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2526E16-50B5-4AD9-A6DE-B92F0E1391BC}"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07456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2179309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21075554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1B29EFE-CC94-478D-A870-408DC8F8D1FF}"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45032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327575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526E16-50B5-4AD9-A6DE-B92F0E1391BC}"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575625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526E16-50B5-4AD9-A6DE-B92F0E1391BC}"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191623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26E16-50B5-4AD9-A6DE-B92F0E1391BC}"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3411977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2526E16-50B5-4AD9-A6DE-B92F0E1391BC}" type="datetimeFigureOut">
              <a:rPr lang="en-IN" smtClean="0"/>
              <a:t>05-01-2025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1B29EFE-CC94-478D-A870-408DC8F8D1FF}" type="slidenum">
              <a:rPr lang="en-IN" smtClean="0"/>
              <a:t>‹#›</a:t>
            </a:fld>
            <a:endParaRPr lang="en-IN"/>
          </a:p>
        </p:txBody>
      </p:sp>
    </p:spTree>
    <p:extLst>
      <p:ext uri="{BB962C8B-B14F-4D97-AF65-F5344CB8AC3E}">
        <p14:creationId xmlns:p14="http://schemas.microsoft.com/office/powerpoint/2010/main" val="2282591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2526E16-50B5-4AD9-A6DE-B92F0E1391BC}"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29014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526E16-50B5-4AD9-A6DE-B92F0E1391BC}" type="datetimeFigureOut">
              <a:rPr lang="en-IN" smtClean="0"/>
              <a:t>05-01-2025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520655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61723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2526E16-50B5-4AD9-A6DE-B92F0E1391BC}" type="datetimeFigureOut">
              <a:rPr lang="en-IN" smtClean="0"/>
              <a:t>05-01-2025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414960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2526E16-50B5-4AD9-A6DE-B92F0E1391BC}" type="datetimeFigureOut">
              <a:rPr lang="en-IN" smtClean="0"/>
              <a:t>05-01-2025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3312955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2526E16-50B5-4AD9-A6DE-B92F0E1391BC}" type="datetimeFigureOut">
              <a:rPr lang="en-IN" smtClean="0"/>
              <a:t>05-01-2025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87944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9532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526E16-50B5-4AD9-A6DE-B92F0E1391BC}" type="datetimeFigureOut">
              <a:rPr lang="en-IN" smtClean="0"/>
              <a:t>05-01-2025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29EFE-CC94-478D-A870-408DC8F8D1FF}" type="slidenum">
              <a:rPr lang="en-IN" smtClean="0"/>
              <a:t>‹#›</a:t>
            </a:fld>
            <a:endParaRPr lang="en-IN"/>
          </a:p>
        </p:txBody>
      </p:sp>
    </p:spTree>
    <p:extLst>
      <p:ext uri="{BB962C8B-B14F-4D97-AF65-F5344CB8AC3E}">
        <p14:creationId xmlns:p14="http://schemas.microsoft.com/office/powerpoint/2010/main" val="152742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526E16-50B5-4AD9-A6DE-B92F0E1391BC}" type="datetimeFigureOut">
              <a:rPr lang="en-IN" smtClean="0"/>
              <a:t>05-01-2025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1B29EFE-CC94-478D-A870-408DC8F8D1FF}" type="slidenum">
              <a:rPr lang="en-IN" smtClean="0"/>
              <a:t>‹#›</a:t>
            </a:fld>
            <a:endParaRPr lang="en-IN"/>
          </a:p>
        </p:txBody>
      </p:sp>
    </p:spTree>
    <p:extLst>
      <p:ext uri="{BB962C8B-B14F-4D97-AF65-F5344CB8AC3E}">
        <p14:creationId xmlns:p14="http://schemas.microsoft.com/office/powerpoint/2010/main" val="277096848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1650A-BDF9-AFE7-A2A3-7C9F751CB35E}"/>
              </a:ext>
            </a:extLst>
          </p:cNvPr>
          <p:cNvSpPr>
            <a:spLocks noGrp="1"/>
          </p:cNvSpPr>
          <p:nvPr>
            <p:ph type="ctrTitle"/>
          </p:nvPr>
        </p:nvSpPr>
        <p:spPr>
          <a:xfrm>
            <a:off x="1042416" y="-296820"/>
            <a:ext cx="3867912" cy="4027572"/>
          </a:xfrm>
        </p:spPr>
        <p:txBody>
          <a:bodyPr/>
          <a:lstStyle/>
          <a:p>
            <a:r>
              <a:rPr lang="en-US" dirty="0"/>
              <a:t>Art Project</a:t>
            </a:r>
            <a:endParaRPr lang="en-IN" dirty="0"/>
          </a:p>
        </p:txBody>
      </p:sp>
      <p:sp>
        <p:nvSpPr>
          <p:cNvPr id="3" name="Subtitle 2">
            <a:extLst>
              <a:ext uri="{FF2B5EF4-FFF2-40B4-BE49-F238E27FC236}">
                <a16:creationId xmlns:a16="http://schemas.microsoft.com/office/drawing/2014/main" id="{8FB064DC-F57A-D270-01CF-76DC4E3BCC7E}"/>
              </a:ext>
            </a:extLst>
          </p:cNvPr>
          <p:cNvSpPr>
            <a:spLocks noGrp="1"/>
          </p:cNvSpPr>
          <p:nvPr>
            <p:ph type="subTitle" idx="1"/>
          </p:nvPr>
        </p:nvSpPr>
        <p:spPr>
          <a:xfrm>
            <a:off x="4575047" y="2726266"/>
            <a:ext cx="7197726" cy="1405467"/>
          </a:xfrm>
        </p:spPr>
        <p:txBody>
          <a:bodyPr/>
          <a:lstStyle/>
          <a:p>
            <a:r>
              <a:rPr lang="en-US" dirty="0"/>
              <a:t>BY AVANISH MURKUTE</a:t>
            </a:r>
          </a:p>
          <a:p>
            <a:r>
              <a:rPr lang="en-US" dirty="0"/>
              <a:t>CLASS 6</a:t>
            </a:r>
            <a:r>
              <a:rPr lang="en-US" baseline="30000" dirty="0"/>
              <a:t>TH</a:t>
            </a:r>
            <a:r>
              <a:rPr lang="en-US" dirty="0"/>
              <a:t> b</a:t>
            </a:r>
          </a:p>
          <a:p>
            <a:r>
              <a:rPr lang="en-US" dirty="0"/>
              <a:t>ROLL NO.12</a:t>
            </a:r>
            <a:endParaRPr lang="en-IN" dirty="0"/>
          </a:p>
        </p:txBody>
      </p:sp>
      <p:sp>
        <p:nvSpPr>
          <p:cNvPr id="5" name="TextBox 4">
            <a:extLst>
              <a:ext uri="{FF2B5EF4-FFF2-40B4-BE49-F238E27FC236}">
                <a16:creationId xmlns:a16="http://schemas.microsoft.com/office/drawing/2014/main" id="{5342952E-B560-0D8D-6276-8F71315FF5C3}"/>
              </a:ext>
            </a:extLst>
          </p:cNvPr>
          <p:cNvSpPr txBox="1"/>
          <p:nvPr/>
        </p:nvSpPr>
        <p:spPr>
          <a:xfrm>
            <a:off x="3047238" y="2544032"/>
            <a:ext cx="6094476" cy="369332"/>
          </a:xfrm>
          <a:prstGeom prst="rect">
            <a:avLst/>
          </a:prstGeom>
          <a:noFill/>
        </p:spPr>
        <p:txBody>
          <a:bodyPr wrap="square">
            <a:spAutoFit/>
          </a:bodyPr>
          <a:lstStyle/>
          <a:p>
            <a:r>
              <a:rPr lang="en-US" b="0" i="0" dirty="0">
                <a:solidFill>
                  <a:srgbClr val="474747"/>
                </a:solidFill>
                <a:effectLst/>
                <a:latin typeface="Google Sans"/>
              </a:rPr>
              <a:t>.</a:t>
            </a:r>
            <a:endParaRPr lang="en-IN" dirty="0"/>
          </a:p>
        </p:txBody>
      </p:sp>
    </p:spTree>
    <p:extLst>
      <p:ext uri="{BB962C8B-B14F-4D97-AF65-F5344CB8AC3E}">
        <p14:creationId xmlns:p14="http://schemas.microsoft.com/office/powerpoint/2010/main" val="2350655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71DF-B059-1EBD-BC2D-A9D571094FAC}"/>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A3FFCAB2-B079-1D66-899F-64BE48F60D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7924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5CE8-DD96-CB57-42D0-C642940B3557}"/>
              </a:ext>
            </a:extLst>
          </p:cNvPr>
          <p:cNvSpPr>
            <a:spLocks noGrp="1"/>
          </p:cNvSpPr>
          <p:nvPr>
            <p:ph type="ctrTitle"/>
          </p:nvPr>
        </p:nvSpPr>
        <p:spPr/>
        <p:txBody>
          <a:bodyPr/>
          <a:lstStyle/>
          <a:p>
            <a:r>
              <a:rPr lang="en-US" dirty="0"/>
              <a:t>Topic-Warli Painting</a:t>
            </a:r>
            <a:endParaRPr lang="en-IN" dirty="0"/>
          </a:p>
        </p:txBody>
      </p:sp>
      <p:sp>
        <p:nvSpPr>
          <p:cNvPr id="3" name="Subtitle 2">
            <a:extLst>
              <a:ext uri="{FF2B5EF4-FFF2-40B4-BE49-F238E27FC236}">
                <a16:creationId xmlns:a16="http://schemas.microsoft.com/office/drawing/2014/main" id="{69A6B3B3-0079-C375-18EA-8E0A8A9F0D6A}"/>
              </a:ext>
            </a:extLst>
          </p:cNvPr>
          <p:cNvSpPr>
            <a:spLocks noGrp="1"/>
          </p:cNvSpPr>
          <p:nvPr>
            <p:ph type="subTitle" idx="1"/>
          </p:nvPr>
        </p:nvSpPr>
        <p:spPr/>
        <p:txBody>
          <a:bodyPr>
            <a:normAutofit/>
          </a:bodyPr>
          <a:lstStyle/>
          <a:p>
            <a:r>
              <a:rPr lang="en-US" sz="3600" dirty="0"/>
              <a:t>From </a:t>
            </a:r>
            <a:r>
              <a:rPr lang="en-US" sz="3600" dirty="0" err="1"/>
              <a:t>Maharastra</a:t>
            </a:r>
            <a:endParaRPr lang="en-IN" sz="3600" dirty="0"/>
          </a:p>
        </p:txBody>
      </p:sp>
    </p:spTree>
    <p:extLst>
      <p:ext uri="{BB962C8B-B14F-4D97-AF65-F5344CB8AC3E}">
        <p14:creationId xmlns:p14="http://schemas.microsoft.com/office/powerpoint/2010/main" val="2596598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7E19-EED9-5C7D-495A-F06239C76C8E}"/>
              </a:ext>
            </a:extLst>
          </p:cNvPr>
          <p:cNvSpPr>
            <a:spLocks noGrp="1"/>
          </p:cNvSpPr>
          <p:nvPr>
            <p:ph type="title"/>
          </p:nvPr>
        </p:nvSpPr>
        <p:spPr/>
        <p:txBody>
          <a:bodyPr/>
          <a:lstStyle/>
          <a:p>
            <a:r>
              <a:rPr lang="en-US" dirty="0"/>
              <a:t>What is Warli Painting?</a:t>
            </a:r>
            <a:endParaRPr lang="en-IN" dirty="0"/>
          </a:p>
        </p:txBody>
      </p:sp>
      <p:pic>
        <p:nvPicPr>
          <p:cNvPr id="6" name="Content Placeholder 5">
            <a:extLst>
              <a:ext uri="{FF2B5EF4-FFF2-40B4-BE49-F238E27FC236}">
                <a16:creationId xmlns:a16="http://schemas.microsoft.com/office/drawing/2014/main" id="{196D4F30-D041-4431-32FC-71092A08F5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9552" y="2252579"/>
            <a:ext cx="5312664" cy="3767901"/>
          </a:xfrm>
        </p:spPr>
      </p:pic>
      <p:sp>
        <p:nvSpPr>
          <p:cNvPr id="4" name="Text Placeholder 3">
            <a:extLst>
              <a:ext uri="{FF2B5EF4-FFF2-40B4-BE49-F238E27FC236}">
                <a16:creationId xmlns:a16="http://schemas.microsoft.com/office/drawing/2014/main" id="{49181A48-A9BE-C65A-D4DF-450EEAC521FA}"/>
              </a:ext>
            </a:extLst>
          </p:cNvPr>
          <p:cNvSpPr>
            <a:spLocks noGrp="1"/>
          </p:cNvSpPr>
          <p:nvPr>
            <p:ph type="body" sz="half" idx="2"/>
          </p:nvPr>
        </p:nvSpPr>
        <p:spPr>
          <a:xfrm>
            <a:off x="680321" y="1967121"/>
            <a:ext cx="3790078" cy="3936483"/>
          </a:xfrm>
        </p:spPr>
        <p:txBody>
          <a:bodyPr>
            <a:normAutofit fontScale="92500"/>
          </a:bodyPr>
          <a:lstStyle/>
          <a:p>
            <a:r>
              <a:rPr lang="en-US" sz="2400" dirty="0"/>
              <a:t>Ans-Warli is a traditional art form of Maharashtra. These paintings are distinctive with their vivid contrast expressions. These paintings are mainly dominated by basic geometric shapes like circles, triangles and squares. These geometric shapes stand as a symbol of natural elements in our environment.</a:t>
            </a:r>
            <a:endParaRPr lang="en-IN" sz="2400" dirty="0"/>
          </a:p>
        </p:txBody>
      </p:sp>
    </p:spTree>
    <p:extLst>
      <p:ext uri="{BB962C8B-B14F-4D97-AF65-F5344CB8AC3E}">
        <p14:creationId xmlns:p14="http://schemas.microsoft.com/office/powerpoint/2010/main" val="2329691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23221-E9BB-3E56-8385-C5216B90B558}"/>
              </a:ext>
            </a:extLst>
          </p:cNvPr>
          <p:cNvSpPr>
            <a:spLocks noGrp="1"/>
          </p:cNvSpPr>
          <p:nvPr>
            <p:ph type="title"/>
          </p:nvPr>
        </p:nvSpPr>
        <p:spPr/>
        <p:txBody>
          <a:bodyPr/>
          <a:lstStyle/>
          <a:p>
            <a:r>
              <a:rPr lang="en-US" dirty="0"/>
              <a:t>What is special about Warli Painting?</a:t>
            </a:r>
            <a:endParaRPr lang="en-IN" dirty="0"/>
          </a:p>
        </p:txBody>
      </p:sp>
      <p:pic>
        <p:nvPicPr>
          <p:cNvPr id="6" name="Content Placeholder 5">
            <a:extLst>
              <a:ext uri="{FF2B5EF4-FFF2-40B4-BE49-F238E27FC236}">
                <a16:creationId xmlns:a16="http://schemas.microsoft.com/office/drawing/2014/main" id="{A475C94A-DE22-09B6-9307-27D5FE0490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664" y="2276306"/>
            <a:ext cx="5575876" cy="3975954"/>
          </a:xfrm>
        </p:spPr>
      </p:pic>
      <p:sp>
        <p:nvSpPr>
          <p:cNvPr id="4" name="Text Placeholder 3">
            <a:extLst>
              <a:ext uri="{FF2B5EF4-FFF2-40B4-BE49-F238E27FC236}">
                <a16:creationId xmlns:a16="http://schemas.microsoft.com/office/drawing/2014/main" id="{49863F28-4782-BF60-323F-6AED0C339119}"/>
              </a:ext>
            </a:extLst>
          </p:cNvPr>
          <p:cNvSpPr>
            <a:spLocks noGrp="1"/>
          </p:cNvSpPr>
          <p:nvPr>
            <p:ph type="body" sz="half" idx="2"/>
          </p:nvPr>
        </p:nvSpPr>
        <p:spPr>
          <a:xfrm>
            <a:off x="451722" y="2044264"/>
            <a:ext cx="3790078" cy="3599317"/>
          </a:xfrm>
        </p:spPr>
        <p:txBody>
          <a:bodyPr/>
          <a:lstStyle/>
          <a:p>
            <a:r>
              <a:rPr lang="en-US" dirty="0"/>
              <a:t>Ans-</a:t>
            </a:r>
          </a:p>
          <a:p>
            <a:r>
              <a:rPr lang="en-US" sz="2000" dirty="0"/>
              <a:t>Warli painting is simple and linear, with maximum use of triangular shapes. They draw inspiration from every life for their themes. The most important aspect of the painting is that it does not depict mythological characters or images of deities, but social life.</a:t>
            </a:r>
            <a:endParaRPr lang="en-IN" sz="2000" dirty="0"/>
          </a:p>
        </p:txBody>
      </p:sp>
    </p:spTree>
    <p:extLst>
      <p:ext uri="{BB962C8B-B14F-4D97-AF65-F5344CB8AC3E}">
        <p14:creationId xmlns:p14="http://schemas.microsoft.com/office/powerpoint/2010/main" val="392240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E789-C4BC-E3C2-E8E3-5DACDDC26FC7}"/>
              </a:ext>
            </a:extLst>
          </p:cNvPr>
          <p:cNvSpPr>
            <a:spLocks noGrp="1"/>
          </p:cNvSpPr>
          <p:nvPr>
            <p:ph type="ctrTitle"/>
          </p:nvPr>
        </p:nvSpPr>
        <p:spPr>
          <a:xfrm>
            <a:off x="-1011318" y="557437"/>
            <a:ext cx="8144134" cy="1373070"/>
          </a:xfrm>
        </p:spPr>
        <p:txBody>
          <a:bodyPr/>
          <a:lstStyle/>
          <a:p>
            <a:r>
              <a:rPr lang="en-US" dirty="0"/>
              <a:t>What is the history of Warli Painting?</a:t>
            </a:r>
            <a:endParaRPr lang="en-IN" dirty="0"/>
          </a:p>
        </p:txBody>
      </p:sp>
      <p:sp>
        <p:nvSpPr>
          <p:cNvPr id="3" name="Subtitle 2">
            <a:extLst>
              <a:ext uri="{FF2B5EF4-FFF2-40B4-BE49-F238E27FC236}">
                <a16:creationId xmlns:a16="http://schemas.microsoft.com/office/drawing/2014/main" id="{C0151FAD-058C-51C1-195E-CE8381936238}"/>
              </a:ext>
            </a:extLst>
          </p:cNvPr>
          <p:cNvSpPr>
            <a:spLocks noGrp="1"/>
          </p:cNvSpPr>
          <p:nvPr>
            <p:ph type="subTitle" idx="1"/>
          </p:nvPr>
        </p:nvSpPr>
        <p:spPr>
          <a:xfrm>
            <a:off x="671178" y="2958431"/>
            <a:ext cx="8144134" cy="1117687"/>
          </a:xfrm>
        </p:spPr>
        <p:txBody>
          <a:bodyPr>
            <a:normAutofit fontScale="25000" lnSpcReduction="20000"/>
          </a:bodyPr>
          <a:lstStyle/>
          <a:p>
            <a:r>
              <a:rPr lang="en-US" dirty="0"/>
              <a:t> </a:t>
            </a:r>
            <a:r>
              <a:rPr lang="en-US" sz="11200" dirty="0"/>
              <a:t>The Warli tribe is one of the largest in India, located outside Mumbai. Till the 1970s, even though the tribal style of art is thought to date back as early as 10th century C.E. The Warli culture is centered on the concept of Mother Nature and elements of nature are often focal points depicted in Warli Painting</a:t>
            </a:r>
            <a:r>
              <a:rPr lang="en-US" dirty="0"/>
              <a:t>.</a:t>
            </a:r>
            <a:endParaRPr lang="en-IN" dirty="0"/>
          </a:p>
        </p:txBody>
      </p:sp>
    </p:spTree>
    <p:extLst>
      <p:ext uri="{BB962C8B-B14F-4D97-AF65-F5344CB8AC3E}">
        <p14:creationId xmlns:p14="http://schemas.microsoft.com/office/powerpoint/2010/main" val="1285385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6768-D636-1A3A-5ABE-D9E7F3C2A4B6}"/>
              </a:ext>
            </a:extLst>
          </p:cNvPr>
          <p:cNvSpPr>
            <a:spLocks noGrp="1"/>
          </p:cNvSpPr>
          <p:nvPr>
            <p:ph type="title"/>
          </p:nvPr>
        </p:nvSpPr>
        <p:spPr>
          <a:xfrm>
            <a:off x="-1029606" y="1150823"/>
            <a:ext cx="9613860" cy="1090788"/>
          </a:xfrm>
        </p:spPr>
        <p:txBody>
          <a:bodyPr/>
          <a:lstStyle/>
          <a:p>
            <a:r>
              <a:rPr lang="en-US" dirty="0"/>
              <a:t>What are the symbols of Warli Painting?</a:t>
            </a:r>
            <a:endParaRPr lang="en-IN" dirty="0"/>
          </a:p>
        </p:txBody>
      </p:sp>
      <p:sp>
        <p:nvSpPr>
          <p:cNvPr id="3" name="Text Placeholder 2">
            <a:extLst>
              <a:ext uri="{FF2B5EF4-FFF2-40B4-BE49-F238E27FC236}">
                <a16:creationId xmlns:a16="http://schemas.microsoft.com/office/drawing/2014/main" id="{3498570E-A9F8-16B2-B0A2-DA1DE106D904}"/>
              </a:ext>
            </a:extLst>
          </p:cNvPr>
          <p:cNvSpPr>
            <a:spLocks noGrp="1"/>
          </p:cNvSpPr>
          <p:nvPr>
            <p:ph type="body" idx="1"/>
          </p:nvPr>
        </p:nvSpPr>
        <p:spPr>
          <a:xfrm>
            <a:off x="488298" y="2912373"/>
            <a:ext cx="9613860" cy="1704017"/>
          </a:xfrm>
        </p:spPr>
        <p:txBody>
          <a:bodyPr>
            <a:normAutofit fontScale="92500"/>
          </a:bodyPr>
          <a:lstStyle/>
          <a:p>
            <a:r>
              <a:rPr lang="en-US" sz="100" dirty="0"/>
              <a:t> </a:t>
            </a:r>
            <a:r>
              <a:rPr lang="en-US" sz="2800" dirty="0"/>
              <a:t>These rudimentary wall paintings use a set of basic geometric shapes: a circle, a triangle, and a square. These shapes are symbolic of different elements of nature. The circle and the triangle come from their observation of nature.</a:t>
            </a:r>
            <a:endParaRPr lang="en-IN" sz="100" dirty="0"/>
          </a:p>
        </p:txBody>
      </p:sp>
    </p:spTree>
    <p:extLst>
      <p:ext uri="{BB962C8B-B14F-4D97-AF65-F5344CB8AC3E}">
        <p14:creationId xmlns:p14="http://schemas.microsoft.com/office/powerpoint/2010/main" val="370755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F1C5-C959-0826-6136-C4E1C98EC4B7}"/>
              </a:ext>
            </a:extLst>
          </p:cNvPr>
          <p:cNvSpPr>
            <a:spLocks noGrp="1"/>
          </p:cNvSpPr>
          <p:nvPr>
            <p:ph type="title"/>
          </p:nvPr>
        </p:nvSpPr>
        <p:spPr/>
        <p:txBody>
          <a:bodyPr/>
          <a:lstStyle/>
          <a:p>
            <a:r>
              <a:rPr lang="en-US" dirty="0"/>
              <a:t>Which is the main color used in Warli Painting?</a:t>
            </a:r>
            <a:endParaRPr lang="en-IN" dirty="0"/>
          </a:p>
        </p:txBody>
      </p:sp>
      <p:pic>
        <p:nvPicPr>
          <p:cNvPr id="6" name="Content Placeholder 5">
            <a:extLst>
              <a:ext uri="{FF2B5EF4-FFF2-40B4-BE49-F238E27FC236}">
                <a16:creationId xmlns:a16="http://schemas.microsoft.com/office/drawing/2014/main" id="{5571971E-6F3C-4D86-CB28-FA165DD203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8170" y="2412886"/>
            <a:ext cx="4626864" cy="3447287"/>
          </a:xfrm>
        </p:spPr>
      </p:pic>
      <p:sp>
        <p:nvSpPr>
          <p:cNvPr id="4" name="Text Placeholder 3">
            <a:extLst>
              <a:ext uri="{FF2B5EF4-FFF2-40B4-BE49-F238E27FC236}">
                <a16:creationId xmlns:a16="http://schemas.microsoft.com/office/drawing/2014/main" id="{3997B785-E09C-FF76-8CE7-D0BD2281F19F}"/>
              </a:ext>
            </a:extLst>
          </p:cNvPr>
          <p:cNvSpPr>
            <a:spLocks noGrp="1"/>
          </p:cNvSpPr>
          <p:nvPr>
            <p:ph type="body" sz="half" idx="2"/>
          </p:nvPr>
        </p:nvSpPr>
        <p:spPr>
          <a:xfrm>
            <a:off x="680321" y="2260856"/>
            <a:ext cx="3790078" cy="3599317"/>
          </a:xfrm>
        </p:spPr>
        <p:txBody>
          <a:bodyPr>
            <a:normAutofit fontScale="77500" lnSpcReduction="20000"/>
          </a:bodyPr>
          <a:lstStyle/>
          <a:p>
            <a:r>
              <a:rPr lang="en-US" sz="2400" dirty="0"/>
              <a:t>The Warli exclusively use a white pigment made from a mixture of rice flour and water mixed with gum, which is then </a:t>
            </a:r>
            <a:r>
              <a:rPr lang="en-US" sz="2400" dirty="0" err="1"/>
              <a:t>applieIf</a:t>
            </a:r>
            <a:r>
              <a:rPr lang="en-US" sz="2400" dirty="0"/>
              <a:t> you ask how old </a:t>
            </a:r>
            <a:r>
              <a:rPr lang="en-US" sz="2400" dirty="0" err="1"/>
              <a:t>warli</a:t>
            </a:r>
            <a:r>
              <a:rPr lang="en-US" sz="2400" dirty="0"/>
              <a:t> art is, then the origin of </a:t>
            </a:r>
            <a:r>
              <a:rPr lang="en-US" sz="2400" dirty="0" err="1"/>
              <a:t>Warali</a:t>
            </a:r>
            <a:r>
              <a:rPr lang="en-US" sz="2400" dirty="0"/>
              <a:t> art can be traced back to around 3000 BC and seems to have an enigmatic appeal to it. Even though the tribal art style dates back to the 10th century A.D., the Warli paintings form was not known until the 1970s.d to the wall using a bamboo stick chewed at one end to make a supple paint brush.</a:t>
            </a:r>
            <a:endParaRPr lang="en-IN" sz="2400" dirty="0"/>
          </a:p>
        </p:txBody>
      </p:sp>
    </p:spTree>
    <p:extLst>
      <p:ext uri="{BB962C8B-B14F-4D97-AF65-F5344CB8AC3E}">
        <p14:creationId xmlns:p14="http://schemas.microsoft.com/office/powerpoint/2010/main" val="1620969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9EE9A-9B7E-B058-7C7A-A0DAE145F7CA}"/>
              </a:ext>
            </a:extLst>
          </p:cNvPr>
          <p:cNvSpPr>
            <a:spLocks noGrp="1"/>
          </p:cNvSpPr>
          <p:nvPr>
            <p:ph type="title"/>
          </p:nvPr>
        </p:nvSpPr>
        <p:spPr/>
        <p:txBody>
          <a:bodyPr/>
          <a:lstStyle/>
          <a:p>
            <a:r>
              <a:rPr lang="en-US" dirty="0"/>
              <a:t>How old is Warli Art?</a:t>
            </a:r>
            <a:endParaRPr lang="en-IN" dirty="0"/>
          </a:p>
        </p:txBody>
      </p:sp>
      <p:pic>
        <p:nvPicPr>
          <p:cNvPr id="6" name="Content Placeholder 5">
            <a:extLst>
              <a:ext uri="{FF2B5EF4-FFF2-40B4-BE49-F238E27FC236}">
                <a16:creationId xmlns:a16="http://schemas.microsoft.com/office/drawing/2014/main" id="{A10BDE24-50AF-01F8-8594-884BDA68BE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41342" y="2496311"/>
            <a:ext cx="4160519" cy="3110693"/>
          </a:xfrm>
        </p:spPr>
      </p:pic>
      <p:sp>
        <p:nvSpPr>
          <p:cNvPr id="4" name="Text Placeholder 3">
            <a:extLst>
              <a:ext uri="{FF2B5EF4-FFF2-40B4-BE49-F238E27FC236}">
                <a16:creationId xmlns:a16="http://schemas.microsoft.com/office/drawing/2014/main" id="{9EF37916-DDB6-E257-18B1-8366211FC8AC}"/>
              </a:ext>
            </a:extLst>
          </p:cNvPr>
          <p:cNvSpPr>
            <a:spLocks noGrp="1"/>
          </p:cNvSpPr>
          <p:nvPr>
            <p:ph type="body" sz="half" idx="2"/>
          </p:nvPr>
        </p:nvSpPr>
        <p:spPr>
          <a:xfrm>
            <a:off x="680321" y="2007687"/>
            <a:ext cx="3790078" cy="3599317"/>
          </a:xfrm>
        </p:spPr>
        <p:txBody>
          <a:bodyPr>
            <a:normAutofit fontScale="92500"/>
          </a:bodyPr>
          <a:lstStyle/>
          <a:p>
            <a:r>
              <a:rPr lang="en-US" sz="2400" dirty="0"/>
              <a:t>If you ask how old </a:t>
            </a:r>
            <a:r>
              <a:rPr lang="en-US" sz="2400" dirty="0" err="1"/>
              <a:t>warli</a:t>
            </a:r>
            <a:r>
              <a:rPr lang="en-US" sz="2400" dirty="0"/>
              <a:t> art is, then the origin of Warli art can be traced back to around 3000 BC and seems to have an enigmatic appeal to it. Even though the tribal art style dates back to the 10th century A.D., the Warli paintings form was not known until the 1970s.</a:t>
            </a:r>
            <a:endParaRPr lang="en-IN" sz="2400" dirty="0"/>
          </a:p>
        </p:txBody>
      </p:sp>
    </p:spTree>
    <p:extLst>
      <p:ext uri="{BB962C8B-B14F-4D97-AF65-F5344CB8AC3E}">
        <p14:creationId xmlns:p14="http://schemas.microsoft.com/office/powerpoint/2010/main" val="336536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043EA-6AFB-0650-4914-F088BCAB8C5C}"/>
              </a:ext>
            </a:extLst>
          </p:cNvPr>
          <p:cNvSpPr>
            <a:spLocks noGrp="1"/>
          </p:cNvSpPr>
          <p:nvPr>
            <p:ph type="title"/>
          </p:nvPr>
        </p:nvSpPr>
        <p:spPr/>
        <p:txBody>
          <a:bodyPr/>
          <a:lstStyle/>
          <a:p>
            <a:r>
              <a:rPr lang="en-US" dirty="0"/>
              <a:t>Which caste is Warli Art?</a:t>
            </a:r>
            <a:endParaRPr lang="en-IN" dirty="0"/>
          </a:p>
        </p:txBody>
      </p:sp>
      <p:pic>
        <p:nvPicPr>
          <p:cNvPr id="6" name="Content Placeholder 5">
            <a:extLst>
              <a:ext uri="{FF2B5EF4-FFF2-40B4-BE49-F238E27FC236}">
                <a16:creationId xmlns:a16="http://schemas.microsoft.com/office/drawing/2014/main" id="{84CF47E7-3D83-6ED8-6902-C74598F1A4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6128" y="2850226"/>
            <a:ext cx="3538727" cy="2572607"/>
          </a:xfrm>
        </p:spPr>
      </p:pic>
      <p:sp>
        <p:nvSpPr>
          <p:cNvPr id="4" name="Text Placeholder 3">
            <a:extLst>
              <a:ext uri="{FF2B5EF4-FFF2-40B4-BE49-F238E27FC236}">
                <a16:creationId xmlns:a16="http://schemas.microsoft.com/office/drawing/2014/main" id="{D6C66651-19DD-D1C5-3903-8E08ACCAD845}"/>
              </a:ext>
            </a:extLst>
          </p:cNvPr>
          <p:cNvSpPr>
            <a:spLocks noGrp="1"/>
          </p:cNvSpPr>
          <p:nvPr>
            <p:ph type="body" sz="half" idx="2"/>
          </p:nvPr>
        </p:nvSpPr>
        <p:spPr/>
        <p:txBody>
          <a:bodyPr>
            <a:normAutofit fontScale="92500" lnSpcReduction="10000"/>
          </a:bodyPr>
          <a:lstStyle/>
          <a:p>
            <a:r>
              <a:rPr lang="en-US" sz="2400" dirty="0"/>
              <a:t>The Warli or Varli are an indigenous tribe (Adivasi) of western India, living in mountainous as well as coastal areas along the Maharashtra-Gujarat border and surrounding areas. They have their own animistic beliefs, life, customs and traditions, and as a result of acculturation they have adopted many Hindu beliefs.</a:t>
            </a:r>
            <a:endParaRPr lang="en-IN" sz="2400" dirty="0"/>
          </a:p>
        </p:txBody>
      </p:sp>
    </p:spTree>
    <p:extLst>
      <p:ext uri="{BB962C8B-B14F-4D97-AF65-F5344CB8AC3E}">
        <p14:creationId xmlns:p14="http://schemas.microsoft.com/office/powerpoint/2010/main" val="38302615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40</TotalTime>
  <Words>496</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Google Sans</vt:lpstr>
      <vt:lpstr>Trebuchet MS</vt:lpstr>
      <vt:lpstr>Berlin</vt:lpstr>
      <vt:lpstr>Art Project</vt:lpstr>
      <vt:lpstr>Topic-Warli Painting</vt:lpstr>
      <vt:lpstr>What is Warli Painting?</vt:lpstr>
      <vt:lpstr>What is special about Warli Painting?</vt:lpstr>
      <vt:lpstr>What is the history of Warli Painting?</vt:lpstr>
      <vt:lpstr>What are the symbols of Warli Painting?</vt:lpstr>
      <vt:lpstr>Which is the main color used in Warli Painting?</vt:lpstr>
      <vt:lpstr>How old is Warli Art?</vt:lpstr>
      <vt:lpstr>Which caste is Warli Art?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Vinayak Murkute</dc:creator>
  <cp:lastModifiedBy>Vinayak Murkute</cp:lastModifiedBy>
  <cp:revision>2</cp:revision>
  <dcterms:created xsi:type="dcterms:W3CDTF">2025-01-05T12:48:12Z</dcterms:created>
  <dcterms:modified xsi:type="dcterms:W3CDTF">2025-01-05T14:01:52Z</dcterms:modified>
</cp:coreProperties>
</file>