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17590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876A0-8424-4CE2-B3D1-767F41124B99}"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3012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294644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232056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2531339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1365666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289769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1003784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299812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148175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876A0-8424-4CE2-B3D1-767F41124B99}"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351460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3876A0-8424-4CE2-B3D1-767F41124B99}"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26796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3876A0-8424-4CE2-B3D1-767F41124B99}" type="datetimeFigureOut">
              <a:rPr lang="en-IN" smtClean="0"/>
              <a:t>04-01-2025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85018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3876A0-8424-4CE2-B3D1-767F41124B99}" type="datetimeFigureOut">
              <a:rPr lang="en-IN" smtClean="0"/>
              <a:t>04-01-2025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94040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876A0-8424-4CE2-B3D1-767F41124B99}" type="datetimeFigureOut">
              <a:rPr lang="en-IN" smtClean="0"/>
              <a:t>04-01-2025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412445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876A0-8424-4CE2-B3D1-767F41124B99}"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102982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876A0-8424-4CE2-B3D1-767F41124B99}"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55E5F-4ECD-4AAF-B083-B09AA577DBA0}" type="slidenum">
              <a:rPr lang="en-IN" smtClean="0"/>
              <a:t>‹#›</a:t>
            </a:fld>
            <a:endParaRPr lang="en-IN"/>
          </a:p>
        </p:txBody>
      </p:sp>
    </p:spTree>
    <p:extLst>
      <p:ext uri="{BB962C8B-B14F-4D97-AF65-F5344CB8AC3E}">
        <p14:creationId xmlns:p14="http://schemas.microsoft.com/office/powerpoint/2010/main" val="310404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3876A0-8424-4CE2-B3D1-767F41124B99}" type="datetimeFigureOut">
              <a:rPr lang="en-IN" smtClean="0"/>
              <a:t>04-01-2025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F55E5F-4ECD-4AAF-B083-B09AA577DBA0}" type="slidenum">
              <a:rPr lang="en-IN" smtClean="0"/>
              <a:t>‹#›</a:t>
            </a:fld>
            <a:endParaRPr lang="en-IN"/>
          </a:p>
        </p:txBody>
      </p:sp>
    </p:spTree>
    <p:extLst>
      <p:ext uri="{BB962C8B-B14F-4D97-AF65-F5344CB8AC3E}">
        <p14:creationId xmlns:p14="http://schemas.microsoft.com/office/powerpoint/2010/main" val="28656933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D926-7464-3FBB-6AFC-B818B0066303}"/>
              </a:ext>
            </a:extLst>
          </p:cNvPr>
          <p:cNvSpPr>
            <a:spLocks noGrp="1"/>
          </p:cNvSpPr>
          <p:nvPr>
            <p:ph type="ctrTitle"/>
          </p:nvPr>
        </p:nvSpPr>
        <p:spPr>
          <a:xfrm>
            <a:off x="786384" y="-351199"/>
            <a:ext cx="8659239" cy="3880783"/>
          </a:xfrm>
        </p:spPr>
        <p:txBody>
          <a:bodyPr>
            <a:normAutofit/>
          </a:bodyPr>
          <a:lstStyle/>
          <a:p>
            <a:r>
              <a:rPr lang="en-US" dirty="0">
                <a:solidFill>
                  <a:schemeClr val="accent6">
                    <a:lumMod val="50000"/>
                  </a:schemeClr>
                </a:solidFill>
              </a:rPr>
              <a:t>English Project</a:t>
            </a:r>
            <a:br>
              <a:rPr lang="en-US" sz="2400" dirty="0"/>
            </a:br>
            <a:endParaRPr lang="en-IN" dirty="0"/>
          </a:p>
        </p:txBody>
      </p:sp>
      <p:sp>
        <p:nvSpPr>
          <p:cNvPr id="3" name="Subtitle 2">
            <a:extLst>
              <a:ext uri="{FF2B5EF4-FFF2-40B4-BE49-F238E27FC236}">
                <a16:creationId xmlns:a16="http://schemas.microsoft.com/office/drawing/2014/main" id="{407E462E-1C25-7C68-4F97-AC5EE17972C3}"/>
              </a:ext>
            </a:extLst>
          </p:cNvPr>
          <p:cNvSpPr>
            <a:spLocks noGrp="1"/>
          </p:cNvSpPr>
          <p:nvPr>
            <p:ph type="subTitle" idx="1"/>
          </p:nvPr>
        </p:nvSpPr>
        <p:spPr>
          <a:xfrm>
            <a:off x="4890281" y="2734733"/>
            <a:ext cx="6987645" cy="1388534"/>
          </a:xfrm>
        </p:spPr>
        <p:txBody>
          <a:bodyPr>
            <a:normAutofit/>
          </a:bodyPr>
          <a:lstStyle/>
          <a:p>
            <a:r>
              <a:rPr lang="en-US" dirty="0"/>
              <a:t>By Avanish Murkute</a:t>
            </a:r>
          </a:p>
          <a:p>
            <a:r>
              <a:rPr lang="en-US" dirty="0"/>
              <a:t>Class 6</a:t>
            </a:r>
            <a:r>
              <a:rPr lang="en-US" baseline="30000" dirty="0"/>
              <a:t>th</a:t>
            </a:r>
            <a:r>
              <a:rPr lang="en-US" dirty="0"/>
              <a:t> B</a:t>
            </a:r>
          </a:p>
          <a:p>
            <a:r>
              <a:rPr lang="en-US" dirty="0"/>
              <a:t>Roll no. 12</a:t>
            </a:r>
            <a:endParaRPr lang="en-IN" dirty="0"/>
          </a:p>
        </p:txBody>
      </p:sp>
    </p:spTree>
    <p:custDataLst>
      <p:tags r:id="rId1"/>
    </p:custDataLst>
    <p:extLst>
      <p:ext uri="{BB962C8B-B14F-4D97-AF65-F5344CB8AC3E}">
        <p14:creationId xmlns:p14="http://schemas.microsoft.com/office/powerpoint/2010/main" val="1493584351"/>
      </p:ext>
    </p:extLst>
  </p:cSld>
  <p:clrMapOvr>
    <a:masterClrMapping/>
  </p:clrMapOvr>
  <mc:AlternateContent xmlns:mc="http://schemas.openxmlformats.org/markup-compatibility/2006">
    <mc:Choice xmlns:p14="http://schemas.microsoft.com/office/powerpoint/2010/main" Requires="p14">
      <p:transition spd="slow" p14:dur="2000" advTm="6655"/>
    </mc:Choice>
    <mc:Fallback>
      <p:transition spd="slow" advTm="66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D3AC-0698-FE4C-9A73-B06E993B0FCF}"/>
              </a:ext>
            </a:extLst>
          </p:cNvPr>
          <p:cNvSpPr>
            <a:spLocks noGrp="1"/>
          </p:cNvSpPr>
          <p:nvPr>
            <p:ph type="ctrTitle"/>
          </p:nvPr>
        </p:nvSpPr>
        <p:spPr>
          <a:xfrm>
            <a:off x="2928401" y="585216"/>
            <a:ext cx="8574622" cy="3411051"/>
          </a:xfrm>
        </p:spPr>
        <p:txBody>
          <a:bodyPr>
            <a:normAutofit/>
          </a:bodyPr>
          <a:lstStyle/>
          <a:p>
            <a:r>
              <a:rPr lang="en-US" sz="5400" dirty="0" err="1">
                <a:solidFill>
                  <a:schemeClr val="accent4">
                    <a:lumMod val="75000"/>
                  </a:schemeClr>
                </a:solidFill>
              </a:rPr>
              <a:t>InformationAbout</a:t>
            </a:r>
            <a:r>
              <a:rPr lang="en-US" sz="5400" dirty="0"/>
              <a:t> </a:t>
            </a:r>
            <a:r>
              <a:rPr lang="en-US" sz="8000" dirty="0">
                <a:highlight>
                  <a:srgbClr val="00FF00"/>
                </a:highlight>
              </a:rPr>
              <a:t>Ila</a:t>
            </a:r>
            <a:r>
              <a:rPr lang="en-US" sz="8000" dirty="0"/>
              <a:t> </a:t>
            </a:r>
            <a:r>
              <a:rPr lang="en-US" sz="8000" dirty="0" err="1">
                <a:highlight>
                  <a:srgbClr val="00FF00"/>
                </a:highlight>
              </a:rPr>
              <a:t>Sachani</a:t>
            </a:r>
            <a:endParaRPr lang="en-IN" sz="8000" dirty="0">
              <a:highlight>
                <a:srgbClr val="00FF00"/>
              </a:highlight>
            </a:endParaRPr>
          </a:p>
        </p:txBody>
      </p:sp>
      <p:sp>
        <p:nvSpPr>
          <p:cNvPr id="3" name="Subtitle 2">
            <a:extLst>
              <a:ext uri="{FF2B5EF4-FFF2-40B4-BE49-F238E27FC236}">
                <a16:creationId xmlns:a16="http://schemas.microsoft.com/office/drawing/2014/main" id="{A0219BF1-D4D8-B85E-CDE5-1C88C6A3B7C8}"/>
              </a:ext>
            </a:extLst>
          </p:cNvPr>
          <p:cNvSpPr>
            <a:spLocks noGrp="1"/>
          </p:cNvSpPr>
          <p:nvPr>
            <p:ph type="subTitle" idx="1"/>
          </p:nvPr>
        </p:nvSpPr>
        <p:spPr/>
        <p:txBody>
          <a:bodyPr>
            <a:normAutofit/>
          </a:bodyPr>
          <a:lstStyle/>
          <a:p>
            <a:endParaRPr lang="en-IN" sz="100" dirty="0"/>
          </a:p>
        </p:txBody>
      </p:sp>
    </p:spTree>
    <p:custDataLst>
      <p:tags r:id="rId1"/>
    </p:custDataLst>
    <p:extLst>
      <p:ext uri="{BB962C8B-B14F-4D97-AF65-F5344CB8AC3E}">
        <p14:creationId xmlns:p14="http://schemas.microsoft.com/office/powerpoint/2010/main" val="314961619"/>
      </p:ext>
    </p:extLst>
  </p:cSld>
  <p:clrMapOvr>
    <a:masterClrMapping/>
  </p:clrMapOvr>
  <mc:AlternateContent xmlns:mc="http://schemas.openxmlformats.org/markup-compatibility/2006">
    <mc:Choice xmlns:p14="http://schemas.microsoft.com/office/powerpoint/2010/main" Requires="p14">
      <p:transition spd="slow" p14:dur="2000" advTm="8614"/>
    </mc:Choice>
    <mc:Fallback>
      <p:transition spd="slow" advTm="86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C44B-0633-ED8C-E57B-752C8A606440}"/>
              </a:ext>
            </a:extLst>
          </p:cNvPr>
          <p:cNvSpPr>
            <a:spLocks noGrp="1"/>
          </p:cNvSpPr>
          <p:nvPr>
            <p:ph type="title"/>
          </p:nvPr>
        </p:nvSpPr>
        <p:spPr>
          <a:xfrm>
            <a:off x="1548320" y="4000500"/>
            <a:ext cx="3549121" cy="1371600"/>
          </a:xfrm>
        </p:spPr>
        <p:txBody>
          <a:bodyPr>
            <a:normAutofit fontScale="90000"/>
          </a:bodyPr>
          <a:lstStyle/>
          <a:p>
            <a:r>
              <a:rPr lang="en-US" dirty="0">
                <a:solidFill>
                  <a:schemeClr val="accent2">
                    <a:lumMod val="75000"/>
                  </a:schemeClr>
                </a:solidFill>
              </a:rPr>
              <a:t>Who is Ila </a:t>
            </a:r>
            <a:r>
              <a:rPr lang="en-US" dirty="0" err="1">
                <a:solidFill>
                  <a:schemeClr val="accent2">
                    <a:lumMod val="75000"/>
                  </a:schemeClr>
                </a:solidFill>
              </a:rPr>
              <a:t>Sachani</a:t>
            </a:r>
            <a:r>
              <a:rPr lang="en-US" dirty="0">
                <a:solidFill>
                  <a:schemeClr val="accent2">
                    <a:lumMod val="75000"/>
                  </a:schemeClr>
                </a:solidFill>
              </a:rPr>
              <a:t>?</a:t>
            </a:r>
            <a:br>
              <a:rPr lang="en-US" dirty="0">
                <a:solidFill>
                  <a:schemeClr val="accent2">
                    <a:lumMod val="75000"/>
                  </a:schemeClr>
                </a:solidFill>
              </a:rPr>
            </a:br>
            <a:br>
              <a:rPr lang="en-US" dirty="0">
                <a:solidFill>
                  <a:schemeClr val="accent2">
                    <a:lumMod val="75000"/>
                  </a:schemeClr>
                </a:solidFill>
              </a:rPr>
            </a:br>
            <a:r>
              <a:rPr lang="en-US" dirty="0"/>
              <a:t>Ans –Ila  </a:t>
            </a:r>
            <a:r>
              <a:rPr lang="en-US" dirty="0" err="1"/>
              <a:t>Sachani,a</a:t>
            </a:r>
            <a:r>
              <a:rPr lang="en-US" dirty="0"/>
              <a:t> talented Kathiawar embroidery  artist, overcome physical challenges to excel in her craft. She learned </a:t>
            </a:r>
            <a:r>
              <a:rPr lang="en-US" dirty="0" err="1"/>
              <a:t>embroiderty</a:t>
            </a:r>
            <a:r>
              <a:rPr lang="en-US" dirty="0"/>
              <a:t> using her feet under the guidance of her mother and grandmother. </a:t>
            </a:r>
            <a:r>
              <a:rPr lang="en-US" dirty="0" err="1"/>
              <a:t>Illa”S</a:t>
            </a:r>
            <a:r>
              <a:rPr lang="en-US" dirty="0"/>
              <a:t>  skills were awards. recognized at a state exhibition, leading to national recognized and </a:t>
            </a:r>
            <a:br>
              <a:rPr lang="en-US" dirty="0"/>
            </a:br>
            <a:endParaRPr lang="en-IN" dirty="0"/>
          </a:p>
        </p:txBody>
      </p:sp>
      <p:pic>
        <p:nvPicPr>
          <p:cNvPr id="6" name="Content Placeholder 5">
            <a:extLst>
              <a:ext uri="{FF2B5EF4-FFF2-40B4-BE49-F238E27FC236}">
                <a16:creationId xmlns:a16="http://schemas.microsoft.com/office/drawing/2014/main" id="{8D0BDC03-5960-116F-D936-70562505C3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9128" y="571499"/>
            <a:ext cx="4562856" cy="4800601"/>
          </a:xfrm>
        </p:spPr>
      </p:pic>
      <p:sp>
        <p:nvSpPr>
          <p:cNvPr id="4" name="Text Placeholder 3">
            <a:extLst>
              <a:ext uri="{FF2B5EF4-FFF2-40B4-BE49-F238E27FC236}">
                <a16:creationId xmlns:a16="http://schemas.microsoft.com/office/drawing/2014/main" id="{F2B46D94-072D-EC84-0675-3C67FC526907}"/>
              </a:ext>
            </a:extLst>
          </p:cNvPr>
          <p:cNvSpPr>
            <a:spLocks noGrp="1"/>
          </p:cNvSpPr>
          <p:nvPr>
            <p:ph type="body" sz="half" idx="2"/>
          </p:nvPr>
        </p:nvSpPr>
        <p:spPr/>
        <p:txBody>
          <a:bodyPr>
            <a:normAutofit/>
          </a:bodyPr>
          <a:lstStyle/>
          <a:p>
            <a:endParaRPr lang="en-IN" sz="100" dirty="0"/>
          </a:p>
        </p:txBody>
      </p:sp>
    </p:spTree>
    <p:custDataLst>
      <p:tags r:id="rId1"/>
    </p:custDataLst>
    <p:extLst>
      <p:ext uri="{BB962C8B-B14F-4D97-AF65-F5344CB8AC3E}">
        <p14:creationId xmlns:p14="http://schemas.microsoft.com/office/powerpoint/2010/main" val="3670206262"/>
      </p:ext>
    </p:extLst>
  </p:cSld>
  <p:clrMapOvr>
    <a:masterClrMapping/>
  </p:clrMapOvr>
  <mc:AlternateContent xmlns:mc="http://schemas.openxmlformats.org/markup-compatibility/2006">
    <mc:Choice xmlns:p14="http://schemas.microsoft.com/office/powerpoint/2010/main" Requires="p14">
      <p:transition spd="slow" p14:dur="2000" advTm="6375"/>
    </mc:Choice>
    <mc:Fallback>
      <p:transition spd="slow" advTm="63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20D6-C617-21A4-F824-51A2F1D6CF6C}"/>
              </a:ext>
            </a:extLst>
          </p:cNvPr>
          <p:cNvSpPr>
            <a:spLocks noGrp="1"/>
          </p:cNvSpPr>
          <p:nvPr>
            <p:ph type="title"/>
          </p:nvPr>
        </p:nvSpPr>
        <p:spPr>
          <a:xfrm>
            <a:off x="1411159" y="192024"/>
            <a:ext cx="11280713" cy="5742432"/>
          </a:xfrm>
        </p:spPr>
        <p:txBody>
          <a:bodyPr>
            <a:normAutofit/>
          </a:bodyPr>
          <a:lstStyle/>
          <a:p>
            <a:r>
              <a:rPr lang="en-US" dirty="0">
                <a:highlight>
                  <a:srgbClr val="00FFFF"/>
                </a:highlight>
              </a:rPr>
              <a:t>Family Members of Ila </a:t>
            </a:r>
            <a:r>
              <a:rPr lang="en-US" dirty="0" err="1">
                <a:highlight>
                  <a:srgbClr val="00FFFF"/>
                </a:highlight>
              </a:rPr>
              <a:t>Sachani</a:t>
            </a:r>
            <a:br>
              <a:rPr lang="en-US" dirty="0">
                <a:highlight>
                  <a:srgbClr val="800000"/>
                </a:highlight>
              </a:rPr>
            </a:br>
            <a:br>
              <a:rPr lang="en-US" dirty="0">
                <a:highlight>
                  <a:srgbClr val="800000"/>
                </a:highlight>
              </a:rPr>
            </a:br>
            <a:r>
              <a:rPr lang="en-US" dirty="0">
                <a:solidFill>
                  <a:schemeClr val="accent1"/>
                </a:solidFill>
              </a:rPr>
              <a:t>Father-Vaivasvata Manu.</a:t>
            </a:r>
            <a:br>
              <a:rPr lang="en-US" dirty="0">
                <a:solidFill>
                  <a:schemeClr val="accent1"/>
                </a:solidFill>
              </a:rPr>
            </a:br>
            <a:r>
              <a:rPr lang="en-US" dirty="0">
                <a:solidFill>
                  <a:schemeClr val="accent1"/>
                </a:solidFill>
              </a:rPr>
              <a:t>her</a:t>
            </a:r>
            <a:br>
              <a:rPr lang="en-US" dirty="0">
                <a:solidFill>
                  <a:schemeClr val="accent1"/>
                </a:solidFill>
              </a:rPr>
            </a:br>
            <a:r>
              <a:rPr lang="en-US" dirty="0">
                <a:solidFill>
                  <a:schemeClr val="accent1"/>
                </a:solidFill>
              </a:rPr>
              <a:t>Mother-</a:t>
            </a:r>
            <a:r>
              <a:rPr lang="en-US" dirty="0" err="1">
                <a:solidFill>
                  <a:schemeClr val="accent1"/>
                </a:solidFill>
              </a:rPr>
              <a:t>Shrdha</a:t>
            </a:r>
            <a:r>
              <a:rPr lang="en-US" dirty="0">
                <a:solidFill>
                  <a:schemeClr val="accent1"/>
                </a:solidFill>
              </a:rPr>
              <a:t> Manu.</a:t>
            </a:r>
            <a:br>
              <a:rPr lang="en-US" dirty="0">
                <a:solidFill>
                  <a:schemeClr val="accent1"/>
                </a:solidFill>
              </a:rPr>
            </a:br>
            <a:r>
              <a:rPr lang="en-US" dirty="0">
                <a:solidFill>
                  <a:schemeClr val="accent1"/>
                </a:solidFill>
              </a:rPr>
              <a:t>Siblings-</a:t>
            </a:r>
            <a:r>
              <a:rPr lang="en-US" dirty="0" err="1">
                <a:solidFill>
                  <a:schemeClr val="accent1"/>
                </a:solidFill>
              </a:rPr>
              <a:t>Ikshvaku</a:t>
            </a:r>
            <a:r>
              <a:rPr lang="en-US" dirty="0">
                <a:solidFill>
                  <a:schemeClr val="accent1"/>
                </a:solidFill>
              </a:rPr>
              <a:t> and 9.</a:t>
            </a:r>
            <a:br>
              <a:rPr lang="en-US" dirty="0">
                <a:solidFill>
                  <a:schemeClr val="accent1"/>
                </a:solidFill>
              </a:rPr>
            </a:br>
            <a:r>
              <a:rPr lang="en-US" dirty="0">
                <a:solidFill>
                  <a:schemeClr val="accent1"/>
                </a:solidFill>
              </a:rPr>
              <a:t>Children-</a:t>
            </a:r>
            <a:r>
              <a:rPr lang="en-US" dirty="0" err="1">
                <a:solidFill>
                  <a:schemeClr val="accent1"/>
                </a:solidFill>
              </a:rPr>
              <a:t>Pururauas</a:t>
            </a:r>
            <a:r>
              <a:rPr lang="en-US" dirty="0">
                <a:solidFill>
                  <a:schemeClr val="accent1"/>
                </a:solidFill>
              </a:rPr>
              <a:t>(son as a woman)</a:t>
            </a:r>
            <a:br>
              <a:rPr lang="en-US" dirty="0">
                <a:solidFill>
                  <a:schemeClr val="accent1"/>
                </a:solidFill>
              </a:rPr>
            </a:br>
            <a:r>
              <a:rPr lang="en-US" dirty="0" err="1">
                <a:solidFill>
                  <a:schemeClr val="accent1"/>
                </a:solidFill>
              </a:rPr>
              <a:t>Vinatashva</a:t>
            </a:r>
            <a:r>
              <a:rPr lang="en-US" dirty="0">
                <a:solidFill>
                  <a:schemeClr val="accent1"/>
                </a:solidFill>
              </a:rPr>
              <a:t>(sons as a man)</a:t>
            </a:r>
            <a:endParaRPr lang="en-IN" dirty="0">
              <a:solidFill>
                <a:schemeClr val="accent1"/>
              </a:solidFill>
            </a:endParaRPr>
          </a:p>
        </p:txBody>
      </p:sp>
    </p:spTree>
    <p:custDataLst>
      <p:tags r:id="rId1"/>
    </p:custDataLst>
    <p:extLst>
      <p:ext uri="{BB962C8B-B14F-4D97-AF65-F5344CB8AC3E}">
        <p14:creationId xmlns:p14="http://schemas.microsoft.com/office/powerpoint/2010/main" val="2911969801"/>
      </p:ext>
    </p:extLst>
  </p:cSld>
  <p:clrMapOvr>
    <a:masterClrMapping/>
  </p:clrMapOvr>
  <mc:AlternateContent xmlns:mc="http://schemas.openxmlformats.org/markup-compatibility/2006">
    <mc:Choice xmlns:p14="http://schemas.microsoft.com/office/powerpoint/2010/main" Requires="p14">
      <p:transition spd="slow" p14:dur="2000" advTm="6167"/>
    </mc:Choice>
    <mc:Fallback>
      <p:transition spd="slow" advTm="6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EEB7-B645-D143-A1DD-34274AF32B33}"/>
              </a:ext>
            </a:extLst>
          </p:cNvPr>
          <p:cNvSpPr>
            <a:spLocks noGrp="1"/>
          </p:cNvSpPr>
          <p:nvPr>
            <p:ph type="title"/>
          </p:nvPr>
        </p:nvSpPr>
        <p:spPr>
          <a:xfrm rot="10800000" flipV="1">
            <a:off x="1484306" y="-1837944"/>
            <a:ext cx="10457755" cy="9811512"/>
          </a:xfrm>
        </p:spPr>
        <p:txBody>
          <a:bodyPr>
            <a:normAutofit/>
          </a:bodyPr>
          <a:lstStyle/>
          <a:p>
            <a:r>
              <a:rPr lang="en-US" sz="3600" dirty="0">
                <a:highlight>
                  <a:srgbClr val="FF00FF"/>
                </a:highlight>
              </a:rPr>
              <a:t>What was so special about Ila </a:t>
            </a:r>
            <a:r>
              <a:rPr lang="en-US" sz="3600" dirty="0" err="1">
                <a:highlight>
                  <a:srgbClr val="FF00FF"/>
                </a:highlight>
              </a:rPr>
              <a:t>Sachani</a:t>
            </a:r>
            <a:r>
              <a:rPr lang="en-US" sz="3600" dirty="0">
                <a:highlight>
                  <a:srgbClr val="FF00FF"/>
                </a:highlight>
              </a:rPr>
              <a:t>?</a:t>
            </a:r>
            <a:br>
              <a:rPr lang="en-US" sz="3600" dirty="0">
                <a:highlight>
                  <a:srgbClr val="FF00FF"/>
                </a:highlight>
              </a:rPr>
            </a:br>
            <a:br>
              <a:rPr lang="en-US" sz="3600" dirty="0"/>
            </a:br>
            <a:r>
              <a:rPr lang="en-US" sz="3600" dirty="0">
                <a:solidFill>
                  <a:schemeClr val="accent6">
                    <a:lumMod val="75000"/>
                  </a:schemeClr>
                </a:solidFill>
              </a:rPr>
              <a:t>Ans=The </a:t>
            </a:r>
            <a:r>
              <a:rPr lang="en-US" sz="3600" dirty="0" err="1">
                <a:solidFill>
                  <a:schemeClr val="accent6">
                    <a:lumMod val="75000"/>
                  </a:schemeClr>
                </a:solidFill>
              </a:rPr>
              <a:t>first,Ila</a:t>
            </a:r>
            <a:r>
              <a:rPr lang="en-US" sz="3600" dirty="0">
                <a:solidFill>
                  <a:schemeClr val="accent6">
                    <a:lumMod val="75000"/>
                  </a:schemeClr>
                </a:solidFill>
              </a:rPr>
              <a:t> </a:t>
            </a:r>
            <a:r>
              <a:rPr lang="en-US" sz="3600" dirty="0" err="1">
                <a:solidFill>
                  <a:schemeClr val="accent6">
                    <a:lumMod val="75000"/>
                  </a:schemeClr>
                </a:solidFill>
              </a:rPr>
              <a:t>Sachani</a:t>
            </a:r>
            <a:r>
              <a:rPr lang="en-US" sz="3600" dirty="0">
                <a:solidFill>
                  <a:schemeClr val="accent6">
                    <a:lumMod val="75000"/>
                  </a:schemeClr>
                </a:solidFill>
              </a:rPr>
              <a:t>, stood behind a stall displaying  </a:t>
            </a:r>
            <a:r>
              <a:rPr lang="en-US" sz="3600" dirty="0" err="1">
                <a:solidFill>
                  <a:schemeClr val="accent6">
                    <a:lumMod val="75000"/>
                  </a:schemeClr>
                </a:solidFill>
              </a:rPr>
              <a:t>embroderty</a:t>
            </a:r>
            <a:r>
              <a:rPr lang="en-US" sz="3600" dirty="0">
                <a:solidFill>
                  <a:schemeClr val="accent6">
                    <a:lumMod val="75000"/>
                  </a:schemeClr>
                </a:solidFill>
              </a:rPr>
              <a:t>  so intricate that one </a:t>
            </a:r>
            <a:r>
              <a:rPr lang="en-US" sz="3600" dirty="0" err="1">
                <a:solidFill>
                  <a:schemeClr val="accent6">
                    <a:lumMod val="75000"/>
                  </a:schemeClr>
                </a:solidFill>
              </a:rPr>
              <a:t>couldn”t</a:t>
            </a:r>
            <a:r>
              <a:rPr lang="en-US" sz="3600" dirty="0">
                <a:solidFill>
                  <a:schemeClr val="accent6">
                    <a:lumMod val="75000"/>
                  </a:schemeClr>
                </a:solidFill>
              </a:rPr>
              <a:t> tell it was done by a person, who is unable to use her hands. She  was born with a deformity that rendered her arms unless. So, she taught her feet  the art of making fine patterns In traditional </a:t>
            </a:r>
            <a:r>
              <a:rPr lang="en-US" sz="3600" dirty="0" err="1">
                <a:solidFill>
                  <a:schemeClr val="accent6">
                    <a:lumMod val="75000"/>
                  </a:schemeClr>
                </a:solidFill>
              </a:rPr>
              <a:t>embroiderty</a:t>
            </a:r>
            <a:r>
              <a:rPr lang="en-US" sz="3600" dirty="0">
                <a:solidFill>
                  <a:schemeClr val="accent6">
                    <a:lumMod val="75000"/>
                  </a:schemeClr>
                </a:solidFill>
              </a:rPr>
              <a:t>.</a:t>
            </a:r>
            <a:br>
              <a:rPr lang="en-US" sz="3600" dirty="0">
                <a:solidFill>
                  <a:schemeClr val="accent6">
                    <a:lumMod val="75000"/>
                  </a:schemeClr>
                </a:solidFill>
              </a:rPr>
            </a:br>
            <a:br>
              <a:rPr lang="en-US" sz="3600" dirty="0">
                <a:solidFill>
                  <a:schemeClr val="accent6">
                    <a:lumMod val="75000"/>
                  </a:schemeClr>
                </a:solidFill>
              </a:rPr>
            </a:br>
            <a:endParaRPr lang="en-IN" sz="3600" dirty="0">
              <a:solidFill>
                <a:schemeClr val="accent6">
                  <a:lumMod val="75000"/>
                </a:schemeClr>
              </a:solidFill>
            </a:endParaRPr>
          </a:p>
        </p:txBody>
      </p:sp>
    </p:spTree>
    <p:custDataLst>
      <p:tags r:id="rId1"/>
    </p:custDataLst>
    <p:extLst>
      <p:ext uri="{BB962C8B-B14F-4D97-AF65-F5344CB8AC3E}">
        <p14:creationId xmlns:p14="http://schemas.microsoft.com/office/powerpoint/2010/main" val="3466281085"/>
      </p:ext>
    </p:extLst>
  </p:cSld>
  <p:clrMapOvr>
    <a:masterClrMapping/>
  </p:clrMapOvr>
  <mc:AlternateContent xmlns:mc="http://schemas.openxmlformats.org/markup-compatibility/2006">
    <mc:Choice xmlns:p14="http://schemas.microsoft.com/office/powerpoint/2010/main" Requires="p14">
      <p:transition spd="slow" p14:dur="2000" advTm="6455"/>
    </mc:Choice>
    <mc:Fallback>
      <p:transition spd="slow" advTm="64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53AC-CD51-E27A-E6E6-E1CD77D3811B}"/>
              </a:ext>
            </a:extLst>
          </p:cNvPr>
          <p:cNvSpPr>
            <a:spLocks noGrp="1"/>
          </p:cNvSpPr>
          <p:nvPr>
            <p:ph type="title"/>
          </p:nvPr>
        </p:nvSpPr>
        <p:spPr/>
        <p:txBody>
          <a:bodyPr>
            <a:normAutofit/>
          </a:bodyPr>
          <a:lstStyle/>
          <a:p>
            <a:r>
              <a:rPr lang="en-US" dirty="0"/>
              <a:t>She learned many styles even ones from outside Gujarat-Kachhi, </a:t>
            </a:r>
            <a:r>
              <a:rPr lang="en-US" dirty="0" err="1"/>
              <a:t>Kashiri</a:t>
            </a:r>
            <a:r>
              <a:rPr lang="en-US" dirty="0"/>
              <a:t> and </a:t>
            </a:r>
            <a:r>
              <a:rPr lang="en-US" dirty="0" err="1"/>
              <a:t>Lucknawi</a:t>
            </a:r>
            <a:endParaRPr lang="en-IN" dirty="0"/>
          </a:p>
        </p:txBody>
      </p:sp>
      <p:pic>
        <p:nvPicPr>
          <p:cNvPr id="6" name="Content Placeholder 5">
            <a:extLst>
              <a:ext uri="{FF2B5EF4-FFF2-40B4-BE49-F238E27FC236}">
                <a16:creationId xmlns:a16="http://schemas.microsoft.com/office/drawing/2014/main" id="{4022C890-D1D1-2347-9FE1-83A4DB02161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621756" y="3357562"/>
            <a:ext cx="2619375" cy="1743075"/>
          </a:xfrm>
        </p:spPr>
      </p:pic>
      <p:pic>
        <p:nvPicPr>
          <p:cNvPr id="14" name="Content Placeholder 13">
            <a:extLst>
              <a:ext uri="{FF2B5EF4-FFF2-40B4-BE49-F238E27FC236}">
                <a16:creationId xmlns:a16="http://schemas.microsoft.com/office/drawing/2014/main" id="{637B08D4-620A-55FF-B352-62E2853DE76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102600" y="3114675"/>
            <a:ext cx="1905000" cy="2228850"/>
          </a:xfrm>
        </p:spPr>
      </p:pic>
    </p:spTree>
    <p:custDataLst>
      <p:tags r:id="rId1"/>
    </p:custDataLst>
    <p:extLst>
      <p:ext uri="{BB962C8B-B14F-4D97-AF65-F5344CB8AC3E}">
        <p14:creationId xmlns:p14="http://schemas.microsoft.com/office/powerpoint/2010/main" val="245034641"/>
      </p:ext>
    </p:extLst>
  </p:cSld>
  <p:clrMapOvr>
    <a:masterClrMapping/>
  </p:clrMapOvr>
  <mc:AlternateContent xmlns:mc="http://schemas.openxmlformats.org/markup-compatibility/2006">
    <mc:Choice xmlns:p14="http://schemas.microsoft.com/office/powerpoint/2010/main" Requires="p14">
      <p:transition spd="slow" p14:dur="2000" advTm="6727"/>
    </mc:Choice>
    <mc:Fallback>
      <p:transition spd="slow" advTm="67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A270-54FD-91FF-58CB-D51D9D72F346}"/>
              </a:ext>
            </a:extLst>
          </p:cNvPr>
          <p:cNvSpPr>
            <a:spLocks noGrp="1"/>
          </p:cNvSpPr>
          <p:nvPr>
            <p:ph type="title"/>
          </p:nvPr>
        </p:nvSpPr>
        <p:spPr/>
        <p:txBody>
          <a:bodyPr>
            <a:normAutofit/>
          </a:bodyPr>
          <a:lstStyle/>
          <a:p>
            <a:r>
              <a:rPr lang="en-US" dirty="0"/>
              <a:t>Ila </a:t>
            </a:r>
            <a:r>
              <a:rPr lang="en-US" dirty="0" err="1"/>
              <a:t>Sachani</a:t>
            </a:r>
            <a:r>
              <a:rPr lang="en-US" dirty="0"/>
              <a:t> learned her skills from Pranav </a:t>
            </a:r>
            <a:r>
              <a:rPr lang="en-US" dirty="0" err="1"/>
              <a:t>M.Balsubramaniam</a:t>
            </a:r>
            <a:endParaRPr lang="en-IN" dirty="0"/>
          </a:p>
        </p:txBody>
      </p:sp>
      <p:pic>
        <p:nvPicPr>
          <p:cNvPr id="5" name="Content Placeholder 4">
            <a:extLst>
              <a:ext uri="{FF2B5EF4-FFF2-40B4-BE49-F238E27FC236}">
                <a16:creationId xmlns:a16="http://schemas.microsoft.com/office/drawing/2014/main" id="{267D70DB-0639-FFBA-C6D5-60F4F70FD6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6896" y="2231136"/>
            <a:ext cx="8147303" cy="4023360"/>
          </a:xfrm>
        </p:spPr>
      </p:pic>
    </p:spTree>
    <p:custDataLst>
      <p:tags r:id="rId1"/>
    </p:custDataLst>
    <p:extLst>
      <p:ext uri="{BB962C8B-B14F-4D97-AF65-F5344CB8AC3E}">
        <p14:creationId xmlns:p14="http://schemas.microsoft.com/office/powerpoint/2010/main" val="4053479172"/>
      </p:ext>
    </p:extLst>
  </p:cSld>
  <p:clrMapOvr>
    <a:masterClrMapping/>
  </p:clrMapOvr>
  <mc:AlternateContent xmlns:mc="http://schemas.openxmlformats.org/markup-compatibility/2006">
    <mc:Choice xmlns:p14="http://schemas.microsoft.com/office/powerpoint/2010/main" Requires="p14">
      <p:transition spd="slow" p14:dur="2000" advTm="5518"/>
    </mc:Choice>
    <mc:Fallback>
      <p:transition spd="slow" advTm="55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73F2-76D2-05EC-40B8-85D127A1AC23}"/>
              </a:ext>
            </a:extLst>
          </p:cNvPr>
          <p:cNvSpPr>
            <a:spLocks noGrp="1"/>
          </p:cNvSpPr>
          <p:nvPr>
            <p:ph type="ctrTitle"/>
          </p:nvPr>
        </p:nvSpPr>
        <p:spPr/>
        <p:txBody>
          <a:bodyPr/>
          <a:lstStyle/>
          <a:p>
            <a:r>
              <a:rPr lang="en-US" dirty="0"/>
              <a:t>Thank you </a:t>
            </a:r>
            <a:endParaRPr lang="en-IN" dirty="0"/>
          </a:p>
        </p:txBody>
      </p:sp>
      <p:sp>
        <p:nvSpPr>
          <p:cNvPr id="3" name="Subtitle 2">
            <a:extLst>
              <a:ext uri="{FF2B5EF4-FFF2-40B4-BE49-F238E27FC236}">
                <a16:creationId xmlns:a16="http://schemas.microsoft.com/office/drawing/2014/main" id="{5561A999-6EEB-AF67-8885-9D93B1E0F015}"/>
              </a:ext>
            </a:extLst>
          </p:cNvPr>
          <p:cNvSpPr>
            <a:spLocks noGrp="1"/>
          </p:cNvSpPr>
          <p:nvPr>
            <p:ph type="subTitle" idx="1"/>
          </p:nvPr>
        </p:nvSpPr>
        <p:spPr/>
        <p:txBody>
          <a:bodyPr/>
          <a:lstStyle/>
          <a:p>
            <a:endParaRPr lang="en-IN" dirty="0"/>
          </a:p>
        </p:txBody>
      </p:sp>
      <p:sp>
        <p:nvSpPr>
          <p:cNvPr id="4" name="Star: 4 Points 3">
            <a:extLst>
              <a:ext uri="{FF2B5EF4-FFF2-40B4-BE49-F238E27FC236}">
                <a16:creationId xmlns:a16="http://schemas.microsoft.com/office/drawing/2014/main" id="{376D2FB1-D560-357F-E12A-7DD3AB1DEAA3}"/>
              </a:ext>
            </a:extLst>
          </p:cNvPr>
          <p:cNvSpPr/>
          <p:nvPr/>
        </p:nvSpPr>
        <p:spPr>
          <a:xfrm>
            <a:off x="6855679" y="2962656"/>
            <a:ext cx="813816" cy="731520"/>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4 Points 4">
            <a:extLst>
              <a:ext uri="{FF2B5EF4-FFF2-40B4-BE49-F238E27FC236}">
                <a16:creationId xmlns:a16="http://schemas.microsoft.com/office/drawing/2014/main" id="{59D64BF2-FD79-C304-06C2-B4FBF89B6D41}"/>
              </a:ext>
            </a:extLst>
          </p:cNvPr>
          <p:cNvSpPr/>
          <p:nvPr/>
        </p:nvSpPr>
        <p:spPr>
          <a:xfrm>
            <a:off x="11338560" y="4283964"/>
            <a:ext cx="969264" cy="649224"/>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489558359"/>
      </p:ext>
    </p:extLst>
  </p:cSld>
  <p:clrMapOvr>
    <a:masterClrMapping/>
  </p:clrMapOvr>
  <mc:AlternateContent xmlns:mc="http://schemas.openxmlformats.org/markup-compatibility/2006">
    <mc:Choice xmlns:p14="http://schemas.microsoft.com/office/powerpoint/2010/main" Requires="p14">
      <p:transition spd="slow" p14:dur="2000" advTm="4406"/>
    </mc:Choice>
    <mc:Fallback>
      <p:transition spd="slow" advTm="44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
</p:tagLst>
</file>

<file path=ppt/tags/tag2.xml><?xml version="1.0" encoding="utf-8"?>
<p:tagLst xmlns:a="http://schemas.openxmlformats.org/drawingml/2006/main" xmlns:r="http://schemas.openxmlformats.org/officeDocument/2006/relationships" xmlns:p="http://schemas.openxmlformats.org/presentationml/2006/main">
  <p:tag name="TIMING" val="|6.4"/>
</p:tagLst>
</file>

<file path=ppt/tags/tag3.xml><?xml version="1.0" encoding="utf-8"?>
<p:tagLst xmlns:a="http://schemas.openxmlformats.org/drawingml/2006/main" xmlns:r="http://schemas.openxmlformats.org/officeDocument/2006/relationships" xmlns:p="http://schemas.openxmlformats.org/presentationml/2006/main">
  <p:tag name="TIMING" val="|5"/>
</p:tagLst>
</file>

<file path=ppt/tags/tag4.xml><?xml version="1.0" encoding="utf-8"?>
<p:tagLst xmlns:a="http://schemas.openxmlformats.org/drawingml/2006/main" xmlns:r="http://schemas.openxmlformats.org/officeDocument/2006/relationships" xmlns:p="http://schemas.openxmlformats.org/presentationml/2006/main">
  <p:tag name="TIMING" val="|1.9"/>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1.7"/>
</p:tagLst>
</file>

<file path=ppt/tags/tag7.xml><?xml version="1.0" encoding="utf-8"?>
<p:tagLst xmlns:a="http://schemas.openxmlformats.org/drawingml/2006/main" xmlns:r="http://schemas.openxmlformats.org/officeDocument/2006/relationships" xmlns:p="http://schemas.openxmlformats.org/presentationml/2006/main">
  <p:tag name="TIMING" val="|1.1"/>
</p:tagLst>
</file>

<file path=ppt/tags/tag8.xml><?xml version="1.0" encoding="utf-8"?>
<p:tagLst xmlns:a="http://schemas.openxmlformats.org/drawingml/2006/main" xmlns:r="http://schemas.openxmlformats.org/officeDocument/2006/relationships" xmlns:p="http://schemas.openxmlformats.org/presentationml/2006/main">
  <p:tag name="TIMING" val="|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91</TotalTime>
  <Words>216</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English Project </vt:lpstr>
      <vt:lpstr>InformationAbout Ila Sachani</vt:lpstr>
      <vt:lpstr>Who is Ila Sachani?  Ans –Ila  Sachani,a talented Kathiawar embroidery  artist, overcome physical challenges to excel in her craft. She learned embroiderty using her feet under the guidance of her mother and grandmother. Illa”S  skills were awards. recognized at a state exhibition, leading to national recognized and  </vt:lpstr>
      <vt:lpstr>Family Members of Ila Sachani  Father-Vaivasvata Manu. her Mother-Shrdha Manu. Siblings-Ikshvaku and 9. Children-Pururauas(son as a woman) Vinatashva(sons as a man)</vt:lpstr>
      <vt:lpstr>What was so special about Ila Sachani?  Ans=The first,Ila Sachani, stood behind a stall displaying  embroderty  so intricate that one couldn”t tell it was done by a person, who is unable to use her hands. She  was born with a deformity that rendered her arms unless. So, she taught her feet  the art of making fine patterns In traditional embroiderty.  </vt:lpstr>
      <vt:lpstr>She learned many styles even ones from outside Gujarat-Kachhi, Kashiri and Lucknawi</vt:lpstr>
      <vt:lpstr>Ila Sachani learned her skills from Pranav M.Balsubramaniam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Vinayak Murkute</dc:creator>
  <cp:lastModifiedBy>Vinayak Murkute</cp:lastModifiedBy>
  <cp:revision>1</cp:revision>
  <dcterms:created xsi:type="dcterms:W3CDTF">2025-01-04T08:44:35Z</dcterms:created>
  <dcterms:modified xsi:type="dcterms:W3CDTF">2025-01-04T10:15:56Z</dcterms:modified>
</cp:coreProperties>
</file>