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10"/>
  </p:notesMasterIdLst>
  <p:sldIdLst>
    <p:sldId id="262" r:id="rId2"/>
    <p:sldId id="256" r:id="rId3"/>
    <p:sldId id="257" r:id="rId4"/>
    <p:sldId id="258" r:id="rId5"/>
    <p:sldId id="259"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376F38-CAAD-4FCA-8D98-C9683FC769C6}" type="datetimeFigureOut">
              <a:rPr lang="en-IN" smtClean="0"/>
              <a:t>03-01-2025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BE1EA7-7BA5-4FC4-9A85-F0CE2D9948EE}" type="slidenum">
              <a:rPr lang="en-IN" smtClean="0"/>
              <a:t>‹#›</a:t>
            </a:fld>
            <a:endParaRPr lang="en-IN"/>
          </a:p>
        </p:txBody>
      </p:sp>
    </p:spTree>
    <p:extLst>
      <p:ext uri="{BB962C8B-B14F-4D97-AF65-F5344CB8AC3E}">
        <p14:creationId xmlns:p14="http://schemas.microsoft.com/office/powerpoint/2010/main" val="3876679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BE1EA7-7BA5-4FC4-9A85-F0CE2D9948EE}" type="slidenum">
              <a:rPr lang="en-IN" smtClean="0"/>
              <a:t>6</a:t>
            </a:fld>
            <a:endParaRPr lang="en-IN"/>
          </a:p>
        </p:txBody>
      </p:sp>
    </p:spTree>
    <p:extLst>
      <p:ext uri="{BB962C8B-B14F-4D97-AF65-F5344CB8AC3E}">
        <p14:creationId xmlns:p14="http://schemas.microsoft.com/office/powerpoint/2010/main" val="3708612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697BC30-F369-4CE0-B7AA-B691D4BB5B92}" type="datetimeFigureOut">
              <a:rPr lang="en-IN" smtClean="0"/>
              <a:t>03-01-2025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3180498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97BC30-F369-4CE0-B7AA-B691D4BB5B92}" type="datetimeFigureOut">
              <a:rPr lang="en-IN" smtClean="0"/>
              <a:t>03-01-2025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318005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97BC30-F369-4CE0-B7AA-B691D4BB5B92}" type="datetimeFigureOut">
              <a:rPr lang="en-IN" smtClean="0"/>
              <a:t>03-01-2025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108167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697BC30-F369-4CE0-B7AA-B691D4BB5B92}" type="datetimeFigureOut">
              <a:rPr lang="en-IN" smtClean="0"/>
              <a:t>03-01-2025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9DCAB1-B4D1-487B-BC74-2916BB24D800}"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95924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697BC30-F369-4CE0-B7AA-B691D4BB5B92}" type="datetimeFigureOut">
              <a:rPr lang="en-IN" smtClean="0"/>
              <a:t>03-01-2025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3852679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97BC30-F369-4CE0-B7AA-B691D4BB5B92}" type="datetimeFigureOut">
              <a:rPr lang="en-IN" smtClean="0"/>
              <a:t>03-01-2025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287052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697BC30-F369-4CE0-B7AA-B691D4BB5B92}" type="datetimeFigureOut">
              <a:rPr lang="en-IN" smtClean="0"/>
              <a:t>03-01-2025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22966959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7BC30-F369-4CE0-B7AA-B691D4BB5B92}"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3729625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697BC30-F369-4CE0-B7AA-B691D4BB5B92}" type="datetimeFigureOut">
              <a:rPr lang="en-IN" smtClean="0"/>
              <a:t>03-01-2025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295000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7BC30-F369-4CE0-B7AA-B691D4BB5B92}" type="datetimeFigureOut">
              <a:rPr lang="en-IN" smtClean="0"/>
              <a:t>03-01-2025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428083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697BC30-F369-4CE0-B7AA-B691D4BB5B92}" type="datetimeFigureOut">
              <a:rPr lang="en-IN" smtClean="0"/>
              <a:t>03-01-2025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2428040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7BC30-F369-4CE0-B7AA-B691D4BB5B92}" type="datetimeFigureOut">
              <a:rPr lang="en-IN" smtClean="0"/>
              <a:t>03-01-2025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280626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97BC30-F369-4CE0-B7AA-B691D4BB5B92}" type="datetimeFigureOut">
              <a:rPr lang="en-IN" smtClean="0"/>
              <a:t>03-01-2025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2853687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97BC30-F369-4CE0-B7AA-B691D4BB5B92}" type="datetimeFigureOut">
              <a:rPr lang="en-IN" smtClean="0"/>
              <a:t>03-01-2025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4109527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7BC30-F369-4CE0-B7AA-B691D4BB5B92}" type="datetimeFigureOut">
              <a:rPr lang="en-IN" smtClean="0"/>
              <a:t>03-01-2025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6059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97BC30-F369-4CE0-B7AA-B691D4BB5B92}" type="datetimeFigureOut">
              <a:rPr lang="en-IN" smtClean="0"/>
              <a:t>03-01-2025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3431371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97BC30-F369-4CE0-B7AA-B691D4BB5B92}" type="datetimeFigureOut">
              <a:rPr lang="en-IN" smtClean="0"/>
              <a:t>03-01-2025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DCAB1-B4D1-487B-BC74-2916BB24D800}" type="slidenum">
              <a:rPr lang="en-IN" smtClean="0"/>
              <a:t>‹#›</a:t>
            </a:fld>
            <a:endParaRPr lang="en-IN"/>
          </a:p>
        </p:txBody>
      </p:sp>
    </p:spTree>
    <p:extLst>
      <p:ext uri="{BB962C8B-B14F-4D97-AF65-F5344CB8AC3E}">
        <p14:creationId xmlns:p14="http://schemas.microsoft.com/office/powerpoint/2010/main" val="1866505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697BC30-F369-4CE0-B7AA-B691D4BB5B92}" type="datetimeFigureOut">
              <a:rPr lang="en-IN" smtClean="0"/>
              <a:t>03-01-2025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9DCAB1-B4D1-487B-BC74-2916BB24D800}" type="slidenum">
              <a:rPr lang="en-IN" smtClean="0"/>
              <a:t>‹#›</a:t>
            </a:fld>
            <a:endParaRPr lang="en-IN"/>
          </a:p>
        </p:txBody>
      </p:sp>
    </p:spTree>
    <p:extLst>
      <p:ext uri="{BB962C8B-B14F-4D97-AF65-F5344CB8AC3E}">
        <p14:creationId xmlns:p14="http://schemas.microsoft.com/office/powerpoint/2010/main" val="1082182552"/>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slideLayout" Target="../slideLayouts/slideLayout8.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8.xml"/><Relationship Id="rId1" Type="http://schemas.openxmlformats.org/officeDocument/2006/relationships/tags" Target="../tags/tag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8.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F0781-BD1A-DAE7-6024-D39056241760}"/>
              </a:ext>
            </a:extLst>
          </p:cNvPr>
          <p:cNvSpPr>
            <a:spLocks noGrp="1"/>
          </p:cNvSpPr>
          <p:nvPr>
            <p:ph type="ctrTitle"/>
          </p:nvPr>
        </p:nvSpPr>
        <p:spPr>
          <a:xfrm>
            <a:off x="1290765" y="256032"/>
            <a:ext cx="8915399" cy="2262781"/>
          </a:xfrm>
        </p:spPr>
        <p:txBody>
          <a:bodyPr>
            <a:normAutofit/>
          </a:bodyPr>
          <a:lstStyle/>
          <a:p>
            <a:r>
              <a:rPr lang="en-US" sz="4000" dirty="0"/>
              <a:t>Science Project</a:t>
            </a:r>
            <a:endParaRPr lang="en-IN" sz="4000" dirty="0"/>
          </a:p>
        </p:txBody>
      </p:sp>
      <p:sp>
        <p:nvSpPr>
          <p:cNvPr id="3" name="Subtitle 2">
            <a:extLst>
              <a:ext uri="{FF2B5EF4-FFF2-40B4-BE49-F238E27FC236}">
                <a16:creationId xmlns:a16="http://schemas.microsoft.com/office/drawing/2014/main" id="{85467F25-867E-9AC0-2984-2859C0A194E6}"/>
              </a:ext>
            </a:extLst>
          </p:cNvPr>
          <p:cNvSpPr>
            <a:spLocks noGrp="1"/>
          </p:cNvSpPr>
          <p:nvPr>
            <p:ph type="subTitle" idx="1"/>
          </p:nvPr>
        </p:nvSpPr>
        <p:spPr>
          <a:xfrm>
            <a:off x="4591812" y="3100536"/>
            <a:ext cx="8915399" cy="1564474"/>
          </a:xfrm>
        </p:spPr>
        <p:txBody>
          <a:bodyPr>
            <a:noAutofit/>
          </a:bodyPr>
          <a:lstStyle/>
          <a:p>
            <a:r>
              <a:rPr lang="en-US" sz="3200" dirty="0"/>
              <a:t>By Avanish Murkute</a:t>
            </a:r>
          </a:p>
          <a:p>
            <a:r>
              <a:rPr lang="en-IN" sz="3200" dirty="0"/>
              <a:t>6</a:t>
            </a:r>
            <a:r>
              <a:rPr lang="en-IN" sz="3200" baseline="30000" dirty="0"/>
              <a:t>th</a:t>
            </a:r>
            <a:r>
              <a:rPr lang="en-IN" sz="3200" dirty="0"/>
              <a:t> B</a:t>
            </a:r>
          </a:p>
          <a:p>
            <a:r>
              <a:rPr lang="en-IN" sz="3200" dirty="0"/>
              <a:t>Roll No.12</a:t>
            </a:r>
          </a:p>
        </p:txBody>
      </p:sp>
    </p:spTree>
    <p:custDataLst>
      <p:tags r:id="rId1"/>
    </p:custDataLst>
    <p:extLst>
      <p:ext uri="{BB962C8B-B14F-4D97-AF65-F5344CB8AC3E}">
        <p14:creationId xmlns:p14="http://schemas.microsoft.com/office/powerpoint/2010/main" val="3729059618"/>
      </p:ext>
    </p:extLst>
  </p:cSld>
  <p:clrMapOvr>
    <a:masterClrMapping/>
  </p:clrMapOvr>
  <mc:AlternateContent xmlns:mc="http://schemas.openxmlformats.org/markup-compatibility/2006">
    <mc:Choice xmlns:p14="http://schemas.microsoft.com/office/powerpoint/2010/main" Requires="p14">
      <p:transition spd="slow" p14:dur="2000" advTm="6262"/>
    </mc:Choice>
    <mc:Fallback>
      <p:transition spd="slow" advTm="6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E7F7-CA2B-0290-99EC-053044248B0D}"/>
              </a:ext>
            </a:extLst>
          </p:cNvPr>
          <p:cNvSpPr>
            <a:spLocks noGrp="1"/>
          </p:cNvSpPr>
          <p:nvPr>
            <p:ph type="ctrTitle"/>
          </p:nvPr>
        </p:nvSpPr>
        <p:spPr>
          <a:xfrm>
            <a:off x="2589213" y="425554"/>
            <a:ext cx="8915399" cy="4077507"/>
          </a:xfrm>
        </p:spPr>
        <p:txBody>
          <a:bodyPr>
            <a:normAutofit/>
          </a:bodyPr>
          <a:lstStyle/>
          <a:p>
            <a:r>
              <a:rPr lang="en-US" dirty="0"/>
              <a:t>                   </a:t>
            </a:r>
            <a:br>
              <a:rPr lang="en-US" sz="2800" dirty="0"/>
            </a:br>
            <a:r>
              <a:rPr lang="en-US" sz="2800" dirty="0"/>
              <a:t>Study </a:t>
            </a:r>
            <a:r>
              <a:rPr lang="en-US" sz="2800" dirty="0" err="1"/>
              <a:t>India’S</a:t>
            </a:r>
            <a:r>
              <a:rPr lang="en-US" sz="2800" dirty="0"/>
              <a:t> contribution to satellite technology through project GSAT (communication satellite).</a:t>
            </a:r>
            <a:br>
              <a:rPr lang="en-US" sz="2800" dirty="0"/>
            </a:br>
            <a:r>
              <a:rPr lang="en-US" sz="2800" dirty="0"/>
              <a:t>Showcase how these satellites help in weather </a:t>
            </a:r>
            <a:r>
              <a:rPr lang="en-US" sz="2800" dirty="0" err="1"/>
              <a:t>prediction,navigation</a:t>
            </a:r>
            <a:r>
              <a:rPr lang="en-US" sz="2800" dirty="0"/>
              <a:t> and disaster management across India</a:t>
            </a:r>
            <a:endParaRPr lang="en-IN" sz="2800" dirty="0"/>
          </a:p>
        </p:txBody>
      </p:sp>
      <p:sp>
        <p:nvSpPr>
          <p:cNvPr id="3" name="Subtitle 2">
            <a:extLst>
              <a:ext uri="{FF2B5EF4-FFF2-40B4-BE49-F238E27FC236}">
                <a16:creationId xmlns:a16="http://schemas.microsoft.com/office/drawing/2014/main" id="{253C1238-D97F-8DCF-D953-CC09AFCB83D7}"/>
              </a:ext>
            </a:extLst>
          </p:cNvPr>
          <p:cNvSpPr>
            <a:spLocks noGrp="1"/>
          </p:cNvSpPr>
          <p:nvPr>
            <p:ph type="subTitle" idx="1"/>
          </p:nvPr>
        </p:nvSpPr>
        <p:spPr>
          <a:xfrm>
            <a:off x="2589213" y="713233"/>
            <a:ext cx="8915399" cy="5190430"/>
          </a:xfrm>
        </p:spPr>
        <p:txBody>
          <a:bodyPr>
            <a:normAutofit/>
          </a:bodyPr>
          <a:lstStyle/>
          <a:p>
            <a:endParaRPr lang="en-IN" sz="100" i="1" dirty="0"/>
          </a:p>
        </p:txBody>
      </p:sp>
      <p:sp>
        <p:nvSpPr>
          <p:cNvPr id="4" name="Star: 5 Points 3">
            <a:extLst>
              <a:ext uri="{FF2B5EF4-FFF2-40B4-BE49-F238E27FC236}">
                <a16:creationId xmlns:a16="http://schemas.microsoft.com/office/drawing/2014/main" id="{5931BBEA-525D-43CA-1E8D-31B61458D890}"/>
              </a:ext>
            </a:extLst>
          </p:cNvPr>
          <p:cNvSpPr/>
          <p:nvPr/>
        </p:nvSpPr>
        <p:spPr>
          <a:xfrm>
            <a:off x="1985709" y="2011680"/>
            <a:ext cx="603504" cy="530352"/>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tar: 5 Points 4">
            <a:extLst>
              <a:ext uri="{FF2B5EF4-FFF2-40B4-BE49-F238E27FC236}">
                <a16:creationId xmlns:a16="http://schemas.microsoft.com/office/drawing/2014/main" id="{8EEF01AC-6483-A1D9-7081-6C313CDA9954}"/>
              </a:ext>
            </a:extLst>
          </p:cNvPr>
          <p:cNvSpPr/>
          <p:nvPr/>
        </p:nvSpPr>
        <p:spPr>
          <a:xfrm>
            <a:off x="8157908" y="3959352"/>
            <a:ext cx="694944" cy="543709"/>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9488389"/>
      </p:ext>
    </p:extLst>
  </p:cSld>
  <p:clrMapOvr>
    <a:masterClrMapping/>
  </p:clrMapOvr>
  <mc:AlternateContent xmlns:mc="http://schemas.openxmlformats.org/markup-compatibility/2006">
    <mc:Choice xmlns:p14="http://schemas.microsoft.com/office/powerpoint/2010/main" Requires="p14">
      <p:transition spd="slow" p14:dur="2000" advTm="1111"/>
    </mc:Choice>
    <mc:Fallback>
      <p:transition spd="slow" advTm="11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C0F2B-F1F6-9DCC-8BAC-FE90C7CFC65E}"/>
              </a:ext>
            </a:extLst>
          </p:cNvPr>
          <p:cNvSpPr>
            <a:spLocks noGrp="1"/>
          </p:cNvSpPr>
          <p:nvPr>
            <p:ph type="title"/>
          </p:nvPr>
        </p:nvSpPr>
        <p:spPr>
          <a:xfrm>
            <a:off x="2633472" y="481584"/>
            <a:ext cx="4114800" cy="1600200"/>
          </a:xfrm>
        </p:spPr>
        <p:txBody>
          <a:bodyPr/>
          <a:lstStyle/>
          <a:p>
            <a:r>
              <a:rPr lang="en-US" dirty="0">
                <a:solidFill>
                  <a:schemeClr val="accent4">
                    <a:lumMod val="60000"/>
                    <a:lumOff val="40000"/>
                  </a:schemeClr>
                </a:solidFill>
              </a:rPr>
              <a:t>What is GSAT satellites?</a:t>
            </a:r>
            <a:endParaRPr lang="en-IN" dirty="0">
              <a:solidFill>
                <a:schemeClr val="accent4">
                  <a:lumMod val="60000"/>
                  <a:lumOff val="40000"/>
                </a:schemeClr>
              </a:solidFill>
            </a:endParaRPr>
          </a:p>
        </p:txBody>
      </p:sp>
      <p:pic>
        <p:nvPicPr>
          <p:cNvPr id="6" name="Content Placeholder 5">
            <a:extLst>
              <a:ext uri="{FF2B5EF4-FFF2-40B4-BE49-F238E27FC236}">
                <a16:creationId xmlns:a16="http://schemas.microsoft.com/office/drawing/2014/main" id="{7AEE68C9-A4D4-73AD-B42B-A2F6AD54FE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7044" y="2682081"/>
            <a:ext cx="2847975" cy="1600200"/>
          </a:xfrm>
        </p:spPr>
      </p:pic>
      <p:sp>
        <p:nvSpPr>
          <p:cNvPr id="4" name="Text Placeholder 3">
            <a:extLst>
              <a:ext uri="{FF2B5EF4-FFF2-40B4-BE49-F238E27FC236}">
                <a16:creationId xmlns:a16="http://schemas.microsoft.com/office/drawing/2014/main" id="{73F32D1F-AA1B-92BE-561D-E314D45DAF5C}"/>
              </a:ext>
            </a:extLst>
          </p:cNvPr>
          <p:cNvSpPr>
            <a:spLocks noGrp="1"/>
          </p:cNvSpPr>
          <p:nvPr>
            <p:ph type="body" sz="half" idx="2"/>
          </p:nvPr>
        </p:nvSpPr>
        <p:spPr/>
        <p:txBody>
          <a:bodyPr>
            <a:normAutofit/>
          </a:bodyPr>
          <a:lstStyle/>
          <a:p>
            <a:r>
              <a:rPr lang="en-US" sz="2400" dirty="0"/>
              <a:t>The</a:t>
            </a:r>
            <a:r>
              <a:rPr lang="en-US" dirty="0"/>
              <a:t> </a:t>
            </a:r>
            <a:r>
              <a:rPr lang="en-US" sz="2400" dirty="0"/>
              <a:t>GSAT(</a:t>
            </a:r>
            <a:r>
              <a:rPr lang="en-US" sz="2400" dirty="0" err="1"/>
              <a:t>GeosynchronosSatellite</a:t>
            </a:r>
            <a:r>
              <a:rPr lang="en-US" sz="2400" dirty="0"/>
              <a:t>)are </a:t>
            </a:r>
            <a:r>
              <a:rPr lang="en-US" sz="2400" dirty="0" err="1"/>
              <a:t>India”S</a:t>
            </a:r>
            <a:r>
              <a:rPr lang="en-US" sz="2400" dirty="0"/>
              <a:t> indigenously developed communications </a:t>
            </a:r>
            <a:r>
              <a:rPr lang="en-US" sz="2400" dirty="0" err="1"/>
              <a:t>satellites,used</a:t>
            </a:r>
            <a:r>
              <a:rPr lang="en-US" sz="2400" dirty="0"/>
              <a:t> for digital </a:t>
            </a:r>
            <a:r>
              <a:rPr lang="en-US" sz="2400" dirty="0" err="1"/>
              <a:t>audio,data</a:t>
            </a:r>
            <a:r>
              <a:rPr lang="en-US" sz="2400" dirty="0"/>
              <a:t> and video </a:t>
            </a:r>
            <a:r>
              <a:rPr lang="en-US" sz="2400" dirty="0" err="1"/>
              <a:t>brocasting</a:t>
            </a:r>
            <a:r>
              <a:rPr lang="en-US" sz="2400" dirty="0"/>
              <a:t>.</a:t>
            </a:r>
            <a:endParaRPr lang="en-IN" dirty="0"/>
          </a:p>
        </p:txBody>
      </p:sp>
    </p:spTree>
    <p:extLst>
      <p:ext uri="{BB962C8B-B14F-4D97-AF65-F5344CB8AC3E}">
        <p14:creationId xmlns:p14="http://schemas.microsoft.com/office/powerpoint/2010/main" val="3753637144"/>
      </p:ext>
    </p:extLst>
  </p:cSld>
  <p:clrMapOvr>
    <a:masterClrMapping/>
  </p:clrMapOvr>
  <mc:AlternateContent xmlns:mc="http://schemas.openxmlformats.org/markup-compatibility/2006">
    <mc:Choice xmlns:p14="http://schemas.microsoft.com/office/powerpoint/2010/main" Requires="p14">
      <p:transition spd="slow" p14:dur="2000" advTm="799"/>
    </mc:Choice>
    <mc:Fallback>
      <p:transition spd="slow" advTm="79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8AEF-D251-E7F4-2E60-E7C69CA15AFD}"/>
              </a:ext>
            </a:extLst>
          </p:cNvPr>
          <p:cNvSpPr>
            <a:spLocks noGrp="1"/>
          </p:cNvSpPr>
          <p:nvPr>
            <p:ph type="title"/>
          </p:nvPr>
        </p:nvSpPr>
        <p:spPr>
          <a:xfrm>
            <a:off x="1472184" y="2322957"/>
            <a:ext cx="8122920" cy="1938529"/>
          </a:xfrm>
        </p:spPr>
        <p:txBody>
          <a:bodyPr>
            <a:normAutofit fontScale="90000"/>
          </a:bodyPr>
          <a:lstStyle/>
          <a:p>
            <a:r>
              <a:rPr lang="en-US" sz="2800" dirty="0">
                <a:solidFill>
                  <a:schemeClr val="accent4">
                    <a:lumMod val="60000"/>
                    <a:lumOff val="40000"/>
                  </a:schemeClr>
                </a:solidFill>
              </a:rPr>
              <a:t>What is the use of GSAT Satellites?</a:t>
            </a:r>
            <a:br>
              <a:rPr lang="en-US" sz="2800" dirty="0">
                <a:solidFill>
                  <a:schemeClr val="accent4">
                    <a:lumMod val="60000"/>
                    <a:lumOff val="40000"/>
                  </a:schemeClr>
                </a:solidFill>
              </a:rPr>
            </a:br>
            <a:br>
              <a:rPr lang="en-US" sz="2800" dirty="0">
                <a:solidFill>
                  <a:schemeClr val="accent4">
                    <a:lumMod val="60000"/>
                    <a:lumOff val="40000"/>
                  </a:schemeClr>
                </a:solidFill>
              </a:rPr>
            </a:br>
            <a:r>
              <a:rPr lang="en-US" sz="2200" dirty="0"/>
              <a:t>GSAT Satellites are communications satellites developed in India that are used for digital audio data and video </a:t>
            </a:r>
            <a:r>
              <a:rPr lang="en-US" sz="2200" dirty="0" err="1"/>
              <a:t>broadcasting.ISRO</a:t>
            </a:r>
            <a:r>
              <a:rPr lang="en-US" sz="2200" dirty="0"/>
              <a:t> developed the GSAT series of geosynchronous satellites with the goal of making India self-sufficient in broadcasting services.</a:t>
            </a:r>
            <a:br>
              <a:rPr lang="en-US" sz="2200" dirty="0"/>
            </a:br>
            <a:endParaRPr lang="en-IN" sz="2800" dirty="0"/>
          </a:p>
        </p:txBody>
      </p:sp>
      <p:sp>
        <p:nvSpPr>
          <p:cNvPr id="3" name="Content Placeholder 2">
            <a:extLst>
              <a:ext uri="{FF2B5EF4-FFF2-40B4-BE49-F238E27FC236}">
                <a16:creationId xmlns:a16="http://schemas.microsoft.com/office/drawing/2014/main" id="{F3857FBA-5F25-97D3-396E-DB7E62C6F13F}"/>
              </a:ext>
            </a:extLst>
          </p:cNvPr>
          <p:cNvSpPr>
            <a:spLocks noGrp="1"/>
          </p:cNvSpPr>
          <p:nvPr>
            <p:ph idx="1"/>
          </p:nvPr>
        </p:nvSpPr>
        <p:spPr>
          <a:xfrm>
            <a:off x="-777240" y="1399032"/>
            <a:ext cx="10820400" cy="3786381"/>
          </a:xfrm>
        </p:spPr>
        <p:txBody>
          <a:bodyPr>
            <a:normAutofit/>
          </a:bodyPr>
          <a:lstStyle/>
          <a:p>
            <a:r>
              <a:rPr lang="en-US" sz="100" dirty="0"/>
              <a:t>                                                                                                                                                                                                                                                                                                                                                                                                                                                                                                                                                                                                                                                                                                                                                                                                                                                                                                                                                                   </a:t>
            </a:r>
            <a:endParaRPr lang="en-IN" sz="100" dirty="0"/>
          </a:p>
        </p:txBody>
      </p:sp>
    </p:spTree>
    <p:custDataLst>
      <p:tags r:id="rId1"/>
    </p:custDataLst>
    <p:extLst>
      <p:ext uri="{BB962C8B-B14F-4D97-AF65-F5344CB8AC3E}">
        <p14:creationId xmlns:p14="http://schemas.microsoft.com/office/powerpoint/2010/main" val="3509007331"/>
      </p:ext>
    </p:extLst>
  </p:cSld>
  <p:clrMapOvr>
    <a:masterClrMapping/>
  </p:clrMapOvr>
  <mc:AlternateContent xmlns:mc="http://schemas.openxmlformats.org/markup-compatibility/2006">
    <mc:Choice xmlns:p14="http://schemas.microsoft.com/office/powerpoint/2010/main" Requires="p14">
      <p:transition spd="slow" p14:dur="2000" advTm="1919"/>
    </mc:Choice>
    <mc:Fallback>
      <p:transition spd="slow" advTm="19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D4D35-A900-5FDC-2FB3-9179A45204BD}"/>
              </a:ext>
            </a:extLst>
          </p:cNvPr>
          <p:cNvSpPr>
            <a:spLocks noGrp="1"/>
          </p:cNvSpPr>
          <p:nvPr>
            <p:ph type="title"/>
          </p:nvPr>
        </p:nvSpPr>
        <p:spPr/>
        <p:txBody>
          <a:bodyPr>
            <a:normAutofit/>
          </a:bodyPr>
          <a:lstStyle/>
          <a:p>
            <a:endParaRPr lang="en-IN" sz="100" dirty="0"/>
          </a:p>
        </p:txBody>
      </p:sp>
      <p:pic>
        <p:nvPicPr>
          <p:cNvPr id="10" name="Content Placeholder 9">
            <a:extLst>
              <a:ext uri="{FF2B5EF4-FFF2-40B4-BE49-F238E27FC236}">
                <a16:creationId xmlns:a16="http://schemas.microsoft.com/office/drawing/2014/main" id="{85BA16BC-6E57-0782-42DE-0AD8832BD9F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51700" y="2193639"/>
            <a:ext cx="2867025" cy="2012601"/>
          </a:xfrm>
        </p:spPr>
      </p:pic>
      <p:sp>
        <p:nvSpPr>
          <p:cNvPr id="4" name="Text Placeholder 3">
            <a:extLst>
              <a:ext uri="{FF2B5EF4-FFF2-40B4-BE49-F238E27FC236}">
                <a16:creationId xmlns:a16="http://schemas.microsoft.com/office/drawing/2014/main" id="{BC72965A-7DCA-39F7-4854-D63156DD0EA3}"/>
              </a:ext>
            </a:extLst>
          </p:cNvPr>
          <p:cNvSpPr>
            <a:spLocks noGrp="1"/>
          </p:cNvSpPr>
          <p:nvPr>
            <p:ph type="body" sz="half" idx="2"/>
          </p:nvPr>
        </p:nvSpPr>
        <p:spPr>
          <a:xfrm>
            <a:off x="2589212" y="1562037"/>
            <a:ext cx="3505199" cy="4262436"/>
          </a:xfrm>
        </p:spPr>
        <p:txBody>
          <a:bodyPr>
            <a:normAutofit fontScale="47500" lnSpcReduction="20000"/>
          </a:bodyPr>
          <a:lstStyle/>
          <a:p>
            <a:r>
              <a:rPr lang="en-US" sz="4200" dirty="0">
                <a:solidFill>
                  <a:schemeClr val="accent2">
                    <a:lumMod val="60000"/>
                    <a:lumOff val="40000"/>
                  </a:schemeClr>
                </a:solidFill>
              </a:rPr>
              <a:t>How do these satellites help in weather forecasting?</a:t>
            </a:r>
          </a:p>
          <a:p>
            <a:endParaRPr lang="en-US" sz="4200" dirty="0"/>
          </a:p>
          <a:p>
            <a:r>
              <a:rPr lang="en-US" sz="4200" dirty="0"/>
              <a:t>These Weather Satellites are an important observational tool for all scales of NWS forecasting operations. Satellite data, having a global view, complements land-based systems such as radiosondes, weather radars, and surface observing systems. There are two types of weather satellites: polar orbiting and geostationary.</a:t>
            </a:r>
            <a:endParaRPr lang="en-IN" dirty="0"/>
          </a:p>
        </p:txBody>
      </p:sp>
      <p:cxnSp>
        <p:nvCxnSpPr>
          <p:cNvPr id="12" name="Straight Arrow Connector 11">
            <a:extLst>
              <a:ext uri="{FF2B5EF4-FFF2-40B4-BE49-F238E27FC236}">
                <a16:creationId xmlns:a16="http://schemas.microsoft.com/office/drawing/2014/main" id="{A2D082E3-82DD-88A8-7B05-543A255037C0}"/>
              </a:ext>
            </a:extLst>
          </p:cNvPr>
          <p:cNvCxnSpPr/>
          <p:nvPr/>
        </p:nvCxnSpPr>
        <p:spPr>
          <a:xfrm>
            <a:off x="1517904" y="225856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37587073"/>
      </p:ext>
    </p:extLst>
  </p:cSld>
  <p:clrMapOvr>
    <a:masterClrMapping/>
  </p:clrMapOvr>
  <mc:AlternateContent xmlns:mc="http://schemas.openxmlformats.org/markup-compatibility/2006">
    <mc:Choice xmlns:p14="http://schemas.microsoft.com/office/powerpoint/2010/main" Requires="p14">
      <p:transition spd="slow" p14:dur="2000" advTm="5119"/>
    </mc:Choice>
    <mc:Fallback>
      <p:transition spd="slow" advTm="5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ircle(in)">
                                      <p:cBhvr>
                                        <p:cTn id="1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19486-8DDA-4023-205B-809CE6586D1E}"/>
              </a:ext>
            </a:extLst>
          </p:cNvPr>
          <p:cNvSpPr>
            <a:spLocks noGrp="1"/>
          </p:cNvSpPr>
          <p:nvPr>
            <p:ph type="title"/>
          </p:nvPr>
        </p:nvSpPr>
        <p:spPr/>
        <p:txBody>
          <a:bodyPr>
            <a:normAutofit/>
          </a:bodyPr>
          <a:lstStyle/>
          <a:p>
            <a:endParaRPr lang="en-IN" sz="100" dirty="0"/>
          </a:p>
        </p:txBody>
      </p:sp>
      <p:pic>
        <p:nvPicPr>
          <p:cNvPr id="6" name="Content Placeholder 5">
            <a:extLst>
              <a:ext uri="{FF2B5EF4-FFF2-40B4-BE49-F238E27FC236}">
                <a16:creationId xmlns:a16="http://schemas.microsoft.com/office/drawing/2014/main" id="{94FE01E6-E717-2916-E97F-DDC5D53D06F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946106" y="2605881"/>
            <a:ext cx="2609850" cy="1752600"/>
          </a:xfrm>
        </p:spPr>
      </p:pic>
      <p:sp>
        <p:nvSpPr>
          <p:cNvPr id="4" name="Text Placeholder 3">
            <a:extLst>
              <a:ext uri="{FF2B5EF4-FFF2-40B4-BE49-F238E27FC236}">
                <a16:creationId xmlns:a16="http://schemas.microsoft.com/office/drawing/2014/main" id="{615B0DCD-EE18-91B8-EB12-C8708D1D4246}"/>
              </a:ext>
            </a:extLst>
          </p:cNvPr>
          <p:cNvSpPr>
            <a:spLocks noGrp="1"/>
          </p:cNvSpPr>
          <p:nvPr>
            <p:ph type="body" sz="half" idx="2"/>
          </p:nvPr>
        </p:nvSpPr>
        <p:spPr>
          <a:xfrm>
            <a:off x="2211261" y="1524000"/>
            <a:ext cx="3505199" cy="4302918"/>
          </a:xfrm>
        </p:spPr>
        <p:txBody>
          <a:bodyPr>
            <a:normAutofit fontScale="77500" lnSpcReduction="20000"/>
          </a:bodyPr>
          <a:lstStyle/>
          <a:p>
            <a:r>
              <a:rPr lang="en-US" sz="2600" dirty="0">
                <a:solidFill>
                  <a:schemeClr val="accent5">
                    <a:lumMod val="50000"/>
                  </a:schemeClr>
                </a:solidFill>
              </a:rPr>
              <a:t>How do satellites help with disaster management?</a:t>
            </a:r>
          </a:p>
          <a:p>
            <a:r>
              <a:rPr lang="en-US" sz="2600" dirty="0">
                <a:solidFill>
                  <a:schemeClr val="accent5">
                    <a:lumMod val="50000"/>
                  </a:schemeClr>
                </a:solidFill>
              </a:rPr>
              <a:t>How satellites play a role in disaster relief - </a:t>
            </a:r>
            <a:r>
              <a:rPr lang="en-US" sz="2600" dirty="0" err="1">
                <a:solidFill>
                  <a:schemeClr val="accent5">
                    <a:lumMod val="50000"/>
                  </a:schemeClr>
                </a:solidFill>
              </a:rPr>
              <a:t>Viasat</a:t>
            </a:r>
            <a:endParaRPr lang="en-US" sz="2600" dirty="0">
              <a:solidFill>
                <a:schemeClr val="accent5">
                  <a:lumMod val="50000"/>
                </a:schemeClr>
              </a:solidFill>
            </a:endParaRPr>
          </a:p>
          <a:p>
            <a:r>
              <a:rPr lang="en-US" sz="2600" dirty="0"/>
              <a:t>ANS --Satellites enable communication during disasters when terrestrial infrastructure is down or over capacity. Satellite internet is critical to facilitating first response efforts by keeping airports, shelter locations, healthcare facilities, and utility operations up and running.31 Aug 2023</a:t>
            </a:r>
          </a:p>
          <a:p>
            <a:endParaRPr lang="en-IN" dirty="0"/>
          </a:p>
        </p:txBody>
      </p:sp>
    </p:spTree>
    <p:custDataLst>
      <p:tags r:id="rId1"/>
    </p:custDataLst>
    <p:extLst>
      <p:ext uri="{BB962C8B-B14F-4D97-AF65-F5344CB8AC3E}">
        <p14:creationId xmlns:p14="http://schemas.microsoft.com/office/powerpoint/2010/main" val="2311398318"/>
      </p:ext>
    </p:extLst>
  </p:cSld>
  <p:clrMapOvr>
    <a:masterClrMapping/>
  </p:clrMapOvr>
  <mc:AlternateContent xmlns:mc="http://schemas.openxmlformats.org/markup-compatibility/2006">
    <mc:Choice xmlns:p14="http://schemas.microsoft.com/office/powerpoint/2010/main" Requires="p14">
      <p:transition spd="slow" p14:dur="2000" advTm="4087"/>
    </mc:Choice>
    <mc:Fallback>
      <p:transition spd="slow" advTm="4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3A3C-DDA0-2BD5-52AB-BEFE03E74226}"/>
              </a:ext>
            </a:extLst>
          </p:cNvPr>
          <p:cNvSpPr>
            <a:spLocks noGrp="1"/>
          </p:cNvSpPr>
          <p:nvPr>
            <p:ph type="title"/>
          </p:nvPr>
        </p:nvSpPr>
        <p:spPr/>
        <p:txBody>
          <a:bodyPr>
            <a:normAutofit/>
          </a:bodyPr>
          <a:lstStyle/>
          <a:p>
            <a:endParaRPr lang="en-IN" sz="100" dirty="0"/>
          </a:p>
        </p:txBody>
      </p:sp>
      <p:pic>
        <p:nvPicPr>
          <p:cNvPr id="6" name="Content Placeholder 5">
            <a:extLst>
              <a:ext uri="{FF2B5EF4-FFF2-40B4-BE49-F238E27FC236}">
                <a16:creationId xmlns:a16="http://schemas.microsoft.com/office/drawing/2014/main" id="{90BB9649-2CB7-EBBB-B2C5-6EB8F2ADADC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92824" y="905256"/>
            <a:ext cx="5193792" cy="4151376"/>
          </a:xfrm>
        </p:spPr>
      </p:pic>
      <p:sp>
        <p:nvSpPr>
          <p:cNvPr id="4" name="Text Placeholder 3">
            <a:extLst>
              <a:ext uri="{FF2B5EF4-FFF2-40B4-BE49-F238E27FC236}">
                <a16:creationId xmlns:a16="http://schemas.microsoft.com/office/drawing/2014/main" id="{A94776FF-2EE8-31FE-E542-4552250D5BD6}"/>
              </a:ext>
            </a:extLst>
          </p:cNvPr>
          <p:cNvSpPr>
            <a:spLocks noGrp="1"/>
          </p:cNvSpPr>
          <p:nvPr>
            <p:ph type="body" sz="half" idx="2"/>
          </p:nvPr>
        </p:nvSpPr>
        <p:spPr>
          <a:xfrm>
            <a:off x="1682496" y="1591056"/>
            <a:ext cx="4910328" cy="4690617"/>
          </a:xfrm>
        </p:spPr>
        <p:txBody>
          <a:bodyPr>
            <a:normAutofit fontScale="77500" lnSpcReduction="20000"/>
          </a:bodyPr>
          <a:lstStyle/>
          <a:p>
            <a:r>
              <a:rPr lang="en-US" sz="3300" dirty="0">
                <a:solidFill>
                  <a:schemeClr val="accent3">
                    <a:lumMod val="75000"/>
                  </a:schemeClr>
                </a:solidFill>
              </a:rPr>
              <a:t>How do satellites help in navigation?</a:t>
            </a:r>
          </a:p>
          <a:p>
            <a:r>
              <a:rPr lang="en-US" sz="3300" dirty="0">
                <a:solidFill>
                  <a:schemeClr val="accent3">
                    <a:lumMod val="75000"/>
                  </a:schemeClr>
                </a:solidFill>
              </a:rPr>
              <a:t>Satellite Navigation - GPS - How It Works | Federal Aviation ...</a:t>
            </a:r>
          </a:p>
          <a:p>
            <a:r>
              <a:rPr lang="en-US" sz="3300" dirty="0"/>
              <a:t>To accomplish this, each of the 31 satellites emits signals that enable receivers through a combination of signals from at least four satellites, to determine their location and time. GPS satellites carry atomic clocks that provide extremely accurate time.</a:t>
            </a:r>
            <a:endParaRPr lang="en-IN" dirty="0"/>
          </a:p>
        </p:txBody>
      </p:sp>
    </p:spTree>
    <p:custDataLst>
      <p:tags r:id="rId1"/>
    </p:custDataLst>
    <p:extLst>
      <p:ext uri="{BB962C8B-B14F-4D97-AF65-F5344CB8AC3E}">
        <p14:creationId xmlns:p14="http://schemas.microsoft.com/office/powerpoint/2010/main" val="1101536584"/>
      </p:ext>
    </p:extLst>
  </p:cSld>
  <p:clrMapOvr>
    <a:masterClrMapping/>
  </p:clrMapOvr>
  <mc:AlternateContent xmlns:mc="http://schemas.openxmlformats.org/markup-compatibility/2006">
    <mc:Choice xmlns:p14="http://schemas.microsoft.com/office/powerpoint/2010/main" Requires="p14">
      <p:transition spd="slow" p14:dur="2000" advTm="4335"/>
    </mc:Choice>
    <mc:Fallback>
      <p:transition spd="slow" advTm="43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fade">
                                      <p:cBhvr>
                                        <p:cTn id="30" dur="5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fade">
                                      <p:cBhvr>
                                        <p:cTn id="3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74B1-16E1-4D0C-F05A-7B670FAB68A8}"/>
              </a:ext>
            </a:extLst>
          </p:cNvPr>
          <p:cNvSpPr>
            <a:spLocks noGrp="1"/>
          </p:cNvSpPr>
          <p:nvPr>
            <p:ph type="ctrTitle"/>
          </p:nvPr>
        </p:nvSpPr>
        <p:spPr/>
        <p:txBody>
          <a:bodyPr/>
          <a:lstStyle/>
          <a:p>
            <a:r>
              <a:rPr lang="en-US" dirty="0"/>
              <a:t>Thank</a:t>
            </a:r>
            <a:br>
              <a:rPr lang="en-US" dirty="0"/>
            </a:br>
            <a:r>
              <a:rPr lang="en-US" dirty="0"/>
              <a:t>you</a:t>
            </a:r>
            <a:endParaRPr lang="en-IN" dirty="0"/>
          </a:p>
        </p:txBody>
      </p:sp>
      <p:sp>
        <p:nvSpPr>
          <p:cNvPr id="3" name="Subtitle 2">
            <a:extLst>
              <a:ext uri="{FF2B5EF4-FFF2-40B4-BE49-F238E27FC236}">
                <a16:creationId xmlns:a16="http://schemas.microsoft.com/office/drawing/2014/main" id="{0F7981C3-3E0D-E3B9-957D-C3AA87B74DD7}"/>
              </a:ext>
            </a:extLst>
          </p:cNvPr>
          <p:cNvSpPr>
            <a:spLocks noGrp="1"/>
          </p:cNvSpPr>
          <p:nvPr>
            <p:ph type="subTitle" idx="1"/>
          </p:nvPr>
        </p:nvSpPr>
        <p:spPr/>
        <p:txBody>
          <a:bodyPr/>
          <a:lstStyle/>
          <a:p>
            <a:endParaRPr lang="en-IN"/>
          </a:p>
        </p:txBody>
      </p:sp>
      <p:sp>
        <p:nvSpPr>
          <p:cNvPr id="4" name="Smiley Face 3">
            <a:extLst>
              <a:ext uri="{FF2B5EF4-FFF2-40B4-BE49-F238E27FC236}">
                <a16:creationId xmlns:a16="http://schemas.microsoft.com/office/drawing/2014/main" id="{08145228-3264-CC50-60C8-0EA3B5817A56}"/>
              </a:ext>
            </a:extLst>
          </p:cNvPr>
          <p:cNvSpPr/>
          <p:nvPr/>
        </p:nvSpPr>
        <p:spPr>
          <a:xfrm>
            <a:off x="3602736" y="2679192"/>
            <a:ext cx="1207008" cy="1019741"/>
          </a:xfrm>
          <a:prstGeom prst="smileyFace">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ustDataLst>
      <p:tags r:id="rId1"/>
    </p:custDataLst>
    <p:extLst>
      <p:ext uri="{BB962C8B-B14F-4D97-AF65-F5344CB8AC3E}">
        <p14:creationId xmlns:p14="http://schemas.microsoft.com/office/powerpoint/2010/main" val="554086538"/>
      </p:ext>
    </p:extLst>
  </p:cSld>
  <p:clrMapOvr>
    <a:masterClrMapping/>
  </p:clrMapOvr>
  <mc:AlternateContent xmlns:mc="http://schemas.openxmlformats.org/markup-compatibility/2006">
    <mc:Choice xmlns:p14="http://schemas.microsoft.com/office/powerpoint/2010/main" Requires="p14">
      <p:transition spd="slow" p14:dur="2000" advTm="2367"/>
    </mc:Choice>
    <mc:Fallback>
      <p:transition spd="slow" advTm="23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7|0.6|1.2|1.3"/>
</p:tagLst>
</file>

<file path=ppt/tags/tag2.xml><?xml version="1.0" encoding="utf-8"?>
<p:tagLst xmlns:a="http://schemas.openxmlformats.org/drawingml/2006/main" xmlns:r="http://schemas.openxmlformats.org/officeDocument/2006/relationships" xmlns:p="http://schemas.openxmlformats.org/presentationml/2006/main">
  <p:tag name="TIMING" val="|0.9"/>
</p:tagLst>
</file>

<file path=ppt/tags/tag3.xml><?xml version="1.0" encoding="utf-8"?>
<p:tagLst xmlns:a="http://schemas.openxmlformats.org/drawingml/2006/main" xmlns:r="http://schemas.openxmlformats.org/officeDocument/2006/relationships" xmlns:p="http://schemas.openxmlformats.org/presentationml/2006/main">
  <p:tag name="TIMING" val="|1.2|1.8"/>
</p:tagLst>
</file>

<file path=ppt/tags/tag4.xml><?xml version="1.0" encoding="utf-8"?>
<p:tagLst xmlns:a="http://schemas.openxmlformats.org/drawingml/2006/main" xmlns:r="http://schemas.openxmlformats.org/officeDocument/2006/relationships" xmlns:p="http://schemas.openxmlformats.org/presentationml/2006/main">
  <p:tag name="TIMING" val="|1.6|0.8|0.7"/>
</p:tagLst>
</file>

<file path=ppt/tags/tag5.xml><?xml version="1.0" encoding="utf-8"?>
<p:tagLst xmlns:a="http://schemas.openxmlformats.org/drawingml/2006/main" xmlns:r="http://schemas.openxmlformats.org/officeDocument/2006/relationships" xmlns:p="http://schemas.openxmlformats.org/presentationml/2006/main">
  <p:tag name="TIMING" val="|0|0.8|0.8|0.7"/>
</p:tagLst>
</file>

<file path=ppt/tags/tag6.xml><?xml version="1.0" encoding="utf-8"?>
<p:tagLst xmlns:a="http://schemas.openxmlformats.org/drawingml/2006/main" xmlns:r="http://schemas.openxmlformats.org/officeDocument/2006/relationships" xmlns:p="http://schemas.openxmlformats.org/presentationml/2006/main">
  <p:tag name="TIMING" val="|0.8"/>
</p:tagLst>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86</TotalTime>
  <Words>311</Words>
  <Application>Microsoft Office PowerPoint</Application>
  <PresentationFormat>Widescreen</PresentationFormat>
  <Paragraphs>20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Century Gothic</vt:lpstr>
      <vt:lpstr>Vapor Trail</vt:lpstr>
      <vt:lpstr>Science Project</vt:lpstr>
      <vt:lpstr>                    Study India’S contribution to satellite technology through project GSAT (communication satellite). Showcase how these satellites help in weather prediction,navigation and disaster management across India</vt:lpstr>
      <vt:lpstr>What is GSAT satellites?</vt:lpstr>
      <vt:lpstr>What is the use of GSAT Satellites?  GSAT Satellites are communications satellites developed in India that are used for digital audio data and video broadcasting.ISRO developed the GSAT series of geosynchronous satellites with the goal of making India self-sufficient in broadcasting services.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Vinayak Murkute</dc:creator>
  <cp:lastModifiedBy>Vinayak Murkute</cp:lastModifiedBy>
  <cp:revision>1</cp:revision>
  <dcterms:created xsi:type="dcterms:W3CDTF">2025-01-03T06:27:56Z</dcterms:created>
  <dcterms:modified xsi:type="dcterms:W3CDTF">2025-01-03T07:54:45Z</dcterms:modified>
</cp:coreProperties>
</file>