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9055BD-8AC6-4C74-A272-ED46D89FD0BD}"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52619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055BD-8AC6-4C74-A272-ED46D89FD0BD}"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17971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055BD-8AC6-4C74-A272-ED46D89FD0BD}"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ABE40B-ACD5-48A3-BFD5-DCB971F2682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764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9055BD-8AC6-4C74-A272-ED46D89FD0BD}"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1768150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9055BD-8AC6-4C74-A272-ED46D89FD0BD}"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ABE40B-ACD5-48A3-BFD5-DCB971F2682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1811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9055BD-8AC6-4C74-A272-ED46D89FD0BD}"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2977665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055BD-8AC6-4C74-A272-ED46D89FD0BD}"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973087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055BD-8AC6-4C74-A272-ED46D89FD0BD}"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249498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055BD-8AC6-4C74-A272-ED46D89FD0BD}"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199077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055BD-8AC6-4C74-A272-ED46D89FD0BD}"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103949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9055BD-8AC6-4C74-A272-ED46D89FD0BD}"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217400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9055BD-8AC6-4C74-A272-ED46D89FD0BD}" type="datetimeFigureOut">
              <a:rPr lang="en-IN" smtClean="0"/>
              <a:t>06-01-2025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342084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9055BD-8AC6-4C74-A272-ED46D89FD0BD}" type="datetimeFigureOut">
              <a:rPr lang="en-IN" smtClean="0"/>
              <a:t>06-01-2025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235030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055BD-8AC6-4C74-A272-ED46D89FD0BD}" type="datetimeFigureOut">
              <a:rPr lang="en-IN" smtClean="0"/>
              <a:t>06-01-2025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247158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055BD-8AC6-4C74-A272-ED46D89FD0BD}"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335009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055BD-8AC6-4C74-A272-ED46D89FD0BD}"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ABE40B-ACD5-48A3-BFD5-DCB971F26828}" type="slidenum">
              <a:rPr lang="en-IN" smtClean="0"/>
              <a:t>‹#›</a:t>
            </a:fld>
            <a:endParaRPr lang="en-IN"/>
          </a:p>
        </p:txBody>
      </p:sp>
    </p:spTree>
    <p:extLst>
      <p:ext uri="{BB962C8B-B14F-4D97-AF65-F5344CB8AC3E}">
        <p14:creationId xmlns:p14="http://schemas.microsoft.com/office/powerpoint/2010/main" val="245231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9055BD-8AC6-4C74-A272-ED46D89FD0BD}" type="datetimeFigureOut">
              <a:rPr lang="en-IN" smtClean="0"/>
              <a:t>06-01-2025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7ABE40B-ACD5-48A3-BFD5-DCB971F26828}" type="slidenum">
              <a:rPr lang="en-IN" smtClean="0"/>
              <a:t>‹#›</a:t>
            </a:fld>
            <a:endParaRPr lang="en-IN"/>
          </a:p>
        </p:txBody>
      </p:sp>
    </p:spTree>
    <p:extLst>
      <p:ext uri="{BB962C8B-B14F-4D97-AF65-F5344CB8AC3E}">
        <p14:creationId xmlns:p14="http://schemas.microsoft.com/office/powerpoint/2010/main" val="3340665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E711-8102-E6EF-326B-1F50EF173D6C}"/>
              </a:ext>
            </a:extLst>
          </p:cNvPr>
          <p:cNvSpPr>
            <a:spLocks noGrp="1"/>
          </p:cNvSpPr>
          <p:nvPr>
            <p:ph type="ctrTitle"/>
          </p:nvPr>
        </p:nvSpPr>
        <p:spPr>
          <a:xfrm>
            <a:off x="2266911" y="454543"/>
            <a:ext cx="8915399" cy="2262781"/>
          </a:xfrm>
        </p:spPr>
        <p:txBody>
          <a:bodyPr/>
          <a:lstStyle/>
          <a:p>
            <a:r>
              <a:rPr lang="en-US" dirty="0" err="1"/>
              <a:t>Sst</a:t>
            </a:r>
            <a:r>
              <a:rPr lang="en-US" dirty="0"/>
              <a:t> Project</a:t>
            </a:r>
            <a:endParaRPr lang="en-IN" dirty="0"/>
          </a:p>
        </p:txBody>
      </p:sp>
      <p:sp>
        <p:nvSpPr>
          <p:cNvPr id="3" name="Subtitle 2">
            <a:extLst>
              <a:ext uri="{FF2B5EF4-FFF2-40B4-BE49-F238E27FC236}">
                <a16:creationId xmlns:a16="http://schemas.microsoft.com/office/drawing/2014/main" id="{8553985F-87AF-D599-F6A1-AD4103763613}"/>
              </a:ext>
            </a:extLst>
          </p:cNvPr>
          <p:cNvSpPr>
            <a:spLocks noGrp="1"/>
          </p:cNvSpPr>
          <p:nvPr>
            <p:ph type="subTitle" idx="1"/>
          </p:nvPr>
        </p:nvSpPr>
        <p:spPr>
          <a:xfrm>
            <a:off x="8330137" y="4701965"/>
            <a:ext cx="8915399" cy="1126283"/>
          </a:xfrm>
        </p:spPr>
        <p:txBody>
          <a:bodyPr>
            <a:normAutofit lnSpcReduction="10000"/>
          </a:bodyPr>
          <a:lstStyle/>
          <a:p>
            <a:r>
              <a:rPr lang="en-US" dirty="0"/>
              <a:t>By Avanish Murkute</a:t>
            </a:r>
          </a:p>
          <a:p>
            <a:r>
              <a:rPr lang="en-US" dirty="0"/>
              <a:t>Class 6</a:t>
            </a:r>
            <a:r>
              <a:rPr lang="en-US" baseline="30000" dirty="0"/>
              <a:t>th</a:t>
            </a:r>
            <a:r>
              <a:rPr lang="en-US" dirty="0"/>
              <a:t> B</a:t>
            </a:r>
          </a:p>
          <a:p>
            <a:r>
              <a:rPr lang="en-IN" dirty="0"/>
              <a:t>Roll no. 12</a:t>
            </a:r>
          </a:p>
        </p:txBody>
      </p:sp>
      <p:sp>
        <p:nvSpPr>
          <p:cNvPr id="4" name="Star: 5 Points 3">
            <a:extLst>
              <a:ext uri="{FF2B5EF4-FFF2-40B4-BE49-F238E27FC236}">
                <a16:creationId xmlns:a16="http://schemas.microsoft.com/office/drawing/2014/main" id="{3D2B1F8A-0DE1-0695-F178-4E9D13B1AB9B}"/>
              </a:ext>
            </a:extLst>
          </p:cNvPr>
          <p:cNvSpPr/>
          <p:nvPr/>
        </p:nvSpPr>
        <p:spPr>
          <a:xfrm>
            <a:off x="1536569" y="2149311"/>
            <a:ext cx="433633" cy="339365"/>
          </a:xfrm>
          <a:prstGeom prst="star5">
            <a:avLst/>
          </a:prstGeom>
          <a:solidFill>
            <a:srgbClr val="FFFF00"/>
          </a:solidFill>
          <a:ln>
            <a:solidFill>
              <a:schemeClr val="accent6">
                <a:lumMod val="50000"/>
              </a:schemeClr>
            </a:solidFill>
          </a:ln>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62602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41AB-489E-3517-88A5-003D7BD00675}"/>
              </a:ext>
            </a:extLst>
          </p:cNvPr>
          <p:cNvSpPr>
            <a:spLocks noGrp="1"/>
          </p:cNvSpPr>
          <p:nvPr>
            <p:ph type="title"/>
          </p:nvPr>
        </p:nvSpPr>
        <p:spPr>
          <a:xfrm>
            <a:off x="1629092" y="434976"/>
            <a:ext cx="3505199" cy="976312"/>
          </a:xfrm>
        </p:spPr>
        <p:txBody>
          <a:bodyPr/>
          <a:lstStyle/>
          <a:p>
            <a:r>
              <a:rPr lang="en-US" dirty="0"/>
              <a:t>What was the route to India ?</a:t>
            </a:r>
            <a:endParaRPr lang="en-IN" dirty="0"/>
          </a:p>
        </p:txBody>
      </p:sp>
      <p:pic>
        <p:nvPicPr>
          <p:cNvPr id="6" name="Content Placeholder 5">
            <a:extLst>
              <a:ext uri="{FF2B5EF4-FFF2-40B4-BE49-F238E27FC236}">
                <a16:creationId xmlns:a16="http://schemas.microsoft.com/office/drawing/2014/main" id="{82AD5540-31BF-DE91-39F1-CCAF61E19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5664" y="2110772"/>
            <a:ext cx="5285231" cy="3393916"/>
          </a:xfrm>
        </p:spPr>
      </p:pic>
      <p:sp>
        <p:nvSpPr>
          <p:cNvPr id="4" name="Text Placeholder 3">
            <a:extLst>
              <a:ext uri="{FF2B5EF4-FFF2-40B4-BE49-F238E27FC236}">
                <a16:creationId xmlns:a16="http://schemas.microsoft.com/office/drawing/2014/main" id="{F3F7F421-9761-9159-EECF-646EAB29E5D4}"/>
              </a:ext>
            </a:extLst>
          </p:cNvPr>
          <p:cNvSpPr>
            <a:spLocks noGrp="1"/>
          </p:cNvSpPr>
          <p:nvPr>
            <p:ph type="body" sz="half" idx="2"/>
          </p:nvPr>
        </p:nvSpPr>
        <p:spPr>
          <a:xfrm>
            <a:off x="2590801" y="1959165"/>
            <a:ext cx="3505199" cy="4463859"/>
          </a:xfrm>
        </p:spPr>
        <p:txBody>
          <a:bodyPr>
            <a:normAutofit/>
          </a:bodyPr>
          <a:lstStyle/>
          <a:p>
            <a:r>
              <a:rPr lang="en-US" sz="2000" dirty="0">
                <a:highlight>
                  <a:srgbClr val="00FF00"/>
                </a:highlight>
              </a:rPr>
              <a:t>Vasco da Gama</a:t>
            </a:r>
            <a:r>
              <a:rPr lang="en-US" sz="2000" dirty="0"/>
              <a:t>, a Portuguese explorer, is credited with discovering the sea route to India. His landmark journey took place in </a:t>
            </a:r>
            <a:r>
              <a:rPr lang="en-US" sz="2000" dirty="0">
                <a:highlight>
                  <a:srgbClr val="FFFF00"/>
                </a:highlight>
              </a:rPr>
              <a:t>1497</a:t>
            </a:r>
            <a:r>
              <a:rPr lang="en-US" sz="2000" dirty="0"/>
              <a:t>, when he sailed around the southern tip of Africa, the Cape of Good Hope, and then across the Indian Ocean to reach the port of Calicut (now Kozhikode) on India's west coast.</a:t>
            </a:r>
            <a:endParaRPr lang="en-IN" sz="2000" dirty="0"/>
          </a:p>
        </p:txBody>
      </p:sp>
    </p:spTree>
    <p:extLst>
      <p:ext uri="{BB962C8B-B14F-4D97-AF65-F5344CB8AC3E}">
        <p14:creationId xmlns:p14="http://schemas.microsoft.com/office/powerpoint/2010/main" val="294378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01B9-3DF3-4F24-78C6-DC9C10F9E305}"/>
              </a:ext>
            </a:extLst>
          </p:cNvPr>
          <p:cNvSpPr>
            <a:spLocks noGrp="1"/>
          </p:cNvSpPr>
          <p:nvPr>
            <p:ph type="title"/>
          </p:nvPr>
        </p:nvSpPr>
        <p:spPr>
          <a:xfrm>
            <a:off x="2912965" y="1011142"/>
            <a:ext cx="8911687" cy="1280890"/>
          </a:xfrm>
        </p:spPr>
        <p:txBody>
          <a:bodyPr/>
          <a:lstStyle/>
          <a:p>
            <a:r>
              <a:rPr lang="en-US" dirty="0">
                <a:solidFill>
                  <a:srgbClr val="7030A0"/>
                </a:solidFill>
              </a:rPr>
              <a:t>Thank you and hope this project make your mind interesting.</a:t>
            </a:r>
            <a:endParaRPr lang="en-IN" dirty="0">
              <a:solidFill>
                <a:srgbClr val="7030A0"/>
              </a:solidFill>
            </a:endParaRPr>
          </a:p>
        </p:txBody>
      </p:sp>
      <p:pic>
        <p:nvPicPr>
          <p:cNvPr id="5" name="Content Placeholder 4">
            <a:extLst>
              <a:ext uri="{FF2B5EF4-FFF2-40B4-BE49-F238E27FC236}">
                <a16:creationId xmlns:a16="http://schemas.microsoft.com/office/drawing/2014/main" id="{92DBCC1D-D171-6E2C-57B7-F77D6B6D22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4632" y="2564162"/>
            <a:ext cx="3602736" cy="3282696"/>
          </a:xfrm>
        </p:spPr>
      </p:pic>
    </p:spTree>
    <p:extLst>
      <p:ext uri="{BB962C8B-B14F-4D97-AF65-F5344CB8AC3E}">
        <p14:creationId xmlns:p14="http://schemas.microsoft.com/office/powerpoint/2010/main" val="84089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F64F-915C-E2CE-E43D-1890CA675E8D}"/>
              </a:ext>
            </a:extLst>
          </p:cNvPr>
          <p:cNvSpPr>
            <a:spLocks noGrp="1"/>
          </p:cNvSpPr>
          <p:nvPr>
            <p:ph type="ctrTitle"/>
          </p:nvPr>
        </p:nvSpPr>
        <p:spPr/>
        <p:txBody>
          <a:bodyPr>
            <a:noAutofit/>
          </a:bodyPr>
          <a:lstStyle/>
          <a:p>
            <a:r>
              <a:rPr lang="en-US" sz="4400" dirty="0"/>
              <a:t>Why did people travelled to India in ancient </a:t>
            </a:r>
            <a:r>
              <a:rPr lang="en-US" sz="4400" dirty="0" err="1"/>
              <a:t>times.Describe</a:t>
            </a:r>
            <a:r>
              <a:rPr lang="en-US" sz="4400" dirty="0"/>
              <a:t> the routes used to reach India and its favorable geographical features.</a:t>
            </a:r>
            <a:endParaRPr lang="en-IN" sz="4400" dirty="0"/>
          </a:p>
        </p:txBody>
      </p:sp>
      <p:sp>
        <p:nvSpPr>
          <p:cNvPr id="3" name="Subtitle 2">
            <a:extLst>
              <a:ext uri="{FF2B5EF4-FFF2-40B4-BE49-F238E27FC236}">
                <a16:creationId xmlns:a16="http://schemas.microsoft.com/office/drawing/2014/main" id="{64129534-5B33-66C7-72BA-4B68C0CF8A15}"/>
              </a:ext>
            </a:extLst>
          </p:cNvPr>
          <p:cNvSpPr>
            <a:spLocks noGrp="1"/>
          </p:cNvSpPr>
          <p:nvPr>
            <p:ph type="subTitle" idx="1"/>
          </p:nvPr>
        </p:nvSpPr>
        <p:spPr/>
        <p:txBody>
          <a:bodyPr>
            <a:normAutofit/>
          </a:bodyPr>
          <a:lstStyle/>
          <a:p>
            <a:endParaRPr lang="en-IN" sz="100" dirty="0"/>
          </a:p>
        </p:txBody>
      </p:sp>
    </p:spTree>
    <p:extLst>
      <p:ext uri="{BB962C8B-B14F-4D97-AF65-F5344CB8AC3E}">
        <p14:creationId xmlns:p14="http://schemas.microsoft.com/office/powerpoint/2010/main" val="47850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4F27-A140-3F59-B6B5-D4D551387BD9}"/>
              </a:ext>
            </a:extLst>
          </p:cNvPr>
          <p:cNvSpPr>
            <a:spLocks noGrp="1"/>
          </p:cNvSpPr>
          <p:nvPr>
            <p:ph type="title"/>
          </p:nvPr>
        </p:nvSpPr>
        <p:spPr/>
        <p:txBody>
          <a:bodyPr>
            <a:normAutofit fontScale="90000"/>
          </a:bodyPr>
          <a:lstStyle/>
          <a:p>
            <a:r>
              <a:rPr lang="en-US" dirty="0"/>
              <a:t>Why did many people travelled to India in ancient times?</a:t>
            </a:r>
            <a:endParaRPr lang="en-IN" dirty="0"/>
          </a:p>
        </p:txBody>
      </p:sp>
      <p:pic>
        <p:nvPicPr>
          <p:cNvPr id="6" name="Content Placeholder 5">
            <a:extLst>
              <a:ext uri="{FF2B5EF4-FFF2-40B4-BE49-F238E27FC236}">
                <a16:creationId xmlns:a16="http://schemas.microsoft.com/office/drawing/2014/main" id="{6FE898BA-FB77-C3BA-6167-D943752A4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1696" y="1657096"/>
            <a:ext cx="4562856" cy="3543807"/>
          </a:xfrm>
        </p:spPr>
      </p:pic>
      <p:sp>
        <p:nvSpPr>
          <p:cNvPr id="4" name="Text Placeholder 3">
            <a:extLst>
              <a:ext uri="{FF2B5EF4-FFF2-40B4-BE49-F238E27FC236}">
                <a16:creationId xmlns:a16="http://schemas.microsoft.com/office/drawing/2014/main" id="{E50BCE42-57BF-E2B8-B62C-A34F28EA591F}"/>
              </a:ext>
            </a:extLst>
          </p:cNvPr>
          <p:cNvSpPr>
            <a:spLocks noGrp="1"/>
          </p:cNvSpPr>
          <p:nvPr>
            <p:ph type="body" sz="half" idx="2"/>
          </p:nvPr>
        </p:nvSpPr>
        <p:spPr/>
        <p:txBody>
          <a:bodyPr>
            <a:normAutofit/>
          </a:bodyPr>
          <a:lstStyle/>
          <a:p>
            <a:r>
              <a:rPr lang="en-US" sz="2400" dirty="0"/>
              <a:t>People traveled to India from various parts of the world in ancient times for several reasons: </a:t>
            </a:r>
            <a:r>
              <a:rPr lang="en-US" sz="2400" dirty="0">
                <a:highlight>
                  <a:srgbClr val="00FF00"/>
                </a:highlight>
              </a:rPr>
              <a:t>Trade and Commerce: </a:t>
            </a:r>
            <a:r>
              <a:rPr lang="en-US" sz="2400" dirty="0"/>
              <a:t>India was known for its wealth and </a:t>
            </a:r>
            <a:r>
              <a:rPr lang="en-US" sz="2400" dirty="0">
                <a:highlight>
                  <a:srgbClr val="00FF00"/>
                </a:highlight>
              </a:rPr>
              <a:t>resources</a:t>
            </a:r>
            <a:r>
              <a:rPr lang="en-US" sz="2400" dirty="0"/>
              <a:t>, including spices, textiles, and precious stones</a:t>
            </a:r>
            <a:endParaRPr lang="en-IN" sz="2400" dirty="0"/>
          </a:p>
        </p:txBody>
      </p:sp>
    </p:spTree>
    <p:extLst>
      <p:ext uri="{BB962C8B-B14F-4D97-AF65-F5344CB8AC3E}">
        <p14:creationId xmlns:p14="http://schemas.microsoft.com/office/powerpoint/2010/main" val="254165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B1A0-F974-3F8D-F479-0C7BA428FA27}"/>
              </a:ext>
            </a:extLst>
          </p:cNvPr>
          <p:cNvSpPr>
            <a:spLocks noGrp="1"/>
          </p:cNvSpPr>
          <p:nvPr>
            <p:ph type="ctrTitle"/>
          </p:nvPr>
        </p:nvSpPr>
        <p:spPr>
          <a:xfrm>
            <a:off x="714693" y="595080"/>
            <a:ext cx="8915399" cy="2262781"/>
          </a:xfrm>
        </p:spPr>
        <p:txBody>
          <a:bodyPr>
            <a:noAutofit/>
          </a:bodyPr>
          <a:lstStyle/>
          <a:p>
            <a:r>
              <a:rPr lang="en-US" sz="3600" dirty="0"/>
              <a:t>How did many people travelled to India in ancient times?</a:t>
            </a:r>
            <a:endParaRPr lang="en-IN" sz="3600" dirty="0"/>
          </a:p>
        </p:txBody>
      </p:sp>
      <p:sp>
        <p:nvSpPr>
          <p:cNvPr id="3" name="Subtitle 2">
            <a:extLst>
              <a:ext uri="{FF2B5EF4-FFF2-40B4-BE49-F238E27FC236}">
                <a16:creationId xmlns:a16="http://schemas.microsoft.com/office/drawing/2014/main" id="{1BA1DDF2-B57D-7769-6B68-E3CA730FD900}"/>
              </a:ext>
            </a:extLst>
          </p:cNvPr>
          <p:cNvSpPr>
            <a:spLocks noGrp="1"/>
          </p:cNvSpPr>
          <p:nvPr>
            <p:ph type="subTitle" idx="1"/>
          </p:nvPr>
        </p:nvSpPr>
        <p:spPr>
          <a:xfrm>
            <a:off x="3073845" y="4000139"/>
            <a:ext cx="8915399" cy="1126283"/>
          </a:xfrm>
        </p:spPr>
        <p:txBody>
          <a:bodyPr>
            <a:noAutofit/>
          </a:bodyPr>
          <a:lstStyle/>
          <a:p>
            <a:r>
              <a:rPr lang="en-US" sz="3200" dirty="0"/>
              <a:t>In ancient India the major means on land transportation we're Chariots which were mostly driven by horses for the royal families of </a:t>
            </a:r>
            <a:r>
              <a:rPr lang="en-US" sz="3200" dirty="0">
                <a:highlight>
                  <a:srgbClr val="00FF00"/>
                </a:highlight>
              </a:rPr>
              <a:t>Kings and ministers </a:t>
            </a:r>
            <a:r>
              <a:rPr lang="en-US" sz="3200" dirty="0"/>
              <a:t>while the poor Farmers used </a:t>
            </a:r>
            <a:r>
              <a:rPr lang="en-US" sz="3200" dirty="0">
                <a:highlight>
                  <a:srgbClr val="00FF00"/>
                </a:highlight>
              </a:rPr>
              <a:t>bulls and donkeys.</a:t>
            </a:r>
            <a:endParaRPr lang="en-IN" sz="3200" dirty="0">
              <a:highlight>
                <a:srgbClr val="00FF00"/>
              </a:highlight>
            </a:endParaRPr>
          </a:p>
        </p:txBody>
      </p:sp>
    </p:spTree>
    <p:extLst>
      <p:ext uri="{BB962C8B-B14F-4D97-AF65-F5344CB8AC3E}">
        <p14:creationId xmlns:p14="http://schemas.microsoft.com/office/powerpoint/2010/main" val="256551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1839-6C60-0EF0-A808-0B5D11A47733}"/>
              </a:ext>
            </a:extLst>
          </p:cNvPr>
          <p:cNvSpPr>
            <a:spLocks noGrp="1"/>
          </p:cNvSpPr>
          <p:nvPr>
            <p:ph type="ctrTitle"/>
          </p:nvPr>
        </p:nvSpPr>
        <p:spPr/>
        <p:txBody>
          <a:bodyPr>
            <a:normAutofit fontScale="90000"/>
          </a:bodyPr>
          <a:lstStyle/>
          <a:p>
            <a:r>
              <a:rPr lang="en-US" dirty="0"/>
              <a:t>Explain at least four motivations behind travelling to India in ancient times.</a:t>
            </a:r>
            <a:endParaRPr lang="en-IN" dirty="0"/>
          </a:p>
        </p:txBody>
      </p:sp>
      <p:sp>
        <p:nvSpPr>
          <p:cNvPr id="3" name="Subtitle 2">
            <a:extLst>
              <a:ext uri="{FF2B5EF4-FFF2-40B4-BE49-F238E27FC236}">
                <a16:creationId xmlns:a16="http://schemas.microsoft.com/office/drawing/2014/main" id="{5E5D1BB4-3005-C136-5CC9-278C1AE23762}"/>
              </a:ext>
            </a:extLst>
          </p:cNvPr>
          <p:cNvSpPr>
            <a:spLocks noGrp="1"/>
          </p:cNvSpPr>
          <p:nvPr>
            <p:ph type="subTitle" idx="1"/>
          </p:nvPr>
        </p:nvSpPr>
        <p:spPr>
          <a:xfrm>
            <a:off x="2589212" y="4896251"/>
            <a:ext cx="8915399" cy="1126283"/>
          </a:xfrm>
        </p:spPr>
        <p:txBody>
          <a:bodyPr>
            <a:normAutofit/>
          </a:bodyPr>
          <a:lstStyle/>
          <a:p>
            <a:endParaRPr lang="en-IN" sz="100" dirty="0"/>
          </a:p>
        </p:txBody>
      </p:sp>
    </p:spTree>
    <p:extLst>
      <p:ext uri="{BB962C8B-B14F-4D97-AF65-F5344CB8AC3E}">
        <p14:creationId xmlns:p14="http://schemas.microsoft.com/office/powerpoint/2010/main" val="3705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E351-6EB3-4E53-2CB1-C720BBDAE6C5}"/>
              </a:ext>
            </a:extLst>
          </p:cNvPr>
          <p:cNvSpPr>
            <a:spLocks noGrp="1"/>
          </p:cNvSpPr>
          <p:nvPr>
            <p:ph type="title"/>
          </p:nvPr>
        </p:nvSpPr>
        <p:spPr/>
        <p:txBody>
          <a:bodyPr>
            <a:normAutofit fontScale="90000"/>
          </a:bodyPr>
          <a:lstStyle/>
          <a:p>
            <a:r>
              <a:rPr lang="en-US" dirty="0"/>
              <a:t>Here are some points behind travelling to India in ancient times?</a:t>
            </a:r>
            <a:endParaRPr lang="en-IN" dirty="0"/>
          </a:p>
        </p:txBody>
      </p:sp>
      <p:pic>
        <p:nvPicPr>
          <p:cNvPr id="6" name="Content Placeholder 5">
            <a:extLst>
              <a:ext uri="{FF2B5EF4-FFF2-40B4-BE49-F238E27FC236}">
                <a16:creationId xmlns:a16="http://schemas.microsoft.com/office/drawing/2014/main" id="{6FF81D40-AE91-A82D-C6D0-1D5737ED6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1424" y="2020824"/>
            <a:ext cx="3895343" cy="3072384"/>
          </a:xfrm>
        </p:spPr>
      </p:pic>
      <p:sp>
        <p:nvSpPr>
          <p:cNvPr id="4" name="Text Placeholder 3">
            <a:extLst>
              <a:ext uri="{FF2B5EF4-FFF2-40B4-BE49-F238E27FC236}">
                <a16:creationId xmlns:a16="http://schemas.microsoft.com/office/drawing/2014/main" id="{80DF5229-588B-24E3-5F6F-A08F69563A07}"/>
              </a:ext>
            </a:extLst>
          </p:cNvPr>
          <p:cNvSpPr>
            <a:spLocks noGrp="1"/>
          </p:cNvSpPr>
          <p:nvPr>
            <p:ph type="body" sz="half" idx="2"/>
          </p:nvPr>
        </p:nvSpPr>
        <p:spPr/>
        <p:txBody>
          <a:bodyPr>
            <a:noAutofit/>
          </a:bodyPr>
          <a:lstStyle/>
          <a:p>
            <a:r>
              <a:rPr lang="en-US" sz="2000" dirty="0"/>
              <a:t>Spiritual and Religious Quest. India was the birthplace of Buddhism and Hinduism, two of the world's major religions. ...</a:t>
            </a:r>
          </a:p>
          <a:p>
            <a:r>
              <a:rPr lang="en-US" sz="2000" dirty="0"/>
              <a:t>Intellectual Curiosity and Scholarship. ...</a:t>
            </a:r>
          </a:p>
          <a:p>
            <a:r>
              <a:rPr lang="en-US" sz="2000" dirty="0">
                <a:highlight>
                  <a:srgbClr val="00FF00"/>
                </a:highlight>
              </a:rPr>
              <a:t>Economic and Trade Interests. ...</a:t>
            </a:r>
          </a:p>
          <a:p>
            <a:r>
              <a:rPr lang="en-US" sz="2000" dirty="0">
                <a:highlight>
                  <a:srgbClr val="00FF00"/>
                </a:highlight>
              </a:rPr>
              <a:t>Diplomatic and Political Interests. ...</a:t>
            </a:r>
          </a:p>
          <a:p>
            <a:r>
              <a:rPr lang="en-US" sz="2000" dirty="0">
                <a:highlight>
                  <a:srgbClr val="00FF00"/>
                </a:highlight>
              </a:rPr>
              <a:t>Cultural and Anthropological Exploration</a:t>
            </a:r>
            <a:r>
              <a:rPr lang="en-US" sz="2000" dirty="0"/>
              <a:t>.</a:t>
            </a:r>
            <a:endParaRPr lang="en-IN" sz="2000" dirty="0"/>
          </a:p>
        </p:txBody>
      </p:sp>
    </p:spTree>
    <p:extLst>
      <p:ext uri="{BB962C8B-B14F-4D97-AF65-F5344CB8AC3E}">
        <p14:creationId xmlns:p14="http://schemas.microsoft.com/office/powerpoint/2010/main" val="23605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C5F83-114C-A3C9-DF36-26FC2804D99D}"/>
              </a:ext>
            </a:extLst>
          </p:cNvPr>
          <p:cNvSpPr>
            <a:spLocks noGrp="1"/>
          </p:cNvSpPr>
          <p:nvPr>
            <p:ph type="ctrTitle"/>
          </p:nvPr>
        </p:nvSpPr>
        <p:spPr>
          <a:xfrm>
            <a:off x="860997" y="-685800"/>
            <a:ext cx="8915399" cy="2262781"/>
          </a:xfrm>
        </p:spPr>
        <p:txBody>
          <a:bodyPr>
            <a:normAutofit/>
          </a:bodyPr>
          <a:lstStyle/>
          <a:p>
            <a:r>
              <a:rPr lang="en-US" sz="4000" dirty="0"/>
              <a:t>For what reasons did travel occurs in ancient times?</a:t>
            </a:r>
            <a:endParaRPr lang="en-IN" sz="4000" dirty="0"/>
          </a:p>
        </p:txBody>
      </p:sp>
      <p:sp>
        <p:nvSpPr>
          <p:cNvPr id="3" name="Subtitle 2">
            <a:extLst>
              <a:ext uri="{FF2B5EF4-FFF2-40B4-BE49-F238E27FC236}">
                <a16:creationId xmlns:a16="http://schemas.microsoft.com/office/drawing/2014/main" id="{195B2030-3692-E5DC-0C2F-90E88EC10A3B}"/>
              </a:ext>
            </a:extLst>
          </p:cNvPr>
          <p:cNvSpPr>
            <a:spLocks noGrp="1"/>
          </p:cNvSpPr>
          <p:nvPr>
            <p:ph type="subTitle" idx="1"/>
          </p:nvPr>
        </p:nvSpPr>
        <p:spPr>
          <a:xfrm>
            <a:off x="3055557" y="3049163"/>
            <a:ext cx="8915399" cy="1916029"/>
          </a:xfrm>
        </p:spPr>
        <p:txBody>
          <a:bodyPr>
            <a:noAutofit/>
          </a:bodyPr>
          <a:lstStyle/>
          <a:p>
            <a:r>
              <a:rPr lang="en-US" sz="2400" dirty="0"/>
              <a:t>In search of </a:t>
            </a:r>
            <a:r>
              <a:rPr lang="en-US" sz="2400" dirty="0">
                <a:highlight>
                  <a:srgbClr val="00FF00"/>
                </a:highlight>
              </a:rPr>
              <a:t>livelihood</a:t>
            </a:r>
            <a:r>
              <a:rPr lang="en-US" sz="2400" dirty="0"/>
              <a:t>. To escape from </a:t>
            </a:r>
            <a:r>
              <a:rPr lang="en-US" sz="2400" dirty="0">
                <a:highlight>
                  <a:srgbClr val="00FF00"/>
                </a:highlight>
              </a:rPr>
              <a:t>natural disasters </a:t>
            </a:r>
            <a:r>
              <a:rPr lang="en-US" sz="2400" dirty="0"/>
              <a:t>like floods or drought. Religious teachers travelled from one place to another to offer instructions and advice on religion. For adventurous purposes and exploring new and distant places</a:t>
            </a:r>
            <a:endParaRPr lang="en-IN" sz="2400" dirty="0"/>
          </a:p>
        </p:txBody>
      </p:sp>
    </p:spTree>
    <p:extLst>
      <p:ext uri="{BB962C8B-B14F-4D97-AF65-F5344CB8AC3E}">
        <p14:creationId xmlns:p14="http://schemas.microsoft.com/office/powerpoint/2010/main" val="334417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384B-B3CA-F8D8-61F4-F8659511E4C4}"/>
              </a:ext>
            </a:extLst>
          </p:cNvPr>
          <p:cNvSpPr>
            <a:spLocks noGrp="1"/>
          </p:cNvSpPr>
          <p:nvPr>
            <p:ph type="title"/>
          </p:nvPr>
        </p:nvSpPr>
        <p:spPr>
          <a:xfrm>
            <a:off x="1656524" y="20639"/>
            <a:ext cx="3505199" cy="976312"/>
          </a:xfrm>
        </p:spPr>
        <p:txBody>
          <a:bodyPr/>
          <a:lstStyle/>
          <a:p>
            <a:r>
              <a:rPr lang="en-US" dirty="0"/>
              <a:t>What motivated people to travel in ancient times?</a:t>
            </a:r>
            <a:endParaRPr lang="en-IN" dirty="0"/>
          </a:p>
        </p:txBody>
      </p:sp>
      <p:pic>
        <p:nvPicPr>
          <p:cNvPr id="6" name="Content Placeholder 5">
            <a:extLst>
              <a:ext uri="{FF2B5EF4-FFF2-40B4-BE49-F238E27FC236}">
                <a16:creationId xmlns:a16="http://schemas.microsoft.com/office/drawing/2014/main" id="{C3B72E58-40EE-80A3-4EE2-658D2F436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9128" y="1522476"/>
            <a:ext cx="5056632" cy="3941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4EBAC199-E6B8-E656-0A6C-96853956ECED}"/>
              </a:ext>
            </a:extLst>
          </p:cNvPr>
          <p:cNvSpPr>
            <a:spLocks noGrp="1"/>
          </p:cNvSpPr>
          <p:nvPr>
            <p:ph type="body" sz="half" idx="2"/>
          </p:nvPr>
        </p:nvSpPr>
        <p:spPr>
          <a:xfrm>
            <a:off x="2561780" y="1287717"/>
            <a:ext cx="3610420" cy="5414962"/>
          </a:xfrm>
        </p:spPr>
        <p:txBody>
          <a:bodyPr>
            <a:noAutofit/>
          </a:bodyPr>
          <a:lstStyle/>
          <a:p>
            <a:r>
              <a:rPr lang="en-US" sz="2400" dirty="0"/>
              <a:t>During ancient times people travelled out of their </a:t>
            </a:r>
            <a:r>
              <a:rPr lang="en-US" sz="2400" dirty="0">
                <a:highlight>
                  <a:srgbClr val="00FF00"/>
                </a:highlight>
              </a:rPr>
              <a:t>places of </a:t>
            </a:r>
            <a:r>
              <a:rPr lang="en-US" sz="2400" dirty="0" err="1">
                <a:highlight>
                  <a:srgbClr val="00FF00"/>
                </a:highlight>
              </a:rPr>
              <a:t>resi</a:t>
            </a:r>
            <a:r>
              <a:rPr lang="en-US" sz="2400" dirty="0">
                <a:highlight>
                  <a:srgbClr val="00FF00"/>
                </a:highlight>
              </a:rPr>
              <a:t>- </a:t>
            </a:r>
            <a:r>
              <a:rPr lang="en-US" sz="2400" dirty="0" err="1">
                <a:highlight>
                  <a:srgbClr val="00FF00"/>
                </a:highlight>
              </a:rPr>
              <a:t>dence</a:t>
            </a:r>
            <a:r>
              <a:rPr lang="en-US" sz="2400" dirty="0">
                <a:highlight>
                  <a:srgbClr val="00FF00"/>
                </a:highlight>
              </a:rPr>
              <a:t> </a:t>
            </a:r>
            <a:r>
              <a:rPr lang="en-US" sz="2400" dirty="0"/>
              <a:t>for various reasons, mainly for </a:t>
            </a:r>
            <a:r>
              <a:rPr lang="en-US" sz="2400" dirty="0">
                <a:highlight>
                  <a:srgbClr val="00FF00"/>
                </a:highlight>
              </a:rPr>
              <a:t>migrant and military purposes. </a:t>
            </a:r>
            <a:r>
              <a:rPr lang="en-US" sz="2400" dirty="0"/>
              <a:t>Other drivers included </a:t>
            </a:r>
            <a:r>
              <a:rPr lang="en-US" sz="2400" dirty="0">
                <a:highlight>
                  <a:srgbClr val="00FF00"/>
                </a:highlight>
              </a:rPr>
              <a:t>trade, spectacle games </a:t>
            </a:r>
            <a:r>
              <a:rPr lang="en-US" sz="2400" dirty="0"/>
              <a:t>and festivity attendance, and for religious reasons, such as the case of </a:t>
            </a:r>
            <a:r>
              <a:rPr lang="en-US" sz="2400" dirty="0" err="1">
                <a:highlight>
                  <a:srgbClr val="FFFF00"/>
                </a:highlight>
              </a:rPr>
              <a:t>tirthayatra</a:t>
            </a:r>
            <a:r>
              <a:rPr lang="en-US" sz="2400" dirty="0"/>
              <a:t> (pilgrimage) in India.</a:t>
            </a:r>
            <a:endParaRPr lang="en-IN" sz="2400" dirty="0"/>
          </a:p>
        </p:txBody>
      </p:sp>
    </p:spTree>
    <p:extLst>
      <p:ext uri="{BB962C8B-B14F-4D97-AF65-F5344CB8AC3E}">
        <p14:creationId xmlns:p14="http://schemas.microsoft.com/office/powerpoint/2010/main" val="333752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C397-0C44-5EC4-7DFD-5E3D22090812}"/>
              </a:ext>
            </a:extLst>
          </p:cNvPr>
          <p:cNvSpPr>
            <a:spLocks noGrp="1"/>
          </p:cNvSpPr>
          <p:nvPr>
            <p:ph type="ctrTitle"/>
          </p:nvPr>
        </p:nvSpPr>
        <p:spPr/>
        <p:txBody>
          <a:bodyPr>
            <a:normAutofit fontScale="90000"/>
          </a:bodyPr>
          <a:lstStyle/>
          <a:p>
            <a:r>
              <a:rPr lang="en-US" dirty="0"/>
              <a:t>What were the routes to reach India in ancient times?</a:t>
            </a:r>
            <a:endParaRPr lang="en-IN" dirty="0"/>
          </a:p>
        </p:txBody>
      </p:sp>
      <p:sp>
        <p:nvSpPr>
          <p:cNvPr id="3" name="Subtitle 2">
            <a:extLst>
              <a:ext uri="{FF2B5EF4-FFF2-40B4-BE49-F238E27FC236}">
                <a16:creationId xmlns:a16="http://schemas.microsoft.com/office/drawing/2014/main" id="{AFE2E1E2-FAD6-A357-9903-64047DF2C6D8}"/>
              </a:ext>
            </a:extLst>
          </p:cNvPr>
          <p:cNvSpPr>
            <a:spLocks noGrp="1"/>
          </p:cNvSpPr>
          <p:nvPr>
            <p:ph type="subTitle" idx="1"/>
          </p:nvPr>
        </p:nvSpPr>
        <p:spPr/>
        <p:txBody>
          <a:bodyPr>
            <a:normAutofit/>
          </a:bodyPr>
          <a:lstStyle/>
          <a:p>
            <a:endParaRPr lang="en-IN" sz="100" dirty="0"/>
          </a:p>
        </p:txBody>
      </p:sp>
    </p:spTree>
    <p:extLst>
      <p:ext uri="{BB962C8B-B14F-4D97-AF65-F5344CB8AC3E}">
        <p14:creationId xmlns:p14="http://schemas.microsoft.com/office/powerpoint/2010/main" val="941591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TotalTime>
  <Words>401</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Sst Project</vt:lpstr>
      <vt:lpstr>Why did people travelled to India in ancient times.Describe the routes used to reach India and its favorable geographical features.</vt:lpstr>
      <vt:lpstr>Why did many people travelled to India in ancient times?</vt:lpstr>
      <vt:lpstr>How did many people travelled to India in ancient times?</vt:lpstr>
      <vt:lpstr>Explain at least four motivations behind travelling to India in ancient times.</vt:lpstr>
      <vt:lpstr>Here are some points behind travelling to India in ancient times?</vt:lpstr>
      <vt:lpstr>For what reasons did travel occurs in ancient times?</vt:lpstr>
      <vt:lpstr>What motivated people to travel in ancient times?</vt:lpstr>
      <vt:lpstr>What were the routes to reach India in ancient times?</vt:lpstr>
      <vt:lpstr>What was the route to India ?</vt:lpstr>
      <vt:lpstr>Thank you and hope this project make your mind interesting.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Vinayak Murkute</dc:creator>
  <cp:lastModifiedBy>Vinayak Murkute</cp:lastModifiedBy>
  <cp:revision>1</cp:revision>
  <dcterms:created xsi:type="dcterms:W3CDTF">2025-01-06T13:01:52Z</dcterms:created>
  <dcterms:modified xsi:type="dcterms:W3CDTF">2025-01-06T14:12:01Z</dcterms:modified>
</cp:coreProperties>
</file>