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0" autoAdjust="0"/>
    <p:restoredTop sz="94660"/>
  </p:normalViewPr>
  <p:slideViewPr>
    <p:cSldViewPr snapToGrid="0">
      <p:cViewPr varScale="1">
        <p:scale>
          <a:sx n="98" d="100"/>
          <a:sy n="98" d="100"/>
        </p:scale>
        <p:origin x="9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DFC5F-63E7-4B53-9BBE-ADE41D4EB882}"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EB376-1BA3-498D-80F5-99B40C5106D3}"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982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1BDFC5F-63E7-4B53-9BBE-ADE41D4EB882}" type="datetimeFigureOut">
              <a:rPr lang="en-IN" smtClean="0"/>
              <a:t>09-01-2025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306764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DFC5F-63E7-4B53-9BBE-ADE41D4EB882}"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1885070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DFC5F-63E7-4B53-9BBE-ADE41D4EB882}"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EB376-1BA3-498D-80F5-99B40C5106D3}"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81967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DFC5F-63E7-4B53-9BBE-ADE41D4EB882}"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191797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DFC5F-63E7-4B53-9BBE-ADE41D4EB882}"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EB376-1BA3-498D-80F5-99B40C5106D3}"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01188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DFC5F-63E7-4B53-9BBE-ADE41D4EB882}"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549223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DFC5F-63E7-4B53-9BBE-ADE41D4EB882}"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4010084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DFC5F-63E7-4B53-9BBE-ADE41D4EB882}"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364565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DFC5F-63E7-4B53-9BBE-ADE41D4EB882}"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292545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DFC5F-63E7-4B53-9BBE-ADE41D4EB882}"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154543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DFC5F-63E7-4B53-9BBE-ADE41D4EB882}"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405705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DFC5F-63E7-4B53-9BBE-ADE41D4EB882}" type="datetimeFigureOut">
              <a:rPr lang="en-IN" smtClean="0"/>
              <a:t>09-01-2025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192549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DFC5F-63E7-4B53-9BBE-ADE41D4EB882}" type="datetimeFigureOut">
              <a:rPr lang="en-IN" smtClean="0"/>
              <a:t>09-01-2025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281777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DFC5F-63E7-4B53-9BBE-ADE41D4EB882}" type="datetimeFigureOut">
              <a:rPr lang="en-IN" smtClean="0"/>
              <a:t>09-01-2025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144483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BDFC5F-63E7-4B53-9BBE-ADE41D4EB882}"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80093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BDFC5F-63E7-4B53-9BBE-ADE41D4EB882}"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EB376-1BA3-498D-80F5-99B40C5106D3}" type="slidenum">
              <a:rPr lang="en-IN" smtClean="0"/>
              <a:t>‹#›</a:t>
            </a:fld>
            <a:endParaRPr lang="en-IN"/>
          </a:p>
        </p:txBody>
      </p:sp>
    </p:spTree>
    <p:extLst>
      <p:ext uri="{BB962C8B-B14F-4D97-AF65-F5344CB8AC3E}">
        <p14:creationId xmlns:p14="http://schemas.microsoft.com/office/powerpoint/2010/main" val="103977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1BDFC5F-63E7-4B53-9BBE-ADE41D4EB882}" type="datetimeFigureOut">
              <a:rPr lang="en-IN" smtClean="0"/>
              <a:t>09-01-2025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5FEB376-1BA3-498D-80F5-99B40C5106D3}" type="slidenum">
              <a:rPr lang="en-IN" smtClean="0"/>
              <a:t>‹#›</a:t>
            </a:fld>
            <a:endParaRPr lang="en-IN"/>
          </a:p>
        </p:txBody>
      </p:sp>
    </p:spTree>
    <p:extLst>
      <p:ext uri="{BB962C8B-B14F-4D97-AF65-F5344CB8AC3E}">
        <p14:creationId xmlns:p14="http://schemas.microsoft.com/office/powerpoint/2010/main" val="208410082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78AE-01EA-BD00-F61D-395EBF0E3DF0}"/>
              </a:ext>
            </a:extLst>
          </p:cNvPr>
          <p:cNvSpPr>
            <a:spLocks noGrp="1"/>
          </p:cNvSpPr>
          <p:nvPr>
            <p:ph type="ctrTitle"/>
          </p:nvPr>
        </p:nvSpPr>
        <p:spPr/>
        <p:txBody>
          <a:bodyPr/>
          <a:lstStyle/>
          <a:p>
            <a:r>
              <a:rPr lang="en-US" dirty="0"/>
              <a:t>HINDI PROJECT</a:t>
            </a:r>
            <a:endParaRPr lang="en-IN" dirty="0"/>
          </a:p>
        </p:txBody>
      </p:sp>
      <p:sp>
        <p:nvSpPr>
          <p:cNvPr id="3" name="Subtitle 2">
            <a:extLst>
              <a:ext uri="{FF2B5EF4-FFF2-40B4-BE49-F238E27FC236}">
                <a16:creationId xmlns:a16="http://schemas.microsoft.com/office/drawing/2014/main" id="{3C0592D7-26C1-7F3F-1633-BF8434D22E6E}"/>
              </a:ext>
            </a:extLst>
          </p:cNvPr>
          <p:cNvSpPr>
            <a:spLocks noGrp="1"/>
          </p:cNvSpPr>
          <p:nvPr>
            <p:ph type="subTitle" idx="1"/>
          </p:nvPr>
        </p:nvSpPr>
        <p:spPr/>
        <p:txBody>
          <a:bodyPr>
            <a:normAutofit/>
          </a:bodyPr>
          <a:lstStyle/>
          <a:p>
            <a:r>
              <a:rPr lang="en-US" dirty="0"/>
              <a:t>BY Avanish Murkute</a:t>
            </a:r>
          </a:p>
          <a:p>
            <a:r>
              <a:rPr lang="en-US" dirty="0"/>
              <a:t>Class 6</a:t>
            </a:r>
            <a:r>
              <a:rPr lang="en-US" baseline="30000" dirty="0"/>
              <a:t>th</a:t>
            </a:r>
            <a:r>
              <a:rPr lang="en-US" dirty="0"/>
              <a:t> B</a:t>
            </a:r>
          </a:p>
          <a:p>
            <a:r>
              <a:rPr lang="en-US" dirty="0"/>
              <a:t>ROLL No. </a:t>
            </a:r>
            <a:r>
              <a:rPr lang="en-US" sz="2400" dirty="0"/>
              <a:t>12</a:t>
            </a:r>
            <a:endParaRPr lang="en-IN" dirty="0"/>
          </a:p>
        </p:txBody>
      </p:sp>
    </p:spTree>
    <p:extLst>
      <p:ext uri="{BB962C8B-B14F-4D97-AF65-F5344CB8AC3E}">
        <p14:creationId xmlns:p14="http://schemas.microsoft.com/office/powerpoint/2010/main" val="429083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9114-4FB6-2422-AB39-EFD0FDFBC700}"/>
              </a:ext>
            </a:extLst>
          </p:cNvPr>
          <p:cNvSpPr>
            <a:spLocks noGrp="1"/>
          </p:cNvSpPr>
          <p:nvPr>
            <p:ph type="ctrTitle"/>
          </p:nvPr>
        </p:nvSpPr>
        <p:spPr/>
        <p:txBody>
          <a:bodyPr/>
          <a:lstStyle/>
          <a:p>
            <a:r>
              <a:rPr lang="en-US" dirty="0" err="1"/>
              <a:t>Hindmahasagar</a:t>
            </a:r>
            <a:r>
              <a:rPr lang="en-US" dirty="0"/>
              <a:t> </a:t>
            </a:r>
            <a:r>
              <a:rPr lang="en-US" dirty="0" err="1"/>
              <a:t>mein</a:t>
            </a:r>
            <a:r>
              <a:rPr lang="en-US" dirty="0"/>
              <a:t> </a:t>
            </a:r>
            <a:r>
              <a:rPr lang="en-US" dirty="0" err="1"/>
              <a:t>chota</a:t>
            </a:r>
            <a:r>
              <a:rPr lang="en-US" dirty="0"/>
              <a:t> </a:t>
            </a:r>
            <a:r>
              <a:rPr lang="en-US" dirty="0" err="1"/>
              <a:t>sa</a:t>
            </a:r>
            <a:r>
              <a:rPr lang="en-US" dirty="0"/>
              <a:t> Hindustan</a:t>
            </a:r>
            <a:endParaRPr lang="en-IN" dirty="0"/>
          </a:p>
        </p:txBody>
      </p:sp>
      <p:sp>
        <p:nvSpPr>
          <p:cNvPr id="3" name="Subtitle 2">
            <a:extLst>
              <a:ext uri="{FF2B5EF4-FFF2-40B4-BE49-F238E27FC236}">
                <a16:creationId xmlns:a16="http://schemas.microsoft.com/office/drawing/2014/main" id="{41235BA1-7091-A9CC-B9B8-7F800553A9CF}"/>
              </a:ext>
            </a:extLst>
          </p:cNvPr>
          <p:cNvSpPr>
            <a:spLocks noGrp="1"/>
          </p:cNvSpPr>
          <p:nvPr>
            <p:ph type="subTitle" idx="1"/>
          </p:nvPr>
        </p:nvSpPr>
        <p:spPr/>
        <p:txBody>
          <a:bodyPr>
            <a:normAutofit/>
          </a:bodyPr>
          <a:lstStyle/>
          <a:p>
            <a:endParaRPr lang="en-IN" sz="100" dirty="0"/>
          </a:p>
        </p:txBody>
      </p:sp>
    </p:spTree>
    <p:extLst>
      <p:ext uri="{BB962C8B-B14F-4D97-AF65-F5344CB8AC3E}">
        <p14:creationId xmlns:p14="http://schemas.microsoft.com/office/powerpoint/2010/main" val="232145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CACC6-E5D3-A3C2-73C9-AE1EC304C7C7}"/>
              </a:ext>
            </a:extLst>
          </p:cNvPr>
          <p:cNvSpPr>
            <a:spLocks noGrp="1"/>
          </p:cNvSpPr>
          <p:nvPr>
            <p:ph type="title"/>
          </p:nvPr>
        </p:nvSpPr>
        <p:spPr>
          <a:xfrm>
            <a:off x="1303866" y="1388531"/>
            <a:ext cx="3718455" cy="1371600"/>
          </a:xfrm>
        </p:spPr>
        <p:txBody>
          <a:bodyPr>
            <a:normAutofit/>
          </a:bodyPr>
          <a:lstStyle/>
          <a:p>
            <a:r>
              <a:rPr lang="en-US" sz="2800" dirty="0" err="1"/>
              <a:t>Hindmahasagar</a:t>
            </a:r>
            <a:r>
              <a:rPr lang="en-US" sz="2800" dirty="0"/>
              <a:t> </a:t>
            </a:r>
            <a:r>
              <a:rPr lang="en-US" sz="2800" dirty="0" err="1"/>
              <a:t>kitana</a:t>
            </a:r>
            <a:r>
              <a:rPr lang="en-US" sz="2800" dirty="0"/>
              <a:t> </a:t>
            </a:r>
            <a:r>
              <a:rPr lang="en-US" sz="2800" dirty="0" err="1"/>
              <a:t>choota</a:t>
            </a:r>
            <a:r>
              <a:rPr lang="en-US" sz="2800" dirty="0"/>
              <a:t> </a:t>
            </a:r>
            <a:r>
              <a:rPr lang="en-US" sz="2800" dirty="0" err="1"/>
              <a:t>tha</a:t>
            </a:r>
            <a:r>
              <a:rPr lang="en-US" sz="2800" dirty="0"/>
              <a:t>?</a:t>
            </a:r>
            <a:endParaRPr lang="en-IN" sz="2800" dirty="0"/>
          </a:p>
        </p:txBody>
      </p:sp>
      <p:pic>
        <p:nvPicPr>
          <p:cNvPr id="6" name="Content Placeholder 5" descr="An island with a body of water&#10;&#10;Description automatically generated">
            <a:extLst>
              <a:ext uri="{FF2B5EF4-FFF2-40B4-BE49-F238E27FC236}">
                <a16:creationId xmlns:a16="http://schemas.microsoft.com/office/drawing/2014/main" id="{53655BEE-AA6C-865A-CC7F-C8FBCB29D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4450" y="2268537"/>
            <a:ext cx="2143125" cy="2143125"/>
          </a:xfrm>
        </p:spPr>
      </p:pic>
      <p:sp>
        <p:nvSpPr>
          <p:cNvPr id="4" name="Text Placeholder 3">
            <a:extLst>
              <a:ext uri="{FF2B5EF4-FFF2-40B4-BE49-F238E27FC236}">
                <a16:creationId xmlns:a16="http://schemas.microsoft.com/office/drawing/2014/main" id="{DCFBCFC9-D424-875A-4EE9-0B18CF744BB8}"/>
              </a:ext>
            </a:extLst>
          </p:cNvPr>
          <p:cNvSpPr>
            <a:spLocks noGrp="1"/>
          </p:cNvSpPr>
          <p:nvPr>
            <p:ph type="body" sz="half" idx="2"/>
          </p:nvPr>
        </p:nvSpPr>
        <p:spPr>
          <a:xfrm>
            <a:off x="5515583" y="2209799"/>
            <a:ext cx="5227029" cy="2091267"/>
          </a:xfrm>
        </p:spPr>
        <p:txBody>
          <a:bodyPr>
            <a:normAutofit/>
          </a:bodyPr>
          <a:lstStyle/>
          <a:p>
            <a:r>
              <a:rPr lang="hi-IN" dirty="0"/>
              <a:t>हिंद महासागर 70,560,000 किमी 2 (27,240,000 वर्ग मील) में फैला है, जिसमें लाल सागर और फारस की खाड़ी शामिल है लेकिन दक्षिणी महासागर को छोड़कर, या दुनिया के महासागरों का 19.5% है; इसका आयतन 264,000,000 किमी 3 (63,000,000 घन मील) या दुनिया के महासागरों के आयतन का 19.8% है; इसकी औसत गहराई 3,741 मीटर (12,274 फीट) </a:t>
            </a:r>
            <a:endParaRPr lang="en-IN" dirty="0"/>
          </a:p>
        </p:txBody>
      </p:sp>
    </p:spTree>
    <p:extLst>
      <p:ext uri="{BB962C8B-B14F-4D97-AF65-F5344CB8AC3E}">
        <p14:creationId xmlns:p14="http://schemas.microsoft.com/office/powerpoint/2010/main" val="176767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640E-AD65-EACA-4EC2-038EFE0F03F9}"/>
              </a:ext>
            </a:extLst>
          </p:cNvPr>
          <p:cNvSpPr>
            <a:spLocks noGrp="1"/>
          </p:cNvSpPr>
          <p:nvPr>
            <p:ph type="title" idx="4294967295"/>
          </p:nvPr>
        </p:nvSpPr>
        <p:spPr>
          <a:xfrm>
            <a:off x="0" y="2006600"/>
            <a:ext cx="8534400" cy="2281238"/>
          </a:xfrm>
        </p:spPr>
        <p:txBody>
          <a:bodyPr>
            <a:noAutofit/>
          </a:bodyPr>
          <a:lstStyle/>
          <a:p>
            <a:r>
              <a:rPr lang="en-US" sz="2400" dirty="0"/>
              <a:t> </a:t>
            </a:r>
            <a:r>
              <a:rPr lang="hi-IN" sz="2400" dirty="0"/>
              <a:t>दो क्षेत्र हैं जिन्हें ऐतिहासिक रूप से हिंद महासागर में सबसे गहरा बिंदु माना जाता है; जावा (सुंडा) ट्रेंच और डायमेंटिना फ्रैक्चर ज़ोन (उदाहरण के लिए कोप एट अल., 2009 , कोप एट अल., 2013 ; </a:t>
            </a:r>
            <a:r>
              <a:rPr lang="en-IN" sz="2400" dirty="0"/>
              <a:t>IHO-IOC GEBCO </a:t>
            </a:r>
            <a:r>
              <a:rPr lang="hi-IN" sz="2400" dirty="0"/>
              <a:t>गजेटियर)।</a:t>
            </a:r>
            <a:endParaRPr lang="en-IN" sz="2400" dirty="0"/>
          </a:p>
        </p:txBody>
      </p:sp>
    </p:spTree>
    <p:extLst>
      <p:ext uri="{BB962C8B-B14F-4D97-AF65-F5344CB8AC3E}">
        <p14:creationId xmlns:p14="http://schemas.microsoft.com/office/powerpoint/2010/main" val="169644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map of the world&#10;&#10;Description automatically generated">
            <a:extLst>
              <a:ext uri="{FF2B5EF4-FFF2-40B4-BE49-F238E27FC236}">
                <a16:creationId xmlns:a16="http://schemas.microsoft.com/office/drawing/2014/main" id="{1CB8912D-7100-E411-433A-0A89055C2C5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282825"/>
            <a:ext cx="2162175" cy="2114550"/>
          </a:xfrm>
        </p:spPr>
      </p:pic>
      <p:sp>
        <p:nvSpPr>
          <p:cNvPr id="4" name="Text Placeholder 3">
            <a:extLst>
              <a:ext uri="{FF2B5EF4-FFF2-40B4-BE49-F238E27FC236}">
                <a16:creationId xmlns:a16="http://schemas.microsoft.com/office/drawing/2014/main" id="{8C78C464-7252-FA99-9130-0ABFF342D6C0}"/>
              </a:ext>
            </a:extLst>
          </p:cNvPr>
          <p:cNvSpPr>
            <a:spLocks noGrp="1"/>
          </p:cNvSpPr>
          <p:nvPr>
            <p:ph type="body" sz="half" idx="4294967295"/>
          </p:nvPr>
        </p:nvSpPr>
        <p:spPr>
          <a:xfrm>
            <a:off x="0" y="2057400"/>
            <a:ext cx="9202738" cy="3411538"/>
          </a:xfrm>
        </p:spPr>
        <p:txBody>
          <a:bodyPr>
            <a:normAutofit/>
          </a:bodyPr>
          <a:lstStyle/>
          <a:p>
            <a:r>
              <a:rPr lang="hi-IN" sz="2200" dirty="0"/>
              <a:t>रभारत का सबसे बड़ा समुद्र कौन सा है?</a:t>
            </a:r>
          </a:p>
          <a:p>
            <a:r>
              <a:rPr lang="hi-IN" sz="2400" dirty="0"/>
              <a:t>अब सागर का सतही क्षेत्रफल लगभग 3,862,000 किमी 2 (1,491,130 वर्ग मील) है। समुद्र की अधिकतम चौड़ाई लगभग 2,400 किमी (1,490 मील) है, और इसकी अधिकतम गहराई 5,395 मीटर (17,700 फीट) </a:t>
            </a:r>
            <a:r>
              <a:rPr lang="hi-IN" dirty="0"/>
              <a:t>है।</a:t>
            </a:r>
            <a:endParaRPr lang="en-IN" dirty="0"/>
          </a:p>
        </p:txBody>
      </p:sp>
    </p:spTree>
    <p:extLst>
      <p:ext uri="{BB962C8B-B14F-4D97-AF65-F5344CB8AC3E}">
        <p14:creationId xmlns:p14="http://schemas.microsoft.com/office/powerpoint/2010/main" val="393621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0010BD-1C2C-1A42-EC3D-96928D1A9152}"/>
              </a:ext>
            </a:extLst>
          </p:cNvPr>
          <p:cNvSpPr>
            <a:spLocks noGrp="1"/>
          </p:cNvSpPr>
          <p:nvPr>
            <p:ph type="body" idx="4294967295"/>
          </p:nvPr>
        </p:nvSpPr>
        <p:spPr>
          <a:xfrm>
            <a:off x="3030301" y="1529556"/>
            <a:ext cx="8159750" cy="3798888"/>
          </a:xfrm>
        </p:spPr>
        <p:txBody>
          <a:bodyPr>
            <a:normAutofit lnSpcReduction="10000"/>
          </a:bodyPr>
          <a:lstStyle/>
          <a:p>
            <a:endParaRPr lang="hi-IN" dirty="0"/>
          </a:p>
          <a:p>
            <a:r>
              <a:rPr lang="hi-IN" sz="3200" dirty="0"/>
              <a:t>भारत में कुल कितने समुद्र हैं?</a:t>
            </a:r>
          </a:p>
          <a:p>
            <a:r>
              <a:rPr lang="hi-IN" sz="3200" dirty="0"/>
              <a:t>भारत के एक ओर हिमालय तो तीन और समुद्र है। भारत तीन ओर से समुद्र से घिरा है और जिसके 13 राज्यों की सीमा से समुद्र लगा हुआ है। निम्न प्रमुख समुद्र तटों से समुद्र को निहारना बहुत ही रोमांचक अनुभव </a:t>
            </a:r>
            <a:r>
              <a:rPr lang="hi-IN" dirty="0"/>
              <a:t>होता है।</a:t>
            </a:r>
            <a:endParaRPr lang="en-IN" dirty="0"/>
          </a:p>
        </p:txBody>
      </p:sp>
    </p:spTree>
    <p:extLst>
      <p:ext uri="{BB962C8B-B14F-4D97-AF65-F5344CB8AC3E}">
        <p14:creationId xmlns:p14="http://schemas.microsoft.com/office/powerpoint/2010/main" val="381655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E3DC-F39E-24A9-6504-AA14DA5DAB38}"/>
              </a:ext>
            </a:extLst>
          </p:cNvPr>
          <p:cNvSpPr>
            <a:spLocks noGrp="1"/>
          </p:cNvSpPr>
          <p:nvPr>
            <p:ph type="title"/>
          </p:nvPr>
        </p:nvSpPr>
        <p:spPr/>
        <p:txBody>
          <a:bodyPr>
            <a:normAutofit/>
          </a:bodyPr>
          <a:lstStyle/>
          <a:p>
            <a:endParaRPr lang="en-IN" sz="100" dirty="0"/>
          </a:p>
        </p:txBody>
      </p:sp>
      <p:pic>
        <p:nvPicPr>
          <p:cNvPr id="6" name="Content Placeholder 5" descr="An island with a hill in the middle of the ocean&#10;&#10;Description automatically generated">
            <a:extLst>
              <a:ext uri="{FF2B5EF4-FFF2-40B4-BE49-F238E27FC236}">
                <a16:creationId xmlns:a16="http://schemas.microsoft.com/office/drawing/2014/main" id="{1CCFE243-B0AE-92AF-E38E-B83E6B612A9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4212" y="1023939"/>
            <a:ext cx="4782733" cy="2693457"/>
          </a:xfrm>
        </p:spPr>
      </p:pic>
      <p:pic>
        <p:nvPicPr>
          <p:cNvPr id="8" name="Content Placeholder 7" descr="A blue ocean and a beach&#10;&#10;Description automatically generated with medium confidence">
            <a:extLst>
              <a:ext uri="{FF2B5EF4-FFF2-40B4-BE49-F238E27FC236}">
                <a16:creationId xmlns:a16="http://schemas.microsoft.com/office/drawing/2014/main" id="{ACBB024C-7879-0D62-A086-152BDA604F3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9763" y="1023939"/>
            <a:ext cx="4325565" cy="2693457"/>
          </a:xfrm>
        </p:spPr>
      </p:pic>
    </p:spTree>
    <p:extLst>
      <p:ext uri="{BB962C8B-B14F-4D97-AF65-F5344CB8AC3E}">
        <p14:creationId xmlns:p14="http://schemas.microsoft.com/office/powerpoint/2010/main" val="24860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B5B6-79AF-21C0-55B4-9BF59D808123}"/>
              </a:ext>
            </a:extLst>
          </p:cNvPr>
          <p:cNvSpPr>
            <a:spLocks noGrp="1"/>
          </p:cNvSpPr>
          <p:nvPr>
            <p:ph type="title"/>
          </p:nvPr>
        </p:nvSpPr>
        <p:spPr/>
        <p:txBody>
          <a:bodyPr>
            <a:normAutofit/>
          </a:bodyPr>
          <a:lstStyle/>
          <a:p>
            <a:endParaRPr lang="en-IN" sz="100" dirty="0"/>
          </a:p>
        </p:txBody>
      </p:sp>
      <p:pic>
        <p:nvPicPr>
          <p:cNvPr id="6" name="Content Placeholder 5" descr="A black text on a yellow background&#10;&#10;Description automatically generated">
            <a:extLst>
              <a:ext uri="{FF2B5EF4-FFF2-40B4-BE49-F238E27FC236}">
                <a16:creationId xmlns:a16="http://schemas.microsoft.com/office/drawing/2014/main" id="{AF093E2E-5585-497F-49D2-BFD43A0E3B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1557" y="1712967"/>
            <a:ext cx="4604426" cy="2636196"/>
          </a:xfrm>
        </p:spPr>
      </p:pic>
      <p:sp>
        <p:nvSpPr>
          <p:cNvPr id="4" name="Text Placeholder 3">
            <a:extLst>
              <a:ext uri="{FF2B5EF4-FFF2-40B4-BE49-F238E27FC236}">
                <a16:creationId xmlns:a16="http://schemas.microsoft.com/office/drawing/2014/main" id="{5D8993D3-9B55-D061-D0EF-CAA40AE39925}"/>
              </a:ext>
            </a:extLst>
          </p:cNvPr>
          <p:cNvSpPr>
            <a:spLocks noGrp="1"/>
          </p:cNvSpPr>
          <p:nvPr>
            <p:ph type="body" sz="half" idx="2"/>
          </p:nvPr>
        </p:nvSpPr>
        <p:spPr/>
        <p:txBody>
          <a:bodyPr>
            <a:normAutofit/>
          </a:bodyPr>
          <a:lstStyle/>
          <a:p>
            <a:endParaRPr lang="en-IN" sz="100" dirty="0"/>
          </a:p>
        </p:txBody>
      </p:sp>
    </p:spTree>
    <p:extLst>
      <p:ext uri="{BB962C8B-B14F-4D97-AF65-F5344CB8AC3E}">
        <p14:creationId xmlns:p14="http://schemas.microsoft.com/office/powerpoint/2010/main" val="23684538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50</TotalTime>
  <Words>240</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Slice</vt:lpstr>
      <vt:lpstr>HINDI PROJECT</vt:lpstr>
      <vt:lpstr>Hindmahasagar mein chota sa Hindustan</vt:lpstr>
      <vt:lpstr>Hindmahasagar kitana choota tha?</vt:lpstr>
      <vt:lpstr> दो क्षेत्र हैं जिन्हें ऐतिहासिक रूप से हिंद महासागर में सबसे गहरा बिंदु माना जाता है; जावा (सुंडा) ट्रेंच और डायमेंटिना फ्रैक्चर ज़ोन (उदाहरण के लिए कोप एट अल., 2009 , कोप एट अल., 2013 ; IHO-IOC GEBCO गजेटियर)।</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Vinayak Murkute</dc:creator>
  <cp:lastModifiedBy>avanish murkute</cp:lastModifiedBy>
  <cp:revision>2</cp:revision>
  <dcterms:created xsi:type="dcterms:W3CDTF">2025-01-09T16:03:18Z</dcterms:created>
  <dcterms:modified xsi:type="dcterms:W3CDTF">2025-01-09T17:07:00Z</dcterms:modified>
</cp:coreProperties>
</file>