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15" r:id="rId4"/>
    <p:sldId id="317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3D"/>
    <a:srgbClr val="4E676C"/>
    <a:srgbClr val="767171"/>
    <a:srgbClr val="424242"/>
    <a:srgbClr val="5C7478"/>
    <a:srgbClr val="324647"/>
    <a:srgbClr val="CA2E18"/>
    <a:srgbClr val="9D301C"/>
    <a:srgbClr val="6C421A"/>
    <a:srgbClr val="EDB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6" d="100"/>
          <a:sy n="106" d="100"/>
        </p:scale>
        <p:origin x="10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4416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7C9E0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CA0924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4416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7C9E0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CA0924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© Copyright </a:t>
            </a:r>
            <a:r>
              <a:rPr lang="en-US" b="1" smtClean="0"/>
              <a:t>PresentationGo.com</a:t>
            </a:r>
            <a:r>
              <a:rPr lang="en-US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© Copyright </a:t>
            </a:r>
            <a:r>
              <a:rPr lang="en-US" b="1" smtClean="0"/>
              <a:t>PresentationGo.com</a:t>
            </a:r>
            <a:r>
              <a:rPr lang="en-US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effectLst/>
              </a:rPr>
              <a:t>Designed</a:t>
            </a:r>
            <a:r>
              <a:rPr lang="en-US" sz="1800" baseline="0" dirty="0" smtClean="0">
                <a:solidFill>
                  <a:schemeClr val="bg1"/>
                </a:solidFill>
                <a:effectLst/>
              </a:rPr>
              <a:t> by</a:t>
            </a:r>
            <a:endParaRPr lang="en-US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721306" y="6121399"/>
            <a:ext cx="274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A5CD00"/>
                </a:solidFill>
              </a:rPr>
              <a:t>T</a:t>
            </a:r>
            <a:r>
              <a:rPr lang="en-US" sz="1800" baseline="0" dirty="0" smtClean="0">
                <a:solidFill>
                  <a:srgbClr val="A5CD00"/>
                </a:solidFill>
              </a:rPr>
              <a:t>he free PowerPoint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Businessman and Projection Screen</a:t>
            </a:r>
          </a:p>
        </p:txBody>
      </p:sp>
      <p:grpSp>
        <p:nvGrpSpPr>
          <p:cNvPr id="522" name="Group 521"/>
          <p:cNvGrpSpPr/>
          <p:nvPr/>
        </p:nvGrpSpPr>
        <p:grpSpPr>
          <a:xfrm>
            <a:off x="2936875" y="986464"/>
            <a:ext cx="6318250" cy="5012073"/>
            <a:chOff x="4168775" y="1058863"/>
            <a:chExt cx="5943600" cy="4714875"/>
          </a:xfrm>
        </p:grpSpPr>
        <p:sp>
          <p:nvSpPr>
            <p:cNvPr id="334" name="Rectangle 32"/>
            <p:cNvSpPr>
              <a:spLocks noChangeArrowheads="1"/>
            </p:cNvSpPr>
            <p:nvPr/>
          </p:nvSpPr>
          <p:spPr bwMode="auto">
            <a:xfrm>
              <a:off x="4260215" y="1144588"/>
              <a:ext cx="5760720" cy="2833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20"/>
            <p:cNvSpPr>
              <a:spLocks/>
            </p:cNvSpPr>
            <p:nvPr/>
          </p:nvSpPr>
          <p:spPr bwMode="auto">
            <a:xfrm>
              <a:off x="4168775" y="1058863"/>
              <a:ext cx="5943600" cy="4714875"/>
            </a:xfrm>
            <a:custGeom>
              <a:avLst/>
              <a:gdLst>
                <a:gd name="connsiteX0" fmla="*/ 43270 w 5943600"/>
                <a:gd name="connsiteY0" fmla="*/ 2876550 h 4714875"/>
                <a:gd name="connsiteX1" fmla="*/ 80840 w 5943600"/>
                <a:gd name="connsiteY1" fmla="*/ 2876550 h 4714875"/>
                <a:gd name="connsiteX2" fmla="*/ 2805520 w 5943600"/>
                <a:gd name="connsiteY2" fmla="*/ 2876550 h 4714875"/>
                <a:gd name="connsiteX3" fmla="*/ 2964260 w 5943600"/>
                <a:gd name="connsiteY3" fmla="*/ 2876550 h 4714875"/>
                <a:gd name="connsiteX4" fmla="*/ 3138874 w 5943600"/>
                <a:gd name="connsiteY4" fmla="*/ 2876550 h 4714875"/>
                <a:gd name="connsiteX5" fmla="*/ 5864243 w 5943600"/>
                <a:gd name="connsiteY5" fmla="*/ 2876550 h 4714875"/>
                <a:gd name="connsiteX6" fmla="*/ 5901124 w 5943600"/>
                <a:gd name="connsiteY6" fmla="*/ 2876550 h 4714875"/>
                <a:gd name="connsiteX7" fmla="*/ 5909857 w 5943600"/>
                <a:gd name="connsiteY7" fmla="*/ 2876954 h 4714875"/>
                <a:gd name="connsiteX8" fmla="*/ 5925339 w 5943600"/>
                <a:gd name="connsiteY8" fmla="*/ 2883826 h 4714875"/>
                <a:gd name="connsiteX9" fmla="*/ 5936851 w 5943600"/>
                <a:gd name="connsiteY9" fmla="*/ 2895549 h 4714875"/>
                <a:gd name="connsiteX10" fmla="*/ 5943203 w 5943600"/>
                <a:gd name="connsiteY10" fmla="*/ 2911314 h 4714875"/>
                <a:gd name="connsiteX11" fmla="*/ 5943600 w 5943600"/>
                <a:gd name="connsiteY11" fmla="*/ 2920207 h 4714875"/>
                <a:gd name="connsiteX12" fmla="*/ 5943203 w 5943600"/>
                <a:gd name="connsiteY12" fmla="*/ 2929100 h 4714875"/>
                <a:gd name="connsiteX13" fmla="*/ 5936851 w 5943600"/>
                <a:gd name="connsiteY13" fmla="*/ 2944460 h 4714875"/>
                <a:gd name="connsiteX14" fmla="*/ 5925339 w 5943600"/>
                <a:gd name="connsiteY14" fmla="*/ 2956587 h 4714875"/>
                <a:gd name="connsiteX15" fmla="*/ 5909857 w 5943600"/>
                <a:gd name="connsiteY15" fmla="*/ 2963459 h 4714875"/>
                <a:gd name="connsiteX16" fmla="*/ 5901124 w 5943600"/>
                <a:gd name="connsiteY16" fmla="*/ 2963863 h 4714875"/>
                <a:gd name="connsiteX17" fmla="*/ 5864243 w 5943600"/>
                <a:gd name="connsiteY17" fmla="*/ 2963863 h 4714875"/>
                <a:gd name="connsiteX18" fmla="*/ 3406914 w 5943600"/>
                <a:gd name="connsiteY18" fmla="*/ 2963863 h 4714875"/>
                <a:gd name="connsiteX19" fmla="*/ 3920729 w 5943600"/>
                <a:gd name="connsiteY19" fmla="*/ 4619637 h 4714875"/>
                <a:gd name="connsiteX20" fmla="*/ 3922713 w 5943600"/>
                <a:gd name="connsiteY20" fmla="*/ 4628367 h 4714875"/>
                <a:gd name="connsiteX21" fmla="*/ 3921126 w 5943600"/>
                <a:gd name="connsiteY21" fmla="*/ 4645031 h 4714875"/>
                <a:gd name="connsiteX22" fmla="*/ 3913585 w 5943600"/>
                <a:gd name="connsiteY22" fmla="*/ 4659316 h 4714875"/>
                <a:gd name="connsiteX23" fmla="*/ 3900488 w 5943600"/>
                <a:gd name="connsiteY23" fmla="*/ 4670029 h 4714875"/>
                <a:gd name="connsiteX24" fmla="*/ 3892154 w 5943600"/>
                <a:gd name="connsiteY24" fmla="*/ 4673203 h 4714875"/>
                <a:gd name="connsiteX25" fmla="*/ 3884216 w 5943600"/>
                <a:gd name="connsiteY25" fmla="*/ 4675187 h 4714875"/>
                <a:gd name="connsiteX26" fmla="*/ 3867151 w 5943600"/>
                <a:gd name="connsiteY26" fmla="*/ 4673600 h 4714875"/>
                <a:gd name="connsiteX27" fmla="*/ 3852863 w 5943600"/>
                <a:gd name="connsiteY27" fmla="*/ 4666061 h 4714875"/>
                <a:gd name="connsiteX28" fmla="*/ 3841751 w 5943600"/>
                <a:gd name="connsiteY28" fmla="*/ 4653364 h 4714875"/>
                <a:gd name="connsiteX29" fmla="*/ 3838973 w 5943600"/>
                <a:gd name="connsiteY29" fmla="*/ 4645031 h 4714875"/>
                <a:gd name="connsiteX30" fmla="*/ 3319860 w 5943600"/>
                <a:gd name="connsiteY30" fmla="*/ 2971787 h 4714875"/>
                <a:gd name="connsiteX31" fmla="*/ 3317878 w 5943600"/>
                <a:gd name="connsiteY31" fmla="*/ 2963863 h 4714875"/>
                <a:gd name="connsiteX32" fmla="*/ 3138874 w 5943600"/>
                <a:gd name="connsiteY32" fmla="*/ 2963863 h 4714875"/>
                <a:gd name="connsiteX33" fmla="*/ 3006725 w 5943600"/>
                <a:gd name="connsiteY33" fmla="*/ 2963863 h 4714875"/>
                <a:gd name="connsiteX34" fmla="*/ 3006725 w 5943600"/>
                <a:gd name="connsiteY34" fmla="*/ 4671606 h 4714875"/>
                <a:gd name="connsiteX35" fmla="*/ 3006328 w 5943600"/>
                <a:gd name="connsiteY35" fmla="*/ 4680340 h 4714875"/>
                <a:gd name="connsiteX36" fmla="*/ 3000375 w 5943600"/>
                <a:gd name="connsiteY36" fmla="*/ 4695821 h 4714875"/>
                <a:gd name="connsiteX37" fmla="*/ 2988469 w 5943600"/>
                <a:gd name="connsiteY37" fmla="*/ 4707730 h 4714875"/>
                <a:gd name="connsiteX38" fmla="*/ 2972991 w 5943600"/>
                <a:gd name="connsiteY38" fmla="*/ 4713684 h 4714875"/>
                <a:gd name="connsiteX39" fmla="*/ 2964260 w 5943600"/>
                <a:gd name="connsiteY39" fmla="*/ 4714875 h 4714875"/>
                <a:gd name="connsiteX40" fmla="*/ 2955528 w 5943600"/>
                <a:gd name="connsiteY40" fmla="*/ 4713684 h 4714875"/>
                <a:gd name="connsiteX41" fmla="*/ 2940050 w 5943600"/>
                <a:gd name="connsiteY41" fmla="*/ 4707730 h 4714875"/>
                <a:gd name="connsiteX42" fmla="*/ 2928144 w 5943600"/>
                <a:gd name="connsiteY42" fmla="*/ 4695821 h 4714875"/>
                <a:gd name="connsiteX43" fmla="*/ 2921397 w 5943600"/>
                <a:gd name="connsiteY43" fmla="*/ 4680340 h 4714875"/>
                <a:gd name="connsiteX44" fmla="*/ 2921000 w 5943600"/>
                <a:gd name="connsiteY44" fmla="*/ 4671606 h 4714875"/>
                <a:gd name="connsiteX45" fmla="*/ 2921000 w 5943600"/>
                <a:gd name="connsiteY45" fmla="*/ 2963863 h 4714875"/>
                <a:gd name="connsiteX46" fmla="*/ 2805520 w 5943600"/>
                <a:gd name="connsiteY46" fmla="*/ 2963863 h 4714875"/>
                <a:gd name="connsiteX47" fmla="*/ 2625722 w 5943600"/>
                <a:gd name="connsiteY47" fmla="*/ 2963863 h 4714875"/>
                <a:gd name="connsiteX48" fmla="*/ 2623742 w 5943600"/>
                <a:gd name="connsiteY48" fmla="*/ 2971787 h 4714875"/>
                <a:gd name="connsiteX49" fmla="*/ 2104970 w 5943600"/>
                <a:gd name="connsiteY49" fmla="*/ 4645031 h 4714875"/>
                <a:gd name="connsiteX50" fmla="*/ 2102193 w 5943600"/>
                <a:gd name="connsiteY50" fmla="*/ 4653364 h 4714875"/>
                <a:gd name="connsiteX51" fmla="*/ 2091088 w 5943600"/>
                <a:gd name="connsiteY51" fmla="*/ 4666061 h 4714875"/>
                <a:gd name="connsiteX52" fmla="*/ 2076413 w 5943600"/>
                <a:gd name="connsiteY52" fmla="*/ 4673600 h 4714875"/>
                <a:gd name="connsiteX53" fmla="*/ 2059756 w 5943600"/>
                <a:gd name="connsiteY53" fmla="*/ 4675187 h 4714875"/>
                <a:gd name="connsiteX54" fmla="*/ 2051030 w 5943600"/>
                <a:gd name="connsiteY54" fmla="*/ 4673203 h 4714875"/>
                <a:gd name="connsiteX55" fmla="*/ 2043098 w 5943600"/>
                <a:gd name="connsiteY55" fmla="*/ 4670029 h 4714875"/>
                <a:gd name="connsiteX56" fmla="*/ 2030009 w 5943600"/>
                <a:gd name="connsiteY56" fmla="*/ 4659316 h 4714875"/>
                <a:gd name="connsiteX57" fmla="*/ 2022474 w 5943600"/>
                <a:gd name="connsiteY57" fmla="*/ 4645031 h 4714875"/>
                <a:gd name="connsiteX58" fmla="*/ 2020887 w 5943600"/>
                <a:gd name="connsiteY58" fmla="*/ 4628367 h 4714875"/>
                <a:gd name="connsiteX59" fmla="*/ 2022870 w 5943600"/>
                <a:gd name="connsiteY59" fmla="*/ 4619637 h 4714875"/>
                <a:gd name="connsiteX60" fmla="*/ 2536348 w 5943600"/>
                <a:gd name="connsiteY60" fmla="*/ 2963863 h 4714875"/>
                <a:gd name="connsiteX61" fmla="*/ 80840 w 5943600"/>
                <a:gd name="connsiteY61" fmla="*/ 2963863 h 4714875"/>
                <a:gd name="connsiteX62" fmla="*/ 43270 w 5943600"/>
                <a:gd name="connsiteY62" fmla="*/ 2963863 h 4714875"/>
                <a:gd name="connsiteX63" fmla="*/ 34536 w 5943600"/>
                <a:gd name="connsiteY63" fmla="*/ 2963459 h 4714875"/>
                <a:gd name="connsiteX64" fmla="*/ 19055 w 5943600"/>
                <a:gd name="connsiteY64" fmla="*/ 2956587 h 4714875"/>
                <a:gd name="connsiteX65" fmla="*/ 7145 w 5943600"/>
                <a:gd name="connsiteY65" fmla="*/ 2944460 h 4714875"/>
                <a:gd name="connsiteX66" fmla="*/ 794 w 5943600"/>
                <a:gd name="connsiteY66" fmla="*/ 2929100 h 4714875"/>
                <a:gd name="connsiteX67" fmla="*/ 0 w 5943600"/>
                <a:gd name="connsiteY67" fmla="*/ 2920207 h 4714875"/>
                <a:gd name="connsiteX68" fmla="*/ 794 w 5943600"/>
                <a:gd name="connsiteY68" fmla="*/ 2911314 h 4714875"/>
                <a:gd name="connsiteX69" fmla="*/ 7145 w 5943600"/>
                <a:gd name="connsiteY69" fmla="*/ 2895549 h 4714875"/>
                <a:gd name="connsiteX70" fmla="*/ 19055 w 5943600"/>
                <a:gd name="connsiteY70" fmla="*/ 2883826 h 4714875"/>
                <a:gd name="connsiteX71" fmla="*/ 34536 w 5943600"/>
                <a:gd name="connsiteY71" fmla="*/ 2876954 h 4714875"/>
                <a:gd name="connsiteX72" fmla="*/ 2963862 w 5943600"/>
                <a:gd name="connsiteY72" fmla="*/ 0 h 4714875"/>
                <a:gd name="connsiteX73" fmla="*/ 2972910 w 5943600"/>
                <a:gd name="connsiteY73" fmla="*/ 787 h 4714875"/>
                <a:gd name="connsiteX74" fmla="*/ 2988644 w 5943600"/>
                <a:gd name="connsiteY74" fmla="*/ 7474 h 4714875"/>
                <a:gd name="connsiteX75" fmla="*/ 3000445 w 5943600"/>
                <a:gd name="connsiteY75" fmla="*/ 19668 h 4714875"/>
                <a:gd name="connsiteX76" fmla="*/ 3007526 w 5943600"/>
                <a:gd name="connsiteY76" fmla="*/ 35403 h 4714875"/>
                <a:gd name="connsiteX77" fmla="*/ 3008312 w 5943600"/>
                <a:gd name="connsiteY77" fmla="*/ 44450 h 4714875"/>
                <a:gd name="connsiteX78" fmla="*/ 3008024 w 5943600"/>
                <a:gd name="connsiteY78" fmla="*/ 47625 h 4714875"/>
                <a:gd name="connsiteX79" fmla="*/ 3138874 w 5943600"/>
                <a:gd name="connsiteY79" fmla="*/ 47625 h 4714875"/>
                <a:gd name="connsiteX80" fmla="*/ 5864243 w 5943600"/>
                <a:gd name="connsiteY80" fmla="*/ 47625 h 4714875"/>
                <a:gd name="connsiteX81" fmla="*/ 5901124 w 5943600"/>
                <a:gd name="connsiteY81" fmla="*/ 47625 h 4714875"/>
                <a:gd name="connsiteX82" fmla="*/ 5909857 w 5943600"/>
                <a:gd name="connsiteY82" fmla="*/ 48022 h 4714875"/>
                <a:gd name="connsiteX83" fmla="*/ 5925339 w 5943600"/>
                <a:gd name="connsiteY83" fmla="*/ 54372 h 4714875"/>
                <a:gd name="connsiteX84" fmla="*/ 5936851 w 5943600"/>
                <a:gd name="connsiteY84" fmla="*/ 65881 h 4714875"/>
                <a:gd name="connsiteX85" fmla="*/ 5943203 w 5943600"/>
                <a:gd name="connsiteY85" fmla="*/ 81359 h 4714875"/>
                <a:gd name="connsiteX86" fmla="*/ 5943600 w 5943600"/>
                <a:gd name="connsiteY86" fmla="*/ 90091 h 4714875"/>
                <a:gd name="connsiteX87" fmla="*/ 5943203 w 5943600"/>
                <a:gd name="connsiteY87" fmla="*/ 98822 h 4714875"/>
                <a:gd name="connsiteX88" fmla="*/ 5936851 w 5943600"/>
                <a:gd name="connsiteY88" fmla="*/ 114300 h 4714875"/>
                <a:gd name="connsiteX89" fmla="*/ 5925339 w 5943600"/>
                <a:gd name="connsiteY89" fmla="*/ 126206 h 4714875"/>
                <a:gd name="connsiteX90" fmla="*/ 5909857 w 5943600"/>
                <a:gd name="connsiteY90" fmla="*/ 132953 h 4714875"/>
                <a:gd name="connsiteX91" fmla="*/ 5901124 w 5943600"/>
                <a:gd name="connsiteY91" fmla="*/ 133350 h 4714875"/>
                <a:gd name="connsiteX92" fmla="*/ 5864243 w 5943600"/>
                <a:gd name="connsiteY92" fmla="*/ 133350 h 4714875"/>
                <a:gd name="connsiteX93" fmla="*/ 3138874 w 5943600"/>
                <a:gd name="connsiteY93" fmla="*/ 133350 h 4714875"/>
                <a:gd name="connsiteX94" fmla="*/ 2805520 w 5943600"/>
                <a:gd name="connsiteY94" fmla="*/ 133350 h 4714875"/>
                <a:gd name="connsiteX95" fmla="*/ 80840 w 5943600"/>
                <a:gd name="connsiteY95" fmla="*/ 133350 h 4714875"/>
                <a:gd name="connsiteX96" fmla="*/ 43270 w 5943600"/>
                <a:gd name="connsiteY96" fmla="*/ 133350 h 4714875"/>
                <a:gd name="connsiteX97" fmla="*/ 34536 w 5943600"/>
                <a:gd name="connsiteY97" fmla="*/ 132953 h 4714875"/>
                <a:gd name="connsiteX98" fmla="*/ 19055 w 5943600"/>
                <a:gd name="connsiteY98" fmla="*/ 126206 h 4714875"/>
                <a:gd name="connsiteX99" fmla="*/ 7145 w 5943600"/>
                <a:gd name="connsiteY99" fmla="*/ 114300 h 4714875"/>
                <a:gd name="connsiteX100" fmla="*/ 794 w 5943600"/>
                <a:gd name="connsiteY100" fmla="*/ 98822 h 4714875"/>
                <a:gd name="connsiteX101" fmla="*/ 0 w 5943600"/>
                <a:gd name="connsiteY101" fmla="*/ 90091 h 4714875"/>
                <a:gd name="connsiteX102" fmla="*/ 794 w 5943600"/>
                <a:gd name="connsiteY102" fmla="*/ 81359 h 4714875"/>
                <a:gd name="connsiteX103" fmla="*/ 7145 w 5943600"/>
                <a:gd name="connsiteY103" fmla="*/ 65881 h 4714875"/>
                <a:gd name="connsiteX104" fmla="*/ 19055 w 5943600"/>
                <a:gd name="connsiteY104" fmla="*/ 54372 h 4714875"/>
                <a:gd name="connsiteX105" fmla="*/ 34536 w 5943600"/>
                <a:gd name="connsiteY105" fmla="*/ 48022 h 4714875"/>
                <a:gd name="connsiteX106" fmla="*/ 43270 w 5943600"/>
                <a:gd name="connsiteY106" fmla="*/ 47625 h 4714875"/>
                <a:gd name="connsiteX107" fmla="*/ 80840 w 5943600"/>
                <a:gd name="connsiteY107" fmla="*/ 47625 h 4714875"/>
                <a:gd name="connsiteX108" fmla="*/ 2805520 w 5943600"/>
                <a:gd name="connsiteY108" fmla="*/ 47625 h 4714875"/>
                <a:gd name="connsiteX109" fmla="*/ 2919557 w 5943600"/>
                <a:gd name="connsiteY109" fmla="*/ 47625 h 4714875"/>
                <a:gd name="connsiteX110" fmla="*/ 2919412 w 5943600"/>
                <a:gd name="connsiteY110" fmla="*/ 44450 h 4714875"/>
                <a:gd name="connsiteX111" fmla="*/ 2919806 w 5943600"/>
                <a:gd name="connsiteY111" fmla="*/ 35403 h 4714875"/>
                <a:gd name="connsiteX112" fmla="*/ 2926493 w 5943600"/>
                <a:gd name="connsiteY112" fmla="*/ 19668 h 4714875"/>
                <a:gd name="connsiteX113" fmla="*/ 2938687 w 5943600"/>
                <a:gd name="connsiteY113" fmla="*/ 7474 h 4714875"/>
                <a:gd name="connsiteX114" fmla="*/ 2954815 w 5943600"/>
                <a:gd name="connsiteY114" fmla="*/ 787 h 471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5943600" h="4714875">
                  <a:moveTo>
                    <a:pt x="43270" y="2876550"/>
                  </a:moveTo>
                  <a:lnTo>
                    <a:pt x="80840" y="2876550"/>
                  </a:lnTo>
                  <a:lnTo>
                    <a:pt x="2805520" y="2876550"/>
                  </a:lnTo>
                  <a:lnTo>
                    <a:pt x="2964260" y="2876550"/>
                  </a:lnTo>
                  <a:lnTo>
                    <a:pt x="3138874" y="2876550"/>
                  </a:lnTo>
                  <a:lnTo>
                    <a:pt x="5864243" y="2876550"/>
                  </a:lnTo>
                  <a:lnTo>
                    <a:pt x="5901124" y="2876550"/>
                  </a:lnTo>
                  <a:lnTo>
                    <a:pt x="5909857" y="2876954"/>
                  </a:lnTo>
                  <a:lnTo>
                    <a:pt x="5925339" y="2883826"/>
                  </a:lnTo>
                  <a:lnTo>
                    <a:pt x="5936851" y="2895549"/>
                  </a:lnTo>
                  <a:lnTo>
                    <a:pt x="5943203" y="2911314"/>
                  </a:lnTo>
                  <a:lnTo>
                    <a:pt x="5943600" y="2920207"/>
                  </a:lnTo>
                  <a:lnTo>
                    <a:pt x="5943203" y="2929100"/>
                  </a:lnTo>
                  <a:lnTo>
                    <a:pt x="5936851" y="2944460"/>
                  </a:lnTo>
                  <a:lnTo>
                    <a:pt x="5925339" y="2956587"/>
                  </a:lnTo>
                  <a:lnTo>
                    <a:pt x="5909857" y="2963459"/>
                  </a:lnTo>
                  <a:lnTo>
                    <a:pt x="5901124" y="2963863"/>
                  </a:lnTo>
                  <a:lnTo>
                    <a:pt x="5864243" y="2963863"/>
                  </a:lnTo>
                  <a:lnTo>
                    <a:pt x="3406914" y="2963863"/>
                  </a:lnTo>
                  <a:lnTo>
                    <a:pt x="3920729" y="4619637"/>
                  </a:lnTo>
                  <a:lnTo>
                    <a:pt x="3922713" y="4628367"/>
                  </a:lnTo>
                  <a:lnTo>
                    <a:pt x="3921126" y="4645031"/>
                  </a:lnTo>
                  <a:lnTo>
                    <a:pt x="3913585" y="4659316"/>
                  </a:lnTo>
                  <a:lnTo>
                    <a:pt x="3900488" y="4670029"/>
                  </a:lnTo>
                  <a:lnTo>
                    <a:pt x="3892154" y="4673203"/>
                  </a:lnTo>
                  <a:lnTo>
                    <a:pt x="3884216" y="4675187"/>
                  </a:lnTo>
                  <a:lnTo>
                    <a:pt x="3867151" y="4673600"/>
                  </a:lnTo>
                  <a:lnTo>
                    <a:pt x="3852863" y="4666061"/>
                  </a:lnTo>
                  <a:lnTo>
                    <a:pt x="3841751" y="4653364"/>
                  </a:lnTo>
                  <a:lnTo>
                    <a:pt x="3838973" y="4645031"/>
                  </a:lnTo>
                  <a:lnTo>
                    <a:pt x="3319860" y="2971787"/>
                  </a:lnTo>
                  <a:lnTo>
                    <a:pt x="3317878" y="2963863"/>
                  </a:lnTo>
                  <a:lnTo>
                    <a:pt x="3138874" y="2963863"/>
                  </a:lnTo>
                  <a:lnTo>
                    <a:pt x="3006725" y="2963863"/>
                  </a:lnTo>
                  <a:lnTo>
                    <a:pt x="3006725" y="4671606"/>
                  </a:lnTo>
                  <a:lnTo>
                    <a:pt x="3006328" y="4680340"/>
                  </a:lnTo>
                  <a:lnTo>
                    <a:pt x="3000375" y="4695821"/>
                  </a:lnTo>
                  <a:lnTo>
                    <a:pt x="2988469" y="4707730"/>
                  </a:lnTo>
                  <a:lnTo>
                    <a:pt x="2972991" y="4713684"/>
                  </a:lnTo>
                  <a:lnTo>
                    <a:pt x="2964260" y="4714875"/>
                  </a:lnTo>
                  <a:lnTo>
                    <a:pt x="2955528" y="4713684"/>
                  </a:lnTo>
                  <a:lnTo>
                    <a:pt x="2940050" y="4707730"/>
                  </a:lnTo>
                  <a:lnTo>
                    <a:pt x="2928144" y="4695821"/>
                  </a:lnTo>
                  <a:lnTo>
                    <a:pt x="2921397" y="4680340"/>
                  </a:lnTo>
                  <a:lnTo>
                    <a:pt x="2921000" y="4671606"/>
                  </a:lnTo>
                  <a:lnTo>
                    <a:pt x="2921000" y="2963863"/>
                  </a:lnTo>
                  <a:lnTo>
                    <a:pt x="2805520" y="2963863"/>
                  </a:lnTo>
                  <a:lnTo>
                    <a:pt x="2625722" y="2963863"/>
                  </a:lnTo>
                  <a:lnTo>
                    <a:pt x="2623742" y="2971787"/>
                  </a:lnTo>
                  <a:lnTo>
                    <a:pt x="2104970" y="4645031"/>
                  </a:lnTo>
                  <a:lnTo>
                    <a:pt x="2102193" y="4653364"/>
                  </a:lnTo>
                  <a:lnTo>
                    <a:pt x="2091088" y="4666061"/>
                  </a:lnTo>
                  <a:lnTo>
                    <a:pt x="2076413" y="4673600"/>
                  </a:lnTo>
                  <a:lnTo>
                    <a:pt x="2059756" y="4675187"/>
                  </a:lnTo>
                  <a:lnTo>
                    <a:pt x="2051030" y="4673203"/>
                  </a:lnTo>
                  <a:lnTo>
                    <a:pt x="2043098" y="4670029"/>
                  </a:lnTo>
                  <a:lnTo>
                    <a:pt x="2030009" y="4659316"/>
                  </a:lnTo>
                  <a:lnTo>
                    <a:pt x="2022474" y="4645031"/>
                  </a:lnTo>
                  <a:lnTo>
                    <a:pt x="2020887" y="4628367"/>
                  </a:lnTo>
                  <a:lnTo>
                    <a:pt x="2022870" y="4619637"/>
                  </a:lnTo>
                  <a:lnTo>
                    <a:pt x="2536348" y="2963863"/>
                  </a:lnTo>
                  <a:lnTo>
                    <a:pt x="80840" y="2963863"/>
                  </a:lnTo>
                  <a:lnTo>
                    <a:pt x="43270" y="2963863"/>
                  </a:lnTo>
                  <a:lnTo>
                    <a:pt x="34536" y="2963459"/>
                  </a:lnTo>
                  <a:lnTo>
                    <a:pt x="19055" y="2956587"/>
                  </a:lnTo>
                  <a:lnTo>
                    <a:pt x="7145" y="2944460"/>
                  </a:lnTo>
                  <a:lnTo>
                    <a:pt x="794" y="2929100"/>
                  </a:lnTo>
                  <a:lnTo>
                    <a:pt x="0" y="2920207"/>
                  </a:lnTo>
                  <a:lnTo>
                    <a:pt x="794" y="2911314"/>
                  </a:lnTo>
                  <a:lnTo>
                    <a:pt x="7145" y="2895549"/>
                  </a:lnTo>
                  <a:lnTo>
                    <a:pt x="19055" y="2883826"/>
                  </a:lnTo>
                  <a:lnTo>
                    <a:pt x="34536" y="2876954"/>
                  </a:lnTo>
                  <a:close/>
                  <a:moveTo>
                    <a:pt x="2963862" y="0"/>
                  </a:moveTo>
                  <a:lnTo>
                    <a:pt x="2972910" y="787"/>
                  </a:lnTo>
                  <a:lnTo>
                    <a:pt x="2988644" y="7474"/>
                  </a:lnTo>
                  <a:lnTo>
                    <a:pt x="3000445" y="19668"/>
                  </a:lnTo>
                  <a:lnTo>
                    <a:pt x="3007526" y="35403"/>
                  </a:lnTo>
                  <a:lnTo>
                    <a:pt x="3008312" y="44450"/>
                  </a:lnTo>
                  <a:lnTo>
                    <a:pt x="3008024" y="47625"/>
                  </a:lnTo>
                  <a:lnTo>
                    <a:pt x="3138874" y="47625"/>
                  </a:lnTo>
                  <a:lnTo>
                    <a:pt x="5864243" y="47625"/>
                  </a:lnTo>
                  <a:lnTo>
                    <a:pt x="5901124" y="47625"/>
                  </a:lnTo>
                  <a:lnTo>
                    <a:pt x="5909857" y="48022"/>
                  </a:lnTo>
                  <a:lnTo>
                    <a:pt x="5925339" y="54372"/>
                  </a:lnTo>
                  <a:lnTo>
                    <a:pt x="5936851" y="65881"/>
                  </a:lnTo>
                  <a:lnTo>
                    <a:pt x="5943203" y="81359"/>
                  </a:lnTo>
                  <a:lnTo>
                    <a:pt x="5943600" y="90091"/>
                  </a:lnTo>
                  <a:lnTo>
                    <a:pt x="5943203" y="98822"/>
                  </a:lnTo>
                  <a:lnTo>
                    <a:pt x="5936851" y="114300"/>
                  </a:lnTo>
                  <a:lnTo>
                    <a:pt x="5925339" y="126206"/>
                  </a:lnTo>
                  <a:lnTo>
                    <a:pt x="5909857" y="132953"/>
                  </a:lnTo>
                  <a:lnTo>
                    <a:pt x="5901124" y="133350"/>
                  </a:lnTo>
                  <a:lnTo>
                    <a:pt x="5864243" y="133350"/>
                  </a:lnTo>
                  <a:lnTo>
                    <a:pt x="3138874" y="133350"/>
                  </a:lnTo>
                  <a:lnTo>
                    <a:pt x="2805520" y="133350"/>
                  </a:lnTo>
                  <a:lnTo>
                    <a:pt x="80840" y="133350"/>
                  </a:lnTo>
                  <a:lnTo>
                    <a:pt x="43270" y="133350"/>
                  </a:lnTo>
                  <a:lnTo>
                    <a:pt x="34536" y="132953"/>
                  </a:lnTo>
                  <a:lnTo>
                    <a:pt x="19055" y="126206"/>
                  </a:lnTo>
                  <a:lnTo>
                    <a:pt x="7145" y="114300"/>
                  </a:lnTo>
                  <a:lnTo>
                    <a:pt x="794" y="98822"/>
                  </a:lnTo>
                  <a:lnTo>
                    <a:pt x="0" y="90091"/>
                  </a:lnTo>
                  <a:lnTo>
                    <a:pt x="794" y="81359"/>
                  </a:lnTo>
                  <a:lnTo>
                    <a:pt x="7145" y="65881"/>
                  </a:lnTo>
                  <a:lnTo>
                    <a:pt x="19055" y="54372"/>
                  </a:lnTo>
                  <a:lnTo>
                    <a:pt x="34536" y="48022"/>
                  </a:lnTo>
                  <a:lnTo>
                    <a:pt x="43270" y="47625"/>
                  </a:lnTo>
                  <a:lnTo>
                    <a:pt x="80840" y="47625"/>
                  </a:lnTo>
                  <a:lnTo>
                    <a:pt x="2805520" y="47625"/>
                  </a:lnTo>
                  <a:lnTo>
                    <a:pt x="2919557" y="47625"/>
                  </a:lnTo>
                  <a:lnTo>
                    <a:pt x="2919412" y="44450"/>
                  </a:lnTo>
                  <a:lnTo>
                    <a:pt x="2919806" y="35403"/>
                  </a:lnTo>
                  <a:lnTo>
                    <a:pt x="2926493" y="19668"/>
                  </a:lnTo>
                  <a:lnTo>
                    <a:pt x="2938687" y="7474"/>
                  </a:lnTo>
                  <a:lnTo>
                    <a:pt x="2954815" y="78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1778000" y="2012325"/>
            <a:ext cx="2670175" cy="4010025"/>
            <a:chOff x="3424238" y="1760538"/>
            <a:chExt cx="2670175" cy="4010025"/>
          </a:xfrm>
        </p:grpSpPr>
        <p:sp>
          <p:nvSpPr>
            <p:cNvPr id="341" name="Freeform 39"/>
            <p:cNvSpPr>
              <a:spLocks/>
            </p:cNvSpPr>
            <p:nvPr/>
          </p:nvSpPr>
          <p:spPr bwMode="auto">
            <a:xfrm>
              <a:off x="4732338" y="2935288"/>
              <a:ext cx="952500" cy="757238"/>
            </a:xfrm>
            <a:custGeom>
              <a:avLst/>
              <a:gdLst>
                <a:gd name="T0" fmla="*/ 303 w 2401"/>
                <a:gd name="T1" fmla="*/ 447 h 1907"/>
                <a:gd name="T2" fmla="*/ 1329 w 2401"/>
                <a:gd name="T3" fmla="*/ 1291 h 1907"/>
                <a:gd name="T4" fmla="*/ 1972 w 2401"/>
                <a:gd name="T5" fmla="*/ 0 h 1907"/>
                <a:gd name="T6" fmla="*/ 2401 w 2401"/>
                <a:gd name="T7" fmla="*/ 214 h 1907"/>
                <a:gd name="T8" fmla="*/ 1624 w 2401"/>
                <a:gd name="T9" fmla="*/ 1774 h 1907"/>
                <a:gd name="T10" fmla="*/ 1611 w 2401"/>
                <a:gd name="T11" fmla="*/ 1798 h 1907"/>
                <a:gd name="T12" fmla="*/ 1576 w 2401"/>
                <a:gd name="T13" fmla="*/ 1839 h 1907"/>
                <a:gd name="T14" fmla="*/ 1534 w 2401"/>
                <a:gd name="T15" fmla="*/ 1872 h 1907"/>
                <a:gd name="T16" fmla="*/ 1485 w 2401"/>
                <a:gd name="T17" fmla="*/ 1895 h 1907"/>
                <a:gd name="T18" fmla="*/ 1459 w 2401"/>
                <a:gd name="T19" fmla="*/ 1901 h 1907"/>
                <a:gd name="T20" fmla="*/ 1434 w 2401"/>
                <a:gd name="T21" fmla="*/ 1905 h 1907"/>
                <a:gd name="T22" fmla="*/ 1409 w 2401"/>
                <a:gd name="T23" fmla="*/ 1907 h 1907"/>
                <a:gd name="T24" fmla="*/ 1389 w 2401"/>
                <a:gd name="T25" fmla="*/ 1907 h 1907"/>
                <a:gd name="T26" fmla="*/ 1348 w 2401"/>
                <a:gd name="T27" fmla="*/ 1899 h 1907"/>
                <a:gd name="T28" fmla="*/ 1310 w 2401"/>
                <a:gd name="T29" fmla="*/ 1886 h 1907"/>
                <a:gd name="T30" fmla="*/ 1274 w 2401"/>
                <a:gd name="T31" fmla="*/ 1865 h 1907"/>
                <a:gd name="T32" fmla="*/ 1257 w 2401"/>
                <a:gd name="T33" fmla="*/ 1852 h 1907"/>
                <a:gd name="T34" fmla="*/ 0 w 2401"/>
                <a:gd name="T35" fmla="*/ 817 h 1907"/>
                <a:gd name="T36" fmla="*/ 303 w 2401"/>
                <a:gd name="T37" fmla="*/ 447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1" h="1907">
                  <a:moveTo>
                    <a:pt x="303" y="447"/>
                  </a:moveTo>
                  <a:lnTo>
                    <a:pt x="1329" y="1291"/>
                  </a:lnTo>
                  <a:lnTo>
                    <a:pt x="1972" y="0"/>
                  </a:lnTo>
                  <a:lnTo>
                    <a:pt x="2401" y="214"/>
                  </a:lnTo>
                  <a:lnTo>
                    <a:pt x="1624" y="1774"/>
                  </a:lnTo>
                  <a:lnTo>
                    <a:pt x="1611" y="1798"/>
                  </a:lnTo>
                  <a:lnTo>
                    <a:pt x="1576" y="1839"/>
                  </a:lnTo>
                  <a:lnTo>
                    <a:pt x="1534" y="1872"/>
                  </a:lnTo>
                  <a:lnTo>
                    <a:pt x="1485" y="1895"/>
                  </a:lnTo>
                  <a:lnTo>
                    <a:pt x="1459" y="1901"/>
                  </a:lnTo>
                  <a:lnTo>
                    <a:pt x="1434" y="1905"/>
                  </a:lnTo>
                  <a:lnTo>
                    <a:pt x="1409" y="1907"/>
                  </a:lnTo>
                  <a:lnTo>
                    <a:pt x="1389" y="1907"/>
                  </a:lnTo>
                  <a:lnTo>
                    <a:pt x="1348" y="1899"/>
                  </a:lnTo>
                  <a:lnTo>
                    <a:pt x="1310" y="1886"/>
                  </a:lnTo>
                  <a:lnTo>
                    <a:pt x="1274" y="1865"/>
                  </a:lnTo>
                  <a:lnTo>
                    <a:pt x="1257" y="1852"/>
                  </a:lnTo>
                  <a:lnTo>
                    <a:pt x="0" y="817"/>
                  </a:lnTo>
                  <a:lnTo>
                    <a:pt x="303" y="447"/>
                  </a:lnTo>
                  <a:close/>
                </a:path>
              </a:pathLst>
            </a:custGeom>
            <a:solidFill>
              <a:srgbClr val="2E2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Rectangle 40"/>
            <p:cNvSpPr>
              <a:spLocks noChangeArrowheads="1"/>
            </p:cNvSpPr>
            <p:nvPr/>
          </p:nvSpPr>
          <p:spPr bwMode="auto">
            <a:xfrm>
              <a:off x="4051300" y="2930525"/>
              <a:ext cx="387350" cy="101600"/>
            </a:xfrm>
            <a:prstGeom prst="rect">
              <a:avLst/>
            </a:prstGeom>
            <a:solidFill>
              <a:srgbClr val="F4C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508"/>
            <p:cNvSpPr>
              <a:spLocks/>
            </p:cNvSpPr>
            <p:nvPr/>
          </p:nvSpPr>
          <p:spPr bwMode="auto">
            <a:xfrm>
              <a:off x="3678238" y="2039938"/>
              <a:ext cx="1119187" cy="958850"/>
            </a:xfrm>
            <a:custGeom>
              <a:avLst/>
              <a:gdLst>
                <a:gd name="connsiteX0" fmla="*/ 137001 w 1119187"/>
                <a:gd name="connsiteY0" fmla="*/ 0 h 958850"/>
                <a:gd name="connsiteX1" fmla="*/ 559917 w 1119187"/>
                <a:gd name="connsiteY1" fmla="*/ 0 h 958850"/>
                <a:gd name="connsiteX2" fmla="*/ 688109 w 1119187"/>
                <a:gd name="connsiteY2" fmla="*/ 0 h 958850"/>
                <a:gd name="connsiteX3" fmla="*/ 688975 w 1119187"/>
                <a:gd name="connsiteY3" fmla="*/ 0 h 958850"/>
                <a:gd name="connsiteX4" fmla="*/ 982368 w 1119187"/>
                <a:gd name="connsiteY4" fmla="*/ 0 h 958850"/>
                <a:gd name="connsiteX5" fmla="*/ 983162 w 1119187"/>
                <a:gd name="connsiteY5" fmla="*/ 23445 h 958850"/>
                <a:gd name="connsiteX6" fmla="*/ 993076 w 1119187"/>
                <a:gd name="connsiteY6" fmla="*/ 232063 h 958850"/>
                <a:gd name="connsiteX7" fmla="*/ 996249 w 1119187"/>
                <a:gd name="connsiteY7" fmla="*/ 365976 h 958850"/>
                <a:gd name="connsiteX8" fmla="*/ 998231 w 1119187"/>
                <a:gd name="connsiteY8" fmla="*/ 369155 h 958850"/>
                <a:gd name="connsiteX9" fmla="*/ 1000214 w 1119187"/>
                <a:gd name="connsiteY9" fmla="*/ 372334 h 958850"/>
                <a:gd name="connsiteX10" fmla="*/ 1012508 w 1119187"/>
                <a:gd name="connsiteY10" fmla="*/ 372732 h 958850"/>
                <a:gd name="connsiteX11" fmla="*/ 1035906 w 1119187"/>
                <a:gd name="connsiteY11" fmla="*/ 377103 h 958850"/>
                <a:gd name="connsiteX12" fmla="*/ 1056925 w 1119187"/>
                <a:gd name="connsiteY12" fmla="*/ 385050 h 958850"/>
                <a:gd name="connsiteX13" fmla="*/ 1075960 w 1119187"/>
                <a:gd name="connsiteY13" fmla="*/ 396971 h 958850"/>
                <a:gd name="connsiteX14" fmla="*/ 1091823 w 1119187"/>
                <a:gd name="connsiteY14" fmla="*/ 412071 h 958850"/>
                <a:gd name="connsiteX15" fmla="*/ 1104514 w 1119187"/>
                <a:gd name="connsiteY15" fmla="*/ 429555 h 958850"/>
                <a:gd name="connsiteX16" fmla="*/ 1114032 w 1119187"/>
                <a:gd name="connsiteY16" fmla="*/ 449026 h 958850"/>
                <a:gd name="connsiteX17" fmla="*/ 1118394 w 1119187"/>
                <a:gd name="connsiteY17" fmla="*/ 470484 h 958850"/>
                <a:gd name="connsiteX18" fmla="*/ 1119187 w 1119187"/>
                <a:gd name="connsiteY18" fmla="*/ 482008 h 958850"/>
                <a:gd name="connsiteX19" fmla="*/ 1118394 w 1119187"/>
                <a:gd name="connsiteY19" fmla="*/ 492737 h 958850"/>
                <a:gd name="connsiteX20" fmla="*/ 1114032 w 1119187"/>
                <a:gd name="connsiteY20" fmla="*/ 514592 h 958850"/>
                <a:gd name="connsiteX21" fmla="*/ 1104514 w 1119187"/>
                <a:gd name="connsiteY21" fmla="*/ 534063 h 958850"/>
                <a:gd name="connsiteX22" fmla="*/ 1091823 w 1119187"/>
                <a:gd name="connsiteY22" fmla="*/ 551548 h 958850"/>
                <a:gd name="connsiteX23" fmla="*/ 1075960 w 1119187"/>
                <a:gd name="connsiteY23" fmla="*/ 566250 h 958850"/>
                <a:gd name="connsiteX24" fmla="*/ 1056925 w 1119187"/>
                <a:gd name="connsiteY24" fmla="*/ 578171 h 958850"/>
                <a:gd name="connsiteX25" fmla="*/ 1035906 w 1119187"/>
                <a:gd name="connsiteY25" fmla="*/ 586516 h 958850"/>
                <a:gd name="connsiteX26" fmla="*/ 1012508 w 1119187"/>
                <a:gd name="connsiteY26" fmla="*/ 591284 h 958850"/>
                <a:gd name="connsiteX27" fmla="*/ 1000214 w 1119187"/>
                <a:gd name="connsiteY27" fmla="*/ 591284 h 958850"/>
                <a:gd name="connsiteX28" fmla="*/ 996645 w 1119187"/>
                <a:gd name="connsiteY28" fmla="*/ 591284 h 958850"/>
                <a:gd name="connsiteX29" fmla="*/ 993473 w 1119187"/>
                <a:gd name="connsiteY29" fmla="*/ 591284 h 958850"/>
                <a:gd name="connsiteX30" fmla="*/ 989903 w 1119187"/>
                <a:gd name="connsiteY30" fmla="*/ 599232 h 958850"/>
                <a:gd name="connsiteX31" fmla="*/ 963333 w 1119187"/>
                <a:gd name="connsiteY31" fmla="*/ 655658 h 958850"/>
                <a:gd name="connsiteX32" fmla="*/ 933986 w 1119187"/>
                <a:gd name="connsiteY32" fmla="*/ 706919 h 958850"/>
                <a:gd name="connsiteX33" fmla="*/ 895518 w 1119187"/>
                <a:gd name="connsiteY33" fmla="*/ 765729 h 958850"/>
                <a:gd name="connsiteX34" fmla="*/ 847532 w 1119187"/>
                <a:gd name="connsiteY34" fmla="*/ 825334 h 958850"/>
                <a:gd name="connsiteX35" fmla="*/ 805495 w 1119187"/>
                <a:gd name="connsiteY35" fmla="*/ 868250 h 958850"/>
                <a:gd name="connsiteX36" fmla="*/ 774959 w 1119187"/>
                <a:gd name="connsiteY36" fmla="*/ 894079 h 958850"/>
                <a:gd name="connsiteX37" fmla="*/ 742440 w 1119187"/>
                <a:gd name="connsiteY37" fmla="*/ 917524 h 958850"/>
                <a:gd name="connsiteX38" fmla="*/ 707144 w 1119187"/>
                <a:gd name="connsiteY38" fmla="*/ 938187 h 958850"/>
                <a:gd name="connsiteX39" fmla="*/ 689298 w 1119187"/>
                <a:gd name="connsiteY39" fmla="*/ 946929 h 958850"/>
                <a:gd name="connsiteX40" fmla="*/ 650037 w 1119187"/>
                <a:gd name="connsiteY40" fmla="*/ 953684 h 958850"/>
                <a:gd name="connsiteX41" fmla="*/ 621087 w 1119187"/>
                <a:gd name="connsiteY41" fmla="*/ 958850 h 958850"/>
                <a:gd name="connsiteX42" fmla="*/ 606017 w 1119187"/>
                <a:gd name="connsiteY42" fmla="*/ 958453 h 958850"/>
                <a:gd name="connsiteX43" fmla="*/ 594862 w 1119187"/>
                <a:gd name="connsiteY43" fmla="*/ 958133 h 958850"/>
                <a:gd name="connsiteX44" fmla="*/ 594862 w 1119187"/>
                <a:gd name="connsiteY44" fmla="*/ 958453 h 958850"/>
                <a:gd name="connsiteX45" fmla="*/ 567859 w 1119187"/>
                <a:gd name="connsiteY45" fmla="*/ 957261 h 958850"/>
                <a:gd name="connsiteX46" fmla="*/ 559917 w 1119187"/>
                <a:gd name="connsiteY46" fmla="*/ 956863 h 958850"/>
                <a:gd name="connsiteX47" fmla="*/ 549989 w 1119187"/>
                <a:gd name="connsiteY47" fmla="*/ 957261 h 958850"/>
                <a:gd name="connsiteX48" fmla="*/ 499160 w 1119187"/>
                <a:gd name="connsiteY48" fmla="*/ 958850 h 958850"/>
                <a:gd name="connsiteX49" fmla="*/ 466200 w 1119187"/>
                <a:gd name="connsiteY49" fmla="*/ 958453 h 958850"/>
                <a:gd name="connsiteX50" fmla="*/ 455081 w 1119187"/>
                <a:gd name="connsiteY50" fmla="*/ 956863 h 958850"/>
                <a:gd name="connsiteX51" fmla="*/ 454287 w 1119187"/>
                <a:gd name="connsiteY51" fmla="*/ 956863 h 958850"/>
                <a:gd name="connsiteX52" fmla="*/ 454287 w 1119187"/>
                <a:gd name="connsiteY52" fmla="*/ 956466 h 958850"/>
                <a:gd name="connsiteX53" fmla="*/ 434432 w 1119187"/>
                <a:gd name="connsiteY53" fmla="*/ 949313 h 958850"/>
                <a:gd name="connsiteX54" fmla="*/ 396707 w 1119187"/>
                <a:gd name="connsiteY54" fmla="*/ 930240 h 958850"/>
                <a:gd name="connsiteX55" fmla="*/ 361762 w 1119187"/>
                <a:gd name="connsiteY55" fmla="*/ 907590 h 958850"/>
                <a:gd name="connsiteX56" fmla="*/ 328802 w 1119187"/>
                <a:gd name="connsiteY56" fmla="*/ 881761 h 958850"/>
                <a:gd name="connsiteX57" fmla="*/ 297828 w 1119187"/>
                <a:gd name="connsiteY57" fmla="*/ 852753 h 958850"/>
                <a:gd name="connsiteX58" fmla="*/ 270031 w 1119187"/>
                <a:gd name="connsiteY58" fmla="*/ 822950 h 958850"/>
                <a:gd name="connsiteX59" fmla="*/ 231909 w 1119187"/>
                <a:gd name="connsiteY59" fmla="*/ 776061 h 958850"/>
                <a:gd name="connsiteX60" fmla="*/ 190213 w 1119187"/>
                <a:gd name="connsiteY60" fmla="*/ 714866 h 958850"/>
                <a:gd name="connsiteX61" fmla="*/ 158842 w 1119187"/>
                <a:gd name="connsiteY61" fmla="*/ 659632 h 958850"/>
                <a:gd name="connsiteX62" fmla="*/ 129853 w 1119187"/>
                <a:gd name="connsiteY62" fmla="*/ 600026 h 958850"/>
                <a:gd name="connsiteX63" fmla="*/ 125882 w 1119187"/>
                <a:gd name="connsiteY63" fmla="*/ 591284 h 958850"/>
                <a:gd name="connsiteX64" fmla="*/ 125485 w 1119187"/>
                <a:gd name="connsiteY64" fmla="*/ 591284 h 958850"/>
                <a:gd name="connsiteX65" fmla="*/ 125485 w 1119187"/>
                <a:gd name="connsiteY65" fmla="*/ 590490 h 958850"/>
                <a:gd name="connsiteX66" fmla="*/ 121911 w 1119187"/>
                <a:gd name="connsiteY66" fmla="*/ 590490 h 958850"/>
                <a:gd name="connsiteX67" fmla="*/ 118734 w 1119187"/>
                <a:gd name="connsiteY67" fmla="*/ 590490 h 958850"/>
                <a:gd name="connsiteX68" fmla="*/ 106424 w 1119187"/>
                <a:gd name="connsiteY68" fmla="*/ 590092 h 958850"/>
                <a:gd name="connsiteX69" fmla="*/ 83392 w 1119187"/>
                <a:gd name="connsiteY69" fmla="*/ 585324 h 958850"/>
                <a:gd name="connsiteX70" fmla="*/ 62345 w 1119187"/>
                <a:gd name="connsiteY70" fmla="*/ 577376 h 958850"/>
                <a:gd name="connsiteX71" fmla="*/ 43284 w 1119187"/>
                <a:gd name="connsiteY71" fmla="*/ 565455 h 958850"/>
                <a:gd name="connsiteX72" fmla="*/ 26606 w 1119187"/>
                <a:gd name="connsiteY72" fmla="*/ 550355 h 958850"/>
                <a:gd name="connsiteX73" fmla="*/ 14296 w 1119187"/>
                <a:gd name="connsiteY73" fmla="*/ 532474 h 958850"/>
                <a:gd name="connsiteX74" fmla="*/ 5162 w 1119187"/>
                <a:gd name="connsiteY74" fmla="*/ 513003 h 958850"/>
                <a:gd name="connsiteX75" fmla="*/ 397 w 1119187"/>
                <a:gd name="connsiteY75" fmla="*/ 491148 h 958850"/>
                <a:gd name="connsiteX76" fmla="*/ 0 w 1119187"/>
                <a:gd name="connsiteY76" fmla="*/ 480021 h 958850"/>
                <a:gd name="connsiteX77" fmla="*/ 397 w 1119187"/>
                <a:gd name="connsiteY77" fmla="*/ 469292 h 958850"/>
                <a:gd name="connsiteX78" fmla="*/ 5162 w 1119187"/>
                <a:gd name="connsiteY78" fmla="*/ 447437 h 958850"/>
                <a:gd name="connsiteX79" fmla="*/ 14296 w 1119187"/>
                <a:gd name="connsiteY79" fmla="*/ 427569 h 958850"/>
                <a:gd name="connsiteX80" fmla="*/ 26606 w 1119187"/>
                <a:gd name="connsiteY80" fmla="*/ 409687 h 958850"/>
                <a:gd name="connsiteX81" fmla="*/ 43284 w 1119187"/>
                <a:gd name="connsiteY81" fmla="*/ 394587 h 958850"/>
                <a:gd name="connsiteX82" fmla="*/ 62345 w 1119187"/>
                <a:gd name="connsiteY82" fmla="*/ 382666 h 958850"/>
                <a:gd name="connsiteX83" fmla="*/ 83392 w 1119187"/>
                <a:gd name="connsiteY83" fmla="*/ 373924 h 958850"/>
                <a:gd name="connsiteX84" fmla="*/ 106424 w 1119187"/>
                <a:gd name="connsiteY84" fmla="*/ 369155 h 958850"/>
                <a:gd name="connsiteX85" fmla="*/ 118734 w 1119187"/>
                <a:gd name="connsiteY85" fmla="*/ 369155 h 958850"/>
                <a:gd name="connsiteX86" fmla="*/ 120720 w 1119187"/>
                <a:gd name="connsiteY86" fmla="*/ 367566 h 958850"/>
                <a:gd name="connsiteX87" fmla="*/ 123102 w 1119187"/>
                <a:gd name="connsiteY87" fmla="*/ 365976 h 958850"/>
                <a:gd name="connsiteX88" fmla="*/ 125882 w 1119187"/>
                <a:gd name="connsiteY88" fmla="*/ 232063 h 958850"/>
                <a:gd name="connsiteX89" fmla="*/ 135413 w 1119187"/>
                <a:gd name="connsiteY89" fmla="*/ 23445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19187" h="958850">
                  <a:moveTo>
                    <a:pt x="137001" y="0"/>
                  </a:moveTo>
                  <a:lnTo>
                    <a:pt x="559917" y="0"/>
                  </a:lnTo>
                  <a:lnTo>
                    <a:pt x="688109" y="0"/>
                  </a:lnTo>
                  <a:lnTo>
                    <a:pt x="688975" y="0"/>
                  </a:lnTo>
                  <a:lnTo>
                    <a:pt x="982368" y="0"/>
                  </a:lnTo>
                  <a:lnTo>
                    <a:pt x="983162" y="23445"/>
                  </a:lnTo>
                  <a:lnTo>
                    <a:pt x="993076" y="232063"/>
                  </a:lnTo>
                  <a:lnTo>
                    <a:pt x="996249" y="365976"/>
                  </a:lnTo>
                  <a:lnTo>
                    <a:pt x="998231" y="369155"/>
                  </a:lnTo>
                  <a:lnTo>
                    <a:pt x="1000214" y="372334"/>
                  </a:lnTo>
                  <a:lnTo>
                    <a:pt x="1012508" y="372732"/>
                  </a:lnTo>
                  <a:lnTo>
                    <a:pt x="1035906" y="377103"/>
                  </a:lnTo>
                  <a:lnTo>
                    <a:pt x="1056925" y="385050"/>
                  </a:lnTo>
                  <a:lnTo>
                    <a:pt x="1075960" y="396971"/>
                  </a:lnTo>
                  <a:lnTo>
                    <a:pt x="1091823" y="412071"/>
                  </a:lnTo>
                  <a:lnTo>
                    <a:pt x="1104514" y="429555"/>
                  </a:lnTo>
                  <a:lnTo>
                    <a:pt x="1114032" y="449026"/>
                  </a:lnTo>
                  <a:lnTo>
                    <a:pt x="1118394" y="470484"/>
                  </a:lnTo>
                  <a:lnTo>
                    <a:pt x="1119187" y="482008"/>
                  </a:lnTo>
                  <a:lnTo>
                    <a:pt x="1118394" y="492737"/>
                  </a:lnTo>
                  <a:lnTo>
                    <a:pt x="1114032" y="514592"/>
                  </a:lnTo>
                  <a:lnTo>
                    <a:pt x="1104514" y="534063"/>
                  </a:lnTo>
                  <a:lnTo>
                    <a:pt x="1091823" y="551548"/>
                  </a:lnTo>
                  <a:lnTo>
                    <a:pt x="1075960" y="566250"/>
                  </a:lnTo>
                  <a:lnTo>
                    <a:pt x="1056925" y="578171"/>
                  </a:lnTo>
                  <a:lnTo>
                    <a:pt x="1035906" y="586516"/>
                  </a:lnTo>
                  <a:lnTo>
                    <a:pt x="1012508" y="591284"/>
                  </a:lnTo>
                  <a:lnTo>
                    <a:pt x="1000214" y="591284"/>
                  </a:lnTo>
                  <a:lnTo>
                    <a:pt x="996645" y="591284"/>
                  </a:lnTo>
                  <a:lnTo>
                    <a:pt x="993473" y="591284"/>
                  </a:lnTo>
                  <a:lnTo>
                    <a:pt x="989903" y="599232"/>
                  </a:lnTo>
                  <a:lnTo>
                    <a:pt x="963333" y="655658"/>
                  </a:lnTo>
                  <a:lnTo>
                    <a:pt x="933986" y="706919"/>
                  </a:lnTo>
                  <a:lnTo>
                    <a:pt x="895518" y="765729"/>
                  </a:lnTo>
                  <a:lnTo>
                    <a:pt x="847532" y="825334"/>
                  </a:lnTo>
                  <a:lnTo>
                    <a:pt x="805495" y="868250"/>
                  </a:lnTo>
                  <a:lnTo>
                    <a:pt x="774959" y="894079"/>
                  </a:lnTo>
                  <a:lnTo>
                    <a:pt x="742440" y="917524"/>
                  </a:lnTo>
                  <a:lnTo>
                    <a:pt x="707144" y="938187"/>
                  </a:lnTo>
                  <a:lnTo>
                    <a:pt x="689298" y="946929"/>
                  </a:lnTo>
                  <a:lnTo>
                    <a:pt x="650037" y="953684"/>
                  </a:lnTo>
                  <a:lnTo>
                    <a:pt x="621087" y="958850"/>
                  </a:lnTo>
                  <a:lnTo>
                    <a:pt x="606017" y="958453"/>
                  </a:lnTo>
                  <a:lnTo>
                    <a:pt x="594862" y="958133"/>
                  </a:lnTo>
                  <a:lnTo>
                    <a:pt x="594862" y="958453"/>
                  </a:lnTo>
                  <a:lnTo>
                    <a:pt x="567859" y="957261"/>
                  </a:lnTo>
                  <a:lnTo>
                    <a:pt x="559917" y="956863"/>
                  </a:lnTo>
                  <a:lnTo>
                    <a:pt x="549989" y="957261"/>
                  </a:lnTo>
                  <a:lnTo>
                    <a:pt x="499160" y="958850"/>
                  </a:lnTo>
                  <a:lnTo>
                    <a:pt x="466200" y="958453"/>
                  </a:lnTo>
                  <a:lnTo>
                    <a:pt x="455081" y="956863"/>
                  </a:lnTo>
                  <a:lnTo>
                    <a:pt x="454287" y="956863"/>
                  </a:lnTo>
                  <a:lnTo>
                    <a:pt x="454287" y="956466"/>
                  </a:lnTo>
                  <a:lnTo>
                    <a:pt x="434432" y="949313"/>
                  </a:lnTo>
                  <a:lnTo>
                    <a:pt x="396707" y="930240"/>
                  </a:lnTo>
                  <a:lnTo>
                    <a:pt x="361762" y="907590"/>
                  </a:lnTo>
                  <a:lnTo>
                    <a:pt x="328802" y="881761"/>
                  </a:lnTo>
                  <a:lnTo>
                    <a:pt x="297828" y="852753"/>
                  </a:lnTo>
                  <a:lnTo>
                    <a:pt x="270031" y="822950"/>
                  </a:lnTo>
                  <a:lnTo>
                    <a:pt x="231909" y="776061"/>
                  </a:lnTo>
                  <a:lnTo>
                    <a:pt x="190213" y="714866"/>
                  </a:lnTo>
                  <a:lnTo>
                    <a:pt x="158842" y="659632"/>
                  </a:lnTo>
                  <a:lnTo>
                    <a:pt x="129853" y="600026"/>
                  </a:lnTo>
                  <a:lnTo>
                    <a:pt x="125882" y="591284"/>
                  </a:lnTo>
                  <a:lnTo>
                    <a:pt x="125485" y="591284"/>
                  </a:lnTo>
                  <a:lnTo>
                    <a:pt x="125485" y="590490"/>
                  </a:lnTo>
                  <a:lnTo>
                    <a:pt x="121911" y="590490"/>
                  </a:lnTo>
                  <a:lnTo>
                    <a:pt x="118734" y="590490"/>
                  </a:lnTo>
                  <a:lnTo>
                    <a:pt x="106424" y="590092"/>
                  </a:lnTo>
                  <a:lnTo>
                    <a:pt x="83392" y="585324"/>
                  </a:lnTo>
                  <a:lnTo>
                    <a:pt x="62345" y="577376"/>
                  </a:lnTo>
                  <a:lnTo>
                    <a:pt x="43284" y="565455"/>
                  </a:lnTo>
                  <a:lnTo>
                    <a:pt x="26606" y="550355"/>
                  </a:lnTo>
                  <a:lnTo>
                    <a:pt x="14296" y="532474"/>
                  </a:lnTo>
                  <a:lnTo>
                    <a:pt x="5162" y="513003"/>
                  </a:lnTo>
                  <a:lnTo>
                    <a:pt x="397" y="491148"/>
                  </a:lnTo>
                  <a:lnTo>
                    <a:pt x="0" y="480021"/>
                  </a:lnTo>
                  <a:lnTo>
                    <a:pt x="397" y="469292"/>
                  </a:lnTo>
                  <a:lnTo>
                    <a:pt x="5162" y="447437"/>
                  </a:lnTo>
                  <a:lnTo>
                    <a:pt x="14296" y="427569"/>
                  </a:lnTo>
                  <a:lnTo>
                    <a:pt x="26606" y="409687"/>
                  </a:lnTo>
                  <a:lnTo>
                    <a:pt x="43284" y="394587"/>
                  </a:lnTo>
                  <a:lnTo>
                    <a:pt x="62345" y="382666"/>
                  </a:lnTo>
                  <a:lnTo>
                    <a:pt x="83392" y="373924"/>
                  </a:lnTo>
                  <a:lnTo>
                    <a:pt x="106424" y="369155"/>
                  </a:lnTo>
                  <a:lnTo>
                    <a:pt x="118734" y="369155"/>
                  </a:lnTo>
                  <a:lnTo>
                    <a:pt x="120720" y="367566"/>
                  </a:lnTo>
                  <a:lnTo>
                    <a:pt x="123102" y="365976"/>
                  </a:lnTo>
                  <a:lnTo>
                    <a:pt x="125882" y="232063"/>
                  </a:lnTo>
                  <a:lnTo>
                    <a:pt x="135413" y="23445"/>
                  </a:lnTo>
                  <a:close/>
                </a:path>
              </a:pathLst>
            </a:custGeom>
            <a:solidFill>
              <a:srgbClr val="EDB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7" name="Freeform 45"/>
            <p:cNvSpPr>
              <a:spLocks/>
            </p:cNvSpPr>
            <p:nvPr/>
          </p:nvSpPr>
          <p:spPr bwMode="auto">
            <a:xfrm>
              <a:off x="4217988" y="4243388"/>
              <a:ext cx="355600" cy="1425575"/>
            </a:xfrm>
            <a:custGeom>
              <a:avLst/>
              <a:gdLst>
                <a:gd name="T0" fmla="*/ 249 w 894"/>
                <a:gd name="T1" fmla="*/ 3595 h 3595"/>
                <a:gd name="T2" fmla="*/ 769 w 894"/>
                <a:gd name="T3" fmla="*/ 3595 h 3595"/>
                <a:gd name="T4" fmla="*/ 894 w 894"/>
                <a:gd name="T5" fmla="*/ 0 h 3595"/>
                <a:gd name="T6" fmla="*/ 0 w 894"/>
                <a:gd name="T7" fmla="*/ 0 h 3595"/>
                <a:gd name="T8" fmla="*/ 249 w 894"/>
                <a:gd name="T9" fmla="*/ 3595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3595">
                  <a:moveTo>
                    <a:pt x="249" y="3595"/>
                  </a:moveTo>
                  <a:lnTo>
                    <a:pt x="769" y="3595"/>
                  </a:lnTo>
                  <a:lnTo>
                    <a:pt x="894" y="0"/>
                  </a:lnTo>
                  <a:lnTo>
                    <a:pt x="0" y="0"/>
                  </a:lnTo>
                  <a:lnTo>
                    <a:pt x="249" y="3595"/>
                  </a:lnTo>
                  <a:close/>
                </a:path>
              </a:pathLst>
            </a:custGeom>
            <a:solidFill>
              <a:srgbClr val="2E2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46"/>
            <p:cNvSpPr>
              <a:spLocks/>
            </p:cNvSpPr>
            <p:nvPr/>
          </p:nvSpPr>
          <p:spPr bwMode="auto">
            <a:xfrm>
              <a:off x="3917950" y="4243388"/>
              <a:ext cx="354013" cy="1425575"/>
            </a:xfrm>
            <a:custGeom>
              <a:avLst/>
              <a:gdLst>
                <a:gd name="T0" fmla="*/ 645 w 894"/>
                <a:gd name="T1" fmla="*/ 3595 h 3595"/>
                <a:gd name="T2" fmla="*/ 126 w 894"/>
                <a:gd name="T3" fmla="*/ 3595 h 3595"/>
                <a:gd name="T4" fmla="*/ 0 w 894"/>
                <a:gd name="T5" fmla="*/ 0 h 3595"/>
                <a:gd name="T6" fmla="*/ 894 w 894"/>
                <a:gd name="T7" fmla="*/ 0 h 3595"/>
                <a:gd name="T8" fmla="*/ 645 w 894"/>
                <a:gd name="T9" fmla="*/ 3595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3595">
                  <a:moveTo>
                    <a:pt x="645" y="3595"/>
                  </a:moveTo>
                  <a:lnTo>
                    <a:pt x="126" y="3595"/>
                  </a:lnTo>
                  <a:lnTo>
                    <a:pt x="0" y="0"/>
                  </a:lnTo>
                  <a:lnTo>
                    <a:pt x="894" y="0"/>
                  </a:lnTo>
                  <a:lnTo>
                    <a:pt x="645" y="3595"/>
                  </a:lnTo>
                  <a:close/>
                </a:path>
              </a:pathLst>
            </a:custGeom>
            <a:solidFill>
              <a:srgbClr val="2E2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47"/>
            <p:cNvSpPr>
              <a:spLocks noChangeArrowheads="1"/>
            </p:cNvSpPr>
            <p:nvPr/>
          </p:nvSpPr>
          <p:spPr bwMode="auto">
            <a:xfrm>
              <a:off x="3887788" y="3113088"/>
              <a:ext cx="703263" cy="685800"/>
            </a:xfrm>
            <a:prstGeom prst="rect">
              <a:avLst/>
            </a:prstGeom>
            <a:solidFill>
              <a:srgbClr val="DBD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Rectangle 48"/>
            <p:cNvSpPr>
              <a:spLocks noChangeArrowheads="1"/>
            </p:cNvSpPr>
            <p:nvPr/>
          </p:nvSpPr>
          <p:spPr bwMode="auto">
            <a:xfrm>
              <a:off x="4149725" y="3032125"/>
              <a:ext cx="179388" cy="101600"/>
            </a:xfrm>
            <a:prstGeom prst="rect">
              <a:avLst/>
            </a:prstGeom>
            <a:solidFill>
              <a:srgbClr val="CA2E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9"/>
            <p:cNvSpPr>
              <a:spLocks/>
            </p:cNvSpPr>
            <p:nvPr/>
          </p:nvSpPr>
          <p:spPr bwMode="auto">
            <a:xfrm>
              <a:off x="4130675" y="3113088"/>
              <a:ext cx="217488" cy="1130300"/>
            </a:xfrm>
            <a:custGeom>
              <a:avLst/>
              <a:gdLst>
                <a:gd name="T0" fmla="*/ 0 w 545"/>
                <a:gd name="T1" fmla="*/ 2612 h 2846"/>
                <a:gd name="T2" fmla="*/ 276 w 545"/>
                <a:gd name="T3" fmla="*/ 2846 h 2846"/>
                <a:gd name="T4" fmla="*/ 545 w 545"/>
                <a:gd name="T5" fmla="*/ 2612 h 2846"/>
                <a:gd name="T6" fmla="*/ 351 w 545"/>
                <a:gd name="T7" fmla="*/ 0 h 2846"/>
                <a:gd name="T8" fmla="*/ 194 w 545"/>
                <a:gd name="T9" fmla="*/ 0 h 2846"/>
                <a:gd name="T10" fmla="*/ 0 w 545"/>
                <a:gd name="T11" fmla="*/ 2612 h 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" h="2846">
                  <a:moveTo>
                    <a:pt x="0" y="2612"/>
                  </a:moveTo>
                  <a:lnTo>
                    <a:pt x="276" y="2846"/>
                  </a:lnTo>
                  <a:lnTo>
                    <a:pt x="545" y="2612"/>
                  </a:lnTo>
                  <a:lnTo>
                    <a:pt x="351" y="0"/>
                  </a:lnTo>
                  <a:lnTo>
                    <a:pt x="194" y="0"/>
                  </a:lnTo>
                  <a:lnTo>
                    <a:pt x="0" y="2612"/>
                  </a:lnTo>
                  <a:close/>
                </a:path>
              </a:pathLst>
            </a:custGeom>
            <a:solidFill>
              <a:srgbClr val="9D30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50"/>
            <p:cNvSpPr>
              <a:spLocks/>
            </p:cNvSpPr>
            <p:nvPr/>
          </p:nvSpPr>
          <p:spPr bwMode="auto">
            <a:xfrm>
              <a:off x="4297363" y="3032125"/>
              <a:ext cx="201613" cy="138113"/>
            </a:xfrm>
            <a:custGeom>
              <a:avLst/>
              <a:gdLst>
                <a:gd name="T0" fmla="*/ 110 w 511"/>
                <a:gd name="T1" fmla="*/ 350 h 350"/>
                <a:gd name="T2" fmla="*/ 511 w 511"/>
                <a:gd name="T3" fmla="*/ 205 h 350"/>
                <a:gd name="T4" fmla="*/ 511 w 511"/>
                <a:gd name="T5" fmla="*/ 0 h 350"/>
                <a:gd name="T6" fmla="*/ 0 w 511"/>
                <a:gd name="T7" fmla="*/ 0 h 350"/>
                <a:gd name="T8" fmla="*/ 110 w 511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350">
                  <a:moveTo>
                    <a:pt x="110" y="350"/>
                  </a:moveTo>
                  <a:lnTo>
                    <a:pt x="511" y="20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110" y="350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51"/>
            <p:cNvSpPr>
              <a:spLocks/>
            </p:cNvSpPr>
            <p:nvPr/>
          </p:nvSpPr>
          <p:spPr bwMode="auto">
            <a:xfrm>
              <a:off x="3979863" y="3032125"/>
              <a:ext cx="201613" cy="138113"/>
            </a:xfrm>
            <a:custGeom>
              <a:avLst/>
              <a:gdLst>
                <a:gd name="T0" fmla="*/ 399 w 509"/>
                <a:gd name="T1" fmla="*/ 350 h 350"/>
                <a:gd name="T2" fmla="*/ 0 w 509"/>
                <a:gd name="T3" fmla="*/ 205 h 350"/>
                <a:gd name="T4" fmla="*/ 0 w 509"/>
                <a:gd name="T5" fmla="*/ 0 h 350"/>
                <a:gd name="T6" fmla="*/ 509 w 509"/>
                <a:gd name="T7" fmla="*/ 0 h 350"/>
                <a:gd name="T8" fmla="*/ 399 w 509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350">
                  <a:moveTo>
                    <a:pt x="399" y="350"/>
                  </a:moveTo>
                  <a:lnTo>
                    <a:pt x="0" y="205"/>
                  </a:lnTo>
                  <a:lnTo>
                    <a:pt x="0" y="0"/>
                  </a:lnTo>
                  <a:lnTo>
                    <a:pt x="509" y="0"/>
                  </a:lnTo>
                  <a:lnTo>
                    <a:pt x="399" y="350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52"/>
            <p:cNvSpPr>
              <a:spLocks/>
            </p:cNvSpPr>
            <p:nvPr/>
          </p:nvSpPr>
          <p:spPr bwMode="auto">
            <a:xfrm>
              <a:off x="3424238" y="3113088"/>
              <a:ext cx="377825" cy="1281113"/>
            </a:xfrm>
            <a:custGeom>
              <a:avLst/>
              <a:gdLst>
                <a:gd name="T0" fmla="*/ 561 w 954"/>
                <a:gd name="T1" fmla="*/ 3185 h 3229"/>
                <a:gd name="T2" fmla="*/ 329 w 954"/>
                <a:gd name="T3" fmla="*/ 3207 h 3229"/>
                <a:gd name="T4" fmla="*/ 98 w 954"/>
                <a:gd name="T5" fmla="*/ 3229 h 3229"/>
                <a:gd name="T6" fmla="*/ 79 w 954"/>
                <a:gd name="T7" fmla="*/ 3126 h 3229"/>
                <a:gd name="T8" fmla="*/ 47 w 954"/>
                <a:gd name="T9" fmla="*/ 2923 h 3229"/>
                <a:gd name="T10" fmla="*/ 22 w 954"/>
                <a:gd name="T11" fmla="*/ 2718 h 3229"/>
                <a:gd name="T12" fmla="*/ 8 w 954"/>
                <a:gd name="T13" fmla="*/ 2513 h 3229"/>
                <a:gd name="T14" fmla="*/ 0 w 954"/>
                <a:gd name="T15" fmla="*/ 2309 h 3229"/>
                <a:gd name="T16" fmla="*/ 1 w 954"/>
                <a:gd name="T17" fmla="*/ 2104 h 3229"/>
                <a:gd name="T18" fmla="*/ 10 w 954"/>
                <a:gd name="T19" fmla="*/ 1900 h 3229"/>
                <a:gd name="T20" fmla="*/ 28 w 954"/>
                <a:gd name="T21" fmla="*/ 1696 h 3229"/>
                <a:gd name="T22" fmla="*/ 54 w 954"/>
                <a:gd name="T23" fmla="*/ 1493 h 3229"/>
                <a:gd name="T24" fmla="*/ 88 w 954"/>
                <a:gd name="T25" fmla="*/ 1290 h 3229"/>
                <a:gd name="T26" fmla="*/ 131 w 954"/>
                <a:gd name="T27" fmla="*/ 1089 h 3229"/>
                <a:gd name="T28" fmla="*/ 181 w 954"/>
                <a:gd name="T29" fmla="*/ 888 h 3229"/>
                <a:gd name="T30" fmla="*/ 240 w 954"/>
                <a:gd name="T31" fmla="*/ 688 h 3229"/>
                <a:gd name="T32" fmla="*/ 307 w 954"/>
                <a:gd name="T33" fmla="*/ 490 h 3229"/>
                <a:gd name="T34" fmla="*/ 382 w 954"/>
                <a:gd name="T35" fmla="*/ 293 h 3229"/>
                <a:gd name="T36" fmla="*/ 465 w 954"/>
                <a:gd name="T37" fmla="*/ 97 h 3229"/>
                <a:gd name="T38" fmla="*/ 511 w 954"/>
                <a:gd name="T39" fmla="*/ 0 h 3229"/>
                <a:gd name="T40" fmla="*/ 732 w 954"/>
                <a:gd name="T41" fmla="*/ 57 h 3229"/>
                <a:gd name="T42" fmla="*/ 954 w 954"/>
                <a:gd name="T43" fmla="*/ 113 h 3229"/>
                <a:gd name="T44" fmla="*/ 911 w 954"/>
                <a:gd name="T45" fmla="*/ 206 h 3229"/>
                <a:gd name="T46" fmla="*/ 832 w 954"/>
                <a:gd name="T47" fmla="*/ 392 h 3229"/>
                <a:gd name="T48" fmla="*/ 761 w 954"/>
                <a:gd name="T49" fmla="*/ 580 h 3229"/>
                <a:gd name="T50" fmla="*/ 697 w 954"/>
                <a:gd name="T51" fmla="*/ 767 h 3229"/>
                <a:gd name="T52" fmla="*/ 640 w 954"/>
                <a:gd name="T53" fmla="*/ 958 h 3229"/>
                <a:gd name="T54" fmla="*/ 592 w 954"/>
                <a:gd name="T55" fmla="*/ 1149 h 3229"/>
                <a:gd name="T56" fmla="*/ 552 w 954"/>
                <a:gd name="T57" fmla="*/ 1340 h 3229"/>
                <a:gd name="T58" fmla="*/ 520 w 954"/>
                <a:gd name="T59" fmla="*/ 1533 h 3229"/>
                <a:gd name="T60" fmla="*/ 495 w 954"/>
                <a:gd name="T61" fmla="*/ 1727 h 3229"/>
                <a:gd name="T62" fmla="*/ 478 w 954"/>
                <a:gd name="T63" fmla="*/ 1920 h 3229"/>
                <a:gd name="T64" fmla="*/ 469 w 954"/>
                <a:gd name="T65" fmla="*/ 2114 h 3229"/>
                <a:gd name="T66" fmla="*/ 468 w 954"/>
                <a:gd name="T67" fmla="*/ 2309 h 3229"/>
                <a:gd name="T68" fmla="*/ 474 w 954"/>
                <a:gd name="T69" fmla="*/ 2503 h 3229"/>
                <a:gd name="T70" fmla="*/ 490 w 954"/>
                <a:gd name="T71" fmla="*/ 2699 h 3229"/>
                <a:gd name="T72" fmla="*/ 512 w 954"/>
                <a:gd name="T73" fmla="*/ 2893 h 3229"/>
                <a:gd name="T74" fmla="*/ 543 w 954"/>
                <a:gd name="T75" fmla="*/ 3088 h 3229"/>
                <a:gd name="T76" fmla="*/ 561 w 954"/>
                <a:gd name="T77" fmla="*/ 3185 h 3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4" h="3229">
                  <a:moveTo>
                    <a:pt x="561" y="3185"/>
                  </a:moveTo>
                  <a:lnTo>
                    <a:pt x="329" y="3207"/>
                  </a:lnTo>
                  <a:lnTo>
                    <a:pt x="98" y="3229"/>
                  </a:lnTo>
                  <a:lnTo>
                    <a:pt x="79" y="3126"/>
                  </a:lnTo>
                  <a:lnTo>
                    <a:pt x="47" y="2923"/>
                  </a:lnTo>
                  <a:lnTo>
                    <a:pt x="22" y="2718"/>
                  </a:lnTo>
                  <a:lnTo>
                    <a:pt x="8" y="2513"/>
                  </a:lnTo>
                  <a:lnTo>
                    <a:pt x="0" y="2309"/>
                  </a:lnTo>
                  <a:lnTo>
                    <a:pt x="1" y="2104"/>
                  </a:lnTo>
                  <a:lnTo>
                    <a:pt x="10" y="1900"/>
                  </a:lnTo>
                  <a:lnTo>
                    <a:pt x="28" y="1696"/>
                  </a:lnTo>
                  <a:lnTo>
                    <a:pt x="54" y="1493"/>
                  </a:lnTo>
                  <a:lnTo>
                    <a:pt x="88" y="1290"/>
                  </a:lnTo>
                  <a:lnTo>
                    <a:pt x="131" y="1089"/>
                  </a:lnTo>
                  <a:lnTo>
                    <a:pt x="181" y="888"/>
                  </a:lnTo>
                  <a:lnTo>
                    <a:pt x="240" y="688"/>
                  </a:lnTo>
                  <a:lnTo>
                    <a:pt x="307" y="490"/>
                  </a:lnTo>
                  <a:lnTo>
                    <a:pt x="382" y="293"/>
                  </a:lnTo>
                  <a:lnTo>
                    <a:pt x="465" y="97"/>
                  </a:lnTo>
                  <a:lnTo>
                    <a:pt x="511" y="0"/>
                  </a:lnTo>
                  <a:lnTo>
                    <a:pt x="732" y="57"/>
                  </a:lnTo>
                  <a:lnTo>
                    <a:pt x="954" y="113"/>
                  </a:lnTo>
                  <a:lnTo>
                    <a:pt x="911" y="206"/>
                  </a:lnTo>
                  <a:lnTo>
                    <a:pt x="832" y="392"/>
                  </a:lnTo>
                  <a:lnTo>
                    <a:pt x="761" y="580"/>
                  </a:lnTo>
                  <a:lnTo>
                    <a:pt x="697" y="767"/>
                  </a:lnTo>
                  <a:lnTo>
                    <a:pt x="640" y="958"/>
                  </a:lnTo>
                  <a:lnTo>
                    <a:pt x="592" y="1149"/>
                  </a:lnTo>
                  <a:lnTo>
                    <a:pt x="552" y="1340"/>
                  </a:lnTo>
                  <a:lnTo>
                    <a:pt x="520" y="1533"/>
                  </a:lnTo>
                  <a:lnTo>
                    <a:pt x="495" y="1727"/>
                  </a:lnTo>
                  <a:lnTo>
                    <a:pt x="478" y="1920"/>
                  </a:lnTo>
                  <a:lnTo>
                    <a:pt x="469" y="2114"/>
                  </a:lnTo>
                  <a:lnTo>
                    <a:pt x="468" y="2309"/>
                  </a:lnTo>
                  <a:lnTo>
                    <a:pt x="474" y="2503"/>
                  </a:lnTo>
                  <a:lnTo>
                    <a:pt x="490" y="2699"/>
                  </a:lnTo>
                  <a:lnTo>
                    <a:pt x="512" y="2893"/>
                  </a:lnTo>
                  <a:lnTo>
                    <a:pt x="543" y="3088"/>
                  </a:lnTo>
                  <a:lnTo>
                    <a:pt x="561" y="3185"/>
                  </a:lnTo>
                  <a:close/>
                </a:path>
              </a:pathLst>
            </a:custGeom>
            <a:solidFill>
              <a:srgbClr val="2E2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53"/>
            <p:cNvSpPr>
              <a:spLocks/>
            </p:cNvSpPr>
            <p:nvPr/>
          </p:nvSpPr>
          <p:spPr bwMode="auto">
            <a:xfrm>
              <a:off x="3465513" y="4376738"/>
              <a:ext cx="241300" cy="179388"/>
            </a:xfrm>
            <a:custGeom>
              <a:avLst/>
              <a:gdLst>
                <a:gd name="T0" fmla="*/ 522 w 607"/>
                <a:gd name="T1" fmla="*/ 52 h 451"/>
                <a:gd name="T2" fmla="*/ 491 w 607"/>
                <a:gd name="T3" fmla="*/ 36 h 451"/>
                <a:gd name="T4" fmla="*/ 461 w 607"/>
                <a:gd name="T5" fmla="*/ 27 h 451"/>
                <a:gd name="T6" fmla="*/ 455 w 607"/>
                <a:gd name="T7" fmla="*/ 13 h 451"/>
                <a:gd name="T8" fmla="*/ 449 w 607"/>
                <a:gd name="T9" fmla="*/ 0 h 451"/>
                <a:gd name="T10" fmla="*/ 5 w 607"/>
                <a:gd name="T11" fmla="*/ 43 h 451"/>
                <a:gd name="T12" fmla="*/ 1 w 607"/>
                <a:gd name="T13" fmla="*/ 71 h 451"/>
                <a:gd name="T14" fmla="*/ 0 w 607"/>
                <a:gd name="T15" fmla="*/ 129 h 451"/>
                <a:gd name="T16" fmla="*/ 2 w 607"/>
                <a:gd name="T17" fmla="*/ 160 h 451"/>
                <a:gd name="T18" fmla="*/ 7 w 607"/>
                <a:gd name="T19" fmla="*/ 193 h 451"/>
                <a:gd name="T20" fmla="*/ 26 w 607"/>
                <a:gd name="T21" fmla="*/ 251 h 451"/>
                <a:gd name="T22" fmla="*/ 51 w 607"/>
                <a:gd name="T23" fmla="*/ 306 h 451"/>
                <a:gd name="T24" fmla="*/ 85 w 607"/>
                <a:gd name="T25" fmla="*/ 352 h 451"/>
                <a:gd name="T26" fmla="*/ 123 w 607"/>
                <a:gd name="T27" fmla="*/ 392 h 451"/>
                <a:gd name="T28" fmla="*/ 167 w 607"/>
                <a:gd name="T29" fmla="*/ 422 h 451"/>
                <a:gd name="T30" fmla="*/ 213 w 607"/>
                <a:gd name="T31" fmla="*/ 442 h 451"/>
                <a:gd name="T32" fmla="*/ 261 w 607"/>
                <a:gd name="T33" fmla="*/ 451 h 451"/>
                <a:gd name="T34" fmla="*/ 287 w 607"/>
                <a:gd name="T35" fmla="*/ 450 h 451"/>
                <a:gd name="T36" fmla="*/ 309 w 607"/>
                <a:gd name="T37" fmla="*/ 447 h 451"/>
                <a:gd name="T38" fmla="*/ 351 w 607"/>
                <a:gd name="T39" fmla="*/ 433 h 451"/>
                <a:gd name="T40" fmla="*/ 387 w 607"/>
                <a:gd name="T41" fmla="*/ 411 h 451"/>
                <a:gd name="T42" fmla="*/ 420 w 607"/>
                <a:gd name="T43" fmla="*/ 381 h 451"/>
                <a:gd name="T44" fmla="*/ 447 w 607"/>
                <a:gd name="T45" fmla="*/ 343 h 451"/>
                <a:gd name="T46" fmla="*/ 467 w 607"/>
                <a:gd name="T47" fmla="*/ 300 h 451"/>
                <a:gd name="T48" fmla="*/ 482 w 607"/>
                <a:gd name="T49" fmla="*/ 253 h 451"/>
                <a:gd name="T50" fmla="*/ 488 w 607"/>
                <a:gd name="T51" fmla="*/ 201 h 451"/>
                <a:gd name="T52" fmla="*/ 490 w 607"/>
                <a:gd name="T53" fmla="*/ 173 h 451"/>
                <a:gd name="T54" fmla="*/ 526 w 607"/>
                <a:gd name="T55" fmla="*/ 183 h 451"/>
                <a:gd name="T56" fmla="*/ 570 w 607"/>
                <a:gd name="T57" fmla="*/ 183 h 451"/>
                <a:gd name="T58" fmla="*/ 593 w 607"/>
                <a:gd name="T59" fmla="*/ 175 h 451"/>
                <a:gd name="T60" fmla="*/ 600 w 607"/>
                <a:gd name="T61" fmla="*/ 167 h 451"/>
                <a:gd name="T62" fmla="*/ 607 w 607"/>
                <a:gd name="T63" fmla="*/ 157 h 451"/>
                <a:gd name="T64" fmla="*/ 605 w 607"/>
                <a:gd name="T65" fmla="*/ 129 h 451"/>
                <a:gd name="T66" fmla="*/ 584 w 607"/>
                <a:gd name="T67" fmla="*/ 97 h 451"/>
                <a:gd name="T68" fmla="*/ 547 w 607"/>
                <a:gd name="T69" fmla="*/ 66 h 451"/>
                <a:gd name="T70" fmla="*/ 522 w 607"/>
                <a:gd name="T71" fmla="*/ 5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7" h="451">
                  <a:moveTo>
                    <a:pt x="522" y="52"/>
                  </a:moveTo>
                  <a:lnTo>
                    <a:pt x="491" y="36"/>
                  </a:lnTo>
                  <a:lnTo>
                    <a:pt x="461" y="27"/>
                  </a:lnTo>
                  <a:lnTo>
                    <a:pt x="455" y="13"/>
                  </a:lnTo>
                  <a:lnTo>
                    <a:pt x="449" y="0"/>
                  </a:lnTo>
                  <a:lnTo>
                    <a:pt x="5" y="43"/>
                  </a:lnTo>
                  <a:lnTo>
                    <a:pt x="1" y="71"/>
                  </a:lnTo>
                  <a:lnTo>
                    <a:pt x="0" y="129"/>
                  </a:lnTo>
                  <a:lnTo>
                    <a:pt x="2" y="160"/>
                  </a:lnTo>
                  <a:lnTo>
                    <a:pt x="7" y="193"/>
                  </a:lnTo>
                  <a:lnTo>
                    <a:pt x="26" y="251"/>
                  </a:lnTo>
                  <a:lnTo>
                    <a:pt x="51" y="306"/>
                  </a:lnTo>
                  <a:lnTo>
                    <a:pt x="85" y="352"/>
                  </a:lnTo>
                  <a:lnTo>
                    <a:pt x="123" y="392"/>
                  </a:lnTo>
                  <a:lnTo>
                    <a:pt x="167" y="422"/>
                  </a:lnTo>
                  <a:lnTo>
                    <a:pt x="213" y="442"/>
                  </a:lnTo>
                  <a:lnTo>
                    <a:pt x="261" y="451"/>
                  </a:lnTo>
                  <a:lnTo>
                    <a:pt x="287" y="450"/>
                  </a:lnTo>
                  <a:lnTo>
                    <a:pt x="309" y="447"/>
                  </a:lnTo>
                  <a:lnTo>
                    <a:pt x="351" y="433"/>
                  </a:lnTo>
                  <a:lnTo>
                    <a:pt x="387" y="411"/>
                  </a:lnTo>
                  <a:lnTo>
                    <a:pt x="420" y="381"/>
                  </a:lnTo>
                  <a:lnTo>
                    <a:pt x="447" y="343"/>
                  </a:lnTo>
                  <a:lnTo>
                    <a:pt x="467" y="300"/>
                  </a:lnTo>
                  <a:lnTo>
                    <a:pt x="482" y="253"/>
                  </a:lnTo>
                  <a:lnTo>
                    <a:pt x="488" y="201"/>
                  </a:lnTo>
                  <a:lnTo>
                    <a:pt x="490" y="173"/>
                  </a:lnTo>
                  <a:lnTo>
                    <a:pt x="526" y="183"/>
                  </a:lnTo>
                  <a:lnTo>
                    <a:pt x="570" y="183"/>
                  </a:lnTo>
                  <a:lnTo>
                    <a:pt x="593" y="175"/>
                  </a:lnTo>
                  <a:lnTo>
                    <a:pt x="600" y="167"/>
                  </a:lnTo>
                  <a:lnTo>
                    <a:pt x="607" y="157"/>
                  </a:lnTo>
                  <a:lnTo>
                    <a:pt x="605" y="129"/>
                  </a:lnTo>
                  <a:lnTo>
                    <a:pt x="584" y="97"/>
                  </a:lnTo>
                  <a:lnTo>
                    <a:pt x="547" y="66"/>
                  </a:lnTo>
                  <a:lnTo>
                    <a:pt x="522" y="52"/>
                  </a:lnTo>
                  <a:close/>
                </a:path>
              </a:pathLst>
            </a:custGeom>
            <a:solidFill>
              <a:srgbClr val="EDB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54"/>
            <p:cNvSpPr>
              <a:spLocks/>
            </p:cNvSpPr>
            <p:nvPr/>
          </p:nvSpPr>
          <p:spPr bwMode="auto">
            <a:xfrm>
              <a:off x="4206875" y="3113088"/>
              <a:ext cx="646113" cy="1323975"/>
            </a:xfrm>
            <a:custGeom>
              <a:avLst/>
              <a:gdLst>
                <a:gd name="T0" fmla="*/ 294 w 1631"/>
                <a:gd name="T1" fmla="*/ 3338 h 3338"/>
                <a:gd name="T2" fmla="*/ 294 w 1631"/>
                <a:gd name="T3" fmla="*/ 3336 h 3338"/>
                <a:gd name="T4" fmla="*/ 286 w 1631"/>
                <a:gd name="T5" fmla="*/ 3336 h 3338"/>
                <a:gd name="T6" fmla="*/ 280 w 1631"/>
                <a:gd name="T7" fmla="*/ 3338 h 3338"/>
                <a:gd name="T8" fmla="*/ 254 w 1631"/>
                <a:gd name="T9" fmla="*/ 3336 h 3338"/>
                <a:gd name="T10" fmla="*/ 204 w 1631"/>
                <a:gd name="T11" fmla="*/ 3329 h 3338"/>
                <a:gd name="T12" fmla="*/ 157 w 1631"/>
                <a:gd name="T13" fmla="*/ 3313 h 3338"/>
                <a:gd name="T14" fmla="*/ 114 w 1631"/>
                <a:gd name="T15" fmla="*/ 3291 h 3338"/>
                <a:gd name="T16" fmla="*/ 78 w 1631"/>
                <a:gd name="T17" fmla="*/ 3264 h 3338"/>
                <a:gd name="T18" fmla="*/ 47 w 1631"/>
                <a:gd name="T19" fmla="*/ 3231 h 3338"/>
                <a:gd name="T20" fmla="*/ 23 w 1631"/>
                <a:gd name="T21" fmla="*/ 3194 h 3338"/>
                <a:gd name="T22" fmla="*/ 8 w 1631"/>
                <a:gd name="T23" fmla="*/ 3154 h 3338"/>
                <a:gd name="T24" fmla="*/ 4 w 1631"/>
                <a:gd name="T25" fmla="*/ 3133 h 3338"/>
                <a:gd name="T26" fmla="*/ 0 w 1631"/>
                <a:gd name="T27" fmla="*/ 3132 h 3338"/>
                <a:gd name="T28" fmla="*/ 0 w 1631"/>
                <a:gd name="T29" fmla="*/ 1638 h 3338"/>
                <a:gd name="T30" fmla="*/ 722 w 1631"/>
                <a:gd name="T31" fmla="*/ 0 h 3338"/>
                <a:gd name="T32" fmla="*/ 1631 w 1631"/>
                <a:gd name="T33" fmla="*/ 0 h 3338"/>
                <a:gd name="T34" fmla="*/ 1275 w 1631"/>
                <a:gd name="T35" fmla="*/ 1640 h 3338"/>
                <a:gd name="T36" fmla="*/ 1275 w 1631"/>
                <a:gd name="T37" fmla="*/ 3338 h 3338"/>
                <a:gd name="T38" fmla="*/ 294 w 1631"/>
                <a:gd name="T39" fmla="*/ 3338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31" h="3338">
                  <a:moveTo>
                    <a:pt x="294" y="3338"/>
                  </a:moveTo>
                  <a:lnTo>
                    <a:pt x="294" y="3336"/>
                  </a:lnTo>
                  <a:lnTo>
                    <a:pt x="286" y="3336"/>
                  </a:lnTo>
                  <a:lnTo>
                    <a:pt x="280" y="3338"/>
                  </a:lnTo>
                  <a:lnTo>
                    <a:pt x="254" y="3336"/>
                  </a:lnTo>
                  <a:lnTo>
                    <a:pt x="204" y="3329"/>
                  </a:lnTo>
                  <a:lnTo>
                    <a:pt x="157" y="3313"/>
                  </a:lnTo>
                  <a:lnTo>
                    <a:pt x="114" y="3291"/>
                  </a:lnTo>
                  <a:lnTo>
                    <a:pt x="78" y="3264"/>
                  </a:lnTo>
                  <a:lnTo>
                    <a:pt x="47" y="3231"/>
                  </a:lnTo>
                  <a:lnTo>
                    <a:pt x="23" y="3194"/>
                  </a:lnTo>
                  <a:lnTo>
                    <a:pt x="8" y="3154"/>
                  </a:lnTo>
                  <a:lnTo>
                    <a:pt x="4" y="3133"/>
                  </a:lnTo>
                  <a:lnTo>
                    <a:pt x="0" y="3132"/>
                  </a:lnTo>
                  <a:lnTo>
                    <a:pt x="0" y="1638"/>
                  </a:lnTo>
                  <a:lnTo>
                    <a:pt x="722" y="0"/>
                  </a:lnTo>
                  <a:lnTo>
                    <a:pt x="1631" y="0"/>
                  </a:lnTo>
                  <a:lnTo>
                    <a:pt x="1275" y="1640"/>
                  </a:lnTo>
                  <a:lnTo>
                    <a:pt x="1275" y="3338"/>
                  </a:lnTo>
                  <a:lnTo>
                    <a:pt x="294" y="3338"/>
                  </a:lnTo>
                  <a:close/>
                </a:path>
              </a:pathLst>
            </a:custGeom>
            <a:solidFill>
              <a:srgbClr val="2E2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55"/>
            <p:cNvSpPr>
              <a:spLocks/>
            </p:cNvSpPr>
            <p:nvPr/>
          </p:nvSpPr>
          <p:spPr bwMode="auto">
            <a:xfrm>
              <a:off x="4206875" y="3068638"/>
              <a:ext cx="446088" cy="695325"/>
            </a:xfrm>
            <a:custGeom>
              <a:avLst/>
              <a:gdLst>
                <a:gd name="T0" fmla="*/ 601 w 1128"/>
                <a:gd name="T1" fmla="*/ 875 h 1749"/>
                <a:gd name="T2" fmla="*/ 0 w 1128"/>
                <a:gd name="T3" fmla="*/ 1749 h 1749"/>
                <a:gd name="T4" fmla="*/ 761 w 1128"/>
                <a:gd name="T5" fmla="*/ 0 h 1749"/>
                <a:gd name="T6" fmla="*/ 1128 w 1128"/>
                <a:gd name="T7" fmla="*/ 111 h 1749"/>
                <a:gd name="T8" fmla="*/ 881 w 1128"/>
                <a:gd name="T9" fmla="*/ 468 h 1749"/>
                <a:gd name="T10" fmla="*/ 621 w 1128"/>
                <a:gd name="T11" fmla="*/ 849 h 1749"/>
                <a:gd name="T12" fmla="*/ 601 w 1128"/>
                <a:gd name="T13" fmla="*/ 875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8" h="1749">
                  <a:moveTo>
                    <a:pt x="601" y="875"/>
                  </a:moveTo>
                  <a:lnTo>
                    <a:pt x="0" y="1749"/>
                  </a:lnTo>
                  <a:lnTo>
                    <a:pt x="761" y="0"/>
                  </a:lnTo>
                  <a:lnTo>
                    <a:pt x="1128" y="111"/>
                  </a:lnTo>
                  <a:lnTo>
                    <a:pt x="881" y="468"/>
                  </a:lnTo>
                  <a:lnTo>
                    <a:pt x="621" y="849"/>
                  </a:lnTo>
                  <a:lnTo>
                    <a:pt x="601" y="875"/>
                  </a:lnTo>
                  <a:close/>
                </a:path>
              </a:pathLst>
            </a:custGeom>
            <a:solidFill>
              <a:srgbClr val="373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56"/>
            <p:cNvSpPr>
              <a:spLocks/>
            </p:cNvSpPr>
            <p:nvPr/>
          </p:nvSpPr>
          <p:spPr bwMode="auto">
            <a:xfrm>
              <a:off x="3625850" y="3113088"/>
              <a:ext cx="646113" cy="1323975"/>
            </a:xfrm>
            <a:custGeom>
              <a:avLst/>
              <a:gdLst>
                <a:gd name="T0" fmla="*/ 1336 w 1630"/>
                <a:gd name="T1" fmla="*/ 3338 h 3338"/>
                <a:gd name="T2" fmla="*/ 1337 w 1630"/>
                <a:gd name="T3" fmla="*/ 3336 h 3338"/>
                <a:gd name="T4" fmla="*/ 1344 w 1630"/>
                <a:gd name="T5" fmla="*/ 3336 h 3338"/>
                <a:gd name="T6" fmla="*/ 1350 w 1630"/>
                <a:gd name="T7" fmla="*/ 3338 h 3338"/>
                <a:gd name="T8" fmla="*/ 1377 w 1630"/>
                <a:gd name="T9" fmla="*/ 3336 h 3338"/>
                <a:gd name="T10" fmla="*/ 1427 w 1630"/>
                <a:gd name="T11" fmla="*/ 3329 h 3338"/>
                <a:gd name="T12" fmla="*/ 1473 w 1630"/>
                <a:gd name="T13" fmla="*/ 3313 h 3338"/>
                <a:gd name="T14" fmla="*/ 1516 w 1630"/>
                <a:gd name="T15" fmla="*/ 3291 h 3338"/>
                <a:gd name="T16" fmla="*/ 1552 w 1630"/>
                <a:gd name="T17" fmla="*/ 3264 h 3338"/>
                <a:gd name="T18" fmla="*/ 1584 w 1630"/>
                <a:gd name="T19" fmla="*/ 3231 h 3338"/>
                <a:gd name="T20" fmla="*/ 1607 w 1630"/>
                <a:gd name="T21" fmla="*/ 3194 h 3338"/>
                <a:gd name="T22" fmla="*/ 1622 w 1630"/>
                <a:gd name="T23" fmla="*/ 3154 h 3338"/>
                <a:gd name="T24" fmla="*/ 1628 w 1630"/>
                <a:gd name="T25" fmla="*/ 3133 h 3338"/>
                <a:gd name="T26" fmla="*/ 1630 w 1630"/>
                <a:gd name="T27" fmla="*/ 3132 h 3338"/>
                <a:gd name="T28" fmla="*/ 1630 w 1630"/>
                <a:gd name="T29" fmla="*/ 1638 h 3338"/>
                <a:gd name="T30" fmla="*/ 908 w 1630"/>
                <a:gd name="T31" fmla="*/ 0 h 3338"/>
                <a:gd name="T32" fmla="*/ 0 w 1630"/>
                <a:gd name="T33" fmla="*/ 0 h 3338"/>
                <a:gd name="T34" fmla="*/ 355 w 1630"/>
                <a:gd name="T35" fmla="*/ 1640 h 3338"/>
                <a:gd name="T36" fmla="*/ 355 w 1630"/>
                <a:gd name="T37" fmla="*/ 3338 h 3338"/>
                <a:gd name="T38" fmla="*/ 1336 w 1630"/>
                <a:gd name="T39" fmla="*/ 3338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30" h="3338">
                  <a:moveTo>
                    <a:pt x="1336" y="3338"/>
                  </a:moveTo>
                  <a:lnTo>
                    <a:pt x="1337" y="3336"/>
                  </a:lnTo>
                  <a:lnTo>
                    <a:pt x="1344" y="3336"/>
                  </a:lnTo>
                  <a:lnTo>
                    <a:pt x="1350" y="3338"/>
                  </a:lnTo>
                  <a:lnTo>
                    <a:pt x="1377" y="3336"/>
                  </a:lnTo>
                  <a:lnTo>
                    <a:pt x="1427" y="3329"/>
                  </a:lnTo>
                  <a:lnTo>
                    <a:pt x="1473" y="3313"/>
                  </a:lnTo>
                  <a:lnTo>
                    <a:pt x="1516" y="3291"/>
                  </a:lnTo>
                  <a:lnTo>
                    <a:pt x="1552" y="3264"/>
                  </a:lnTo>
                  <a:lnTo>
                    <a:pt x="1584" y="3231"/>
                  </a:lnTo>
                  <a:lnTo>
                    <a:pt x="1607" y="3194"/>
                  </a:lnTo>
                  <a:lnTo>
                    <a:pt x="1622" y="3154"/>
                  </a:lnTo>
                  <a:lnTo>
                    <a:pt x="1628" y="3133"/>
                  </a:lnTo>
                  <a:lnTo>
                    <a:pt x="1630" y="3132"/>
                  </a:lnTo>
                  <a:lnTo>
                    <a:pt x="1630" y="1638"/>
                  </a:lnTo>
                  <a:lnTo>
                    <a:pt x="908" y="0"/>
                  </a:lnTo>
                  <a:lnTo>
                    <a:pt x="0" y="0"/>
                  </a:lnTo>
                  <a:lnTo>
                    <a:pt x="355" y="1640"/>
                  </a:lnTo>
                  <a:lnTo>
                    <a:pt x="355" y="3338"/>
                  </a:lnTo>
                  <a:lnTo>
                    <a:pt x="1336" y="3338"/>
                  </a:lnTo>
                  <a:close/>
                </a:path>
              </a:pathLst>
            </a:custGeom>
            <a:solidFill>
              <a:srgbClr val="2E2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57"/>
            <p:cNvSpPr>
              <a:spLocks/>
            </p:cNvSpPr>
            <p:nvPr/>
          </p:nvSpPr>
          <p:spPr bwMode="auto">
            <a:xfrm>
              <a:off x="3825875" y="3068638"/>
              <a:ext cx="446088" cy="695325"/>
            </a:xfrm>
            <a:custGeom>
              <a:avLst/>
              <a:gdLst>
                <a:gd name="T0" fmla="*/ 0 w 1126"/>
                <a:gd name="T1" fmla="*/ 111 h 1749"/>
                <a:gd name="T2" fmla="*/ 365 w 1126"/>
                <a:gd name="T3" fmla="*/ 0 h 1749"/>
                <a:gd name="T4" fmla="*/ 1126 w 1126"/>
                <a:gd name="T5" fmla="*/ 1749 h 1749"/>
                <a:gd name="T6" fmla="*/ 245 w 1126"/>
                <a:gd name="T7" fmla="*/ 468 h 1749"/>
                <a:gd name="T8" fmla="*/ 0 w 1126"/>
                <a:gd name="T9" fmla="*/ 111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1749">
                  <a:moveTo>
                    <a:pt x="0" y="111"/>
                  </a:moveTo>
                  <a:lnTo>
                    <a:pt x="365" y="0"/>
                  </a:lnTo>
                  <a:lnTo>
                    <a:pt x="1126" y="1749"/>
                  </a:lnTo>
                  <a:lnTo>
                    <a:pt x="245" y="46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373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58"/>
            <p:cNvSpPr>
              <a:spLocks/>
            </p:cNvSpPr>
            <p:nvPr/>
          </p:nvSpPr>
          <p:spPr bwMode="auto">
            <a:xfrm>
              <a:off x="3725863" y="2495550"/>
              <a:ext cx="66675" cy="66675"/>
            </a:xfrm>
            <a:custGeom>
              <a:avLst/>
              <a:gdLst>
                <a:gd name="T0" fmla="*/ 39 w 169"/>
                <a:gd name="T1" fmla="*/ 127 h 168"/>
                <a:gd name="T2" fmla="*/ 40 w 169"/>
                <a:gd name="T3" fmla="*/ 108 h 168"/>
                <a:gd name="T4" fmla="*/ 53 w 169"/>
                <a:gd name="T5" fmla="*/ 76 h 168"/>
                <a:gd name="T6" fmla="*/ 78 w 169"/>
                <a:gd name="T7" fmla="*/ 53 h 168"/>
                <a:gd name="T8" fmla="*/ 110 w 169"/>
                <a:gd name="T9" fmla="*/ 38 h 168"/>
                <a:gd name="T10" fmla="*/ 128 w 169"/>
                <a:gd name="T11" fmla="*/ 37 h 168"/>
                <a:gd name="T12" fmla="*/ 149 w 169"/>
                <a:gd name="T13" fmla="*/ 40 h 168"/>
                <a:gd name="T14" fmla="*/ 169 w 169"/>
                <a:gd name="T15" fmla="*/ 47 h 168"/>
                <a:gd name="T16" fmla="*/ 162 w 169"/>
                <a:gd name="T17" fmla="*/ 37 h 168"/>
                <a:gd name="T18" fmla="*/ 147 w 169"/>
                <a:gd name="T19" fmla="*/ 19 h 168"/>
                <a:gd name="T20" fmla="*/ 126 w 169"/>
                <a:gd name="T21" fmla="*/ 7 h 168"/>
                <a:gd name="T22" fmla="*/ 103 w 169"/>
                <a:gd name="T23" fmla="*/ 0 h 168"/>
                <a:gd name="T24" fmla="*/ 90 w 169"/>
                <a:gd name="T25" fmla="*/ 0 h 168"/>
                <a:gd name="T26" fmla="*/ 71 w 169"/>
                <a:gd name="T27" fmla="*/ 1 h 168"/>
                <a:gd name="T28" fmla="*/ 39 w 169"/>
                <a:gd name="T29" fmla="*/ 14 h 168"/>
                <a:gd name="T30" fmla="*/ 16 w 169"/>
                <a:gd name="T31" fmla="*/ 38 h 168"/>
                <a:gd name="T32" fmla="*/ 1 w 169"/>
                <a:gd name="T33" fmla="*/ 71 h 168"/>
                <a:gd name="T34" fmla="*/ 0 w 169"/>
                <a:gd name="T35" fmla="*/ 89 h 168"/>
                <a:gd name="T36" fmla="*/ 1 w 169"/>
                <a:gd name="T37" fmla="*/ 101 h 168"/>
                <a:gd name="T38" fmla="*/ 8 w 169"/>
                <a:gd name="T39" fmla="*/ 125 h 168"/>
                <a:gd name="T40" fmla="*/ 21 w 169"/>
                <a:gd name="T41" fmla="*/ 145 h 168"/>
                <a:gd name="T42" fmla="*/ 39 w 169"/>
                <a:gd name="T43" fmla="*/ 162 h 168"/>
                <a:gd name="T44" fmla="*/ 49 w 169"/>
                <a:gd name="T45" fmla="*/ 168 h 168"/>
                <a:gd name="T46" fmla="*/ 40 w 169"/>
                <a:gd name="T47" fmla="*/ 149 h 168"/>
                <a:gd name="T48" fmla="*/ 39 w 169"/>
                <a:gd name="T49" fmla="*/ 12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" h="168">
                  <a:moveTo>
                    <a:pt x="39" y="127"/>
                  </a:moveTo>
                  <a:lnTo>
                    <a:pt x="40" y="108"/>
                  </a:lnTo>
                  <a:lnTo>
                    <a:pt x="53" y="76"/>
                  </a:lnTo>
                  <a:lnTo>
                    <a:pt x="78" y="53"/>
                  </a:lnTo>
                  <a:lnTo>
                    <a:pt x="110" y="38"/>
                  </a:lnTo>
                  <a:lnTo>
                    <a:pt x="128" y="37"/>
                  </a:lnTo>
                  <a:lnTo>
                    <a:pt x="149" y="40"/>
                  </a:lnTo>
                  <a:lnTo>
                    <a:pt x="169" y="47"/>
                  </a:lnTo>
                  <a:lnTo>
                    <a:pt x="162" y="37"/>
                  </a:lnTo>
                  <a:lnTo>
                    <a:pt x="147" y="19"/>
                  </a:lnTo>
                  <a:lnTo>
                    <a:pt x="126" y="7"/>
                  </a:lnTo>
                  <a:lnTo>
                    <a:pt x="103" y="0"/>
                  </a:lnTo>
                  <a:lnTo>
                    <a:pt x="90" y="0"/>
                  </a:lnTo>
                  <a:lnTo>
                    <a:pt x="71" y="1"/>
                  </a:lnTo>
                  <a:lnTo>
                    <a:pt x="39" y="14"/>
                  </a:lnTo>
                  <a:lnTo>
                    <a:pt x="16" y="38"/>
                  </a:lnTo>
                  <a:lnTo>
                    <a:pt x="1" y="71"/>
                  </a:lnTo>
                  <a:lnTo>
                    <a:pt x="0" y="89"/>
                  </a:lnTo>
                  <a:lnTo>
                    <a:pt x="1" y="101"/>
                  </a:lnTo>
                  <a:lnTo>
                    <a:pt x="8" y="125"/>
                  </a:lnTo>
                  <a:lnTo>
                    <a:pt x="21" y="145"/>
                  </a:lnTo>
                  <a:lnTo>
                    <a:pt x="39" y="162"/>
                  </a:lnTo>
                  <a:lnTo>
                    <a:pt x="49" y="168"/>
                  </a:lnTo>
                  <a:lnTo>
                    <a:pt x="40" y="149"/>
                  </a:lnTo>
                  <a:lnTo>
                    <a:pt x="39" y="127"/>
                  </a:lnTo>
                  <a:close/>
                </a:path>
              </a:pathLst>
            </a:custGeom>
            <a:solidFill>
              <a:srgbClr val="D3A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59"/>
            <p:cNvSpPr>
              <a:spLocks/>
            </p:cNvSpPr>
            <p:nvPr/>
          </p:nvSpPr>
          <p:spPr bwMode="auto">
            <a:xfrm>
              <a:off x="4683125" y="2495550"/>
              <a:ext cx="66675" cy="66675"/>
            </a:xfrm>
            <a:custGeom>
              <a:avLst/>
              <a:gdLst>
                <a:gd name="T0" fmla="*/ 129 w 167"/>
                <a:gd name="T1" fmla="*/ 127 h 168"/>
                <a:gd name="T2" fmla="*/ 128 w 167"/>
                <a:gd name="T3" fmla="*/ 108 h 168"/>
                <a:gd name="T4" fmla="*/ 114 w 167"/>
                <a:gd name="T5" fmla="*/ 76 h 168"/>
                <a:gd name="T6" fmla="*/ 91 w 167"/>
                <a:gd name="T7" fmla="*/ 53 h 168"/>
                <a:gd name="T8" fmla="*/ 58 w 167"/>
                <a:gd name="T9" fmla="*/ 38 h 168"/>
                <a:gd name="T10" fmla="*/ 40 w 167"/>
                <a:gd name="T11" fmla="*/ 37 h 168"/>
                <a:gd name="T12" fmla="*/ 18 w 167"/>
                <a:gd name="T13" fmla="*/ 40 h 168"/>
                <a:gd name="T14" fmla="*/ 0 w 167"/>
                <a:gd name="T15" fmla="*/ 47 h 168"/>
                <a:gd name="T16" fmla="*/ 5 w 167"/>
                <a:gd name="T17" fmla="*/ 37 h 168"/>
                <a:gd name="T18" fmla="*/ 22 w 167"/>
                <a:gd name="T19" fmla="*/ 19 h 168"/>
                <a:gd name="T20" fmla="*/ 41 w 167"/>
                <a:gd name="T21" fmla="*/ 7 h 168"/>
                <a:gd name="T22" fmla="*/ 66 w 167"/>
                <a:gd name="T23" fmla="*/ 0 h 168"/>
                <a:gd name="T24" fmla="*/ 79 w 167"/>
                <a:gd name="T25" fmla="*/ 0 h 168"/>
                <a:gd name="T26" fmla="*/ 97 w 167"/>
                <a:gd name="T27" fmla="*/ 1 h 168"/>
                <a:gd name="T28" fmla="*/ 128 w 167"/>
                <a:gd name="T29" fmla="*/ 14 h 168"/>
                <a:gd name="T30" fmla="*/ 153 w 167"/>
                <a:gd name="T31" fmla="*/ 38 h 168"/>
                <a:gd name="T32" fmla="*/ 166 w 167"/>
                <a:gd name="T33" fmla="*/ 71 h 168"/>
                <a:gd name="T34" fmla="*/ 167 w 167"/>
                <a:gd name="T35" fmla="*/ 89 h 168"/>
                <a:gd name="T36" fmla="*/ 167 w 167"/>
                <a:gd name="T37" fmla="*/ 101 h 168"/>
                <a:gd name="T38" fmla="*/ 161 w 167"/>
                <a:gd name="T39" fmla="*/ 125 h 168"/>
                <a:gd name="T40" fmla="*/ 148 w 167"/>
                <a:gd name="T41" fmla="*/ 145 h 168"/>
                <a:gd name="T42" fmla="*/ 129 w 167"/>
                <a:gd name="T43" fmla="*/ 162 h 168"/>
                <a:gd name="T44" fmla="*/ 119 w 167"/>
                <a:gd name="T45" fmla="*/ 168 h 168"/>
                <a:gd name="T46" fmla="*/ 127 w 167"/>
                <a:gd name="T47" fmla="*/ 149 h 168"/>
                <a:gd name="T48" fmla="*/ 129 w 167"/>
                <a:gd name="T49" fmla="*/ 12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168">
                  <a:moveTo>
                    <a:pt x="129" y="127"/>
                  </a:moveTo>
                  <a:lnTo>
                    <a:pt x="128" y="108"/>
                  </a:lnTo>
                  <a:lnTo>
                    <a:pt x="114" y="76"/>
                  </a:lnTo>
                  <a:lnTo>
                    <a:pt x="91" y="53"/>
                  </a:lnTo>
                  <a:lnTo>
                    <a:pt x="58" y="38"/>
                  </a:lnTo>
                  <a:lnTo>
                    <a:pt x="40" y="37"/>
                  </a:lnTo>
                  <a:lnTo>
                    <a:pt x="18" y="40"/>
                  </a:lnTo>
                  <a:lnTo>
                    <a:pt x="0" y="47"/>
                  </a:lnTo>
                  <a:lnTo>
                    <a:pt x="5" y="37"/>
                  </a:lnTo>
                  <a:lnTo>
                    <a:pt x="22" y="19"/>
                  </a:lnTo>
                  <a:lnTo>
                    <a:pt x="41" y="7"/>
                  </a:lnTo>
                  <a:lnTo>
                    <a:pt x="66" y="0"/>
                  </a:lnTo>
                  <a:lnTo>
                    <a:pt x="79" y="0"/>
                  </a:lnTo>
                  <a:lnTo>
                    <a:pt x="97" y="1"/>
                  </a:lnTo>
                  <a:lnTo>
                    <a:pt x="128" y="14"/>
                  </a:lnTo>
                  <a:lnTo>
                    <a:pt x="153" y="38"/>
                  </a:lnTo>
                  <a:lnTo>
                    <a:pt x="166" y="71"/>
                  </a:lnTo>
                  <a:lnTo>
                    <a:pt x="167" y="89"/>
                  </a:lnTo>
                  <a:lnTo>
                    <a:pt x="167" y="101"/>
                  </a:lnTo>
                  <a:lnTo>
                    <a:pt x="161" y="125"/>
                  </a:lnTo>
                  <a:lnTo>
                    <a:pt x="148" y="145"/>
                  </a:lnTo>
                  <a:lnTo>
                    <a:pt x="129" y="162"/>
                  </a:lnTo>
                  <a:lnTo>
                    <a:pt x="119" y="168"/>
                  </a:lnTo>
                  <a:lnTo>
                    <a:pt x="127" y="149"/>
                  </a:lnTo>
                  <a:lnTo>
                    <a:pt x="129" y="127"/>
                  </a:lnTo>
                  <a:close/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60"/>
            <p:cNvSpPr>
              <a:spLocks/>
            </p:cNvSpPr>
            <p:nvPr/>
          </p:nvSpPr>
          <p:spPr bwMode="auto">
            <a:xfrm>
              <a:off x="3717925" y="2495550"/>
              <a:ext cx="65088" cy="66675"/>
            </a:xfrm>
            <a:custGeom>
              <a:avLst/>
              <a:gdLst>
                <a:gd name="T0" fmla="*/ 37 w 167"/>
                <a:gd name="T1" fmla="*/ 127 h 168"/>
                <a:gd name="T2" fmla="*/ 39 w 167"/>
                <a:gd name="T3" fmla="*/ 108 h 168"/>
                <a:gd name="T4" fmla="*/ 53 w 167"/>
                <a:gd name="T5" fmla="*/ 76 h 168"/>
                <a:gd name="T6" fmla="*/ 76 w 167"/>
                <a:gd name="T7" fmla="*/ 53 h 168"/>
                <a:gd name="T8" fmla="*/ 109 w 167"/>
                <a:gd name="T9" fmla="*/ 38 h 168"/>
                <a:gd name="T10" fmla="*/ 127 w 167"/>
                <a:gd name="T11" fmla="*/ 37 h 168"/>
                <a:gd name="T12" fmla="*/ 149 w 167"/>
                <a:gd name="T13" fmla="*/ 40 h 168"/>
                <a:gd name="T14" fmla="*/ 167 w 167"/>
                <a:gd name="T15" fmla="*/ 47 h 168"/>
                <a:gd name="T16" fmla="*/ 162 w 167"/>
                <a:gd name="T17" fmla="*/ 37 h 168"/>
                <a:gd name="T18" fmla="*/ 145 w 167"/>
                <a:gd name="T19" fmla="*/ 19 h 168"/>
                <a:gd name="T20" fmla="*/ 125 w 167"/>
                <a:gd name="T21" fmla="*/ 7 h 168"/>
                <a:gd name="T22" fmla="*/ 101 w 167"/>
                <a:gd name="T23" fmla="*/ 0 h 168"/>
                <a:gd name="T24" fmla="*/ 89 w 167"/>
                <a:gd name="T25" fmla="*/ 0 h 168"/>
                <a:gd name="T26" fmla="*/ 70 w 167"/>
                <a:gd name="T27" fmla="*/ 1 h 168"/>
                <a:gd name="T28" fmla="*/ 39 w 167"/>
                <a:gd name="T29" fmla="*/ 14 h 168"/>
                <a:gd name="T30" fmla="*/ 14 w 167"/>
                <a:gd name="T31" fmla="*/ 38 h 168"/>
                <a:gd name="T32" fmla="*/ 1 w 167"/>
                <a:gd name="T33" fmla="*/ 71 h 168"/>
                <a:gd name="T34" fmla="*/ 0 w 167"/>
                <a:gd name="T35" fmla="*/ 89 h 168"/>
                <a:gd name="T36" fmla="*/ 0 w 167"/>
                <a:gd name="T37" fmla="*/ 101 h 168"/>
                <a:gd name="T38" fmla="*/ 6 w 167"/>
                <a:gd name="T39" fmla="*/ 125 h 168"/>
                <a:gd name="T40" fmla="*/ 19 w 167"/>
                <a:gd name="T41" fmla="*/ 145 h 168"/>
                <a:gd name="T42" fmla="*/ 37 w 167"/>
                <a:gd name="T43" fmla="*/ 162 h 168"/>
                <a:gd name="T44" fmla="*/ 48 w 167"/>
                <a:gd name="T45" fmla="*/ 168 h 168"/>
                <a:gd name="T46" fmla="*/ 40 w 167"/>
                <a:gd name="T47" fmla="*/ 149 h 168"/>
                <a:gd name="T48" fmla="*/ 37 w 167"/>
                <a:gd name="T49" fmla="*/ 12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168">
                  <a:moveTo>
                    <a:pt x="37" y="127"/>
                  </a:moveTo>
                  <a:lnTo>
                    <a:pt x="39" y="108"/>
                  </a:lnTo>
                  <a:lnTo>
                    <a:pt x="53" y="76"/>
                  </a:lnTo>
                  <a:lnTo>
                    <a:pt x="76" y="53"/>
                  </a:lnTo>
                  <a:lnTo>
                    <a:pt x="109" y="38"/>
                  </a:lnTo>
                  <a:lnTo>
                    <a:pt x="127" y="37"/>
                  </a:lnTo>
                  <a:lnTo>
                    <a:pt x="149" y="40"/>
                  </a:lnTo>
                  <a:lnTo>
                    <a:pt x="167" y="47"/>
                  </a:lnTo>
                  <a:lnTo>
                    <a:pt x="162" y="37"/>
                  </a:lnTo>
                  <a:lnTo>
                    <a:pt x="145" y="19"/>
                  </a:lnTo>
                  <a:lnTo>
                    <a:pt x="125" y="7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1"/>
                  </a:lnTo>
                  <a:lnTo>
                    <a:pt x="39" y="14"/>
                  </a:lnTo>
                  <a:lnTo>
                    <a:pt x="14" y="38"/>
                  </a:lnTo>
                  <a:lnTo>
                    <a:pt x="1" y="71"/>
                  </a:lnTo>
                  <a:lnTo>
                    <a:pt x="0" y="89"/>
                  </a:lnTo>
                  <a:lnTo>
                    <a:pt x="0" y="101"/>
                  </a:lnTo>
                  <a:lnTo>
                    <a:pt x="6" y="125"/>
                  </a:lnTo>
                  <a:lnTo>
                    <a:pt x="19" y="145"/>
                  </a:lnTo>
                  <a:lnTo>
                    <a:pt x="37" y="162"/>
                  </a:lnTo>
                  <a:lnTo>
                    <a:pt x="48" y="168"/>
                  </a:lnTo>
                  <a:lnTo>
                    <a:pt x="40" y="149"/>
                  </a:lnTo>
                  <a:lnTo>
                    <a:pt x="37" y="127"/>
                  </a:lnTo>
                  <a:close/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61"/>
            <p:cNvSpPr>
              <a:spLocks/>
            </p:cNvSpPr>
            <p:nvPr/>
          </p:nvSpPr>
          <p:spPr bwMode="auto">
            <a:xfrm>
              <a:off x="3767138" y="1760538"/>
              <a:ext cx="952500" cy="708025"/>
            </a:xfrm>
            <a:custGeom>
              <a:avLst/>
              <a:gdLst>
                <a:gd name="T0" fmla="*/ 2384 w 2402"/>
                <a:gd name="T1" fmla="*/ 713 h 1785"/>
                <a:gd name="T2" fmla="*/ 2332 w 2402"/>
                <a:gd name="T3" fmla="*/ 586 h 1785"/>
                <a:gd name="T4" fmla="*/ 2239 w 2402"/>
                <a:gd name="T5" fmla="*/ 450 h 1785"/>
                <a:gd name="T6" fmla="*/ 2036 w 2402"/>
                <a:gd name="T7" fmla="*/ 284 h 1785"/>
                <a:gd name="T8" fmla="*/ 1786 w 2402"/>
                <a:gd name="T9" fmla="*/ 173 h 1785"/>
                <a:gd name="T10" fmla="*/ 1510 w 2402"/>
                <a:gd name="T11" fmla="*/ 108 h 1785"/>
                <a:gd name="T12" fmla="*/ 1225 w 2402"/>
                <a:gd name="T13" fmla="*/ 81 h 1785"/>
                <a:gd name="T14" fmla="*/ 888 w 2402"/>
                <a:gd name="T15" fmla="*/ 82 h 1785"/>
                <a:gd name="T16" fmla="*/ 568 w 2402"/>
                <a:gd name="T17" fmla="*/ 117 h 1785"/>
                <a:gd name="T18" fmla="*/ 589 w 2402"/>
                <a:gd name="T19" fmla="*/ 60 h 1785"/>
                <a:gd name="T20" fmla="*/ 643 w 2402"/>
                <a:gd name="T21" fmla="*/ 0 h 1785"/>
                <a:gd name="T22" fmla="*/ 467 w 2402"/>
                <a:gd name="T23" fmla="*/ 94 h 1785"/>
                <a:gd name="T24" fmla="*/ 274 w 2402"/>
                <a:gd name="T25" fmla="*/ 235 h 1785"/>
                <a:gd name="T26" fmla="*/ 219 w 2402"/>
                <a:gd name="T27" fmla="*/ 286 h 1785"/>
                <a:gd name="T28" fmla="*/ 214 w 2402"/>
                <a:gd name="T29" fmla="*/ 291 h 1785"/>
                <a:gd name="T30" fmla="*/ 182 w 2402"/>
                <a:gd name="T31" fmla="*/ 330 h 1785"/>
                <a:gd name="T32" fmla="*/ 118 w 2402"/>
                <a:gd name="T33" fmla="*/ 489 h 1785"/>
                <a:gd name="T34" fmla="*/ 123 w 2402"/>
                <a:gd name="T35" fmla="*/ 606 h 1785"/>
                <a:gd name="T36" fmla="*/ 62 w 2402"/>
                <a:gd name="T37" fmla="*/ 751 h 1785"/>
                <a:gd name="T38" fmla="*/ 9 w 2402"/>
                <a:gd name="T39" fmla="*/ 987 h 1785"/>
                <a:gd name="T40" fmla="*/ 4 w 2402"/>
                <a:gd name="T41" fmla="*/ 1268 h 1785"/>
                <a:gd name="T42" fmla="*/ 64 w 2402"/>
                <a:gd name="T43" fmla="*/ 1598 h 1785"/>
                <a:gd name="T44" fmla="*/ 92 w 2402"/>
                <a:gd name="T45" fmla="*/ 1692 h 1785"/>
                <a:gd name="T46" fmla="*/ 101 w 2402"/>
                <a:gd name="T47" fmla="*/ 1718 h 1785"/>
                <a:gd name="T48" fmla="*/ 148 w 2402"/>
                <a:gd name="T49" fmla="*/ 1674 h 1785"/>
                <a:gd name="T50" fmla="*/ 185 w 2402"/>
                <a:gd name="T51" fmla="*/ 1417 h 1785"/>
                <a:gd name="T52" fmla="*/ 310 w 2402"/>
                <a:gd name="T53" fmla="*/ 922 h 1785"/>
                <a:gd name="T54" fmla="*/ 452 w 2402"/>
                <a:gd name="T55" fmla="*/ 967 h 1785"/>
                <a:gd name="T56" fmla="*/ 834 w 2402"/>
                <a:gd name="T57" fmla="*/ 1072 h 1785"/>
                <a:gd name="T58" fmla="*/ 1212 w 2402"/>
                <a:gd name="T59" fmla="*/ 1141 h 1785"/>
                <a:gd name="T60" fmla="*/ 1645 w 2402"/>
                <a:gd name="T61" fmla="*/ 1172 h 1785"/>
                <a:gd name="T62" fmla="*/ 1702 w 2402"/>
                <a:gd name="T63" fmla="*/ 1123 h 1785"/>
                <a:gd name="T64" fmla="*/ 1991 w 2402"/>
                <a:gd name="T65" fmla="*/ 1037 h 1785"/>
                <a:gd name="T66" fmla="*/ 2092 w 2402"/>
                <a:gd name="T67" fmla="*/ 1022 h 1785"/>
                <a:gd name="T68" fmla="*/ 2162 w 2402"/>
                <a:gd name="T69" fmla="*/ 1172 h 1785"/>
                <a:gd name="T70" fmla="*/ 2235 w 2402"/>
                <a:gd name="T71" fmla="*/ 1584 h 1785"/>
                <a:gd name="T72" fmla="*/ 2310 w 2402"/>
                <a:gd name="T73" fmla="*/ 1741 h 1785"/>
                <a:gd name="T74" fmla="*/ 2368 w 2402"/>
                <a:gd name="T75" fmla="*/ 1274 h 1785"/>
                <a:gd name="T76" fmla="*/ 2385 w 2402"/>
                <a:gd name="T77" fmla="*/ 1054 h 1785"/>
                <a:gd name="T78" fmla="*/ 2402 w 2402"/>
                <a:gd name="T79" fmla="*/ 782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02" h="1785">
                  <a:moveTo>
                    <a:pt x="2394" y="748"/>
                  </a:moveTo>
                  <a:lnTo>
                    <a:pt x="2384" y="713"/>
                  </a:lnTo>
                  <a:lnTo>
                    <a:pt x="2360" y="647"/>
                  </a:lnTo>
                  <a:lnTo>
                    <a:pt x="2332" y="586"/>
                  </a:lnTo>
                  <a:lnTo>
                    <a:pt x="2297" y="528"/>
                  </a:lnTo>
                  <a:lnTo>
                    <a:pt x="2239" y="450"/>
                  </a:lnTo>
                  <a:lnTo>
                    <a:pt x="2144" y="359"/>
                  </a:lnTo>
                  <a:lnTo>
                    <a:pt x="2036" y="284"/>
                  </a:lnTo>
                  <a:lnTo>
                    <a:pt x="1916" y="222"/>
                  </a:lnTo>
                  <a:lnTo>
                    <a:pt x="1786" y="173"/>
                  </a:lnTo>
                  <a:lnTo>
                    <a:pt x="1650" y="136"/>
                  </a:lnTo>
                  <a:lnTo>
                    <a:pt x="1510" y="108"/>
                  </a:lnTo>
                  <a:lnTo>
                    <a:pt x="1368" y="90"/>
                  </a:lnTo>
                  <a:lnTo>
                    <a:pt x="1225" y="81"/>
                  </a:lnTo>
                  <a:lnTo>
                    <a:pt x="1086" y="77"/>
                  </a:lnTo>
                  <a:lnTo>
                    <a:pt x="888" y="82"/>
                  </a:lnTo>
                  <a:lnTo>
                    <a:pt x="659" y="103"/>
                  </a:lnTo>
                  <a:lnTo>
                    <a:pt x="568" y="117"/>
                  </a:lnTo>
                  <a:lnTo>
                    <a:pt x="568" y="99"/>
                  </a:lnTo>
                  <a:lnTo>
                    <a:pt x="589" y="60"/>
                  </a:lnTo>
                  <a:lnTo>
                    <a:pt x="633" y="9"/>
                  </a:lnTo>
                  <a:lnTo>
                    <a:pt x="643" y="0"/>
                  </a:lnTo>
                  <a:lnTo>
                    <a:pt x="579" y="30"/>
                  </a:lnTo>
                  <a:lnTo>
                    <a:pt x="467" y="94"/>
                  </a:lnTo>
                  <a:lnTo>
                    <a:pt x="332" y="187"/>
                  </a:lnTo>
                  <a:lnTo>
                    <a:pt x="274" y="235"/>
                  </a:lnTo>
                  <a:lnTo>
                    <a:pt x="244" y="261"/>
                  </a:lnTo>
                  <a:lnTo>
                    <a:pt x="219" y="286"/>
                  </a:lnTo>
                  <a:lnTo>
                    <a:pt x="215" y="289"/>
                  </a:lnTo>
                  <a:lnTo>
                    <a:pt x="214" y="291"/>
                  </a:lnTo>
                  <a:lnTo>
                    <a:pt x="215" y="291"/>
                  </a:lnTo>
                  <a:lnTo>
                    <a:pt x="182" y="330"/>
                  </a:lnTo>
                  <a:lnTo>
                    <a:pt x="138" y="410"/>
                  </a:lnTo>
                  <a:lnTo>
                    <a:pt x="118" y="489"/>
                  </a:lnTo>
                  <a:lnTo>
                    <a:pt x="117" y="568"/>
                  </a:lnTo>
                  <a:lnTo>
                    <a:pt x="123" y="606"/>
                  </a:lnTo>
                  <a:lnTo>
                    <a:pt x="101" y="651"/>
                  </a:lnTo>
                  <a:lnTo>
                    <a:pt x="62" y="751"/>
                  </a:lnTo>
                  <a:lnTo>
                    <a:pt x="30" y="864"/>
                  </a:lnTo>
                  <a:lnTo>
                    <a:pt x="9" y="987"/>
                  </a:lnTo>
                  <a:lnTo>
                    <a:pt x="0" y="1122"/>
                  </a:lnTo>
                  <a:lnTo>
                    <a:pt x="4" y="1268"/>
                  </a:lnTo>
                  <a:lnTo>
                    <a:pt x="25" y="1427"/>
                  </a:lnTo>
                  <a:lnTo>
                    <a:pt x="64" y="1598"/>
                  </a:lnTo>
                  <a:lnTo>
                    <a:pt x="92" y="1689"/>
                  </a:lnTo>
                  <a:lnTo>
                    <a:pt x="92" y="1692"/>
                  </a:lnTo>
                  <a:lnTo>
                    <a:pt x="93" y="1693"/>
                  </a:lnTo>
                  <a:lnTo>
                    <a:pt x="101" y="1718"/>
                  </a:lnTo>
                  <a:lnTo>
                    <a:pt x="109" y="1741"/>
                  </a:lnTo>
                  <a:lnTo>
                    <a:pt x="148" y="1674"/>
                  </a:lnTo>
                  <a:lnTo>
                    <a:pt x="156" y="1617"/>
                  </a:lnTo>
                  <a:lnTo>
                    <a:pt x="185" y="1417"/>
                  </a:lnTo>
                  <a:lnTo>
                    <a:pt x="303" y="921"/>
                  </a:lnTo>
                  <a:lnTo>
                    <a:pt x="310" y="922"/>
                  </a:lnTo>
                  <a:lnTo>
                    <a:pt x="340" y="927"/>
                  </a:lnTo>
                  <a:lnTo>
                    <a:pt x="452" y="967"/>
                  </a:lnTo>
                  <a:lnTo>
                    <a:pt x="669" y="1032"/>
                  </a:lnTo>
                  <a:lnTo>
                    <a:pt x="834" y="1072"/>
                  </a:lnTo>
                  <a:lnTo>
                    <a:pt x="1015" y="1110"/>
                  </a:lnTo>
                  <a:lnTo>
                    <a:pt x="1212" y="1141"/>
                  </a:lnTo>
                  <a:lnTo>
                    <a:pt x="1423" y="1162"/>
                  </a:lnTo>
                  <a:lnTo>
                    <a:pt x="1645" y="1172"/>
                  </a:lnTo>
                  <a:lnTo>
                    <a:pt x="1760" y="1172"/>
                  </a:lnTo>
                  <a:lnTo>
                    <a:pt x="1702" y="1123"/>
                  </a:lnTo>
                  <a:lnTo>
                    <a:pt x="1768" y="1106"/>
                  </a:lnTo>
                  <a:lnTo>
                    <a:pt x="1991" y="1037"/>
                  </a:lnTo>
                  <a:lnTo>
                    <a:pt x="2044" y="1031"/>
                  </a:lnTo>
                  <a:lnTo>
                    <a:pt x="2092" y="1022"/>
                  </a:lnTo>
                  <a:lnTo>
                    <a:pt x="2147" y="1096"/>
                  </a:lnTo>
                  <a:lnTo>
                    <a:pt x="2162" y="1172"/>
                  </a:lnTo>
                  <a:lnTo>
                    <a:pt x="2192" y="1316"/>
                  </a:lnTo>
                  <a:lnTo>
                    <a:pt x="2235" y="1584"/>
                  </a:lnTo>
                  <a:lnTo>
                    <a:pt x="2262" y="1785"/>
                  </a:lnTo>
                  <a:lnTo>
                    <a:pt x="2310" y="1741"/>
                  </a:lnTo>
                  <a:lnTo>
                    <a:pt x="2318" y="1680"/>
                  </a:lnTo>
                  <a:lnTo>
                    <a:pt x="2368" y="1274"/>
                  </a:lnTo>
                  <a:lnTo>
                    <a:pt x="2379" y="1144"/>
                  </a:lnTo>
                  <a:lnTo>
                    <a:pt x="2385" y="1054"/>
                  </a:lnTo>
                  <a:lnTo>
                    <a:pt x="2402" y="880"/>
                  </a:lnTo>
                  <a:lnTo>
                    <a:pt x="2402" y="782"/>
                  </a:lnTo>
                  <a:lnTo>
                    <a:pt x="2394" y="748"/>
                  </a:lnTo>
                  <a:close/>
                </a:path>
              </a:pathLst>
            </a:custGeom>
            <a:solidFill>
              <a:srgbClr val="6C4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62"/>
            <p:cNvSpPr>
              <a:spLocks/>
            </p:cNvSpPr>
            <p:nvPr/>
          </p:nvSpPr>
          <p:spPr bwMode="auto">
            <a:xfrm>
              <a:off x="3784600" y="5632450"/>
              <a:ext cx="388938" cy="138113"/>
            </a:xfrm>
            <a:custGeom>
              <a:avLst/>
              <a:gdLst>
                <a:gd name="T0" fmla="*/ 509 w 978"/>
                <a:gd name="T1" fmla="*/ 0 h 350"/>
                <a:gd name="T2" fmla="*/ 499 w 978"/>
                <a:gd name="T3" fmla="*/ 0 h 350"/>
                <a:gd name="T4" fmla="*/ 488 w 978"/>
                <a:gd name="T5" fmla="*/ 0 h 350"/>
                <a:gd name="T6" fmla="*/ 479 w 978"/>
                <a:gd name="T7" fmla="*/ 0 h 350"/>
                <a:gd name="T8" fmla="*/ 469 w 978"/>
                <a:gd name="T9" fmla="*/ 0 h 350"/>
                <a:gd name="T10" fmla="*/ 459 w 978"/>
                <a:gd name="T11" fmla="*/ 0 h 350"/>
                <a:gd name="T12" fmla="*/ 459 w 978"/>
                <a:gd name="T13" fmla="*/ 1 h 350"/>
                <a:gd name="T14" fmla="*/ 411 w 978"/>
                <a:gd name="T15" fmla="*/ 4 h 350"/>
                <a:gd name="T16" fmla="*/ 321 w 978"/>
                <a:gd name="T17" fmla="*/ 21 h 350"/>
                <a:gd name="T18" fmla="*/ 238 w 978"/>
                <a:gd name="T19" fmla="*/ 49 h 350"/>
                <a:gd name="T20" fmla="*/ 166 w 978"/>
                <a:gd name="T21" fmla="*/ 87 h 350"/>
                <a:gd name="T22" fmla="*/ 103 w 978"/>
                <a:gd name="T23" fmla="*/ 134 h 350"/>
                <a:gd name="T24" fmla="*/ 54 w 978"/>
                <a:gd name="T25" fmla="*/ 188 h 350"/>
                <a:gd name="T26" fmla="*/ 19 w 978"/>
                <a:gd name="T27" fmla="*/ 249 h 350"/>
                <a:gd name="T28" fmla="*/ 1 w 978"/>
                <a:gd name="T29" fmla="*/ 315 h 350"/>
                <a:gd name="T30" fmla="*/ 0 w 978"/>
                <a:gd name="T31" fmla="*/ 350 h 350"/>
                <a:gd name="T32" fmla="*/ 978 w 978"/>
                <a:gd name="T33" fmla="*/ 350 h 350"/>
                <a:gd name="T34" fmla="*/ 978 w 978"/>
                <a:gd name="T35" fmla="*/ 0 h 350"/>
                <a:gd name="T36" fmla="*/ 509 w 978"/>
                <a:gd name="T3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8" h="350">
                  <a:moveTo>
                    <a:pt x="509" y="0"/>
                  </a:moveTo>
                  <a:lnTo>
                    <a:pt x="499" y="0"/>
                  </a:lnTo>
                  <a:lnTo>
                    <a:pt x="488" y="0"/>
                  </a:lnTo>
                  <a:lnTo>
                    <a:pt x="479" y="0"/>
                  </a:lnTo>
                  <a:lnTo>
                    <a:pt x="469" y="0"/>
                  </a:lnTo>
                  <a:lnTo>
                    <a:pt x="459" y="0"/>
                  </a:lnTo>
                  <a:lnTo>
                    <a:pt x="459" y="1"/>
                  </a:lnTo>
                  <a:lnTo>
                    <a:pt x="411" y="4"/>
                  </a:lnTo>
                  <a:lnTo>
                    <a:pt x="321" y="21"/>
                  </a:lnTo>
                  <a:lnTo>
                    <a:pt x="238" y="49"/>
                  </a:lnTo>
                  <a:lnTo>
                    <a:pt x="166" y="87"/>
                  </a:lnTo>
                  <a:lnTo>
                    <a:pt x="103" y="134"/>
                  </a:lnTo>
                  <a:lnTo>
                    <a:pt x="54" y="188"/>
                  </a:lnTo>
                  <a:lnTo>
                    <a:pt x="19" y="249"/>
                  </a:lnTo>
                  <a:lnTo>
                    <a:pt x="1" y="315"/>
                  </a:lnTo>
                  <a:lnTo>
                    <a:pt x="0" y="350"/>
                  </a:lnTo>
                  <a:lnTo>
                    <a:pt x="978" y="350"/>
                  </a:lnTo>
                  <a:lnTo>
                    <a:pt x="978" y="0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202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63"/>
            <p:cNvSpPr>
              <a:spLocks/>
            </p:cNvSpPr>
            <p:nvPr/>
          </p:nvSpPr>
          <p:spPr bwMode="auto">
            <a:xfrm>
              <a:off x="4316413" y="5632450"/>
              <a:ext cx="388938" cy="138113"/>
            </a:xfrm>
            <a:custGeom>
              <a:avLst/>
              <a:gdLst>
                <a:gd name="T0" fmla="*/ 469 w 979"/>
                <a:gd name="T1" fmla="*/ 0 h 350"/>
                <a:gd name="T2" fmla="*/ 480 w 979"/>
                <a:gd name="T3" fmla="*/ 0 h 350"/>
                <a:gd name="T4" fmla="*/ 489 w 979"/>
                <a:gd name="T5" fmla="*/ 0 h 350"/>
                <a:gd name="T6" fmla="*/ 499 w 979"/>
                <a:gd name="T7" fmla="*/ 0 h 350"/>
                <a:gd name="T8" fmla="*/ 509 w 979"/>
                <a:gd name="T9" fmla="*/ 0 h 350"/>
                <a:gd name="T10" fmla="*/ 520 w 979"/>
                <a:gd name="T11" fmla="*/ 0 h 350"/>
                <a:gd name="T12" fmla="*/ 520 w 979"/>
                <a:gd name="T13" fmla="*/ 1 h 350"/>
                <a:gd name="T14" fmla="*/ 566 w 979"/>
                <a:gd name="T15" fmla="*/ 4 h 350"/>
                <a:gd name="T16" fmla="*/ 657 w 979"/>
                <a:gd name="T17" fmla="*/ 21 h 350"/>
                <a:gd name="T18" fmla="*/ 740 w 979"/>
                <a:gd name="T19" fmla="*/ 49 h 350"/>
                <a:gd name="T20" fmla="*/ 813 w 979"/>
                <a:gd name="T21" fmla="*/ 87 h 350"/>
                <a:gd name="T22" fmla="*/ 875 w 979"/>
                <a:gd name="T23" fmla="*/ 134 h 350"/>
                <a:gd name="T24" fmla="*/ 924 w 979"/>
                <a:gd name="T25" fmla="*/ 188 h 350"/>
                <a:gd name="T26" fmla="*/ 959 w 979"/>
                <a:gd name="T27" fmla="*/ 249 h 350"/>
                <a:gd name="T28" fmla="*/ 977 w 979"/>
                <a:gd name="T29" fmla="*/ 315 h 350"/>
                <a:gd name="T30" fmla="*/ 979 w 979"/>
                <a:gd name="T31" fmla="*/ 350 h 350"/>
                <a:gd name="T32" fmla="*/ 0 w 979"/>
                <a:gd name="T33" fmla="*/ 350 h 350"/>
                <a:gd name="T34" fmla="*/ 0 w 979"/>
                <a:gd name="T35" fmla="*/ 0 h 350"/>
                <a:gd name="T36" fmla="*/ 469 w 979"/>
                <a:gd name="T3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350">
                  <a:moveTo>
                    <a:pt x="469" y="0"/>
                  </a:moveTo>
                  <a:lnTo>
                    <a:pt x="480" y="0"/>
                  </a:lnTo>
                  <a:lnTo>
                    <a:pt x="489" y="0"/>
                  </a:lnTo>
                  <a:lnTo>
                    <a:pt x="499" y="0"/>
                  </a:lnTo>
                  <a:lnTo>
                    <a:pt x="509" y="0"/>
                  </a:lnTo>
                  <a:lnTo>
                    <a:pt x="520" y="0"/>
                  </a:lnTo>
                  <a:lnTo>
                    <a:pt x="520" y="1"/>
                  </a:lnTo>
                  <a:lnTo>
                    <a:pt x="566" y="4"/>
                  </a:lnTo>
                  <a:lnTo>
                    <a:pt x="657" y="21"/>
                  </a:lnTo>
                  <a:lnTo>
                    <a:pt x="740" y="49"/>
                  </a:lnTo>
                  <a:lnTo>
                    <a:pt x="813" y="87"/>
                  </a:lnTo>
                  <a:lnTo>
                    <a:pt x="875" y="134"/>
                  </a:lnTo>
                  <a:lnTo>
                    <a:pt x="924" y="188"/>
                  </a:lnTo>
                  <a:lnTo>
                    <a:pt x="959" y="249"/>
                  </a:lnTo>
                  <a:lnTo>
                    <a:pt x="977" y="315"/>
                  </a:lnTo>
                  <a:lnTo>
                    <a:pt x="979" y="350"/>
                  </a:lnTo>
                  <a:lnTo>
                    <a:pt x="0" y="350"/>
                  </a:lnTo>
                  <a:lnTo>
                    <a:pt x="0" y="0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202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64"/>
            <p:cNvSpPr>
              <a:spLocks/>
            </p:cNvSpPr>
            <p:nvPr/>
          </p:nvSpPr>
          <p:spPr bwMode="auto">
            <a:xfrm>
              <a:off x="4352925" y="4038600"/>
              <a:ext cx="350838" cy="82550"/>
            </a:xfrm>
            <a:custGeom>
              <a:avLst/>
              <a:gdLst>
                <a:gd name="T0" fmla="*/ 51 w 886"/>
                <a:gd name="T1" fmla="*/ 210 h 210"/>
                <a:gd name="T2" fmla="*/ 834 w 886"/>
                <a:gd name="T3" fmla="*/ 210 h 210"/>
                <a:gd name="T4" fmla="*/ 844 w 886"/>
                <a:gd name="T5" fmla="*/ 208 h 210"/>
                <a:gd name="T6" fmla="*/ 864 w 886"/>
                <a:gd name="T7" fmla="*/ 201 h 210"/>
                <a:gd name="T8" fmla="*/ 877 w 886"/>
                <a:gd name="T9" fmla="*/ 188 h 210"/>
                <a:gd name="T10" fmla="*/ 884 w 886"/>
                <a:gd name="T11" fmla="*/ 168 h 210"/>
                <a:gd name="T12" fmla="*/ 886 w 886"/>
                <a:gd name="T13" fmla="*/ 158 h 210"/>
                <a:gd name="T14" fmla="*/ 886 w 886"/>
                <a:gd name="T15" fmla="*/ 51 h 210"/>
                <a:gd name="T16" fmla="*/ 884 w 886"/>
                <a:gd name="T17" fmla="*/ 41 h 210"/>
                <a:gd name="T18" fmla="*/ 877 w 886"/>
                <a:gd name="T19" fmla="*/ 23 h 210"/>
                <a:gd name="T20" fmla="*/ 864 w 886"/>
                <a:gd name="T21" fmla="*/ 9 h 210"/>
                <a:gd name="T22" fmla="*/ 844 w 886"/>
                <a:gd name="T23" fmla="*/ 1 h 210"/>
                <a:gd name="T24" fmla="*/ 834 w 886"/>
                <a:gd name="T25" fmla="*/ 0 h 210"/>
                <a:gd name="T26" fmla="*/ 51 w 886"/>
                <a:gd name="T27" fmla="*/ 0 h 210"/>
                <a:gd name="T28" fmla="*/ 41 w 886"/>
                <a:gd name="T29" fmla="*/ 1 h 210"/>
                <a:gd name="T30" fmla="*/ 22 w 886"/>
                <a:gd name="T31" fmla="*/ 9 h 210"/>
                <a:gd name="T32" fmla="*/ 8 w 886"/>
                <a:gd name="T33" fmla="*/ 23 h 210"/>
                <a:gd name="T34" fmla="*/ 0 w 886"/>
                <a:gd name="T35" fmla="*/ 41 h 210"/>
                <a:gd name="T36" fmla="*/ 0 w 886"/>
                <a:gd name="T37" fmla="*/ 51 h 210"/>
                <a:gd name="T38" fmla="*/ 0 w 886"/>
                <a:gd name="T39" fmla="*/ 158 h 210"/>
                <a:gd name="T40" fmla="*/ 0 w 886"/>
                <a:gd name="T41" fmla="*/ 168 h 210"/>
                <a:gd name="T42" fmla="*/ 8 w 886"/>
                <a:gd name="T43" fmla="*/ 188 h 210"/>
                <a:gd name="T44" fmla="*/ 22 w 886"/>
                <a:gd name="T45" fmla="*/ 201 h 210"/>
                <a:gd name="T46" fmla="*/ 41 w 886"/>
                <a:gd name="T47" fmla="*/ 208 h 210"/>
                <a:gd name="T48" fmla="*/ 51 w 886"/>
                <a:gd name="T4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6" h="210">
                  <a:moveTo>
                    <a:pt x="51" y="210"/>
                  </a:moveTo>
                  <a:lnTo>
                    <a:pt x="834" y="210"/>
                  </a:lnTo>
                  <a:lnTo>
                    <a:pt x="844" y="208"/>
                  </a:lnTo>
                  <a:lnTo>
                    <a:pt x="864" y="201"/>
                  </a:lnTo>
                  <a:lnTo>
                    <a:pt x="877" y="188"/>
                  </a:lnTo>
                  <a:lnTo>
                    <a:pt x="884" y="168"/>
                  </a:lnTo>
                  <a:lnTo>
                    <a:pt x="886" y="158"/>
                  </a:lnTo>
                  <a:lnTo>
                    <a:pt x="886" y="51"/>
                  </a:lnTo>
                  <a:lnTo>
                    <a:pt x="884" y="41"/>
                  </a:lnTo>
                  <a:lnTo>
                    <a:pt x="877" y="23"/>
                  </a:lnTo>
                  <a:lnTo>
                    <a:pt x="864" y="9"/>
                  </a:lnTo>
                  <a:lnTo>
                    <a:pt x="844" y="1"/>
                  </a:lnTo>
                  <a:lnTo>
                    <a:pt x="834" y="0"/>
                  </a:lnTo>
                  <a:lnTo>
                    <a:pt x="51" y="0"/>
                  </a:lnTo>
                  <a:lnTo>
                    <a:pt x="41" y="1"/>
                  </a:lnTo>
                  <a:lnTo>
                    <a:pt x="22" y="9"/>
                  </a:lnTo>
                  <a:lnTo>
                    <a:pt x="8" y="23"/>
                  </a:lnTo>
                  <a:lnTo>
                    <a:pt x="0" y="41"/>
                  </a:lnTo>
                  <a:lnTo>
                    <a:pt x="0" y="51"/>
                  </a:lnTo>
                  <a:lnTo>
                    <a:pt x="0" y="158"/>
                  </a:lnTo>
                  <a:lnTo>
                    <a:pt x="0" y="168"/>
                  </a:lnTo>
                  <a:lnTo>
                    <a:pt x="8" y="188"/>
                  </a:lnTo>
                  <a:lnTo>
                    <a:pt x="22" y="201"/>
                  </a:lnTo>
                  <a:lnTo>
                    <a:pt x="41" y="208"/>
                  </a:lnTo>
                  <a:lnTo>
                    <a:pt x="51" y="210"/>
                  </a:lnTo>
                  <a:close/>
                </a:path>
              </a:pathLst>
            </a:custGeom>
            <a:solidFill>
              <a:srgbClr val="1A2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65"/>
            <p:cNvSpPr>
              <a:spLocks/>
            </p:cNvSpPr>
            <p:nvPr/>
          </p:nvSpPr>
          <p:spPr bwMode="auto">
            <a:xfrm>
              <a:off x="3775075" y="4038600"/>
              <a:ext cx="350838" cy="82550"/>
            </a:xfrm>
            <a:custGeom>
              <a:avLst/>
              <a:gdLst>
                <a:gd name="T0" fmla="*/ 51 w 886"/>
                <a:gd name="T1" fmla="*/ 210 h 210"/>
                <a:gd name="T2" fmla="*/ 834 w 886"/>
                <a:gd name="T3" fmla="*/ 210 h 210"/>
                <a:gd name="T4" fmla="*/ 845 w 886"/>
                <a:gd name="T5" fmla="*/ 208 h 210"/>
                <a:gd name="T6" fmla="*/ 863 w 886"/>
                <a:gd name="T7" fmla="*/ 201 h 210"/>
                <a:gd name="T8" fmla="*/ 877 w 886"/>
                <a:gd name="T9" fmla="*/ 188 h 210"/>
                <a:gd name="T10" fmla="*/ 885 w 886"/>
                <a:gd name="T11" fmla="*/ 168 h 210"/>
                <a:gd name="T12" fmla="*/ 886 w 886"/>
                <a:gd name="T13" fmla="*/ 158 h 210"/>
                <a:gd name="T14" fmla="*/ 886 w 886"/>
                <a:gd name="T15" fmla="*/ 51 h 210"/>
                <a:gd name="T16" fmla="*/ 885 w 886"/>
                <a:gd name="T17" fmla="*/ 41 h 210"/>
                <a:gd name="T18" fmla="*/ 877 w 886"/>
                <a:gd name="T19" fmla="*/ 23 h 210"/>
                <a:gd name="T20" fmla="*/ 863 w 886"/>
                <a:gd name="T21" fmla="*/ 9 h 210"/>
                <a:gd name="T22" fmla="*/ 845 w 886"/>
                <a:gd name="T23" fmla="*/ 1 h 210"/>
                <a:gd name="T24" fmla="*/ 834 w 886"/>
                <a:gd name="T25" fmla="*/ 0 h 210"/>
                <a:gd name="T26" fmla="*/ 51 w 886"/>
                <a:gd name="T27" fmla="*/ 0 h 210"/>
                <a:gd name="T28" fmla="*/ 41 w 886"/>
                <a:gd name="T29" fmla="*/ 1 h 210"/>
                <a:gd name="T30" fmla="*/ 23 w 886"/>
                <a:gd name="T31" fmla="*/ 9 h 210"/>
                <a:gd name="T32" fmla="*/ 9 w 886"/>
                <a:gd name="T33" fmla="*/ 23 h 210"/>
                <a:gd name="T34" fmla="*/ 1 w 886"/>
                <a:gd name="T35" fmla="*/ 41 h 210"/>
                <a:gd name="T36" fmla="*/ 0 w 886"/>
                <a:gd name="T37" fmla="*/ 51 h 210"/>
                <a:gd name="T38" fmla="*/ 0 w 886"/>
                <a:gd name="T39" fmla="*/ 158 h 210"/>
                <a:gd name="T40" fmla="*/ 1 w 886"/>
                <a:gd name="T41" fmla="*/ 168 h 210"/>
                <a:gd name="T42" fmla="*/ 9 w 886"/>
                <a:gd name="T43" fmla="*/ 188 h 210"/>
                <a:gd name="T44" fmla="*/ 23 w 886"/>
                <a:gd name="T45" fmla="*/ 201 h 210"/>
                <a:gd name="T46" fmla="*/ 41 w 886"/>
                <a:gd name="T47" fmla="*/ 208 h 210"/>
                <a:gd name="T48" fmla="*/ 51 w 886"/>
                <a:gd name="T4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6" h="210">
                  <a:moveTo>
                    <a:pt x="51" y="210"/>
                  </a:moveTo>
                  <a:lnTo>
                    <a:pt x="834" y="210"/>
                  </a:lnTo>
                  <a:lnTo>
                    <a:pt x="845" y="208"/>
                  </a:lnTo>
                  <a:lnTo>
                    <a:pt x="863" y="201"/>
                  </a:lnTo>
                  <a:lnTo>
                    <a:pt x="877" y="188"/>
                  </a:lnTo>
                  <a:lnTo>
                    <a:pt x="885" y="168"/>
                  </a:lnTo>
                  <a:lnTo>
                    <a:pt x="886" y="158"/>
                  </a:lnTo>
                  <a:lnTo>
                    <a:pt x="886" y="51"/>
                  </a:lnTo>
                  <a:lnTo>
                    <a:pt x="885" y="41"/>
                  </a:lnTo>
                  <a:lnTo>
                    <a:pt x="877" y="23"/>
                  </a:lnTo>
                  <a:lnTo>
                    <a:pt x="863" y="9"/>
                  </a:lnTo>
                  <a:lnTo>
                    <a:pt x="845" y="1"/>
                  </a:lnTo>
                  <a:lnTo>
                    <a:pt x="834" y="0"/>
                  </a:lnTo>
                  <a:lnTo>
                    <a:pt x="51" y="0"/>
                  </a:lnTo>
                  <a:lnTo>
                    <a:pt x="41" y="1"/>
                  </a:lnTo>
                  <a:lnTo>
                    <a:pt x="23" y="9"/>
                  </a:lnTo>
                  <a:lnTo>
                    <a:pt x="9" y="23"/>
                  </a:lnTo>
                  <a:lnTo>
                    <a:pt x="1" y="41"/>
                  </a:lnTo>
                  <a:lnTo>
                    <a:pt x="0" y="51"/>
                  </a:lnTo>
                  <a:lnTo>
                    <a:pt x="0" y="158"/>
                  </a:lnTo>
                  <a:lnTo>
                    <a:pt x="1" y="168"/>
                  </a:lnTo>
                  <a:lnTo>
                    <a:pt x="9" y="188"/>
                  </a:lnTo>
                  <a:lnTo>
                    <a:pt x="23" y="201"/>
                  </a:lnTo>
                  <a:lnTo>
                    <a:pt x="41" y="208"/>
                  </a:lnTo>
                  <a:lnTo>
                    <a:pt x="51" y="210"/>
                  </a:lnTo>
                  <a:close/>
                </a:path>
              </a:pathLst>
            </a:custGeom>
            <a:solidFill>
              <a:srgbClr val="1A2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66"/>
            <p:cNvSpPr>
              <a:spLocks/>
            </p:cNvSpPr>
            <p:nvPr/>
          </p:nvSpPr>
          <p:spPr bwMode="auto">
            <a:xfrm>
              <a:off x="5527675" y="2846388"/>
              <a:ext cx="566738" cy="169863"/>
            </a:xfrm>
            <a:custGeom>
              <a:avLst/>
              <a:gdLst>
                <a:gd name="T0" fmla="*/ 1379 w 1428"/>
                <a:gd name="T1" fmla="*/ 74 h 429"/>
                <a:gd name="T2" fmla="*/ 1209 w 1428"/>
                <a:gd name="T3" fmla="*/ 70 h 429"/>
                <a:gd name="T4" fmla="*/ 723 w 1428"/>
                <a:gd name="T5" fmla="*/ 64 h 429"/>
                <a:gd name="T6" fmla="*/ 736 w 1428"/>
                <a:gd name="T7" fmla="*/ 53 h 429"/>
                <a:gd name="T8" fmla="*/ 753 w 1428"/>
                <a:gd name="T9" fmla="*/ 34 h 429"/>
                <a:gd name="T10" fmla="*/ 755 w 1428"/>
                <a:gd name="T11" fmla="*/ 17 h 429"/>
                <a:gd name="T12" fmla="*/ 736 w 1428"/>
                <a:gd name="T13" fmla="*/ 4 h 429"/>
                <a:gd name="T14" fmla="*/ 714 w 1428"/>
                <a:gd name="T15" fmla="*/ 1 h 429"/>
                <a:gd name="T16" fmla="*/ 685 w 1428"/>
                <a:gd name="T17" fmla="*/ 0 h 429"/>
                <a:gd name="T18" fmla="*/ 615 w 1428"/>
                <a:gd name="T19" fmla="*/ 9 h 429"/>
                <a:gd name="T20" fmla="*/ 497 w 1428"/>
                <a:gd name="T21" fmla="*/ 40 h 429"/>
                <a:gd name="T22" fmla="*/ 424 w 1428"/>
                <a:gd name="T23" fmla="*/ 66 h 429"/>
                <a:gd name="T24" fmla="*/ 338 w 1428"/>
                <a:gd name="T25" fmla="*/ 70 h 429"/>
                <a:gd name="T26" fmla="*/ 272 w 1428"/>
                <a:gd name="T27" fmla="*/ 74 h 429"/>
                <a:gd name="T28" fmla="*/ 223 w 1428"/>
                <a:gd name="T29" fmla="*/ 81 h 429"/>
                <a:gd name="T30" fmla="*/ 145 w 1428"/>
                <a:gd name="T31" fmla="*/ 100 h 429"/>
                <a:gd name="T32" fmla="*/ 88 w 1428"/>
                <a:gd name="T33" fmla="*/ 127 h 429"/>
                <a:gd name="T34" fmla="*/ 48 w 1428"/>
                <a:gd name="T35" fmla="*/ 160 h 429"/>
                <a:gd name="T36" fmla="*/ 22 w 1428"/>
                <a:gd name="T37" fmla="*/ 192 h 429"/>
                <a:gd name="T38" fmla="*/ 8 w 1428"/>
                <a:gd name="T39" fmla="*/ 221 h 429"/>
                <a:gd name="T40" fmla="*/ 0 w 1428"/>
                <a:gd name="T41" fmla="*/ 253 h 429"/>
                <a:gd name="T42" fmla="*/ 0 w 1428"/>
                <a:gd name="T43" fmla="*/ 258 h 429"/>
                <a:gd name="T44" fmla="*/ 343 w 1428"/>
                <a:gd name="T45" fmla="*/ 429 h 429"/>
                <a:gd name="T46" fmla="*/ 372 w 1428"/>
                <a:gd name="T47" fmla="*/ 415 h 429"/>
                <a:gd name="T48" fmla="*/ 622 w 1428"/>
                <a:gd name="T49" fmla="*/ 338 h 429"/>
                <a:gd name="T50" fmla="*/ 828 w 1428"/>
                <a:gd name="T51" fmla="*/ 296 h 429"/>
                <a:gd name="T52" fmla="*/ 994 w 1428"/>
                <a:gd name="T53" fmla="*/ 270 h 429"/>
                <a:gd name="T54" fmla="*/ 1089 w 1428"/>
                <a:gd name="T55" fmla="*/ 258 h 429"/>
                <a:gd name="T56" fmla="*/ 1179 w 1428"/>
                <a:gd name="T57" fmla="*/ 246 h 429"/>
                <a:gd name="T58" fmla="*/ 1309 w 1428"/>
                <a:gd name="T59" fmla="*/ 219 h 429"/>
                <a:gd name="T60" fmla="*/ 1385 w 1428"/>
                <a:gd name="T61" fmla="*/ 189 h 429"/>
                <a:gd name="T62" fmla="*/ 1422 w 1428"/>
                <a:gd name="T63" fmla="*/ 160 h 429"/>
                <a:gd name="T64" fmla="*/ 1428 w 1428"/>
                <a:gd name="T65" fmla="*/ 130 h 429"/>
                <a:gd name="T66" fmla="*/ 1415 w 1428"/>
                <a:gd name="T67" fmla="*/ 105 h 429"/>
                <a:gd name="T68" fmla="*/ 1387 w 1428"/>
                <a:gd name="T69" fmla="*/ 78 h 429"/>
                <a:gd name="T70" fmla="*/ 1379 w 1428"/>
                <a:gd name="T71" fmla="*/ 7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8" h="429">
                  <a:moveTo>
                    <a:pt x="1379" y="74"/>
                  </a:moveTo>
                  <a:lnTo>
                    <a:pt x="1209" y="70"/>
                  </a:lnTo>
                  <a:lnTo>
                    <a:pt x="723" y="64"/>
                  </a:lnTo>
                  <a:lnTo>
                    <a:pt x="736" y="53"/>
                  </a:lnTo>
                  <a:lnTo>
                    <a:pt x="753" y="34"/>
                  </a:lnTo>
                  <a:lnTo>
                    <a:pt x="755" y="17"/>
                  </a:lnTo>
                  <a:lnTo>
                    <a:pt x="736" y="4"/>
                  </a:lnTo>
                  <a:lnTo>
                    <a:pt x="714" y="1"/>
                  </a:lnTo>
                  <a:lnTo>
                    <a:pt x="685" y="0"/>
                  </a:lnTo>
                  <a:lnTo>
                    <a:pt x="615" y="9"/>
                  </a:lnTo>
                  <a:lnTo>
                    <a:pt x="497" y="40"/>
                  </a:lnTo>
                  <a:lnTo>
                    <a:pt x="424" y="66"/>
                  </a:lnTo>
                  <a:lnTo>
                    <a:pt x="338" y="70"/>
                  </a:lnTo>
                  <a:lnTo>
                    <a:pt x="272" y="74"/>
                  </a:lnTo>
                  <a:lnTo>
                    <a:pt x="223" y="81"/>
                  </a:lnTo>
                  <a:lnTo>
                    <a:pt x="145" y="100"/>
                  </a:lnTo>
                  <a:lnTo>
                    <a:pt x="88" y="127"/>
                  </a:lnTo>
                  <a:lnTo>
                    <a:pt x="48" y="160"/>
                  </a:lnTo>
                  <a:lnTo>
                    <a:pt x="22" y="192"/>
                  </a:lnTo>
                  <a:lnTo>
                    <a:pt x="8" y="221"/>
                  </a:lnTo>
                  <a:lnTo>
                    <a:pt x="0" y="253"/>
                  </a:lnTo>
                  <a:lnTo>
                    <a:pt x="0" y="258"/>
                  </a:lnTo>
                  <a:lnTo>
                    <a:pt x="343" y="429"/>
                  </a:lnTo>
                  <a:lnTo>
                    <a:pt x="372" y="415"/>
                  </a:lnTo>
                  <a:lnTo>
                    <a:pt x="622" y="338"/>
                  </a:lnTo>
                  <a:lnTo>
                    <a:pt x="828" y="296"/>
                  </a:lnTo>
                  <a:lnTo>
                    <a:pt x="994" y="270"/>
                  </a:lnTo>
                  <a:lnTo>
                    <a:pt x="1089" y="258"/>
                  </a:lnTo>
                  <a:lnTo>
                    <a:pt x="1179" y="246"/>
                  </a:lnTo>
                  <a:lnTo>
                    <a:pt x="1309" y="219"/>
                  </a:lnTo>
                  <a:lnTo>
                    <a:pt x="1385" y="189"/>
                  </a:lnTo>
                  <a:lnTo>
                    <a:pt x="1422" y="160"/>
                  </a:lnTo>
                  <a:lnTo>
                    <a:pt x="1428" y="130"/>
                  </a:lnTo>
                  <a:lnTo>
                    <a:pt x="1415" y="105"/>
                  </a:lnTo>
                  <a:lnTo>
                    <a:pt x="1387" y="78"/>
                  </a:lnTo>
                  <a:lnTo>
                    <a:pt x="1379" y="74"/>
                  </a:lnTo>
                  <a:close/>
                </a:path>
              </a:pathLst>
            </a:custGeom>
            <a:solidFill>
              <a:srgbClr val="EDB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4"/>
            <p:cNvSpPr>
              <a:spLocks/>
            </p:cNvSpPr>
            <p:nvPr/>
          </p:nvSpPr>
          <p:spPr bwMode="auto">
            <a:xfrm>
              <a:off x="4173538" y="2786063"/>
              <a:ext cx="200025" cy="42863"/>
            </a:xfrm>
            <a:custGeom>
              <a:avLst/>
              <a:gdLst>
                <a:gd name="T0" fmla="*/ 0 w 507"/>
                <a:gd name="T1" fmla="*/ 0 h 108"/>
                <a:gd name="T2" fmla="*/ 0 w 507"/>
                <a:gd name="T3" fmla="*/ 1 h 108"/>
                <a:gd name="T4" fmla="*/ 0 w 507"/>
                <a:gd name="T5" fmla="*/ 3 h 108"/>
                <a:gd name="T6" fmla="*/ 0 w 507"/>
                <a:gd name="T7" fmla="*/ 14 h 108"/>
                <a:gd name="T8" fmla="*/ 10 w 507"/>
                <a:gd name="T9" fmla="*/ 34 h 108"/>
                <a:gd name="T10" fmla="*/ 42 w 507"/>
                <a:gd name="T11" fmla="*/ 62 h 108"/>
                <a:gd name="T12" fmla="*/ 110 w 507"/>
                <a:gd name="T13" fmla="*/ 91 h 108"/>
                <a:gd name="T14" fmla="*/ 202 w 507"/>
                <a:gd name="T15" fmla="*/ 106 h 108"/>
                <a:gd name="T16" fmla="*/ 253 w 507"/>
                <a:gd name="T17" fmla="*/ 108 h 108"/>
                <a:gd name="T18" fmla="*/ 305 w 507"/>
                <a:gd name="T19" fmla="*/ 106 h 108"/>
                <a:gd name="T20" fmla="*/ 397 w 507"/>
                <a:gd name="T21" fmla="*/ 91 h 108"/>
                <a:gd name="T22" fmla="*/ 465 w 507"/>
                <a:gd name="T23" fmla="*/ 62 h 108"/>
                <a:gd name="T24" fmla="*/ 496 w 507"/>
                <a:gd name="T25" fmla="*/ 34 h 108"/>
                <a:gd name="T26" fmla="*/ 507 w 507"/>
                <a:gd name="T27" fmla="*/ 14 h 108"/>
                <a:gd name="T28" fmla="*/ 507 w 507"/>
                <a:gd name="T29" fmla="*/ 3 h 108"/>
                <a:gd name="T30" fmla="*/ 507 w 507"/>
                <a:gd name="T31" fmla="*/ 1 h 108"/>
                <a:gd name="T32" fmla="*/ 507 w 507"/>
                <a:gd name="T33" fmla="*/ 0 h 108"/>
                <a:gd name="T34" fmla="*/ 0 w 507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7" h="108">
                  <a:moveTo>
                    <a:pt x="0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14"/>
                  </a:lnTo>
                  <a:lnTo>
                    <a:pt x="10" y="34"/>
                  </a:lnTo>
                  <a:lnTo>
                    <a:pt x="42" y="62"/>
                  </a:lnTo>
                  <a:lnTo>
                    <a:pt x="110" y="91"/>
                  </a:lnTo>
                  <a:lnTo>
                    <a:pt x="202" y="106"/>
                  </a:lnTo>
                  <a:lnTo>
                    <a:pt x="253" y="108"/>
                  </a:lnTo>
                  <a:lnTo>
                    <a:pt x="305" y="106"/>
                  </a:lnTo>
                  <a:lnTo>
                    <a:pt x="397" y="91"/>
                  </a:lnTo>
                  <a:lnTo>
                    <a:pt x="465" y="62"/>
                  </a:lnTo>
                  <a:lnTo>
                    <a:pt x="496" y="34"/>
                  </a:lnTo>
                  <a:lnTo>
                    <a:pt x="507" y="14"/>
                  </a:lnTo>
                  <a:lnTo>
                    <a:pt x="507" y="3"/>
                  </a:lnTo>
                  <a:lnTo>
                    <a:pt x="507" y="1"/>
                  </a:lnTo>
                  <a:lnTo>
                    <a:pt x="5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36" name="Chart 535"/>
          <p:cNvGraphicFramePr/>
          <p:nvPr>
            <p:extLst>
              <p:ext uri="{D42A27DB-BD31-4B8C-83A1-F6EECF244321}">
                <p14:modId xmlns:p14="http://schemas.microsoft.com/office/powerpoint/2010/main" val="3670477795"/>
              </p:ext>
            </p:extLst>
          </p:nvPr>
        </p:nvGraphicFramePr>
        <p:xfrm>
          <a:off x="2882106" y="1113866"/>
          <a:ext cx="2814439" cy="187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8" name="Subtitle 2"/>
          <p:cNvSpPr>
            <a:spLocks noGrp="1"/>
          </p:cNvSpPr>
          <p:nvPr/>
        </p:nvSpPr>
        <p:spPr>
          <a:xfrm>
            <a:off x="5353050" y="1491434"/>
            <a:ext cx="3595688" cy="2169678"/>
          </a:xfrm>
          <a:prstGeom prst="rect">
            <a:avLst/>
          </a:prstGeom>
        </p:spPr>
        <p:txBody>
          <a:bodyPr vert="horz" wrap="square" lIns="68564" tIns="34281" rIns="68564" bIns="34281" numCol="1" rtlCol="0">
            <a:spAutoFit/>
          </a:bodyPr>
          <a:lstStyle>
            <a:lvl1pPr marL="0" indent="0" algn="l" defTabSz="913911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456947" indent="0" algn="l" defTabSz="913911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913911" indent="0" algn="l" defTabSz="913911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1370867" indent="0" algn="l" defTabSz="913911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1827821" indent="0" algn="l" defTabSz="913911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2513249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206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160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116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+mn-lt"/>
              </a:rPr>
              <a:t>Lorem ipsum dolor sit </a:t>
            </a:r>
            <a:r>
              <a:rPr lang="en-US" sz="1800" dirty="0" err="1">
                <a:latin typeface="+mn-lt"/>
              </a:rPr>
              <a:t>amet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malesuada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montes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lectus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nunc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conubia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adipiscing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est</a:t>
            </a:r>
            <a:r>
              <a:rPr lang="en-US" sz="1800" dirty="0">
                <a:latin typeface="+mn-lt"/>
              </a:rPr>
              <a:t> sit </a:t>
            </a:r>
            <a:r>
              <a:rPr lang="en-US" sz="1800" dirty="0" err="1">
                <a:latin typeface="+mn-lt"/>
              </a:rPr>
              <a:t>rhoncus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elit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amet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leo</a:t>
            </a:r>
            <a:r>
              <a:rPr lang="en-US" sz="1800" dirty="0">
                <a:latin typeface="+mn-lt"/>
              </a:rPr>
              <a:t> pharetra </a:t>
            </a:r>
            <a:r>
              <a:rPr lang="en-US" sz="1800" err="1">
                <a:latin typeface="+mn-lt"/>
              </a:rPr>
              <a:t>platea</a:t>
            </a:r>
            <a:r>
              <a:rPr lang="en-US" sz="1800">
                <a:latin typeface="+mn-lt"/>
              </a:rPr>
              <a:t> </a:t>
            </a:r>
            <a:r>
              <a:rPr lang="en-US" sz="1800" smtClean="0">
                <a:latin typeface="+mn-lt"/>
              </a:rPr>
              <a:t>metus.</a:t>
            </a:r>
          </a:p>
          <a:p>
            <a:pPr algn="just"/>
            <a:r>
              <a:rPr lang="en-US" sz="1800" smtClean="0">
                <a:latin typeface="+mn-lt"/>
              </a:rPr>
              <a:t>Elit </a:t>
            </a:r>
            <a:r>
              <a:rPr lang="en-US" sz="1800" dirty="0" err="1">
                <a:latin typeface="+mn-lt"/>
              </a:rPr>
              <a:t>varius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nam</a:t>
            </a:r>
            <a:r>
              <a:rPr lang="en-US" sz="1800" dirty="0">
                <a:latin typeface="+mn-lt"/>
              </a:rPr>
              <a:t> dolor, </a:t>
            </a:r>
            <a:r>
              <a:rPr lang="en-US" sz="1800" dirty="0" err="1">
                <a:latin typeface="+mn-lt"/>
              </a:rPr>
              <a:t>tempor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etiam</a:t>
            </a:r>
            <a:r>
              <a:rPr lang="en-US" sz="1800" dirty="0">
                <a:latin typeface="+mn-lt"/>
              </a:rPr>
              <a:t> pharetra non, </a:t>
            </a:r>
            <a:r>
              <a:rPr lang="en-US" sz="1800" dirty="0" err="1">
                <a:latin typeface="+mn-lt"/>
              </a:rPr>
              <a:t>quis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eu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smtClean="0">
                <a:latin typeface="+mn-lt"/>
              </a:rPr>
              <a:t>magna </a:t>
            </a:r>
            <a:r>
              <a:rPr lang="en-US" sz="1800" err="1" smtClean="0">
                <a:latin typeface="+mn-lt"/>
              </a:rPr>
              <a:t>justo</a:t>
            </a:r>
            <a:r>
              <a:rPr lang="en-US" sz="180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085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Businessman and Projection Screen</a:t>
            </a:r>
          </a:p>
        </p:txBody>
      </p:sp>
      <p:grpSp>
        <p:nvGrpSpPr>
          <p:cNvPr id="522" name="Group 521"/>
          <p:cNvGrpSpPr/>
          <p:nvPr/>
        </p:nvGrpSpPr>
        <p:grpSpPr>
          <a:xfrm>
            <a:off x="2936875" y="986464"/>
            <a:ext cx="6318250" cy="5012073"/>
            <a:chOff x="4168775" y="1058863"/>
            <a:chExt cx="5943600" cy="4714875"/>
          </a:xfrm>
        </p:grpSpPr>
        <p:sp>
          <p:nvSpPr>
            <p:cNvPr id="334" name="Rectangle 32"/>
            <p:cNvSpPr>
              <a:spLocks noChangeArrowheads="1"/>
            </p:cNvSpPr>
            <p:nvPr/>
          </p:nvSpPr>
          <p:spPr bwMode="auto">
            <a:xfrm>
              <a:off x="4260215" y="1144588"/>
              <a:ext cx="5760720" cy="2833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20"/>
            <p:cNvSpPr>
              <a:spLocks/>
            </p:cNvSpPr>
            <p:nvPr/>
          </p:nvSpPr>
          <p:spPr bwMode="auto">
            <a:xfrm>
              <a:off x="4168775" y="1058863"/>
              <a:ext cx="5943600" cy="4714875"/>
            </a:xfrm>
            <a:custGeom>
              <a:avLst/>
              <a:gdLst>
                <a:gd name="connsiteX0" fmla="*/ 43270 w 5943600"/>
                <a:gd name="connsiteY0" fmla="*/ 2876550 h 4714875"/>
                <a:gd name="connsiteX1" fmla="*/ 80840 w 5943600"/>
                <a:gd name="connsiteY1" fmla="*/ 2876550 h 4714875"/>
                <a:gd name="connsiteX2" fmla="*/ 2805520 w 5943600"/>
                <a:gd name="connsiteY2" fmla="*/ 2876550 h 4714875"/>
                <a:gd name="connsiteX3" fmla="*/ 2964260 w 5943600"/>
                <a:gd name="connsiteY3" fmla="*/ 2876550 h 4714875"/>
                <a:gd name="connsiteX4" fmla="*/ 3138874 w 5943600"/>
                <a:gd name="connsiteY4" fmla="*/ 2876550 h 4714875"/>
                <a:gd name="connsiteX5" fmla="*/ 5864243 w 5943600"/>
                <a:gd name="connsiteY5" fmla="*/ 2876550 h 4714875"/>
                <a:gd name="connsiteX6" fmla="*/ 5901124 w 5943600"/>
                <a:gd name="connsiteY6" fmla="*/ 2876550 h 4714875"/>
                <a:gd name="connsiteX7" fmla="*/ 5909857 w 5943600"/>
                <a:gd name="connsiteY7" fmla="*/ 2876954 h 4714875"/>
                <a:gd name="connsiteX8" fmla="*/ 5925339 w 5943600"/>
                <a:gd name="connsiteY8" fmla="*/ 2883826 h 4714875"/>
                <a:gd name="connsiteX9" fmla="*/ 5936851 w 5943600"/>
                <a:gd name="connsiteY9" fmla="*/ 2895549 h 4714875"/>
                <a:gd name="connsiteX10" fmla="*/ 5943203 w 5943600"/>
                <a:gd name="connsiteY10" fmla="*/ 2911314 h 4714875"/>
                <a:gd name="connsiteX11" fmla="*/ 5943600 w 5943600"/>
                <a:gd name="connsiteY11" fmla="*/ 2920207 h 4714875"/>
                <a:gd name="connsiteX12" fmla="*/ 5943203 w 5943600"/>
                <a:gd name="connsiteY12" fmla="*/ 2929100 h 4714875"/>
                <a:gd name="connsiteX13" fmla="*/ 5936851 w 5943600"/>
                <a:gd name="connsiteY13" fmla="*/ 2944460 h 4714875"/>
                <a:gd name="connsiteX14" fmla="*/ 5925339 w 5943600"/>
                <a:gd name="connsiteY14" fmla="*/ 2956587 h 4714875"/>
                <a:gd name="connsiteX15" fmla="*/ 5909857 w 5943600"/>
                <a:gd name="connsiteY15" fmla="*/ 2963459 h 4714875"/>
                <a:gd name="connsiteX16" fmla="*/ 5901124 w 5943600"/>
                <a:gd name="connsiteY16" fmla="*/ 2963863 h 4714875"/>
                <a:gd name="connsiteX17" fmla="*/ 5864243 w 5943600"/>
                <a:gd name="connsiteY17" fmla="*/ 2963863 h 4714875"/>
                <a:gd name="connsiteX18" fmla="*/ 3406914 w 5943600"/>
                <a:gd name="connsiteY18" fmla="*/ 2963863 h 4714875"/>
                <a:gd name="connsiteX19" fmla="*/ 3920729 w 5943600"/>
                <a:gd name="connsiteY19" fmla="*/ 4619637 h 4714875"/>
                <a:gd name="connsiteX20" fmla="*/ 3922713 w 5943600"/>
                <a:gd name="connsiteY20" fmla="*/ 4628367 h 4714875"/>
                <a:gd name="connsiteX21" fmla="*/ 3921126 w 5943600"/>
                <a:gd name="connsiteY21" fmla="*/ 4645031 h 4714875"/>
                <a:gd name="connsiteX22" fmla="*/ 3913585 w 5943600"/>
                <a:gd name="connsiteY22" fmla="*/ 4659316 h 4714875"/>
                <a:gd name="connsiteX23" fmla="*/ 3900488 w 5943600"/>
                <a:gd name="connsiteY23" fmla="*/ 4670029 h 4714875"/>
                <a:gd name="connsiteX24" fmla="*/ 3892154 w 5943600"/>
                <a:gd name="connsiteY24" fmla="*/ 4673203 h 4714875"/>
                <a:gd name="connsiteX25" fmla="*/ 3884216 w 5943600"/>
                <a:gd name="connsiteY25" fmla="*/ 4675187 h 4714875"/>
                <a:gd name="connsiteX26" fmla="*/ 3867151 w 5943600"/>
                <a:gd name="connsiteY26" fmla="*/ 4673600 h 4714875"/>
                <a:gd name="connsiteX27" fmla="*/ 3852863 w 5943600"/>
                <a:gd name="connsiteY27" fmla="*/ 4666061 h 4714875"/>
                <a:gd name="connsiteX28" fmla="*/ 3841751 w 5943600"/>
                <a:gd name="connsiteY28" fmla="*/ 4653364 h 4714875"/>
                <a:gd name="connsiteX29" fmla="*/ 3838973 w 5943600"/>
                <a:gd name="connsiteY29" fmla="*/ 4645031 h 4714875"/>
                <a:gd name="connsiteX30" fmla="*/ 3319860 w 5943600"/>
                <a:gd name="connsiteY30" fmla="*/ 2971787 h 4714875"/>
                <a:gd name="connsiteX31" fmla="*/ 3317878 w 5943600"/>
                <a:gd name="connsiteY31" fmla="*/ 2963863 h 4714875"/>
                <a:gd name="connsiteX32" fmla="*/ 3138874 w 5943600"/>
                <a:gd name="connsiteY32" fmla="*/ 2963863 h 4714875"/>
                <a:gd name="connsiteX33" fmla="*/ 3006725 w 5943600"/>
                <a:gd name="connsiteY33" fmla="*/ 2963863 h 4714875"/>
                <a:gd name="connsiteX34" fmla="*/ 3006725 w 5943600"/>
                <a:gd name="connsiteY34" fmla="*/ 4671606 h 4714875"/>
                <a:gd name="connsiteX35" fmla="*/ 3006328 w 5943600"/>
                <a:gd name="connsiteY35" fmla="*/ 4680340 h 4714875"/>
                <a:gd name="connsiteX36" fmla="*/ 3000375 w 5943600"/>
                <a:gd name="connsiteY36" fmla="*/ 4695821 h 4714875"/>
                <a:gd name="connsiteX37" fmla="*/ 2988469 w 5943600"/>
                <a:gd name="connsiteY37" fmla="*/ 4707730 h 4714875"/>
                <a:gd name="connsiteX38" fmla="*/ 2972991 w 5943600"/>
                <a:gd name="connsiteY38" fmla="*/ 4713684 h 4714875"/>
                <a:gd name="connsiteX39" fmla="*/ 2964260 w 5943600"/>
                <a:gd name="connsiteY39" fmla="*/ 4714875 h 4714875"/>
                <a:gd name="connsiteX40" fmla="*/ 2955528 w 5943600"/>
                <a:gd name="connsiteY40" fmla="*/ 4713684 h 4714875"/>
                <a:gd name="connsiteX41" fmla="*/ 2940050 w 5943600"/>
                <a:gd name="connsiteY41" fmla="*/ 4707730 h 4714875"/>
                <a:gd name="connsiteX42" fmla="*/ 2928144 w 5943600"/>
                <a:gd name="connsiteY42" fmla="*/ 4695821 h 4714875"/>
                <a:gd name="connsiteX43" fmla="*/ 2921397 w 5943600"/>
                <a:gd name="connsiteY43" fmla="*/ 4680340 h 4714875"/>
                <a:gd name="connsiteX44" fmla="*/ 2921000 w 5943600"/>
                <a:gd name="connsiteY44" fmla="*/ 4671606 h 4714875"/>
                <a:gd name="connsiteX45" fmla="*/ 2921000 w 5943600"/>
                <a:gd name="connsiteY45" fmla="*/ 2963863 h 4714875"/>
                <a:gd name="connsiteX46" fmla="*/ 2805520 w 5943600"/>
                <a:gd name="connsiteY46" fmla="*/ 2963863 h 4714875"/>
                <a:gd name="connsiteX47" fmla="*/ 2625722 w 5943600"/>
                <a:gd name="connsiteY47" fmla="*/ 2963863 h 4714875"/>
                <a:gd name="connsiteX48" fmla="*/ 2623742 w 5943600"/>
                <a:gd name="connsiteY48" fmla="*/ 2971787 h 4714875"/>
                <a:gd name="connsiteX49" fmla="*/ 2104970 w 5943600"/>
                <a:gd name="connsiteY49" fmla="*/ 4645031 h 4714875"/>
                <a:gd name="connsiteX50" fmla="*/ 2102193 w 5943600"/>
                <a:gd name="connsiteY50" fmla="*/ 4653364 h 4714875"/>
                <a:gd name="connsiteX51" fmla="*/ 2091088 w 5943600"/>
                <a:gd name="connsiteY51" fmla="*/ 4666061 h 4714875"/>
                <a:gd name="connsiteX52" fmla="*/ 2076413 w 5943600"/>
                <a:gd name="connsiteY52" fmla="*/ 4673600 h 4714875"/>
                <a:gd name="connsiteX53" fmla="*/ 2059756 w 5943600"/>
                <a:gd name="connsiteY53" fmla="*/ 4675187 h 4714875"/>
                <a:gd name="connsiteX54" fmla="*/ 2051030 w 5943600"/>
                <a:gd name="connsiteY54" fmla="*/ 4673203 h 4714875"/>
                <a:gd name="connsiteX55" fmla="*/ 2043098 w 5943600"/>
                <a:gd name="connsiteY55" fmla="*/ 4670029 h 4714875"/>
                <a:gd name="connsiteX56" fmla="*/ 2030009 w 5943600"/>
                <a:gd name="connsiteY56" fmla="*/ 4659316 h 4714875"/>
                <a:gd name="connsiteX57" fmla="*/ 2022474 w 5943600"/>
                <a:gd name="connsiteY57" fmla="*/ 4645031 h 4714875"/>
                <a:gd name="connsiteX58" fmla="*/ 2020887 w 5943600"/>
                <a:gd name="connsiteY58" fmla="*/ 4628367 h 4714875"/>
                <a:gd name="connsiteX59" fmla="*/ 2022870 w 5943600"/>
                <a:gd name="connsiteY59" fmla="*/ 4619637 h 4714875"/>
                <a:gd name="connsiteX60" fmla="*/ 2536348 w 5943600"/>
                <a:gd name="connsiteY60" fmla="*/ 2963863 h 4714875"/>
                <a:gd name="connsiteX61" fmla="*/ 80840 w 5943600"/>
                <a:gd name="connsiteY61" fmla="*/ 2963863 h 4714875"/>
                <a:gd name="connsiteX62" fmla="*/ 43270 w 5943600"/>
                <a:gd name="connsiteY62" fmla="*/ 2963863 h 4714875"/>
                <a:gd name="connsiteX63" fmla="*/ 34536 w 5943600"/>
                <a:gd name="connsiteY63" fmla="*/ 2963459 h 4714875"/>
                <a:gd name="connsiteX64" fmla="*/ 19055 w 5943600"/>
                <a:gd name="connsiteY64" fmla="*/ 2956587 h 4714875"/>
                <a:gd name="connsiteX65" fmla="*/ 7145 w 5943600"/>
                <a:gd name="connsiteY65" fmla="*/ 2944460 h 4714875"/>
                <a:gd name="connsiteX66" fmla="*/ 794 w 5943600"/>
                <a:gd name="connsiteY66" fmla="*/ 2929100 h 4714875"/>
                <a:gd name="connsiteX67" fmla="*/ 0 w 5943600"/>
                <a:gd name="connsiteY67" fmla="*/ 2920207 h 4714875"/>
                <a:gd name="connsiteX68" fmla="*/ 794 w 5943600"/>
                <a:gd name="connsiteY68" fmla="*/ 2911314 h 4714875"/>
                <a:gd name="connsiteX69" fmla="*/ 7145 w 5943600"/>
                <a:gd name="connsiteY69" fmla="*/ 2895549 h 4714875"/>
                <a:gd name="connsiteX70" fmla="*/ 19055 w 5943600"/>
                <a:gd name="connsiteY70" fmla="*/ 2883826 h 4714875"/>
                <a:gd name="connsiteX71" fmla="*/ 34536 w 5943600"/>
                <a:gd name="connsiteY71" fmla="*/ 2876954 h 4714875"/>
                <a:gd name="connsiteX72" fmla="*/ 2963862 w 5943600"/>
                <a:gd name="connsiteY72" fmla="*/ 0 h 4714875"/>
                <a:gd name="connsiteX73" fmla="*/ 2972910 w 5943600"/>
                <a:gd name="connsiteY73" fmla="*/ 787 h 4714875"/>
                <a:gd name="connsiteX74" fmla="*/ 2988644 w 5943600"/>
                <a:gd name="connsiteY74" fmla="*/ 7474 h 4714875"/>
                <a:gd name="connsiteX75" fmla="*/ 3000445 w 5943600"/>
                <a:gd name="connsiteY75" fmla="*/ 19668 h 4714875"/>
                <a:gd name="connsiteX76" fmla="*/ 3007526 w 5943600"/>
                <a:gd name="connsiteY76" fmla="*/ 35403 h 4714875"/>
                <a:gd name="connsiteX77" fmla="*/ 3008312 w 5943600"/>
                <a:gd name="connsiteY77" fmla="*/ 44450 h 4714875"/>
                <a:gd name="connsiteX78" fmla="*/ 3008024 w 5943600"/>
                <a:gd name="connsiteY78" fmla="*/ 47625 h 4714875"/>
                <a:gd name="connsiteX79" fmla="*/ 3138874 w 5943600"/>
                <a:gd name="connsiteY79" fmla="*/ 47625 h 4714875"/>
                <a:gd name="connsiteX80" fmla="*/ 5864243 w 5943600"/>
                <a:gd name="connsiteY80" fmla="*/ 47625 h 4714875"/>
                <a:gd name="connsiteX81" fmla="*/ 5901124 w 5943600"/>
                <a:gd name="connsiteY81" fmla="*/ 47625 h 4714875"/>
                <a:gd name="connsiteX82" fmla="*/ 5909857 w 5943600"/>
                <a:gd name="connsiteY82" fmla="*/ 48022 h 4714875"/>
                <a:gd name="connsiteX83" fmla="*/ 5925339 w 5943600"/>
                <a:gd name="connsiteY83" fmla="*/ 54372 h 4714875"/>
                <a:gd name="connsiteX84" fmla="*/ 5936851 w 5943600"/>
                <a:gd name="connsiteY84" fmla="*/ 65881 h 4714875"/>
                <a:gd name="connsiteX85" fmla="*/ 5943203 w 5943600"/>
                <a:gd name="connsiteY85" fmla="*/ 81359 h 4714875"/>
                <a:gd name="connsiteX86" fmla="*/ 5943600 w 5943600"/>
                <a:gd name="connsiteY86" fmla="*/ 90091 h 4714875"/>
                <a:gd name="connsiteX87" fmla="*/ 5943203 w 5943600"/>
                <a:gd name="connsiteY87" fmla="*/ 98822 h 4714875"/>
                <a:gd name="connsiteX88" fmla="*/ 5936851 w 5943600"/>
                <a:gd name="connsiteY88" fmla="*/ 114300 h 4714875"/>
                <a:gd name="connsiteX89" fmla="*/ 5925339 w 5943600"/>
                <a:gd name="connsiteY89" fmla="*/ 126206 h 4714875"/>
                <a:gd name="connsiteX90" fmla="*/ 5909857 w 5943600"/>
                <a:gd name="connsiteY90" fmla="*/ 132953 h 4714875"/>
                <a:gd name="connsiteX91" fmla="*/ 5901124 w 5943600"/>
                <a:gd name="connsiteY91" fmla="*/ 133350 h 4714875"/>
                <a:gd name="connsiteX92" fmla="*/ 5864243 w 5943600"/>
                <a:gd name="connsiteY92" fmla="*/ 133350 h 4714875"/>
                <a:gd name="connsiteX93" fmla="*/ 3138874 w 5943600"/>
                <a:gd name="connsiteY93" fmla="*/ 133350 h 4714875"/>
                <a:gd name="connsiteX94" fmla="*/ 2805520 w 5943600"/>
                <a:gd name="connsiteY94" fmla="*/ 133350 h 4714875"/>
                <a:gd name="connsiteX95" fmla="*/ 80840 w 5943600"/>
                <a:gd name="connsiteY95" fmla="*/ 133350 h 4714875"/>
                <a:gd name="connsiteX96" fmla="*/ 43270 w 5943600"/>
                <a:gd name="connsiteY96" fmla="*/ 133350 h 4714875"/>
                <a:gd name="connsiteX97" fmla="*/ 34536 w 5943600"/>
                <a:gd name="connsiteY97" fmla="*/ 132953 h 4714875"/>
                <a:gd name="connsiteX98" fmla="*/ 19055 w 5943600"/>
                <a:gd name="connsiteY98" fmla="*/ 126206 h 4714875"/>
                <a:gd name="connsiteX99" fmla="*/ 7145 w 5943600"/>
                <a:gd name="connsiteY99" fmla="*/ 114300 h 4714875"/>
                <a:gd name="connsiteX100" fmla="*/ 794 w 5943600"/>
                <a:gd name="connsiteY100" fmla="*/ 98822 h 4714875"/>
                <a:gd name="connsiteX101" fmla="*/ 0 w 5943600"/>
                <a:gd name="connsiteY101" fmla="*/ 90091 h 4714875"/>
                <a:gd name="connsiteX102" fmla="*/ 794 w 5943600"/>
                <a:gd name="connsiteY102" fmla="*/ 81359 h 4714875"/>
                <a:gd name="connsiteX103" fmla="*/ 7145 w 5943600"/>
                <a:gd name="connsiteY103" fmla="*/ 65881 h 4714875"/>
                <a:gd name="connsiteX104" fmla="*/ 19055 w 5943600"/>
                <a:gd name="connsiteY104" fmla="*/ 54372 h 4714875"/>
                <a:gd name="connsiteX105" fmla="*/ 34536 w 5943600"/>
                <a:gd name="connsiteY105" fmla="*/ 48022 h 4714875"/>
                <a:gd name="connsiteX106" fmla="*/ 43270 w 5943600"/>
                <a:gd name="connsiteY106" fmla="*/ 47625 h 4714875"/>
                <a:gd name="connsiteX107" fmla="*/ 80840 w 5943600"/>
                <a:gd name="connsiteY107" fmla="*/ 47625 h 4714875"/>
                <a:gd name="connsiteX108" fmla="*/ 2805520 w 5943600"/>
                <a:gd name="connsiteY108" fmla="*/ 47625 h 4714875"/>
                <a:gd name="connsiteX109" fmla="*/ 2919557 w 5943600"/>
                <a:gd name="connsiteY109" fmla="*/ 47625 h 4714875"/>
                <a:gd name="connsiteX110" fmla="*/ 2919412 w 5943600"/>
                <a:gd name="connsiteY110" fmla="*/ 44450 h 4714875"/>
                <a:gd name="connsiteX111" fmla="*/ 2919806 w 5943600"/>
                <a:gd name="connsiteY111" fmla="*/ 35403 h 4714875"/>
                <a:gd name="connsiteX112" fmla="*/ 2926493 w 5943600"/>
                <a:gd name="connsiteY112" fmla="*/ 19668 h 4714875"/>
                <a:gd name="connsiteX113" fmla="*/ 2938687 w 5943600"/>
                <a:gd name="connsiteY113" fmla="*/ 7474 h 4714875"/>
                <a:gd name="connsiteX114" fmla="*/ 2954815 w 5943600"/>
                <a:gd name="connsiteY114" fmla="*/ 787 h 471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5943600" h="4714875">
                  <a:moveTo>
                    <a:pt x="43270" y="2876550"/>
                  </a:moveTo>
                  <a:lnTo>
                    <a:pt x="80840" y="2876550"/>
                  </a:lnTo>
                  <a:lnTo>
                    <a:pt x="2805520" y="2876550"/>
                  </a:lnTo>
                  <a:lnTo>
                    <a:pt x="2964260" y="2876550"/>
                  </a:lnTo>
                  <a:lnTo>
                    <a:pt x="3138874" y="2876550"/>
                  </a:lnTo>
                  <a:lnTo>
                    <a:pt x="5864243" y="2876550"/>
                  </a:lnTo>
                  <a:lnTo>
                    <a:pt x="5901124" y="2876550"/>
                  </a:lnTo>
                  <a:lnTo>
                    <a:pt x="5909857" y="2876954"/>
                  </a:lnTo>
                  <a:lnTo>
                    <a:pt x="5925339" y="2883826"/>
                  </a:lnTo>
                  <a:lnTo>
                    <a:pt x="5936851" y="2895549"/>
                  </a:lnTo>
                  <a:lnTo>
                    <a:pt x="5943203" y="2911314"/>
                  </a:lnTo>
                  <a:lnTo>
                    <a:pt x="5943600" y="2920207"/>
                  </a:lnTo>
                  <a:lnTo>
                    <a:pt x="5943203" y="2929100"/>
                  </a:lnTo>
                  <a:lnTo>
                    <a:pt x="5936851" y="2944460"/>
                  </a:lnTo>
                  <a:lnTo>
                    <a:pt x="5925339" y="2956587"/>
                  </a:lnTo>
                  <a:lnTo>
                    <a:pt x="5909857" y="2963459"/>
                  </a:lnTo>
                  <a:lnTo>
                    <a:pt x="5901124" y="2963863"/>
                  </a:lnTo>
                  <a:lnTo>
                    <a:pt x="5864243" y="2963863"/>
                  </a:lnTo>
                  <a:lnTo>
                    <a:pt x="3406914" y="2963863"/>
                  </a:lnTo>
                  <a:lnTo>
                    <a:pt x="3920729" y="4619637"/>
                  </a:lnTo>
                  <a:lnTo>
                    <a:pt x="3922713" y="4628367"/>
                  </a:lnTo>
                  <a:lnTo>
                    <a:pt x="3921126" y="4645031"/>
                  </a:lnTo>
                  <a:lnTo>
                    <a:pt x="3913585" y="4659316"/>
                  </a:lnTo>
                  <a:lnTo>
                    <a:pt x="3900488" y="4670029"/>
                  </a:lnTo>
                  <a:lnTo>
                    <a:pt x="3892154" y="4673203"/>
                  </a:lnTo>
                  <a:lnTo>
                    <a:pt x="3884216" y="4675187"/>
                  </a:lnTo>
                  <a:lnTo>
                    <a:pt x="3867151" y="4673600"/>
                  </a:lnTo>
                  <a:lnTo>
                    <a:pt x="3852863" y="4666061"/>
                  </a:lnTo>
                  <a:lnTo>
                    <a:pt x="3841751" y="4653364"/>
                  </a:lnTo>
                  <a:lnTo>
                    <a:pt x="3838973" y="4645031"/>
                  </a:lnTo>
                  <a:lnTo>
                    <a:pt x="3319860" y="2971787"/>
                  </a:lnTo>
                  <a:lnTo>
                    <a:pt x="3317878" y="2963863"/>
                  </a:lnTo>
                  <a:lnTo>
                    <a:pt x="3138874" y="2963863"/>
                  </a:lnTo>
                  <a:lnTo>
                    <a:pt x="3006725" y="2963863"/>
                  </a:lnTo>
                  <a:lnTo>
                    <a:pt x="3006725" y="4671606"/>
                  </a:lnTo>
                  <a:lnTo>
                    <a:pt x="3006328" y="4680340"/>
                  </a:lnTo>
                  <a:lnTo>
                    <a:pt x="3000375" y="4695821"/>
                  </a:lnTo>
                  <a:lnTo>
                    <a:pt x="2988469" y="4707730"/>
                  </a:lnTo>
                  <a:lnTo>
                    <a:pt x="2972991" y="4713684"/>
                  </a:lnTo>
                  <a:lnTo>
                    <a:pt x="2964260" y="4714875"/>
                  </a:lnTo>
                  <a:lnTo>
                    <a:pt x="2955528" y="4713684"/>
                  </a:lnTo>
                  <a:lnTo>
                    <a:pt x="2940050" y="4707730"/>
                  </a:lnTo>
                  <a:lnTo>
                    <a:pt x="2928144" y="4695821"/>
                  </a:lnTo>
                  <a:lnTo>
                    <a:pt x="2921397" y="4680340"/>
                  </a:lnTo>
                  <a:lnTo>
                    <a:pt x="2921000" y="4671606"/>
                  </a:lnTo>
                  <a:lnTo>
                    <a:pt x="2921000" y="2963863"/>
                  </a:lnTo>
                  <a:lnTo>
                    <a:pt x="2805520" y="2963863"/>
                  </a:lnTo>
                  <a:lnTo>
                    <a:pt x="2625722" y="2963863"/>
                  </a:lnTo>
                  <a:lnTo>
                    <a:pt x="2623742" y="2971787"/>
                  </a:lnTo>
                  <a:lnTo>
                    <a:pt x="2104970" y="4645031"/>
                  </a:lnTo>
                  <a:lnTo>
                    <a:pt x="2102193" y="4653364"/>
                  </a:lnTo>
                  <a:lnTo>
                    <a:pt x="2091088" y="4666061"/>
                  </a:lnTo>
                  <a:lnTo>
                    <a:pt x="2076413" y="4673600"/>
                  </a:lnTo>
                  <a:lnTo>
                    <a:pt x="2059756" y="4675187"/>
                  </a:lnTo>
                  <a:lnTo>
                    <a:pt x="2051030" y="4673203"/>
                  </a:lnTo>
                  <a:lnTo>
                    <a:pt x="2043098" y="4670029"/>
                  </a:lnTo>
                  <a:lnTo>
                    <a:pt x="2030009" y="4659316"/>
                  </a:lnTo>
                  <a:lnTo>
                    <a:pt x="2022474" y="4645031"/>
                  </a:lnTo>
                  <a:lnTo>
                    <a:pt x="2020887" y="4628367"/>
                  </a:lnTo>
                  <a:lnTo>
                    <a:pt x="2022870" y="4619637"/>
                  </a:lnTo>
                  <a:lnTo>
                    <a:pt x="2536348" y="2963863"/>
                  </a:lnTo>
                  <a:lnTo>
                    <a:pt x="80840" y="2963863"/>
                  </a:lnTo>
                  <a:lnTo>
                    <a:pt x="43270" y="2963863"/>
                  </a:lnTo>
                  <a:lnTo>
                    <a:pt x="34536" y="2963459"/>
                  </a:lnTo>
                  <a:lnTo>
                    <a:pt x="19055" y="2956587"/>
                  </a:lnTo>
                  <a:lnTo>
                    <a:pt x="7145" y="2944460"/>
                  </a:lnTo>
                  <a:lnTo>
                    <a:pt x="794" y="2929100"/>
                  </a:lnTo>
                  <a:lnTo>
                    <a:pt x="0" y="2920207"/>
                  </a:lnTo>
                  <a:lnTo>
                    <a:pt x="794" y="2911314"/>
                  </a:lnTo>
                  <a:lnTo>
                    <a:pt x="7145" y="2895549"/>
                  </a:lnTo>
                  <a:lnTo>
                    <a:pt x="19055" y="2883826"/>
                  </a:lnTo>
                  <a:lnTo>
                    <a:pt x="34536" y="2876954"/>
                  </a:lnTo>
                  <a:close/>
                  <a:moveTo>
                    <a:pt x="2963862" y="0"/>
                  </a:moveTo>
                  <a:lnTo>
                    <a:pt x="2972910" y="787"/>
                  </a:lnTo>
                  <a:lnTo>
                    <a:pt x="2988644" y="7474"/>
                  </a:lnTo>
                  <a:lnTo>
                    <a:pt x="3000445" y="19668"/>
                  </a:lnTo>
                  <a:lnTo>
                    <a:pt x="3007526" y="35403"/>
                  </a:lnTo>
                  <a:lnTo>
                    <a:pt x="3008312" y="44450"/>
                  </a:lnTo>
                  <a:lnTo>
                    <a:pt x="3008024" y="47625"/>
                  </a:lnTo>
                  <a:lnTo>
                    <a:pt x="3138874" y="47625"/>
                  </a:lnTo>
                  <a:lnTo>
                    <a:pt x="5864243" y="47625"/>
                  </a:lnTo>
                  <a:lnTo>
                    <a:pt x="5901124" y="47625"/>
                  </a:lnTo>
                  <a:lnTo>
                    <a:pt x="5909857" y="48022"/>
                  </a:lnTo>
                  <a:lnTo>
                    <a:pt x="5925339" y="54372"/>
                  </a:lnTo>
                  <a:lnTo>
                    <a:pt x="5936851" y="65881"/>
                  </a:lnTo>
                  <a:lnTo>
                    <a:pt x="5943203" y="81359"/>
                  </a:lnTo>
                  <a:lnTo>
                    <a:pt x="5943600" y="90091"/>
                  </a:lnTo>
                  <a:lnTo>
                    <a:pt x="5943203" y="98822"/>
                  </a:lnTo>
                  <a:lnTo>
                    <a:pt x="5936851" y="114300"/>
                  </a:lnTo>
                  <a:lnTo>
                    <a:pt x="5925339" y="126206"/>
                  </a:lnTo>
                  <a:lnTo>
                    <a:pt x="5909857" y="132953"/>
                  </a:lnTo>
                  <a:lnTo>
                    <a:pt x="5901124" y="133350"/>
                  </a:lnTo>
                  <a:lnTo>
                    <a:pt x="5864243" y="133350"/>
                  </a:lnTo>
                  <a:lnTo>
                    <a:pt x="3138874" y="133350"/>
                  </a:lnTo>
                  <a:lnTo>
                    <a:pt x="2805520" y="133350"/>
                  </a:lnTo>
                  <a:lnTo>
                    <a:pt x="80840" y="133350"/>
                  </a:lnTo>
                  <a:lnTo>
                    <a:pt x="43270" y="133350"/>
                  </a:lnTo>
                  <a:lnTo>
                    <a:pt x="34536" y="132953"/>
                  </a:lnTo>
                  <a:lnTo>
                    <a:pt x="19055" y="126206"/>
                  </a:lnTo>
                  <a:lnTo>
                    <a:pt x="7145" y="114300"/>
                  </a:lnTo>
                  <a:lnTo>
                    <a:pt x="794" y="98822"/>
                  </a:lnTo>
                  <a:lnTo>
                    <a:pt x="0" y="90091"/>
                  </a:lnTo>
                  <a:lnTo>
                    <a:pt x="794" y="81359"/>
                  </a:lnTo>
                  <a:lnTo>
                    <a:pt x="7145" y="65881"/>
                  </a:lnTo>
                  <a:lnTo>
                    <a:pt x="19055" y="54372"/>
                  </a:lnTo>
                  <a:lnTo>
                    <a:pt x="34536" y="48022"/>
                  </a:lnTo>
                  <a:lnTo>
                    <a:pt x="43270" y="47625"/>
                  </a:lnTo>
                  <a:lnTo>
                    <a:pt x="80840" y="47625"/>
                  </a:lnTo>
                  <a:lnTo>
                    <a:pt x="2805520" y="47625"/>
                  </a:lnTo>
                  <a:lnTo>
                    <a:pt x="2919557" y="47625"/>
                  </a:lnTo>
                  <a:lnTo>
                    <a:pt x="2919412" y="44450"/>
                  </a:lnTo>
                  <a:lnTo>
                    <a:pt x="2919806" y="35403"/>
                  </a:lnTo>
                  <a:lnTo>
                    <a:pt x="2926493" y="19668"/>
                  </a:lnTo>
                  <a:lnTo>
                    <a:pt x="2938687" y="7474"/>
                  </a:lnTo>
                  <a:lnTo>
                    <a:pt x="2954815" y="78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1778000" y="2012325"/>
            <a:ext cx="2670175" cy="4010025"/>
            <a:chOff x="3424238" y="1760538"/>
            <a:chExt cx="2670175" cy="4010025"/>
          </a:xfrm>
        </p:grpSpPr>
        <p:sp>
          <p:nvSpPr>
            <p:cNvPr id="341" name="Freeform 39"/>
            <p:cNvSpPr>
              <a:spLocks/>
            </p:cNvSpPr>
            <p:nvPr/>
          </p:nvSpPr>
          <p:spPr bwMode="auto">
            <a:xfrm>
              <a:off x="4732338" y="2935288"/>
              <a:ext cx="952500" cy="757238"/>
            </a:xfrm>
            <a:custGeom>
              <a:avLst/>
              <a:gdLst>
                <a:gd name="T0" fmla="*/ 303 w 2401"/>
                <a:gd name="T1" fmla="*/ 447 h 1907"/>
                <a:gd name="T2" fmla="*/ 1329 w 2401"/>
                <a:gd name="T3" fmla="*/ 1291 h 1907"/>
                <a:gd name="T4" fmla="*/ 1972 w 2401"/>
                <a:gd name="T5" fmla="*/ 0 h 1907"/>
                <a:gd name="T6" fmla="*/ 2401 w 2401"/>
                <a:gd name="T7" fmla="*/ 214 h 1907"/>
                <a:gd name="T8" fmla="*/ 1624 w 2401"/>
                <a:gd name="T9" fmla="*/ 1774 h 1907"/>
                <a:gd name="T10" fmla="*/ 1611 w 2401"/>
                <a:gd name="T11" fmla="*/ 1798 h 1907"/>
                <a:gd name="T12" fmla="*/ 1576 w 2401"/>
                <a:gd name="T13" fmla="*/ 1839 h 1907"/>
                <a:gd name="T14" fmla="*/ 1534 w 2401"/>
                <a:gd name="T15" fmla="*/ 1872 h 1907"/>
                <a:gd name="T16" fmla="*/ 1485 w 2401"/>
                <a:gd name="T17" fmla="*/ 1895 h 1907"/>
                <a:gd name="T18" fmla="*/ 1459 w 2401"/>
                <a:gd name="T19" fmla="*/ 1901 h 1907"/>
                <a:gd name="T20" fmla="*/ 1434 w 2401"/>
                <a:gd name="T21" fmla="*/ 1905 h 1907"/>
                <a:gd name="T22" fmla="*/ 1409 w 2401"/>
                <a:gd name="T23" fmla="*/ 1907 h 1907"/>
                <a:gd name="T24" fmla="*/ 1389 w 2401"/>
                <a:gd name="T25" fmla="*/ 1907 h 1907"/>
                <a:gd name="T26" fmla="*/ 1348 w 2401"/>
                <a:gd name="T27" fmla="*/ 1899 h 1907"/>
                <a:gd name="T28" fmla="*/ 1310 w 2401"/>
                <a:gd name="T29" fmla="*/ 1886 h 1907"/>
                <a:gd name="T30" fmla="*/ 1274 w 2401"/>
                <a:gd name="T31" fmla="*/ 1865 h 1907"/>
                <a:gd name="T32" fmla="*/ 1257 w 2401"/>
                <a:gd name="T33" fmla="*/ 1852 h 1907"/>
                <a:gd name="T34" fmla="*/ 0 w 2401"/>
                <a:gd name="T35" fmla="*/ 817 h 1907"/>
                <a:gd name="T36" fmla="*/ 303 w 2401"/>
                <a:gd name="T37" fmla="*/ 447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1" h="1907">
                  <a:moveTo>
                    <a:pt x="303" y="447"/>
                  </a:moveTo>
                  <a:lnTo>
                    <a:pt x="1329" y="1291"/>
                  </a:lnTo>
                  <a:lnTo>
                    <a:pt x="1972" y="0"/>
                  </a:lnTo>
                  <a:lnTo>
                    <a:pt x="2401" y="214"/>
                  </a:lnTo>
                  <a:lnTo>
                    <a:pt x="1624" y="1774"/>
                  </a:lnTo>
                  <a:lnTo>
                    <a:pt x="1611" y="1798"/>
                  </a:lnTo>
                  <a:lnTo>
                    <a:pt x="1576" y="1839"/>
                  </a:lnTo>
                  <a:lnTo>
                    <a:pt x="1534" y="1872"/>
                  </a:lnTo>
                  <a:lnTo>
                    <a:pt x="1485" y="1895"/>
                  </a:lnTo>
                  <a:lnTo>
                    <a:pt x="1459" y="1901"/>
                  </a:lnTo>
                  <a:lnTo>
                    <a:pt x="1434" y="1905"/>
                  </a:lnTo>
                  <a:lnTo>
                    <a:pt x="1409" y="1907"/>
                  </a:lnTo>
                  <a:lnTo>
                    <a:pt x="1389" y="1907"/>
                  </a:lnTo>
                  <a:lnTo>
                    <a:pt x="1348" y="1899"/>
                  </a:lnTo>
                  <a:lnTo>
                    <a:pt x="1310" y="1886"/>
                  </a:lnTo>
                  <a:lnTo>
                    <a:pt x="1274" y="1865"/>
                  </a:lnTo>
                  <a:lnTo>
                    <a:pt x="1257" y="1852"/>
                  </a:lnTo>
                  <a:lnTo>
                    <a:pt x="0" y="817"/>
                  </a:lnTo>
                  <a:lnTo>
                    <a:pt x="303" y="447"/>
                  </a:lnTo>
                  <a:close/>
                </a:path>
              </a:pathLst>
            </a:custGeom>
            <a:solidFill>
              <a:srgbClr val="4E6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Rectangle 40"/>
            <p:cNvSpPr>
              <a:spLocks noChangeArrowheads="1"/>
            </p:cNvSpPr>
            <p:nvPr/>
          </p:nvSpPr>
          <p:spPr bwMode="auto">
            <a:xfrm>
              <a:off x="4051300" y="2930525"/>
              <a:ext cx="387350" cy="101600"/>
            </a:xfrm>
            <a:prstGeom prst="rect">
              <a:avLst/>
            </a:prstGeom>
            <a:solidFill>
              <a:srgbClr val="F4C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508"/>
            <p:cNvSpPr>
              <a:spLocks/>
            </p:cNvSpPr>
            <p:nvPr/>
          </p:nvSpPr>
          <p:spPr bwMode="auto">
            <a:xfrm>
              <a:off x="3678238" y="2039938"/>
              <a:ext cx="1119187" cy="958850"/>
            </a:xfrm>
            <a:custGeom>
              <a:avLst/>
              <a:gdLst>
                <a:gd name="connsiteX0" fmla="*/ 137001 w 1119187"/>
                <a:gd name="connsiteY0" fmla="*/ 0 h 958850"/>
                <a:gd name="connsiteX1" fmla="*/ 559917 w 1119187"/>
                <a:gd name="connsiteY1" fmla="*/ 0 h 958850"/>
                <a:gd name="connsiteX2" fmla="*/ 688109 w 1119187"/>
                <a:gd name="connsiteY2" fmla="*/ 0 h 958850"/>
                <a:gd name="connsiteX3" fmla="*/ 688975 w 1119187"/>
                <a:gd name="connsiteY3" fmla="*/ 0 h 958850"/>
                <a:gd name="connsiteX4" fmla="*/ 982368 w 1119187"/>
                <a:gd name="connsiteY4" fmla="*/ 0 h 958850"/>
                <a:gd name="connsiteX5" fmla="*/ 983162 w 1119187"/>
                <a:gd name="connsiteY5" fmla="*/ 23445 h 958850"/>
                <a:gd name="connsiteX6" fmla="*/ 993076 w 1119187"/>
                <a:gd name="connsiteY6" fmla="*/ 232063 h 958850"/>
                <a:gd name="connsiteX7" fmla="*/ 996249 w 1119187"/>
                <a:gd name="connsiteY7" fmla="*/ 365976 h 958850"/>
                <a:gd name="connsiteX8" fmla="*/ 998231 w 1119187"/>
                <a:gd name="connsiteY8" fmla="*/ 369155 h 958850"/>
                <a:gd name="connsiteX9" fmla="*/ 1000214 w 1119187"/>
                <a:gd name="connsiteY9" fmla="*/ 372334 h 958850"/>
                <a:gd name="connsiteX10" fmla="*/ 1012508 w 1119187"/>
                <a:gd name="connsiteY10" fmla="*/ 372732 h 958850"/>
                <a:gd name="connsiteX11" fmla="*/ 1035906 w 1119187"/>
                <a:gd name="connsiteY11" fmla="*/ 377103 h 958850"/>
                <a:gd name="connsiteX12" fmla="*/ 1056925 w 1119187"/>
                <a:gd name="connsiteY12" fmla="*/ 385050 h 958850"/>
                <a:gd name="connsiteX13" fmla="*/ 1075960 w 1119187"/>
                <a:gd name="connsiteY13" fmla="*/ 396971 h 958850"/>
                <a:gd name="connsiteX14" fmla="*/ 1091823 w 1119187"/>
                <a:gd name="connsiteY14" fmla="*/ 412071 h 958850"/>
                <a:gd name="connsiteX15" fmla="*/ 1104514 w 1119187"/>
                <a:gd name="connsiteY15" fmla="*/ 429555 h 958850"/>
                <a:gd name="connsiteX16" fmla="*/ 1114032 w 1119187"/>
                <a:gd name="connsiteY16" fmla="*/ 449026 h 958850"/>
                <a:gd name="connsiteX17" fmla="*/ 1118394 w 1119187"/>
                <a:gd name="connsiteY17" fmla="*/ 470484 h 958850"/>
                <a:gd name="connsiteX18" fmla="*/ 1119187 w 1119187"/>
                <a:gd name="connsiteY18" fmla="*/ 482008 h 958850"/>
                <a:gd name="connsiteX19" fmla="*/ 1118394 w 1119187"/>
                <a:gd name="connsiteY19" fmla="*/ 492737 h 958850"/>
                <a:gd name="connsiteX20" fmla="*/ 1114032 w 1119187"/>
                <a:gd name="connsiteY20" fmla="*/ 514592 h 958850"/>
                <a:gd name="connsiteX21" fmla="*/ 1104514 w 1119187"/>
                <a:gd name="connsiteY21" fmla="*/ 534063 h 958850"/>
                <a:gd name="connsiteX22" fmla="*/ 1091823 w 1119187"/>
                <a:gd name="connsiteY22" fmla="*/ 551548 h 958850"/>
                <a:gd name="connsiteX23" fmla="*/ 1075960 w 1119187"/>
                <a:gd name="connsiteY23" fmla="*/ 566250 h 958850"/>
                <a:gd name="connsiteX24" fmla="*/ 1056925 w 1119187"/>
                <a:gd name="connsiteY24" fmla="*/ 578171 h 958850"/>
                <a:gd name="connsiteX25" fmla="*/ 1035906 w 1119187"/>
                <a:gd name="connsiteY25" fmla="*/ 586516 h 958850"/>
                <a:gd name="connsiteX26" fmla="*/ 1012508 w 1119187"/>
                <a:gd name="connsiteY26" fmla="*/ 591284 h 958850"/>
                <a:gd name="connsiteX27" fmla="*/ 1000214 w 1119187"/>
                <a:gd name="connsiteY27" fmla="*/ 591284 h 958850"/>
                <a:gd name="connsiteX28" fmla="*/ 996645 w 1119187"/>
                <a:gd name="connsiteY28" fmla="*/ 591284 h 958850"/>
                <a:gd name="connsiteX29" fmla="*/ 993473 w 1119187"/>
                <a:gd name="connsiteY29" fmla="*/ 591284 h 958850"/>
                <a:gd name="connsiteX30" fmla="*/ 989903 w 1119187"/>
                <a:gd name="connsiteY30" fmla="*/ 599232 h 958850"/>
                <a:gd name="connsiteX31" fmla="*/ 963333 w 1119187"/>
                <a:gd name="connsiteY31" fmla="*/ 655658 h 958850"/>
                <a:gd name="connsiteX32" fmla="*/ 933986 w 1119187"/>
                <a:gd name="connsiteY32" fmla="*/ 706919 h 958850"/>
                <a:gd name="connsiteX33" fmla="*/ 895518 w 1119187"/>
                <a:gd name="connsiteY33" fmla="*/ 765729 h 958850"/>
                <a:gd name="connsiteX34" fmla="*/ 847532 w 1119187"/>
                <a:gd name="connsiteY34" fmla="*/ 825334 h 958850"/>
                <a:gd name="connsiteX35" fmla="*/ 805495 w 1119187"/>
                <a:gd name="connsiteY35" fmla="*/ 868250 h 958850"/>
                <a:gd name="connsiteX36" fmla="*/ 774959 w 1119187"/>
                <a:gd name="connsiteY36" fmla="*/ 894079 h 958850"/>
                <a:gd name="connsiteX37" fmla="*/ 742440 w 1119187"/>
                <a:gd name="connsiteY37" fmla="*/ 917524 h 958850"/>
                <a:gd name="connsiteX38" fmla="*/ 707144 w 1119187"/>
                <a:gd name="connsiteY38" fmla="*/ 938187 h 958850"/>
                <a:gd name="connsiteX39" fmla="*/ 689298 w 1119187"/>
                <a:gd name="connsiteY39" fmla="*/ 946929 h 958850"/>
                <a:gd name="connsiteX40" fmla="*/ 650037 w 1119187"/>
                <a:gd name="connsiteY40" fmla="*/ 953684 h 958850"/>
                <a:gd name="connsiteX41" fmla="*/ 621087 w 1119187"/>
                <a:gd name="connsiteY41" fmla="*/ 958850 h 958850"/>
                <a:gd name="connsiteX42" fmla="*/ 606017 w 1119187"/>
                <a:gd name="connsiteY42" fmla="*/ 958453 h 958850"/>
                <a:gd name="connsiteX43" fmla="*/ 594862 w 1119187"/>
                <a:gd name="connsiteY43" fmla="*/ 958133 h 958850"/>
                <a:gd name="connsiteX44" fmla="*/ 594862 w 1119187"/>
                <a:gd name="connsiteY44" fmla="*/ 958453 h 958850"/>
                <a:gd name="connsiteX45" fmla="*/ 567859 w 1119187"/>
                <a:gd name="connsiteY45" fmla="*/ 957261 h 958850"/>
                <a:gd name="connsiteX46" fmla="*/ 559917 w 1119187"/>
                <a:gd name="connsiteY46" fmla="*/ 956863 h 958850"/>
                <a:gd name="connsiteX47" fmla="*/ 549989 w 1119187"/>
                <a:gd name="connsiteY47" fmla="*/ 957261 h 958850"/>
                <a:gd name="connsiteX48" fmla="*/ 499160 w 1119187"/>
                <a:gd name="connsiteY48" fmla="*/ 958850 h 958850"/>
                <a:gd name="connsiteX49" fmla="*/ 466200 w 1119187"/>
                <a:gd name="connsiteY49" fmla="*/ 958453 h 958850"/>
                <a:gd name="connsiteX50" fmla="*/ 455081 w 1119187"/>
                <a:gd name="connsiteY50" fmla="*/ 956863 h 958850"/>
                <a:gd name="connsiteX51" fmla="*/ 454287 w 1119187"/>
                <a:gd name="connsiteY51" fmla="*/ 956863 h 958850"/>
                <a:gd name="connsiteX52" fmla="*/ 454287 w 1119187"/>
                <a:gd name="connsiteY52" fmla="*/ 956466 h 958850"/>
                <a:gd name="connsiteX53" fmla="*/ 434432 w 1119187"/>
                <a:gd name="connsiteY53" fmla="*/ 949313 h 958850"/>
                <a:gd name="connsiteX54" fmla="*/ 396707 w 1119187"/>
                <a:gd name="connsiteY54" fmla="*/ 930240 h 958850"/>
                <a:gd name="connsiteX55" fmla="*/ 361762 w 1119187"/>
                <a:gd name="connsiteY55" fmla="*/ 907590 h 958850"/>
                <a:gd name="connsiteX56" fmla="*/ 328802 w 1119187"/>
                <a:gd name="connsiteY56" fmla="*/ 881761 h 958850"/>
                <a:gd name="connsiteX57" fmla="*/ 297828 w 1119187"/>
                <a:gd name="connsiteY57" fmla="*/ 852753 h 958850"/>
                <a:gd name="connsiteX58" fmla="*/ 270031 w 1119187"/>
                <a:gd name="connsiteY58" fmla="*/ 822950 h 958850"/>
                <a:gd name="connsiteX59" fmla="*/ 231909 w 1119187"/>
                <a:gd name="connsiteY59" fmla="*/ 776061 h 958850"/>
                <a:gd name="connsiteX60" fmla="*/ 190213 w 1119187"/>
                <a:gd name="connsiteY60" fmla="*/ 714866 h 958850"/>
                <a:gd name="connsiteX61" fmla="*/ 158842 w 1119187"/>
                <a:gd name="connsiteY61" fmla="*/ 659632 h 958850"/>
                <a:gd name="connsiteX62" fmla="*/ 129853 w 1119187"/>
                <a:gd name="connsiteY62" fmla="*/ 600026 h 958850"/>
                <a:gd name="connsiteX63" fmla="*/ 125882 w 1119187"/>
                <a:gd name="connsiteY63" fmla="*/ 591284 h 958850"/>
                <a:gd name="connsiteX64" fmla="*/ 125485 w 1119187"/>
                <a:gd name="connsiteY64" fmla="*/ 591284 h 958850"/>
                <a:gd name="connsiteX65" fmla="*/ 125485 w 1119187"/>
                <a:gd name="connsiteY65" fmla="*/ 590490 h 958850"/>
                <a:gd name="connsiteX66" fmla="*/ 121911 w 1119187"/>
                <a:gd name="connsiteY66" fmla="*/ 590490 h 958850"/>
                <a:gd name="connsiteX67" fmla="*/ 118734 w 1119187"/>
                <a:gd name="connsiteY67" fmla="*/ 590490 h 958850"/>
                <a:gd name="connsiteX68" fmla="*/ 106424 w 1119187"/>
                <a:gd name="connsiteY68" fmla="*/ 590092 h 958850"/>
                <a:gd name="connsiteX69" fmla="*/ 83392 w 1119187"/>
                <a:gd name="connsiteY69" fmla="*/ 585324 h 958850"/>
                <a:gd name="connsiteX70" fmla="*/ 62345 w 1119187"/>
                <a:gd name="connsiteY70" fmla="*/ 577376 h 958850"/>
                <a:gd name="connsiteX71" fmla="*/ 43284 w 1119187"/>
                <a:gd name="connsiteY71" fmla="*/ 565455 h 958850"/>
                <a:gd name="connsiteX72" fmla="*/ 26606 w 1119187"/>
                <a:gd name="connsiteY72" fmla="*/ 550355 h 958850"/>
                <a:gd name="connsiteX73" fmla="*/ 14296 w 1119187"/>
                <a:gd name="connsiteY73" fmla="*/ 532474 h 958850"/>
                <a:gd name="connsiteX74" fmla="*/ 5162 w 1119187"/>
                <a:gd name="connsiteY74" fmla="*/ 513003 h 958850"/>
                <a:gd name="connsiteX75" fmla="*/ 397 w 1119187"/>
                <a:gd name="connsiteY75" fmla="*/ 491148 h 958850"/>
                <a:gd name="connsiteX76" fmla="*/ 0 w 1119187"/>
                <a:gd name="connsiteY76" fmla="*/ 480021 h 958850"/>
                <a:gd name="connsiteX77" fmla="*/ 397 w 1119187"/>
                <a:gd name="connsiteY77" fmla="*/ 469292 h 958850"/>
                <a:gd name="connsiteX78" fmla="*/ 5162 w 1119187"/>
                <a:gd name="connsiteY78" fmla="*/ 447437 h 958850"/>
                <a:gd name="connsiteX79" fmla="*/ 14296 w 1119187"/>
                <a:gd name="connsiteY79" fmla="*/ 427569 h 958850"/>
                <a:gd name="connsiteX80" fmla="*/ 26606 w 1119187"/>
                <a:gd name="connsiteY80" fmla="*/ 409687 h 958850"/>
                <a:gd name="connsiteX81" fmla="*/ 43284 w 1119187"/>
                <a:gd name="connsiteY81" fmla="*/ 394587 h 958850"/>
                <a:gd name="connsiteX82" fmla="*/ 62345 w 1119187"/>
                <a:gd name="connsiteY82" fmla="*/ 382666 h 958850"/>
                <a:gd name="connsiteX83" fmla="*/ 83392 w 1119187"/>
                <a:gd name="connsiteY83" fmla="*/ 373924 h 958850"/>
                <a:gd name="connsiteX84" fmla="*/ 106424 w 1119187"/>
                <a:gd name="connsiteY84" fmla="*/ 369155 h 958850"/>
                <a:gd name="connsiteX85" fmla="*/ 118734 w 1119187"/>
                <a:gd name="connsiteY85" fmla="*/ 369155 h 958850"/>
                <a:gd name="connsiteX86" fmla="*/ 120720 w 1119187"/>
                <a:gd name="connsiteY86" fmla="*/ 367566 h 958850"/>
                <a:gd name="connsiteX87" fmla="*/ 123102 w 1119187"/>
                <a:gd name="connsiteY87" fmla="*/ 365976 h 958850"/>
                <a:gd name="connsiteX88" fmla="*/ 125882 w 1119187"/>
                <a:gd name="connsiteY88" fmla="*/ 232063 h 958850"/>
                <a:gd name="connsiteX89" fmla="*/ 135413 w 1119187"/>
                <a:gd name="connsiteY89" fmla="*/ 23445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19187" h="958850">
                  <a:moveTo>
                    <a:pt x="137001" y="0"/>
                  </a:moveTo>
                  <a:lnTo>
                    <a:pt x="559917" y="0"/>
                  </a:lnTo>
                  <a:lnTo>
                    <a:pt x="688109" y="0"/>
                  </a:lnTo>
                  <a:lnTo>
                    <a:pt x="688975" y="0"/>
                  </a:lnTo>
                  <a:lnTo>
                    <a:pt x="982368" y="0"/>
                  </a:lnTo>
                  <a:lnTo>
                    <a:pt x="983162" y="23445"/>
                  </a:lnTo>
                  <a:lnTo>
                    <a:pt x="993076" y="232063"/>
                  </a:lnTo>
                  <a:lnTo>
                    <a:pt x="996249" y="365976"/>
                  </a:lnTo>
                  <a:lnTo>
                    <a:pt x="998231" y="369155"/>
                  </a:lnTo>
                  <a:lnTo>
                    <a:pt x="1000214" y="372334"/>
                  </a:lnTo>
                  <a:lnTo>
                    <a:pt x="1012508" y="372732"/>
                  </a:lnTo>
                  <a:lnTo>
                    <a:pt x="1035906" y="377103"/>
                  </a:lnTo>
                  <a:lnTo>
                    <a:pt x="1056925" y="385050"/>
                  </a:lnTo>
                  <a:lnTo>
                    <a:pt x="1075960" y="396971"/>
                  </a:lnTo>
                  <a:lnTo>
                    <a:pt x="1091823" y="412071"/>
                  </a:lnTo>
                  <a:lnTo>
                    <a:pt x="1104514" y="429555"/>
                  </a:lnTo>
                  <a:lnTo>
                    <a:pt x="1114032" y="449026"/>
                  </a:lnTo>
                  <a:lnTo>
                    <a:pt x="1118394" y="470484"/>
                  </a:lnTo>
                  <a:lnTo>
                    <a:pt x="1119187" y="482008"/>
                  </a:lnTo>
                  <a:lnTo>
                    <a:pt x="1118394" y="492737"/>
                  </a:lnTo>
                  <a:lnTo>
                    <a:pt x="1114032" y="514592"/>
                  </a:lnTo>
                  <a:lnTo>
                    <a:pt x="1104514" y="534063"/>
                  </a:lnTo>
                  <a:lnTo>
                    <a:pt x="1091823" y="551548"/>
                  </a:lnTo>
                  <a:lnTo>
                    <a:pt x="1075960" y="566250"/>
                  </a:lnTo>
                  <a:lnTo>
                    <a:pt x="1056925" y="578171"/>
                  </a:lnTo>
                  <a:lnTo>
                    <a:pt x="1035906" y="586516"/>
                  </a:lnTo>
                  <a:lnTo>
                    <a:pt x="1012508" y="591284"/>
                  </a:lnTo>
                  <a:lnTo>
                    <a:pt x="1000214" y="591284"/>
                  </a:lnTo>
                  <a:lnTo>
                    <a:pt x="996645" y="591284"/>
                  </a:lnTo>
                  <a:lnTo>
                    <a:pt x="993473" y="591284"/>
                  </a:lnTo>
                  <a:lnTo>
                    <a:pt x="989903" y="599232"/>
                  </a:lnTo>
                  <a:lnTo>
                    <a:pt x="963333" y="655658"/>
                  </a:lnTo>
                  <a:lnTo>
                    <a:pt x="933986" y="706919"/>
                  </a:lnTo>
                  <a:lnTo>
                    <a:pt x="895518" y="765729"/>
                  </a:lnTo>
                  <a:lnTo>
                    <a:pt x="847532" y="825334"/>
                  </a:lnTo>
                  <a:lnTo>
                    <a:pt x="805495" y="868250"/>
                  </a:lnTo>
                  <a:lnTo>
                    <a:pt x="774959" y="894079"/>
                  </a:lnTo>
                  <a:lnTo>
                    <a:pt x="742440" y="917524"/>
                  </a:lnTo>
                  <a:lnTo>
                    <a:pt x="707144" y="938187"/>
                  </a:lnTo>
                  <a:lnTo>
                    <a:pt x="689298" y="946929"/>
                  </a:lnTo>
                  <a:lnTo>
                    <a:pt x="650037" y="953684"/>
                  </a:lnTo>
                  <a:lnTo>
                    <a:pt x="621087" y="958850"/>
                  </a:lnTo>
                  <a:lnTo>
                    <a:pt x="606017" y="958453"/>
                  </a:lnTo>
                  <a:lnTo>
                    <a:pt x="594862" y="958133"/>
                  </a:lnTo>
                  <a:lnTo>
                    <a:pt x="594862" y="958453"/>
                  </a:lnTo>
                  <a:lnTo>
                    <a:pt x="567859" y="957261"/>
                  </a:lnTo>
                  <a:lnTo>
                    <a:pt x="559917" y="956863"/>
                  </a:lnTo>
                  <a:lnTo>
                    <a:pt x="549989" y="957261"/>
                  </a:lnTo>
                  <a:lnTo>
                    <a:pt x="499160" y="958850"/>
                  </a:lnTo>
                  <a:lnTo>
                    <a:pt x="466200" y="958453"/>
                  </a:lnTo>
                  <a:lnTo>
                    <a:pt x="455081" y="956863"/>
                  </a:lnTo>
                  <a:lnTo>
                    <a:pt x="454287" y="956863"/>
                  </a:lnTo>
                  <a:lnTo>
                    <a:pt x="454287" y="956466"/>
                  </a:lnTo>
                  <a:lnTo>
                    <a:pt x="434432" y="949313"/>
                  </a:lnTo>
                  <a:lnTo>
                    <a:pt x="396707" y="930240"/>
                  </a:lnTo>
                  <a:lnTo>
                    <a:pt x="361762" y="907590"/>
                  </a:lnTo>
                  <a:lnTo>
                    <a:pt x="328802" y="881761"/>
                  </a:lnTo>
                  <a:lnTo>
                    <a:pt x="297828" y="852753"/>
                  </a:lnTo>
                  <a:lnTo>
                    <a:pt x="270031" y="822950"/>
                  </a:lnTo>
                  <a:lnTo>
                    <a:pt x="231909" y="776061"/>
                  </a:lnTo>
                  <a:lnTo>
                    <a:pt x="190213" y="714866"/>
                  </a:lnTo>
                  <a:lnTo>
                    <a:pt x="158842" y="659632"/>
                  </a:lnTo>
                  <a:lnTo>
                    <a:pt x="129853" y="600026"/>
                  </a:lnTo>
                  <a:lnTo>
                    <a:pt x="125882" y="591284"/>
                  </a:lnTo>
                  <a:lnTo>
                    <a:pt x="125485" y="591284"/>
                  </a:lnTo>
                  <a:lnTo>
                    <a:pt x="125485" y="590490"/>
                  </a:lnTo>
                  <a:lnTo>
                    <a:pt x="121911" y="590490"/>
                  </a:lnTo>
                  <a:lnTo>
                    <a:pt x="118734" y="590490"/>
                  </a:lnTo>
                  <a:lnTo>
                    <a:pt x="106424" y="590092"/>
                  </a:lnTo>
                  <a:lnTo>
                    <a:pt x="83392" y="585324"/>
                  </a:lnTo>
                  <a:lnTo>
                    <a:pt x="62345" y="577376"/>
                  </a:lnTo>
                  <a:lnTo>
                    <a:pt x="43284" y="565455"/>
                  </a:lnTo>
                  <a:lnTo>
                    <a:pt x="26606" y="550355"/>
                  </a:lnTo>
                  <a:lnTo>
                    <a:pt x="14296" y="532474"/>
                  </a:lnTo>
                  <a:lnTo>
                    <a:pt x="5162" y="513003"/>
                  </a:lnTo>
                  <a:lnTo>
                    <a:pt x="397" y="491148"/>
                  </a:lnTo>
                  <a:lnTo>
                    <a:pt x="0" y="480021"/>
                  </a:lnTo>
                  <a:lnTo>
                    <a:pt x="397" y="469292"/>
                  </a:lnTo>
                  <a:lnTo>
                    <a:pt x="5162" y="447437"/>
                  </a:lnTo>
                  <a:lnTo>
                    <a:pt x="14296" y="427569"/>
                  </a:lnTo>
                  <a:lnTo>
                    <a:pt x="26606" y="409687"/>
                  </a:lnTo>
                  <a:lnTo>
                    <a:pt x="43284" y="394587"/>
                  </a:lnTo>
                  <a:lnTo>
                    <a:pt x="62345" y="382666"/>
                  </a:lnTo>
                  <a:lnTo>
                    <a:pt x="83392" y="373924"/>
                  </a:lnTo>
                  <a:lnTo>
                    <a:pt x="106424" y="369155"/>
                  </a:lnTo>
                  <a:lnTo>
                    <a:pt x="118734" y="369155"/>
                  </a:lnTo>
                  <a:lnTo>
                    <a:pt x="120720" y="367566"/>
                  </a:lnTo>
                  <a:lnTo>
                    <a:pt x="123102" y="365976"/>
                  </a:lnTo>
                  <a:lnTo>
                    <a:pt x="125882" y="232063"/>
                  </a:lnTo>
                  <a:lnTo>
                    <a:pt x="135413" y="23445"/>
                  </a:lnTo>
                  <a:close/>
                </a:path>
              </a:pathLst>
            </a:custGeom>
            <a:solidFill>
              <a:srgbClr val="EDB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7" name="Freeform 45"/>
            <p:cNvSpPr>
              <a:spLocks/>
            </p:cNvSpPr>
            <p:nvPr/>
          </p:nvSpPr>
          <p:spPr bwMode="auto">
            <a:xfrm>
              <a:off x="4217988" y="4243388"/>
              <a:ext cx="355600" cy="1425575"/>
            </a:xfrm>
            <a:custGeom>
              <a:avLst/>
              <a:gdLst>
                <a:gd name="T0" fmla="*/ 249 w 894"/>
                <a:gd name="T1" fmla="*/ 3595 h 3595"/>
                <a:gd name="T2" fmla="*/ 769 w 894"/>
                <a:gd name="T3" fmla="*/ 3595 h 3595"/>
                <a:gd name="T4" fmla="*/ 894 w 894"/>
                <a:gd name="T5" fmla="*/ 0 h 3595"/>
                <a:gd name="T6" fmla="*/ 0 w 894"/>
                <a:gd name="T7" fmla="*/ 0 h 3595"/>
                <a:gd name="T8" fmla="*/ 249 w 894"/>
                <a:gd name="T9" fmla="*/ 3595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3595">
                  <a:moveTo>
                    <a:pt x="249" y="3595"/>
                  </a:moveTo>
                  <a:lnTo>
                    <a:pt x="769" y="3595"/>
                  </a:lnTo>
                  <a:lnTo>
                    <a:pt x="894" y="0"/>
                  </a:lnTo>
                  <a:lnTo>
                    <a:pt x="0" y="0"/>
                  </a:lnTo>
                  <a:lnTo>
                    <a:pt x="249" y="3595"/>
                  </a:lnTo>
                  <a:close/>
                </a:path>
              </a:pathLst>
            </a:custGeom>
            <a:solidFill>
              <a:srgbClr val="4E6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46"/>
            <p:cNvSpPr>
              <a:spLocks/>
            </p:cNvSpPr>
            <p:nvPr/>
          </p:nvSpPr>
          <p:spPr bwMode="auto">
            <a:xfrm>
              <a:off x="3917950" y="4243388"/>
              <a:ext cx="354013" cy="1425575"/>
            </a:xfrm>
            <a:custGeom>
              <a:avLst/>
              <a:gdLst>
                <a:gd name="T0" fmla="*/ 645 w 894"/>
                <a:gd name="T1" fmla="*/ 3595 h 3595"/>
                <a:gd name="T2" fmla="*/ 126 w 894"/>
                <a:gd name="T3" fmla="*/ 3595 h 3595"/>
                <a:gd name="T4" fmla="*/ 0 w 894"/>
                <a:gd name="T5" fmla="*/ 0 h 3595"/>
                <a:gd name="T6" fmla="*/ 894 w 894"/>
                <a:gd name="T7" fmla="*/ 0 h 3595"/>
                <a:gd name="T8" fmla="*/ 645 w 894"/>
                <a:gd name="T9" fmla="*/ 3595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3595">
                  <a:moveTo>
                    <a:pt x="645" y="3595"/>
                  </a:moveTo>
                  <a:lnTo>
                    <a:pt x="126" y="3595"/>
                  </a:lnTo>
                  <a:lnTo>
                    <a:pt x="0" y="0"/>
                  </a:lnTo>
                  <a:lnTo>
                    <a:pt x="894" y="0"/>
                  </a:lnTo>
                  <a:lnTo>
                    <a:pt x="645" y="3595"/>
                  </a:lnTo>
                  <a:close/>
                </a:path>
              </a:pathLst>
            </a:custGeom>
            <a:solidFill>
              <a:srgbClr val="4E6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47"/>
            <p:cNvSpPr>
              <a:spLocks noChangeArrowheads="1"/>
            </p:cNvSpPr>
            <p:nvPr/>
          </p:nvSpPr>
          <p:spPr bwMode="auto">
            <a:xfrm>
              <a:off x="3887788" y="3113088"/>
              <a:ext cx="703263" cy="685800"/>
            </a:xfrm>
            <a:prstGeom prst="rect">
              <a:avLst/>
            </a:prstGeom>
            <a:solidFill>
              <a:srgbClr val="DBD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Rectangle 48"/>
            <p:cNvSpPr>
              <a:spLocks noChangeArrowheads="1"/>
            </p:cNvSpPr>
            <p:nvPr/>
          </p:nvSpPr>
          <p:spPr bwMode="auto">
            <a:xfrm>
              <a:off x="4149725" y="3032125"/>
              <a:ext cx="179388" cy="101600"/>
            </a:xfrm>
            <a:prstGeom prst="rect">
              <a:avLst/>
            </a:prstGeom>
            <a:solidFill>
              <a:srgbClr val="CA2E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9"/>
            <p:cNvSpPr>
              <a:spLocks/>
            </p:cNvSpPr>
            <p:nvPr/>
          </p:nvSpPr>
          <p:spPr bwMode="auto">
            <a:xfrm>
              <a:off x="4130675" y="3113088"/>
              <a:ext cx="217488" cy="1130300"/>
            </a:xfrm>
            <a:custGeom>
              <a:avLst/>
              <a:gdLst>
                <a:gd name="T0" fmla="*/ 0 w 545"/>
                <a:gd name="T1" fmla="*/ 2612 h 2846"/>
                <a:gd name="T2" fmla="*/ 276 w 545"/>
                <a:gd name="T3" fmla="*/ 2846 h 2846"/>
                <a:gd name="T4" fmla="*/ 545 w 545"/>
                <a:gd name="T5" fmla="*/ 2612 h 2846"/>
                <a:gd name="T6" fmla="*/ 351 w 545"/>
                <a:gd name="T7" fmla="*/ 0 h 2846"/>
                <a:gd name="T8" fmla="*/ 194 w 545"/>
                <a:gd name="T9" fmla="*/ 0 h 2846"/>
                <a:gd name="T10" fmla="*/ 0 w 545"/>
                <a:gd name="T11" fmla="*/ 2612 h 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" h="2846">
                  <a:moveTo>
                    <a:pt x="0" y="2612"/>
                  </a:moveTo>
                  <a:lnTo>
                    <a:pt x="276" y="2846"/>
                  </a:lnTo>
                  <a:lnTo>
                    <a:pt x="545" y="2612"/>
                  </a:lnTo>
                  <a:lnTo>
                    <a:pt x="351" y="0"/>
                  </a:lnTo>
                  <a:lnTo>
                    <a:pt x="194" y="0"/>
                  </a:lnTo>
                  <a:lnTo>
                    <a:pt x="0" y="2612"/>
                  </a:lnTo>
                  <a:close/>
                </a:path>
              </a:pathLst>
            </a:custGeom>
            <a:solidFill>
              <a:srgbClr val="9D30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50"/>
            <p:cNvSpPr>
              <a:spLocks/>
            </p:cNvSpPr>
            <p:nvPr/>
          </p:nvSpPr>
          <p:spPr bwMode="auto">
            <a:xfrm>
              <a:off x="4297363" y="3032125"/>
              <a:ext cx="201613" cy="138113"/>
            </a:xfrm>
            <a:custGeom>
              <a:avLst/>
              <a:gdLst>
                <a:gd name="T0" fmla="*/ 110 w 511"/>
                <a:gd name="T1" fmla="*/ 350 h 350"/>
                <a:gd name="T2" fmla="*/ 511 w 511"/>
                <a:gd name="T3" fmla="*/ 205 h 350"/>
                <a:gd name="T4" fmla="*/ 511 w 511"/>
                <a:gd name="T5" fmla="*/ 0 h 350"/>
                <a:gd name="T6" fmla="*/ 0 w 511"/>
                <a:gd name="T7" fmla="*/ 0 h 350"/>
                <a:gd name="T8" fmla="*/ 110 w 511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350">
                  <a:moveTo>
                    <a:pt x="110" y="350"/>
                  </a:moveTo>
                  <a:lnTo>
                    <a:pt x="511" y="20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110" y="350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51"/>
            <p:cNvSpPr>
              <a:spLocks/>
            </p:cNvSpPr>
            <p:nvPr/>
          </p:nvSpPr>
          <p:spPr bwMode="auto">
            <a:xfrm>
              <a:off x="3979863" y="3032125"/>
              <a:ext cx="201613" cy="138113"/>
            </a:xfrm>
            <a:custGeom>
              <a:avLst/>
              <a:gdLst>
                <a:gd name="T0" fmla="*/ 399 w 509"/>
                <a:gd name="T1" fmla="*/ 350 h 350"/>
                <a:gd name="T2" fmla="*/ 0 w 509"/>
                <a:gd name="T3" fmla="*/ 205 h 350"/>
                <a:gd name="T4" fmla="*/ 0 w 509"/>
                <a:gd name="T5" fmla="*/ 0 h 350"/>
                <a:gd name="T6" fmla="*/ 509 w 509"/>
                <a:gd name="T7" fmla="*/ 0 h 350"/>
                <a:gd name="T8" fmla="*/ 399 w 509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350">
                  <a:moveTo>
                    <a:pt x="399" y="350"/>
                  </a:moveTo>
                  <a:lnTo>
                    <a:pt x="0" y="205"/>
                  </a:lnTo>
                  <a:lnTo>
                    <a:pt x="0" y="0"/>
                  </a:lnTo>
                  <a:lnTo>
                    <a:pt x="509" y="0"/>
                  </a:lnTo>
                  <a:lnTo>
                    <a:pt x="399" y="350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52"/>
            <p:cNvSpPr>
              <a:spLocks/>
            </p:cNvSpPr>
            <p:nvPr/>
          </p:nvSpPr>
          <p:spPr bwMode="auto">
            <a:xfrm>
              <a:off x="3424238" y="3113088"/>
              <a:ext cx="377825" cy="1281113"/>
            </a:xfrm>
            <a:custGeom>
              <a:avLst/>
              <a:gdLst>
                <a:gd name="T0" fmla="*/ 561 w 954"/>
                <a:gd name="T1" fmla="*/ 3185 h 3229"/>
                <a:gd name="T2" fmla="*/ 329 w 954"/>
                <a:gd name="T3" fmla="*/ 3207 h 3229"/>
                <a:gd name="T4" fmla="*/ 98 w 954"/>
                <a:gd name="T5" fmla="*/ 3229 h 3229"/>
                <a:gd name="T6" fmla="*/ 79 w 954"/>
                <a:gd name="T7" fmla="*/ 3126 h 3229"/>
                <a:gd name="T8" fmla="*/ 47 w 954"/>
                <a:gd name="T9" fmla="*/ 2923 h 3229"/>
                <a:gd name="T10" fmla="*/ 22 w 954"/>
                <a:gd name="T11" fmla="*/ 2718 h 3229"/>
                <a:gd name="T12" fmla="*/ 8 w 954"/>
                <a:gd name="T13" fmla="*/ 2513 h 3229"/>
                <a:gd name="T14" fmla="*/ 0 w 954"/>
                <a:gd name="T15" fmla="*/ 2309 h 3229"/>
                <a:gd name="T16" fmla="*/ 1 w 954"/>
                <a:gd name="T17" fmla="*/ 2104 h 3229"/>
                <a:gd name="T18" fmla="*/ 10 w 954"/>
                <a:gd name="T19" fmla="*/ 1900 h 3229"/>
                <a:gd name="T20" fmla="*/ 28 w 954"/>
                <a:gd name="T21" fmla="*/ 1696 h 3229"/>
                <a:gd name="T22" fmla="*/ 54 w 954"/>
                <a:gd name="T23" fmla="*/ 1493 h 3229"/>
                <a:gd name="T24" fmla="*/ 88 w 954"/>
                <a:gd name="T25" fmla="*/ 1290 h 3229"/>
                <a:gd name="T26" fmla="*/ 131 w 954"/>
                <a:gd name="T27" fmla="*/ 1089 h 3229"/>
                <a:gd name="T28" fmla="*/ 181 w 954"/>
                <a:gd name="T29" fmla="*/ 888 h 3229"/>
                <a:gd name="T30" fmla="*/ 240 w 954"/>
                <a:gd name="T31" fmla="*/ 688 h 3229"/>
                <a:gd name="T32" fmla="*/ 307 w 954"/>
                <a:gd name="T33" fmla="*/ 490 h 3229"/>
                <a:gd name="T34" fmla="*/ 382 w 954"/>
                <a:gd name="T35" fmla="*/ 293 h 3229"/>
                <a:gd name="T36" fmla="*/ 465 w 954"/>
                <a:gd name="T37" fmla="*/ 97 h 3229"/>
                <a:gd name="T38" fmla="*/ 511 w 954"/>
                <a:gd name="T39" fmla="*/ 0 h 3229"/>
                <a:gd name="T40" fmla="*/ 732 w 954"/>
                <a:gd name="T41" fmla="*/ 57 h 3229"/>
                <a:gd name="T42" fmla="*/ 954 w 954"/>
                <a:gd name="T43" fmla="*/ 113 h 3229"/>
                <a:gd name="T44" fmla="*/ 911 w 954"/>
                <a:gd name="T45" fmla="*/ 206 h 3229"/>
                <a:gd name="T46" fmla="*/ 832 w 954"/>
                <a:gd name="T47" fmla="*/ 392 h 3229"/>
                <a:gd name="T48" fmla="*/ 761 w 954"/>
                <a:gd name="T49" fmla="*/ 580 h 3229"/>
                <a:gd name="T50" fmla="*/ 697 w 954"/>
                <a:gd name="T51" fmla="*/ 767 h 3229"/>
                <a:gd name="T52" fmla="*/ 640 w 954"/>
                <a:gd name="T53" fmla="*/ 958 h 3229"/>
                <a:gd name="T54" fmla="*/ 592 w 954"/>
                <a:gd name="T55" fmla="*/ 1149 h 3229"/>
                <a:gd name="T56" fmla="*/ 552 w 954"/>
                <a:gd name="T57" fmla="*/ 1340 h 3229"/>
                <a:gd name="T58" fmla="*/ 520 w 954"/>
                <a:gd name="T59" fmla="*/ 1533 h 3229"/>
                <a:gd name="T60" fmla="*/ 495 w 954"/>
                <a:gd name="T61" fmla="*/ 1727 h 3229"/>
                <a:gd name="T62" fmla="*/ 478 w 954"/>
                <a:gd name="T63" fmla="*/ 1920 h 3229"/>
                <a:gd name="T64" fmla="*/ 469 w 954"/>
                <a:gd name="T65" fmla="*/ 2114 h 3229"/>
                <a:gd name="T66" fmla="*/ 468 w 954"/>
                <a:gd name="T67" fmla="*/ 2309 h 3229"/>
                <a:gd name="T68" fmla="*/ 474 w 954"/>
                <a:gd name="T69" fmla="*/ 2503 h 3229"/>
                <a:gd name="T70" fmla="*/ 490 w 954"/>
                <a:gd name="T71" fmla="*/ 2699 h 3229"/>
                <a:gd name="T72" fmla="*/ 512 w 954"/>
                <a:gd name="T73" fmla="*/ 2893 h 3229"/>
                <a:gd name="T74" fmla="*/ 543 w 954"/>
                <a:gd name="T75" fmla="*/ 3088 h 3229"/>
                <a:gd name="T76" fmla="*/ 561 w 954"/>
                <a:gd name="T77" fmla="*/ 3185 h 3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4" h="3229">
                  <a:moveTo>
                    <a:pt x="561" y="3185"/>
                  </a:moveTo>
                  <a:lnTo>
                    <a:pt x="329" y="3207"/>
                  </a:lnTo>
                  <a:lnTo>
                    <a:pt x="98" y="3229"/>
                  </a:lnTo>
                  <a:lnTo>
                    <a:pt x="79" y="3126"/>
                  </a:lnTo>
                  <a:lnTo>
                    <a:pt x="47" y="2923"/>
                  </a:lnTo>
                  <a:lnTo>
                    <a:pt x="22" y="2718"/>
                  </a:lnTo>
                  <a:lnTo>
                    <a:pt x="8" y="2513"/>
                  </a:lnTo>
                  <a:lnTo>
                    <a:pt x="0" y="2309"/>
                  </a:lnTo>
                  <a:lnTo>
                    <a:pt x="1" y="2104"/>
                  </a:lnTo>
                  <a:lnTo>
                    <a:pt x="10" y="1900"/>
                  </a:lnTo>
                  <a:lnTo>
                    <a:pt x="28" y="1696"/>
                  </a:lnTo>
                  <a:lnTo>
                    <a:pt x="54" y="1493"/>
                  </a:lnTo>
                  <a:lnTo>
                    <a:pt x="88" y="1290"/>
                  </a:lnTo>
                  <a:lnTo>
                    <a:pt x="131" y="1089"/>
                  </a:lnTo>
                  <a:lnTo>
                    <a:pt x="181" y="888"/>
                  </a:lnTo>
                  <a:lnTo>
                    <a:pt x="240" y="688"/>
                  </a:lnTo>
                  <a:lnTo>
                    <a:pt x="307" y="490"/>
                  </a:lnTo>
                  <a:lnTo>
                    <a:pt x="382" y="293"/>
                  </a:lnTo>
                  <a:lnTo>
                    <a:pt x="465" y="97"/>
                  </a:lnTo>
                  <a:lnTo>
                    <a:pt x="511" y="0"/>
                  </a:lnTo>
                  <a:lnTo>
                    <a:pt x="732" y="57"/>
                  </a:lnTo>
                  <a:lnTo>
                    <a:pt x="954" y="113"/>
                  </a:lnTo>
                  <a:lnTo>
                    <a:pt x="911" y="206"/>
                  </a:lnTo>
                  <a:lnTo>
                    <a:pt x="832" y="392"/>
                  </a:lnTo>
                  <a:lnTo>
                    <a:pt x="761" y="580"/>
                  </a:lnTo>
                  <a:lnTo>
                    <a:pt x="697" y="767"/>
                  </a:lnTo>
                  <a:lnTo>
                    <a:pt x="640" y="958"/>
                  </a:lnTo>
                  <a:lnTo>
                    <a:pt x="592" y="1149"/>
                  </a:lnTo>
                  <a:lnTo>
                    <a:pt x="552" y="1340"/>
                  </a:lnTo>
                  <a:lnTo>
                    <a:pt x="520" y="1533"/>
                  </a:lnTo>
                  <a:lnTo>
                    <a:pt x="495" y="1727"/>
                  </a:lnTo>
                  <a:lnTo>
                    <a:pt x="478" y="1920"/>
                  </a:lnTo>
                  <a:lnTo>
                    <a:pt x="469" y="2114"/>
                  </a:lnTo>
                  <a:lnTo>
                    <a:pt x="468" y="2309"/>
                  </a:lnTo>
                  <a:lnTo>
                    <a:pt x="474" y="2503"/>
                  </a:lnTo>
                  <a:lnTo>
                    <a:pt x="490" y="2699"/>
                  </a:lnTo>
                  <a:lnTo>
                    <a:pt x="512" y="2893"/>
                  </a:lnTo>
                  <a:lnTo>
                    <a:pt x="543" y="3088"/>
                  </a:lnTo>
                  <a:lnTo>
                    <a:pt x="561" y="3185"/>
                  </a:lnTo>
                  <a:close/>
                </a:path>
              </a:pathLst>
            </a:custGeom>
            <a:solidFill>
              <a:srgbClr val="4E6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53"/>
            <p:cNvSpPr>
              <a:spLocks/>
            </p:cNvSpPr>
            <p:nvPr/>
          </p:nvSpPr>
          <p:spPr bwMode="auto">
            <a:xfrm>
              <a:off x="3465513" y="4376738"/>
              <a:ext cx="241300" cy="179388"/>
            </a:xfrm>
            <a:custGeom>
              <a:avLst/>
              <a:gdLst>
                <a:gd name="T0" fmla="*/ 522 w 607"/>
                <a:gd name="T1" fmla="*/ 52 h 451"/>
                <a:gd name="T2" fmla="*/ 491 w 607"/>
                <a:gd name="T3" fmla="*/ 36 h 451"/>
                <a:gd name="T4" fmla="*/ 461 w 607"/>
                <a:gd name="T5" fmla="*/ 27 h 451"/>
                <a:gd name="T6" fmla="*/ 455 w 607"/>
                <a:gd name="T7" fmla="*/ 13 h 451"/>
                <a:gd name="T8" fmla="*/ 449 w 607"/>
                <a:gd name="T9" fmla="*/ 0 h 451"/>
                <a:gd name="T10" fmla="*/ 5 w 607"/>
                <a:gd name="T11" fmla="*/ 43 h 451"/>
                <a:gd name="T12" fmla="*/ 1 w 607"/>
                <a:gd name="T13" fmla="*/ 71 h 451"/>
                <a:gd name="T14" fmla="*/ 0 w 607"/>
                <a:gd name="T15" fmla="*/ 129 h 451"/>
                <a:gd name="T16" fmla="*/ 2 w 607"/>
                <a:gd name="T17" fmla="*/ 160 h 451"/>
                <a:gd name="T18" fmla="*/ 7 w 607"/>
                <a:gd name="T19" fmla="*/ 193 h 451"/>
                <a:gd name="T20" fmla="*/ 26 w 607"/>
                <a:gd name="T21" fmla="*/ 251 h 451"/>
                <a:gd name="T22" fmla="*/ 51 w 607"/>
                <a:gd name="T23" fmla="*/ 306 h 451"/>
                <a:gd name="T24" fmla="*/ 85 w 607"/>
                <a:gd name="T25" fmla="*/ 352 h 451"/>
                <a:gd name="T26" fmla="*/ 123 w 607"/>
                <a:gd name="T27" fmla="*/ 392 h 451"/>
                <a:gd name="T28" fmla="*/ 167 w 607"/>
                <a:gd name="T29" fmla="*/ 422 h 451"/>
                <a:gd name="T30" fmla="*/ 213 w 607"/>
                <a:gd name="T31" fmla="*/ 442 h 451"/>
                <a:gd name="T32" fmla="*/ 261 w 607"/>
                <a:gd name="T33" fmla="*/ 451 h 451"/>
                <a:gd name="T34" fmla="*/ 287 w 607"/>
                <a:gd name="T35" fmla="*/ 450 h 451"/>
                <a:gd name="T36" fmla="*/ 309 w 607"/>
                <a:gd name="T37" fmla="*/ 447 h 451"/>
                <a:gd name="T38" fmla="*/ 351 w 607"/>
                <a:gd name="T39" fmla="*/ 433 h 451"/>
                <a:gd name="T40" fmla="*/ 387 w 607"/>
                <a:gd name="T41" fmla="*/ 411 h 451"/>
                <a:gd name="T42" fmla="*/ 420 w 607"/>
                <a:gd name="T43" fmla="*/ 381 h 451"/>
                <a:gd name="T44" fmla="*/ 447 w 607"/>
                <a:gd name="T45" fmla="*/ 343 h 451"/>
                <a:gd name="T46" fmla="*/ 467 w 607"/>
                <a:gd name="T47" fmla="*/ 300 h 451"/>
                <a:gd name="T48" fmla="*/ 482 w 607"/>
                <a:gd name="T49" fmla="*/ 253 h 451"/>
                <a:gd name="T50" fmla="*/ 488 w 607"/>
                <a:gd name="T51" fmla="*/ 201 h 451"/>
                <a:gd name="T52" fmla="*/ 490 w 607"/>
                <a:gd name="T53" fmla="*/ 173 h 451"/>
                <a:gd name="T54" fmla="*/ 526 w 607"/>
                <a:gd name="T55" fmla="*/ 183 h 451"/>
                <a:gd name="T56" fmla="*/ 570 w 607"/>
                <a:gd name="T57" fmla="*/ 183 h 451"/>
                <a:gd name="T58" fmla="*/ 593 w 607"/>
                <a:gd name="T59" fmla="*/ 175 h 451"/>
                <a:gd name="T60" fmla="*/ 600 w 607"/>
                <a:gd name="T61" fmla="*/ 167 h 451"/>
                <a:gd name="T62" fmla="*/ 607 w 607"/>
                <a:gd name="T63" fmla="*/ 157 h 451"/>
                <a:gd name="T64" fmla="*/ 605 w 607"/>
                <a:gd name="T65" fmla="*/ 129 h 451"/>
                <a:gd name="T66" fmla="*/ 584 w 607"/>
                <a:gd name="T67" fmla="*/ 97 h 451"/>
                <a:gd name="T68" fmla="*/ 547 w 607"/>
                <a:gd name="T69" fmla="*/ 66 h 451"/>
                <a:gd name="T70" fmla="*/ 522 w 607"/>
                <a:gd name="T71" fmla="*/ 5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7" h="451">
                  <a:moveTo>
                    <a:pt x="522" y="52"/>
                  </a:moveTo>
                  <a:lnTo>
                    <a:pt x="491" y="36"/>
                  </a:lnTo>
                  <a:lnTo>
                    <a:pt x="461" y="27"/>
                  </a:lnTo>
                  <a:lnTo>
                    <a:pt x="455" y="13"/>
                  </a:lnTo>
                  <a:lnTo>
                    <a:pt x="449" y="0"/>
                  </a:lnTo>
                  <a:lnTo>
                    <a:pt x="5" y="43"/>
                  </a:lnTo>
                  <a:lnTo>
                    <a:pt x="1" y="71"/>
                  </a:lnTo>
                  <a:lnTo>
                    <a:pt x="0" y="129"/>
                  </a:lnTo>
                  <a:lnTo>
                    <a:pt x="2" y="160"/>
                  </a:lnTo>
                  <a:lnTo>
                    <a:pt x="7" y="193"/>
                  </a:lnTo>
                  <a:lnTo>
                    <a:pt x="26" y="251"/>
                  </a:lnTo>
                  <a:lnTo>
                    <a:pt x="51" y="306"/>
                  </a:lnTo>
                  <a:lnTo>
                    <a:pt x="85" y="352"/>
                  </a:lnTo>
                  <a:lnTo>
                    <a:pt x="123" y="392"/>
                  </a:lnTo>
                  <a:lnTo>
                    <a:pt x="167" y="422"/>
                  </a:lnTo>
                  <a:lnTo>
                    <a:pt x="213" y="442"/>
                  </a:lnTo>
                  <a:lnTo>
                    <a:pt x="261" y="451"/>
                  </a:lnTo>
                  <a:lnTo>
                    <a:pt x="287" y="450"/>
                  </a:lnTo>
                  <a:lnTo>
                    <a:pt x="309" y="447"/>
                  </a:lnTo>
                  <a:lnTo>
                    <a:pt x="351" y="433"/>
                  </a:lnTo>
                  <a:lnTo>
                    <a:pt x="387" y="411"/>
                  </a:lnTo>
                  <a:lnTo>
                    <a:pt x="420" y="381"/>
                  </a:lnTo>
                  <a:lnTo>
                    <a:pt x="447" y="343"/>
                  </a:lnTo>
                  <a:lnTo>
                    <a:pt x="467" y="300"/>
                  </a:lnTo>
                  <a:lnTo>
                    <a:pt x="482" y="253"/>
                  </a:lnTo>
                  <a:lnTo>
                    <a:pt x="488" y="201"/>
                  </a:lnTo>
                  <a:lnTo>
                    <a:pt x="490" y="173"/>
                  </a:lnTo>
                  <a:lnTo>
                    <a:pt x="526" y="183"/>
                  </a:lnTo>
                  <a:lnTo>
                    <a:pt x="570" y="183"/>
                  </a:lnTo>
                  <a:lnTo>
                    <a:pt x="593" y="175"/>
                  </a:lnTo>
                  <a:lnTo>
                    <a:pt x="600" y="167"/>
                  </a:lnTo>
                  <a:lnTo>
                    <a:pt x="607" y="157"/>
                  </a:lnTo>
                  <a:lnTo>
                    <a:pt x="605" y="129"/>
                  </a:lnTo>
                  <a:lnTo>
                    <a:pt x="584" y="97"/>
                  </a:lnTo>
                  <a:lnTo>
                    <a:pt x="547" y="66"/>
                  </a:lnTo>
                  <a:lnTo>
                    <a:pt x="522" y="52"/>
                  </a:lnTo>
                  <a:close/>
                </a:path>
              </a:pathLst>
            </a:custGeom>
            <a:solidFill>
              <a:srgbClr val="EDB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54"/>
            <p:cNvSpPr>
              <a:spLocks/>
            </p:cNvSpPr>
            <p:nvPr/>
          </p:nvSpPr>
          <p:spPr bwMode="auto">
            <a:xfrm>
              <a:off x="4206875" y="3113088"/>
              <a:ext cx="646113" cy="1323975"/>
            </a:xfrm>
            <a:custGeom>
              <a:avLst/>
              <a:gdLst>
                <a:gd name="T0" fmla="*/ 294 w 1631"/>
                <a:gd name="T1" fmla="*/ 3338 h 3338"/>
                <a:gd name="T2" fmla="*/ 294 w 1631"/>
                <a:gd name="T3" fmla="*/ 3336 h 3338"/>
                <a:gd name="T4" fmla="*/ 286 w 1631"/>
                <a:gd name="T5" fmla="*/ 3336 h 3338"/>
                <a:gd name="T6" fmla="*/ 280 w 1631"/>
                <a:gd name="T7" fmla="*/ 3338 h 3338"/>
                <a:gd name="T8" fmla="*/ 254 w 1631"/>
                <a:gd name="T9" fmla="*/ 3336 h 3338"/>
                <a:gd name="T10" fmla="*/ 204 w 1631"/>
                <a:gd name="T11" fmla="*/ 3329 h 3338"/>
                <a:gd name="T12" fmla="*/ 157 w 1631"/>
                <a:gd name="T13" fmla="*/ 3313 h 3338"/>
                <a:gd name="T14" fmla="*/ 114 w 1631"/>
                <a:gd name="T15" fmla="*/ 3291 h 3338"/>
                <a:gd name="T16" fmla="*/ 78 w 1631"/>
                <a:gd name="T17" fmla="*/ 3264 h 3338"/>
                <a:gd name="T18" fmla="*/ 47 w 1631"/>
                <a:gd name="T19" fmla="*/ 3231 h 3338"/>
                <a:gd name="T20" fmla="*/ 23 w 1631"/>
                <a:gd name="T21" fmla="*/ 3194 h 3338"/>
                <a:gd name="T22" fmla="*/ 8 w 1631"/>
                <a:gd name="T23" fmla="*/ 3154 h 3338"/>
                <a:gd name="T24" fmla="*/ 4 w 1631"/>
                <a:gd name="T25" fmla="*/ 3133 h 3338"/>
                <a:gd name="T26" fmla="*/ 0 w 1631"/>
                <a:gd name="T27" fmla="*/ 3132 h 3338"/>
                <a:gd name="T28" fmla="*/ 0 w 1631"/>
                <a:gd name="T29" fmla="*/ 1638 h 3338"/>
                <a:gd name="T30" fmla="*/ 722 w 1631"/>
                <a:gd name="T31" fmla="*/ 0 h 3338"/>
                <a:gd name="T32" fmla="*/ 1631 w 1631"/>
                <a:gd name="T33" fmla="*/ 0 h 3338"/>
                <a:gd name="T34" fmla="*/ 1275 w 1631"/>
                <a:gd name="T35" fmla="*/ 1640 h 3338"/>
                <a:gd name="T36" fmla="*/ 1275 w 1631"/>
                <a:gd name="T37" fmla="*/ 3338 h 3338"/>
                <a:gd name="T38" fmla="*/ 294 w 1631"/>
                <a:gd name="T39" fmla="*/ 3338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31" h="3338">
                  <a:moveTo>
                    <a:pt x="294" y="3338"/>
                  </a:moveTo>
                  <a:lnTo>
                    <a:pt x="294" y="3336"/>
                  </a:lnTo>
                  <a:lnTo>
                    <a:pt x="286" y="3336"/>
                  </a:lnTo>
                  <a:lnTo>
                    <a:pt x="280" y="3338"/>
                  </a:lnTo>
                  <a:lnTo>
                    <a:pt x="254" y="3336"/>
                  </a:lnTo>
                  <a:lnTo>
                    <a:pt x="204" y="3329"/>
                  </a:lnTo>
                  <a:lnTo>
                    <a:pt x="157" y="3313"/>
                  </a:lnTo>
                  <a:lnTo>
                    <a:pt x="114" y="3291"/>
                  </a:lnTo>
                  <a:lnTo>
                    <a:pt x="78" y="3264"/>
                  </a:lnTo>
                  <a:lnTo>
                    <a:pt x="47" y="3231"/>
                  </a:lnTo>
                  <a:lnTo>
                    <a:pt x="23" y="3194"/>
                  </a:lnTo>
                  <a:lnTo>
                    <a:pt x="8" y="3154"/>
                  </a:lnTo>
                  <a:lnTo>
                    <a:pt x="4" y="3133"/>
                  </a:lnTo>
                  <a:lnTo>
                    <a:pt x="0" y="3132"/>
                  </a:lnTo>
                  <a:lnTo>
                    <a:pt x="0" y="1638"/>
                  </a:lnTo>
                  <a:lnTo>
                    <a:pt x="722" y="0"/>
                  </a:lnTo>
                  <a:lnTo>
                    <a:pt x="1631" y="0"/>
                  </a:lnTo>
                  <a:lnTo>
                    <a:pt x="1275" y="1640"/>
                  </a:lnTo>
                  <a:lnTo>
                    <a:pt x="1275" y="3338"/>
                  </a:lnTo>
                  <a:lnTo>
                    <a:pt x="294" y="3338"/>
                  </a:lnTo>
                  <a:close/>
                </a:path>
              </a:pathLst>
            </a:custGeom>
            <a:solidFill>
              <a:srgbClr val="4E6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55"/>
            <p:cNvSpPr>
              <a:spLocks/>
            </p:cNvSpPr>
            <p:nvPr/>
          </p:nvSpPr>
          <p:spPr bwMode="auto">
            <a:xfrm>
              <a:off x="4206875" y="3068638"/>
              <a:ext cx="446088" cy="695325"/>
            </a:xfrm>
            <a:custGeom>
              <a:avLst/>
              <a:gdLst>
                <a:gd name="T0" fmla="*/ 601 w 1128"/>
                <a:gd name="T1" fmla="*/ 875 h 1749"/>
                <a:gd name="T2" fmla="*/ 0 w 1128"/>
                <a:gd name="T3" fmla="*/ 1749 h 1749"/>
                <a:gd name="T4" fmla="*/ 761 w 1128"/>
                <a:gd name="T5" fmla="*/ 0 h 1749"/>
                <a:gd name="T6" fmla="*/ 1128 w 1128"/>
                <a:gd name="T7" fmla="*/ 111 h 1749"/>
                <a:gd name="T8" fmla="*/ 881 w 1128"/>
                <a:gd name="T9" fmla="*/ 468 h 1749"/>
                <a:gd name="T10" fmla="*/ 621 w 1128"/>
                <a:gd name="T11" fmla="*/ 849 h 1749"/>
                <a:gd name="T12" fmla="*/ 601 w 1128"/>
                <a:gd name="T13" fmla="*/ 875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8" h="1749">
                  <a:moveTo>
                    <a:pt x="601" y="875"/>
                  </a:moveTo>
                  <a:lnTo>
                    <a:pt x="0" y="1749"/>
                  </a:lnTo>
                  <a:lnTo>
                    <a:pt x="761" y="0"/>
                  </a:lnTo>
                  <a:lnTo>
                    <a:pt x="1128" y="111"/>
                  </a:lnTo>
                  <a:lnTo>
                    <a:pt x="881" y="468"/>
                  </a:lnTo>
                  <a:lnTo>
                    <a:pt x="621" y="849"/>
                  </a:lnTo>
                  <a:lnTo>
                    <a:pt x="601" y="875"/>
                  </a:lnTo>
                  <a:close/>
                </a:path>
              </a:pathLst>
            </a:custGeom>
            <a:solidFill>
              <a:srgbClr val="5C7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56"/>
            <p:cNvSpPr>
              <a:spLocks/>
            </p:cNvSpPr>
            <p:nvPr/>
          </p:nvSpPr>
          <p:spPr bwMode="auto">
            <a:xfrm>
              <a:off x="3625850" y="3113088"/>
              <a:ext cx="646113" cy="1323975"/>
            </a:xfrm>
            <a:custGeom>
              <a:avLst/>
              <a:gdLst>
                <a:gd name="T0" fmla="*/ 1336 w 1630"/>
                <a:gd name="T1" fmla="*/ 3338 h 3338"/>
                <a:gd name="T2" fmla="*/ 1337 w 1630"/>
                <a:gd name="T3" fmla="*/ 3336 h 3338"/>
                <a:gd name="T4" fmla="*/ 1344 w 1630"/>
                <a:gd name="T5" fmla="*/ 3336 h 3338"/>
                <a:gd name="T6" fmla="*/ 1350 w 1630"/>
                <a:gd name="T7" fmla="*/ 3338 h 3338"/>
                <a:gd name="T8" fmla="*/ 1377 w 1630"/>
                <a:gd name="T9" fmla="*/ 3336 h 3338"/>
                <a:gd name="T10" fmla="*/ 1427 w 1630"/>
                <a:gd name="T11" fmla="*/ 3329 h 3338"/>
                <a:gd name="T12" fmla="*/ 1473 w 1630"/>
                <a:gd name="T13" fmla="*/ 3313 h 3338"/>
                <a:gd name="T14" fmla="*/ 1516 w 1630"/>
                <a:gd name="T15" fmla="*/ 3291 h 3338"/>
                <a:gd name="T16" fmla="*/ 1552 w 1630"/>
                <a:gd name="T17" fmla="*/ 3264 h 3338"/>
                <a:gd name="T18" fmla="*/ 1584 w 1630"/>
                <a:gd name="T19" fmla="*/ 3231 h 3338"/>
                <a:gd name="T20" fmla="*/ 1607 w 1630"/>
                <a:gd name="T21" fmla="*/ 3194 h 3338"/>
                <a:gd name="T22" fmla="*/ 1622 w 1630"/>
                <a:gd name="T23" fmla="*/ 3154 h 3338"/>
                <a:gd name="T24" fmla="*/ 1628 w 1630"/>
                <a:gd name="T25" fmla="*/ 3133 h 3338"/>
                <a:gd name="T26" fmla="*/ 1630 w 1630"/>
                <a:gd name="T27" fmla="*/ 3132 h 3338"/>
                <a:gd name="T28" fmla="*/ 1630 w 1630"/>
                <a:gd name="T29" fmla="*/ 1638 h 3338"/>
                <a:gd name="T30" fmla="*/ 908 w 1630"/>
                <a:gd name="T31" fmla="*/ 0 h 3338"/>
                <a:gd name="T32" fmla="*/ 0 w 1630"/>
                <a:gd name="T33" fmla="*/ 0 h 3338"/>
                <a:gd name="T34" fmla="*/ 355 w 1630"/>
                <a:gd name="T35" fmla="*/ 1640 h 3338"/>
                <a:gd name="T36" fmla="*/ 355 w 1630"/>
                <a:gd name="T37" fmla="*/ 3338 h 3338"/>
                <a:gd name="T38" fmla="*/ 1336 w 1630"/>
                <a:gd name="T39" fmla="*/ 3338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30" h="3338">
                  <a:moveTo>
                    <a:pt x="1336" y="3338"/>
                  </a:moveTo>
                  <a:lnTo>
                    <a:pt x="1337" y="3336"/>
                  </a:lnTo>
                  <a:lnTo>
                    <a:pt x="1344" y="3336"/>
                  </a:lnTo>
                  <a:lnTo>
                    <a:pt x="1350" y="3338"/>
                  </a:lnTo>
                  <a:lnTo>
                    <a:pt x="1377" y="3336"/>
                  </a:lnTo>
                  <a:lnTo>
                    <a:pt x="1427" y="3329"/>
                  </a:lnTo>
                  <a:lnTo>
                    <a:pt x="1473" y="3313"/>
                  </a:lnTo>
                  <a:lnTo>
                    <a:pt x="1516" y="3291"/>
                  </a:lnTo>
                  <a:lnTo>
                    <a:pt x="1552" y="3264"/>
                  </a:lnTo>
                  <a:lnTo>
                    <a:pt x="1584" y="3231"/>
                  </a:lnTo>
                  <a:lnTo>
                    <a:pt x="1607" y="3194"/>
                  </a:lnTo>
                  <a:lnTo>
                    <a:pt x="1622" y="3154"/>
                  </a:lnTo>
                  <a:lnTo>
                    <a:pt x="1628" y="3133"/>
                  </a:lnTo>
                  <a:lnTo>
                    <a:pt x="1630" y="3132"/>
                  </a:lnTo>
                  <a:lnTo>
                    <a:pt x="1630" y="1638"/>
                  </a:lnTo>
                  <a:lnTo>
                    <a:pt x="908" y="0"/>
                  </a:lnTo>
                  <a:lnTo>
                    <a:pt x="0" y="0"/>
                  </a:lnTo>
                  <a:lnTo>
                    <a:pt x="355" y="1640"/>
                  </a:lnTo>
                  <a:lnTo>
                    <a:pt x="355" y="3338"/>
                  </a:lnTo>
                  <a:lnTo>
                    <a:pt x="1336" y="3338"/>
                  </a:lnTo>
                  <a:close/>
                </a:path>
              </a:pathLst>
            </a:custGeom>
            <a:solidFill>
              <a:srgbClr val="4E6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57"/>
            <p:cNvSpPr>
              <a:spLocks/>
            </p:cNvSpPr>
            <p:nvPr/>
          </p:nvSpPr>
          <p:spPr bwMode="auto">
            <a:xfrm>
              <a:off x="3825875" y="3068638"/>
              <a:ext cx="446088" cy="695325"/>
            </a:xfrm>
            <a:custGeom>
              <a:avLst/>
              <a:gdLst>
                <a:gd name="T0" fmla="*/ 0 w 1126"/>
                <a:gd name="T1" fmla="*/ 111 h 1749"/>
                <a:gd name="T2" fmla="*/ 365 w 1126"/>
                <a:gd name="T3" fmla="*/ 0 h 1749"/>
                <a:gd name="T4" fmla="*/ 1126 w 1126"/>
                <a:gd name="T5" fmla="*/ 1749 h 1749"/>
                <a:gd name="T6" fmla="*/ 245 w 1126"/>
                <a:gd name="T7" fmla="*/ 468 h 1749"/>
                <a:gd name="T8" fmla="*/ 0 w 1126"/>
                <a:gd name="T9" fmla="*/ 111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1749">
                  <a:moveTo>
                    <a:pt x="0" y="111"/>
                  </a:moveTo>
                  <a:lnTo>
                    <a:pt x="365" y="0"/>
                  </a:lnTo>
                  <a:lnTo>
                    <a:pt x="1126" y="1749"/>
                  </a:lnTo>
                  <a:lnTo>
                    <a:pt x="245" y="46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5C7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58"/>
            <p:cNvSpPr>
              <a:spLocks/>
            </p:cNvSpPr>
            <p:nvPr/>
          </p:nvSpPr>
          <p:spPr bwMode="auto">
            <a:xfrm>
              <a:off x="3725863" y="2495550"/>
              <a:ext cx="66675" cy="66675"/>
            </a:xfrm>
            <a:custGeom>
              <a:avLst/>
              <a:gdLst>
                <a:gd name="T0" fmla="*/ 39 w 169"/>
                <a:gd name="T1" fmla="*/ 127 h 168"/>
                <a:gd name="T2" fmla="*/ 40 w 169"/>
                <a:gd name="T3" fmla="*/ 108 h 168"/>
                <a:gd name="T4" fmla="*/ 53 w 169"/>
                <a:gd name="T5" fmla="*/ 76 h 168"/>
                <a:gd name="T6" fmla="*/ 78 w 169"/>
                <a:gd name="T7" fmla="*/ 53 h 168"/>
                <a:gd name="T8" fmla="*/ 110 w 169"/>
                <a:gd name="T9" fmla="*/ 38 h 168"/>
                <a:gd name="T10" fmla="*/ 128 w 169"/>
                <a:gd name="T11" fmla="*/ 37 h 168"/>
                <a:gd name="T12" fmla="*/ 149 w 169"/>
                <a:gd name="T13" fmla="*/ 40 h 168"/>
                <a:gd name="T14" fmla="*/ 169 w 169"/>
                <a:gd name="T15" fmla="*/ 47 h 168"/>
                <a:gd name="T16" fmla="*/ 162 w 169"/>
                <a:gd name="T17" fmla="*/ 37 h 168"/>
                <a:gd name="T18" fmla="*/ 147 w 169"/>
                <a:gd name="T19" fmla="*/ 19 h 168"/>
                <a:gd name="T20" fmla="*/ 126 w 169"/>
                <a:gd name="T21" fmla="*/ 7 h 168"/>
                <a:gd name="T22" fmla="*/ 103 w 169"/>
                <a:gd name="T23" fmla="*/ 0 h 168"/>
                <a:gd name="T24" fmla="*/ 90 w 169"/>
                <a:gd name="T25" fmla="*/ 0 h 168"/>
                <a:gd name="T26" fmla="*/ 71 w 169"/>
                <a:gd name="T27" fmla="*/ 1 h 168"/>
                <a:gd name="T28" fmla="*/ 39 w 169"/>
                <a:gd name="T29" fmla="*/ 14 h 168"/>
                <a:gd name="T30" fmla="*/ 16 w 169"/>
                <a:gd name="T31" fmla="*/ 38 h 168"/>
                <a:gd name="T32" fmla="*/ 1 w 169"/>
                <a:gd name="T33" fmla="*/ 71 h 168"/>
                <a:gd name="T34" fmla="*/ 0 w 169"/>
                <a:gd name="T35" fmla="*/ 89 h 168"/>
                <a:gd name="T36" fmla="*/ 1 w 169"/>
                <a:gd name="T37" fmla="*/ 101 h 168"/>
                <a:gd name="T38" fmla="*/ 8 w 169"/>
                <a:gd name="T39" fmla="*/ 125 h 168"/>
                <a:gd name="T40" fmla="*/ 21 w 169"/>
                <a:gd name="T41" fmla="*/ 145 h 168"/>
                <a:gd name="T42" fmla="*/ 39 w 169"/>
                <a:gd name="T43" fmla="*/ 162 h 168"/>
                <a:gd name="T44" fmla="*/ 49 w 169"/>
                <a:gd name="T45" fmla="*/ 168 h 168"/>
                <a:gd name="T46" fmla="*/ 40 w 169"/>
                <a:gd name="T47" fmla="*/ 149 h 168"/>
                <a:gd name="T48" fmla="*/ 39 w 169"/>
                <a:gd name="T49" fmla="*/ 12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" h="168">
                  <a:moveTo>
                    <a:pt x="39" y="127"/>
                  </a:moveTo>
                  <a:lnTo>
                    <a:pt x="40" y="108"/>
                  </a:lnTo>
                  <a:lnTo>
                    <a:pt x="53" y="76"/>
                  </a:lnTo>
                  <a:lnTo>
                    <a:pt x="78" y="53"/>
                  </a:lnTo>
                  <a:lnTo>
                    <a:pt x="110" y="38"/>
                  </a:lnTo>
                  <a:lnTo>
                    <a:pt x="128" y="37"/>
                  </a:lnTo>
                  <a:lnTo>
                    <a:pt x="149" y="40"/>
                  </a:lnTo>
                  <a:lnTo>
                    <a:pt x="169" y="47"/>
                  </a:lnTo>
                  <a:lnTo>
                    <a:pt x="162" y="37"/>
                  </a:lnTo>
                  <a:lnTo>
                    <a:pt x="147" y="19"/>
                  </a:lnTo>
                  <a:lnTo>
                    <a:pt x="126" y="7"/>
                  </a:lnTo>
                  <a:lnTo>
                    <a:pt x="103" y="0"/>
                  </a:lnTo>
                  <a:lnTo>
                    <a:pt x="90" y="0"/>
                  </a:lnTo>
                  <a:lnTo>
                    <a:pt x="71" y="1"/>
                  </a:lnTo>
                  <a:lnTo>
                    <a:pt x="39" y="14"/>
                  </a:lnTo>
                  <a:lnTo>
                    <a:pt x="16" y="38"/>
                  </a:lnTo>
                  <a:lnTo>
                    <a:pt x="1" y="71"/>
                  </a:lnTo>
                  <a:lnTo>
                    <a:pt x="0" y="89"/>
                  </a:lnTo>
                  <a:lnTo>
                    <a:pt x="1" y="101"/>
                  </a:lnTo>
                  <a:lnTo>
                    <a:pt x="8" y="125"/>
                  </a:lnTo>
                  <a:lnTo>
                    <a:pt x="21" y="145"/>
                  </a:lnTo>
                  <a:lnTo>
                    <a:pt x="39" y="162"/>
                  </a:lnTo>
                  <a:lnTo>
                    <a:pt x="49" y="168"/>
                  </a:lnTo>
                  <a:lnTo>
                    <a:pt x="40" y="149"/>
                  </a:lnTo>
                  <a:lnTo>
                    <a:pt x="39" y="127"/>
                  </a:lnTo>
                  <a:close/>
                </a:path>
              </a:pathLst>
            </a:custGeom>
            <a:solidFill>
              <a:srgbClr val="D3A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59"/>
            <p:cNvSpPr>
              <a:spLocks/>
            </p:cNvSpPr>
            <p:nvPr/>
          </p:nvSpPr>
          <p:spPr bwMode="auto">
            <a:xfrm>
              <a:off x="4683125" y="2495550"/>
              <a:ext cx="66675" cy="66675"/>
            </a:xfrm>
            <a:custGeom>
              <a:avLst/>
              <a:gdLst>
                <a:gd name="T0" fmla="*/ 129 w 167"/>
                <a:gd name="T1" fmla="*/ 127 h 168"/>
                <a:gd name="T2" fmla="*/ 128 w 167"/>
                <a:gd name="T3" fmla="*/ 108 h 168"/>
                <a:gd name="T4" fmla="*/ 114 w 167"/>
                <a:gd name="T5" fmla="*/ 76 h 168"/>
                <a:gd name="T6" fmla="*/ 91 w 167"/>
                <a:gd name="T7" fmla="*/ 53 h 168"/>
                <a:gd name="T8" fmla="*/ 58 w 167"/>
                <a:gd name="T9" fmla="*/ 38 h 168"/>
                <a:gd name="T10" fmla="*/ 40 w 167"/>
                <a:gd name="T11" fmla="*/ 37 h 168"/>
                <a:gd name="T12" fmla="*/ 18 w 167"/>
                <a:gd name="T13" fmla="*/ 40 h 168"/>
                <a:gd name="T14" fmla="*/ 0 w 167"/>
                <a:gd name="T15" fmla="*/ 47 h 168"/>
                <a:gd name="T16" fmla="*/ 5 w 167"/>
                <a:gd name="T17" fmla="*/ 37 h 168"/>
                <a:gd name="T18" fmla="*/ 22 w 167"/>
                <a:gd name="T19" fmla="*/ 19 h 168"/>
                <a:gd name="T20" fmla="*/ 41 w 167"/>
                <a:gd name="T21" fmla="*/ 7 h 168"/>
                <a:gd name="T22" fmla="*/ 66 w 167"/>
                <a:gd name="T23" fmla="*/ 0 h 168"/>
                <a:gd name="T24" fmla="*/ 79 w 167"/>
                <a:gd name="T25" fmla="*/ 0 h 168"/>
                <a:gd name="T26" fmla="*/ 97 w 167"/>
                <a:gd name="T27" fmla="*/ 1 h 168"/>
                <a:gd name="T28" fmla="*/ 128 w 167"/>
                <a:gd name="T29" fmla="*/ 14 h 168"/>
                <a:gd name="T30" fmla="*/ 153 w 167"/>
                <a:gd name="T31" fmla="*/ 38 h 168"/>
                <a:gd name="T32" fmla="*/ 166 w 167"/>
                <a:gd name="T33" fmla="*/ 71 h 168"/>
                <a:gd name="T34" fmla="*/ 167 w 167"/>
                <a:gd name="T35" fmla="*/ 89 h 168"/>
                <a:gd name="T36" fmla="*/ 167 w 167"/>
                <a:gd name="T37" fmla="*/ 101 h 168"/>
                <a:gd name="T38" fmla="*/ 161 w 167"/>
                <a:gd name="T39" fmla="*/ 125 h 168"/>
                <a:gd name="T40" fmla="*/ 148 w 167"/>
                <a:gd name="T41" fmla="*/ 145 h 168"/>
                <a:gd name="T42" fmla="*/ 129 w 167"/>
                <a:gd name="T43" fmla="*/ 162 h 168"/>
                <a:gd name="T44" fmla="*/ 119 w 167"/>
                <a:gd name="T45" fmla="*/ 168 h 168"/>
                <a:gd name="T46" fmla="*/ 127 w 167"/>
                <a:gd name="T47" fmla="*/ 149 h 168"/>
                <a:gd name="T48" fmla="*/ 129 w 167"/>
                <a:gd name="T49" fmla="*/ 12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168">
                  <a:moveTo>
                    <a:pt x="129" y="127"/>
                  </a:moveTo>
                  <a:lnTo>
                    <a:pt x="128" y="108"/>
                  </a:lnTo>
                  <a:lnTo>
                    <a:pt x="114" y="76"/>
                  </a:lnTo>
                  <a:lnTo>
                    <a:pt x="91" y="53"/>
                  </a:lnTo>
                  <a:lnTo>
                    <a:pt x="58" y="38"/>
                  </a:lnTo>
                  <a:lnTo>
                    <a:pt x="40" y="37"/>
                  </a:lnTo>
                  <a:lnTo>
                    <a:pt x="18" y="40"/>
                  </a:lnTo>
                  <a:lnTo>
                    <a:pt x="0" y="47"/>
                  </a:lnTo>
                  <a:lnTo>
                    <a:pt x="5" y="37"/>
                  </a:lnTo>
                  <a:lnTo>
                    <a:pt x="22" y="19"/>
                  </a:lnTo>
                  <a:lnTo>
                    <a:pt x="41" y="7"/>
                  </a:lnTo>
                  <a:lnTo>
                    <a:pt x="66" y="0"/>
                  </a:lnTo>
                  <a:lnTo>
                    <a:pt x="79" y="0"/>
                  </a:lnTo>
                  <a:lnTo>
                    <a:pt x="97" y="1"/>
                  </a:lnTo>
                  <a:lnTo>
                    <a:pt x="128" y="14"/>
                  </a:lnTo>
                  <a:lnTo>
                    <a:pt x="153" y="38"/>
                  </a:lnTo>
                  <a:lnTo>
                    <a:pt x="166" y="71"/>
                  </a:lnTo>
                  <a:lnTo>
                    <a:pt x="167" y="89"/>
                  </a:lnTo>
                  <a:lnTo>
                    <a:pt x="167" y="101"/>
                  </a:lnTo>
                  <a:lnTo>
                    <a:pt x="161" y="125"/>
                  </a:lnTo>
                  <a:lnTo>
                    <a:pt x="148" y="145"/>
                  </a:lnTo>
                  <a:lnTo>
                    <a:pt x="129" y="162"/>
                  </a:lnTo>
                  <a:lnTo>
                    <a:pt x="119" y="168"/>
                  </a:lnTo>
                  <a:lnTo>
                    <a:pt x="127" y="149"/>
                  </a:lnTo>
                  <a:lnTo>
                    <a:pt x="129" y="127"/>
                  </a:lnTo>
                  <a:close/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60"/>
            <p:cNvSpPr>
              <a:spLocks/>
            </p:cNvSpPr>
            <p:nvPr/>
          </p:nvSpPr>
          <p:spPr bwMode="auto">
            <a:xfrm>
              <a:off x="3717925" y="2495550"/>
              <a:ext cx="65088" cy="66675"/>
            </a:xfrm>
            <a:custGeom>
              <a:avLst/>
              <a:gdLst>
                <a:gd name="T0" fmla="*/ 37 w 167"/>
                <a:gd name="T1" fmla="*/ 127 h 168"/>
                <a:gd name="T2" fmla="*/ 39 w 167"/>
                <a:gd name="T3" fmla="*/ 108 h 168"/>
                <a:gd name="T4" fmla="*/ 53 w 167"/>
                <a:gd name="T5" fmla="*/ 76 h 168"/>
                <a:gd name="T6" fmla="*/ 76 w 167"/>
                <a:gd name="T7" fmla="*/ 53 h 168"/>
                <a:gd name="T8" fmla="*/ 109 w 167"/>
                <a:gd name="T9" fmla="*/ 38 h 168"/>
                <a:gd name="T10" fmla="*/ 127 w 167"/>
                <a:gd name="T11" fmla="*/ 37 h 168"/>
                <a:gd name="T12" fmla="*/ 149 w 167"/>
                <a:gd name="T13" fmla="*/ 40 h 168"/>
                <a:gd name="T14" fmla="*/ 167 w 167"/>
                <a:gd name="T15" fmla="*/ 47 h 168"/>
                <a:gd name="T16" fmla="*/ 162 w 167"/>
                <a:gd name="T17" fmla="*/ 37 h 168"/>
                <a:gd name="T18" fmla="*/ 145 w 167"/>
                <a:gd name="T19" fmla="*/ 19 h 168"/>
                <a:gd name="T20" fmla="*/ 125 w 167"/>
                <a:gd name="T21" fmla="*/ 7 h 168"/>
                <a:gd name="T22" fmla="*/ 101 w 167"/>
                <a:gd name="T23" fmla="*/ 0 h 168"/>
                <a:gd name="T24" fmla="*/ 89 w 167"/>
                <a:gd name="T25" fmla="*/ 0 h 168"/>
                <a:gd name="T26" fmla="*/ 70 w 167"/>
                <a:gd name="T27" fmla="*/ 1 h 168"/>
                <a:gd name="T28" fmla="*/ 39 w 167"/>
                <a:gd name="T29" fmla="*/ 14 h 168"/>
                <a:gd name="T30" fmla="*/ 14 w 167"/>
                <a:gd name="T31" fmla="*/ 38 h 168"/>
                <a:gd name="T32" fmla="*/ 1 w 167"/>
                <a:gd name="T33" fmla="*/ 71 h 168"/>
                <a:gd name="T34" fmla="*/ 0 w 167"/>
                <a:gd name="T35" fmla="*/ 89 h 168"/>
                <a:gd name="T36" fmla="*/ 0 w 167"/>
                <a:gd name="T37" fmla="*/ 101 h 168"/>
                <a:gd name="T38" fmla="*/ 6 w 167"/>
                <a:gd name="T39" fmla="*/ 125 h 168"/>
                <a:gd name="T40" fmla="*/ 19 w 167"/>
                <a:gd name="T41" fmla="*/ 145 h 168"/>
                <a:gd name="T42" fmla="*/ 37 w 167"/>
                <a:gd name="T43" fmla="*/ 162 h 168"/>
                <a:gd name="T44" fmla="*/ 48 w 167"/>
                <a:gd name="T45" fmla="*/ 168 h 168"/>
                <a:gd name="T46" fmla="*/ 40 w 167"/>
                <a:gd name="T47" fmla="*/ 149 h 168"/>
                <a:gd name="T48" fmla="*/ 37 w 167"/>
                <a:gd name="T49" fmla="*/ 12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168">
                  <a:moveTo>
                    <a:pt x="37" y="127"/>
                  </a:moveTo>
                  <a:lnTo>
                    <a:pt x="39" y="108"/>
                  </a:lnTo>
                  <a:lnTo>
                    <a:pt x="53" y="76"/>
                  </a:lnTo>
                  <a:lnTo>
                    <a:pt x="76" y="53"/>
                  </a:lnTo>
                  <a:lnTo>
                    <a:pt x="109" y="38"/>
                  </a:lnTo>
                  <a:lnTo>
                    <a:pt x="127" y="37"/>
                  </a:lnTo>
                  <a:lnTo>
                    <a:pt x="149" y="40"/>
                  </a:lnTo>
                  <a:lnTo>
                    <a:pt x="167" y="47"/>
                  </a:lnTo>
                  <a:lnTo>
                    <a:pt x="162" y="37"/>
                  </a:lnTo>
                  <a:lnTo>
                    <a:pt x="145" y="19"/>
                  </a:lnTo>
                  <a:lnTo>
                    <a:pt x="125" y="7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1"/>
                  </a:lnTo>
                  <a:lnTo>
                    <a:pt x="39" y="14"/>
                  </a:lnTo>
                  <a:lnTo>
                    <a:pt x="14" y="38"/>
                  </a:lnTo>
                  <a:lnTo>
                    <a:pt x="1" y="71"/>
                  </a:lnTo>
                  <a:lnTo>
                    <a:pt x="0" y="89"/>
                  </a:lnTo>
                  <a:lnTo>
                    <a:pt x="0" y="101"/>
                  </a:lnTo>
                  <a:lnTo>
                    <a:pt x="6" y="125"/>
                  </a:lnTo>
                  <a:lnTo>
                    <a:pt x="19" y="145"/>
                  </a:lnTo>
                  <a:lnTo>
                    <a:pt x="37" y="162"/>
                  </a:lnTo>
                  <a:lnTo>
                    <a:pt x="48" y="168"/>
                  </a:lnTo>
                  <a:lnTo>
                    <a:pt x="40" y="149"/>
                  </a:lnTo>
                  <a:lnTo>
                    <a:pt x="37" y="127"/>
                  </a:lnTo>
                  <a:close/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61"/>
            <p:cNvSpPr>
              <a:spLocks/>
            </p:cNvSpPr>
            <p:nvPr/>
          </p:nvSpPr>
          <p:spPr bwMode="auto">
            <a:xfrm>
              <a:off x="3767138" y="1760538"/>
              <a:ext cx="952500" cy="708025"/>
            </a:xfrm>
            <a:custGeom>
              <a:avLst/>
              <a:gdLst>
                <a:gd name="T0" fmla="*/ 2384 w 2402"/>
                <a:gd name="T1" fmla="*/ 713 h 1785"/>
                <a:gd name="T2" fmla="*/ 2332 w 2402"/>
                <a:gd name="T3" fmla="*/ 586 h 1785"/>
                <a:gd name="T4" fmla="*/ 2239 w 2402"/>
                <a:gd name="T5" fmla="*/ 450 h 1785"/>
                <a:gd name="T6" fmla="*/ 2036 w 2402"/>
                <a:gd name="T7" fmla="*/ 284 h 1785"/>
                <a:gd name="T8" fmla="*/ 1786 w 2402"/>
                <a:gd name="T9" fmla="*/ 173 h 1785"/>
                <a:gd name="T10" fmla="*/ 1510 w 2402"/>
                <a:gd name="T11" fmla="*/ 108 h 1785"/>
                <a:gd name="T12" fmla="*/ 1225 w 2402"/>
                <a:gd name="T13" fmla="*/ 81 h 1785"/>
                <a:gd name="T14" fmla="*/ 888 w 2402"/>
                <a:gd name="T15" fmla="*/ 82 h 1785"/>
                <a:gd name="T16" fmla="*/ 568 w 2402"/>
                <a:gd name="T17" fmla="*/ 117 h 1785"/>
                <a:gd name="T18" fmla="*/ 589 w 2402"/>
                <a:gd name="T19" fmla="*/ 60 h 1785"/>
                <a:gd name="T20" fmla="*/ 643 w 2402"/>
                <a:gd name="T21" fmla="*/ 0 h 1785"/>
                <a:gd name="T22" fmla="*/ 467 w 2402"/>
                <a:gd name="T23" fmla="*/ 94 h 1785"/>
                <a:gd name="T24" fmla="*/ 274 w 2402"/>
                <a:gd name="T25" fmla="*/ 235 h 1785"/>
                <a:gd name="T26" fmla="*/ 219 w 2402"/>
                <a:gd name="T27" fmla="*/ 286 h 1785"/>
                <a:gd name="T28" fmla="*/ 214 w 2402"/>
                <a:gd name="T29" fmla="*/ 291 h 1785"/>
                <a:gd name="T30" fmla="*/ 182 w 2402"/>
                <a:gd name="T31" fmla="*/ 330 h 1785"/>
                <a:gd name="T32" fmla="*/ 118 w 2402"/>
                <a:gd name="T33" fmla="*/ 489 h 1785"/>
                <a:gd name="T34" fmla="*/ 123 w 2402"/>
                <a:gd name="T35" fmla="*/ 606 h 1785"/>
                <a:gd name="T36" fmla="*/ 62 w 2402"/>
                <a:gd name="T37" fmla="*/ 751 h 1785"/>
                <a:gd name="T38" fmla="*/ 9 w 2402"/>
                <a:gd name="T39" fmla="*/ 987 h 1785"/>
                <a:gd name="T40" fmla="*/ 4 w 2402"/>
                <a:gd name="T41" fmla="*/ 1268 h 1785"/>
                <a:gd name="T42" fmla="*/ 64 w 2402"/>
                <a:gd name="T43" fmla="*/ 1598 h 1785"/>
                <a:gd name="T44" fmla="*/ 92 w 2402"/>
                <a:gd name="T45" fmla="*/ 1692 h 1785"/>
                <a:gd name="T46" fmla="*/ 101 w 2402"/>
                <a:gd name="T47" fmla="*/ 1718 h 1785"/>
                <a:gd name="T48" fmla="*/ 148 w 2402"/>
                <a:gd name="T49" fmla="*/ 1674 h 1785"/>
                <a:gd name="T50" fmla="*/ 185 w 2402"/>
                <a:gd name="T51" fmla="*/ 1417 h 1785"/>
                <a:gd name="T52" fmla="*/ 310 w 2402"/>
                <a:gd name="T53" fmla="*/ 922 h 1785"/>
                <a:gd name="T54" fmla="*/ 452 w 2402"/>
                <a:gd name="T55" fmla="*/ 967 h 1785"/>
                <a:gd name="T56" fmla="*/ 834 w 2402"/>
                <a:gd name="T57" fmla="*/ 1072 h 1785"/>
                <a:gd name="T58" fmla="*/ 1212 w 2402"/>
                <a:gd name="T59" fmla="*/ 1141 h 1785"/>
                <a:gd name="T60" fmla="*/ 1645 w 2402"/>
                <a:gd name="T61" fmla="*/ 1172 h 1785"/>
                <a:gd name="T62" fmla="*/ 1702 w 2402"/>
                <a:gd name="T63" fmla="*/ 1123 h 1785"/>
                <a:gd name="T64" fmla="*/ 1991 w 2402"/>
                <a:gd name="T65" fmla="*/ 1037 h 1785"/>
                <a:gd name="T66" fmla="*/ 2092 w 2402"/>
                <a:gd name="T67" fmla="*/ 1022 h 1785"/>
                <a:gd name="T68" fmla="*/ 2162 w 2402"/>
                <a:gd name="T69" fmla="*/ 1172 h 1785"/>
                <a:gd name="T70" fmla="*/ 2235 w 2402"/>
                <a:gd name="T71" fmla="*/ 1584 h 1785"/>
                <a:gd name="T72" fmla="*/ 2310 w 2402"/>
                <a:gd name="T73" fmla="*/ 1741 h 1785"/>
                <a:gd name="T74" fmla="*/ 2368 w 2402"/>
                <a:gd name="T75" fmla="*/ 1274 h 1785"/>
                <a:gd name="T76" fmla="*/ 2385 w 2402"/>
                <a:gd name="T77" fmla="*/ 1054 h 1785"/>
                <a:gd name="T78" fmla="*/ 2402 w 2402"/>
                <a:gd name="T79" fmla="*/ 782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02" h="1785">
                  <a:moveTo>
                    <a:pt x="2394" y="748"/>
                  </a:moveTo>
                  <a:lnTo>
                    <a:pt x="2384" y="713"/>
                  </a:lnTo>
                  <a:lnTo>
                    <a:pt x="2360" y="647"/>
                  </a:lnTo>
                  <a:lnTo>
                    <a:pt x="2332" y="586"/>
                  </a:lnTo>
                  <a:lnTo>
                    <a:pt x="2297" y="528"/>
                  </a:lnTo>
                  <a:lnTo>
                    <a:pt x="2239" y="450"/>
                  </a:lnTo>
                  <a:lnTo>
                    <a:pt x="2144" y="359"/>
                  </a:lnTo>
                  <a:lnTo>
                    <a:pt x="2036" y="284"/>
                  </a:lnTo>
                  <a:lnTo>
                    <a:pt x="1916" y="222"/>
                  </a:lnTo>
                  <a:lnTo>
                    <a:pt x="1786" y="173"/>
                  </a:lnTo>
                  <a:lnTo>
                    <a:pt x="1650" y="136"/>
                  </a:lnTo>
                  <a:lnTo>
                    <a:pt x="1510" y="108"/>
                  </a:lnTo>
                  <a:lnTo>
                    <a:pt x="1368" y="90"/>
                  </a:lnTo>
                  <a:lnTo>
                    <a:pt x="1225" y="81"/>
                  </a:lnTo>
                  <a:lnTo>
                    <a:pt x="1086" y="77"/>
                  </a:lnTo>
                  <a:lnTo>
                    <a:pt x="888" y="82"/>
                  </a:lnTo>
                  <a:lnTo>
                    <a:pt x="659" y="103"/>
                  </a:lnTo>
                  <a:lnTo>
                    <a:pt x="568" y="117"/>
                  </a:lnTo>
                  <a:lnTo>
                    <a:pt x="568" y="99"/>
                  </a:lnTo>
                  <a:lnTo>
                    <a:pt x="589" y="60"/>
                  </a:lnTo>
                  <a:lnTo>
                    <a:pt x="633" y="9"/>
                  </a:lnTo>
                  <a:lnTo>
                    <a:pt x="643" y="0"/>
                  </a:lnTo>
                  <a:lnTo>
                    <a:pt x="579" y="30"/>
                  </a:lnTo>
                  <a:lnTo>
                    <a:pt x="467" y="94"/>
                  </a:lnTo>
                  <a:lnTo>
                    <a:pt x="332" y="187"/>
                  </a:lnTo>
                  <a:lnTo>
                    <a:pt x="274" y="235"/>
                  </a:lnTo>
                  <a:lnTo>
                    <a:pt x="244" y="261"/>
                  </a:lnTo>
                  <a:lnTo>
                    <a:pt x="219" y="286"/>
                  </a:lnTo>
                  <a:lnTo>
                    <a:pt x="215" y="289"/>
                  </a:lnTo>
                  <a:lnTo>
                    <a:pt x="214" y="291"/>
                  </a:lnTo>
                  <a:lnTo>
                    <a:pt x="215" y="291"/>
                  </a:lnTo>
                  <a:lnTo>
                    <a:pt x="182" y="330"/>
                  </a:lnTo>
                  <a:lnTo>
                    <a:pt x="138" y="410"/>
                  </a:lnTo>
                  <a:lnTo>
                    <a:pt x="118" y="489"/>
                  </a:lnTo>
                  <a:lnTo>
                    <a:pt x="117" y="568"/>
                  </a:lnTo>
                  <a:lnTo>
                    <a:pt x="123" y="606"/>
                  </a:lnTo>
                  <a:lnTo>
                    <a:pt x="101" y="651"/>
                  </a:lnTo>
                  <a:lnTo>
                    <a:pt x="62" y="751"/>
                  </a:lnTo>
                  <a:lnTo>
                    <a:pt x="30" y="864"/>
                  </a:lnTo>
                  <a:lnTo>
                    <a:pt x="9" y="987"/>
                  </a:lnTo>
                  <a:lnTo>
                    <a:pt x="0" y="1122"/>
                  </a:lnTo>
                  <a:lnTo>
                    <a:pt x="4" y="1268"/>
                  </a:lnTo>
                  <a:lnTo>
                    <a:pt x="25" y="1427"/>
                  </a:lnTo>
                  <a:lnTo>
                    <a:pt x="64" y="1598"/>
                  </a:lnTo>
                  <a:lnTo>
                    <a:pt x="92" y="1689"/>
                  </a:lnTo>
                  <a:lnTo>
                    <a:pt x="92" y="1692"/>
                  </a:lnTo>
                  <a:lnTo>
                    <a:pt x="93" y="1693"/>
                  </a:lnTo>
                  <a:lnTo>
                    <a:pt x="101" y="1718"/>
                  </a:lnTo>
                  <a:lnTo>
                    <a:pt x="109" y="1741"/>
                  </a:lnTo>
                  <a:lnTo>
                    <a:pt x="148" y="1674"/>
                  </a:lnTo>
                  <a:lnTo>
                    <a:pt x="156" y="1617"/>
                  </a:lnTo>
                  <a:lnTo>
                    <a:pt x="185" y="1417"/>
                  </a:lnTo>
                  <a:lnTo>
                    <a:pt x="303" y="921"/>
                  </a:lnTo>
                  <a:lnTo>
                    <a:pt x="310" y="922"/>
                  </a:lnTo>
                  <a:lnTo>
                    <a:pt x="340" y="927"/>
                  </a:lnTo>
                  <a:lnTo>
                    <a:pt x="452" y="967"/>
                  </a:lnTo>
                  <a:lnTo>
                    <a:pt x="669" y="1032"/>
                  </a:lnTo>
                  <a:lnTo>
                    <a:pt x="834" y="1072"/>
                  </a:lnTo>
                  <a:lnTo>
                    <a:pt x="1015" y="1110"/>
                  </a:lnTo>
                  <a:lnTo>
                    <a:pt x="1212" y="1141"/>
                  </a:lnTo>
                  <a:lnTo>
                    <a:pt x="1423" y="1162"/>
                  </a:lnTo>
                  <a:lnTo>
                    <a:pt x="1645" y="1172"/>
                  </a:lnTo>
                  <a:lnTo>
                    <a:pt x="1760" y="1172"/>
                  </a:lnTo>
                  <a:lnTo>
                    <a:pt x="1702" y="1123"/>
                  </a:lnTo>
                  <a:lnTo>
                    <a:pt x="1768" y="1106"/>
                  </a:lnTo>
                  <a:lnTo>
                    <a:pt x="1991" y="1037"/>
                  </a:lnTo>
                  <a:lnTo>
                    <a:pt x="2044" y="1031"/>
                  </a:lnTo>
                  <a:lnTo>
                    <a:pt x="2092" y="1022"/>
                  </a:lnTo>
                  <a:lnTo>
                    <a:pt x="2147" y="1096"/>
                  </a:lnTo>
                  <a:lnTo>
                    <a:pt x="2162" y="1172"/>
                  </a:lnTo>
                  <a:lnTo>
                    <a:pt x="2192" y="1316"/>
                  </a:lnTo>
                  <a:lnTo>
                    <a:pt x="2235" y="1584"/>
                  </a:lnTo>
                  <a:lnTo>
                    <a:pt x="2262" y="1785"/>
                  </a:lnTo>
                  <a:lnTo>
                    <a:pt x="2310" y="1741"/>
                  </a:lnTo>
                  <a:lnTo>
                    <a:pt x="2318" y="1680"/>
                  </a:lnTo>
                  <a:lnTo>
                    <a:pt x="2368" y="1274"/>
                  </a:lnTo>
                  <a:lnTo>
                    <a:pt x="2379" y="1144"/>
                  </a:lnTo>
                  <a:lnTo>
                    <a:pt x="2385" y="1054"/>
                  </a:lnTo>
                  <a:lnTo>
                    <a:pt x="2402" y="880"/>
                  </a:lnTo>
                  <a:lnTo>
                    <a:pt x="2402" y="782"/>
                  </a:lnTo>
                  <a:lnTo>
                    <a:pt x="2394" y="748"/>
                  </a:lnTo>
                  <a:close/>
                </a:path>
              </a:pathLst>
            </a:custGeom>
            <a:solidFill>
              <a:srgbClr val="6C4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62"/>
            <p:cNvSpPr>
              <a:spLocks/>
            </p:cNvSpPr>
            <p:nvPr/>
          </p:nvSpPr>
          <p:spPr bwMode="auto">
            <a:xfrm>
              <a:off x="3784600" y="5632450"/>
              <a:ext cx="388938" cy="138113"/>
            </a:xfrm>
            <a:custGeom>
              <a:avLst/>
              <a:gdLst>
                <a:gd name="T0" fmla="*/ 509 w 978"/>
                <a:gd name="T1" fmla="*/ 0 h 350"/>
                <a:gd name="T2" fmla="*/ 499 w 978"/>
                <a:gd name="T3" fmla="*/ 0 h 350"/>
                <a:gd name="T4" fmla="*/ 488 w 978"/>
                <a:gd name="T5" fmla="*/ 0 h 350"/>
                <a:gd name="T6" fmla="*/ 479 w 978"/>
                <a:gd name="T7" fmla="*/ 0 h 350"/>
                <a:gd name="T8" fmla="*/ 469 w 978"/>
                <a:gd name="T9" fmla="*/ 0 h 350"/>
                <a:gd name="T10" fmla="*/ 459 w 978"/>
                <a:gd name="T11" fmla="*/ 0 h 350"/>
                <a:gd name="T12" fmla="*/ 459 w 978"/>
                <a:gd name="T13" fmla="*/ 1 h 350"/>
                <a:gd name="T14" fmla="*/ 411 w 978"/>
                <a:gd name="T15" fmla="*/ 4 h 350"/>
                <a:gd name="T16" fmla="*/ 321 w 978"/>
                <a:gd name="T17" fmla="*/ 21 h 350"/>
                <a:gd name="T18" fmla="*/ 238 w 978"/>
                <a:gd name="T19" fmla="*/ 49 h 350"/>
                <a:gd name="T20" fmla="*/ 166 w 978"/>
                <a:gd name="T21" fmla="*/ 87 h 350"/>
                <a:gd name="T22" fmla="*/ 103 w 978"/>
                <a:gd name="T23" fmla="*/ 134 h 350"/>
                <a:gd name="T24" fmla="*/ 54 w 978"/>
                <a:gd name="T25" fmla="*/ 188 h 350"/>
                <a:gd name="T26" fmla="*/ 19 w 978"/>
                <a:gd name="T27" fmla="*/ 249 h 350"/>
                <a:gd name="T28" fmla="*/ 1 w 978"/>
                <a:gd name="T29" fmla="*/ 315 h 350"/>
                <a:gd name="T30" fmla="*/ 0 w 978"/>
                <a:gd name="T31" fmla="*/ 350 h 350"/>
                <a:gd name="T32" fmla="*/ 978 w 978"/>
                <a:gd name="T33" fmla="*/ 350 h 350"/>
                <a:gd name="T34" fmla="*/ 978 w 978"/>
                <a:gd name="T35" fmla="*/ 0 h 350"/>
                <a:gd name="T36" fmla="*/ 509 w 978"/>
                <a:gd name="T3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8" h="350">
                  <a:moveTo>
                    <a:pt x="509" y="0"/>
                  </a:moveTo>
                  <a:lnTo>
                    <a:pt x="499" y="0"/>
                  </a:lnTo>
                  <a:lnTo>
                    <a:pt x="488" y="0"/>
                  </a:lnTo>
                  <a:lnTo>
                    <a:pt x="479" y="0"/>
                  </a:lnTo>
                  <a:lnTo>
                    <a:pt x="469" y="0"/>
                  </a:lnTo>
                  <a:lnTo>
                    <a:pt x="459" y="0"/>
                  </a:lnTo>
                  <a:lnTo>
                    <a:pt x="459" y="1"/>
                  </a:lnTo>
                  <a:lnTo>
                    <a:pt x="411" y="4"/>
                  </a:lnTo>
                  <a:lnTo>
                    <a:pt x="321" y="21"/>
                  </a:lnTo>
                  <a:lnTo>
                    <a:pt x="238" y="49"/>
                  </a:lnTo>
                  <a:lnTo>
                    <a:pt x="166" y="87"/>
                  </a:lnTo>
                  <a:lnTo>
                    <a:pt x="103" y="134"/>
                  </a:lnTo>
                  <a:lnTo>
                    <a:pt x="54" y="188"/>
                  </a:lnTo>
                  <a:lnTo>
                    <a:pt x="19" y="249"/>
                  </a:lnTo>
                  <a:lnTo>
                    <a:pt x="1" y="315"/>
                  </a:lnTo>
                  <a:lnTo>
                    <a:pt x="0" y="350"/>
                  </a:lnTo>
                  <a:lnTo>
                    <a:pt x="978" y="350"/>
                  </a:lnTo>
                  <a:lnTo>
                    <a:pt x="978" y="0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63"/>
            <p:cNvSpPr>
              <a:spLocks/>
            </p:cNvSpPr>
            <p:nvPr/>
          </p:nvSpPr>
          <p:spPr bwMode="auto">
            <a:xfrm>
              <a:off x="4316413" y="5632450"/>
              <a:ext cx="388938" cy="138113"/>
            </a:xfrm>
            <a:custGeom>
              <a:avLst/>
              <a:gdLst>
                <a:gd name="T0" fmla="*/ 469 w 979"/>
                <a:gd name="T1" fmla="*/ 0 h 350"/>
                <a:gd name="T2" fmla="*/ 480 w 979"/>
                <a:gd name="T3" fmla="*/ 0 h 350"/>
                <a:gd name="T4" fmla="*/ 489 w 979"/>
                <a:gd name="T5" fmla="*/ 0 h 350"/>
                <a:gd name="T6" fmla="*/ 499 w 979"/>
                <a:gd name="T7" fmla="*/ 0 h 350"/>
                <a:gd name="T8" fmla="*/ 509 w 979"/>
                <a:gd name="T9" fmla="*/ 0 h 350"/>
                <a:gd name="T10" fmla="*/ 520 w 979"/>
                <a:gd name="T11" fmla="*/ 0 h 350"/>
                <a:gd name="T12" fmla="*/ 520 w 979"/>
                <a:gd name="T13" fmla="*/ 1 h 350"/>
                <a:gd name="T14" fmla="*/ 566 w 979"/>
                <a:gd name="T15" fmla="*/ 4 h 350"/>
                <a:gd name="T16" fmla="*/ 657 w 979"/>
                <a:gd name="T17" fmla="*/ 21 h 350"/>
                <a:gd name="T18" fmla="*/ 740 w 979"/>
                <a:gd name="T19" fmla="*/ 49 h 350"/>
                <a:gd name="T20" fmla="*/ 813 w 979"/>
                <a:gd name="T21" fmla="*/ 87 h 350"/>
                <a:gd name="T22" fmla="*/ 875 w 979"/>
                <a:gd name="T23" fmla="*/ 134 h 350"/>
                <a:gd name="T24" fmla="*/ 924 w 979"/>
                <a:gd name="T25" fmla="*/ 188 h 350"/>
                <a:gd name="T26" fmla="*/ 959 w 979"/>
                <a:gd name="T27" fmla="*/ 249 h 350"/>
                <a:gd name="T28" fmla="*/ 977 w 979"/>
                <a:gd name="T29" fmla="*/ 315 h 350"/>
                <a:gd name="T30" fmla="*/ 979 w 979"/>
                <a:gd name="T31" fmla="*/ 350 h 350"/>
                <a:gd name="T32" fmla="*/ 0 w 979"/>
                <a:gd name="T33" fmla="*/ 350 h 350"/>
                <a:gd name="T34" fmla="*/ 0 w 979"/>
                <a:gd name="T35" fmla="*/ 0 h 350"/>
                <a:gd name="T36" fmla="*/ 469 w 979"/>
                <a:gd name="T3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350">
                  <a:moveTo>
                    <a:pt x="469" y="0"/>
                  </a:moveTo>
                  <a:lnTo>
                    <a:pt x="480" y="0"/>
                  </a:lnTo>
                  <a:lnTo>
                    <a:pt x="489" y="0"/>
                  </a:lnTo>
                  <a:lnTo>
                    <a:pt x="499" y="0"/>
                  </a:lnTo>
                  <a:lnTo>
                    <a:pt x="509" y="0"/>
                  </a:lnTo>
                  <a:lnTo>
                    <a:pt x="520" y="0"/>
                  </a:lnTo>
                  <a:lnTo>
                    <a:pt x="520" y="1"/>
                  </a:lnTo>
                  <a:lnTo>
                    <a:pt x="566" y="4"/>
                  </a:lnTo>
                  <a:lnTo>
                    <a:pt x="657" y="21"/>
                  </a:lnTo>
                  <a:lnTo>
                    <a:pt x="740" y="49"/>
                  </a:lnTo>
                  <a:lnTo>
                    <a:pt x="813" y="87"/>
                  </a:lnTo>
                  <a:lnTo>
                    <a:pt x="875" y="134"/>
                  </a:lnTo>
                  <a:lnTo>
                    <a:pt x="924" y="188"/>
                  </a:lnTo>
                  <a:lnTo>
                    <a:pt x="959" y="249"/>
                  </a:lnTo>
                  <a:lnTo>
                    <a:pt x="977" y="315"/>
                  </a:lnTo>
                  <a:lnTo>
                    <a:pt x="979" y="350"/>
                  </a:lnTo>
                  <a:lnTo>
                    <a:pt x="0" y="350"/>
                  </a:lnTo>
                  <a:lnTo>
                    <a:pt x="0" y="0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64"/>
            <p:cNvSpPr>
              <a:spLocks/>
            </p:cNvSpPr>
            <p:nvPr/>
          </p:nvSpPr>
          <p:spPr bwMode="auto">
            <a:xfrm>
              <a:off x="4352925" y="4038600"/>
              <a:ext cx="350838" cy="82550"/>
            </a:xfrm>
            <a:custGeom>
              <a:avLst/>
              <a:gdLst>
                <a:gd name="T0" fmla="*/ 51 w 886"/>
                <a:gd name="T1" fmla="*/ 210 h 210"/>
                <a:gd name="T2" fmla="*/ 834 w 886"/>
                <a:gd name="T3" fmla="*/ 210 h 210"/>
                <a:gd name="T4" fmla="*/ 844 w 886"/>
                <a:gd name="T5" fmla="*/ 208 h 210"/>
                <a:gd name="T6" fmla="*/ 864 w 886"/>
                <a:gd name="T7" fmla="*/ 201 h 210"/>
                <a:gd name="T8" fmla="*/ 877 w 886"/>
                <a:gd name="T9" fmla="*/ 188 h 210"/>
                <a:gd name="T10" fmla="*/ 884 w 886"/>
                <a:gd name="T11" fmla="*/ 168 h 210"/>
                <a:gd name="T12" fmla="*/ 886 w 886"/>
                <a:gd name="T13" fmla="*/ 158 h 210"/>
                <a:gd name="T14" fmla="*/ 886 w 886"/>
                <a:gd name="T15" fmla="*/ 51 h 210"/>
                <a:gd name="T16" fmla="*/ 884 w 886"/>
                <a:gd name="T17" fmla="*/ 41 h 210"/>
                <a:gd name="T18" fmla="*/ 877 w 886"/>
                <a:gd name="T19" fmla="*/ 23 h 210"/>
                <a:gd name="T20" fmla="*/ 864 w 886"/>
                <a:gd name="T21" fmla="*/ 9 h 210"/>
                <a:gd name="T22" fmla="*/ 844 w 886"/>
                <a:gd name="T23" fmla="*/ 1 h 210"/>
                <a:gd name="T24" fmla="*/ 834 w 886"/>
                <a:gd name="T25" fmla="*/ 0 h 210"/>
                <a:gd name="T26" fmla="*/ 51 w 886"/>
                <a:gd name="T27" fmla="*/ 0 h 210"/>
                <a:gd name="T28" fmla="*/ 41 w 886"/>
                <a:gd name="T29" fmla="*/ 1 h 210"/>
                <a:gd name="T30" fmla="*/ 22 w 886"/>
                <a:gd name="T31" fmla="*/ 9 h 210"/>
                <a:gd name="T32" fmla="*/ 8 w 886"/>
                <a:gd name="T33" fmla="*/ 23 h 210"/>
                <a:gd name="T34" fmla="*/ 0 w 886"/>
                <a:gd name="T35" fmla="*/ 41 h 210"/>
                <a:gd name="T36" fmla="*/ 0 w 886"/>
                <a:gd name="T37" fmla="*/ 51 h 210"/>
                <a:gd name="T38" fmla="*/ 0 w 886"/>
                <a:gd name="T39" fmla="*/ 158 h 210"/>
                <a:gd name="T40" fmla="*/ 0 w 886"/>
                <a:gd name="T41" fmla="*/ 168 h 210"/>
                <a:gd name="T42" fmla="*/ 8 w 886"/>
                <a:gd name="T43" fmla="*/ 188 h 210"/>
                <a:gd name="T44" fmla="*/ 22 w 886"/>
                <a:gd name="T45" fmla="*/ 201 h 210"/>
                <a:gd name="T46" fmla="*/ 41 w 886"/>
                <a:gd name="T47" fmla="*/ 208 h 210"/>
                <a:gd name="T48" fmla="*/ 51 w 886"/>
                <a:gd name="T4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6" h="210">
                  <a:moveTo>
                    <a:pt x="51" y="210"/>
                  </a:moveTo>
                  <a:lnTo>
                    <a:pt x="834" y="210"/>
                  </a:lnTo>
                  <a:lnTo>
                    <a:pt x="844" y="208"/>
                  </a:lnTo>
                  <a:lnTo>
                    <a:pt x="864" y="201"/>
                  </a:lnTo>
                  <a:lnTo>
                    <a:pt x="877" y="188"/>
                  </a:lnTo>
                  <a:lnTo>
                    <a:pt x="884" y="168"/>
                  </a:lnTo>
                  <a:lnTo>
                    <a:pt x="886" y="158"/>
                  </a:lnTo>
                  <a:lnTo>
                    <a:pt x="886" y="51"/>
                  </a:lnTo>
                  <a:lnTo>
                    <a:pt x="884" y="41"/>
                  </a:lnTo>
                  <a:lnTo>
                    <a:pt x="877" y="23"/>
                  </a:lnTo>
                  <a:lnTo>
                    <a:pt x="864" y="9"/>
                  </a:lnTo>
                  <a:lnTo>
                    <a:pt x="844" y="1"/>
                  </a:lnTo>
                  <a:lnTo>
                    <a:pt x="834" y="0"/>
                  </a:lnTo>
                  <a:lnTo>
                    <a:pt x="51" y="0"/>
                  </a:lnTo>
                  <a:lnTo>
                    <a:pt x="41" y="1"/>
                  </a:lnTo>
                  <a:lnTo>
                    <a:pt x="22" y="9"/>
                  </a:lnTo>
                  <a:lnTo>
                    <a:pt x="8" y="23"/>
                  </a:lnTo>
                  <a:lnTo>
                    <a:pt x="0" y="41"/>
                  </a:lnTo>
                  <a:lnTo>
                    <a:pt x="0" y="51"/>
                  </a:lnTo>
                  <a:lnTo>
                    <a:pt x="0" y="158"/>
                  </a:lnTo>
                  <a:lnTo>
                    <a:pt x="0" y="168"/>
                  </a:lnTo>
                  <a:lnTo>
                    <a:pt x="8" y="188"/>
                  </a:lnTo>
                  <a:lnTo>
                    <a:pt x="22" y="201"/>
                  </a:lnTo>
                  <a:lnTo>
                    <a:pt x="41" y="208"/>
                  </a:lnTo>
                  <a:lnTo>
                    <a:pt x="51" y="210"/>
                  </a:lnTo>
                  <a:close/>
                </a:path>
              </a:pathLst>
            </a:custGeom>
            <a:solidFill>
              <a:srgbClr val="324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65"/>
            <p:cNvSpPr>
              <a:spLocks/>
            </p:cNvSpPr>
            <p:nvPr/>
          </p:nvSpPr>
          <p:spPr bwMode="auto">
            <a:xfrm>
              <a:off x="3775075" y="4038600"/>
              <a:ext cx="350838" cy="82550"/>
            </a:xfrm>
            <a:custGeom>
              <a:avLst/>
              <a:gdLst>
                <a:gd name="T0" fmla="*/ 51 w 886"/>
                <a:gd name="T1" fmla="*/ 210 h 210"/>
                <a:gd name="T2" fmla="*/ 834 w 886"/>
                <a:gd name="T3" fmla="*/ 210 h 210"/>
                <a:gd name="T4" fmla="*/ 845 w 886"/>
                <a:gd name="T5" fmla="*/ 208 h 210"/>
                <a:gd name="T6" fmla="*/ 863 w 886"/>
                <a:gd name="T7" fmla="*/ 201 h 210"/>
                <a:gd name="T8" fmla="*/ 877 w 886"/>
                <a:gd name="T9" fmla="*/ 188 h 210"/>
                <a:gd name="T10" fmla="*/ 885 w 886"/>
                <a:gd name="T11" fmla="*/ 168 h 210"/>
                <a:gd name="T12" fmla="*/ 886 w 886"/>
                <a:gd name="T13" fmla="*/ 158 h 210"/>
                <a:gd name="T14" fmla="*/ 886 w 886"/>
                <a:gd name="T15" fmla="*/ 51 h 210"/>
                <a:gd name="T16" fmla="*/ 885 w 886"/>
                <a:gd name="T17" fmla="*/ 41 h 210"/>
                <a:gd name="T18" fmla="*/ 877 w 886"/>
                <a:gd name="T19" fmla="*/ 23 h 210"/>
                <a:gd name="T20" fmla="*/ 863 w 886"/>
                <a:gd name="T21" fmla="*/ 9 h 210"/>
                <a:gd name="T22" fmla="*/ 845 w 886"/>
                <a:gd name="T23" fmla="*/ 1 h 210"/>
                <a:gd name="T24" fmla="*/ 834 w 886"/>
                <a:gd name="T25" fmla="*/ 0 h 210"/>
                <a:gd name="T26" fmla="*/ 51 w 886"/>
                <a:gd name="T27" fmla="*/ 0 h 210"/>
                <a:gd name="T28" fmla="*/ 41 w 886"/>
                <a:gd name="T29" fmla="*/ 1 h 210"/>
                <a:gd name="T30" fmla="*/ 23 w 886"/>
                <a:gd name="T31" fmla="*/ 9 h 210"/>
                <a:gd name="T32" fmla="*/ 9 w 886"/>
                <a:gd name="T33" fmla="*/ 23 h 210"/>
                <a:gd name="T34" fmla="*/ 1 w 886"/>
                <a:gd name="T35" fmla="*/ 41 h 210"/>
                <a:gd name="T36" fmla="*/ 0 w 886"/>
                <a:gd name="T37" fmla="*/ 51 h 210"/>
                <a:gd name="T38" fmla="*/ 0 w 886"/>
                <a:gd name="T39" fmla="*/ 158 h 210"/>
                <a:gd name="T40" fmla="*/ 1 w 886"/>
                <a:gd name="T41" fmla="*/ 168 h 210"/>
                <a:gd name="T42" fmla="*/ 9 w 886"/>
                <a:gd name="T43" fmla="*/ 188 h 210"/>
                <a:gd name="T44" fmla="*/ 23 w 886"/>
                <a:gd name="T45" fmla="*/ 201 h 210"/>
                <a:gd name="T46" fmla="*/ 41 w 886"/>
                <a:gd name="T47" fmla="*/ 208 h 210"/>
                <a:gd name="T48" fmla="*/ 51 w 886"/>
                <a:gd name="T4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6" h="210">
                  <a:moveTo>
                    <a:pt x="51" y="210"/>
                  </a:moveTo>
                  <a:lnTo>
                    <a:pt x="834" y="210"/>
                  </a:lnTo>
                  <a:lnTo>
                    <a:pt x="845" y="208"/>
                  </a:lnTo>
                  <a:lnTo>
                    <a:pt x="863" y="201"/>
                  </a:lnTo>
                  <a:lnTo>
                    <a:pt x="877" y="188"/>
                  </a:lnTo>
                  <a:lnTo>
                    <a:pt x="885" y="168"/>
                  </a:lnTo>
                  <a:lnTo>
                    <a:pt x="886" y="158"/>
                  </a:lnTo>
                  <a:lnTo>
                    <a:pt x="886" y="51"/>
                  </a:lnTo>
                  <a:lnTo>
                    <a:pt x="885" y="41"/>
                  </a:lnTo>
                  <a:lnTo>
                    <a:pt x="877" y="23"/>
                  </a:lnTo>
                  <a:lnTo>
                    <a:pt x="863" y="9"/>
                  </a:lnTo>
                  <a:lnTo>
                    <a:pt x="845" y="1"/>
                  </a:lnTo>
                  <a:lnTo>
                    <a:pt x="834" y="0"/>
                  </a:lnTo>
                  <a:lnTo>
                    <a:pt x="51" y="0"/>
                  </a:lnTo>
                  <a:lnTo>
                    <a:pt x="41" y="1"/>
                  </a:lnTo>
                  <a:lnTo>
                    <a:pt x="23" y="9"/>
                  </a:lnTo>
                  <a:lnTo>
                    <a:pt x="9" y="23"/>
                  </a:lnTo>
                  <a:lnTo>
                    <a:pt x="1" y="41"/>
                  </a:lnTo>
                  <a:lnTo>
                    <a:pt x="0" y="51"/>
                  </a:lnTo>
                  <a:lnTo>
                    <a:pt x="0" y="158"/>
                  </a:lnTo>
                  <a:lnTo>
                    <a:pt x="1" y="168"/>
                  </a:lnTo>
                  <a:lnTo>
                    <a:pt x="9" y="188"/>
                  </a:lnTo>
                  <a:lnTo>
                    <a:pt x="23" y="201"/>
                  </a:lnTo>
                  <a:lnTo>
                    <a:pt x="41" y="208"/>
                  </a:lnTo>
                  <a:lnTo>
                    <a:pt x="51" y="210"/>
                  </a:lnTo>
                  <a:close/>
                </a:path>
              </a:pathLst>
            </a:custGeom>
            <a:solidFill>
              <a:srgbClr val="324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66"/>
            <p:cNvSpPr>
              <a:spLocks/>
            </p:cNvSpPr>
            <p:nvPr/>
          </p:nvSpPr>
          <p:spPr bwMode="auto">
            <a:xfrm>
              <a:off x="5527675" y="2846388"/>
              <a:ext cx="566738" cy="169863"/>
            </a:xfrm>
            <a:custGeom>
              <a:avLst/>
              <a:gdLst>
                <a:gd name="T0" fmla="*/ 1379 w 1428"/>
                <a:gd name="T1" fmla="*/ 74 h 429"/>
                <a:gd name="T2" fmla="*/ 1209 w 1428"/>
                <a:gd name="T3" fmla="*/ 70 h 429"/>
                <a:gd name="T4" fmla="*/ 723 w 1428"/>
                <a:gd name="T5" fmla="*/ 64 h 429"/>
                <a:gd name="T6" fmla="*/ 736 w 1428"/>
                <a:gd name="T7" fmla="*/ 53 h 429"/>
                <a:gd name="T8" fmla="*/ 753 w 1428"/>
                <a:gd name="T9" fmla="*/ 34 h 429"/>
                <a:gd name="T10" fmla="*/ 755 w 1428"/>
                <a:gd name="T11" fmla="*/ 17 h 429"/>
                <a:gd name="T12" fmla="*/ 736 w 1428"/>
                <a:gd name="T13" fmla="*/ 4 h 429"/>
                <a:gd name="T14" fmla="*/ 714 w 1428"/>
                <a:gd name="T15" fmla="*/ 1 h 429"/>
                <a:gd name="T16" fmla="*/ 685 w 1428"/>
                <a:gd name="T17" fmla="*/ 0 h 429"/>
                <a:gd name="T18" fmla="*/ 615 w 1428"/>
                <a:gd name="T19" fmla="*/ 9 h 429"/>
                <a:gd name="T20" fmla="*/ 497 w 1428"/>
                <a:gd name="T21" fmla="*/ 40 h 429"/>
                <a:gd name="T22" fmla="*/ 424 w 1428"/>
                <a:gd name="T23" fmla="*/ 66 h 429"/>
                <a:gd name="T24" fmla="*/ 338 w 1428"/>
                <a:gd name="T25" fmla="*/ 70 h 429"/>
                <a:gd name="T26" fmla="*/ 272 w 1428"/>
                <a:gd name="T27" fmla="*/ 74 h 429"/>
                <a:gd name="T28" fmla="*/ 223 w 1428"/>
                <a:gd name="T29" fmla="*/ 81 h 429"/>
                <a:gd name="T30" fmla="*/ 145 w 1428"/>
                <a:gd name="T31" fmla="*/ 100 h 429"/>
                <a:gd name="T32" fmla="*/ 88 w 1428"/>
                <a:gd name="T33" fmla="*/ 127 h 429"/>
                <a:gd name="T34" fmla="*/ 48 w 1428"/>
                <a:gd name="T35" fmla="*/ 160 h 429"/>
                <a:gd name="T36" fmla="*/ 22 w 1428"/>
                <a:gd name="T37" fmla="*/ 192 h 429"/>
                <a:gd name="T38" fmla="*/ 8 w 1428"/>
                <a:gd name="T39" fmla="*/ 221 h 429"/>
                <a:gd name="T40" fmla="*/ 0 w 1428"/>
                <a:gd name="T41" fmla="*/ 253 h 429"/>
                <a:gd name="T42" fmla="*/ 0 w 1428"/>
                <a:gd name="T43" fmla="*/ 258 h 429"/>
                <a:gd name="T44" fmla="*/ 343 w 1428"/>
                <a:gd name="T45" fmla="*/ 429 h 429"/>
                <a:gd name="T46" fmla="*/ 372 w 1428"/>
                <a:gd name="T47" fmla="*/ 415 h 429"/>
                <a:gd name="T48" fmla="*/ 622 w 1428"/>
                <a:gd name="T49" fmla="*/ 338 h 429"/>
                <a:gd name="T50" fmla="*/ 828 w 1428"/>
                <a:gd name="T51" fmla="*/ 296 h 429"/>
                <a:gd name="T52" fmla="*/ 994 w 1428"/>
                <a:gd name="T53" fmla="*/ 270 h 429"/>
                <a:gd name="T54" fmla="*/ 1089 w 1428"/>
                <a:gd name="T55" fmla="*/ 258 h 429"/>
                <a:gd name="T56" fmla="*/ 1179 w 1428"/>
                <a:gd name="T57" fmla="*/ 246 h 429"/>
                <a:gd name="T58" fmla="*/ 1309 w 1428"/>
                <a:gd name="T59" fmla="*/ 219 h 429"/>
                <a:gd name="T60" fmla="*/ 1385 w 1428"/>
                <a:gd name="T61" fmla="*/ 189 h 429"/>
                <a:gd name="T62" fmla="*/ 1422 w 1428"/>
                <a:gd name="T63" fmla="*/ 160 h 429"/>
                <a:gd name="T64" fmla="*/ 1428 w 1428"/>
                <a:gd name="T65" fmla="*/ 130 h 429"/>
                <a:gd name="T66" fmla="*/ 1415 w 1428"/>
                <a:gd name="T67" fmla="*/ 105 h 429"/>
                <a:gd name="T68" fmla="*/ 1387 w 1428"/>
                <a:gd name="T69" fmla="*/ 78 h 429"/>
                <a:gd name="T70" fmla="*/ 1379 w 1428"/>
                <a:gd name="T71" fmla="*/ 7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8" h="429">
                  <a:moveTo>
                    <a:pt x="1379" y="74"/>
                  </a:moveTo>
                  <a:lnTo>
                    <a:pt x="1209" y="70"/>
                  </a:lnTo>
                  <a:lnTo>
                    <a:pt x="723" y="64"/>
                  </a:lnTo>
                  <a:lnTo>
                    <a:pt x="736" y="53"/>
                  </a:lnTo>
                  <a:lnTo>
                    <a:pt x="753" y="34"/>
                  </a:lnTo>
                  <a:lnTo>
                    <a:pt x="755" y="17"/>
                  </a:lnTo>
                  <a:lnTo>
                    <a:pt x="736" y="4"/>
                  </a:lnTo>
                  <a:lnTo>
                    <a:pt x="714" y="1"/>
                  </a:lnTo>
                  <a:lnTo>
                    <a:pt x="685" y="0"/>
                  </a:lnTo>
                  <a:lnTo>
                    <a:pt x="615" y="9"/>
                  </a:lnTo>
                  <a:lnTo>
                    <a:pt x="497" y="40"/>
                  </a:lnTo>
                  <a:lnTo>
                    <a:pt x="424" y="66"/>
                  </a:lnTo>
                  <a:lnTo>
                    <a:pt x="338" y="70"/>
                  </a:lnTo>
                  <a:lnTo>
                    <a:pt x="272" y="74"/>
                  </a:lnTo>
                  <a:lnTo>
                    <a:pt x="223" y="81"/>
                  </a:lnTo>
                  <a:lnTo>
                    <a:pt x="145" y="100"/>
                  </a:lnTo>
                  <a:lnTo>
                    <a:pt x="88" y="127"/>
                  </a:lnTo>
                  <a:lnTo>
                    <a:pt x="48" y="160"/>
                  </a:lnTo>
                  <a:lnTo>
                    <a:pt x="22" y="192"/>
                  </a:lnTo>
                  <a:lnTo>
                    <a:pt x="8" y="221"/>
                  </a:lnTo>
                  <a:lnTo>
                    <a:pt x="0" y="253"/>
                  </a:lnTo>
                  <a:lnTo>
                    <a:pt x="0" y="258"/>
                  </a:lnTo>
                  <a:lnTo>
                    <a:pt x="343" y="429"/>
                  </a:lnTo>
                  <a:lnTo>
                    <a:pt x="372" y="415"/>
                  </a:lnTo>
                  <a:lnTo>
                    <a:pt x="622" y="338"/>
                  </a:lnTo>
                  <a:lnTo>
                    <a:pt x="828" y="296"/>
                  </a:lnTo>
                  <a:lnTo>
                    <a:pt x="994" y="270"/>
                  </a:lnTo>
                  <a:lnTo>
                    <a:pt x="1089" y="258"/>
                  </a:lnTo>
                  <a:lnTo>
                    <a:pt x="1179" y="246"/>
                  </a:lnTo>
                  <a:lnTo>
                    <a:pt x="1309" y="219"/>
                  </a:lnTo>
                  <a:lnTo>
                    <a:pt x="1385" y="189"/>
                  </a:lnTo>
                  <a:lnTo>
                    <a:pt x="1422" y="160"/>
                  </a:lnTo>
                  <a:lnTo>
                    <a:pt x="1428" y="130"/>
                  </a:lnTo>
                  <a:lnTo>
                    <a:pt x="1415" y="105"/>
                  </a:lnTo>
                  <a:lnTo>
                    <a:pt x="1387" y="78"/>
                  </a:lnTo>
                  <a:lnTo>
                    <a:pt x="1379" y="74"/>
                  </a:lnTo>
                  <a:close/>
                </a:path>
              </a:pathLst>
            </a:custGeom>
            <a:solidFill>
              <a:srgbClr val="EDB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4"/>
            <p:cNvSpPr>
              <a:spLocks/>
            </p:cNvSpPr>
            <p:nvPr/>
          </p:nvSpPr>
          <p:spPr bwMode="auto">
            <a:xfrm>
              <a:off x="4173538" y="2786063"/>
              <a:ext cx="200025" cy="42863"/>
            </a:xfrm>
            <a:custGeom>
              <a:avLst/>
              <a:gdLst>
                <a:gd name="T0" fmla="*/ 0 w 507"/>
                <a:gd name="T1" fmla="*/ 0 h 108"/>
                <a:gd name="T2" fmla="*/ 0 w 507"/>
                <a:gd name="T3" fmla="*/ 1 h 108"/>
                <a:gd name="T4" fmla="*/ 0 w 507"/>
                <a:gd name="T5" fmla="*/ 3 h 108"/>
                <a:gd name="T6" fmla="*/ 0 w 507"/>
                <a:gd name="T7" fmla="*/ 14 h 108"/>
                <a:gd name="T8" fmla="*/ 10 w 507"/>
                <a:gd name="T9" fmla="*/ 34 h 108"/>
                <a:gd name="T10" fmla="*/ 42 w 507"/>
                <a:gd name="T11" fmla="*/ 62 h 108"/>
                <a:gd name="T12" fmla="*/ 110 w 507"/>
                <a:gd name="T13" fmla="*/ 91 h 108"/>
                <a:gd name="T14" fmla="*/ 202 w 507"/>
                <a:gd name="T15" fmla="*/ 106 h 108"/>
                <a:gd name="T16" fmla="*/ 253 w 507"/>
                <a:gd name="T17" fmla="*/ 108 h 108"/>
                <a:gd name="T18" fmla="*/ 305 w 507"/>
                <a:gd name="T19" fmla="*/ 106 h 108"/>
                <a:gd name="T20" fmla="*/ 397 w 507"/>
                <a:gd name="T21" fmla="*/ 91 h 108"/>
                <a:gd name="T22" fmla="*/ 465 w 507"/>
                <a:gd name="T23" fmla="*/ 62 h 108"/>
                <a:gd name="T24" fmla="*/ 496 w 507"/>
                <a:gd name="T25" fmla="*/ 34 h 108"/>
                <a:gd name="T26" fmla="*/ 507 w 507"/>
                <a:gd name="T27" fmla="*/ 14 h 108"/>
                <a:gd name="T28" fmla="*/ 507 w 507"/>
                <a:gd name="T29" fmla="*/ 3 h 108"/>
                <a:gd name="T30" fmla="*/ 507 w 507"/>
                <a:gd name="T31" fmla="*/ 1 h 108"/>
                <a:gd name="T32" fmla="*/ 507 w 507"/>
                <a:gd name="T33" fmla="*/ 0 h 108"/>
                <a:gd name="T34" fmla="*/ 0 w 507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7" h="108">
                  <a:moveTo>
                    <a:pt x="0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14"/>
                  </a:lnTo>
                  <a:lnTo>
                    <a:pt x="10" y="34"/>
                  </a:lnTo>
                  <a:lnTo>
                    <a:pt x="42" y="62"/>
                  </a:lnTo>
                  <a:lnTo>
                    <a:pt x="110" y="91"/>
                  </a:lnTo>
                  <a:lnTo>
                    <a:pt x="202" y="106"/>
                  </a:lnTo>
                  <a:lnTo>
                    <a:pt x="253" y="108"/>
                  </a:lnTo>
                  <a:lnTo>
                    <a:pt x="305" y="106"/>
                  </a:lnTo>
                  <a:lnTo>
                    <a:pt x="397" y="91"/>
                  </a:lnTo>
                  <a:lnTo>
                    <a:pt x="465" y="62"/>
                  </a:lnTo>
                  <a:lnTo>
                    <a:pt x="496" y="34"/>
                  </a:lnTo>
                  <a:lnTo>
                    <a:pt x="507" y="14"/>
                  </a:lnTo>
                  <a:lnTo>
                    <a:pt x="507" y="3"/>
                  </a:lnTo>
                  <a:lnTo>
                    <a:pt x="507" y="1"/>
                  </a:lnTo>
                  <a:lnTo>
                    <a:pt x="5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36" name="Chart 535"/>
          <p:cNvGraphicFramePr/>
          <p:nvPr>
            <p:extLst>
              <p:ext uri="{D42A27DB-BD31-4B8C-83A1-F6EECF244321}">
                <p14:modId xmlns:p14="http://schemas.microsoft.com/office/powerpoint/2010/main" val="3670477795"/>
              </p:ext>
            </p:extLst>
          </p:nvPr>
        </p:nvGraphicFramePr>
        <p:xfrm>
          <a:off x="2882106" y="1113866"/>
          <a:ext cx="2814439" cy="187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8" name="Subtitle 2"/>
          <p:cNvSpPr>
            <a:spLocks noGrp="1"/>
          </p:cNvSpPr>
          <p:nvPr/>
        </p:nvSpPr>
        <p:spPr>
          <a:xfrm>
            <a:off x="5353050" y="1491434"/>
            <a:ext cx="3595688" cy="2169678"/>
          </a:xfrm>
          <a:prstGeom prst="rect">
            <a:avLst/>
          </a:prstGeom>
        </p:spPr>
        <p:txBody>
          <a:bodyPr vert="horz" wrap="square" lIns="68564" tIns="34281" rIns="68564" bIns="34281" numCol="1" rtlCol="0">
            <a:spAutoFit/>
          </a:bodyPr>
          <a:lstStyle>
            <a:lvl1pPr marL="0" indent="0" algn="l" defTabSz="913911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456947" indent="0" algn="l" defTabSz="913911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913911" indent="0" algn="l" defTabSz="913911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1370867" indent="0" algn="l" defTabSz="913911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1827821" indent="0" algn="l" defTabSz="913911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2513249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206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160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116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+mn-lt"/>
              </a:rPr>
              <a:t>Lorem ipsum dolor sit </a:t>
            </a:r>
            <a:r>
              <a:rPr lang="en-US" sz="1800" dirty="0" err="1">
                <a:latin typeface="+mn-lt"/>
              </a:rPr>
              <a:t>amet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malesuada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montes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lectus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nunc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conubia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adipiscing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est</a:t>
            </a:r>
            <a:r>
              <a:rPr lang="en-US" sz="1800" dirty="0">
                <a:latin typeface="+mn-lt"/>
              </a:rPr>
              <a:t> sit </a:t>
            </a:r>
            <a:r>
              <a:rPr lang="en-US" sz="1800" dirty="0" err="1">
                <a:latin typeface="+mn-lt"/>
              </a:rPr>
              <a:t>rhoncus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elit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amet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leo</a:t>
            </a:r>
            <a:r>
              <a:rPr lang="en-US" sz="1800" dirty="0">
                <a:latin typeface="+mn-lt"/>
              </a:rPr>
              <a:t> pharetra </a:t>
            </a:r>
            <a:r>
              <a:rPr lang="en-US" sz="1800" err="1">
                <a:latin typeface="+mn-lt"/>
              </a:rPr>
              <a:t>platea</a:t>
            </a:r>
            <a:r>
              <a:rPr lang="en-US" sz="1800">
                <a:latin typeface="+mn-lt"/>
              </a:rPr>
              <a:t> </a:t>
            </a:r>
            <a:r>
              <a:rPr lang="en-US" sz="1800" smtClean="0">
                <a:latin typeface="+mn-lt"/>
              </a:rPr>
              <a:t>metus.</a:t>
            </a:r>
          </a:p>
          <a:p>
            <a:pPr algn="just"/>
            <a:r>
              <a:rPr lang="en-US" sz="1800" smtClean="0">
                <a:latin typeface="+mn-lt"/>
              </a:rPr>
              <a:t>Elit </a:t>
            </a:r>
            <a:r>
              <a:rPr lang="en-US" sz="1800" dirty="0" err="1">
                <a:latin typeface="+mn-lt"/>
              </a:rPr>
              <a:t>varius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nam</a:t>
            </a:r>
            <a:r>
              <a:rPr lang="en-US" sz="1800" dirty="0">
                <a:latin typeface="+mn-lt"/>
              </a:rPr>
              <a:t> dolor, </a:t>
            </a:r>
            <a:r>
              <a:rPr lang="en-US" sz="1800" dirty="0" err="1">
                <a:latin typeface="+mn-lt"/>
              </a:rPr>
              <a:t>tempor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etiam</a:t>
            </a:r>
            <a:r>
              <a:rPr lang="en-US" sz="1800" dirty="0">
                <a:latin typeface="+mn-lt"/>
              </a:rPr>
              <a:t> pharetra non, </a:t>
            </a:r>
            <a:r>
              <a:rPr lang="en-US" sz="1800" dirty="0" err="1">
                <a:latin typeface="+mn-lt"/>
              </a:rPr>
              <a:t>quis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eu</a:t>
            </a:r>
            <a:r>
              <a:rPr lang="en-US" sz="1800" dirty="0">
                <a:latin typeface="+mn-lt"/>
              </a:rPr>
              <a:t> a </a:t>
            </a:r>
            <a:r>
              <a:rPr lang="en-US" sz="1800" dirty="0" smtClean="0">
                <a:latin typeface="+mn-lt"/>
              </a:rPr>
              <a:t>magna </a:t>
            </a:r>
            <a:r>
              <a:rPr lang="en-US" sz="1800" err="1" smtClean="0">
                <a:latin typeface="+mn-lt"/>
              </a:rPr>
              <a:t>justo</a:t>
            </a:r>
            <a:r>
              <a:rPr lang="en-US" sz="180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419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7312</TotalTime>
  <Words>115</Words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Open Sans</vt:lpstr>
      <vt:lpstr>Roboto Light</vt:lpstr>
      <vt:lpstr>Template PresentationGo</vt:lpstr>
      <vt:lpstr>Template PresentationGo Dark</vt:lpstr>
      <vt:lpstr>Custom Design</vt:lpstr>
      <vt:lpstr>Businessman and Projection Screen</vt:lpstr>
      <vt:lpstr>Businessman and Projection Screen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Businessman and Projection Screen for PowerPoint</dc:title>
  <dc:creator>PresentationGo.com</dc:creator>
  <dc:description>© Copyright PresentationGo.com</dc:description>
  <dcterms:created xsi:type="dcterms:W3CDTF">2014-11-26T05:14:11Z</dcterms:created>
  <dcterms:modified xsi:type="dcterms:W3CDTF">2016-07-23T04:05:02Z</dcterms:modified>
</cp:coreProperties>
</file>