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yasudan_2018 M" initials="JM" lastIdx="2" clrIdx="0">
    <p:extLst>
      <p:ext uri="{19B8F6BF-5375-455C-9EA6-DF929625EA0E}">
        <p15:presenceInfo xmlns:p15="http://schemas.microsoft.com/office/powerpoint/2012/main" userId="95428058cf7dd4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452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21T22:34:23.633" idx="1">
    <p:pos x="3774" y="1176"/>
    <p:text>Mention if severity is Low, Medium or High</p:text>
    <p:extLst>
      <p:ext uri="{C676402C-5697-4E1C-873F-D02D1690AC5C}">
        <p15:threadingInfo xmlns:p15="http://schemas.microsoft.com/office/powerpoint/2012/main" timeZoneBias="-330"/>
      </p:ext>
    </p:extLst>
  </p:cm>
  <p:cm authorId="1" dt="2021-09-21T22:35:09.300" idx="2">
    <p:pos x="4629" y="1179"/>
    <p:text>Mention if probability of the risk occuring is Low, Medium or High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48205-1851-45E7-9DEC-A92977287B5A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93894-5838-4651-AEDB-C2E5C3EAA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88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93894-5838-4651-AEDB-C2E5C3EAA0A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61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9BF0-7FFA-4101-9A7A-60F3959F48C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568-365A-4DB8-8873-2A22CD99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8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9BF0-7FFA-4101-9A7A-60F3959F48C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568-365A-4DB8-8873-2A22CD99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5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9BF0-7FFA-4101-9A7A-60F3959F48C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568-365A-4DB8-8873-2A22CD99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5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9BF0-7FFA-4101-9A7A-60F3959F48C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568-365A-4DB8-8873-2A22CD99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5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9BF0-7FFA-4101-9A7A-60F3959F48C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568-365A-4DB8-8873-2A22CD99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9BF0-7FFA-4101-9A7A-60F3959F48C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568-365A-4DB8-8873-2A22CD99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9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9BF0-7FFA-4101-9A7A-60F3959F48C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568-365A-4DB8-8873-2A22CD99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6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9BF0-7FFA-4101-9A7A-60F3959F48C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568-365A-4DB8-8873-2A22CD99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5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9BF0-7FFA-4101-9A7A-60F3959F48C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568-365A-4DB8-8873-2A22CD99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3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9BF0-7FFA-4101-9A7A-60F3959F48C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568-365A-4DB8-8873-2A22CD99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9BF0-7FFA-4101-9A7A-60F3959F48C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568-365A-4DB8-8873-2A22CD99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2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89BF0-7FFA-4101-9A7A-60F3959F48C1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1568-365A-4DB8-8873-2A22CD99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2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1050" y="836023"/>
            <a:ext cx="8786949" cy="1288868"/>
          </a:xfrm>
        </p:spPr>
        <p:txBody>
          <a:bodyPr/>
          <a:lstStyle/>
          <a:p>
            <a:r>
              <a:rPr lang="en-US" dirty="0"/>
              <a:t>Team OCTAVE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77030"/>
            <a:ext cx="9144000" cy="951970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Chatbot with Customizable Voice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50422" y="3918857"/>
            <a:ext cx="8917577" cy="217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Sivaavanish</a:t>
            </a:r>
            <a:r>
              <a:rPr lang="en-US" b="1" dirty="0"/>
              <a:t> K</a:t>
            </a:r>
          </a:p>
          <a:p>
            <a:r>
              <a:rPr lang="en-US" dirty="0"/>
              <a:t>Satish Kumar V</a:t>
            </a:r>
            <a:br>
              <a:rPr lang="en-US" dirty="0"/>
            </a:br>
            <a:r>
              <a:rPr lang="en-US" dirty="0"/>
              <a:t>K Siva Sathwik</a:t>
            </a:r>
            <a:br>
              <a:rPr lang="en-US" dirty="0"/>
            </a:br>
            <a:r>
              <a:rPr lang="en-US" dirty="0"/>
              <a:t>Srinivas R</a:t>
            </a:r>
            <a:br>
              <a:rPr lang="en-US" dirty="0"/>
            </a:br>
            <a:r>
              <a:rPr lang="en-US" dirty="0" err="1"/>
              <a:t>Kesavan</a:t>
            </a:r>
            <a:r>
              <a:rPr lang="en-US" dirty="0"/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347482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9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dirty="0"/>
              <a:t>Detailed Schedule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621594"/>
              </p:ext>
            </p:extLst>
          </p:nvPr>
        </p:nvGraphicFramePr>
        <p:xfrm>
          <a:off x="129210" y="1083365"/>
          <a:ext cx="11863824" cy="7409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6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5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9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998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297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the chatbot with the input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Sivaavanish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RASA,Python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98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Deploying the chatbot model in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Sathwik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297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Designed a web page to access the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998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Integrating the chatbot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Srinivas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998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Displaying the messages in the webpage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Kesavan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6297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the Chatbot by having a interactive conversation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Srinivas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998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generate a Voice dataset with 3 different voices.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6297">
                <a:tc>
                  <a:txBody>
                    <a:bodyPr/>
                    <a:lstStyle/>
                    <a:p>
                      <a:r>
                        <a:rPr lang="en-US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the model with the Voice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Sathwik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16297">
                <a:tc>
                  <a:txBody>
                    <a:bodyPr/>
                    <a:lstStyle/>
                    <a:p>
                      <a:r>
                        <a:rPr lang="en-US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Experimenting the Voice-bot in the webpage in different voices.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Kesavan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4998">
                <a:tc>
                  <a:txBody>
                    <a:bodyPr/>
                    <a:lstStyle/>
                    <a:p>
                      <a:r>
                        <a:rPr lang="en-US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Executing and documenting the entire application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Sivaavanish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49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95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&amp; Mitigation / Action plan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642023"/>
              </p:ext>
            </p:extLst>
          </p:nvPr>
        </p:nvGraphicFramePr>
        <p:xfrm>
          <a:off x="357292" y="1877785"/>
          <a:ext cx="11539095" cy="3102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8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19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 / Action Plan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712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Miscommunication and  Poor time estimates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Updating team members with frequent meetings along with the project progress.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712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 Downtime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Performing periodic checks in the server to ensure stability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075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Absence of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Assigned a co-leader to take charge in the absence of leader in the time of unanticipated 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29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235</Words>
  <Application>Microsoft Office PowerPoint</Application>
  <PresentationFormat>Widescreen</PresentationFormat>
  <Paragraphs>87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Team OCTAVE</vt:lpstr>
      <vt:lpstr>Overall Plan</vt:lpstr>
      <vt:lpstr>Detailed Schedule</vt:lpstr>
      <vt:lpstr>Risks &amp; Mitigation / Action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&lt;Team Name&gt;</dc:title>
  <dc:creator>Jayasudan_2018 M</dc:creator>
  <cp:lastModifiedBy>meenaganesh1709@gmail.com</cp:lastModifiedBy>
  <cp:revision>8</cp:revision>
  <dcterms:created xsi:type="dcterms:W3CDTF">2021-09-21T16:58:31Z</dcterms:created>
  <dcterms:modified xsi:type="dcterms:W3CDTF">2021-10-03T12:59:45Z</dcterms:modified>
</cp:coreProperties>
</file>