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7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sudan_2018 M" initials="JM" lastIdx="2" clrIdx="0">
    <p:extLst>
      <p:ext uri="{19B8F6BF-5375-455C-9EA6-DF929625EA0E}">
        <p15:presenceInfo xmlns:p15="http://schemas.microsoft.com/office/powerpoint/2012/main" userId="95428058cf7dd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E89BF0-7FFA-4101-9A7A-60F3959F48C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842" y="1461119"/>
            <a:ext cx="6525911" cy="1051436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</a:rPr>
              <a:t>TEAM OCTAVE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562" y="2512555"/>
            <a:ext cx="4969598" cy="452588"/>
          </a:xfrm>
        </p:spPr>
        <p:txBody>
          <a:bodyPr/>
          <a:lstStyle/>
          <a:p>
            <a:r>
              <a:rPr lang="en-US" dirty="0"/>
              <a:t>Topic 2: Chat Bot with Customizable Voice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1489CC2-8F22-4C80-B2F4-36585AD4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38" y="882854"/>
            <a:ext cx="7140606" cy="40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2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A9A41-B49E-497C-B96E-F0AD710D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3" y="754602"/>
            <a:ext cx="9800948" cy="5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1B731-919F-40F8-882D-FF880E02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610062"/>
            <a:ext cx="10022889" cy="56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1"/>
            <a:ext cx="10515600" cy="794808"/>
          </a:xfrm>
        </p:spPr>
        <p:txBody>
          <a:bodyPr>
            <a:normAutofit/>
          </a:bodyPr>
          <a:lstStyle/>
          <a:p>
            <a:r>
              <a:rPr lang="en-US" sz="4000" dirty="0"/>
              <a:t>2.2. Synthetic Voice generation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C6DC2-9D66-4D83-A372-F4CC0FA73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7" y="1534064"/>
            <a:ext cx="10617645" cy="36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CBA-12AC-4635-8B61-3B22F5218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1B6FE-A352-4D99-9665-CE5337A80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7F855-10A5-4824-86DD-09FA1FC7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00" y="576779"/>
            <a:ext cx="10339299" cy="57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821F7E-5AE7-4736-85F5-7B044DAE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33638"/>
            <a:ext cx="10572000" cy="5872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Synthesis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29B3B2F-6684-4337-B2C2-C30EDA21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9" y="1259707"/>
            <a:ext cx="10247331" cy="51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899-0090-49E6-BF18-A112DF1C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291" y="256440"/>
            <a:ext cx="10561418" cy="58693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91649-E16B-4513-B78E-C287EEA1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91" y="948259"/>
            <a:ext cx="10693482" cy="53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8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01" y="342121"/>
            <a:ext cx="10561418" cy="6907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2.1. Rasa Conversational AI chatbot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E8B22-E1FD-4998-9049-4E18FC3F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450" y="1239044"/>
            <a:ext cx="10561418" cy="43395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7FE4E-C92F-4AA0-9ADA-F70B12B041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17132" y="1672999"/>
            <a:ext cx="9747487" cy="4842880"/>
          </a:xfrm>
        </p:spPr>
      </p:pic>
    </p:spTree>
    <p:extLst>
      <p:ext uri="{BB962C8B-B14F-4D97-AF65-F5344CB8AC3E}">
        <p14:creationId xmlns:p14="http://schemas.microsoft.com/office/powerpoint/2010/main" val="40421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A749-EECB-42C4-8988-EAA0711F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291" y="478382"/>
            <a:ext cx="10561418" cy="49816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Commands for BayMax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A545-0C67-47B3-B5ED-D1AA1BF3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3" y="1226208"/>
            <a:ext cx="10416466" cy="51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5A7D-7895-4666-92F5-F3F975FB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56" y="328605"/>
            <a:ext cx="10561418" cy="43395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BayMax’s User Interface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43AD-7A9D-45F3-BD60-E097DEE1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1" y="1185038"/>
            <a:ext cx="10044018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7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B92743-103E-4102-9E43-10FC5DAC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4" r="10946"/>
          <a:stretch/>
        </p:blipFill>
        <p:spPr>
          <a:xfrm>
            <a:off x="886726" y="1100830"/>
            <a:ext cx="10418548" cy="5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4E27B-555A-42AB-B236-6901BE21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2" y="923276"/>
            <a:ext cx="10496615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1B0AB-0CF0-4313-A757-E48EC986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9" y="656948"/>
            <a:ext cx="10342485" cy="58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681E8-D6D9-4CFB-96A6-72540A28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8" y="905523"/>
            <a:ext cx="9587883" cy="53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939E5-61FC-4CC0-A28E-A02A0F82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852256"/>
            <a:ext cx="9706252" cy="54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2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434</TotalTime>
  <Words>34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TEAM OCTAVE</vt:lpstr>
      <vt:lpstr>2.1. Rasa Conversational AI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2.2. Synthetic Voice generation model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 Name&gt;</dc:title>
  <dc:creator>siva sathwik</dc:creator>
  <cp:lastModifiedBy>sathi</cp:lastModifiedBy>
  <cp:revision>14</cp:revision>
  <dcterms:created xsi:type="dcterms:W3CDTF">2021-09-21T16:58:31Z</dcterms:created>
  <dcterms:modified xsi:type="dcterms:W3CDTF">2021-10-13T17:45:24Z</dcterms:modified>
</cp:coreProperties>
</file>