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BFB67-51A3-4BE8-BCFC-8F2EEF9ABA2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F3AC65-3C05-40A2-B4A3-3D1953AD3454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Inleiding</a:t>
          </a:r>
          <a:endParaRPr lang="en-US"/>
        </a:p>
      </dgm:t>
    </dgm:pt>
    <dgm:pt modelId="{1BEA2FB5-5553-4252-98C4-BA8658565223}" type="parTrans" cxnId="{81F5CB7C-A53F-448E-A95D-A3C9AABC8993}">
      <dgm:prSet/>
      <dgm:spPr/>
      <dgm:t>
        <a:bodyPr/>
        <a:lstStyle/>
        <a:p>
          <a:endParaRPr lang="en-US"/>
        </a:p>
      </dgm:t>
    </dgm:pt>
    <dgm:pt modelId="{B3EAA1A3-C681-4C3D-AE8A-55F743DBAE85}" type="sibTrans" cxnId="{81F5CB7C-A53F-448E-A95D-A3C9AABC89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504106-5115-495C-A5C5-35E8CB0CBD0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Probleem analyse</a:t>
          </a:r>
          <a:endParaRPr lang="en-US"/>
        </a:p>
      </dgm:t>
    </dgm:pt>
    <dgm:pt modelId="{AF60E6C2-C06E-4439-B566-DDD1CC2893BA}" type="parTrans" cxnId="{6E06D471-4A0D-455C-803E-E3387A3E581B}">
      <dgm:prSet/>
      <dgm:spPr/>
      <dgm:t>
        <a:bodyPr/>
        <a:lstStyle/>
        <a:p>
          <a:endParaRPr lang="en-US"/>
        </a:p>
      </dgm:t>
    </dgm:pt>
    <dgm:pt modelId="{088B0875-126B-498D-8C91-55CB619F8566}" type="sibTrans" cxnId="{6E06D471-4A0D-455C-803E-E3387A3E58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75AF66-C355-447C-A2B2-8090F683E88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Plan van Aanpak</a:t>
          </a:r>
          <a:endParaRPr lang="en-US"/>
        </a:p>
      </dgm:t>
    </dgm:pt>
    <dgm:pt modelId="{D31A4BCD-C037-4D65-A313-C92862801A84}" type="parTrans" cxnId="{C18FA48B-5F3F-4318-8989-3300BFB51A07}">
      <dgm:prSet/>
      <dgm:spPr/>
      <dgm:t>
        <a:bodyPr/>
        <a:lstStyle/>
        <a:p>
          <a:endParaRPr lang="en-US"/>
        </a:p>
      </dgm:t>
    </dgm:pt>
    <dgm:pt modelId="{4DF189FB-8C8A-43D4-95BA-8F71C7128403}" type="sibTrans" cxnId="{C18FA48B-5F3F-4318-8989-3300BFB51A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68B78D-2841-4269-8BEB-094C272ED72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Deliverables</a:t>
          </a:r>
          <a:endParaRPr lang="en-US"/>
        </a:p>
      </dgm:t>
    </dgm:pt>
    <dgm:pt modelId="{D39A85F6-AD94-4256-8BFF-7E81F22F50D7}" type="parTrans" cxnId="{3DB739CD-8729-4C36-95F3-203D5B45950C}">
      <dgm:prSet/>
      <dgm:spPr/>
      <dgm:t>
        <a:bodyPr/>
        <a:lstStyle/>
        <a:p>
          <a:endParaRPr lang="en-US"/>
        </a:p>
      </dgm:t>
    </dgm:pt>
    <dgm:pt modelId="{A659B34B-63AF-4E0A-B8B6-C3A30263EB64}" type="sibTrans" cxnId="{3DB739CD-8729-4C36-95F3-203D5B45950C}">
      <dgm:prSet/>
      <dgm:spPr/>
      <dgm:t>
        <a:bodyPr/>
        <a:lstStyle/>
        <a:p>
          <a:endParaRPr lang="en-US"/>
        </a:p>
      </dgm:t>
    </dgm:pt>
    <dgm:pt modelId="{A7533DE3-77B9-4126-9E66-ABC44A3F0526}" type="pres">
      <dgm:prSet presAssocID="{34FBFB67-51A3-4BE8-BCFC-8F2EEF9ABA2B}" presName="root" presStyleCnt="0">
        <dgm:presLayoutVars>
          <dgm:dir/>
          <dgm:resizeHandles val="exact"/>
        </dgm:presLayoutVars>
      </dgm:prSet>
      <dgm:spPr/>
    </dgm:pt>
    <dgm:pt modelId="{E18CBDCE-D42D-49E2-A225-75ECD7826B4E}" type="pres">
      <dgm:prSet presAssocID="{34FBFB67-51A3-4BE8-BCFC-8F2EEF9ABA2B}" presName="container" presStyleCnt="0">
        <dgm:presLayoutVars>
          <dgm:dir/>
          <dgm:resizeHandles val="exact"/>
        </dgm:presLayoutVars>
      </dgm:prSet>
      <dgm:spPr/>
    </dgm:pt>
    <dgm:pt modelId="{4AB08380-B283-47F1-8EDD-1CC37AC4F78D}" type="pres">
      <dgm:prSet presAssocID="{2BF3AC65-3C05-40A2-B4A3-3D1953AD3454}" presName="compNode" presStyleCnt="0"/>
      <dgm:spPr/>
    </dgm:pt>
    <dgm:pt modelId="{6C5699F5-57AE-49F1-A9C2-C40FA8A4ABFD}" type="pres">
      <dgm:prSet presAssocID="{2BF3AC65-3C05-40A2-B4A3-3D1953AD3454}" presName="iconBgRect" presStyleLbl="bgShp" presStyleIdx="0" presStyleCnt="4"/>
      <dgm:spPr/>
    </dgm:pt>
    <dgm:pt modelId="{62C1FC0D-3EA9-4BFC-BBBF-C3EAEDB18E47}" type="pres">
      <dgm:prSet presAssocID="{2BF3AC65-3C05-40A2-B4A3-3D1953AD34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114E50-F8E0-4F13-9FAD-6524E0E84872}" type="pres">
      <dgm:prSet presAssocID="{2BF3AC65-3C05-40A2-B4A3-3D1953AD3454}" presName="spaceRect" presStyleCnt="0"/>
      <dgm:spPr/>
    </dgm:pt>
    <dgm:pt modelId="{B1E14912-EE7E-4579-9737-56CA419E2FBA}" type="pres">
      <dgm:prSet presAssocID="{2BF3AC65-3C05-40A2-B4A3-3D1953AD3454}" presName="textRect" presStyleLbl="revTx" presStyleIdx="0" presStyleCnt="4">
        <dgm:presLayoutVars>
          <dgm:chMax val="1"/>
          <dgm:chPref val="1"/>
        </dgm:presLayoutVars>
      </dgm:prSet>
      <dgm:spPr/>
    </dgm:pt>
    <dgm:pt modelId="{9994B3A4-1294-4242-901D-521F8A42AED9}" type="pres">
      <dgm:prSet presAssocID="{B3EAA1A3-C681-4C3D-AE8A-55F743DBAE85}" presName="sibTrans" presStyleLbl="sibTrans2D1" presStyleIdx="0" presStyleCnt="0"/>
      <dgm:spPr/>
    </dgm:pt>
    <dgm:pt modelId="{856A2D10-D868-4422-BDEA-58AA49B082B1}" type="pres">
      <dgm:prSet presAssocID="{D1504106-5115-495C-A5C5-35E8CB0CBD0A}" presName="compNode" presStyleCnt="0"/>
      <dgm:spPr/>
    </dgm:pt>
    <dgm:pt modelId="{15F5BD2F-B7E2-42BF-B118-F66EAD5E0374}" type="pres">
      <dgm:prSet presAssocID="{D1504106-5115-495C-A5C5-35E8CB0CBD0A}" presName="iconBgRect" presStyleLbl="bgShp" presStyleIdx="1" presStyleCnt="4"/>
      <dgm:spPr/>
    </dgm:pt>
    <dgm:pt modelId="{2279EC57-751D-4D86-BF09-2628D9B89837}" type="pres">
      <dgm:prSet presAssocID="{D1504106-5115-495C-A5C5-35E8CB0CB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C94CFB7-85D5-475B-B58E-968212749869}" type="pres">
      <dgm:prSet presAssocID="{D1504106-5115-495C-A5C5-35E8CB0CBD0A}" presName="spaceRect" presStyleCnt="0"/>
      <dgm:spPr/>
    </dgm:pt>
    <dgm:pt modelId="{F3620C62-9232-434E-86B7-90F436E6DF43}" type="pres">
      <dgm:prSet presAssocID="{D1504106-5115-495C-A5C5-35E8CB0CBD0A}" presName="textRect" presStyleLbl="revTx" presStyleIdx="1" presStyleCnt="4">
        <dgm:presLayoutVars>
          <dgm:chMax val="1"/>
          <dgm:chPref val="1"/>
        </dgm:presLayoutVars>
      </dgm:prSet>
      <dgm:spPr/>
    </dgm:pt>
    <dgm:pt modelId="{1A741BF5-21FA-4CA4-860F-B9AF992E8EC0}" type="pres">
      <dgm:prSet presAssocID="{088B0875-126B-498D-8C91-55CB619F8566}" presName="sibTrans" presStyleLbl="sibTrans2D1" presStyleIdx="0" presStyleCnt="0"/>
      <dgm:spPr/>
    </dgm:pt>
    <dgm:pt modelId="{A66CE42B-2EF7-49F6-B869-949EA088D586}" type="pres">
      <dgm:prSet presAssocID="{CE75AF66-C355-447C-A2B2-8090F683E885}" presName="compNode" presStyleCnt="0"/>
      <dgm:spPr/>
    </dgm:pt>
    <dgm:pt modelId="{4B7F34BD-A33C-4096-B52C-B0E161BA3DDB}" type="pres">
      <dgm:prSet presAssocID="{CE75AF66-C355-447C-A2B2-8090F683E885}" presName="iconBgRect" presStyleLbl="bgShp" presStyleIdx="2" presStyleCnt="4"/>
      <dgm:spPr/>
    </dgm:pt>
    <dgm:pt modelId="{D51E016B-6400-4605-ABE0-C8832759434C}" type="pres">
      <dgm:prSet presAssocID="{CE75AF66-C355-447C-A2B2-8090F683E8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2B1A53E9-DB73-4F52-81E1-A40A551E4E72}" type="pres">
      <dgm:prSet presAssocID="{CE75AF66-C355-447C-A2B2-8090F683E885}" presName="spaceRect" presStyleCnt="0"/>
      <dgm:spPr/>
    </dgm:pt>
    <dgm:pt modelId="{40CA1A31-6008-4983-B35A-9B785C250421}" type="pres">
      <dgm:prSet presAssocID="{CE75AF66-C355-447C-A2B2-8090F683E885}" presName="textRect" presStyleLbl="revTx" presStyleIdx="2" presStyleCnt="4">
        <dgm:presLayoutVars>
          <dgm:chMax val="1"/>
          <dgm:chPref val="1"/>
        </dgm:presLayoutVars>
      </dgm:prSet>
      <dgm:spPr/>
    </dgm:pt>
    <dgm:pt modelId="{FB3F7F7A-F706-46AD-8DED-CDD785B4D1FF}" type="pres">
      <dgm:prSet presAssocID="{4DF189FB-8C8A-43D4-95BA-8F71C7128403}" presName="sibTrans" presStyleLbl="sibTrans2D1" presStyleIdx="0" presStyleCnt="0"/>
      <dgm:spPr/>
    </dgm:pt>
    <dgm:pt modelId="{AA990E6F-AAAB-4CFF-BDB6-53338D7D1BAC}" type="pres">
      <dgm:prSet presAssocID="{3468B78D-2841-4269-8BEB-094C272ED721}" presName="compNode" presStyleCnt="0"/>
      <dgm:spPr/>
    </dgm:pt>
    <dgm:pt modelId="{8D5A274A-DFC4-4AFE-A676-7B0B4E5A2265}" type="pres">
      <dgm:prSet presAssocID="{3468B78D-2841-4269-8BEB-094C272ED721}" presName="iconBgRect" presStyleLbl="bgShp" presStyleIdx="3" presStyleCnt="4"/>
      <dgm:spPr/>
    </dgm:pt>
    <dgm:pt modelId="{F3FD5A4E-3FCB-4005-9152-2837E37B0B85}" type="pres">
      <dgm:prSet presAssocID="{3468B78D-2841-4269-8BEB-094C272ED7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32ED20B3-A181-40C8-AA1D-735F4A13070C}" type="pres">
      <dgm:prSet presAssocID="{3468B78D-2841-4269-8BEB-094C272ED721}" presName="spaceRect" presStyleCnt="0"/>
      <dgm:spPr/>
    </dgm:pt>
    <dgm:pt modelId="{A22D8781-B614-46D3-B49F-61E00ED80CCD}" type="pres">
      <dgm:prSet presAssocID="{3468B78D-2841-4269-8BEB-094C272ED7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2B7814-40CA-43F8-81C7-DD48436952D2}" type="presOf" srcId="{3468B78D-2841-4269-8BEB-094C272ED721}" destId="{A22D8781-B614-46D3-B49F-61E00ED80CCD}" srcOrd="0" destOrd="0" presId="urn:microsoft.com/office/officeart/2018/2/layout/IconCircleList"/>
    <dgm:cxn modelId="{D790585D-7D03-4BB2-8043-476BC2828525}" type="presOf" srcId="{34FBFB67-51A3-4BE8-BCFC-8F2EEF9ABA2B}" destId="{A7533DE3-77B9-4126-9E66-ABC44A3F0526}" srcOrd="0" destOrd="0" presId="urn:microsoft.com/office/officeart/2018/2/layout/IconCircleList"/>
    <dgm:cxn modelId="{D11A3D4C-13C8-4B9E-A706-73B6F029E302}" type="presOf" srcId="{088B0875-126B-498D-8C91-55CB619F8566}" destId="{1A741BF5-21FA-4CA4-860F-B9AF992E8EC0}" srcOrd="0" destOrd="0" presId="urn:microsoft.com/office/officeart/2018/2/layout/IconCircleList"/>
    <dgm:cxn modelId="{95345670-9FF5-408F-A4D3-0455349171E0}" type="presOf" srcId="{D1504106-5115-495C-A5C5-35E8CB0CBD0A}" destId="{F3620C62-9232-434E-86B7-90F436E6DF43}" srcOrd="0" destOrd="0" presId="urn:microsoft.com/office/officeart/2018/2/layout/IconCircleList"/>
    <dgm:cxn modelId="{6E06D471-4A0D-455C-803E-E3387A3E581B}" srcId="{34FBFB67-51A3-4BE8-BCFC-8F2EEF9ABA2B}" destId="{D1504106-5115-495C-A5C5-35E8CB0CBD0A}" srcOrd="1" destOrd="0" parTransId="{AF60E6C2-C06E-4439-B566-DDD1CC2893BA}" sibTransId="{088B0875-126B-498D-8C91-55CB619F8566}"/>
    <dgm:cxn modelId="{D879915A-42F4-4A28-AB8B-52732446F0E9}" type="presOf" srcId="{CE75AF66-C355-447C-A2B2-8090F683E885}" destId="{40CA1A31-6008-4983-B35A-9B785C250421}" srcOrd="0" destOrd="0" presId="urn:microsoft.com/office/officeart/2018/2/layout/IconCircleList"/>
    <dgm:cxn modelId="{81F5CB7C-A53F-448E-A95D-A3C9AABC8993}" srcId="{34FBFB67-51A3-4BE8-BCFC-8F2EEF9ABA2B}" destId="{2BF3AC65-3C05-40A2-B4A3-3D1953AD3454}" srcOrd="0" destOrd="0" parTransId="{1BEA2FB5-5553-4252-98C4-BA8658565223}" sibTransId="{B3EAA1A3-C681-4C3D-AE8A-55F743DBAE85}"/>
    <dgm:cxn modelId="{C18FA48B-5F3F-4318-8989-3300BFB51A07}" srcId="{34FBFB67-51A3-4BE8-BCFC-8F2EEF9ABA2B}" destId="{CE75AF66-C355-447C-A2B2-8090F683E885}" srcOrd="2" destOrd="0" parTransId="{D31A4BCD-C037-4D65-A313-C92862801A84}" sibTransId="{4DF189FB-8C8A-43D4-95BA-8F71C7128403}"/>
    <dgm:cxn modelId="{F09F67A9-2117-4310-A373-448FA4C91A15}" type="presOf" srcId="{4DF189FB-8C8A-43D4-95BA-8F71C7128403}" destId="{FB3F7F7A-F706-46AD-8DED-CDD785B4D1FF}" srcOrd="0" destOrd="0" presId="urn:microsoft.com/office/officeart/2018/2/layout/IconCircleList"/>
    <dgm:cxn modelId="{B3892BC0-81E2-49F0-A712-5E8683CEBADC}" type="presOf" srcId="{B3EAA1A3-C681-4C3D-AE8A-55F743DBAE85}" destId="{9994B3A4-1294-4242-901D-521F8A42AED9}" srcOrd="0" destOrd="0" presId="urn:microsoft.com/office/officeart/2018/2/layout/IconCircleList"/>
    <dgm:cxn modelId="{3DB739CD-8729-4C36-95F3-203D5B45950C}" srcId="{34FBFB67-51A3-4BE8-BCFC-8F2EEF9ABA2B}" destId="{3468B78D-2841-4269-8BEB-094C272ED721}" srcOrd="3" destOrd="0" parTransId="{D39A85F6-AD94-4256-8BFF-7E81F22F50D7}" sibTransId="{A659B34B-63AF-4E0A-B8B6-C3A30263EB64}"/>
    <dgm:cxn modelId="{FF5B6EFD-4342-43DD-8F24-8252108B0B61}" type="presOf" srcId="{2BF3AC65-3C05-40A2-B4A3-3D1953AD3454}" destId="{B1E14912-EE7E-4579-9737-56CA419E2FBA}" srcOrd="0" destOrd="0" presId="urn:microsoft.com/office/officeart/2018/2/layout/IconCircleList"/>
    <dgm:cxn modelId="{79AD8167-FD11-4E9B-89F7-5BCAEFD04DE3}" type="presParOf" srcId="{A7533DE3-77B9-4126-9E66-ABC44A3F0526}" destId="{E18CBDCE-D42D-49E2-A225-75ECD7826B4E}" srcOrd="0" destOrd="0" presId="urn:microsoft.com/office/officeart/2018/2/layout/IconCircleList"/>
    <dgm:cxn modelId="{09388613-F7AA-4FEE-A0B7-4565F3E4D07C}" type="presParOf" srcId="{E18CBDCE-D42D-49E2-A225-75ECD7826B4E}" destId="{4AB08380-B283-47F1-8EDD-1CC37AC4F78D}" srcOrd="0" destOrd="0" presId="urn:microsoft.com/office/officeart/2018/2/layout/IconCircleList"/>
    <dgm:cxn modelId="{46D18F62-6F6E-41D1-9AE5-41C2B0255341}" type="presParOf" srcId="{4AB08380-B283-47F1-8EDD-1CC37AC4F78D}" destId="{6C5699F5-57AE-49F1-A9C2-C40FA8A4ABFD}" srcOrd="0" destOrd="0" presId="urn:microsoft.com/office/officeart/2018/2/layout/IconCircleList"/>
    <dgm:cxn modelId="{24FCE557-DC3A-4128-B69D-51301F4EABF2}" type="presParOf" srcId="{4AB08380-B283-47F1-8EDD-1CC37AC4F78D}" destId="{62C1FC0D-3EA9-4BFC-BBBF-C3EAEDB18E47}" srcOrd="1" destOrd="0" presId="urn:microsoft.com/office/officeart/2018/2/layout/IconCircleList"/>
    <dgm:cxn modelId="{03EA11BD-210F-4BB1-8ABB-8883E5C6841F}" type="presParOf" srcId="{4AB08380-B283-47F1-8EDD-1CC37AC4F78D}" destId="{3C114E50-F8E0-4F13-9FAD-6524E0E84872}" srcOrd="2" destOrd="0" presId="urn:microsoft.com/office/officeart/2018/2/layout/IconCircleList"/>
    <dgm:cxn modelId="{262DD752-AC58-4AA6-86A0-FF1018E9A0AE}" type="presParOf" srcId="{4AB08380-B283-47F1-8EDD-1CC37AC4F78D}" destId="{B1E14912-EE7E-4579-9737-56CA419E2FBA}" srcOrd="3" destOrd="0" presId="urn:microsoft.com/office/officeart/2018/2/layout/IconCircleList"/>
    <dgm:cxn modelId="{B0A30DB0-2DEF-41A7-95E3-C38C9FD0AC69}" type="presParOf" srcId="{E18CBDCE-D42D-49E2-A225-75ECD7826B4E}" destId="{9994B3A4-1294-4242-901D-521F8A42AED9}" srcOrd="1" destOrd="0" presId="urn:microsoft.com/office/officeart/2018/2/layout/IconCircleList"/>
    <dgm:cxn modelId="{0779530F-DF42-4453-938C-81C0B5FA288F}" type="presParOf" srcId="{E18CBDCE-D42D-49E2-A225-75ECD7826B4E}" destId="{856A2D10-D868-4422-BDEA-58AA49B082B1}" srcOrd="2" destOrd="0" presId="urn:microsoft.com/office/officeart/2018/2/layout/IconCircleList"/>
    <dgm:cxn modelId="{BA5AF2F1-5C0C-4EFF-A0F4-B694E373AAA8}" type="presParOf" srcId="{856A2D10-D868-4422-BDEA-58AA49B082B1}" destId="{15F5BD2F-B7E2-42BF-B118-F66EAD5E0374}" srcOrd="0" destOrd="0" presId="urn:microsoft.com/office/officeart/2018/2/layout/IconCircleList"/>
    <dgm:cxn modelId="{14648DED-8D0A-45F2-ADF4-E3568186A01F}" type="presParOf" srcId="{856A2D10-D868-4422-BDEA-58AA49B082B1}" destId="{2279EC57-751D-4D86-BF09-2628D9B89837}" srcOrd="1" destOrd="0" presId="urn:microsoft.com/office/officeart/2018/2/layout/IconCircleList"/>
    <dgm:cxn modelId="{DAF3DB6C-32F1-4790-9AB1-975197349BCA}" type="presParOf" srcId="{856A2D10-D868-4422-BDEA-58AA49B082B1}" destId="{EC94CFB7-85D5-475B-B58E-968212749869}" srcOrd="2" destOrd="0" presId="urn:microsoft.com/office/officeart/2018/2/layout/IconCircleList"/>
    <dgm:cxn modelId="{479D760A-F5B1-4EED-BCF0-F1F62C107A97}" type="presParOf" srcId="{856A2D10-D868-4422-BDEA-58AA49B082B1}" destId="{F3620C62-9232-434E-86B7-90F436E6DF43}" srcOrd="3" destOrd="0" presId="urn:microsoft.com/office/officeart/2018/2/layout/IconCircleList"/>
    <dgm:cxn modelId="{8CC6570A-BD1E-41B1-8413-F850EF502DD7}" type="presParOf" srcId="{E18CBDCE-D42D-49E2-A225-75ECD7826B4E}" destId="{1A741BF5-21FA-4CA4-860F-B9AF992E8EC0}" srcOrd="3" destOrd="0" presId="urn:microsoft.com/office/officeart/2018/2/layout/IconCircleList"/>
    <dgm:cxn modelId="{061DC768-61AB-4B93-9992-352113503FB4}" type="presParOf" srcId="{E18CBDCE-D42D-49E2-A225-75ECD7826B4E}" destId="{A66CE42B-2EF7-49F6-B869-949EA088D586}" srcOrd="4" destOrd="0" presId="urn:microsoft.com/office/officeart/2018/2/layout/IconCircleList"/>
    <dgm:cxn modelId="{D22446C0-2244-4AB4-B488-92F7AE1141FC}" type="presParOf" srcId="{A66CE42B-2EF7-49F6-B869-949EA088D586}" destId="{4B7F34BD-A33C-4096-B52C-B0E161BA3DDB}" srcOrd="0" destOrd="0" presId="urn:microsoft.com/office/officeart/2018/2/layout/IconCircleList"/>
    <dgm:cxn modelId="{51A887E1-15CF-4A3C-83F2-1E799B6DC813}" type="presParOf" srcId="{A66CE42B-2EF7-49F6-B869-949EA088D586}" destId="{D51E016B-6400-4605-ABE0-C8832759434C}" srcOrd="1" destOrd="0" presId="urn:microsoft.com/office/officeart/2018/2/layout/IconCircleList"/>
    <dgm:cxn modelId="{461608ED-B722-445D-9CEF-D74AFDF92A55}" type="presParOf" srcId="{A66CE42B-2EF7-49F6-B869-949EA088D586}" destId="{2B1A53E9-DB73-4F52-81E1-A40A551E4E72}" srcOrd="2" destOrd="0" presId="urn:microsoft.com/office/officeart/2018/2/layout/IconCircleList"/>
    <dgm:cxn modelId="{02507674-4701-4475-9EC5-8096E50084D4}" type="presParOf" srcId="{A66CE42B-2EF7-49F6-B869-949EA088D586}" destId="{40CA1A31-6008-4983-B35A-9B785C250421}" srcOrd="3" destOrd="0" presId="urn:microsoft.com/office/officeart/2018/2/layout/IconCircleList"/>
    <dgm:cxn modelId="{AB5AEB1C-C264-4DE4-A0F7-7EF13B1A9A20}" type="presParOf" srcId="{E18CBDCE-D42D-49E2-A225-75ECD7826B4E}" destId="{FB3F7F7A-F706-46AD-8DED-CDD785B4D1FF}" srcOrd="5" destOrd="0" presId="urn:microsoft.com/office/officeart/2018/2/layout/IconCircleList"/>
    <dgm:cxn modelId="{0D7E7693-1A6C-47E0-BDDF-6D38FF8AA68D}" type="presParOf" srcId="{E18CBDCE-D42D-49E2-A225-75ECD7826B4E}" destId="{AA990E6F-AAAB-4CFF-BDB6-53338D7D1BAC}" srcOrd="6" destOrd="0" presId="urn:microsoft.com/office/officeart/2018/2/layout/IconCircleList"/>
    <dgm:cxn modelId="{899EF3FE-CDCA-493C-8170-C7EE24213073}" type="presParOf" srcId="{AA990E6F-AAAB-4CFF-BDB6-53338D7D1BAC}" destId="{8D5A274A-DFC4-4AFE-A676-7B0B4E5A2265}" srcOrd="0" destOrd="0" presId="urn:microsoft.com/office/officeart/2018/2/layout/IconCircleList"/>
    <dgm:cxn modelId="{6894A8D3-3DE7-44A8-BF75-6C73248A7697}" type="presParOf" srcId="{AA990E6F-AAAB-4CFF-BDB6-53338D7D1BAC}" destId="{F3FD5A4E-3FCB-4005-9152-2837E37B0B85}" srcOrd="1" destOrd="0" presId="urn:microsoft.com/office/officeart/2018/2/layout/IconCircleList"/>
    <dgm:cxn modelId="{7BF67988-268B-4FF0-A426-5B97596CDBA9}" type="presParOf" srcId="{AA990E6F-AAAB-4CFF-BDB6-53338D7D1BAC}" destId="{32ED20B3-A181-40C8-AA1D-735F4A13070C}" srcOrd="2" destOrd="0" presId="urn:microsoft.com/office/officeart/2018/2/layout/IconCircleList"/>
    <dgm:cxn modelId="{5C85314E-02C6-4A7F-8C27-9C8740696DAD}" type="presParOf" srcId="{AA990E6F-AAAB-4CFF-BDB6-53338D7D1BAC}" destId="{A22D8781-B614-46D3-B49F-61E00ED80C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E88F0-E340-497E-9AC3-56CAC0AE29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60EAAB8-27E5-4FBE-B369-73FCE9C1F154}">
      <dgm:prSet/>
      <dgm:spPr/>
      <dgm:t>
        <a:bodyPr/>
        <a:lstStyle/>
        <a:p>
          <a:r>
            <a:rPr lang="nl-NL" baseline="0"/>
            <a:t>Het B4B project - Satisfaction</a:t>
          </a:r>
          <a:endParaRPr lang="en-US"/>
        </a:p>
      </dgm:t>
    </dgm:pt>
    <dgm:pt modelId="{172368BF-BF86-41B2-8196-50568010119E}" type="parTrans" cxnId="{6AD0D904-545E-4D86-B7B4-8C7342532801}">
      <dgm:prSet/>
      <dgm:spPr/>
      <dgm:t>
        <a:bodyPr/>
        <a:lstStyle/>
        <a:p>
          <a:endParaRPr lang="en-US"/>
        </a:p>
      </dgm:t>
    </dgm:pt>
    <dgm:pt modelId="{7F47BF21-D138-44E3-8274-47C2CC6C1C19}" type="sibTrans" cxnId="{6AD0D904-545E-4D86-B7B4-8C7342532801}">
      <dgm:prSet/>
      <dgm:spPr/>
      <dgm:t>
        <a:bodyPr/>
        <a:lstStyle/>
        <a:p>
          <a:endParaRPr lang="en-US"/>
        </a:p>
      </dgm:t>
    </dgm:pt>
    <dgm:pt modelId="{03137460-7E79-4241-AEFC-19407E032F65}">
      <dgm:prSet/>
      <dgm:spPr/>
      <dgm:t>
        <a:bodyPr/>
        <a:lstStyle/>
        <a:p>
          <a:r>
            <a:rPr lang="nl-NL" baseline="0"/>
            <a:t>Multi-year, multi-stakeholder</a:t>
          </a:r>
          <a:endParaRPr lang="en-US"/>
        </a:p>
      </dgm:t>
    </dgm:pt>
    <dgm:pt modelId="{E4843E36-7146-4320-9FD4-EF848D5C9437}" type="parTrans" cxnId="{54AEE0DB-1201-4065-9084-0B6DA7D93501}">
      <dgm:prSet/>
      <dgm:spPr/>
      <dgm:t>
        <a:bodyPr/>
        <a:lstStyle/>
        <a:p>
          <a:endParaRPr lang="en-US"/>
        </a:p>
      </dgm:t>
    </dgm:pt>
    <dgm:pt modelId="{DEF00702-56A6-4FA7-B3E0-E3074E2944FB}" type="sibTrans" cxnId="{54AEE0DB-1201-4065-9084-0B6DA7D93501}">
      <dgm:prSet/>
      <dgm:spPr/>
      <dgm:t>
        <a:bodyPr/>
        <a:lstStyle/>
        <a:p>
          <a:endParaRPr lang="en-US"/>
        </a:p>
      </dgm:t>
    </dgm:pt>
    <dgm:pt modelId="{8FA51072-6E18-4F74-82E2-6D43F0368F2C}">
      <dgm:prSet/>
      <dgm:spPr/>
      <dgm:t>
        <a:bodyPr/>
        <a:lstStyle/>
        <a:p>
          <a:r>
            <a:rPr lang="nl-NL" baseline="0"/>
            <a:t>Focus op reduceren van energiegebruik</a:t>
          </a:r>
          <a:endParaRPr lang="en-US"/>
        </a:p>
      </dgm:t>
    </dgm:pt>
    <dgm:pt modelId="{E1DD4DD1-6438-4DD1-BED1-3DAC2BE0EAAE}" type="parTrans" cxnId="{F483A807-8C07-4715-97BE-61A97CFD03B8}">
      <dgm:prSet/>
      <dgm:spPr/>
      <dgm:t>
        <a:bodyPr/>
        <a:lstStyle/>
        <a:p>
          <a:endParaRPr lang="en-US"/>
        </a:p>
      </dgm:t>
    </dgm:pt>
    <dgm:pt modelId="{271EAEBA-B62D-4839-AB85-9D98E9933AC2}" type="sibTrans" cxnId="{F483A807-8C07-4715-97BE-61A97CFD03B8}">
      <dgm:prSet/>
      <dgm:spPr/>
      <dgm:t>
        <a:bodyPr/>
        <a:lstStyle/>
        <a:p>
          <a:endParaRPr lang="en-US"/>
        </a:p>
      </dgm:t>
    </dgm:pt>
    <dgm:pt modelId="{F1A879B2-3F42-4192-8D1C-B90DAA433008}">
      <dgm:prSet/>
      <dgm:spPr/>
      <dgm:t>
        <a:bodyPr/>
        <a:lstStyle/>
        <a:p>
          <a:r>
            <a:rPr lang="nl-NL" baseline="0"/>
            <a:t>We gaan een oplossing ontwerpen en implementeren waarmee kan worden voorspeld of de personen in een kamer tevreden zijn met het klimaat.</a:t>
          </a:r>
          <a:endParaRPr lang="en-US"/>
        </a:p>
      </dgm:t>
    </dgm:pt>
    <dgm:pt modelId="{3B0733BE-6836-4233-8F7A-B92E1259AFD9}" type="parTrans" cxnId="{298AA084-356C-4382-AD2A-B918FA02EA19}">
      <dgm:prSet/>
      <dgm:spPr/>
      <dgm:t>
        <a:bodyPr/>
        <a:lstStyle/>
        <a:p>
          <a:endParaRPr lang="en-US"/>
        </a:p>
      </dgm:t>
    </dgm:pt>
    <dgm:pt modelId="{83FD9776-CA91-4C6C-AE1B-2B5EC59F6DF7}" type="sibTrans" cxnId="{298AA084-356C-4382-AD2A-B918FA02EA19}">
      <dgm:prSet/>
      <dgm:spPr/>
      <dgm:t>
        <a:bodyPr/>
        <a:lstStyle/>
        <a:p>
          <a:endParaRPr lang="en-US"/>
        </a:p>
      </dgm:t>
    </dgm:pt>
    <dgm:pt modelId="{E020BF73-3458-45B2-873C-F961F259D2F1}" type="pres">
      <dgm:prSet presAssocID="{93EE88F0-E340-497E-9AC3-56CAC0AE298F}" presName="root" presStyleCnt="0">
        <dgm:presLayoutVars>
          <dgm:dir/>
          <dgm:resizeHandles val="exact"/>
        </dgm:presLayoutVars>
      </dgm:prSet>
      <dgm:spPr/>
    </dgm:pt>
    <dgm:pt modelId="{E746B50F-6C58-4D0C-AA38-AD7212A0DF56}" type="pres">
      <dgm:prSet presAssocID="{460EAAB8-27E5-4FBE-B369-73FCE9C1F154}" presName="compNode" presStyleCnt="0"/>
      <dgm:spPr/>
    </dgm:pt>
    <dgm:pt modelId="{4CD711B4-E414-4228-8797-C6C55664AD21}" type="pres">
      <dgm:prSet presAssocID="{460EAAB8-27E5-4FBE-B369-73FCE9C1F154}" presName="bgRect" presStyleLbl="bgShp" presStyleIdx="0" presStyleCnt="4"/>
      <dgm:spPr/>
    </dgm:pt>
    <dgm:pt modelId="{04B1BBCB-7EB2-44FA-9690-847564AE07DE}" type="pres">
      <dgm:prSet presAssocID="{460EAAB8-27E5-4FBE-B369-73FCE9C1F1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gadering met effen opvulling"/>
        </a:ext>
      </dgm:extLst>
    </dgm:pt>
    <dgm:pt modelId="{9B2E32C9-6652-43BC-A212-1A0592F94B89}" type="pres">
      <dgm:prSet presAssocID="{460EAAB8-27E5-4FBE-B369-73FCE9C1F154}" presName="spaceRect" presStyleCnt="0"/>
      <dgm:spPr/>
    </dgm:pt>
    <dgm:pt modelId="{200A6A82-6013-4CC0-B61F-CDA4FC4685BF}" type="pres">
      <dgm:prSet presAssocID="{460EAAB8-27E5-4FBE-B369-73FCE9C1F154}" presName="parTx" presStyleLbl="revTx" presStyleIdx="0" presStyleCnt="4">
        <dgm:presLayoutVars>
          <dgm:chMax val="0"/>
          <dgm:chPref val="0"/>
        </dgm:presLayoutVars>
      </dgm:prSet>
      <dgm:spPr/>
    </dgm:pt>
    <dgm:pt modelId="{8C62F560-03D5-48D9-9993-0826B1005969}" type="pres">
      <dgm:prSet presAssocID="{7F47BF21-D138-44E3-8274-47C2CC6C1C19}" presName="sibTrans" presStyleCnt="0"/>
      <dgm:spPr/>
    </dgm:pt>
    <dgm:pt modelId="{3E2E7366-C24B-4D1E-87E3-129C6FEFC6A9}" type="pres">
      <dgm:prSet presAssocID="{03137460-7E79-4241-AEFC-19407E032F65}" presName="compNode" presStyleCnt="0"/>
      <dgm:spPr/>
    </dgm:pt>
    <dgm:pt modelId="{3AE372BE-99DB-4B3F-B6E7-17CB7E36B8A5}" type="pres">
      <dgm:prSet presAssocID="{03137460-7E79-4241-AEFC-19407E032F65}" presName="bgRect" presStyleLbl="bgShp" presStyleIdx="1" presStyleCnt="4"/>
      <dgm:spPr/>
    </dgm:pt>
    <dgm:pt modelId="{2FDA9E89-4976-4757-B764-7E77E96F7193}" type="pres">
      <dgm:prSet presAssocID="{03137460-7E79-4241-AEFC-19407E032F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1934FC25-8CB2-41D6-BB43-FF63289601B6}" type="pres">
      <dgm:prSet presAssocID="{03137460-7E79-4241-AEFC-19407E032F65}" presName="spaceRect" presStyleCnt="0"/>
      <dgm:spPr/>
    </dgm:pt>
    <dgm:pt modelId="{38C2CF94-3A89-4E9D-8482-D55D1CC6C2D6}" type="pres">
      <dgm:prSet presAssocID="{03137460-7E79-4241-AEFC-19407E032F65}" presName="parTx" presStyleLbl="revTx" presStyleIdx="1" presStyleCnt="4">
        <dgm:presLayoutVars>
          <dgm:chMax val="0"/>
          <dgm:chPref val="0"/>
        </dgm:presLayoutVars>
      </dgm:prSet>
      <dgm:spPr/>
    </dgm:pt>
    <dgm:pt modelId="{BA4C5C45-BCF8-47B0-B4A0-884B29E25D88}" type="pres">
      <dgm:prSet presAssocID="{DEF00702-56A6-4FA7-B3E0-E3074E2944FB}" presName="sibTrans" presStyleCnt="0"/>
      <dgm:spPr/>
    </dgm:pt>
    <dgm:pt modelId="{200F3548-3A07-4C8B-A05F-12C2554D5EA6}" type="pres">
      <dgm:prSet presAssocID="{8FA51072-6E18-4F74-82E2-6D43F0368F2C}" presName="compNode" presStyleCnt="0"/>
      <dgm:spPr/>
    </dgm:pt>
    <dgm:pt modelId="{1C71D735-DF67-4D79-BE24-9A599210735E}" type="pres">
      <dgm:prSet presAssocID="{8FA51072-6E18-4F74-82E2-6D43F0368F2C}" presName="bgRect" presStyleLbl="bgShp" presStyleIdx="2" presStyleCnt="4"/>
      <dgm:spPr/>
    </dgm:pt>
    <dgm:pt modelId="{7DD83F06-8587-4A7A-A1E5-FB4222CBFFE1}" type="pres">
      <dgm:prSet presAssocID="{8FA51072-6E18-4F74-82E2-6D43F0368F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2C9B2443-FFA4-4743-8929-0F7D55272A1B}" type="pres">
      <dgm:prSet presAssocID="{8FA51072-6E18-4F74-82E2-6D43F0368F2C}" presName="spaceRect" presStyleCnt="0"/>
      <dgm:spPr/>
    </dgm:pt>
    <dgm:pt modelId="{ACDC715E-DEC1-47DD-AC6D-C0A43833C2CD}" type="pres">
      <dgm:prSet presAssocID="{8FA51072-6E18-4F74-82E2-6D43F0368F2C}" presName="parTx" presStyleLbl="revTx" presStyleIdx="2" presStyleCnt="4">
        <dgm:presLayoutVars>
          <dgm:chMax val="0"/>
          <dgm:chPref val="0"/>
        </dgm:presLayoutVars>
      </dgm:prSet>
      <dgm:spPr/>
    </dgm:pt>
    <dgm:pt modelId="{E557D3A1-FB1F-49B1-84DE-0E147590D926}" type="pres">
      <dgm:prSet presAssocID="{271EAEBA-B62D-4839-AB85-9D98E9933AC2}" presName="sibTrans" presStyleCnt="0"/>
      <dgm:spPr/>
    </dgm:pt>
    <dgm:pt modelId="{CECDEBB6-BFC4-4A06-85AB-185421F43938}" type="pres">
      <dgm:prSet presAssocID="{F1A879B2-3F42-4192-8D1C-B90DAA433008}" presName="compNode" presStyleCnt="0"/>
      <dgm:spPr/>
    </dgm:pt>
    <dgm:pt modelId="{E4FED999-1D5D-4765-84B7-5767B1889243}" type="pres">
      <dgm:prSet presAssocID="{F1A879B2-3F42-4192-8D1C-B90DAA433008}" presName="bgRect" presStyleLbl="bgShp" presStyleIdx="3" presStyleCnt="4"/>
      <dgm:spPr/>
    </dgm:pt>
    <dgm:pt modelId="{EF191F97-60AE-4334-A122-47FEF22F12D9}" type="pres">
      <dgm:prSet presAssocID="{F1A879B2-3F42-4192-8D1C-B90DAA4330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C8AB31F-6B52-4213-8608-8A0F5D9FD3FE}" type="pres">
      <dgm:prSet presAssocID="{F1A879B2-3F42-4192-8D1C-B90DAA433008}" presName="spaceRect" presStyleCnt="0"/>
      <dgm:spPr/>
    </dgm:pt>
    <dgm:pt modelId="{65A2387D-0EB0-4AEA-A9D6-6F3294AF7839}" type="pres">
      <dgm:prSet presAssocID="{F1A879B2-3F42-4192-8D1C-B90DAA43300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D0D904-545E-4D86-B7B4-8C7342532801}" srcId="{93EE88F0-E340-497E-9AC3-56CAC0AE298F}" destId="{460EAAB8-27E5-4FBE-B369-73FCE9C1F154}" srcOrd="0" destOrd="0" parTransId="{172368BF-BF86-41B2-8196-50568010119E}" sibTransId="{7F47BF21-D138-44E3-8274-47C2CC6C1C19}"/>
    <dgm:cxn modelId="{F483A807-8C07-4715-97BE-61A97CFD03B8}" srcId="{93EE88F0-E340-497E-9AC3-56CAC0AE298F}" destId="{8FA51072-6E18-4F74-82E2-6D43F0368F2C}" srcOrd="2" destOrd="0" parTransId="{E1DD4DD1-6438-4DD1-BED1-3DAC2BE0EAAE}" sibTransId="{271EAEBA-B62D-4839-AB85-9D98E9933AC2}"/>
    <dgm:cxn modelId="{DE557C37-08A1-49FD-B78B-B8A983A6F8B8}" type="presOf" srcId="{03137460-7E79-4241-AEFC-19407E032F65}" destId="{38C2CF94-3A89-4E9D-8482-D55D1CC6C2D6}" srcOrd="0" destOrd="0" presId="urn:microsoft.com/office/officeart/2018/2/layout/IconVerticalSolidList"/>
    <dgm:cxn modelId="{4BBEE674-4B74-4779-89DF-003C825147AF}" type="presOf" srcId="{460EAAB8-27E5-4FBE-B369-73FCE9C1F154}" destId="{200A6A82-6013-4CC0-B61F-CDA4FC4685BF}" srcOrd="0" destOrd="0" presId="urn:microsoft.com/office/officeart/2018/2/layout/IconVerticalSolidList"/>
    <dgm:cxn modelId="{DBC9D655-F5A2-4C43-B500-C2B1F88A3D47}" type="presOf" srcId="{F1A879B2-3F42-4192-8D1C-B90DAA433008}" destId="{65A2387D-0EB0-4AEA-A9D6-6F3294AF7839}" srcOrd="0" destOrd="0" presId="urn:microsoft.com/office/officeart/2018/2/layout/IconVerticalSolidList"/>
    <dgm:cxn modelId="{298AA084-356C-4382-AD2A-B918FA02EA19}" srcId="{93EE88F0-E340-497E-9AC3-56CAC0AE298F}" destId="{F1A879B2-3F42-4192-8D1C-B90DAA433008}" srcOrd="3" destOrd="0" parTransId="{3B0733BE-6836-4233-8F7A-B92E1259AFD9}" sibTransId="{83FD9776-CA91-4C6C-AE1B-2B5EC59F6DF7}"/>
    <dgm:cxn modelId="{71ECBED1-8EED-4568-8D5A-D2A71EF8ED3D}" type="presOf" srcId="{8FA51072-6E18-4F74-82E2-6D43F0368F2C}" destId="{ACDC715E-DEC1-47DD-AC6D-C0A43833C2CD}" srcOrd="0" destOrd="0" presId="urn:microsoft.com/office/officeart/2018/2/layout/IconVerticalSolidList"/>
    <dgm:cxn modelId="{53D075D8-0C6A-4C44-A80D-C1D5311A90EC}" type="presOf" srcId="{93EE88F0-E340-497E-9AC3-56CAC0AE298F}" destId="{E020BF73-3458-45B2-873C-F961F259D2F1}" srcOrd="0" destOrd="0" presId="urn:microsoft.com/office/officeart/2018/2/layout/IconVerticalSolidList"/>
    <dgm:cxn modelId="{54AEE0DB-1201-4065-9084-0B6DA7D93501}" srcId="{93EE88F0-E340-497E-9AC3-56CAC0AE298F}" destId="{03137460-7E79-4241-AEFC-19407E032F65}" srcOrd="1" destOrd="0" parTransId="{E4843E36-7146-4320-9FD4-EF848D5C9437}" sibTransId="{DEF00702-56A6-4FA7-B3E0-E3074E2944FB}"/>
    <dgm:cxn modelId="{1054BD52-0A37-4D4E-B1AC-D43FCF017105}" type="presParOf" srcId="{E020BF73-3458-45B2-873C-F961F259D2F1}" destId="{E746B50F-6C58-4D0C-AA38-AD7212A0DF56}" srcOrd="0" destOrd="0" presId="urn:microsoft.com/office/officeart/2018/2/layout/IconVerticalSolidList"/>
    <dgm:cxn modelId="{7ECE41BA-76C3-41C0-A63F-4A77EF7EA736}" type="presParOf" srcId="{E746B50F-6C58-4D0C-AA38-AD7212A0DF56}" destId="{4CD711B4-E414-4228-8797-C6C55664AD21}" srcOrd="0" destOrd="0" presId="urn:microsoft.com/office/officeart/2018/2/layout/IconVerticalSolidList"/>
    <dgm:cxn modelId="{39A47532-F1BA-4E42-88E9-CD2B4625E9FF}" type="presParOf" srcId="{E746B50F-6C58-4D0C-AA38-AD7212A0DF56}" destId="{04B1BBCB-7EB2-44FA-9690-847564AE07DE}" srcOrd="1" destOrd="0" presId="urn:microsoft.com/office/officeart/2018/2/layout/IconVerticalSolidList"/>
    <dgm:cxn modelId="{E5B740B9-2469-45B2-8938-A838AD60EDF2}" type="presParOf" srcId="{E746B50F-6C58-4D0C-AA38-AD7212A0DF56}" destId="{9B2E32C9-6652-43BC-A212-1A0592F94B89}" srcOrd="2" destOrd="0" presId="urn:microsoft.com/office/officeart/2018/2/layout/IconVerticalSolidList"/>
    <dgm:cxn modelId="{887C4854-7C21-41C6-B94E-9C0B95C60354}" type="presParOf" srcId="{E746B50F-6C58-4D0C-AA38-AD7212A0DF56}" destId="{200A6A82-6013-4CC0-B61F-CDA4FC4685BF}" srcOrd="3" destOrd="0" presId="urn:microsoft.com/office/officeart/2018/2/layout/IconVerticalSolidList"/>
    <dgm:cxn modelId="{BD76F0EF-A915-46A4-8BBB-12879B6CA548}" type="presParOf" srcId="{E020BF73-3458-45B2-873C-F961F259D2F1}" destId="{8C62F560-03D5-48D9-9993-0826B1005969}" srcOrd="1" destOrd="0" presId="urn:microsoft.com/office/officeart/2018/2/layout/IconVerticalSolidList"/>
    <dgm:cxn modelId="{661D3860-2E4D-48F7-9021-380A96378958}" type="presParOf" srcId="{E020BF73-3458-45B2-873C-F961F259D2F1}" destId="{3E2E7366-C24B-4D1E-87E3-129C6FEFC6A9}" srcOrd="2" destOrd="0" presId="urn:microsoft.com/office/officeart/2018/2/layout/IconVerticalSolidList"/>
    <dgm:cxn modelId="{8E8B02FE-C151-4955-BD2C-BEF6BB905AA8}" type="presParOf" srcId="{3E2E7366-C24B-4D1E-87E3-129C6FEFC6A9}" destId="{3AE372BE-99DB-4B3F-B6E7-17CB7E36B8A5}" srcOrd="0" destOrd="0" presId="urn:microsoft.com/office/officeart/2018/2/layout/IconVerticalSolidList"/>
    <dgm:cxn modelId="{8091AC0E-72F7-4403-AA9D-28BFF1B8E019}" type="presParOf" srcId="{3E2E7366-C24B-4D1E-87E3-129C6FEFC6A9}" destId="{2FDA9E89-4976-4757-B764-7E77E96F7193}" srcOrd="1" destOrd="0" presId="urn:microsoft.com/office/officeart/2018/2/layout/IconVerticalSolidList"/>
    <dgm:cxn modelId="{6F55EC44-54B4-4DC2-9FDE-DE04B975EFC0}" type="presParOf" srcId="{3E2E7366-C24B-4D1E-87E3-129C6FEFC6A9}" destId="{1934FC25-8CB2-41D6-BB43-FF63289601B6}" srcOrd="2" destOrd="0" presId="urn:microsoft.com/office/officeart/2018/2/layout/IconVerticalSolidList"/>
    <dgm:cxn modelId="{A67D7BE5-DE42-47AD-991E-1115A501FB1D}" type="presParOf" srcId="{3E2E7366-C24B-4D1E-87E3-129C6FEFC6A9}" destId="{38C2CF94-3A89-4E9D-8482-D55D1CC6C2D6}" srcOrd="3" destOrd="0" presId="urn:microsoft.com/office/officeart/2018/2/layout/IconVerticalSolidList"/>
    <dgm:cxn modelId="{A293E6D6-0F85-4D7F-BDA3-71DCDBFF11C3}" type="presParOf" srcId="{E020BF73-3458-45B2-873C-F961F259D2F1}" destId="{BA4C5C45-BCF8-47B0-B4A0-884B29E25D88}" srcOrd="3" destOrd="0" presId="urn:microsoft.com/office/officeart/2018/2/layout/IconVerticalSolidList"/>
    <dgm:cxn modelId="{E2015421-FF55-48D5-AFBD-0DE3F87304CB}" type="presParOf" srcId="{E020BF73-3458-45B2-873C-F961F259D2F1}" destId="{200F3548-3A07-4C8B-A05F-12C2554D5EA6}" srcOrd="4" destOrd="0" presId="urn:microsoft.com/office/officeart/2018/2/layout/IconVerticalSolidList"/>
    <dgm:cxn modelId="{806148D5-F1DE-419B-AC2B-87D090BC7F55}" type="presParOf" srcId="{200F3548-3A07-4C8B-A05F-12C2554D5EA6}" destId="{1C71D735-DF67-4D79-BE24-9A599210735E}" srcOrd="0" destOrd="0" presId="urn:microsoft.com/office/officeart/2018/2/layout/IconVerticalSolidList"/>
    <dgm:cxn modelId="{D14C29C9-83A2-4A6A-ABA7-48803105B2F3}" type="presParOf" srcId="{200F3548-3A07-4C8B-A05F-12C2554D5EA6}" destId="{7DD83F06-8587-4A7A-A1E5-FB4222CBFFE1}" srcOrd="1" destOrd="0" presId="urn:microsoft.com/office/officeart/2018/2/layout/IconVerticalSolidList"/>
    <dgm:cxn modelId="{997DF854-CC51-4FA1-B663-6CA9D90A4731}" type="presParOf" srcId="{200F3548-3A07-4C8B-A05F-12C2554D5EA6}" destId="{2C9B2443-FFA4-4743-8929-0F7D55272A1B}" srcOrd="2" destOrd="0" presId="urn:microsoft.com/office/officeart/2018/2/layout/IconVerticalSolidList"/>
    <dgm:cxn modelId="{0AA829AE-4533-45C7-831D-326C283D1487}" type="presParOf" srcId="{200F3548-3A07-4C8B-A05F-12C2554D5EA6}" destId="{ACDC715E-DEC1-47DD-AC6D-C0A43833C2CD}" srcOrd="3" destOrd="0" presId="urn:microsoft.com/office/officeart/2018/2/layout/IconVerticalSolidList"/>
    <dgm:cxn modelId="{ED1C8352-1669-40E6-BA38-9E27FD03C336}" type="presParOf" srcId="{E020BF73-3458-45B2-873C-F961F259D2F1}" destId="{E557D3A1-FB1F-49B1-84DE-0E147590D926}" srcOrd="5" destOrd="0" presId="urn:microsoft.com/office/officeart/2018/2/layout/IconVerticalSolidList"/>
    <dgm:cxn modelId="{FBF122C4-2776-43BA-9230-E52946C122DB}" type="presParOf" srcId="{E020BF73-3458-45B2-873C-F961F259D2F1}" destId="{CECDEBB6-BFC4-4A06-85AB-185421F43938}" srcOrd="6" destOrd="0" presId="urn:microsoft.com/office/officeart/2018/2/layout/IconVerticalSolidList"/>
    <dgm:cxn modelId="{F87EE6DA-6DC5-4189-8BCA-711D3609A939}" type="presParOf" srcId="{CECDEBB6-BFC4-4A06-85AB-185421F43938}" destId="{E4FED999-1D5D-4765-84B7-5767B1889243}" srcOrd="0" destOrd="0" presId="urn:microsoft.com/office/officeart/2018/2/layout/IconVerticalSolidList"/>
    <dgm:cxn modelId="{6901A961-806A-416C-9CE7-D0B0DDD24027}" type="presParOf" srcId="{CECDEBB6-BFC4-4A06-85AB-185421F43938}" destId="{EF191F97-60AE-4334-A122-47FEF22F12D9}" srcOrd="1" destOrd="0" presId="urn:microsoft.com/office/officeart/2018/2/layout/IconVerticalSolidList"/>
    <dgm:cxn modelId="{E70B7161-DC32-4776-A8BC-9CC903BBC6D3}" type="presParOf" srcId="{CECDEBB6-BFC4-4A06-85AB-185421F43938}" destId="{4C8AB31F-6B52-4213-8608-8A0F5D9FD3FE}" srcOrd="2" destOrd="0" presId="urn:microsoft.com/office/officeart/2018/2/layout/IconVerticalSolidList"/>
    <dgm:cxn modelId="{7C7C6D78-C327-4F95-B2B9-BFC137501B5C}" type="presParOf" srcId="{CECDEBB6-BFC4-4A06-85AB-185421F43938}" destId="{65A2387D-0EB0-4AEA-A9D6-6F3294AF78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7F4536-A4BF-477F-8780-523770F5C603}" type="doc">
      <dgm:prSet loTypeId="urn:microsoft.com/office/officeart/2005/8/layout/chart3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5733C61-586B-4172-B4DA-98AF0874DFB9}">
      <dgm:prSet/>
      <dgm:spPr/>
      <dgm:t>
        <a:bodyPr/>
        <a:lstStyle/>
        <a:p>
          <a:r>
            <a:rPr lang="nl-NL" baseline="0" dirty="0"/>
            <a:t>Wat is “Human </a:t>
          </a:r>
          <a:r>
            <a:rPr lang="nl-NL" baseline="0" dirty="0" err="1"/>
            <a:t>Satisfaction</a:t>
          </a:r>
          <a:r>
            <a:rPr lang="nl-NL" baseline="0" dirty="0"/>
            <a:t>”</a:t>
          </a:r>
          <a:endParaRPr lang="en-US" dirty="0"/>
        </a:p>
      </dgm:t>
    </dgm:pt>
    <dgm:pt modelId="{B329B8AE-73AF-4A31-A98F-BEDD605645A1}" type="parTrans" cxnId="{8BA957DE-95A4-4EB7-AEC5-D9A609395D7C}">
      <dgm:prSet/>
      <dgm:spPr/>
      <dgm:t>
        <a:bodyPr/>
        <a:lstStyle/>
        <a:p>
          <a:endParaRPr lang="en-US"/>
        </a:p>
      </dgm:t>
    </dgm:pt>
    <dgm:pt modelId="{A74FA0A3-F364-4E06-8F4D-974D47F2724B}" type="sibTrans" cxnId="{8BA957DE-95A4-4EB7-AEC5-D9A609395D7C}">
      <dgm:prSet/>
      <dgm:spPr/>
      <dgm:t>
        <a:bodyPr/>
        <a:lstStyle/>
        <a:p>
          <a:endParaRPr lang="en-US"/>
        </a:p>
      </dgm:t>
    </dgm:pt>
    <dgm:pt modelId="{E4CCBCB8-964F-452B-BBF8-7A732C5B0D61}">
      <dgm:prSet/>
      <dgm:spPr/>
      <dgm:t>
        <a:bodyPr/>
        <a:lstStyle/>
        <a:p>
          <a:r>
            <a:rPr lang="nl-NL" baseline="0" dirty="0"/>
            <a:t>Wat is de rol van human </a:t>
          </a:r>
          <a:r>
            <a:rPr lang="nl-NL" baseline="0" dirty="0" err="1"/>
            <a:t>satisfaction</a:t>
          </a:r>
          <a:r>
            <a:rPr lang="nl-NL" baseline="0" dirty="0"/>
            <a:t> bij het besparen van energie?</a:t>
          </a:r>
          <a:endParaRPr lang="en-US" dirty="0"/>
        </a:p>
      </dgm:t>
    </dgm:pt>
    <dgm:pt modelId="{343B168F-ADCB-4D45-A159-509C000C30AF}" type="parTrans" cxnId="{8D02A3F2-2CE6-4F21-9456-8D9D9D927032}">
      <dgm:prSet/>
      <dgm:spPr/>
      <dgm:t>
        <a:bodyPr/>
        <a:lstStyle/>
        <a:p>
          <a:endParaRPr lang="en-US"/>
        </a:p>
      </dgm:t>
    </dgm:pt>
    <dgm:pt modelId="{594DC7CC-D4AD-408F-A070-7E81B8F53A30}" type="sibTrans" cxnId="{8D02A3F2-2CE6-4F21-9456-8D9D9D927032}">
      <dgm:prSet/>
      <dgm:spPr/>
      <dgm:t>
        <a:bodyPr/>
        <a:lstStyle/>
        <a:p>
          <a:endParaRPr lang="en-US"/>
        </a:p>
      </dgm:t>
    </dgm:pt>
    <dgm:pt modelId="{19ED19CB-72D7-489F-AF26-849875B4804F}">
      <dgm:prSet/>
      <dgm:spPr/>
      <dgm:t>
        <a:bodyPr/>
        <a:lstStyle/>
        <a:p>
          <a:r>
            <a:rPr lang="en-US" dirty="0" err="1"/>
            <a:t>Waar</a:t>
          </a:r>
          <a:r>
            <a:rPr lang="en-US" dirty="0"/>
            <a:t> </a:t>
          </a:r>
          <a:r>
            <a:rPr lang="en-US" dirty="0" err="1"/>
            <a:t>komt</a:t>
          </a:r>
          <a:r>
            <a:rPr lang="en-US" dirty="0"/>
            <a:t> </a:t>
          </a:r>
          <a:r>
            <a:rPr lang="en-US" dirty="0" err="1"/>
            <a:t>deze</a:t>
          </a:r>
          <a:r>
            <a:rPr lang="en-US" dirty="0"/>
            <a:t> data </a:t>
          </a:r>
          <a:r>
            <a:rPr lang="en-US" dirty="0" err="1"/>
            <a:t>vandaan</a:t>
          </a:r>
          <a:r>
            <a:rPr lang="en-US" dirty="0"/>
            <a:t>?</a:t>
          </a:r>
        </a:p>
      </dgm:t>
    </dgm:pt>
    <dgm:pt modelId="{0C96522C-F294-41E5-9A2C-16CBF5EC073C}" type="parTrans" cxnId="{153468A0-C8AF-4588-B934-C1C895309B14}">
      <dgm:prSet/>
      <dgm:spPr/>
      <dgm:t>
        <a:bodyPr/>
        <a:lstStyle/>
        <a:p>
          <a:endParaRPr lang="en-US"/>
        </a:p>
      </dgm:t>
    </dgm:pt>
    <dgm:pt modelId="{487AC08E-7EA0-48E4-9757-5E18CD18F5D0}" type="sibTrans" cxnId="{153468A0-C8AF-4588-B934-C1C895309B14}">
      <dgm:prSet/>
      <dgm:spPr/>
      <dgm:t>
        <a:bodyPr/>
        <a:lstStyle/>
        <a:p>
          <a:endParaRPr lang="en-US"/>
        </a:p>
      </dgm:t>
    </dgm:pt>
    <dgm:pt modelId="{1F6F1EB9-CBE1-4F43-B9B6-C923DDB43215}" type="pres">
      <dgm:prSet presAssocID="{A97F4536-A4BF-477F-8780-523770F5C603}" presName="compositeShape" presStyleCnt="0">
        <dgm:presLayoutVars>
          <dgm:chMax val="7"/>
          <dgm:dir/>
          <dgm:resizeHandles val="exact"/>
        </dgm:presLayoutVars>
      </dgm:prSet>
      <dgm:spPr/>
    </dgm:pt>
    <dgm:pt modelId="{422BDDE2-3CA1-4989-8D16-34748F0EC3EF}" type="pres">
      <dgm:prSet presAssocID="{A97F4536-A4BF-477F-8780-523770F5C603}" presName="wedge1" presStyleLbl="node1" presStyleIdx="0" presStyleCnt="3"/>
      <dgm:spPr/>
    </dgm:pt>
    <dgm:pt modelId="{C3A735D0-82A5-451F-8959-2AE9D8B2FAF4}" type="pres">
      <dgm:prSet presAssocID="{A97F4536-A4BF-477F-8780-523770F5C60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2512CC-3CBF-4354-A822-271C6FC98B5D}" type="pres">
      <dgm:prSet presAssocID="{A97F4536-A4BF-477F-8780-523770F5C603}" presName="wedge2" presStyleLbl="node1" presStyleIdx="1" presStyleCnt="3"/>
      <dgm:spPr/>
    </dgm:pt>
    <dgm:pt modelId="{6E903A32-5C2D-4011-BFCD-9ADB5B65BE72}" type="pres">
      <dgm:prSet presAssocID="{A97F4536-A4BF-477F-8780-523770F5C60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C3375B-5A70-489A-99AC-CA3107D1DAFA}" type="pres">
      <dgm:prSet presAssocID="{A97F4536-A4BF-477F-8780-523770F5C603}" presName="wedge3" presStyleLbl="node1" presStyleIdx="2" presStyleCnt="3"/>
      <dgm:spPr/>
    </dgm:pt>
    <dgm:pt modelId="{A2B168FB-2E18-40DF-84A3-69C29DBD583B}" type="pres">
      <dgm:prSet presAssocID="{A97F4536-A4BF-477F-8780-523770F5C60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DA382A-6074-45C2-854B-1DD571BFFBFC}" type="presOf" srcId="{19ED19CB-72D7-489F-AF26-849875B4804F}" destId="{9AC3375B-5A70-489A-99AC-CA3107D1DAFA}" srcOrd="0" destOrd="0" presId="urn:microsoft.com/office/officeart/2005/8/layout/chart3"/>
    <dgm:cxn modelId="{038E9B67-7C38-4006-995D-48334348FF0A}" type="presOf" srcId="{E4CCBCB8-964F-452B-BBF8-7A732C5B0D61}" destId="{6E903A32-5C2D-4011-BFCD-9ADB5B65BE72}" srcOrd="1" destOrd="0" presId="urn:microsoft.com/office/officeart/2005/8/layout/chart3"/>
    <dgm:cxn modelId="{60B4EA99-0870-4F7C-A324-BCE73D2D0C86}" type="presOf" srcId="{A97F4536-A4BF-477F-8780-523770F5C603}" destId="{1F6F1EB9-CBE1-4F43-B9B6-C923DDB43215}" srcOrd="0" destOrd="0" presId="urn:microsoft.com/office/officeart/2005/8/layout/chart3"/>
    <dgm:cxn modelId="{6549EA9B-4025-4185-9DEF-97FD5CD9422D}" type="presOf" srcId="{F5733C61-586B-4172-B4DA-98AF0874DFB9}" destId="{C3A735D0-82A5-451F-8959-2AE9D8B2FAF4}" srcOrd="1" destOrd="0" presId="urn:microsoft.com/office/officeart/2005/8/layout/chart3"/>
    <dgm:cxn modelId="{153468A0-C8AF-4588-B934-C1C895309B14}" srcId="{A97F4536-A4BF-477F-8780-523770F5C603}" destId="{19ED19CB-72D7-489F-AF26-849875B4804F}" srcOrd="2" destOrd="0" parTransId="{0C96522C-F294-41E5-9A2C-16CBF5EC073C}" sibTransId="{487AC08E-7EA0-48E4-9757-5E18CD18F5D0}"/>
    <dgm:cxn modelId="{A36C46CB-109E-4D1C-AC3B-893A4317E29D}" type="presOf" srcId="{E4CCBCB8-964F-452B-BBF8-7A732C5B0D61}" destId="{A22512CC-3CBF-4354-A822-271C6FC98B5D}" srcOrd="0" destOrd="0" presId="urn:microsoft.com/office/officeart/2005/8/layout/chart3"/>
    <dgm:cxn modelId="{EBEE22CF-C679-4F16-838C-E4AE24668863}" type="presOf" srcId="{19ED19CB-72D7-489F-AF26-849875B4804F}" destId="{A2B168FB-2E18-40DF-84A3-69C29DBD583B}" srcOrd="1" destOrd="0" presId="urn:microsoft.com/office/officeart/2005/8/layout/chart3"/>
    <dgm:cxn modelId="{8BA957DE-95A4-4EB7-AEC5-D9A609395D7C}" srcId="{A97F4536-A4BF-477F-8780-523770F5C603}" destId="{F5733C61-586B-4172-B4DA-98AF0874DFB9}" srcOrd="0" destOrd="0" parTransId="{B329B8AE-73AF-4A31-A98F-BEDD605645A1}" sibTransId="{A74FA0A3-F364-4E06-8F4D-974D47F2724B}"/>
    <dgm:cxn modelId="{8D02A3F2-2CE6-4F21-9456-8D9D9D927032}" srcId="{A97F4536-A4BF-477F-8780-523770F5C603}" destId="{E4CCBCB8-964F-452B-BBF8-7A732C5B0D61}" srcOrd="1" destOrd="0" parTransId="{343B168F-ADCB-4D45-A159-509C000C30AF}" sibTransId="{594DC7CC-D4AD-408F-A070-7E81B8F53A30}"/>
    <dgm:cxn modelId="{751A88F6-AA2E-452C-A802-02F31F2C9010}" type="presOf" srcId="{F5733C61-586B-4172-B4DA-98AF0874DFB9}" destId="{422BDDE2-3CA1-4989-8D16-34748F0EC3EF}" srcOrd="0" destOrd="0" presId="urn:microsoft.com/office/officeart/2005/8/layout/chart3"/>
    <dgm:cxn modelId="{874D6708-3880-401D-BB95-925DD839C532}" type="presParOf" srcId="{1F6F1EB9-CBE1-4F43-B9B6-C923DDB43215}" destId="{422BDDE2-3CA1-4989-8D16-34748F0EC3EF}" srcOrd="0" destOrd="0" presId="urn:microsoft.com/office/officeart/2005/8/layout/chart3"/>
    <dgm:cxn modelId="{CCB00D8A-EF62-4707-BDC8-E259DC94996A}" type="presParOf" srcId="{1F6F1EB9-CBE1-4F43-B9B6-C923DDB43215}" destId="{C3A735D0-82A5-451F-8959-2AE9D8B2FAF4}" srcOrd="1" destOrd="0" presId="urn:microsoft.com/office/officeart/2005/8/layout/chart3"/>
    <dgm:cxn modelId="{1D2C9766-0DD7-4222-8273-9B994641BCB4}" type="presParOf" srcId="{1F6F1EB9-CBE1-4F43-B9B6-C923DDB43215}" destId="{A22512CC-3CBF-4354-A822-271C6FC98B5D}" srcOrd="2" destOrd="0" presId="urn:microsoft.com/office/officeart/2005/8/layout/chart3"/>
    <dgm:cxn modelId="{EFDEBD04-B6F1-4046-A940-59E04906E6E1}" type="presParOf" srcId="{1F6F1EB9-CBE1-4F43-B9B6-C923DDB43215}" destId="{6E903A32-5C2D-4011-BFCD-9ADB5B65BE72}" srcOrd="3" destOrd="0" presId="urn:microsoft.com/office/officeart/2005/8/layout/chart3"/>
    <dgm:cxn modelId="{CF5F75E1-DEE0-46CA-B11E-3DB06F8BB4EB}" type="presParOf" srcId="{1F6F1EB9-CBE1-4F43-B9B6-C923DDB43215}" destId="{9AC3375B-5A70-489A-99AC-CA3107D1DAFA}" srcOrd="4" destOrd="0" presId="urn:microsoft.com/office/officeart/2005/8/layout/chart3"/>
    <dgm:cxn modelId="{32FF49A2-27D2-498A-8B3C-C0A3D8971F97}" type="presParOf" srcId="{1F6F1EB9-CBE1-4F43-B9B6-C923DDB43215}" destId="{A2B168FB-2E18-40DF-84A3-69C29DBD583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F8EC77-2DFE-46FC-A258-B0561909DB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44B7A5-5C77-4A05-81D1-C0B32FFC33CF}">
      <dgm:prSet/>
      <dgm:spPr/>
      <dgm:t>
        <a:bodyPr/>
        <a:lstStyle/>
        <a:p>
          <a:r>
            <a:rPr lang="nl-NL" baseline="0" dirty="0"/>
            <a:t>Lastig te meten/classificeren</a:t>
          </a:r>
          <a:endParaRPr lang="en-US" dirty="0"/>
        </a:p>
      </dgm:t>
    </dgm:pt>
    <dgm:pt modelId="{0E813893-688D-48F5-A1BF-2DC4A4BFCEC6}" type="parTrans" cxnId="{4737D13A-090F-4924-9D8E-B07DEC785B7C}">
      <dgm:prSet/>
      <dgm:spPr/>
      <dgm:t>
        <a:bodyPr/>
        <a:lstStyle/>
        <a:p>
          <a:endParaRPr lang="en-US"/>
        </a:p>
      </dgm:t>
    </dgm:pt>
    <dgm:pt modelId="{4ADEAC3E-5A1B-4051-881C-CCA93F4247CE}" type="sibTrans" cxnId="{4737D13A-090F-4924-9D8E-B07DEC785B7C}">
      <dgm:prSet/>
      <dgm:spPr/>
      <dgm:t>
        <a:bodyPr/>
        <a:lstStyle/>
        <a:p>
          <a:endParaRPr lang="en-US"/>
        </a:p>
      </dgm:t>
    </dgm:pt>
    <dgm:pt modelId="{CEB4FA2D-8ABE-4919-B683-05C7E5A7A399}">
      <dgm:prSet/>
      <dgm:spPr/>
      <dgm:t>
        <a:bodyPr/>
        <a:lstStyle/>
        <a:p>
          <a:r>
            <a:rPr lang="nl-NL" baseline="0" dirty="0"/>
            <a:t>Niet enkel afhankelijk van klimaat</a:t>
          </a:r>
          <a:endParaRPr lang="en-US" dirty="0"/>
        </a:p>
      </dgm:t>
    </dgm:pt>
    <dgm:pt modelId="{4DEE2965-3B8F-47A1-A071-19CB3350EC81}" type="parTrans" cxnId="{5EF6B1AA-6E79-40A8-A5FF-B09AD0CFD002}">
      <dgm:prSet/>
      <dgm:spPr/>
      <dgm:t>
        <a:bodyPr/>
        <a:lstStyle/>
        <a:p>
          <a:endParaRPr lang="en-US"/>
        </a:p>
      </dgm:t>
    </dgm:pt>
    <dgm:pt modelId="{07D3470A-CE81-49C8-8F39-779FB0C16C82}" type="sibTrans" cxnId="{5EF6B1AA-6E79-40A8-A5FF-B09AD0CFD002}">
      <dgm:prSet/>
      <dgm:spPr/>
      <dgm:t>
        <a:bodyPr/>
        <a:lstStyle/>
        <a:p>
          <a:endParaRPr lang="en-US"/>
        </a:p>
      </dgm:t>
    </dgm:pt>
    <dgm:pt modelId="{1011F64E-A5EF-41DC-81B3-0FC780A8EEBB}">
      <dgm:prSet/>
      <dgm:spPr/>
      <dgm:t>
        <a:bodyPr/>
        <a:lstStyle/>
        <a:p>
          <a:r>
            <a:rPr lang="nl-NL" baseline="0" dirty="0"/>
            <a:t>Maar ook van Voorzieningen</a:t>
          </a:r>
          <a:endParaRPr lang="en-US" dirty="0"/>
        </a:p>
      </dgm:t>
    </dgm:pt>
    <dgm:pt modelId="{BCFB7768-7895-4350-81E1-99B72E65F07F}" type="parTrans" cxnId="{2D06F096-402D-41DF-BB31-56A395B84DC9}">
      <dgm:prSet/>
      <dgm:spPr/>
      <dgm:t>
        <a:bodyPr/>
        <a:lstStyle/>
        <a:p>
          <a:endParaRPr lang="en-US"/>
        </a:p>
      </dgm:t>
    </dgm:pt>
    <dgm:pt modelId="{B20899F8-1300-4A44-8308-7C1FD98EB037}" type="sibTrans" cxnId="{2D06F096-402D-41DF-BB31-56A395B84DC9}">
      <dgm:prSet/>
      <dgm:spPr/>
      <dgm:t>
        <a:bodyPr/>
        <a:lstStyle/>
        <a:p>
          <a:endParaRPr lang="en-US"/>
        </a:p>
      </dgm:t>
    </dgm:pt>
    <dgm:pt modelId="{8BAFB911-B02F-46B0-BE08-2D9DE828199C}" type="pres">
      <dgm:prSet presAssocID="{35F8EC77-2DFE-46FC-A258-B0561909DBA4}" presName="root" presStyleCnt="0">
        <dgm:presLayoutVars>
          <dgm:dir/>
          <dgm:resizeHandles val="exact"/>
        </dgm:presLayoutVars>
      </dgm:prSet>
      <dgm:spPr/>
    </dgm:pt>
    <dgm:pt modelId="{5EECCAF4-56B1-4ECA-90A5-2D71C8CA25C5}" type="pres">
      <dgm:prSet presAssocID="{E844B7A5-5C77-4A05-81D1-C0B32FFC33CF}" presName="compNode" presStyleCnt="0"/>
      <dgm:spPr/>
    </dgm:pt>
    <dgm:pt modelId="{60952357-6B71-4E12-82E2-8BFBE2A2B6A0}" type="pres">
      <dgm:prSet presAssocID="{E844B7A5-5C77-4A05-81D1-C0B32FFC33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iaal"/>
        </a:ext>
      </dgm:extLst>
    </dgm:pt>
    <dgm:pt modelId="{E5E9EBA1-AD96-451A-9ED9-898D6CAF07FB}" type="pres">
      <dgm:prSet presAssocID="{E844B7A5-5C77-4A05-81D1-C0B32FFC33CF}" presName="spaceRect" presStyleCnt="0"/>
      <dgm:spPr/>
    </dgm:pt>
    <dgm:pt modelId="{4D5FE0DD-45EC-4ABE-9011-EBEE222662C4}" type="pres">
      <dgm:prSet presAssocID="{E844B7A5-5C77-4A05-81D1-C0B32FFC33CF}" presName="textRect" presStyleLbl="revTx" presStyleIdx="0" presStyleCnt="3">
        <dgm:presLayoutVars>
          <dgm:chMax val="1"/>
          <dgm:chPref val="1"/>
        </dgm:presLayoutVars>
      </dgm:prSet>
      <dgm:spPr/>
    </dgm:pt>
    <dgm:pt modelId="{1445447F-94CF-45FA-BBA5-4423E755F54A}" type="pres">
      <dgm:prSet presAssocID="{4ADEAC3E-5A1B-4051-881C-CCA93F4247CE}" presName="sibTrans" presStyleCnt="0"/>
      <dgm:spPr/>
    </dgm:pt>
    <dgm:pt modelId="{55F3C9F7-071B-495B-A120-2A92F7D5D0C4}" type="pres">
      <dgm:prSet presAssocID="{CEB4FA2D-8ABE-4919-B683-05C7E5A7A399}" presName="compNode" presStyleCnt="0"/>
      <dgm:spPr/>
    </dgm:pt>
    <dgm:pt modelId="{CCF8822D-C641-4934-9467-4E1F27CB84E9}" type="pres">
      <dgm:prSet presAssocID="{CEB4FA2D-8ABE-4919-B683-05C7E5A7A3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orts met effen opvulling"/>
        </a:ext>
      </dgm:extLst>
    </dgm:pt>
    <dgm:pt modelId="{FFED6768-A7A2-43A7-8B1E-1970D7C840D3}" type="pres">
      <dgm:prSet presAssocID="{CEB4FA2D-8ABE-4919-B683-05C7E5A7A399}" presName="spaceRect" presStyleCnt="0"/>
      <dgm:spPr/>
    </dgm:pt>
    <dgm:pt modelId="{BB94D42E-3449-4E24-9449-BCBC88313BE4}" type="pres">
      <dgm:prSet presAssocID="{CEB4FA2D-8ABE-4919-B683-05C7E5A7A399}" presName="textRect" presStyleLbl="revTx" presStyleIdx="1" presStyleCnt="3">
        <dgm:presLayoutVars>
          <dgm:chMax val="1"/>
          <dgm:chPref val="1"/>
        </dgm:presLayoutVars>
      </dgm:prSet>
      <dgm:spPr/>
    </dgm:pt>
    <dgm:pt modelId="{1A70B254-2CA6-416D-A8D1-122475510ED5}" type="pres">
      <dgm:prSet presAssocID="{07D3470A-CE81-49C8-8F39-779FB0C16C82}" presName="sibTrans" presStyleCnt="0"/>
      <dgm:spPr/>
    </dgm:pt>
    <dgm:pt modelId="{EB3CB278-963C-4149-91E2-6C07229C55AF}" type="pres">
      <dgm:prSet presAssocID="{1011F64E-A5EF-41DC-81B3-0FC780A8EEBB}" presName="compNode" presStyleCnt="0"/>
      <dgm:spPr/>
    </dgm:pt>
    <dgm:pt modelId="{7D9DC524-48D5-4075-81A6-023379CB2F5C}" type="pres">
      <dgm:prSet presAssocID="{1011F64E-A5EF-41DC-81B3-0FC780A8EE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el"/>
        </a:ext>
      </dgm:extLst>
    </dgm:pt>
    <dgm:pt modelId="{EDE441E4-F892-48EF-8FBA-CE94B7C48261}" type="pres">
      <dgm:prSet presAssocID="{1011F64E-A5EF-41DC-81B3-0FC780A8EEBB}" presName="spaceRect" presStyleCnt="0"/>
      <dgm:spPr/>
    </dgm:pt>
    <dgm:pt modelId="{EB7FDCB8-2E57-4217-8290-229D01D713C7}" type="pres">
      <dgm:prSet presAssocID="{1011F64E-A5EF-41DC-81B3-0FC780A8EE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C06F29-750D-4F2C-9338-0CEE08B1A67E}" type="presOf" srcId="{35F8EC77-2DFE-46FC-A258-B0561909DBA4}" destId="{8BAFB911-B02F-46B0-BE08-2D9DE828199C}" srcOrd="0" destOrd="0" presId="urn:microsoft.com/office/officeart/2018/2/layout/IconLabelList"/>
    <dgm:cxn modelId="{4737D13A-090F-4924-9D8E-B07DEC785B7C}" srcId="{35F8EC77-2DFE-46FC-A258-B0561909DBA4}" destId="{E844B7A5-5C77-4A05-81D1-C0B32FFC33CF}" srcOrd="0" destOrd="0" parTransId="{0E813893-688D-48F5-A1BF-2DC4A4BFCEC6}" sibTransId="{4ADEAC3E-5A1B-4051-881C-CCA93F4247CE}"/>
    <dgm:cxn modelId="{17A0DB92-C191-4AD0-98A3-6818598E8BE2}" type="presOf" srcId="{E844B7A5-5C77-4A05-81D1-C0B32FFC33CF}" destId="{4D5FE0DD-45EC-4ABE-9011-EBEE222662C4}" srcOrd="0" destOrd="0" presId="urn:microsoft.com/office/officeart/2018/2/layout/IconLabelList"/>
    <dgm:cxn modelId="{2D06F096-402D-41DF-BB31-56A395B84DC9}" srcId="{35F8EC77-2DFE-46FC-A258-B0561909DBA4}" destId="{1011F64E-A5EF-41DC-81B3-0FC780A8EEBB}" srcOrd="2" destOrd="0" parTransId="{BCFB7768-7895-4350-81E1-99B72E65F07F}" sibTransId="{B20899F8-1300-4A44-8308-7C1FD98EB037}"/>
    <dgm:cxn modelId="{5EF6B1AA-6E79-40A8-A5FF-B09AD0CFD002}" srcId="{35F8EC77-2DFE-46FC-A258-B0561909DBA4}" destId="{CEB4FA2D-8ABE-4919-B683-05C7E5A7A399}" srcOrd="1" destOrd="0" parTransId="{4DEE2965-3B8F-47A1-A071-19CB3350EC81}" sibTransId="{07D3470A-CE81-49C8-8F39-779FB0C16C82}"/>
    <dgm:cxn modelId="{73E1DCCB-A13D-4579-A37D-FE23BA2D5B9E}" type="presOf" srcId="{CEB4FA2D-8ABE-4919-B683-05C7E5A7A399}" destId="{BB94D42E-3449-4E24-9449-BCBC88313BE4}" srcOrd="0" destOrd="0" presId="urn:microsoft.com/office/officeart/2018/2/layout/IconLabelList"/>
    <dgm:cxn modelId="{495CEDF6-D7F1-4CC2-ABC6-258E2C25A318}" type="presOf" srcId="{1011F64E-A5EF-41DC-81B3-0FC780A8EEBB}" destId="{EB7FDCB8-2E57-4217-8290-229D01D713C7}" srcOrd="0" destOrd="0" presId="urn:microsoft.com/office/officeart/2018/2/layout/IconLabelList"/>
    <dgm:cxn modelId="{FB54BBDB-67F6-4D28-AD57-F25EDB2DE1EF}" type="presParOf" srcId="{8BAFB911-B02F-46B0-BE08-2D9DE828199C}" destId="{5EECCAF4-56B1-4ECA-90A5-2D71C8CA25C5}" srcOrd="0" destOrd="0" presId="urn:microsoft.com/office/officeart/2018/2/layout/IconLabelList"/>
    <dgm:cxn modelId="{0FDDA35B-61DD-40DA-B93A-1C461D5F3583}" type="presParOf" srcId="{5EECCAF4-56B1-4ECA-90A5-2D71C8CA25C5}" destId="{60952357-6B71-4E12-82E2-8BFBE2A2B6A0}" srcOrd="0" destOrd="0" presId="urn:microsoft.com/office/officeart/2018/2/layout/IconLabelList"/>
    <dgm:cxn modelId="{D46493AE-F2DD-4546-869D-3DE9B4CD2AB3}" type="presParOf" srcId="{5EECCAF4-56B1-4ECA-90A5-2D71C8CA25C5}" destId="{E5E9EBA1-AD96-451A-9ED9-898D6CAF07FB}" srcOrd="1" destOrd="0" presId="urn:microsoft.com/office/officeart/2018/2/layout/IconLabelList"/>
    <dgm:cxn modelId="{28126675-F341-4D06-9B43-58D4649E1BFD}" type="presParOf" srcId="{5EECCAF4-56B1-4ECA-90A5-2D71C8CA25C5}" destId="{4D5FE0DD-45EC-4ABE-9011-EBEE222662C4}" srcOrd="2" destOrd="0" presId="urn:microsoft.com/office/officeart/2018/2/layout/IconLabelList"/>
    <dgm:cxn modelId="{51476E5F-8F3D-401C-A7D3-D43798C71975}" type="presParOf" srcId="{8BAFB911-B02F-46B0-BE08-2D9DE828199C}" destId="{1445447F-94CF-45FA-BBA5-4423E755F54A}" srcOrd="1" destOrd="0" presId="urn:microsoft.com/office/officeart/2018/2/layout/IconLabelList"/>
    <dgm:cxn modelId="{92D9AFE8-F3FC-4358-89A7-6F9EF6364F71}" type="presParOf" srcId="{8BAFB911-B02F-46B0-BE08-2D9DE828199C}" destId="{55F3C9F7-071B-495B-A120-2A92F7D5D0C4}" srcOrd="2" destOrd="0" presId="urn:microsoft.com/office/officeart/2018/2/layout/IconLabelList"/>
    <dgm:cxn modelId="{16371D62-B9DF-42A4-9133-CCEA98B8E1AA}" type="presParOf" srcId="{55F3C9F7-071B-495B-A120-2A92F7D5D0C4}" destId="{CCF8822D-C641-4934-9467-4E1F27CB84E9}" srcOrd="0" destOrd="0" presId="urn:microsoft.com/office/officeart/2018/2/layout/IconLabelList"/>
    <dgm:cxn modelId="{5711803E-A216-4461-9696-D3C37D374412}" type="presParOf" srcId="{55F3C9F7-071B-495B-A120-2A92F7D5D0C4}" destId="{FFED6768-A7A2-43A7-8B1E-1970D7C840D3}" srcOrd="1" destOrd="0" presId="urn:microsoft.com/office/officeart/2018/2/layout/IconLabelList"/>
    <dgm:cxn modelId="{4A806644-B1FE-4251-962E-EF47D19991A1}" type="presParOf" srcId="{55F3C9F7-071B-495B-A120-2A92F7D5D0C4}" destId="{BB94D42E-3449-4E24-9449-BCBC88313BE4}" srcOrd="2" destOrd="0" presId="urn:microsoft.com/office/officeart/2018/2/layout/IconLabelList"/>
    <dgm:cxn modelId="{7B1668B0-446D-4581-9201-C3033438E48E}" type="presParOf" srcId="{8BAFB911-B02F-46B0-BE08-2D9DE828199C}" destId="{1A70B254-2CA6-416D-A8D1-122475510ED5}" srcOrd="3" destOrd="0" presId="urn:microsoft.com/office/officeart/2018/2/layout/IconLabelList"/>
    <dgm:cxn modelId="{B6461255-A333-4A12-BF94-77BA72B2C085}" type="presParOf" srcId="{8BAFB911-B02F-46B0-BE08-2D9DE828199C}" destId="{EB3CB278-963C-4149-91E2-6C07229C55AF}" srcOrd="4" destOrd="0" presId="urn:microsoft.com/office/officeart/2018/2/layout/IconLabelList"/>
    <dgm:cxn modelId="{1684E340-739A-4C2E-844B-0D868279E6F3}" type="presParOf" srcId="{EB3CB278-963C-4149-91E2-6C07229C55AF}" destId="{7D9DC524-48D5-4075-81A6-023379CB2F5C}" srcOrd="0" destOrd="0" presId="urn:microsoft.com/office/officeart/2018/2/layout/IconLabelList"/>
    <dgm:cxn modelId="{22F65A02-D6F2-4A19-B4AF-30238DA10798}" type="presParOf" srcId="{EB3CB278-963C-4149-91E2-6C07229C55AF}" destId="{EDE441E4-F892-48EF-8FBA-CE94B7C48261}" srcOrd="1" destOrd="0" presId="urn:microsoft.com/office/officeart/2018/2/layout/IconLabelList"/>
    <dgm:cxn modelId="{9C061ED8-23E3-4E44-B75A-A66431074EB7}" type="presParOf" srcId="{EB3CB278-963C-4149-91E2-6C07229C55AF}" destId="{EB7FDCB8-2E57-4217-8290-229D01D713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F284FD-8047-487B-86C8-60C4D001583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208C2C-355B-4D2C-B7DF-1D7044A73A2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Gegevens aangeleverd uit Strukton “PULSE”</a:t>
          </a:r>
          <a:endParaRPr lang="en-US"/>
        </a:p>
      </dgm:t>
    </dgm:pt>
    <dgm:pt modelId="{E9F5E6FE-B36D-4412-A5F9-F8A7C037FC00}" type="parTrans" cxnId="{EF135E60-58C8-4882-96CF-4924956D024E}">
      <dgm:prSet/>
      <dgm:spPr/>
      <dgm:t>
        <a:bodyPr/>
        <a:lstStyle/>
        <a:p>
          <a:endParaRPr lang="en-US"/>
        </a:p>
      </dgm:t>
    </dgm:pt>
    <dgm:pt modelId="{90EC927F-25B9-44DF-B0A2-BE0F57669D56}" type="sibTrans" cxnId="{EF135E60-58C8-4882-96CF-4924956D02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0C0CEC-F3F7-4AA9-967F-0AE559091D6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Dataset “labelen” doormiddel van Wiskunde uit publicatie 74</a:t>
          </a:r>
          <a:endParaRPr lang="en-US"/>
        </a:p>
      </dgm:t>
    </dgm:pt>
    <dgm:pt modelId="{8E61276D-E3CD-4F8A-A55C-FBDD74699201}" type="parTrans" cxnId="{7DE98BDA-15F7-494A-95BC-460E0BBDB516}">
      <dgm:prSet/>
      <dgm:spPr/>
      <dgm:t>
        <a:bodyPr/>
        <a:lstStyle/>
        <a:p>
          <a:endParaRPr lang="en-US"/>
        </a:p>
      </dgm:t>
    </dgm:pt>
    <dgm:pt modelId="{A20D2819-1284-4218-85D6-937C141C3547}" type="sibTrans" cxnId="{7DE98BDA-15F7-494A-95BC-460E0BBDB5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F32AAE-47FF-4F92-B38B-86D8C77A7A3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PoC WebApplicatie gebaseerd op deze “Mock” Dataset</a:t>
          </a:r>
          <a:endParaRPr lang="en-US"/>
        </a:p>
      </dgm:t>
    </dgm:pt>
    <dgm:pt modelId="{24F2CAB3-CF54-4E5E-A3B6-FC8C975061A2}" type="parTrans" cxnId="{8BA382F8-5B32-4546-9B3D-EEC982FC06F1}">
      <dgm:prSet/>
      <dgm:spPr/>
      <dgm:t>
        <a:bodyPr/>
        <a:lstStyle/>
        <a:p>
          <a:endParaRPr lang="en-US"/>
        </a:p>
      </dgm:t>
    </dgm:pt>
    <dgm:pt modelId="{481FCDEF-1F37-4C42-92B4-6454F51D150A}" type="sibTrans" cxnId="{8BA382F8-5B32-4546-9B3D-EEC982FC06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8740E8-5A61-43E3-A10B-078C56209DF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Research paper, deels om de volgende “crew” te instrueren</a:t>
          </a:r>
          <a:endParaRPr lang="en-US"/>
        </a:p>
      </dgm:t>
    </dgm:pt>
    <dgm:pt modelId="{CEF01506-8E67-42C2-84BE-021F755D01FA}" type="parTrans" cxnId="{9C2F1953-7C24-4EE1-93E9-4F67D8D0459F}">
      <dgm:prSet/>
      <dgm:spPr/>
      <dgm:t>
        <a:bodyPr/>
        <a:lstStyle/>
        <a:p>
          <a:endParaRPr lang="en-US"/>
        </a:p>
      </dgm:t>
    </dgm:pt>
    <dgm:pt modelId="{2BF2CC2D-6125-41DD-9E3D-9F6F3F54AAE7}" type="sibTrans" cxnId="{9C2F1953-7C24-4EE1-93E9-4F67D8D045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9402A7-1178-48E9-8817-E7B06D0F272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Mock data vervangen in een later staduim</a:t>
          </a:r>
          <a:endParaRPr lang="en-US"/>
        </a:p>
      </dgm:t>
    </dgm:pt>
    <dgm:pt modelId="{AA1CC922-D64D-4C68-9F0C-568AF0667236}" type="parTrans" cxnId="{53C4450E-D61A-4049-8D55-620386A7FF85}">
      <dgm:prSet/>
      <dgm:spPr/>
      <dgm:t>
        <a:bodyPr/>
        <a:lstStyle/>
        <a:p>
          <a:endParaRPr lang="en-US"/>
        </a:p>
      </dgm:t>
    </dgm:pt>
    <dgm:pt modelId="{57DA6020-5959-438B-B146-58A8D9876F61}" type="sibTrans" cxnId="{53C4450E-D61A-4049-8D55-620386A7FF85}">
      <dgm:prSet/>
      <dgm:spPr/>
      <dgm:t>
        <a:bodyPr/>
        <a:lstStyle/>
        <a:p>
          <a:endParaRPr lang="en-US"/>
        </a:p>
      </dgm:t>
    </dgm:pt>
    <dgm:pt modelId="{1746907E-D51A-4C19-A560-A02162B4D714}" type="pres">
      <dgm:prSet presAssocID="{56F284FD-8047-487B-86C8-60C4D0015831}" presName="root" presStyleCnt="0">
        <dgm:presLayoutVars>
          <dgm:dir/>
          <dgm:resizeHandles val="exact"/>
        </dgm:presLayoutVars>
      </dgm:prSet>
      <dgm:spPr/>
    </dgm:pt>
    <dgm:pt modelId="{14EFA0B8-D8D6-4ACA-A563-6976852F07EF}" type="pres">
      <dgm:prSet presAssocID="{56F284FD-8047-487B-86C8-60C4D0015831}" presName="container" presStyleCnt="0">
        <dgm:presLayoutVars>
          <dgm:dir/>
          <dgm:resizeHandles val="exact"/>
        </dgm:presLayoutVars>
      </dgm:prSet>
      <dgm:spPr/>
    </dgm:pt>
    <dgm:pt modelId="{AC596862-C4A4-4438-8E18-66299CE3C97F}" type="pres">
      <dgm:prSet presAssocID="{CA208C2C-355B-4D2C-B7DF-1D7044A73A23}" presName="compNode" presStyleCnt="0"/>
      <dgm:spPr/>
    </dgm:pt>
    <dgm:pt modelId="{AC841B57-5B1F-4E2D-B697-99C44D9D75B4}" type="pres">
      <dgm:prSet presAssocID="{CA208C2C-355B-4D2C-B7DF-1D7044A73A23}" presName="iconBgRect" presStyleLbl="bgShp" presStyleIdx="0" presStyleCnt="5"/>
      <dgm:spPr/>
    </dgm:pt>
    <dgm:pt modelId="{6F497AA7-56B6-415E-A82E-6E82145ECF93}" type="pres">
      <dgm:prSet presAssocID="{CA208C2C-355B-4D2C-B7DF-1D7044A73A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met effen opvulling"/>
        </a:ext>
      </dgm:extLst>
    </dgm:pt>
    <dgm:pt modelId="{20D061EA-E16D-4023-9E47-F60199C5AD40}" type="pres">
      <dgm:prSet presAssocID="{CA208C2C-355B-4D2C-B7DF-1D7044A73A23}" presName="spaceRect" presStyleCnt="0"/>
      <dgm:spPr/>
    </dgm:pt>
    <dgm:pt modelId="{CB1A09A3-20A9-4BC5-8DFD-376302897C0F}" type="pres">
      <dgm:prSet presAssocID="{CA208C2C-355B-4D2C-B7DF-1D7044A73A23}" presName="textRect" presStyleLbl="revTx" presStyleIdx="0" presStyleCnt="5">
        <dgm:presLayoutVars>
          <dgm:chMax val="1"/>
          <dgm:chPref val="1"/>
        </dgm:presLayoutVars>
      </dgm:prSet>
      <dgm:spPr/>
    </dgm:pt>
    <dgm:pt modelId="{3D47C20C-F21C-4C81-B41A-5E9E1155191C}" type="pres">
      <dgm:prSet presAssocID="{90EC927F-25B9-44DF-B0A2-BE0F57669D56}" presName="sibTrans" presStyleLbl="sibTrans2D1" presStyleIdx="0" presStyleCnt="0"/>
      <dgm:spPr/>
    </dgm:pt>
    <dgm:pt modelId="{D7792E6C-95BD-456C-880C-A1B40B683E24}" type="pres">
      <dgm:prSet presAssocID="{630C0CEC-F3F7-4AA9-967F-0AE559091D67}" presName="compNode" presStyleCnt="0"/>
      <dgm:spPr/>
    </dgm:pt>
    <dgm:pt modelId="{4E29E42B-D507-4443-B879-F01E281E4C39}" type="pres">
      <dgm:prSet presAssocID="{630C0CEC-F3F7-4AA9-967F-0AE559091D67}" presName="iconBgRect" presStyleLbl="bgShp" presStyleIdx="1" presStyleCnt="5"/>
      <dgm:spPr/>
    </dgm:pt>
    <dgm:pt modelId="{FB4448C3-73E2-4115-BBBE-CED3915AC772}" type="pres">
      <dgm:prSet presAssocID="{630C0CEC-F3F7-4AA9-967F-0AE559091D6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eken"/>
        </a:ext>
      </dgm:extLst>
    </dgm:pt>
    <dgm:pt modelId="{DB5B05DC-B68D-418F-B259-E3899860AE59}" type="pres">
      <dgm:prSet presAssocID="{630C0CEC-F3F7-4AA9-967F-0AE559091D67}" presName="spaceRect" presStyleCnt="0"/>
      <dgm:spPr/>
    </dgm:pt>
    <dgm:pt modelId="{1E940631-2AFD-45EF-AC50-E34BCE777E3C}" type="pres">
      <dgm:prSet presAssocID="{630C0CEC-F3F7-4AA9-967F-0AE559091D67}" presName="textRect" presStyleLbl="revTx" presStyleIdx="1" presStyleCnt="5">
        <dgm:presLayoutVars>
          <dgm:chMax val="1"/>
          <dgm:chPref val="1"/>
        </dgm:presLayoutVars>
      </dgm:prSet>
      <dgm:spPr/>
    </dgm:pt>
    <dgm:pt modelId="{42FC31DD-7B42-41BF-A582-8514EB2F6DB5}" type="pres">
      <dgm:prSet presAssocID="{A20D2819-1284-4218-85D6-937C141C3547}" presName="sibTrans" presStyleLbl="sibTrans2D1" presStyleIdx="0" presStyleCnt="0"/>
      <dgm:spPr/>
    </dgm:pt>
    <dgm:pt modelId="{C43DA156-8C4E-4E7D-831E-5CBAE4E4C541}" type="pres">
      <dgm:prSet presAssocID="{3EF32AAE-47FF-4F92-B38B-86D8C77A7A30}" presName="compNode" presStyleCnt="0"/>
      <dgm:spPr/>
    </dgm:pt>
    <dgm:pt modelId="{6203A786-8464-40E1-A2E3-C8C89C7A84AE}" type="pres">
      <dgm:prSet presAssocID="{3EF32AAE-47FF-4F92-B38B-86D8C77A7A30}" presName="iconBgRect" presStyleLbl="bgShp" presStyleIdx="2" presStyleCnt="5"/>
      <dgm:spPr/>
    </dgm:pt>
    <dgm:pt modelId="{F15DC438-93F3-4D09-A655-C31CBD3553D7}" type="pres">
      <dgm:prSet presAssocID="{3EF32AAE-47FF-4F92-B38B-86D8C77A7A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ontwerp met effen opvulling"/>
        </a:ext>
      </dgm:extLst>
    </dgm:pt>
    <dgm:pt modelId="{453A39AA-1C97-4ED2-8646-5C5DD78BA339}" type="pres">
      <dgm:prSet presAssocID="{3EF32AAE-47FF-4F92-B38B-86D8C77A7A30}" presName="spaceRect" presStyleCnt="0"/>
      <dgm:spPr/>
    </dgm:pt>
    <dgm:pt modelId="{D97AC998-017A-4E09-BA59-1CA736230842}" type="pres">
      <dgm:prSet presAssocID="{3EF32AAE-47FF-4F92-B38B-86D8C77A7A30}" presName="textRect" presStyleLbl="revTx" presStyleIdx="2" presStyleCnt="5">
        <dgm:presLayoutVars>
          <dgm:chMax val="1"/>
          <dgm:chPref val="1"/>
        </dgm:presLayoutVars>
      </dgm:prSet>
      <dgm:spPr/>
    </dgm:pt>
    <dgm:pt modelId="{783FA1A5-C112-42A0-A8CA-FFE651D621DB}" type="pres">
      <dgm:prSet presAssocID="{481FCDEF-1F37-4C42-92B4-6454F51D150A}" presName="sibTrans" presStyleLbl="sibTrans2D1" presStyleIdx="0" presStyleCnt="0"/>
      <dgm:spPr/>
    </dgm:pt>
    <dgm:pt modelId="{890087B1-F48D-4D38-B390-0E1839C4E445}" type="pres">
      <dgm:prSet presAssocID="{4A8740E8-5A61-43E3-A10B-078C56209DFD}" presName="compNode" presStyleCnt="0"/>
      <dgm:spPr/>
    </dgm:pt>
    <dgm:pt modelId="{3466AC2B-FB22-4492-9F08-5417C335C473}" type="pres">
      <dgm:prSet presAssocID="{4A8740E8-5A61-43E3-A10B-078C56209DFD}" presName="iconBgRect" presStyleLbl="bgShp" presStyleIdx="3" presStyleCnt="5"/>
      <dgm:spPr/>
    </dgm:pt>
    <dgm:pt modelId="{B082BB7B-8AD8-40FE-A5A6-19DD210203BC}" type="pres">
      <dgm:prSet presAssocID="{4A8740E8-5A61-43E3-A10B-078C56209D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embord met effen opvulling"/>
        </a:ext>
      </dgm:extLst>
    </dgm:pt>
    <dgm:pt modelId="{1885DC81-E2BA-415E-BD07-76208786A42C}" type="pres">
      <dgm:prSet presAssocID="{4A8740E8-5A61-43E3-A10B-078C56209DFD}" presName="spaceRect" presStyleCnt="0"/>
      <dgm:spPr/>
    </dgm:pt>
    <dgm:pt modelId="{C0FCB302-729B-4A4A-8FC9-91B3ED70DAE1}" type="pres">
      <dgm:prSet presAssocID="{4A8740E8-5A61-43E3-A10B-078C56209DFD}" presName="textRect" presStyleLbl="revTx" presStyleIdx="3" presStyleCnt="5">
        <dgm:presLayoutVars>
          <dgm:chMax val="1"/>
          <dgm:chPref val="1"/>
        </dgm:presLayoutVars>
      </dgm:prSet>
      <dgm:spPr/>
    </dgm:pt>
    <dgm:pt modelId="{0FB641B0-4B22-4983-BC95-45DEF75FD581}" type="pres">
      <dgm:prSet presAssocID="{2BF2CC2D-6125-41DD-9E3D-9F6F3F54AAE7}" presName="sibTrans" presStyleLbl="sibTrans2D1" presStyleIdx="0" presStyleCnt="0"/>
      <dgm:spPr/>
    </dgm:pt>
    <dgm:pt modelId="{3DB630BC-3D1E-447F-8699-9708FE954186}" type="pres">
      <dgm:prSet presAssocID="{5F9402A7-1178-48E9-8817-E7B06D0F2729}" presName="compNode" presStyleCnt="0"/>
      <dgm:spPr/>
    </dgm:pt>
    <dgm:pt modelId="{5C2D012D-0C83-451D-8865-C4CD8BE55781}" type="pres">
      <dgm:prSet presAssocID="{5F9402A7-1178-48E9-8817-E7B06D0F2729}" presName="iconBgRect" presStyleLbl="bgShp" presStyleIdx="4" presStyleCnt="5"/>
      <dgm:spPr/>
    </dgm:pt>
    <dgm:pt modelId="{304CD1C9-89A1-496E-9AF8-0DDCC81E9B22}" type="pres">
      <dgm:prSet presAssocID="{5F9402A7-1178-48E9-8817-E7B06D0F27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ersleutel met effen opvulling"/>
        </a:ext>
      </dgm:extLst>
    </dgm:pt>
    <dgm:pt modelId="{6B083A66-A481-40EA-A50B-569A4F86F0BF}" type="pres">
      <dgm:prSet presAssocID="{5F9402A7-1178-48E9-8817-E7B06D0F2729}" presName="spaceRect" presStyleCnt="0"/>
      <dgm:spPr/>
    </dgm:pt>
    <dgm:pt modelId="{BA9937E6-DB62-494F-9D50-B63F80AE5CAA}" type="pres">
      <dgm:prSet presAssocID="{5F9402A7-1178-48E9-8817-E7B06D0F272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349501-60A2-4389-9289-76E8695BF96E}" type="presOf" srcId="{630C0CEC-F3F7-4AA9-967F-0AE559091D67}" destId="{1E940631-2AFD-45EF-AC50-E34BCE777E3C}" srcOrd="0" destOrd="0" presId="urn:microsoft.com/office/officeart/2018/2/layout/IconCircleList"/>
    <dgm:cxn modelId="{53C4450E-D61A-4049-8D55-620386A7FF85}" srcId="{56F284FD-8047-487B-86C8-60C4D0015831}" destId="{5F9402A7-1178-48E9-8817-E7B06D0F2729}" srcOrd="4" destOrd="0" parTransId="{AA1CC922-D64D-4C68-9F0C-568AF0667236}" sibTransId="{57DA6020-5959-438B-B146-58A8D9876F61}"/>
    <dgm:cxn modelId="{93EB8F16-8C73-461B-BB7B-B669DDA20ACA}" type="presOf" srcId="{3EF32AAE-47FF-4F92-B38B-86D8C77A7A30}" destId="{D97AC998-017A-4E09-BA59-1CA736230842}" srcOrd="0" destOrd="0" presId="urn:microsoft.com/office/officeart/2018/2/layout/IconCircleList"/>
    <dgm:cxn modelId="{A95BDB22-EBBC-4CD2-B11B-D9BB01D30346}" type="presOf" srcId="{2BF2CC2D-6125-41DD-9E3D-9F6F3F54AAE7}" destId="{0FB641B0-4B22-4983-BC95-45DEF75FD581}" srcOrd="0" destOrd="0" presId="urn:microsoft.com/office/officeart/2018/2/layout/IconCircleList"/>
    <dgm:cxn modelId="{EF135E60-58C8-4882-96CF-4924956D024E}" srcId="{56F284FD-8047-487B-86C8-60C4D0015831}" destId="{CA208C2C-355B-4D2C-B7DF-1D7044A73A23}" srcOrd="0" destOrd="0" parTransId="{E9F5E6FE-B36D-4412-A5F9-F8A7C037FC00}" sibTransId="{90EC927F-25B9-44DF-B0A2-BE0F57669D56}"/>
    <dgm:cxn modelId="{E705F842-6035-48B6-899A-E96E26D37AC0}" type="presOf" srcId="{4A8740E8-5A61-43E3-A10B-078C56209DFD}" destId="{C0FCB302-729B-4A4A-8FC9-91B3ED70DAE1}" srcOrd="0" destOrd="0" presId="urn:microsoft.com/office/officeart/2018/2/layout/IconCircleList"/>
    <dgm:cxn modelId="{9C2F1953-7C24-4EE1-93E9-4F67D8D0459F}" srcId="{56F284FD-8047-487B-86C8-60C4D0015831}" destId="{4A8740E8-5A61-43E3-A10B-078C56209DFD}" srcOrd="3" destOrd="0" parTransId="{CEF01506-8E67-42C2-84BE-021F755D01FA}" sibTransId="{2BF2CC2D-6125-41DD-9E3D-9F6F3F54AAE7}"/>
    <dgm:cxn modelId="{2BDA5FA6-2773-4A14-B184-6C907B4289E0}" type="presOf" srcId="{CA208C2C-355B-4D2C-B7DF-1D7044A73A23}" destId="{CB1A09A3-20A9-4BC5-8DFD-376302897C0F}" srcOrd="0" destOrd="0" presId="urn:microsoft.com/office/officeart/2018/2/layout/IconCircleList"/>
    <dgm:cxn modelId="{20BE03A8-1D3F-483F-9E2F-3B02BE5D0D72}" type="presOf" srcId="{56F284FD-8047-487B-86C8-60C4D0015831}" destId="{1746907E-D51A-4C19-A560-A02162B4D714}" srcOrd="0" destOrd="0" presId="urn:microsoft.com/office/officeart/2018/2/layout/IconCircleList"/>
    <dgm:cxn modelId="{A94847BF-E6A0-41F9-BD68-48FDB41543B1}" type="presOf" srcId="{A20D2819-1284-4218-85D6-937C141C3547}" destId="{42FC31DD-7B42-41BF-A582-8514EB2F6DB5}" srcOrd="0" destOrd="0" presId="urn:microsoft.com/office/officeart/2018/2/layout/IconCircleList"/>
    <dgm:cxn modelId="{668FCCC4-1332-41F5-896F-E7FAE5BAF2A0}" type="presOf" srcId="{481FCDEF-1F37-4C42-92B4-6454F51D150A}" destId="{783FA1A5-C112-42A0-A8CA-FFE651D621DB}" srcOrd="0" destOrd="0" presId="urn:microsoft.com/office/officeart/2018/2/layout/IconCircleList"/>
    <dgm:cxn modelId="{7DE98BDA-15F7-494A-95BC-460E0BBDB516}" srcId="{56F284FD-8047-487B-86C8-60C4D0015831}" destId="{630C0CEC-F3F7-4AA9-967F-0AE559091D67}" srcOrd="1" destOrd="0" parTransId="{8E61276D-E3CD-4F8A-A55C-FBDD74699201}" sibTransId="{A20D2819-1284-4218-85D6-937C141C3547}"/>
    <dgm:cxn modelId="{C8D24DF4-E919-4975-A3BB-9B82C35FAE83}" type="presOf" srcId="{90EC927F-25B9-44DF-B0A2-BE0F57669D56}" destId="{3D47C20C-F21C-4C81-B41A-5E9E1155191C}" srcOrd="0" destOrd="0" presId="urn:microsoft.com/office/officeart/2018/2/layout/IconCircleList"/>
    <dgm:cxn modelId="{8BA382F8-5B32-4546-9B3D-EEC982FC06F1}" srcId="{56F284FD-8047-487B-86C8-60C4D0015831}" destId="{3EF32AAE-47FF-4F92-B38B-86D8C77A7A30}" srcOrd="2" destOrd="0" parTransId="{24F2CAB3-CF54-4E5E-A3B6-FC8C975061A2}" sibTransId="{481FCDEF-1F37-4C42-92B4-6454F51D150A}"/>
    <dgm:cxn modelId="{C700CCFD-C95F-4665-83B3-A53FBCA95E11}" type="presOf" srcId="{5F9402A7-1178-48E9-8817-E7B06D0F2729}" destId="{BA9937E6-DB62-494F-9D50-B63F80AE5CAA}" srcOrd="0" destOrd="0" presId="urn:microsoft.com/office/officeart/2018/2/layout/IconCircleList"/>
    <dgm:cxn modelId="{196E5172-6780-4482-A405-F1DC5D8857BB}" type="presParOf" srcId="{1746907E-D51A-4C19-A560-A02162B4D714}" destId="{14EFA0B8-D8D6-4ACA-A563-6976852F07EF}" srcOrd="0" destOrd="0" presId="urn:microsoft.com/office/officeart/2018/2/layout/IconCircleList"/>
    <dgm:cxn modelId="{BD9AAA2D-5DD9-4E63-B955-99FD197585C6}" type="presParOf" srcId="{14EFA0B8-D8D6-4ACA-A563-6976852F07EF}" destId="{AC596862-C4A4-4438-8E18-66299CE3C97F}" srcOrd="0" destOrd="0" presId="urn:microsoft.com/office/officeart/2018/2/layout/IconCircleList"/>
    <dgm:cxn modelId="{B975A3B2-A99C-4150-869A-90133054EFD0}" type="presParOf" srcId="{AC596862-C4A4-4438-8E18-66299CE3C97F}" destId="{AC841B57-5B1F-4E2D-B697-99C44D9D75B4}" srcOrd="0" destOrd="0" presId="urn:microsoft.com/office/officeart/2018/2/layout/IconCircleList"/>
    <dgm:cxn modelId="{272FD059-A3C3-42F0-BFD2-521A7C237B9D}" type="presParOf" srcId="{AC596862-C4A4-4438-8E18-66299CE3C97F}" destId="{6F497AA7-56B6-415E-A82E-6E82145ECF93}" srcOrd="1" destOrd="0" presId="urn:microsoft.com/office/officeart/2018/2/layout/IconCircleList"/>
    <dgm:cxn modelId="{32609567-F286-4CB8-8823-31C20595F732}" type="presParOf" srcId="{AC596862-C4A4-4438-8E18-66299CE3C97F}" destId="{20D061EA-E16D-4023-9E47-F60199C5AD40}" srcOrd="2" destOrd="0" presId="urn:microsoft.com/office/officeart/2018/2/layout/IconCircleList"/>
    <dgm:cxn modelId="{0FB29601-7A57-4760-93AF-86A143B867B1}" type="presParOf" srcId="{AC596862-C4A4-4438-8E18-66299CE3C97F}" destId="{CB1A09A3-20A9-4BC5-8DFD-376302897C0F}" srcOrd="3" destOrd="0" presId="urn:microsoft.com/office/officeart/2018/2/layout/IconCircleList"/>
    <dgm:cxn modelId="{35D96897-C356-447A-BBD7-AF3659995CDE}" type="presParOf" srcId="{14EFA0B8-D8D6-4ACA-A563-6976852F07EF}" destId="{3D47C20C-F21C-4C81-B41A-5E9E1155191C}" srcOrd="1" destOrd="0" presId="urn:microsoft.com/office/officeart/2018/2/layout/IconCircleList"/>
    <dgm:cxn modelId="{00243073-F39F-4551-BFC7-3D80E8682BD3}" type="presParOf" srcId="{14EFA0B8-D8D6-4ACA-A563-6976852F07EF}" destId="{D7792E6C-95BD-456C-880C-A1B40B683E24}" srcOrd="2" destOrd="0" presId="urn:microsoft.com/office/officeart/2018/2/layout/IconCircleList"/>
    <dgm:cxn modelId="{C6AD2CAE-D4D9-49C2-97A7-0149736071A5}" type="presParOf" srcId="{D7792E6C-95BD-456C-880C-A1B40B683E24}" destId="{4E29E42B-D507-4443-B879-F01E281E4C39}" srcOrd="0" destOrd="0" presId="urn:microsoft.com/office/officeart/2018/2/layout/IconCircleList"/>
    <dgm:cxn modelId="{DF8ADB18-9F32-47E7-AFE4-4824A732799F}" type="presParOf" srcId="{D7792E6C-95BD-456C-880C-A1B40B683E24}" destId="{FB4448C3-73E2-4115-BBBE-CED3915AC772}" srcOrd="1" destOrd="0" presId="urn:microsoft.com/office/officeart/2018/2/layout/IconCircleList"/>
    <dgm:cxn modelId="{59441AEA-DE78-40E8-B883-C50C389E03E6}" type="presParOf" srcId="{D7792E6C-95BD-456C-880C-A1B40B683E24}" destId="{DB5B05DC-B68D-418F-B259-E3899860AE59}" srcOrd="2" destOrd="0" presId="urn:microsoft.com/office/officeart/2018/2/layout/IconCircleList"/>
    <dgm:cxn modelId="{D607D1B9-166F-48AC-A13D-52983E859C33}" type="presParOf" srcId="{D7792E6C-95BD-456C-880C-A1B40B683E24}" destId="{1E940631-2AFD-45EF-AC50-E34BCE777E3C}" srcOrd="3" destOrd="0" presId="urn:microsoft.com/office/officeart/2018/2/layout/IconCircleList"/>
    <dgm:cxn modelId="{BC58D0E6-3225-4CB0-90A4-C731083C23F0}" type="presParOf" srcId="{14EFA0B8-D8D6-4ACA-A563-6976852F07EF}" destId="{42FC31DD-7B42-41BF-A582-8514EB2F6DB5}" srcOrd="3" destOrd="0" presId="urn:microsoft.com/office/officeart/2018/2/layout/IconCircleList"/>
    <dgm:cxn modelId="{07218838-E502-468F-AACB-20BB2762A32A}" type="presParOf" srcId="{14EFA0B8-D8D6-4ACA-A563-6976852F07EF}" destId="{C43DA156-8C4E-4E7D-831E-5CBAE4E4C541}" srcOrd="4" destOrd="0" presId="urn:microsoft.com/office/officeart/2018/2/layout/IconCircleList"/>
    <dgm:cxn modelId="{8E33454F-DED3-45DF-9B06-7FE2EF6CD915}" type="presParOf" srcId="{C43DA156-8C4E-4E7D-831E-5CBAE4E4C541}" destId="{6203A786-8464-40E1-A2E3-C8C89C7A84AE}" srcOrd="0" destOrd="0" presId="urn:microsoft.com/office/officeart/2018/2/layout/IconCircleList"/>
    <dgm:cxn modelId="{3D83995D-DEB5-4357-BBF4-1CFBE497E1C9}" type="presParOf" srcId="{C43DA156-8C4E-4E7D-831E-5CBAE4E4C541}" destId="{F15DC438-93F3-4D09-A655-C31CBD3553D7}" srcOrd="1" destOrd="0" presId="urn:microsoft.com/office/officeart/2018/2/layout/IconCircleList"/>
    <dgm:cxn modelId="{482D9115-9027-48C2-B406-B31751BC7E60}" type="presParOf" srcId="{C43DA156-8C4E-4E7D-831E-5CBAE4E4C541}" destId="{453A39AA-1C97-4ED2-8646-5C5DD78BA339}" srcOrd="2" destOrd="0" presId="urn:microsoft.com/office/officeart/2018/2/layout/IconCircleList"/>
    <dgm:cxn modelId="{269A9246-555F-4222-8A12-B03AA1460771}" type="presParOf" srcId="{C43DA156-8C4E-4E7D-831E-5CBAE4E4C541}" destId="{D97AC998-017A-4E09-BA59-1CA736230842}" srcOrd="3" destOrd="0" presId="urn:microsoft.com/office/officeart/2018/2/layout/IconCircleList"/>
    <dgm:cxn modelId="{F767A2AD-89FC-42EB-A1CA-F43FD3BE7333}" type="presParOf" srcId="{14EFA0B8-D8D6-4ACA-A563-6976852F07EF}" destId="{783FA1A5-C112-42A0-A8CA-FFE651D621DB}" srcOrd="5" destOrd="0" presId="urn:microsoft.com/office/officeart/2018/2/layout/IconCircleList"/>
    <dgm:cxn modelId="{1B60B5BB-A425-49C9-A3F0-B9D4B96F3BE8}" type="presParOf" srcId="{14EFA0B8-D8D6-4ACA-A563-6976852F07EF}" destId="{890087B1-F48D-4D38-B390-0E1839C4E445}" srcOrd="6" destOrd="0" presId="urn:microsoft.com/office/officeart/2018/2/layout/IconCircleList"/>
    <dgm:cxn modelId="{E8C54D82-6E6E-458C-A048-74F64B33E7EF}" type="presParOf" srcId="{890087B1-F48D-4D38-B390-0E1839C4E445}" destId="{3466AC2B-FB22-4492-9F08-5417C335C473}" srcOrd="0" destOrd="0" presId="urn:microsoft.com/office/officeart/2018/2/layout/IconCircleList"/>
    <dgm:cxn modelId="{C1637C7E-106A-4110-9720-6509BA03F82C}" type="presParOf" srcId="{890087B1-F48D-4D38-B390-0E1839C4E445}" destId="{B082BB7B-8AD8-40FE-A5A6-19DD210203BC}" srcOrd="1" destOrd="0" presId="urn:microsoft.com/office/officeart/2018/2/layout/IconCircleList"/>
    <dgm:cxn modelId="{9DC2BB2E-43C9-4479-8D72-8C22F505C50E}" type="presParOf" srcId="{890087B1-F48D-4D38-B390-0E1839C4E445}" destId="{1885DC81-E2BA-415E-BD07-76208786A42C}" srcOrd="2" destOrd="0" presId="urn:microsoft.com/office/officeart/2018/2/layout/IconCircleList"/>
    <dgm:cxn modelId="{CEA07B97-AEED-42E7-A3B2-066402BA9706}" type="presParOf" srcId="{890087B1-F48D-4D38-B390-0E1839C4E445}" destId="{C0FCB302-729B-4A4A-8FC9-91B3ED70DAE1}" srcOrd="3" destOrd="0" presId="urn:microsoft.com/office/officeart/2018/2/layout/IconCircleList"/>
    <dgm:cxn modelId="{6E3A848E-58B6-4F5B-AAE4-6701064BD9A9}" type="presParOf" srcId="{14EFA0B8-D8D6-4ACA-A563-6976852F07EF}" destId="{0FB641B0-4B22-4983-BC95-45DEF75FD581}" srcOrd="7" destOrd="0" presId="urn:microsoft.com/office/officeart/2018/2/layout/IconCircleList"/>
    <dgm:cxn modelId="{9229CCF2-D182-43E3-85B8-FE9DA4EF9694}" type="presParOf" srcId="{14EFA0B8-D8D6-4ACA-A563-6976852F07EF}" destId="{3DB630BC-3D1E-447F-8699-9708FE954186}" srcOrd="8" destOrd="0" presId="urn:microsoft.com/office/officeart/2018/2/layout/IconCircleList"/>
    <dgm:cxn modelId="{C2A014C5-A448-4DCE-B524-9C3DF861AB5E}" type="presParOf" srcId="{3DB630BC-3D1E-447F-8699-9708FE954186}" destId="{5C2D012D-0C83-451D-8865-C4CD8BE55781}" srcOrd="0" destOrd="0" presId="urn:microsoft.com/office/officeart/2018/2/layout/IconCircleList"/>
    <dgm:cxn modelId="{784BB0AD-9231-4763-9189-1F2DAEDC94E1}" type="presParOf" srcId="{3DB630BC-3D1E-447F-8699-9708FE954186}" destId="{304CD1C9-89A1-496E-9AF8-0DDCC81E9B22}" srcOrd="1" destOrd="0" presId="urn:microsoft.com/office/officeart/2018/2/layout/IconCircleList"/>
    <dgm:cxn modelId="{7516AEA3-30AC-4048-9983-4FA22470D616}" type="presParOf" srcId="{3DB630BC-3D1E-447F-8699-9708FE954186}" destId="{6B083A66-A481-40EA-A50B-569A4F86F0BF}" srcOrd="2" destOrd="0" presId="urn:microsoft.com/office/officeart/2018/2/layout/IconCircleList"/>
    <dgm:cxn modelId="{4E0DB673-4142-4737-9E93-272EA61B72BA}" type="presParOf" srcId="{3DB630BC-3D1E-447F-8699-9708FE954186}" destId="{BA9937E6-DB62-494F-9D50-B63F80AE5C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92A036-89D6-42DD-9D0D-F4A568B90C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90C73-6A1D-4DE0-A298-19493626D68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Geexperimenteerd met Publicatie 74</a:t>
          </a:r>
          <a:endParaRPr lang="en-US"/>
        </a:p>
      </dgm:t>
    </dgm:pt>
    <dgm:pt modelId="{C2AAEBAA-5034-40AC-8F5F-0AF513E8B4E4}" type="parTrans" cxnId="{97FC4A67-C7D9-4E95-AB8E-42CE3D2F6FEA}">
      <dgm:prSet/>
      <dgm:spPr/>
      <dgm:t>
        <a:bodyPr/>
        <a:lstStyle/>
        <a:p>
          <a:endParaRPr lang="en-US"/>
        </a:p>
      </dgm:t>
    </dgm:pt>
    <dgm:pt modelId="{169CB0D2-8161-4AFF-9675-7EC6CAD29978}" type="sibTrans" cxnId="{97FC4A67-C7D9-4E95-AB8E-42CE3D2F6FEA}">
      <dgm:prSet/>
      <dgm:spPr/>
      <dgm:t>
        <a:bodyPr/>
        <a:lstStyle/>
        <a:p>
          <a:endParaRPr lang="en-US"/>
        </a:p>
      </dgm:t>
    </dgm:pt>
    <dgm:pt modelId="{C079B1DE-F5AF-48BB-9D14-2B2115CCBCC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Haalbaarheid van Plan B</a:t>
          </a:r>
          <a:endParaRPr lang="en-US"/>
        </a:p>
      </dgm:t>
    </dgm:pt>
    <dgm:pt modelId="{92D1E761-A69E-44B5-B3FB-2DFD16E73965}" type="parTrans" cxnId="{14783963-CA09-49BA-B9FF-5430260A1B31}">
      <dgm:prSet/>
      <dgm:spPr/>
      <dgm:t>
        <a:bodyPr/>
        <a:lstStyle/>
        <a:p>
          <a:endParaRPr lang="en-US"/>
        </a:p>
      </dgm:t>
    </dgm:pt>
    <dgm:pt modelId="{96FD2485-F928-4638-A79C-EC0429302590}" type="sibTrans" cxnId="{14783963-CA09-49BA-B9FF-5430260A1B31}">
      <dgm:prSet/>
      <dgm:spPr/>
      <dgm:t>
        <a:bodyPr/>
        <a:lstStyle/>
        <a:p>
          <a:endParaRPr lang="en-US"/>
        </a:p>
      </dgm:t>
    </dgm:pt>
    <dgm:pt modelId="{D155EFB1-41EF-425C-AF23-0A0F3422F2F6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Conclusie: Het is mogelijk</a:t>
          </a:r>
          <a:endParaRPr lang="en-US"/>
        </a:p>
      </dgm:t>
    </dgm:pt>
    <dgm:pt modelId="{5C212E80-1F54-4DEB-AD3E-1BAF6D18654D}" type="parTrans" cxnId="{B16711E0-F25D-4C44-A090-35B2DE5E2308}">
      <dgm:prSet/>
      <dgm:spPr/>
      <dgm:t>
        <a:bodyPr/>
        <a:lstStyle/>
        <a:p>
          <a:endParaRPr lang="en-US"/>
        </a:p>
      </dgm:t>
    </dgm:pt>
    <dgm:pt modelId="{48A70ABC-A143-460E-B79F-EED0F1516437}" type="sibTrans" cxnId="{B16711E0-F25D-4C44-A090-35B2DE5E2308}">
      <dgm:prSet/>
      <dgm:spPr/>
      <dgm:t>
        <a:bodyPr/>
        <a:lstStyle/>
        <a:p>
          <a:endParaRPr lang="en-US"/>
        </a:p>
      </dgm:t>
    </dgm:pt>
    <dgm:pt modelId="{B2FAF3A2-E082-4FC6-823A-11D22CC777BE}" type="pres">
      <dgm:prSet presAssocID="{9E92A036-89D6-42DD-9D0D-F4A568B90CF1}" presName="root" presStyleCnt="0">
        <dgm:presLayoutVars>
          <dgm:dir/>
          <dgm:resizeHandles val="exact"/>
        </dgm:presLayoutVars>
      </dgm:prSet>
      <dgm:spPr/>
    </dgm:pt>
    <dgm:pt modelId="{4606CACD-3AC8-4862-BA89-5AED8783A45F}" type="pres">
      <dgm:prSet presAssocID="{BB590C73-6A1D-4DE0-A298-19493626D683}" presName="compNode" presStyleCnt="0"/>
      <dgm:spPr/>
    </dgm:pt>
    <dgm:pt modelId="{EFE01994-2677-4DAC-AE94-0452B9221203}" type="pres">
      <dgm:prSet presAssocID="{BB590C73-6A1D-4DE0-A298-19493626D683}" presName="bgRect" presStyleLbl="bgShp" presStyleIdx="0" presStyleCnt="3"/>
      <dgm:spPr/>
    </dgm:pt>
    <dgm:pt modelId="{370AC9F2-7DC6-44C6-9331-1293634A61D0}" type="pres">
      <dgm:prSet presAssocID="{BB590C73-6A1D-4DE0-A298-19493626D6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eken"/>
        </a:ext>
      </dgm:extLst>
    </dgm:pt>
    <dgm:pt modelId="{900CFC69-B2D2-4ED6-84E0-7EB5E2CE0A80}" type="pres">
      <dgm:prSet presAssocID="{BB590C73-6A1D-4DE0-A298-19493626D683}" presName="spaceRect" presStyleCnt="0"/>
      <dgm:spPr/>
    </dgm:pt>
    <dgm:pt modelId="{B38276A7-0375-4193-8256-EB81A117C67F}" type="pres">
      <dgm:prSet presAssocID="{BB590C73-6A1D-4DE0-A298-19493626D683}" presName="parTx" presStyleLbl="revTx" presStyleIdx="0" presStyleCnt="3">
        <dgm:presLayoutVars>
          <dgm:chMax val="0"/>
          <dgm:chPref val="0"/>
        </dgm:presLayoutVars>
      </dgm:prSet>
      <dgm:spPr/>
    </dgm:pt>
    <dgm:pt modelId="{6640157B-BA7E-43E1-9575-215864917D99}" type="pres">
      <dgm:prSet presAssocID="{169CB0D2-8161-4AFF-9675-7EC6CAD29978}" presName="sibTrans" presStyleCnt="0"/>
      <dgm:spPr/>
    </dgm:pt>
    <dgm:pt modelId="{3C5B7079-4051-4647-B079-FC8D6AB1554C}" type="pres">
      <dgm:prSet presAssocID="{C079B1DE-F5AF-48BB-9D14-2B2115CCBCC8}" presName="compNode" presStyleCnt="0"/>
      <dgm:spPr/>
    </dgm:pt>
    <dgm:pt modelId="{0CAD938B-E880-4E14-82D9-F12E08995DA8}" type="pres">
      <dgm:prSet presAssocID="{C079B1DE-F5AF-48BB-9D14-2B2115CCBCC8}" presName="bgRect" presStyleLbl="bgShp" presStyleIdx="1" presStyleCnt="3"/>
      <dgm:spPr/>
    </dgm:pt>
    <dgm:pt modelId="{EC764A98-48BC-4ACA-8A06-604CAE2EDB6B}" type="pres">
      <dgm:prSet presAssocID="{C079B1DE-F5AF-48BB-9D14-2B2115CCBC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druk met effen opvulling"/>
        </a:ext>
      </dgm:extLst>
    </dgm:pt>
    <dgm:pt modelId="{3E9C19D7-1170-4D9D-AB94-B2AD58C4F5DF}" type="pres">
      <dgm:prSet presAssocID="{C079B1DE-F5AF-48BB-9D14-2B2115CCBCC8}" presName="spaceRect" presStyleCnt="0"/>
      <dgm:spPr/>
    </dgm:pt>
    <dgm:pt modelId="{6366810C-F387-409B-A96C-D05A38757D9F}" type="pres">
      <dgm:prSet presAssocID="{C079B1DE-F5AF-48BB-9D14-2B2115CCBCC8}" presName="parTx" presStyleLbl="revTx" presStyleIdx="1" presStyleCnt="3">
        <dgm:presLayoutVars>
          <dgm:chMax val="0"/>
          <dgm:chPref val="0"/>
        </dgm:presLayoutVars>
      </dgm:prSet>
      <dgm:spPr/>
    </dgm:pt>
    <dgm:pt modelId="{0BEC4011-7D7E-4072-A0FE-DD850DA28490}" type="pres">
      <dgm:prSet presAssocID="{96FD2485-F928-4638-A79C-EC0429302590}" presName="sibTrans" presStyleCnt="0"/>
      <dgm:spPr/>
    </dgm:pt>
    <dgm:pt modelId="{2853EE84-2AB4-45FA-9CB8-B2AB2CDB05DE}" type="pres">
      <dgm:prSet presAssocID="{D155EFB1-41EF-425C-AF23-0A0F3422F2F6}" presName="compNode" presStyleCnt="0"/>
      <dgm:spPr/>
    </dgm:pt>
    <dgm:pt modelId="{1F653B5E-2E0B-4588-BC4A-4743ED8604D0}" type="pres">
      <dgm:prSet presAssocID="{D155EFB1-41EF-425C-AF23-0A0F3422F2F6}" presName="bgRect" presStyleLbl="bgShp" presStyleIdx="2" presStyleCnt="3"/>
      <dgm:spPr/>
    </dgm:pt>
    <dgm:pt modelId="{C8B618B3-1A95-46FA-A893-C9F6529D0D6C}" type="pres">
      <dgm:prSet presAssocID="{D155EFB1-41EF-425C-AF23-0A0F3422F2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eilamp en potlood met effen opvulling"/>
        </a:ext>
      </dgm:extLst>
    </dgm:pt>
    <dgm:pt modelId="{1A58C5C3-5446-41F7-BFBF-EE2F3B39647F}" type="pres">
      <dgm:prSet presAssocID="{D155EFB1-41EF-425C-AF23-0A0F3422F2F6}" presName="spaceRect" presStyleCnt="0"/>
      <dgm:spPr/>
    </dgm:pt>
    <dgm:pt modelId="{27EAA970-1EF5-466C-8074-7578CDB601D1}" type="pres">
      <dgm:prSet presAssocID="{D155EFB1-41EF-425C-AF23-0A0F3422F2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783963-CA09-49BA-B9FF-5430260A1B31}" srcId="{9E92A036-89D6-42DD-9D0D-F4A568B90CF1}" destId="{C079B1DE-F5AF-48BB-9D14-2B2115CCBCC8}" srcOrd="1" destOrd="0" parTransId="{92D1E761-A69E-44B5-B3FB-2DFD16E73965}" sibTransId="{96FD2485-F928-4638-A79C-EC0429302590}"/>
    <dgm:cxn modelId="{97FC4A67-C7D9-4E95-AB8E-42CE3D2F6FEA}" srcId="{9E92A036-89D6-42DD-9D0D-F4A568B90CF1}" destId="{BB590C73-6A1D-4DE0-A298-19493626D683}" srcOrd="0" destOrd="0" parTransId="{C2AAEBAA-5034-40AC-8F5F-0AF513E8B4E4}" sibTransId="{169CB0D2-8161-4AFF-9675-7EC6CAD29978}"/>
    <dgm:cxn modelId="{8CF99F7B-F26B-42DF-A7D9-B03DA3333045}" type="presOf" srcId="{BB590C73-6A1D-4DE0-A298-19493626D683}" destId="{B38276A7-0375-4193-8256-EB81A117C67F}" srcOrd="0" destOrd="0" presId="urn:microsoft.com/office/officeart/2018/2/layout/IconVerticalSolidList"/>
    <dgm:cxn modelId="{746445A3-DE00-42AE-9E06-99C868B83C96}" type="presOf" srcId="{D155EFB1-41EF-425C-AF23-0A0F3422F2F6}" destId="{27EAA970-1EF5-466C-8074-7578CDB601D1}" srcOrd="0" destOrd="0" presId="urn:microsoft.com/office/officeart/2018/2/layout/IconVerticalSolidList"/>
    <dgm:cxn modelId="{684262B3-1C75-4A9D-A9CA-351F586DDA1B}" type="presOf" srcId="{9E92A036-89D6-42DD-9D0D-F4A568B90CF1}" destId="{B2FAF3A2-E082-4FC6-823A-11D22CC777BE}" srcOrd="0" destOrd="0" presId="urn:microsoft.com/office/officeart/2018/2/layout/IconVerticalSolidList"/>
    <dgm:cxn modelId="{855DA1DD-F33C-48E5-B1BF-CB20FBCD6F69}" type="presOf" srcId="{C079B1DE-F5AF-48BB-9D14-2B2115CCBCC8}" destId="{6366810C-F387-409B-A96C-D05A38757D9F}" srcOrd="0" destOrd="0" presId="urn:microsoft.com/office/officeart/2018/2/layout/IconVerticalSolidList"/>
    <dgm:cxn modelId="{B16711E0-F25D-4C44-A090-35B2DE5E2308}" srcId="{9E92A036-89D6-42DD-9D0D-F4A568B90CF1}" destId="{D155EFB1-41EF-425C-AF23-0A0F3422F2F6}" srcOrd="2" destOrd="0" parTransId="{5C212E80-1F54-4DEB-AD3E-1BAF6D18654D}" sibTransId="{48A70ABC-A143-460E-B79F-EED0F1516437}"/>
    <dgm:cxn modelId="{3F72A2F9-82C5-418C-90C4-7BA98AC053AE}" type="presParOf" srcId="{B2FAF3A2-E082-4FC6-823A-11D22CC777BE}" destId="{4606CACD-3AC8-4862-BA89-5AED8783A45F}" srcOrd="0" destOrd="0" presId="urn:microsoft.com/office/officeart/2018/2/layout/IconVerticalSolidList"/>
    <dgm:cxn modelId="{F39829DA-D6C7-4AF3-8E37-F459A66D2396}" type="presParOf" srcId="{4606CACD-3AC8-4862-BA89-5AED8783A45F}" destId="{EFE01994-2677-4DAC-AE94-0452B9221203}" srcOrd="0" destOrd="0" presId="urn:microsoft.com/office/officeart/2018/2/layout/IconVerticalSolidList"/>
    <dgm:cxn modelId="{60BF23BA-DFE5-456F-B977-94EC041E82C5}" type="presParOf" srcId="{4606CACD-3AC8-4862-BA89-5AED8783A45F}" destId="{370AC9F2-7DC6-44C6-9331-1293634A61D0}" srcOrd="1" destOrd="0" presId="urn:microsoft.com/office/officeart/2018/2/layout/IconVerticalSolidList"/>
    <dgm:cxn modelId="{F1944F42-5996-4B2E-9289-3998754E72CE}" type="presParOf" srcId="{4606CACD-3AC8-4862-BA89-5AED8783A45F}" destId="{900CFC69-B2D2-4ED6-84E0-7EB5E2CE0A80}" srcOrd="2" destOrd="0" presId="urn:microsoft.com/office/officeart/2018/2/layout/IconVerticalSolidList"/>
    <dgm:cxn modelId="{3D7B7473-AE77-4EE8-A3CD-ACE174CE6C46}" type="presParOf" srcId="{4606CACD-3AC8-4862-BA89-5AED8783A45F}" destId="{B38276A7-0375-4193-8256-EB81A117C67F}" srcOrd="3" destOrd="0" presId="urn:microsoft.com/office/officeart/2018/2/layout/IconVerticalSolidList"/>
    <dgm:cxn modelId="{F9D3DE26-C8AD-4FB9-85EC-C87D6BD20B6E}" type="presParOf" srcId="{B2FAF3A2-E082-4FC6-823A-11D22CC777BE}" destId="{6640157B-BA7E-43E1-9575-215864917D99}" srcOrd="1" destOrd="0" presId="urn:microsoft.com/office/officeart/2018/2/layout/IconVerticalSolidList"/>
    <dgm:cxn modelId="{691300DF-BDAF-42F1-B16B-9157F1A9A320}" type="presParOf" srcId="{B2FAF3A2-E082-4FC6-823A-11D22CC777BE}" destId="{3C5B7079-4051-4647-B079-FC8D6AB1554C}" srcOrd="2" destOrd="0" presId="urn:microsoft.com/office/officeart/2018/2/layout/IconVerticalSolidList"/>
    <dgm:cxn modelId="{F2818DB5-4903-4D65-B653-7617129CD1CF}" type="presParOf" srcId="{3C5B7079-4051-4647-B079-FC8D6AB1554C}" destId="{0CAD938B-E880-4E14-82D9-F12E08995DA8}" srcOrd="0" destOrd="0" presId="urn:microsoft.com/office/officeart/2018/2/layout/IconVerticalSolidList"/>
    <dgm:cxn modelId="{526C25B2-B798-44D1-B387-ED6EBCA5642F}" type="presParOf" srcId="{3C5B7079-4051-4647-B079-FC8D6AB1554C}" destId="{EC764A98-48BC-4ACA-8A06-604CAE2EDB6B}" srcOrd="1" destOrd="0" presId="urn:microsoft.com/office/officeart/2018/2/layout/IconVerticalSolidList"/>
    <dgm:cxn modelId="{4381BE98-D164-4234-8874-93DA10A6718B}" type="presParOf" srcId="{3C5B7079-4051-4647-B079-FC8D6AB1554C}" destId="{3E9C19D7-1170-4D9D-AB94-B2AD58C4F5DF}" srcOrd="2" destOrd="0" presId="urn:microsoft.com/office/officeart/2018/2/layout/IconVerticalSolidList"/>
    <dgm:cxn modelId="{3FAFE296-8A3D-4AB0-9666-04D624276F5A}" type="presParOf" srcId="{3C5B7079-4051-4647-B079-FC8D6AB1554C}" destId="{6366810C-F387-409B-A96C-D05A38757D9F}" srcOrd="3" destOrd="0" presId="urn:microsoft.com/office/officeart/2018/2/layout/IconVerticalSolidList"/>
    <dgm:cxn modelId="{0957DF2F-FFBA-4F9A-98CE-F1ABA034154D}" type="presParOf" srcId="{B2FAF3A2-E082-4FC6-823A-11D22CC777BE}" destId="{0BEC4011-7D7E-4072-A0FE-DD850DA28490}" srcOrd="3" destOrd="0" presId="urn:microsoft.com/office/officeart/2018/2/layout/IconVerticalSolidList"/>
    <dgm:cxn modelId="{C4A1DDD4-5DB8-434D-AF5C-6D1F2263FBE7}" type="presParOf" srcId="{B2FAF3A2-E082-4FC6-823A-11D22CC777BE}" destId="{2853EE84-2AB4-45FA-9CB8-B2AB2CDB05DE}" srcOrd="4" destOrd="0" presId="urn:microsoft.com/office/officeart/2018/2/layout/IconVerticalSolidList"/>
    <dgm:cxn modelId="{099CAD5B-41C4-49B5-A5F0-35021A429F0A}" type="presParOf" srcId="{2853EE84-2AB4-45FA-9CB8-B2AB2CDB05DE}" destId="{1F653B5E-2E0B-4588-BC4A-4743ED8604D0}" srcOrd="0" destOrd="0" presId="urn:microsoft.com/office/officeart/2018/2/layout/IconVerticalSolidList"/>
    <dgm:cxn modelId="{B34CCE52-0CC6-4F2C-8F34-508B28D129DB}" type="presParOf" srcId="{2853EE84-2AB4-45FA-9CB8-B2AB2CDB05DE}" destId="{C8B618B3-1A95-46FA-A893-C9F6529D0D6C}" srcOrd="1" destOrd="0" presId="urn:microsoft.com/office/officeart/2018/2/layout/IconVerticalSolidList"/>
    <dgm:cxn modelId="{8891F0FC-F95B-4CB8-9F3A-42F68A980ED6}" type="presParOf" srcId="{2853EE84-2AB4-45FA-9CB8-B2AB2CDB05DE}" destId="{1A58C5C3-5446-41F7-BFBF-EE2F3B39647F}" srcOrd="2" destOrd="0" presId="urn:microsoft.com/office/officeart/2018/2/layout/IconVerticalSolidList"/>
    <dgm:cxn modelId="{74D8DD0F-6699-489D-A85E-1B4948E0ED4B}" type="presParOf" srcId="{2853EE84-2AB4-45FA-9CB8-B2AB2CDB05DE}" destId="{27EAA970-1EF5-466C-8074-7578CDB601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99F5-57AE-49F1-A9C2-C40FA8A4ABFD}">
      <dsp:nvSpPr>
        <dsp:cNvPr id="0" name=""/>
        <dsp:cNvSpPr/>
      </dsp:nvSpPr>
      <dsp:spPr>
        <a:xfrm>
          <a:off x="191881" y="48924"/>
          <a:ext cx="1325358" cy="13253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1FC0D-3EA9-4BFC-BBBF-C3EAEDB18E47}">
      <dsp:nvSpPr>
        <dsp:cNvPr id="0" name=""/>
        <dsp:cNvSpPr/>
      </dsp:nvSpPr>
      <dsp:spPr>
        <a:xfrm>
          <a:off x="470206" y="327249"/>
          <a:ext cx="768707" cy="768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4912-EE7E-4579-9737-56CA419E2FBA}">
      <dsp:nvSpPr>
        <dsp:cNvPr id="0" name=""/>
        <dsp:cNvSpPr/>
      </dsp:nvSpPr>
      <dsp:spPr>
        <a:xfrm>
          <a:off x="1801244" y="48924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baseline="0"/>
            <a:t>Inleiding</a:t>
          </a:r>
          <a:endParaRPr lang="en-US" sz="2400" kern="1200"/>
        </a:p>
      </dsp:txBody>
      <dsp:txXfrm>
        <a:off x="1801244" y="48924"/>
        <a:ext cx="3124058" cy="1325358"/>
      </dsp:txXfrm>
    </dsp:sp>
    <dsp:sp modelId="{15F5BD2F-B7E2-42BF-B118-F66EAD5E0374}">
      <dsp:nvSpPr>
        <dsp:cNvPr id="0" name=""/>
        <dsp:cNvSpPr/>
      </dsp:nvSpPr>
      <dsp:spPr>
        <a:xfrm>
          <a:off x="5469646" y="48924"/>
          <a:ext cx="1325358" cy="13253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9EC57-751D-4D86-BF09-2628D9B89837}">
      <dsp:nvSpPr>
        <dsp:cNvPr id="0" name=""/>
        <dsp:cNvSpPr/>
      </dsp:nvSpPr>
      <dsp:spPr>
        <a:xfrm>
          <a:off x="5747971" y="327249"/>
          <a:ext cx="768707" cy="768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20C62-9232-434E-86B7-90F436E6DF43}">
      <dsp:nvSpPr>
        <dsp:cNvPr id="0" name=""/>
        <dsp:cNvSpPr/>
      </dsp:nvSpPr>
      <dsp:spPr>
        <a:xfrm>
          <a:off x="7079010" y="48924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baseline="0"/>
            <a:t>Probleem analyse</a:t>
          </a:r>
          <a:endParaRPr lang="en-US" sz="2400" kern="1200"/>
        </a:p>
      </dsp:txBody>
      <dsp:txXfrm>
        <a:off x="7079010" y="48924"/>
        <a:ext cx="3124058" cy="1325358"/>
      </dsp:txXfrm>
    </dsp:sp>
    <dsp:sp modelId="{4B7F34BD-A33C-4096-B52C-B0E161BA3DDB}">
      <dsp:nvSpPr>
        <dsp:cNvPr id="0" name=""/>
        <dsp:cNvSpPr/>
      </dsp:nvSpPr>
      <dsp:spPr>
        <a:xfrm>
          <a:off x="191881" y="1937242"/>
          <a:ext cx="1325358" cy="13253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E016B-6400-4605-ABE0-C8832759434C}">
      <dsp:nvSpPr>
        <dsp:cNvPr id="0" name=""/>
        <dsp:cNvSpPr/>
      </dsp:nvSpPr>
      <dsp:spPr>
        <a:xfrm>
          <a:off x="470206" y="2215567"/>
          <a:ext cx="768707" cy="768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A1A31-6008-4983-B35A-9B785C250421}">
      <dsp:nvSpPr>
        <dsp:cNvPr id="0" name=""/>
        <dsp:cNvSpPr/>
      </dsp:nvSpPr>
      <dsp:spPr>
        <a:xfrm>
          <a:off x="1801244" y="1937242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baseline="0"/>
            <a:t>Plan van Aanpak</a:t>
          </a:r>
          <a:endParaRPr lang="en-US" sz="2400" kern="1200"/>
        </a:p>
      </dsp:txBody>
      <dsp:txXfrm>
        <a:off x="1801244" y="1937242"/>
        <a:ext cx="3124058" cy="1325358"/>
      </dsp:txXfrm>
    </dsp:sp>
    <dsp:sp modelId="{8D5A274A-DFC4-4AFE-A676-7B0B4E5A2265}">
      <dsp:nvSpPr>
        <dsp:cNvPr id="0" name=""/>
        <dsp:cNvSpPr/>
      </dsp:nvSpPr>
      <dsp:spPr>
        <a:xfrm>
          <a:off x="5469646" y="1937242"/>
          <a:ext cx="1325358" cy="13253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D5A4E-3FCB-4005-9152-2837E37B0B85}">
      <dsp:nvSpPr>
        <dsp:cNvPr id="0" name=""/>
        <dsp:cNvSpPr/>
      </dsp:nvSpPr>
      <dsp:spPr>
        <a:xfrm>
          <a:off x="5747971" y="2215567"/>
          <a:ext cx="768707" cy="768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D8781-B614-46D3-B49F-61E00ED80CCD}">
      <dsp:nvSpPr>
        <dsp:cNvPr id="0" name=""/>
        <dsp:cNvSpPr/>
      </dsp:nvSpPr>
      <dsp:spPr>
        <a:xfrm>
          <a:off x="7079010" y="1937242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baseline="0"/>
            <a:t>Deliverables</a:t>
          </a:r>
          <a:endParaRPr lang="en-US" sz="2400" kern="1200"/>
        </a:p>
      </dsp:txBody>
      <dsp:txXfrm>
        <a:off x="7079010" y="1937242"/>
        <a:ext cx="3124058" cy="1325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11B4-E414-4228-8797-C6C55664AD21}">
      <dsp:nvSpPr>
        <dsp:cNvPr id="0" name=""/>
        <dsp:cNvSpPr/>
      </dsp:nvSpPr>
      <dsp:spPr>
        <a:xfrm>
          <a:off x="0" y="1374"/>
          <a:ext cx="10394707" cy="696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1BBCB-7EB2-44FA-9690-847564AE07DE}">
      <dsp:nvSpPr>
        <dsp:cNvPr id="0" name=""/>
        <dsp:cNvSpPr/>
      </dsp:nvSpPr>
      <dsp:spPr>
        <a:xfrm>
          <a:off x="210695" y="158089"/>
          <a:ext cx="383082" cy="383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A6A82-6013-4CC0-B61F-CDA4FC4685BF}">
      <dsp:nvSpPr>
        <dsp:cNvPr id="0" name=""/>
        <dsp:cNvSpPr/>
      </dsp:nvSpPr>
      <dsp:spPr>
        <a:xfrm>
          <a:off x="804473" y="1374"/>
          <a:ext cx="9590233" cy="69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14" tIns="73714" rIns="73714" bIns="737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/>
            <a:t>Het B4B project - Satisfaction</a:t>
          </a:r>
          <a:endParaRPr lang="en-US" sz="1900" kern="1200"/>
        </a:p>
      </dsp:txBody>
      <dsp:txXfrm>
        <a:off x="804473" y="1374"/>
        <a:ext cx="9590233" cy="696513"/>
      </dsp:txXfrm>
    </dsp:sp>
    <dsp:sp modelId="{3AE372BE-99DB-4B3F-B6E7-17CB7E36B8A5}">
      <dsp:nvSpPr>
        <dsp:cNvPr id="0" name=""/>
        <dsp:cNvSpPr/>
      </dsp:nvSpPr>
      <dsp:spPr>
        <a:xfrm>
          <a:off x="0" y="872016"/>
          <a:ext cx="10394707" cy="696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A9E89-4976-4757-B764-7E77E96F7193}">
      <dsp:nvSpPr>
        <dsp:cNvPr id="0" name=""/>
        <dsp:cNvSpPr/>
      </dsp:nvSpPr>
      <dsp:spPr>
        <a:xfrm>
          <a:off x="210695" y="1028732"/>
          <a:ext cx="383082" cy="383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2CF94-3A89-4E9D-8482-D55D1CC6C2D6}">
      <dsp:nvSpPr>
        <dsp:cNvPr id="0" name=""/>
        <dsp:cNvSpPr/>
      </dsp:nvSpPr>
      <dsp:spPr>
        <a:xfrm>
          <a:off x="804473" y="872016"/>
          <a:ext cx="9590233" cy="69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14" tIns="73714" rIns="73714" bIns="737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/>
            <a:t>Multi-year, multi-stakeholder</a:t>
          </a:r>
          <a:endParaRPr lang="en-US" sz="1900" kern="1200"/>
        </a:p>
      </dsp:txBody>
      <dsp:txXfrm>
        <a:off x="804473" y="872016"/>
        <a:ext cx="9590233" cy="696513"/>
      </dsp:txXfrm>
    </dsp:sp>
    <dsp:sp modelId="{1C71D735-DF67-4D79-BE24-9A599210735E}">
      <dsp:nvSpPr>
        <dsp:cNvPr id="0" name=""/>
        <dsp:cNvSpPr/>
      </dsp:nvSpPr>
      <dsp:spPr>
        <a:xfrm>
          <a:off x="0" y="1742658"/>
          <a:ext cx="10394707" cy="696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83F06-8587-4A7A-A1E5-FB4222CBFFE1}">
      <dsp:nvSpPr>
        <dsp:cNvPr id="0" name=""/>
        <dsp:cNvSpPr/>
      </dsp:nvSpPr>
      <dsp:spPr>
        <a:xfrm>
          <a:off x="210695" y="1899374"/>
          <a:ext cx="383082" cy="383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C715E-DEC1-47DD-AC6D-C0A43833C2CD}">
      <dsp:nvSpPr>
        <dsp:cNvPr id="0" name=""/>
        <dsp:cNvSpPr/>
      </dsp:nvSpPr>
      <dsp:spPr>
        <a:xfrm>
          <a:off x="804473" y="1742658"/>
          <a:ext cx="9590233" cy="69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14" tIns="73714" rIns="73714" bIns="737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/>
            <a:t>Focus op reduceren van energiegebruik</a:t>
          </a:r>
          <a:endParaRPr lang="en-US" sz="1900" kern="1200"/>
        </a:p>
      </dsp:txBody>
      <dsp:txXfrm>
        <a:off x="804473" y="1742658"/>
        <a:ext cx="9590233" cy="696513"/>
      </dsp:txXfrm>
    </dsp:sp>
    <dsp:sp modelId="{E4FED999-1D5D-4765-84B7-5767B1889243}">
      <dsp:nvSpPr>
        <dsp:cNvPr id="0" name=""/>
        <dsp:cNvSpPr/>
      </dsp:nvSpPr>
      <dsp:spPr>
        <a:xfrm>
          <a:off x="0" y="2613300"/>
          <a:ext cx="10394707" cy="696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91F97-60AE-4334-A122-47FEF22F12D9}">
      <dsp:nvSpPr>
        <dsp:cNvPr id="0" name=""/>
        <dsp:cNvSpPr/>
      </dsp:nvSpPr>
      <dsp:spPr>
        <a:xfrm>
          <a:off x="210695" y="2770016"/>
          <a:ext cx="383082" cy="383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387D-0EB0-4AEA-A9D6-6F3294AF7839}">
      <dsp:nvSpPr>
        <dsp:cNvPr id="0" name=""/>
        <dsp:cNvSpPr/>
      </dsp:nvSpPr>
      <dsp:spPr>
        <a:xfrm>
          <a:off x="804473" y="2613300"/>
          <a:ext cx="9590233" cy="69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14" tIns="73714" rIns="73714" bIns="737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/>
            <a:t>We gaan een oplossing ontwerpen en implementeren waarmee kan worden voorspeld of de personen in een kamer tevreden zijn met het klimaat.</a:t>
          </a:r>
          <a:endParaRPr lang="en-US" sz="1900" kern="1200"/>
        </a:p>
      </dsp:txBody>
      <dsp:txXfrm>
        <a:off x="804473" y="2613300"/>
        <a:ext cx="9590233" cy="696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BDDE2-3CA1-4989-8D16-34748F0EC3EF}">
      <dsp:nvSpPr>
        <dsp:cNvPr id="0" name=""/>
        <dsp:cNvSpPr/>
      </dsp:nvSpPr>
      <dsp:spPr>
        <a:xfrm>
          <a:off x="981527" y="359687"/>
          <a:ext cx="4476114" cy="4476114"/>
        </a:xfrm>
        <a:prstGeom prst="pie">
          <a:avLst>
            <a:gd name="adj1" fmla="val 16200000"/>
            <a:gd name="adj2" fmla="val 180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 dirty="0"/>
            <a:t>Wat is “Human </a:t>
          </a:r>
          <a:r>
            <a:rPr lang="nl-NL" sz="1900" kern="1200" baseline="0" dirty="0" err="1"/>
            <a:t>Satisfaction</a:t>
          </a:r>
          <a:r>
            <a:rPr lang="nl-NL" sz="1900" kern="1200" baseline="0" dirty="0"/>
            <a:t>”</a:t>
          </a:r>
          <a:endParaRPr lang="en-US" sz="1900" kern="1200" dirty="0"/>
        </a:p>
      </dsp:txBody>
      <dsp:txXfrm>
        <a:off x="3415148" y="1185637"/>
        <a:ext cx="1518681" cy="1492038"/>
      </dsp:txXfrm>
    </dsp:sp>
    <dsp:sp modelId="{A22512CC-3CBF-4354-A822-271C6FC98B5D}">
      <dsp:nvSpPr>
        <dsp:cNvPr id="0" name=""/>
        <dsp:cNvSpPr/>
      </dsp:nvSpPr>
      <dsp:spPr>
        <a:xfrm>
          <a:off x="750794" y="492905"/>
          <a:ext cx="4476114" cy="4476114"/>
        </a:xfrm>
        <a:prstGeom prst="pie">
          <a:avLst>
            <a:gd name="adj1" fmla="val 1800000"/>
            <a:gd name="adj2" fmla="val 900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 dirty="0"/>
            <a:t>Wat is de rol van human </a:t>
          </a:r>
          <a:r>
            <a:rPr lang="nl-NL" sz="1900" kern="1200" baseline="0" dirty="0" err="1"/>
            <a:t>satisfaction</a:t>
          </a:r>
          <a:r>
            <a:rPr lang="nl-NL" sz="1900" kern="1200" baseline="0" dirty="0"/>
            <a:t> bij het besparen van energie?</a:t>
          </a:r>
          <a:endParaRPr lang="en-US" sz="1900" kern="1200" dirty="0"/>
        </a:p>
      </dsp:txBody>
      <dsp:txXfrm>
        <a:off x="1976397" y="3317120"/>
        <a:ext cx="2024909" cy="1385464"/>
      </dsp:txXfrm>
    </dsp:sp>
    <dsp:sp modelId="{9AC3375B-5A70-489A-99AC-CA3107D1DAFA}">
      <dsp:nvSpPr>
        <dsp:cNvPr id="0" name=""/>
        <dsp:cNvSpPr/>
      </dsp:nvSpPr>
      <dsp:spPr>
        <a:xfrm>
          <a:off x="750794" y="492905"/>
          <a:ext cx="4476114" cy="4476114"/>
        </a:xfrm>
        <a:prstGeom prst="pie">
          <a:avLst>
            <a:gd name="adj1" fmla="val 9000000"/>
            <a:gd name="adj2" fmla="val 1620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Waar</a:t>
          </a:r>
          <a:r>
            <a:rPr lang="en-US" sz="1900" kern="1200" dirty="0"/>
            <a:t> </a:t>
          </a:r>
          <a:r>
            <a:rPr lang="en-US" sz="1900" kern="1200" dirty="0" err="1"/>
            <a:t>komt</a:t>
          </a:r>
          <a:r>
            <a:rPr lang="en-US" sz="1900" kern="1200" dirty="0"/>
            <a:t> </a:t>
          </a:r>
          <a:r>
            <a:rPr lang="en-US" sz="1900" kern="1200" dirty="0" err="1"/>
            <a:t>deze</a:t>
          </a:r>
          <a:r>
            <a:rPr lang="en-US" sz="1900" kern="1200" dirty="0"/>
            <a:t> data </a:t>
          </a:r>
          <a:r>
            <a:rPr lang="en-US" sz="1900" kern="1200" dirty="0" err="1"/>
            <a:t>vandaan</a:t>
          </a:r>
          <a:r>
            <a:rPr lang="en-US" sz="1900" kern="1200" dirty="0"/>
            <a:t>?</a:t>
          </a:r>
        </a:p>
      </dsp:txBody>
      <dsp:txXfrm>
        <a:off x="1230378" y="1372142"/>
        <a:ext cx="1518681" cy="1492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357-6B71-4E12-82E2-8BFBE2A2B6A0}">
      <dsp:nvSpPr>
        <dsp:cNvPr id="0" name=""/>
        <dsp:cNvSpPr/>
      </dsp:nvSpPr>
      <dsp:spPr>
        <a:xfrm>
          <a:off x="1173358" y="471293"/>
          <a:ext cx="1293465" cy="1293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FE0DD-45EC-4ABE-9011-EBEE222662C4}">
      <dsp:nvSpPr>
        <dsp:cNvPr id="0" name=""/>
        <dsp:cNvSpPr/>
      </dsp:nvSpPr>
      <dsp:spPr>
        <a:xfrm>
          <a:off x="382907" y="2120231"/>
          <a:ext cx="28743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 dirty="0"/>
            <a:t>Lastig te meten/classificeren</a:t>
          </a:r>
          <a:endParaRPr lang="en-US" sz="2500" kern="1200" dirty="0"/>
        </a:p>
      </dsp:txBody>
      <dsp:txXfrm>
        <a:off x="382907" y="2120231"/>
        <a:ext cx="2874368" cy="720000"/>
      </dsp:txXfrm>
    </dsp:sp>
    <dsp:sp modelId="{CCF8822D-C641-4934-9467-4E1F27CB84E9}">
      <dsp:nvSpPr>
        <dsp:cNvPr id="0" name=""/>
        <dsp:cNvSpPr/>
      </dsp:nvSpPr>
      <dsp:spPr>
        <a:xfrm>
          <a:off x="4550742" y="471293"/>
          <a:ext cx="1293465" cy="1293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4D42E-3449-4E24-9449-BCBC88313BE4}">
      <dsp:nvSpPr>
        <dsp:cNvPr id="0" name=""/>
        <dsp:cNvSpPr/>
      </dsp:nvSpPr>
      <dsp:spPr>
        <a:xfrm>
          <a:off x="3760290" y="2120231"/>
          <a:ext cx="28743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 dirty="0"/>
            <a:t>Niet enkel afhankelijk van klimaat</a:t>
          </a:r>
          <a:endParaRPr lang="en-US" sz="2500" kern="1200" dirty="0"/>
        </a:p>
      </dsp:txBody>
      <dsp:txXfrm>
        <a:off x="3760290" y="2120231"/>
        <a:ext cx="2874368" cy="720000"/>
      </dsp:txXfrm>
    </dsp:sp>
    <dsp:sp modelId="{7D9DC524-48D5-4075-81A6-023379CB2F5C}">
      <dsp:nvSpPr>
        <dsp:cNvPr id="0" name=""/>
        <dsp:cNvSpPr/>
      </dsp:nvSpPr>
      <dsp:spPr>
        <a:xfrm>
          <a:off x="7928125" y="471293"/>
          <a:ext cx="1293465" cy="1293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FDCB8-2E57-4217-8290-229D01D713C7}">
      <dsp:nvSpPr>
        <dsp:cNvPr id="0" name=""/>
        <dsp:cNvSpPr/>
      </dsp:nvSpPr>
      <dsp:spPr>
        <a:xfrm>
          <a:off x="7137673" y="2120231"/>
          <a:ext cx="28743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 dirty="0"/>
            <a:t>Maar ook van Voorzieningen</a:t>
          </a:r>
          <a:endParaRPr lang="en-US" sz="2500" kern="1200" dirty="0"/>
        </a:p>
      </dsp:txBody>
      <dsp:txXfrm>
        <a:off x="7137673" y="2120231"/>
        <a:ext cx="287436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41B57-5B1F-4E2D-B697-99C44D9D75B4}">
      <dsp:nvSpPr>
        <dsp:cNvPr id="0" name=""/>
        <dsp:cNvSpPr/>
      </dsp:nvSpPr>
      <dsp:spPr>
        <a:xfrm>
          <a:off x="46572" y="481128"/>
          <a:ext cx="893014" cy="893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97AA7-56B6-415E-A82E-6E82145ECF93}">
      <dsp:nvSpPr>
        <dsp:cNvPr id="0" name=""/>
        <dsp:cNvSpPr/>
      </dsp:nvSpPr>
      <dsp:spPr>
        <a:xfrm>
          <a:off x="234105" y="668661"/>
          <a:ext cx="517948" cy="517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A09A3-20A9-4BC5-8DFD-376302897C0F}">
      <dsp:nvSpPr>
        <dsp:cNvPr id="0" name=""/>
        <dsp:cNvSpPr/>
      </dsp:nvSpPr>
      <dsp:spPr>
        <a:xfrm>
          <a:off x="1130947" y="481128"/>
          <a:ext cx="2104963" cy="89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Gegevens aangeleverd uit Strukton “PULSE”</a:t>
          </a:r>
          <a:endParaRPr lang="en-US" sz="1500" kern="1200"/>
        </a:p>
      </dsp:txBody>
      <dsp:txXfrm>
        <a:off x="1130947" y="481128"/>
        <a:ext cx="2104963" cy="893014"/>
      </dsp:txXfrm>
    </dsp:sp>
    <dsp:sp modelId="{4E29E42B-D507-4443-B879-F01E281E4C39}">
      <dsp:nvSpPr>
        <dsp:cNvPr id="0" name=""/>
        <dsp:cNvSpPr/>
      </dsp:nvSpPr>
      <dsp:spPr>
        <a:xfrm>
          <a:off x="3602684" y="481128"/>
          <a:ext cx="893014" cy="893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448C3-73E2-4115-BBBE-CED3915AC772}">
      <dsp:nvSpPr>
        <dsp:cNvPr id="0" name=""/>
        <dsp:cNvSpPr/>
      </dsp:nvSpPr>
      <dsp:spPr>
        <a:xfrm>
          <a:off x="3790217" y="668661"/>
          <a:ext cx="517948" cy="517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40631-2AFD-45EF-AC50-E34BCE777E3C}">
      <dsp:nvSpPr>
        <dsp:cNvPr id="0" name=""/>
        <dsp:cNvSpPr/>
      </dsp:nvSpPr>
      <dsp:spPr>
        <a:xfrm>
          <a:off x="4687059" y="481128"/>
          <a:ext cx="2104963" cy="89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Dataset “labelen” doormiddel van Wiskunde uit publicatie 74</a:t>
          </a:r>
          <a:endParaRPr lang="en-US" sz="1500" kern="1200"/>
        </a:p>
      </dsp:txBody>
      <dsp:txXfrm>
        <a:off x="4687059" y="481128"/>
        <a:ext cx="2104963" cy="893014"/>
      </dsp:txXfrm>
    </dsp:sp>
    <dsp:sp modelId="{6203A786-8464-40E1-A2E3-C8C89C7A84AE}">
      <dsp:nvSpPr>
        <dsp:cNvPr id="0" name=""/>
        <dsp:cNvSpPr/>
      </dsp:nvSpPr>
      <dsp:spPr>
        <a:xfrm>
          <a:off x="7158796" y="481128"/>
          <a:ext cx="893014" cy="893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DC438-93F3-4D09-A655-C31CBD3553D7}">
      <dsp:nvSpPr>
        <dsp:cNvPr id="0" name=""/>
        <dsp:cNvSpPr/>
      </dsp:nvSpPr>
      <dsp:spPr>
        <a:xfrm>
          <a:off x="7346329" y="668661"/>
          <a:ext cx="517948" cy="5179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AC998-017A-4E09-BA59-1CA736230842}">
      <dsp:nvSpPr>
        <dsp:cNvPr id="0" name=""/>
        <dsp:cNvSpPr/>
      </dsp:nvSpPr>
      <dsp:spPr>
        <a:xfrm>
          <a:off x="8243171" y="481128"/>
          <a:ext cx="2104963" cy="89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PoC WebApplicatie gebaseerd op deze “Mock” Dataset</a:t>
          </a:r>
          <a:endParaRPr lang="en-US" sz="1500" kern="1200"/>
        </a:p>
      </dsp:txBody>
      <dsp:txXfrm>
        <a:off x="8243171" y="481128"/>
        <a:ext cx="2104963" cy="893014"/>
      </dsp:txXfrm>
    </dsp:sp>
    <dsp:sp modelId="{3466AC2B-FB22-4492-9F08-5417C335C473}">
      <dsp:nvSpPr>
        <dsp:cNvPr id="0" name=""/>
        <dsp:cNvSpPr/>
      </dsp:nvSpPr>
      <dsp:spPr>
        <a:xfrm>
          <a:off x="46572" y="1937045"/>
          <a:ext cx="893014" cy="893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2BB7B-8AD8-40FE-A5A6-19DD210203BC}">
      <dsp:nvSpPr>
        <dsp:cNvPr id="0" name=""/>
        <dsp:cNvSpPr/>
      </dsp:nvSpPr>
      <dsp:spPr>
        <a:xfrm>
          <a:off x="234105" y="2124578"/>
          <a:ext cx="517948" cy="5179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CB302-729B-4A4A-8FC9-91B3ED70DAE1}">
      <dsp:nvSpPr>
        <dsp:cNvPr id="0" name=""/>
        <dsp:cNvSpPr/>
      </dsp:nvSpPr>
      <dsp:spPr>
        <a:xfrm>
          <a:off x="1130947" y="1937045"/>
          <a:ext cx="2104963" cy="89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Research paper, deels om de volgende “crew” te instrueren</a:t>
          </a:r>
          <a:endParaRPr lang="en-US" sz="1500" kern="1200"/>
        </a:p>
      </dsp:txBody>
      <dsp:txXfrm>
        <a:off x="1130947" y="1937045"/>
        <a:ext cx="2104963" cy="893014"/>
      </dsp:txXfrm>
    </dsp:sp>
    <dsp:sp modelId="{5C2D012D-0C83-451D-8865-C4CD8BE55781}">
      <dsp:nvSpPr>
        <dsp:cNvPr id="0" name=""/>
        <dsp:cNvSpPr/>
      </dsp:nvSpPr>
      <dsp:spPr>
        <a:xfrm>
          <a:off x="3602684" y="1937045"/>
          <a:ext cx="893014" cy="893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CD1C9-89A1-496E-9AF8-0DDCC81E9B22}">
      <dsp:nvSpPr>
        <dsp:cNvPr id="0" name=""/>
        <dsp:cNvSpPr/>
      </dsp:nvSpPr>
      <dsp:spPr>
        <a:xfrm>
          <a:off x="3790217" y="2124578"/>
          <a:ext cx="517948" cy="5179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937E6-DB62-494F-9D50-B63F80AE5CAA}">
      <dsp:nvSpPr>
        <dsp:cNvPr id="0" name=""/>
        <dsp:cNvSpPr/>
      </dsp:nvSpPr>
      <dsp:spPr>
        <a:xfrm>
          <a:off x="4687059" y="1937045"/>
          <a:ext cx="2104963" cy="89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Mock data vervangen in een later staduim</a:t>
          </a:r>
          <a:endParaRPr lang="en-US" sz="1500" kern="1200"/>
        </a:p>
      </dsp:txBody>
      <dsp:txXfrm>
        <a:off x="4687059" y="1937045"/>
        <a:ext cx="2104963" cy="8930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01994-2677-4DAC-AE94-0452B9221203}">
      <dsp:nvSpPr>
        <dsp:cNvPr id="0" name=""/>
        <dsp:cNvSpPr/>
      </dsp:nvSpPr>
      <dsp:spPr>
        <a:xfrm>
          <a:off x="0" y="401"/>
          <a:ext cx="6397157" cy="939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AC9F2-7DC6-44C6-9331-1293634A61D0}">
      <dsp:nvSpPr>
        <dsp:cNvPr id="0" name=""/>
        <dsp:cNvSpPr/>
      </dsp:nvSpPr>
      <dsp:spPr>
        <a:xfrm>
          <a:off x="284171" y="211768"/>
          <a:ext cx="516675" cy="516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276A7-0375-4193-8256-EB81A117C67F}">
      <dsp:nvSpPr>
        <dsp:cNvPr id="0" name=""/>
        <dsp:cNvSpPr/>
      </dsp:nvSpPr>
      <dsp:spPr>
        <a:xfrm>
          <a:off x="1085018" y="401"/>
          <a:ext cx="5312138" cy="93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/>
            <a:t>Geexperimenteerd met Publicatie 74</a:t>
          </a:r>
          <a:endParaRPr lang="en-US" sz="2500" kern="1200"/>
        </a:p>
      </dsp:txBody>
      <dsp:txXfrm>
        <a:off x="1085018" y="401"/>
        <a:ext cx="5312138" cy="939410"/>
      </dsp:txXfrm>
    </dsp:sp>
    <dsp:sp modelId="{0CAD938B-E880-4E14-82D9-F12E08995DA8}">
      <dsp:nvSpPr>
        <dsp:cNvPr id="0" name=""/>
        <dsp:cNvSpPr/>
      </dsp:nvSpPr>
      <dsp:spPr>
        <a:xfrm>
          <a:off x="0" y="1174664"/>
          <a:ext cx="6397157" cy="939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64A98-48BC-4ACA-8A06-604CAE2EDB6B}">
      <dsp:nvSpPr>
        <dsp:cNvPr id="0" name=""/>
        <dsp:cNvSpPr/>
      </dsp:nvSpPr>
      <dsp:spPr>
        <a:xfrm>
          <a:off x="284171" y="1386031"/>
          <a:ext cx="516675" cy="516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6810C-F387-409B-A96C-D05A38757D9F}">
      <dsp:nvSpPr>
        <dsp:cNvPr id="0" name=""/>
        <dsp:cNvSpPr/>
      </dsp:nvSpPr>
      <dsp:spPr>
        <a:xfrm>
          <a:off x="1085018" y="1174664"/>
          <a:ext cx="5312138" cy="93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/>
            <a:t>Haalbaarheid van Plan B</a:t>
          </a:r>
          <a:endParaRPr lang="en-US" sz="2500" kern="1200"/>
        </a:p>
      </dsp:txBody>
      <dsp:txXfrm>
        <a:off x="1085018" y="1174664"/>
        <a:ext cx="5312138" cy="939410"/>
      </dsp:txXfrm>
    </dsp:sp>
    <dsp:sp modelId="{1F653B5E-2E0B-4588-BC4A-4743ED8604D0}">
      <dsp:nvSpPr>
        <dsp:cNvPr id="0" name=""/>
        <dsp:cNvSpPr/>
      </dsp:nvSpPr>
      <dsp:spPr>
        <a:xfrm>
          <a:off x="0" y="2348927"/>
          <a:ext cx="6397157" cy="939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618B3-1A95-46FA-A893-C9F6529D0D6C}">
      <dsp:nvSpPr>
        <dsp:cNvPr id="0" name=""/>
        <dsp:cNvSpPr/>
      </dsp:nvSpPr>
      <dsp:spPr>
        <a:xfrm>
          <a:off x="284171" y="2560294"/>
          <a:ext cx="516675" cy="516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AA970-1EF5-466C-8074-7578CDB601D1}">
      <dsp:nvSpPr>
        <dsp:cNvPr id="0" name=""/>
        <dsp:cNvSpPr/>
      </dsp:nvSpPr>
      <dsp:spPr>
        <a:xfrm>
          <a:off x="1085018" y="2348927"/>
          <a:ext cx="5312138" cy="93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/>
            <a:t>Conclusie: Het is mogelijk</a:t>
          </a:r>
          <a:endParaRPr lang="en-US" sz="2500" kern="1200"/>
        </a:p>
      </dsp:txBody>
      <dsp:txXfrm>
        <a:off x="1085018" y="2348927"/>
        <a:ext cx="5312138" cy="93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03A5-5E95-4DC9-A062-33FD9168D60E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91BBD-D0A4-4C90-A8B6-83B0D101DA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46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91BBD-D0A4-4C90-A8B6-83B0D101DA6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2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144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74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86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259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759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178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6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463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25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70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6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7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16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600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05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7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531F1-AFAD-4389-91FC-BDFB537DE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7200" dirty="0"/>
              <a:t>B4B2 – Plan van Aanpak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6E8CE4D-6EF3-4F84-81BA-FE2637E48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z="2000" dirty="0"/>
              <a:t>Door Max Bogaers, Leander Oudakker, Maarten Donkersloot en Jules Mons</a:t>
            </a:r>
          </a:p>
        </p:txBody>
      </p:sp>
    </p:spTree>
    <p:extLst>
      <p:ext uri="{BB962C8B-B14F-4D97-AF65-F5344CB8AC3E}">
        <p14:creationId xmlns:p14="http://schemas.microsoft.com/office/powerpoint/2010/main" val="409320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6C9FEF2-571A-41A4-8458-15ECC27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127AEDD1-FD88-48D7-8260-0AA34DE0C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31E89F29-ADA4-40A8-80E1-48D60017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C32AA8F8-450D-41DC-AE38-266ADD53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D94756-F561-4140-BE07-F4055E0B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Plan van Aanpak - Werkwijze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B3F5F0-8755-4914-A8D3-FEFDA37705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663" y="4206239"/>
            <a:ext cx="3326649" cy="1066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Data Science Lifecycle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B048815-C663-4C51-84E9-5C6EFDF17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F090243-7F93-456B-85D9-0D4D10696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84F3463-36D2-44CA-9A64-98004ECD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76E0AE-FBFC-403F-9ABF-BEC02CE8E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1367" y="1118188"/>
            <a:ext cx="6174771" cy="461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0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08C3B-B48F-414C-AFDA-FF79F983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397155" cy="1151965"/>
          </a:xfrm>
        </p:spPr>
        <p:txBody>
          <a:bodyPr>
            <a:normAutofit fontScale="90000"/>
          </a:bodyPr>
          <a:lstStyle/>
          <a:p>
            <a:r>
              <a:rPr lang="nl-NL" sz="4600" dirty="0"/>
              <a:t>Uitkomst </a:t>
            </a:r>
            <a:r>
              <a:rPr lang="nl-NL" sz="4600" dirty="0" err="1"/>
              <a:t>Haalbaarheids-onderzoek</a:t>
            </a:r>
            <a:endParaRPr lang="nl-NL" sz="4600" dirty="0"/>
          </a:p>
        </p:txBody>
      </p:sp>
      <p:graphicFrame>
        <p:nvGraphicFramePr>
          <p:cNvPr id="2052" name="Tijdelijke aanduiding voor inhoud 2">
            <a:extLst>
              <a:ext uri="{FF2B5EF4-FFF2-40B4-BE49-F238E27FC236}">
                <a16:creationId xmlns:a16="http://schemas.microsoft.com/office/drawing/2014/main" id="{73932F57-9703-412C-BA7F-42C2DDFA582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4951198"/>
              </p:ext>
            </p:extLst>
          </p:nvPr>
        </p:nvGraphicFramePr>
        <p:xfrm>
          <a:off x="685800" y="2076423"/>
          <a:ext cx="6397157" cy="3288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336C3EE-C7F1-4243-8FE4-E033C70F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8124" y="721146"/>
            <a:ext cx="3836475" cy="431064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1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9167C0-EA25-4CDE-8B27-8757B910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nl-NL" sz="4400">
                <a:solidFill>
                  <a:srgbClr val="FFFFFF"/>
                </a:solidFill>
              </a:rPr>
              <a:t>Deliverables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308F16-3792-49D4-B186-BB95714460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r>
              <a:rPr lang="nl-NL" dirty="0"/>
              <a:t>Eventueel “Ge-</a:t>
            </a:r>
            <a:r>
              <a:rPr lang="nl-NL" dirty="0" err="1"/>
              <a:t>mockte</a:t>
            </a:r>
            <a:r>
              <a:rPr lang="nl-NL" dirty="0"/>
              <a:t>” Dataset</a:t>
            </a:r>
          </a:p>
          <a:p>
            <a:r>
              <a:rPr lang="nl-NL" dirty="0" err="1"/>
              <a:t>Proof</a:t>
            </a:r>
            <a:r>
              <a:rPr lang="nl-NL" dirty="0"/>
              <a:t> of Concept </a:t>
            </a:r>
            <a:r>
              <a:rPr lang="nl-NL" dirty="0" err="1"/>
              <a:t>WebApplicatie</a:t>
            </a:r>
            <a:endParaRPr lang="nl-NL" dirty="0"/>
          </a:p>
          <a:p>
            <a:r>
              <a:rPr lang="nl-NL" dirty="0"/>
              <a:t>ML-</a:t>
            </a:r>
            <a:r>
              <a:rPr lang="nl-NL" dirty="0" err="1"/>
              <a:t>Ops</a:t>
            </a:r>
            <a:r>
              <a:rPr lang="nl-NL" dirty="0"/>
              <a:t> Pipeline</a:t>
            </a:r>
          </a:p>
          <a:p>
            <a:r>
              <a:rPr lang="nl-NL" dirty="0"/>
              <a:t>Research Paper</a:t>
            </a:r>
          </a:p>
        </p:txBody>
      </p:sp>
    </p:spTree>
    <p:extLst>
      <p:ext uri="{BB962C8B-B14F-4D97-AF65-F5344CB8AC3E}">
        <p14:creationId xmlns:p14="http://schemas.microsoft.com/office/powerpoint/2010/main" val="186421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6A203-F5EF-4970-8A67-27D82578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380" y="1737155"/>
            <a:ext cx="9099419" cy="34783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800">
                <a:solidFill>
                  <a:schemeClr val="accent1"/>
                </a:solidFill>
              </a:rPr>
              <a:t>Vragen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37197"/>
            <a:ext cx="12192001" cy="1320803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1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1AAE666-D450-4D46-B3F5-E098145E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1" name="Freeform 11">
            <a:extLst>
              <a:ext uri="{FF2B5EF4-FFF2-40B4-BE49-F238E27FC236}">
                <a16:creationId xmlns:a16="http://schemas.microsoft.com/office/drawing/2014/main" id="{035AEC3B-8780-40F2-8E36-164A29102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54AA3E27-98A5-4774-AC72-D8E00FEC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9795977E-891E-4A10-B802-1E5BF3642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6B918539-48DD-4DE8-ABA3-5281D70C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9" name="5-Point Star 24">
            <a:extLst>
              <a:ext uri="{FF2B5EF4-FFF2-40B4-BE49-F238E27FC236}">
                <a16:creationId xmlns:a16="http://schemas.microsoft.com/office/drawing/2014/main" id="{0AB3BB71-4233-49EC-85FA-3CBE6B7C4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F776733-A05B-4A45-903C-A77D9DEB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chtergrond van een werkruimte">
            <a:extLst>
              <a:ext uri="{FF2B5EF4-FFF2-40B4-BE49-F238E27FC236}">
                <a16:creationId xmlns:a16="http://schemas.microsoft.com/office/drawing/2014/main" id="{4DD2BEA3-6952-4EAF-A20C-D22F85563D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" b="115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A8B313-97AF-497C-8F17-52E83902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95" y="1966816"/>
            <a:ext cx="9616610" cy="248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/>
                </a:solidFill>
              </a:rPr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9743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C8831-5DDC-416A-94FC-9EA45A56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EAFC58A-CEEE-49BE-8EA0-10DEE5CBB2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03077062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66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7261-A694-4C21-8568-C8697816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87E9B0E-7D90-4F03-BF02-1E8C2A168D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878643"/>
              </p:ext>
            </p:extLst>
          </p:nvPr>
        </p:nvGraphicFramePr>
        <p:xfrm>
          <a:off x="685800" y="206339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00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50E093-2D51-4A25-B929-66098CDFF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61B5E7-D423-4D1B-B8E0-AFC70B4D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37704" y="0"/>
            <a:ext cx="4654296" cy="685800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F01014-336C-4792-B472-FD6C7DB8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15" y="685800"/>
            <a:ext cx="3103122" cy="5400892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Probleem Analyse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9A4E32F9-82A3-45D2-8463-B7A546068DE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37935870"/>
              </p:ext>
            </p:extLst>
          </p:nvPr>
        </p:nvGraphicFramePr>
        <p:xfrm>
          <a:off x="685800" y="643468"/>
          <a:ext cx="6208437" cy="53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49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34BD8-D27E-49FF-A09B-29FAC60B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Wat is “Human </a:t>
            </a:r>
            <a:r>
              <a:rPr lang="nl-NL" dirty="0" err="1"/>
              <a:t>Satisfaction</a:t>
            </a:r>
            <a:r>
              <a:rPr lang="nl-NL" dirty="0"/>
              <a:t>”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375C4C3-0D9A-4738-8DB0-52B86F8E3C3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7014509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465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4AF6F-1B8D-405E-8CAA-FB0E82B0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nl-NL" sz="3800"/>
              <a:t>Plan van Aanpak – Originele Idee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2C28F5-6E95-408C-8392-15C0671C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nl-NL"/>
              <a:t>Sensoren ophangen binnen een lokaal</a:t>
            </a:r>
          </a:p>
          <a:p>
            <a:r>
              <a:rPr lang="nl-NL"/>
              <a:t>Satisfaction data ophalen doormiddel van “Feeback Buttons” (Zie afbeelding)</a:t>
            </a:r>
          </a:p>
          <a:p>
            <a:r>
              <a:rPr lang="nl-NL"/>
              <a:t>Satisfaction data doormiddel van tijdstip koppelen aan klimaatgegevens</a:t>
            </a:r>
          </a:p>
          <a:p>
            <a:r>
              <a:rPr lang="nl-NL"/>
              <a:t>Machine learning toepassen op deze dataset</a:t>
            </a:r>
            <a:endParaRPr lang="nl-NL" dirty="0"/>
          </a:p>
        </p:txBody>
      </p:sp>
      <p:pic>
        <p:nvPicPr>
          <p:cNvPr id="1026" name="Picture 2" descr="Those smiley feedback buttons do actually work – and they are  revolutionizing airports">
            <a:extLst>
              <a:ext uri="{FF2B5EF4-FFF2-40B4-BE49-F238E27FC236}">
                <a16:creationId xmlns:a16="http://schemas.microsoft.com/office/drawing/2014/main" id="{4A176CBF-38B9-4DF1-87E5-0B160E885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22046" b="-2"/>
          <a:stretch/>
        </p:blipFill>
        <p:spPr bwMode="auto">
          <a:xfrm>
            <a:off x="6094410" y="10"/>
            <a:ext cx="5310189" cy="530158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0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EECCC-9A4D-4A94-83D8-7EA33B0D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 van Aanpak – Plan B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EC7EBF6F-ADB8-4120-85EA-6C3A986522B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3681759"/>
              </p:ext>
            </p:extLst>
          </p:nvPr>
        </p:nvGraphicFramePr>
        <p:xfrm>
          <a:off x="685800" y="206339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7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6E641-1331-46D5-B43C-5AE1F00F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nl-NL" sz="3800"/>
              <a:t>Plan van Aanpak - Dataverzameling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230C33-68F2-4024-87FE-887E855560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nl-NL" dirty="0"/>
              <a:t>Klimaatgegevens, Binnen en buiten</a:t>
            </a:r>
          </a:p>
          <a:p>
            <a:r>
              <a:rPr lang="nl-NL" dirty="0"/>
              <a:t>“</a:t>
            </a:r>
            <a:r>
              <a:rPr lang="nl-NL" dirty="0" err="1"/>
              <a:t>Satisfaction</a:t>
            </a:r>
            <a:r>
              <a:rPr lang="nl-NL" dirty="0"/>
              <a:t> Level”</a:t>
            </a:r>
          </a:p>
          <a:p>
            <a:r>
              <a:rPr lang="nl-NL" dirty="0"/>
              <a:t>Om de tafel met Avans </a:t>
            </a:r>
            <a:r>
              <a:rPr lang="nl-NL" dirty="0" err="1"/>
              <a:t>SendLab</a:t>
            </a:r>
            <a:r>
              <a:rPr lang="nl-NL" dirty="0"/>
              <a:t>, </a:t>
            </a:r>
            <a:r>
              <a:rPr lang="nl-NL" dirty="0" err="1"/>
              <a:t>Strukton</a:t>
            </a:r>
            <a:r>
              <a:rPr lang="nl-NL" dirty="0"/>
              <a:t> PULSE en TU/E</a:t>
            </a:r>
          </a:p>
        </p:txBody>
      </p:sp>
      <p:pic>
        <p:nvPicPr>
          <p:cNvPr id="5" name="Picture 4" descr="Leeg bureau">
            <a:extLst>
              <a:ext uri="{FF2B5EF4-FFF2-40B4-BE49-F238E27FC236}">
                <a16:creationId xmlns:a16="http://schemas.microsoft.com/office/drawing/2014/main" id="{AB13B006-F374-4F30-B46B-748DA3EFE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86" r="10406" b="3"/>
          <a:stretch/>
        </p:blipFill>
        <p:spPr>
          <a:xfrm>
            <a:off x="6094410" y="10"/>
            <a:ext cx="5310189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23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E53FA-ED3A-4856-BFE1-18F85837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PVA Dataverzameling - Tussenstand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40F67D-C870-4A92-A0C3-119252989D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/>
              <a:t>Sendlab</a:t>
            </a:r>
            <a:r>
              <a:rPr lang="nl-NL" dirty="0"/>
              <a:t> bied geen relevante data</a:t>
            </a:r>
          </a:p>
          <a:p>
            <a:r>
              <a:rPr lang="nl-NL" dirty="0"/>
              <a:t>PULSE heeft exact waar we naar zoeken, maar kan wellicht niet binnen de tijd aanleveren</a:t>
            </a:r>
          </a:p>
          <a:p>
            <a:r>
              <a:rPr lang="nl-NL" dirty="0"/>
              <a:t>Druk in gesprek met de TU/E</a:t>
            </a:r>
          </a:p>
        </p:txBody>
      </p:sp>
    </p:spTree>
    <p:extLst>
      <p:ext uri="{BB962C8B-B14F-4D97-AF65-F5344CB8AC3E}">
        <p14:creationId xmlns:p14="http://schemas.microsoft.com/office/powerpoint/2010/main" val="36592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langrijke gebeurtenis">
  <a:themeElements>
    <a:clrScheme name="Belangrijke gebeurteni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Belangrijke gebeurteni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langrijke gebeurteni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E52254E9D0540A33D9D55F92F6F92" ma:contentTypeVersion="11" ma:contentTypeDescription="Een nieuw document maken." ma:contentTypeScope="" ma:versionID="54da80f8e7db96acf82b20ea59edc31c">
  <xsd:schema xmlns:xsd="http://www.w3.org/2001/XMLSchema" xmlns:xs="http://www.w3.org/2001/XMLSchema" xmlns:p="http://schemas.microsoft.com/office/2006/metadata/properties" xmlns:ns2="6d9b407d-85c1-4493-8be2-f66c6bde87d2" xmlns:ns3="d76e2aa8-884b-4308-b25a-fd11984d2bbe" targetNamespace="http://schemas.microsoft.com/office/2006/metadata/properties" ma:root="true" ma:fieldsID="7ec3c4d483c39d25846d202d6615972f" ns2:_="" ns3:_="">
    <xsd:import namespace="6d9b407d-85c1-4493-8be2-f66c6bde87d2"/>
    <xsd:import namespace="d76e2aa8-884b-4308-b25a-fd11984d2b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b407d-85c1-4493-8be2-f66c6bde87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e2aa8-884b-4308-b25a-fd11984d2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723423-1503-4EC7-AB48-3A004DDEF68D}"/>
</file>

<file path=customXml/itemProps2.xml><?xml version="1.0" encoding="utf-8"?>
<ds:datastoreItem xmlns:ds="http://schemas.openxmlformats.org/officeDocument/2006/customXml" ds:itemID="{4C6D3A4F-47A2-4A6E-95E0-C20930A9C720}"/>
</file>

<file path=customXml/itemProps3.xml><?xml version="1.0" encoding="utf-8"?>
<ds:datastoreItem xmlns:ds="http://schemas.openxmlformats.org/officeDocument/2006/customXml" ds:itemID="{22B4FB52-437D-49A0-8E54-9DC24D77BA0D}"/>
</file>

<file path=docProps/app.xml><?xml version="1.0" encoding="utf-8"?>
<Properties xmlns="http://schemas.openxmlformats.org/officeDocument/2006/extended-properties" xmlns:vt="http://schemas.openxmlformats.org/officeDocument/2006/docPropsVTypes">
  <Template>Belangrijke gebeurtenis</Template>
  <TotalTime>44</TotalTime>
  <Words>298</Words>
  <Application>Microsoft Office PowerPoint</Application>
  <PresentationFormat>Breedbeeld</PresentationFormat>
  <Paragraphs>53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Impact</vt:lpstr>
      <vt:lpstr>Belangrijke gebeurtenis</vt:lpstr>
      <vt:lpstr>B4B2 – Plan van Aanpak</vt:lpstr>
      <vt:lpstr>Inhoud</vt:lpstr>
      <vt:lpstr>Inleiding</vt:lpstr>
      <vt:lpstr>Probleem Analyse</vt:lpstr>
      <vt:lpstr>Wat is “Human Satisfaction”</vt:lpstr>
      <vt:lpstr>Plan van Aanpak – Originele Idee</vt:lpstr>
      <vt:lpstr>Plan van Aanpak – Plan B</vt:lpstr>
      <vt:lpstr>Plan van Aanpak - Dataverzameling</vt:lpstr>
      <vt:lpstr>PVA Dataverzameling - Tussenstand</vt:lpstr>
      <vt:lpstr>Plan van Aanpak - Werkwijze</vt:lpstr>
      <vt:lpstr>Uitkomst Haalbaarheids-onderzoek</vt:lpstr>
      <vt:lpstr>Deliverables</vt:lpstr>
      <vt:lpstr>Vragen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Jules Mons</dc:creator>
  <cp:lastModifiedBy>Jules Mons</cp:lastModifiedBy>
  <cp:revision>118</cp:revision>
  <dcterms:created xsi:type="dcterms:W3CDTF">2021-12-01T15:06:10Z</dcterms:created>
  <dcterms:modified xsi:type="dcterms:W3CDTF">2021-12-01T15:52:21Z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0x010100DE2E52254E9D0540A33D9D55F92F6F92</vt:lpwstr>
  </property>
</Properties>
</file>