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4"/>
  </p:notesMasterIdLst>
  <p:sldIdLst>
    <p:sldId id="256" r:id="rId2"/>
    <p:sldId id="257" r:id="rId3"/>
    <p:sldId id="258" r:id="rId4"/>
    <p:sldId id="259" r:id="rId5"/>
    <p:sldId id="279" r:id="rId6"/>
    <p:sldId id="280" r:id="rId7"/>
    <p:sldId id="281" r:id="rId8"/>
    <p:sldId id="283" r:id="rId9"/>
    <p:sldId id="282" r:id="rId10"/>
    <p:sldId id="260" r:id="rId11"/>
    <p:sldId id="261" r:id="rId12"/>
    <p:sldId id="262" r:id="rId13"/>
    <p:sldId id="263" r:id="rId14"/>
    <p:sldId id="264" r:id="rId15"/>
    <p:sldId id="265" r:id="rId16"/>
    <p:sldId id="266" r:id="rId17"/>
    <p:sldId id="267" r:id="rId18"/>
    <p:sldId id="268" r:id="rId19"/>
    <p:sldId id="269" r:id="rId20"/>
    <p:sldId id="284" r:id="rId21"/>
    <p:sldId id="286"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632" autoAdjust="0"/>
    <p:restoredTop sz="94660"/>
  </p:normalViewPr>
  <p:slideViewPr>
    <p:cSldViewPr snapToGrid="0">
      <p:cViewPr varScale="1">
        <p:scale>
          <a:sx n="88" d="100"/>
          <a:sy n="88" d="100"/>
        </p:scale>
        <p:origin x="-485"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CD30FC-E93E-47BC-8892-672A3E984A09}" type="datetimeFigureOut">
              <a:rPr lang="en-IN" smtClean="0"/>
              <a:pPr/>
              <a:t>23-03-2021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A1D62B-81F1-41B4-9DF3-851D5AF7AD0A}" type="slidenum">
              <a:rPr lang="en-IN" smtClean="0"/>
              <a:pPr/>
              <a:t>‹#›</a:t>
            </a:fld>
            <a:endParaRPr lang="en-IN"/>
          </a:p>
        </p:txBody>
      </p:sp>
    </p:spTree>
    <p:extLst>
      <p:ext uri="{BB962C8B-B14F-4D97-AF65-F5344CB8AC3E}">
        <p14:creationId xmlns:p14="http://schemas.microsoft.com/office/powerpoint/2010/main" xmlns="" val="1578155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3F36308-87F4-4DDD-A9FE-5FE653AB8FE1}" type="datetimeFigureOut">
              <a:rPr lang="en-IN" smtClean="0"/>
              <a:pPr/>
              <a:t>23-03-2021</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8905C5D-7615-4579-A898-8375985384B7}" type="slidenum">
              <a:rPr lang="en-IN" smtClean="0"/>
              <a:pPr/>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xmlns="" val="333304517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F36308-87F4-4DDD-A9FE-5FE653AB8FE1}" type="datetimeFigureOut">
              <a:rPr lang="en-IN" smtClean="0"/>
              <a:pPr/>
              <a:t>23-03-2021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905C5D-7615-4579-A898-8375985384B7}" type="slidenum">
              <a:rPr lang="en-IN" smtClean="0"/>
              <a:pPr/>
              <a:t>‹#›</a:t>
            </a:fld>
            <a:endParaRPr lang="en-IN"/>
          </a:p>
        </p:txBody>
      </p:sp>
    </p:spTree>
    <p:extLst>
      <p:ext uri="{BB962C8B-B14F-4D97-AF65-F5344CB8AC3E}">
        <p14:creationId xmlns:p14="http://schemas.microsoft.com/office/powerpoint/2010/main" xmlns="" val="3413951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F36308-87F4-4DDD-A9FE-5FE653AB8FE1}" type="datetimeFigureOut">
              <a:rPr lang="en-IN" smtClean="0"/>
              <a:pPr/>
              <a:t>23-03-2021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905C5D-7615-4579-A898-8375985384B7}" type="slidenum">
              <a:rPr lang="en-IN" smtClean="0"/>
              <a:pPr/>
              <a:t>‹#›</a:t>
            </a:fld>
            <a:endParaRPr lang="en-IN"/>
          </a:p>
        </p:txBody>
      </p:sp>
    </p:spTree>
    <p:extLst>
      <p:ext uri="{BB962C8B-B14F-4D97-AF65-F5344CB8AC3E}">
        <p14:creationId xmlns:p14="http://schemas.microsoft.com/office/powerpoint/2010/main" xmlns="" val="2012731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F36308-87F4-4DDD-A9FE-5FE653AB8FE1}" type="datetimeFigureOut">
              <a:rPr lang="en-IN" smtClean="0"/>
              <a:pPr/>
              <a:t>23-03-2021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905C5D-7615-4579-A898-8375985384B7}" type="slidenum">
              <a:rPr lang="en-IN" smtClean="0"/>
              <a:pPr/>
              <a:t>‹#›</a:t>
            </a:fld>
            <a:endParaRPr lang="en-IN"/>
          </a:p>
        </p:txBody>
      </p:sp>
    </p:spTree>
    <p:extLst>
      <p:ext uri="{BB962C8B-B14F-4D97-AF65-F5344CB8AC3E}">
        <p14:creationId xmlns:p14="http://schemas.microsoft.com/office/powerpoint/2010/main" xmlns="" val="2226611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3F36308-87F4-4DDD-A9FE-5FE653AB8FE1}" type="datetimeFigureOut">
              <a:rPr lang="en-IN" smtClean="0"/>
              <a:pPr/>
              <a:t>23-03-2021</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8905C5D-7615-4579-A898-8375985384B7}" type="slidenum">
              <a:rPr lang="en-IN" smtClean="0"/>
              <a:pPr/>
              <a:t>‹#›</a:t>
            </a:fld>
            <a:endParaRPr lang="en-IN"/>
          </a:p>
        </p:txBody>
      </p:sp>
      <p:sp>
        <p:nvSpPr>
          <p:cNvPr id="7" name="Freeform 6"/>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xmlns="" val="33707005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F36308-87F4-4DDD-A9FE-5FE653AB8FE1}" type="datetimeFigureOut">
              <a:rPr lang="en-IN" smtClean="0"/>
              <a:pPr/>
              <a:t>23-03-2021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905C5D-7615-4579-A898-8375985384B7}" type="slidenum">
              <a:rPr lang="en-IN" smtClean="0"/>
              <a:pPr/>
              <a:t>‹#›</a:t>
            </a:fld>
            <a:endParaRPr lang="en-IN"/>
          </a:p>
        </p:txBody>
      </p:sp>
    </p:spTree>
    <p:extLst>
      <p:ext uri="{BB962C8B-B14F-4D97-AF65-F5344CB8AC3E}">
        <p14:creationId xmlns:p14="http://schemas.microsoft.com/office/powerpoint/2010/main" xmlns="" val="1284352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F36308-87F4-4DDD-A9FE-5FE653AB8FE1}" type="datetimeFigureOut">
              <a:rPr lang="en-IN" smtClean="0"/>
              <a:pPr/>
              <a:t>23-03-2021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905C5D-7615-4579-A898-8375985384B7}" type="slidenum">
              <a:rPr lang="en-IN" smtClean="0"/>
              <a:pPr/>
              <a:t>‹#›</a:t>
            </a:fld>
            <a:endParaRPr lang="en-IN"/>
          </a:p>
        </p:txBody>
      </p:sp>
    </p:spTree>
    <p:extLst>
      <p:ext uri="{BB962C8B-B14F-4D97-AF65-F5344CB8AC3E}">
        <p14:creationId xmlns:p14="http://schemas.microsoft.com/office/powerpoint/2010/main" xmlns="" val="51281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F36308-87F4-4DDD-A9FE-5FE653AB8FE1}" type="datetimeFigureOut">
              <a:rPr lang="en-IN" smtClean="0"/>
              <a:pPr/>
              <a:t>23-03-2021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905C5D-7615-4579-A898-8375985384B7}" type="slidenum">
              <a:rPr lang="en-IN" smtClean="0"/>
              <a:pPr/>
              <a:t>‹#›</a:t>
            </a:fld>
            <a:endParaRPr lang="en-IN"/>
          </a:p>
        </p:txBody>
      </p:sp>
    </p:spTree>
    <p:extLst>
      <p:ext uri="{BB962C8B-B14F-4D97-AF65-F5344CB8AC3E}">
        <p14:creationId xmlns:p14="http://schemas.microsoft.com/office/powerpoint/2010/main" xmlns="" val="2593202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F36308-87F4-4DDD-A9FE-5FE653AB8FE1}" type="datetimeFigureOut">
              <a:rPr lang="en-IN" smtClean="0"/>
              <a:pPr/>
              <a:t>23-03-2021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905C5D-7615-4579-A898-8375985384B7}" type="slidenum">
              <a:rPr lang="en-IN" smtClean="0"/>
              <a:pPr/>
              <a:t>‹#›</a:t>
            </a:fld>
            <a:endParaRPr lang="en-IN"/>
          </a:p>
        </p:txBody>
      </p:sp>
    </p:spTree>
    <p:extLst>
      <p:ext uri="{BB962C8B-B14F-4D97-AF65-F5344CB8AC3E}">
        <p14:creationId xmlns:p14="http://schemas.microsoft.com/office/powerpoint/2010/main" xmlns="" val="17399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3F36308-87F4-4DDD-A9FE-5FE653AB8FE1}" type="datetimeFigureOut">
              <a:rPr lang="en-IN" smtClean="0"/>
              <a:pPr/>
              <a:t>23-03-2021</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8905C5D-7615-4579-A898-8375985384B7}" type="slidenum">
              <a:rPr lang="en-IN" smtClean="0"/>
              <a:pPr/>
              <a:t>‹#›</a:t>
            </a:fld>
            <a:endParaRPr lang="en-IN"/>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1835822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3F36308-87F4-4DDD-A9FE-5FE653AB8FE1}" type="datetimeFigureOut">
              <a:rPr lang="en-IN" smtClean="0"/>
              <a:pPr/>
              <a:t>23-03-2021</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8905C5D-7615-4579-A898-8375985384B7}" type="slidenum">
              <a:rPr lang="en-IN" smtClean="0"/>
              <a:pPr/>
              <a:t>‹#›</a:t>
            </a:fld>
            <a:endParaRPr lang="en-IN"/>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4197369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3F36308-87F4-4DDD-A9FE-5FE653AB8FE1}" type="datetimeFigureOut">
              <a:rPr lang="en-IN" smtClean="0"/>
              <a:pPr/>
              <a:t>23-03-2021</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8905C5D-7615-4579-A898-8375985384B7}" type="slidenum">
              <a:rPr lang="en-IN" smtClean="0"/>
              <a:pPr/>
              <a:t>‹#›</a:t>
            </a:fld>
            <a:endParaRPr lang="en-IN"/>
          </a:p>
        </p:txBody>
      </p:sp>
      <p:sp>
        <p:nvSpPr>
          <p:cNvPr id="9" name="Rectangle 8"/>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42283951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1754" y="1216913"/>
            <a:ext cx="4604979" cy="1077218"/>
          </a:xfrm>
          <a:prstGeom prst="rect">
            <a:avLst/>
          </a:prstGeom>
          <a:noFill/>
        </p:spPr>
        <p:txBody>
          <a:bodyPr wrap="none" lIns="91440" tIns="45720" rIns="91440" bIns="45720">
            <a:spAutoFit/>
          </a:bodyPr>
          <a:lstStyle/>
          <a:p>
            <a:pPr algn="ctr"/>
            <a:r>
              <a:rPr lang="en-US" sz="32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DATABASE MANAGEMENT</a:t>
            </a:r>
          </a:p>
          <a:p>
            <a:pPr algn="ctr"/>
            <a:r>
              <a:rPr lang="en-US" sz="3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SYSTEM</a:t>
            </a:r>
            <a:endParaRPr lang="en-US" sz="32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5" name="Rectangle 4"/>
          <p:cNvSpPr/>
          <p:nvPr/>
        </p:nvSpPr>
        <p:spPr>
          <a:xfrm>
            <a:off x="4575528" y="2810581"/>
            <a:ext cx="2342409" cy="400110"/>
          </a:xfrm>
          <a:prstGeom prst="rect">
            <a:avLst/>
          </a:prstGeom>
          <a:noFill/>
        </p:spPr>
        <p:txBody>
          <a:bodyPr wrap="square" lIns="91440" tIns="45720" rIns="91440" bIns="45720">
            <a:spAutoFit/>
          </a:bodyPr>
          <a:lstStyle/>
          <a:p>
            <a:pPr algn="ctr"/>
            <a:r>
              <a:rPr lang="en-US" sz="20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TEAM NO: 01</a:t>
            </a:r>
            <a:endParaRPr lang="en-US" sz="2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6" name="TextBox 5"/>
          <p:cNvSpPr txBox="1"/>
          <p:nvPr/>
        </p:nvSpPr>
        <p:spPr>
          <a:xfrm>
            <a:off x="6962503" y="3357154"/>
            <a:ext cx="3892730" cy="2031325"/>
          </a:xfrm>
          <a:prstGeom prst="rect">
            <a:avLst/>
          </a:prstGeom>
          <a:noFill/>
        </p:spPr>
        <p:txBody>
          <a:bodyPr wrap="square" rtlCol="0">
            <a:spAutoFit/>
          </a:bodyPr>
          <a:lstStyle/>
          <a:p>
            <a:r>
              <a:rPr lang="en-IN" b="1" dirty="0" smtClean="0"/>
              <a:t>TEAM MEMBERS</a:t>
            </a:r>
            <a:r>
              <a:rPr lang="en-IN" dirty="0" smtClean="0"/>
              <a:t>:</a:t>
            </a:r>
            <a:endParaRPr lang="en-IN" dirty="0"/>
          </a:p>
          <a:p>
            <a:pPr marL="742950" lvl="1" indent="-285750">
              <a:buFont typeface="Wingdings" panose="05000000000000000000" pitchFamily="2" charset="2"/>
              <a:buChar char="Ø"/>
            </a:pPr>
            <a:r>
              <a:rPr lang="en-IN" dirty="0" smtClean="0"/>
              <a:t>AISWARAYA .R</a:t>
            </a:r>
          </a:p>
          <a:p>
            <a:pPr marL="742950" lvl="1" indent="-285750">
              <a:buFont typeface="Wingdings" panose="05000000000000000000" pitchFamily="2" charset="2"/>
              <a:buChar char="Ø"/>
            </a:pPr>
            <a:r>
              <a:rPr lang="en-IN" dirty="0" smtClean="0"/>
              <a:t>AJAY KARTHICK. K</a:t>
            </a:r>
          </a:p>
          <a:p>
            <a:pPr marL="742950" lvl="1" indent="-285750">
              <a:buFont typeface="Wingdings" panose="05000000000000000000" pitchFamily="2" charset="2"/>
              <a:buChar char="Ø"/>
            </a:pPr>
            <a:r>
              <a:rPr lang="en-IN" dirty="0" smtClean="0"/>
              <a:t>ANANDAVARMAN. KS</a:t>
            </a:r>
          </a:p>
          <a:p>
            <a:pPr marL="742950" lvl="1" indent="-285750">
              <a:buFont typeface="Wingdings" panose="05000000000000000000" pitchFamily="2" charset="2"/>
              <a:buChar char="Ø"/>
            </a:pPr>
            <a:r>
              <a:rPr lang="en-IN" dirty="0" smtClean="0"/>
              <a:t>AVANTHIKA. S</a:t>
            </a:r>
          </a:p>
          <a:p>
            <a:pPr marL="742950" lvl="1" indent="-285750">
              <a:buFont typeface="Wingdings" panose="05000000000000000000" pitchFamily="2" charset="2"/>
              <a:buChar char="Ø"/>
            </a:pPr>
            <a:r>
              <a:rPr lang="en-IN" dirty="0" smtClean="0"/>
              <a:t>BHAALA NATARAJEN. S</a:t>
            </a:r>
          </a:p>
          <a:p>
            <a:pPr marL="742950" lvl="1" indent="-285750">
              <a:buFont typeface="Wingdings" panose="05000000000000000000" pitchFamily="2" charset="2"/>
              <a:buChar char="Ø"/>
            </a:pPr>
            <a:r>
              <a:rPr lang="en-IN" dirty="0" smtClean="0"/>
              <a:t>BHUMIKA. K</a:t>
            </a:r>
          </a:p>
        </p:txBody>
      </p:sp>
    </p:spTree>
    <p:extLst>
      <p:ext uri="{BB962C8B-B14F-4D97-AF65-F5344CB8AC3E}">
        <p14:creationId xmlns:p14="http://schemas.microsoft.com/office/powerpoint/2010/main" xmlns="" val="33159621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68742" y="282004"/>
            <a:ext cx="6021977" cy="830997"/>
          </a:xfrm>
          <a:prstGeom prst="rect">
            <a:avLst/>
          </a:prstGeom>
          <a:noFill/>
        </p:spPr>
        <p:txBody>
          <a:bodyPr wrap="square" rtlCol="0">
            <a:spAutoFit/>
          </a:bodyPr>
          <a:lstStyle/>
          <a:p>
            <a:r>
              <a:rPr lang="en-IN" sz="2400" dirty="0" smtClean="0">
                <a:latin typeface="Calibri" panose="020F0502020204030204" pitchFamily="34" charset="0"/>
                <a:cs typeface="Calibri" panose="020F0502020204030204" pitchFamily="34" charset="0"/>
              </a:rPr>
              <a:t>3:  </a:t>
            </a:r>
            <a:r>
              <a:rPr lang="en-IN" sz="2400" dirty="0" smtClean="0">
                <a:cs typeface="Calibri" panose="020F0502020204030204" pitchFamily="34" charset="0"/>
              </a:rPr>
              <a:t>SQL</a:t>
            </a:r>
            <a:r>
              <a:rPr lang="en-IN" sz="2400" dirty="0" smtClean="0">
                <a:latin typeface="Calibri" panose="020F0502020204030204" pitchFamily="34" charset="0"/>
                <a:cs typeface="Calibri" panose="020F0502020204030204" pitchFamily="34" charset="0"/>
              </a:rPr>
              <a:t> CODE AND QUERIES:</a:t>
            </a:r>
          </a:p>
          <a:p>
            <a:endParaRPr lang="en-IN" sz="2400" dirty="0">
              <a:latin typeface="Calibri" panose="020F0502020204030204" pitchFamily="34" charset="0"/>
              <a:cs typeface="Calibri" panose="020F0502020204030204" pitchFamily="34" charset="0"/>
            </a:endParaRPr>
          </a:p>
        </p:txBody>
      </p:sp>
      <p:sp>
        <p:nvSpPr>
          <p:cNvPr id="6" name="TextBox 5"/>
          <p:cNvSpPr txBox="1"/>
          <p:nvPr/>
        </p:nvSpPr>
        <p:spPr>
          <a:xfrm>
            <a:off x="1279392" y="1113001"/>
            <a:ext cx="10381129" cy="5355312"/>
          </a:xfrm>
          <a:prstGeom prst="rect">
            <a:avLst/>
          </a:prstGeom>
          <a:noFill/>
        </p:spPr>
        <p:txBody>
          <a:bodyPr wrap="square" rtlCol="0">
            <a:spAutoFit/>
          </a:bodyPr>
          <a:lstStyle/>
          <a:p>
            <a:r>
              <a:rPr lang="en-IN"/>
              <a:t>CREATE DATABASE hospital_management;</a:t>
            </a:r>
          </a:p>
          <a:p>
            <a:r>
              <a:rPr lang="en-IN"/>
              <a:t>USE hospital_management;</a:t>
            </a:r>
          </a:p>
          <a:p>
            <a:endParaRPr lang="en-IN"/>
          </a:p>
          <a:p>
            <a:r>
              <a:rPr lang="en-IN"/>
              <a:t>CREATE TABLE patient </a:t>
            </a:r>
          </a:p>
          <a:p>
            <a:r>
              <a:rPr lang="en-IN"/>
              <a:t>( p_id INT NOT NULL AUTO_INCREMENT PRIMARY KEY, </a:t>
            </a:r>
          </a:p>
          <a:p>
            <a:r>
              <a:rPr lang="en-IN"/>
              <a:t>  aadhar_no INT NOT NULL,</a:t>
            </a:r>
          </a:p>
          <a:p>
            <a:r>
              <a:rPr lang="en-IN"/>
              <a:t>  p_name VARCHAR(20) NOT NULL , </a:t>
            </a:r>
          </a:p>
          <a:p>
            <a:r>
              <a:rPr lang="en-IN"/>
              <a:t>  p_age INT NOT NULL , </a:t>
            </a:r>
          </a:p>
          <a:p>
            <a:r>
              <a:rPr lang="en-IN"/>
              <a:t>  p_gender VARCHAR(7) NOT NULL , </a:t>
            </a:r>
          </a:p>
          <a:p>
            <a:r>
              <a:rPr lang="en-IN"/>
              <a:t>  p_contact INT NOT NULL , </a:t>
            </a:r>
          </a:p>
          <a:p>
            <a:r>
              <a:rPr lang="en-IN"/>
              <a:t>  p_weight INT NOT NULL ,</a:t>
            </a:r>
          </a:p>
          <a:p>
            <a:r>
              <a:rPr lang="en-IN"/>
              <a:t>  p_bg VARCHAR(15) NOT NULL, </a:t>
            </a:r>
          </a:p>
          <a:p>
            <a:r>
              <a:rPr lang="en-IN"/>
              <a:t>  d_special VARCHAR(15) NOT NULL) ;</a:t>
            </a:r>
          </a:p>
          <a:p>
            <a:endParaRPr lang="en-IN"/>
          </a:p>
          <a:p>
            <a:r>
              <a:rPr lang="en-IN"/>
              <a:t>CREATE TABLE doctor </a:t>
            </a:r>
          </a:p>
          <a:p>
            <a:r>
              <a:rPr lang="en-IN"/>
              <a:t>( d_id INT NOT NULL PRIMARY KEY, </a:t>
            </a:r>
          </a:p>
          <a:p>
            <a:r>
              <a:rPr lang="en-IN"/>
              <a:t>  d_name VARCHAR(20) NOT NULL , </a:t>
            </a:r>
          </a:p>
          <a:p>
            <a:r>
              <a:rPr lang="en-IN"/>
              <a:t>  d_special VARCHAR(15) NOT NULL , </a:t>
            </a:r>
          </a:p>
          <a:p>
            <a:r>
              <a:rPr lang="en-IN"/>
              <a:t>  d_gender VARCHAR(7) NOT NULL);</a:t>
            </a:r>
            <a:endParaRPr lang="en-IN" dirty="0"/>
          </a:p>
        </p:txBody>
      </p:sp>
    </p:spTree>
    <p:extLst>
      <p:ext uri="{BB962C8B-B14F-4D97-AF65-F5344CB8AC3E}">
        <p14:creationId xmlns:p14="http://schemas.microsoft.com/office/powerpoint/2010/main" xmlns="" val="2988949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18903" y="509451"/>
            <a:ext cx="10567851" cy="4524315"/>
          </a:xfrm>
          <a:prstGeom prst="rect">
            <a:avLst/>
          </a:prstGeom>
          <a:noFill/>
        </p:spPr>
        <p:txBody>
          <a:bodyPr wrap="square" rtlCol="0">
            <a:spAutoFit/>
          </a:bodyPr>
          <a:lstStyle/>
          <a:p>
            <a:endParaRPr lang="en-IN" dirty="0" smtClean="0"/>
          </a:p>
          <a:p>
            <a:r>
              <a:rPr lang="en-IN" dirty="0"/>
              <a:t>CREATE TABLE nurse </a:t>
            </a:r>
          </a:p>
          <a:p>
            <a:r>
              <a:rPr lang="en-IN" dirty="0"/>
              <a:t>( </a:t>
            </a:r>
            <a:r>
              <a:rPr lang="en-IN" dirty="0" err="1"/>
              <a:t>n_id</a:t>
            </a:r>
            <a:r>
              <a:rPr lang="en-IN" dirty="0"/>
              <a:t> INT NOT NULL PRIMARY KEY, </a:t>
            </a:r>
          </a:p>
          <a:p>
            <a:r>
              <a:rPr lang="en-IN" dirty="0"/>
              <a:t>  </a:t>
            </a:r>
            <a:r>
              <a:rPr lang="en-IN" dirty="0" err="1"/>
              <a:t>n_name</a:t>
            </a:r>
            <a:r>
              <a:rPr lang="en-IN" dirty="0"/>
              <a:t> VARCHAR(15) NOT NULL , </a:t>
            </a:r>
          </a:p>
          <a:p>
            <a:r>
              <a:rPr lang="en-IN" dirty="0"/>
              <a:t>  </a:t>
            </a:r>
            <a:r>
              <a:rPr lang="en-IN" dirty="0" err="1"/>
              <a:t>n_shift</a:t>
            </a:r>
            <a:r>
              <a:rPr lang="en-IN" dirty="0"/>
              <a:t> VARCHAR(15) NOT NULL);</a:t>
            </a:r>
          </a:p>
          <a:p>
            <a:endParaRPr lang="en-IN" dirty="0"/>
          </a:p>
          <a:p>
            <a:r>
              <a:rPr lang="en-IN" dirty="0"/>
              <a:t>CREATE TABLE </a:t>
            </a:r>
            <a:r>
              <a:rPr lang="en-IN" dirty="0" err="1"/>
              <a:t>appoinment</a:t>
            </a:r>
            <a:r>
              <a:rPr lang="en-IN" dirty="0"/>
              <a:t> </a:t>
            </a:r>
          </a:p>
          <a:p>
            <a:r>
              <a:rPr lang="en-IN" dirty="0"/>
              <a:t>( id INT NOT NULL AUTO_INCREMENT PRIMARY KEY , </a:t>
            </a:r>
          </a:p>
          <a:p>
            <a:r>
              <a:rPr lang="en-IN" dirty="0"/>
              <a:t>  </a:t>
            </a:r>
            <a:r>
              <a:rPr lang="en-IN" dirty="0" err="1"/>
              <a:t>time_slot</a:t>
            </a:r>
            <a:r>
              <a:rPr lang="en-IN" dirty="0"/>
              <a:t> TIME NOT NULL ,</a:t>
            </a:r>
          </a:p>
          <a:p>
            <a:r>
              <a:rPr lang="en-IN" dirty="0"/>
              <a:t>  </a:t>
            </a:r>
            <a:r>
              <a:rPr lang="en-IN" dirty="0" err="1"/>
              <a:t>p_id</a:t>
            </a:r>
            <a:r>
              <a:rPr lang="en-IN" dirty="0"/>
              <a:t> INT NULL DEFAULT NULL);</a:t>
            </a:r>
          </a:p>
          <a:p>
            <a:endParaRPr lang="en-IN" dirty="0"/>
          </a:p>
          <a:p>
            <a:r>
              <a:rPr lang="en-IN" dirty="0"/>
              <a:t>CREATE TABLE room </a:t>
            </a:r>
          </a:p>
          <a:p>
            <a:r>
              <a:rPr lang="en-IN" dirty="0"/>
              <a:t>( </a:t>
            </a:r>
            <a:r>
              <a:rPr lang="en-IN" dirty="0" err="1"/>
              <a:t>room_no</a:t>
            </a:r>
            <a:r>
              <a:rPr lang="en-IN" dirty="0"/>
              <a:t> INT NOT NULL AUTO_INCREMENT PRIMARY KEY, </a:t>
            </a:r>
          </a:p>
          <a:p>
            <a:r>
              <a:rPr lang="en-IN" dirty="0"/>
              <a:t>  </a:t>
            </a:r>
            <a:r>
              <a:rPr lang="en-IN" dirty="0" err="1"/>
              <a:t>p_id</a:t>
            </a:r>
            <a:r>
              <a:rPr lang="en-IN" dirty="0"/>
              <a:t> INT NULL DEFAULT NULL , </a:t>
            </a:r>
          </a:p>
          <a:p>
            <a:r>
              <a:rPr lang="en-IN" dirty="0"/>
              <a:t>  </a:t>
            </a:r>
            <a:r>
              <a:rPr lang="en-IN" dirty="0" err="1"/>
              <a:t>r_type</a:t>
            </a:r>
            <a:r>
              <a:rPr lang="en-IN" dirty="0"/>
              <a:t> VARCHAR(15) NOT NULL , </a:t>
            </a:r>
          </a:p>
          <a:p>
            <a:r>
              <a:rPr lang="en-IN" dirty="0"/>
              <a:t>  </a:t>
            </a:r>
            <a:r>
              <a:rPr lang="en-IN" dirty="0" err="1"/>
              <a:t>n_id</a:t>
            </a:r>
            <a:r>
              <a:rPr lang="en-IN" dirty="0"/>
              <a:t> INT NOT NULL );</a:t>
            </a:r>
          </a:p>
        </p:txBody>
      </p:sp>
    </p:spTree>
    <p:extLst>
      <p:ext uri="{BB962C8B-B14F-4D97-AF65-F5344CB8AC3E}">
        <p14:creationId xmlns:p14="http://schemas.microsoft.com/office/powerpoint/2010/main" xmlns="" val="2082816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3771" y="195943"/>
            <a:ext cx="11286309" cy="5632311"/>
          </a:xfrm>
          <a:prstGeom prst="rect">
            <a:avLst/>
          </a:prstGeom>
          <a:noFill/>
        </p:spPr>
        <p:txBody>
          <a:bodyPr wrap="square" rtlCol="0">
            <a:spAutoFit/>
          </a:bodyPr>
          <a:lstStyle/>
          <a:p>
            <a:r>
              <a:rPr lang="en-IN" dirty="0"/>
              <a:t>ALTER TABLE room AUTO_INCREMENT=200;</a:t>
            </a:r>
          </a:p>
          <a:p>
            <a:endParaRPr lang="en-IN" dirty="0"/>
          </a:p>
          <a:p>
            <a:r>
              <a:rPr lang="en-IN" dirty="0"/>
              <a:t>INSERT INTO Doctor(</a:t>
            </a:r>
            <a:r>
              <a:rPr lang="en-IN" dirty="0" err="1"/>
              <a:t>D_id,D_name,D_special,D_gender</a:t>
            </a:r>
            <a:r>
              <a:rPr lang="en-IN" dirty="0"/>
              <a:t>)</a:t>
            </a:r>
          </a:p>
          <a:p>
            <a:r>
              <a:rPr lang="en-IN" dirty="0"/>
              <a:t>VALUES(100,"AVANTHIKA ","PEDIATRICIAN","FEMALE"),</a:t>
            </a:r>
          </a:p>
          <a:p>
            <a:r>
              <a:rPr lang="en-IN" dirty="0"/>
              <a:t>(101,"BHUMIKA ","PSYCHIATRIST","FEMALE"),</a:t>
            </a:r>
          </a:p>
          <a:p>
            <a:r>
              <a:rPr lang="en-IN" dirty="0"/>
              <a:t>(102,"AISHWARYA ","NUTRITIONIST","FEMALE"),</a:t>
            </a:r>
          </a:p>
          <a:p>
            <a:r>
              <a:rPr lang="en-IN" dirty="0"/>
              <a:t>(103,"AJAY KARTHIK","DENTIST","MALE"),</a:t>
            </a:r>
          </a:p>
          <a:p>
            <a:r>
              <a:rPr lang="en-IN" dirty="0"/>
              <a:t>(104,"BHAALA","GENERAL SURGEON","MALE"),</a:t>
            </a:r>
          </a:p>
          <a:p>
            <a:r>
              <a:rPr lang="en-IN" dirty="0"/>
              <a:t>(105,"ANANDAVARMAN","CARDIOLOGIST","MALE"),</a:t>
            </a:r>
          </a:p>
          <a:p>
            <a:r>
              <a:rPr lang="en-IN" dirty="0"/>
              <a:t>(106,"AVAISH","DOCTOR","FEMALE");</a:t>
            </a:r>
          </a:p>
          <a:p>
            <a:endParaRPr lang="en-IN" dirty="0"/>
          </a:p>
          <a:p>
            <a:r>
              <a:rPr lang="en-IN" dirty="0"/>
              <a:t>INSERT INTO nurse(</a:t>
            </a:r>
            <a:r>
              <a:rPr lang="en-IN" dirty="0" err="1"/>
              <a:t>n_id,n_name,n_shift</a:t>
            </a:r>
            <a:r>
              <a:rPr lang="en-IN" dirty="0"/>
              <a:t>)</a:t>
            </a:r>
          </a:p>
          <a:p>
            <a:r>
              <a:rPr lang="en-IN" dirty="0"/>
              <a:t>VALUES(1,"SARANYA","AN"),</a:t>
            </a:r>
          </a:p>
          <a:p>
            <a:r>
              <a:rPr lang="en-IN" dirty="0"/>
              <a:t>(2,"SNEGITHA","FN"),</a:t>
            </a:r>
          </a:p>
          <a:p>
            <a:r>
              <a:rPr lang="en-IN" dirty="0"/>
              <a:t>(3,"VAISHNAVI","AN"),</a:t>
            </a:r>
          </a:p>
          <a:p>
            <a:r>
              <a:rPr lang="en-IN" dirty="0"/>
              <a:t>(4,"BASITH","AN"),</a:t>
            </a:r>
          </a:p>
          <a:p>
            <a:r>
              <a:rPr lang="en-IN" dirty="0"/>
              <a:t>(5,"ABDUL","FN"),</a:t>
            </a:r>
          </a:p>
          <a:p>
            <a:r>
              <a:rPr lang="en-IN" dirty="0"/>
              <a:t>(6,"ARVI","AN"),</a:t>
            </a:r>
          </a:p>
          <a:p>
            <a:r>
              <a:rPr lang="en-IN" dirty="0"/>
              <a:t>(7,"GAYATHRI DEVI","AN"),</a:t>
            </a:r>
          </a:p>
          <a:p>
            <a:r>
              <a:rPr lang="en-IN" dirty="0"/>
              <a:t>(8,"SHIBANI","AN");</a:t>
            </a:r>
          </a:p>
        </p:txBody>
      </p:sp>
    </p:spTree>
    <p:extLst>
      <p:ext uri="{BB962C8B-B14F-4D97-AF65-F5344CB8AC3E}">
        <p14:creationId xmlns:p14="http://schemas.microsoft.com/office/powerpoint/2010/main" xmlns="" val="39680315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2960" y="274320"/>
            <a:ext cx="11260183" cy="6463308"/>
          </a:xfrm>
          <a:prstGeom prst="rect">
            <a:avLst/>
          </a:prstGeom>
          <a:noFill/>
        </p:spPr>
        <p:txBody>
          <a:bodyPr wrap="square" rtlCol="0">
            <a:spAutoFit/>
          </a:bodyPr>
          <a:lstStyle/>
          <a:p>
            <a:r>
              <a:rPr lang="en-IN" dirty="0"/>
              <a:t>INSERT INTO room(</a:t>
            </a:r>
            <a:r>
              <a:rPr lang="en-IN" dirty="0" err="1"/>
              <a:t>r_type,n_id</a:t>
            </a:r>
            <a:r>
              <a:rPr lang="en-IN" dirty="0"/>
              <a:t>) </a:t>
            </a:r>
          </a:p>
          <a:p>
            <a:r>
              <a:rPr lang="en-IN" dirty="0"/>
              <a:t>VALUES("NON-AC",7),</a:t>
            </a:r>
          </a:p>
          <a:p>
            <a:r>
              <a:rPr lang="en-IN" dirty="0"/>
              <a:t>("NON-AC",6),</a:t>
            </a:r>
          </a:p>
          <a:p>
            <a:r>
              <a:rPr lang="en-IN" dirty="0"/>
              <a:t>("NON-AC",5),</a:t>
            </a:r>
          </a:p>
          <a:p>
            <a:r>
              <a:rPr lang="en-IN" dirty="0"/>
              <a:t>("NON-AC",4),</a:t>
            </a:r>
          </a:p>
          <a:p>
            <a:r>
              <a:rPr lang="en-IN" dirty="0"/>
              <a:t>("NON-AC",3),</a:t>
            </a:r>
          </a:p>
          <a:p>
            <a:r>
              <a:rPr lang="en-IN" dirty="0"/>
              <a:t>("NON-AC",1),</a:t>
            </a:r>
          </a:p>
          <a:p>
            <a:r>
              <a:rPr lang="en-IN" dirty="0"/>
              <a:t>("EMERGENCY WARD",2),</a:t>
            </a:r>
          </a:p>
          <a:p>
            <a:r>
              <a:rPr lang="en-IN" dirty="0"/>
              <a:t>("EMERGENCY WARD",8);</a:t>
            </a:r>
          </a:p>
          <a:p>
            <a:endParaRPr lang="en-IN" dirty="0"/>
          </a:p>
          <a:p>
            <a:r>
              <a:rPr lang="en-IN" dirty="0"/>
              <a:t>INSERT INTO </a:t>
            </a:r>
            <a:r>
              <a:rPr lang="en-IN" dirty="0" err="1"/>
              <a:t>appoinment</a:t>
            </a:r>
            <a:r>
              <a:rPr lang="en-IN" dirty="0"/>
              <a:t>(</a:t>
            </a:r>
            <a:r>
              <a:rPr lang="en-IN" dirty="0" err="1"/>
              <a:t>time_slot</a:t>
            </a:r>
            <a:r>
              <a:rPr lang="en-IN" dirty="0"/>
              <a:t>) </a:t>
            </a:r>
          </a:p>
          <a:p>
            <a:r>
              <a:rPr lang="en-IN" dirty="0"/>
              <a:t>VALUES('18:00:00'), </a:t>
            </a:r>
          </a:p>
          <a:p>
            <a:r>
              <a:rPr lang="en-IN" dirty="0"/>
              <a:t>('18:15:00'),</a:t>
            </a:r>
          </a:p>
          <a:p>
            <a:r>
              <a:rPr lang="en-IN" dirty="0"/>
              <a:t>('18:30:00'), </a:t>
            </a:r>
          </a:p>
          <a:p>
            <a:r>
              <a:rPr lang="en-IN" dirty="0"/>
              <a:t>('18:45:00'),</a:t>
            </a:r>
          </a:p>
          <a:p>
            <a:r>
              <a:rPr lang="en-IN" dirty="0"/>
              <a:t>('19:00:00'),</a:t>
            </a:r>
          </a:p>
          <a:p>
            <a:r>
              <a:rPr lang="en-IN" dirty="0"/>
              <a:t>('19:15:00'),</a:t>
            </a:r>
          </a:p>
          <a:p>
            <a:r>
              <a:rPr lang="en-IN" dirty="0"/>
              <a:t>('19:30:00'), </a:t>
            </a:r>
          </a:p>
          <a:p>
            <a:r>
              <a:rPr lang="en-IN" dirty="0"/>
              <a:t>('19:45:00'),</a:t>
            </a:r>
          </a:p>
          <a:p>
            <a:r>
              <a:rPr lang="en-IN" dirty="0"/>
              <a:t>('20:00:00'), </a:t>
            </a:r>
          </a:p>
          <a:p>
            <a:r>
              <a:rPr lang="en-IN" dirty="0"/>
              <a:t>('20:15:00'),</a:t>
            </a:r>
          </a:p>
          <a:p>
            <a:r>
              <a:rPr lang="en-IN" dirty="0"/>
              <a:t>('20:30:00'), </a:t>
            </a:r>
          </a:p>
          <a:p>
            <a:r>
              <a:rPr lang="en-IN" dirty="0"/>
              <a:t>('20:45:00');</a:t>
            </a:r>
          </a:p>
        </p:txBody>
      </p:sp>
    </p:spTree>
    <p:extLst>
      <p:ext uri="{BB962C8B-B14F-4D97-AF65-F5344CB8AC3E}">
        <p14:creationId xmlns:p14="http://schemas.microsoft.com/office/powerpoint/2010/main" xmlns="" val="3853851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169818"/>
            <a:ext cx="11155680" cy="5632311"/>
          </a:xfrm>
          <a:prstGeom prst="rect">
            <a:avLst/>
          </a:prstGeom>
          <a:noFill/>
        </p:spPr>
        <p:txBody>
          <a:bodyPr wrap="square" rtlCol="0">
            <a:spAutoFit/>
          </a:bodyPr>
          <a:lstStyle/>
          <a:p>
            <a:r>
              <a:rPr lang="en-IN" dirty="0"/>
              <a:t>CREATE TABLE diagnosis </a:t>
            </a:r>
          </a:p>
          <a:p>
            <a:r>
              <a:rPr lang="en-IN" dirty="0"/>
              <a:t>( </a:t>
            </a:r>
            <a:r>
              <a:rPr lang="en-IN" dirty="0" err="1"/>
              <a:t>t_id</a:t>
            </a:r>
            <a:r>
              <a:rPr lang="en-IN" dirty="0"/>
              <a:t> INT NOT NULL AUTO_INCREMENT PRIMARY KEY , </a:t>
            </a:r>
          </a:p>
          <a:p>
            <a:r>
              <a:rPr lang="en-IN" dirty="0"/>
              <a:t>  disease VARCHAR(15) NOT NULL , </a:t>
            </a:r>
          </a:p>
          <a:p>
            <a:r>
              <a:rPr lang="en-IN" dirty="0"/>
              <a:t>  prescription VARCHAR(100) NOT NULL , </a:t>
            </a:r>
          </a:p>
          <a:p>
            <a:r>
              <a:rPr lang="en-IN" dirty="0"/>
              <a:t>  </a:t>
            </a:r>
            <a:r>
              <a:rPr lang="en-IN" dirty="0" err="1"/>
              <a:t>p_id</a:t>
            </a:r>
            <a:r>
              <a:rPr lang="en-IN" dirty="0"/>
              <a:t> INT NOT NULL );</a:t>
            </a:r>
          </a:p>
          <a:p>
            <a:endParaRPr lang="en-IN" dirty="0"/>
          </a:p>
          <a:p>
            <a:r>
              <a:rPr lang="en-IN" dirty="0"/>
              <a:t>INSERT INTO diagnosis(</a:t>
            </a:r>
            <a:r>
              <a:rPr lang="en-IN" dirty="0" err="1"/>
              <a:t>t_id,disease,prescription,p_id</a:t>
            </a:r>
            <a:r>
              <a:rPr lang="en-IN" dirty="0"/>
              <a:t>)</a:t>
            </a:r>
          </a:p>
          <a:p>
            <a:r>
              <a:rPr lang="en-IN" dirty="0"/>
              <a:t>VALUES(</a:t>
            </a:r>
            <a:r>
              <a:rPr lang="en-IN" dirty="0" err="1"/>
              <a:t>NULL,"vitamin</a:t>
            </a:r>
            <a:r>
              <a:rPr lang="en-IN" dirty="0"/>
              <a:t> </a:t>
            </a:r>
            <a:r>
              <a:rPr lang="en-IN" dirty="0" err="1"/>
              <a:t>deficiency","vitamin</a:t>
            </a:r>
            <a:r>
              <a:rPr lang="en-IN" dirty="0"/>
              <a:t> capsules",1),</a:t>
            </a:r>
          </a:p>
          <a:p>
            <a:r>
              <a:rPr lang="en-IN" dirty="0"/>
              <a:t>(</a:t>
            </a:r>
            <a:r>
              <a:rPr lang="en-IN" dirty="0" err="1"/>
              <a:t>NULL,"root</a:t>
            </a:r>
            <a:r>
              <a:rPr lang="en-IN" dirty="0"/>
              <a:t> canal </a:t>
            </a:r>
            <a:r>
              <a:rPr lang="en-IN" dirty="0" err="1"/>
              <a:t>treatment","pain</a:t>
            </a:r>
            <a:r>
              <a:rPr lang="en-IN" dirty="0"/>
              <a:t> killer",2),</a:t>
            </a:r>
          </a:p>
          <a:p>
            <a:r>
              <a:rPr lang="en-IN" dirty="0"/>
              <a:t>(NULL,"fever","paracetamol",3),</a:t>
            </a:r>
          </a:p>
          <a:p>
            <a:r>
              <a:rPr lang="en-IN" dirty="0"/>
              <a:t>(NULL,"fever","paracetamol",4),</a:t>
            </a:r>
          </a:p>
          <a:p>
            <a:r>
              <a:rPr lang="en-IN" dirty="0"/>
              <a:t>(</a:t>
            </a:r>
            <a:r>
              <a:rPr lang="en-IN" dirty="0" err="1"/>
              <a:t>NULL,"leg</a:t>
            </a:r>
            <a:r>
              <a:rPr lang="en-IN" dirty="0"/>
              <a:t> </a:t>
            </a:r>
            <a:r>
              <a:rPr lang="en-IN" dirty="0" err="1"/>
              <a:t>fracture","pain</a:t>
            </a:r>
            <a:r>
              <a:rPr lang="en-IN" dirty="0"/>
              <a:t> killer",5),</a:t>
            </a:r>
          </a:p>
          <a:p>
            <a:r>
              <a:rPr lang="en-IN" dirty="0"/>
              <a:t>(NULL,"cold","osk2,paracetamol",6);</a:t>
            </a:r>
          </a:p>
          <a:p>
            <a:endParaRPr lang="en-IN" dirty="0"/>
          </a:p>
          <a:p>
            <a:r>
              <a:rPr lang="en-IN" dirty="0"/>
              <a:t>CREATE TABLE payment </a:t>
            </a:r>
          </a:p>
          <a:p>
            <a:r>
              <a:rPr lang="en-IN" dirty="0"/>
              <a:t>(</a:t>
            </a:r>
            <a:r>
              <a:rPr lang="en-IN" dirty="0" err="1"/>
              <a:t>pay_id</a:t>
            </a:r>
            <a:r>
              <a:rPr lang="en-IN" dirty="0"/>
              <a:t> INT NOT NULL PRIMARY KEY ,</a:t>
            </a:r>
          </a:p>
          <a:p>
            <a:r>
              <a:rPr lang="en-IN" dirty="0"/>
              <a:t> </a:t>
            </a:r>
            <a:r>
              <a:rPr lang="en-IN" dirty="0" err="1"/>
              <a:t>aadhar_no</a:t>
            </a:r>
            <a:r>
              <a:rPr lang="en-IN" dirty="0"/>
              <a:t> INT NOT NULL ,</a:t>
            </a:r>
          </a:p>
          <a:p>
            <a:r>
              <a:rPr lang="en-IN" dirty="0"/>
              <a:t> </a:t>
            </a:r>
            <a:r>
              <a:rPr lang="en-IN" dirty="0" err="1"/>
              <a:t>pay_type</a:t>
            </a:r>
            <a:r>
              <a:rPr lang="en-IN" dirty="0"/>
              <a:t> VARCHAR(10) NOT NULL ,</a:t>
            </a:r>
          </a:p>
          <a:p>
            <a:r>
              <a:rPr lang="en-IN" dirty="0"/>
              <a:t> fee INT NOT NULL ,</a:t>
            </a:r>
          </a:p>
          <a:p>
            <a:r>
              <a:rPr lang="en-IN" dirty="0"/>
              <a:t> FLAG VARCHAR(10) NOT NULL );</a:t>
            </a:r>
          </a:p>
        </p:txBody>
      </p:sp>
    </p:spTree>
    <p:extLst>
      <p:ext uri="{BB962C8B-B14F-4D97-AF65-F5344CB8AC3E}">
        <p14:creationId xmlns:p14="http://schemas.microsoft.com/office/powerpoint/2010/main" xmlns="" val="2800168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83771" y="209006"/>
            <a:ext cx="11194869" cy="3970318"/>
          </a:xfrm>
          <a:prstGeom prst="rect">
            <a:avLst/>
          </a:prstGeom>
          <a:noFill/>
        </p:spPr>
        <p:txBody>
          <a:bodyPr wrap="square" rtlCol="0">
            <a:spAutoFit/>
          </a:bodyPr>
          <a:lstStyle/>
          <a:p>
            <a:r>
              <a:rPr lang="en-US" dirty="0"/>
              <a:t>COMMANDS FOR ROOM BOOKING:</a:t>
            </a:r>
          </a:p>
          <a:p>
            <a:r>
              <a:rPr lang="en-US" dirty="0"/>
              <a:t>1.SELECT </a:t>
            </a:r>
            <a:r>
              <a:rPr lang="en-US" dirty="0" err="1"/>
              <a:t>room_no</a:t>
            </a:r>
            <a:r>
              <a:rPr lang="en-US" dirty="0"/>
              <a:t> FROM room WHERE </a:t>
            </a:r>
            <a:r>
              <a:rPr lang="en-US" dirty="0" err="1"/>
              <a:t>p_id</a:t>
            </a:r>
            <a:r>
              <a:rPr lang="en-US" dirty="0"/>
              <a:t> IS NULL;</a:t>
            </a:r>
          </a:p>
          <a:p>
            <a:r>
              <a:rPr lang="en-US" dirty="0"/>
              <a:t>2.SELECT </a:t>
            </a:r>
            <a:r>
              <a:rPr lang="en-US" dirty="0" err="1"/>
              <a:t>room_no</a:t>
            </a:r>
            <a:r>
              <a:rPr lang="en-US" dirty="0"/>
              <a:t> FROM room WHERE </a:t>
            </a:r>
            <a:r>
              <a:rPr lang="en-US" dirty="0" err="1"/>
              <a:t>p_id</a:t>
            </a:r>
            <a:r>
              <a:rPr lang="en-US" dirty="0"/>
              <a:t> IS NULL AND </a:t>
            </a:r>
            <a:r>
              <a:rPr lang="en-US" dirty="0" err="1"/>
              <a:t>r_type</a:t>
            </a:r>
            <a:r>
              <a:rPr lang="en-US" dirty="0"/>
              <a:t>="EMERGENCY WARD";</a:t>
            </a:r>
          </a:p>
          <a:p>
            <a:r>
              <a:rPr lang="en-US" dirty="0"/>
              <a:t>3.UPDATE room SET </a:t>
            </a:r>
            <a:r>
              <a:rPr lang="en-US" dirty="0" err="1"/>
              <a:t>p_id</a:t>
            </a:r>
            <a:r>
              <a:rPr lang="en-US" dirty="0"/>
              <a:t>=2 WHERE </a:t>
            </a:r>
            <a:r>
              <a:rPr lang="en-US" dirty="0" err="1"/>
              <a:t>room_no</a:t>
            </a:r>
            <a:r>
              <a:rPr lang="en-US" dirty="0"/>
              <a:t>=7;</a:t>
            </a:r>
          </a:p>
          <a:p>
            <a:r>
              <a:rPr lang="en-US" dirty="0"/>
              <a:t>4.SELECT *FROM room WHERE </a:t>
            </a:r>
            <a:r>
              <a:rPr lang="en-US" dirty="0" err="1"/>
              <a:t>p_id</a:t>
            </a:r>
            <a:r>
              <a:rPr lang="en-US" dirty="0"/>
              <a:t> IS NOT NULL;</a:t>
            </a:r>
          </a:p>
          <a:p>
            <a:endParaRPr lang="en-US" dirty="0"/>
          </a:p>
          <a:p>
            <a:r>
              <a:rPr lang="en-US" dirty="0"/>
              <a:t>COMMANDS FOR APPOINMENT:</a:t>
            </a:r>
          </a:p>
          <a:p>
            <a:r>
              <a:rPr lang="en-US" dirty="0"/>
              <a:t>1.SELECT </a:t>
            </a:r>
            <a:r>
              <a:rPr lang="en-US" dirty="0" err="1"/>
              <a:t>time_slot</a:t>
            </a:r>
            <a:r>
              <a:rPr lang="en-US" dirty="0"/>
              <a:t> FROM </a:t>
            </a:r>
            <a:r>
              <a:rPr lang="en-US" dirty="0" err="1"/>
              <a:t>appoinment</a:t>
            </a:r>
            <a:r>
              <a:rPr lang="en-US" dirty="0"/>
              <a:t> WHERE </a:t>
            </a:r>
            <a:r>
              <a:rPr lang="en-US" dirty="0" err="1"/>
              <a:t>p_id</a:t>
            </a:r>
            <a:r>
              <a:rPr lang="en-US" dirty="0"/>
              <a:t> IS NULL;</a:t>
            </a:r>
          </a:p>
          <a:p>
            <a:r>
              <a:rPr lang="en-US" dirty="0"/>
              <a:t>2.UPDATE </a:t>
            </a:r>
            <a:r>
              <a:rPr lang="en-US" dirty="0" err="1"/>
              <a:t>appoinment</a:t>
            </a:r>
            <a:r>
              <a:rPr lang="en-US" dirty="0"/>
              <a:t> SET </a:t>
            </a:r>
            <a:r>
              <a:rPr lang="en-US" dirty="0" err="1"/>
              <a:t>p_id</a:t>
            </a:r>
            <a:r>
              <a:rPr lang="en-US" dirty="0"/>
              <a:t>=1 WHERE </a:t>
            </a:r>
            <a:r>
              <a:rPr lang="en-US" dirty="0" err="1"/>
              <a:t>time_slot</a:t>
            </a:r>
            <a:r>
              <a:rPr lang="en-US" dirty="0"/>
              <a:t>="18:00:00";</a:t>
            </a:r>
          </a:p>
          <a:p>
            <a:r>
              <a:rPr lang="en-US" dirty="0"/>
              <a:t>3.UPDATE </a:t>
            </a:r>
            <a:r>
              <a:rPr lang="en-US" dirty="0" err="1"/>
              <a:t>appoinment</a:t>
            </a:r>
            <a:r>
              <a:rPr lang="en-US" dirty="0"/>
              <a:t> SET </a:t>
            </a:r>
            <a:r>
              <a:rPr lang="en-US" dirty="0" err="1"/>
              <a:t>p_id</a:t>
            </a:r>
            <a:r>
              <a:rPr lang="en-US" dirty="0"/>
              <a:t>=2 WHERE </a:t>
            </a:r>
            <a:r>
              <a:rPr lang="en-US" dirty="0" err="1"/>
              <a:t>time_slot</a:t>
            </a:r>
            <a:r>
              <a:rPr lang="en-US" dirty="0"/>
              <a:t>="18:15:00";</a:t>
            </a:r>
          </a:p>
          <a:p>
            <a:r>
              <a:rPr lang="en-US" dirty="0"/>
              <a:t>4.UPDATE </a:t>
            </a:r>
            <a:r>
              <a:rPr lang="en-US" dirty="0" err="1"/>
              <a:t>appoinment</a:t>
            </a:r>
            <a:r>
              <a:rPr lang="en-US" dirty="0"/>
              <a:t> SET </a:t>
            </a:r>
            <a:r>
              <a:rPr lang="en-US" dirty="0" err="1"/>
              <a:t>p_id</a:t>
            </a:r>
            <a:r>
              <a:rPr lang="en-US" dirty="0"/>
              <a:t>=3 WHERE </a:t>
            </a:r>
            <a:r>
              <a:rPr lang="en-US" dirty="0" err="1"/>
              <a:t>time_slot</a:t>
            </a:r>
            <a:r>
              <a:rPr lang="en-US" dirty="0"/>
              <a:t>="18:30:00";</a:t>
            </a:r>
          </a:p>
          <a:p>
            <a:r>
              <a:rPr lang="en-US" dirty="0"/>
              <a:t>5.UPDATE </a:t>
            </a:r>
            <a:r>
              <a:rPr lang="en-US" dirty="0" err="1"/>
              <a:t>appoinment</a:t>
            </a:r>
            <a:r>
              <a:rPr lang="en-US" dirty="0"/>
              <a:t> SET </a:t>
            </a:r>
            <a:r>
              <a:rPr lang="en-US" dirty="0" err="1"/>
              <a:t>p_id</a:t>
            </a:r>
            <a:r>
              <a:rPr lang="en-US" dirty="0"/>
              <a:t>=4 WHERE </a:t>
            </a:r>
            <a:r>
              <a:rPr lang="en-US" dirty="0" err="1"/>
              <a:t>time_slot</a:t>
            </a:r>
            <a:r>
              <a:rPr lang="en-US" dirty="0"/>
              <a:t>="18:45:00";</a:t>
            </a:r>
          </a:p>
          <a:p>
            <a:r>
              <a:rPr lang="en-US" dirty="0"/>
              <a:t>6.UPDATE </a:t>
            </a:r>
            <a:r>
              <a:rPr lang="en-US" dirty="0" err="1"/>
              <a:t>appoinment</a:t>
            </a:r>
            <a:r>
              <a:rPr lang="en-US" dirty="0"/>
              <a:t> SET </a:t>
            </a:r>
            <a:r>
              <a:rPr lang="en-US" dirty="0" err="1"/>
              <a:t>p_id</a:t>
            </a:r>
            <a:r>
              <a:rPr lang="en-US" dirty="0"/>
              <a:t>=5 WHERE </a:t>
            </a:r>
            <a:r>
              <a:rPr lang="en-US" dirty="0" err="1"/>
              <a:t>time_slot</a:t>
            </a:r>
            <a:r>
              <a:rPr lang="en-US" dirty="0"/>
              <a:t>="19:00:00";</a:t>
            </a:r>
          </a:p>
          <a:p>
            <a:r>
              <a:rPr lang="en-US" dirty="0"/>
              <a:t>7.UPDATE </a:t>
            </a:r>
            <a:r>
              <a:rPr lang="en-US" dirty="0" err="1"/>
              <a:t>appoinment</a:t>
            </a:r>
            <a:r>
              <a:rPr lang="en-US" dirty="0"/>
              <a:t> SET </a:t>
            </a:r>
            <a:r>
              <a:rPr lang="en-US" dirty="0" err="1"/>
              <a:t>p_id</a:t>
            </a:r>
            <a:r>
              <a:rPr lang="en-US" dirty="0"/>
              <a:t>=6 WHERE </a:t>
            </a:r>
            <a:r>
              <a:rPr lang="en-US" dirty="0" err="1"/>
              <a:t>time_slot</a:t>
            </a:r>
            <a:r>
              <a:rPr lang="en-US" dirty="0"/>
              <a:t>="19:15:00";</a:t>
            </a:r>
            <a:endParaRPr lang="en-US" dirty="0" smtClean="0"/>
          </a:p>
        </p:txBody>
      </p:sp>
    </p:spTree>
    <p:extLst>
      <p:ext uri="{BB962C8B-B14F-4D97-AF65-F5344CB8AC3E}">
        <p14:creationId xmlns:p14="http://schemas.microsoft.com/office/powerpoint/2010/main" xmlns="" val="16392971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0709" y="156754"/>
            <a:ext cx="11286308" cy="4801314"/>
          </a:xfrm>
          <a:prstGeom prst="rect">
            <a:avLst/>
          </a:prstGeom>
          <a:noFill/>
        </p:spPr>
        <p:txBody>
          <a:bodyPr wrap="square" rtlCol="0">
            <a:spAutoFit/>
          </a:bodyPr>
          <a:lstStyle/>
          <a:p>
            <a:endParaRPr lang="en-US" dirty="0" smtClean="0"/>
          </a:p>
          <a:p>
            <a:endParaRPr lang="en-US" dirty="0"/>
          </a:p>
          <a:p>
            <a:r>
              <a:rPr lang="en-US" dirty="0"/>
              <a:t>COMMANDS FOR PAYMENT:</a:t>
            </a:r>
          </a:p>
          <a:p>
            <a:r>
              <a:rPr lang="en-US" dirty="0"/>
              <a:t>1.SET @pay=10;</a:t>
            </a:r>
          </a:p>
          <a:p>
            <a:r>
              <a:rPr lang="en-US" dirty="0"/>
              <a:t>  SET @</a:t>
            </a:r>
            <a:r>
              <a:rPr lang="en-US" dirty="0" err="1"/>
              <a:t>aadhar</a:t>
            </a:r>
            <a:r>
              <a:rPr lang="en-US" dirty="0"/>
              <a:t>=235236;</a:t>
            </a:r>
          </a:p>
          <a:p>
            <a:r>
              <a:rPr lang="en-US" dirty="0"/>
              <a:t>  SET @</a:t>
            </a:r>
            <a:r>
              <a:rPr lang="en-US" dirty="0" err="1"/>
              <a:t>ptype</a:t>
            </a:r>
            <a:r>
              <a:rPr lang="en-US" dirty="0"/>
              <a:t>="CASH";</a:t>
            </a:r>
          </a:p>
          <a:p>
            <a:r>
              <a:rPr lang="en-US" dirty="0"/>
              <a:t>  SET @fee=70;</a:t>
            </a:r>
          </a:p>
          <a:p>
            <a:r>
              <a:rPr lang="en-US" dirty="0"/>
              <a:t>  INSERT INTO payment(</a:t>
            </a:r>
            <a:r>
              <a:rPr lang="en-US" dirty="0" err="1"/>
              <a:t>pay_id,aadhar_no,pay_type,fee,FLAG</a:t>
            </a:r>
            <a:r>
              <a:rPr lang="en-US" dirty="0"/>
              <a:t>) VALUES (@pay,@</a:t>
            </a:r>
            <a:r>
              <a:rPr lang="en-US" dirty="0" err="1"/>
              <a:t>aadhar</a:t>
            </a:r>
            <a:r>
              <a:rPr lang="en-US" dirty="0"/>
              <a:t>,@</a:t>
            </a:r>
            <a:r>
              <a:rPr lang="en-US" dirty="0" err="1"/>
              <a:t>ptype</a:t>
            </a:r>
            <a:r>
              <a:rPr lang="en-US" dirty="0"/>
              <a:t>,@</a:t>
            </a:r>
            <a:r>
              <a:rPr lang="en-US" dirty="0" err="1"/>
              <a:t>fee,"PENDING</a:t>
            </a:r>
            <a:r>
              <a:rPr lang="en-US" dirty="0"/>
              <a:t>");</a:t>
            </a:r>
          </a:p>
          <a:p>
            <a:r>
              <a:rPr lang="en-US" dirty="0"/>
              <a:t>2.SET @</a:t>
            </a:r>
            <a:r>
              <a:rPr lang="en-US" dirty="0" err="1"/>
              <a:t>aadhar</a:t>
            </a:r>
            <a:r>
              <a:rPr lang="en-US" dirty="0"/>
              <a:t>=235236;</a:t>
            </a:r>
          </a:p>
          <a:p>
            <a:r>
              <a:rPr lang="en-US" dirty="0"/>
              <a:t>  SET @pay=10;</a:t>
            </a:r>
          </a:p>
          <a:p>
            <a:r>
              <a:rPr lang="en-US" dirty="0"/>
              <a:t>  UPDATE payment SET FLAG=</a:t>
            </a:r>
          </a:p>
          <a:p>
            <a:r>
              <a:rPr lang="en-US" dirty="0"/>
              <a:t>   CASE</a:t>
            </a:r>
          </a:p>
          <a:p>
            <a:r>
              <a:rPr lang="en-US" dirty="0"/>
              <a:t>    WHEN @</a:t>
            </a:r>
            <a:r>
              <a:rPr lang="en-US" dirty="0" err="1"/>
              <a:t>aadhar</a:t>
            </a:r>
            <a:r>
              <a:rPr lang="en-US" dirty="0"/>
              <a:t>=</a:t>
            </a:r>
            <a:r>
              <a:rPr lang="en-US" dirty="0" err="1"/>
              <a:t>aadhar_no</a:t>
            </a:r>
            <a:r>
              <a:rPr lang="en-US" dirty="0"/>
              <a:t> AND fee&lt;=100 AND </a:t>
            </a:r>
            <a:r>
              <a:rPr lang="en-US" dirty="0" err="1"/>
              <a:t>pay_id</a:t>
            </a:r>
            <a:r>
              <a:rPr lang="en-US" dirty="0"/>
              <a:t>=@pay</a:t>
            </a:r>
          </a:p>
          <a:p>
            <a:r>
              <a:rPr lang="en-US" dirty="0"/>
              <a:t>    THEN "PAID"</a:t>
            </a:r>
          </a:p>
          <a:p>
            <a:r>
              <a:rPr lang="en-US" dirty="0"/>
              <a:t>    ELSE</a:t>
            </a:r>
          </a:p>
          <a:p>
            <a:r>
              <a:rPr lang="en-US" dirty="0"/>
              <a:t>    "PENDING"</a:t>
            </a:r>
          </a:p>
          <a:p>
            <a:r>
              <a:rPr lang="en-US" dirty="0"/>
              <a:t>    END;</a:t>
            </a:r>
            <a:endParaRPr lang="en-IN" dirty="0"/>
          </a:p>
        </p:txBody>
      </p:sp>
    </p:spTree>
    <p:extLst>
      <p:ext uri="{BB962C8B-B14F-4D97-AF65-F5344CB8AC3E}">
        <p14:creationId xmlns:p14="http://schemas.microsoft.com/office/powerpoint/2010/main" xmlns="" val="15813534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0709" y="0"/>
            <a:ext cx="11421291" cy="7294305"/>
          </a:xfrm>
          <a:prstGeom prst="rect">
            <a:avLst/>
          </a:prstGeom>
          <a:noFill/>
        </p:spPr>
        <p:txBody>
          <a:bodyPr wrap="square" rtlCol="0">
            <a:spAutoFit/>
          </a:bodyPr>
          <a:lstStyle/>
          <a:p>
            <a:endParaRPr lang="en-US" dirty="0" smtClean="0"/>
          </a:p>
          <a:p>
            <a:endParaRPr lang="en-US" dirty="0"/>
          </a:p>
          <a:p>
            <a:endParaRPr lang="en-US" dirty="0" smtClean="0"/>
          </a:p>
          <a:p>
            <a:r>
              <a:rPr lang="en-US" dirty="0"/>
              <a:t>COMMAND FOR DISCHARGE SUMMARY:</a:t>
            </a:r>
          </a:p>
          <a:p>
            <a:r>
              <a:rPr lang="en-US" dirty="0"/>
              <a:t>1.CREATE VIEW </a:t>
            </a:r>
            <a:r>
              <a:rPr lang="en-US" dirty="0" err="1"/>
              <a:t>discharge_summary</a:t>
            </a:r>
            <a:r>
              <a:rPr lang="en-US" dirty="0"/>
              <a:t>  AS </a:t>
            </a:r>
          </a:p>
          <a:p>
            <a:r>
              <a:rPr lang="en-US" dirty="0"/>
              <a:t>  SELECT </a:t>
            </a:r>
            <a:r>
              <a:rPr lang="en-US" dirty="0" err="1"/>
              <a:t>a.p_name</a:t>
            </a:r>
            <a:r>
              <a:rPr lang="en-US" dirty="0"/>
              <a:t> AS name,</a:t>
            </a:r>
          </a:p>
          <a:p>
            <a:r>
              <a:rPr lang="en-US" dirty="0"/>
              <a:t>  </a:t>
            </a:r>
            <a:r>
              <a:rPr lang="en-US" dirty="0" err="1"/>
              <a:t>a.p_age</a:t>
            </a:r>
            <a:r>
              <a:rPr lang="en-US" dirty="0"/>
              <a:t> AS age,</a:t>
            </a:r>
          </a:p>
          <a:p>
            <a:r>
              <a:rPr lang="en-US" dirty="0"/>
              <a:t>  </a:t>
            </a:r>
            <a:r>
              <a:rPr lang="en-US" dirty="0" err="1"/>
              <a:t>a.p_weight</a:t>
            </a:r>
            <a:r>
              <a:rPr lang="en-US" dirty="0"/>
              <a:t> AS weight,</a:t>
            </a:r>
          </a:p>
          <a:p>
            <a:r>
              <a:rPr lang="en-US" dirty="0"/>
              <a:t>  </a:t>
            </a:r>
            <a:r>
              <a:rPr lang="en-US" dirty="0" err="1"/>
              <a:t>a.p_gender</a:t>
            </a:r>
            <a:r>
              <a:rPr lang="en-US" dirty="0"/>
              <a:t> AS gender,</a:t>
            </a:r>
          </a:p>
          <a:p>
            <a:r>
              <a:rPr lang="en-US" dirty="0"/>
              <a:t>  </a:t>
            </a:r>
            <a:r>
              <a:rPr lang="en-US" dirty="0" err="1"/>
              <a:t>a.p_bg</a:t>
            </a:r>
            <a:r>
              <a:rPr lang="en-US" dirty="0"/>
              <a:t> AS </a:t>
            </a:r>
            <a:r>
              <a:rPr lang="en-US" dirty="0" err="1"/>
              <a:t>blood_group</a:t>
            </a:r>
            <a:r>
              <a:rPr lang="en-US" dirty="0"/>
              <a:t>,</a:t>
            </a:r>
          </a:p>
          <a:p>
            <a:r>
              <a:rPr lang="en-US" dirty="0"/>
              <a:t>  </a:t>
            </a:r>
            <a:r>
              <a:rPr lang="en-US" dirty="0" err="1"/>
              <a:t>b.d_name</a:t>
            </a:r>
            <a:r>
              <a:rPr lang="en-US" dirty="0"/>
              <a:t> AS </a:t>
            </a:r>
            <a:r>
              <a:rPr lang="en-US" dirty="0" err="1"/>
              <a:t>doctor_name</a:t>
            </a:r>
            <a:r>
              <a:rPr lang="en-US" dirty="0"/>
              <a:t>,</a:t>
            </a:r>
          </a:p>
          <a:p>
            <a:r>
              <a:rPr lang="en-US" dirty="0"/>
              <a:t>  </a:t>
            </a:r>
            <a:r>
              <a:rPr lang="en-US" dirty="0" err="1"/>
              <a:t>b.d_special</a:t>
            </a:r>
            <a:r>
              <a:rPr lang="en-US" dirty="0"/>
              <a:t> AS </a:t>
            </a:r>
            <a:r>
              <a:rPr lang="en-US" dirty="0" err="1"/>
              <a:t>doctor_specialization</a:t>
            </a:r>
            <a:r>
              <a:rPr lang="en-US" dirty="0"/>
              <a:t>,</a:t>
            </a:r>
          </a:p>
          <a:p>
            <a:r>
              <a:rPr lang="en-US" dirty="0"/>
              <a:t>  </a:t>
            </a:r>
            <a:r>
              <a:rPr lang="en-US" dirty="0" err="1"/>
              <a:t>c.time_slot</a:t>
            </a:r>
            <a:r>
              <a:rPr lang="en-US" dirty="0"/>
              <a:t> AS </a:t>
            </a:r>
            <a:r>
              <a:rPr lang="en-US" dirty="0" err="1"/>
              <a:t>appoinment_time</a:t>
            </a:r>
            <a:r>
              <a:rPr lang="en-US" dirty="0"/>
              <a:t>,</a:t>
            </a:r>
          </a:p>
          <a:p>
            <a:r>
              <a:rPr lang="en-US" dirty="0"/>
              <a:t>  </a:t>
            </a:r>
            <a:r>
              <a:rPr lang="en-US" dirty="0" err="1"/>
              <a:t>d.disease</a:t>
            </a:r>
            <a:r>
              <a:rPr lang="en-US" dirty="0"/>
              <a:t> AS disease,</a:t>
            </a:r>
          </a:p>
          <a:p>
            <a:r>
              <a:rPr lang="en-US" dirty="0"/>
              <a:t>  </a:t>
            </a:r>
            <a:r>
              <a:rPr lang="en-US" dirty="0" err="1"/>
              <a:t>d.prescription</a:t>
            </a:r>
            <a:r>
              <a:rPr lang="en-US" dirty="0"/>
              <a:t> AS prescription,</a:t>
            </a:r>
          </a:p>
          <a:p>
            <a:r>
              <a:rPr lang="en-US" dirty="0"/>
              <a:t>  </a:t>
            </a:r>
            <a:r>
              <a:rPr lang="en-US" dirty="0" err="1"/>
              <a:t>e.pay_type</a:t>
            </a:r>
            <a:r>
              <a:rPr lang="en-US" dirty="0"/>
              <a:t> AS </a:t>
            </a:r>
            <a:r>
              <a:rPr lang="en-US" dirty="0" err="1"/>
              <a:t>payment_type</a:t>
            </a:r>
            <a:r>
              <a:rPr lang="en-US" dirty="0"/>
              <a:t>,</a:t>
            </a:r>
          </a:p>
          <a:p>
            <a:r>
              <a:rPr lang="en-US" dirty="0"/>
              <a:t>  </a:t>
            </a:r>
            <a:r>
              <a:rPr lang="en-US" dirty="0" err="1"/>
              <a:t>e.fee</a:t>
            </a:r>
            <a:r>
              <a:rPr lang="en-US" dirty="0"/>
              <a:t> AS fee,</a:t>
            </a:r>
          </a:p>
          <a:p>
            <a:r>
              <a:rPr lang="en-US" dirty="0"/>
              <a:t>  </a:t>
            </a:r>
            <a:r>
              <a:rPr lang="en-US" dirty="0" err="1"/>
              <a:t>e.FLAG</a:t>
            </a:r>
            <a:r>
              <a:rPr lang="en-US" dirty="0"/>
              <a:t> as status </a:t>
            </a:r>
          </a:p>
          <a:p>
            <a:r>
              <a:rPr lang="en-US" dirty="0"/>
              <a:t>  FROM patient </a:t>
            </a:r>
            <a:r>
              <a:rPr lang="en-US" dirty="0" err="1"/>
              <a:t>a,doctor</a:t>
            </a:r>
            <a:r>
              <a:rPr lang="en-US" dirty="0"/>
              <a:t> </a:t>
            </a:r>
            <a:r>
              <a:rPr lang="en-US" dirty="0" err="1"/>
              <a:t>b,appoinment</a:t>
            </a:r>
            <a:r>
              <a:rPr lang="en-US" dirty="0"/>
              <a:t> </a:t>
            </a:r>
            <a:r>
              <a:rPr lang="en-US" dirty="0" err="1"/>
              <a:t>c,diagnosis</a:t>
            </a:r>
            <a:r>
              <a:rPr lang="en-US" dirty="0"/>
              <a:t> </a:t>
            </a:r>
            <a:r>
              <a:rPr lang="en-US" dirty="0" err="1"/>
              <a:t>d,payment</a:t>
            </a:r>
            <a:r>
              <a:rPr lang="en-US" dirty="0"/>
              <a:t> e </a:t>
            </a:r>
          </a:p>
          <a:p>
            <a:r>
              <a:rPr lang="en-US" dirty="0"/>
              <a:t>  WHERE </a:t>
            </a:r>
            <a:r>
              <a:rPr lang="en-US" dirty="0" err="1"/>
              <a:t>a.d_special</a:t>
            </a:r>
            <a:r>
              <a:rPr lang="en-US" dirty="0"/>
              <a:t>=</a:t>
            </a:r>
            <a:r>
              <a:rPr lang="en-US" dirty="0" err="1"/>
              <a:t>b.d_special</a:t>
            </a:r>
            <a:r>
              <a:rPr lang="en-US" dirty="0"/>
              <a:t> AND </a:t>
            </a:r>
            <a:r>
              <a:rPr lang="en-US" dirty="0" err="1"/>
              <a:t>a.p_id</a:t>
            </a:r>
            <a:r>
              <a:rPr lang="en-US" dirty="0"/>
              <a:t>=</a:t>
            </a:r>
            <a:r>
              <a:rPr lang="en-US" dirty="0" err="1"/>
              <a:t>c.p_id</a:t>
            </a:r>
            <a:r>
              <a:rPr lang="en-US" dirty="0"/>
              <a:t>=</a:t>
            </a:r>
            <a:r>
              <a:rPr lang="en-US" dirty="0" err="1"/>
              <a:t>d.p_id</a:t>
            </a:r>
            <a:r>
              <a:rPr lang="en-US" dirty="0"/>
              <a:t> AND </a:t>
            </a:r>
            <a:r>
              <a:rPr lang="en-US" dirty="0" err="1"/>
              <a:t>a.aadhar_no</a:t>
            </a:r>
            <a:r>
              <a:rPr lang="en-US" dirty="0"/>
              <a:t>=</a:t>
            </a:r>
            <a:r>
              <a:rPr lang="en-US" dirty="0" err="1"/>
              <a:t>e.aadhar_no</a:t>
            </a:r>
            <a:r>
              <a:rPr lang="en-US" dirty="0"/>
              <a:t>;  </a:t>
            </a:r>
          </a:p>
          <a:p>
            <a:endParaRPr lang="en-US" dirty="0"/>
          </a:p>
          <a:p>
            <a:r>
              <a:rPr lang="en-US" dirty="0"/>
              <a:t>COMMAND FOR OLD/NEW PATIENT:</a:t>
            </a:r>
          </a:p>
          <a:p>
            <a:r>
              <a:rPr lang="en-US" dirty="0"/>
              <a:t>1.SELECT IF((SELECT COUNT(</a:t>
            </a:r>
            <a:r>
              <a:rPr lang="en-US" dirty="0" err="1"/>
              <a:t>aadhar_no</a:t>
            </a:r>
            <a:r>
              <a:rPr lang="en-US" dirty="0"/>
              <a:t>)FROM payment WHERE </a:t>
            </a:r>
            <a:r>
              <a:rPr lang="en-US" dirty="0" err="1"/>
              <a:t>aadhar_no</a:t>
            </a:r>
            <a:r>
              <a:rPr lang="en-US" dirty="0"/>
              <a:t>=12345678)&gt;1,"old","new")</a:t>
            </a:r>
          </a:p>
          <a:p>
            <a:endParaRPr lang="en-US" dirty="0" smtClean="0"/>
          </a:p>
          <a:p>
            <a:endParaRPr lang="en-US" dirty="0"/>
          </a:p>
          <a:p>
            <a:endParaRPr lang="en-IN" dirty="0"/>
          </a:p>
        </p:txBody>
      </p:sp>
    </p:spTree>
    <p:extLst>
      <p:ext uri="{BB962C8B-B14F-4D97-AF65-F5344CB8AC3E}">
        <p14:creationId xmlns:p14="http://schemas.microsoft.com/office/powerpoint/2010/main" xmlns="" val="27383702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979714" y="398417"/>
            <a:ext cx="9601200" cy="515983"/>
          </a:xfrm>
        </p:spPr>
        <p:txBody>
          <a:bodyPr>
            <a:normAutofit fontScale="90000"/>
          </a:bodyPr>
          <a:lstStyle/>
          <a:p>
            <a:r>
              <a:rPr lang="en-IN" sz="2800" b="1" dirty="0" smtClean="0"/>
              <a:t>OUTPUT SCREENSHOTS:</a:t>
            </a:r>
            <a:br>
              <a:rPr lang="en-IN" sz="2800" b="1" dirty="0" smtClean="0"/>
            </a:br>
            <a:endParaRPr lang="en-IN" sz="2800" b="1" dirty="0"/>
          </a:p>
        </p:txBody>
      </p:sp>
      <p:pic>
        <p:nvPicPr>
          <p:cNvPr id="15" name="Picture 1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99927" y="1285331"/>
            <a:ext cx="9201150" cy="1962150"/>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60976" y="4179161"/>
            <a:ext cx="4638675" cy="2105025"/>
          </a:xfrm>
          <a:prstGeom prst="rect">
            <a:avLst/>
          </a:prstGeom>
        </p:spPr>
      </p:pic>
    </p:spTree>
    <p:extLst>
      <p:ext uri="{BB962C8B-B14F-4D97-AF65-F5344CB8AC3E}">
        <p14:creationId xmlns:p14="http://schemas.microsoft.com/office/powerpoint/2010/main" xmlns="" val="17448916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8091" y="679269"/>
            <a:ext cx="10593978" cy="369332"/>
          </a:xfrm>
          <a:prstGeom prst="rect">
            <a:avLst/>
          </a:prstGeom>
          <a:noFill/>
        </p:spPr>
        <p:txBody>
          <a:bodyPr wrap="square" rtlCol="0">
            <a:spAutoFit/>
          </a:bodyPr>
          <a:lstStyle/>
          <a:p>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83009" y="526052"/>
            <a:ext cx="2990850" cy="230505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825909" y="3460704"/>
            <a:ext cx="2305050" cy="3019425"/>
          </a:xfrm>
          <a:prstGeom prst="rect">
            <a:avLst/>
          </a:prstGeom>
        </p:spPr>
      </p:pic>
    </p:spTree>
    <p:extLst>
      <p:ext uri="{BB962C8B-B14F-4D97-AF65-F5344CB8AC3E}">
        <p14:creationId xmlns:p14="http://schemas.microsoft.com/office/powerpoint/2010/main" xmlns="" val="26234054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69375" y="707461"/>
            <a:ext cx="6322629" cy="923330"/>
          </a:xfrm>
          <a:prstGeom prst="rect">
            <a:avLst/>
          </a:prstGeom>
          <a:noFill/>
        </p:spPr>
        <p:txBody>
          <a:bodyPr wrap="none" lIns="91440" tIns="45720" rIns="91440" bIns="45720">
            <a:spAutoFit/>
          </a:bodyPr>
          <a:lstStyle/>
          <a:p>
            <a:pPr algn="ctr"/>
            <a:r>
              <a:rPr lang="en-US" sz="5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TABLE OF CONTENTS</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5" name="TextBox 4"/>
          <p:cNvSpPr txBox="1"/>
          <p:nvPr/>
        </p:nvSpPr>
        <p:spPr>
          <a:xfrm>
            <a:off x="2978332" y="1946366"/>
            <a:ext cx="6701246" cy="2677656"/>
          </a:xfrm>
          <a:prstGeom prst="rect">
            <a:avLst/>
          </a:prstGeom>
          <a:noFill/>
        </p:spPr>
        <p:txBody>
          <a:bodyPr wrap="square" rtlCol="0">
            <a:spAutoFit/>
          </a:bodyPr>
          <a:lstStyle/>
          <a:p>
            <a:pPr marL="342900" indent="-342900">
              <a:buFont typeface="+mj-lt"/>
              <a:buAutoNum type="arabicPeriod"/>
            </a:pPr>
            <a:r>
              <a:rPr lang="en-IN" sz="2400" dirty="0" smtClean="0"/>
              <a:t>SCENARIO</a:t>
            </a:r>
          </a:p>
          <a:p>
            <a:pPr marL="342900" indent="-342900">
              <a:buFont typeface="+mj-lt"/>
              <a:buAutoNum type="arabicPeriod"/>
            </a:pPr>
            <a:r>
              <a:rPr lang="en-IN" sz="2400" dirty="0" smtClean="0"/>
              <a:t>ER – DIAGRAM</a:t>
            </a:r>
          </a:p>
          <a:p>
            <a:pPr marL="342900" indent="-342900">
              <a:buFont typeface="+mj-lt"/>
              <a:buAutoNum type="arabicPeriod"/>
            </a:pPr>
            <a:r>
              <a:rPr lang="en-IN" sz="2400" dirty="0" smtClean="0"/>
              <a:t>HTML AND PHP CODE</a:t>
            </a:r>
          </a:p>
          <a:p>
            <a:pPr marL="342900" indent="-342900">
              <a:buFont typeface="+mj-lt"/>
              <a:buAutoNum type="arabicPeriod"/>
            </a:pPr>
            <a:r>
              <a:rPr lang="en-IN" sz="2400" dirty="0" smtClean="0"/>
              <a:t>FRONT PAGE SCREEN SHOTS</a:t>
            </a:r>
          </a:p>
          <a:p>
            <a:pPr marL="342900" indent="-342900">
              <a:buFont typeface="+mj-lt"/>
              <a:buAutoNum type="arabicPeriod"/>
            </a:pPr>
            <a:r>
              <a:rPr lang="en-IN" sz="2400" dirty="0" smtClean="0"/>
              <a:t>SQL CODE AND QUERIES</a:t>
            </a:r>
          </a:p>
          <a:p>
            <a:pPr marL="342900" indent="-342900">
              <a:buFont typeface="+mj-lt"/>
              <a:buAutoNum type="arabicPeriod"/>
            </a:pPr>
            <a:r>
              <a:rPr lang="en-IN" sz="2400" dirty="0" smtClean="0"/>
              <a:t>OUTPUT SCREENSHOTS</a:t>
            </a:r>
          </a:p>
          <a:p>
            <a:endParaRPr lang="en-IN" sz="2400" dirty="0"/>
          </a:p>
        </p:txBody>
      </p:sp>
    </p:spTree>
    <p:extLst>
      <p:ext uri="{BB962C8B-B14F-4D97-AF65-F5344CB8AC3E}">
        <p14:creationId xmlns:p14="http://schemas.microsoft.com/office/powerpoint/2010/main" xmlns="" val="8988980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61782" y="264795"/>
            <a:ext cx="3790950" cy="23050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204607" y="3455942"/>
            <a:ext cx="4305300" cy="2114550"/>
          </a:xfrm>
          <a:prstGeom prst="rect">
            <a:avLst/>
          </a:prstGeom>
        </p:spPr>
      </p:pic>
    </p:spTree>
    <p:extLst>
      <p:ext uri="{BB962C8B-B14F-4D97-AF65-F5344CB8AC3E}">
        <p14:creationId xmlns:p14="http://schemas.microsoft.com/office/powerpoint/2010/main" xmlns="" val="1036166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075612" y="380456"/>
            <a:ext cx="4876800" cy="19431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006907" y="5116422"/>
            <a:ext cx="7258050" cy="962025"/>
          </a:xfrm>
          <a:prstGeom prst="rect">
            <a:avLst/>
          </a:prstGeom>
        </p:spPr>
      </p:pic>
      <p:pic>
        <p:nvPicPr>
          <p:cNvPr id="1026" name="Picture 2"/>
          <p:cNvPicPr>
            <a:picLocks noChangeAspect="1" noChangeArrowheads="1"/>
          </p:cNvPicPr>
          <p:nvPr/>
        </p:nvPicPr>
        <p:blipFill>
          <a:blip r:embed="rId4"/>
          <a:srcRect/>
          <a:stretch>
            <a:fillRect/>
          </a:stretch>
        </p:blipFill>
        <p:spPr bwMode="auto">
          <a:xfrm>
            <a:off x="1775304" y="2800408"/>
            <a:ext cx="9435028" cy="1711207"/>
          </a:xfrm>
          <a:prstGeom prst="rect">
            <a:avLst/>
          </a:prstGeom>
          <a:noFill/>
          <a:ln w="9525">
            <a:noFill/>
            <a:miter lim="800000"/>
            <a:headEnd/>
            <a:tailEnd/>
          </a:ln>
          <a:effectLst/>
        </p:spPr>
      </p:pic>
    </p:spTree>
    <p:extLst>
      <p:ext uri="{BB962C8B-B14F-4D97-AF65-F5344CB8AC3E}">
        <p14:creationId xmlns:p14="http://schemas.microsoft.com/office/powerpoint/2010/main" xmlns="" val="699911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8613" y="2967335"/>
            <a:ext cx="3174780" cy="923330"/>
          </a:xfrm>
          <a:prstGeom prst="rect">
            <a:avLst/>
          </a:prstGeom>
          <a:noFill/>
        </p:spPr>
        <p:txBody>
          <a:bodyPr wrap="none" lIns="91440" tIns="45720" rIns="91440" bIns="45720">
            <a:spAutoFit/>
          </a:bodyPr>
          <a:lstStyle/>
          <a:p>
            <a:pPr algn="ctr"/>
            <a:r>
              <a:rPr lang="en-US" sz="54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a:t>
            </a:r>
          </a:p>
        </p:txBody>
      </p:sp>
    </p:spTree>
    <p:extLst>
      <p:ext uri="{BB962C8B-B14F-4D97-AF65-F5344CB8AC3E}">
        <p14:creationId xmlns:p14="http://schemas.microsoft.com/office/powerpoint/2010/main" xmlns="" val="35832168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93669" y="731520"/>
            <a:ext cx="9522822" cy="4801314"/>
          </a:xfrm>
          <a:prstGeom prst="rect">
            <a:avLst/>
          </a:prstGeom>
          <a:noFill/>
        </p:spPr>
        <p:txBody>
          <a:bodyPr wrap="square" rtlCol="0">
            <a:spAutoFit/>
          </a:bodyPr>
          <a:lstStyle/>
          <a:p>
            <a:r>
              <a:rPr lang="en-US" b="1" dirty="0" smtClean="0">
                <a:latin typeface="Calibri" panose="020F0502020204030204" pitchFamily="34" charset="0"/>
                <a:cs typeface="Calibri" panose="020F0502020204030204" pitchFamily="34" charset="0"/>
              </a:rPr>
              <a:t>1: SCENARIO: </a:t>
            </a:r>
            <a:r>
              <a:rPr lang="en-US" b="1" dirty="0">
                <a:latin typeface="Calibri" panose="020F0502020204030204" pitchFamily="34" charset="0"/>
                <a:cs typeface="Calibri" panose="020F0502020204030204" pitchFamily="34" charset="0"/>
              </a:rPr>
              <a:t>Relational data base design for </a:t>
            </a:r>
            <a:r>
              <a:rPr lang="en-US" b="1" dirty="0" smtClean="0">
                <a:latin typeface="Calibri" panose="020F0502020204030204" pitchFamily="34" charset="0"/>
                <a:cs typeface="Calibri" panose="020F0502020204030204" pitchFamily="34" charset="0"/>
              </a:rPr>
              <a:t>healthcare</a:t>
            </a:r>
          </a:p>
          <a:p>
            <a:endParaRPr lang="en-IN"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This organization provides following functionalities Emergency Care 24x7 Support Groups Support and Help Through calls Any new Patient is first registered in their database before meeting the doctor. The Doctor can update the data related to the patient upon diagnosis (Including the disease diagnosed and prescription). This organization also provides rooms facility for admitting the patient who is critical. Apart from doctors, this organization has nurses and ward boy. Each nurse and ward boy is assigned to a doctor. Also, they can be assigned to patients (to take care of them). The bill is paid by the patient with cash and E-banking. Record of each payment made is also maintained by the organization. The record of each call received to provide help and support to its existing person is also maintained</a:t>
            </a:r>
            <a:r>
              <a:rPr lang="en-US" dirty="0" smtClean="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Deliverables : </a:t>
            </a:r>
            <a:endParaRPr lang="en-IN" dirty="0">
              <a:latin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	E-R diagram</a:t>
            </a:r>
            <a:endParaRPr lang="en-IN" dirty="0">
              <a:latin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	SQL </a:t>
            </a:r>
            <a:r>
              <a:rPr lang="en-US" dirty="0">
                <a:latin typeface="Calibri" panose="020F0502020204030204" pitchFamily="34" charset="0"/>
                <a:cs typeface="Calibri" panose="020F0502020204030204" pitchFamily="34" charset="0"/>
              </a:rPr>
              <a:t>queries (min 5) for extracting and displaying few activities of hospital</a:t>
            </a:r>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775821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6023" y="117566"/>
            <a:ext cx="3670663" cy="461665"/>
          </a:xfrm>
          <a:prstGeom prst="rect">
            <a:avLst/>
          </a:prstGeom>
          <a:noFill/>
        </p:spPr>
        <p:txBody>
          <a:bodyPr wrap="square" rtlCol="0">
            <a:spAutoFit/>
          </a:bodyPr>
          <a:lstStyle/>
          <a:p>
            <a:r>
              <a:rPr lang="en-IN" sz="2400" b="1" dirty="0" smtClean="0"/>
              <a:t>2: ER- DIAGRAM</a:t>
            </a:r>
            <a:r>
              <a:rPr lang="en-IN" b="1" dirty="0" smtClean="0"/>
              <a:t>:</a:t>
            </a:r>
            <a:endParaRPr lang="en-IN" b="1"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660261" y="579231"/>
            <a:ext cx="5341739" cy="6069763"/>
          </a:xfrm>
          <a:prstGeom prst="rect">
            <a:avLst/>
          </a:prstGeom>
        </p:spPr>
      </p:pic>
    </p:spTree>
    <p:extLst>
      <p:ext uri="{BB962C8B-B14F-4D97-AF65-F5344CB8AC3E}">
        <p14:creationId xmlns:p14="http://schemas.microsoft.com/office/powerpoint/2010/main" xmlns="" val="451965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2776" y="195942"/>
            <a:ext cx="10554789" cy="6924973"/>
          </a:xfrm>
          <a:prstGeom prst="rect">
            <a:avLst/>
          </a:prstGeom>
          <a:noFill/>
        </p:spPr>
        <p:txBody>
          <a:bodyPr wrap="square" rtlCol="0">
            <a:spAutoFit/>
          </a:bodyPr>
          <a:lstStyle/>
          <a:p>
            <a:r>
              <a:rPr lang="en-IN" sz="2800" b="1" dirty="0"/>
              <a:t>HTML AND PHP </a:t>
            </a:r>
            <a:r>
              <a:rPr lang="en-IN" sz="2800" b="1" dirty="0" smtClean="0"/>
              <a:t>CODE</a:t>
            </a:r>
          </a:p>
          <a:p>
            <a:endParaRPr lang="en-IN" sz="2800" b="1" dirty="0" smtClean="0"/>
          </a:p>
          <a:p>
            <a:r>
              <a:rPr lang="en-IN" sz="2000" b="1" dirty="0" smtClean="0"/>
              <a:t>HTML CODE:</a:t>
            </a:r>
            <a:endParaRPr lang="en-IN" b="1" dirty="0"/>
          </a:p>
          <a:p>
            <a:r>
              <a:rPr lang="en-IN" dirty="0" smtClean="0"/>
              <a:t>&lt;!</a:t>
            </a:r>
            <a:r>
              <a:rPr lang="en-IN" dirty="0"/>
              <a:t>DOCTYPE html&gt;</a:t>
            </a:r>
          </a:p>
          <a:p>
            <a:r>
              <a:rPr lang="en-IN" dirty="0"/>
              <a:t>&lt;html&gt;</a:t>
            </a:r>
          </a:p>
          <a:p>
            <a:r>
              <a:rPr lang="en-IN" dirty="0"/>
              <a:t>  &lt;body&gt;</a:t>
            </a:r>
          </a:p>
          <a:p>
            <a:r>
              <a:rPr lang="en-IN" dirty="0"/>
              <a:t>	&lt;form method="post" action="</a:t>
            </a:r>
            <a:r>
              <a:rPr lang="en-IN" dirty="0" err="1"/>
              <a:t>process.php</a:t>
            </a:r>
            <a:r>
              <a:rPr lang="en-IN" dirty="0"/>
              <a:t>"&gt;</a:t>
            </a:r>
          </a:p>
          <a:p>
            <a:r>
              <a:rPr lang="en-IN" dirty="0"/>
              <a:t>		Patient name:&lt;</a:t>
            </a:r>
            <a:r>
              <a:rPr lang="en-IN" dirty="0" err="1"/>
              <a:t>br</a:t>
            </a:r>
            <a:r>
              <a:rPr lang="en-IN" dirty="0"/>
              <a:t>&gt;</a:t>
            </a:r>
          </a:p>
          <a:p>
            <a:r>
              <a:rPr lang="en-IN" dirty="0"/>
              <a:t>		&lt;input type="text" name="</a:t>
            </a:r>
            <a:r>
              <a:rPr lang="en-IN" dirty="0" err="1"/>
              <a:t>p_name</a:t>
            </a:r>
            <a:r>
              <a:rPr lang="en-IN" dirty="0"/>
              <a:t>"&gt;</a:t>
            </a:r>
          </a:p>
          <a:p>
            <a:r>
              <a:rPr lang="en-IN" dirty="0"/>
              <a:t>		&lt;</a:t>
            </a:r>
            <a:r>
              <a:rPr lang="en-IN" dirty="0" err="1"/>
              <a:t>br</a:t>
            </a:r>
            <a:r>
              <a:rPr lang="en-IN" dirty="0"/>
              <a:t>&gt;</a:t>
            </a:r>
          </a:p>
          <a:p>
            <a:r>
              <a:rPr lang="en-IN" dirty="0"/>
              <a:t>		</a:t>
            </a:r>
            <a:r>
              <a:rPr lang="en-IN" dirty="0" err="1"/>
              <a:t>Aadhar</a:t>
            </a:r>
            <a:r>
              <a:rPr lang="en-IN" dirty="0"/>
              <a:t> no:&lt;</a:t>
            </a:r>
            <a:r>
              <a:rPr lang="en-IN" dirty="0" err="1"/>
              <a:t>br</a:t>
            </a:r>
            <a:r>
              <a:rPr lang="en-IN" dirty="0"/>
              <a:t>&gt;</a:t>
            </a:r>
          </a:p>
          <a:p>
            <a:r>
              <a:rPr lang="en-IN" dirty="0"/>
              <a:t>		&lt;input type="text" name="</a:t>
            </a:r>
            <a:r>
              <a:rPr lang="en-IN" dirty="0" err="1"/>
              <a:t>aadhar_no</a:t>
            </a:r>
            <a:r>
              <a:rPr lang="en-IN" dirty="0"/>
              <a:t>"&gt;</a:t>
            </a:r>
          </a:p>
          <a:p>
            <a:r>
              <a:rPr lang="en-IN" dirty="0"/>
              <a:t>		&lt;</a:t>
            </a:r>
            <a:r>
              <a:rPr lang="en-IN" dirty="0" err="1"/>
              <a:t>br</a:t>
            </a:r>
            <a:r>
              <a:rPr lang="en-IN" dirty="0"/>
              <a:t>&gt;</a:t>
            </a:r>
          </a:p>
          <a:p>
            <a:r>
              <a:rPr lang="en-IN" dirty="0"/>
              <a:t>		Age:&lt;</a:t>
            </a:r>
            <a:r>
              <a:rPr lang="en-IN" dirty="0" err="1"/>
              <a:t>br</a:t>
            </a:r>
            <a:r>
              <a:rPr lang="en-IN" dirty="0"/>
              <a:t>&gt;</a:t>
            </a:r>
          </a:p>
          <a:p>
            <a:r>
              <a:rPr lang="en-IN" dirty="0"/>
              <a:t>		&lt;input type="text" name="</a:t>
            </a:r>
            <a:r>
              <a:rPr lang="en-IN" dirty="0" err="1"/>
              <a:t>p_age</a:t>
            </a:r>
            <a:r>
              <a:rPr lang="en-IN" dirty="0"/>
              <a:t>"&gt;</a:t>
            </a:r>
          </a:p>
          <a:p>
            <a:r>
              <a:rPr lang="en-IN" dirty="0"/>
              <a:t>		&lt;</a:t>
            </a:r>
            <a:r>
              <a:rPr lang="en-IN" dirty="0" err="1"/>
              <a:t>br</a:t>
            </a:r>
            <a:r>
              <a:rPr lang="en-IN" dirty="0"/>
              <a:t>&gt;</a:t>
            </a:r>
          </a:p>
          <a:p>
            <a:r>
              <a:rPr lang="en-IN" dirty="0"/>
              <a:t>		Gender:&lt;</a:t>
            </a:r>
            <a:r>
              <a:rPr lang="en-IN" dirty="0" err="1"/>
              <a:t>br</a:t>
            </a:r>
            <a:r>
              <a:rPr lang="en-IN" dirty="0"/>
              <a:t>&gt;</a:t>
            </a:r>
          </a:p>
          <a:p>
            <a:r>
              <a:rPr lang="en-IN" dirty="0"/>
              <a:t>		&lt;input type="text" name="</a:t>
            </a:r>
            <a:r>
              <a:rPr lang="en-IN" dirty="0" err="1"/>
              <a:t>p_gender</a:t>
            </a:r>
            <a:r>
              <a:rPr lang="en-IN" dirty="0"/>
              <a:t>"&gt;</a:t>
            </a:r>
          </a:p>
          <a:p>
            <a:r>
              <a:rPr lang="en-IN" dirty="0"/>
              <a:t>		&lt;</a:t>
            </a:r>
            <a:r>
              <a:rPr lang="en-IN" dirty="0" err="1"/>
              <a:t>br</a:t>
            </a:r>
            <a:r>
              <a:rPr lang="en-IN" dirty="0"/>
              <a:t>&gt;</a:t>
            </a:r>
          </a:p>
          <a:p>
            <a:r>
              <a:rPr lang="en-IN" dirty="0"/>
              <a:t>		Contact no:&lt;</a:t>
            </a:r>
            <a:r>
              <a:rPr lang="en-IN" dirty="0" err="1"/>
              <a:t>br</a:t>
            </a:r>
            <a:r>
              <a:rPr lang="en-IN" dirty="0"/>
              <a:t>&gt;</a:t>
            </a:r>
          </a:p>
          <a:p>
            <a:r>
              <a:rPr lang="en-IN" dirty="0"/>
              <a:t>		&lt;input type="text" name="</a:t>
            </a:r>
            <a:r>
              <a:rPr lang="en-IN" dirty="0" err="1"/>
              <a:t>p_contact</a:t>
            </a:r>
            <a:r>
              <a:rPr lang="en-IN" dirty="0"/>
              <a:t>"&gt;</a:t>
            </a:r>
          </a:p>
          <a:p>
            <a:r>
              <a:rPr lang="en-IN" dirty="0"/>
              <a:t>		&lt;</a:t>
            </a:r>
            <a:r>
              <a:rPr lang="en-IN" dirty="0" err="1"/>
              <a:t>br</a:t>
            </a:r>
            <a:r>
              <a:rPr lang="en-IN" dirty="0"/>
              <a:t>&gt;</a:t>
            </a:r>
          </a:p>
          <a:p>
            <a:r>
              <a:rPr lang="en-IN" dirty="0"/>
              <a:t>		</a:t>
            </a:r>
          </a:p>
        </p:txBody>
      </p:sp>
    </p:spTree>
    <p:extLst>
      <p:ext uri="{BB962C8B-B14F-4D97-AF65-F5344CB8AC3E}">
        <p14:creationId xmlns:p14="http://schemas.microsoft.com/office/powerpoint/2010/main" xmlns="" val="78714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463" y="404949"/>
            <a:ext cx="10842171" cy="5355312"/>
          </a:xfrm>
          <a:prstGeom prst="rect">
            <a:avLst/>
          </a:prstGeom>
          <a:noFill/>
        </p:spPr>
        <p:txBody>
          <a:bodyPr wrap="square" rtlCol="0">
            <a:spAutoFit/>
          </a:bodyPr>
          <a:lstStyle/>
          <a:p>
            <a:r>
              <a:rPr lang="en-IN" dirty="0"/>
              <a:t>Weight:&lt;</a:t>
            </a:r>
            <a:r>
              <a:rPr lang="en-IN" dirty="0" err="1"/>
              <a:t>br</a:t>
            </a:r>
            <a:r>
              <a:rPr lang="en-IN" dirty="0"/>
              <a:t>&gt;</a:t>
            </a:r>
          </a:p>
          <a:p>
            <a:r>
              <a:rPr lang="en-IN" dirty="0"/>
              <a:t>		&lt;input type="text" name="</a:t>
            </a:r>
            <a:r>
              <a:rPr lang="en-IN" dirty="0" err="1"/>
              <a:t>p_weight</a:t>
            </a:r>
            <a:r>
              <a:rPr lang="en-IN" dirty="0"/>
              <a:t>"&gt;</a:t>
            </a:r>
          </a:p>
          <a:p>
            <a:r>
              <a:rPr lang="en-IN" dirty="0"/>
              <a:t>		&lt;</a:t>
            </a:r>
            <a:r>
              <a:rPr lang="en-IN" dirty="0" err="1"/>
              <a:t>br</a:t>
            </a:r>
            <a:r>
              <a:rPr lang="en-IN" dirty="0"/>
              <a:t>&gt;</a:t>
            </a:r>
          </a:p>
          <a:p>
            <a:r>
              <a:rPr lang="en-IN" dirty="0"/>
              <a:t>		Specialization:&lt;</a:t>
            </a:r>
            <a:r>
              <a:rPr lang="en-IN" dirty="0" err="1"/>
              <a:t>br</a:t>
            </a:r>
            <a:r>
              <a:rPr lang="en-IN" dirty="0"/>
              <a:t>&gt;</a:t>
            </a:r>
          </a:p>
          <a:p>
            <a:r>
              <a:rPr lang="en-IN" dirty="0" smtClean="0"/>
              <a:t>&lt;</a:t>
            </a:r>
            <a:r>
              <a:rPr lang="en-IN" dirty="0"/>
              <a:t>input type="text" name="</a:t>
            </a:r>
            <a:r>
              <a:rPr lang="en-IN" dirty="0" err="1"/>
              <a:t>d_special</a:t>
            </a:r>
            <a:r>
              <a:rPr lang="en-IN" dirty="0"/>
              <a:t>"&gt;</a:t>
            </a:r>
          </a:p>
          <a:p>
            <a:r>
              <a:rPr lang="en-IN" dirty="0"/>
              <a:t>		&lt;option&gt;PEDIATRICIAN&lt;/option&gt;</a:t>
            </a:r>
          </a:p>
          <a:p>
            <a:r>
              <a:rPr lang="en-IN" dirty="0"/>
              <a:t>            &lt;option&gt;PSYCHIATRIST&lt;/option&gt;</a:t>
            </a:r>
          </a:p>
          <a:p>
            <a:r>
              <a:rPr lang="en-IN" dirty="0"/>
              <a:t>            &lt;option&gt;NUTRITIONIST&lt;/option&gt;</a:t>
            </a:r>
          </a:p>
          <a:p>
            <a:r>
              <a:rPr lang="en-IN" dirty="0"/>
              <a:t>            &lt;option&gt;DENTIST&lt;/option&gt;</a:t>
            </a:r>
          </a:p>
          <a:p>
            <a:r>
              <a:rPr lang="en-IN" dirty="0"/>
              <a:t>            &lt;option&gt;GENERAL SURGEON&lt;/option&gt;</a:t>
            </a:r>
          </a:p>
          <a:p>
            <a:r>
              <a:rPr lang="en-IN" dirty="0"/>
              <a:t>            &lt;option&gt;CARDIOLOGIST&lt;/option&gt;</a:t>
            </a:r>
          </a:p>
          <a:p>
            <a:r>
              <a:rPr lang="en-IN" dirty="0"/>
              <a:t>            &lt;option&gt;DOCTOR&lt;/option&gt;</a:t>
            </a:r>
          </a:p>
          <a:p>
            <a:r>
              <a:rPr lang="en-IN" dirty="0"/>
              <a:t>		&lt;</a:t>
            </a:r>
            <a:r>
              <a:rPr lang="en-IN" dirty="0" err="1"/>
              <a:t>br</a:t>
            </a:r>
            <a:r>
              <a:rPr lang="en-IN" dirty="0"/>
              <a:t>&gt;</a:t>
            </a:r>
          </a:p>
          <a:p>
            <a:r>
              <a:rPr lang="en-IN" dirty="0"/>
              <a:t>		Blood group:&lt;</a:t>
            </a:r>
            <a:r>
              <a:rPr lang="en-IN" dirty="0" err="1"/>
              <a:t>br</a:t>
            </a:r>
            <a:r>
              <a:rPr lang="en-IN" dirty="0"/>
              <a:t>&gt;</a:t>
            </a:r>
          </a:p>
          <a:p>
            <a:r>
              <a:rPr lang="en-IN" dirty="0"/>
              <a:t>		&lt;input type="text" name="</a:t>
            </a:r>
            <a:r>
              <a:rPr lang="en-IN" dirty="0" err="1"/>
              <a:t>p_bg</a:t>
            </a:r>
            <a:r>
              <a:rPr lang="en-IN" dirty="0"/>
              <a:t>"&gt;</a:t>
            </a:r>
          </a:p>
          <a:p>
            <a:r>
              <a:rPr lang="en-IN" dirty="0"/>
              <a:t>		&lt;</a:t>
            </a:r>
            <a:r>
              <a:rPr lang="en-IN" dirty="0" err="1"/>
              <a:t>br</a:t>
            </a:r>
            <a:r>
              <a:rPr lang="en-IN" dirty="0"/>
              <a:t>&gt;</a:t>
            </a:r>
          </a:p>
          <a:p>
            <a:r>
              <a:rPr lang="en-IN" dirty="0"/>
              <a:t>		&lt;input type="submit" name="save" value="submit"&gt;</a:t>
            </a:r>
          </a:p>
          <a:p>
            <a:r>
              <a:rPr lang="en-IN" dirty="0"/>
              <a:t>	&lt;/form&gt;</a:t>
            </a:r>
          </a:p>
          <a:p>
            <a:r>
              <a:rPr lang="en-IN" dirty="0"/>
              <a:t>  &lt;/body&gt;</a:t>
            </a:r>
          </a:p>
        </p:txBody>
      </p:sp>
    </p:spTree>
    <p:extLst>
      <p:ext uri="{BB962C8B-B14F-4D97-AF65-F5344CB8AC3E}">
        <p14:creationId xmlns:p14="http://schemas.microsoft.com/office/powerpoint/2010/main" xmlns="" val="576756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6469" y="444137"/>
            <a:ext cx="6230982" cy="6617196"/>
          </a:xfrm>
          <a:prstGeom prst="rect">
            <a:avLst/>
          </a:prstGeom>
          <a:noFill/>
        </p:spPr>
        <p:txBody>
          <a:bodyPr wrap="square" rtlCol="0">
            <a:spAutoFit/>
          </a:bodyPr>
          <a:lstStyle/>
          <a:p>
            <a:r>
              <a:rPr lang="en-IN" sz="2800" b="1" dirty="0" smtClean="0"/>
              <a:t>PHP CODE:</a:t>
            </a:r>
          </a:p>
          <a:p>
            <a:endParaRPr lang="en-IN" dirty="0"/>
          </a:p>
          <a:p>
            <a:r>
              <a:rPr lang="en-IN" dirty="0" smtClean="0"/>
              <a:t>&lt;?</a:t>
            </a:r>
            <a:r>
              <a:rPr lang="en-IN" dirty="0" err="1"/>
              <a:t>php</a:t>
            </a:r>
            <a:endParaRPr lang="en-IN" dirty="0"/>
          </a:p>
          <a:p>
            <a:r>
              <a:rPr lang="en-IN" dirty="0"/>
              <a:t>$</a:t>
            </a:r>
            <a:r>
              <a:rPr lang="en-IN" dirty="0" err="1"/>
              <a:t>servername</a:t>
            </a:r>
            <a:r>
              <a:rPr lang="en-IN" dirty="0"/>
              <a:t>='localhost';</a:t>
            </a:r>
          </a:p>
          <a:p>
            <a:r>
              <a:rPr lang="en-IN" dirty="0"/>
              <a:t>$username='root';</a:t>
            </a:r>
          </a:p>
          <a:p>
            <a:r>
              <a:rPr lang="en-IN" dirty="0"/>
              <a:t>$password='';</a:t>
            </a:r>
          </a:p>
          <a:p>
            <a:r>
              <a:rPr lang="en-IN" dirty="0"/>
              <a:t>$</a:t>
            </a:r>
            <a:r>
              <a:rPr lang="en-IN" dirty="0" err="1"/>
              <a:t>dbname</a:t>
            </a:r>
            <a:r>
              <a:rPr lang="en-IN" dirty="0"/>
              <a:t> = "</a:t>
            </a:r>
            <a:r>
              <a:rPr lang="en-IN" dirty="0" err="1"/>
              <a:t>hospital_management</a:t>
            </a:r>
            <a:r>
              <a:rPr lang="en-IN" dirty="0"/>
              <a:t>";</a:t>
            </a:r>
          </a:p>
          <a:p>
            <a:r>
              <a:rPr lang="en-IN" dirty="0"/>
              <a:t>$conn=</a:t>
            </a:r>
            <a:r>
              <a:rPr lang="en-IN" dirty="0" err="1"/>
              <a:t>mysqli_connect</a:t>
            </a:r>
            <a:r>
              <a:rPr lang="en-IN" dirty="0"/>
              <a:t>($</a:t>
            </a:r>
            <a:r>
              <a:rPr lang="en-IN" dirty="0" err="1"/>
              <a:t>servername</a:t>
            </a:r>
            <a:r>
              <a:rPr lang="en-IN" dirty="0"/>
              <a:t>,$username,$password,"$</a:t>
            </a:r>
            <a:r>
              <a:rPr lang="en-IN" dirty="0" err="1"/>
              <a:t>dbname</a:t>
            </a:r>
            <a:r>
              <a:rPr lang="en-IN" dirty="0"/>
              <a:t>");</a:t>
            </a:r>
          </a:p>
          <a:p>
            <a:r>
              <a:rPr lang="en-IN" dirty="0"/>
              <a:t>if(!$conn){</a:t>
            </a:r>
          </a:p>
          <a:p>
            <a:r>
              <a:rPr lang="en-IN" dirty="0"/>
              <a:t>   die('Could not Connect My </a:t>
            </a:r>
            <a:r>
              <a:rPr lang="en-IN" dirty="0" err="1"/>
              <a:t>Sql</a:t>
            </a:r>
            <a:r>
              <a:rPr lang="en-IN" dirty="0"/>
              <a:t>:' .</a:t>
            </a:r>
            <a:r>
              <a:rPr lang="en-IN" dirty="0" err="1"/>
              <a:t>mysql_error</a:t>
            </a:r>
            <a:r>
              <a:rPr lang="en-IN" dirty="0"/>
              <a:t>());</a:t>
            </a:r>
          </a:p>
          <a:p>
            <a:r>
              <a:rPr lang="en-IN" dirty="0"/>
              <a:t>}</a:t>
            </a:r>
          </a:p>
          <a:p>
            <a:r>
              <a:rPr lang="en-IN" dirty="0" smtClean="0"/>
              <a:t>?&gt;</a:t>
            </a:r>
          </a:p>
          <a:p>
            <a:endParaRPr lang="en-IN" dirty="0"/>
          </a:p>
          <a:p>
            <a:r>
              <a:rPr lang="en-IN" dirty="0"/>
              <a:t>&lt;?</a:t>
            </a:r>
            <a:r>
              <a:rPr lang="en-IN" dirty="0" err="1"/>
              <a:t>php</a:t>
            </a:r>
            <a:endParaRPr lang="en-IN" dirty="0"/>
          </a:p>
          <a:p>
            <a:r>
              <a:rPr lang="en-IN" dirty="0" err="1"/>
              <a:t>include_once</a:t>
            </a:r>
            <a:r>
              <a:rPr lang="en-IN" dirty="0"/>
              <a:t> '</a:t>
            </a:r>
            <a:r>
              <a:rPr lang="en-IN" dirty="0" err="1"/>
              <a:t>database.php</a:t>
            </a:r>
            <a:r>
              <a:rPr lang="en-IN" dirty="0"/>
              <a:t>';</a:t>
            </a:r>
          </a:p>
          <a:p>
            <a:r>
              <a:rPr lang="en-IN" dirty="0"/>
              <a:t>if(</a:t>
            </a:r>
            <a:r>
              <a:rPr lang="en-IN" dirty="0" err="1"/>
              <a:t>isset</a:t>
            </a:r>
            <a:r>
              <a:rPr lang="en-IN" dirty="0"/>
              <a:t>($_POST['save']))</a:t>
            </a:r>
          </a:p>
          <a:p>
            <a:r>
              <a:rPr lang="en-IN" dirty="0"/>
              <a:t>{	 </a:t>
            </a:r>
          </a:p>
          <a:p>
            <a:r>
              <a:rPr lang="en-IN" dirty="0"/>
              <a:t>	 $</a:t>
            </a:r>
            <a:r>
              <a:rPr lang="en-IN" dirty="0" err="1"/>
              <a:t>aadhar_no</a:t>
            </a:r>
            <a:r>
              <a:rPr lang="en-IN" dirty="0"/>
              <a:t> = $_POST['</a:t>
            </a:r>
            <a:r>
              <a:rPr lang="en-IN" dirty="0" err="1"/>
              <a:t>aadhar_no</a:t>
            </a:r>
            <a:r>
              <a:rPr lang="en-IN" dirty="0"/>
              <a:t>'];</a:t>
            </a:r>
          </a:p>
          <a:p>
            <a:r>
              <a:rPr lang="en-IN" dirty="0"/>
              <a:t>	 $</a:t>
            </a:r>
            <a:r>
              <a:rPr lang="en-IN" dirty="0" err="1"/>
              <a:t>p_name</a:t>
            </a:r>
            <a:r>
              <a:rPr lang="en-IN" dirty="0"/>
              <a:t> = $_POST['</a:t>
            </a:r>
            <a:r>
              <a:rPr lang="en-IN" dirty="0" err="1"/>
              <a:t>p_name</a:t>
            </a:r>
            <a:r>
              <a:rPr lang="en-IN" dirty="0"/>
              <a:t>'];</a:t>
            </a:r>
          </a:p>
          <a:p>
            <a:r>
              <a:rPr lang="en-IN" dirty="0"/>
              <a:t>	 $</a:t>
            </a:r>
            <a:r>
              <a:rPr lang="en-IN" dirty="0" err="1"/>
              <a:t>p_age</a:t>
            </a:r>
            <a:r>
              <a:rPr lang="en-IN" dirty="0"/>
              <a:t> = $_POST['</a:t>
            </a:r>
            <a:r>
              <a:rPr lang="en-IN" dirty="0" err="1"/>
              <a:t>p_age</a:t>
            </a:r>
            <a:r>
              <a:rPr lang="en-IN" dirty="0"/>
              <a:t>'];</a:t>
            </a:r>
          </a:p>
          <a:p>
            <a:r>
              <a:rPr lang="en-IN" dirty="0"/>
              <a:t>	 $</a:t>
            </a:r>
            <a:r>
              <a:rPr lang="en-IN" dirty="0" err="1"/>
              <a:t>p_gender</a:t>
            </a:r>
            <a:r>
              <a:rPr lang="en-IN" dirty="0"/>
              <a:t> = $_POST['</a:t>
            </a:r>
            <a:r>
              <a:rPr lang="en-IN" dirty="0" err="1"/>
              <a:t>p_gender</a:t>
            </a:r>
            <a:r>
              <a:rPr lang="en-IN" dirty="0"/>
              <a:t>'];</a:t>
            </a:r>
          </a:p>
          <a:p>
            <a:endParaRPr lang="en-IN" dirty="0"/>
          </a:p>
        </p:txBody>
      </p:sp>
    </p:spTree>
    <p:extLst>
      <p:ext uri="{BB962C8B-B14F-4D97-AF65-F5344CB8AC3E}">
        <p14:creationId xmlns:p14="http://schemas.microsoft.com/office/powerpoint/2010/main" xmlns="" val="3450401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360599" y="0"/>
            <a:ext cx="3392424" cy="6701246"/>
          </a:xfrm>
          <a:prstGeom prst="rect">
            <a:avLst/>
          </a:prstGeom>
        </p:spPr>
      </p:pic>
    </p:spTree>
    <p:extLst>
      <p:ext uri="{BB962C8B-B14F-4D97-AF65-F5344CB8AC3E}">
        <p14:creationId xmlns:p14="http://schemas.microsoft.com/office/powerpoint/2010/main" xmlns="" val="2718609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0788" y="600891"/>
            <a:ext cx="6008914" cy="5355312"/>
          </a:xfrm>
          <a:prstGeom prst="rect">
            <a:avLst/>
          </a:prstGeom>
          <a:noFill/>
        </p:spPr>
        <p:txBody>
          <a:bodyPr wrap="square" rtlCol="0">
            <a:spAutoFit/>
          </a:bodyPr>
          <a:lstStyle/>
          <a:p>
            <a:r>
              <a:rPr lang="en-IN" dirty="0" smtClean="0"/>
              <a:t>	 $</a:t>
            </a:r>
            <a:r>
              <a:rPr lang="en-IN" dirty="0" err="1" smtClean="0"/>
              <a:t>p_contact</a:t>
            </a:r>
            <a:r>
              <a:rPr lang="en-IN" dirty="0" smtClean="0"/>
              <a:t> = $_POST['</a:t>
            </a:r>
            <a:r>
              <a:rPr lang="en-IN" dirty="0" err="1" smtClean="0"/>
              <a:t>p_contact</a:t>
            </a:r>
            <a:r>
              <a:rPr lang="en-IN" dirty="0" smtClean="0"/>
              <a:t>'];</a:t>
            </a:r>
          </a:p>
          <a:p>
            <a:r>
              <a:rPr lang="en-IN" dirty="0" smtClean="0"/>
              <a:t>     $</a:t>
            </a:r>
            <a:r>
              <a:rPr lang="en-IN" dirty="0" err="1" smtClean="0"/>
              <a:t>p_weight</a:t>
            </a:r>
            <a:r>
              <a:rPr lang="en-IN" dirty="0" smtClean="0"/>
              <a:t> = $_POST['</a:t>
            </a:r>
            <a:r>
              <a:rPr lang="en-IN" dirty="0" err="1" smtClean="0"/>
              <a:t>p_weight</a:t>
            </a:r>
            <a:r>
              <a:rPr lang="en-IN" dirty="0" smtClean="0"/>
              <a:t>'];</a:t>
            </a:r>
          </a:p>
          <a:p>
            <a:r>
              <a:rPr lang="en-IN" dirty="0" smtClean="0"/>
              <a:t>     $</a:t>
            </a:r>
            <a:r>
              <a:rPr lang="en-IN" dirty="0" err="1" smtClean="0"/>
              <a:t>d_special</a:t>
            </a:r>
            <a:r>
              <a:rPr lang="en-IN" dirty="0" smtClean="0"/>
              <a:t> = $_POST['</a:t>
            </a:r>
            <a:r>
              <a:rPr lang="en-IN" dirty="0" err="1" smtClean="0"/>
              <a:t>d_special</a:t>
            </a:r>
            <a:r>
              <a:rPr lang="en-IN" dirty="0" smtClean="0"/>
              <a:t>'];</a:t>
            </a:r>
          </a:p>
          <a:p>
            <a:r>
              <a:rPr lang="en-IN" dirty="0" smtClean="0"/>
              <a:t>	 $</a:t>
            </a:r>
            <a:r>
              <a:rPr lang="en-IN" dirty="0" err="1" smtClean="0"/>
              <a:t>p_bg</a:t>
            </a:r>
            <a:r>
              <a:rPr lang="en-IN" dirty="0" smtClean="0"/>
              <a:t>=$_POST['</a:t>
            </a:r>
            <a:r>
              <a:rPr lang="en-IN" dirty="0" err="1" smtClean="0"/>
              <a:t>p_bg</a:t>
            </a:r>
            <a:r>
              <a:rPr lang="en-IN" dirty="0" smtClean="0"/>
              <a:t>'];</a:t>
            </a:r>
          </a:p>
          <a:p>
            <a:r>
              <a:rPr lang="en-IN" dirty="0" smtClean="0"/>
              <a:t>     $</a:t>
            </a:r>
            <a:r>
              <a:rPr lang="en-IN" dirty="0" err="1" smtClean="0"/>
              <a:t>sql</a:t>
            </a:r>
            <a:r>
              <a:rPr lang="en-IN" dirty="0" smtClean="0"/>
              <a:t> = "INSERT INTO patient (aadhar_no,p_name,p_age,p_gender,p_contact,p_weight,d_special,p_bg)</a:t>
            </a:r>
          </a:p>
          <a:p>
            <a:r>
              <a:rPr lang="en-IN" dirty="0" smtClean="0"/>
              <a:t>	 VALUES ('$aadhar_no','$p_name','$p_age','$p_gender','$p_contact','$p_weight','$d_special','$p_bg')";</a:t>
            </a:r>
          </a:p>
          <a:p>
            <a:r>
              <a:rPr lang="en-IN" dirty="0"/>
              <a:t>	 if (</a:t>
            </a:r>
            <a:r>
              <a:rPr lang="en-IN" dirty="0" err="1"/>
              <a:t>mysqli_query</a:t>
            </a:r>
            <a:r>
              <a:rPr lang="en-IN" dirty="0"/>
              <a:t>($conn, $</a:t>
            </a:r>
            <a:r>
              <a:rPr lang="en-IN" dirty="0" err="1"/>
              <a:t>sql</a:t>
            </a:r>
            <a:r>
              <a:rPr lang="en-IN" dirty="0"/>
              <a:t>)) {</a:t>
            </a:r>
          </a:p>
          <a:p>
            <a:r>
              <a:rPr lang="en-IN" dirty="0"/>
              <a:t>		echo "New record created successfully !";</a:t>
            </a:r>
          </a:p>
          <a:p>
            <a:r>
              <a:rPr lang="en-IN" dirty="0"/>
              <a:t>	 } else {</a:t>
            </a:r>
          </a:p>
          <a:p>
            <a:r>
              <a:rPr lang="en-IN" dirty="0"/>
              <a:t>		echo "Error: " . $</a:t>
            </a:r>
            <a:r>
              <a:rPr lang="en-IN" dirty="0" err="1"/>
              <a:t>sql</a:t>
            </a:r>
            <a:r>
              <a:rPr lang="en-IN" dirty="0"/>
              <a:t> . "</a:t>
            </a:r>
          </a:p>
          <a:p>
            <a:r>
              <a:rPr lang="en-IN" dirty="0"/>
              <a:t>" . </a:t>
            </a:r>
            <a:r>
              <a:rPr lang="en-IN" dirty="0" err="1"/>
              <a:t>mysqli_error</a:t>
            </a:r>
            <a:r>
              <a:rPr lang="en-IN" dirty="0"/>
              <a:t>($conn);</a:t>
            </a:r>
          </a:p>
          <a:p>
            <a:r>
              <a:rPr lang="en-IN" dirty="0"/>
              <a:t>	 }</a:t>
            </a:r>
          </a:p>
          <a:p>
            <a:r>
              <a:rPr lang="en-IN" dirty="0"/>
              <a:t>	 </a:t>
            </a:r>
            <a:r>
              <a:rPr lang="en-IN" dirty="0" err="1"/>
              <a:t>mysqli_close</a:t>
            </a:r>
            <a:r>
              <a:rPr lang="en-IN" dirty="0"/>
              <a:t>($conn);</a:t>
            </a:r>
          </a:p>
          <a:p>
            <a:r>
              <a:rPr lang="en-IN" dirty="0"/>
              <a:t>}</a:t>
            </a:r>
          </a:p>
          <a:p>
            <a:r>
              <a:rPr lang="en-IN" dirty="0"/>
              <a:t>?&gt;</a:t>
            </a:r>
          </a:p>
        </p:txBody>
      </p:sp>
    </p:spTree>
    <p:extLst>
      <p:ext uri="{BB962C8B-B14F-4D97-AF65-F5344CB8AC3E}">
        <p14:creationId xmlns:p14="http://schemas.microsoft.com/office/powerpoint/2010/main" xmlns="" val="399123594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239</TotalTime>
  <Words>1158</Words>
  <Application>Microsoft Office PowerPoint</Application>
  <PresentationFormat>Custom</PresentationFormat>
  <Paragraphs>259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Crop</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OUTPUT SCREENSHOTS: </vt:lpstr>
      <vt:lpstr>Slide 19</vt:lpstr>
      <vt:lpstr>Slide 20</vt:lpstr>
      <vt:lpstr>Slide 21</vt:lpstr>
      <vt:lpstr>Slide 22</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Sathya</dc:creator>
  <cp:lastModifiedBy>GOD</cp:lastModifiedBy>
  <cp:revision>20</cp:revision>
  <dcterms:created xsi:type="dcterms:W3CDTF">2021-03-12T12:45:52Z</dcterms:created>
  <dcterms:modified xsi:type="dcterms:W3CDTF">2021-03-23T12:29:45Z</dcterms:modified>
</cp:coreProperties>
</file>