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4"/>
  </p:sldMasterIdLst>
  <p:notesMasterIdLst>
    <p:notesMasterId r:id="rId19"/>
  </p:notesMasterIdLst>
  <p:sldIdLst>
    <p:sldId id="292" r:id="rId5"/>
    <p:sldId id="1305" r:id="rId6"/>
    <p:sldId id="352" r:id="rId7"/>
    <p:sldId id="1300" r:id="rId8"/>
    <p:sldId id="1284" r:id="rId9"/>
    <p:sldId id="1285" r:id="rId10"/>
    <p:sldId id="1306" r:id="rId11"/>
    <p:sldId id="1307" r:id="rId12"/>
    <p:sldId id="1308" r:id="rId13"/>
    <p:sldId id="1309" r:id="rId14"/>
    <p:sldId id="1310" r:id="rId15"/>
    <p:sldId id="1311" r:id="rId16"/>
    <p:sldId id="1286" r:id="rId17"/>
    <p:sldId id="1288" r:id="rId18"/>
  </p:sldIdLst>
  <p:sldSz cx="9144000" cy="5143500" type="screen16x9"/>
  <p:notesSz cx="6858000" cy="9144000"/>
  <p:custShowLst>
    <p:custShow name="Custom Show 1" id="0">
      <p:sldLst>
        <p:sld r:id="rId5"/>
        <p:sld r:id="rId7"/>
        <p:sld r:id="rId8"/>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5" autoAdjust="0"/>
  </p:normalViewPr>
  <p:slideViewPr>
    <p:cSldViewPr snapToGrid="0">
      <p:cViewPr varScale="1">
        <p:scale>
          <a:sx n="114" d="100"/>
          <a:sy n="114" d="100"/>
        </p:scale>
        <p:origin x="370" y="5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3CA2-DF06-C129-8DBF-2C3858CF7EF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D0C662A-F5D4-00AA-4E6A-74A83783DA2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F6CF0C5-213D-C536-D343-13A133D1A564}"/>
              </a:ext>
            </a:extLst>
          </p:cNvPr>
          <p:cNvSpPr>
            <a:spLocks noGrp="1"/>
          </p:cNvSpPr>
          <p:nvPr>
            <p:ph type="dt" sz="half" idx="10"/>
          </p:nvPr>
        </p:nvSpPr>
        <p:spPr/>
        <p:txBody>
          <a:bodyPr/>
          <a:lstStyle/>
          <a:p>
            <a:fld id="{D9345B2D-32C0-42D5-8C3A-E69BE5FE43ED}" type="datetimeFigureOut">
              <a:rPr lang="en-US" smtClean="0"/>
              <a:t>4/15/2024</a:t>
            </a:fld>
            <a:endParaRPr lang="en-US"/>
          </a:p>
        </p:txBody>
      </p:sp>
      <p:sp>
        <p:nvSpPr>
          <p:cNvPr id="5" name="Footer Placeholder 4">
            <a:extLst>
              <a:ext uri="{FF2B5EF4-FFF2-40B4-BE49-F238E27FC236}">
                <a16:creationId xmlns:a16="http://schemas.microsoft.com/office/drawing/2014/main" id="{903D481D-986F-1053-9A22-A8D94E621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C256D-0BB8-8F63-AD29-D41C97A98943}"/>
              </a:ext>
            </a:extLst>
          </p:cNvPr>
          <p:cNvSpPr>
            <a:spLocks noGrp="1"/>
          </p:cNvSpPr>
          <p:nvPr>
            <p:ph type="sldNum" sz="quarter" idx="12"/>
          </p:nvPr>
        </p:nvSpPr>
        <p:spPr/>
        <p:txBody>
          <a:bodyPr/>
          <a:lstStyle/>
          <a:p>
            <a:fld id="{02A08EF2-D977-41CE-8E82-22B1E49BF7B5}" type="slidenum">
              <a:rPr lang="en-US" smtClean="0"/>
              <a:t>‹#›</a:t>
            </a:fld>
            <a:endParaRPr lang="en-US"/>
          </a:p>
        </p:txBody>
      </p:sp>
    </p:spTree>
    <p:extLst>
      <p:ext uri="{BB962C8B-B14F-4D97-AF65-F5344CB8AC3E}">
        <p14:creationId xmlns:p14="http://schemas.microsoft.com/office/powerpoint/2010/main" val="193268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8227-398D-1005-FE87-37FECA561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81D094-3B20-0E1D-A3AC-216AFD977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81A31-CC65-2EB3-5137-4096DCB7B4E7}"/>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5" name="Footer Placeholder 4">
            <a:extLst>
              <a:ext uri="{FF2B5EF4-FFF2-40B4-BE49-F238E27FC236}">
                <a16:creationId xmlns:a16="http://schemas.microsoft.com/office/drawing/2014/main" id="{D4C5ED4A-737F-170A-28AB-A564DFF9A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D843F-975B-C998-B56E-989039E9C46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955270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273D0-B315-6943-0A05-BEBFB8D6027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C13DF-6A58-9DFA-0E5C-476B326849A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4B613-9234-EB6E-FEBC-0E5A8F965A91}"/>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5" name="Footer Placeholder 4">
            <a:extLst>
              <a:ext uri="{FF2B5EF4-FFF2-40B4-BE49-F238E27FC236}">
                <a16:creationId xmlns:a16="http://schemas.microsoft.com/office/drawing/2014/main" id="{A364DE5F-821D-4A67-5BB6-ED8A4D66E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CAC82-7F77-5697-89FF-4DECB3011CA3}"/>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6700434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175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A910-7D50-D5E4-1375-B431EF005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2D331-ABB8-6C79-F8F3-37E3730A2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D5A2E-7AE8-3353-5597-5559E0D23AD8}"/>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5" name="Footer Placeholder 4">
            <a:extLst>
              <a:ext uri="{FF2B5EF4-FFF2-40B4-BE49-F238E27FC236}">
                <a16:creationId xmlns:a16="http://schemas.microsoft.com/office/drawing/2014/main" id="{57C57A6E-2CB9-7391-287E-12995D60E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EEF42-E690-F785-0817-39DDC0EBE16A}"/>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50136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E980-D6FB-BAFB-D630-EFA82DE84B7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EE4C7B8-4B84-9933-F316-821405AEFF4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91EEF-A1FB-3434-84C6-42F95EF1B007}"/>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5" name="Footer Placeholder 4">
            <a:extLst>
              <a:ext uri="{FF2B5EF4-FFF2-40B4-BE49-F238E27FC236}">
                <a16:creationId xmlns:a16="http://schemas.microsoft.com/office/drawing/2014/main" id="{F68A9361-7A20-5308-9470-5534B1157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A0E53-B952-E051-DAA6-657D1005A6C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575178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352A-2452-DCBE-A18A-E725BE695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B44DC-01C5-0E78-6430-9B23550062C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E01A4D-3ED8-21E5-136F-91A5799B7CF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5CEB7-C350-F142-12C8-9DBA8BB48D6E}"/>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6" name="Footer Placeholder 5">
            <a:extLst>
              <a:ext uri="{FF2B5EF4-FFF2-40B4-BE49-F238E27FC236}">
                <a16:creationId xmlns:a16="http://schemas.microsoft.com/office/drawing/2014/main" id="{7CF47AC5-D9DA-11C2-3717-6FB99D074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F852C-7B53-CD7F-5D26-B966EAB2D302}"/>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944608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3463-0889-FA0D-585E-92084FD2C52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2C668E-7C1B-BFF8-A4C8-23FA57D81DC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BB49B1C-9CB8-8607-E911-DF51B8F2980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ED8E9-0B52-BAA4-42C5-F9EBF3D48EB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1EB3C-3933-C918-5FB3-066460944A6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39611-3889-BD61-43D0-FC5E5A6A5BB4}"/>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8" name="Footer Placeholder 7">
            <a:extLst>
              <a:ext uri="{FF2B5EF4-FFF2-40B4-BE49-F238E27FC236}">
                <a16:creationId xmlns:a16="http://schemas.microsoft.com/office/drawing/2014/main" id="{4D0B4AE6-AD2F-13A6-D2E6-ACD03BFB9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751DA-1B12-DB4B-4A5F-3AAE939ACF95}"/>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5846393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9783-0480-109C-5870-56FE3964D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B568B3-41B6-E847-6692-7707A4815D8A}"/>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4" name="Footer Placeholder 3">
            <a:extLst>
              <a:ext uri="{FF2B5EF4-FFF2-40B4-BE49-F238E27FC236}">
                <a16:creationId xmlns:a16="http://schemas.microsoft.com/office/drawing/2014/main" id="{93978691-6847-4250-E6E4-576E484CB7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7E0B6-2846-76B0-16B9-4242C559D9EC}"/>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20411781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5DAD4-4A4C-E23B-EFCE-859F7F2D6358}"/>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3" name="Footer Placeholder 2">
            <a:extLst>
              <a:ext uri="{FF2B5EF4-FFF2-40B4-BE49-F238E27FC236}">
                <a16:creationId xmlns:a16="http://schemas.microsoft.com/office/drawing/2014/main" id="{F0ECBF1F-B016-F0E8-635D-5729795C26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D9542-1D75-E054-7E22-CDEB79CBFF21}"/>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1319170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0346-3D9B-F565-9609-5E2B35A46F0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1BAF374-2FA3-D552-151B-DE51B4A302F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83AC44-CADC-FDF5-07ED-C5E908D861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E907610-DEA6-E142-EDFB-3013D3205618}"/>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6" name="Footer Placeholder 5">
            <a:extLst>
              <a:ext uri="{FF2B5EF4-FFF2-40B4-BE49-F238E27FC236}">
                <a16:creationId xmlns:a16="http://schemas.microsoft.com/office/drawing/2014/main" id="{5681B344-AC45-5958-09CA-73F74A86D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A8A3A-4940-701A-E6CE-592CB5EBAA3E}"/>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12750941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3A79-835F-F74F-97AB-EE510D39864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FF81004-5D3B-09FB-280D-36314E38EB8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B68F47-8331-B49C-43C6-B44E20DD15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9E132EB-37CF-BA14-3B80-7D0F7A0CC473}"/>
              </a:ext>
            </a:extLst>
          </p:cNvPr>
          <p:cNvSpPr>
            <a:spLocks noGrp="1"/>
          </p:cNvSpPr>
          <p:nvPr>
            <p:ph type="dt" sz="half" idx="10"/>
          </p:nvPr>
        </p:nvSpPr>
        <p:spPr/>
        <p:txBody>
          <a:bodyPr/>
          <a:lstStyle/>
          <a:p>
            <a:fld id="{5FFEA72D-72A2-4E5C-B0F4-EB258831760E}" type="datetimeFigureOut">
              <a:rPr lang="en-US" smtClean="0"/>
              <a:t>4/15/2024</a:t>
            </a:fld>
            <a:endParaRPr lang="en-US"/>
          </a:p>
        </p:txBody>
      </p:sp>
      <p:sp>
        <p:nvSpPr>
          <p:cNvPr id="6" name="Footer Placeholder 5">
            <a:extLst>
              <a:ext uri="{FF2B5EF4-FFF2-40B4-BE49-F238E27FC236}">
                <a16:creationId xmlns:a16="http://schemas.microsoft.com/office/drawing/2014/main" id="{39B6551E-ED04-CC36-E9FF-62D06DAFF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1D99C-09E8-FDB6-4DC5-72B3BDB107F8}"/>
              </a:ext>
            </a:extLst>
          </p:cNvPr>
          <p:cNvSpPr>
            <a:spLocks noGrp="1"/>
          </p:cNvSpPr>
          <p:nvPr>
            <p:ph type="sldNum" sz="quarter" idx="12"/>
          </p:nvPr>
        </p:nvSpPr>
        <p:spPr/>
        <p:txBody>
          <a:bodyPr/>
          <a:lstStyle/>
          <a:p>
            <a:fld id="{97E20B60-E27E-475F-A30B-4655DB6FC7ED}" type="slidenum">
              <a:rPr lang="en-US" smtClean="0"/>
              <a:t>‹#›</a:t>
            </a:fld>
            <a:endParaRPr lang="en-US"/>
          </a:p>
        </p:txBody>
      </p:sp>
    </p:spTree>
    <p:extLst>
      <p:ext uri="{BB962C8B-B14F-4D97-AF65-F5344CB8AC3E}">
        <p14:creationId xmlns:p14="http://schemas.microsoft.com/office/powerpoint/2010/main" val="3139057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8F857-24CC-F2FE-68CA-B642059C28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51DDC-DCC3-2A61-74B0-DB392F0BDA9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30F4B-3EAC-41FA-5516-CC131A34869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FFEA72D-72A2-4E5C-B0F4-EB258831760E}" type="datetimeFigureOut">
              <a:rPr lang="en-US" smtClean="0"/>
              <a:t>4/15/2024</a:t>
            </a:fld>
            <a:endParaRPr lang="en-US"/>
          </a:p>
        </p:txBody>
      </p:sp>
      <p:sp>
        <p:nvSpPr>
          <p:cNvPr id="5" name="Footer Placeholder 4">
            <a:extLst>
              <a:ext uri="{FF2B5EF4-FFF2-40B4-BE49-F238E27FC236}">
                <a16:creationId xmlns:a16="http://schemas.microsoft.com/office/drawing/2014/main" id="{229B92F0-2646-023C-1AF3-24546BA3BDD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2AAED-EF36-7263-9808-5C1944EBC08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E20B60-E27E-475F-A30B-4655DB6FC7ED}" type="slidenum">
              <a:rPr lang="en-US" smtClean="0"/>
              <a:t>‹#›</a:t>
            </a:fld>
            <a:endParaRPr lang="en-US"/>
          </a:p>
        </p:txBody>
      </p:sp>
      <p:sp>
        <p:nvSpPr>
          <p:cNvPr id="7" name="Rectangle 6">
            <a:extLst>
              <a:ext uri="{FF2B5EF4-FFF2-40B4-BE49-F238E27FC236}">
                <a16:creationId xmlns:a16="http://schemas.microsoft.com/office/drawing/2014/main" id="{4B7459C6-2C83-A2B6-E98B-5603B97ADB22}"/>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0EFB6420-BDA2-FD8D-F714-C1385D7E7957}"/>
              </a:ext>
            </a:extLst>
          </p:cNvPr>
          <p:cNvPicPr preferRelativeResize="0"/>
          <p:nvPr userDrawn="1"/>
        </p:nvPicPr>
        <p:blipFill rotWithShape="1">
          <a:blip r:embed="rId14">
            <a:alphaModFix/>
          </a:blip>
          <a:srcRect/>
          <a:stretch/>
        </p:blipFill>
        <p:spPr>
          <a:xfrm>
            <a:off x="7799751" y="88917"/>
            <a:ext cx="1233874" cy="412476"/>
          </a:xfrm>
          <a:prstGeom prst="rect">
            <a:avLst/>
          </a:prstGeom>
          <a:noFill/>
          <a:ln>
            <a:noFill/>
          </a:ln>
        </p:spPr>
      </p:pic>
      <p:sp>
        <p:nvSpPr>
          <p:cNvPr id="9" name="Rectangle 8">
            <a:extLst>
              <a:ext uri="{FF2B5EF4-FFF2-40B4-BE49-F238E27FC236}">
                <a16:creationId xmlns:a16="http://schemas.microsoft.com/office/drawing/2014/main" id="{6CD83824-E729-59C0-4F42-FBBDDE18CBBE}"/>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856550-C068-6BF2-FA9B-CED5BA6E8109}"/>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DD82D5B-298A-8E37-7041-A4AB09886799}"/>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9C9E4B3-7BAF-05E7-2A02-BEF42DDD23FD}"/>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2AEBFC2-B18F-BA1F-3AE2-5BFF7CD10A7B}"/>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2441625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3" name="Rectangle 22">
            <a:extLst>
              <a:ext uri="{FF2B5EF4-FFF2-40B4-BE49-F238E27FC236}">
                <a16:creationId xmlns:a16="http://schemas.microsoft.com/office/drawing/2014/main" id="{13F58464-A114-244B-EF0C-6FE8EEDA9F75}"/>
              </a:ext>
            </a:extLst>
          </p:cNvPr>
          <p:cNvSpPr/>
          <p:nvPr/>
        </p:nvSpPr>
        <p:spPr>
          <a:xfrm>
            <a:off x="1226239" y="103124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extBox 1">
            <a:extLst>
              <a:ext uri="{FF2B5EF4-FFF2-40B4-BE49-F238E27FC236}">
                <a16:creationId xmlns:a16="http://schemas.microsoft.com/office/drawing/2014/main" id="{B1520DAD-F8CC-E505-163A-1A40C1FCC226}"/>
              </a:ext>
            </a:extLst>
          </p:cNvPr>
          <p:cNvSpPr txBox="1"/>
          <p:nvPr/>
        </p:nvSpPr>
        <p:spPr>
          <a:xfrm>
            <a:off x="1834751" y="2175201"/>
            <a:ext cx="5768171" cy="415498"/>
          </a:xfrm>
          <a:prstGeom prst="rect">
            <a:avLst/>
          </a:prstGeom>
          <a:noFill/>
        </p:spPr>
        <p:txBody>
          <a:bodyPr wrap="square" rtlCol="0">
            <a:spAutoFit/>
          </a:bodyPr>
          <a:lstStyle/>
          <a:p>
            <a:r>
              <a:rPr lang="en-US" sz="2000" b="1" dirty="0">
                <a:solidFill>
                  <a:srgbClr val="161D23"/>
                </a:solidFill>
              </a:rPr>
              <a:t>  </a:t>
            </a:r>
            <a:r>
              <a:rPr lang="en-US" sz="2100" b="1" dirty="0">
                <a:solidFill>
                  <a:srgbClr val="161D23"/>
                </a:solidFill>
                <a:latin typeface="Arial" panose="020B0604020202020204" pitchFamily="34" charset="0"/>
                <a:cs typeface="Arial" panose="020B0604020202020204" pitchFamily="34" charset="0"/>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327749" y="2662095"/>
            <a:ext cx="4446883" cy="400110"/>
          </a:xfrm>
          <a:prstGeom prst="rect">
            <a:avLst/>
          </a:prstGeom>
          <a:noFill/>
        </p:spPr>
        <p:txBody>
          <a:bodyPr wrap="square" rtlCol="0">
            <a:spAutoFit/>
          </a:bodyPr>
          <a:lstStyle/>
          <a:p>
            <a:r>
              <a:rPr lang="en-US" sz="2000" b="1" dirty="0">
                <a:solidFill>
                  <a:srgbClr val="161D23"/>
                </a:solidFill>
                <a:latin typeface="Arial" panose="020B0604020202020204" pitchFamily="34" charset="0"/>
                <a:cs typeface="Arial" panose="020B0604020202020204" pitchFamily="34" charset="0"/>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448418" y="3627488"/>
            <a:ext cx="3922326" cy="1041311"/>
          </a:xfrm>
          <a:prstGeom prst="rect">
            <a:avLst/>
          </a:prstGeom>
          <a:noFill/>
        </p:spPr>
        <p:txBody>
          <a:bodyPr wrap="square">
            <a:spAutoFit/>
          </a:bodyPr>
          <a:lstStyle/>
          <a:p>
            <a:pPr>
              <a:spcAft>
                <a:spcPts val="200"/>
              </a:spcAft>
              <a:buClr>
                <a:schemeClr val="bg1"/>
              </a:buClr>
            </a:pPr>
            <a:r>
              <a:rPr lang="en-US" sz="1100" dirty="0">
                <a:latin typeface="Arial" panose="020B0604020202020204" pitchFamily="34" charset="0"/>
                <a:cs typeface="Arial" panose="020B0604020202020204" pitchFamily="34" charset="0"/>
              </a:rPr>
              <a:t>STUDENT NAME :    AVANTHIKA.R</a:t>
            </a:r>
          </a:p>
          <a:p>
            <a:pPr>
              <a:spcAft>
                <a:spcPts val="200"/>
              </a:spcAft>
              <a:buClr>
                <a:schemeClr val="bg1"/>
              </a:buClr>
            </a:pPr>
            <a:r>
              <a:rPr lang="en-US" sz="1100" dirty="0">
                <a:latin typeface="Arial" panose="020B0604020202020204" pitchFamily="34" charset="0"/>
                <a:cs typeface="Arial" panose="020B0604020202020204" pitchFamily="34" charset="0"/>
              </a:rPr>
              <a:t>STUDENT  ID       :    au820621104014</a:t>
            </a:r>
          </a:p>
          <a:p>
            <a:pPr>
              <a:spcAft>
                <a:spcPts val="200"/>
              </a:spcAft>
              <a:buClr>
                <a:schemeClr val="bg1"/>
              </a:buClr>
            </a:pPr>
            <a:r>
              <a:rPr lang="en-US" sz="1100" dirty="0">
                <a:latin typeface="Arial" panose="020B0604020202020204" pitchFamily="34" charset="0"/>
                <a:cs typeface="Arial" panose="020B0604020202020204" pitchFamily="34" charset="0"/>
              </a:rPr>
              <a:t>COLLEGE NAME :    ARASU ENGINEERING COLLEGE</a:t>
            </a:r>
          </a:p>
          <a:p>
            <a:pPr>
              <a:spcAft>
                <a:spcPts val="200"/>
              </a:spcAft>
              <a:buClr>
                <a:schemeClr val="bg1"/>
              </a:buClr>
            </a:pPr>
            <a:endParaRPr lang="en-US" sz="1100" b="1" dirty="0">
              <a:latin typeface="Arial" panose="020B0604020202020204" pitchFamily="34" charset="0"/>
              <a:cs typeface="Arial" panose="020B0604020202020204" pitchFamily="34" charset="0"/>
            </a:endParaRPr>
          </a:p>
          <a:p>
            <a:pPr>
              <a:spcAft>
                <a:spcPts val="200"/>
              </a:spcAft>
              <a:buClr>
                <a:schemeClr val="bg1"/>
              </a:buClr>
            </a:pPr>
            <a:endParaRPr lang="en-US" sz="11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1"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90" y="1211667"/>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8" y="1286632"/>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95BD-0FAF-431B-4A9C-BD6DB4A8308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B843D4-5244-3ABD-8AF5-20E6D4E591FC}"/>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C55C8ED7-088A-330E-431D-F73A621A5799}"/>
              </a:ext>
            </a:extLst>
          </p:cNvPr>
          <p:cNvPicPr>
            <a:picLocks noChangeAspect="1"/>
          </p:cNvPicPr>
          <p:nvPr/>
        </p:nvPicPr>
        <p:blipFill>
          <a:blip r:embed="rId2"/>
          <a:stretch>
            <a:fillRect/>
          </a:stretch>
        </p:blipFill>
        <p:spPr>
          <a:xfrm>
            <a:off x="473704" y="695277"/>
            <a:ext cx="7913882" cy="3248073"/>
          </a:xfrm>
          <a:prstGeom prst="rect">
            <a:avLst/>
          </a:prstGeom>
        </p:spPr>
      </p:pic>
    </p:spTree>
    <p:extLst>
      <p:ext uri="{BB962C8B-B14F-4D97-AF65-F5344CB8AC3E}">
        <p14:creationId xmlns:p14="http://schemas.microsoft.com/office/powerpoint/2010/main" val="384945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280E-FB48-24C6-CBAD-C175EBF0648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5FB4E5E-2660-AEF2-D04E-D522137CC06D}"/>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9D0A82B0-3ECD-E013-AEE3-2468F8199E8A}"/>
              </a:ext>
            </a:extLst>
          </p:cNvPr>
          <p:cNvPicPr>
            <a:picLocks noChangeAspect="1"/>
          </p:cNvPicPr>
          <p:nvPr/>
        </p:nvPicPr>
        <p:blipFill>
          <a:blip r:embed="rId2"/>
          <a:stretch>
            <a:fillRect/>
          </a:stretch>
        </p:blipFill>
        <p:spPr>
          <a:xfrm>
            <a:off x="664820" y="735769"/>
            <a:ext cx="7746701" cy="3346890"/>
          </a:xfrm>
          <a:prstGeom prst="rect">
            <a:avLst/>
          </a:prstGeom>
        </p:spPr>
      </p:pic>
    </p:spTree>
    <p:extLst>
      <p:ext uri="{BB962C8B-B14F-4D97-AF65-F5344CB8AC3E}">
        <p14:creationId xmlns:p14="http://schemas.microsoft.com/office/powerpoint/2010/main" val="26491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44FE42-0766-EA02-3EB2-D8DBE5C0904A}"/>
              </a:ext>
            </a:extLst>
          </p:cNvPr>
          <p:cNvPicPr>
            <a:picLocks noChangeAspect="1"/>
          </p:cNvPicPr>
          <p:nvPr/>
        </p:nvPicPr>
        <p:blipFill>
          <a:blip r:embed="rId2"/>
          <a:stretch>
            <a:fillRect/>
          </a:stretch>
        </p:blipFill>
        <p:spPr>
          <a:xfrm>
            <a:off x="488317" y="709272"/>
            <a:ext cx="8358861" cy="3815220"/>
          </a:xfrm>
          <a:prstGeom prst="rect">
            <a:avLst/>
          </a:prstGeom>
        </p:spPr>
      </p:pic>
    </p:spTree>
    <p:extLst>
      <p:ext uri="{BB962C8B-B14F-4D97-AF65-F5344CB8AC3E}">
        <p14:creationId xmlns:p14="http://schemas.microsoft.com/office/powerpoint/2010/main" val="190924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3" y="970066"/>
            <a:ext cx="4283236" cy="43640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100" b="1" dirty="0">
                <a:solidFill>
                  <a:schemeClr val="tx1">
                    <a:lumMod val="95000"/>
                    <a:lumOff val="5000"/>
                  </a:schemeClr>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8"/>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rgbClr val="213163"/>
                </a:solidFill>
              </a:rPr>
              <a:t>Voting Application using Django Framework- AVANTHIKA  R(4014,AEC)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4"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1"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4" y="4029974"/>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94113" y="685932"/>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1513" y="704014"/>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11425" y="620713"/>
            <a:ext cx="2936875" cy="3222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427413" y="713036"/>
            <a:ext cx="2935287"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5648" y="1029868"/>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194B4C-9543-B1C2-7E38-D8A1491D3C77}"/>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8F689AE7-9B0F-4D84-80F0-86E5A0E0A942}"/>
              </a:ext>
            </a:extLst>
          </p:cNvPr>
          <p:cNvPicPr>
            <a:picLocks noChangeAspect="1"/>
          </p:cNvPicPr>
          <p:nvPr/>
        </p:nvPicPr>
        <p:blipFill>
          <a:blip r:embed="rId2"/>
          <a:stretch>
            <a:fillRect/>
          </a:stretch>
        </p:blipFill>
        <p:spPr>
          <a:xfrm>
            <a:off x="406931" y="824792"/>
            <a:ext cx="7813093" cy="3657322"/>
          </a:xfrm>
          <a:prstGeom prst="rect">
            <a:avLst/>
          </a:prstGeom>
        </p:spPr>
      </p:pic>
    </p:spTree>
    <p:extLst>
      <p:ext uri="{BB962C8B-B14F-4D97-AF65-F5344CB8AC3E}">
        <p14:creationId xmlns:p14="http://schemas.microsoft.com/office/powerpoint/2010/main" val="32185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71A3-8878-8CE3-30DF-1EA61CC540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E197CD-FAEB-1ABB-5003-7FFD6AA452BC}"/>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C2BABD05-EF00-757D-EB3C-7BCC335C84DE}"/>
              </a:ext>
            </a:extLst>
          </p:cNvPr>
          <p:cNvPicPr>
            <a:picLocks noChangeAspect="1"/>
          </p:cNvPicPr>
          <p:nvPr/>
        </p:nvPicPr>
        <p:blipFill>
          <a:blip r:embed="rId2"/>
          <a:stretch>
            <a:fillRect/>
          </a:stretch>
        </p:blipFill>
        <p:spPr>
          <a:xfrm>
            <a:off x="228600" y="796158"/>
            <a:ext cx="8321963" cy="3551183"/>
          </a:xfrm>
          <a:prstGeom prst="rect">
            <a:avLst/>
          </a:prstGeom>
        </p:spPr>
      </p:pic>
    </p:spTree>
    <p:extLst>
      <p:ext uri="{BB962C8B-B14F-4D97-AF65-F5344CB8AC3E}">
        <p14:creationId xmlns:p14="http://schemas.microsoft.com/office/powerpoint/2010/main" val="393166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936D-0C85-355E-53D7-104B90A0370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D2AB46D-5A02-5304-BBA8-9BC8883ED128}"/>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972F1A5F-EEBA-B9A5-1571-6BC4ED818881}"/>
              </a:ext>
            </a:extLst>
          </p:cNvPr>
          <p:cNvPicPr>
            <a:picLocks noChangeAspect="1"/>
          </p:cNvPicPr>
          <p:nvPr/>
        </p:nvPicPr>
        <p:blipFill>
          <a:blip r:embed="rId2"/>
          <a:stretch>
            <a:fillRect/>
          </a:stretch>
        </p:blipFill>
        <p:spPr>
          <a:xfrm>
            <a:off x="587802" y="756413"/>
            <a:ext cx="8115754" cy="3488601"/>
          </a:xfrm>
          <a:prstGeom prst="rect">
            <a:avLst/>
          </a:prstGeom>
        </p:spPr>
      </p:pic>
    </p:spTree>
    <p:extLst>
      <p:ext uri="{BB962C8B-B14F-4D97-AF65-F5344CB8AC3E}">
        <p14:creationId xmlns:p14="http://schemas.microsoft.com/office/powerpoint/2010/main" val="2982823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242</TotalTime>
  <Words>812</Words>
  <Application>Microsoft Office PowerPoint</Application>
  <PresentationFormat>On-screen Show (16:9)</PresentationFormat>
  <Paragraphs>26</Paragraphs>
  <Slides>14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__fkGroteskNeue_a82850</vt:lpstr>
      <vt:lpstr>Arial</vt:lpstr>
      <vt:lpstr>Calibri</vt:lpstr>
      <vt:lpstr>Calibri Light</vt:lpstr>
      <vt:lpstr>Times New Roman</vt:lpstr>
      <vt:lpstr>Office Theme</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BRINDA S</cp:lastModifiedBy>
  <cp:revision>10</cp:revision>
  <dcterms:modified xsi:type="dcterms:W3CDTF">2024-04-14T23:32:30Z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