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8CC3-635E-41A0-969A-9F21CDA6A50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246-8F2B-4B4E-90BD-8CAF5E5B3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41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8CC3-635E-41A0-969A-9F21CDA6A50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246-8F2B-4B4E-90BD-8CAF5E5B3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2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8CC3-635E-41A0-969A-9F21CDA6A50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246-8F2B-4B4E-90BD-8CAF5E5B3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94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8CC3-635E-41A0-969A-9F21CDA6A50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246-8F2B-4B4E-90BD-8CAF5E5B3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7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8CC3-635E-41A0-969A-9F21CDA6A50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246-8F2B-4B4E-90BD-8CAF5E5B3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37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8CC3-635E-41A0-969A-9F21CDA6A50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246-8F2B-4B4E-90BD-8CAF5E5B3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78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8CC3-635E-41A0-969A-9F21CDA6A50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246-8F2B-4B4E-90BD-8CAF5E5B3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40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8CC3-635E-41A0-969A-9F21CDA6A50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246-8F2B-4B4E-90BD-8CAF5E5B3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7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8CC3-635E-41A0-969A-9F21CDA6A50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246-8F2B-4B4E-90BD-8CAF5E5B3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07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8CC3-635E-41A0-969A-9F21CDA6A50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246-8F2B-4B4E-90BD-8CAF5E5B3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10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8CC3-635E-41A0-969A-9F21CDA6A50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246-8F2B-4B4E-90BD-8CAF5E5B3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38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28CC3-635E-41A0-969A-9F21CDA6A50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6246-8F2B-4B4E-90BD-8CAF5E5B32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97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Employee Prototype for Data Analysis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Data Insights with Machine Learning and Reporting</a:t>
            </a:r>
          </a:p>
          <a:p>
            <a:pPr algn="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Avantika Bisht</a:t>
            </a:r>
          </a:p>
        </p:txBody>
      </p:sp>
    </p:spTree>
    <p:extLst>
      <p:ext uri="{BB962C8B-B14F-4D97-AF65-F5344CB8AC3E}">
        <p14:creationId xmlns:p14="http://schemas.microsoft.com/office/powerpoint/2010/main" val="126605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AI Employee Prototype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690688"/>
            <a:ext cx="1051560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it?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AI Employee Prototype automates data analysis and report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processes raw datasets, applies machine learning algorithms, and outputs a PDF report with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Cleans and prepares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 Engine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Performs PCA, K-Means Clustering, and Linear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Report Generation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Generates a detailed PDF report with charts and summaries.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6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the AI Employee Works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2"/>
            <a:ext cx="10515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Handles missing values, scales numeric columns, encodes categorical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 Engine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Applies statistical and machine learning algorithms (PCA, K-Means, Regression).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Report Generation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Produces a PDF report with visualizations like scatter plots and clusters.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system is controlled through a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 (CLI)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9229"/>
            <a:ext cx="10515600" cy="98855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of AI Employee Prototype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84884"/>
            <a:ext cx="10515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Run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system is operated via a simple CLI.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Commands: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run analysis: Runs the data analysis.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generate report: Produces the PDF report.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Demo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Step 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Start the CLI with the command: python cli.py.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Step 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Run the analysis by typing run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Step 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Generate the PDF report by typing generate report.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Techniques Implemented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58965"/>
            <a:ext cx="10515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the dimensionality of the dataset while preserving important variance.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visualize complex data in 2D 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Groups data points into clusters based on similarity.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it can group countries by their medal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Predicts relationships between features, such as the impact of Gold, Silver, and Bronze medals on the total 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3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-347859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0703"/>
            <a:ext cx="10515600" cy="5806260"/>
          </a:xfrm>
        </p:spPr>
        <p:txBody>
          <a:bodyPr/>
          <a:lstStyle/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10" y="264372"/>
            <a:ext cx="9465380" cy="619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8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332" y="181233"/>
            <a:ext cx="9211677" cy="64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8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Potential Improvements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5156" y="1506022"/>
            <a:ext cx="1036864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Handling various dataset formats and missing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Properly managing report layout to avoid overlapping plots.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Improvements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Expand analysis techniques (e.g., Neural Networks, Decision Trees).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a Graphical User Interface (GUI) for easier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 larger datasets and dynamic file formats (e.g., Excel, JSON).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32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AI Employee Prototype successfully automates data analysis and generates PDF reports.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simplifies data preprocessing, applies machine learning algorithms, and provides insights in a user-friendly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Potential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more advanced techniques and a better UI, the AI employee could serve as a versatile tool for businesses.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1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460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AI Employee Prototype for Data Analysis</vt:lpstr>
      <vt:lpstr>Introduction to AI Employee Prototype</vt:lpstr>
      <vt:lpstr>How the AI Employee Works</vt:lpstr>
      <vt:lpstr>Demo of AI Employee Prototype</vt:lpstr>
      <vt:lpstr>Analysis Techniques Implemented</vt:lpstr>
      <vt:lpstr> </vt:lpstr>
      <vt:lpstr>PowerPoint Presentation</vt:lpstr>
      <vt:lpstr>Challenges and Potential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Employee Prototype for Data Analysis</dc:title>
  <dc:creator>Avantika Bisht</dc:creator>
  <cp:lastModifiedBy>Avantika Bisht</cp:lastModifiedBy>
  <cp:revision>5</cp:revision>
  <dcterms:created xsi:type="dcterms:W3CDTF">2024-09-05T05:38:12Z</dcterms:created>
  <dcterms:modified xsi:type="dcterms:W3CDTF">2024-09-05T10:22:03Z</dcterms:modified>
</cp:coreProperties>
</file>