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DFF8D4-3A07-4141-BC03-D6DE0AB7B6E7}">
  <a:tblStyle styleId="{3CDFF8D4-3A07-4141-BC03-D6DE0AB7B6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0ad31f7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0ad31f7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0ad31f7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0ad31f7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8acecdbd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8acecdbd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0ad31f7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0ad31f7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8acecdb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8acecdb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0ad31f7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0ad31f7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8acecdbd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8acecdbd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0ad31f7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0ad31f7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f0ad31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f0ad31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0ad31f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0ad31f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0ad31f7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0ad31f7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8acecdbd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8acecdbd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0ad31f7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0ad31f7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8acecdb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8acecdb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8acecdbd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8acecdbd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0ad31f7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0ad31f7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8acecdb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8acecdb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8acecdb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8acecdb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0ad31f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0ad31f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8acecdbd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8acecdbd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099bb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099bb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ree.taiga.io/project/bowenislandsong-devsecops-secure-cloud-enclaves/taskboard/sprint-1-13885?kanban-status=153972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ree.taiga.io/project/bowenislandsong-devsecops-secure-cloud-enclaves/taskboard/sprint-1-13885?kanban-status=1539726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cons3rt.com/ui/#/hosts/3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5550" y="1322450"/>
            <a:ext cx="80133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DevSecOps: Secure Cloud Enclaves 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65551" y="4058700"/>
            <a:ext cx="610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Ethan McIlhenny, Avantika Dasgupta, Josh Manning, Dharmit Dalvi</a:t>
            </a:r>
            <a:endParaRPr sz="1400"/>
          </a:p>
        </p:txBody>
      </p:sp>
      <p:sp>
        <p:nvSpPr>
          <p:cNvPr id="88" name="Google Shape;88;p13"/>
          <p:cNvSpPr txBox="1"/>
          <p:nvPr/>
        </p:nvSpPr>
        <p:spPr>
          <a:xfrm>
            <a:off x="665550" y="2944100"/>
            <a:ext cx="28752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Sprint 1: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Feb 01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 - Feb 21</a:t>
            </a:r>
            <a:endParaRPr i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665550" y="2177700"/>
            <a:ext cx="25611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Review</a:t>
            </a:r>
            <a:endParaRPr sz="2400"/>
          </a:p>
        </p:txBody>
      </p:sp>
      <p:cxnSp>
        <p:nvCxnSpPr>
          <p:cNvPr id="90" name="Google Shape;90;p13"/>
          <p:cNvCxnSpPr/>
          <p:nvPr/>
        </p:nvCxnSpPr>
        <p:spPr>
          <a:xfrm>
            <a:off x="724125" y="3863475"/>
            <a:ext cx="788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4288" rotWithShape="0" algn="bl" dir="2220000" dist="9525">
              <a:srgbClr val="999999">
                <a:alpha val="27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 &amp; Credentials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</a:t>
            </a: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24292E"/>
                </a:solidFill>
              </a:rPr>
              <a:t>60-day maximum password lifetime will be imposed on:</a:t>
            </a:r>
            <a:endParaRPr sz="1400">
              <a:solidFill>
                <a:srgbClr val="24292E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24292E"/>
                </a:solidFill>
              </a:rPr>
              <a:t>User credentials</a:t>
            </a:r>
            <a:endParaRPr sz="1400">
              <a:solidFill>
                <a:srgbClr val="24292E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24292E"/>
                </a:solidFill>
              </a:rPr>
              <a:t>Application credentials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Passwords will adhere to a specification of a case sensitive 8-character mix of at least one of each of: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Upper case letters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Lower case letters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Numbers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Special characters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325" y="2078875"/>
            <a:ext cx="37743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Keys &amp; Encryption</a:t>
            </a:r>
            <a:endParaRPr b="1" sz="18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Enabling encryption on storage buckets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objects will be encrypted when they are stored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Encrypting volumes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4643600" y="2078875"/>
            <a:ext cx="37743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Java Workflow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Combining automation scripts into a consolidated Java workflow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 sz="1400"/>
              <a:t>Envisioned to be released as a part of CONS3RT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Feature similar to an existing one for AWS - one click security installation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Concept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1940875"/>
            <a:ext cx="361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Underlying CEPH storage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Swift for Object Storage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S3 Interfacing for creation of buckets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Logging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FluentD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Barbican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PyKMIP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75" y="495700"/>
            <a:ext cx="4110550" cy="45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 Estimation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729450" y="2111550"/>
            <a:ext cx="2513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Taiga Sprint 1 Taskboard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729450" y="2234175"/>
            <a:ext cx="3077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Burndown Chart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Questions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Tenable.io Test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729450" y="2099250"/>
            <a:ext cx="7050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Tenable.io is a vulnerability management tool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VM was created in MOC as with the instructions set forth on the “How Tos”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simple Network Security Scan was successfully run on the VM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Further customization of the scans will be done in the future to exploit the security risks that we are trying to fix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CONS3RT has a built in Nessus Agent that gives a PDF report of the system vulnerabilities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634650"/>
            <a:ext cx="7688399" cy="422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Questions Yet to be Answered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1648150"/>
            <a:ext cx="76887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 MOC FluentD compatible? Or will we have to revert back to using ELK Logstash?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does the “Forbidden” error mean from our script? Is all API access to the MOC down?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OpenStack have an analogous entity to regions in AWS? How do we fold this into S3 interfacing with Swift?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can Tenable.io be customized to best evaluate the security of our VMs?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CONS3RT DEMO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788975" y="1853850"/>
            <a:ext cx="43299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Steps involved in setting up a virtual system: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Basic info: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System type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System name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Description (Optional)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Operating System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Configuration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CPU count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Memory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Boot disk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Install software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Review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Launch System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7129050" y="4243300"/>
            <a:ext cx="1368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CONS3RT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Jackpine Technologies Corporation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04613" y="2078875"/>
            <a:ext cx="37743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Products</a:t>
            </a:r>
            <a:r>
              <a:rPr b="1" lang="en" sz="1800"/>
              <a:t>: 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CONS3RT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HMC (government agencies)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Clients: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Department of Defense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 Government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823663" y="2078875"/>
            <a:ext cx="34998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Focus</a:t>
            </a:r>
            <a:r>
              <a:rPr b="1" lang="en" sz="1800"/>
              <a:t>: 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Security Solutions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self service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Mentors</a:t>
            </a:r>
            <a:r>
              <a:rPr b="1" lang="en" sz="1800"/>
              <a:t>: 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Peter Walsh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Joe Yennaco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Mike Loebl</a:t>
            </a:r>
            <a:endParaRPr sz="1400"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675863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{3CDFF8D4-3A07-4141-BC03-D6DE0AB7B6E7}</a:tableStyleId>
              </a:tblPr>
              <a:tblGrid>
                <a:gridCol w="3720875"/>
                <a:gridCol w="3620350"/>
              </a:tblGrid>
              <a:tr h="122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95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675" y="558425"/>
            <a:ext cx="1748673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and Goals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Vision: Firewalls Just Don’t Cut It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Everything is connected to the Internet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Entirely firewalled systems are rare nowadays (even on-prem)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Can’t simply whitelist, everything is dynamic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Non-static IPs, various endpoint devices,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New methods must be implemented</a:t>
            </a:r>
            <a:r>
              <a:rPr lang="en" sz="1400"/>
              <a:t>...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 everything in the system… Well, not quite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Critical events: log ins/outs, starting a system/service, changing settings, etc.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Timestamp,  user, system, device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Now attacker actions are logged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 now attackers have a target!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Audit logs are kept under strong access control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 all this is labor intensive… Let’s automate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CONS3RT: cloud &amp; security orchestration service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1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Logging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Accounts &amp; Credentials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Keys &amp; Encryption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 Workflow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33" name="Google Shape;133;p20"/>
          <p:cNvSpPr/>
          <p:nvPr/>
        </p:nvSpPr>
        <p:spPr>
          <a:xfrm>
            <a:off x="3242950" y="2234075"/>
            <a:ext cx="351300" cy="617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242950" y="2985675"/>
            <a:ext cx="351300" cy="345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3732825" y="2370275"/>
            <a:ext cx="1884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Minimum Viable Product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881900" y="2985675"/>
            <a:ext cx="1107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Stretch Goals</a:t>
            </a:r>
            <a:endParaRPr sz="12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&amp; Logging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37710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Automating the following: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object storage buckets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 bucket to store logs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Disabling public read/write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Enabling object versioning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Allowing only SSL requests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Enabling log file validation</a:t>
            </a:r>
            <a:endParaRPr sz="14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600" y="553700"/>
            <a:ext cx="4681649" cy="44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