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1dd8d557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1dd8d557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1dd8d55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1dd8d55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1dd8d557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1dd8d557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1eb4a27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1eb4a27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instance of openstack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1dd8d557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1dd8d557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1dd8d557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1dd8d557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Ssl reqs: swift endpt being used goes thru https, so secure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able to toggle at the end, no direct config/implementation needed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1dd8d557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1dd8d557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1dd8d557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1dd8d557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1e9bbff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1e9bbff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kzn-swift.massopen.cloud/swift/v1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DevSecOps: Secure Cloud Enclaves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Sprint 2: </a:t>
            </a:r>
            <a:r>
              <a:rPr b="0" i="1" lang="en" sz="2400"/>
              <a:t>Feb 21 - Mar 07</a:t>
            </a:r>
            <a:endParaRPr b="0" i="1" sz="2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33204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95959"/>
                </a:solidFill>
              </a:rPr>
              <a:t>Ethan McIlhenny, Avantika Dasgupta, Josh Manning, Dharmit Dalvi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Sprints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325800" y="2104725"/>
            <a:ext cx="4246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Sprint 3:</a:t>
            </a:r>
            <a:r>
              <a:rPr lang="en" sz="18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March 7 - March 21</a:t>
            </a:r>
            <a:endParaRPr sz="18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AutoNum type="alphaLcPeriod"/>
            </a:pPr>
            <a:r>
              <a:rPr lang="en" sz="18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Start Logging</a:t>
            </a:r>
            <a:endParaRPr sz="18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AutoNum type="romanLcPeriod"/>
            </a:pPr>
            <a:r>
              <a:rPr lang="en" sz="18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Create dedicated bucket for logs</a:t>
            </a:r>
            <a:endParaRPr sz="18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AutoNum type="romanLcPeriod"/>
            </a:pPr>
            <a:r>
              <a:rPr lang="en" sz="18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Enable object level and server access logging</a:t>
            </a:r>
            <a:endParaRPr sz="18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4572000" y="2024500"/>
            <a:ext cx="4246200" cy="27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Sprint 4: </a:t>
            </a:r>
            <a:r>
              <a:rPr lang="en" sz="18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March 28 - April 11</a:t>
            </a:r>
            <a:endParaRPr sz="18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AutoNum type="alphaLcPeriod"/>
            </a:pPr>
            <a:r>
              <a:rPr lang="en" sz="18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Finish Logging</a:t>
            </a:r>
            <a:endParaRPr sz="18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AutoNum type="romanLcPeriod"/>
            </a:pPr>
            <a:r>
              <a:rPr lang="en" sz="18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Enable validation of log files</a:t>
            </a:r>
            <a:endParaRPr sz="18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AutoNum type="alphaLcPeriod"/>
            </a:pPr>
            <a:r>
              <a:rPr lang="en" sz="18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Accounts and Credentials</a:t>
            </a:r>
            <a:endParaRPr sz="18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AutoNum type="romanLcPeriod"/>
            </a:pPr>
            <a:r>
              <a:rPr lang="en" sz="18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60-Day password rotation</a:t>
            </a:r>
            <a:endParaRPr sz="18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AutoNum type="romanLcPeriod"/>
            </a:pPr>
            <a:r>
              <a:rPr lang="en" sz="18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Enforcing password specifications</a:t>
            </a:r>
            <a:endParaRPr sz="18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doing (MVP)?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Creating secure object storage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Disable Public Read/Write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Only allow SSL Requests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Object Versioning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Extensive Logging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Object level logging within buckets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Server access logging to see requests made to a bucket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Traffic and management events in the cloudspace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Enable Log file validation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Rotating Accounts and Credentials from the CONS3RT interface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5529975" y="1901250"/>
            <a:ext cx="762425" cy="2164200"/>
          </a:xfrm>
          <a:custGeom>
            <a:rect b="b" l="l" r="r" t="t"/>
            <a:pathLst>
              <a:path extrusionOk="0" h="86568" w="30497">
                <a:moveTo>
                  <a:pt x="0" y="0"/>
                </a:moveTo>
                <a:cubicBezTo>
                  <a:pt x="14490" y="16106"/>
                  <a:pt x="26514" y="36248"/>
                  <a:pt x="30074" y="57619"/>
                </a:cubicBezTo>
                <a:cubicBezTo>
                  <a:pt x="31684" y="67282"/>
                  <a:pt x="28122" y="77278"/>
                  <a:pt x="25014" y="8656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95" name="Google Shape;95;p14"/>
          <p:cNvCxnSpPr/>
          <p:nvPr/>
        </p:nvCxnSpPr>
        <p:spPr>
          <a:xfrm flipH="1" rot="10800000">
            <a:off x="6162375" y="2632150"/>
            <a:ext cx="519900" cy="3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4"/>
          <p:cNvSpPr txBox="1"/>
          <p:nvPr/>
        </p:nvSpPr>
        <p:spPr>
          <a:xfrm>
            <a:off x="6682275" y="2266050"/>
            <a:ext cx="21501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AUTOMATED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are doing it?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1903200"/>
            <a:ext cx="3535800" cy="24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CONS3RT creates a “cloudspace” within the MOC environment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NAT gateways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Firewall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Routing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THEY are the only admins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Allows them to design the environment in such a way that all of this logging can be performed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will be standing up these services within their framework</a:t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200" y="510450"/>
            <a:ext cx="4110550" cy="45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OpenStack Nova Client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 b="57637" l="0" r="0" t="0"/>
          <a:stretch/>
        </p:blipFill>
        <p:spPr>
          <a:xfrm>
            <a:off x="729450" y="2039625"/>
            <a:ext cx="7257674" cy="12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764400" y="3425900"/>
            <a:ext cx="74625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API to access images and instances in OpenStack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Connected to MOC Account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250" y="4073600"/>
            <a:ext cx="7953101" cy="87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Object Storage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Using Python Boto to attempt to create buckets on Amazon AWS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○"/>
            </a:pPr>
            <a:r>
              <a:rPr lang="en" sz="1800">
                <a:solidFill>
                  <a:srgbClr val="38761D"/>
                </a:solidFill>
              </a:rPr>
              <a:t>SUCCESS!</a:t>
            </a:r>
            <a:endParaRPr sz="1800"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Transition script to work with the MOC using EC2 Credentials provided in OpenStack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Blocked by Keystone authentication on MOC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Transitioned to using Swift API</a:t>
            </a:r>
            <a:endParaRPr sz="1800"/>
          </a:p>
        </p:txBody>
      </p:sp>
      <p:cxnSp>
        <p:nvCxnSpPr>
          <p:cNvPr id="118" name="Google Shape;118;p17"/>
          <p:cNvCxnSpPr/>
          <p:nvPr/>
        </p:nvCxnSpPr>
        <p:spPr>
          <a:xfrm>
            <a:off x="1697850" y="3553300"/>
            <a:ext cx="46500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 Object Storage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729450" y="2078875"/>
            <a:ext cx="7688700" cy="24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Only allow SSL Requests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Endpoint of Object Storage API: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http://kzn-swift.massopen.cloud/swift/v1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Redirects to an https link → Should already be secure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Disable Public/Read Write // Object Versioning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○"/>
            </a:pPr>
            <a:r>
              <a:rPr lang="en" sz="1600"/>
              <a:t>Both options within the Swift API calls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Once we have a working “Create Bucket” script in the MOC we can toggle on these features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 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2991050" y="785725"/>
            <a:ext cx="5977800" cy="25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Completed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Access to the OpenStack Nova API from the command line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Boot an instance from the command window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Create script to make buckets using Python S3 Boto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Challenges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Documentation for Python S3 Boto missing on MOC Website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Using the Object Store API to interact with MOC CEPH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2913673"/>
            <a:ext cx="9144001" cy="2055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Pivots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MOC currently supports Kaizen V3, but our client only has v2 enabled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Potential solutions: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 MOC’s v2 support (outdated)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Have a side project/pivot on updating CONS3RT to support Kaizen 3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have elected to use MOC’s v2 for now, and have successfully connected to CONS3RT on a local kaizenold account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will talk to our clients on what (if anything) we may be able to contribute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