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2"/>
  </p:notesMasterIdLst>
  <p:sldIdLst>
    <p:sldId id="256" r:id="rId2"/>
    <p:sldId id="257" r:id="rId3"/>
    <p:sldId id="258" r:id="rId4"/>
    <p:sldId id="261" r:id="rId5"/>
    <p:sldId id="262" r:id="rId6"/>
    <p:sldId id="263" r:id="rId7"/>
    <p:sldId id="266" r:id="rId8"/>
    <p:sldId id="264" r:id="rId9"/>
    <p:sldId id="265" r:id="rId10"/>
    <p:sldId id="260" r:id="rId11"/>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50" d="100"/>
          <a:sy n="50" d="100"/>
        </p:scale>
        <p:origin x="1234" y="29"/>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D2AF11CA-A2F1-91DA-D62B-2A4C88ED914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84076371-8D16-19D7-6A49-4A051194CE3A}"/>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0C4512B1-D061-3B2B-ADC8-8DF0ACAD6114}"/>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55BC372E-8A08-F815-612E-8A9DB15B8B1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E4E3328F-677A-381E-F760-4ED70264645C}"/>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22FC7C62-6201-C0AF-AC80-467C966FC9A3}"/>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35C7DD8D-43BF-42A7-9D8D-A98459C49DC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A786D18D-4384-5854-6492-18F6B09B5C3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55B868A-0B38-4E60-AB49-A7ED35838C6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F472DA6D-76FF-85C0-9146-03E53A4407F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4EA4F1A6-2A4C-AAE2-F90B-2CF4A922199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B1B443C9-936B-9EC2-FD04-A85AC294E80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1FE405B-8029-4F53-9B1B-B5CDF2AD4B63}" type="slidenum">
              <a:rPr lang="en-IN" altLang="en-US" sz="1400" smtClean="0"/>
              <a:pPr fontAlgn="base">
                <a:spcBef>
                  <a:spcPct val="0"/>
                </a:spcBef>
                <a:spcAft>
                  <a:spcPct val="0"/>
                </a:spcAft>
              </a:pPr>
              <a:t>10</a:t>
            </a:fld>
            <a:endParaRPr lang="en-IN" altLang="en-US" sz="1400"/>
          </a:p>
        </p:txBody>
      </p:sp>
      <p:sp>
        <p:nvSpPr>
          <p:cNvPr id="27651" name="Rectangle 1">
            <a:extLst>
              <a:ext uri="{FF2B5EF4-FFF2-40B4-BE49-F238E27FC236}">
                <a16:creationId xmlns:a16="http://schemas.microsoft.com/office/drawing/2014/main" id="{BF36942E-BD8C-98B7-7A32-491407570B9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28EA60F3-BD65-AA57-D7B1-E992432B379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10EB419F-C885-E47E-13BD-21EA8DDA697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7E054E1-4B8B-49ED-8AD6-973EC34E688E}"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53992F9D-8F16-685B-5F91-491C19AFAED6}"/>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853E2FE6-83D6-F14C-B89B-7DA06CD0AB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FDACEF85-1BD9-3E22-A8D0-EF53988E83F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CA0B705-6EF8-46A6-A16B-F94AF0CB36D9}"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a16="http://schemas.microsoft.com/office/drawing/2014/main" id="{12568390-BDF1-EBE3-B51D-353FFF01289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097F9726-B9D9-E08D-FB9F-22EE41F9080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026557DE-E4DE-44F7-148C-A40513FC83A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4945056-8514-4B48-9B5E-26E24AE96DF1}"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0DFC55B2-8D9C-8B72-0893-C8907F2A678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0A3A5066-8293-7399-12F5-25B2D6A1D6D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5DF72BED-F822-1056-549F-D3696C08D33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1B075D5-D56C-4D22-9118-3A3E58477C0E}"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a16="http://schemas.microsoft.com/office/drawing/2014/main" id="{CE8CDF44-40DF-5F47-1F2A-CA95D72D7C7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50750CEE-4813-72BB-2F65-E80C888C0F5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C25EF740-D167-458B-59A5-A19BBBAE928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CDD2760-75BC-4520-BF0C-505CACD47C7F}"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a16="http://schemas.microsoft.com/office/drawing/2014/main" id="{A99A49DE-321A-B991-2155-F413D3224BD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B113B491-2633-0450-C0BC-6E93D374156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7A50E6C1-87F8-A9F9-3824-2AB4DB96EF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929BDB0-0B2C-4C22-A6BC-B8A752965467}" type="slidenum">
              <a:rPr lang="en-IN" altLang="en-US" sz="1400" smtClean="0"/>
              <a:pPr fontAlgn="base">
                <a:spcBef>
                  <a:spcPct val="0"/>
                </a:spcBef>
                <a:spcAft>
                  <a:spcPct val="0"/>
                </a:spcAft>
              </a:pPr>
              <a:t>7</a:t>
            </a:fld>
            <a:endParaRPr lang="en-IN" altLang="en-US" sz="1400"/>
          </a:p>
        </p:txBody>
      </p:sp>
      <p:sp>
        <p:nvSpPr>
          <p:cNvPr id="21507" name="Rectangle 1">
            <a:extLst>
              <a:ext uri="{FF2B5EF4-FFF2-40B4-BE49-F238E27FC236}">
                <a16:creationId xmlns:a16="http://schemas.microsoft.com/office/drawing/2014/main" id="{1FB48DCA-6246-4384-AE3C-478AB12698A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56823B99-CCFF-8433-3A21-36EEC6665E9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EF17F464-E343-6104-80BE-3B3ACA884AD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4789C43-5A58-481D-A8F7-BD4EBB362D4E}" type="slidenum">
              <a:rPr lang="en-IN" altLang="en-US" sz="1400" smtClean="0"/>
              <a:pPr fontAlgn="base">
                <a:spcBef>
                  <a:spcPct val="0"/>
                </a:spcBef>
                <a:spcAft>
                  <a:spcPct val="0"/>
                </a:spcAft>
              </a:pPr>
              <a:t>8</a:t>
            </a:fld>
            <a:endParaRPr lang="en-IN" altLang="en-US" sz="1400"/>
          </a:p>
        </p:txBody>
      </p:sp>
      <p:sp>
        <p:nvSpPr>
          <p:cNvPr id="23555" name="Rectangle 1">
            <a:extLst>
              <a:ext uri="{FF2B5EF4-FFF2-40B4-BE49-F238E27FC236}">
                <a16:creationId xmlns:a16="http://schemas.microsoft.com/office/drawing/2014/main" id="{A5CAEA23-2C15-8CA6-FCB6-4BE03B361CC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371F5D7A-8899-CF11-8258-0322FE874FA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2DE00BF9-85E6-00C5-9579-BFBCF4E1100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03563A4-3766-4C5A-914A-F05C83F2885B}" type="slidenum">
              <a:rPr lang="en-IN" altLang="en-US" sz="1400" smtClean="0"/>
              <a:pPr fontAlgn="base">
                <a:spcBef>
                  <a:spcPct val="0"/>
                </a:spcBef>
                <a:spcAft>
                  <a:spcPct val="0"/>
                </a:spcAft>
              </a:pPr>
              <a:t>9</a:t>
            </a:fld>
            <a:endParaRPr lang="en-IN" altLang="en-US" sz="1400"/>
          </a:p>
        </p:txBody>
      </p:sp>
      <p:sp>
        <p:nvSpPr>
          <p:cNvPr id="25603" name="Rectangle 1">
            <a:extLst>
              <a:ext uri="{FF2B5EF4-FFF2-40B4-BE49-F238E27FC236}">
                <a16:creationId xmlns:a16="http://schemas.microsoft.com/office/drawing/2014/main" id="{0D2A4905-F11A-D6E9-7ED1-89CBA6811F7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FF11222C-B7E2-44A4-5512-036268DEA4A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DF2A03D-5A05-E142-9733-E1E2D34E4AAD}"/>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F114FC4D-3514-4A04-7804-4A00A642524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700538BA-6554-941D-7FE5-FF7BACCFC3E4}"/>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D59FFBD4-C6F6-B52E-DBE0-E0D976F638EC}"/>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1D1E10BB-605D-ABF4-1FC2-29DCDF019679}"/>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8C13F6C4-A229-E163-2043-B881DB16F2D2}"/>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6103ED67-EDF9-66E8-D76E-AA8B34EC1E0C}"/>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F0C6F86A-1392-6B8E-C043-CAA3ED1BC316}"/>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21BF455D-8E8F-A1BB-F9D2-BC7C1E0C4C38}"/>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B6FA04FE-3FFC-7256-8E80-2199B599303C}"/>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A9DF006E-D3BB-810F-FAF3-82AD129EFEF3}"/>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5CC49141-3988-7704-8CA7-15A2CABF31AC}"/>
              </a:ext>
            </a:extLst>
          </p:cNvPr>
          <p:cNvSpPr>
            <a:spLocks noGrp="1"/>
          </p:cNvSpPr>
          <p:nvPr>
            <p:ph type="dt" sz="half" idx="10"/>
          </p:nvPr>
        </p:nvSpPr>
        <p:spPr/>
        <p:txBody>
          <a:bodyPr/>
          <a:lstStyle>
            <a:lvl1pPr>
              <a:defRPr/>
            </a:lvl1pPr>
          </a:lstStyle>
          <a:p>
            <a:pPr>
              <a:defRPr/>
            </a:pPr>
            <a:fld id="{3944ED10-20AD-4BDD-BC7E-4778D1AB8A7B}" type="datetimeFigureOut">
              <a:rPr lang="en-US"/>
              <a:pPr>
                <a:defRPr/>
              </a:pPr>
              <a:t>11/11/2022</a:t>
            </a:fld>
            <a:endParaRPr lang="en-US" dirty="0"/>
          </a:p>
        </p:txBody>
      </p:sp>
      <p:sp>
        <p:nvSpPr>
          <p:cNvPr id="16" name="Footer Placeholder 4">
            <a:extLst>
              <a:ext uri="{FF2B5EF4-FFF2-40B4-BE49-F238E27FC236}">
                <a16:creationId xmlns:a16="http://schemas.microsoft.com/office/drawing/2014/main" id="{1337E107-FD94-A9FA-584C-2D127AFEF45C}"/>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06B80470-1A97-DB6F-C1A6-961C2041CDF2}"/>
              </a:ext>
            </a:extLst>
          </p:cNvPr>
          <p:cNvSpPr>
            <a:spLocks noGrp="1"/>
          </p:cNvSpPr>
          <p:nvPr>
            <p:ph type="sldNum" sz="quarter" idx="12"/>
          </p:nvPr>
        </p:nvSpPr>
        <p:spPr/>
        <p:txBody>
          <a:bodyPr/>
          <a:lstStyle>
            <a:lvl1pPr>
              <a:defRPr/>
            </a:lvl1pPr>
          </a:lstStyle>
          <a:p>
            <a:pPr>
              <a:defRPr/>
            </a:pPr>
            <a:fld id="{012D9C09-84EE-458F-B280-13D2A34D806E}" type="slidenum">
              <a:rPr lang="en-US"/>
              <a:pPr>
                <a:defRPr/>
              </a:pPr>
              <a:t>‹#›</a:t>
            </a:fld>
            <a:endParaRPr lang="en-US" dirty="0"/>
          </a:p>
        </p:txBody>
      </p:sp>
    </p:spTree>
    <p:extLst>
      <p:ext uri="{BB962C8B-B14F-4D97-AF65-F5344CB8AC3E}">
        <p14:creationId xmlns:p14="http://schemas.microsoft.com/office/powerpoint/2010/main" val="255738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08986-1967-B9BE-405B-03F73125DC96}"/>
              </a:ext>
            </a:extLst>
          </p:cNvPr>
          <p:cNvSpPr>
            <a:spLocks noGrp="1"/>
          </p:cNvSpPr>
          <p:nvPr>
            <p:ph type="dt" sz="half" idx="10"/>
          </p:nvPr>
        </p:nvSpPr>
        <p:spPr/>
        <p:txBody>
          <a:bodyPr/>
          <a:lstStyle>
            <a:lvl1pPr>
              <a:defRPr/>
            </a:lvl1pPr>
          </a:lstStyle>
          <a:p>
            <a:pPr>
              <a:defRPr/>
            </a:pPr>
            <a:fld id="{B2A9B42B-8667-401C-9138-6A055EBA00BD}" type="datetimeFigureOut">
              <a:rPr lang="en-US"/>
              <a:pPr>
                <a:defRPr/>
              </a:pPr>
              <a:t>11/11/2022</a:t>
            </a:fld>
            <a:endParaRPr lang="en-US" dirty="0"/>
          </a:p>
        </p:txBody>
      </p:sp>
      <p:sp>
        <p:nvSpPr>
          <p:cNvPr id="5" name="Footer Placeholder 4">
            <a:extLst>
              <a:ext uri="{FF2B5EF4-FFF2-40B4-BE49-F238E27FC236}">
                <a16:creationId xmlns:a16="http://schemas.microsoft.com/office/drawing/2014/main" id="{3D4BEC62-3AD2-5ED6-F6E5-DB7AE5D2A8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438E22-1AB9-806C-644D-DA9D586562D5}"/>
              </a:ext>
            </a:extLst>
          </p:cNvPr>
          <p:cNvSpPr>
            <a:spLocks noGrp="1"/>
          </p:cNvSpPr>
          <p:nvPr>
            <p:ph type="sldNum" sz="quarter" idx="12"/>
          </p:nvPr>
        </p:nvSpPr>
        <p:spPr/>
        <p:txBody>
          <a:bodyPr/>
          <a:lstStyle>
            <a:lvl1pPr>
              <a:defRPr/>
            </a:lvl1pPr>
          </a:lstStyle>
          <a:p>
            <a:pPr>
              <a:defRPr/>
            </a:pPr>
            <a:fld id="{53C31FAC-9812-47F3-A877-66CAB515D0FE}" type="slidenum">
              <a:rPr lang="en-US"/>
              <a:pPr>
                <a:defRPr/>
              </a:pPr>
              <a:t>‹#›</a:t>
            </a:fld>
            <a:endParaRPr lang="en-US" dirty="0"/>
          </a:p>
        </p:txBody>
      </p:sp>
    </p:spTree>
    <p:extLst>
      <p:ext uri="{BB962C8B-B14F-4D97-AF65-F5344CB8AC3E}">
        <p14:creationId xmlns:p14="http://schemas.microsoft.com/office/powerpoint/2010/main" val="63168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17DF64-C8A7-D47A-9451-0C84B3912855}"/>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F8D73008-4BAC-ADC3-63E1-3750A7CA6687}"/>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DA61A2E-8BCA-9594-92C7-394B9A4F63E6}"/>
              </a:ext>
            </a:extLst>
          </p:cNvPr>
          <p:cNvSpPr>
            <a:spLocks noGrp="1"/>
          </p:cNvSpPr>
          <p:nvPr>
            <p:ph type="dt" sz="half" idx="14"/>
          </p:nvPr>
        </p:nvSpPr>
        <p:spPr/>
        <p:txBody>
          <a:bodyPr/>
          <a:lstStyle>
            <a:lvl1pPr>
              <a:defRPr/>
            </a:lvl1pPr>
          </a:lstStyle>
          <a:p>
            <a:pPr>
              <a:defRPr/>
            </a:pPr>
            <a:fld id="{FBE129EA-6F0A-4B44-A1FA-2D83B972FAA2}" type="datetimeFigureOut">
              <a:rPr lang="en-US"/>
              <a:pPr>
                <a:defRPr/>
              </a:pPr>
              <a:t>11/11/2022</a:t>
            </a:fld>
            <a:endParaRPr lang="en-US" dirty="0"/>
          </a:p>
        </p:txBody>
      </p:sp>
      <p:sp>
        <p:nvSpPr>
          <p:cNvPr id="7" name="Footer Placeholder 4">
            <a:extLst>
              <a:ext uri="{FF2B5EF4-FFF2-40B4-BE49-F238E27FC236}">
                <a16:creationId xmlns:a16="http://schemas.microsoft.com/office/drawing/2014/main" id="{9F40C065-C6AF-2FB0-1FD9-7FD0DDDFF1C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D767CB0-8B54-577A-7CEC-46FF0DCA4997}"/>
              </a:ext>
            </a:extLst>
          </p:cNvPr>
          <p:cNvSpPr>
            <a:spLocks noGrp="1"/>
          </p:cNvSpPr>
          <p:nvPr>
            <p:ph type="sldNum" sz="quarter" idx="16"/>
          </p:nvPr>
        </p:nvSpPr>
        <p:spPr/>
        <p:txBody>
          <a:bodyPr/>
          <a:lstStyle>
            <a:lvl1pPr>
              <a:defRPr/>
            </a:lvl1pPr>
          </a:lstStyle>
          <a:p>
            <a:pPr>
              <a:defRPr/>
            </a:pPr>
            <a:fld id="{E490D20D-0E37-4050-8938-0E4C72D5DFE4}" type="slidenum">
              <a:rPr lang="en-US"/>
              <a:pPr>
                <a:defRPr/>
              </a:pPr>
              <a:t>‹#›</a:t>
            </a:fld>
            <a:endParaRPr lang="en-US" dirty="0"/>
          </a:p>
        </p:txBody>
      </p:sp>
    </p:spTree>
    <p:extLst>
      <p:ext uri="{BB962C8B-B14F-4D97-AF65-F5344CB8AC3E}">
        <p14:creationId xmlns:p14="http://schemas.microsoft.com/office/powerpoint/2010/main" val="2798850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2001AB-CBEF-95A6-ADA5-32857431B2F2}"/>
              </a:ext>
            </a:extLst>
          </p:cNvPr>
          <p:cNvSpPr>
            <a:spLocks noGrp="1"/>
          </p:cNvSpPr>
          <p:nvPr>
            <p:ph type="dt" sz="half" idx="10"/>
          </p:nvPr>
        </p:nvSpPr>
        <p:spPr/>
        <p:txBody>
          <a:bodyPr/>
          <a:lstStyle>
            <a:lvl1pPr>
              <a:defRPr/>
            </a:lvl1pPr>
          </a:lstStyle>
          <a:p>
            <a:pPr>
              <a:defRPr/>
            </a:pPr>
            <a:fld id="{708D2750-AA21-4D85-9325-0387D256B3AC}" type="datetimeFigureOut">
              <a:rPr lang="en-US"/>
              <a:pPr>
                <a:defRPr/>
              </a:pPr>
              <a:t>11/11/2022</a:t>
            </a:fld>
            <a:endParaRPr lang="en-US" dirty="0"/>
          </a:p>
        </p:txBody>
      </p:sp>
      <p:sp>
        <p:nvSpPr>
          <p:cNvPr id="5" name="Footer Placeholder 4">
            <a:extLst>
              <a:ext uri="{FF2B5EF4-FFF2-40B4-BE49-F238E27FC236}">
                <a16:creationId xmlns:a16="http://schemas.microsoft.com/office/drawing/2014/main" id="{83C40D3B-DFE7-A324-0381-8A4B391DE8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D8C985B-5242-538A-02F4-95B0B87C1E6E}"/>
              </a:ext>
            </a:extLst>
          </p:cNvPr>
          <p:cNvSpPr>
            <a:spLocks noGrp="1"/>
          </p:cNvSpPr>
          <p:nvPr>
            <p:ph type="sldNum" sz="quarter" idx="12"/>
          </p:nvPr>
        </p:nvSpPr>
        <p:spPr/>
        <p:txBody>
          <a:bodyPr/>
          <a:lstStyle>
            <a:lvl1pPr>
              <a:defRPr/>
            </a:lvl1pPr>
          </a:lstStyle>
          <a:p>
            <a:pPr>
              <a:defRPr/>
            </a:pPr>
            <a:fld id="{32CB54AC-A7ED-46B1-9D43-5BBA3EEB07DD}" type="slidenum">
              <a:rPr lang="en-US"/>
              <a:pPr>
                <a:defRPr/>
              </a:pPr>
              <a:t>‹#›</a:t>
            </a:fld>
            <a:endParaRPr lang="en-US" dirty="0"/>
          </a:p>
        </p:txBody>
      </p:sp>
    </p:spTree>
    <p:extLst>
      <p:ext uri="{BB962C8B-B14F-4D97-AF65-F5344CB8AC3E}">
        <p14:creationId xmlns:p14="http://schemas.microsoft.com/office/powerpoint/2010/main" val="2582613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3F4DE4-826F-993B-A69D-BDA0D6EA59B7}"/>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BF12652A-40E2-DA1F-C8CB-6EE8511D9E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EF1CE21-ED7E-0E8B-D262-2A448A563867}"/>
              </a:ext>
            </a:extLst>
          </p:cNvPr>
          <p:cNvSpPr>
            <a:spLocks noGrp="1"/>
          </p:cNvSpPr>
          <p:nvPr>
            <p:ph type="dt" sz="half" idx="14"/>
          </p:nvPr>
        </p:nvSpPr>
        <p:spPr/>
        <p:txBody>
          <a:bodyPr/>
          <a:lstStyle>
            <a:lvl1pPr>
              <a:defRPr/>
            </a:lvl1pPr>
          </a:lstStyle>
          <a:p>
            <a:pPr>
              <a:defRPr/>
            </a:pPr>
            <a:fld id="{D20C0176-B3B1-4C45-A069-F46BFA661F60}" type="datetimeFigureOut">
              <a:rPr lang="en-US"/>
              <a:pPr>
                <a:defRPr/>
              </a:pPr>
              <a:t>11/11/2022</a:t>
            </a:fld>
            <a:endParaRPr lang="en-US" dirty="0"/>
          </a:p>
        </p:txBody>
      </p:sp>
      <p:sp>
        <p:nvSpPr>
          <p:cNvPr id="7" name="Footer Placeholder 4">
            <a:extLst>
              <a:ext uri="{FF2B5EF4-FFF2-40B4-BE49-F238E27FC236}">
                <a16:creationId xmlns:a16="http://schemas.microsoft.com/office/drawing/2014/main" id="{5CA0A6F9-84F0-8F70-E161-059A10E04AB4}"/>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F8DEE6F0-6F1F-823B-A0E4-CA5C6EF44844}"/>
              </a:ext>
            </a:extLst>
          </p:cNvPr>
          <p:cNvSpPr>
            <a:spLocks noGrp="1"/>
          </p:cNvSpPr>
          <p:nvPr>
            <p:ph type="sldNum" sz="quarter" idx="16"/>
          </p:nvPr>
        </p:nvSpPr>
        <p:spPr/>
        <p:txBody>
          <a:bodyPr/>
          <a:lstStyle>
            <a:lvl1pPr>
              <a:defRPr/>
            </a:lvl1pPr>
          </a:lstStyle>
          <a:p>
            <a:pPr>
              <a:defRPr/>
            </a:pPr>
            <a:fld id="{8C86C1C8-286E-4BE6-A5A7-F442F0AE7508}" type="slidenum">
              <a:rPr lang="en-US"/>
              <a:pPr>
                <a:defRPr/>
              </a:pPr>
              <a:t>‹#›</a:t>
            </a:fld>
            <a:endParaRPr lang="en-US" dirty="0"/>
          </a:p>
        </p:txBody>
      </p:sp>
    </p:spTree>
    <p:extLst>
      <p:ext uri="{BB962C8B-B14F-4D97-AF65-F5344CB8AC3E}">
        <p14:creationId xmlns:p14="http://schemas.microsoft.com/office/powerpoint/2010/main" val="79380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9FEC7E-D12F-088B-E5AD-71931920F807}"/>
              </a:ext>
            </a:extLst>
          </p:cNvPr>
          <p:cNvSpPr>
            <a:spLocks noGrp="1"/>
          </p:cNvSpPr>
          <p:nvPr>
            <p:ph type="dt" sz="half" idx="14"/>
          </p:nvPr>
        </p:nvSpPr>
        <p:spPr/>
        <p:txBody>
          <a:bodyPr/>
          <a:lstStyle>
            <a:lvl1pPr>
              <a:defRPr/>
            </a:lvl1pPr>
          </a:lstStyle>
          <a:p>
            <a:pPr>
              <a:defRPr/>
            </a:pPr>
            <a:fld id="{76CE184D-BA0C-4F21-90BD-754795409D17}" type="datetimeFigureOut">
              <a:rPr lang="en-US"/>
              <a:pPr>
                <a:defRPr/>
              </a:pPr>
              <a:t>11/11/2022</a:t>
            </a:fld>
            <a:endParaRPr lang="en-US" dirty="0"/>
          </a:p>
        </p:txBody>
      </p:sp>
      <p:sp>
        <p:nvSpPr>
          <p:cNvPr id="5" name="Footer Placeholder 4">
            <a:extLst>
              <a:ext uri="{FF2B5EF4-FFF2-40B4-BE49-F238E27FC236}">
                <a16:creationId xmlns:a16="http://schemas.microsoft.com/office/drawing/2014/main" id="{597C09B5-826E-AB6F-E1FE-CABC851B4DE8}"/>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6A0F9B-4CEF-BA23-F73A-1D770CAA1C5E}"/>
              </a:ext>
            </a:extLst>
          </p:cNvPr>
          <p:cNvSpPr>
            <a:spLocks noGrp="1"/>
          </p:cNvSpPr>
          <p:nvPr>
            <p:ph type="sldNum" sz="quarter" idx="16"/>
          </p:nvPr>
        </p:nvSpPr>
        <p:spPr/>
        <p:txBody>
          <a:bodyPr/>
          <a:lstStyle>
            <a:lvl1pPr>
              <a:defRPr/>
            </a:lvl1pPr>
          </a:lstStyle>
          <a:p>
            <a:pPr>
              <a:defRPr/>
            </a:pPr>
            <a:fld id="{A8E5677F-86B7-4BB0-A2C7-75BEEEEDDA62}" type="slidenum">
              <a:rPr lang="en-US"/>
              <a:pPr>
                <a:defRPr/>
              </a:pPr>
              <a:t>‹#›</a:t>
            </a:fld>
            <a:endParaRPr lang="en-US" dirty="0"/>
          </a:p>
        </p:txBody>
      </p:sp>
    </p:spTree>
    <p:extLst>
      <p:ext uri="{BB962C8B-B14F-4D97-AF65-F5344CB8AC3E}">
        <p14:creationId xmlns:p14="http://schemas.microsoft.com/office/powerpoint/2010/main" val="2299632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36FC3D-4C17-8AA3-F7CC-764A1325B615}"/>
              </a:ext>
            </a:extLst>
          </p:cNvPr>
          <p:cNvSpPr>
            <a:spLocks noGrp="1"/>
          </p:cNvSpPr>
          <p:nvPr>
            <p:ph type="dt" sz="half" idx="10"/>
          </p:nvPr>
        </p:nvSpPr>
        <p:spPr/>
        <p:txBody>
          <a:bodyPr/>
          <a:lstStyle>
            <a:lvl1pPr>
              <a:defRPr/>
            </a:lvl1pPr>
          </a:lstStyle>
          <a:p>
            <a:pPr>
              <a:defRPr/>
            </a:pPr>
            <a:fld id="{F60F4F29-6535-47EE-94E2-583F42C200BA}" type="datetimeFigureOut">
              <a:rPr lang="en-US"/>
              <a:pPr>
                <a:defRPr/>
              </a:pPr>
              <a:t>11/11/2022</a:t>
            </a:fld>
            <a:endParaRPr lang="en-US" dirty="0"/>
          </a:p>
        </p:txBody>
      </p:sp>
      <p:sp>
        <p:nvSpPr>
          <p:cNvPr id="5" name="Footer Placeholder 4">
            <a:extLst>
              <a:ext uri="{FF2B5EF4-FFF2-40B4-BE49-F238E27FC236}">
                <a16:creationId xmlns:a16="http://schemas.microsoft.com/office/drawing/2014/main" id="{A18B3401-19C8-E19C-6FE6-D2D5193453B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4D3738-7A0B-E6F7-6DD1-C1538F31C828}"/>
              </a:ext>
            </a:extLst>
          </p:cNvPr>
          <p:cNvSpPr>
            <a:spLocks noGrp="1"/>
          </p:cNvSpPr>
          <p:nvPr>
            <p:ph type="sldNum" sz="quarter" idx="12"/>
          </p:nvPr>
        </p:nvSpPr>
        <p:spPr/>
        <p:txBody>
          <a:bodyPr/>
          <a:lstStyle>
            <a:lvl1pPr>
              <a:defRPr/>
            </a:lvl1pPr>
          </a:lstStyle>
          <a:p>
            <a:pPr>
              <a:defRPr/>
            </a:pPr>
            <a:fld id="{248A2E46-7E6D-4894-A206-D97256F32C2B}" type="slidenum">
              <a:rPr lang="en-US"/>
              <a:pPr>
                <a:defRPr/>
              </a:pPr>
              <a:t>‹#›</a:t>
            </a:fld>
            <a:endParaRPr lang="en-US" dirty="0"/>
          </a:p>
        </p:txBody>
      </p:sp>
    </p:spTree>
    <p:extLst>
      <p:ext uri="{BB962C8B-B14F-4D97-AF65-F5344CB8AC3E}">
        <p14:creationId xmlns:p14="http://schemas.microsoft.com/office/powerpoint/2010/main" val="1621486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83B05B5-41C9-656A-8331-732D314159B4}"/>
              </a:ext>
            </a:extLst>
          </p:cNvPr>
          <p:cNvSpPr>
            <a:spLocks noGrp="1"/>
          </p:cNvSpPr>
          <p:nvPr>
            <p:ph type="dt" sz="half" idx="10"/>
          </p:nvPr>
        </p:nvSpPr>
        <p:spPr/>
        <p:txBody>
          <a:bodyPr/>
          <a:lstStyle>
            <a:lvl1pPr>
              <a:defRPr/>
            </a:lvl1pPr>
          </a:lstStyle>
          <a:p>
            <a:pPr>
              <a:defRPr/>
            </a:pPr>
            <a:fld id="{ECEA8487-0106-4295-B730-9864DFDDF4FD}" type="datetimeFigureOut">
              <a:rPr lang="en-US"/>
              <a:pPr>
                <a:defRPr/>
              </a:pPr>
              <a:t>11/11/2022</a:t>
            </a:fld>
            <a:endParaRPr lang="en-US" dirty="0"/>
          </a:p>
        </p:txBody>
      </p:sp>
      <p:sp>
        <p:nvSpPr>
          <p:cNvPr id="5" name="Footer Placeholder 4">
            <a:extLst>
              <a:ext uri="{FF2B5EF4-FFF2-40B4-BE49-F238E27FC236}">
                <a16:creationId xmlns:a16="http://schemas.microsoft.com/office/drawing/2014/main" id="{C69D960F-B8AD-D911-10CD-102E974167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0789499-69EA-9A19-8FAC-EF50AA807AAC}"/>
              </a:ext>
            </a:extLst>
          </p:cNvPr>
          <p:cNvSpPr>
            <a:spLocks noGrp="1"/>
          </p:cNvSpPr>
          <p:nvPr>
            <p:ph type="sldNum" sz="quarter" idx="12"/>
          </p:nvPr>
        </p:nvSpPr>
        <p:spPr/>
        <p:txBody>
          <a:bodyPr/>
          <a:lstStyle>
            <a:lvl1pPr>
              <a:defRPr/>
            </a:lvl1pPr>
          </a:lstStyle>
          <a:p>
            <a:pPr>
              <a:defRPr/>
            </a:pPr>
            <a:fld id="{DE204B13-6067-4078-868C-D0CD93A97CAE}" type="slidenum">
              <a:rPr lang="en-US"/>
              <a:pPr>
                <a:defRPr/>
              </a:pPr>
              <a:t>‹#›</a:t>
            </a:fld>
            <a:endParaRPr lang="en-US" dirty="0"/>
          </a:p>
        </p:txBody>
      </p:sp>
    </p:spTree>
    <p:extLst>
      <p:ext uri="{BB962C8B-B14F-4D97-AF65-F5344CB8AC3E}">
        <p14:creationId xmlns:p14="http://schemas.microsoft.com/office/powerpoint/2010/main" val="8281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F9B9ACF-E2CD-209E-8F35-AF281652818C}"/>
              </a:ext>
            </a:extLst>
          </p:cNvPr>
          <p:cNvSpPr>
            <a:spLocks noGrp="1"/>
          </p:cNvSpPr>
          <p:nvPr>
            <p:ph type="dt" sz="half" idx="10"/>
          </p:nvPr>
        </p:nvSpPr>
        <p:spPr/>
        <p:txBody>
          <a:bodyPr/>
          <a:lstStyle>
            <a:lvl1pPr>
              <a:defRPr/>
            </a:lvl1pPr>
          </a:lstStyle>
          <a:p>
            <a:pPr>
              <a:defRPr/>
            </a:pPr>
            <a:fld id="{8A2E0CC4-EFB2-4DB1-A27B-370F89CED7A1}" type="datetimeFigureOut">
              <a:rPr lang="en-US"/>
              <a:pPr>
                <a:defRPr/>
              </a:pPr>
              <a:t>11/11/2022</a:t>
            </a:fld>
            <a:endParaRPr lang="en-US" dirty="0"/>
          </a:p>
        </p:txBody>
      </p:sp>
      <p:sp>
        <p:nvSpPr>
          <p:cNvPr id="5" name="Footer Placeholder 4">
            <a:extLst>
              <a:ext uri="{FF2B5EF4-FFF2-40B4-BE49-F238E27FC236}">
                <a16:creationId xmlns:a16="http://schemas.microsoft.com/office/drawing/2014/main" id="{8502B583-DD5C-F400-A777-3F9D0F4F53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9E2F63D-79A2-F33C-3DFD-2E764C3E77E2}"/>
              </a:ext>
            </a:extLst>
          </p:cNvPr>
          <p:cNvSpPr>
            <a:spLocks noGrp="1"/>
          </p:cNvSpPr>
          <p:nvPr>
            <p:ph type="sldNum" sz="quarter" idx="12"/>
          </p:nvPr>
        </p:nvSpPr>
        <p:spPr/>
        <p:txBody>
          <a:bodyPr/>
          <a:lstStyle>
            <a:lvl1pPr>
              <a:defRPr/>
            </a:lvl1pPr>
          </a:lstStyle>
          <a:p>
            <a:pPr>
              <a:defRPr/>
            </a:pPr>
            <a:fld id="{7DC7B833-B8E9-405A-806B-1324FC219CEF}" type="slidenum">
              <a:rPr lang="en-US"/>
              <a:pPr>
                <a:defRPr/>
              </a:pPr>
              <a:t>‹#›</a:t>
            </a:fld>
            <a:endParaRPr lang="en-US" dirty="0"/>
          </a:p>
        </p:txBody>
      </p:sp>
    </p:spTree>
    <p:extLst>
      <p:ext uri="{BB962C8B-B14F-4D97-AF65-F5344CB8AC3E}">
        <p14:creationId xmlns:p14="http://schemas.microsoft.com/office/powerpoint/2010/main" val="259059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CE51DD-2906-BDD7-569A-3308958B1C86}"/>
              </a:ext>
            </a:extLst>
          </p:cNvPr>
          <p:cNvSpPr>
            <a:spLocks noGrp="1"/>
          </p:cNvSpPr>
          <p:nvPr>
            <p:ph type="dt" sz="half" idx="10"/>
          </p:nvPr>
        </p:nvSpPr>
        <p:spPr/>
        <p:txBody>
          <a:bodyPr/>
          <a:lstStyle>
            <a:lvl1pPr>
              <a:defRPr/>
            </a:lvl1pPr>
          </a:lstStyle>
          <a:p>
            <a:pPr>
              <a:defRPr/>
            </a:pPr>
            <a:fld id="{88E48B4A-28E0-44EA-B968-C3B8D427F261}" type="datetimeFigureOut">
              <a:rPr lang="en-US"/>
              <a:pPr>
                <a:defRPr/>
              </a:pPr>
              <a:t>11/11/2022</a:t>
            </a:fld>
            <a:endParaRPr lang="en-US" dirty="0"/>
          </a:p>
        </p:txBody>
      </p:sp>
      <p:sp>
        <p:nvSpPr>
          <p:cNvPr id="5" name="Footer Placeholder 4">
            <a:extLst>
              <a:ext uri="{FF2B5EF4-FFF2-40B4-BE49-F238E27FC236}">
                <a16:creationId xmlns:a16="http://schemas.microsoft.com/office/drawing/2014/main" id="{F55B49EC-82C7-785C-2D17-28B5ACA777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0E9969-50FC-5A9A-E941-F05C0DADF6A1}"/>
              </a:ext>
            </a:extLst>
          </p:cNvPr>
          <p:cNvSpPr>
            <a:spLocks noGrp="1"/>
          </p:cNvSpPr>
          <p:nvPr>
            <p:ph type="sldNum" sz="quarter" idx="12"/>
          </p:nvPr>
        </p:nvSpPr>
        <p:spPr/>
        <p:txBody>
          <a:bodyPr/>
          <a:lstStyle>
            <a:lvl1pPr>
              <a:defRPr/>
            </a:lvl1pPr>
          </a:lstStyle>
          <a:p>
            <a:pPr>
              <a:defRPr/>
            </a:pPr>
            <a:fld id="{FFF46841-B83F-4552-A171-A8948A164E96}" type="slidenum">
              <a:rPr lang="en-US"/>
              <a:pPr>
                <a:defRPr/>
              </a:pPr>
              <a:t>‹#›</a:t>
            </a:fld>
            <a:endParaRPr lang="en-US" dirty="0"/>
          </a:p>
        </p:txBody>
      </p:sp>
    </p:spTree>
    <p:extLst>
      <p:ext uri="{BB962C8B-B14F-4D97-AF65-F5344CB8AC3E}">
        <p14:creationId xmlns:p14="http://schemas.microsoft.com/office/powerpoint/2010/main" val="351329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BA0BD6C-87CE-6832-8AA3-F9F89D15BC32}"/>
              </a:ext>
            </a:extLst>
          </p:cNvPr>
          <p:cNvSpPr>
            <a:spLocks noGrp="1"/>
          </p:cNvSpPr>
          <p:nvPr>
            <p:ph type="dt" sz="half" idx="10"/>
          </p:nvPr>
        </p:nvSpPr>
        <p:spPr/>
        <p:txBody>
          <a:bodyPr/>
          <a:lstStyle>
            <a:lvl1pPr>
              <a:defRPr/>
            </a:lvl1pPr>
          </a:lstStyle>
          <a:p>
            <a:pPr>
              <a:defRPr/>
            </a:pPr>
            <a:fld id="{BFC24E03-D0A4-44D8-8588-6C598E4EF4CC}" type="datetimeFigureOut">
              <a:rPr lang="en-US"/>
              <a:pPr>
                <a:defRPr/>
              </a:pPr>
              <a:t>11/11/2022</a:t>
            </a:fld>
            <a:endParaRPr lang="en-US" dirty="0"/>
          </a:p>
        </p:txBody>
      </p:sp>
      <p:sp>
        <p:nvSpPr>
          <p:cNvPr id="6" name="Footer Placeholder 4">
            <a:extLst>
              <a:ext uri="{FF2B5EF4-FFF2-40B4-BE49-F238E27FC236}">
                <a16:creationId xmlns:a16="http://schemas.microsoft.com/office/drawing/2014/main" id="{EB7439AE-0F4B-5479-0783-13C6430CCCF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0068B29-23EA-BC9E-384E-E62A5287617D}"/>
              </a:ext>
            </a:extLst>
          </p:cNvPr>
          <p:cNvSpPr>
            <a:spLocks noGrp="1"/>
          </p:cNvSpPr>
          <p:nvPr>
            <p:ph type="sldNum" sz="quarter" idx="12"/>
          </p:nvPr>
        </p:nvSpPr>
        <p:spPr/>
        <p:txBody>
          <a:bodyPr/>
          <a:lstStyle>
            <a:lvl1pPr>
              <a:defRPr/>
            </a:lvl1pPr>
          </a:lstStyle>
          <a:p>
            <a:pPr>
              <a:defRPr/>
            </a:pPr>
            <a:fld id="{F52589FA-4610-4861-9D04-71E6FD4D64D3}" type="slidenum">
              <a:rPr lang="en-US"/>
              <a:pPr>
                <a:defRPr/>
              </a:pPr>
              <a:t>‹#›</a:t>
            </a:fld>
            <a:endParaRPr lang="en-US" dirty="0"/>
          </a:p>
        </p:txBody>
      </p:sp>
    </p:spTree>
    <p:extLst>
      <p:ext uri="{BB962C8B-B14F-4D97-AF65-F5344CB8AC3E}">
        <p14:creationId xmlns:p14="http://schemas.microsoft.com/office/powerpoint/2010/main" val="358222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232F3DC-7023-DF97-645D-FFE5A3BC8D72}"/>
              </a:ext>
            </a:extLst>
          </p:cNvPr>
          <p:cNvSpPr>
            <a:spLocks noGrp="1"/>
          </p:cNvSpPr>
          <p:nvPr>
            <p:ph type="dt" sz="half" idx="10"/>
          </p:nvPr>
        </p:nvSpPr>
        <p:spPr/>
        <p:txBody>
          <a:bodyPr/>
          <a:lstStyle>
            <a:lvl1pPr>
              <a:defRPr/>
            </a:lvl1pPr>
          </a:lstStyle>
          <a:p>
            <a:pPr>
              <a:defRPr/>
            </a:pPr>
            <a:fld id="{6D075100-D29D-4100-B9EA-5BF926CE7488}" type="datetimeFigureOut">
              <a:rPr lang="en-US"/>
              <a:pPr>
                <a:defRPr/>
              </a:pPr>
              <a:t>11/11/2022</a:t>
            </a:fld>
            <a:endParaRPr lang="en-US" dirty="0"/>
          </a:p>
        </p:txBody>
      </p:sp>
      <p:sp>
        <p:nvSpPr>
          <p:cNvPr id="8" name="Footer Placeholder 4">
            <a:extLst>
              <a:ext uri="{FF2B5EF4-FFF2-40B4-BE49-F238E27FC236}">
                <a16:creationId xmlns:a16="http://schemas.microsoft.com/office/drawing/2014/main" id="{8335E8CB-C3BF-22CC-50BD-AA46FF0D36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D0BCB16-40AB-8932-12C5-82C353EEBDB3}"/>
              </a:ext>
            </a:extLst>
          </p:cNvPr>
          <p:cNvSpPr>
            <a:spLocks noGrp="1"/>
          </p:cNvSpPr>
          <p:nvPr>
            <p:ph type="sldNum" sz="quarter" idx="12"/>
          </p:nvPr>
        </p:nvSpPr>
        <p:spPr/>
        <p:txBody>
          <a:bodyPr/>
          <a:lstStyle>
            <a:lvl1pPr>
              <a:defRPr/>
            </a:lvl1pPr>
          </a:lstStyle>
          <a:p>
            <a:pPr>
              <a:defRPr/>
            </a:pPr>
            <a:fld id="{C521949F-AD49-4064-81FD-E1BA8495FD3A}" type="slidenum">
              <a:rPr lang="en-US"/>
              <a:pPr>
                <a:defRPr/>
              </a:pPr>
              <a:t>‹#›</a:t>
            </a:fld>
            <a:endParaRPr lang="en-US" dirty="0"/>
          </a:p>
        </p:txBody>
      </p:sp>
    </p:spTree>
    <p:extLst>
      <p:ext uri="{BB962C8B-B14F-4D97-AF65-F5344CB8AC3E}">
        <p14:creationId xmlns:p14="http://schemas.microsoft.com/office/powerpoint/2010/main" val="144555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3EB72A3-4275-4A11-CE55-1130ED32CCC1}"/>
              </a:ext>
            </a:extLst>
          </p:cNvPr>
          <p:cNvSpPr>
            <a:spLocks noGrp="1"/>
          </p:cNvSpPr>
          <p:nvPr>
            <p:ph type="dt" sz="half" idx="10"/>
          </p:nvPr>
        </p:nvSpPr>
        <p:spPr/>
        <p:txBody>
          <a:bodyPr/>
          <a:lstStyle>
            <a:lvl1pPr>
              <a:defRPr/>
            </a:lvl1pPr>
          </a:lstStyle>
          <a:p>
            <a:pPr>
              <a:defRPr/>
            </a:pPr>
            <a:fld id="{3598BFAC-F76A-4325-95CF-9330C8C5A9A2}" type="datetimeFigureOut">
              <a:rPr lang="en-US"/>
              <a:pPr>
                <a:defRPr/>
              </a:pPr>
              <a:t>11/11/2022</a:t>
            </a:fld>
            <a:endParaRPr lang="en-US" dirty="0"/>
          </a:p>
        </p:txBody>
      </p:sp>
      <p:sp>
        <p:nvSpPr>
          <p:cNvPr id="4" name="Footer Placeholder 4">
            <a:extLst>
              <a:ext uri="{FF2B5EF4-FFF2-40B4-BE49-F238E27FC236}">
                <a16:creationId xmlns:a16="http://schemas.microsoft.com/office/drawing/2014/main" id="{09524DF4-4B1D-F37D-DA02-BDA6100F02F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F2801E7-3860-2148-CDE9-D80BE9A86A79}"/>
              </a:ext>
            </a:extLst>
          </p:cNvPr>
          <p:cNvSpPr>
            <a:spLocks noGrp="1"/>
          </p:cNvSpPr>
          <p:nvPr>
            <p:ph type="sldNum" sz="quarter" idx="12"/>
          </p:nvPr>
        </p:nvSpPr>
        <p:spPr/>
        <p:txBody>
          <a:bodyPr/>
          <a:lstStyle>
            <a:lvl1pPr>
              <a:defRPr/>
            </a:lvl1pPr>
          </a:lstStyle>
          <a:p>
            <a:pPr>
              <a:defRPr/>
            </a:pPr>
            <a:fld id="{CCE5C74D-5371-4BFD-BD9A-F8C2CDC03377}" type="slidenum">
              <a:rPr lang="en-US"/>
              <a:pPr>
                <a:defRPr/>
              </a:pPr>
              <a:t>‹#›</a:t>
            </a:fld>
            <a:endParaRPr lang="en-US" dirty="0"/>
          </a:p>
        </p:txBody>
      </p:sp>
    </p:spTree>
    <p:extLst>
      <p:ext uri="{BB962C8B-B14F-4D97-AF65-F5344CB8AC3E}">
        <p14:creationId xmlns:p14="http://schemas.microsoft.com/office/powerpoint/2010/main" val="312222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4B62F0F-FA21-35AB-B2D4-A3C35E392CB5}"/>
              </a:ext>
            </a:extLst>
          </p:cNvPr>
          <p:cNvSpPr>
            <a:spLocks noGrp="1"/>
          </p:cNvSpPr>
          <p:nvPr>
            <p:ph type="dt" sz="half" idx="10"/>
          </p:nvPr>
        </p:nvSpPr>
        <p:spPr/>
        <p:txBody>
          <a:bodyPr/>
          <a:lstStyle>
            <a:lvl1pPr>
              <a:defRPr/>
            </a:lvl1pPr>
          </a:lstStyle>
          <a:p>
            <a:pPr>
              <a:defRPr/>
            </a:pPr>
            <a:fld id="{5B28A08F-9E09-4DC9-B2D0-55998617CF2B}" type="datetimeFigureOut">
              <a:rPr lang="en-US"/>
              <a:pPr>
                <a:defRPr/>
              </a:pPr>
              <a:t>11/11/2022</a:t>
            </a:fld>
            <a:endParaRPr lang="en-US" dirty="0"/>
          </a:p>
        </p:txBody>
      </p:sp>
      <p:sp>
        <p:nvSpPr>
          <p:cNvPr id="3" name="Footer Placeholder 4">
            <a:extLst>
              <a:ext uri="{FF2B5EF4-FFF2-40B4-BE49-F238E27FC236}">
                <a16:creationId xmlns:a16="http://schemas.microsoft.com/office/drawing/2014/main" id="{B714B1F1-2855-B3E8-983B-099A361DB38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2A34675-FA1A-92D5-2AE2-5E793691A2E4}"/>
              </a:ext>
            </a:extLst>
          </p:cNvPr>
          <p:cNvSpPr>
            <a:spLocks noGrp="1"/>
          </p:cNvSpPr>
          <p:nvPr>
            <p:ph type="sldNum" sz="quarter" idx="12"/>
          </p:nvPr>
        </p:nvSpPr>
        <p:spPr/>
        <p:txBody>
          <a:bodyPr/>
          <a:lstStyle>
            <a:lvl1pPr>
              <a:defRPr/>
            </a:lvl1pPr>
          </a:lstStyle>
          <a:p>
            <a:pPr>
              <a:defRPr/>
            </a:pPr>
            <a:fld id="{BEA2B695-6597-45DF-8A1E-8357D89F369A}" type="slidenum">
              <a:rPr lang="en-US"/>
              <a:pPr>
                <a:defRPr/>
              </a:pPr>
              <a:t>‹#›</a:t>
            </a:fld>
            <a:endParaRPr lang="en-US" dirty="0"/>
          </a:p>
        </p:txBody>
      </p:sp>
    </p:spTree>
    <p:extLst>
      <p:ext uri="{BB962C8B-B14F-4D97-AF65-F5344CB8AC3E}">
        <p14:creationId xmlns:p14="http://schemas.microsoft.com/office/powerpoint/2010/main" val="111845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E707F74D-599F-A6EC-237C-77398CEF5953}"/>
              </a:ext>
            </a:extLst>
          </p:cNvPr>
          <p:cNvSpPr>
            <a:spLocks noGrp="1"/>
          </p:cNvSpPr>
          <p:nvPr>
            <p:ph type="dt" sz="half" idx="10"/>
          </p:nvPr>
        </p:nvSpPr>
        <p:spPr/>
        <p:txBody>
          <a:bodyPr/>
          <a:lstStyle>
            <a:lvl1pPr>
              <a:defRPr/>
            </a:lvl1pPr>
          </a:lstStyle>
          <a:p>
            <a:pPr>
              <a:defRPr/>
            </a:pPr>
            <a:fld id="{6C0B67F5-0C38-46A3-A1DA-585DA9C2AB57}" type="datetimeFigureOut">
              <a:rPr lang="en-US"/>
              <a:pPr>
                <a:defRPr/>
              </a:pPr>
              <a:t>11/11/2022</a:t>
            </a:fld>
            <a:endParaRPr lang="en-US" dirty="0"/>
          </a:p>
        </p:txBody>
      </p:sp>
      <p:sp>
        <p:nvSpPr>
          <p:cNvPr id="6" name="Footer Placeholder 4">
            <a:extLst>
              <a:ext uri="{FF2B5EF4-FFF2-40B4-BE49-F238E27FC236}">
                <a16:creationId xmlns:a16="http://schemas.microsoft.com/office/drawing/2014/main" id="{5B88B50E-654A-6515-79C8-57FC19FA33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4553D78-4D0A-6BA1-2540-4DF8EE5C75CC}"/>
              </a:ext>
            </a:extLst>
          </p:cNvPr>
          <p:cNvSpPr>
            <a:spLocks noGrp="1"/>
          </p:cNvSpPr>
          <p:nvPr>
            <p:ph type="sldNum" sz="quarter" idx="12"/>
          </p:nvPr>
        </p:nvSpPr>
        <p:spPr/>
        <p:txBody>
          <a:bodyPr/>
          <a:lstStyle>
            <a:lvl1pPr>
              <a:defRPr/>
            </a:lvl1pPr>
          </a:lstStyle>
          <a:p>
            <a:pPr>
              <a:defRPr/>
            </a:pPr>
            <a:fld id="{CD3A57E9-F379-4ED8-805A-A410B7407A4F}" type="slidenum">
              <a:rPr lang="en-US"/>
              <a:pPr>
                <a:defRPr/>
              </a:pPr>
              <a:t>‹#›</a:t>
            </a:fld>
            <a:endParaRPr lang="en-US" dirty="0"/>
          </a:p>
        </p:txBody>
      </p:sp>
    </p:spTree>
    <p:extLst>
      <p:ext uri="{BB962C8B-B14F-4D97-AF65-F5344CB8AC3E}">
        <p14:creationId xmlns:p14="http://schemas.microsoft.com/office/powerpoint/2010/main" val="182999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647B6B8C-4A7C-BF64-DE8B-472F79367BA9}"/>
              </a:ext>
            </a:extLst>
          </p:cNvPr>
          <p:cNvSpPr>
            <a:spLocks noGrp="1"/>
          </p:cNvSpPr>
          <p:nvPr>
            <p:ph type="dt" sz="half" idx="10"/>
          </p:nvPr>
        </p:nvSpPr>
        <p:spPr/>
        <p:txBody>
          <a:bodyPr/>
          <a:lstStyle>
            <a:lvl1pPr>
              <a:defRPr/>
            </a:lvl1pPr>
          </a:lstStyle>
          <a:p>
            <a:pPr>
              <a:defRPr/>
            </a:pPr>
            <a:fld id="{14406156-3CC5-49A6-B86C-6015491EB7E8}" type="datetimeFigureOut">
              <a:rPr lang="en-US"/>
              <a:pPr>
                <a:defRPr/>
              </a:pPr>
              <a:t>11/11/2022</a:t>
            </a:fld>
            <a:endParaRPr lang="en-US" dirty="0"/>
          </a:p>
        </p:txBody>
      </p:sp>
      <p:sp>
        <p:nvSpPr>
          <p:cNvPr id="6" name="Footer Placeholder 4">
            <a:extLst>
              <a:ext uri="{FF2B5EF4-FFF2-40B4-BE49-F238E27FC236}">
                <a16:creationId xmlns:a16="http://schemas.microsoft.com/office/drawing/2014/main" id="{6CBA3DA7-EDFB-D95A-232B-F4784F187AE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B3CF99C-FA3E-1CE6-38E3-8BB277EF99D7}"/>
              </a:ext>
            </a:extLst>
          </p:cNvPr>
          <p:cNvSpPr>
            <a:spLocks noGrp="1"/>
          </p:cNvSpPr>
          <p:nvPr>
            <p:ph type="sldNum" sz="quarter" idx="12"/>
          </p:nvPr>
        </p:nvSpPr>
        <p:spPr/>
        <p:txBody>
          <a:bodyPr/>
          <a:lstStyle>
            <a:lvl1pPr>
              <a:defRPr/>
            </a:lvl1pPr>
          </a:lstStyle>
          <a:p>
            <a:pPr>
              <a:defRPr/>
            </a:pPr>
            <a:fld id="{FA072C81-EC9B-4D0A-908E-83542D945323}" type="slidenum">
              <a:rPr lang="en-US"/>
              <a:pPr>
                <a:defRPr/>
              </a:pPr>
              <a:t>‹#›</a:t>
            </a:fld>
            <a:endParaRPr lang="en-US" dirty="0"/>
          </a:p>
        </p:txBody>
      </p:sp>
    </p:spTree>
    <p:extLst>
      <p:ext uri="{BB962C8B-B14F-4D97-AF65-F5344CB8AC3E}">
        <p14:creationId xmlns:p14="http://schemas.microsoft.com/office/powerpoint/2010/main" val="315513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61FBBF7C-9518-299B-9C56-3D2A735841F3}"/>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AB319976-3210-3856-8543-5D3299CBBDF2}"/>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9B18A161-600E-CE72-B729-258B1C257D8F}"/>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0F8D075-FAA0-DC29-C359-4DF22E70522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6A5D0223-8B2A-8AFE-39D2-A867AEFF4506}"/>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55C495D-D693-4B8E-1DF3-7AD2BD4F9D1E}"/>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DD6A233-ED4F-5EE5-056C-74E54328836E}"/>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75E307B-5B27-2FD3-D138-CF539897BABB}"/>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5935A5E4-65FD-084D-8013-108563B08C6A}"/>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D8C03A2-D036-DFE9-9A73-A8AE9CDF6D7C}"/>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BA74355C-937A-537B-0BD1-F6F63FD61323}"/>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178AFE6D-B84B-811D-D4CC-E773B0B449AD}"/>
              </a:ext>
            </a:extLst>
          </p:cNvPr>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DB3F09-0CB2-8012-2BC6-512D76A0463C}"/>
              </a:ext>
            </a:extLst>
          </p:cNvPr>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5F9172A-8712-E265-B9B6-ACA68F286944}"/>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tx1">
                    <a:tint val="75000"/>
                  </a:schemeClr>
                </a:solidFill>
                <a:latin typeface="+mn-lt"/>
              </a:defRPr>
            </a:lvl1pPr>
          </a:lstStyle>
          <a:p>
            <a:pPr>
              <a:defRPr/>
            </a:pPr>
            <a:fld id="{26B57C7D-4CFC-442A-9746-9ACA5DBF3040}" type="datetimeFigureOut">
              <a:rPr lang="en-US"/>
              <a:pPr>
                <a:defRPr/>
              </a:pPr>
              <a:t>11/11/2022</a:t>
            </a:fld>
            <a:endParaRPr lang="en-US" dirty="0"/>
          </a:p>
        </p:txBody>
      </p:sp>
      <p:sp>
        <p:nvSpPr>
          <p:cNvPr id="5" name="Footer Placeholder 4">
            <a:extLst>
              <a:ext uri="{FF2B5EF4-FFF2-40B4-BE49-F238E27FC236}">
                <a16:creationId xmlns:a16="http://schemas.microsoft.com/office/drawing/2014/main" id="{329C4AFD-346B-DEEA-D590-28BD67AECF6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7285021-394D-DCC7-96A4-32A6F7C1ACA6}"/>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accent1"/>
                </a:solidFill>
                <a:latin typeface="+mn-lt"/>
              </a:defRPr>
            </a:lvl1pPr>
          </a:lstStyle>
          <a:p>
            <a:pPr>
              <a:defRPr/>
            </a:pPr>
            <a:fld id="{FEC4F73F-B356-444F-B3FF-430F1C4D8BE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40" r:id="rId11"/>
    <p:sldLayoutId id="2147483735" r:id="rId12"/>
    <p:sldLayoutId id="2147483741" r:id="rId13"/>
    <p:sldLayoutId id="2147483736" r:id="rId14"/>
    <p:sldLayoutId id="2147483737" r:id="rId15"/>
    <p:sldLayoutId id="2147483738" r:id="rId16"/>
  </p:sldLayoutIdLst>
  <p:txStyles>
    <p:titleStyle>
      <a:lvl1pPr algn="l" defTabSz="503238" rtl="0" fontAlgn="base">
        <a:spcBef>
          <a:spcPct val="0"/>
        </a:spcBef>
        <a:spcAft>
          <a:spcPct val="0"/>
        </a:spcAft>
        <a:defRPr sz="3900" kern="1200">
          <a:solidFill>
            <a:schemeClr val="accent1"/>
          </a:solidFill>
          <a:latin typeface="+mj-lt"/>
          <a:ea typeface="+mj-ea"/>
          <a:cs typeface="+mj-cs"/>
        </a:defRPr>
      </a:lvl1pPr>
      <a:lvl2pPr algn="l" defTabSz="503238" rtl="0" fontAlgn="base">
        <a:spcBef>
          <a:spcPct val="0"/>
        </a:spcBef>
        <a:spcAft>
          <a:spcPct val="0"/>
        </a:spcAft>
        <a:defRPr sz="3900">
          <a:solidFill>
            <a:schemeClr val="accent1"/>
          </a:solidFill>
          <a:latin typeface="Trebuchet MS" panose="020B0603020202020204" pitchFamily="34" charset="0"/>
        </a:defRPr>
      </a:lvl2pPr>
      <a:lvl3pPr algn="l" defTabSz="503238" rtl="0" fontAlgn="base">
        <a:spcBef>
          <a:spcPct val="0"/>
        </a:spcBef>
        <a:spcAft>
          <a:spcPct val="0"/>
        </a:spcAft>
        <a:defRPr sz="3900">
          <a:solidFill>
            <a:schemeClr val="accent1"/>
          </a:solidFill>
          <a:latin typeface="Trebuchet MS" panose="020B0603020202020204" pitchFamily="34" charset="0"/>
        </a:defRPr>
      </a:lvl3pPr>
      <a:lvl4pPr algn="l" defTabSz="503238" rtl="0" fontAlgn="base">
        <a:spcBef>
          <a:spcPct val="0"/>
        </a:spcBef>
        <a:spcAft>
          <a:spcPct val="0"/>
        </a:spcAft>
        <a:defRPr sz="3900">
          <a:solidFill>
            <a:schemeClr val="accent1"/>
          </a:solidFill>
          <a:latin typeface="Trebuchet MS" panose="020B0603020202020204" pitchFamily="34" charset="0"/>
        </a:defRPr>
      </a:lvl4pPr>
      <a:lvl5pPr algn="l" defTabSz="503238"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C2FEE962-07F2-75D4-9E92-FAC3DFEEBB91}"/>
              </a:ext>
            </a:extLst>
          </p:cNvPr>
          <p:cNvSpPr>
            <a:spLocks noChangeArrowheads="1"/>
          </p:cNvSpPr>
          <p:nvPr/>
        </p:nvSpPr>
        <p:spPr bwMode="auto">
          <a:xfrm>
            <a:off x="695190" y="3056062"/>
            <a:ext cx="7472703" cy="2760538"/>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E-Banking</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MEMBERS</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Avantika More – TL (21104033)</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Tarang Agarwal (21104114)</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Sahil Mohite (21104099)</a:t>
            </a:r>
            <a:endParaRPr lang="en-IN" altLang="en-US" sz="3200"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Manasi Choche</a:t>
            </a:r>
            <a:endParaRPr lang="en-IN" altLang="en-US" sz="3200"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195" name="Picture 2">
            <a:extLst>
              <a:ext uri="{FF2B5EF4-FFF2-40B4-BE49-F238E27FC236}">
                <a16:creationId xmlns:a16="http://schemas.microsoft.com/office/drawing/2014/main" id="{0BB8E477-CCC3-3400-335C-354DB68D0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a:extLst>
              <a:ext uri="{FF2B5EF4-FFF2-40B4-BE49-F238E27FC236}">
                <a16:creationId xmlns:a16="http://schemas.microsoft.com/office/drawing/2014/main" id="{89B04BE9-A097-7F05-0EBA-4883A1CE3156}"/>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0F9096BB-D1F9-5D4F-2F43-077DBD51BF43}"/>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FB5EF95F-CEC4-0E75-73A1-CDDEA82641E1}"/>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FC025F1B-454D-01DC-4591-D61E64629925}"/>
              </a:ext>
            </a:extLst>
          </p:cNvPr>
          <p:cNvSpPr>
            <a:spLocks noChangeArrowheads="1"/>
          </p:cNvSpPr>
          <p:nvPr/>
        </p:nvSpPr>
        <p:spPr bwMode="auto">
          <a:xfrm>
            <a:off x="504825" y="111601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Introduction</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Objectives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Scope</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Features / Functionality</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Project Outcomes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Technology Stack</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Block Diagram if applicable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19E31D9-ADEE-EA64-0630-1D24A7428E4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5B946B83-60D9-3729-A8AD-96BA6BE05CEF}"/>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buFont typeface="Arial" panose="020B0604020202020204" pitchFamily="34" charset="0"/>
              <a:buChar char="•"/>
            </a:pPr>
            <a:r>
              <a:rPr lang="en-IN" altLang="en-US" sz="2400" b="1" u="sng">
                <a:solidFill>
                  <a:srgbClr val="000000"/>
                </a:solidFill>
                <a:latin typeface="Times New Roman" panose="02020603050405020304" pitchFamily="18" charset="0"/>
              </a:rPr>
              <a:t>Problem Identified :</a:t>
            </a:r>
          </a:p>
          <a:p>
            <a:pPr eaLnBrk="1" hangingPunct="1">
              <a:lnSpc>
                <a:spcPct val="93000"/>
              </a:lnSpc>
              <a:spcAft>
                <a:spcPts val="1413"/>
              </a:spcAft>
              <a:buFont typeface="Arial" panose="020B0604020202020204" pitchFamily="34" charset="0"/>
              <a:buChar char="•"/>
            </a:pPr>
            <a:r>
              <a:rPr lang="en-IN" altLang="en-US" sz="2400">
                <a:solidFill>
                  <a:srgbClr val="000000"/>
                </a:solidFill>
                <a:latin typeface="Times New Roman" panose="02020603050405020304" pitchFamily="18" charset="0"/>
              </a:rPr>
              <a:t>The running conventional banking system consumes a lot of time of customers as well as bank staffs, even for a small work</a:t>
            </a:r>
          </a:p>
          <a:p>
            <a:pPr eaLnBrk="1" hangingPunct="1">
              <a:lnSpc>
                <a:spcPct val="93000"/>
              </a:lnSpc>
              <a:spcAft>
                <a:spcPts val="1413"/>
              </a:spcAft>
              <a:buFont typeface="Arial" panose="020B0604020202020204" pitchFamily="34" charset="0"/>
              <a:buChar char="•"/>
            </a:pPr>
            <a:r>
              <a:rPr lang="en-IN" altLang="en-US" sz="2400">
                <a:solidFill>
                  <a:srgbClr val="000000"/>
                </a:solidFill>
                <a:latin typeface="Times New Roman" panose="02020603050405020304" pitchFamily="18" charset="0"/>
              </a:rPr>
              <a:t> It is not secured and fully reliable.</a:t>
            </a:r>
          </a:p>
          <a:p>
            <a:pPr eaLnBrk="1" hangingPunct="1">
              <a:lnSpc>
                <a:spcPct val="93000"/>
              </a:lnSpc>
              <a:spcAft>
                <a:spcPts val="1413"/>
              </a:spcAft>
              <a:buFont typeface="Arial" panose="020B0604020202020204" pitchFamily="34" charset="0"/>
              <a:buChar char="•"/>
            </a:pPr>
            <a:endParaRPr lang="en-IN" altLang="en-US" sz="2400">
              <a:solidFill>
                <a:srgbClr val="000000"/>
              </a:solidFill>
              <a:latin typeface="Times New Roman" panose="02020603050405020304" pitchFamily="18" charset="0"/>
            </a:endParaRPr>
          </a:p>
          <a:p>
            <a:pPr eaLnBrk="1" hangingPunct="1">
              <a:lnSpc>
                <a:spcPct val="93000"/>
              </a:lnSpc>
              <a:spcAft>
                <a:spcPts val="1413"/>
              </a:spcAft>
              <a:buFont typeface="Arial" panose="020B0604020202020204" pitchFamily="34" charset="0"/>
              <a:buChar char="•"/>
            </a:pPr>
            <a:r>
              <a:rPr lang="en-IN" altLang="en-US" sz="2400" b="1" u="sng">
                <a:solidFill>
                  <a:srgbClr val="000000"/>
                </a:solidFill>
                <a:latin typeface="Times New Roman" panose="02020603050405020304" pitchFamily="18" charset="0"/>
              </a:rPr>
              <a:t>Solution Proposed :</a:t>
            </a:r>
          </a:p>
          <a:p>
            <a:pPr eaLnBrk="1" hangingPunct="1">
              <a:lnSpc>
                <a:spcPct val="93000"/>
              </a:lnSpc>
              <a:spcAft>
                <a:spcPts val="1413"/>
              </a:spcAft>
              <a:buFont typeface="Arial" panose="020B0604020202020204" pitchFamily="34" charset="0"/>
              <a:buChar char="•"/>
            </a:pPr>
            <a:r>
              <a:rPr lang="en-IN" altLang="en-US" sz="2400">
                <a:solidFill>
                  <a:srgbClr val="000000"/>
                </a:solidFill>
                <a:latin typeface="Times New Roman" panose="02020603050405020304" pitchFamily="18" charset="0"/>
              </a:rPr>
              <a:t>Online Bank Management System Project as an online software provides easy, accurate and fast access to banking system.</a:t>
            </a:r>
          </a:p>
          <a:p>
            <a:pPr eaLnBrk="1" hangingPunct="1">
              <a:lnSpc>
                <a:spcPct val="93000"/>
              </a:lnSpc>
              <a:spcAft>
                <a:spcPts val="1413"/>
              </a:spcAft>
              <a:buFont typeface="Arial" panose="020B0604020202020204" pitchFamily="34" charset="0"/>
              <a:buChar char="•"/>
            </a:pPr>
            <a:r>
              <a:rPr lang="en-IN" altLang="en-US" sz="2400">
                <a:solidFill>
                  <a:srgbClr val="000000"/>
                </a:solidFill>
                <a:latin typeface="Times New Roman" panose="02020603050405020304" pitchFamily="18" charset="0"/>
              </a:rPr>
              <a:t>It is very safe and reliable.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B20E703-5DA5-889E-4743-D41A2FAC52B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37B81EE6-F77F-40D1-2161-62DFB37BDCBC}"/>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mn-cs"/>
              </a:rPr>
              <a:t> To give relief to the customers from carrying heavy cash.</a:t>
            </a:r>
          </a:p>
          <a:p>
            <a:pPr marL="452437" indent="-342900" eaLnBrk="1" fontAlgn="auto" hangingPunct="1">
              <a:lnSpc>
                <a:spcPct val="93000"/>
              </a:lnSpc>
              <a:spcBef>
                <a:spcPts val="0"/>
              </a:spcBef>
              <a:spcAft>
                <a:spcPts val="1413"/>
              </a:spcAft>
              <a:buFont typeface="Arial" panose="020B0604020202020204" pitchFamily="34" charset="0"/>
              <a:buChar char="•"/>
              <a:defRPr/>
            </a:pPr>
            <a:endParaRPr lang="en-IN" altLang="en-US" sz="2400" dirty="0">
              <a:latin typeface="Times New Roman" panose="02020603050405020304" pitchFamily="18" charset="0"/>
              <a:cs typeface="+mn-cs"/>
            </a:endParaRP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provide facility of opening &amp; closing of accounts to the customers.</a:t>
            </a:r>
          </a:p>
          <a:p>
            <a:pPr marL="452437" indent="-342900" eaLnBrk="1" fontAlgn="auto" hangingPunct="1">
              <a:lnSpc>
                <a:spcPct val="93000"/>
              </a:lnSpc>
              <a:spcBef>
                <a:spcPts val="0"/>
              </a:spcBef>
              <a:spcAft>
                <a:spcPts val="1413"/>
              </a:spcAft>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make payments of merchandise transaction through internet.</a:t>
            </a:r>
          </a:p>
          <a:p>
            <a:pPr marL="452437" indent="-342900" eaLnBrk="1" fontAlgn="auto" hangingPunct="1">
              <a:lnSpc>
                <a:spcPct val="93000"/>
              </a:lnSpc>
              <a:spcBef>
                <a:spcPts val="0"/>
              </a:spcBef>
              <a:spcAft>
                <a:spcPts val="1413"/>
              </a:spcAft>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enable prompt &amp; speedy operation to account holders</a:t>
            </a:r>
          </a:p>
          <a:p>
            <a:pPr marL="452437" indent="-342900" eaLnBrk="1" fontAlgn="auto" hangingPunct="1">
              <a:lnSpc>
                <a:spcPct val="93000"/>
              </a:lnSpc>
              <a:spcBef>
                <a:spcPts val="0"/>
              </a:spcBef>
              <a:spcAft>
                <a:spcPts val="1413"/>
              </a:spcAft>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To save time of the customers &amp; provide convenient access to the banking services online.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B60A392-7B36-FA30-8D92-46D6699537A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5D30E979-1606-7C1E-0ADC-E995358CE307}"/>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E-Banking will manage large number of bank transactions with ease.</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E-Banking will manage all details of existing customers who are registered with the respective bank allow them to operate their account online via internet.</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E-Banking will provide facility to open new customer account and maintain its data efficiently and effectively.</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This project will allow bank admin to view all the details of the existing customer.</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Use of proposed project will make activities like updating, modification, deletion of records easier as compared to the manual process.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08A4B7A-9887-320B-303D-32BE2695FFD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a:extLst>
              <a:ext uri="{FF2B5EF4-FFF2-40B4-BE49-F238E27FC236}">
                <a16:creationId xmlns:a16="http://schemas.microsoft.com/office/drawing/2014/main" id="{C89DDD70-C8F1-C1D8-4F35-318CDC29E332}"/>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b="1" u="sng" dirty="0">
                <a:latin typeface="Times New Roman" panose="02020603050405020304" pitchFamily="18" charset="0"/>
                <a:cs typeface="Times New Roman" panose="02020603050405020304" pitchFamily="18" charset="0"/>
              </a:rPr>
              <a:t>Creating New Accounts</a:t>
            </a:r>
            <a:r>
              <a:rPr lang="en-IN" altLang="en-US" sz="2400" dirty="0">
                <a:latin typeface="Times New Roman" panose="02020603050405020304" pitchFamily="18" charset="0"/>
                <a:cs typeface="Times New Roman" panose="02020603050405020304" pitchFamily="18" charset="0"/>
              </a:rPr>
              <a:t> : The application can be used to create two different types of accounts by the customers which are Savings Account and Current Account. It helps save the hustle for the customer to visit physically and create use these accounts.</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b="1" u="sng" dirty="0">
                <a:latin typeface="Times New Roman" panose="02020603050405020304" pitchFamily="18" charset="0"/>
                <a:cs typeface="Times New Roman" panose="02020603050405020304" pitchFamily="18" charset="0"/>
              </a:rPr>
              <a:t>Depositing Money </a:t>
            </a:r>
            <a:r>
              <a:rPr lang="en-IN" altLang="en-US" sz="2400" dirty="0">
                <a:latin typeface="Times New Roman" panose="02020603050405020304" pitchFamily="18" charset="0"/>
                <a:cs typeface="Times New Roman" panose="02020603050405020304" pitchFamily="18" charset="0"/>
              </a:rPr>
              <a:t>: As the world is moving towards the limited use of paper currency, depositing or transferring money from one bank to the other will become as easy as clicking few buttons using this application.</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b="1" u="sng" dirty="0">
                <a:latin typeface="Times New Roman" panose="02020603050405020304" pitchFamily="18" charset="0"/>
                <a:cs typeface="Times New Roman" panose="02020603050405020304" pitchFamily="18" charset="0"/>
              </a:rPr>
              <a:t>Withdrawing Money</a:t>
            </a:r>
            <a:r>
              <a:rPr lang="en-IN" altLang="en-US" sz="2400" dirty="0">
                <a:latin typeface="Times New Roman" panose="02020603050405020304" pitchFamily="18" charset="0"/>
                <a:cs typeface="Times New Roman" panose="02020603050405020304" pitchFamily="18" charset="0"/>
              </a:rPr>
              <a:t> : Requests can be sent through the application to ask for money transfer as well.</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b="1" u="sng" dirty="0">
                <a:latin typeface="Times New Roman" panose="02020603050405020304" pitchFamily="18" charset="0"/>
                <a:cs typeface="Times New Roman" panose="02020603050405020304" pitchFamily="18" charset="0"/>
              </a:rPr>
              <a:t>Account Holder List</a:t>
            </a:r>
            <a:r>
              <a:rPr lang="en-IN" altLang="en-US" sz="2400" dirty="0">
                <a:latin typeface="Times New Roman" panose="02020603050405020304" pitchFamily="18" charset="0"/>
                <a:cs typeface="Times New Roman" panose="02020603050405020304" pitchFamily="18" charset="0"/>
              </a:rPr>
              <a:t> : this is a feature for the admin.  The admin can view the list of all the account holders</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b="1" u="sng" dirty="0">
                <a:latin typeface="Times New Roman" panose="02020603050405020304" pitchFamily="18" charset="0"/>
                <a:cs typeface="Times New Roman" panose="02020603050405020304" pitchFamily="18" charset="0"/>
              </a:rPr>
              <a:t>Balance inquiry </a:t>
            </a:r>
            <a:r>
              <a:rPr lang="en-IN" altLang="en-US" sz="2400" dirty="0">
                <a:latin typeface="Times New Roman" panose="02020603050405020304" pitchFamily="18" charset="0"/>
                <a:cs typeface="Times New Roman" panose="02020603050405020304" pitchFamily="18" charset="0"/>
              </a:rPr>
              <a:t>: The customer can check their balance via this application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F5E3AD3-5E90-E64C-27A2-DE8D2FAC24F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146" name="Rectangle 2">
            <a:extLst>
              <a:ext uri="{FF2B5EF4-FFF2-40B4-BE49-F238E27FC236}">
                <a16:creationId xmlns:a16="http://schemas.microsoft.com/office/drawing/2014/main" id="{CD417944-6ECB-3B5C-8919-B3A958C3B3AC}"/>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Login user</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Create Account
Deposit
Withdraw
Check Balance</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Logout user</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162E41D-01AB-8C95-10C5-B364F145FA4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CD689FD3-CAA3-873B-E4CA-2694EF6B1CCF}"/>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IN" altLang="en-US" sz="2400" b="1" u="sng" dirty="0">
                <a:latin typeface="Times New Roman" panose="02020603050405020304" pitchFamily="18" charset="0"/>
                <a:cs typeface="Times New Roman" panose="02020603050405020304" pitchFamily="18" charset="0"/>
              </a:rPr>
              <a:t>Database used for project </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 My SQL</a:t>
            </a:r>
          </a:p>
          <a:p>
            <a:pPr marL="452437" indent="-342900" eaLnBrk="1" fontAlgn="auto" hangingPunct="1">
              <a:lnSpc>
                <a:spcPct val="93000"/>
              </a:lnSpc>
              <a:spcBef>
                <a:spcPts val="0"/>
              </a:spcBef>
              <a:spcAft>
                <a:spcPts val="1413"/>
              </a:spcAft>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r>
              <a:rPr lang="en-IN" altLang="en-US" sz="2400" b="1" u="sng" dirty="0">
                <a:latin typeface="Times New Roman" panose="02020603050405020304" pitchFamily="18" charset="0"/>
                <a:cs typeface="Times New Roman" panose="02020603050405020304" pitchFamily="18" charset="0"/>
              </a:rPr>
              <a:t>Programming language used for project </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Java </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IN" altLang="en-US" sz="2400" dirty="0" err="1">
                <a:latin typeface="Times New Roman" panose="02020603050405020304" pitchFamily="18" charset="0"/>
                <a:cs typeface="Times New Roman" panose="02020603050405020304" pitchFamily="18" charset="0"/>
              </a:rPr>
              <a:t>Netbeans</a:t>
            </a: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458E11F-B7F8-6E96-A8D7-D2D50D9C95D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 </a:t>
            </a:r>
          </a:p>
        </p:txBody>
      </p:sp>
      <p:sp>
        <p:nvSpPr>
          <p:cNvPr id="24579" name="Rectangle 2">
            <a:extLst>
              <a:ext uri="{FF2B5EF4-FFF2-40B4-BE49-F238E27FC236}">
                <a16:creationId xmlns:a16="http://schemas.microsoft.com/office/drawing/2014/main" id="{1C37B995-4D55-10B0-17FA-972CA3095A35}"/>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 name="Flowchart: Process 1">
            <a:extLst>
              <a:ext uri="{FF2B5EF4-FFF2-40B4-BE49-F238E27FC236}">
                <a16:creationId xmlns:a16="http://schemas.microsoft.com/office/drawing/2014/main" id="{5CBFD724-AE4A-B746-1452-442949166DAA}"/>
              </a:ext>
            </a:extLst>
          </p:cNvPr>
          <p:cNvSpPr/>
          <p:nvPr/>
        </p:nvSpPr>
        <p:spPr>
          <a:xfrm>
            <a:off x="821905" y="1659344"/>
            <a:ext cx="1266639" cy="638008"/>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User</a:t>
            </a:r>
            <a:endParaRPr lang="en-US">
              <a:solidFill>
                <a:schemeClr val="tx1"/>
              </a:solidFill>
            </a:endParaRPr>
          </a:p>
        </p:txBody>
      </p:sp>
      <p:cxnSp>
        <p:nvCxnSpPr>
          <p:cNvPr id="3" name="Straight Arrow Connector 2">
            <a:extLst>
              <a:ext uri="{FF2B5EF4-FFF2-40B4-BE49-F238E27FC236}">
                <a16:creationId xmlns:a16="http://schemas.microsoft.com/office/drawing/2014/main" id="{CFC8B238-E4D7-CC8D-F6D3-364911C687E6}"/>
              </a:ext>
            </a:extLst>
          </p:cNvPr>
          <p:cNvCxnSpPr>
            <a:cxnSpLocks/>
          </p:cNvCxnSpPr>
          <p:nvPr/>
        </p:nvCxnSpPr>
        <p:spPr>
          <a:xfrm>
            <a:off x="2088033" y="1937308"/>
            <a:ext cx="807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69D84EB-D69D-4980-6A0D-4832170E874C}"/>
              </a:ext>
            </a:extLst>
          </p:cNvPr>
          <p:cNvSpPr txBox="1"/>
          <p:nvPr/>
        </p:nvSpPr>
        <p:spPr>
          <a:xfrm>
            <a:off x="2836708" y="1032323"/>
            <a:ext cx="1828800" cy="1828800"/>
          </a:xfrm>
          <a:prstGeom prst="rect">
            <a:avLst/>
          </a:prstGeom>
          <a:noFill/>
        </p:spPr>
        <p:txBody>
          <a:bodyPr wrap="square" rtlCol="0">
            <a:spAutoFit/>
          </a:bodyPr>
          <a:lstStyle/>
          <a:p>
            <a:pPr algn="l"/>
            <a:endParaRPr lang="en-US"/>
          </a:p>
        </p:txBody>
      </p:sp>
      <p:sp>
        <p:nvSpPr>
          <p:cNvPr id="12" name="Flowchart: Process 11">
            <a:extLst>
              <a:ext uri="{FF2B5EF4-FFF2-40B4-BE49-F238E27FC236}">
                <a16:creationId xmlns:a16="http://schemas.microsoft.com/office/drawing/2014/main" id="{2ED2CEEE-C615-01BF-9918-EC3347341E21}"/>
              </a:ext>
            </a:extLst>
          </p:cNvPr>
          <p:cNvSpPr/>
          <p:nvPr/>
        </p:nvSpPr>
        <p:spPr>
          <a:xfrm rot="10800000" flipH="1" flipV="1">
            <a:off x="2898960" y="1601221"/>
            <a:ext cx="1083515" cy="75425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Bank</a:t>
            </a:r>
          </a:p>
          <a:p>
            <a:pPr algn="ctr"/>
            <a:r>
              <a:rPr lang="en-IN">
                <a:solidFill>
                  <a:schemeClr val="tx1"/>
                </a:solidFill>
              </a:rPr>
              <a:t>website</a:t>
            </a:r>
            <a:endParaRPr lang="en-US">
              <a:solidFill>
                <a:schemeClr val="tx1"/>
              </a:solidFill>
            </a:endParaRPr>
          </a:p>
        </p:txBody>
      </p:sp>
      <p:sp>
        <p:nvSpPr>
          <p:cNvPr id="16" name="Diamond 15">
            <a:extLst>
              <a:ext uri="{FF2B5EF4-FFF2-40B4-BE49-F238E27FC236}">
                <a16:creationId xmlns:a16="http://schemas.microsoft.com/office/drawing/2014/main" id="{2EF0CE76-5355-A30A-AFAB-D75B9AB8835A}"/>
              </a:ext>
            </a:extLst>
          </p:cNvPr>
          <p:cNvSpPr/>
          <p:nvPr/>
        </p:nvSpPr>
        <p:spPr>
          <a:xfrm>
            <a:off x="4715473" y="1237772"/>
            <a:ext cx="2386543" cy="140283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Checking</a:t>
            </a:r>
            <a:endParaRPr lang="en-US">
              <a:solidFill>
                <a:schemeClr val="tx1"/>
              </a:solidFill>
            </a:endParaRPr>
          </a:p>
        </p:txBody>
      </p:sp>
      <p:cxnSp>
        <p:nvCxnSpPr>
          <p:cNvPr id="4" name="Straight Arrow Connector 3">
            <a:extLst>
              <a:ext uri="{FF2B5EF4-FFF2-40B4-BE49-F238E27FC236}">
                <a16:creationId xmlns:a16="http://schemas.microsoft.com/office/drawing/2014/main" id="{A5126712-8F08-4B5B-81A4-C56A4FCCD31B}"/>
              </a:ext>
            </a:extLst>
          </p:cNvPr>
          <p:cNvCxnSpPr>
            <a:cxnSpLocks/>
          </p:cNvCxnSpPr>
          <p:nvPr/>
        </p:nvCxnSpPr>
        <p:spPr>
          <a:xfrm>
            <a:off x="5912473" y="2641103"/>
            <a:ext cx="0" cy="416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Process 16">
            <a:extLst>
              <a:ext uri="{FF2B5EF4-FFF2-40B4-BE49-F238E27FC236}">
                <a16:creationId xmlns:a16="http://schemas.microsoft.com/office/drawing/2014/main" id="{C2668716-419D-F1FA-BED5-8A7A93F15CE0}"/>
              </a:ext>
            </a:extLst>
          </p:cNvPr>
          <p:cNvSpPr/>
          <p:nvPr/>
        </p:nvSpPr>
        <p:spPr>
          <a:xfrm>
            <a:off x="5341684" y="3057896"/>
            <a:ext cx="1134122" cy="61216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Banking</a:t>
            </a:r>
          </a:p>
          <a:p>
            <a:pPr algn="ctr"/>
            <a:r>
              <a:rPr lang="en-IN">
                <a:solidFill>
                  <a:schemeClr val="tx1"/>
                </a:solidFill>
              </a:rPr>
              <a:t>system</a:t>
            </a:r>
            <a:endParaRPr lang="en-US">
              <a:solidFill>
                <a:schemeClr val="tx1"/>
              </a:solidFill>
            </a:endParaRPr>
          </a:p>
        </p:txBody>
      </p:sp>
      <p:cxnSp>
        <p:nvCxnSpPr>
          <p:cNvPr id="18" name="Straight Arrow Connector 17">
            <a:extLst>
              <a:ext uri="{FF2B5EF4-FFF2-40B4-BE49-F238E27FC236}">
                <a16:creationId xmlns:a16="http://schemas.microsoft.com/office/drawing/2014/main" id="{6529A463-621C-C739-090E-1F1D224A1A24}"/>
              </a:ext>
            </a:extLst>
          </p:cNvPr>
          <p:cNvCxnSpPr>
            <a:cxnSpLocks/>
          </p:cNvCxnSpPr>
          <p:nvPr/>
        </p:nvCxnSpPr>
        <p:spPr>
          <a:xfrm>
            <a:off x="5927897" y="3670063"/>
            <a:ext cx="17028" cy="3667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Minus Sign 34">
            <a:extLst>
              <a:ext uri="{FF2B5EF4-FFF2-40B4-BE49-F238E27FC236}">
                <a16:creationId xmlns:a16="http://schemas.microsoft.com/office/drawing/2014/main" id="{170D24C3-D2C0-5B3F-632B-9A92D0154F70}"/>
              </a:ext>
            </a:extLst>
          </p:cNvPr>
          <p:cNvSpPr/>
          <p:nvPr/>
        </p:nvSpPr>
        <p:spPr>
          <a:xfrm>
            <a:off x="2913410" y="2861123"/>
            <a:ext cx="2283023" cy="2199580"/>
          </a:xfrm>
          <a:prstGeom prst="mathMinu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Transfers of fund</a:t>
            </a:r>
            <a:endParaRPr lang="en-US">
              <a:solidFill>
                <a:schemeClr val="tx1"/>
              </a:solidFill>
            </a:endParaRPr>
          </a:p>
        </p:txBody>
      </p:sp>
      <p:cxnSp>
        <p:nvCxnSpPr>
          <p:cNvPr id="8205" name="Straight Arrow Connector 8204">
            <a:extLst>
              <a:ext uri="{FF2B5EF4-FFF2-40B4-BE49-F238E27FC236}">
                <a16:creationId xmlns:a16="http://schemas.microsoft.com/office/drawing/2014/main" id="{001BD051-FA8C-1CC1-DA16-E620459B4F2D}"/>
              </a:ext>
            </a:extLst>
          </p:cNvPr>
          <p:cNvCxnSpPr>
            <a:cxnSpLocks/>
          </p:cNvCxnSpPr>
          <p:nvPr/>
        </p:nvCxnSpPr>
        <p:spPr>
          <a:xfrm flipH="1">
            <a:off x="4898571" y="4097253"/>
            <a:ext cx="1014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20" name="Straight Arrow Connector 8219">
            <a:extLst>
              <a:ext uri="{FF2B5EF4-FFF2-40B4-BE49-F238E27FC236}">
                <a16:creationId xmlns:a16="http://schemas.microsoft.com/office/drawing/2014/main" id="{D8AB4CBA-6BF0-2283-7517-CE0CDCA378CB}"/>
              </a:ext>
            </a:extLst>
          </p:cNvPr>
          <p:cNvCxnSpPr>
            <a:cxnSpLocks/>
          </p:cNvCxnSpPr>
          <p:nvPr/>
        </p:nvCxnSpPr>
        <p:spPr>
          <a:xfrm flipH="1">
            <a:off x="4898571" y="4763510"/>
            <a:ext cx="1014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22" name="Straight Arrow Connector 8221">
            <a:extLst>
              <a:ext uri="{FF2B5EF4-FFF2-40B4-BE49-F238E27FC236}">
                <a16:creationId xmlns:a16="http://schemas.microsoft.com/office/drawing/2014/main" id="{212AF0F8-189F-6C9F-0950-31937BAF8141}"/>
              </a:ext>
            </a:extLst>
          </p:cNvPr>
          <p:cNvCxnSpPr>
            <a:cxnSpLocks/>
          </p:cNvCxnSpPr>
          <p:nvPr/>
        </p:nvCxnSpPr>
        <p:spPr>
          <a:xfrm flipH="1">
            <a:off x="4913515" y="5536911"/>
            <a:ext cx="1014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24" name="Straight Arrow Connector 8223">
            <a:extLst>
              <a:ext uri="{FF2B5EF4-FFF2-40B4-BE49-F238E27FC236}">
                <a16:creationId xmlns:a16="http://schemas.microsoft.com/office/drawing/2014/main" id="{A85E3D3A-7CB8-F813-01C2-1021146759F2}"/>
              </a:ext>
            </a:extLst>
          </p:cNvPr>
          <p:cNvCxnSpPr>
            <a:cxnSpLocks/>
          </p:cNvCxnSpPr>
          <p:nvPr/>
        </p:nvCxnSpPr>
        <p:spPr>
          <a:xfrm flipH="1">
            <a:off x="4913515" y="6483048"/>
            <a:ext cx="1014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29" name="Straight Arrow Connector 8228">
            <a:extLst>
              <a:ext uri="{FF2B5EF4-FFF2-40B4-BE49-F238E27FC236}">
                <a16:creationId xmlns:a16="http://schemas.microsoft.com/office/drawing/2014/main" id="{3E6712BD-C0F4-68A5-55B9-A4F49AFA1009}"/>
              </a:ext>
            </a:extLst>
          </p:cNvPr>
          <p:cNvCxnSpPr>
            <a:cxnSpLocks/>
          </p:cNvCxnSpPr>
          <p:nvPr/>
        </p:nvCxnSpPr>
        <p:spPr>
          <a:xfrm flipH="1">
            <a:off x="4930543" y="7114940"/>
            <a:ext cx="1014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30" name="Straight Arrow Connector 8229">
            <a:extLst>
              <a:ext uri="{FF2B5EF4-FFF2-40B4-BE49-F238E27FC236}">
                <a16:creationId xmlns:a16="http://schemas.microsoft.com/office/drawing/2014/main" id="{3DDE12CE-0A4A-38A4-6424-40CCAA1AC1C1}"/>
              </a:ext>
            </a:extLst>
          </p:cNvPr>
          <p:cNvCxnSpPr>
            <a:cxnSpLocks/>
          </p:cNvCxnSpPr>
          <p:nvPr/>
        </p:nvCxnSpPr>
        <p:spPr>
          <a:xfrm>
            <a:off x="4898571" y="3858468"/>
            <a:ext cx="998593" cy="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33" name="Straight Arrow Connector 8232">
            <a:extLst>
              <a:ext uri="{FF2B5EF4-FFF2-40B4-BE49-F238E27FC236}">
                <a16:creationId xmlns:a16="http://schemas.microsoft.com/office/drawing/2014/main" id="{F0ED62A1-2A7D-25D3-EF18-E3B1389AF459}"/>
              </a:ext>
            </a:extLst>
          </p:cNvPr>
          <p:cNvCxnSpPr>
            <a:cxnSpLocks/>
          </p:cNvCxnSpPr>
          <p:nvPr/>
        </p:nvCxnSpPr>
        <p:spPr>
          <a:xfrm>
            <a:off x="4898244" y="4552019"/>
            <a:ext cx="998593" cy="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35" name="Straight Arrow Connector 8234">
            <a:extLst>
              <a:ext uri="{FF2B5EF4-FFF2-40B4-BE49-F238E27FC236}">
                <a16:creationId xmlns:a16="http://schemas.microsoft.com/office/drawing/2014/main" id="{9C9EA085-6C91-2869-6390-CFA319D46011}"/>
              </a:ext>
            </a:extLst>
          </p:cNvPr>
          <p:cNvCxnSpPr>
            <a:cxnSpLocks/>
          </p:cNvCxnSpPr>
          <p:nvPr/>
        </p:nvCxnSpPr>
        <p:spPr>
          <a:xfrm>
            <a:off x="4898243" y="5315092"/>
            <a:ext cx="998593" cy="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37" name="Straight Arrow Connector 8236">
            <a:extLst>
              <a:ext uri="{FF2B5EF4-FFF2-40B4-BE49-F238E27FC236}">
                <a16:creationId xmlns:a16="http://schemas.microsoft.com/office/drawing/2014/main" id="{7BE0BF1B-C680-F39D-A48C-D00350B2A443}"/>
              </a:ext>
            </a:extLst>
          </p:cNvPr>
          <p:cNvCxnSpPr>
            <a:cxnSpLocks/>
          </p:cNvCxnSpPr>
          <p:nvPr/>
        </p:nvCxnSpPr>
        <p:spPr>
          <a:xfrm>
            <a:off x="4943563" y="6310075"/>
            <a:ext cx="998593" cy="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39" name="Straight Arrow Connector 8238">
            <a:extLst>
              <a:ext uri="{FF2B5EF4-FFF2-40B4-BE49-F238E27FC236}">
                <a16:creationId xmlns:a16="http://schemas.microsoft.com/office/drawing/2014/main" id="{FD8CAA39-DA1F-D134-4245-7B82F53BC3DA}"/>
              </a:ext>
            </a:extLst>
          </p:cNvPr>
          <p:cNvCxnSpPr>
            <a:cxnSpLocks/>
          </p:cNvCxnSpPr>
          <p:nvPr/>
        </p:nvCxnSpPr>
        <p:spPr>
          <a:xfrm>
            <a:off x="4946332" y="6942632"/>
            <a:ext cx="998593" cy="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41" name="Minus Sign 8240">
            <a:extLst>
              <a:ext uri="{FF2B5EF4-FFF2-40B4-BE49-F238E27FC236}">
                <a16:creationId xmlns:a16="http://schemas.microsoft.com/office/drawing/2014/main" id="{CD686B98-6657-41E2-7BC4-D0395B7C5AC0}"/>
              </a:ext>
            </a:extLst>
          </p:cNvPr>
          <p:cNvSpPr/>
          <p:nvPr/>
        </p:nvSpPr>
        <p:spPr>
          <a:xfrm>
            <a:off x="2904322" y="3577743"/>
            <a:ext cx="2283023" cy="2199580"/>
          </a:xfrm>
          <a:prstGeom prst="mathMinu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Online payment </a:t>
            </a:r>
            <a:endParaRPr lang="en-US">
              <a:solidFill>
                <a:schemeClr val="tx1"/>
              </a:solidFill>
            </a:endParaRPr>
          </a:p>
        </p:txBody>
      </p:sp>
      <p:sp>
        <p:nvSpPr>
          <p:cNvPr id="8243" name="Minus Sign 8242">
            <a:extLst>
              <a:ext uri="{FF2B5EF4-FFF2-40B4-BE49-F238E27FC236}">
                <a16:creationId xmlns:a16="http://schemas.microsoft.com/office/drawing/2014/main" id="{60AA2A6A-B57A-B6BB-A148-FC20DEAD633A}"/>
              </a:ext>
            </a:extLst>
          </p:cNvPr>
          <p:cNvSpPr/>
          <p:nvPr/>
        </p:nvSpPr>
        <p:spPr>
          <a:xfrm>
            <a:off x="2913410" y="3748636"/>
            <a:ext cx="2283023" cy="3482922"/>
          </a:xfrm>
          <a:prstGeom prst="mathMinu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Transaction details of account </a:t>
            </a:r>
            <a:endParaRPr lang="en-US">
              <a:solidFill>
                <a:schemeClr val="tx1"/>
              </a:solidFill>
            </a:endParaRPr>
          </a:p>
        </p:txBody>
      </p:sp>
      <p:sp>
        <p:nvSpPr>
          <p:cNvPr id="8245" name="Minus Sign 8244">
            <a:extLst>
              <a:ext uri="{FF2B5EF4-FFF2-40B4-BE49-F238E27FC236}">
                <a16:creationId xmlns:a16="http://schemas.microsoft.com/office/drawing/2014/main" id="{66276D51-4987-E22F-5A29-6208C20734E7}"/>
              </a:ext>
            </a:extLst>
          </p:cNvPr>
          <p:cNvSpPr/>
          <p:nvPr/>
        </p:nvSpPr>
        <p:spPr>
          <a:xfrm>
            <a:off x="2944471" y="5282472"/>
            <a:ext cx="2283023" cy="2199580"/>
          </a:xfrm>
          <a:prstGeom prst="mathMinu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Credit card </a:t>
            </a:r>
            <a:endParaRPr lang="en-US">
              <a:solidFill>
                <a:schemeClr val="tx1"/>
              </a:solidFill>
            </a:endParaRPr>
          </a:p>
        </p:txBody>
      </p:sp>
      <p:sp>
        <p:nvSpPr>
          <p:cNvPr id="8247" name="Minus Sign 8246">
            <a:extLst>
              <a:ext uri="{FF2B5EF4-FFF2-40B4-BE49-F238E27FC236}">
                <a16:creationId xmlns:a16="http://schemas.microsoft.com/office/drawing/2014/main" id="{770BA47C-3B7A-F698-32F6-AE05FBBC656C}"/>
              </a:ext>
            </a:extLst>
          </p:cNvPr>
          <p:cNvSpPr/>
          <p:nvPr/>
        </p:nvSpPr>
        <p:spPr>
          <a:xfrm>
            <a:off x="2959415" y="5998065"/>
            <a:ext cx="2283023" cy="2199580"/>
          </a:xfrm>
          <a:prstGeom prst="mathMinu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Other services </a:t>
            </a:r>
            <a:endParaRPr lang="en-US">
              <a:solidFill>
                <a:schemeClr val="tx1"/>
              </a:solidFill>
            </a:endParaRPr>
          </a:p>
        </p:txBody>
      </p:sp>
      <p:sp>
        <p:nvSpPr>
          <p:cNvPr id="8252" name="Minus Sign 8251">
            <a:extLst>
              <a:ext uri="{FF2B5EF4-FFF2-40B4-BE49-F238E27FC236}">
                <a16:creationId xmlns:a16="http://schemas.microsoft.com/office/drawing/2014/main" id="{8F8A28E5-1205-DC7B-A124-613668EBFF33}"/>
              </a:ext>
            </a:extLst>
          </p:cNvPr>
          <p:cNvSpPr/>
          <p:nvPr/>
        </p:nvSpPr>
        <p:spPr>
          <a:xfrm>
            <a:off x="-53457" y="706873"/>
            <a:ext cx="2852487" cy="1473549"/>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userId Password </a:t>
            </a:r>
            <a:endParaRPr lang="en-US">
              <a:solidFill>
                <a:schemeClr val="tx1"/>
              </a:solidFill>
            </a:endParaRPr>
          </a:p>
        </p:txBody>
      </p:sp>
      <p:sp>
        <p:nvSpPr>
          <p:cNvPr id="8254" name="Minus Sign 8253">
            <a:extLst>
              <a:ext uri="{FF2B5EF4-FFF2-40B4-BE49-F238E27FC236}">
                <a16:creationId xmlns:a16="http://schemas.microsoft.com/office/drawing/2014/main" id="{0991589A-9EA1-88FD-FE14-702A0633EC87}"/>
              </a:ext>
            </a:extLst>
          </p:cNvPr>
          <p:cNvSpPr/>
          <p:nvPr/>
        </p:nvSpPr>
        <p:spPr>
          <a:xfrm>
            <a:off x="2243276" y="421139"/>
            <a:ext cx="2602341" cy="1828800"/>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To login </a:t>
            </a:r>
            <a:endParaRPr lang="en-US">
              <a:solidFill>
                <a:schemeClr val="tx1"/>
              </a:solidFill>
            </a:endParaRPr>
          </a:p>
        </p:txBody>
      </p:sp>
      <p:sp>
        <p:nvSpPr>
          <p:cNvPr id="8255" name="Minus Sign 8254">
            <a:extLst>
              <a:ext uri="{FF2B5EF4-FFF2-40B4-BE49-F238E27FC236}">
                <a16:creationId xmlns:a16="http://schemas.microsoft.com/office/drawing/2014/main" id="{1C4AD0F9-97BA-C257-CF57-6609CAD2CC4F}"/>
              </a:ext>
            </a:extLst>
          </p:cNvPr>
          <p:cNvSpPr/>
          <p:nvPr/>
        </p:nvSpPr>
        <p:spPr>
          <a:xfrm>
            <a:off x="6105299" y="413304"/>
            <a:ext cx="1355240" cy="1634004"/>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Yes</a:t>
            </a:r>
            <a:endParaRPr lang="en-US">
              <a:solidFill>
                <a:schemeClr val="tx1"/>
              </a:solidFill>
            </a:endParaRPr>
          </a:p>
        </p:txBody>
      </p:sp>
      <p:cxnSp>
        <p:nvCxnSpPr>
          <p:cNvPr id="24588" name="Straight Arrow Connector 24587">
            <a:extLst>
              <a:ext uri="{FF2B5EF4-FFF2-40B4-BE49-F238E27FC236}">
                <a16:creationId xmlns:a16="http://schemas.microsoft.com/office/drawing/2014/main" id="{7B66CDD7-314B-5938-0A69-B75B9AA74F24}"/>
              </a:ext>
            </a:extLst>
          </p:cNvPr>
          <p:cNvCxnSpPr>
            <a:cxnSpLocks/>
          </p:cNvCxnSpPr>
          <p:nvPr/>
        </p:nvCxnSpPr>
        <p:spPr>
          <a:xfrm>
            <a:off x="3968775" y="1937308"/>
            <a:ext cx="7466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TotalTime>
  <Words>489</Words>
  <Application>Microsoft Office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Anirudh</cp:lastModifiedBy>
  <cp:revision>27</cp:revision>
  <cp:lastPrinted>1601-01-01T00:00:00Z</cp:lastPrinted>
  <dcterms:created xsi:type="dcterms:W3CDTF">2017-10-25T08:22:14Z</dcterms:created>
  <dcterms:modified xsi:type="dcterms:W3CDTF">2022-11-11T05:03:24Z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