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5" r:id="rId9"/>
    <p:sldId id="284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63"/>
            <a:ext cx="12192001" cy="6858363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2338" y="1673524"/>
            <a:ext cx="3800475" cy="107111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NEXT HIKES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7307" y="4929187"/>
            <a:ext cx="4093134" cy="449297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rgbClr val="5792BA"/>
                </a:solidFill>
              </a:rPr>
              <a:t>BY: AVANTIKA VERMA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6431F5-B91C-3283-2579-BFC9FA2A6025}"/>
              </a:ext>
            </a:extLst>
          </p:cNvPr>
          <p:cNvSpPr txBox="1">
            <a:spLocks/>
          </p:cNvSpPr>
          <p:nvPr/>
        </p:nvSpPr>
        <p:spPr>
          <a:xfrm>
            <a:off x="7272337" y="3428999"/>
            <a:ext cx="3800475" cy="9429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792BA"/>
                </a:solidFill>
              </a:rPr>
              <a:t>Building a basic GUI calculator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815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5587A-A7DA-6323-B996-E3D43DAF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INTRODUCTION</a:t>
            </a:r>
          </a:p>
          <a:p>
            <a:pPr algn="just"/>
            <a:r>
              <a:rPr lang="en-IN" sz="2800" dirty="0"/>
              <a:t>KEY FEATURES</a:t>
            </a:r>
          </a:p>
          <a:p>
            <a:pPr algn="just"/>
            <a:r>
              <a:rPr lang="en-IN" sz="2800" dirty="0"/>
              <a:t>CODE BREAKDOWN</a:t>
            </a:r>
          </a:p>
          <a:p>
            <a:pPr algn="just"/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064BDE-B5AA-A436-DA78-C5C425241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0459-DA04-D97F-93A1-5CF781B8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E16C-C1A1-BBA1-D55C-A6DB82F12F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IN" dirty="0"/>
              <a:t>Tools &amp; Technologies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Programming language-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Library- Tkinter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BF807-D748-212E-3405-ED00E1ED92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dirty="0"/>
              <a:t>Why Tkinter?</a:t>
            </a:r>
          </a:p>
          <a:p>
            <a:r>
              <a:rPr lang="en-US" sz="2000" dirty="0"/>
              <a:t>Tkinter is Python's standard GUI (Graphical User Interface) library.</a:t>
            </a:r>
          </a:p>
          <a:p>
            <a:r>
              <a:rPr lang="en-US" sz="2000" dirty="0"/>
              <a:t>It provides tools to create windows, buttons, and various UI elements.</a:t>
            </a:r>
          </a:p>
          <a:p>
            <a:r>
              <a:rPr lang="en-US" sz="2000" dirty="0"/>
              <a:t>It is easy to use for building simple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73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CFAAE-F3DF-5C80-057F-B58804410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ED4C-7454-A8FF-EA4E-DC186456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762"/>
            <a:ext cx="12192000" cy="1171575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D9AFD0E-6857-5B23-3F12-12D9CE5DC2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28651" y="1557337"/>
            <a:ext cx="3479210" cy="451008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96FC365-372E-8E42-786E-198C44FD88A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85762" y="1558017"/>
            <a:ext cx="7329487" cy="458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buFontTx/>
              <a:buNone/>
              <a:tabLst/>
            </a:pPr>
            <a:endParaRPr lang="en-US" altLang="en-US" sz="1800" dirty="0"/>
          </a:p>
          <a:p>
            <a:pPr indent="-342900" fontAlgn="base">
              <a:buFont typeface="Wingdings" panose="05000000000000000000" pitchFamily="2" charset="2"/>
              <a:buChar char="Ø"/>
            </a:pPr>
            <a:r>
              <a:rPr lang="en-US" altLang="en-US" sz="2000" dirty="0"/>
              <a:t>Interactive graphical user interface (GUI) built with Tkinter.</a:t>
            </a:r>
          </a:p>
          <a:p>
            <a:pPr indent="-342900" fontAlgn="base">
              <a:buFont typeface="Wingdings" panose="05000000000000000000" pitchFamily="2" charset="2"/>
              <a:buChar char="Ø"/>
            </a:pPr>
            <a:r>
              <a:rPr lang="en-US" altLang="en-US" sz="2000" dirty="0"/>
              <a:t>Performs basic arithmetic operations such as Addition, Subtraction, Multiplication and Division (+, -, *, /).</a:t>
            </a:r>
          </a:p>
          <a:p>
            <a:pPr marR="0" lvl="0" indent="-342900" fontAlgn="base">
              <a:buFont typeface="Wingdings" panose="05000000000000000000" pitchFamily="2" charset="2"/>
              <a:buChar char="Ø"/>
              <a:tabLst/>
            </a:pPr>
            <a:r>
              <a:rPr lang="en-US" altLang="en-US" sz="2000" dirty="0"/>
              <a:t>Display screen is used to display the input and evaluated output </a:t>
            </a:r>
          </a:p>
          <a:p>
            <a:pPr marR="0" lvl="0" indent="-342900" fontAlgn="base">
              <a:buFont typeface="Wingdings" panose="05000000000000000000" pitchFamily="2" charset="2"/>
              <a:buChar char="Ø"/>
              <a:tabLst/>
            </a:pPr>
            <a:r>
              <a:rPr lang="en-US" altLang="en-US" sz="2000" dirty="0"/>
              <a:t>It handles input errors (e.g., division by zero). An “ERROR” message pops up when there are any input errors.</a:t>
            </a:r>
          </a:p>
          <a:p>
            <a:pPr marR="0" lvl="0" indent="-342900" fontAlgn="base">
              <a:buFont typeface="Wingdings" panose="05000000000000000000" pitchFamily="2" charset="2"/>
              <a:buChar char="Ø"/>
              <a:tabLst/>
            </a:pPr>
            <a:r>
              <a:rPr lang="en-US" altLang="en-US" sz="2000" dirty="0"/>
              <a:t>It can reset the input using the "CLR" button.</a:t>
            </a:r>
          </a:p>
          <a:p>
            <a:pPr marR="0" lvl="0" indent="-342900" fontAlgn="base">
              <a:buFont typeface="Wingdings" panose="05000000000000000000" pitchFamily="2" charset="2"/>
              <a:buChar char="Ø"/>
              <a:tabLst/>
            </a:pPr>
            <a:r>
              <a:rPr lang="en-US" altLang="en-US" sz="2000" dirty="0"/>
              <a:t>It also has Backspace feature to remove the immediate input errors.</a:t>
            </a:r>
          </a:p>
        </p:txBody>
      </p:sp>
    </p:spTree>
    <p:extLst>
      <p:ext uri="{BB962C8B-B14F-4D97-AF65-F5344CB8AC3E}">
        <p14:creationId xmlns:p14="http://schemas.microsoft.com/office/powerpoint/2010/main" val="40559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D37EB-6BDA-DB35-4FA0-53E26E625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9BBB-07D9-DD4E-208A-D3CAFF08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71450"/>
            <a:ext cx="10353762" cy="1557338"/>
          </a:xfrm>
        </p:spPr>
        <p:txBody>
          <a:bodyPr>
            <a:normAutofit/>
          </a:bodyPr>
          <a:lstStyle/>
          <a:p>
            <a:r>
              <a:rPr lang="en-US" dirty="0"/>
              <a:t>CODE BREAKDOWN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76ED1-C616-5E7E-612B-CA8A2854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28788"/>
            <a:ext cx="10801351" cy="4471987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2000" dirty="0"/>
              <a:t>Main Functions:</a:t>
            </a:r>
          </a:p>
          <a:p>
            <a:pPr algn="just"/>
            <a:r>
              <a:rPr lang="en-US" sz="2000" dirty="0"/>
              <a:t>button_click(value): Updates the expression when a button is pressed.</a:t>
            </a:r>
          </a:p>
          <a:p>
            <a:pPr algn="just"/>
            <a:r>
              <a:rPr lang="en-US" sz="2000" dirty="0"/>
              <a:t>calculate(): Evaluates the mathematical expression and shows the result.</a:t>
            </a:r>
          </a:p>
          <a:p>
            <a:pPr algn="just"/>
            <a:r>
              <a:rPr lang="en-US" sz="2000" dirty="0"/>
              <a:t>clear(): Clears the current expression.</a:t>
            </a:r>
          </a:p>
          <a:p>
            <a:pPr marL="36900" indent="0" algn="just">
              <a:buNone/>
            </a:pPr>
            <a:endParaRPr lang="en-US" sz="2000" dirty="0"/>
          </a:p>
          <a:p>
            <a:pPr marL="36900" indent="0" algn="just">
              <a:buNone/>
            </a:pPr>
            <a:r>
              <a:rPr lang="en-US" sz="2000" dirty="0"/>
              <a:t>GUI Components:</a:t>
            </a:r>
          </a:p>
          <a:p>
            <a:pPr algn="just"/>
            <a:r>
              <a:rPr lang="en-US" sz="2000" dirty="0"/>
              <a:t>Entry Widget: This is where the user will input the expression and view the result. </a:t>
            </a:r>
          </a:p>
          <a:p>
            <a:pPr algn="just"/>
            <a:r>
              <a:rPr lang="en-US" sz="2000" dirty="0"/>
              <a:t>Buttons: There are buttons for numbers (0-9), operators (+, -, *, /), the equal sign (=) for evaluation, and a clear button (CLR) to reset the input.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2194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F44BD5-E248-D8BC-5850-BC32BDF4C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38E7-301E-13D9-A3BC-AF1BE9D4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815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4D6B8-4CA5-207E-F8BA-6C94769F5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695450"/>
            <a:ext cx="11387137" cy="4724400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run: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Install Python and tkinter (it usually comes pre-installed with Python).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Copy the code into a .py file and run it.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code will open a simple calculator GUI where you can enter numbers, perform basic arithmetic operations, and clear the screen.</a:t>
            </a:r>
          </a:p>
          <a:p>
            <a:pPr marL="36900" indent="0" algn="just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GITHUB Repository:</a:t>
            </a:r>
          </a:p>
          <a:p>
            <a:pPr marL="36900" indent="0" algn="just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https://github.com/Avantikaverma1402/Building-a-basic-calculator.git</a:t>
            </a:r>
          </a:p>
          <a:p>
            <a:pPr marL="3690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23BCA6-6BD7-04CC-91DF-5725F0773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D7910-6AB5-D588-EB3F-550718D0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962275"/>
            <a:ext cx="12192001" cy="152400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329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{5AB99E2F-E78E-439B-81AD-369D1847C1F5}tf11665031_win32</Template>
  <TotalTime>81</TotalTime>
  <Words>321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 Nova Light</vt:lpstr>
      <vt:lpstr>Wingdings</vt:lpstr>
      <vt:lpstr>Wingdings 2</vt:lpstr>
      <vt:lpstr>SlateVTI</vt:lpstr>
      <vt:lpstr>NEXT HIKES IT SOLUTIONS</vt:lpstr>
      <vt:lpstr>AGENDA</vt:lpstr>
      <vt:lpstr>INTRODUCTION</vt:lpstr>
      <vt:lpstr>KEY FEATURES</vt:lpstr>
      <vt:lpstr>CODE BREAKDOWN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anchal@lakemontfortschool.ac.in</dc:creator>
  <cp:lastModifiedBy>anchal@lakemontfortschool.ac.in</cp:lastModifiedBy>
  <cp:revision>1</cp:revision>
  <dcterms:created xsi:type="dcterms:W3CDTF">2024-12-03T18:22:13Z</dcterms:created>
  <dcterms:modified xsi:type="dcterms:W3CDTF">2024-12-03T19:43:17Z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