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0" r:id="rId2"/>
    <p:sldId id="471" r:id="rId3"/>
    <p:sldId id="463" r:id="rId4"/>
    <p:sldId id="464" r:id="rId5"/>
    <p:sldId id="465" r:id="rId6"/>
    <p:sldId id="468" r:id="rId7"/>
    <p:sldId id="475" r:id="rId8"/>
    <p:sldId id="473" r:id="rId9"/>
    <p:sldId id="472" r:id="rId10"/>
    <p:sldId id="474" r:id="rId11"/>
    <p:sldId id="469" r:id="rId12"/>
    <p:sldId id="257" r:id="rId13"/>
    <p:sldId id="282" r:id="rId14"/>
    <p:sldId id="283" r:id="rId15"/>
    <p:sldId id="466" r:id="rId16"/>
    <p:sldId id="467" r:id="rId17"/>
    <p:sldId id="477" r:id="rId18"/>
    <p:sldId id="478" r:id="rId19"/>
    <p:sldId id="284" r:id="rId20"/>
    <p:sldId id="479" r:id="rId21"/>
    <p:sldId id="285" r:id="rId22"/>
    <p:sldId id="480" r:id="rId23"/>
    <p:sldId id="286" r:id="rId24"/>
    <p:sldId id="287" r:id="rId25"/>
    <p:sldId id="290" r:id="rId26"/>
    <p:sldId id="263" r:id="rId27"/>
    <p:sldId id="265" r:id="rId28"/>
    <p:sldId id="266" r:id="rId29"/>
    <p:sldId id="267" r:id="rId30"/>
    <p:sldId id="268" r:id="rId31"/>
    <p:sldId id="269" r:id="rId32"/>
    <p:sldId id="270" r:id="rId33"/>
    <p:sldId id="271" r:id="rId34"/>
    <p:sldId id="292" r:id="rId35"/>
    <p:sldId id="476"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94674"/>
  </p:normalViewPr>
  <p:slideViewPr>
    <p:cSldViewPr>
      <p:cViewPr varScale="1">
        <p:scale>
          <a:sx n="119" d="100"/>
          <a:sy n="119" d="100"/>
        </p:scale>
        <p:origin x="1936"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nny lv" userId="91baea5caca42b41" providerId="LiveId" clId="{C1116BFB-08CD-9240-B2B6-86B61D6FBAF1}"/>
    <pc:docChg chg="custSel addSld delSld modSld">
      <pc:chgData name="lenny lv" userId="91baea5caca42b41" providerId="LiveId" clId="{C1116BFB-08CD-9240-B2B6-86B61D6FBAF1}" dt="2021-07-05T02:08:53.249" v="281" actId="20577"/>
      <pc:docMkLst>
        <pc:docMk/>
      </pc:docMkLst>
      <pc:sldChg chg="modSp mod">
        <pc:chgData name="lenny lv" userId="91baea5caca42b41" providerId="LiveId" clId="{C1116BFB-08CD-9240-B2B6-86B61D6FBAF1}" dt="2021-07-05T01:40:19.669" v="184" actId="20577"/>
        <pc:sldMkLst>
          <pc:docMk/>
          <pc:sldMk cId="617346322" sldId="282"/>
        </pc:sldMkLst>
        <pc:spChg chg="mod">
          <ac:chgData name="lenny lv" userId="91baea5caca42b41" providerId="LiveId" clId="{C1116BFB-08CD-9240-B2B6-86B61D6FBAF1}" dt="2021-07-05T01:40:19.669" v="184" actId="20577"/>
          <ac:spMkLst>
            <pc:docMk/>
            <pc:sldMk cId="617346322" sldId="282"/>
            <ac:spMk id="7171" creationId="{00000000-0000-0000-0000-000000000000}"/>
          </ac:spMkLst>
        </pc:spChg>
      </pc:sldChg>
      <pc:sldChg chg="modSp mod">
        <pc:chgData name="lenny lv" userId="91baea5caca42b41" providerId="LiveId" clId="{C1116BFB-08CD-9240-B2B6-86B61D6FBAF1}" dt="2021-07-05T01:42:15.871" v="187" actId="255"/>
        <pc:sldMkLst>
          <pc:docMk/>
          <pc:sldMk cId="1246135197" sldId="283"/>
        </pc:sldMkLst>
        <pc:spChg chg="mod">
          <ac:chgData name="lenny lv" userId="91baea5caca42b41" providerId="LiveId" clId="{C1116BFB-08CD-9240-B2B6-86B61D6FBAF1}" dt="2021-07-05T01:42:15.871" v="187" actId="255"/>
          <ac:spMkLst>
            <pc:docMk/>
            <pc:sldMk cId="1246135197" sldId="283"/>
            <ac:spMk id="8195" creationId="{00000000-0000-0000-0000-000000000000}"/>
          </ac:spMkLst>
        </pc:spChg>
        <pc:picChg chg="mod">
          <ac:chgData name="lenny lv" userId="91baea5caca42b41" providerId="LiveId" clId="{C1116BFB-08CD-9240-B2B6-86B61D6FBAF1}" dt="2021-07-05T01:42:07.253" v="186" actId="1076"/>
          <ac:picMkLst>
            <pc:docMk/>
            <pc:sldMk cId="1246135197" sldId="283"/>
            <ac:picMk id="8196" creationId="{00000000-0000-0000-0000-000000000000}"/>
          </ac:picMkLst>
        </pc:picChg>
      </pc:sldChg>
      <pc:sldChg chg="del">
        <pc:chgData name="lenny lv" userId="91baea5caca42b41" providerId="LiveId" clId="{C1116BFB-08CD-9240-B2B6-86B61D6FBAF1}" dt="2021-07-05T01:42:30.650" v="188" actId="2696"/>
        <pc:sldMkLst>
          <pc:docMk/>
          <pc:sldMk cId="1165602482" sldId="291"/>
        </pc:sldMkLst>
      </pc:sldChg>
      <pc:sldChg chg="modSp mod">
        <pc:chgData name="lenny lv" userId="91baea5caca42b41" providerId="LiveId" clId="{C1116BFB-08CD-9240-B2B6-86B61D6FBAF1}" dt="2021-07-05T01:44:19.125" v="220" actId="27636"/>
        <pc:sldMkLst>
          <pc:docMk/>
          <pc:sldMk cId="0" sldId="464"/>
        </pc:sldMkLst>
        <pc:spChg chg="mod">
          <ac:chgData name="lenny lv" userId="91baea5caca42b41" providerId="LiveId" clId="{C1116BFB-08CD-9240-B2B6-86B61D6FBAF1}" dt="2021-07-05T01:44:19.125" v="220" actId="27636"/>
          <ac:spMkLst>
            <pc:docMk/>
            <pc:sldMk cId="0" sldId="464"/>
            <ac:spMk id="8195" creationId="{29C19794-3643-2848-A306-62679121F67A}"/>
          </ac:spMkLst>
        </pc:spChg>
      </pc:sldChg>
      <pc:sldChg chg="modSp add mod">
        <pc:chgData name="lenny lv" userId="91baea5caca42b41" providerId="LiveId" clId="{C1116BFB-08CD-9240-B2B6-86B61D6FBAF1}" dt="2021-07-05T01:43:29.660" v="218" actId="14100"/>
        <pc:sldMkLst>
          <pc:docMk/>
          <pc:sldMk cId="1369877147" sldId="466"/>
        </pc:sldMkLst>
        <pc:spChg chg="mod">
          <ac:chgData name="lenny lv" userId="91baea5caca42b41" providerId="LiveId" clId="{C1116BFB-08CD-9240-B2B6-86B61D6FBAF1}" dt="2021-07-05T01:43:29.660" v="218" actId="14100"/>
          <ac:spMkLst>
            <pc:docMk/>
            <pc:sldMk cId="1369877147" sldId="466"/>
            <ac:spMk id="2" creationId="{546B0DCF-1090-6D4D-B293-D5041A5284ED}"/>
          </ac:spMkLst>
        </pc:spChg>
      </pc:sldChg>
      <pc:sldChg chg="addSp delSp modSp del mod">
        <pc:chgData name="lenny lv" userId="91baea5caca42b41" providerId="LiveId" clId="{C1116BFB-08CD-9240-B2B6-86B61D6FBAF1}" dt="2021-07-05T01:42:45.201" v="189" actId="2696"/>
        <pc:sldMkLst>
          <pc:docMk/>
          <pc:sldMk cId="2165897943" sldId="466"/>
        </pc:sldMkLst>
        <pc:spChg chg="mod">
          <ac:chgData name="lenny lv" userId="91baea5caca42b41" providerId="LiveId" clId="{C1116BFB-08CD-9240-B2B6-86B61D6FBAF1}" dt="2021-07-04T10:32:46.708" v="153" actId="20577"/>
          <ac:spMkLst>
            <pc:docMk/>
            <pc:sldMk cId="2165897943" sldId="466"/>
            <ac:spMk id="2" creationId="{546B0DCF-1090-6D4D-B293-D5041A5284ED}"/>
          </ac:spMkLst>
        </pc:spChg>
        <pc:spChg chg="del">
          <ac:chgData name="lenny lv" userId="91baea5caca42b41" providerId="LiveId" clId="{C1116BFB-08CD-9240-B2B6-86B61D6FBAF1}" dt="2021-07-04T10:29:08.900" v="15"/>
          <ac:spMkLst>
            <pc:docMk/>
            <pc:sldMk cId="2165897943" sldId="466"/>
            <ac:spMk id="3" creationId="{4A818213-8F0A-8B4D-A0C9-5C98A3E2D7CE}"/>
          </ac:spMkLst>
        </pc:spChg>
        <pc:spChg chg="add mod">
          <ac:chgData name="lenny lv" userId="91baea5caca42b41" providerId="LiveId" clId="{C1116BFB-08CD-9240-B2B6-86B61D6FBAF1}" dt="2021-07-04T10:31:48.500" v="113" actId="1076"/>
          <ac:spMkLst>
            <pc:docMk/>
            <pc:sldMk cId="2165897943" sldId="466"/>
            <ac:spMk id="4" creationId="{D581535C-8D5C-F34E-8869-4683AD244CF9}"/>
          </ac:spMkLst>
        </pc:spChg>
        <pc:picChg chg="add mod">
          <ac:chgData name="lenny lv" userId="91baea5caca42b41" providerId="LiveId" clId="{C1116BFB-08CD-9240-B2B6-86B61D6FBAF1}" dt="2021-07-04T10:31:15.903" v="70" actId="1076"/>
          <ac:picMkLst>
            <pc:docMk/>
            <pc:sldMk cId="2165897943" sldId="466"/>
            <ac:picMk id="1026" creationId="{96544090-5CD4-A14A-95AE-6D0B12A2B7DF}"/>
          </ac:picMkLst>
        </pc:picChg>
      </pc:sldChg>
      <pc:sldChg chg="add">
        <pc:chgData name="lenny lv" userId="91baea5caca42b41" providerId="LiveId" clId="{C1116BFB-08CD-9240-B2B6-86B61D6FBAF1}" dt="2021-07-05T01:42:50.590" v="190"/>
        <pc:sldMkLst>
          <pc:docMk/>
          <pc:sldMk cId="2850025978" sldId="467"/>
        </pc:sldMkLst>
      </pc:sldChg>
      <pc:sldChg chg="addSp delSp modSp new del mod">
        <pc:chgData name="lenny lv" userId="91baea5caca42b41" providerId="LiveId" clId="{C1116BFB-08CD-9240-B2B6-86B61D6FBAF1}" dt="2021-07-05T01:42:45.201" v="189" actId="2696"/>
        <pc:sldMkLst>
          <pc:docMk/>
          <pc:sldMk cId="3327743525" sldId="467"/>
        </pc:sldMkLst>
        <pc:spChg chg="mod">
          <ac:chgData name="lenny lv" userId="91baea5caca42b41" providerId="LiveId" clId="{C1116BFB-08CD-9240-B2B6-86B61D6FBAF1}" dt="2021-07-04T10:32:25.908" v="133" actId="20577"/>
          <ac:spMkLst>
            <pc:docMk/>
            <pc:sldMk cId="3327743525" sldId="467"/>
            <ac:spMk id="2" creationId="{4222EFA4-4F68-7A43-B44C-DBB9127FD1FB}"/>
          </ac:spMkLst>
        </pc:spChg>
        <pc:spChg chg="del">
          <ac:chgData name="lenny lv" userId="91baea5caca42b41" providerId="LiveId" clId="{C1116BFB-08CD-9240-B2B6-86B61D6FBAF1}" dt="2021-07-04T10:32:58.542" v="154"/>
          <ac:spMkLst>
            <pc:docMk/>
            <pc:sldMk cId="3327743525" sldId="467"/>
            <ac:spMk id="3" creationId="{6995EAA7-C107-0740-9D32-F6E69515BB17}"/>
          </ac:spMkLst>
        </pc:spChg>
        <pc:spChg chg="add mod">
          <ac:chgData name="lenny lv" userId="91baea5caca42b41" providerId="LiveId" clId="{C1116BFB-08CD-9240-B2B6-86B61D6FBAF1}" dt="2021-07-04T10:38:34.396" v="182" actId="208"/>
          <ac:spMkLst>
            <pc:docMk/>
            <pc:sldMk cId="3327743525" sldId="467"/>
            <ac:spMk id="5" creationId="{4FDB0FBF-FF4A-AE42-9AFC-1B79B626E9E1}"/>
          </ac:spMkLst>
        </pc:spChg>
        <pc:spChg chg="add mod">
          <ac:chgData name="lenny lv" userId="91baea5caca42b41" providerId="LiveId" clId="{C1116BFB-08CD-9240-B2B6-86B61D6FBAF1}" dt="2021-07-04T10:38:11.833" v="178" actId="1076"/>
          <ac:spMkLst>
            <pc:docMk/>
            <pc:sldMk cId="3327743525" sldId="467"/>
            <ac:spMk id="6" creationId="{1E8A9888-2523-F64E-B057-00F23A1D30B3}"/>
          </ac:spMkLst>
        </pc:spChg>
        <pc:spChg chg="add mod">
          <ac:chgData name="lenny lv" userId="91baea5caca42b41" providerId="LiveId" clId="{C1116BFB-08CD-9240-B2B6-86B61D6FBAF1}" dt="2021-07-05T01:39:20.663" v="183" actId="208"/>
          <ac:spMkLst>
            <pc:docMk/>
            <pc:sldMk cId="3327743525" sldId="467"/>
            <ac:spMk id="7" creationId="{2D8A3715-CA3D-4E43-9267-6AEDAF2128BD}"/>
          </ac:spMkLst>
        </pc:spChg>
        <pc:picChg chg="add mod">
          <ac:chgData name="lenny lv" userId="91baea5caca42b41" providerId="LiveId" clId="{C1116BFB-08CD-9240-B2B6-86B61D6FBAF1}" dt="2021-07-04T10:37:55.752" v="176" actId="1076"/>
          <ac:picMkLst>
            <pc:docMk/>
            <pc:sldMk cId="3327743525" sldId="467"/>
            <ac:picMk id="4" creationId="{BFFE160C-DDF8-5B40-AB35-820A4014C2C7}"/>
          </ac:picMkLst>
        </pc:picChg>
      </pc:sldChg>
      <pc:sldChg chg="modSp new mod">
        <pc:chgData name="lenny lv" userId="91baea5caca42b41" providerId="LiveId" clId="{C1116BFB-08CD-9240-B2B6-86B61D6FBAF1}" dt="2021-07-05T02:06:09.944" v="268" actId="20577"/>
        <pc:sldMkLst>
          <pc:docMk/>
          <pc:sldMk cId="3319687710" sldId="468"/>
        </pc:sldMkLst>
        <pc:spChg chg="mod">
          <ac:chgData name="lenny lv" userId="91baea5caca42b41" providerId="LiveId" clId="{C1116BFB-08CD-9240-B2B6-86B61D6FBAF1}" dt="2021-07-05T02:03:44.906" v="231" actId="20577"/>
          <ac:spMkLst>
            <pc:docMk/>
            <pc:sldMk cId="3319687710" sldId="468"/>
            <ac:spMk id="2" creationId="{6A23D177-9BA8-B644-BF7F-07BF3008ED09}"/>
          </ac:spMkLst>
        </pc:spChg>
        <pc:spChg chg="mod">
          <ac:chgData name="lenny lv" userId="91baea5caca42b41" providerId="LiveId" clId="{C1116BFB-08CD-9240-B2B6-86B61D6FBAF1}" dt="2021-07-05T02:06:09.944" v="268" actId="20577"/>
          <ac:spMkLst>
            <pc:docMk/>
            <pc:sldMk cId="3319687710" sldId="468"/>
            <ac:spMk id="3" creationId="{7806AE9D-C31F-EB42-A4D7-59762562E61D}"/>
          </ac:spMkLst>
        </pc:spChg>
      </pc:sldChg>
      <pc:sldChg chg="modSp new mod">
        <pc:chgData name="lenny lv" userId="91baea5caca42b41" providerId="LiveId" clId="{C1116BFB-08CD-9240-B2B6-86B61D6FBAF1}" dt="2021-07-05T02:08:53.249" v="281" actId="20577"/>
        <pc:sldMkLst>
          <pc:docMk/>
          <pc:sldMk cId="1215734359" sldId="469"/>
        </pc:sldMkLst>
        <pc:spChg chg="mod">
          <ac:chgData name="lenny lv" userId="91baea5caca42b41" providerId="LiveId" clId="{C1116BFB-08CD-9240-B2B6-86B61D6FBAF1}" dt="2021-07-05T02:08:53.249" v="281" actId="20577"/>
          <ac:spMkLst>
            <pc:docMk/>
            <pc:sldMk cId="1215734359" sldId="469"/>
            <ac:spMk id="2" creationId="{689FF0FC-32DA-2C4D-BE30-30AAFA09C7EE}"/>
          </ac:spMkLst>
        </pc:spChg>
      </pc:sldChg>
    </pc:docChg>
  </pc:docChgLst>
  <pc:docChgLst>
    <pc:chgData name="lenny lv" userId="91baea5caca42b41" providerId="LiveId" clId="{BE8C11B2-F7B9-ED4F-A3BD-3BD5735E580E}"/>
    <pc:docChg chg="custSel addSld modSld">
      <pc:chgData name="lenny lv" userId="91baea5caca42b41" providerId="LiveId" clId="{BE8C11B2-F7B9-ED4F-A3BD-3BD5735E580E}" dt="2021-11-27T03:09:21.568" v="1348" actId="1038"/>
      <pc:docMkLst>
        <pc:docMk/>
      </pc:docMkLst>
      <pc:sldChg chg="addSp modSp mod">
        <pc:chgData name="lenny lv" userId="91baea5caca42b41" providerId="LiveId" clId="{BE8C11B2-F7B9-ED4F-A3BD-3BD5735E580E}" dt="2021-11-27T03:07:01.787" v="1227" actId="1582"/>
        <pc:sldMkLst>
          <pc:docMk/>
          <pc:sldMk cId="617346322" sldId="282"/>
        </pc:sldMkLst>
        <pc:graphicFrameChg chg="mod modGraphic">
          <ac:chgData name="lenny lv" userId="91baea5caca42b41" providerId="LiveId" clId="{BE8C11B2-F7B9-ED4F-A3BD-3BD5735E580E}" dt="2021-11-27T03:06:05.580" v="1224" actId="14100"/>
          <ac:graphicFrameMkLst>
            <pc:docMk/>
            <pc:sldMk cId="617346322" sldId="282"/>
            <ac:graphicFrameMk id="7186" creationId="{00000000-0000-0000-0000-000000000000}"/>
          </ac:graphicFrameMkLst>
        </pc:graphicFrameChg>
        <pc:cxnChg chg="add mod">
          <ac:chgData name="lenny lv" userId="91baea5caca42b41" providerId="LiveId" clId="{BE8C11B2-F7B9-ED4F-A3BD-3BD5735E580E}" dt="2021-11-27T03:07:01.787" v="1227" actId="1582"/>
          <ac:cxnSpMkLst>
            <pc:docMk/>
            <pc:sldMk cId="617346322" sldId="282"/>
            <ac:cxnSpMk id="3" creationId="{00D72651-535C-4A4F-ADDD-7D9F4B5D5972}"/>
          </ac:cxnSpMkLst>
        </pc:cxnChg>
      </pc:sldChg>
      <pc:sldChg chg="modSp mod">
        <pc:chgData name="lenny lv" userId="91baea5caca42b41" providerId="LiveId" clId="{BE8C11B2-F7B9-ED4F-A3BD-3BD5735E580E}" dt="2021-11-24T01:50:51.061" v="193" actId="20577"/>
        <pc:sldMkLst>
          <pc:docMk/>
          <pc:sldMk cId="202353224" sldId="290"/>
        </pc:sldMkLst>
        <pc:spChg chg="mod">
          <ac:chgData name="lenny lv" userId="91baea5caca42b41" providerId="LiveId" clId="{BE8C11B2-F7B9-ED4F-A3BD-3BD5735E580E}" dt="2021-11-24T01:50:51.061" v="193" actId="20577"/>
          <ac:spMkLst>
            <pc:docMk/>
            <pc:sldMk cId="202353224" sldId="290"/>
            <ac:spMk id="15363" creationId="{00000000-0000-0000-0000-000000000000}"/>
          </ac:spMkLst>
        </pc:spChg>
      </pc:sldChg>
      <pc:sldChg chg="modSp mod">
        <pc:chgData name="lenny lv" userId="91baea5caca42b41" providerId="LiveId" clId="{BE8C11B2-F7B9-ED4F-A3BD-3BD5735E580E}" dt="2021-11-24T01:40:28.645" v="166" actId="20577"/>
        <pc:sldMkLst>
          <pc:docMk/>
          <pc:sldMk cId="416752716" sldId="292"/>
        </pc:sldMkLst>
        <pc:spChg chg="mod">
          <ac:chgData name="lenny lv" userId="91baea5caca42b41" providerId="LiveId" clId="{BE8C11B2-F7B9-ED4F-A3BD-3BD5735E580E}" dt="2021-11-24T01:40:28.645" v="166" actId="20577"/>
          <ac:spMkLst>
            <pc:docMk/>
            <pc:sldMk cId="416752716" sldId="292"/>
            <ac:spMk id="3" creationId="{00000000-0000-0000-0000-000000000000}"/>
          </ac:spMkLst>
        </pc:spChg>
      </pc:sldChg>
      <pc:sldChg chg="modSp mod">
        <pc:chgData name="lenny lv" userId="91baea5caca42b41" providerId="LiveId" clId="{BE8C11B2-F7B9-ED4F-A3BD-3BD5735E580E}" dt="2021-11-24T01:20:52.104" v="65" actId="20577"/>
        <pc:sldMkLst>
          <pc:docMk/>
          <pc:sldMk cId="0" sldId="464"/>
        </pc:sldMkLst>
        <pc:spChg chg="mod">
          <ac:chgData name="lenny lv" userId="91baea5caca42b41" providerId="LiveId" clId="{BE8C11B2-F7B9-ED4F-A3BD-3BD5735E580E}" dt="2021-11-24T01:20:52.104" v="65" actId="20577"/>
          <ac:spMkLst>
            <pc:docMk/>
            <pc:sldMk cId="0" sldId="464"/>
            <ac:spMk id="8195" creationId="{29C19794-3643-2848-A306-62679121F67A}"/>
          </ac:spMkLst>
        </pc:spChg>
      </pc:sldChg>
      <pc:sldChg chg="addSp delSp modSp mod">
        <pc:chgData name="lenny lv" userId="91baea5caca42b41" providerId="LiveId" clId="{BE8C11B2-F7B9-ED4F-A3BD-3BD5735E580E}" dt="2021-11-24T01:44:39.632" v="172" actId="1076"/>
        <pc:sldMkLst>
          <pc:docMk/>
          <pc:sldMk cId="2544202095" sldId="465"/>
        </pc:sldMkLst>
        <pc:spChg chg="del mod">
          <ac:chgData name="lenny lv" userId="91baea5caca42b41" providerId="LiveId" clId="{BE8C11B2-F7B9-ED4F-A3BD-3BD5735E580E}" dt="2021-11-24T01:44:16.764" v="169" actId="478"/>
          <ac:spMkLst>
            <pc:docMk/>
            <pc:sldMk cId="2544202095" sldId="465"/>
            <ac:spMk id="3" creationId="{CE276169-4372-2D41-82ED-37DDDCBA9FE8}"/>
          </ac:spMkLst>
        </pc:spChg>
        <pc:spChg chg="del">
          <ac:chgData name="lenny lv" userId="91baea5caca42b41" providerId="LiveId" clId="{BE8C11B2-F7B9-ED4F-A3BD-3BD5735E580E}" dt="2021-11-24T01:43:57.917" v="167" actId="478"/>
          <ac:spMkLst>
            <pc:docMk/>
            <pc:sldMk cId="2544202095" sldId="465"/>
            <ac:spMk id="4" creationId="{B5BC4A7C-FEAF-A74D-9792-CD18C5CD6A96}"/>
          </ac:spMkLst>
        </pc:spChg>
        <pc:spChg chg="del">
          <ac:chgData name="lenny lv" userId="91baea5caca42b41" providerId="LiveId" clId="{BE8C11B2-F7B9-ED4F-A3BD-3BD5735E580E}" dt="2021-11-24T01:44:22.400" v="170" actId="478"/>
          <ac:spMkLst>
            <pc:docMk/>
            <pc:sldMk cId="2544202095" sldId="465"/>
            <ac:spMk id="5" creationId="{CCC14807-B2EC-044A-B2F2-F9A8846CA7F6}"/>
          </ac:spMkLst>
        </pc:spChg>
        <pc:spChg chg="del">
          <ac:chgData name="lenny lv" userId="91baea5caca42b41" providerId="LiveId" clId="{BE8C11B2-F7B9-ED4F-A3BD-3BD5735E580E}" dt="2021-11-24T01:44:22.400" v="170" actId="478"/>
          <ac:spMkLst>
            <pc:docMk/>
            <pc:sldMk cId="2544202095" sldId="465"/>
            <ac:spMk id="6" creationId="{C933FC76-ACC4-6A45-A72E-42758C951396}"/>
          </ac:spMkLst>
        </pc:spChg>
        <pc:spChg chg="del">
          <ac:chgData name="lenny lv" userId="91baea5caca42b41" providerId="LiveId" clId="{BE8C11B2-F7B9-ED4F-A3BD-3BD5735E580E}" dt="2021-11-24T01:44:22.400" v="170" actId="478"/>
          <ac:spMkLst>
            <pc:docMk/>
            <pc:sldMk cId="2544202095" sldId="465"/>
            <ac:spMk id="7" creationId="{4D8A0EFE-0327-0E4F-94EF-7A8D17D50DEC}"/>
          </ac:spMkLst>
        </pc:spChg>
        <pc:spChg chg="del">
          <ac:chgData name="lenny lv" userId="91baea5caca42b41" providerId="LiveId" clId="{BE8C11B2-F7B9-ED4F-A3BD-3BD5735E580E}" dt="2021-11-24T01:44:22.400" v="170" actId="478"/>
          <ac:spMkLst>
            <pc:docMk/>
            <pc:sldMk cId="2544202095" sldId="465"/>
            <ac:spMk id="8" creationId="{CB488E02-BC0B-AC47-943C-0052E9339A99}"/>
          </ac:spMkLst>
        </pc:spChg>
        <pc:spChg chg="del">
          <ac:chgData name="lenny lv" userId="91baea5caca42b41" providerId="LiveId" clId="{BE8C11B2-F7B9-ED4F-A3BD-3BD5735E580E}" dt="2021-11-24T01:44:22.400" v="170" actId="478"/>
          <ac:spMkLst>
            <pc:docMk/>
            <pc:sldMk cId="2544202095" sldId="465"/>
            <ac:spMk id="9" creationId="{608DB16E-BAA4-4241-95AF-FCFDBFC1434B}"/>
          </ac:spMkLst>
        </pc:spChg>
        <pc:picChg chg="add mod">
          <ac:chgData name="lenny lv" userId="91baea5caca42b41" providerId="LiveId" clId="{BE8C11B2-F7B9-ED4F-A3BD-3BD5735E580E}" dt="2021-11-24T01:44:39.632" v="172" actId="1076"/>
          <ac:picMkLst>
            <pc:docMk/>
            <pc:sldMk cId="2544202095" sldId="465"/>
            <ac:picMk id="11" creationId="{6C4D0973-55B9-4347-85E3-BB50185A766B}"/>
          </ac:picMkLst>
        </pc:picChg>
      </pc:sldChg>
      <pc:sldChg chg="modSp mod">
        <pc:chgData name="lenny lv" userId="91baea5caca42b41" providerId="LiveId" clId="{BE8C11B2-F7B9-ED4F-A3BD-3BD5735E580E}" dt="2021-11-27T02:51:57.905" v="831" actId="20577"/>
        <pc:sldMkLst>
          <pc:docMk/>
          <pc:sldMk cId="1369877147" sldId="466"/>
        </pc:sldMkLst>
        <pc:spChg chg="mod">
          <ac:chgData name="lenny lv" userId="91baea5caca42b41" providerId="LiveId" clId="{BE8C11B2-F7B9-ED4F-A3BD-3BD5735E580E}" dt="2021-11-27T02:51:57.905" v="831" actId="20577"/>
          <ac:spMkLst>
            <pc:docMk/>
            <pc:sldMk cId="1369877147" sldId="466"/>
            <ac:spMk id="4" creationId="{D581535C-8D5C-F34E-8869-4683AD244CF9}"/>
          </ac:spMkLst>
        </pc:spChg>
      </pc:sldChg>
      <pc:sldChg chg="addSp delSp modSp mod modClrScheme chgLayout">
        <pc:chgData name="lenny lv" userId="91baea5caca42b41" providerId="LiveId" clId="{BE8C11B2-F7B9-ED4F-A3BD-3BD5735E580E}" dt="2021-11-24T02:32:00.256" v="597" actId="5793"/>
        <pc:sldMkLst>
          <pc:docMk/>
          <pc:sldMk cId="1215734359" sldId="469"/>
        </pc:sldMkLst>
        <pc:spChg chg="mod ord">
          <ac:chgData name="lenny lv" userId="91baea5caca42b41" providerId="LiveId" clId="{BE8C11B2-F7B9-ED4F-A3BD-3BD5735E580E}" dt="2021-11-24T01:47:00.625" v="182" actId="255"/>
          <ac:spMkLst>
            <pc:docMk/>
            <pc:sldMk cId="1215734359" sldId="469"/>
            <ac:spMk id="2" creationId="{689FF0FC-32DA-2C4D-BE30-30AAFA09C7EE}"/>
          </ac:spMkLst>
        </pc:spChg>
        <pc:spChg chg="del mod ord">
          <ac:chgData name="lenny lv" userId="91baea5caca42b41" providerId="LiveId" clId="{BE8C11B2-F7B9-ED4F-A3BD-3BD5735E580E}" dt="2021-11-24T01:46:35.699" v="179" actId="931"/>
          <ac:spMkLst>
            <pc:docMk/>
            <pc:sldMk cId="1215734359" sldId="469"/>
            <ac:spMk id="3" creationId="{C1DE02A1-05FE-3C4F-B781-625A35C77547}"/>
          </ac:spMkLst>
        </pc:spChg>
        <pc:spChg chg="add mod ord">
          <ac:chgData name="lenny lv" userId="91baea5caca42b41" providerId="LiveId" clId="{BE8C11B2-F7B9-ED4F-A3BD-3BD5735E580E}" dt="2021-11-24T02:32:00.256" v="597" actId="5793"/>
          <ac:spMkLst>
            <pc:docMk/>
            <pc:sldMk cId="1215734359" sldId="469"/>
            <ac:spMk id="4" creationId="{CBBB6E26-E74D-3644-8740-103C1FF6BEBB}"/>
          </ac:spMkLst>
        </pc:spChg>
        <pc:picChg chg="add mod">
          <ac:chgData name="lenny lv" userId="91baea5caca42b41" providerId="LiveId" clId="{BE8C11B2-F7B9-ED4F-A3BD-3BD5735E580E}" dt="2021-11-24T01:46:41.043" v="180" actId="14100"/>
          <ac:picMkLst>
            <pc:docMk/>
            <pc:sldMk cId="1215734359" sldId="469"/>
            <ac:picMk id="6" creationId="{01DA3065-1202-1040-8CA8-DD6E10D0DF81}"/>
          </ac:picMkLst>
        </pc:picChg>
      </pc:sldChg>
      <pc:sldChg chg="modSp add mod">
        <pc:chgData name="lenny lv" userId="91baea5caca42b41" providerId="LiveId" clId="{BE8C11B2-F7B9-ED4F-A3BD-3BD5735E580E}" dt="2021-11-27T02:44:59.864" v="606" actId="207"/>
        <pc:sldMkLst>
          <pc:docMk/>
          <pc:sldMk cId="2711112473" sldId="470"/>
        </pc:sldMkLst>
        <pc:spChg chg="mod">
          <ac:chgData name="lenny lv" userId="91baea5caca42b41" providerId="LiveId" clId="{BE8C11B2-F7B9-ED4F-A3BD-3BD5735E580E}" dt="2021-11-27T02:44:59.864" v="606" actId="207"/>
          <ac:spMkLst>
            <pc:docMk/>
            <pc:sldMk cId="2711112473" sldId="470"/>
            <ac:spMk id="3" creationId="{D54CD4BD-037A-4283-A558-4C8182448E89}"/>
          </ac:spMkLst>
        </pc:spChg>
      </pc:sldChg>
      <pc:sldChg chg="addSp delSp modSp new mod modClrScheme chgLayout">
        <pc:chgData name="lenny lv" userId="91baea5caca42b41" providerId="LiveId" clId="{BE8C11B2-F7B9-ED4F-A3BD-3BD5735E580E}" dt="2021-11-24T01:54:23.997" v="236" actId="20577"/>
        <pc:sldMkLst>
          <pc:docMk/>
          <pc:sldMk cId="3011352129" sldId="471"/>
        </pc:sldMkLst>
        <pc:spChg chg="del mod ord">
          <ac:chgData name="lenny lv" userId="91baea5caca42b41" providerId="LiveId" clId="{BE8C11B2-F7B9-ED4F-A3BD-3BD5735E580E}" dt="2021-11-24T01:54:09.439" v="198" actId="700"/>
          <ac:spMkLst>
            <pc:docMk/>
            <pc:sldMk cId="3011352129" sldId="471"/>
            <ac:spMk id="2" creationId="{5B09863A-2793-ED47-9C84-E0CDA649A931}"/>
          </ac:spMkLst>
        </pc:spChg>
        <pc:spChg chg="del mod ord">
          <ac:chgData name="lenny lv" userId="91baea5caca42b41" providerId="LiveId" clId="{BE8C11B2-F7B9-ED4F-A3BD-3BD5735E580E}" dt="2021-11-24T01:54:09.439" v="198" actId="700"/>
          <ac:spMkLst>
            <pc:docMk/>
            <pc:sldMk cId="3011352129" sldId="471"/>
            <ac:spMk id="3" creationId="{998CC9C3-874E-7943-A6C7-7847EDEACB17}"/>
          </ac:spMkLst>
        </pc:spChg>
        <pc:spChg chg="add mod ord">
          <ac:chgData name="lenny lv" userId="91baea5caca42b41" providerId="LiveId" clId="{BE8C11B2-F7B9-ED4F-A3BD-3BD5735E580E}" dt="2021-11-24T01:54:18.190" v="219" actId="20577"/>
          <ac:spMkLst>
            <pc:docMk/>
            <pc:sldMk cId="3011352129" sldId="471"/>
            <ac:spMk id="4" creationId="{66215EF6-ABFC-9042-B5B5-F7F115212849}"/>
          </ac:spMkLst>
        </pc:spChg>
        <pc:spChg chg="add mod ord">
          <ac:chgData name="lenny lv" userId="91baea5caca42b41" providerId="LiveId" clId="{BE8C11B2-F7B9-ED4F-A3BD-3BD5735E580E}" dt="2021-11-24T01:54:23.997" v="236" actId="20577"/>
          <ac:spMkLst>
            <pc:docMk/>
            <pc:sldMk cId="3011352129" sldId="471"/>
            <ac:spMk id="5" creationId="{9D0FF4E5-675B-9C4D-8671-8CBCF8019E7F}"/>
          </ac:spMkLst>
        </pc:spChg>
      </pc:sldChg>
      <pc:sldChg chg="addSp delSp modSp new mod">
        <pc:chgData name="lenny lv" userId="91baea5caca42b41" providerId="LiveId" clId="{BE8C11B2-F7B9-ED4F-A3BD-3BD5735E580E}" dt="2021-11-24T01:59:09.369" v="283" actId="931"/>
        <pc:sldMkLst>
          <pc:docMk/>
          <pc:sldMk cId="1554419280" sldId="472"/>
        </pc:sldMkLst>
        <pc:spChg chg="mod">
          <ac:chgData name="lenny lv" userId="91baea5caca42b41" providerId="LiveId" clId="{BE8C11B2-F7B9-ED4F-A3BD-3BD5735E580E}" dt="2021-11-24T01:55:54.422" v="281" actId="20577"/>
          <ac:spMkLst>
            <pc:docMk/>
            <pc:sldMk cId="1554419280" sldId="472"/>
            <ac:spMk id="2" creationId="{88D4E244-F8E5-0749-90E9-FEFD515438DC}"/>
          </ac:spMkLst>
        </pc:spChg>
        <pc:spChg chg="del mod">
          <ac:chgData name="lenny lv" userId="91baea5caca42b41" providerId="LiveId" clId="{BE8C11B2-F7B9-ED4F-A3BD-3BD5735E580E}" dt="2021-11-24T01:59:09.369" v="283" actId="931"/>
          <ac:spMkLst>
            <pc:docMk/>
            <pc:sldMk cId="1554419280" sldId="472"/>
            <ac:spMk id="3" creationId="{F1B1F9EC-A730-674A-A32A-22E69C4FE34D}"/>
          </ac:spMkLst>
        </pc:spChg>
        <pc:picChg chg="add mod">
          <ac:chgData name="lenny lv" userId="91baea5caca42b41" providerId="LiveId" clId="{BE8C11B2-F7B9-ED4F-A3BD-3BD5735E580E}" dt="2021-11-24T01:59:09.369" v="283" actId="931"/>
          <ac:picMkLst>
            <pc:docMk/>
            <pc:sldMk cId="1554419280" sldId="472"/>
            <ac:picMk id="5" creationId="{A736E447-D05F-1C4F-BE75-7A771264DE02}"/>
          </ac:picMkLst>
        </pc:picChg>
      </pc:sldChg>
      <pc:sldChg chg="addSp delSp modSp new mod modClrScheme chgLayout">
        <pc:chgData name="lenny lv" userId="91baea5caca42b41" providerId="LiveId" clId="{BE8C11B2-F7B9-ED4F-A3BD-3BD5735E580E}" dt="2021-11-24T02:29:10.328" v="405" actId="20577"/>
        <pc:sldMkLst>
          <pc:docMk/>
          <pc:sldMk cId="1739478244" sldId="473"/>
        </pc:sldMkLst>
        <pc:spChg chg="mod ord">
          <ac:chgData name="lenny lv" userId="91baea5caca42b41" providerId="LiveId" clId="{BE8C11B2-F7B9-ED4F-A3BD-3BD5735E580E}" dt="2021-11-24T02:29:10.328" v="405" actId="20577"/>
          <ac:spMkLst>
            <pc:docMk/>
            <pc:sldMk cId="1739478244" sldId="473"/>
            <ac:spMk id="2" creationId="{09BFEABB-40E8-134F-9D59-DAAA34BDF841}"/>
          </ac:spMkLst>
        </pc:spChg>
        <pc:spChg chg="del">
          <ac:chgData name="lenny lv" userId="91baea5caca42b41" providerId="LiveId" clId="{BE8C11B2-F7B9-ED4F-A3BD-3BD5735E580E}" dt="2021-11-24T02:02:21.272" v="359" actId="700"/>
          <ac:spMkLst>
            <pc:docMk/>
            <pc:sldMk cId="1739478244" sldId="473"/>
            <ac:spMk id="3" creationId="{192B96D3-1650-D14C-9FBE-B7691B0CCA77}"/>
          </ac:spMkLst>
        </pc:spChg>
        <pc:spChg chg="add mod">
          <ac:chgData name="lenny lv" userId="91baea5caca42b41" providerId="LiveId" clId="{BE8C11B2-F7B9-ED4F-A3BD-3BD5735E580E}" dt="2021-11-24T02:04:15.789" v="378" actId="208"/>
          <ac:spMkLst>
            <pc:docMk/>
            <pc:sldMk cId="1739478244" sldId="473"/>
            <ac:spMk id="9" creationId="{749C221D-0B5A-3844-9D95-10C3BCF3DEE7}"/>
          </ac:spMkLst>
        </pc:spChg>
        <pc:picChg chg="add mod">
          <ac:chgData name="lenny lv" userId="91baea5caca42b41" providerId="LiveId" clId="{BE8C11B2-F7B9-ED4F-A3BD-3BD5735E580E}" dt="2021-11-24T02:03:00.267" v="370" actId="1076"/>
          <ac:picMkLst>
            <pc:docMk/>
            <pc:sldMk cId="1739478244" sldId="473"/>
            <ac:picMk id="5" creationId="{668F5C41-1ADB-2344-9F08-9D6685C2F64F}"/>
          </ac:picMkLst>
        </pc:picChg>
        <pc:picChg chg="add mod">
          <ac:chgData name="lenny lv" userId="91baea5caca42b41" providerId="LiveId" clId="{BE8C11B2-F7B9-ED4F-A3BD-3BD5735E580E}" dt="2021-11-24T02:02:57.610" v="368" actId="1076"/>
          <ac:picMkLst>
            <pc:docMk/>
            <pc:sldMk cId="1739478244" sldId="473"/>
            <ac:picMk id="6" creationId="{FA5F5E73-125D-3D48-A6F8-B62050F874A3}"/>
          </ac:picMkLst>
        </pc:picChg>
        <pc:picChg chg="add mod">
          <ac:chgData name="lenny lv" userId="91baea5caca42b41" providerId="LiveId" clId="{BE8C11B2-F7B9-ED4F-A3BD-3BD5735E580E}" dt="2021-11-24T02:02:55.906" v="367" actId="1076"/>
          <ac:picMkLst>
            <pc:docMk/>
            <pc:sldMk cId="1739478244" sldId="473"/>
            <ac:picMk id="7" creationId="{BC8CE2C8-D80F-2144-8063-75612E2B5658}"/>
          </ac:picMkLst>
        </pc:picChg>
        <pc:picChg chg="add mod">
          <ac:chgData name="lenny lv" userId="91baea5caca42b41" providerId="LiveId" clId="{BE8C11B2-F7B9-ED4F-A3BD-3BD5735E580E}" dt="2021-11-24T02:02:58.978" v="369" actId="1076"/>
          <ac:picMkLst>
            <pc:docMk/>
            <pc:sldMk cId="1739478244" sldId="473"/>
            <ac:picMk id="8" creationId="{FF9AA903-146B-9648-9005-A1E5DB669853}"/>
          </ac:picMkLst>
        </pc:picChg>
      </pc:sldChg>
      <pc:sldChg chg="modSp new mod">
        <pc:chgData name="lenny lv" userId="91baea5caca42b41" providerId="LiveId" clId="{BE8C11B2-F7B9-ED4F-A3BD-3BD5735E580E}" dt="2021-11-24T02:30:40.096" v="544" actId="20577"/>
        <pc:sldMkLst>
          <pc:docMk/>
          <pc:sldMk cId="2092476433" sldId="474"/>
        </pc:sldMkLst>
        <pc:spChg chg="mod">
          <ac:chgData name="lenny lv" userId="91baea5caca42b41" providerId="LiveId" clId="{BE8C11B2-F7B9-ED4F-A3BD-3BD5735E580E}" dt="2021-11-24T02:29:59.551" v="455" actId="20577"/>
          <ac:spMkLst>
            <pc:docMk/>
            <pc:sldMk cId="2092476433" sldId="474"/>
            <ac:spMk id="2" creationId="{D00CB03E-2DA9-5A45-ABA3-B7DDB2CA11B3}"/>
          </ac:spMkLst>
        </pc:spChg>
        <pc:spChg chg="mod">
          <ac:chgData name="lenny lv" userId="91baea5caca42b41" providerId="LiveId" clId="{BE8C11B2-F7B9-ED4F-A3BD-3BD5735E580E}" dt="2021-11-24T02:30:40.096" v="544" actId="20577"/>
          <ac:spMkLst>
            <pc:docMk/>
            <pc:sldMk cId="2092476433" sldId="474"/>
            <ac:spMk id="3" creationId="{D6DE88E6-AC45-6144-8938-8A60D9F636CF}"/>
          </ac:spMkLst>
        </pc:spChg>
      </pc:sldChg>
      <pc:sldChg chg="modSp new mod">
        <pc:chgData name="lenny lv" userId="91baea5caca42b41" providerId="LiveId" clId="{BE8C11B2-F7B9-ED4F-A3BD-3BD5735E580E}" dt="2021-11-27T02:50:33.422" v="811" actId="20577"/>
        <pc:sldMkLst>
          <pc:docMk/>
          <pc:sldMk cId="699270671" sldId="475"/>
        </pc:sldMkLst>
        <pc:spChg chg="mod">
          <ac:chgData name="lenny lv" userId="91baea5caca42b41" providerId="LiveId" clId="{BE8C11B2-F7B9-ED4F-A3BD-3BD5735E580E}" dt="2021-11-27T02:45:44.881" v="635" actId="20577"/>
          <ac:spMkLst>
            <pc:docMk/>
            <pc:sldMk cId="699270671" sldId="475"/>
            <ac:spMk id="2" creationId="{E15187DA-249C-294B-B33B-E88E9FEDD9E5}"/>
          </ac:spMkLst>
        </pc:spChg>
        <pc:spChg chg="mod">
          <ac:chgData name="lenny lv" userId="91baea5caca42b41" providerId="LiveId" clId="{BE8C11B2-F7B9-ED4F-A3BD-3BD5735E580E}" dt="2021-11-27T02:50:33.422" v="811" actId="20577"/>
          <ac:spMkLst>
            <pc:docMk/>
            <pc:sldMk cId="699270671" sldId="475"/>
            <ac:spMk id="3" creationId="{F6CA34E0-F730-7C42-B0EF-F06084D22C12}"/>
          </ac:spMkLst>
        </pc:spChg>
      </pc:sldChg>
      <pc:sldChg chg="modSp new mod">
        <pc:chgData name="lenny lv" userId="91baea5caca42b41" providerId="LiveId" clId="{BE8C11B2-F7B9-ED4F-A3BD-3BD5735E580E}" dt="2021-11-27T02:57:27.715" v="1180" actId="20577"/>
        <pc:sldMkLst>
          <pc:docMk/>
          <pc:sldMk cId="2646557942" sldId="476"/>
        </pc:sldMkLst>
        <pc:spChg chg="mod">
          <ac:chgData name="lenny lv" userId="91baea5caca42b41" providerId="LiveId" clId="{BE8C11B2-F7B9-ED4F-A3BD-3BD5735E580E}" dt="2021-11-27T02:53:11.876" v="845" actId="20577"/>
          <ac:spMkLst>
            <pc:docMk/>
            <pc:sldMk cId="2646557942" sldId="476"/>
            <ac:spMk id="2" creationId="{779EF0D0-3C7E-AB49-A7D9-CE1C00B3C6F9}"/>
          </ac:spMkLst>
        </pc:spChg>
        <pc:spChg chg="mod">
          <ac:chgData name="lenny lv" userId="91baea5caca42b41" providerId="LiveId" clId="{BE8C11B2-F7B9-ED4F-A3BD-3BD5735E580E}" dt="2021-11-27T02:57:27.715" v="1180" actId="20577"/>
          <ac:spMkLst>
            <pc:docMk/>
            <pc:sldMk cId="2646557942" sldId="476"/>
            <ac:spMk id="3" creationId="{780A2B23-0E0B-F841-8F51-B68B55D3A101}"/>
          </ac:spMkLst>
        </pc:spChg>
      </pc:sldChg>
      <pc:sldChg chg="addSp modSp new mod">
        <pc:chgData name="lenny lv" userId="91baea5caca42b41" providerId="LiveId" clId="{BE8C11B2-F7B9-ED4F-A3BD-3BD5735E580E}" dt="2021-11-27T03:02:24.553" v="1221" actId="20577"/>
        <pc:sldMkLst>
          <pc:docMk/>
          <pc:sldMk cId="2666742463" sldId="477"/>
        </pc:sldMkLst>
        <pc:spChg chg="mod">
          <ac:chgData name="lenny lv" userId="91baea5caca42b41" providerId="LiveId" clId="{BE8C11B2-F7B9-ED4F-A3BD-3BD5735E580E}" dt="2021-11-27T03:02:24.553" v="1221" actId="20577"/>
          <ac:spMkLst>
            <pc:docMk/>
            <pc:sldMk cId="2666742463" sldId="477"/>
            <ac:spMk id="2" creationId="{8B6B8D0D-E53C-A740-AC11-60A5550F6B41}"/>
          </ac:spMkLst>
        </pc:spChg>
        <pc:spChg chg="add mod">
          <ac:chgData name="lenny lv" userId="91baea5caca42b41" providerId="LiveId" clId="{BE8C11B2-F7B9-ED4F-A3BD-3BD5735E580E}" dt="2021-11-27T03:01:15.566" v="1183" actId="14100"/>
          <ac:spMkLst>
            <pc:docMk/>
            <pc:sldMk cId="2666742463" sldId="477"/>
            <ac:spMk id="3" creationId="{AADA477D-1F92-D04E-98A9-36392E35F085}"/>
          </ac:spMkLst>
        </pc:spChg>
        <pc:picChg chg="add mod">
          <ac:chgData name="lenny lv" userId="91baea5caca42b41" providerId="LiveId" clId="{BE8C11B2-F7B9-ED4F-A3BD-3BD5735E580E}" dt="2021-11-27T03:01:59.430" v="1185" actId="14100"/>
          <ac:picMkLst>
            <pc:docMk/>
            <pc:sldMk cId="2666742463" sldId="477"/>
            <ac:picMk id="1028" creationId="{297C1391-EFA4-CE40-8713-D661B3B516A6}"/>
          </ac:picMkLst>
        </pc:picChg>
      </pc:sldChg>
      <pc:sldChg chg="modSp add mod">
        <pc:chgData name="lenny lv" userId="91baea5caca42b41" providerId="LiveId" clId="{BE8C11B2-F7B9-ED4F-A3BD-3BD5735E580E}" dt="2021-11-27T03:08:12.164" v="1240" actId="14100"/>
        <pc:sldMkLst>
          <pc:docMk/>
          <pc:sldMk cId="1971851682" sldId="478"/>
        </pc:sldMkLst>
        <pc:cxnChg chg="mod">
          <ac:chgData name="lenny lv" userId="91baea5caca42b41" providerId="LiveId" clId="{BE8C11B2-F7B9-ED4F-A3BD-3BD5735E580E}" dt="2021-11-27T03:08:12.164" v="1240" actId="14100"/>
          <ac:cxnSpMkLst>
            <pc:docMk/>
            <pc:sldMk cId="1971851682" sldId="478"/>
            <ac:cxnSpMk id="3" creationId="{00D72651-535C-4A4F-ADDD-7D9F4B5D5972}"/>
          </ac:cxnSpMkLst>
        </pc:cxnChg>
      </pc:sldChg>
      <pc:sldChg chg="modSp add mod">
        <pc:chgData name="lenny lv" userId="91baea5caca42b41" providerId="LiveId" clId="{BE8C11B2-F7B9-ED4F-A3BD-3BD5735E580E}" dt="2021-11-27T03:08:57.370" v="1300" actId="14100"/>
        <pc:sldMkLst>
          <pc:docMk/>
          <pc:sldMk cId="1948503699" sldId="479"/>
        </pc:sldMkLst>
        <pc:cxnChg chg="mod">
          <ac:chgData name="lenny lv" userId="91baea5caca42b41" providerId="LiveId" clId="{BE8C11B2-F7B9-ED4F-A3BD-3BD5735E580E}" dt="2021-11-27T03:08:57.370" v="1300" actId="14100"/>
          <ac:cxnSpMkLst>
            <pc:docMk/>
            <pc:sldMk cId="1948503699" sldId="479"/>
            <ac:cxnSpMk id="3" creationId="{00D72651-535C-4A4F-ADDD-7D9F4B5D5972}"/>
          </ac:cxnSpMkLst>
        </pc:cxnChg>
      </pc:sldChg>
      <pc:sldChg chg="modSp add mod">
        <pc:chgData name="lenny lv" userId="91baea5caca42b41" providerId="LiveId" clId="{BE8C11B2-F7B9-ED4F-A3BD-3BD5735E580E}" dt="2021-11-27T03:09:21.568" v="1348" actId="1038"/>
        <pc:sldMkLst>
          <pc:docMk/>
          <pc:sldMk cId="2556582483" sldId="480"/>
        </pc:sldMkLst>
        <pc:cxnChg chg="mod">
          <ac:chgData name="lenny lv" userId="91baea5caca42b41" providerId="LiveId" clId="{BE8C11B2-F7B9-ED4F-A3BD-3BD5735E580E}" dt="2021-11-27T03:09:21.568" v="1348" actId="1038"/>
          <ac:cxnSpMkLst>
            <pc:docMk/>
            <pc:sldMk cId="2556582483" sldId="480"/>
            <ac:cxnSpMk id="3" creationId="{00D72651-535C-4A4F-ADDD-7D9F4B5D597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E0E56-AEA9-45EB-B4A0-22D78572D046}"/>
              </a:ext>
            </a:extLst>
          </p:cNvPr>
          <p:cNvSpPr>
            <a:spLocks noGrp="1"/>
          </p:cNvSpPr>
          <p:nvPr>
            <p:ph type="title"/>
          </p:nvPr>
        </p:nvSpPr>
        <p:spPr/>
        <p:txBody>
          <a:bodyPr/>
          <a:lstStyle/>
          <a:p>
            <a:r>
              <a:rPr lang="en-US" altLang="zh-CN" dirty="0"/>
              <a:t>Topics of this course</a:t>
            </a:r>
            <a:endParaRPr lang="zh-CN" altLang="en-US" dirty="0"/>
          </a:p>
        </p:txBody>
      </p:sp>
      <p:sp>
        <p:nvSpPr>
          <p:cNvPr id="3" name="内容占位符 2">
            <a:extLst>
              <a:ext uri="{FF2B5EF4-FFF2-40B4-BE49-F238E27FC236}">
                <a16:creationId xmlns:a16="http://schemas.microsoft.com/office/drawing/2014/main" id="{D54CD4BD-037A-4283-A558-4C8182448E89}"/>
              </a:ext>
            </a:extLst>
          </p:cNvPr>
          <p:cNvSpPr>
            <a:spLocks noGrp="1"/>
          </p:cNvSpPr>
          <p:nvPr>
            <p:ph idx="1"/>
          </p:nvPr>
        </p:nvSpPr>
        <p:spPr/>
        <p:txBody>
          <a:bodyPr>
            <a:normAutofit fontScale="92500" lnSpcReduction="10000"/>
          </a:bodyPr>
          <a:lstStyle/>
          <a:p>
            <a:r>
              <a:rPr lang="en-US" altLang="zh-CN" dirty="0"/>
              <a:t>What is CS ?</a:t>
            </a:r>
          </a:p>
          <a:p>
            <a:pPr lvl="1"/>
            <a:r>
              <a:rPr lang="en-US" altLang="zh-CN" sz="2200" dirty="0" err="1"/>
              <a:t>Lect</a:t>
            </a:r>
            <a:r>
              <a:rPr lang="zh-CN" altLang="en-US" sz="2200" dirty="0"/>
              <a:t> </a:t>
            </a:r>
            <a:r>
              <a:rPr lang="en-US" altLang="zh-CN" sz="2200" dirty="0"/>
              <a:t>1:</a:t>
            </a:r>
            <a:r>
              <a:rPr lang="zh-CN" altLang="en-US" sz="2200" dirty="0"/>
              <a:t> </a:t>
            </a:r>
            <a:r>
              <a:rPr lang="en-US" altLang="zh-CN" sz="2200" dirty="0"/>
              <a:t>what is computer</a:t>
            </a:r>
          </a:p>
          <a:p>
            <a:pPr lvl="1"/>
            <a:r>
              <a:rPr lang="en-US" altLang="zh-CN" sz="2200" dirty="0" err="1"/>
              <a:t>Lect</a:t>
            </a:r>
            <a:r>
              <a:rPr lang="en-US" altLang="zh-CN" sz="2200" dirty="0"/>
              <a:t> 2: how is computer</a:t>
            </a:r>
            <a:r>
              <a:rPr lang="zh-CN" altLang="en-US" sz="2200" dirty="0"/>
              <a:t> </a:t>
            </a:r>
            <a:r>
              <a:rPr lang="en-US" altLang="zh-CN" sz="2200" dirty="0"/>
              <a:t>system working</a:t>
            </a:r>
          </a:p>
          <a:p>
            <a:pPr lvl="1"/>
            <a:r>
              <a:rPr lang="en-US" altLang="zh-CN" sz="2200" dirty="0" err="1"/>
              <a:t>Lect</a:t>
            </a:r>
            <a:r>
              <a:rPr lang="en-US" altLang="zh-CN" sz="2200" dirty="0"/>
              <a:t> 3: Turing machine &amp; P vs NP</a:t>
            </a:r>
          </a:p>
          <a:p>
            <a:pPr lvl="1"/>
            <a:r>
              <a:rPr lang="en-US" altLang="zh-CN" sz="2200" dirty="0" err="1"/>
              <a:t>Lect</a:t>
            </a:r>
            <a:r>
              <a:rPr lang="en-US" altLang="zh-CN" sz="2200" dirty="0"/>
              <a:t> 4: computational thinking &amp; algorithm</a:t>
            </a:r>
          </a:p>
          <a:p>
            <a:pPr lvl="1"/>
            <a:r>
              <a:rPr lang="en-US" altLang="zh-CN" sz="2200" dirty="0" err="1"/>
              <a:t>Lect</a:t>
            </a:r>
            <a:r>
              <a:rPr lang="en-US" altLang="zh-CN" sz="2200" dirty="0"/>
              <a:t> 5: cloud computing</a:t>
            </a:r>
          </a:p>
          <a:p>
            <a:r>
              <a:rPr lang="en-US" altLang="zh-CN" dirty="0"/>
              <a:t>Why is CS so hot ?</a:t>
            </a:r>
          </a:p>
          <a:p>
            <a:pPr lvl="1"/>
            <a:r>
              <a:rPr lang="en-US" altLang="zh-CN" dirty="0" err="1">
                <a:solidFill>
                  <a:srgbClr val="FF0000"/>
                </a:solidFill>
              </a:rPr>
              <a:t>Lect</a:t>
            </a:r>
            <a:r>
              <a:rPr lang="en-US" altLang="zh-CN" dirty="0">
                <a:solidFill>
                  <a:srgbClr val="FF0000"/>
                </a:solidFill>
              </a:rPr>
              <a:t> 6: introduction to machine learning and AI</a:t>
            </a:r>
            <a:endParaRPr lang="en-US" altLang="zh-CN" dirty="0"/>
          </a:p>
          <a:p>
            <a:pPr lvl="1"/>
            <a:r>
              <a:rPr lang="en-US" altLang="zh-CN" dirty="0" err="1"/>
              <a:t>Lect</a:t>
            </a:r>
            <a:r>
              <a:rPr lang="en-US" altLang="zh-CN" dirty="0"/>
              <a:t> 7:</a:t>
            </a:r>
            <a:r>
              <a:rPr lang="zh-CN" altLang="en-US" dirty="0"/>
              <a:t> </a:t>
            </a:r>
            <a:r>
              <a:rPr lang="en-US" altLang="zh-CN" dirty="0"/>
              <a:t>introduction to big data</a:t>
            </a:r>
          </a:p>
          <a:p>
            <a:pPr lvl="1"/>
            <a:r>
              <a:rPr lang="en-US" altLang="zh-CN" dirty="0" err="1"/>
              <a:t>Lect</a:t>
            </a:r>
            <a:r>
              <a:rPr lang="en-US" altLang="zh-CN" dirty="0"/>
              <a:t> 8: introduction to </a:t>
            </a:r>
            <a:r>
              <a:rPr lang="en-US" altLang="zh-CN" dirty="0" err="1"/>
              <a:t>alphaFold</a:t>
            </a:r>
            <a:r>
              <a:rPr lang="en-US" altLang="zh-CN" dirty="0"/>
              <a:t>/alphaFold2</a:t>
            </a:r>
          </a:p>
          <a:p>
            <a:r>
              <a:rPr lang="en-US" altLang="zh-CN" dirty="0"/>
              <a:t>How to learn CS ?</a:t>
            </a:r>
          </a:p>
        </p:txBody>
      </p:sp>
    </p:spTree>
    <p:extLst>
      <p:ext uri="{BB962C8B-B14F-4D97-AF65-F5344CB8AC3E}">
        <p14:creationId xmlns:p14="http://schemas.microsoft.com/office/powerpoint/2010/main" val="2711112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B03E-2DA9-5A45-ABA3-B7DDB2CA11B3}"/>
              </a:ext>
            </a:extLst>
          </p:cNvPr>
          <p:cNvSpPr>
            <a:spLocks noGrp="1"/>
          </p:cNvSpPr>
          <p:nvPr>
            <p:ph type="title"/>
          </p:nvPr>
        </p:nvSpPr>
        <p:spPr/>
        <p:txBody>
          <a:bodyPr/>
          <a:lstStyle/>
          <a:p>
            <a:r>
              <a:rPr kumimoji="1" lang="en-US" altLang="zh-CN" dirty="0"/>
              <a:t>Key to success of Shallow ML</a:t>
            </a:r>
            <a:endParaRPr kumimoji="1" lang="zh-CN" altLang="en-US" dirty="0"/>
          </a:p>
        </p:txBody>
      </p:sp>
      <p:sp>
        <p:nvSpPr>
          <p:cNvPr id="3" name="内容占位符 2">
            <a:extLst>
              <a:ext uri="{FF2B5EF4-FFF2-40B4-BE49-F238E27FC236}">
                <a16:creationId xmlns:a16="http://schemas.microsoft.com/office/drawing/2014/main" id="{D6DE88E6-AC45-6144-8938-8A60D9F636CF}"/>
              </a:ext>
            </a:extLst>
          </p:cNvPr>
          <p:cNvSpPr>
            <a:spLocks noGrp="1"/>
          </p:cNvSpPr>
          <p:nvPr>
            <p:ph idx="1"/>
          </p:nvPr>
        </p:nvSpPr>
        <p:spPr/>
        <p:txBody>
          <a:bodyPr/>
          <a:lstStyle/>
          <a:p>
            <a:r>
              <a:rPr kumimoji="1" lang="en-US" altLang="zh-CN" dirty="0"/>
              <a:t>Feature engineering by human</a:t>
            </a:r>
            <a:endParaRPr kumimoji="1" lang="zh-CN" altLang="en-US" dirty="0"/>
          </a:p>
        </p:txBody>
      </p:sp>
    </p:spTree>
    <p:extLst>
      <p:ext uri="{BB962C8B-B14F-4D97-AF65-F5344CB8AC3E}">
        <p14:creationId xmlns:p14="http://schemas.microsoft.com/office/powerpoint/2010/main" val="209247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FF0FC-32DA-2C4D-BE30-30AAFA09C7EE}"/>
              </a:ext>
            </a:extLst>
          </p:cNvPr>
          <p:cNvSpPr>
            <a:spLocks noGrp="1"/>
          </p:cNvSpPr>
          <p:nvPr>
            <p:ph type="title"/>
          </p:nvPr>
        </p:nvSpPr>
        <p:spPr/>
        <p:txBody>
          <a:bodyPr>
            <a:normAutofit/>
          </a:bodyPr>
          <a:lstStyle/>
          <a:p>
            <a:r>
              <a:rPr kumimoji="1" lang="en-US" altLang="zh-CN" sz="4400" dirty="0"/>
              <a:t>What is DL</a:t>
            </a:r>
            <a:endParaRPr kumimoji="1" lang="zh-CN" altLang="en-US" sz="4400" dirty="0"/>
          </a:p>
        </p:txBody>
      </p:sp>
      <p:pic>
        <p:nvPicPr>
          <p:cNvPr id="6" name="内容占位符 5">
            <a:extLst>
              <a:ext uri="{FF2B5EF4-FFF2-40B4-BE49-F238E27FC236}">
                <a16:creationId xmlns:a16="http://schemas.microsoft.com/office/drawing/2014/main" id="{01DA3065-1202-1040-8CA8-DD6E10D0D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2173" y="273050"/>
            <a:ext cx="2644163" cy="6564821"/>
          </a:xfrm>
        </p:spPr>
      </p:pic>
      <p:sp>
        <p:nvSpPr>
          <p:cNvPr id="4" name="文本占位符 3">
            <a:extLst>
              <a:ext uri="{FF2B5EF4-FFF2-40B4-BE49-F238E27FC236}">
                <a16:creationId xmlns:a16="http://schemas.microsoft.com/office/drawing/2014/main" id="{CBBB6E26-E74D-3644-8740-103C1FF6BEBB}"/>
              </a:ext>
            </a:extLst>
          </p:cNvPr>
          <p:cNvSpPr>
            <a:spLocks noGrp="1"/>
          </p:cNvSpPr>
          <p:nvPr>
            <p:ph type="body" sz="half" idx="2"/>
          </p:nvPr>
        </p:nvSpPr>
        <p:spPr/>
        <p:txBody>
          <a:bodyPr>
            <a:normAutofit fontScale="92500" lnSpcReduction="20000"/>
          </a:bodyPr>
          <a:lstStyle/>
          <a:p>
            <a:pPr marL="342900" indent="-342900">
              <a:buFont typeface="Arial" panose="020B0604020202020204" pitchFamily="34" charset="0"/>
              <a:buChar char="•"/>
            </a:pPr>
            <a:r>
              <a:rPr lang="en" altLang="zh-CN" sz="2400" dirty="0"/>
              <a:t>Deep learning is essentially a neural network with three or more layers. These neural networks attempt to simulate the behavior of the human brain—albeit far from matching its ability—allowing it to “learn” from large amounts of data</a:t>
            </a:r>
            <a:r>
              <a:rPr lang="en" altLang="zh-CN" sz="2400"/>
              <a:t>.     </a:t>
            </a:r>
          </a:p>
          <a:p>
            <a:pPr lvl="1"/>
            <a:r>
              <a:rPr lang="en" altLang="zh-CN" sz="2200"/>
              <a:t>– </a:t>
            </a:r>
            <a:r>
              <a:rPr lang="en" altLang="zh-CN" sz="2200" dirty="0"/>
              <a:t>IBM</a:t>
            </a:r>
          </a:p>
          <a:p>
            <a:pPr marL="342900" indent="-342900">
              <a:buFont typeface="Arial" panose="020B0604020202020204" pitchFamily="34" charset="0"/>
              <a:buChar char="•"/>
            </a:pPr>
            <a:r>
              <a:rPr lang="en" altLang="zh-CN" sz="2400" dirty="0"/>
              <a:t>Features are learned automatically</a:t>
            </a:r>
          </a:p>
          <a:p>
            <a:endParaRPr lang="zh-CN" altLang="en-US" dirty="0"/>
          </a:p>
        </p:txBody>
      </p:sp>
    </p:spTree>
    <p:extLst>
      <p:ext uri="{BB962C8B-B14F-4D97-AF65-F5344CB8AC3E}">
        <p14:creationId xmlns:p14="http://schemas.microsoft.com/office/powerpoint/2010/main" val="121573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AI? The first naïve answer</a:t>
            </a:r>
            <a:endParaRPr lang="zh-CN" altLang="en-US" dirty="0"/>
          </a:p>
        </p:txBody>
      </p:sp>
      <p:sp>
        <p:nvSpPr>
          <p:cNvPr id="3" name="内容占位符 2"/>
          <p:cNvSpPr>
            <a:spLocks noGrp="1"/>
          </p:cNvSpPr>
          <p:nvPr>
            <p:ph idx="1"/>
          </p:nvPr>
        </p:nvSpPr>
        <p:spPr/>
        <p:txBody>
          <a:bodyPr/>
          <a:lstStyle/>
          <a:p>
            <a:r>
              <a:rPr lang="en-US" altLang="zh-CN" dirty="0"/>
              <a:t>Artificial intelligence</a:t>
            </a:r>
          </a:p>
          <a:p>
            <a:r>
              <a:rPr lang="en-US" altLang="zh-CN" dirty="0"/>
              <a:t>Intelligence?</a:t>
            </a:r>
          </a:p>
          <a:p>
            <a:pPr lvl="1"/>
            <a:r>
              <a:rPr lang="en-US" altLang="zh-CN" dirty="0"/>
              <a:t>Human behaviors (</a:t>
            </a:r>
            <a:r>
              <a:rPr lang="en-US" altLang="zh-CN"/>
              <a:t>including both smart </a:t>
            </a:r>
            <a:r>
              <a:rPr lang="en-US" altLang="zh-CN" dirty="0"/>
              <a:t>and stupid)</a:t>
            </a:r>
          </a:p>
          <a:p>
            <a:r>
              <a:rPr lang="en-US" altLang="zh-CN" dirty="0"/>
              <a:t>Artificial</a:t>
            </a:r>
          </a:p>
          <a:p>
            <a:pPr lvl="1"/>
            <a:r>
              <a:rPr lang="en-US" altLang="zh-CN" dirty="0"/>
              <a:t>Man-made</a:t>
            </a:r>
          </a:p>
          <a:p>
            <a:pPr lvl="1"/>
            <a:r>
              <a:rPr lang="en-US" altLang="zh-CN" dirty="0"/>
              <a:t>Human teach MACHINE to behave intelligence</a:t>
            </a:r>
          </a:p>
        </p:txBody>
      </p:sp>
    </p:spTree>
    <p:extLst>
      <p:ext uri="{BB962C8B-B14F-4D97-AF65-F5344CB8AC3E}">
        <p14:creationId xmlns:p14="http://schemas.microsoft.com/office/powerpoint/2010/main" val="403550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What is AI? Academic answers</a:t>
            </a:r>
          </a:p>
        </p:txBody>
      </p:sp>
      <p:sp>
        <p:nvSpPr>
          <p:cNvPr id="7171" name="Rectangle 3"/>
          <p:cNvSpPr>
            <a:spLocks noGrp="1" noChangeArrowheads="1"/>
          </p:cNvSpPr>
          <p:nvPr>
            <p:ph type="body" idx="1"/>
          </p:nvPr>
        </p:nvSpPr>
        <p:spPr/>
        <p:txBody>
          <a:bodyPr>
            <a:normAutofit lnSpcReduction="10000"/>
          </a:bodyPr>
          <a:lstStyle/>
          <a:p>
            <a:pPr>
              <a:buFontTx/>
              <a:buNone/>
            </a:pPr>
            <a:r>
              <a:rPr lang="en-US" altLang="zh-CN" dirty="0"/>
              <a:t>Views of AI fall into four categories:
</a:t>
            </a:r>
          </a:p>
          <a:p>
            <a:endParaRPr lang="en-US" altLang="zh-CN" dirty="0"/>
          </a:p>
          <a:p>
            <a:pPr>
              <a:buFontTx/>
              <a:buNone/>
            </a:pPr>
            <a:r>
              <a:rPr lang="en-US" altLang="zh-CN" dirty="0"/>
              <a:t>	Thinking humanly	Thinking rationally </a:t>
            </a:r>
          </a:p>
          <a:p>
            <a:pPr>
              <a:buFontTx/>
              <a:buNone/>
            </a:pPr>
            <a:r>
              <a:rPr lang="en-US" altLang="zh-CN" dirty="0"/>
              <a:t>	Acting humanly	Acting rationally </a:t>
            </a:r>
          </a:p>
          <a:p>
            <a:endParaRPr lang="en-US" altLang="zh-CN" dirty="0"/>
          </a:p>
          <a:p>
            <a:pPr>
              <a:buFontTx/>
              <a:buNone/>
            </a:pPr>
            <a:r>
              <a:rPr lang="en-US" altLang="zh-CN" dirty="0"/>
              <a:t>
</a:t>
            </a:r>
          </a:p>
        </p:txBody>
      </p:sp>
      <p:graphicFrame>
        <p:nvGraphicFramePr>
          <p:cNvPr id="7186" name="Group 18"/>
          <p:cNvGraphicFramePr>
            <a:graphicFrameLocks noGrp="1"/>
          </p:cNvGraphicFramePr>
          <p:nvPr>
            <p:extLst>
              <p:ext uri="{D42A27DB-BD31-4B8C-83A1-F6EECF244321}">
                <p14:modId xmlns:p14="http://schemas.microsoft.com/office/powerpoint/2010/main" val="2086972248"/>
              </p:ext>
            </p:extLst>
          </p:nvPr>
        </p:nvGraphicFramePr>
        <p:xfrm>
          <a:off x="755576" y="2996952"/>
          <a:ext cx="6696744" cy="1547837"/>
        </p:xfrm>
        <a:graphic>
          <a:graphicData uri="http://schemas.openxmlformats.org/drawingml/2006/table">
            <a:tbl>
              <a:tblPr/>
              <a:tblGrid>
                <a:gridCol w="3168352">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76915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867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直线连接符 2">
            <a:extLst>
              <a:ext uri="{FF2B5EF4-FFF2-40B4-BE49-F238E27FC236}">
                <a16:creationId xmlns:a16="http://schemas.microsoft.com/office/drawing/2014/main" id="{00D72651-535C-4A4F-ADDD-7D9F4B5D5972}"/>
              </a:ext>
            </a:extLst>
          </p:cNvPr>
          <p:cNvCxnSpPr/>
          <p:nvPr/>
        </p:nvCxnSpPr>
        <p:spPr>
          <a:xfrm>
            <a:off x="899592" y="4293096"/>
            <a:ext cx="2520280"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1734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t>Acting humanly: Turing Test</a:t>
            </a:r>
          </a:p>
        </p:txBody>
      </p:sp>
      <p:sp>
        <p:nvSpPr>
          <p:cNvPr id="8195" name="Rectangle 3"/>
          <p:cNvSpPr>
            <a:spLocks noGrp="1" noChangeArrowheads="1"/>
          </p:cNvSpPr>
          <p:nvPr>
            <p:ph type="body" idx="1"/>
          </p:nvPr>
        </p:nvSpPr>
        <p:spPr/>
        <p:txBody>
          <a:bodyPr/>
          <a:lstStyle/>
          <a:p>
            <a:pPr>
              <a:lnSpc>
                <a:spcPct val="80000"/>
              </a:lnSpc>
            </a:pPr>
            <a:r>
              <a:rPr lang="en-US" altLang="zh-CN" dirty="0"/>
              <a:t>Turing (1950) "Computing machinery and intelligence":</a:t>
            </a:r>
          </a:p>
          <a:p>
            <a:pPr>
              <a:lnSpc>
                <a:spcPct val="80000"/>
              </a:lnSpc>
            </a:pPr>
            <a:r>
              <a:rPr lang="en-US" altLang="zh-CN" dirty="0"/>
              <a:t>"Can machines think?" </a:t>
            </a:r>
            <a:r>
              <a:rPr lang="en-US" altLang="zh-CN" dirty="0">
                <a:sym typeface="Wingdings" charset="2"/>
              </a:rPr>
              <a:t></a:t>
            </a:r>
            <a:r>
              <a:rPr lang="en-US" altLang="zh-CN" dirty="0"/>
              <a:t> "Can machines behave intelligently?"</a:t>
            </a:r>
          </a:p>
          <a:p>
            <a:pPr>
              <a:lnSpc>
                <a:spcPct val="80000"/>
              </a:lnSpc>
            </a:pPr>
            <a:r>
              <a:rPr lang="en-US" altLang="zh-CN" dirty="0"/>
              <a:t>Operational test for intelligent behavior: the Imitation Game</a:t>
            </a:r>
          </a:p>
          <a:p>
            <a:pPr>
              <a:lnSpc>
                <a:spcPct val="80000"/>
              </a:lnSpc>
            </a:pPr>
            <a:endParaRPr lang="en-US" altLang="zh-CN" sz="2000" dirty="0"/>
          </a:p>
          <a:p>
            <a:pPr>
              <a:lnSpc>
                <a:spcPct val="80000"/>
              </a:lnSpc>
            </a:pPr>
            <a:endParaRPr lang="en-US" altLang="zh-CN" sz="2000" dirty="0"/>
          </a:p>
          <a:p>
            <a:pPr>
              <a:lnSpc>
                <a:spcPct val="80000"/>
              </a:lnSpc>
            </a:pPr>
            <a:endParaRPr lang="en-US" altLang="zh-CN" sz="2000" dirty="0"/>
          </a:p>
          <a:p>
            <a:pPr>
              <a:lnSpc>
                <a:spcPct val="80000"/>
              </a:lnSpc>
            </a:pPr>
            <a:endParaRPr lang="en-US" altLang="zh-CN" sz="2000" dirty="0"/>
          </a:p>
          <a:p>
            <a:pPr>
              <a:lnSpc>
                <a:spcPct val="80000"/>
              </a:lnSpc>
              <a:buFontTx/>
              <a:buNone/>
            </a:pPr>
            <a:r>
              <a:rPr lang="en-US" altLang="zh-CN" sz="2000" dirty="0"/>
              <a:t>
</a:t>
            </a:r>
          </a:p>
        </p:txBody>
      </p:sp>
      <p:pic>
        <p:nvPicPr>
          <p:cNvPr id="8196" name="Picture 4" descr="tu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936740"/>
            <a:ext cx="3948113" cy="136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13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B0DCF-1090-6D4D-B293-D5041A5284ED}"/>
              </a:ext>
            </a:extLst>
          </p:cNvPr>
          <p:cNvSpPr>
            <a:spLocks noGrp="1"/>
          </p:cNvSpPr>
          <p:nvPr>
            <p:ph type="title"/>
          </p:nvPr>
        </p:nvSpPr>
        <p:spPr>
          <a:xfrm>
            <a:off x="457200" y="274638"/>
            <a:ext cx="8579296" cy="1143000"/>
          </a:xfrm>
        </p:spPr>
        <p:txBody>
          <a:bodyPr>
            <a:normAutofit fontScale="90000"/>
          </a:bodyPr>
          <a:lstStyle/>
          <a:p>
            <a:pPr algn="l"/>
            <a:r>
              <a:rPr kumimoji="1" lang="en-US" altLang="zh-CN" dirty="0"/>
              <a:t>Turing</a:t>
            </a:r>
            <a:r>
              <a:rPr kumimoji="1" lang="zh-CN" altLang="en-US" dirty="0"/>
              <a:t> </a:t>
            </a:r>
            <a:r>
              <a:rPr kumimoji="1" lang="en-US" altLang="zh-CN" dirty="0"/>
              <a:t>test: poem generated from photo</a:t>
            </a:r>
            <a:endParaRPr kumimoji="1" lang="zh-CN" altLang="en-US" dirty="0"/>
          </a:p>
        </p:txBody>
      </p:sp>
      <p:pic>
        <p:nvPicPr>
          <p:cNvPr id="1026" name="Picture 2">
            <a:extLst>
              <a:ext uri="{FF2B5EF4-FFF2-40B4-BE49-F238E27FC236}">
                <a16:creationId xmlns:a16="http://schemas.microsoft.com/office/drawing/2014/main" id="{96544090-5CD4-A14A-95AE-6D0B12A2B7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1808" y="1340768"/>
            <a:ext cx="4403639"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D581535C-8D5C-F34E-8869-4683AD244CF9}"/>
              </a:ext>
            </a:extLst>
          </p:cNvPr>
          <p:cNvSpPr txBox="1"/>
          <p:nvPr/>
        </p:nvSpPr>
        <p:spPr>
          <a:xfrm>
            <a:off x="4915608" y="2708920"/>
            <a:ext cx="2646878" cy="584775"/>
          </a:xfrm>
          <a:prstGeom prst="rect">
            <a:avLst/>
          </a:prstGeom>
          <a:noFill/>
        </p:spPr>
        <p:txBody>
          <a:bodyPr wrap="none" rtlCol="0">
            <a:spAutoFit/>
          </a:bodyPr>
          <a:lstStyle/>
          <a:p>
            <a:r>
              <a:rPr kumimoji="1" lang="zh-CN" altLang="en-US" sz="3200" dirty="0"/>
              <a:t>明星支教照片</a:t>
            </a:r>
          </a:p>
        </p:txBody>
      </p:sp>
    </p:spTree>
    <p:extLst>
      <p:ext uri="{BB962C8B-B14F-4D97-AF65-F5344CB8AC3E}">
        <p14:creationId xmlns:p14="http://schemas.microsoft.com/office/powerpoint/2010/main" val="136987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2EFA4-4F68-7A43-B44C-DBB9127FD1FB}"/>
              </a:ext>
            </a:extLst>
          </p:cNvPr>
          <p:cNvSpPr>
            <a:spLocks noGrp="1"/>
          </p:cNvSpPr>
          <p:nvPr>
            <p:ph type="title"/>
          </p:nvPr>
        </p:nvSpPr>
        <p:spPr/>
        <p:txBody>
          <a:bodyPr>
            <a:normAutofit fontScale="90000"/>
          </a:bodyPr>
          <a:lstStyle/>
          <a:p>
            <a:r>
              <a:rPr kumimoji="1" lang="en-US" altLang="zh-CN" dirty="0"/>
              <a:t>which</a:t>
            </a:r>
            <a:r>
              <a:rPr kumimoji="1" lang="zh-CN" altLang="en-US" dirty="0"/>
              <a:t> </a:t>
            </a:r>
            <a:r>
              <a:rPr kumimoji="1" lang="en-US" altLang="zh-CN" dirty="0"/>
              <a:t>poem</a:t>
            </a:r>
            <a:r>
              <a:rPr kumimoji="1" lang="zh-CN" altLang="en-US" dirty="0"/>
              <a:t> </a:t>
            </a:r>
            <a:r>
              <a:rPr kumimoji="1" lang="en-US" altLang="zh-CN" dirty="0"/>
              <a:t>is</a:t>
            </a:r>
            <a:r>
              <a:rPr kumimoji="1" lang="zh-CN" altLang="en-US" dirty="0"/>
              <a:t> </a:t>
            </a:r>
            <a:r>
              <a:rPr kumimoji="1" lang="en-US" altLang="zh-CN" dirty="0"/>
              <a:t>written</a:t>
            </a:r>
            <a:r>
              <a:rPr kumimoji="1" lang="zh-CN" altLang="en-US" dirty="0"/>
              <a:t> </a:t>
            </a:r>
            <a:r>
              <a:rPr kumimoji="1" lang="en-US" altLang="zh-CN" dirty="0"/>
              <a:t>by computer?</a:t>
            </a:r>
            <a:endParaRPr kumimoji="1" lang="zh-CN" altLang="en-US" dirty="0"/>
          </a:p>
        </p:txBody>
      </p:sp>
      <p:pic>
        <p:nvPicPr>
          <p:cNvPr id="4" name="Picture 2">
            <a:extLst>
              <a:ext uri="{FF2B5EF4-FFF2-40B4-BE49-F238E27FC236}">
                <a16:creationId xmlns:a16="http://schemas.microsoft.com/office/drawing/2014/main" id="{BFFE160C-DDF8-5B40-AB35-820A4014C2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1769771" cy="181893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FDB0FBF-FF4A-AE42-9AFC-1B79B626E9E1}"/>
              </a:ext>
            </a:extLst>
          </p:cNvPr>
          <p:cNvSpPr txBox="1"/>
          <p:nvPr/>
        </p:nvSpPr>
        <p:spPr>
          <a:xfrm>
            <a:off x="3217493" y="1753908"/>
            <a:ext cx="2723823" cy="3139321"/>
          </a:xfrm>
          <a:prstGeom prst="rect">
            <a:avLst/>
          </a:prstGeom>
          <a:noFill/>
          <a:ln>
            <a:solidFill>
              <a:schemeClr val="tx2"/>
            </a:solidFill>
          </a:ln>
        </p:spPr>
        <p:txBody>
          <a:bodyPr wrap="none" rtlCol="0">
            <a:spAutoFit/>
          </a:bodyPr>
          <a:lstStyle/>
          <a:p>
            <a:r>
              <a:rPr lang="zh-CN" altLang="en-US" dirty="0"/>
              <a:t>太阳不吝惜光的施予</a:t>
            </a:r>
          </a:p>
          <a:p>
            <a:r>
              <a:rPr lang="zh-CN" altLang="en-US" dirty="0"/>
              <a:t>撒向天空的笑声</a:t>
            </a:r>
          </a:p>
          <a:p>
            <a:r>
              <a:rPr lang="zh-CN" altLang="en-US" dirty="0"/>
              <a:t>和着妙境的音乐</a:t>
            </a:r>
          </a:p>
          <a:p>
            <a:r>
              <a:rPr lang="zh-CN" altLang="en-US" dirty="0"/>
              <a:t>水中清激的灵魂</a:t>
            </a:r>
          </a:p>
          <a:p>
            <a:r>
              <a:rPr lang="zh-CN" altLang="en-US" dirty="0"/>
              <a:t>一如你纯然的美</a:t>
            </a:r>
          </a:p>
          <a:p>
            <a:r>
              <a:rPr lang="zh-CN" altLang="en-US" dirty="0"/>
              <a:t>在这徘徊无助的人间</a:t>
            </a:r>
          </a:p>
          <a:p>
            <a:r>
              <a:rPr lang="zh-CN" altLang="en-US" dirty="0"/>
              <a:t>有了她们就像有了全世界</a:t>
            </a:r>
          </a:p>
          <a:p>
            <a:r>
              <a:rPr lang="zh-CN" altLang="en-US" dirty="0"/>
              <a:t>挥动着透明的羽翼</a:t>
            </a:r>
          </a:p>
          <a:p>
            <a:r>
              <a:rPr lang="zh-CN" altLang="en-US" dirty="0"/>
              <a:t>飞进了梦里的梦</a:t>
            </a:r>
          </a:p>
          <a:p>
            <a:r>
              <a:rPr lang="zh-CN" altLang="en-US" dirty="0"/>
              <a:t>在从容的天空中起舞</a:t>
            </a:r>
          </a:p>
          <a:p>
            <a:r>
              <a:rPr lang="zh-CN" altLang="en-US" dirty="0"/>
              <a:t>繁星闪现</a:t>
            </a:r>
          </a:p>
        </p:txBody>
      </p:sp>
      <p:sp>
        <p:nvSpPr>
          <p:cNvPr id="6" name="文本框 5">
            <a:extLst>
              <a:ext uri="{FF2B5EF4-FFF2-40B4-BE49-F238E27FC236}">
                <a16:creationId xmlns:a16="http://schemas.microsoft.com/office/drawing/2014/main" id="{1E8A9888-2523-F64E-B057-00F23A1D30B3}"/>
              </a:ext>
            </a:extLst>
          </p:cNvPr>
          <p:cNvSpPr txBox="1"/>
          <p:nvPr/>
        </p:nvSpPr>
        <p:spPr>
          <a:xfrm>
            <a:off x="251520" y="3462068"/>
            <a:ext cx="2723823" cy="2862322"/>
          </a:xfrm>
          <a:prstGeom prst="rect">
            <a:avLst/>
          </a:prstGeom>
          <a:noFill/>
          <a:ln>
            <a:solidFill>
              <a:srgbClr val="FF0000"/>
            </a:solidFill>
          </a:ln>
        </p:spPr>
        <p:txBody>
          <a:bodyPr wrap="none" rtlCol="0">
            <a:spAutoFit/>
          </a:bodyPr>
          <a:lstStyle/>
          <a:p>
            <a:r>
              <a:rPr lang="zh-CN" altLang="en-US" dirty="0"/>
              <a:t>后来，我考上了大学</a:t>
            </a:r>
          </a:p>
          <a:p>
            <a:r>
              <a:rPr lang="zh-CN" altLang="en-US" dirty="0"/>
              <a:t>有了第一台爱笑的相机</a:t>
            </a:r>
          </a:p>
          <a:p>
            <a:r>
              <a:rPr lang="zh-CN" altLang="en-US" dirty="0"/>
              <a:t>也有姐姐一样的漂亮牙齿</a:t>
            </a:r>
          </a:p>
          <a:p>
            <a:r>
              <a:rPr lang="zh-CN" altLang="en-US" dirty="0"/>
              <a:t>我抱着相机</a:t>
            </a:r>
          </a:p>
          <a:p>
            <a:r>
              <a:rPr lang="zh-CN" altLang="en-US" dirty="0"/>
              <a:t>给姐姐看铺进村子的铁轨</a:t>
            </a:r>
          </a:p>
          <a:p>
            <a:r>
              <a:rPr lang="zh-CN" altLang="en-US" dirty="0"/>
              <a:t>父母的夕阳婚纱照</a:t>
            </a:r>
          </a:p>
          <a:p>
            <a:r>
              <a:rPr lang="zh-CN" altLang="en-US" dirty="0"/>
              <a:t>和社团里一起爬山的男孩</a:t>
            </a:r>
          </a:p>
          <a:p>
            <a:r>
              <a:rPr lang="zh-CN" altLang="en-US" dirty="0"/>
              <a:t>姐姐笑着凑到我耳边</a:t>
            </a:r>
          </a:p>
          <a:p>
            <a:r>
              <a:rPr lang="zh-CN" altLang="en-US" dirty="0"/>
              <a:t>悄悄讲了个故事</a:t>
            </a:r>
          </a:p>
          <a:p>
            <a:endParaRPr kumimoji="1" lang="zh-CN" altLang="en-US" dirty="0"/>
          </a:p>
        </p:txBody>
      </p:sp>
      <p:sp>
        <p:nvSpPr>
          <p:cNvPr id="7" name="文本框 6">
            <a:extLst>
              <a:ext uri="{FF2B5EF4-FFF2-40B4-BE49-F238E27FC236}">
                <a16:creationId xmlns:a16="http://schemas.microsoft.com/office/drawing/2014/main" id="{2D8A3715-CA3D-4E43-9267-6AEDAF2128BD}"/>
              </a:ext>
            </a:extLst>
          </p:cNvPr>
          <p:cNvSpPr txBox="1"/>
          <p:nvPr/>
        </p:nvSpPr>
        <p:spPr>
          <a:xfrm>
            <a:off x="6183467" y="1720840"/>
            <a:ext cx="2723823" cy="3416320"/>
          </a:xfrm>
          <a:prstGeom prst="rect">
            <a:avLst/>
          </a:prstGeom>
          <a:noFill/>
          <a:ln>
            <a:solidFill>
              <a:srgbClr val="7030A0"/>
            </a:solidFill>
          </a:ln>
        </p:spPr>
        <p:txBody>
          <a:bodyPr wrap="none" rtlCol="0">
            <a:spAutoFit/>
          </a:bodyPr>
          <a:lstStyle/>
          <a:p>
            <a:r>
              <a:rPr lang="zh-CN" altLang="en-US" dirty="0"/>
              <a:t>她借他们相机，如赠白马</a:t>
            </a:r>
          </a:p>
          <a:p>
            <a:r>
              <a:rPr lang="zh-CN" altLang="en-US" dirty="0"/>
              <a:t>驮着山里的孩子去远方</a:t>
            </a:r>
          </a:p>
          <a:p>
            <a:r>
              <a:rPr lang="zh-CN" altLang="en-US" dirty="0"/>
              <a:t>现在</a:t>
            </a:r>
          </a:p>
          <a:p>
            <a:r>
              <a:rPr lang="zh-CN" altLang="en-US" dirty="0"/>
              <a:t>要再送他一名天堂的银匠</a:t>
            </a:r>
          </a:p>
          <a:p>
            <a:r>
              <a:rPr lang="zh-CN" altLang="en-US" dirty="0"/>
              <a:t>将没有名字的悲伤</a:t>
            </a:r>
          </a:p>
          <a:p>
            <a:r>
              <a:rPr lang="zh-CN" altLang="en-US" dirty="0"/>
              <a:t>锻造成闪亮的马鞍</a:t>
            </a:r>
          </a:p>
          <a:p>
            <a:r>
              <a:rPr lang="zh-CN" altLang="en-US" dirty="0"/>
              <a:t>那嘹亮笑容里</a:t>
            </a:r>
          </a:p>
          <a:p>
            <a:r>
              <a:rPr lang="zh-CN" altLang="en-US" dirty="0"/>
              <a:t>有对贫瘠生活</a:t>
            </a:r>
          </a:p>
          <a:p>
            <a:r>
              <a:rPr lang="zh-CN" altLang="en-US" dirty="0"/>
              <a:t>精致的反抗</a:t>
            </a:r>
          </a:p>
          <a:p>
            <a:r>
              <a:rPr lang="zh-CN" altLang="en-US" dirty="0"/>
              <a:t>在柔软又带刺的山林里</a:t>
            </a:r>
          </a:p>
          <a:p>
            <a:r>
              <a:rPr lang="zh-CN" altLang="en-US" dirty="0"/>
              <a:t>像只喜鹊一样地活着</a:t>
            </a:r>
          </a:p>
          <a:p>
            <a:endParaRPr kumimoji="1" lang="zh-CN" altLang="en-US" dirty="0"/>
          </a:p>
        </p:txBody>
      </p:sp>
    </p:spTree>
    <p:extLst>
      <p:ext uri="{BB962C8B-B14F-4D97-AF65-F5344CB8AC3E}">
        <p14:creationId xmlns:p14="http://schemas.microsoft.com/office/powerpoint/2010/main" val="285002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B8D0D-E53C-A740-AC11-60A5550F6B41}"/>
              </a:ext>
            </a:extLst>
          </p:cNvPr>
          <p:cNvSpPr>
            <a:spLocks noGrp="1"/>
          </p:cNvSpPr>
          <p:nvPr>
            <p:ph type="title"/>
          </p:nvPr>
        </p:nvSpPr>
        <p:spPr/>
        <p:txBody>
          <a:bodyPr/>
          <a:lstStyle/>
          <a:p>
            <a:r>
              <a:rPr kumimoji="1" lang="zh-CN" altLang="en-US" dirty="0"/>
              <a:t>北京环球影城的明星</a:t>
            </a:r>
          </a:p>
        </p:txBody>
      </p:sp>
      <p:sp>
        <p:nvSpPr>
          <p:cNvPr id="3" name="AutoShape 2">
            <a:extLst>
              <a:ext uri="{FF2B5EF4-FFF2-40B4-BE49-F238E27FC236}">
                <a16:creationId xmlns:a16="http://schemas.microsoft.com/office/drawing/2014/main" id="{AADA477D-1F92-D04E-98A9-36392E35F085}"/>
              </a:ext>
            </a:extLst>
          </p:cNvPr>
          <p:cNvSpPr>
            <a:spLocks noChangeAspect="1" noChangeArrowheads="1"/>
          </p:cNvSpPr>
          <p:nvPr/>
        </p:nvSpPr>
        <p:spPr bwMode="auto">
          <a:xfrm>
            <a:off x="2987824" y="1685046"/>
            <a:ext cx="4543276" cy="50015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北京环球影城有多接地气？看看这个喋喋不休的威震天就知道了">
            <a:extLst>
              <a:ext uri="{FF2B5EF4-FFF2-40B4-BE49-F238E27FC236}">
                <a16:creationId xmlns:a16="http://schemas.microsoft.com/office/drawing/2014/main" id="{297C1391-EFA4-CE40-8713-D661B3B51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607016"/>
            <a:ext cx="4770859" cy="525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742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What is AI? Academic answers</a:t>
            </a:r>
          </a:p>
        </p:txBody>
      </p:sp>
      <p:sp>
        <p:nvSpPr>
          <p:cNvPr id="7171" name="Rectangle 3"/>
          <p:cNvSpPr>
            <a:spLocks noGrp="1" noChangeArrowheads="1"/>
          </p:cNvSpPr>
          <p:nvPr>
            <p:ph type="body" idx="1"/>
          </p:nvPr>
        </p:nvSpPr>
        <p:spPr/>
        <p:txBody>
          <a:bodyPr>
            <a:normAutofit lnSpcReduction="10000"/>
          </a:bodyPr>
          <a:lstStyle/>
          <a:p>
            <a:pPr>
              <a:buFontTx/>
              <a:buNone/>
            </a:pPr>
            <a:r>
              <a:rPr lang="en-US" altLang="zh-CN" dirty="0"/>
              <a:t>Views of AI fall into four categories:
</a:t>
            </a:r>
          </a:p>
          <a:p>
            <a:endParaRPr lang="en-US" altLang="zh-CN" dirty="0"/>
          </a:p>
          <a:p>
            <a:pPr>
              <a:buFontTx/>
              <a:buNone/>
            </a:pPr>
            <a:r>
              <a:rPr lang="en-US" altLang="zh-CN" dirty="0"/>
              <a:t>	Thinking humanly	Thinking rationally </a:t>
            </a:r>
          </a:p>
          <a:p>
            <a:pPr>
              <a:buFontTx/>
              <a:buNone/>
            </a:pPr>
            <a:r>
              <a:rPr lang="en-US" altLang="zh-CN" dirty="0"/>
              <a:t>	Acting humanly	Acting rationally </a:t>
            </a:r>
          </a:p>
          <a:p>
            <a:endParaRPr lang="en-US" altLang="zh-CN" dirty="0"/>
          </a:p>
          <a:p>
            <a:pPr>
              <a:buFontTx/>
              <a:buNone/>
            </a:pPr>
            <a:r>
              <a:rPr lang="en-US" altLang="zh-CN" dirty="0"/>
              <a:t>
</a:t>
            </a:r>
          </a:p>
        </p:txBody>
      </p:sp>
      <p:graphicFrame>
        <p:nvGraphicFramePr>
          <p:cNvPr id="7186" name="Group 18"/>
          <p:cNvGraphicFramePr>
            <a:graphicFrameLocks noGrp="1"/>
          </p:cNvGraphicFramePr>
          <p:nvPr/>
        </p:nvGraphicFramePr>
        <p:xfrm>
          <a:off x="755576" y="2996952"/>
          <a:ext cx="6696744" cy="1547837"/>
        </p:xfrm>
        <a:graphic>
          <a:graphicData uri="http://schemas.openxmlformats.org/drawingml/2006/table">
            <a:tbl>
              <a:tblPr/>
              <a:tblGrid>
                <a:gridCol w="3168352">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76915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867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直线连接符 2">
            <a:extLst>
              <a:ext uri="{FF2B5EF4-FFF2-40B4-BE49-F238E27FC236}">
                <a16:creationId xmlns:a16="http://schemas.microsoft.com/office/drawing/2014/main" id="{00D72651-535C-4A4F-ADDD-7D9F4B5D5972}"/>
              </a:ext>
            </a:extLst>
          </p:cNvPr>
          <p:cNvCxnSpPr>
            <a:cxnSpLocks/>
          </p:cNvCxnSpPr>
          <p:nvPr/>
        </p:nvCxnSpPr>
        <p:spPr>
          <a:xfrm>
            <a:off x="899592" y="3645024"/>
            <a:ext cx="2952328"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1851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ltLang="zh-CN"/>
              <a:t>Thinking humanly: cognitive modeling</a:t>
            </a:r>
          </a:p>
        </p:txBody>
      </p:sp>
      <p:sp>
        <p:nvSpPr>
          <p:cNvPr id="9219" name="Rectangle 3"/>
          <p:cNvSpPr>
            <a:spLocks noGrp="1" noChangeArrowheads="1"/>
          </p:cNvSpPr>
          <p:nvPr>
            <p:ph type="body" idx="1"/>
          </p:nvPr>
        </p:nvSpPr>
        <p:spPr/>
        <p:txBody>
          <a:bodyPr>
            <a:normAutofit/>
          </a:bodyPr>
          <a:lstStyle/>
          <a:p>
            <a:pPr>
              <a:lnSpc>
                <a:spcPct val="80000"/>
              </a:lnSpc>
            </a:pPr>
            <a:r>
              <a:rPr lang="en-US" altLang="zh-CN" sz="2800" dirty="0"/>
              <a:t>1960s "cognitive revolution": information-processing psychology </a:t>
            </a:r>
          </a:p>
          <a:p>
            <a:pPr>
              <a:lnSpc>
                <a:spcPct val="80000"/>
              </a:lnSpc>
            </a:pPr>
            <a:r>
              <a:rPr lang="en-US" altLang="zh-CN" sz="2800" dirty="0"/>
              <a:t>Requires scientific theories of internal activities of the brain. How to validate? Requires: </a:t>
            </a:r>
          </a:p>
          <a:p>
            <a:pPr lvl="1">
              <a:lnSpc>
                <a:spcPct val="80000"/>
              </a:lnSpc>
            </a:pPr>
            <a:r>
              <a:rPr lang="en-US" altLang="zh-CN" sz="2400" dirty="0"/>
              <a:t>Predicting and testing behavior of human subjects (top-down), or</a:t>
            </a:r>
          </a:p>
          <a:p>
            <a:pPr lvl="1">
              <a:lnSpc>
                <a:spcPct val="80000"/>
              </a:lnSpc>
            </a:pPr>
            <a:r>
              <a:rPr lang="en-US" altLang="zh-CN" sz="2400" dirty="0"/>
              <a:t>Direct identification from neurological data (bottom-up)</a:t>
            </a:r>
          </a:p>
          <a:p>
            <a:pPr>
              <a:lnSpc>
                <a:spcPct val="80000"/>
              </a:lnSpc>
            </a:pPr>
            <a:r>
              <a:rPr lang="en-US" altLang="zh-CN" sz="2800" dirty="0"/>
              <a:t>Both approaches (roughly, Cognitive Science and Cognitive Neuroscience) </a:t>
            </a:r>
            <a:r>
              <a:rPr lang="zh-CN" altLang="en-US" sz="2800" dirty="0"/>
              <a:t> </a:t>
            </a:r>
            <a:r>
              <a:rPr lang="en-US" altLang="zh-CN" sz="2800" dirty="0"/>
              <a:t>are now distinct from AI</a:t>
            </a:r>
          </a:p>
        </p:txBody>
      </p:sp>
    </p:spTree>
    <p:extLst>
      <p:ext uri="{BB962C8B-B14F-4D97-AF65-F5344CB8AC3E}">
        <p14:creationId xmlns:p14="http://schemas.microsoft.com/office/powerpoint/2010/main" val="153373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215EF6-ABFC-9042-B5B5-F7F115212849}"/>
              </a:ext>
            </a:extLst>
          </p:cNvPr>
          <p:cNvSpPr>
            <a:spLocks noGrp="1"/>
          </p:cNvSpPr>
          <p:nvPr>
            <p:ph type="ctrTitle"/>
          </p:nvPr>
        </p:nvSpPr>
        <p:spPr/>
        <p:txBody>
          <a:bodyPr/>
          <a:lstStyle/>
          <a:p>
            <a:r>
              <a:rPr lang="en-US" altLang="zh-CN" dirty="0"/>
              <a:t>Introduction to ML/AI</a:t>
            </a:r>
            <a:endParaRPr lang="zh-CN" altLang="en-US" dirty="0"/>
          </a:p>
        </p:txBody>
      </p:sp>
      <p:sp>
        <p:nvSpPr>
          <p:cNvPr id="5" name="副标题 4">
            <a:extLst>
              <a:ext uri="{FF2B5EF4-FFF2-40B4-BE49-F238E27FC236}">
                <a16:creationId xmlns:a16="http://schemas.microsoft.com/office/drawing/2014/main" id="{9D0FF4E5-675B-9C4D-8671-8CBCF8019E7F}"/>
              </a:ext>
            </a:extLst>
          </p:cNvPr>
          <p:cNvSpPr>
            <a:spLocks noGrp="1"/>
          </p:cNvSpPr>
          <p:nvPr>
            <p:ph type="subTitle" idx="1"/>
          </p:nvPr>
        </p:nvSpPr>
        <p:spPr/>
        <p:txBody>
          <a:bodyPr/>
          <a:lstStyle/>
          <a:p>
            <a:r>
              <a:rPr lang="en-US" altLang="zh-CN" dirty="0" err="1"/>
              <a:t>qiang@suda.edu.cn</a:t>
            </a:r>
            <a:endParaRPr lang="zh-CN" altLang="en-US" dirty="0"/>
          </a:p>
        </p:txBody>
      </p:sp>
    </p:spTree>
    <p:extLst>
      <p:ext uri="{BB962C8B-B14F-4D97-AF65-F5344CB8AC3E}">
        <p14:creationId xmlns:p14="http://schemas.microsoft.com/office/powerpoint/2010/main" val="3011352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What is AI? Academic answers</a:t>
            </a:r>
          </a:p>
        </p:txBody>
      </p:sp>
      <p:sp>
        <p:nvSpPr>
          <p:cNvPr id="7171" name="Rectangle 3"/>
          <p:cNvSpPr>
            <a:spLocks noGrp="1" noChangeArrowheads="1"/>
          </p:cNvSpPr>
          <p:nvPr>
            <p:ph type="body" idx="1"/>
          </p:nvPr>
        </p:nvSpPr>
        <p:spPr/>
        <p:txBody>
          <a:bodyPr>
            <a:normAutofit lnSpcReduction="10000"/>
          </a:bodyPr>
          <a:lstStyle/>
          <a:p>
            <a:pPr>
              <a:buFontTx/>
              <a:buNone/>
            </a:pPr>
            <a:r>
              <a:rPr lang="en-US" altLang="zh-CN" dirty="0"/>
              <a:t>Views of AI fall into four categories:
</a:t>
            </a:r>
          </a:p>
          <a:p>
            <a:endParaRPr lang="en-US" altLang="zh-CN" dirty="0"/>
          </a:p>
          <a:p>
            <a:pPr>
              <a:buFontTx/>
              <a:buNone/>
            </a:pPr>
            <a:r>
              <a:rPr lang="en-US" altLang="zh-CN" dirty="0"/>
              <a:t>	Thinking humanly	Thinking rationally </a:t>
            </a:r>
          </a:p>
          <a:p>
            <a:pPr>
              <a:buFontTx/>
              <a:buNone/>
            </a:pPr>
            <a:r>
              <a:rPr lang="en-US" altLang="zh-CN" dirty="0"/>
              <a:t>	Acting humanly	Acting rationally </a:t>
            </a:r>
          </a:p>
          <a:p>
            <a:endParaRPr lang="en-US" altLang="zh-CN" dirty="0"/>
          </a:p>
          <a:p>
            <a:pPr>
              <a:buFontTx/>
              <a:buNone/>
            </a:pPr>
            <a:r>
              <a:rPr lang="en-US" altLang="zh-CN" dirty="0"/>
              <a:t>
</a:t>
            </a:r>
          </a:p>
        </p:txBody>
      </p:sp>
      <p:graphicFrame>
        <p:nvGraphicFramePr>
          <p:cNvPr id="7186" name="Group 18"/>
          <p:cNvGraphicFramePr>
            <a:graphicFrameLocks noGrp="1"/>
          </p:cNvGraphicFramePr>
          <p:nvPr/>
        </p:nvGraphicFramePr>
        <p:xfrm>
          <a:off x="755576" y="2996952"/>
          <a:ext cx="6696744" cy="1547837"/>
        </p:xfrm>
        <a:graphic>
          <a:graphicData uri="http://schemas.openxmlformats.org/drawingml/2006/table">
            <a:tbl>
              <a:tblPr/>
              <a:tblGrid>
                <a:gridCol w="3168352">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76915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867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直线连接符 2">
            <a:extLst>
              <a:ext uri="{FF2B5EF4-FFF2-40B4-BE49-F238E27FC236}">
                <a16:creationId xmlns:a16="http://schemas.microsoft.com/office/drawing/2014/main" id="{00D72651-535C-4A4F-ADDD-7D9F4B5D5972}"/>
              </a:ext>
            </a:extLst>
          </p:cNvPr>
          <p:cNvCxnSpPr>
            <a:cxnSpLocks/>
          </p:cNvCxnSpPr>
          <p:nvPr/>
        </p:nvCxnSpPr>
        <p:spPr>
          <a:xfrm>
            <a:off x="4283968" y="3645024"/>
            <a:ext cx="2952328"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48503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ltLang="zh-CN"/>
              <a:t>Thinking rationally: "laws of thought"</a:t>
            </a:r>
          </a:p>
        </p:txBody>
      </p:sp>
      <p:sp>
        <p:nvSpPr>
          <p:cNvPr id="10243" name="Rectangle 3"/>
          <p:cNvSpPr>
            <a:spLocks noGrp="1" noChangeArrowheads="1"/>
          </p:cNvSpPr>
          <p:nvPr>
            <p:ph type="body" idx="1"/>
          </p:nvPr>
        </p:nvSpPr>
        <p:spPr/>
        <p:txBody>
          <a:bodyPr>
            <a:normAutofit/>
          </a:bodyPr>
          <a:lstStyle/>
          <a:p>
            <a:pPr marL="609600" indent="-609600">
              <a:lnSpc>
                <a:spcPct val="90000"/>
              </a:lnSpc>
            </a:pPr>
            <a:r>
              <a:rPr lang="en-US" altLang="zh-CN" sz="2400" dirty="0"/>
              <a:t>Aristotle: what are correct arguments/thought processes?</a:t>
            </a:r>
          </a:p>
          <a:p>
            <a:pPr marL="609600" indent="-609600">
              <a:lnSpc>
                <a:spcPct val="90000"/>
              </a:lnSpc>
            </a:pPr>
            <a:r>
              <a:rPr lang="en-US" altLang="zh-CN" sz="2400" dirty="0"/>
              <a:t>Several Greek schools developed various forms of </a:t>
            </a:r>
            <a:r>
              <a:rPr lang="en-US" altLang="zh-CN" sz="2400" i="1" dirty="0"/>
              <a:t>logic</a:t>
            </a:r>
            <a:r>
              <a:rPr lang="en-US" altLang="zh-CN" sz="2400" dirty="0"/>
              <a:t>: </a:t>
            </a:r>
            <a:r>
              <a:rPr lang="en-US" altLang="zh-CN" sz="2400" i="1" dirty="0"/>
              <a:t>notation</a:t>
            </a:r>
            <a:r>
              <a:rPr lang="en-US" altLang="zh-CN" sz="2400" dirty="0"/>
              <a:t> and </a:t>
            </a:r>
            <a:r>
              <a:rPr lang="en-US" altLang="zh-CN" sz="2400" i="1" dirty="0"/>
              <a:t>rules of derivation</a:t>
            </a:r>
            <a:r>
              <a:rPr lang="en-US" altLang="zh-CN" sz="2400" dirty="0"/>
              <a:t> for thoughts; may or may not have proceeded to the idea of mechanization</a:t>
            </a:r>
          </a:p>
          <a:p>
            <a:pPr marL="609600" indent="-609600">
              <a:lnSpc>
                <a:spcPct val="90000"/>
              </a:lnSpc>
            </a:pPr>
            <a:r>
              <a:rPr lang="en-US" altLang="zh-CN" sz="2400" dirty="0"/>
              <a:t>Direct line through mathematics and philosophy to modern AI</a:t>
            </a:r>
          </a:p>
          <a:p>
            <a:pPr marL="609600" indent="-609600">
              <a:lnSpc>
                <a:spcPct val="90000"/>
              </a:lnSpc>
            </a:pPr>
            <a:r>
              <a:rPr lang="en-US" altLang="zh-CN" sz="2400" dirty="0"/>
              <a:t>Problems: </a:t>
            </a:r>
          </a:p>
          <a:p>
            <a:pPr marL="990600" lvl="1" indent="-533400">
              <a:lnSpc>
                <a:spcPct val="90000"/>
              </a:lnSpc>
              <a:buFontTx/>
              <a:buAutoNum type="arabicPeriod"/>
            </a:pPr>
            <a:r>
              <a:rPr lang="en-US" altLang="zh-CN" sz="2000" dirty="0"/>
              <a:t>Not all intelligent behavior is mediated by logical deliberation</a:t>
            </a:r>
          </a:p>
          <a:p>
            <a:pPr marL="990600" lvl="1" indent="-533400">
              <a:lnSpc>
                <a:spcPct val="90000"/>
              </a:lnSpc>
              <a:buFontTx/>
              <a:buAutoNum type="arabicPeriod"/>
            </a:pPr>
            <a:r>
              <a:rPr lang="en-US" altLang="zh-CN" sz="2000" dirty="0"/>
              <a:t>What is the purpose of thinking? What thoughts should I have?</a:t>
            </a:r>
          </a:p>
        </p:txBody>
      </p:sp>
    </p:spTree>
    <p:extLst>
      <p:ext uri="{BB962C8B-B14F-4D97-AF65-F5344CB8AC3E}">
        <p14:creationId xmlns:p14="http://schemas.microsoft.com/office/powerpoint/2010/main" val="1161206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What is AI? Academic answers</a:t>
            </a:r>
          </a:p>
        </p:txBody>
      </p:sp>
      <p:sp>
        <p:nvSpPr>
          <p:cNvPr id="7171" name="Rectangle 3"/>
          <p:cNvSpPr>
            <a:spLocks noGrp="1" noChangeArrowheads="1"/>
          </p:cNvSpPr>
          <p:nvPr>
            <p:ph type="body" idx="1"/>
          </p:nvPr>
        </p:nvSpPr>
        <p:spPr/>
        <p:txBody>
          <a:bodyPr>
            <a:normAutofit lnSpcReduction="10000"/>
          </a:bodyPr>
          <a:lstStyle/>
          <a:p>
            <a:pPr>
              <a:buFontTx/>
              <a:buNone/>
            </a:pPr>
            <a:r>
              <a:rPr lang="en-US" altLang="zh-CN" dirty="0"/>
              <a:t>Views of AI fall into four categories:
</a:t>
            </a:r>
          </a:p>
          <a:p>
            <a:endParaRPr lang="en-US" altLang="zh-CN" dirty="0"/>
          </a:p>
          <a:p>
            <a:pPr>
              <a:buFontTx/>
              <a:buNone/>
            </a:pPr>
            <a:r>
              <a:rPr lang="en-US" altLang="zh-CN" dirty="0"/>
              <a:t>	Thinking humanly	Thinking rationally </a:t>
            </a:r>
          </a:p>
          <a:p>
            <a:pPr>
              <a:buFontTx/>
              <a:buNone/>
            </a:pPr>
            <a:r>
              <a:rPr lang="en-US" altLang="zh-CN" dirty="0"/>
              <a:t>	Acting humanly	Acting rationally </a:t>
            </a:r>
          </a:p>
          <a:p>
            <a:endParaRPr lang="en-US" altLang="zh-CN" dirty="0"/>
          </a:p>
          <a:p>
            <a:pPr>
              <a:buFontTx/>
              <a:buNone/>
            </a:pPr>
            <a:r>
              <a:rPr lang="en-US" altLang="zh-CN" dirty="0"/>
              <a:t>
</a:t>
            </a:r>
          </a:p>
        </p:txBody>
      </p:sp>
      <p:graphicFrame>
        <p:nvGraphicFramePr>
          <p:cNvPr id="7186" name="Group 18"/>
          <p:cNvGraphicFramePr>
            <a:graphicFrameLocks noGrp="1"/>
          </p:cNvGraphicFramePr>
          <p:nvPr/>
        </p:nvGraphicFramePr>
        <p:xfrm>
          <a:off x="755576" y="2996952"/>
          <a:ext cx="6696744" cy="1547837"/>
        </p:xfrm>
        <a:graphic>
          <a:graphicData uri="http://schemas.openxmlformats.org/drawingml/2006/table">
            <a:tbl>
              <a:tblPr/>
              <a:tblGrid>
                <a:gridCol w="3168352">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76915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867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直线连接符 2">
            <a:extLst>
              <a:ext uri="{FF2B5EF4-FFF2-40B4-BE49-F238E27FC236}">
                <a16:creationId xmlns:a16="http://schemas.microsoft.com/office/drawing/2014/main" id="{00D72651-535C-4A4F-ADDD-7D9F4B5D5972}"/>
              </a:ext>
            </a:extLst>
          </p:cNvPr>
          <p:cNvCxnSpPr/>
          <p:nvPr/>
        </p:nvCxnSpPr>
        <p:spPr>
          <a:xfrm>
            <a:off x="4283968" y="4293096"/>
            <a:ext cx="2520280"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6582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Acting rationally: rational agent</a:t>
            </a:r>
          </a:p>
        </p:txBody>
      </p:sp>
      <p:sp>
        <p:nvSpPr>
          <p:cNvPr id="11267" name="Rectangle 3"/>
          <p:cNvSpPr>
            <a:spLocks noGrp="1" noChangeArrowheads="1"/>
          </p:cNvSpPr>
          <p:nvPr>
            <p:ph type="body" idx="1"/>
          </p:nvPr>
        </p:nvSpPr>
        <p:spPr/>
        <p:txBody>
          <a:bodyPr>
            <a:normAutofit/>
          </a:bodyPr>
          <a:lstStyle/>
          <a:p>
            <a:r>
              <a:rPr lang="en-US" altLang="zh-CN" dirty="0"/>
              <a:t> </a:t>
            </a:r>
            <a:r>
              <a:rPr lang="en-US" altLang="zh-CN" dirty="0">
                <a:solidFill>
                  <a:srgbClr val="FF0000"/>
                </a:solidFill>
              </a:rPr>
              <a:t>Rational</a:t>
            </a:r>
            <a:r>
              <a:rPr lang="en-US" altLang="zh-CN" dirty="0"/>
              <a:t> behavior: doing the right thing</a:t>
            </a:r>
          </a:p>
          <a:p>
            <a:r>
              <a:rPr lang="en-US" altLang="zh-CN" dirty="0"/>
              <a:t>The right thing: that which is expected to maximize goal achievement, given the available information</a:t>
            </a:r>
          </a:p>
          <a:p>
            <a:r>
              <a:rPr lang="en-US" altLang="zh-CN" dirty="0"/>
              <a:t>Doesn't necessarily involve thinking – e.g., blinking reflex – but  thinking should be in the service of rational action</a:t>
            </a:r>
          </a:p>
        </p:txBody>
      </p:sp>
    </p:spTree>
    <p:extLst>
      <p:ext uri="{BB962C8B-B14F-4D97-AF65-F5344CB8AC3E}">
        <p14:creationId xmlns:p14="http://schemas.microsoft.com/office/powerpoint/2010/main" val="59605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t>Rational agents</a:t>
            </a:r>
          </a:p>
        </p:txBody>
      </p:sp>
      <p:sp>
        <p:nvSpPr>
          <p:cNvPr id="12291" name="Rectangle 3"/>
          <p:cNvSpPr>
            <a:spLocks noGrp="1" noChangeArrowheads="1"/>
          </p:cNvSpPr>
          <p:nvPr>
            <p:ph type="body" idx="1"/>
          </p:nvPr>
        </p:nvSpPr>
        <p:spPr/>
        <p:txBody>
          <a:bodyPr>
            <a:normAutofit lnSpcReduction="10000"/>
          </a:bodyPr>
          <a:lstStyle/>
          <a:p>
            <a:pPr>
              <a:lnSpc>
                <a:spcPct val="80000"/>
              </a:lnSpc>
            </a:pPr>
            <a:r>
              <a:rPr lang="en-US" altLang="zh-CN" sz="2800" dirty="0"/>
              <a:t>An </a:t>
            </a:r>
            <a:r>
              <a:rPr lang="en-US" altLang="zh-CN" sz="2800" dirty="0">
                <a:solidFill>
                  <a:srgbClr val="FF0000"/>
                </a:solidFill>
              </a:rPr>
              <a:t>agent</a:t>
            </a:r>
            <a:r>
              <a:rPr lang="en-US" altLang="zh-CN" sz="2800" dirty="0"/>
              <a:t> is an entity that perceives and acts</a:t>
            </a:r>
          </a:p>
          <a:p>
            <a:pPr>
              <a:lnSpc>
                <a:spcPct val="80000"/>
              </a:lnSpc>
            </a:pPr>
            <a:r>
              <a:rPr lang="en-US" altLang="zh-CN" sz="2800" dirty="0"/>
              <a:t>Abstractly, an agent is a function from percept histories to actions:</a:t>
            </a:r>
          </a:p>
          <a:p>
            <a:pPr algn="ctr">
              <a:lnSpc>
                <a:spcPct val="80000"/>
              </a:lnSpc>
              <a:buFontTx/>
              <a:buNone/>
            </a:pPr>
            <a:r>
              <a:rPr lang="en-US" altLang="zh-CN" sz="2800" dirty="0"/>
              <a:t>[</a:t>
            </a:r>
            <a:r>
              <a:rPr lang="en-US" altLang="zh-CN" sz="2800" i="1" dirty="0"/>
              <a:t>f</a:t>
            </a:r>
            <a:r>
              <a:rPr lang="en-US" altLang="zh-CN" sz="2800" dirty="0"/>
              <a:t>: </a:t>
            </a:r>
            <a:r>
              <a:rPr lang="en-US" altLang="zh-CN" sz="2800" dirty="0">
                <a:latin typeface="Monotype Corsiva" charset="0"/>
              </a:rPr>
              <a:t>P*</a:t>
            </a:r>
            <a:r>
              <a:rPr lang="en-US" altLang="zh-CN" sz="2800" dirty="0"/>
              <a:t> </a:t>
            </a:r>
            <a:r>
              <a:rPr lang="en-US" altLang="zh-CN" sz="2800" dirty="0">
                <a:sym typeface="Wingdings" charset="2"/>
              </a:rPr>
              <a:t></a:t>
            </a:r>
            <a:r>
              <a:rPr lang="en-US" altLang="zh-CN" sz="2800" dirty="0"/>
              <a:t> </a:t>
            </a:r>
            <a:r>
              <a:rPr lang="en-US" altLang="zh-CN" sz="2800" dirty="0">
                <a:latin typeface="Monotype Corsiva" charset="0"/>
              </a:rPr>
              <a:t>A</a:t>
            </a:r>
            <a:r>
              <a:rPr lang="en-US" altLang="zh-CN" sz="2800" dirty="0"/>
              <a:t>]
</a:t>
            </a:r>
          </a:p>
          <a:p>
            <a:pPr>
              <a:lnSpc>
                <a:spcPct val="80000"/>
              </a:lnSpc>
            </a:pPr>
            <a:r>
              <a:rPr lang="en-US" altLang="zh-CN" sz="2800" dirty="0"/>
              <a:t>For any given class of environments and tasks, we seek the agent (or class of agents) with the best performance</a:t>
            </a:r>
          </a:p>
          <a:p>
            <a:pPr>
              <a:lnSpc>
                <a:spcPct val="80000"/>
              </a:lnSpc>
            </a:pPr>
            <a:r>
              <a:rPr lang="en-US" altLang="zh-CN" sz="2800" dirty="0"/>
              <a:t>Caveat: computational limitations make perfect rationality unachievable</a:t>
            </a:r>
          </a:p>
          <a:p>
            <a:pPr lvl="1">
              <a:lnSpc>
                <a:spcPct val="80000"/>
              </a:lnSpc>
              <a:buFontTx/>
              <a:buNone/>
            </a:pPr>
            <a:r>
              <a:rPr lang="en-US" altLang="zh-CN" sz="2400" dirty="0">
                <a:ea typeface="Arial" charset="0"/>
                <a:cs typeface="Arial" charset="0"/>
                <a:sym typeface="Wingdings" charset="2"/>
              </a:rPr>
              <a:t> </a:t>
            </a:r>
            <a:r>
              <a:rPr lang="en-US" altLang="zh-CN" sz="2400" dirty="0"/>
              <a:t>design best </a:t>
            </a:r>
            <a:r>
              <a:rPr lang="en-US" altLang="zh-CN" sz="2400" dirty="0">
                <a:solidFill>
                  <a:srgbClr val="FF0000"/>
                </a:solidFill>
              </a:rPr>
              <a:t>program</a:t>
            </a:r>
            <a:r>
              <a:rPr lang="en-US" altLang="zh-CN" sz="2400" dirty="0"/>
              <a:t> for given machine resources
</a:t>
            </a:r>
          </a:p>
        </p:txBody>
      </p:sp>
    </p:spTree>
    <p:extLst>
      <p:ext uri="{BB962C8B-B14F-4D97-AF65-F5344CB8AC3E}">
        <p14:creationId xmlns:p14="http://schemas.microsoft.com/office/powerpoint/2010/main" val="1070528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t>State of the art</a:t>
            </a:r>
          </a:p>
        </p:txBody>
      </p:sp>
      <p:sp>
        <p:nvSpPr>
          <p:cNvPr id="15363" name="Rectangle 3"/>
          <p:cNvSpPr>
            <a:spLocks noGrp="1" noChangeArrowheads="1"/>
          </p:cNvSpPr>
          <p:nvPr>
            <p:ph type="body" idx="1"/>
          </p:nvPr>
        </p:nvSpPr>
        <p:spPr/>
        <p:txBody>
          <a:bodyPr/>
          <a:lstStyle/>
          <a:p>
            <a:pPr>
              <a:lnSpc>
                <a:spcPct val="80000"/>
              </a:lnSpc>
            </a:pPr>
            <a:r>
              <a:rPr lang="en-US" altLang="zh-CN" sz="2400" dirty="0"/>
              <a:t>Deep Blue defeated the reigning world chess champion Garry Kasparov in 1997 </a:t>
            </a:r>
          </a:p>
          <a:p>
            <a:pPr>
              <a:lnSpc>
                <a:spcPct val="80000"/>
              </a:lnSpc>
            </a:pPr>
            <a:r>
              <a:rPr lang="en-US" altLang="zh-CN" sz="2400" dirty="0"/>
              <a:t>Proved a mathematical conjecture (Robbins conjecture) unsolved for decades </a:t>
            </a:r>
          </a:p>
          <a:p>
            <a:pPr>
              <a:lnSpc>
                <a:spcPct val="80000"/>
              </a:lnSpc>
            </a:pPr>
            <a:r>
              <a:rPr lang="en-US" altLang="zh-CN" sz="2400" dirty="0"/>
              <a:t>No hands across America (driving autonomously 98% of the time from Pittsburgh to San Diego) </a:t>
            </a:r>
          </a:p>
          <a:p>
            <a:pPr>
              <a:lnSpc>
                <a:spcPct val="80000"/>
              </a:lnSpc>
            </a:pPr>
            <a:r>
              <a:rPr lang="en-US" altLang="zh-CN" sz="2400" dirty="0"/>
              <a:t>During the 1991 Gulf War, US forces deployed an AI logistics planning and scheduling program that involved up to 50,000 vehicles, cargo, and people </a:t>
            </a:r>
          </a:p>
          <a:p>
            <a:pPr>
              <a:lnSpc>
                <a:spcPct val="80000"/>
              </a:lnSpc>
            </a:pPr>
            <a:r>
              <a:rPr lang="en-US" altLang="zh-CN" sz="2400" dirty="0"/>
              <a:t>NASA's on-board autonomous planning program controlled the scheduling of operations for a spacecraft </a:t>
            </a:r>
          </a:p>
          <a:p>
            <a:pPr>
              <a:lnSpc>
                <a:spcPct val="80000"/>
              </a:lnSpc>
            </a:pPr>
            <a:r>
              <a:rPr lang="en-US" altLang="zh-CN" sz="2400" b="1" u="sng" dirty="0" err="1">
                <a:solidFill>
                  <a:srgbClr val="FF0000"/>
                </a:solidFill>
              </a:rPr>
              <a:t>AlphaGO</a:t>
            </a:r>
            <a:r>
              <a:rPr lang="en-US" altLang="zh-CN" sz="2400" b="1" u="sng" dirty="0">
                <a:solidFill>
                  <a:srgbClr val="FF0000"/>
                </a:solidFill>
              </a:rPr>
              <a:t>/Zero, </a:t>
            </a:r>
            <a:r>
              <a:rPr lang="en-US" altLang="zh-CN" sz="2400" b="1" u="sng" dirty="0" err="1">
                <a:solidFill>
                  <a:srgbClr val="FF0000"/>
                </a:solidFill>
              </a:rPr>
              <a:t>AlphaFold</a:t>
            </a:r>
            <a:endParaRPr lang="en-US" altLang="zh-CN" sz="2400" b="1" u="sng" dirty="0">
              <a:solidFill>
                <a:srgbClr val="FF0000"/>
              </a:solidFill>
            </a:endParaRPr>
          </a:p>
          <a:p>
            <a:pPr marL="0" indent="0">
              <a:lnSpc>
                <a:spcPct val="80000"/>
              </a:lnSpc>
              <a:buNone/>
            </a:pPr>
            <a:endParaRPr lang="en-US" altLang="zh-CN" sz="2400" dirty="0"/>
          </a:p>
        </p:txBody>
      </p:sp>
    </p:spTree>
    <p:extLst>
      <p:ext uri="{BB962C8B-B14F-4D97-AF65-F5344CB8AC3E}">
        <p14:creationId xmlns:p14="http://schemas.microsoft.com/office/powerpoint/2010/main" val="20235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is AI hard? Cross disciplines</a:t>
            </a:r>
            <a:endParaRPr kumimoji="1" lang="zh-CN" altLang="en-US" dirty="0"/>
          </a:p>
        </p:txBody>
      </p:sp>
      <p:sp>
        <p:nvSpPr>
          <p:cNvPr id="3" name="内容占位符 2"/>
          <p:cNvSpPr>
            <a:spLocks noGrp="1"/>
          </p:cNvSpPr>
          <p:nvPr>
            <p:ph idx="1"/>
          </p:nvPr>
        </p:nvSpPr>
        <p:spPr/>
        <p:txBody>
          <a:bodyPr/>
          <a:lstStyle/>
          <a:p>
            <a:r>
              <a:rPr kumimoji="1" lang="en-US" altLang="zh-CN" dirty="0"/>
              <a:t>Philosophy</a:t>
            </a:r>
          </a:p>
          <a:p>
            <a:pPr lvl="1"/>
            <a:r>
              <a:rPr kumimoji="1" lang="en-US" altLang="zh-CN" dirty="0"/>
              <a:t>Can formal rules be used to draw valid conclusions?</a:t>
            </a:r>
          </a:p>
          <a:p>
            <a:pPr lvl="1"/>
            <a:r>
              <a:rPr kumimoji="1" lang="en-US" altLang="zh-CN" dirty="0"/>
              <a:t>How does the mind arise from a physical brain?</a:t>
            </a:r>
          </a:p>
          <a:p>
            <a:pPr lvl="1"/>
            <a:r>
              <a:rPr kumimoji="1" lang="en-US" altLang="zh-CN" dirty="0"/>
              <a:t>Where does knowledge come from?</a:t>
            </a:r>
          </a:p>
          <a:p>
            <a:pPr lvl="1"/>
            <a:r>
              <a:rPr kumimoji="1" lang="en-US" altLang="zh-CN" dirty="0"/>
              <a:t>How does knowledge lead to action?</a:t>
            </a:r>
            <a:endParaRPr kumimoji="1" lang="zh-CN" altLang="en-US" dirty="0"/>
          </a:p>
        </p:txBody>
      </p:sp>
    </p:spTree>
    <p:extLst>
      <p:ext uri="{BB962C8B-B14F-4D97-AF65-F5344CB8AC3E}">
        <p14:creationId xmlns:p14="http://schemas.microsoft.com/office/powerpoint/2010/main" val="457776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is AI hard? Cross disciplines</a:t>
            </a:r>
            <a:endParaRPr kumimoji="1" lang="zh-CN" altLang="en-US" dirty="0"/>
          </a:p>
        </p:txBody>
      </p:sp>
      <p:sp>
        <p:nvSpPr>
          <p:cNvPr id="3" name="内容占位符 2"/>
          <p:cNvSpPr>
            <a:spLocks noGrp="1"/>
          </p:cNvSpPr>
          <p:nvPr>
            <p:ph idx="1"/>
          </p:nvPr>
        </p:nvSpPr>
        <p:spPr/>
        <p:txBody>
          <a:bodyPr/>
          <a:lstStyle/>
          <a:p>
            <a:r>
              <a:rPr kumimoji="1" lang="en-US" altLang="zh-CN" dirty="0"/>
              <a:t>Mathematics</a:t>
            </a:r>
          </a:p>
          <a:p>
            <a:pPr lvl="1"/>
            <a:r>
              <a:rPr kumimoji="1" lang="en-US" altLang="zh-CN" dirty="0"/>
              <a:t>What are the formal rules to draw valid conclusions?</a:t>
            </a:r>
          </a:p>
          <a:p>
            <a:pPr lvl="1"/>
            <a:r>
              <a:rPr kumimoji="1" lang="en-US" altLang="zh-CN" dirty="0"/>
              <a:t>What can be computed?</a:t>
            </a:r>
          </a:p>
          <a:p>
            <a:pPr lvl="1"/>
            <a:r>
              <a:rPr kumimoji="1" lang="en-US" altLang="zh-CN" dirty="0"/>
              <a:t>How do we reason with uncertain information?</a:t>
            </a:r>
            <a:endParaRPr kumimoji="1" lang="zh-CN" altLang="en-US" dirty="0"/>
          </a:p>
        </p:txBody>
      </p:sp>
    </p:spTree>
    <p:extLst>
      <p:ext uri="{BB962C8B-B14F-4D97-AF65-F5344CB8AC3E}">
        <p14:creationId xmlns:p14="http://schemas.microsoft.com/office/powerpoint/2010/main" val="1031531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is AI hard? Cross disciplines</a:t>
            </a:r>
            <a:endParaRPr kumimoji="1" lang="zh-CN" altLang="en-US" dirty="0"/>
          </a:p>
        </p:txBody>
      </p:sp>
      <p:sp>
        <p:nvSpPr>
          <p:cNvPr id="3" name="内容占位符 2"/>
          <p:cNvSpPr>
            <a:spLocks noGrp="1"/>
          </p:cNvSpPr>
          <p:nvPr>
            <p:ph idx="1"/>
          </p:nvPr>
        </p:nvSpPr>
        <p:spPr/>
        <p:txBody>
          <a:bodyPr/>
          <a:lstStyle/>
          <a:p>
            <a:r>
              <a:rPr kumimoji="1" lang="en-US" altLang="zh-CN" dirty="0"/>
              <a:t>Economics</a:t>
            </a:r>
          </a:p>
          <a:p>
            <a:pPr lvl="1"/>
            <a:r>
              <a:rPr kumimoji="1" lang="en-US" altLang="zh-CN" dirty="0"/>
              <a:t>How should we make decisions so as to max payoff?</a:t>
            </a:r>
          </a:p>
          <a:p>
            <a:pPr lvl="1"/>
            <a:r>
              <a:rPr kumimoji="1" lang="en-US" altLang="zh-CN" dirty="0"/>
              <a:t>How should we do this when others may not go along?</a:t>
            </a:r>
          </a:p>
          <a:p>
            <a:pPr lvl="1"/>
            <a:r>
              <a:rPr kumimoji="1" lang="en-US" altLang="zh-CN" dirty="0"/>
              <a:t>How should we do this when the payoff may be far in the future?</a:t>
            </a:r>
            <a:endParaRPr kumimoji="1" lang="zh-CN" altLang="en-US" dirty="0"/>
          </a:p>
        </p:txBody>
      </p:sp>
    </p:spTree>
    <p:extLst>
      <p:ext uri="{BB962C8B-B14F-4D97-AF65-F5344CB8AC3E}">
        <p14:creationId xmlns:p14="http://schemas.microsoft.com/office/powerpoint/2010/main" val="1829112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is AI hard? Cross disciplines</a:t>
            </a:r>
            <a:endParaRPr kumimoji="1" lang="zh-CN" altLang="en-US" dirty="0"/>
          </a:p>
        </p:txBody>
      </p:sp>
      <p:sp>
        <p:nvSpPr>
          <p:cNvPr id="3" name="内容占位符 2"/>
          <p:cNvSpPr>
            <a:spLocks noGrp="1"/>
          </p:cNvSpPr>
          <p:nvPr>
            <p:ph idx="1"/>
          </p:nvPr>
        </p:nvSpPr>
        <p:spPr/>
        <p:txBody>
          <a:bodyPr/>
          <a:lstStyle/>
          <a:p>
            <a:r>
              <a:rPr kumimoji="1" lang="en-US" altLang="zh-CN" dirty="0"/>
              <a:t>Neuroscience</a:t>
            </a:r>
          </a:p>
          <a:p>
            <a:pPr lvl="1"/>
            <a:r>
              <a:rPr kumimoji="1" lang="en-US" altLang="zh-CN" dirty="0"/>
              <a:t>How do brain process information?</a:t>
            </a:r>
            <a:endParaRPr kumimoji="1" lang="zh-CN" altLang="en-US" dirty="0"/>
          </a:p>
        </p:txBody>
      </p:sp>
    </p:spTree>
    <p:extLst>
      <p:ext uri="{BB962C8B-B14F-4D97-AF65-F5344CB8AC3E}">
        <p14:creationId xmlns:p14="http://schemas.microsoft.com/office/powerpoint/2010/main" val="27980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772504E2-92B8-3744-BC70-27DDC9AB762C}"/>
              </a:ext>
            </a:extLst>
          </p:cNvPr>
          <p:cNvSpPr>
            <a:spLocks noGrp="1"/>
          </p:cNvSpPr>
          <p:nvPr>
            <p:ph type="title"/>
          </p:nvPr>
        </p:nvSpPr>
        <p:spPr/>
        <p:txBody>
          <a:bodyPr/>
          <a:lstStyle/>
          <a:p>
            <a:r>
              <a:rPr lang="en-US" altLang="zh-CN"/>
              <a:t>2014</a:t>
            </a:r>
            <a:r>
              <a:rPr lang="zh-CN" altLang="en-US"/>
              <a:t>高考前的热帖</a:t>
            </a:r>
          </a:p>
        </p:txBody>
      </p:sp>
      <p:sp>
        <p:nvSpPr>
          <p:cNvPr id="7171" name="内容占位符 2">
            <a:extLst>
              <a:ext uri="{FF2B5EF4-FFF2-40B4-BE49-F238E27FC236}">
                <a16:creationId xmlns:a16="http://schemas.microsoft.com/office/drawing/2014/main" id="{F36A5665-3B4F-FB49-9D76-B044AB245625}"/>
              </a:ext>
            </a:extLst>
          </p:cNvPr>
          <p:cNvSpPr>
            <a:spLocks noGrp="1"/>
          </p:cNvSpPr>
          <p:nvPr>
            <p:ph idx="1"/>
          </p:nvPr>
        </p:nvSpPr>
        <p:spPr>
          <a:xfrm>
            <a:off x="663575" y="1628775"/>
            <a:ext cx="8229600" cy="4525963"/>
          </a:xfrm>
        </p:spPr>
        <p:txBody>
          <a:bodyPr/>
          <a:lstStyle/>
          <a:p>
            <a:r>
              <a:rPr lang="zh-CN" altLang="en-US"/>
              <a:t>“</a:t>
            </a:r>
            <a:r>
              <a:rPr lang="en-US" altLang="zh-CN"/>
              <a:t>(</a:t>
            </a:r>
            <a:r>
              <a:rPr lang="zh-CN" altLang="en-US"/>
              <a:t>恢复</a:t>
            </a:r>
            <a:r>
              <a:rPr lang="en-US" altLang="zh-CN"/>
              <a:t>)</a:t>
            </a:r>
            <a:r>
              <a:rPr lang="zh-CN" altLang="en-US"/>
              <a:t>高考</a:t>
            </a:r>
            <a:r>
              <a:rPr lang="en-US" altLang="zh-CN"/>
              <a:t>37</a:t>
            </a:r>
            <a:r>
              <a:rPr lang="zh-CN" altLang="en-US"/>
              <a:t>年来，英语听力中男生邀请女生外出</a:t>
            </a:r>
            <a:r>
              <a:rPr lang="en-US" altLang="zh-CN"/>
              <a:t>44</a:t>
            </a:r>
            <a:r>
              <a:rPr lang="zh-CN" altLang="en-US"/>
              <a:t>次，女答应</a:t>
            </a:r>
            <a:r>
              <a:rPr lang="en-US" altLang="zh-CN"/>
              <a:t>0</a:t>
            </a:r>
            <a:r>
              <a:rPr lang="zh-CN" altLang="en-US"/>
              <a:t>次。女生邀请男生外出</a:t>
            </a:r>
            <a:r>
              <a:rPr lang="en-US" altLang="zh-CN"/>
              <a:t>17</a:t>
            </a:r>
            <a:r>
              <a:rPr lang="zh-CN" altLang="en-US"/>
              <a:t>次，男人答应</a:t>
            </a:r>
            <a:r>
              <a:rPr lang="en-US" altLang="zh-CN"/>
              <a:t>17</a:t>
            </a:r>
            <a:r>
              <a:rPr lang="zh-CN" altLang="en-US"/>
              <a:t>次。”</a:t>
            </a:r>
            <a:endParaRPr lang="en-US" altLang="zh-CN"/>
          </a:p>
          <a:p>
            <a:r>
              <a:rPr lang="zh-CN" altLang="en-US"/>
              <a:t>这推出一种考试蒙题技巧：如果是男女互邀，如果你没有太听懂题目的每一个词，那么，凡是女邀男，一律回答</a:t>
            </a:r>
            <a:r>
              <a:rPr lang="en-US" altLang="zh-CN"/>
              <a:t>yes</a:t>
            </a:r>
            <a:r>
              <a:rPr lang="zh-CN" altLang="en-US"/>
              <a:t>；反之回答</a:t>
            </a:r>
            <a:r>
              <a:rPr lang="en-US" altLang="zh-CN"/>
              <a:t>no</a:t>
            </a:r>
            <a:r>
              <a:rPr lang="zh-CN" altLang="en-US"/>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is AI hard? Cross disciplines</a:t>
            </a:r>
            <a:endParaRPr kumimoji="1" lang="zh-CN" altLang="en-US" dirty="0"/>
          </a:p>
        </p:txBody>
      </p:sp>
      <p:sp>
        <p:nvSpPr>
          <p:cNvPr id="3" name="内容占位符 2"/>
          <p:cNvSpPr>
            <a:spLocks noGrp="1"/>
          </p:cNvSpPr>
          <p:nvPr>
            <p:ph idx="1"/>
          </p:nvPr>
        </p:nvSpPr>
        <p:spPr/>
        <p:txBody>
          <a:bodyPr/>
          <a:lstStyle/>
          <a:p>
            <a:r>
              <a:rPr kumimoji="1" lang="en-US" altLang="zh-CN" dirty="0"/>
              <a:t>Psychology</a:t>
            </a:r>
          </a:p>
          <a:p>
            <a:pPr lvl="1"/>
            <a:r>
              <a:rPr kumimoji="1" lang="en-US" altLang="zh-CN" dirty="0"/>
              <a:t>How do humans and animals think and act?</a:t>
            </a:r>
            <a:endParaRPr kumimoji="1" lang="zh-CN" altLang="en-US" dirty="0"/>
          </a:p>
        </p:txBody>
      </p:sp>
    </p:spTree>
    <p:extLst>
      <p:ext uri="{BB962C8B-B14F-4D97-AF65-F5344CB8AC3E}">
        <p14:creationId xmlns:p14="http://schemas.microsoft.com/office/powerpoint/2010/main" val="417465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is AI hard? Cross disciplines</a:t>
            </a:r>
            <a:endParaRPr kumimoji="1" lang="zh-CN" altLang="en-US" dirty="0"/>
          </a:p>
        </p:txBody>
      </p:sp>
      <p:sp>
        <p:nvSpPr>
          <p:cNvPr id="3" name="内容占位符 2"/>
          <p:cNvSpPr>
            <a:spLocks noGrp="1"/>
          </p:cNvSpPr>
          <p:nvPr>
            <p:ph idx="1"/>
          </p:nvPr>
        </p:nvSpPr>
        <p:spPr/>
        <p:txBody>
          <a:bodyPr/>
          <a:lstStyle/>
          <a:p>
            <a:r>
              <a:rPr kumimoji="1" lang="en-US" altLang="zh-CN" dirty="0"/>
              <a:t>Computer engineering</a:t>
            </a:r>
          </a:p>
          <a:p>
            <a:pPr lvl="1"/>
            <a:r>
              <a:rPr kumimoji="1" lang="en-US" altLang="zh-CN" dirty="0"/>
              <a:t>How can we build an efficient computer? (machine behaves like brain)</a:t>
            </a:r>
            <a:endParaRPr kumimoji="1" lang="zh-CN" altLang="en-US" dirty="0"/>
          </a:p>
        </p:txBody>
      </p:sp>
    </p:spTree>
    <p:extLst>
      <p:ext uri="{BB962C8B-B14F-4D97-AF65-F5344CB8AC3E}">
        <p14:creationId xmlns:p14="http://schemas.microsoft.com/office/powerpoint/2010/main" val="12417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is AI hard? Cross disciplines</a:t>
            </a:r>
            <a:endParaRPr kumimoji="1" lang="zh-CN" altLang="en-US" dirty="0"/>
          </a:p>
        </p:txBody>
      </p:sp>
      <p:sp>
        <p:nvSpPr>
          <p:cNvPr id="3" name="内容占位符 2"/>
          <p:cNvSpPr>
            <a:spLocks noGrp="1"/>
          </p:cNvSpPr>
          <p:nvPr>
            <p:ph idx="1"/>
          </p:nvPr>
        </p:nvSpPr>
        <p:spPr/>
        <p:txBody>
          <a:bodyPr/>
          <a:lstStyle/>
          <a:p>
            <a:r>
              <a:rPr kumimoji="1" lang="en-US" altLang="zh-CN" dirty="0"/>
              <a:t>Control theory and cybernetics</a:t>
            </a:r>
          </a:p>
          <a:p>
            <a:pPr lvl="1"/>
            <a:r>
              <a:rPr kumimoji="1" lang="en-US" altLang="zh-CN" dirty="0"/>
              <a:t>How can artifacts operate under their own control?</a:t>
            </a:r>
            <a:endParaRPr kumimoji="1" lang="zh-CN" altLang="en-US" dirty="0"/>
          </a:p>
        </p:txBody>
      </p:sp>
    </p:spTree>
    <p:extLst>
      <p:ext uri="{BB962C8B-B14F-4D97-AF65-F5344CB8AC3E}">
        <p14:creationId xmlns:p14="http://schemas.microsoft.com/office/powerpoint/2010/main" val="872296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is AI hard? Cross disciplines</a:t>
            </a:r>
            <a:endParaRPr kumimoji="1" lang="zh-CN" altLang="en-US" dirty="0"/>
          </a:p>
        </p:txBody>
      </p:sp>
      <p:sp>
        <p:nvSpPr>
          <p:cNvPr id="3" name="内容占位符 2"/>
          <p:cNvSpPr>
            <a:spLocks noGrp="1"/>
          </p:cNvSpPr>
          <p:nvPr>
            <p:ph idx="1"/>
          </p:nvPr>
        </p:nvSpPr>
        <p:spPr/>
        <p:txBody>
          <a:bodyPr/>
          <a:lstStyle/>
          <a:p>
            <a:r>
              <a:rPr kumimoji="1" lang="en-US" altLang="zh-CN" dirty="0"/>
              <a:t>Linguistics</a:t>
            </a:r>
          </a:p>
          <a:p>
            <a:pPr lvl="1"/>
            <a:r>
              <a:rPr kumimoji="1" lang="en-US" altLang="zh-CN" dirty="0"/>
              <a:t>How does language relate to thought?</a:t>
            </a:r>
            <a:endParaRPr kumimoji="1" lang="zh-CN" altLang="en-US" dirty="0"/>
          </a:p>
        </p:txBody>
      </p:sp>
    </p:spTree>
    <p:extLst>
      <p:ext uri="{BB962C8B-B14F-4D97-AF65-F5344CB8AC3E}">
        <p14:creationId xmlns:p14="http://schemas.microsoft.com/office/powerpoint/2010/main" val="1195037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Now AI basically based on:</a:t>
            </a:r>
            <a:endParaRPr kumimoji="1" lang="zh-CN" altLang="en-US" dirty="0"/>
          </a:p>
        </p:txBody>
      </p:sp>
      <p:sp>
        <p:nvSpPr>
          <p:cNvPr id="3" name="内容占位符 2"/>
          <p:cNvSpPr>
            <a:spLocks noGrp="1"/>
          </p:cNvSpPr>
          <p:nvPr>
            <p:ph idx="1"/>
          </p:nvPr>
        </p:nvSpPr>
        <p:spPr/>
        <p:txBody>
          <a:bodyPr/>
          <a:lstStyle/>
          <a:p>
            <a:r>
              <a:rPr kumimoji="1" lang="en-US" altLang="zh-CN" dirty="0"/>
              <a:t>Computers</a:t>
            </a:r>
          </a:p>
          <a:p>
            <a:r>
              <a:rPr kumimoji="1" lang="en-US" altLang="zh-CN" dirty="0"/>
              <a:t>But not limited to computers</a:t>
            </a:r>
          </a:p>
          <a:p>
            <a:r>
              <a:rPr kumimoji="1" lang="en-US" altLang="zh-CN" dirty="0"/>
              <a:t>We need more “machines” involved</a:t>
            </a:r>
          </a:p>
          <a:p>
            <a:pPr lvl="1"/>
            <a:r>
              <a:rPr kumimoji="1" lang="en-US" altLang="zh-CN" dirty="0"/>
              <a:t>Observe (more input)</a:t>
            </a:r>
          </a:p>
          <a:p>
            <a:pPr lvl="1"/>
            <a:r>
              <a:rPr kumimoji="1" lang="en-US" altLang="zh-CN" dirty="0"/>
              <a:t>Decide (more inference)</a:t>
            </a:r>
          </a:p>
          <a:p>
            <a:pPr lvl="1"/>
            <a:r>
              <a:rPr kumimoji="1" lang="en-US" altLang="zh-CN" dirty="0"/>
              <a:t>Control (more output)</a:t>
            </a:r>
          </a:p>
          <a:p>
            <a:pPr lvl="1"/>
            <a:endParaRPr kumimoji="1" lang="en-US" altLang="zh-CN" dirty="0"/>
          </a:p>
        </p:txBody>
      </p:sp>
    </p:spTree>
    <p:extLst>
      <p:ext uri="{BB962C8B-B14F-4D97-AF65-F5344CB8AC3E}">
        <p14:creationId xmlns:p14="http://schemas.microsoft.com/office/powerpoint/2010/main" val="416752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EF0D0-3C7E-AB49-A7D9-CE1C00B3C6F9}"/>
              </a:ext>
            </a:extLst>
          </p:cNvPr>
          <p:cNvSpPr>
            <a:spLocks noGrp="1"/>
          </p:cNvSpPr>
          <p:nvPr>
            <p:ph type="title"/>
          </p:nvPr>
        </p:nvSpPr>
        <p:spPr/>
        <p:txBody>
          <a:bodyPr/>
          <a:lstStyle/>
          <a:p>
            <a:r>
              <a:rPr kumimoji="1" lang="en-US" altLang="zh-CN" dirty="0"/>
              <a:t>Homework 6</a:t>
            </a:r>
            <a:endParaRPr kumimoji="1" lang="zh-CN" altLang="en-US" dirty="0"/>
          </a:p>
        </p:txBody>
      </p:sp>
      <p:sp>
        <p:nvSpPr>
          <p:cNvPr id="3" name="内容占位符 2">
            <a:extLst>
              <a:ext uri="{FF2B5EF4-FFF2-40B4-BE49-F238E27FC236}">
                <a16:creationId xmlns:a16="http://schemas.microsoft.com/office/drawing/2014/main" id="{780A2B23-0E0B-F841-8F51-B68B55D3A101}"/>
              </a:ext>
            </a:extLst>
          </p:cNvPr>
          <p:cNvSpPr>
            <a:spLocks noGrp="1"/>
          </p:cNvSpPr>
          <p:nvPr>
            <p:ph idx="1"/>
          </p:nvPr>
        </p:nvSpPr>
        <p:spPr/>
        <p:txBody>
          <a:bodyPr/>
          <a:lstStyle/>
          <a:p>
            <a:r>
              <a:rPr kumimoji="1" lang="en-US" altLang="zh-CN" dirty="0"/>
              <a:t>Inspired by YOUR REAL LIFE,  design an AI product.</a:t>
            </a:r>
          </a:p>
          <a:p>
            <a:pPr lvl="1"/>
            <a:r>
              <a:rPr kumimoji="1" lang="en-US" altLang="zh-CN" dirty="0"/>
              <a:t>Describe the AI attributes of your product</a:t>
            </a:r>
          </a:p>
          <a:p>
            <a:pPr lvl="1"/>
            <a:r>
              <a:rPr kumimoji="1" lang="en-US" altLang="zh-CN" dirty="0"/>
              <a:t>Suppose you have developed your product, how to prove your AI product acting smartly like or better a human. Describe in details your validation solution. </a:t>
            </a:r>
          </a:p>
          <a:p>
            <a:pPr lvl="1"/>
            <a:endParaRPr kumimoji="1" lang="zh-CN" altLang="en-US" dirty="0"/>
          </a:p>
        </p:txBody>
      </p:sp>
    </p:spTree>
    <p:extLst>
      <p:ext uri="{BB962C8B-B14F-4D97-AF65-F5344CB8AC3E}">
        <p14:creationId xmlns:p14="http://schemas.microsoft.com/office/powerpoint/2010/main" val="264655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884F27C6-F17A-3B43-A484-8DC64BD96B56}"/>
              </a:ext>
            </a:extLst>
          </p:cNvPr>
          <p:cNvSpPr>
            <a:spLocks noGrp="1"/>
          </p:cNvSpPr>
          <p:nvPr>
            <p:ph type="title"/>
          </p:nvPr>
        </p:nvSpPr>
        <p:spPr/>
        <p:txBody>
          <a:bodyPr/>
          <a:lstStyle/>
          <a:p>
            <a:r>
              <a:rPr lang="zh-CN" altLang="en-US"/>
              <a:t>男女互邀背后的机器学习</a:t>
            </a:r>
          </a:p>
        </p:txBody>
      </p:sp>
      <p:sp>
        <p:nvSpPr>
          <p:cNvPr id="8195" name="内容占位符 2">
            <a:extLst>
              <a:ext uri="{FF2B5EF4-FFF2-40B4-BE49-F238E27FC236}">
                <a16:creationId xmlns:a16="http://schemas.microsoft.com/office/drawing/2014/main" id="{29C19794-3643-2848-A306-62679121F67A}"/>
              </a:ext>
            </a:extLst>
          </p:cNvPr>
          <p:cNvSpPr>
            <a:spLocks noGrp="1"/>
          </p:cNvSpPr>
          <p:nvPr>
            <p:ph idx="1"/>
          </p:nvPr>
        </p:nvSpPr>
        <p:spPr>
          <a:xfrm>
            <a:off x="663575" y="1628775"/>
            <a:ext cx="8229600" cy="4525963"/>
          </a:xfrm>
        </p:spPr>
        <p:txBody>
          <a:bodyPr>
            <a:normAutofit/>
          </a:bodyPr>
          <a:lstStyle/>
          <a:p>
            <a:r>
              <a:rPr lang="zh-CN" altLang="en-US" dirty="0"/>
              <a:t>实际上，上述技巧是机器学习中分类方法的一种简单应用。</a:t>
            </a:r>
            <a:endParaRPr lang="en-US" altLang="zh-CN" dirty="0"/>
          </a:p>
          <a:p>
            <a:r>
              <a:rPr lang="zh-CN" altLang="en-US" dirty="0"/>
              <a:t>当然，类似的机器学习方法的成功应用需要一定的前提，例如，大量的实例数据。</a:t>
            </a:r>
            <a:endParaRPr lang="en-US" altLang="zh-CN" dirty="0"/>
          </a:p>
          <a:p>
            <a:r>
              <a:rPr lang="zh-CN" altLang="en-US" dirty="0"/>
              <a:t>所以，严格来讲，上述解决方案不一定成立的。只是没有办法下的选择。</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11756-EF0F-A042-96BC-993E03D8121C}"/>
              </a:ext>
            </a:extLst>
          </p:cNvPr>
          <p:cNvSpPr>
            <a:spLocks noGrp="1"/>
          </p:cNvSpPr>
          <p:nvPr>
            <p:ph type="title"/>
          </p:nvPr>
        </p:nvSpPr>
        <p:spPr/>
        <p:txBody>
          <a:bodyPr/>
          <a:lstStyle/>
          <a:p>
            <a:pPr algn="l"/>
            <a:r>
              <a:rPr kumimoji="1" lang="en-US" altLang="zh-CN" dirty="0"/>
              <a:t>AI/ML/DL</a:t>
            </a:r>
            <a:endParaRPr kumimoji="1" lang="zh-CN" altLang="en-US" dirty="0"/>
          </a:p>
        </p:txBody>
      </p:sp>
      <p:pic>
        <p:nvPicPr>
          <p:cNvPr id="11" name="图片 10">
            <a:extLst>
              <a:ext uri="{FF2B5EF4-FFF2-40B4-BE49-F238E27FC236}">
                <a16:creationId xmlns:a16="http://schemas.microsoft.com/office/drawing/2014/main" id="{6C4D0973-55B9-4347-85E3-BB50185A7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628800"/>
            <a:ext cx="4851400" cy="4838700"/>
          </a:xfrm>
          <a:prstGeom prst="rect">
            <a:avLst/>
          </a:prstGeom>
        </p:spPr>
      </p:pic>
    </p:spTree>
    <p:extLst>
      <p:ext uri="{BB962C8B-B14F-4D97-AF65-F5344CB8AC3E}">
        <p14:creationId xmlns:p14="http://schemas.microsoft.com/office/powerpoint/2010/main" val="254420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23D177-9BA8-B644-BF7F-07BF3008ED09}"/>
              </a:ext>
            </a:extLst>
          </p:cNvPr>
          <p:cNvSpPr>
            <a:spLocks noGrp="1"/>
          </p:cNvSpPr>
          <p:nvPr>
            <p:ph type="title"/>
          </p:nvPr>
        </p:nvSpPr>
        <p:spPr/>
        <p:txBody>
          <a:bodyPr/>
          <a:lstStyle/>
          <a:p>
            <a:r>
              <a:rPr kumimoji="1" lang="en-US" altLang="zh-CN" dirty="0"/>
              <a:t>What is ML</a:t>
            </a:r>
            <a:endParaRPr kumimoji="1" lang="zh-CN" altLang="en-US" dirty="0"/>
          </a:p>
        </p:txBody>
      </p:sp>
      <p:sp>
        <p:nvSpPr>
          <p:cNvPr id="3" name="内容占位符 2">
            <a:extLst>
              <a:ext uri="{FF2B5EF4-FFF2-40B4-BE49-F238E27FC236}">
                <a16:creationId xmlns:a16="http://schemas.microsoft.com/office/drawing/2014/main" id="{7806AE9D-C31F-EB42-A4D7-59762562E61D}"/>
              </a:ext>
            </a:extLst>
          </p:cNvPr>
          <p:cNvSpPr>
            <a:spLocks noGrp="1"/>
          </p:cNvSpPr>
          <p:nvPr>
            <p:ph idx="1"/>
          </p:nvPr>
        </p:nvSpPr>
        <p:spPr/>
        <p:txBody>
          <a:bodyPr>
            <a:normAutofit lnSpcReduction="10000"/>
          </a:bodyPr>
          <a:lstStyle/>
          <a:p>
            <a:r>
              <a:rPr lang="en" altLang="zh-CN" dirty="0"/>
              <a:t>“it gives computers the ability to learn without being explicitly programmed”.  </a:t>
            </a:r>
          </a:p>
          <a:p>
            <a:pPr lvl="1"/>
            <a:r>
              <a:rPr lang="en" altLang="zh-CN" dirty="0"/>
              <a:t>Arthur Samuel ,1959</a:t>
            </a:r>
          </a:p>
          <a:p>
            <a:r>
              <a:rPr lang="en" altLang="zh-CN" dirty="0"/>
              <a:t>“A computer program is said to learn from experience E with respect to some task T and some performance measure P, if its performance on T, as measured by P, improves with experience E. ”</a:t>
            </a:r>
          </a:p>
          <a:p>
            <a:pPr lvl="1"/>
            <a:r>
              <a:rPr lang="en" altLang="zh-CN" dirty="0"/>
              <a:t>Tom Mitchell, 1997</a:t>
            </a:r>
            <a:endParaRPr kumimoji="1" lang="zh-CN" altLang="en-US" dirty="0"/>
          </a:p>
        </p:txBody>
      </p:sp>
    </p:spTree>
    <p:extLst>
      <p:ext uri="{BB962C8B-B14F-4D97-AF65-F5344CB8AC3E}">
        <p14:creationId xmlns:p14="http://schemas.microsoft.com/office/powerpoint/2010/main" val="331968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187DA-249C-294B-B33B-E88E9FEDD9E5}"/>
              </a:ext>
            </a:extLst>
          </p:cNvPr>
          <p:cNvSpPr>
            <a:spLocks noGrp="1"/>
          </p:cNvSpPr>
          <p:nvPr>
            <p:ph type="title"/>
          </p:nvPr>
        </p:nvSpPr>
        <p:spPr/>
        <p:txBody>
          <a:bodyPr/>
          <a:lstStyle/>
          <a:p>
            <a:r>
              <a:rPr kumimoji="1" lang="en-US" altLang="zh-CN" dirty="0"/>
              <a:t>Typical tasks of ML</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6CA34E0-F730-7C42-B0EF-F06084D22C12}"/>
                  </a:ext>
                </a:extLst>
              </p:cNvPr>
              <p:cNvSpPr>
                <a:spLocks noGrp="1"/>
              </p:cNvSpPr>
              <p:nvPr>
                <p:ph idx="1"/>
              </p:nvPr>
            </p:nvSpPr>
            <p:spPr/>
            <p:txBody>
              <a:bodyPr/>
              <a:lstStyle/>
              <a:p>
                <a:r>
                  <a:rPr kumimoji="1" lang="en-US" altLang="zh-CN" dirty="0"/>
                  <a:t>Classification</a:t>
                </a:r>
              </a:p>
              <a:p>
                <a:pPr lvl="1"/>
                <a:r>
                  <a:rPr kumimoji="1" lang="en-US" altLang="zh-CN" dirty="0"/>
                  <a:t>Supervising learning</a:t>
                </a:r>
              </a:p>
              <a:p>
                <a:pPr lvl="1"/>
                <a:r>
                  <a:rPr kumimoji="1" lang="en-US" altLang="zh-CN" dirty="0"/>
                  <a:t>Find best </a:t>
                </a:r>
                <a14:m>
                  <m:oMath xmlns:m="http://schemas.openxmlformats.org/officeDocument/2006/math">
                    <m:r>
                      <a:rPr kumimoji="1" lang="en-US" altLang="zh-CN" b="0" i="1" smtClean="0">
                        <a:latin typeface="Cambria Math" panose="02040503050406030204" pitchFamily="18" charset="0"/>
                      </a:rPr>
                      <m:t>𝐹</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𝑌</m:t>
                    </m:r>
                  </m:oMath>
                </a14:m>
                <a:r>
                  <a:rPr kumimoji="1" lang="en-US" altLang="zh-CN" dirty="0"/>
                  <a:t> where </a:t>
                </a:r>
                <a14:m>
                  <m:oMath xmlns:m="http://schemas.openxmlformats.org/officeDocument/2006/math">
                    <m:r>
                      <a:rPr kumimoji="1" lang="en-US" altLang="zh-CN" b="0" i="1" smtClean="0">
                        <a:latin typeface="Cambria Math" panose="02040503050406030204" pitchFamily="18" charset="0"/>
                      </a:rPr>
                      <m:t>𝑌</m:t>
                    </m:r>
                  </m:oMath>
                </a14:m>
                <a:r>
                  <a:rPr kumimoji="1" lang="en-US" altLang="zh-CN" dirty="0"/>
                  <a:t> is known.</a:t>
                </a:r>
              </a:p>
              <a:p>
                <a:r>
                  <a:rPr kumimoji="1" lang="en-US" altLang="zh-CN" dirty="0"/>
                  <a:t>Clustering</a:t>
                </a:r>
              </a:p>
              <a:p>
                <a:pPr lvl="1"/>
                <a:r>
                  <a:rPr kumimoji="1" lang="en-US" altLang="zh-CN" dirty="0" err="1"/>
                  <a:t>Unsupervising</a:t>
                </a:r>
                <a:r>
                  <a:rPr kumimoji="1" lang="en-US" altLang="zh-CN" dirty="0"/>
                  <a:t> learning</a:t>
                </a:r>
              </a:p>
              <a:p>
                <a:pPr lvl="1"/>
                <a:r>
                  <a:rPr kumimoji="1" lang="en-US" altLang="zh-CN" dirty="0"/>
                  <a:t>Find best </a:t>
                </a:r>
                <a14:m>
                  <m:oMath xmlns:m="http://schemas.openxmlformats.org/officeDocument/2006/math">
                    <m:r>
                      <a:rPr kumimoji="1" lang="en-US" altLang="zh-CN" b="0" i="1" smtClean="0">
                        <a:latin typeface="Cambria Math" panose="02040503050406030204" pitchFamily="18" charset="0"/>
                      </a:rPr>
                      <m:t>𝐹</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𝐶</m:t>
                    </m:r>
                  </m:oMath>
                </a14:m>
                <a:r>
                  <a:rPr kumimoji="1" lang="en-US" altLang="zh-CN" dirty="0"/>
                  <a:t> </a:t>
                </a:r>
                <a:r>
                  <a:rPr kumimoji="1" lang="en-US" altLang="zh-CN" dirty="0" err="1"/>
                  <a:t>s.t.</a:t>
                </a:r>
                <a:r>
                  <a:rPr kumimoji="1" lang="en-US" altLang="zh-CN" dirty="0"/>
                  <a:t> </a:t>
                </a:r>
                <a14:m>
                  <m:oMath xmlns:m="http://schemas.openxmlformats.org/officeDocument/2006/math">
                    <m:r>
                      <a:rPr kumimoji="1" lang="en-US" altLang="zh-CN" b="0" i="1" smtClean="0">
                        <a:latin typeface="Cambria Math" panose="02040503050406030204" pitchFamily="18" charset="0"/>
                      </a:rPr>
                      <m:t>𝐹</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𝑐</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𝐶</m:t>
                    </m:r>
                  </m:oMath>
                </a14:m>
                <a:endParaRPr kumimoji="1" lang="zh-CN" altLang="en-US" dirty="0"/>
              </a:p>
            </p:txBody>
          </p:sp>
        </mc:Choice>
        <mc:Fallback>
          <p:sp>
            <p:nvSpPr>
              <p:cNvPr id="3" name="内容占位符 2">
                <a:extLst>
                  <a:ext uri="{FF2B5EF4-FFF2-40B4-BE49-F238E27FC236}">
                    <a16:creationId xmlns:a16="http://schemas.microsoft.com/office/drawing/2014/main" id="{F6CA34E0-F730-7C42-B0EF-F06084D22C12}"/>
                  </a:ext>
                </a:extLst>
              </p:cNvPr>
              <p:cNvSpPr>
                <a:spLocks noGrp="1" noRot="1" noChangeAspect="1" noMove="1" noResize="1" noEditPoints="1" noAdjustHandles="1" noChangeArrowheads="1" noChangeShapeType="1" noTextEdit="1"/>
              </p:cNvSpPr>
              <p:nvPr>
                <p:ph idx="1"/>
              </p:nvPr>
            </p:nvSpPr>
            <p:spPr>
              <a:blipFill>
                <a:blip r:embed="rId2"/>
                <a:stretch>
                  <a:fillRect l="-1852" t="-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27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FEABB-40E8-134F-9D59-DAAA34BDF841}"/>
              </a:ext>
            </a:extLst>
          </p:cNvPr>
          <p:cNvSpPr>
            <a:spLocks noGrp="1"/>
          </p:cNvSpPr>
          <p:nvPr>
            <p:ph type="title"/>
          </p:nvPr>
        </p:nvSpPr>
        <p:spPr/>
        <p:txBody>
          <a:bodyPr>
            <a:normAutofit fontScale="90000"/>
          </a:bodyPr>
          <a:lstStyle/>
          <a:p>
            <a:r>
              <a:rPr kumimoji="1" lang="en-US" altLang="zh-CN" dirty="0"/>
              <a:t>How to get apple out of but without breaking the circle?</a:t>
            </a:r>
            <a:endParaRPr kumimoji="1" lang="zh-CN" altLang="en-US" dirty="0"/>
          </a:p>
        </p:txBody>
      </p:sp>
      <p:pic>
        <p:nvPicPr>
          <p:cNvPr id="5" name="图片 4">
            <a:extLst>
              <a:ext uri="{FF2B5EF4-FFF2-40B4-BE49-F238E27FC236}">
                <a16:creationId xmlns:a16="http://schemas.microsoft.com/office/drawing/2014/main" id="{668F5C41-1ADB-2344-9F08-9D6685C2F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148" y="3809548"/>
            <a:ext cx="590426" cy="711301"/>
          </a:xfrm>
          <a:prstGeom prst="rect">
            <a:avLst/>
          </a:prstGeom>
        </p:spPr>
      </p:pic>
      <p:pic>
        <p:nvPicPr>
          <p:cNvPr id="6" name="图片 5">
            <a:extLst>
              <a:ext uri="{FF2B5EF4-FFF2-40B4-BE49-F238E27FC236}">
                <a16:creationId xmlns:a16="http://schemas.microsoft.com/office/drawing/2014/main" id="{FA5F5E73-125D-3D48-A6F8-B62050F87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06" y="3108210"/>
            <a:ext cx="590426" cy="711301"/>
          </a:xfrm>
          <a:prstGeom prst="rect">
            <a:avLst/>
          </a:prstGeom>
        </p:spPr>
      </p:pic>
      <p:pic>
        <p:nvPicPr>
          <p:cNvPr id="7" name="图片 6">
            <a:extLst>
              <a:ext uri="{FF2B5EF4-FFF2-40B4-BE49-F238E27FC236}">
                <a16:creationId xmlns:a16="http://schemas.microsoft.com/office/drawing/2014/main" id="{BC8CE2C8-D80F-2144-8063-75612E2B5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581" y="4630670"/>
            <a:ext cx="590426" cy="711301"/>
          </a:xfrm>
          <a:prstGeom prst="rect">
            <a:avLst/>
          </a:prstGeom>
        </p:spPr>
      </p:pic>
      <p:pic>
        <p:nvPicPr>
          <p:cNvPr id="8" name="图片 7">
            <a:extLst>
              <a:ext uri="{FF2B5EF4-FFF2-40B4-BE49-F238E27FC236}">
                <a16:creationId xmlns:a16="http://schemas.microsoft.com/office/drawing/2014/main" id="{FF9AA903-146B-9648-9005-A1E5DB669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532" y="3944769"/>
            <a:ext cx="590426" cy="711301"/>
          </a:xfrm>
          <a:prstGeom prst="rect">
            <a:avLst/>
          </a:prstGeom>
        </p:spPr>
      </p:pic>
      <p:sp>
        <p:nvSpPr>
          <p:cNvPr id="9" name="椭圆 8">
            <a:extLst>
              <a:ext uri="{FF2B5EF4-FFF2-40B4-BE49-F238E27FC236}">
                <a16:creationId xmlns:a16="http://schemas.microsoft.com/office/drawing/2014/main" id="{749C221D-0B5A-3844-9D95-10C3BCF3DEE7}"/>
              </a:ext>
            </a:extLst>
          </p:cNvPr>
          <p:cNvSpPr/>
          <p:nvPr/>
        </p:nvSpPr>
        <p:spPr>
          <a:xfrm>
            <a:off x="1475656" y="2060848"/>
            <a:ext cx="4248472" cy="4176464"/>
          </a:xfrm>
          <a:prstGeom prst="ellipse">
            <a:avLst/>
          </a:prstGeom>
          <a:noFill/>
          <a:ln w="38100">
            <a:solidFill>
              <a:srgbClr val="FFFF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3947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4E244-F8E5-0749-90E9-FEFD515438DC}"/>
              </a:ext>
            </a:extLst>
          </p:cNvPr>
          <p:cNvSpPr>
            <a:spLocks noGrp="1"/>
          </p:cNvSpPr>
          <p:nvPr>
            <p:ph type="title"/>
          </p:nvPr>
        </p:nvSpPr>
        <p:spPr/>
        <p:txBody>
          <a:bodyPr/>
          <a:lstStyle/>
          <a:p>
            <a:r>
              <a:rPr kumimoji="1" lang="en-US" altLang="zh-CN" dirty="0"/>
              <a:t>Classic (shallow) ML: SVM </a:t>
            </a:r>
            <a:endParaRPr kumimoji="1" lang="zh-CN" altLang="en-US" dirty="0"/>
          </a:p>
        </p:txBody>
      </p:sp>
      <p:pic>
        <p:nvPicPr>
          <p:cNvPr id="5" name="内容占位符 4">
            <a:extLst>
              <a:ext uri="{FF2B5EF4-FFF2-40B4-BE49-F238E27FC236}">
                <a16:creationId xmlns:a16="http://schemas.microsoft.com/office/drawing/2014/main" id="{A736E447-D05F-1C4F-BE75-7A771264DE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825" y="1600200"/>
            <a:ext cx="7906350" cy="4525963"/>
          </a:xfrm>
        </p:spPr>
      </p:pic>
    </p:spTree>
    <p:extLst>
      <p:ext uri="{BB962C8B-B14F-4D97-AF65-F5344CB8AC3E}">
        <p14:creationId xmlns:p14="http://schemas.microsoft.com/office/powerpoint/2010/main" val="15544192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1451</Words>
  <Application>Microsoft Macintosh PowerPoint</Application>
  <PresentationFormat>全屏显示(4:3)</PresentationFormat>
  <Paragraphs>194</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Arial</vt:lpstr>
      <vt:lpstr>Calibri</vt:lpstr>
      <vt:lpstr>Cambria Math</vt:lpstr>
      <vt:lpstr>Monotype Corsiva</vt:lpstr>
      <vt:lpstr>Office 主题</vt:lpstr>
      <vt:lpstr>Topics of this course</vt:lpstr>
      <vt:lpstr>Introduction to ML/AI</vt:lpstr>
      <vt:lpstr>2014高考前的热帖</vt:lpstr>
      <vt:lpstr>男女互邀背后的机器学习</vt:lpstr>
      <vt:lpstr>AI/ML/DL</vt:lpstr>
      <vt:lpstr>What is ML</vt:lpstr>
      <vt:lpstr>Typical tasks of ML</vt:lpstr>
      <vt:lpstr>How to get apple out of but without breaking the circle?</vt:lpstr>
      <vt:lpstr>Classic (shallow) ML: SVM </vt:lpstr>
      <vt:lpstr>Key to success of Shallow ML</vt:lpstr>
      <vt:lpstr>What is DL</vt:lpstr>
      <vt:lpstr>What is AI? The first naïve answer</vt:lpstr>
      <vt:lpstr>What is AI? Academic answers</vt:lpstr>
      <vt:lpstr>Acting humanly: Turing Test</vt:lpstr>
      <vt:lpstr>Turing test: poem generated from photo</vt:lpstr>
      <vt:lpstr>which poem is written by computer?</vt:lpstr>
      <vt:lpstr>北京环球影城的明星</vt:lpstr>
      <vt:lpstr>What is AI? Academic answers</vt:lpstr>
      <vt:lpstr>Thinking humanly: cognitive modeling</vt:lpstr>
      <vt:lpstr>What is AI? Academic answers</vt:lpstr>
      <vt:lpstr>Thinking rationally: "laws of thought"</vt:lpstr>
      <vt:lpstr>What is AI? Academic answers</vt:lpstr>
      <vt:lpstr>Acting rationally: rational agent</vt:lpstr>
      <vt:lpstr>Rational agents</vt:lpstr>
      <vt:lpstr>State of the art</vt:lpstr>
      <vt:lpstr>Why is AI hard? Cross disciplines</vt:lpstr>
      <vt:lpstr>Why is AI hard? Cross disciplines</vt:lpstr>
      <vt:lpstr>Why is AI hard? Cross disciplines</vt:lpstr>
      <vt:lpstr>Why is AI hard? Cross disciplines</vt:lpstr>
      <vt:lpstr>Why is AI hard? Cross disciplines</vt:lpstr>
      <vt:lpstr>Why is AI hard? Cross disciplines</vt:lpstr>
      <vt:lpstr>Why is AI hard? Cross disciplines</vt:lpstr>
      <vt:lpstr>Why is AI hard? Cross disciplines</vt:lpstr>
      <vt:lpstr>Now AI basically based on:</vt:lpstr>
      <vt:lpstr>Homework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AI?</dc:title>
  <dc:creator>len</dc:creator>
  <cp:lastModifiedBy>lenny lv</cp:lastModifiedBy>
  <cp:revision>22</cp:revision>
  <dcterms:created xsi:type="dcterms:W3CDTF">2018-05-21T03:36:56Z</dcterms:created>
  <dcterms:modified xsi:type="dcterms:W3CDTF">2021-11-27T03:10:24Z</dcterms:modified>
</cp:coreProperties>
</file>