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4" r:id="rId2"/>
    <p:sldId id="318" r:id="rId3"/>
    <p:sldId id="264" r:id="rId4"/>
    <p:sldId id="293" r:id="rId5"/>
    <p:sldId id="298" r:id="rId6"/>
    <p:sldId id="299" r:id="rId7"/>
    <p:sldId id="300" r:id="rId8"/>
    <p:sldId id="294" r:id="rId9"/>
    <p:sldId id="317" r:id="rId10"/>
    <p:sldId id="302" r:id="rId11"/>
    <p:sldId id="309" r:id="rId12"/>
    <p:sldId id="311" r:id="rId13"/>
    <p:sldId id="257" r:id="rId14"/>
    <p:sldId id="256" r:id="rId15"/>
    <p:sldId id="258" r:id="rId16"/>
    <p:sldId id="301" r:id="rId17"/>
    <p:sldId id="303" r:id="rId18"/>
    <p:sldId id="304" r:id="rId19"/>
    <p:sldId id="306" r:id="rId20"/>
    <p:sldId id="307" r:id="rId21"/>
    <p:sldId id="308" r:id="rId22"/>
    <p:sldId id="310" r:id="rId23"/>
    <p:sldId id="315" r:id="rId24"/>
    <p:sldId id="316" r:id="rId25"/>
    <p:sldId id="30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69" d="100"/>
          <a:sy n="69" d="100"/>
        </p:scale>
        <p:origin x="3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y lv" userId="91baea5caca42b41" providerId="LiveId" clId="{1027CE5F-0F66-5546-B3A5-6A5F3646D45B}"/>
    <pc:docChg chg="custSel addSld delSld modSld">
      <pc:chgData name="lenny lv" userId="91baea5caca42b41" providerId="LiveId" clId="{1027CE5F-0F66-5546-B3A5-6A5F3646D45B}" dt="2021-07-04T02:16:28.966" v="67" actId="207"/>
      <pc:docMkLst>
        <pc:docMk/>
      </pc:docMkLst>
      <pc:sldChg chg="add">
        <pc:chgData name="lenny lv" userId="91baea5caca42b41" providerId="LiveId" clId="{1027CE5F-0F66-5546-B3A5-6A5F3646D45B}" dt="2021-07-04T02:16:13.266" v="66"/>
        <pc:sldMkLst>
          <pc:docMk/>
          <pc:sldMk cId="1021394766" sldId="256"/>
        </pc:sldMkLst>
      </pc:sldChg>
      <pc:sldChg chg="add">
        <pc:chgData name="lenny lv" userId="91baea5caca42b41" providerId="LiveId" clId="{1027CE5F-0F66-5546-B3A5-6A5F3646D45B}" dt="2021-07-04T02:16:13.266" v="66"/>
        <pc:sldMkLst>
          <pc:docMk/>
          <pc:sldMk cId="1315566722" sldId="257"/>
        </pc:sldMkLst>
      </pc:sldChg>
      <pc:sldChg chg="add">
        <pc:chgData name="lenny lv" userId="91baea5caca42b41" providerId="LiveId" clId="{1027CE5F-0F66-5546-B3A5-6A5F3646D45B}" dt="2021-07-04T02:16:13.266" v="66"/>
        <pc:sldMkLst>
          <pc:docMk/>
          <pc:sldMk cId="42968045" sldId="258"/>
        </pc:sldMkLst>
      </pc:sldChg>
      <pc:sldChg chg="modSp mod">
        <pc:chgData name="lenny lv" userId="91baea5caca42b41" providerId="LiveId" clId="{1027CE5F-0F66-5546-B3A5-6A5F3646D45B}" dt="2021-07-04T02:11:13.607" v="22" actId="20577"/>
        <pc:sldMkLst>
          <pc:docMk/>
          <pc:sldMk cId="1225411054" sldId="294"/>
        </pc:sldMkLst>
        <pc:spChg chg="mod">
          <ac:chgData name="lenny lv" userId="91baea5caca42b41" providerId="LiveId" clId="{1027CE5F-0F66-5546-B3A5-6A5F3646D45B}" dt="2021-07-04T02:11:13.607" v="22" actId="20577"/>
          <ac:spMkLst>
            <pc:docMk/>
            <pc:sldMk cId="1225411054" sldId="294"/>
            <ac:spMk id="3" creationId="{28AA8E1B-0AB6-3C4A-8DDC-A8F1C6B64F3D}"/>
          </ac:spMkLst>
        </pc:spChg>
      </pc:sldChg>
      <pc:sldChg chg="modSp mod">
        <pc:chgData name="lenny lv" userId="91baea5caca42b41" providerId="LiveId" clId="{1027CE5F-0F66-5546-B3A5-6A5F3646D45B}" dt="2021-07-04T02:16:28.966" v="67" actId="207"/>
        <pc:sldMkLst>
          <pc:docMk/>
          <pc:sldMk cId="12529207" sldId="301"/>
        </pc:sldMkLst>
        <pc:spChg chg="mod">
          <ac:chgData name="lenny lv" userId="91baea5caca42b41" providerId="LiveId" clId="{1027CE5F-0F66-5546-B3A5-6A5F3646D45B}" dt="2021-07-04T02:16:28.966" v="67" actId="207"/>
          <ac:spMkLst>
            <pc:docMk/>
            <pc:sldMk cId="12529207" sldId="301"/>
            <ac:spMk id="3" creationId="{51F868C3-41AF-6248-9D58-22844DFB64CE}"/>
          </ac:spMkLst>
        </pc:spChg>
      </pc:sldChg>
      <pc:sldChg chg="modSp mod">
        <pc:chgData name="lenny lv" userId="91baea5caca42b41" providerId="LiveId" clId="{1027CE5F-0F66-5546-B3A5-6A5F3646D45B}" dt="2021-07-04T02:13:14.365" v="41" actId="20577"/>
        <pc:sldMkLst>
          <pc:docMk/>
          <pc:sldMk cId="2987373342" sldId="306"/>
        </pc:sldMkLst>
        <pc:spChg chg="mod">
          <ac:chgData name="lenny lv" userId="91baea5caca42b41" providerId="LiveId" clId="{1027CE5F-0F66-5546-B3A5-6A5F3646D45B}" dt="2021-07-04T02:13:14.365" v="41" actId="20577"/>
          <ac:spMkLst>
            <pc:docMk/>
            <pc:sldMk cId="2987373342" sldId="306"/>
            <ac:spMk id="3" creationId="{10241B9A-AF30-E847-87D1-5019E39282AD}"/>
          </ac:spMkLst>
        </pc:spChg>
      </pc:sldChg>
      <pc:sldChg chg="modSp mod">
        <pc:chgData name="lenny lv" userId="91baea5caca42b41" providerId="LiveId" clId="{1027CE5F-0F66-5546-B3A5-6A5F3646D45B}" dt="2021-07-04T02:14:38.660" v="64" actId="20577"/>
        <pc:sldMkLst>
          <pc:docMk/>
          <pc:sldMk cId="2356454744" sldId="308"/>
        </pc:sldMkLst>
        <pc:spChg chg="mod">
          <ac:chgData name="lenny lv" userId="91baea5caca42b41" providerId="LiveId" clId="{1027CE5F-0F66-5546-B3A5-6A5F3646D45B}" dt="2021-07-04T02:14:38.660" v="64" actId="20577"/>
          <ac:spMkLst>
            <pc:docMk/>
            <pc:sldMk cId="2356454744" sldId="308"/>
            <ac:spMk id="3" creationId="{9A04C79F-9DA6-8346-B47B-29C6CE6313B1}"/>
          </ac:spMkLst>
        </pc:spChg>
      </pc:sldChg>
      <pc:sldChg chg="add">
        <pc:chgData name="lenny lv" userId="91baea5caca42b41" providerId="LiveId" clId="{1027CE5F-0F66-5546-B3A5-6A5F3646D45B}" dt="2021-07-04T02:16:13.266" v="66"/>
        <pc:sldMkLst>
          <pc:docMk/>
          <pc:sldMk cId="2680348096" sldId="311"/>
        </pc:sldMkLst>
      </pc:sldChg>
      <pc:sldChg chg="modSp mod">
        <pc:chgData name="lenny lv" userId="91baea5caca42b41" providerId="LiveId" clId="{1027CE5F-0F66-5546-B3A5-6A5F3646D45B}" dt="2021-07-04T02:09:52.183" v="21" actId="20577"/>
        <pc:sldMkLst>
          <pc:docMk/>
          <pc:sldMk cId="1085697632" sldId="314"/>
        </pc:sldMkLst>
        <pc:spChg chg="mod">
          <ac:chgData name="lenny lv" userId="91baea5caca42b41" providerId="LiveId" clId="{1027CE5F-0F66-5546-B3A5-6A5F3646D45B}" dt="2021-07-04T02:09:52.183" v="21" actId="20577"/>
          <ac:spMkLst>
            <pc:docMk/>
            <pc:sldMk cId="1085697632" sldId="314"/>
            <ac:spMk id="3" creationId="{D54CD4BD-037A-4283-A558-4C8182448E89}"/>
          </ac:spMkLst>
        </pc:spChg>
      </pc:sldChg>
    </pc:docChg>
  </pc:docChgLst>
  <pc:docChgLst>
    <pc:chgData userId="91baea5caca42b41" providerId="LiveId" clId="{245EFC54-1B7C-4F11-9C16-4A92410C471D}"/>
    <pc:docChg chg="addSld modSld">
      <pc:chgData name="" userId="91baea5caca42b41" providerId="LiveId" clId="{245EFC54-1B7C-4F11-9C16-4A92410C471D}" dt="2021-08-25T07:17:14.362" v="79" actId="20577"/>
      <pc:docMkLst>
        <pc:docMk/>
      </pc:docMkLst>
      <pc:sldChg chg="modSp">
        <pc:chgData name="" userId="91baea5caca42b41" providerId="LiveId" clId="{245EFC54-1B7C-4F11-9C16-4A92410C471D}" dt="2021-08-25T07:13:02.516" v="5" actId="20577"/>
        <pc:sldMkLst>
          <pc:docMk/>
          <pc:sldMk cId="1989227952" sldId="264"/>
        </pc:sldMkLst>
        <pc:spChg chg="mod">
          <ac:chgData name="" userId="91baea5caca42b41" providerId="LiveId" clId="{245EFC54-1B7C-4F11-9C16-4A92410C471D}" dt="2021-08-25T07:13:02.516" v="5" actId="20577"/>
          <ac:spMkLst>
            <pc:docMk/>
            <pc:sldMk cId="1989227952" sldId="264"/>
            <ac:spMk id="3" creationId="{77A04C1C-2A13-3842-9EB3-062C9AAE7483}"/>
          </ac:spMkLst>
        </pc:spChg>
      </pc:sldChg>
      <pc:sldChg chg="modSp">
        <pc:chgData name="" userId="91baea5caca42b41" providerId="LiveId" clId="{245EFC54-1B7C-4F11-9C16-4A92410C471D}" dt="2021-08-25T07:17:14.362" v="79" actId="20577"/>
        <pc:sldMkLst>
          <pc:docMk/>
          <pc:sldMk cId="166742354" sldId="316"/>
        </pc:sldMkLst>
        <pc:spChg chg="mod">
          <ac:chgData name="" userId="91baea5caca42b41" providerId="LiveId" clId="{245EFC54-1B7C-4F11-9C16-4A92410C471D}" dt="2021-08-25T07:17:14.362" v="79" actId="20577"/>
          <ac:spMkLst>
            <pc:docMk/>
            <pc:sldMk cId="166742354" sldId="316"/>
            <ac:spMk id="2" creationId="{254F5765-C516-F648-9ECE-D7A8556453CC}"/>
          </ac:spMkLst>
        </pc:spChg>
      </pc:sldChg>
      <pc:sldChg chg="addSp delSp modSp add">
        <pc:chgData name="" userId="91baea5caca42b41" providerId="LiveId" clId="{245EFC54-1B7C-4F11-9C16-4A92410C471D}" dt="2021-08-25T07:14:02.776" v="49" actId="20577"/>
        <pc:sldMkLst>
          <pc:docMk/>
          <pc:sldMk cId="828181295" sldId="318"/>
        </pc:sldMkLst>
        <pc:spChg chg="del">
          <ac:chgData name="" userId="91baea5caca42b41" providerId="LiveId" clId="{245EFC54-1B7C-4F11-9C16-4A92410C471D}" dt="2021-08-25T07:13:29.256" v="7"/>
          <ac:spMkLst>
            <pc:docMk/>
            <pc:sldMk cId="828181295" sldId="318"/>
            <ac:spMk id="2" creationId="{9F929E0E-90AD-42BD-88A9-4AA241D38D76}"/>
          </ac:spMkLst>
        </pc:spChg>
        <pc:spChg chg="del">
          <ac:chgData name="" userId="91baea5caca42b41" providerId="LiveId" clId="{245EFC54-1B7C-4F11-9C16-4A92410C471D}" dt="2021-08-25T07:13:29.256" v="7"/>
          <ac:spMkLst>
            <pc:docMk/>
            <pc:sldMk cId="828181295" sldId="318"/>
            <ac:spMk id="3" creationId="{5B7DC4DB-DEE5-4DFE-A701-B923F3FF5326}"/>
          </ac:spMkLst>
        </pc:spChg>
        <pc:spChg chg="add mod">
          <ac:chgData name="" userId="91baea5caca42b41" providerId="LiveId" clId="{245EFC54-1B7C-4F11-9C16-4A92410C471D}" dt="2021-08-25T07:14:02.776" v="49" actId="20577"/>
          <ac:spMkLst>
            <pc:docMk/>
            <pc:sldMk cId="828181295" sldId="318"/>
            <ac:spMk id="4" creationId="{6AD48785-9C20-4460-A5C0-760333C73A49}"/>
          </ac:spMkLst>
        </pc:spChg>
        <pc:spChg chg="add mod">
          <ac:chgData name="" userId="91baea5caca42b41" providerId="LiveId" clId="{245EFC54-1B7C-4F11-9C16-4A92410C471D}" dt="2021-08-25T07:13:29.256" v="7"/>
          <ac:spMkLst>
            <pc:docMk/>
            <pc:sldMk cId="828181295" sldId="318"/>
            <ac:spMk id="5" creationId="{11CCCF48-F3BD-470A-B959-CAE7CEE767C5}"/>
          </ac:spMkLst>
        </pc:spChg>
      </pc:sldChg>
    </pc:docChg>
  </pc:docChgLst>
  <pc:docChgLst>
    <pc:chgData name="lenny lv" userId="91baea5caca42b41" providerId="LiveId" clId="{6D669D7D-80FC-254A-AF85-9F7E90D81ED2}"/>
    <pc:docChg chg="custSel modSld">
      <pc:chgData name="lenny lv" userId="91baea5caca42b41" providerId="LiveId" clId="{6D669D7D-80FC-254A-AF85-9F7E90D81ED2}" dt="2021-08-04T02:33:39.406" v="168" actId="20577"/>
      <pc:docMkLst>
        <pc:docMk/>
      </pc:docMkLst>
      <pc:sldChg chg="modSp mod">
        <pc:chgData name="lenny lv" userId="91baea5caca42b41" providerId="LiveId" clId="{6D669D7D-80FC-254A-AF85-9F7E90D81ED2}" dt="2021-08-04T02:12:51.240" v="20" actId="20577"/>
        <pc:sldMkLst>
          <pc:docMk/>
          <pc:sldMk cId="444988260" sldId="305"/>
        </pc:sldMkLst>
        <pc:spChg chg="mod">
          <ac:chgData name="lenny lv" userId="91baea5caca42b41" providerId="LiveId" clId="{6D669D7D-80FC-254A-AF85-9F7E90D81ED2}" dt="2021-08-04T02:12:51.240" v="20" actId="20577"/>
          <ac:spMkLst>
            <pc:docMk/>
            <pc:sldMk cId="444988260" sldId="305"/>
            <ac:spMk id="3" creationId="{E94DA87C-7C13-0845-BB20-C8110B69C99E}"/>
          </ac:spMkLst>
        </pc:spChg>
      </pc:sldChg>
      <pc:sldChg chg="modSp mod">
        <pc:chgData name="lenny lv" userId="91baea5caca42b41" providerId="LiveId" clId="{6D669D7D-80FC-254A-AF85-9F7E90D81ED2}" dt="2021-08-04T02:33:39.406" v="168" actId="20577"/>
        <pc:sldMkLst>
          <pc:docMk/>
          <pc:sldMk cId="166742354" sldId="316"/>
        </pc:sldMkLst>
        <pc:spChg chg="mod">
          <ac:chgData name="lenny lv" userId="91baea5caca42b41" providerId="LiveId" clId="{6D669D7D-80FC-254A-AF85-9F7E90D81ED2}" dt="2021-08-04T02:33:03.521" v="86" actId="20577"/>
          <ac:spMkLst>
            <pc:docMk/>
            <pc:sldMk cId="166742354" sldId="316"/>
            <ac:spMk id="2" creationId="{254F5765-C516-F648-9ECE-D7A8556453CC}"/>
          </ac:spMkLst>
        </pc:spChg>
        <pc:spChg chg="mod">
          <ac:chgData name="lenny lv" userId="91baea5caca42b41" providerId="LiveId" clId="{6D669D7D-80FC-254A-AF85-9F7E90D81ED2}" dt="2021-08-04T02:33:39.406" v="168" actId="20577"/>
          <ac:spMkLst>
            <pc:docMk/>
            <pc:sldMk cId="166742354" sldId="316"/>
            <ac:spMk id="3" creationId="{D05EBBF2-031A-B54F-B328-65C08A8F39B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D523D-FD28-4741-8D4D-EF5CC1A56637}" type="doc">
      <dgm:prSet loTypeId="urn:microsoft.com/office/officeart/2005/8/layout/radial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D24ACA-9727-324D-8482-791E05C746A2}">
      <dgm:prSet phldrT="[文本]"/>
      <dgm:spPr/>
      <dgm:t>
        <a:bodyPr/>
        <a:lstStyle/>
        <a:p>
          <a:r>
            <a:rPr lang="en-US" altLang="zh-CN" dirty="0" err="1"/>
            <a:t>LiteOS</a:t>
          </a:r>
          <a:endParaRPr lang="zh-CN" altLang="en-US" dirty="0"/>
        </a:p>
      </dgm:t>
    </dgm:pt>
    <dgm:pt modelId="{4D43F657-7038-0041-B923-4F2C587FB79F}" type="parTrans" cxnId="{5DECC17F-7E34-7A44-8ED6-A16774E3E167}">
      <dgm:prSet/>
      <dgm:spPr/>
      <dgm:t>
        <a:bodyPr/>
        <a:lstStyle/>
        <a:p>
          <a:endParaRPr lang="zh-CN" altLang="en-US"/>
        </a:p>
      </dgm:t>
    </dgm:pt>
    <dgm:pt modelId="{B3D247D5-BAD7-B644-AF9C-DDDEE7AC3E57}" type="sibTrans" cxnId="{5DECC17F-7E34-7A44-8ED6-A16774E3E167}">
      <dgm:prSet/>
      <dgm:spPr/>
      <dgm:t>
        <a:bodyPr/>
        <a:lstStyle/>
        <a:p>
          <a:endParaRPr lang="zh-CN" altLang="en-US"/>
        </a:p>
      </dgm:t>
    </dgm:pt>
    <dgm:pt modelId="{7CB4D55F-7BE0-9645-BDEA-7B03806309B0}">
      <dgm:prSet phldrT="[文本]"/>
      <dgm:spPr/>
      <dgm:t>
        <a:bodyPr/>
        <a:lstStyle/>
        <a:p>
          <a:r>
            <a:rPr lang="en-US" altLang="zh-CN" dirty="0"/>
            <a:t>optional </a:t>
          </a:r>
          <a:endParaRPr lang="zh-CN" altLang="en-US" dirty="0"/>
        </a:p>
      </dgm:t>
    </dgm:pt>
    <dgm:pt modelId="{47D351D6-880A-6B44-B0F5-B03F04B59016}" type="parTrans" cxnId="{7FBAF2F2-BB99-064D-A36E-78EE372936E5}">
      <dgm:prSet/>
      <dgm:spPr/>
      <dgm:t>
        <a:bodyPr/>
        <a:lstStyle/>
        <a:p>
          <a:endParaRPr lang="zh-CN" altLang="en-US"/>
        </a:p>
      </dgm:t>
    </dgm:pt>
    <dgm:pt modelId="{A2E6690B-4E53-8E4C-A522-C78CB1454C42}" type="sibTrans" cxnId="{7FBAF2F2-BB99-064D-A36E-78EE372936E5}">
      <dgm:prSet/>
      <dgm:spPr/>
      <dgm:t>
        <a:bodyPr/>
        <a:lstStyle/>
        <a:p>
          <a:endParaRPr lang="zh-CN" altLang="en-US"/>
        </a:p>
      </dgm:t>
    </dgm:pt>
    <dgm:pt modelId="{3CE517EC-5305-6D42-AF10-B258F6F73C11}">
      <dgm:prSet phldrT="[文本]"/>
      <dgm:spPr/>
      <dgm:t>
        <a:bodyPr/>
        <a:lstStyle/>
        <a:p>
          <a:r>
            <a:rPr lang="en-US" altLang="zh-CN" dirty="0"/>
            <a:t>Server</a:t>
          </a:r>
          <a:endParaRPr lang="zh-CN" altLang="en-US" dirty="0"/>
        </a:p>
      </dgm:t>
    </dgm:pt>
    <dgm:pt modelId="{259BB2ED-117D-FD4E-A409-B6BF0CDDAFD1}" type="parTrans" cxnId="{88DFD2A4-EEC4-D04D-9C0E-AD4A49B738C2}">
      <dgm:prSet/>
      <dgm:spPr/>
      <dgm:t>
        <a:bodyPr/>
        <a:lstStyle/>
        <a:p>
          <a:endParaRPr lang="zh-CN" altLang="en-US"/>
        </a:p>
      </dgm:t>
    </dgm:pt>
    <dgm:pt modelId="{D2A3FC27-C909-4945-A2DF-8E57D1C628E3}" type="sibTrans" cxnId="{88DFD2A4-EEC4-D04D-9C0E-AD4A49B738C2}">
      <dgm:prSet/>
      <dgm:spPr/>
      <dgm:t>
        <a:bodyPr/>
        <a:lstStyle/>
        <a:p>
          <a:endParaRPr lang="zh-CN" altLang="en-US"/>
        </a:p>
      </dgm:t>
    </dgm:pt>
    <dgm:pt modelId="{21D76D10-DCC4-1E4F-A9D4-034123301062}">
      <dgm:prSet phldrT="[文本]"/>
      <dgm:spPr/>
      <dgm:t>
        <a:bodyPr/>
        <a:lstStyle/>
        <a:p>
          <a:r>
            <a:rPr lang="en-US" altLang="zh-CN" dirty="0"/>
            <a:t>as need</a:t>
          </a:r>
          <a:endParaRPr lang="zh-CN" altLang="en-US" dirty="0"/>
        </a:p>
      </dgm:t>
    </dgm:pt>
    <dgm:pt modelId="{34D1F861-97D2-9B46-8BC7-C0046E547319}" type="parTrans" cxnId="{3A3D0BCF-0454-864B-AE59-952478091DBE}">
      <dgm:prSet/>
      <dgm:spPr/>
      <dgm:t>
        <a:bodyPr/>
        <a:lstStyle/>
        <a:p>
          <a:endParaRPr lang="zh-CN" altLang="en-US"/>
        </a:p>
      </dgm:t>
    </dgm:pt>
    <dgm:pt modelId="{E9B92A05-8D5E-B54C-A754-6A6273A24A2D}" type="sibTrans" cxnId="{3A3D0BCF-0454-864B-AE59-952478091DBE}">
      <dgm:prSet/>
      <dgm:spPr/>
      <dgm:t>
        <a:bodyPr/>
        <a:lstStyle/>
        <a:p>
          <a:endParaRPr lang="zh-CN" altLang="en-US"/>
        </a:p>
      </dgm:t>
    </dgm:pt>
    <dgm:pt modelId="{EDB1C29C-BB48-DB47-A290-62B3FF06428A}">
      <dgm:prSet phldrT="[文本]"/>
      <dgm:spPr/>
      <dgm:t>
        <a:bodyPr/>
        <a:lstStyle/>
        <a:p>
          <a:r>
            <a:rPr lang="en-US" altLang="zh-CN" dirty="0"/>
            <a:t>Server</a:t>
          </a:r>
          <a:endParaRPr lang="zh-CN" altLang="en-US" dirty="0"/>
        </a:p>
      </dgm:t>
    </dgm:pt>
    <dgm:pt modelId="{1F62CB8A-803E-434E-B4B7-D2AB01CE9954}" type="parTrans" cxnId="{449241EC-3553-D04C-A9DC-46AEDE095F80}">
      <dgm:prSet/>
      <dgm:spPr/>
      <dgm:t>
        <a:bodyPr/>
        <a:lstStyle/>
        <a:p>
          <a:endParaRPr lang="zh-CN" altLang="en-US"/>
        </a:p>
      </dgm:t>
    </dgm:pt>
    <dgm:pt modelId="{E5D6F1C0-C34D-7941-BF4F-A8CE04F38A2D}" type="sibTrans" cxnId="{449241EC-3553-D04C-A9DC-46AEDE095F80}">
      <dgm:prSet/>
      <dgm:spPr/>
      <dgm:t>
        <a:bodyPr/>
        <a:lstStyle/>
        <a:p>
          <a:endParaRPr lang="zh-CN" altLang="en-US"/>
        </a:p>
      </dgm:t>
    </dgm:pt>
    <dgm:pt modelId="{7194FBC3-F30B-1741-9EDE-B229A4E0149C}">
      <dgm:prSet phldrT="[文本]"/>
      <dgm:spPr/>
      <dgm:t>
        <a:bodyPr/>
        <a:lstStyle/>
        <a:p>
          <a:r>
            <a:rPr lang="en-US" altLang="zh-CN" dirty="0"/>
            <a:t>as need</a:t>
          </a:r>
          <a:endParaRPr lang="zh-CN" altLang="en-US" dirty="0"/>
        </a:p>
      </dgm:t>
    </dgm:pt>
    <dgm:pt modelId="{75C9AC23-3D9E-924A-B215-57AE8AE4F8F5}" type="parTrans" cxnId="{92C5F1BB-92C6-1145-9C1E-42091CE457E9}">
      <dgm:prSet/>
      <dgm:spPr/>
      <dgm:t>
        <a:bodyPr/>
        <a:lstStyle/>
        <a:p>
          <a:endParaRPr lang="zh-CN" altLang="en-US"/>
        </a:p>
      </dgm:t>
    </dgm:pt>
    <dgm:pt modelId="{435197DC-74D2-604C-AD06-B10DA4D59B44}" type="sibTrans" cxnId="{92C5F1BB-92C6-1145-9C1E-42091CE457E9}">
      <dgm:prSet/>
      <dgm:spPr/>
      <dgm:t>
        <a:bodyPr/>
        <a:lstStyle/>
        <a:p>
          <a:endParaRPr lang="zh-CN" altLang="en-US"/>
        </a:p>
      </dgm:t>
    </dgm:pt>
    <dgm:pt modelId="{40306073-8448-7A42-B139-07849996EC88}" type="pres">
      <dgm:prSet presAssocID="{E0AD523D-FD28-4741-8D4D-EF5CC1A5663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7701B0-8AA8-4F4B-BAA7-945AAE1AF18E}" type="pres">
      <dgm:prSet presAssocID="{E0AD523D-FD28-4741-8D4D-EF5CC1A56637}" presName="cycle" presStyleCnt="0"/>
      <dgm:spPr/>
    </dgm:pt>
    <dgm:pt modelId="{7803487E-90A2-7248-A74E-067990BE9F89}" type="pres">
      <dgm:prSet presAssocID="{E0AD523D-FD28-4741-8D4D-EF5CC1A56637}" presName="centerShape" presStyleCnt="0"/>
      <dgm:spPr/>
    </dgm:pt>
    <dgm:pt modelId="{FE73BFD1-1EF4-D147-9CFF-FC05E8C98BC4}" type="pres">
      <dgm:prSet presAssocID="{E0AD523D-FD28-4741-8D4D-EF5CC1A56637}" presName="connSite" presStyleLbl="node1" presStyleIdx="0" presStyleCnt="4"/>
      <dgm:spPr/>
    </dgm:pt>
    <dgm:pt modelId="{3888A4DE-1919-894E-9FD8-07FDA4A86A62}" type="pres">
      <dgm:prSet presAssocID="{E0AD523D-FD28-4741-8D4D-EF5CC1A56637}" presName="visible" presStyleLbl="node1" presStyleIdx="0" presStyleCnt="4" custScaleX="71598" custScaleY="54264" custLinFactNeighborX="-1775" custLinFactNeighborY="-1939"/>
      <dgm:spPr/>
    </dgm:pt>
    <dgm:pt modelId="{A796E43D-B623-6D49-8B8E-15AF666627F3}" type="pres">
      <dgm:prSet presAssocID="{4D43F657-7038-0041-B923-4F2C587FB79F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61E3E5AB-B6D3-5540-B0AC-7BBF0E6E09D1}" type="pres">
      <dgm:prSet presAssocID="{EAD24ACA-9727-324D-8482-791E05C746A2}" presName="node" presStyleCnt="0"/>
      <dgm:spPr/>
    </dgm:pt>
    <dgm:pt modelId="{23D04EC1-E08A-4947-A6CC-6BBD2A8431D0}" type="pres">
      <dgm:prSet presAssocID="{EAD24ACA-9727-324D-8482-791E05C746A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1FAA9F-E09A-9946-954F-B7E0A22CF26B}" type="pres">
      <dgm:prSet presAssocID="{EAD24ACA-9727-324D-8482-791E05C746A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20C52-8ADD-694F-8DB9-318886350759}" type="pres">
      <dgm:prSet presAssocID="{259BB2ED-117D-FD4E-A409-B6BF0CDDAFD1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5C7FA1A-D265-6747-96A6-152CC3198BEF}" type="pres">
      <dgm:prSet presAssocID="{3CE517EC-5305-6D42-AF10-B258F6F73C11}" presName="node" presStyleCnt="0"/>
      <dgm:spPr/>
    </dgm:pt>
    <dgm:pt modelId="{7FC6C9AD-D659-CF4E-A249-5A4AD08B5C1C}" type="pres">
      <dgm:prSet presAssocID="{3CE517EC-5305-6D42-AF10-B258F6F73C11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A1AADA-CE3A-3240-BEA9-90869F04F8E6}" type="pres">
      <dgm:prSet presAssocID="{3CE517EC-5305-6D42-AF10-B258F6F73C11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90C0F-480A-1041-9BC8-44CD5132E5F0}" type="pres">
      <dgm:prSet presAssocID="{1F62CB8A-803E-434E-B4B7-D2AB01CE9954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5517240E-35F0-9B41-BAC2-7D2751ABFFEF}" type="pres">
      <dgm:prSet presAssocID="{EDB1C29C-BB48-DB47-A290-62B3FF06428A}" presName="node" presStyleCnt="0"/>
      <dgm:spPr/>
    </dgm:pt>
    <dgm:pt modelId="{B1ADCF3E-8236-B042-9F2D-A1826665AA7A}" type="pres">
      <dgm:prSet presAssocID="{EDB1C29C-BB48-DB47-A290-62B3FF06428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88A25-A7B8-2D40-AD92-E80D05617E1C}" type="pres">
      <dgm:prSet presAssocID="{EDB1C29C-BB48-DB47-A290-62B3FF06428A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BAF2F2-BB99-064D-A36E-78EE372936E5}" srcId="{EAD24ACA-9727-324D-8482-791E05C746A2}" destId="{7CB4D55F-7BE0-9645-BDEA-7B03806309B0}" srcOrd="0" destOrd="0" parTransId="{47D351D6-880A-6B44-B0F5-B03F04B59016}" sibTransId="{A2E6690B-4E53-8E4C-A522-C78CB1454C42}"/>
    <dgm:cxn modelId="{8F7A7476-8F9A-CA42-A92B-5C35FA5EDF8D}" type="presOf" srcId="{7CB4D55F-7BE0-9645-BDEA-7B03806309B0}" destId="{B01FAA9F-E09A-9946-954F-B7E0A22CF26B}" srcOrd="0" destOrd="0" presId="urn:microsoft.com/office/officeart/2005/8/layout/radial2"/>
    <dgm:cxn modelId="{3A3D0BCF-0454-864B-AE59-952478091DBE}" srcId="{3CE517EC-5305-6D42-AF10-B258F6F73C11}" destId="{21D76D10-DCC4-1E4F-A9D4-034123301062}" srcOrd="0" destOrd="0" parTransId="{34D1F861-97D2-9B46-8BC7-C0046E547319}" sibTransId="{E9B92A05-8D5E-B54C-A754-6A6273A24A2D}"/>
    <dgm:cxn modelId="{92C5F1BB-92C6-1145-9C1E-42091CE457E9}" srcId="{EDB1C29C-BB48-DB47-A290-62B3FF06428A}" destId="{7194FBC3-F30B-1741-9EDE-B229A4E0149C}" srcOrd="0" destOrd="0" parTransId="{75C9AC23-3D9E-924A-B215-57AE8AE4F8F5}" sibTransId="{435197DC-74D2-604C-AD06-B10DA4D59B44}"/>
    <dgm:cxn modelId="{F242F0E9-535D-4A40-9DF5-6FC22EE2D6BF}" type="presOf" srcId="{EDB1C29C-BB48-DB47-A290-62B3FF06428A}" destId="{B1ADCF3E-8236-B042-9F2D-A1826665AA7A}" srcOrd="0" destOrd="0" presId="urn:microsoft.com/office/officeart/2005/8/layout/radial2"/>
    <dgm:cxn modelId="{449241EC-3553-D04C-A9DC-46AEDE095F80}" srcId="{E0AD523D-FD28-4741-8D4D-EF5CC1A56637}" destId="{EDB1C29C-BB48-DB47-A290-62B3FF06428A}" srcOrd="2" destOrd="0" parTransId="{1F62CB8A-803E-434E-B4B7-D2AB01CE9954}" sibTransId="{E5D6F1C0-C34D-7941-BF4F-A8CE04F38A2D}"/>
    <dgm:cxn modelId="{226963F0-2807-B248-8765-31FF046ED4B4}" type="presOf" srcId="{21D76D10-DCC4-1E4F-A9D4-034123301062}" destId="{5EA1AADA-CE3A-3240-BEA9-90869F04F8E6}" srcOrd="0" destOrd="0" presId="urn:microsoft.com/office/officeart/2005/8/layout/radial2"/>
    <dgm:cxn modelId="{88DFD2A4-EEC4-D04D-9C0E-AD4A49B738C2}" srcId="{E0AD523D-FD28-4741-8D4D-EF5CC1A56637}" destId="{3CE517EC-5305-6D42-AF10-B258F6F73C11}" srcOrd="1" destOrd="0" parTransId="{259BB2ED-117D-FD4E-A409-B6BF0CDDAFD1}" sibTransId="{D2A3FC27-C909-4945-A2DF-8E57D1C628E3}"/>
    <dgm:cxn modelId="{C0492285-E233-D245-8A0F-34EF42F66372}" type="presOf" srcId="{4D43F657-7038-0041-B923-4F2C587FB79F}" destId="{A796E43D-B623-6D49-8B8E-15AF666627F3}" srcOrd="0" destOrd="0" presId="urn:microsoft.com/office/officeart/2005/8/layout/radial2"/>
    <dgm:cxn modelId="{160B5399-1FC5-1444-8B14-42A157AED486}" type="presOf" srcId="{E0AD523D-FD28-4741-8D4D-EF5CC1A56637}" destId="{40306073-8448-7A42-B139-07849996EC88}" srcOrd="0" destOrd="0" presId="urn:microsoft.com/office/officeart/2005/8/layout/radial2"/>
    <dgm:cxn modelId="{2AAFCAC4-A137-C24D-BFB9-A5EA649D5491}" type="presOf" srcId="{1F62CB8A-803E-434E-B4B7-D2AB01CE9954}" destId="{99990C0F-480A-1041-9BC8-44CD5132E5F0}" srcOrd="0" destOrd="0" presId="urn:microsoft.com/office/officeart/2005/8/layout/radial2"/>
    <dgm:cxn modelId="{5DECC17F-7E34-7A44-8ED6-A16774E3E167}" srcId="{E0AD523D-FD28-4741-8D4D-EF5CC1A56637}" destId="{EAD24ACA-9727-324D-8482-791E05C746A2}" srcOrd="0" destOrd="0" parTransId="{4D43F657-7038-0041-B923-4F2C587FB79F}" sibTransId="{B3D247D5-BAD7-B644-AF9C-DDDEE7AC3E57}"/>
    <dgm:cxn modelId="{DE4AC05D-0D5C-ED4F-A4B5-6D8D0334B8DA}" type="presOf" srcId="{259BB2ED-117D-FD4E-A409-B6BF0CDDAFD1}" destId="{98520C52-8ADD-694F-8DB9-318886350759}" srcOrd="0" destOrd="0" presId="urn:microsoft.com/office/officeart/2005/8/layout/radial2"/>
    <dgm:cxn modelId="{7C83E4E8-C391-7C46-88EC-79FA07ADD1DA}" type="presOf" srcId="{7194FBC3-F30B-1741-9EDE-B229A4E0149C}" destId="{FE688A25-A7B8-2D40-AD92-E80D05617E1C}" srcOrd="0" destOrd="0" presId="urn:microsoft.com/office/officeart/2005/8/layout/radial2"/>
    <dgm:cxn modelId="{1468B9C6-D18D-FF42-96B8-7643D0247E62}" type="presOf" srcId="{EAD24ACA-9727-324D-8482-791E05C746A2}" destId="{23D04EC1-E08A-4947-A6CC-6BBD2A8431D0}" srcOrd="0" destOrd="0" presId="urn:microsoft.com/office/officeart/2005/8/layout/radial2"/>
    <dgm:cxn modelId="{DDE9607B-442E-C249-9361-2F0E67652EF7}" type="presOf" srcId="{3CE517EC-5305-6D42-AF10-B258F6F73C11}" destId="{7FC6C9AD-D659-CF4E-A249-5A4AD08B5C1C}" srcOrd="0" destOrd="0" presId="urn:microsoft.com/office/officeart/2005/8/layout/radial2"/>
    <dgm:cxn modelId="{20C70408-8323-624C-8F68-AA22963DFEFC}" type="presParOf" srcId="{40306073-8448-7A42-B139-07849996EC88}" destId="{E07701B0-8AA8-4F4B-BAA7-945AAE1AF18E}" srcOrd="0" destOrd="0" presId="urn:microsoft.com/office/officeart/2005/8/layout/radial2"/>
    <dgm:cxn modelId="{3A224F3A-EE30-374F-8384-EDE375D79888}" type="presParOf" srcId="{E07701B0-8AA8-4F4B-BAA7-945AAE1AF18E}" destId="{7803487E-90A2-7248-A74E-067990BE9F89}" srcOrd="0" destOrd="0" presId="urn:microsoft.com/office/officeart/2005/8/layout/radial2"/>
    <dgm:cxn modelId="{C92FF605-DA6E-554E-846E-1759A39FFE59}" type="presParOf" srcId="{7803487E-90A2-7248-A74E-067990BE9F89}" destId="{FE73BFD1-1EF4-D147-9CFF-FC05E8C98BC4}" srcOrd="0" destOrd="0" presId="urn:microsoft.com/office/officeart/2005/8/layout/radial2"/>
    <dgm:cxn modelId="{BD70A68D-4021-E54D-BDC9-CD80D88D0D8E}" type="presParOf" srcId="{7803487E-90A2-7248-A74E-067990BE9F89}" destId="{3888A4DE-1919-894E-9FD8-07FDA4A86A62}" srcOrd="1" destOrd="0" presId="urn:microsoft.com/office/officeart/2005/8/layout/radial2"/>
    <dgm:cxn modelId="{0526F90B-7C64-B346-B553-40A41BD7BD83}" type="presParOf" srcId="{E07701B0-8AA8-4F4B-BAA7-945AAE1AF18E}" destId="{A796E43D-B623-6D49-8B8E-15AF666627F3}" srcOrd="1" destOrd="0" presId="urn:microsoft.com/office/officeart/2005/8/layout/radial2"/>
    <dgm:cxn modelId="{32B09488-29EE-9F4A-9CC5-C104D59A5AE1}" type="presParOf" srcId="{E07701B0-8AA8-4F4B-BAA7-945AAE1AF18E}" destId="{61E3E5AB-B6D3-5540-B0AC-7BBF0E6E09D1}" srcOrd="2" destOrd="0" presId="urn:microsoft.com/office/officeart/2005/8/layout/radial2"/>
    <dgm:cxn modelId="{EE163068-6300-4642-8DD5-A0479E4908F7}" type="presParOf" srcId="{61E3E5AB-B6D3-5540-B0AC-7BBF0E6E09D1}" destId="{23D04EC1-E08A-4947-A6CC-6BBD2A8431D0}" srcOrd="0" destOrd="0" presId="urn:microsoft.com/office/officeart/2005/8/layout/radial2"/>
    <dgm:cxn modelId="{A6F7942E-CB06-EF44-83C4-ACA4B119DCC0}" type="presParOf" srcId="{61E3E5AB-B6D3-5540-B0AC-7BBF0E6E09D1}" destId="{B01FAA9F-E09A-9946-954F-B7E0A22CF26B}" srcOrd="1" destOrd="0" presId="urn:microsoft.com/office/officeart/2005/8/layout/radial2"/>
    <dgm:cxn modelId="{DB082C41-6FF0-B744-9EED-F0142D66E5B7}" type="presParOf" srcId="{E07701B0-8AA8-4F4B-BAA7-945AAE1AF18E}" destId="{98520C52-8ADD-694F-8DB9-318886350759}" srcOrd="3" destOrd="0" presId="urn:microsoft.com/office/officeart/2005/8/layout/radial2"/>
    <dgm:cxn modelId="{28CC5005-B144-ED45-850E-8BFAD06F66D7}" type="presParOf" srcId="{E07701B0-8AA8-4F4B-BAA7-945AAE1AF18E}" destId="{B5C7FA1A-D265-6747-96A6-152CC3198BEF}" srcOrd="4" destOrd="0" presId="urn:microsoft.com/office/officeart/2005/8/layout/radial2"/>
    <dgm:cxn modelId="{A348DC0D-15B8-C24C-AE09-0CB357A796F6}" type="presParOf" srcId="{B5C7FA1A-D265-6747-96A6-152CC3198BEF}" destId="{7FC6C9AD-D659-CF4E-A249-5A4AD08B5C1C}" srcOrd="0" destOrd="0" presId="urn:microsoft.com/office/officeart/2005/8/layout/radial2"/>
    <dgm:cxn modelId="{402BA316-657C-5D42-A2FC-85AC86FFB08B}" type="presParOf" srcId="{B5C7FA1A-D265-6747-96A6-152CC3198BEF}" destId="{5EA1AADA-CE3A-3240-BEA9-90869F04F8E6}" srcOrd="1" destOrd="0" presId="urn:microsoft.com/office/officeart/2005/8/layout/radial2"/>
    <dgm:cxn modelId="{A3092DE4-F0C9-9346-BB24-5597027F7214}" type="presParOf" srcId="{E07701B0-8AA8-4F4B-BAA7-945AAE1AF18E}" destId="{99990C0F-480A-1041-9BC8-44CD5132E5F0}" srcOrd="5" destOrd="0" presId="urn:microsoft.com/office/officeart/2005/8/layout/radial2"/>
    <dgm:cxn modelId="{8443F990-33C4-274E-BB20-CA75A315A9EC}" type="presParOf" srcId="{E07701B0-8AA8-4F4B-BAA7-945AAE1AF18E}" destId="{5517240E-35F0-9B41-BAC2-7D2751ABFFEF}" srcOrd="6" destOrd="0" presId="urn:microsoft.com/office/officeart/2005/8/layout/radial2"/>
    <dgm:cxn modelId="{0B9154D9-DE30-BA46-8DAA-675CBFE6F91D}" type="presParOf" srcId="{5517240E-35F0-9B41-BAC2-7D2751ABFFEF}" destId="{B1ADCF3E-8236-B042-9F2D-A1826665AA7A}" srcOrd="0" destOrd="0" presId="urn:microsoft.com/office/officeart/2005/8/layout/radial2"/>
    <dgm:cxn modelId="{9333976E-650C-8945-A3BA-59EE9025E503}" type="presParOf" srcId="{5517240E-35F0-9B41-BAC2-7D2751ABFFEF}" destId="{FE688A25-A7B8-2D40-AD92-E80D05617E1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16:56.9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458 386 16383,'-7'-56'0,"1"-1"0,-2-9 0,-5 13 0,0 41 0,8 0 0,-5-5 0,10-2 0,0 4 0,0-5 0,0 6 0,-3 1 0,3-4 0,-9 2 0,-17 23 0,8-3 0,-14 14 0,21-10 0,4-2 0,-5 7 0,7 3 0,-8-2 0,6-2 0,-3-3 0,0 0 0,-1 7 0,-2-6 0,5 5 0,2 1 0,0-5 0,-4 4 0,-2-6 0,2 0 0,1 7 0,2-2 0,-4 1 0,0-5 0,2 5 0,-1-2 0,2 4 0,-2-5 0,0 0 0,3 1 0,-3-3 0,-3 8 0,5-10 0,-8 4 0,8 2 0,1-2 0,4 6 0,3-5 0,0 0 0,0 5 0,0-3 0,3 3 0,1-5 0,0 0 0,-1 5 0,-3-3 0,0 3 0,6-5 0,-4 0 0,10-1 0,-8 4 0,6-6 0,0 5 0,4-5 0,6 4 0,3-3 0,-2-3 0,-5-2 0,0-4 0,-5 1 0,6 5 0,3-13 0,-5 8 0,5-10 0,-7 6 0,1 6 0,15-4 0,-11 4 0,11-6 0,-15 0 0,-4-3 0,12-7 0,-9 5 0,10-4 0,-4 9 0,2 0 0,15 0 0,-13 0 0,6 0 0,-15 0 0,-4-3 0,6-7 0,-4-5 0,1-2 0,-6 0 0,-4 4 0,0-4 0,4-1 0,1 1 0,1 3 0,-2-2 0,3 5 0,-5-6 0,1-2 0,-6 3 0,0-3 0,0 5 0,0 0 0,0-5 0,0 3 0,0-3 0,-6 5 0,4 0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17:11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 16383,'93'26'0,"-44"-11"0,-1 1 0,29 11 0,-28-7 0,-2-4 0,-4-7 0,10 10 0,-26-10 0,-18-2 0,-2 5 0,-3 6 0,-1 0 0,-3 2 0,0-6 0,0-1 0,0 4 0,-12-58 0,12 32 0,-8-47 0,14 45 0,4 1 0,-2-6 0,2 7 0,0-13 0,-3 11 0,3-3 0,3 4 0,1 0 0,19 0 0,24-18 0,-4 12 0,0-6 0,-30 17 0,-17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17:34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85 436 16383,'44'0'0,"-6"0"0,-24 0 0,-1 0 0,7 0 0,-5 0 0,5 0 0,-6 0 0,-1 0 0,17 11 0,23 5 0,10 18 0,-2-12 0,-20 1 0,-22-15 0,20 8 0,-13-10 0,11 10 0,-21-9 0,-6 0 0,6 6 0,-3-5 0,2 2 0,-5 0 0,-2 3 0,5 2 0,-9 1 0,6-2 0,-7 0 0,4 2 0,6-4 0,-8 4 0,11-6 0,-12 4 0,9 0 0,-2-4 0,-1 0 0,3 0 0,-2 1 0,-1 2 0,3 1 0,-5 0 0,2-4 0,0 3 0,0-5 0,4 2 0,3-10 0,0 0 0,-6-16 0,5 10 0,-9-16 0,7 17 0,0-5 0,-4-2 0,-6 1 0,-17-10 0,9 7 0,-7-5 0,15 7 0,-1-4 0,-3-1 0,0-1 0,3 4 0,1-5 0,-1 8 0,0-6 0,0-3 0,1 5 0,0-5 0,5 7 0,-7-1 0,4-6 0,-6 8 0,0-10 0,6 11 0,-5-6 0,5-3 0,-3 8 0,1-10 0,6 11 0,-5-6 0,7 3 0,-11 1 0,5-4 0,3 3 0,-3 0 0,10 1 0,-12 2 0,8-2 0,-13-4 0,-6 3 0,-5 3 0,-8 5 0,6 6 0,1 0 0,-4 0 0,0 0 0,-1-3 0,2-1 0,2 0 0,-3-2 0,0 3 0,-1-1 0,2 1 0,2 3 0,-6-3 0,5-4 0,-2 2 0,-4-2 0,11 4 0,-11-2 0,10-4 0,-3 1 0,1-2 0,-1 3 0,-3 1 0,6-1 0,-11 3 0,10 1 0,-5 0 0,1-1 0,5-6 0,-6 6 0,3-9 0,1 12 0,-1-11 0,-15-1 0,6 1 0,-13-4 0,18 8 0,3 1 0,8-6 0,0-2 0,0 1 0,-9 40 0,7-13 0,-10 28 0,12-32 0,0 1 0,4 7 0,3-2 0,0 5 0,-3-6 0,-1-1 0,-6 1 0,-1 0 0,4-1 0,-5 1 0,1-3 0,0-2 0,-8-2 0,7 3 0,-4-5 0,-1 4 0,6-5 0,-11-1 0,9 0 0,-6-3 0,5 3 0,0 1 0,-5 0 0,3-1 0,-3-3 0,5 3 0,0 7 0,1-5 0,-7 4 0,5-9 0,-5 0 0,6 0 0,1 0 0,2 22 0,7-14 0,17 17 0,-3-18 0,12-3 0,-5 5 0,-5-5 0,10 9 0,-11-5 0,6-1 0,-3 2 0,5-4 0,-7 5 0,6-5 0,-7 4 0,3-8 0,5 12 0,-6-9 0,2 6 0,-5 3 0,1-2 0,3 3 0,-1-4 0,1 0 0,0-3 0,-1 3 0,1-3 0,8 8 0,-6-7 0,6 4 0,-8-6 0,0-2 0,5 3 0,-4-1 0,2 1 0,-1 0 0,-5-3 0,6 2 0,5 9 0,-7-5 0,7 5 0,-9-8 0,1-1 0,0 2 0,12 18 0,10 1 0,-4 3 0,1-7 0,-25-16 0,-2-4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18:01.10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47 16383,'82'0'0,"-18"0"0,-8 0 0,-5 0 0,41 0 0,-29 0 0,1 0 0,-11 0 0,-1 0 0,2 0 0,-6 0 0,-7 0 0,-22 0 0,-5 0 0,-1 0 0,7 0 0,-5 0 0,21 0 0,-19 3 0,12 0 0,-15 1 0,0-1 0,-10 18 0,1-9 0,-8 17 0,0-19 0,-3 3 0,-2 1 0,1 0 0,1 3 0,2-3 0,0-1 0,-5 7 0,5-8 0,-6 4 0,6 0 0,-2-7 0,-1 10 0,-3-8 0,-1-1 0,-2 3 0,9 4 0,-6-5 0,7 10 0,-4-14 0,0 11 0,-3-7 0,6 5 0,-3 2 0,7-4 0,0 5 0,0-6 0,0-1 0,-12 7 0,9-5 0,-9 5 0,12-6 0,0-1 0,0 7 0,0-5 0,0 5 0,0-6 0,0-1 0,-6 7 0,2-8 0,-9 4 0,8-3 0,-7-1 0,-2-2 0,-1-4 0,-5-6 0,7 0 0,-1 0 0,-6 0 0,5 0 0,-5 0 0,7 0 0,-1 0 0,-3-3 0,3-4 0,-6 3 0,6-5 0,-3 8 0,-3-2 0,5 3 0,-5 0 0,7 0 0,-1 0 0,-6 0 0,5 0 0,-5 0 0,7 0 0,-1 6 0,-6-5 0,5 6 0,-4-7 0,5 0 0,0 0 0,-3 0 0,0 0 0,3-3 0,1-10 0,3 0 0,2-6 0,-2 8 0,4-2 0,-4 0 0,5-2 0,-1-2 0,6-2 0,0 4 0,0-5 0,0 6 0,0 0 0,0-5 0,0 4 0,0-5 0,0 6 0,0 1 0,0-7 0,0 5 0,0-5 0,0 6 0,0 1 0,0-7 0,0 5 0,3-2 0,7 1 0,-2 8 0,14-2 0,-13 4 0,7 2 0,0 0 0,12-10 0,11 12 0,10-9 0,-16 11 0,-4 0 0,-15 0 0,-1 0 0,7 3 0,-5 1 0,5-1 0,-6 3 0,5-1 0,-4 2 0,10 1 0,-13-1 0,0 3 0,-9 6 0,-3-1 0,0 5 0,0-6 0,-26-18 0,13 4 0,-21-19 0,21 9 0,-1-4 0,0 4 0,-5-1 0,-1 3 0,-1 0 0,5 0 0,3 2 0,8-10 0,-4 0 0,5-1 0,1 1 0,0-1 0,3 2 0,-6-5 0,1 7 0,-5-1 0,3 1 0,0-1 0,-5 0 0,-5-1 0,-7-1 0,3 0 0,8 10 0,1-5 0,-2 12 0,2-16 0,-4 7 0,10-9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20:06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40 16383,'50'20'0,"-7"-2"0,-29-14 0,-1-1 0,7-3 0,-5 0 0,5 0 0,-6 0 0,-1 3 0,7 4 0,-5 3 0,20 9 0,19 10 0,-16-10 0,11 6 0,-36-18 0,1 0 0,-3 5 0,2 0 0,-9 5 0,2-4 0,-6 4 0,0 0 0,0 1 0,-6-1 0,2-4 0,-6 1 0,6 6 0,1 1 0,3 0 0,0-1 0,0-7 0,0 1 0,0 6 0,0-5 0,-3 2 0,-1-1 0,0-5 0,1 12 0,3-8 0,0 5 0,-6-7 0,5 1 0,-11 0 0,7 2 0,-5-4 0,6 10 0,1-10 0,3 8 0,-6-7 0,5 1 0,-8 3 0,2 0 0,-4 1 0,-3-2 0,1-5 0,-1-4 0,1 2 0,-1-2 0,3 4 0,-5-1 0,5-6 0,-6-1 0,-3-3 0,5 0 0,-4-6 0,8-11 0,4 1 0,4-7 0,3 10 0,0-1 0,0-6 0,0 5 0,0-5 0,0 7 0,-6-1 0,1-6 0,-7 8 0,-1-12 0,2 12 0,3-8 0,5 7 0,3-1 0,0-6 0,0 5 0,0-5 0,-3 7 0,-1-1 0,0-6 0,1 5 0,0-4 0,-4 5 0,0 0 0,-3 1 0,0-1 0,-1 3 0,-9 1 0,-10-4 0,6 2 0,-5-3 0,15 8 0,1 4 0,-7 3 0,8-3 0,-1-16 0,10 5 0,3-12 0,0 13 0,0-1 0,6-6 0,-5 5 0,5-5 0,-6 7 0,12 1 0,-6-4 0,9 4 0,-5-2 0,-2 4 0,2-3 0,3 5 0,-5-5 0,14 3 0,-13 3 0,7-3 0,0 0 0,-4 5 0,8-4 0,-10 2 0,6 0 0,2-3 0,0 3 0,2 6 0,-7 2 0,1 3 0,11 9 0,-2-3 0,3 5 0,-7-3 0,-5-6 0,0-2 0,5-1 0,-3 0 0,3 4 0,-5 4 0,0-1 0,-4 0 0,3 0 0,-5 4 0,5-3 0,-6 5 0,3-5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20:21.30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0 591 16383,'61'19'0,"-13"-6"0,-28-6 0,-7-3 0,1 3 0,15 2 0,4 6 0,46 16 0,-23-4 0,-11-2 0,2 2 0,28 21 0,-34-12 0,0 0 0,24 10 0,-19-4 0,-30-27 0,-9-5 0,-4 10 0,-9-5 0,5 5 0,-5-6 0,6-1 0,-9 4 0,3-6 0,-13 2 0,8-3 0,-6-5 0,-3 1 0,5-6 0,-4 0 0,5 0 0,0 0 0,-5 0 0,3 0 0,-3-3 0,5-4 0,3-4 0,1-5 0,1 7 0,-5-3 0,-4 8 0,1-3 0,0 1 0,4 2 0,-1-2 0,-6 2 0,5 0 0,-5 1 0,7 0 0,-1-1 0,-6 1 0,5-1 0,-5 4 0,94-18 0,-28 13 0,27-4 0,5 0 0,11 9 0,-36 0 0,-2 0 0,20 0 0,-28 0 0,-14 0 0,-15 0 0,5 0 0,-3 0 0,0-3 0,-9-16 0,-4 5 0,-3-11 0,0 11 0,0 0 0,0-5 0,0 3 0,0-3 0,0 5 0,0 0 0,3-2 0,-5-2 0,4 1 0,-5 0 0,-3 3 0,2 1 0,-15 2 0,10 1 0,-7 3 0,3 1 0,4-10 0,-4 3 0,10-6 0,-6 5 0,7 0 0,-10 1 0,10-7 0,-4 5 0,3-5 0,-1 6 0,1 1 0,0-7 0,3 5 0,0-5 0,0 6 0,-6 1 0,1-4 0,-5 6 0,3-11 0,-3 10 0,0-8 0,-4 6 0,0 4 0,4 0 0,-12-8 0,16 5 0,-12-5 0,14 2 0,-3 8 0,-6-11 0,5 11 0,-5-5 0,9-3 0,1 4 0,3-8 0,0 0 0,0 5 0,-3-5 0,0 7 0,-1-1 0,-5-6 0,7 5 0,-7-2 0,-4 4 0,4 6 0,-13-3 0,11 6 0,-6 1 0,-3 3 0,5 0 0,-5 0 0,7 0 0,-1 6 0,-3-1 0,6 5 0,-5-4 0,2 4 0,6 1 0,-7 3 0,13-1 0,-4 7 0,3-8 0,-4 10 0,0-11 0,-3 6 0,3-3 0,0-1 0,-9-2 0,4-4 0,-8-4 0,7 9 0,-1-9 0,0 15 0,1-16 0,-1 10 0,3-1 0,2 0 0,-7 5 0,7-8 0,-4 4 0,1 2 0,6-3 0,-7 8 0,6-10 0,4 7 0,-3 0 0,2 0 0,0 3 0,1-5 0,3 0 0,-9 2 0,4-4 0,1 10 0,2-10 0,5 5 0,-7 5 0,1-9 0,0 9 0,3-8 0,-6 0 0,4 5 0,-4-3 0,6 3 0,0-5 0,0 0 0,-3 2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3T10:20:47.7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448 249 16383,'-14'40'0,"-2"-5"0,4-16 0,-9 3 0,8-5 0,-3-1 0,6-12 0,-1 5 0,-9-4 0,5 8 0,-5-6 0,7 3 0,-1-3 0,1 0 0,-1 0 0,-3-1 0,6 7 0,-2-4 0,6 10 0,-9-14 0,7 7 0,-10-5 0,11 7 0,-1-3 0,-1 5 0,5-2 0,-4 0 0,5 6 0,-3-9 0,-2 5 0,1-2 0,1 0 0,-2 3 0,1-4 0,1 1 0,1 6 0,6-5 0,0 2 0,-12-1 0,9-5 0,-10 6 0,16-1 0,32-7 0,-2 0 0,12-9 0,-16 0 0,-15 0 0,-3 0 0,11 0 0,-9 0 0,6-3 0,-3-7 0,-4 5 0,4-4 0,1 5 0,-6 1 0,12-1 0,-14-2 0,4-7 0,-4 1 0,-5-5 0,12 4 0,-8 3 0,5-1 0,0 1 0,-4-3 0,10 11 0,-8-13 0,3 14 0,-1-12 0,0 5 0,-1-1 0,7 2 0,-8 3 0,6-5 0,2 7 0,-3-7 0,3 5 0,-5 1 0,0-6 0,5 7 0,-3-7 0,3 5 0,-8-3 0,5 0 0,1 1 0,1-1 0,-1 0 0,-1 0 0,-4 3 0,7-2 0,-1 2 0,-1 1 0,0 0 0,-3 3 0,2-3 0,2-1 0,-1 0 0,0 1 0,-4 3 0,7 0 0,-5 0 0,2-3 0,-16-22 0,0 10 0,-7-17 0,6 18 0,0 1 0,0-7 0,0 5 0,0-5 0,0 6 0,-6 1 0,-1-7 0,-4 5 0,1-5 0,6 6 0,-5 1 0,-11-20 0,-16-5 0,-2 7 0,-4 0 0,-28-15 0,22 21 0,2 3 0,4 3 0,3 6 0,29 10 0,-1 6 0,-13 8 0,4-1 0,-3 5 0,7-7 0,10-2 0,-10 4 0,4 4 0,-8 0 0,6 0 0,0-7 0,1 2 0,-1-2 0,0 1 0,0 13 0,0-18 0,3 15 0,-5-14 0,7 3 0,-10 6 0,8-8 0,-3 7 0,1-2 0,6 1 0,-9 3 0,8-4 0,-8 3 0,5-5 0,-3 2 0,1 5 0,2-9 0,1 10 0,-3-3 0,5-2 0,-5 6 0,3-3 0,6-1 0,-5 4 0,2-2 0,2 1 0,-1-2 0,3 3 0,-4-3 0,0 0 0,-6-1 0,2-3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05865-75BF-4E16-8488-AE657D9955B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D3625-2543-4BD9-8756-AB8DE8A41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F65E96-5A32-45FD-A517-65B1EC4B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D116096-A4FA-4F84-9CEF-FCACC2A01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5D8137-3C08-4E23-A5B2-73540B78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62665F-AA57-465E-9390-3915E51E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835C29-6455-4674-8A28-D6F88BF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0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A29927-D606-4A52-B54B-97E011EF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433F603-1F85-4BDB-A1D7-40F547A2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66904E-C5F8-4177-8F62-3D6DECB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AF316DD-1318-4F04-BAC4-394CFA25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D00B14-81ED-41B3-B842-E777BBD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7D66A87-E264-4110-B0F6-D5BAC0435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F1EA2B0-8F33-469D-8872-2D3A95FF0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53BCF9-759A-4E7E-9117-F2B97400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426E49-2E36-4BCE-B7A3-71478F6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02B4116-B1FE-4104-A137-FE4C49D5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2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7B968C-BF6B-4F32-8C47-BEC144DA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0DD2381-B954-4861-B846-88E84502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F80F0EF-4231-4561-9C45-1F008DD8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638526-DA0F-408A-8BFD-EC5201F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ECDAD8E-A3CB-4430-9979-79152692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CBAC7C-4A2F-43D0-8E3C-DB25C4A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7A360AB-340C-4666-A5DD-DAB3B98B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3E59C8-8358-468C-9DFE-FCD7E098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D60B980-2122-493E-B601-492D8AC8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F02A2AE-344E-4DEB-8C93-09D30CE4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DE7AFE-AC99-4B08-9D02-8C07369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802EC4-7459-4B41-8F5E-80972BD58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CB5FA3D-6502-438B-BA17-D0F4E995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A426FD9-10D0-4F65-A16A-ADAFAB42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B532CB9-F7C7-47F1-993D-177839D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39DB8FE-32DB-4674-83CD-67D4557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F45734-0C15-4D85-B276-EB88763D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74E1D25-7C19-46AF-A48A-0604ED7B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54E5C4-E59D-4336-8991-2F8E20E4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1082800-8233-4C82-A2C6-8D805484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1E424B6-005F-4649-944E-8F9A9D04C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B38FB98-110F-409D-B1FF-071BEAAF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79E193B-AB92-4F0E-AF60-C22D5E17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3A727DF-4BB7-4B25-8B82-D87FC44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2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583FE57-C7AA-407D-B762-1ED7F83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0676022-D095-480F-A3E5-667D6AD6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D167EF0-1E1C-4EFE-B9EE-92B2116D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FDA084-B9F2-4F27-998F-DB1647F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D6B6F9F-848B-4718-8446-0D0581C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AB065F9-A7BB-4892-B030-437EAB0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05240ED-A1C4-4890-88C2-0AFBB623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C08EF7-CCB2-4180-8334-4AAA33E5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C50A1-38BC-493D-A7BA-7749CDE8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9F7E9EA-E909-440A-81D3-99C2027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267F323-BD45-4425-A16F-8199C2D9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0C0874D-F5FE-470A-AEF6-6D19DE27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4F6BC27-643B-42BF-B1DB-35C1AE1E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C22127-7AD6-4C4D-8400-1A1E63A6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6C9A8E6-02F0-45BC-8806-30B15139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BACCB5B-1381-4B60-B415-EF766E7D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9819340-3FEF-4CC2-A93B-7F3D86C6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1D2DC14-004C-42C8-9727-31FCB3B6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96B2B22-CF2D-4A86-A297-8F0A9EA5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02AB122-2BAA-4958-8D3A-35F0C40B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E1AA23-5DCD-4E61-990C-3CE20669D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A3FBF27-9B5E-4FFC-9F10-FCCC30BCD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EE27-F82A-4540-B607-8E3365033FE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49A2B5E-2D98-4565-A22D-DEBFDE75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3387AB-FB5F-44DD-8933-8C89104F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0CF3-251B-403F-87BD-B0224D70E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qiang@suda.edu.c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diagramLayout" Target="../diagrams/layout1.xml"/><Relationship Id="rId2" Type="http://schemas.openxmlformats.org/officeDocument/2006/relationships/customXml" Target="../ink/ink1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diagramColors" Target="../diagrams/colors1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BE0E56-AEA9-45EB-B4A0-22D7857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 of this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4CD4BD-037A-4283-A558-4C818244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CS</a:t>
            </a:r>
          </a:p>
          <a:p>
            <a:pPr lvl="1"/>
            <a:r>
              <a:rPr lang="en-US" altLang="zh-CN" dirty="0"/>
              <a:t>Lect1: What is computer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Lect2: How is computer </a:t>
            </a:r>
            <a:r>
              <a:rPr lang="en-US" altLang="zh-CN" dirty="0" smtClean="0">
                <a:solidFill>
                  <a:srgbClr val="FF0000"/>
                </a:solidFill>
              </a:rPr>
              <a:t>system working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Why is CS so hot</a:t>
            </a:r>
          </a:p>
          <a:p>
            <a:pPr lvl="1"/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 CS being applied to</a:t>
            </a:r>
          </a:p>
          <a:p>
            <a:r>
              <a:rPr lang="en-US" altLang="zh-CN" dirty="0"/>
              <a:t>How to learn 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9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4904A8-F3A6-4D4F-8B2B-75BE8567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Program: circle of life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9455D3F-48C7-0C47-9FEF-16B97262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Program: operations on data with I/O</a:t>
            </a:r>
          </a:p>
          <a:p>
            <a:r>
              <a:rPr kumimoji="1" lang="en-US" altLang="zh-CN" dirty="0"/>
              <a:t>Program itself is taken as a special kind of ‘data’, stored on where regular data are stored</a:t>
            </a:r>
          </a:p>
          <a:p>
            <a:r>
              <a:rPr kumimoji="1" lang="en-US" altLang="zh-CN" dirty="0"/>
              <a:t>CPU loads program one instruction by one from memory, executes the sequence of instructions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14" y="365125"/>
            <a:ext cx="11456894" cy="1325563"/>
          </a:xfrm>
        </p:spPr>
        <p:txBody>
          <a:bodyPr/>
          <a:lstStyle/>
          <a:p>
            <a:r>
              <a:rPr kumimoji="1" lang="en-US" altLang="zh-CN" dirty="0"/>
              <a:t>Basic devices which a program must go through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691"/>
            <a:ext cx="10515600" cy="3284994"/>
          </a:xfrm>
        </p:spPr>
        <p:txBody>
          <a:bodyPr>
            <a:normAutofit/>
          </a:bodyPr>
          <a:lstStyle/>
          <a:p>
            <a:r>
              <a:rPr lang="en" altLang="zh-CN" dirty="0"/>
              <a:t>Recall Von Neumann</a:t>
            </a:r>
            <a:r>
              <a:rPr lang="zh-CN" altLang="en-US" dirty="0"/>
              <a:t> </a:t>
            </a:r>
            <a:r>
              <a:rPr lang="en" altLang="zh-CN" dirty="0"/>
              <a:t>Architecture</a:t>
            </a:r>
            <a:r>
              <a:rPr lang="zh-CN" altLang="en-US" dirty="0"/>
              <a:t>：</a:t>
            </a:r>
            <a:r>
              <a:rPr lang="en-US" altLang="zh-CN" dirty="0" err="1"/>
              <a:t>CPU+Memory+I</a:t>
            </a:r>
            <a:r>
              <a:rPr lang="en-US" altLang="zh-CN" dirty="0"/>
              <a:t>/O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="" xmlns:a16="http://schemas.microsoft.com/office/drawing/2014/main" id="{F4F9B763-4F47-784D-9908-A0DEF69D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6" y="2696402"/>
            <a:ext cx="2744940" cy="19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="" xmlns:a16="http://schemas.microsoft.com/office/drawing/2014/main" id="{D3FEBE11-4BC0-B24B-9C73-AF7EB239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0" y="2918945"/>
            <a:ext cx="1701452" cy="17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="" xmlns:a16="http://schemas.microsoft.com/office/drawing/2014/main" id="{0A36E6A5-F3E5-0B4A-8604-46D3BA04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35" y="2861981"/>
            <a:ext cx="3033679" cy="20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15AE83C-6D00-CD46-BC02-2A00EE92B5CD}"/>
              </a:ext>
            </a:extLst>
          </p:cNvPr>
          <p:cNvSpPr txBox="1"/>
          <p:nvPr/>
        </p:nvSpPr>
        <p:spPr>
          <a:xfrm>
            <a:off x="5023821" y="534930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Living space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6497331-236A-EA40-B6A6-6B17A1841D59}"/>
              </a:ext>
            </a:extLst>
          </p:cNvPr>
          <p:cNvSpPr txBox="1"/>
          <p:nvPr/>
        </p:nvSpPr>
        <p:spPr>
          <a:xfrm>
            <a:off x="1387736" y="534930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Working </a:t>
            </a:r>
            <a:r>
              <a:rPr kumimoji="1" lang="en-US" altLang="zh-CN" dirty="0"/>
              <a:t>space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2CF8D13-0D18-1B44-8ADD-10804E1DE62A}"/>
              </a:ext>
            </a:extLst>
          </p:cNvPr>
          <p:cNvSpPr txBox="1"/>
          <p:nvPr/>
        </p:nvSpPr>
        <p:spPr>
          <a:xfrm>
            <a:off x="8584602" y="5349309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Inputting/Outputting space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71463D0-C42E-0042-AECE-4BFFEC1A704C}"/>
              </a:ext>
            </a:extLst>
          </p:cNvPr>
          <p:cNvSpPr txBox="1"/>
          <p:nvPr/>
        </p:nvSpPr>
        <p:spPr>
          <a:xfrm>
            <a:off x="8229600" y="236668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Print(‘</a:t>
            </a:r>
            <a:r>
              <a:rPr kumimoji="1" lang="en-US" altLang="zh-CN" dirty="0" err="1"/>
              <a:t>Hello,world</a:t>
            </a:r>
            <a:r>
              <a:rPr kumimoji="1" lang="en-US" altLang="zh-CN" dirty="0"/>
              <a:t>!’)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BE33BEA0-7670-AB45-B686-2C091C02AA7A}"/>
              </a:ext>
            </a:extLst>
          </p:cNvPr>
          <p:cNvSpPr txBox="1"/>
          <p:nvPr/>
        </p:nvSpPr>
        <p:spPr>
          <a:xfrm>
            <a:off x="4537227" y="2445358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 out 1,[SI]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72,108,108,…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A04C296-38FE-BF41-9058-B7C070BFC0C0}"/>
              </a:ext>
            </a:extLst>
          </p:cNvPr>
          <p:cNvSpPr txBox="1"/>
          <p:nvPr/>
        </p:nvSpPr>
        <p:spPr>
          <a:xfrm>
            <a:off x="1299493" y="226069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 out 1, [SI]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8FD7C78-3E69-1549-B487-0183505FFF4B}"/>
              </a:ext>
            </a:extLst>
          </p:cNvPr>
          <p:cNvSpPr txBox="1"/>
          <p:nvPr/>
        </p:nvSpPr>
        <p:spPr>
          <a:xfrm>
            <a:off x="8306697" y="31069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4.Hello,world!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06189E-5CC1-224B-91D8-8780E9DD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software exactly?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3F34BA-168C-EF44-860C-3B967C9B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 +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Algorithm</a:t>
            </a:r>
            <a:r>
              <a:rPr kumimoji="1" lang="en-US" altLang="zh-CN" dirty="0"/>
              <a:t> +</a:t>
            </a:r>
          </a:p>
          <a:p>
            <a:r>
              <a:rPr kumimoji="1" lang="en-US" altLang="zh-CN" dirty="0"/>
              <a:t>Protocol +</a:t>
            </a:r>
          </a:p>
          <a:p>
            <a:r>
              <a:rPr kumimoji="1" lang="en-US" altLang="zh-CN" dirty="0"/>
              <a:t>Document +</a:t>
            </a:r>
          </a:p>
          <a:p>
            <a:r>
              <a:rPr kumimoji="1" lang="en-US" altLang="zh-CN" dirty="0"/>
              <a:t>Data (when running)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3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6EB49C-4251-4113-AD4D-9E1ED109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algorithm?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B14349D-6A48-48F7-BFC9-6E6113E0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“A </a:t>
            </a:r>
            <a:r>
              <a:rPr lang="en-US" altLang="zh-CN" dirty="0">
                <a:solidFill>
                  <a:srgbClr val="FF0000"/>
                </a:solidFill>
              </a:rPr>
              <a:t>finite</a:t>
            </a:r>
            <a:r>
              <a:rPr lang="en-US" altLang="zh-CN" dirty="0"/>
              <a:t> set of rules that gives </a:t>
            </a:r>
            <a:r>
              <a:rPr lang="en-US" altLang="zh-CN" dirty="0">
                <a:solidFill>
                  <a:srgbClr val="FF0000"/>
                </a:solidFill>
              </a:rPr>
              <a:t>a sequence of</a:t>
            </a:r>
            <a:r>
              <a:rPr lang="en-US" altLang="zh-CN" dirty="0"/>
              <a:t> operations for solving a </a:t>
            </a:r>
            <a:r>
              <a:rPr lang="en-US" altLang="zh-CN" dirty="0">
                <a:solidFill>
                  <a:srgbClr val="FF0000"/>
                </a:solidFill>
              </a:rPr>
              <a:t>specific type </a:t>
            </a:r>
            <a:r>
              <a:rPr lang="en-US" altLang="zh-CN" dirty="0"/>
              <a:t>of problem.”  -- Knuth 3</a:t>
            </a:r>
            <a:r>
              <a:rPr lang="en-US" altLang="zh-CN" baseline="30000" dirty="0"/>
              <a:t>rd</a:t>
            </a:r>
            <a:r>
              <a:rPr lang="en-US" altLang="zh-CN" dirty="0"/>
              <a:t>ed, 1998</a:t>
            </a:r>
          </a:p>
          <a:p>
            <a:pPr lvl="1"/>
            <a:r>
              <a:rPr lang="en-US" altLang="zh-CN" dirty="0"/>
              <a:t>Not too long</a:t>
            </a:r>
          </a:p>
          <a:p>
            <a:pPr lvl="1"/>
            <a:r>
              <a:rPr lang="en-US" altLang="zh-CN" dirty="0"/>
              <a:t>Step by step</a:t>
            </a:r>
          </a:p>
          <a:p>
            <a:pPr lvl="1"/>
            <a:r>
              <a:rPr lang="en-US" altLang="zh-CN" dirty="0"/>
              <a:t>Not for too general problems</a:t>
            </a:r>
          </a:p>
          <a:p>
            <a:pPr lvl="1"/>
            <a:r>
              <a:rPr lang="en-US" altLang="zh-CN" dirty="0"/>
              <a:t>Not for a single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56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8011B8C4-23F9-4FC7-A253-934A2FC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algorithm: important features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E8AFCF33-9697-42EB-A542-221EBE4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Output</a:t>
            </a:r>
          </a:p>
          <a:p>
            <a:r>
              <a:rPr lang="en-US" altLang="zh-CN" dirty="0"/>
              <a:t>Finiteness</a:t>
            </a:r>
          </a:p>
          <a:p>
            <a:r>
              <a:rPr lang="en-US" altLang="zh-CN" dirty="0"/>
              <a:t>Definiteness</a:t>
            </a:r>
          </a:p>
          <a:p>
            <a:r>
              <a:rPr lang="en-US" altLang="zh-CN" dirty="0"/>
              <a:t>Effectiveness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39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03235C-66AA-404F-AD4A-99A41295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 and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CD8A62A-19F3-45F8-B5FD-8FAF6886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important part of CS is about art of algorithms</a:t>
            </a:r>
          </a:p>
          <a:p>
            <a:r>
              <a:rPr lang="en-US" altLang="zh-CN" dirty="0"/>
              <a:t>The art of computer programming  -- Knuth’s famous book title</a:t>
            </a:r>
          </a:p>
          <a:p>
            <a:pPr lvl="1"/>
            <a:r>
              <a:rPr lang="en-US" altLang="zh-CN" dirty="0"/>
              <a:t>Design elegant algorithms</a:t>
            </a:r>
          </a:p>
          <a:p>
            <a:pPr lvl="1"/>
            <a:r>
              <a:rPr lang="en-US" altLang="zh-CN" dirty="0"/>
              <a:t>Make them </a:t>
            </a:r>
            <a:r>
              <a:rPr lang="en-US" altLang="zh-CN"/>
              <a:t>run efficiently </a:t>
            </a:r>
            <a:r>
              <a:rPr lang="en-US" altLang="zh-CN" dirty="0"/>
              <a:t>and fast on 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35B012-C7F2-5943-8653-21633A5C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 vs hardware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1F868C3-41AF-6248-9D58-22844DFB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kinds of programs are called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Softwares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Comparatively, all devices for programs execution are called </a:t>
            </a:r>
            <a:r>
              <a:rPr kumimoji="1" lang="en-US" altLang="zh-CN" dirty="0" err="1" smtClean="0"/>
              <a:t>Hardwares</a:t>
            </a:r>
            <a:endParaRPr kumimoji="1" lang="en-US" altLang="zh-CN" dirty="0"/>
          </a:p>
          <a:p>
            <a:r>
              <a:rPr kumimoji="1" lang="en-US" altLang="zh-CN" dirty="0"/>
              <a:t>Without hardware, software shows nothing</a:t>
            </a:r>
          </a:p>
          <a:p>
            <a:r>
              <a:rPr kumimoji="1" lang="en-US" altLang="zh-CN" dirty="0"/>
              <a:t>Without software, computer can do nothing</a:t>
            </a:r>
          </a:p>
          <a:p>
            <a:r>
              <a:rPr kumimoji="1" lang="en-US" altLang="zh-CN" dirty="0"/>
              <a:t>What are CS folks doing: design good software running on good computer for easy usage to end-users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A68A75-90CB-D140-9431-A59695B1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 category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3C66AC6-6490-CD4D-A83C-6260C286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 software: for developers</a:t>
            </a:r>
          </a:p>
          <a:p>
            <a:pPr lvl="1"/>
            <a:r>
              <a:rPr kumimoji="1" lang="en-US" altLang="zh-CN" dirty="0"/>
              <a:t>Operating system</a:t>
            </a:r>
          </a:p>
          <a:p>
            <a:pPr lvl="1"/>
            <a:r>
              <a:rPr kumimoji="1" lang="en-US" altLang="zh-CN" dirty="0"/>
              <a:t>Developer tools (platform/environment)</a:t>
            </a:r>
          </a:p>
          <a:p>
            <a:pPr lvl="1"/>
            <a:r>
              <a:rPr kumimoji="1" lang="en-US" altLang="zh-CN" dirty="0"/>
              <a:t>Utilities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3-rd party libraries</a:t>
            </a:r>
          </a:p>
          <a:p>
            <a:r>
              <a:rPr kumimoji="1" lang="en-US" altLang="zh-CN" dirty="0"/>
              <a:t>Application software: for end-users targeting on specific problem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B572C3-B8C4-0643-8810-306D0D3A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Operating system: the most important system software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9E13E0-6CBF-C845-8841-C7DC3158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Windows, MacOS, Linux-based distributions, Android, IOS,  </a:t>
            </a:r>
            <a:r>
              <a:rPr kumimoji="1" lang="en-US" altLang="zh-CN" dirty="0" err="1"/>
              <a:t>HarmoneyOS</a:t>
            </a:r>
            <a:endParaRPr kumimoji="1" lang="en-US" altLang="zh-CN" dirty="0"/>
          </a:p>
          <a:p>
            <a:r>
              <a:rPr kumimoji="1" lang="en-US" altLang="zh-CN" dirty="0"/>
              <a:t>Manage CPU, Memory and most importantly I/O devices for programs running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336797-AECA-724B-8227-D528D41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Android vs </a:t>
            </a:r>
            <a:r>
              <a:rPr kumimoji="1" lang="en-US" altLang="zh-CN" dirty="0" err="1"/>
              <a:t>HarmoneyOS</a:t>
            </a:r>
            <a:r>
              <a:rPr kumimoji="1" lang="en-US" altLang="zh-CN" dirty="0"/>
              <a:t> (HOS)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241B9A-AF30-E847-87D1-5019E392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Android is a title of commercial software sets released by Google:</a:t>
            </a:r>
          </a:p>
          <a:p>
            <a:pPr lvl="1"/>
            <a:r>
              <a:rPr kumimoji="1" lang="en-US" altLang="zh-CN" dirty="0"/>
              <a:t>AOSP (</a:t>
            </a:r>
            <a:r>
              <a:rPr kumimoji="1" lang="en-US" altLang="zh-CN" dirty="0" err="1"/>
              <a:t>linux</a:t>
            </a:r>
            <a:r>
              <a:rPr kumimoji="1" lang="en-US" altLang="zh-CN" dirty="0"/>
              <a:t>-kernel) + </a:t>
            </a:r>
            <a:r>
              <a:rPr kumimoji="1" lang="en-US" altLang="zh-CN" dirty="0">
                <a:solidFill>
                  <a:srgbClr val="FF0000"/>
                </a:solidFill>
              </a:rPr>
              <a:t>GMS</a:t>
            </a:r>
            <a:r>
              <a:rPr kumimoji="1" lang="en-US" altLang="zh-CN" dirty="0"/>
              <a:t> (remember 3-rd party libraries?)</a:t>
            </a:r>
          </a:p>
          <a:p>
            <a:pPr lvl="1"/>
            <a:r>
              <a:rPr kumimoji="1" lang="en-US" altLang="zh-CN" dirty="0"/>
              <a:t>GMS is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open-source</a:t>
            </a:r>
          </a:p>
          <a:p>
            <a:pPr lvl="1"/>
            <a:r>
              <a:rPr kumimoji="1" lang="en-US" altLang="zh-CN" dirty="0"/>
              <a:t>There are valuable apps based on GMS</a:t>
            </a:r>
          </a:p>
          <a:p>
            <a:pPr lvl="1"/>
            <a:r>
              <a:rPr kumimoji="1" lang="en-US" altLang="zh-CN" dirty="0"/>
              <a:t>Google has rights to restrict GMS, but AOSP is definitely open.</a:t>
            </a:r>
          </a:p>
          <a:p>
            <a:pPr lvl="1"/>
            <a:r>
              <a:rPr kumimoji="1" lang="en-US" altLang="zh-CN" dirty="0" err="1"/>
              <a:t>SmartPhone</a:t>
            </a:r>
            <a:r>
              <a:rPr kumimoji="1" lang="en-US" altLang="zh-CN" dirty="0"/>
              <a:t> manufactures wrap up Android with their own UIs.</a:t>
            </a:r>
          </a:p>
          <a:p>
            <a:r>
              <a:rPr kumimoji="1" lang="en-US" altLang="zh-CN" dirty="0" err="1"/>
              <a:t>HarmoneyOS</a:t>
            </a:r>
            <a:r>
              <a:rPr kumimoji="1" lang="en-US" altLang="zh-CN" dirty="0"/>
              <a:t> is a framework released by Huawei for dealing with the restriction GMS from Google:</a:t>
            </a:r>
          </a:p>
          <a:p>
            <a:pPr lvl="1"/>
            <a:r>
              <a:rPr kumimoji="1" lang="en-US" altLang="zh-CN" dirty="0"/>
              <a:t>AOSP + </a:t>
            </a:r>
            <a:r>
              <a:rPr kumimoji="1" lang="en-US" altLang="zh-CN" dirty="0" err="1"/>
              <a:t>LiteOS</a:t>
            </a:r>
            <a:r>
              <a:rPr kumimoji="1" lang="en-US" altLang="zh-CN" dirty="0"/>
              <a:t> + HMS</a:t>
            </a:r>
          </a:p>
          <a:p>
            <a:pPr lvl="1"/>
            <a:r>
              <a:rPr kumimoji="1" lang="en-US" altLang="zh-CN" dirty="0"/>
              <a:t>AOSP is necessary in case of AOSP-based apps are required to run on HOS</a:t>
            </a:r>
          </a:p>
          <a:p>
            <a:pPr lvl="1"/>
            <a:r>
              <a:rPr kumimoji="1" lang="en-US" altLang="zh-CN" dirty="0"/>
              <a:t>GMS-based apps can not be run on HOS</a:t>
            </a:r>
          </a:p>
        </p:txBody>
      </p:sp>
    </p:spTree>
    <p:extLst>
      <p:ext uri="{BB962C8B-B14F-4D97-AF65-F5344CB8AC3E}">
        <p14:creationId xmlns:p14="http://schemas.microsoft.com/office/powerpoint/2010/main" val="2987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6AD48785-9C20-4460-A5C0-760333C73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2: how is </a:t>
            </a:r>
            <a:r>
              <a:rPr lang="en-US" altLang="zh-CN" smtClean="0"/>
              <a:t>computer system </a:t>
            </a:r>
            <a:r>
              <a:rPr lang="en-US" altLang="zh-CN" dirty="0"/>
              <a:t>working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="" xmlns:a16="http://schemas.microsoft.com/office/drawing/2014/main" id="{11CCCF48-F3BD-470A-B959-CAE7CEE76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Qiang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Lyu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qiang@suda.edu.cn</a:t>
            </a:r>
            <a:endParaRPr lang="en-US" altLang="zh-CN" dirty="0" smtClean="0"/>
          </a:p>
          <a:p>
            <a:r>
              <a:rPr lang="en-US" altLang="zh-CN" dirty="0" smtClean="0"/>
              <a:t>Soochow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18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6C9474-6A09-8945-8743-1B4032AD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biggest valuable contribution of HOS (</a:t>
            </a:r>
            <a:r>
              <a:rPr kumimoji="1" lang="en-US" altLang="zh-CN" dirty="0" err="1"/>
              <a:t>liteOS</a:t>
            </a:r>
            <a:r>
              <a:rPr kumimoji="1" lang="en-US" altLang="zh-CN" dirty="0"/>
              <a:t>-based part)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4D351D5-2F41-774E-8322-857CBFFF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8" y="1807285"/>
            <a:ext cx="11117132" cy="4369678"/>
          </a:xfrm>
        </p:spPr>
        <p:txBody>
          <a:bodyPr/>
          <a:lstStyle/>
          <a:p>
            <a:r>
              <a:rPr kumimoji="1" lang="en-US" altLang="zh-CN" dirty="0"/>
              <a:t>IOS, Android vs HOS (micro-kernel architecture)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6EC94697-B33D-DF4B-ADC6-172A7A3F727D}"/>
              </a:ext>
            </a:extLst>
          </p:cNvPr>
          <p:cNvSpPr/>
          <p:nvPr/>
        </p:nvSpPr>
        <p:spPr>
          <a:xfrm>
            <a:off x="1525667" y="4183693"/>
            <a:ext cx="964504" cy="8893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hardware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C4835CD8-ADC9-0546-8F8D-0D3D62853193}"/>
              </a:ext>
            </a:extLst>
          </p:cNvPr>
          <p:cNvSpPr/>
          <p:nvPr/>
        </p:nvSpPr>
        <p:spPr>
          <a:xfrm>
            <a:off x="1037152" y="3670126"/>
            <a:ext cx="1929008" cy="1916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7D0AD69-F704-AD45-8C87-509CA4C49727}"/>
              </a:ext>
            </a:extLst>
          </p:cNvPr>
          <p:cNvSpPr txBox="1"/>
          <p:nvPr/>
        </p:nvSpPr>
        <p:spPr>
          <a:xfrm>
            <a:off x="1762648" y="38166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OS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0F59C27-9C0E-4446-95F0-252ABD234211}"/>
              </a:ext>
            </a:extLst>
          </p:cNvPr>
          <p:cNvSpPr/>
          <p:nvPr/>
        </p:nvSpPr>
        <p:spPr>
          <a:xfrm>
            <a:off x="567425" y="3106455"/>
            <a:ext cx="2868461" cy="3043823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96D6790-F43A-A145-873D-91B5CA9A576F}"/>
              </a:ext>
            </a:extLst>
          </p:cNvPr>
          <p:cNvSpPr txBox="1"/>
          <p:nvPr/>
        </p:nvSpPr>
        <p:spPr>
          <a:xfrm>
            <a:off x="1762648" y="32637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Apps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CB997570-DB30-6743-805D-66CDA5A99130}"/>
              </a:ext>
            </a:extLst>
          </p:cNvPr>
          <p:cNvSpPr/>
          <p:nvPr/>
        </p:nvSpPr>
        <p:spPr>
          <a:xfrm>
            <a:off x="5375553" y="4165638"/>
            <a:ext cx="964504" cy="88934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hardware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A80C70D8-DF3D-BD49-B392-215F25BF367F}"/>
              </a:ext>
            </a:extLst>
          </p:cNvPr>
          <p:cNvSpPr/>
          <p:nvPr/>
        </p:nvSpPr>
        <p:spPr>
          <a:xfrm>
            <a:off x="4887038" y="3652071"/>
            <a:ext cx="1929008" cy="1916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DD030BE-5CC2-0640-98C2-A2BE3A21021A}"/>
              </a:ext>
            </a:extLst>
          </p:cNvPr>
          <p:cNvSpPr txBox="1"/>
          <p:nvPr/>
        </p:nvSpPr>
        <p:spPr>
          <a:xfrm>
            <a:off x="5491879" y="375328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LiteOS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7F98C1BA-13E5-4040-9D8B-F31456E85E2C}"/>
              </a:ext>
            </a:extLst>
          </p:cNvPr>
          <p:cNvSpPr/>
          <p:nvPr/>
        </p:nvSpPr>
        <p:spPr>
          <a:xfrm>
            <a:off x="4417311" y="3088400"/>
            <a:ext cx="2868461" cy="3043823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8E44DD8-BC75-C841-95E4-69D32C7278E1}"/>
              </a:ext>
            </a:extLst>
          </p:cNvPr>
          <p:cNvSpPr txBox="1"/>
          <p:nvPr/>
        </p:nvSpPr>
        <p:spPr>
          <a:xfrm>
            <a:off x="5612534" y="324570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Apps</a:t>
            </a:r>
            <a:endParaRPr kumimoji="1" lang="zh-CN" altLang="en-US" dirty="0"/>
          </a:p>
        </p:txBody>
      </p:sp>
      <p:cxnSp>
        <p:nvCxnSpPr>
          <p:cNvPr id="15" name="直线连接符 14">
            <a:extLst>
              <a:ext uri="{FF2B5EF4-FFF2-40B4-BE49-F238E27FC236}">
                <a16:creationId xmlns="" xmlns:a16="http://schemas.microsoft.com/office/drawing/2014/main" id="{E51EB579-D0A3-FF48-BA42-F845B3B54C5F}"/>
              </a:ext>
            </a:extLst>
          </p:cNvPr>
          <p:cNvCxnSpPr>
            <a:stCxn id="10" idx="1"/>
            <a:endCxn id="9" idx="1"/>
          </p:cNvCxnSpPr>
          <p:nvPr/>
        </p:nvCxnSpPr>
        <p:spPr>
          <a:xfrm>
            <a:off x="5169535" y="3932733"/>
            <a:ext cx="347266" cy="36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="" xmlns:a16="http://schemas.microsoft.com/office/drawing/2014/main" id="{4EF18514-6569-1A47-A971-02AD2A2FF3AF}"/>
              </a:ext>
            </a:extLst>
          </p:cNvPr>
          <p:cNvCxnSpPr>
            <a:stCxn id="10" idx="2"/>
            <a:endCxn id="9" idx="2"/>
          </p:cNvCxnSpPr>
          <p:nvPr/>
        </p:nvCxnSpPr>
        <p:spPr>
          <a:xfrm>
            <a:off x="4887038" y="4610312"/>
            <a:ext cx="488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="" xmlns:a16="http://schemas.microsoft.com/office/drawing/2014/main" id="{62C6EF4C-94EF-F64F-ABA4-84EDACFFD90B}"/>
              </a:ext>
            </a:extLst>
          </p:cNvPr>
          <p:cNvCxnSpPr>
            <a:stCxn id="9" idx="4"/>
            <a:endCxn id="10" idx="4"/>
          </p:cNvCxnSpPr>
          <p:nvPr/>
        </p:nvCxnSpPr>
        <p:spPr>
          <a:xfrm flipH="1">
            <a:off x="5851542" y="5054986"/>
            <a:ext cx="6263" cy="51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="" xmlns:a16="http://schemas.microsoft.com/office/drawing/2014/main" id="{2CD9BCF4-43CF-4746-ABAB-83C8EB120BB0}"/>
              </a:ext>
            </a:extLst>
          </p:cNvPr>
          <p:cNvCxnSpPr>
            <a:stCxn id="9" idx="3"/>
            <a:endCxn id="10" idx="3"/>
          </p:cNvCxnSpPr>
          <p:nvPr/>
        </p:nvCxnSpPr>
        <p:spPr>
          <a:xfrm flipH="1">
            <a:off x="5169535" y="4924744"/>
            <a:ext cx="347266" cy="36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墨迹 21">
                <a:extLst>
                  <a:ext uri="{FF2B5EF4-FFF2-40B4-BE49-F238E27FC236}">
                    <a16:creationId xmlns="" xmlns:a16="http://schemas.microsoft.com/office/drawing/2014/main" id="{3F12F041-E67A-D04F-8AB9-825FD56A933E}"/>
                  </a:ext>
                </a:extLst>
              </p14:cNvPr>
              <p14:cNvContentPartPr/>
              <p14:nvPr/>
            </p14:nvContentPartPr>
            <p14:xfrm>
              <a:off x="5080653" y="4141736"/>
              <a:ext cx="249840" cy="2916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3F12F041-E67A-D04F-8AB9-825FD56A9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653" y="4033736"/>
                <a:ext cx="3574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墨迹 22">
                <a:extLst>
                  <a:ext uri="{FF2B5EF4-FFF2-40B4-BE49-F238E27FC236}">
                    <a16:creationId xmlns="" xmlns:a16="http://schemas.microsoft.com/office/drawing/2014/main" id="{C0343CF9-B553-5243-906A-5EC8C0D6E1A8}"/>
                  </a:ext>
                </a:extLst>
              </p14:cNvPr>
              <p14:cNvContentPartPr/>
              <p14:nvPr/>
            </p14:nvContentPartPr>
            <p14:xfrm>
              <a:off x="5067693" y="4832576"/>
              <a:ext cx="289080" cy="108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0343CF9-B553-5243-906A-5EC8C0D6E1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4053" y="4724936"/>
                <a:ext cx="3967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墨迹 23">
                <a:extLst>
                  <a:ext uri="{FF2B5EF4-FFF2-40B4-BE49-F238E27FC236}">
                    <a16:creationId xmlns="" xmlns:a16="http://schemas.microsoft.com/office/drawing/2014/main" id="{63CD6D0F-8144-3246-9C93-50BB04A7FA3A}"/>
                  </a:ext>
                </a:extLst>
              </p14:cNvPr>
              <p14:cNvContentPartPr/>
              <p14:nvPr/>
            </p14:nvContentPartPr>
            <p14:xfrm>
              <a:off x="5377653" y="5114456"/>
              <a:ext cx="422280" cy="3312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3CD6D0F-8144-3246-9C93-50BB04A7FA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3653" y="5006816"/>
                <a:ext cx="5299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墨迹 24">
                <a:extLst>
                  <a:ext uri="{FF2B5EF4-FFF2-40B4-BE49-F238E27FC236}">
                    <a16:creationId xmlns="" xmlns:a16="http://schemas.microsoft.com/office/drawing/2014/main" id="{BA607875-8834-464E-B019-56D1327D07A5}"/>
                  </a:ext>
                </a:extLst>
              </p14:cNvPr>
              <p14:cNvContentPartPr/>
              <p14:nvPr/>
            </p14:nvContentPartPr>
            <p14:xfrm>
              <a:off x="5041053" y="4786496"/>
              <a:ext cx="331560" cy="2826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A607875-8834-464E-B019-56D1327D07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7053" y="4678496"/>
                <a:ext cx="439200" cy="49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连接符 26">
            <a:extLst>
              <a:ext uri="{FF2B5EF4-FFF2-40B4-BE49-F238E27FC236}">
                <a16:creationId xmlns="" xmlns:a16="http://schemas.microsoft.com/office/drawing/2014/main" id="{4B01B222-2D77-BE4A-9523-DDD6F2A2988E}"/>
              </a:ext>
            </a:extLst>
          </p:cNvPr>
          <p:cNvCxnSpPr>
            <a:stCxn id="9" idx="5"/>
            <a:endCxn id="10" idx="5"/>
          </p:cNvCxnSpPr>
          <p:nvPr/>
        </p:nvCxnSpPr>
        <p:spPr>
          <a:xfrm>
            <a:off x="6198809" y="4924744"/>
            <a:ext cx="334740" cy="36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="" xmlns:a16="http://schemas.microsoft.com/office/drawing/2014/main" id="{D257177E-606A-6E47-90B8-765886ACE83B}"/>
              </a:ext>
            </a:extLst>
          </p:cNvPr>
          <p:cNvCxnSpPr>
            <a:stCxn id="9" idx="6"/>
            <a:endCxn id="10" idx="6"/>
          </p:cNvCxnSpPr>
          <p:nvPr/>
        </p:nvCxnSpPr>
        <p:spPr>
          <a:xfrm>
            <a:off x="6340057" y="4610312"/>
            <a:ext cx="47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="" xmlns:a16="http://schemas.microsoft.com/office/drawing/2014/main" id="{602BE9EC-B346-6C4B-9F2C-6687C2DADBA8}"/>
              </a:ext>
            </a:extLst>
          </p:cNvPr>
          <p:cNvCxnSpPr>
            <a:stCxn id="9" idx="7"/>
            <a:endCxn id="10" idx="7"/>
          </p:cNvCxnSpPr>
          <p:nvPr/>
        </p:nvCxnSpPr>
        <p:spPr>
          <a:xfrm flipV="1">
            <a:off x="6198809" y="3932733"/>
            <a:ext cx="334740" cy="36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墨迹 31">
                <a:extLst>
                  <a:ext uri="{FF2B5EF4-FFF2-40B4-BE49-F238E27FC236}">
                    <a16:creationId xmlns="" xmlns:a16="http://schemas.microsoft.com/office/drawing/2014/main" id="{CBE2FFB5-FA14-D24C-A078-5F55795F3700}"/>
                  </a:ext>
                </a:extLst>
              </p14:cNvPr>
              <p14:cNvContentPartPr/>
              <p14:nvPr/>
            </p14:nvContentPartPr>
            <p14:xfrm>
              <a:off x="6363333" y="4828976"/>
              <a:ext cx="220680" cy="3193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CBE2FFB5-FA14-D24C-A078-5F55795F37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9693" y="4720976"/>
                <a:ext cx="32832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墨迹 32">
                <a:extLst>
                  <a:ext uri="{FF2B5EF4-FFF2-40B4-BE49-F238E27FC236}">
                    <a16:creationId xmlns="" xmlns:a16="http://schemas.microsoft.com/office/drawing/2014/main" id="{2E8255EF-D031-FC42-82B6-0690DFDF2B39}"/>
                  </a:ext>
                </a:extLst>
              </p14:cNvPr>
              <p14:cNvContentPartPr/>
              <p14:nvPr/>
            </p14:nvContentPartPr>
            <p14:xfrm>
              <a:off x="6375213" y="4097096"/>
              <a:ext cx="338400" cy="4150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2E8255EF-D031-FC42-82B6-0690DFDF2B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1213" y="3989096"/>
                <a:ext cx="4460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墨迹 33">
                <a:extLst>
                  <a:ext uri="{FF2B5EF4-FFF2-40B4-BE49-F238E27FC236}">
                    <a16:creationId xmlns="" xmlns:a16="http://schemas.microsoft.com/office/drawing/2014/main" id="{4681446C-219F-B441-AFD9-FB054E1559FC}"/>
                  </a:ext>
                </a:extLst>
              </p14:cNvPr>
              <p14:cNvContentPartPr/>
              <p14:nvPr/>
            </p14:nvContentPartPr>
            <p14:xfrm>
              <a:off x="5970213" y="5094656"/>
              <a:ext cx="362160" cy="3081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681446C-219F-B441-AFD9-FB054E155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6213" y="4987016"/>
                <a:ext cx="469800" cy="5238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43AC675F-FF96-0B40-AAB3-977BC48AEBC9}"/>
              </a:ext>
            </a:extLst>
          </p:cNvPr>
          <p:cNvSpPr txBox="1"/>
          <p:nvPr/>
        </p:nvSpPr>
        <p:spPr>
          <a:xfrm>
            <a:off x="5281540" y="503327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servers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6B5C018D-0C32-2340-BE14-E364821995C0}"/>
              </a:ext>
            </a:extLst>
          </p:cNvPr>
          <p:cNvSpPr txBox="1"/>
          <p:nvPr/>
        </p:nvSpPr>
        <p:spPr>
          <a:xfrm>
            <a:off x="3460804" y="2291152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FF0000"/>
                </a:solidFill>
              </a:rPr>
              <a:t>One as all. All as one.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7B38F12F-DC26-014D-9416-9A77C4CAF6A3}"/>
              </a:ext>
            </a:extLst>
          </p:cNvPr>
          <p:cNvSpPr txBox="1"/>
          <p:nvPr/>
        </p:nvSpPr>
        <p:spPr>
          <a:xfrm>
            <a:off x="7670201" y="45121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graphicFrame>
        <p:nvGraphicFramePr>
          <p:cNvPr id="38" name="图示 37">
            <a:extLst>
              <a:ext uri="{FF2B5EF4-FFF2-40B4-BE49-F238E27FC236}">
                <a16:creationId xmlns="" xmlns:a16="http://schemas.microsoft.com/office/drawing/2014/main" id="{51F93D85-A121-324D-B702-A389B24FE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11999"/>
              </p:ext>
            </p:extLst>
          </p:nvPr>
        </p:nvGraphicFramePr>
        <p:xfrm>
          <a:off x="6821989" y="3429000"/>
          <a:ext cx="4386137" cy="2321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6D314B9-9AE4-2A48-8BE0-B98C7A440848}"/>
              </a:ext>
            </a:extLst>
          </p:cNvPr>
          <p:cNvSpPr txBox="1"/>
          <p:nvPr/>
        </p:nvSpPr>
        <p:spPr>
          <a:xfrm>
            <a:off x="7615195" y="43275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92E1522A-25F6-2C43-A020-B156C82002A9}"/>
              </a:ext>
            </a:extLst>
          </p:cNvPr>
          <p:cNvSpPr txBox="1"/>
          <p:nvPr/>
        </p:nvSpPr>
        <p:spPr>
          <a:xfrm>
            <a:off x="10325040" y="3659329"/>
            <a:ext cx="5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600" dirty="0"/>
              <a:t>}</a:t>
            </a:r>
            <a:endParaRPr kumimoji="1" lang="zh-CN" altLang="en-US" sz="9600" dirty="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F975308D-3ADF-494A-A3DB-C82FC4CEB813}"/>
              </a:ext>
            </a:extLst>
          </p:cNvPr>
          <p:cNvSpPr txBox="1"/>
          <p:nvPr/>
        </p:nvSpPr>
        <p:spPr>
          <a:xfrm>
            <a:off x="10788963" y="4136300"/>
            <a:ext cx="461665" cy="10204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/>
              <a:t>hardware</a:t>
            </a:r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="" xmlns:a16="http://schemas.microsoft.com/office/drawing/2014/main" id="{59B3392F-4611-5B4C-83A6-E6D8914C6529}"/>
              </a:ext>
            </a:extLst>
          </p:cNvPr>
          <p:cNvCxnSpPr/>
          <p:nvPr/>
        </p:nvCxnSpPr>
        <p:spPr>
          <a:xfrm>
            <a:off x="4668819" y="4122621"/>
            <a:ext cx="703794" cy="31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66B6F5-899F-0F4D-9333-2311683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 smtClean="0"/>
              <a:t>shortages </a:t>
            </a:r>
            <a:r>
              <a:rPr kumimoji="1" lang="en-US" altLang="zh-CN" dirty="0"/>
              <a:t>of HOS (</a:t>
            </a:r>
            <a:r>
              <a:rPr kumimoji="1" lang="en-US" altLang="zh-CN" dirty="0" err="1"/>
              <a:t>liteOS</a:t>
            </a:r>
            <a:r>
              <a:rPr kumimoji="1" lang="en-US" altLang="zh-CN" dirty="0"/>
              <a:t>-based part)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A04C79F-9DA6-8346-B47B-29C6CE63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Drivers adapters to various I/O devices</a:t>
            </a:r>
          </a:p>
          <a:p>
            <a:r>
              <a:rPr kumimoji="1" lang="en-US" altLang="zh-CN" dirty="0"/>
              <a:t>IoT involves:</a:t>
            </a:r>
          </a:p>
          <a:p>
            <a:pPr lvl="1"/>
            <a:r>
              <a:rPr kumimoji="1" lang="en-US" altLang="zh-CN" dirty="0"/>
              <a:t>Stable networking</a:t>
            </a:r>
          </a:p>
          <a:p>
            <a:pPr lvl="1"/>
            <a:r>
              <a:rPr kumimoji="1" lang="en-US" altLang="zh-CN" dirty="0"/>
              <a:t>Adapters to network</a:t>
            </a:r>
          </a:p>
          <a:p>
            <a:pPr lvl="1"/>
            <a:r>
              <a:rPr kumimoji="1" lang="en-US" altLang="zh-CN" dirty="0"/>
              <a:t>Proper delivery of the processing power among the Things: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4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E6AA96-D03C-874E-8E34-0C7B997F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Eco system of IT: different scopes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6BE33E0-9A8F-AF4A-9326-960DDE0C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Software &amp; hardware</a:t>
            </a:r>
          </a:p>
          <a:p>
            <a:pPr lvl="1"/>
            <a:r>
              <a:rPr kumimoji="1" lang="en-US" altLang="zh-CN" dirty="0"/>
              <a:t>Apple</a:t>
            </a:r>
          </a:p>
          <a:p>
            <a:r>
              <a:rPr kumimoji="1" lang="en-US" altLang="zh-CN" dirty="0"/>
              <a:t>Software:</a:t>
            </a:r>
          </a:p>
          <a:p>
            <a:pPr lvl="1"/>
            <a:r>
              <a:rPr kumimoji="1" lang="en-US" altLang="zh-CN" dirty="0"/>
              <a:t>OS -&gt; developing Env -&gt; apps -&gt; marketing -&gt; end-users -&gt; money Back Propagation</a:t>
            </a:r>
          </a:p>
          <a:p>
            <a:r>
              <a:rPr kumimoji="1" lang="en-US" altLang="zh-CN" dirty="0"/>
              <a:t>Hardware:</a:t>
            </a:r>
          </a:p>
          <a:p>
            <a:pPr lvl="1"/>
            <a:r>
              <a:rPr kumimoji="1" lang="en-US" altLang="zh-CN" dirty="0"/>
              <a:t>CPU -&gt; communicating -&gt; multimedia -&gt; memory -&gt; terminal manufactures -&gt; marketing -&gt; end-users -&gt; money Back Propagation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93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35B012-C7F2-5943-8653-21633A5C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Software vs </a:t>
            </a:r>
            <a:r>
              <a:rPr kumimoji="1" lang="en-US" altLang="zh-CN" dirty="0">
                <a:solidFill>
                  <a:srgbClr val="FF0000"/>
                </a:solidFill>
              </a:rPr>
              <a:t>hardware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1F868C3-41AF-6248-9D58-22844DFB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kinds of programs are called </a:t>
            </a:r>
            <a:r>
              <a:rPr kumimoji="1" lang="en-US" altLang="zh-CN" dirty="0" err="1" smtClean="0"/>
              <a:t>Softwares</a:t>
            </a:r>
            <a:endParaRPr kumimoji="1" lang="en-US" altLang="zh-CN" dirty="0"/>
          </a:p>
          <a:p>
            <a:r>
              <a:rPr kumimoji="1" lang="en-US" altLang="zh-CN" dirty="0"/>
              <a:t>Comparatively, all devices for programs execution are called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Hardwares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Without hardware, software </a:t>
            </a:r>
            <a:r>
              <a:rPr kumimoji="1" lang="en-US" altLang="zh-CN" dirty="0" smtClean="0"/>
              <a:t>P/I/O </a:t>
            </a:r>
            <a:r>
              <a:rPr kumimoji="1" lang="en-US" altLang="zh-CN" dirty="0"/>
              <a:t>nothing</a:t>
            </a:r>
          </a:p>
          <a:p>
            <a:r>
              <a:rPr kumimoji="1" lang="en-US" altLang="zh-CN" dirty="0"/>
              <a:t>Without software, computer can do </a:t>
            </a:r>
            <a:r>
              <a:rPr kumimoji="1" lang="en-US" altLang="zh-CN" dirty="0" smtClean="0"/>
              <a:t>nothing meaningful</a:t>
            </a:r>
            <a:endParaRPr kumimoji="1" lang="en-US" altLang="zh-CN" dirty="0"/>
          </a:p>
          <a:p>
            <a:r>
              <a:rPr kumimoji="1" lang="en-US" altLang="zh-CN" dirty="0"/>
              <a:t>What are CS folks doing: design good software running on good computer for easy usage to end-users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78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4F5765-C516-F648-9ECE-D7A85564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ideas of </a:t>
            </a:r>
            <a:r>
              <a:rPr kumimoji="1" lang="en-US" altLang="zh-CN"/>
              <a:t>this lecture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5EBBF2-031A-B54F-B328-65C08A8F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Human </a:t>
            </a:r>
            <a:r>
              <a:rPr kumimoji="1" lang="en-US" altLang="zh-CN" dirty="0" smtClean="0"/>
              <a:t>programs </a:t>
            </a:r>
            <a:r>
              <a:rPr kumimoji="1" lang="en-US" altLang="zh-CN" dirty="0"/>
              <a:t>to drive </a:t>
            </a:r>
            <a:r>
              <a:rPr kumimoji="1" lang="en-US" altLang="zh-CN" dirty="0" smtClean="0"/>
              <a:t>chips </a:t>
            </a:r>
            <a:r>
              <a:rPr kumimoji="1" lang="en-US" altLang="zh-CN" dirty="0"/>
              <a:t>responding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45DFC6-F2DE-BB48-9831-4E477585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94DA87C-7C13-0845-BB20-C8110B69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 </a:t>
            </a:r>
            <a:r>
              <a:rPr kumimoji="1" lang="en-US" altLang="zh-CN" dirty="0" err="1"/>
              <a:t>Weixin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 application </a:t>
            </a:r>
            <a:r>
              <a:rPr kumimoji="1" lang="en-US" altLang="zh-CN" dirty="0"/>
              <a:t>or </a:t>
            </a:r>
            <a:r>
              <a:rPr kumimoji="1" lang="en-US" altLang="zh-CN" dirty="0" smtClean="0"/>
              <a:t>a system </a:t>
            </a:r>
            <a:r>
              <a:rPr kumimoji="1" lang="en-US" altLang="zh-CN" dirty="0"/>
              <a:t>software?</a:t>
            </a:r>
          </a:p>
          <a:p>
            <a:r>
              <a:rPr kumimoji="1" lang="en-US" altLang="zh-CN" dirty="0"/>
              <a:t>How about </a:t>
            </a:r>
            <a:r>
              <a:rPr kumimoji="1" lang="en-US" altLang="zh-CN" dirty="0" err="1"/>
              <a:t>Weixin</a:t>
            </a:r>
            <a:r>
              <a:rPr kumimoji="1" lang="en-US" altLang="zh-CN" dirty="0"/>
              <a:t> applet(</a:t>
            </a:r>
            <a:r>
              <a:rPr kumimoji="1" lang="zh-CN" altLang="en-US" dirty="0"/>
              <a:t>微信小程序</a:t>
            </a:r>
            <a:r>
              <a:rPr kumimoji="1" lang="en-US" altLang="zh-CN" dirty="0"/>
              <a:t>)? </a:t>
            </a:r>
            <a:endParaRPr kumimoji="1" lang="en-US" altLang="zh-CN" dirty="0" smtClean="0"/>
          </a:p>
          <a:p>
            <a:r>
              <a:rPr kumimoji="1" lang="en-US" altLang="zh-CN" dirty="0" smtClean="0"/>
              <a:t>Why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9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11E82A-389E-8341-BB7E-0522AFFE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Remind: what is a computer (physically)?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A04C1C-2A13-3842-9EB3-062C9AA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machine</a:t>
            </a:r>
          </a:p>
          <a:p>
            <a:r>
              <a:rPr kumimoji="1" lang="en-US" altLang="zh-CN" dirty="0"/>
              <a:t>An auto machine</a:t>
            </a:r>
          </a:p>
          <a:p>
            <a:r>
              <a:rPr kumimoji="1" lang="en-US" altLang="zh-CN" dirty="0"/>
              <a:t>An auto machine which can do very very fast calculations.</a:t>
            </a:r>
          </a:p>
          <a:p>
            <a:r>
              <a:rPr kumimoji="1" lang="en-US" altLang="zh-CN" dirty="0"/>
              <a:t>Fast enough that calculations have evolved to omnipotence!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Programmable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Memorable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Configurable</a:t>
            </a:r>
          </a:p>
          <a:p>
            <a:pPr marL="457200" lvl="1" indent="0">
              <a:buNone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2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38C6395-C60E-6247-835E-3F3C086A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computer exactly does calculation?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DCCEEFF-968B-D040-B576-7D701793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Boolean algebra: 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guarantee</a:t>
            </a:r>
          </a:p>
          <a:p>
            <a:pPr lvl="1"/>
            <a:r>
              <a:rPr kumimoji="1" lang="en-US" altLang="zh-CN" dirty="0" smtClean="0"/>
              <a:t>Combinations of  elemental gates </a:t>
            </a:r>
            <a:r>
              <a:rPr kumimoji="1" lang="en-US" altLang="zh-CN" dirty="0"/>
              <a:t>can do </a:t>
            </a:r>
            <a:r>
              <a:rPr kumimoji="1" lang="en-US" altLang="zh-CN" dirty="0" smtClean="0"/>
              <a:t>every calculation </a:t>
            </a:r>
            <a:endParaRPr kumimoji="1" lang="en-US" altLang="zh-CN" dirty="0"/>
          </a:p>
          <a:p>
            <a:r>
              <a:rPr kumimoji="1" lang="en-US" altLang="zh-CN" dirty="0"/>
              <a:t>Digital circuit: physical implementation</a:t>
            </a:r>
          </a:p>
          <a:p>
            <a:pPr lvl="1"/>
            <a:r>
              <a:rPr kumimoji="1" lang="en-US" altLang="zh-CN" dirty="0" smtClean="0"/>
              <a:t>NAND </a:t>
            </a:r>
            <a:r>
              <a:rPr kumimoji="1" lang="en-US" altLang="zh-CN" dirty="0"/>
              <a:t>gate</a:t>
            </a:r>
            <a:endParaRPr kumimoji="1" lang="zh-CN" altLang="en-US" dirty="0"/>
          </a:p>
        </p:txBody>
      </p:sp>
      <p:pic>
        <p:nvPicPr>
          <p:cNvPr id="3076" name="Picture 4" descr="与非门 的图像结果">
            <a:extLst>
              <a:ext uri="{FF2B5EF4-FFF2-40B4-BE49-F238E27FC236}">
                <a16:creationId xmlns="" xmlns:a16="http://schemas.microsoft.com/office/drawing/2014/main" id="{E45049A0-4017-264D-BF84-DE9FE061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102" y="3314700"/>
            <a:ext cx="5613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1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8C4015-4EBE-424A-9870-EC23D59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EDA3626-10B8-8F44-A988-F18765F4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Simplest representation!</a:t>
            </a:r>
          </a:p>
          <a:p>
            <a:pPr lvl="1"/>
            <a:r>
              <a:rPr kumimoji="1" lang="en-US" altLang="zh-CN" dirty="0"/>
              <a:t>But with longest string</a:t>
            </a:r>
          </a:p>
          <a:p>
            <a:r>
              <a:rPr kumimoji="1" lang="en-US" altLang="zh-CN" dirty="0"/>
              <a:t>Simplest unit calculation!</a:t>
            </a:r>
          </a:p>
          <a:p>
            <a:pPr lvl="1"/>
            <a:r>
              <a:rPr kumimoji="1" lang="en-US" altLang="zh-CN" dirty="0"/>
              <a:t>1-bit half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adder: 4 rows each with 2-input and (1+1)-output </a:t>
            </a:r>
          </a:p>
          <a:p>
            <a:pPr lvl="1"/>
            <a:r>
              <a:rPr kumimoji="1" lang="en-US" altLang="zh-CN" dirty="0"/>
              <a:t>1-bit full adder: 8 rows each with (2+1)-input and (1+1)-output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098" name="Picture 2" descr="半加器的逻辑实现">
            <a:extLst>
              <a:ext uri="{FF2B5EF4-FFF2-40B4-BE49-F238E27FC236}">
                <a16:creationId xmlns="" xmlns:a16="http://schemas.microsoft.com/office/drawing/2014/main" id="{F280CB28-FAB8-4F46-B859-AAC3DE6D8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25" y="4524189"/>
            <a:ext cx="2794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1392788C-800F-CB48-870A-65A80B926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4" y="4450062"/>
            <a:ext cx="2794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92A42D-3D2E-CD4E-BAB4-6B0AC299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CPU is good at fast repeating simplest unit </a:t>
            </a:r>
            <a:r>
              <a:rPr kumimoji="1" lang="en-US" altLang="zh-CN" dirty="0" smtClean="0"/>
              <a:t>calculations: </a:t>
            </a:r>
            <a:r>
              <a:rPr kumimoji="1" lang="en-US" altLang="zh-CN" dirty="0"/>
              <a:t>N-bit adder</a:t>
            </a:r>
            <a:endParaRPr kumimoji="1" lang="zh-CN" altLang="en-US" dirty="0"/>
          </a:p>
        </p:txBody>
      </p:sp>
      <p:pic>
        <p:nvPicPr>
          <p:cNvPr id="5122" name="Picture 2" descr="加法器 的图像结果">
            <a:extLst>
              <a:ext uri="{FF2B5EF4-FFF2-40B4-BE49-F238E27FC236}">
                <a16:creationId xmlns="" xmlns:a16="http://schemas.microsoft.com/office/drawing/2014/main" id="{4126ED20-F7F2-564D-BB14-348B0952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49" y="1858680"/>
            <a:ext cx="6970956" cy="361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415146" y="5645474"/>
            <a:ext cx="3659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mtClean="0">
                <a:solidFill>
                  <a:srgbClr val="FF0000"/>
                </a:solidFill>
              </a:rPr>
              <a:t>64-bit cpu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5BA361-2742-1C49-ACBC-C85E7BA4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far by now, what can CPU do in very fast speed: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50F082A-6EB4-4C44-ACB7-1F188A62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N-bit adder</a:t>
            </a:r>
          </a:p>
          <a:p>
            <a:r>
              <a:rPr kumimoji="1" lang="en-US" altLang="zh-CN" dirty="0"/>
              <a:t>N-bit logical operations</a:t>
            </a:r>
          </a:p>
          <a:p>
            <a:r>
              <a:rPr kumimoji="1" lang="en-US" altLang="zh-CN" dirty="0"/>
              <a:t>By carefully intentional design of binary numbering system, CPU can do:</a:t>
            </a:r>
          </a:p>
          <a:p>
            <a:pPr lvl="1"/>
            <a:r>
              <a:rPr kumimoji="1" lang="en-US" altLang="zh-CN" dirty="0"/>
              <a:t>Float adder</a:t>
            </a:r>
          </a:p>
          <a:p>
            <a:pPr lvl="1"/>
            <a:r>
              <a:rPr kumimoji="1" lang="en-US" altLang="zh-CN" dirty="0"/>
              <a:t>Using adder to do minus operation</a:t>
            </a:r>
          </a:p>
          <a:p>
            <a:pPr lvl="1"/>
            <a:r>
              <a:rPr kumimoji="1" lang="en-US" altLang="zh-CN" dirty="0"/>
              <a:t>……</a:t>
            </a:r>
          </a:p>
          <a:p>
            <a:r>
              <a:rPr kumimoji="1" lang="en-US" altLang="zh-CN" dirty="0"/>
              <a:t>By introducing extra circuits to do necessary other operations</a:t>
            </a:r>
          </a:p>
          <a:p>
            <a:pPr lvl="1"/>
            <a:r>
              <a:rPr kumimoji="1" lang="en-US" altLang="zh-CN" dirty="0"/>
              <a:t>CISC: extend complex operations as need (Intel)</a:t>
            </a:r>
          </a:p>
          <a:p>
            <a:pPr lvl="1"/>
            <a:r>
              <a:rPr kumimoji="1" lang="en-US" altLang="zh-CN" dirty="0"/>
              <a:t>RISC: keep minimum such operations (ARM)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051C4C-B9DE-6843-A28B-1F12F10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drive computer for solving a problem: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AA8E1B-0AB6-3C4A-8DDC-A8F1C6B6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Program: a sequence of </a:t>
            </a:r>
            <a:r>
              <a:rPr kumimoji="1" lang="en-US" altLang="zh-CN" dirty="0">
                <a:solidFill>
                  <a:srgbClr val="FF0000"/>
                </a:solidFill>
              </a:rPr>
              <a:t>instructions</a:t>
            </a:r>
          </a:p>
          <a:p>
            <a:pPr lvl="1"/>
            <a:r>
              <a:rPr kumimoji="1" lang="en-US" altLang="zh-CN" dirty="0"/>
              <a:t>Low level: machine understandable</a:t>
            </a:r>
          </a:p>
          <a:p>
            <a:pPr lvl="1"/>
            <a:r>
              <a:rPr kumimoji="1" lang="en-US" altLang="zh-CN" dirty="0"/>
              <a:t>Middle level: abstracting low level for human easier usage </a:t>
            </a:r>
          </a:p>
          <a:p>
            <a:pPr lvl="1"/>
            <a:r>
              <a:rPr kumimoji="1" lang="en-US" altLang="zh-CN" dirty="0"/>
              <a:t>High level: human-oriented</a:t>
            </a:r>
          </a:p>
          <a:p>
            <a:pPr lvl="1"/>
            <a:r>
              <a:rPr kumimoji="1" lang="en-US" altLang="zh-CN" dirty="0"/>
              <a:t>Compiler transfers high level languages to low level</a:t>
            </a:r>
          </a:p>
          <a:p>
            <a:r>
              <a:rPr kumimoji="1" lang="en-US" altLang="zh-CN" dirty="0"/>
              <a:t>Programming: human write orders for computer execution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4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DD913B-8BAA-CE48-9F80-530FC9F5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66E70C2-86A1-FA4C-81F1-1FC72A66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Machine language</a:t>
            </a:r>
          </a:p>
          <a:p>
            <a:r>
              <a:rPr kumimoji="1" lang="en-US" altLang="zh-CN" dirty="0"/>
              <a:t>Assembly language</a:t>
            </a:r>
          </a:p>
          <a:p>
            <a:r>
              <a:rPr kumimoji="1" lang="en-US" altLang="zh-CN" dirty="0"/>
              <a:t>Fortran, C</a:t>
            </a:r>
          </a:p>
          <a:p>
            <a:r>
              <a:rPr kumimoji="1" lang="en-US" altLang="zh-CN" dirty="0"/>
              <a:t>Pascal, Basic,</a:t>
            </a:r>
          </a:p>
          <a:p>
            <a:r>
              <a:rPr kumimoji="1" lang="en-US" altLang="zh-CN" dirty="0"/>
              <a:t>C++, Java,</a:t>
            </a:r>
          </a:p>
          <a:p>
            <a:r>
              <a:rPr kumimoji="1" lang="en-US" altLang="zh-CN" dirty="0"/>
              <a:t>Python, GO,</a:t>
            </a:r>
            <a:endParaRPr kumimoji="1" lang="zh-CN" altLang="en-US" dirty="0"/>
          </a:p>
        </p:txBody>
      </p:sp>
      <p:sp>
        <p:nvSpPr>
          <p:cNvPr id="4" name="下箭头 3">
            <a:extLst>
              <a:ext uri="{FF2B5EF4-FFF2-40B4-BE49-F238E27FC236}">
                <a16:creationId xmlns="" xmlns:a16="http://schemas.microsoft.com/office/drawing/2014/main" id="{EDD7CEAD-15CD-0144-BB7D-5E502200FE65}"/>
              </a:ext>
            </a:extLst>
          </p:cNvPr>
          <p:cNvSpPr/>
          <p:nvPr/>
        </p:nvSpPr>
        <p:spPr>
          <a:xfrm>
            <a:off x="5712311" y="2549562"/>
            <a:ext cx="1635162" cy="2065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2D54A1C-E435-3349-AF22-F966DBA0A1E1}"/>
              </a:ext>
            </a:extLst>
          </p:cNvPr>
          <p:cNvSpPr txBox="1"/>
          <p:nvPr/>
        </p:nvSpPr>
        <p:spPr>
          <a:xfrm>
            <a:off x="6264434" y="204529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6728B4A-A798-AF4C-84DF-678989FB5558}"/>
              </a:ext>
            </a:extLst>
          </p:cNvPr>
          <p:cNvSpPr txBox="1"/>
          <p:nvPr/>
        </p:nvSpPr>
        <p:spPr>
          <a:xfrm>
            <a:off x="6218748" y="484199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A0D04FE-7404-3845-8CC2-939D88F37FB4}"/>
              </a:ext>
            </a:extLst>
          </p:cNvPr>
          <p:cNvSpPr txBox="1"/>
          <p:nvPr/>
        </p:nvSpPr>
        <p:spPr>
          <a:xfrm>
            <a:off x="8423243" y="32272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8" name="上箭头 7">
            <a:extLst>
              <a:ext uri="{FF2B5EF4-FFF2-40B4-BE49-F238E27FC236}">
                <a16:creationId xmlns="" xmlns:a16="http://schemas.microsoft.com/office/drawing/2014/main" id="{CC535BFD-A274-CC46-BAF1-AD19177948BA}"/>
              </a:ext>
            </a:extLst>
          </p:cNvPr>
          <p:cNvSpPr/>
          <p:nvPr/>
        </p:nvSpPr>
        <p:spPr>
          <a:xfrm>
            <a:off x="7584141" y="2414625"/>
            <a:ext cx="1185246" cy="220040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6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51751</TotalTime>
  <Words>946</Words>
  <Application>Microsoft Office PowerPoint</Application>
  <PresentationFormat>宽屏</PresentationFormat>
  <Paragraphs>172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Topics of this course</vt:lpstr>
      <vt:lpstr>Lecture 2: how is computer system working</vt:lpstr>
      <vt:lpstr>Remind: what is a computer (physically)?</vt:lpstr>
      <vt:lpstr>How computer exactly does calculation?</vt:lpstr>
      <vt:lpstr>Binary system</vt:lpstr>
      <vt:lpstr>CPU is good at fast repeating simplest unit calculations: N-bit adder</vt:lpstr>
      <vt:lpstr>So far by now, what can CPU do in very fast speed:</vt:lpstr>
      <vt:lpstr>How to drive computer for solving a problem: programming</vt:lpstr>
      <vt:lpstr>Programming language</vt:lpstr>
      <vt:lpstr> Program: circle of life</vt:lpstr>
      <vt:lpstr>Basic devices which a program must go through</vt:lpstr>
      <vt:lpstr>What is software exactly?</vt:lpstr>
      <vt:lpstr>What is algorithm?</vt:lpstr>
      <vt:lpstr>What is algorithm: important features</vt:lpstr>
      <vt:lpstr>CS and algorithm</vt:lpstr>
      <vt:lpstr>Software vs hardware </vt:lpstr>
      <vt:lpstr>Software category</vt:lpstr>
      <vt:lpstr>Operating system: the most important system software</vt:lpstr>
      <vt:lpstr>Android vs HarmoneyOS (HOS)</vt:lpstr>
      <vt:lpstr>The biggest valuable contribution of HOS (liteOS-based part)</vt:lpstr>
      <vt:lpstr>The shortages of HOS (liteOS-based part)</vt:lpstr>
      <vt:lpstr>Eco system of IT: different scopes</vt:lpstr>
      <vt:lpstr>Software vs hardware </vt:lpstr>
      <vt:lpstr>Key ideas of this lecture</vt:lpstr>
      <vt:lpstr>Homework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</dc:title>
  <dc:creator>lenWin</dc:creator>
  <cp:lastModifiedBy>lenny lv</cp:lastModifiedBy>
  <cp:revision>33</cp:revision>
  <dcterms:created xsi:type="dcterms:W3CDTF">2021-05-31T01:31:36Z</dcterms:created>
  <dcterms:modified xsi:type="dcterms:W3CDTF">2021-10-31T23:49:34Z</dcterms:modified>
</cp:coreProperties>
</file>