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7" r:id="rId3"/>
    <p:sldId id="325" r:id="rId4"/>
    <p:sldId id="257" r:id="rId5"/>
    <p:sldId id="258" r:id="rId6"/>
    <p:sldId id="321" r:id="rId7"/>
    <p:sldId id="313" r:id="rId8"/>
    <p:sldId id="323" r:id="rId9"/>
    <p:sldId id="259" r:id="rId10"/>
    <p:sldId id="260" r:id="rId11"/>
    <p:sldId id="262" r:id="rId12"/>
    <p:sldId id="261" r:id="rId13"/>
    <p:sldId id="264" r:id="rId14"/>
    <p:sldId id="269" r:id="rId15"/>
    <p:sldId id="270" r:id="rId16"/>
    <p:sldId id="263" r:id="rId17"/>
    <p:sldId id="265" r:id="rId18"/>
    <p:sldId id="288" r:id="rId19"/>
    <p:sldId id="314" r:id="rId20"/>
    <p:sldId id="315" r:id="rId21"/>
    <p:sldId id="289" r:id="rId22"/>
    <p:sldId id="271" r:id="rId23"/>
    <p:sldId id="316" r:id="rId24"/>
    <p:sldId id="286" r:id="rId25"/>
    <p:sldId id="287" r:id="rId26"/>
    <p:sldId id="296" r:id="rId27"/>
    <p:sldId id="297" r:id="rId28"/>
    <p:sldId id="324" r:id="rId29"/>
    <p:sldId id="290" r:id="rId30"/>
    <p:sldId id="291" r:id="rId31"/>
    <p:sldId id="322" r:id="rId32"/>
    <p:sldId id="26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69" d="100"/>
          <a:sy n="69" d="100"/>
        </p:scale>
        <p:origin x="36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1baea5caca42b41" providerId="LiveId" clId="{73271FB6-127E-4035-AB91-310845A19160}"/>
    <pc:docChg chg="modSld">
      <pc:chgData name="" userId="91baea5caca42b41" providerId="LiveId" clId="{73271FB6-127E-4035-AB91-310845A19160}" dt="2021-10-15T07:16:24.407" v="26" actId="20577"/>
      <pc:docMkLst>
        <pc:docMk/>
      </pc:docMkLst>
      <pc:sldChg chg="modSp">
        <pc:chgData name="" userId="91baea5caca42b41" providerId="LiveId" clId="{73271FB6-127E-4035-AB91-310845A19160}" dt="2021-10-15T07:16:24.407" v="26" actId="20577"/>
        <pc:sldMkLst>
          <pc:docMk/>
          <pc:sldMk cId="204352929" sldId="267"/>
        </pc:sldMkLst>
        <pc:spChg chg="mod">
          <ac:chgData name="" userId="91baea5caca42b41" providerId="LiveId" clId="{73271FB6-127E-4035-AB91-310845A19160}" dt="2021-10-15T07:16:24.407" v="26" actId="20577"/>
          <ac:spMkLst>
            <pc:docMk/>
            <pc:sldMk cId="204352929" sldId="267"/>
            <ac:spMk id="2" creationId="{3D4D8DA1-C656-FB41-AECD-D4A6C30FFB7C}"/>
          </ac:spMkLst>
        </pc:spChg>
      </pc:sldChg>
    </pc:docChg>
  </pc:docChgLst>
  <pc:docChgLst>
    <pc:chgData name="lenny lv" userId="91baea5caca42b41" providerId="LiveId" clId="{D66BB608-76F6-9341-BED5-E99B02AFD400}"/>
    <pc:docChg chg="custSel addSld modSld">
      <pc:chgData name="lenny lv" userId="91baea5caca42b41" providerId="LiveId" clId="{D66BB608-76F6-9341-BED5-E99B02AFD400}" dt="2021-10-17T02:12:39.265" v="250" actId="20577"/>
      <pc:docMkLst>
        <pc:docMk/>
      </pc:docMkLst>
      <pc:sldChg chg="modAnim">
        <pc:chgData name="lenny lv" userId="91baea5caca42b41" providerId="LiveId" clId="{D66BB608-76F6-9341-BED5-E99B02AFD400}" dt="2021-10-17T02:02:11.934" v="214"/>
        <pc:sldMkLst>
          <pc:docMk/>
          <pc:sldMk cId="731674325" sldId="259"/>
        </pc:sldMkLst>
      </pc:sldChg>
      <pc:sldChg chg="modSp mod">
        <pc:chgData name="lenny lv" userId="91baea5caca42b41" providerId="LiveId" clId="{D66BB608-76F6-9341-BED5-E99B02AFD400}" dt="2021-10-16T02:30:52.334" v="1" actId="113"/>
        <pc:sldMkLst>
          <pc:docMk/>
          <pc:sldMk cId="204352929" sldId="267"/>
        </pc:sldMkLst>
        <pc:spChg chg="mod">
          <ac:chgData name="lenny lv" userId="91baea5caca42b41" providerId="LiveId" clId="{D66BB608-76F6-9341-BED5-E99B02AFD400}" dt="2021-10-16T02:30:52.334" v="1" actId="113"/>
          <ac:spMkLst>
            <pc:docMk/>
            <pc:sldMk cId="204352929" sldId="267"/>
            <ac:spMk id="2" creationId="{3D4D8DA1-C656-FB41-AECD-D4A6C30FFB7C}"/>
          </ac:spMkLst>
        </pc:spChg>
      </pc:sldChg>
      <pc:sldChg chg="modSp mod">
        <pc:chgData name="lenny lv" userId="91baea5caca42b41" providerId="LiveId" clId="{D66BB608-76F6-9341-BED5-E99B02AFD400}" dt="2021-10-17T02:12:39.265" v="250" actId="20577"/>
        <pc:sldMkLst>
          <pc:docMk/>
          <pc:sldMk cId="1914787487" sldId="286"/>
        </pc:sldMkLst>
        <pc:spChg chg="mod">
          <ac:chgData name="lenny lv" userId="91baea5caca42b41" providerId="LiveId" clId="{D66BB608-76F6-9341-BED5-E99B02AFD400}" dt="2021-10-17T02:12:39.265" v="250" actId="20577"/>
          <ac:spMkLst>
            <pc:docMk/>
            <pc:sldMk cId="1914787487" sldId="286"/>
            <ac:spMk id="3" creationId="{D812E6FD-B82D-4454-9385-FE0B80CD5D93}"/>
          </ac:spMkLst>
        </pc:spChg>
      </pc:sldChg>
      <pc:sldChg chg="modSp mod">
        <pc:chgData name="lenny lv" userId="91baea5caca42b41" providerId="LiveId" clId="{D66BB608-76F6-9341-BED5-E99B02AFD400}" dt="2021-10-17T01:59:39.983" v="213" actId="20577"/>
        <pc:sldMkLst>
          <pc:docMk/>
          <pc:sldMk cId="2035423746" sldId="321"/>
        </pc:sldMkLst>
        <pc:spChg chg="mod">
          <ac:chgData name="lenny lv" userId="91baea5caca42b41" providerId="LiveId" clId="{D66BB608-76F6-9341-BED5-E99B02AFD400}" dt="2021-10-17T01:59:39.983" v="213" actId="20577"/>
          <ac:spMkLst>
            <pc:docMk/>
            <pc:sldMk cId="2035423746" sldId="321"/>
            <ac:spMk id="3" creationId="{EC6A0719-041B-CE47-B832-DE38E6602FCB}"/>
          </ac:spMkLst>
        </pc:spChg>
      </pc:sldChg>
      <pc:sldChg chg="addSp modSp new mod modClrScheme chgLayout">
        <pc:chgData name="lenny lv" userId="91baea5caca42b41" providerId="LiveId" clId="{D66BB608-76F6-9341-BED5-E99B02AFD400}" dt="2021-10-17T01:55:34.190" v="190" actId="20577"/>
        <pc:sldMkLst>
          <pc:docMk/>
          <pc:sldMk cId="941562519" sldId="325"/>
        </pc:sldMkLst>
        <pc:spChg chg="add mod">
          <ac:chgData name="lenny lv" userId="91baea5caca42b41" providerId="LiveId" clId="{D66BB608-76F6-9341-BED5-E99B02AFD400}" dt="2021-10-16T02:31:13.894" v="27" actId="20577"/>
          <ac:spMkLst>
            <pc:docMk/>
            <pc:sldMk cId="941562519" sldId="325"/>
            <ac:spMk id="2" creationId="{DDBF390E-B8D5-E44D-9D6A-3EF08FB4ABAE}"/>
          </ac:spMkLst>
        </pc:spChg>
        <pc:spChg chg="add mod">
          <ac:chgData name="lenny lv" userId="91baea5caca42b41" providerId="LiveId" clId="{D66BB608-76F6-9341-BED5-E99B02AFD400}" dt="2021-10-17T01:55:34.190" v="190" actId="20577"/>
          <ac:spMkLst>
            <pc:docMk/>
            <pc:sldMk cId="941562519" sldId="325"/>
            <ac:spMk id="3" creationId="{D978A32F-E6F1-9C4F-9816-F2DA34FE8669}"/>
          </ac:spMkLst>
        </pc:spChg>
      </pc:sldChg>
    </pc:docChg>
  </pc:docChgLst>
  <pc:docChgLst>
    <pc:chgData name="lenny lv" userId="91baea5caca42b41" providerId="LiveId" clId="{F783715D-DEE9-AE4E-8332-CCC7006795FF}"/>
    <pc:docChg chg="custSel addSld modSld sldOrd">
      <pc:chgData name="lenny lv" userId="91baea5caca42b41" providerId="LiveId" clId="{F783715D-DEE9-AE4E-8332-CCC7006795FF}" dt="2021-09-03T03:28:24.392" v="326" actId="20577"/>
      <pc:docMkLst>
        <pc:docMk/>
      </pc:docMkLst>
      <pc:sldChg chg="modSp">
        <pc:chgData name="lenny lv" userId="91baea5caca42b41" providerId="LiveId" clId="{F783715D-DEE9-AE4E-8332-CCC7006795FF}" dt="2021-09-02T06:52:41.775" v="60" actId="20577"/>
        <pc:sldMkLst>
          <pc:docMk/>
          <pc:sldMk cId="1597994656" sldId="260"/>
        </pc:sldMkLst>
        <pc:spChg chg="mod">
          <ac:chgData name="lenny lv" userId="91baea5caca42b41" providerId="LiveId" clId="{F783715D-DEE9-AE4E-8332-CCC7006795FF}" dt="2021-09-02T06:52:41.775" v="60" actId="20577"/>
          <ac:spMkLst>
            <pc:docMk/>
            <pc:sldMk cId="1597994656" sldId="260"/>
            <ac:spMk id="3" creationId="{77A04C1C-2A13-3842-9EB3-062C9AAE7483}"/>
          </ac:spMkLst>
        </pc:spChg>
      </pc:sldChg>
      <pc:sldChg chg="modSp">
        <pc:chgData name="lenny lv" userId="91baea5caca42b41" providerId="LiveId" clId="{F783715D-DEE9-AE4E-8332-CCC7006795FF}" dt="2021-09-02T06:54:52.951" v="62" actId="20577"/>
        <pc:sldMkLst>
          <pc:docMk/>
          <pc:sldMk cId="1989227952" sldId="264"/>
        </pc:sldMkLst>
        <pc:spChg chg="mod">
          <ac:chgData name="lenny lv" userId="91baea5caca42b41" providerId="LiveId" clId="{F783715D-DEE9-AE4E-8332-CCC7006795FF}" dt="2021-09-02T06:54:52.951" v="62" actId="20577"/>
          <ac:spMkLst>
            <pc:docMk/>
            <pc:sldMk cId="1989227952" sldId="264"/>
            <ac:spMk id="3" creationId="{77A04C1C-2A13-3842-9EB3-062C9AAE7483}"/>
          </ac:spMkLst>
        </pc:spChg>
      </pc:sldChg>
      <pc:sldChg chg="modSp mod">
        <pc:chgData name="lenny lv" userId="91baea5caca42b41" providerId="LiveId" clId="{F783715D-DEE9-AE4E-8332-CCC7006795FF}" dt="2021-09-02T06:55:56.896" v="78" actId="5793"/>
        <pc:sldMkLst>
          <pc:docMk/>
          <pc:sldMk cId="2147392157" sldId="265"/>
        </pc:sldMkLst>
        <pc:spChg chg="mod">
          <ac:chgData name="lenny lv" userId="91baea5caca42b41" providerId="LiveId" clId="{F783715D-DEE9-AE4E-8332-CCC7006795FF}" dt="2021-09-02T06:55:56.896" v="78" actId="5793"/>
          <ac:spMkLst>
            <pc:docMk/>
            <pc:sldMk cId="2147392157" sldId="265"/>
            <ac:spMk id="2" creationId="{601747C1-DE4F-C640-B19A-35079C97EC70}"/>
          </ac:spMkLst>
        </pc:spChg>
      </pc:sldChg>
      <pc:sldChg chg="modSp mod">
        <pc:chgData name="lenny lv" userId="91baea5caca42b41" providerId="LiveId" clId="{F783715D-DEE9-AE4E-8332-CCC7006795FF}" dt="2021-09-02T06:50:48.939" v="27" actId="313"/>
        <pc:sldMkLst>
          <pc:docMk/>
          <pc:sldMk cId="204352929" sldId="267"/>
        </pc:sldMkLst>
        <pc:spChg chg="mod">
          <ac:chgData name="lenny lv" userId="91baea5caca42b41" providerId="LiveId" clId="{F783715D-DEE9-AE4E-8332-CCC7006795FF}" dt="2021-09-02T06:50:48.939" v="27" actId="313"/>
          <ac:spMkLst>
            <pc:docMk/>
            <pc:sldMk cId="204352929" sldId="267"/>
            <ac:spMk id="2" creationId="{3D4D8DA1-C656-FB41-AECD-D4A6C30FFB7C}"/>
          </ac:spMkLst>
        </pc:spChg>
      </pc:sldChg>
      <pc:sldChg chg="modSp mod">
        <pc:chgData name="lenny lv" userId="91baea5caca42b41" providerId="LiveId" clId="{F783715D-DEE9-AE4E-8332-CCC7006795FF}" dt="2021-09-02T07:08:38.012" v="126" actId="20577"/>
        <pc:sldMkLst>
          <pc:docMk/>
          <pc:sldMk cId="2006427109" sldId="271"/>
        </pc:sldMkLst>
        <pc:spChg chg="mod">
          <ac:chgData name="lenny lv" userId="91baea5caca42b41" providerId="LiveId" clId="{F783715D-DEE9-AE4E-8332-CCC7006795FF}" dt="2021-09-02T07:08:38.012" v="126" actId="20577"/>
          <ac:spMkLst>
            <pc:docMk/>
            <pc:sldMk cId="2006427109" sldId="271"/>
            <ac:spMk id="2" creationId="{2B11E82A-389E-8341-BB7E-0522AFFEB758}"/>
          </ac:spMkLst>
        </pc:spChg>
      </pc:sldChg>
      <pc:sldChg chg="modSp mod">
        <pc:chgData name="lenny lv" userId="91baea5caca42b41" providerId="LiveId" clId="{F783715D-DEE9-AE4E-8332-CCC7006795FF}" dt="2021-09-03T03:28:24.392" v="326" actId="20577"/>
        <pc:sldMkLst>
          <pc:docMk/>
          <pc:sldMk cId="3914551875" sldId="287"/>
        </pc:sldMkLst>
        <pc:spChg chg="mod">
          <ac:chgData name="lenny lv" userId="91baea5caca42b41" providerId="LiveId" clId="{F783715D-DEE9-AE4E-8332-CCC7006795FF}" dt="2021-09-02T07:14:43.033" v="145" actId="20577"/>
          <ac:spMkLst>
            <pc:docMk/>
            <pc:sldMk cId="3914551875" sldId="287"/>
            <ac:spMk id="2" creationId="{94ECC94C-2577-7046-A16F-2797BA48BA89}"/>
          </ac:spMkLst>
        </pc:spChg>
        <pc:spChg chg="mod">
          <ac:chgData name="lenny lv" userId="91baea5caca42b41" providerId="LiveId" clId="{F783715D-DEE9-AE4E-8332-CCC7006795FF}" dt="2021-09-03T03:28:24.392" v="326" actId="20577"/>
          <ac:spMkLst>
            <pc:docMk/>
            <pc:sldMk cId="3914551875" sldId="287"/>
            <ac:spMk id="3" creationId="{A44199E5-2165-F443-B051-7C7A24B35ADE}"/>
          </ac:spMkLst>
        </pc:spChg>
      </pc:sldChg>
      <pc:sldChg chg="modSp mod">
        <pc:chgData name="lenny lv" userId="91baea5caca42b41" providerId="LiveId" clId="{F783715D-DEE9-AE4E-8332-CCC7006795FF}" dt="2021-09-02T07:08:16.246" v="124" actId="20577"/>
        <pc:sldMkLst>
          <pc:docMk/>
          <pc:sldMk cId="1758852383" sldId="289"/>
        </pc:sldMkLst>
        <pc:spChg chg="mod">
          <ac:chgData name="lenny lv" userId="91baea5caca42b41" providerId="LiveId" clId="{F783715D-DEE9-AE4E-8332-CCC7006795FF}" dt="2021-09-02T07:08:16.246" v="124" actId="20577"/>
          <ac:spMkLst>
            <pc:docMk/>
            <pc:sldMk cId="1758852383" sldId="289"/>
            <ac:spMk id="3" creationId="{E80701B4-6BEC-6543-A4D0-282C940F3D31}"/>
          </ac:spMkLst>
        </pc:spChg>
      </pc:sldChg>
      <pc:sldChg chg="addSp delSp modSp new mod ord modClrScheme chgLayout">
        <pc:chgData name="lenny lv" userId="91baea5caca42b41" providerId="LiveId" clId="{F783715D-DEE9-AE4E-8332-CCC7006795FF}" dt="2021-09-02T06:52:05.693" v="58" actId="20578"/>
        <pc:sldMkLst>
          <pc:docMk/>
          <pc:sldMk cId="4351093" sldId="323"/>
        </pc:sldMkLst>
        <pc:spChg chg="mod ord">
          <ac:chgData name="lenny lv" userId="91baea5caca42b41" providerId="LiveId" clId="{F783715D-DEE9-AE4E-8332-CCC7006795FF}" dt="2021-09-02T06:51:38.769" v="57" actId="14100"/>
          <ac:spMkLst>
            <pc:docMk/>
            <pc:sldMk cId="4351093" sldId="323"/>
            <ac:spMk id="2" creationId="{6A85E404-B479-A245-A411-0E58229FEF21}"/>
          </ac:spMkLst>
        </pc:spChg>
        <pc:spChg chg="del mod ord">
          <ac:chgData name="lenny lv" userId="91baea5caca42b41" providerId="LiveId" clId="{F783715D-DEE9-AE4E-8332-CCC7006795FF}" dt="2021-09-02T06:51:34.006" v="56" actId="700"/>
          <ac:spMkLst>
            <pc:docMk/>
            <pc:sldMk cId="4351093" sldId="323"/>
            <ac:spMk id="3" creationId="{7C655EDC-715E-4548-98EB-739F9A203283}"/>
          </ac:spMkLst>
        </pc:spChg>
        <pc:spChg chg="add mod ord">
          <ac:chgData name="lenny lv" userId="91baea5caca42b41" providerId="LiveId" clId="{F783715D-DEE9-AE4E-8332-CCC7006795FF}" dt="2021-09-02T06:51:34.006" v="56" actId="700"/>
          <ac:spMkLst>
            <pc:docMk/>
            <pc:sldMk cId="4351093" sldId="323"/>
            <ac:spMk id="4" creationId="{2C5401A9-3D5E-C644-92E3-F1F96AA696E5}"/>
          </ac:spMkLst>
        </pc:spChg>
      </pc:sldChg>
      <pc:sldChg chg="modSp new mod">
        <pc:chgData name="lenny lv" userId="91baea5caca42b41" providerId="LiveId" clId="{F783715D-DEE9-AE4E-8332-CCC7006795FF}" dt="2021-09-02T07:18:27.669" v="265" actId="20577"/>
        <pc:sldMkLst>
          <pc:docMk/>
          <pc:sldMk cId="750703524" sldId="324"/>
        </pc:sldMkLst>
        <pc:spChg chg="mod">
          <ac:chgData name="lenny lv" userId="91baea5caca42b41" providerId="LiveId" clId="{F783715D-DEE9-AE4E-8332-CCC7006795FF}" dt="2021-09-02T07:15:53.623" v="178" actId="20577"/>
          <ac:spMkLst>
            <pc:docMk/>
            <pc:sldMk cId="750703524" sldId="324"/>
            <ac:spMk id="2" creationId="{78F857FD-62AA-AE4C-B087-7186A12B702C}"/>
          </ac:spMkLst>
        </pc:spChg>
        <pc:spChg chg="mod">
          <ac:chgData name="lenny lv" userId="91baea5caca42b41" providerId="LiveId" clId="{F783715D-DEE9-AE4E-8332-CCC7006795FF}" dt="2021-09-02T07:18:27.669" v="265" actId="20577"/>
          <ac:spMkLst>
            <pc:docMk/>
            <pc:sldMk cId="750703524" sldId="324"/>
            <ac:spMk id="3" creationId="{969D2530-6E50-BF45-AA35-4E5E77E08B63}"/>
          </ac:spMkLst>
        </pc:spChg>
      </pc:sldChg>
    </pc:docChg>
  </pc:docChgLst>
  <pc:docChgLst>
    <pc:chgData name="lenny lv" userId="91baea5caca42b41" providerId="LiveId" clId="{2D931F38-C6B1-2A4F-BF59-1A3E6122A4C6}"/>
    <pc:docChg chg="modSld">
      <pc:chgData name="lenny lv" userId="91baea5caca42b41" providerId="LiveId" clId="{2D931F38-C6B1-2A4F-BF59-1A3E6122A4C6}" dt="2021-08-04T02:11:49.415" v="130" actId="20577"/>
      <pc:docMkLst>
        <pc:docMk/>
      </pc:docMkLst>
      <pc:sldChg chg="modSp mod">
        <pc:chgData name="lenny lv" userId="91baea5caca42b41" providerId="LiveId" clId="{2D931F38-C6B1-2A4F-BF59-1A3E6122A4C6}" dt="2021-08-04T02:10:15.164" v="75" actId="20577"/>
        <pc:sldMkLst>
          <pc:docMk/>
          <pc:sldMk cId="1787253373" sldId="266"/>
        </pc:sldMkLst>
        <pc:spChg chg="mod">
          <ac:chgData name="lenny lv" userId="91baea5caca42b41" providerId="LiveId" clId="{2D931F38-C6B1-2A4F-BF59-1A3E6122A4C6}" dt="2021-08-04T02:10:15.164" v="75" actId="20577"/>
          <ac:spMkLst>
            <pc:docMk/>
            <pc:sldMk cId="1787253373" sldId="266"/>
            <ac:spMk id="3" creationId="{2CE4AAAE-30A7-C64B-B4FD-2987794241DD}"/>
          </ac:spMkLst>
        </pc:spChg>
      </pc:sldChg>
      <pc:sldChg chg="modSp mod">
        <pc:chgData name="lenny lv" userId="91baea5caca42b41" providerId="LiveId" clId="{2D931F38-C6B1-2A4F-BF59-1A3E6122A4C6}" dt="2021-08-04T02:11:49.415" v="130" actId="20577"/>
        <pc:sldMkLst>
          <pc:docMk/>
          <pc:sldMk cId="204352929" sldId="267"/>
        </pc:sldMkLst>
        <pc:spChg chg="mod">
          <ac:chgData name="lenny lv" userId="91baea5caca42b41" providerId="LiveId" clId="{2D931F38-C6B1-2A4F-BF59-1A3E6122A4C6}" dt="2021-08-04T02:11:49.415" v="130" actId="20577"/>
          <ac:spMkLst>
            <pc:docMk/>
            <pc:sldMk cId="204352929" sldId="267"/>
            <ac:spMk id="2" creationId="{3D4D8DA1-C656-FB41-AECD-D4A6C30FFB7C}"/>
          </ac:spMkLst>
        </pc:spChg>
      </pc:sldChg>
    </pc:docChg>
  </pc:docChgLst>
  <pc:docChgLst>
    <pc:chgData userId="91baea5caca42b41" providerId="LiveId" clId="{AF467AA9-6DB6-4DDF-8616-8073A5ABFC57}"/>
    <pc:docChg chg="addSld modSld">
      <pc:chgData name="" userId="91baea5caca42b41" providerId="LiveId" clId="{AF467AA9-6DB6-4DDF-8616-8073A5ABFC57}" dt="2021-08-25T07:11:52.732" v="118" actId="20577"/>
      <pc:docMkLst>
        <pc:docMk/>
      </pc:docMkLst>
      <pc:sldChg chg="modSp">
        <pc:chgData name="" userId="91baea5caca42b41" providerId="LiveId" clId="{AF467AA9-6DB6-4DDF-8616-8073A5ABFC57}" dt="2021-08-25T07:06:38.690" v="7" actId="20577"/>
        <pc:sldMkLst>
          <pc:docMk/>
          <pc:sldMk cId="1989227952" sldId="264"/>
        </pc:sldMkLst>
        <pc:spChg chg="mod">
          <ac:chgData name="" userId="91baea5caca42b41" providerId="LiveId" clId="{AF467AA9-6DB6-4DDF-8616-8073A5ABFC57}" dt="2021-08-25T07:06:38.690" v="7" actId="20577"/>
          <ac:spMkLst>
            <pc:docMk/>
            <pc:sldMk cId="1989227952" sldId="264"/>
            <ac:spMk id="3" creationId="{77A04C1C-2A13-3842-9EB3-062C9AAE7483}"/>
          </ac:spMkLst>
        </pc:spChg>
      </pc:sldChg>
      <pc:sldChg chg="modSp">
        <pc:chgData name="" userId="91baea5caca42b41" providerId="LiveId" clId="{AF467AA9-6DB6-4DDF-8616-8073A5ABFC57}" dt="2021-08-25T07:09:09.347" v="9" actId="20577"/>
        <pc:sldMkLst>
          <pc:docMk/>
          <pc:sldMk cId="2006427109" sldId="271"/>
        </pc:sldMkLst>
        <pc:spChg chg="mod">
          <ac:chgData name="" userId="91baea5caca42b41" providerId="LiveId" clId="{AF467AA9-6DB6-4DDF-8616-8073A5ABFC57}" dt="2021-08-25T07:09:09.347" v="9" actId="20577"/>
          <ac:spMkLst>
            <pc:docMk/>
            <pc:sldMk cId="2006427109" sldId="271"/>
            <ac:spMk id="2" creationId="{2B11E82A-389E-8341-BB7E-0522AFFEB758}"/>
          </ac:spMkLst>
        </pc:spChg>
      </pc:sldChg>
      <pc:sldChg chg="modSp">
        <pc:chgData name="" userId="91baea5caca42b41" providerId="LiveId" clId="{AF467AA9-6DB6-4DDF-8616-8073A5ABFC57}" dt="2021-08-25T07:10:09.559" v="10" actId="207"/>
        <pc:sldMkLst>
          <pc:docMk/>
          <pc:sldMk cId="1914787487" sldId="286"/>
        </pc:sldMkLst>
        <pc:spChg chg="mod">
          <ac:chgData name="" userId="91baea5caca42b41" providerId="LiveId" clId="{AF467AA9-6DB6-4DDF-8616-8073A5ABFC57}" dt="2021-08-25T07:10:09.559" v="10" actId="207"/>
          <ac:spMkLst>
            <pc:docMk/>
            <pc:sldMk cId="1914787487" sldId="286"/>
            <ac:spMk id="3" creationId="{D812E6FD-B82D-4454-9385-FE0B80CD5D93}"/>
          </ac:spMkLst>
        </pc:spChg>
      </pc:sldChg>
      <pc:sldChg chg="modSp add">
        <pc:chgData name="" userId="91baea5caca42b41" providerId="LiveId" clId="{AF467AA9-6DB6-4DDF-8616-8073A5ABFC57}" dt="2021-08-25T07:11:52.732" v="118" actId="20577"/>
        <pc:sldMkLst>
          <pc:docMk/>
          <pc:sldMk cId="1250279819" sldId="322"/>
        </pc:sldMkLst>
        <pc:spChg chg="mod">
          <ac:chgData name="" userId="91baea5caca42b41" providerId="LiveId" clId="{AF467AA9-6DB6-4DDF-8616-8073A5ABFC57}" dt="2021-08-25T07:11:13.167" v="36" actId="20577"/>
          <ac:spMkLst>
            <pc:docMk/>
            <pc:sldMk cId="1250279819" sldId="322"/>
            <ac:spMk id="2" creationId="{CBACBF8E-C502-4FED-9447-E96D603F7E1B}"/>
          </ac:spMkLst>
        </pc:spChg>
        <pc:spChg chg="mod">
          <ac:chgData name="" userId="91baea5caca42b41" providerId="LiveId" clId="{AF467AA9-6DB6-4DDF-8616-8073A5ABFC57}" dt="2021-08-25T07:11:52.732" v="118" actId="20577"/>
          <ac:spMkLst>
            <pc:docMk/>
            <pc:sldMk cId="1250279819" sldId="322"/>
            <ac:spMk id="3" creationId="{51052C8B-051C-4F63-B0D6-4E21887221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05865-75BF-4E16-8488-AE657D9955B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D3625-2543-4BD9-8756-AB8DE8A41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originally expressed in CC2005 [Acm02], computing includes a variety of interpretations such as designing and constructing hardware and software systems for a wide range of purposes: processing, structuring, and managing various kinds of information; problem solving by finding solutions to problems or by proving a solution does not exist; making computer systems behave intelligently; creating and using communications and entertainment media; and finding and gathering information relevant to any particular purpose.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D3625-2543-4BD9-8756-AB8DE8A419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1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originally expressed in CC2005 [Acm02], computing includes a variety of interpretations such as designing and constructing hardware and software systems for a wide range of purposes: processing, structuring, and managing various kinds of information; problem solving by finding solutions to problems or by proving a solution does not exist; making computer systems behave intelligently; creating and using communications and entertainment media; and finding and gathering information relevant to any particular purpose.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D3625-2543-4BD9-8756-AB8DE8A4199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0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F65E96-5A32-45FD-A517-65B1EC4B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D116096-A4FA-4F84-9CEF-FCACC2A01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D5D8137-3C08-4E23-A5B2-73540B78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462665F-AA57-465E-9390-3915E51E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3835C29-6455-4674-8A28-D6F88BF6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0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A29927-D606-4A52-B54B-97E011EF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433F603-1F85-4BDB-A1D7-40F547A2E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66904E-C5F8-4177-8F62-3D6DECBC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AF316DD-1318-4F04-BAC4-394CFA25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2D00B14-81ED-41B3-B842-E777BBD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7D66A87-E264-4110-B0F6-D5BAC0435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F1EA2B0-8F33-469D-8872-2D3A95FF0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553BCF9-759A-4E7E-9117-F2B97400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426E49-2E36-4BCE-B7A3-71478F6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02B4116-B1FE-4104-A137-FE4C49D5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2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7B968C-BF6B-4F32-8C47-BEC144DA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0DD2381-B954-4861-B846-88E84502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80F0EF-4231-4561-9C45-1F008DD8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638526-DA0F-408A-8BFD-EC5201F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ECDAD8E-A3CB-4430-9979-79152692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CCBAC7C-4A2F-43D0-8E3C-DB25C4A1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7A360AB-340C-4666-A5DD-DAB3B98B4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3E59C8-8358-468C-9DFE-FCD7E098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D60B980-2122-493E-B601-492D8AC8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F02A2AE-344E-4DEB-8C93-09D30CE4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DE7AFE-AC99-4B08-9D02-8C073697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2802EC4-7459-4B41-8F5E-80972BD58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CB5FA3D-6502-438B-BA17-D0F4E9954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A426FD9-10D0-4F65-A16A-ADAFAB42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B532CB9-F7C7-47F1-993D-177839D9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39DB8FE-32DB-4674-83CD-67D4557C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CF45734-0C15-4D85-B276-EB88763D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74E1D25-7C19-46AF-A48A-0604ED7B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554E5C4-E59D-4336-8991-2F8E20E4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1082800-8233-4C82-A2C6-8D805484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1E424B6-005F-4649-944E-8F9A9D04C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B38FB98-110F-409D-B1FF-071BEAAF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79E193B-AB92-4F0E-AF60-C22D5E17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3A727DF-4BB7-4B25-8B82-D87FC44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2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583FE57-C7AA-407D-B762-1ED7F832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0676022-D095-480F-A3E5-667D6AD6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D167EF0-1E1C-4EFE-B9EE-92B2116D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FDA084-B9F2-4F27-998F-DB1647F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D6B6F9F-848B-4718-8446-0D0581C1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AB065F9-A7BB-4892-B030-437EAB04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05240ED-A1C4-4890-88C2-0AFBB623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CC08EF7-CCB2-4180-8334-4AAA33E5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5C50A1-38BC-493D-A7BA-7749CDE8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9F7E9EA-E909-440A-81D3-99C20274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267F323-BD45-4425-A16F-8199C2D9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0C0874D-F5FE-470A-AEF6-6D19DE27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4F6BC27-643B-42BF-B1DB-35C1AE1E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0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C22127-7AD6-4C4D-8400-1A1E63A6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6C9A8E6-02F0-45BC-8806-30B15139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BACCB5B-1381-4B60-B415-EF766E7D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9819340-3FEF-4CC2-A93B-7F3D86C6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1D2DC14-004C-42C8-9727-31FCB3B6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96B2B22-CF2D-4A86-A297-8F0A9EA5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F02AB122-2BAA-4958-8D3A-35F0C40B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EE1AA23-5DCD-4E61-990C-3CE20669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A3FBF27-9B5E-4FFC-9F10-FCCC30BCD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EE27-F82A-4540-B607-8E3365033FEB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49A2B5E-2D98-4565-A22D-DEBFDE75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A3387AB-FB5F-44DD-8933-8C89104F6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2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qiang@sud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34B265-4350-4F5E-825E-75072836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CS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2752BE8-5B3D-4A0F-AA1D-1F117A4E1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Qiang</a:t>
            </a:r>
            <a:r>
              <a:rPr lang="en-US" altLang="zh-CN" dirty="0"/>
              <a:t> </a:t>
            </a:r>
            <a:r>
              <a:rPr lang="en-US" altLang="zh-CN" dirty="0" err="1"/>
              <a:t>Lyu</a:t>
            </a:r>
            <a:r>
              <a:rPr lang="en-US" altLang="zh-CN" dirty="0"/>
              <a:t>  </a:t>
            </a:r>
            <a:r>
              <a:rPr lang="en-US" altLang="zh-CN" dirty="0">
                <a:hlinkClick r:id="rId2"/>
              </a:rPr>
              <a:t>qiang@suda.edu.cn</a:t>
            </a:r>
            <a:endParaRPr lang="en-US" altLang="zh-CN" dirty="0"/>
          </a:p>
          <a:p>
            <a:r>
              <a:rPr lang="en-US" altLang="zh-CN" dirty="0"/>
              <a:t>Soochow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65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11E82A-389E-8341-BB7E-0522AFFE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This is a computer (physically)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A04C1C-2A13-3842-9EB3-062C9AAE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machine</a:t>
            </a:r>
          </a:p>
          <a:p>
            <a:r>
              <a:rPr kumimoji="1" lang="en-US" altLang="zh-CN" dirty="0"/>
              <a:t>An auto machine</a:t>
            </a:r>
          </a:p>
          <a:p>
            <a:r>
              <a:rPr kumimoji="1" lang="en-US" altLang="zh-CN" dirty="0"/>
              <a:t>An auto machine which can do very very fast calculations.</a:t>
            </a:r>
          </a:p>
          <a:p>
            <a:r>
              <a:rPr kumimoji="1" lang="en-US" altLang="zh-CN" dirty="0"/>
              <a:t>Fast enough that calculations have evolved into omnipotence!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99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5C108D-B4A9-7E49-8D1A-66DCE3CA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fast?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0F5372EF-4AFF-E943-9A22-4D06F7F57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" altLang="zh-CN" dirty="0"/>
                  <a:t>Intel CPU i9-9900KS 8-core 4.0GHz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×8=3.2×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kumimoji="1" lang="en-US" altLang="zh-CN" dirty="0"/>
                  <a:t>/second elemental actions (calculation) !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5372EF-4AFF-E943-9A22-4D06F7F57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8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C3BE656-F8E3-D643-93A9-0D7C5BA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calculation?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583EC32-EBB2-AB46-BFC8-1AD98E1B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arithmetical calculations</a:t>
            </a:r>
          </a:p>
          <a:p>
            <a:r>
              <a:rPr kumimoji="1" lang="en-US" altLang="zh-CN" dirty="0"/>
              <a:t>logical calculations</a:t>
            </a:r>
          </a:p>
          <a:p>
            <a:r>
              <a:rPr kumimoji="1" lang="en-US" altLang="zh-CN" dirty="0"/>
              <a:t>Hyper-function calculations</a:t>
            </a:r>
          </a:p>
          <a:p>
            <a:r>
              <a:rPr kumimoji="1" lang="en-US" altLang="zh-CN" dirty="0"/>
              <a:t>So why is this not a computer?</a:t>
            </a:r>
            <a:endParaRPr kumimoji="1"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A4A47D00-2EC5-DE46-AC25-8629A90C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87" y="4121916"/>
            <a:ext cx="3434269" cy="228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3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11E82A-389E-8341-BB7E-0522AFFE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This is a computer (physically)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A04C1C-2A13-3842-9EB3-062C9AAE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machine</a:t>
            </a:r>
          </a:p>
          <a:p>
            <a:r>
              <a:rPr kumimoji="1" lang="en-US" altLang="zh-CN" dirty="0"/>
              <a:t>An auto machine</a:t>
            </a:r>
          </a:p>
          <a:p>
            <a:r>
              <a:rPr kumimoji="1" lang="en-US" altLang="zh-CN" dirty="0"/>
              <a:t>An auto machine which can do very very fast calculations.</a:t>
            </a:r>
          </a:p>
          <a:p>
            <a:r>
              <a:rPr kumimoji="1" lang="en-US" altLang="zh-CN" dirty="0"/>
              <a:t>Fast enough that calculations have evolved into omnipotence!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Programmable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Memorable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Configurable</a:t>
            </a:r>
          </a:p>
          <a:p>
            <a:pPr marL="457200" lvl="1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22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11E82A-389E-8341-BB7E-0522AFFE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This is a computer (physically micro view)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A04C1C-2A13-3842-9EB3-062C9AAE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691"/>
            <a:ext cx="10515600" cy="328499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 machine</a:t>
            </a:r>
          </a:p>
          <a:p>
            <a:r>
              <a:rPr kumimoji="1" lang="en-US" altLang="zh-CN" dirty="0"/>
              <a:t>An auto machine</a:t>
            </a:r>
          </a:p>
          <a:p>
            <a:r>
              <a:rPr kumimoji="1" lang="en-US" altLang="zh-CN" dirty="0"/>
              <a:t>An auto machine which can do very very fast calculations.</a:t>
            </a:r>
          </a:p>
          <a:p>
            <a:r>
              <a:rPr kumimoji="1" lang="en-US" altLang="zh-CN" dirty="0"/>
              <a:t>Fast enough that calculations have evolved to omnipotence!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Programmable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Memory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Configurable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="" xmlns:a16="http://schemas.microsoft.com/office/drawing/2014/main" id="{F4F9B763-4F47-784D-9908-A0DEF69D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59" y="3523120"/>
            <a:ext cx="2744940" cy="19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="" xmlns:a16="http://schemas.microsoft.com/office/drawing/2014/main" id="{D3FEBE11-4BC0-B24B-9C73-AF7EB239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59" y="5308143"/>
            <a:ext cx="1701452" cy="17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="" xmlns:a16="http://schemas.microsoft.com/office/drawing/2014/main" id="{0A36E6A5-F3E5-0B4A-8604-46D3BA04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74" y="4128131"/>
            <a:ext cx="3033679" cy="20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9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11E82A-389E-8341-BB7E-0522AFFE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This is a computer (physically micro view)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A04C1C-2A13-3842-9EB3-062C9AAE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691"/>
            <a:ext cx="10515600" cy="3284994"/>
          </a:xfrm>
        </p:spPr>
        <p:txBody>
          <a:bodyPr>
            <a:normAutofit/>
          </a:bodyPr>
          <a:lstStyle/>
          <a:p>
            <a:r>
              <a:rPr lang="en" altLang="zh-CN" dirty="0"/>
              <a:t>Von Neumann</a:t>
            </a:r>
            <a:r>
              <a:rPr lang="zh-CN" altLang="en-US" dirty="0"/>
              <a:t> </a:t>
            </a:r>
            <a:r>
              <a:rPr lang="en" altLang="zh-CN" dirty="0"/>
              <a:t>Architecture</a:t>
            </a:r>
            <a:r>
              <a:rPr lang="zh-CN" altLang="en-US" dirty="0"/>
              <a:t>：</a:t>
            </a:r>
            <a:r>
              <a:rPr lang="en-US" altLang="zh-CN" dirty="0" err="1"/>
              <a:t>CPU+Memory+I</a:t>
            </a:r>
            <a:r>
              <a:rPr lang="en-US" altLang="zh-CN" dirty="0"/>
              <a:t>/O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="" xmlns:a16="http://schemas.microsoft.com/office/drawing/2014/main" id="{F4F9B763-4F47-784D-9908-A0DEF69D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6" y="2696402"/>
            <a:ext cx="2744940" cy="19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="" xmlns:a16="http://schemas.microsoft.com/office/drawing/2014/main" id="{D3FEBE11-4BC0-B24B-9C73-AF7EB239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70" y="2918945"/>
            <a:ext cx="1701452" cy="17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="" xmlns:a16="http://schemas.microsoft.com/office/drawing/2014/main" id="{0A36E6A5-F3E5-0B4A-8604-46D3BA04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135" y="2861981"/>
            <a:ext cx="3033679" cy="20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5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5A4742-ABBA-4245-808A-9A80E146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 what targets calculations perform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860745-3EBC-DB45-8351-D5A6B90F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Numerical values</a:t>
            </a:r>
          </a:p>
          <a:p>
            <a:r>
              <a:rPr lang="en" altLang="zh-CN" dirty="0"/>
              <a:t>Integer</a:t>
            </a:r>
          </a:p>
          <a:p>
            <a:r>
              <a:rPr lang="en" altLang="zh-CN" dirty="0"/>
              <a:t>Float</a:t>
            </a:r>
          </a:p>
          <a:p>
            <a:r>
              <a:rPr lang="en" altLang="zh-CN" dirty="0"/>
              <a:t>Binary system</a:t>
            </a:r>
          </a:p>
          <a:p>
            <a:pPr marL="0" indent="0">
              <a:buNone/>
            </a:pPr>
            <a:endParaRPr lang="en" altLang="zh-CN" u="sng" dirty="0"/>
          </a:p>
          <a:p>
            <a:pPr marL="0" indent="0">
              <a:buNone/>
            </a:pPr>
            <a:endParaRPr lang="en" altLang="zh-CN" u="sng" dirty="0"/>
          </a:p>
          <a:p>
            <a:pPr marL="0" indent="0">
              <a:buNone/>
            </a:pPr>
            <a:endParaRPr lang="en" altLang="zh-CN" u="sng" dirty="0"/>
          </a:p>
        </p:txBody>
      </p:sp>
    </p:spTree>
    <p:extLst>
      <p:ext uri="{BB962C8B-B14F-4D97-AF65-F5344CB8AC3E}">
        <p14:creationId xmlns:p14="http://schemas.microsoft.com/office/powerpoint/2010/main" val="302247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1747C1-DE4F-C640-B19A-35079C97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It seems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 can do more than calculations?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Yes!</a:t>
            </a:r>
            <a:r>
              <a:rPr kumimoji="1" lang="zh-CN" altLang="en-US" dirty="0"/>
              <a:t> </a:t>
            </a:r>
            <a:r>
              <a:rPr kumimoji="1" lang="en-US" altLang="zh-CN" dirty="0"/>
              <a:t>Coz: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8B0959B-A6E1-DC41-AF0B-106141D5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Assign data meanings -&gt; information</a:t>
            </a:r>
          </a:p>
          <a:p>
            <a:pPr lvl="1"/>
            <a:r>
              <a:rPr kumimoji="1" lang="en-US" altLang="zh-CN" dirty="0"/>
              <a:t>00110001 </a:t>
            </a:r>
            <a:r>
              <a:rPr kumimoji="1" lang="en-US" altLang="zh-CN" dirty="0">
                <a:sym typeface="Wingdings" pitchFamily="2" charset="2"/>
              </a:rPr>
              <a:t> decimal integer 49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00110001  char ‘1’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00110001  color value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00110001  pure bits</a:t>
            </a:r>
            <a:endParaRPr kumimoji="1" lang="en-US" altLang="zh-CN" dirty="0"/>
          </a:p>
          <a:p>
            <a:r>
              <a:rPr kumimoji="1" lang="en-US" altLang="zh-CN" dirty="0"/>
              <a:t>Doing calculation means processing information with helps of I/O devices and </a:t>
            </a:r>
            <a:r>
              <a:rPr kumimoji="1" lang="en-US" altLang="zh-CN" dirty="0" err="1"/>
              <a:t>softwares</a:t>
            </a:r>
            <a:r>
              <a:rPr kumimoji="1" lang="en-US" altLang="zh-CN" dirty="0"/>
              <a:t> rendering</a:t>
            </a:r>
          </a:p>
          <a:p>
            <a:r>
              <a:rPr kumimoji="1" lang="en-US" altLang="zh-CN" dirty="0"/>
              <a:t>Encoding data with information which is being sensed by I/O devices targeting on human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39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38C6395-C60E-6247-835E-3F3C086A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computer exactly does calculation?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DCCEEFF-968B-D040-B576-7D701793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Boolean algebra: theoretical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guarantee</a:t>
            </a:r>
          </a:p>
          <a:p>
            <a:pPr lvl="1"/>
            <a:r>
              <a:rPr kumimoji="1" lang="en-US" altLang="zh-CN" dirty="0"/>
              <a:t>Combinational ANDNOTs can do everything </a:t>
            </a:r>
          </a:p>
          <a:p>
            <a:r>
              <a:rPr kumimoji="1" lang="en-US" altLang="zh-CN" dirty="0"/>
              <a:t>Digital circuit: physical implementation</a:t>
            </a:r>
          </a:p>
          <a:p>
            <a:pPr lvl="1"/>
            <a:r>
              <a:rPr kumimoji="1" lang="en-US" altLang="zh-CN" dirty="0"/>
              <a:t>ANDNOT gate</a:t>
            </a:r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88021E11-0573-6647-82EF-7CFB3FB3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239" y="3848100"/>
            <a:ext cx="27051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="" xmlns:a16="http://schemas.microsoft.com/office/drawing/2014/main" id="{58E61C34-3953-7849-A9BE-488AF3B7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5" y="4283075"/>
            <a:ext cx="4464050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6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61B2E0-5B7C-7B4C-8564-FE7F5D08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Transistor invention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CDC5C7E1-AACA-5B47-B2C2-3CF2B296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918494"/>
            <a:ext cx="10401300" cy="4165600"/>
          </a:xfrm>
        </p:spPr>
      </p:pic>
    </p:spTree>
    <p:extLst>
      <p:ext uri="{BB962C8B-B14F-4D97-AF65-F5344CB8AC3E}">
        <p14:creationId xmlns:p14="http://schemas.microsoft.com/office/powerpoint/2010/main" val="374401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4D8DA1-C656-FB41-AECD-D4A6C30FFB7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20010" y="570772"/>
            <a:ext cx="9144000" cy="603726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1. Lets join QQ group 712763012 for all discussions of this course.</a:t>
            </a:r>
            <a:br>
              <a:rPr kumimoji="1" lang="en-US" altLang="zh-CN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>2. </a:t>
            </a:r>
            <a:r>
              <a:rPr lang="en-US" altLang="zh-CN" dirty="0"/>
              <a:t>Register this on-campus website: http://10.10.48.15. You will submit all your homework to this site.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Deadline: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Saturday.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5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31B79B-EB97-2C4D-96ED-E1282D30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3548A291-9CBE-8D45-BEC8-A71CDF84A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99" y="505609"/>
            <a:ext cx="9948533" cy="55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4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F2B689-2DDA-6345-B34C-D299B9B7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4364" cy="1325563"/>
          </a:xfrm>
        </p:spPr>
        <p:txBody>
          <a:bodyPr/>
          <a:lstStyle/>
          <a:p>
            <a:r>
              <a:rPr kumimoji="1" lang="en-US" altLang="zh-CN" dirty="0"/>
              <a:t>VLSI makes calculation appear as of processing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E80701B4-6BEC-6543-A4D0-282C940F3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VLSI/ULSI/GIS: 1994 1GDRAM 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lang="en-US" altLang="zh-CN" dirty="0"/>
                  <a:t>1.736B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I9</a:t>
                </a:r>
              </a:p>
              <a:p>
                <a:r>
                  <a:rPr kumimoji="1" lang="en-US" altLang="zh-CN" dirty="0"/>
                  <a:t>2B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Apple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A8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0701B4-6BEC-6543-A4D0-282C940F3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Image result for intel i9">
            <a:extLst>
              <a:ext uri="{FF2B5EF4-FFF2-40B4-BE49-F238E27FC236}">
                <a16:creationId xmlns="" xmlns:a16="http://schemas.microsoft.com/office/drawing/2014/main" id="{F0E79956-BEBE-6440-8BD9-72D478076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64" y="2490418"/>
            <a:ext cx="53975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52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11E82A-389E-8341-BB7E-0522AFFE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This is a computer (mentally macro view)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A04C1C-2A13-3842-9EB3-062C9AAE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 machine</a:t>
            </a:r>
          </a:p>
          <a:p>
            <a:r>
              <a:rPr kumimoji="1" lang="en-US" altLang="zh-CN" dirty="0"/>
              <a:t>An auto machine</a:t>
            </a:r>
          </a:p>
          <a:p>
            <a:r>
              <a:rPr kumimoji="1" lang="en-US" altLang="zh-CN" dirty="0"/>
              <a:t>An auto machine which can </a:t>
            </a:r>
            <a:r>
              <a:rPr kumimoji="1" lang="en-US" altLang="zh-CN" dirty="0">
                <a:solidFill>
                  <a:srgbClr val="FF0000"/>
                </a:solidFill>
              </a:rPr>
              <a:t>process information</a:t>
            </a:r>
            <a:r>
              <a:rPr kumimoji="1" lang="en-US" altLang="zh-CN" dirty="0"/>
              <a:t> in very very fast way: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Store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Transfer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Render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Search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27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EE3FD9-A58A-F146-90BE-BD996388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Computers categories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43D4B7B-569B-0E4F-9242-194A2221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Size-oriented</a:t>
            </a:r>
          </a:p>
          <a:p>
            <a:pPr lvl="1"/>
            <a:r>
              <a:rPr kumimoji="1" lang="en-US" altLang="zh-CN" dirty="0"/>
              <a:t>Server, PC, notebook, smart phone, monitors, ……</a:t>
            </a:r>
          </a:p>
          <a:p>
            <a:r>
              <a:rPr kumimoji="1" lang="en-US" altLang="zh-CN" dirty="0"/>
              <a:t>Purpose-oriented</a:t>
            </a:r>
          </a:p>
          <a:p>
            <a:pPr lvl="1"/>
            <a:r>
              <a:rPr kumimoji="1" lang="en-US" altLang="zh-CN" dirty="0"/>
              <a:t>General purpose computers</a:t>
            </a:r>
          </a:p>
          <a:p>
            <a:pPr lvl="1"/>
            <a:r>
              <a:rPr kumimoji="1" lang="en-US" altLang="zh-CN" dirty="0"/>
              <a:t>Specific purpose computers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2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32F630-DA4B-43E0-8C39-6ABA0AC8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812E6FD-B82D-4454-9385-FE0B80CD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CS: </a:t>
            </a:r>
            <a:r>
              <a:rPr lang="en-US" altLang="zh-CN" dirty="0">
                <a:solidFill>
                  <a:srgbClr val="FF0000"/>
                </a:solidFill>
              </a:rPr>
              <a:t>Computing</a:t>
            </a:r>
            <a:r>
              <a:rPr lang="en-US" altLang="zh-CN" dirty="0"/>
              <a:t> Science</a:t>
            </a:r>
          </a:p>
          <a:p>
            <a:r>
              <a:rPr lang="en-US" altLang="zh-CN" dirty="0"/>
              <a:t>Science of using computer for </a:t>
            </a:r>
            <a:r>
              <a:rPr lang="en-US" altLang="zh-CN" dirty="0">
                <a:solidFill>
                  <a:srgbClr val="FF0000"/>
                </a:solidFill>
              </a:rPr>
              <a:t>solving target problems</a:t>
            </a:r>
          </a:p>
          <a:p>
            <a:pPr lvl="1"/>
            <a:r>
              <a:rPr lang="en-US" altLang="zh-CN" dirty="0"/>
              <a:t>“computing refers to a </a:t>
            </a:r>
            <a:r>
              <a:rPr lang="en-US" altLang="zh-CN" dirty="0">
                <a:solidFill>
                  <a:srgbClr val="FF0000"/>
                </a:solidFill>
              </a:rPr>
              <a:t>goal-oriented</a:t>
            </a:r>
            <a:r>
              <a:rPr lang="en-US" altLang="zh-CN" dirty="0"/>
              <a:t> activity requiring, benefiting from, or associated with the </a:t>
            </a:r>
            <a:r>
              <a:rPr lang="en-US" altLang="zh-CN" dirty="0">
                <a:solidFill>
                  <a:srgbClr val="FF0000"/>
                </a:solidFill>
              </a:rPr>
              <a:t>creation and use </a:t>
            </a:r>
            <a:r>
              <a:rPr lang="en-US" altLang="zh-CN" dirty="0"/>
              <a:t>of computers.”—CC2020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Developing Computational </a:t>
            </a:r>
            <a:r>
              <a:rPr lang="en-US" altLang="zh-CN">
                <a:solidFill>
                  <a:srgbClr val="FF0000"/>
                </a:solidFill>
              </a:rPr>
              <a:t>thinking tools for </a:t>
            </a:r>
            <a:r>
              <a:rPr lang="en-US" altLang="zh-CN" dirty="0">
                <a:solidFill>
                  <a:srgbClr val="FF0000"/>
                </a:solidFill>
              </a:rPr>
              <a:t>solving target problems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8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ECC94C-2577-7046-A16F-2797BA48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computational thinking: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" altLang="zh-CN" dirty="0"/>
              <a:t>intuitive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44199E5-2165-F443-B051-7C7A24B3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Comparing to another hot word: internet thinking</a:t>
            </a:r>
          </a:p>
          <a:p>
            <a:r>
              <a:rPr kumimoji="1" lang="en-US" altLang="zh-CN" dirty="0"/>
              <a:t>Sample 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</a:t>
            </a:r>
          </a:p>
          <a:p>
            <a:pPr lvl="1"/>
            <a:r>
              <a:rPr kumimoji="1" lang="en-US" altLang="zh-CN" dirty="0"/>
              <a:t>1D random walk</a:t>
            </a:r>
          </a:p>
          <a:p>
            <a:pPr lvl="1"/>
            <a:r>
              <a:rPr kumimoji="1" lang="en-US" altLang="zh-CN" dirty="0"/>
              <a:t>Coin head/tail: up/down 1 step</a:t>
            </a:r>
          </a:p>
          <a:p>
            <a:pPr lvl="1"/>
            <a:r>
              <a:rPr kumimoji="1" lang="en-US" altLang="zh-CN" dirty="0"/>
              <a:t>When walking long N steps</a:t>
            </a:r>
          </a:p>
          <a:p>
            <a:pPr lvl="1"/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far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original ?</a:t>
            </a:r>
          </a:p>
          <a:p>
            <a:pPr lvl="1"/>
            <a:r>
              <a:rPr kumimoji="1" lang="en-US" altLang="zh-CN" dirty="0"/>
              <a:t>0?</a:t>
            </a:r>
            <a:endParaRPr kumimoji="1" lang="zh-CN" altLang="en-US" dirty="0"/>
          </a:p>
        </p:txBody>
      </p:sp>
      <p:pic>
        <p:nvPicPr>
          <p:cNvPr id="1026" name="Picture 2" descr="Image result for stairs">
            <a:extLst>
              <a:ext uri="{FF2B5EF4-FFF2-40B4-BE49-F238E27FC236}">
                <a16:creationId xmlns="" xmlns:a16="http://schemas.microsoft.com/office/drawing/2014/main" id="{2B6E0761-1D82-264A-A873-9824953E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89" y="2831465"/>
            <a:ext cx="4506351" cy="366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55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FE3828-9007-AA41-A798-5F949FDD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1D random walk: math solution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87D3811D-793D-B44B-B7CD-A66D6C5DB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2048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D3811D-793D-B44B-B7CD-A66D6C5DB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58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937D8F-207A-5F40-B630-46CA9AF1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1D random walk: computing solution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DC884D-571D-1B4C-8429-B04F5A09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5346550"/>
          </a:xfrm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def serial(n):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    pos = 0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    for </a:t>
            </a:r>
            <a:r>
              <a:rPr kumimoji="1" lang="en" altLang="zh-CN" sz="1800" dirty="0" err="1"/>
              <a:t>i</a:t>
            </a:r>
            <a:r>
              <a:rPr kumimoji="1" lang="en" altLang="zh-CN" sz="1800" dirty="0"/>
              <a:t> in range(n):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        head = </a:t>
            </a:r>
            <a:r>
              <a:rPr kumimoji="1" lang="en" altLang="zh-CN" sz="1800" dirty="0" err="1"/>
              <a:t>random.random</a:t>
            </a:r>
            <a:r>
              <a:rPr kumimoji="1" lang="en" altLang="zh-CN" sz="1800" dirty="0"/>
              <a:t>()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        if head &gt; .5 : pos += 1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        else : pos -= 1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    return abs(pos)</a:t>
            </a:r>
          </a:p>
          <a:p>
            <a:pPr marL="0" indent="0">
              <a:lnSpc>
                <a:spcPts val="1400"/>
              </a:lnSpc>
              <a:buNone/>
            </a:pPr>
            <a:endParaRPr kumimoji="1" lang="en" altLang="zh-CN" sz="1800" dirty="0"/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def </a:t>
            </a:r>
            <a:r>
              <a:rPr kumimoji="1" lang="en" altLang="zh-CN" sz="1800" dirty="0" err="1"/>
              <a:t>serial_version</a:t>
            </a:r>
            <a:r>
              <a:rPr kumimoji="1" lang="en" altLang="zh-CN" sz="1800" dirty="0"/>
              <a:t>(n, tries):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    count = </a:t>
            </a:r>
            <a:r>
              <a:rPr kumimoji="1" lang="en" altLang="zh-CN" sz="1800" dirty="0" err="1"/>
              <a:t>np.zeros</a:t>
            </a:r>
            <a:r>
              <a:rPr kumimoji="1" lang="en" altLang="zh-CN" sz="1800" dirty="0"/>
              <a:t>(n+1)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    for </a:t>
            </a:r>
            <a:r>
              <a:rPr kumimoji="1" lang="en" altLang="zh-CN" sz="1800" dirty="0" err="1"/>
              <a:t>i</a:t>
            </a:r>
            <a:r>
              <a:rPr kumimoji="1" lang="en" altLang="zh-CN" sz="1800" dirty="0"/>
              <a:t> in range(tries): count[serial(n)] += 1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    return count</a:t>
            </a:r>
          </a:p>
          <a:p>
            <a:pPr marL="0" indent="0">
              <a:lnSpc>
                <a:spcPts val="1400"/>
              </a:lnSpc>
              <a:buNone/>
            </a:pPr>
            <a:endParaRPr kumimoji="1" lang="en" altLang="zh-CN" sz="1800" dirty="0"/>
          </a:p>
          <a:p>
            <a:pPr marL="0" indent="0">
              <a:lnSpc>
                <a:spcPts val="1400"/>
              </a:lnSpc>
              <a:buNone/>
            </a:pPr>
            <a:r>
              <a:rPr kumimoji="1" lang="en" altLang="zh-CN" sz="1800" dirty="0"/>
              <a:t>res = </a:t>
            </a:r>
            <a:r>
              <a:rPr kumimoji="1" lang="en" altLang="zh-CN" sz="1800" err="1"/>
              <a:t>serial_version</a:t>
            </a:r>
            <a:r>
              <a:rPr kumimoji="1" lang="en" altLang="zh-CN" sz="1800"/>
              <a:t>(</a:t>
            </a:r>
            <a:r>
              <a:rPr kumimoji="1" lang="en" altLang="zh-CN" sz="1800" err="1"/>
              <a:t>n,tries</a:t>
            </a:r>
            <a:r>
              <a:rPr kumimoji="1" lang="en" altLang="zh-CN" sz="1800" smtClean="0"/>
              <a:t>)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-US" altLang="zh-CN" sz="1800"/>
              <a:t>s</a:t>
            </a:r>
            <a:r>
              <a:rPr kumimoji="1" lang="en" altLang="zh-CN" sz="1800" smtClean="0"/>
              <a:t> = 0</a:t>
            </a:r>
            <a:endParaRPr kumimoji="1" lang="en" altLang="zh-CN" sz="1800" smtClean="0"/>
          </a:p>
          <a:p>
            <a:pPr marL="0" indent="0">
              <a:lnSpc>
                <a:spcPts val="1400"/>
              </a:lnSpc>
              <a:buNone/>
            </a:pPr>
            <a:r>
              <a:rPr kumimoji="1" lang="en-US" altLang="zh-CN" sz="1800" smtClean="0"/>
              <a:t>for I in range(n+1): s +=res[i]*I</a:t>
            </a:r>
          </a:p>
          <a:p>
            <a:pPr marL="0" indent="0">
              <a:lnSpc>
                <a:spcPts val="1400"/>
              </a:lnSpc>
              <a:buNone/>
            </a:pPr>
            <a:r>
              <a:rPr kumimoji="1" lang="en-US" altLang="zh-CN" sz="1800" smtClean="0"/>
              <a:t>Print(s/float(tries))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0471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="" xmlns:a16="http://schemas.microsoft.com/office/drawing/2014/main" id="{78F857FD-62AA-AE4C-B087-7186A12B70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Sample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8F857FD-62AA-AE4C-B087-7186A12B7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969D2530-6E50-BF45-AA35-4E5E77E08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Guess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x1=1,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x2=2,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x3=(x1+x2)/2=1.5,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x4=(x2+x3)/2</a:t>
                </a:r>
                <a:r>
                  <a:rPr kumimoji="1" lang="zh-CN" altLang="en-US" dirty="0"/>
                  <a:t> </a:t>
                </a:r>
                <a:r>
                  <a:rPr kumimoji="1" lang="en-US" altLang="zh-CN"/>
                  <a:t>……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9D2530-6E50-BF45-AA35-4E5E77E08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703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DEEBCF-B8D5-814F-8A57-90BD13CA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Are they different kind of computers?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E4D25F-54FD-4449-BE1B-9B60CD44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Formalize computing: Turing machine</a:t>
            </a:r>
          </a:p>
          <a:p>
            <a:pPr lvl="1"/>
            <a:r>
              <a:rPr kumimoji="1" lang="en-US" altLang="zh-CN" dirty="0"/>
              <a:t>Despite all kinds of different calculations what “computer” provides</a:t>
            </a:r>
          </a:p>
          <a:p>
            <a:r>
              <a:rPr kumimoji="1" lang="en-US" altLang="zh-CN" dirty="0"/>
              <a:t>What TM can do is called computing</a:t>
            </a:r>
          </a:p>
          <a:p>
            <a:r>
              <a:rPr kumimoji="1" lang="en-US" altLang="zh-CN" dirty="0"/>
              <a:t>So-called computer should be TM-compatible</a:t>
            </a:r>
            <a:endParaRPr kumimoji="1" lang="zh-CN" altLang="en-US" dirty="0"/>
          </a:p>
        </p:txBody>
      </p:sp>
      <p:pic>
        <p:nvPicPr>
          <p:cNvPr id="4" name="Picture 2" descr="Image result for intel i9">
            <a:extLst>
              <a:ext uri="{FF2B5EF4-FFF2-40B4-BE49-F238E27FC236}">
                <a16:creationId xmlns="" xmlns:a16="http://schemas.microsoft.com/office/drawing/2014/main" id="{BBD5F030-4B0E-8D40-B58E-09569D9E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" y="1573054"/>
            <a:ext cx="3198263" cy="20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查看源图像">
            <a:extLst>
              <a:ext uri="{FF2B5EF4-FFF2-40B4-BE49-F238E27FC236}">
                <a16:creationId xmlns="" xmlns:a16="http://schemas.microsoft.com/office/drawing/2014/main" id="{B9BAF591-7BCD-5946-8E6A-25D727177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16" y="1440203"/>
            <a:ext cx="3508650" cy="20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e M1 的图像结果">
            <a:extLst>
              <a:ext uri="{FF2B5EF4-FFF2-40B4-BE49-F238E27FC236}">
                <a16:creationId xmlns="" xmlns:a16="http://schemas.microsoft.com/office/drawing/2014/main" id="{5F3C3FAE-395E-ED4F-AC63-8AC6E9722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47" y="1738256"/>
            <a:ext cx="2960753" cy="17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9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BF390E-B8D5-E44D-9D6A-3EF08FB4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 symbols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978A32F-E6F1-9C4F-9816-F2DA34FE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0: No</a:t>
            </a:r>
          </a:p>
          <a:p>
            <a:r>
              <a:rPr lang="en-US" altLang="zh-CN" dirty="0"/>
              <a:t>1: Yes</a:t>
            </a:r>
          </a:p>
          <a:p>
            <a:r>
              <a:rPr lang="en-US" altLang="zh-CN" dirty="0"/>
              <a:t>2: communication problems</a:t>
            </a:r>
          </a:p>
          <a:p>
            <a:r>
              <a:rPr lang="en-US" altLang="zh-CN" dirty="0"/>
              <a:t>5: Xu…………</a:t>
            </a:r>
          </a:p>
          <a:p>
            <a:r>
              <a:rPr lang="en-US" altLang="zh-CN" dirty="0"/>
              <a:t>6: praise, applaud</a:t>
            </a:r>
          </a:p>
          <a:p>
            <a:r>
              <a:rPr lang="en-US" altLang="zh-CN" dirty="0"/>
              <a:t>7: raise hand for speaking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562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16A2D3-8A16-6345-99A9-40E8022A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Turing machine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C83E717-9030-2F43-BF51-BB02A0DF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big question which will be introduced latter.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236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BACBF8E-C502-4FED-9447-E96D603F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ideas of this lecture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1052C8B-051C-4F63-B0D6-4E218872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 </a:t>
            </a:r>
            <a:r>
              <a:rPr lang="en-US" altLang="zh-CN"/>
              <a:t>is </a:t>
            </a:r>
            <a:r>
              <a:rPr lang="en-US" altLang="zh-CN" smtClean="0"/>
              <a:t>the science </a:t>
            </a:r>
            <a:r>
              <a:rPr lang="en-US" altLang="zh-CN" dirty="0" smtClean="0"/>
              <a:t>about computer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27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6EFF16-A8AD-094C-A4B0-66EB6D0C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CE4AAAE-30A7-C64B-B4FD-29877942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Read news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 </a:t>
            </a:r>
            <a:r>
              <a:rPr kumimoji="1" lang="en-US" altLang="zh-CN" dirty="0" err="1"/>
              <a:t>JiuZhang</a:t>
            </a:r>
            <a:r>
              <a:rPr kumimoji="1" lang="zh-CN" altLang="en-US" dirty="0"/>
              <a:t>（九章）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ZhuChongZhi</a:t>
            </a:r>
            <a:r>
              <a:rPr kumimoji="1" lang="zh-CN" altLang="en-US" dirty="0"/>
              <a:t>（祖冲之）</a:t>
            </a:r>
            <a:r>
              <a:rPr kumimoji="1" lang="en-US" altLang="zh-CN" dirty="0"/>
              <a:t>. Are they (quantum) computers? Using your own language:</a:t>
            </a:r>
          </a:p>
          <a:p>
            <a:pPr lvl="1"/>
            <a:r>
              <a:rPr kumimoji="1" lang="en-US" altLang="zh-CN" dirty="0"/>
              <a:t>List positive reasons</a:t>
            </a:r>
          </a:p>
          <a:p>
            <a:pPr lvl="1"/>
            <a:r>
              <a:rPr kumimoji="1" lang="en-US" altLang="zh-CN" dirty="0"/>
              <a:t>List negative reasons</a:t>
            </a:r>
          </a:p>
          <a:p>
            <a:pPr lvl="1"/>
            <a:r>
              <a:rPr kumimoji="1" lang="en-US" altLang="zh-CN" dirty="0"/>
              <a:t>What is your decision? Justify your conclusion.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25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BE0E56-AEA9-45EB-B4A0-22D78572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 of this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4CD4BD-037A-4283-A558-4C818244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CS</a:t>
            </a:r>
          </a:p>
          <a:p>
            <a:r>
              <a:rPr lang="en-US" altLang="zh-CN" dirty="0"/>
              <a:t>Why is CS so hot</a:t>
            </a:r>
          </a:p>
          <a:p>
            <a:pPr lvl="1"/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 CS being applied to</a:t>
            </a:r>
          </a:p>
          <a:p>
            <a:r>
              <a:rPr lang="en-US" altLang="zh-CN" dirty="0"/>
              <a:t>How to learn 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11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32F630-DA4B-43E0-8C39-6ABA0AC8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812E6FD-B82D-4454-9385-FE0B80CD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CS: </a:t>
            </a:r>
            <a:r>
              <a:rPr lang="en-US" altLang="zh-CN" dirty="0">
                <a:solidFill>
                  <a:srgbClr val="FF0000"/>
                </a:solidFill>
              </a:rPr>
              <a:t>Computing</a:t>
            </a:r>
            <a:r>
              <a:rPr lang="en-US" altLang="zh-CN" dirty="0"/>
              <a:t> Science</a:t>
            </a:r>
          </a:p>
          <a:p>
            <a:r>
              <a:rPr lang="en-US" altLang="zh-CN" dirty="0"/>
              <a:t>Science of using </a:t>
            </a:r>
            <a:r>
              <a:rPr lang="en-US" altLang="zh-CN" dirty="0">
                <a:solidFill>
                  <a:srgbClr val="FF0000"/>
                </a:solidFill>
              </a:rPr>
              <a:t>computers</a:t>
            </a:r>
            <a:r>
              <a:rPr lang="en-US" altLang="zh-CN" dirty="0"/>
              <a:t> to solve target problems in real world</a:t>
            </a:r>
          </a:p>
          <a:p>
            <a:pPr lvl="1"/>
            <a:r>
              <a:rPr lang="en-US" altLang="zh-CN" dirty="0"/>
              <a:t>“computing refers to a goal-oriented activity requiring, benefiting from, or associated with the creation and use of </a:t>
            </a:r>
            <a:r>
              <a:rPr lang="en-US" altLang="zh-CN" dirty="0">
                <a:solidFill>
                  <a:srgbClr val="FF0000"/>
                </a:solidFill>
              </a:rPr>
              <a:t>computers</a:t>
            </a:r>
            <a:r>
              <a:rPr lang="en-US" altLang="zh-CN" dirty="0"/>
              <a:t>.”—CC2020</a:t>
            </a:r>
          </a:p>
          <a:p>
            <a:r>
              <a:rPr lang="en-US" altLang="zh-CN" dirty="0"/>
              <a:t>So, what is computer?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13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C1CC6C-1998-1B4D-A8AD-21E59F88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 is applied to everywhere in the world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C6A0719-041B-CE47-B832-DE38E660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		a world has no computers</a:t>
            </a:r>
          </a:p>
          <a:p>
            <a:r>
              <a:rPr kumimoji="1" lang="en-US" altLang="zh-CN" dirty="0"/>
              <a:t>THEN	the whole world will shut down</a:t>
            </a:r>
          </a:p>
          <a:p>
            <a:r>
              <a:rPr kumimoji="1" lang="en-US" altLang="zh-CN" dirty="0"/>
              <a:t>ELSE	all pigs can fly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42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BE0E56-AEA9-45EB-B4A0-22D78572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 of this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4CD4BD-037A-4283-A558-4C818244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CS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Lect1: What is computer</a:t>
            </a:r>
          </a:p>
          <a:p>
            <a:r>
              <a:rPr lang="en-US" altLang="zh-CN" dirty="0"/>
              <a:t>Why is CS so hot</a:t>
            </a:r>
          </a:p>
          <a:p>
            <a:pPr lvl="1"/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 CS being applied to</a:t>
            </a:r>
          </a:p>
          <a:p>
            <a:r>
              <a:rPr lang="en-US" altLang="zh-CN" dirty="0"/>
              <a:t>How to learn 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7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85E404-B479-A245-A411-0E58229FE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645" y="1122363"/>
            <a:ext cx="9409355" cy="2387600"/>
          </a:xfrm>
        </p:spPr>
        <p:txBody>
          <a:bodyPr/>
          <a:lstStyle/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endParaRPr kumimoji="1"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="" xmlns:a16="http://schemas.microsoft.com/office/drawing/2014/main" id="{2C5401A9-3D5E-C644-92E3-F1F96AA69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13C1C7-40A7-0C4D-8E99-79DA34F4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 this a computer?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935AEEF-29D6-364A-ABC4-BF6A939543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2" y="1690688"/>
            <a:ext cx="3434269" cy="228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027C0BEE-31C3-DA41-A1DB-49255B0DF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05" y="1690688"/>
            <a:ext cx="3332126" cy="245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6A5195A0-CBBD-8C40-883E-761F2A111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26" y="1690688"/>
            <a:ext cx="4043082" cy="29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="" xmlns:a16="http://schemas.microsoft.com/office/drawing/2014/main" id="{352EF801-5606-C34C-AE56-6A028604E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81" y="3977911"/>
            <a:ext cx="4513898" cy="28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="" xmlns:a16="http://schemas.microsoft.com/office/drawing/2014/main" id="{DB7597A8-EF38-EC4B-A7A1-E2209DF7C144}"/>
              </a:ext>
            </a:extLst>
          </p:cNvPr>
          <p:cNvSpPr/>
          <p:nvPr/>
        </p:nvSpPr>
        <p:spPr>
          <a:xfrm>
            <a:off x="7949901" y="3016251"/>
            <a:ext cx="1785770" cy="16663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67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46279</TotalTime>
  <Words>943</Words>
  <Application>Microsoft Office PowerPoint</Application>
  <PresentationFormat>宽屏</PresentationFormat>
  <Paragraphs>164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Arial</vt:lpstr>
      <vt:lpstr>Cambria Math</vt:lpstr>
      <vt:lpstr>Wingdings</vt:lpstr>
      <vt:lpstr>Office 主题​​</vt:lpstr>
      <vt:lpstr>Introduction to CS</vt:lpstr>
      <vt:lpstr>1. Lets join QQ group 712763012 for all discussions of this course.  2. Register this on-campus website: http://10.10.48.15. You will submit all your homework to this site. Deadline: Saturday. </vt:lpstr>
      <vt:lpstr>Interaction symbols</vt:lpstr>
      <vt:lpstr>Topics of this course</vt:lpstr>
      <vt:lpstr>What is CS?</vt:lpstr>
      <vt:lpstr>CS is applied to everywhere in the world</vt:lpstr>
      <vt:lpstr>Topics of this course</vt:lpstr>
      <vt:lpstr>Lecture 1: What is computer</vt:lpstr>
      <vt:lpstr>Is this a computer?</vt:lpstr>
      <vt:lpstr>This is a computer (physically)</vt:lpstr>
      <vt:lpstr>How fast?</vt:lpstr>
      <vt:lpstr>What is calculation?</vt:lpstr>
      <vt:lpstr>This is a computer (physically)</vt:lpstr>
      <vt:lpstr>This is a computer (physically micro view)</vt:lpstr>
      <vt:lpstr>This is a computer (physically micro view)</vt:lpstr>
      <vt:lpstr>On what targets calculations perform</vt:lpstr>
      <vt:lpstr>It seems that computer can do more than calculations? Yes! Coz:</vt:lpstr>
      <vt:lpstr>How computer exactly does calculation?</vt:lpstr>
      <vt:lpstr>Transistor invention</vt:lpstr>
      <vt:lpstr>PowerPoint 演示文稿</vt:lpstr>
      <vt:lpstr>VLSI makes calculation appear as of processing</vt:lpstr>
      <vt:lpstr>This is a computer (mentally macro view)</vt:lpstr>
      <vt:lpstr>Computers categories</vt:lpstr>
      <vt:lpstr>What is CS?</vt:lpstr>
      <vt:lpstr>What is computational thinking:  intuitive examples</vt:lpstr>
      <vt:lpstr>1D random walk: math solution</vt:lpstr>
      <vt:lpstr>1D random walk: computing solution</vt:lpstr>
      <vt:lpstr>Sample problem 2: √2=?</vt:lpstr>
      <vt:lpstr>Are they different kind of computers?</vt:lpstr>
      <vt:lpstr>What is Turing machine</vt:lpstr>
      <vt:lpstr>Key ideas of this lecture</vt:lpstr>
      <vt:lpstr>Homework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</dc:title>
  <dc:creator>lenWin</dc:creator>
  <cp:lastModifiedBy>lenny lv</cp:lastModifiedBy>
  <cp:revision>23</cp:revision>
  <dcterms:created xsi:type="dcterms:W3CDTF">2021-05-31T01:31:36Z</dcterms:created>
  <dcterms:modified xsi:type="dcterms:W3CDTF">2021-10-24T01:45:49Z</dcterms:modified>
</cp:coreProperties>
</file>