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3"/>
  </p:notesMasterIdLst>
  <p:handoutMasterIdLst>
    <p:handoutMasterId r:id="rId34"/>
  </p:handoutMasterIdLst>
  <p:sldIdLst>
    <p:sldId id="256" r:id="rId2"/>
    <p:sldId id="425" r:id="rId3"/>
    <p:sldId id="429" r:id="rId4"/>
    <p:sldId id="427" r:id="rId5"/>
    <p:sldId id="426" r:id="rId6"/>
    <p:sldId id="406" r:id="rId7"/>
    <p:sldId id="408" r:id="rId8"/>
    <p:sldId id="409" r:id="rId9"/>
    <p:sldId id="428" r:id="rId10"/>
    <p:sldId id="411" r:id="rId11"/>
    <p:sldId id="417" r:id="rId12"/>
    <p:sldId id="418" r:id="rId13"/>
    <p:sldId id="419" r:id="rId14"/>
    <p:sldId id="420" r:id="rId15"/>
    <p:sldId id="422" r:id="rId16"/>
    <p:sldId id="421" r:id="rId17"/>
    <p:sldId id="423"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00"/>
    <a:srgbClr val="99CC00"/>
    <a:srgbClr val="8F6D58"/>
    <a:srgbClr val="FFFF66"/>
    <a:srgbClr val="E3DBD3"/>
    <a:srgbClr val="E6E3D0"/>
    <a:srgbClr val="E1DEC5"/>
    <a:srgbClr val="906D58"/>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5088" autoAdjust="0"/>
  </p:normalViewPr>
  <p:slideViewPr>
    <p:cSldViewPr>
      <p:cViewPr varScale="1">
        <p:scale>
          <a:sx n="129" d="100"/>
          <a:sy n="129" d="100"/>
        </p:scale>
        <p:origin x="-84" y="-240"/>
      </p:cViewPr>
      <p:guideLst>
        <p:guide orient="horz" pos="2160"/>
        <p:guide pos="2880"/>
      </p:guideLst>
    </p:cSldViewPr>
  </p:slideViewPr>
  <p:outlineViewPr>
    <p:cViewPr>
      <p:scale>
        <a:sx n="33" d="100"/>
        <a:sy n="33" d="100"/>
      </p:scale>
      <p:origin x="0" y="0"/>
    </p:cViewPr>
    <p:sldLst>
      <p:sld r:id="rId1" collapse="1"/>
    </p:sldLst>
  </p:outlineViewPr>
  <p:notesTextViewPr>
    <p:cViewPr>
      <p:scale>
        <a:sx n="150" d="100"/>
        <a:sy n="150" d="100"/>
      </p:scale>
      <p:origin x="0" y="0"/>
    </p:cViewPr>
  </p:notesTextViewPr>
  <p:sorterViewPr>
    <p:cViewPr>
      <p:scale>
        <a:sx n="66" d="100"/>
        <a:sy n="66" d="100"/>
      </p:scale>
      <p:origin x="0" y="-254"/>
    </p:cViewPr>
  </p:sorterViewPr>
  <p:notesViewPr>
    <p:cSldViewPr>
      <p:cViewPr varScale="1">
        <p:scale>
          <a:sx n="86" d="100"/>
          <a:sy n="86" d="100"/>
        </p:scale>
        <p:origin x="-384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857D45-EC73-4457-8E96-AAEBAFD758AA}" type="doc">
      <dgm:prSet loTypeId="urn:microsoft.com/office/officeart/2005/8/layout/vList3#1" loCatId="list" qsTypeId="urn:microsoft.com/office/officeart/2005/8/quickstyle/simple1" qsCatId="simple" csTypeId="urn:microsoft.com/office/officeart/2005/8/colors/accent2_2" csCatId="accent2" phldr="1"/>
      <dgm:spPr/>
    </dgm:pt>
    <dgm:pt modelId="{186951A7-BF1C-408A-9DF3-9D340ABD4A92}">
      <dgm:prSet phldrT="[文本]"/>
      <dgm:spPr/>
      <dgm:t>
        <a:bodyPr/>
        <a:lstStyle/>
        <a:p>
          <a:r>
            <a:rPr lang="en-US" i="1" dirty="0" smtClean="0"/>
            <a:t>C</a:t>
          </a:r>
          <a:r>
            <a:rPr lang="en-US" dirty="0" smtClean="0"/>
            <a:t> = </a:t>
          </a:r>
          <a:r>
            <a:rPr lang="en-US" i="1" dirty="0" smtClean="0"/>
            <a:t>LBA</a:t>
          </a:r>
          <a:r>
            <a:rPr lang="en-US" dirty="0" smtClean="0"/>
            <a:t> ÷ (</a:t>
          </a:r>
          <a:r>
            <a:rPr lang="en-US" i="1" dirty="0" smtClean="0"/>
            <a:t>HPC</a:t>
          </a:r>
          <a:r>
            <a:rPr lang="en-US" dirty="0" smtClean="0"/>
            <a:t> × </a:t>
          </a:r>
          <a:r>
            <a:rPr lang="en-US" i="1" dirty="0" smtClean="0"/>
            <a:t>SPT</a:t>
          </a:r>
          <a:r>
            <a:rPr lang="en-US" dirty="0" smtClean="0"/>
            <a:t>)</a:t>
          </a:r>
          <a:endParaRPr lang="zh-CN" altLang="en-US" dirty="0"/>
        </a:p>
      </dgm:t>
    </dgm:pt>
    <dgm:pt modelId="{D080AF8E-726E-4271-A1A6-A314CDCD6E3F}" type="parTrans" cxnId="{CC56C56D-C153-4650-AB84-EB00CFE9E6A5}">
      <dgm:prSet/>
      <dgm:spPr/>
      <dgm:t>
        <a:bodyPr/>
        <a:lstStyle/>
        <a:p>
          <a:endParaRPr lang="zh-CN" altLang="en-US"/>
        </a:p>
      </dgm:t>
    </dgm:pt>
    <dgm:pt modelId="{250B4EBD-7E77-4E58-8C02-2AAF2DCA3D90}" type="sibTrans" cxnId="{CC56C56D-C153-4650-AB84-EB00CFE9E6A5}">
      <dgm:prSet/>
      <dgm:spPr/>
      <dgm:t>
        <a:bodyPr/>
        <a:lstStyle/>
        <a:p>
          <a:endParaRPr lang="zh-CN" altLang="en-US"/>
        </a:p>
      </dgm:t>
    </dgm:pt>
    <dgm:pt modelId="{49D42ECC-879E-4E71-9383-C373C77E5FFC}">
      <dgm:prSet phldrT="[文本]"/>
      <dgm:spPr/>
      <dgm:t>
        <a:bodyPr/>
        <a:lstStyle/>
        <a:p>
          <a:r>
            <a:rPr lang="en-US" i="1" dirty="0" smtClean="0"/>
            <a:t>H</a:t>
          </a:r>
          <a:r>
            <a:rPr lang="en-US" dirty="0" smtClean="0"/>
            <a:t> = (</a:t>
          </a:r>
          <a:r>
            <a:rPr lang="en-US" i="1" dirty="0" smtClean="0"/>
            <a:t>LBA</a:t>
          </a:r>
          <a:r>
            <a:rPr lang="en-US" dirty="0" smtClean="0"/>
            <a:t> ÷ </a:t>
          </a:r>
          <a:r>
            <a:rPr lang="en-US" i="1" dirty="0" smtClean="0"/>
            <a:t>SPT</a:t>
          </a:r>
          <a:r>
            <a:rPr lang="en-US" dirty="0" smtClean="0"/>
            <a:t>) mod </a:t>
          </a:r>
          <a:r>
            <a:rPr lang="en-US" i="1" dirty="0" smtClean="0"/>
            <a:t>HPC</a:t>
          </a:r>
          <a:endParaRPr lang="zh-CN" altLang="en-US" dirty="0"/>
        </a:p>
      </dgm:t>
    </dgm:pt>
    <dgm:pt modelId="{E8D74BE1-3E33-4636-8501-C18C4E6F885B}" type="parTrans" cxnId="{008201EC-EC34-4480-BC01-4458AF81057A}">
      <dgm:prSet/>
      <dgm:spPr/>
      <dgm:t>
        <a:bodyPr/>
        <a:lstStyle/>
        <a:p>
          <a:endParaRPr lang="zh-CN" altLang="en-US"/>
        </a:p>
      </dgm:t>
    </dgm:pt>
    <dgm:pt modelId="{86123C43-962E-4EFF-9A8D-01AEFA250FFD}" type="sibTrans" cxnId="{008201EC-EC34-4480-BC01-4458AF81057A}">
      <dgm:prSet/>
      <dgm:spPr/>
      <dgm:t>
        <a:bodyPr/>
        <a:lstStyle/>
        <a:p>
          <a:endParaRPr lang="zh-CN" altLang="en-US"/>
        </a:p>
      </dgm:t>
    </dgm:pt>
    <dgm:pt modelId="{CC1D538F-9909-44D8-A902-67F1CBC1BF4A}">
      <dgm:prSet phldrT="[文本]"/>
      <dgm:spPr/>
      <dgm:t>
        <a:bodyPr/>
        <a:lstStyle/>
        <a:p>
          <a:r>
            <a:rPr lang="en-US" i="1" dirty="0" smtClean="0"/>
            <a:t>S</a:t>
          </a:r>
          <a:r>
            <a:rPr lang="en-US" dirty="0" smtClean="0"/>
            <a:t> = (</a:t>
          </a:r>
          <a:r>
            <a:rPr lang="en-US" i="1" dirty="0" smtClean="0"/>
            <a:t>LBA</a:t>
          </a:r>
          <a:r>
            <a:rPr lang="en-US" dirty="0" smtClean="0"/>
            <a:t> mod </a:t>
          </a:r>
          <a:r>
            <a:rPr lang="en-US" i="1" dirty="0" smtClean="0"/>
            <a:t>SPT</a:t>
          </a:r>
          <a:r>
            <a:rPr lang="en-US" dirty="0" smtClean="0"/>
            <a:t>) + 1</a:t>
          </a:r>
          <a:endParaRPr lang="zh-CN" altLang="en-US" dirty="0"/>
        </a:p>
      </dgm:t>
    </dgm:pt>
    <dgm:pt modelId="{F1D8AC7D-611B-4E5D-9933-8D8F70872961}" type="parTrans" cxnId="{DB090336-2748-4652-A826-3AC00AF24607}">
      <dgm:prSet/>
      <dgm:spPr/>
      <dgm:t>
        <a:bodyPr/>
        <a:lstStyle/>
        <a:p>
          <a:endParaRPr lang="zh-CN" altLang="en-US"/>
        </a:p>
      </dgm:t>
    </dgm:pt>
    <dgm:pt modelId="{86C4F26A-1345-4C24-A946-18162939B429}" type="sibTrans" cxnId="{DB090336-2748-4652-A826-3AC00AF24607}">
      <dgm:prSet/>
      <dgm:spPr/>
      <dgm:t>
        <a:bodyPr/>
        <a:lstStyle/>
        <a:p>
          <a:endParaRPr lang="zh-CN" altLang="en-US"/>
        </a:p>
      </dgm:t>
    </dgm:pt>
    <dgm:pt modelId="{C5B0C6E8-7755-4EC2-957C-3F292E3881BA}" type="pres">
      <dgm:prSet presAssocID="{36857D45-EC73-4457-8E96-AAEBAFD758AA}" presName="linearFlow" presStyleCnt="0">
        <dgm:presLayoutVars>
          <dgm:dir/>
          <dgm:resizeHandles val="exact"/>
        </dgm:presLayoutVars>
      </dgm:prSet>
      <dgm:spPr/>
    </dgm:pt>
    <dgm:pt modelId="{402B21E8-216A-4112-83F2-6A809F280078}" type="pres">
      <dgm:prSet presAssocID="{186951A7-BF1C-408A-9DF3-9D340ABD4A92}" presName="composite" presStyleCnt="0"/>
      <dgm:spPr/>
    </dgm:pt>
    <dgm:pt modelId="{5B1D1166-428D-4D88-A3B3-613FCA7419E1}" type="pres">
      <dgm:prSet presAssocID="{186951A7-BF1C-408A-9DF3-9D340ABD4A92}" presName="imgShp" presStyleLbl="fgImgPlace1" presStyleIdx="0" presStyleCnt="3"/>
      <dgm:spPr/>
    </dgm:pt>
    <dgm:pt modelId="{8ADC2870-5B4D-4171-A323-AF3B8C3CD9CC}" type="pres">
      <dgm:prSet presAssocID="{186951A7-BF1C-408A-9DF3-9D340ABD4A92}" presName="txShp" presStyleLbl="node1" presStyleIdx="0" presStyleCnt="3" custLinFactNeighborX="-161" custLinFactNeighborY="-1442">
        <dgm:presLayoutVars>
          <dgm:bulletEnabled val="1"/>
        </dgm:presLayoutVars>
      </dgm:prSet>
      <dgm:spPr/>
      <dgm:t>
        <a:bodyPr/>
        <a:lstStyle/>
        <a:p>
          <a:endParaRPr lang="zh-CN" altLang="en-US"/>
        </a:p>
      </dgm:t>
    </dgm:pt>
    <dgm:pt modelId="{EAB745ED-E76B-4AAD-B68A-B85C72DDC430}" type="pres">
      <dgm:prSet presAssocID="{250B4EBD-7E77-4E58-8C02-2AAF2DCA3D90}" presName="spacing" presStyleCnt="0"/>
      <dgm:spPr/>
    </dgm:pt>
    <dgm:pt modelId="{1EF20773-3079-4892-8810-2D9E5B913790}" type="pres">
      <dgm:prSet presAssocID="{49D42ECC-879E-4E71-9383-C373C77E5FFC}" presName="composite" presStyleCnt="0"/>
      <dgm:spPr/>
    </dgm:pt>
    <dgm:pt modelId="{816FF887-5692-445D-B60F-44F59BEF7810}" type="pres">
      <dgm:prSet presAssocID="{49D42ECC-879E-4E71-9383-C373C77E5FFC}" presName="imgShp" presStyleLbl="fgImgPlace1" presStyleIdx="1" presStyleCnt="3"/>
      <dgm:spPr/>
    </dgm:pt>
    <dgm:pt modelId="{F06C46DE-BDE4-4DDE-B681-A90E4D81532B}" type="pres">
      <dgm:prSet presAssocID="{49D42ECC-879E-4E71-9383-C373C77E5FFC}" presName="txShp" presStyleLbl="node1" presStyleIdx="1" presStyleCnt="3">
        <dgm:presLayoutVars>
          <dgm:bulletEnabled val="1"/>
        </dgm:presLayoutVars>
      </dgm:prSet>
      <dgm:spPr/>
      <dgm:t>
        <a:bodyPr/>
        <a:lstStyle/>
        <a:p>
          <a:endParaRPr lang="zh-CN" altLang="en-US"/>
        </a:p>
      </dgm:t>
    </dgm:pt>
    <dgm:pt modelId="{D4D10090-3311-4166-8DCF-3AD49EFB70C5}" type="pres">
      <dgm:prSet presAssocID="{86123C43-962E-4EFF-9A8D-01AEFA250FFD}" presName="spacing" presStyleCnt="0"/>
      <dgm:spPr/>
    </dgm:pt>
    <dgm:pt modelId="{61BDDD78-872C-4E9F-A41E-6D122850CAAB}" type="pres">
      <dgm:prSet presAssocID="{CC1D538F-9909-44D8-A902-67F1CBC1BF4A}" presName="composite" presStyleCnt="0"/>
      <dgm:spPr/>
    </dgm:pt>
    <dgm:pt modelId="{AC1C4564-3C55-47A6-BD83-1109201665EB}" type="pres">
      <dgm:prSet presAssocID="{CC1D538F-9909-44D8-A902-67F1CBC1BF4A}" presName="imgShp" presStyleLbl="fgImgPlace1" presStyleIdx="2" presStyleCnt="3"/>
      <dgm:spPr/>
    </dgm:pt>
    <dgm:pt modelId="{A0F005A3-D44A-41D4-9F33-262BE65CC21B}" type="pres">
      <dgm:prSet presAssocID="{CC1D538F-9909-44D8-A902-67F1CBC1BF4A}" presName="txShp" presStyleLbl="node1" presStyleIdx="2" presStyleCnt="3">
        <dgm:presLayoutVars>
          <dgm:bulletEnabled val="1"/>
        </dgm:presLayoutVars>
      </dgm:prSet>
      <dgm:spPr/>
      <dgm:t>
        <a:bodyPr/>
        <a:lstStyle/>
        <a:p>
          <a:endParaRPr lang="zh-CN" altLang="en-US"/>
        </a:p>
      </dgm:t>
    </dgm:pt>
  </dgm:ptLst>
  <dgm:cxnLst>
    <dgm:cxn modelId="{B52D2F72-3EE2-4AD4-9BBD-AEF2C0497421}" type="presOf" srcId="{49D42ECC-879E-4E71-9383-C373C77E5FFC}" destId="{F06C46DE-BDE4-4DDE-B681-A90E4D81532B}" srcOrd="0" destOrd="0" presId="urn:microsoft.com/office/officeart/2005/8/layout/vList3#1"/>
    <dgm:cxn modelId="{008201EC-EC34-4480-BC01-4458AF81057A}" srcId="{36857D45-EC73-4457-8E96-AAEBAFD758AA}" destId="{49D42ECC-879E-4E71-9383-C373C77E5FFC}" srcOrd="1" destOrd="0" parTransId="{E8D74BE1-3E33-4636-8501-C18C4E6F885B}" sibTransId="{86123C43-962E-4EFF-9A8D-01AEFA250FFD}"/>
    <dgm:cxn modelId="{DB090336-2748-4652-A826-3AC00AF24607}" srcId="{36857D45-EC73-4457-8E96-AAEBAFD758AA}" destId="{CC1D538F-9909-44D8-A902-67F1CBC1BF4A}" srcOrd="2" destOrd="0" parTransId="{F1D8AC7D-611B-4E5D-9933-8D8F70872961}" sibTransId="{86C4F26A-1345-4C24-A946-18162939B429}"/>
    <dgm:cxn modelId="{D984F3BF-C802-46A1-8D9B-32E5248F5CB8}" type="presOf" srcId="{186951A7-BF1C-408A-9DF3-9D340ABD4A92}" destId="{8ADC2870-5B4D-4171-A323-AF3B8C3CD9CC}" srcOrd="0" destOrd="0" presId="urn:microsoft.com/office/officeart/2005/8/layout/vList3#1"/>
    <dgm:cxn modelId="{CC56C56D-C153-4650-AB84-EB00CFE9E6A5}" srcId="{36857D45-EC73-4457-8E96-AAEBAFD758AA}" destId="{186951A7-BF1C-408A-9DF3-9D340ABD4A92}" srcOrd="0" destOrd="0" parTransId="{D080AF8E-726E-4271-A1A6-A314CDCD6E3F}" sibTransId="{250B4EBD-7E77-4E58-8C02-2AAF2DCA3D90}"/>
    <dgm:cxn modelId="{0AE394FD-698E-412F-A5DB-498DCEA92106}" type="presOf" srcId="{CC1D538F-9909-44D8-A902-67F1CBC1BF4A}" destId="{A0F005A3-D44A-41D4-9F33-262BE65CC21B}" srcOrd="0" destOrd="0" presId="urn:microsoft.com/office/officeart/2005/8/layout/vList3#1"/>
    <dgm:cxn modelId="{EADB3D3A-8C8C-49D1-A5A8-61AFBE340E4D}" type="presOf" srcId="{36857D45-EC73-4457-8E96-AAEBAFD758AA}" destId="{C5B0C6E8-7755-4EC2-957C-3F292E3881BA}" srcOrd="0" destOrd="0" presId="urn:microsoft.com/office/officeart/2005/8/layout/vList3#1"/>
    <dgm:cxn modelId="{706DA863-6509-4959-A813-DC7DB968EB94}" type="presParOf" srcId="{C5B0C6E8-7755-4EC2-957C-3F292E3881BA}" destId="{402B21E8-216A-4112-83F2-6A809F280078}" srcOrd="0" destOrd="0" presId="urn:microsoft.com/office/officeart/2005/8/layout/vList3#1"/>
    <dgm:cxn modelId="{9146BCE2-F5A4-44EA-A10A-AF76ABE7A1F3}" type="presParOf" srcId="{402B21E8-216A-4112-83F2-6A809F280078}" destId="{5B1D1166-428D-4D88-A3B3-613FCA7419E1}" srcOrd="0" destOrd="0" presId="urn:microsoft.com/office/officeart/2005/8/layout/vList3#1"/>
    <dgm:cxn modelId="{7C79318F-E078-4884-A6F8-79E2014EB9A2}" type="presParOf" srcId="{402B21E8-216A-4112-83F2-6A809F280078}" destId="{8ADC2870-5B4D-4171-A323-AF3B8C3CD9CC}" srcOrd="1" destOrd="0" presId="urn:microsoft.com/office/officeart/2005/8/layout/vList3#1"/>
    <dgm:cxn modelId="{92D3A74E-69FE-4EE7-93D3-BD9CE643E3BF}" type="presParOf" srcId="{C5B0C6E8-7755-4EC2-957C-3F292E3881BA}" destId="{EAB745ED-E76B-4AAD-B68A-B85C72DDC430}" srcOrd="1" destOrd="0" presId="urn:microsoft.com/office/officeart/2005/8/layout/vList3#1"/>
    <dgm:cxn modelId="{EF559814-5556-40D4-9574-870CC7F9AC1D}" type="presParOf" srcId="{C5B0C6E8-7755-4EC2-957C-3F292E3881BA}" destId="{1EF20773-3079-4892-8810-2D9E5B913790}" srcOrd="2" destOrd="0" presId="urn:microsoft.com/office/officeart/2005/8/layout/vList3#1"/>
    <dgm:cxn modelId="{024F7636-DB62-4F54-9A1F-92B377F6D8F0}" type="presParOf" srcId="{1EF20773-3079-4892-8810-2D9E5B913790}" destId="{816FF887-5692-445D-B60F-44F59BEF7810}" srcOrd="0" destOrd="0" presId="urn:microsoft.com/office/officeart/2005/8/layout/vList3#1"/>
    <dgm:cxn modelId="{06C9A7B6-03E7-40CC-A102-3CBA208BF76D}" type="presParOf" srcId="{1EF20773-3079-4892-8810-2D9E5B913790}" destId="{F06C46DE-BDE4-4DDE-B681-A90E4D81532B}" srcOrd="1" destOrd="0" presId="urn:microsoft.com/office/officeart/2005/8/layout/vList3#1"/>
    <dgm:cxn modelId="{2DFF60B2-FA2D-4E7B-A21E-B1A555C10BD9}" type="presParOf" srcId="{C5B0C6E8-7755-4EC2-957C-3F292E3881BA}" destId="{D4D10090-3311-4166-8DCF-3AD49EFB70C5}" srcOrd="3" destOrd="0" presId="urn:microsoft.com/office/officeart/2005/8/layout/vList3#1"/>
    <dgm:cxn modelId="{8752ADF8-EC8F-4BF3-8F32-99DC45D675D7}" type="presParOf" srcId="{C5B0C6E8-7755-4EC2-957C-3F292E3881BA}" destId="{61BDDD78-872C-4E9F-A41E-6D122850CAAB}" srcOrd="4" destOrd="0" presId="urn:microsoft.com/office/officeart/2005/8/layout/vList3#1"/>
    <dgm:cxn modelId="{9DB54A52-D550-446B-8CAC-079E47958C51}" type="presParOf" srcId="{61BDDD78-872C-4E9F-A41E-6D122850CAAB}" destId="{AC1C4564-3C55-47A6-BD83-1109201665EB}" srcOrd="0" destOrd="0" presId="urn:microsoft.com/office/officeart/2005/8/layout/vList3#1"/>
    <dgm:cxn modelId="{E099D7BF-2323-4913-B1AD-87B09E0836C9}" type="presParOf" srcId="{61BDDD78-872C-4E9F-A41E-6D122850CAAB}" destId="{A0F005A3-D44A-41D4-9F33-262BE65CC21B}"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5BCFA4-8097-4211-9D59-855758ABCE88}" type="doc">
      <dgm:prSet loTypeId="urn:microsoft.com/office/officeart/2005/8/layout/hierarchy2" loCatId="hierarchy" qsTypeId="urn:microsoft.com/office/officeart/2005/8/quickstyle/3d4" qsCatId="3D" csTypeId="urn:microsoft.com/office/officeart/2005/8/colors/accent4_4" csCatId="accent4" phldr="1"/>
      <dgm:spPr/>
      <dgm:t>
        <a:bodyPr/>
        <a:lstStyle/>
        <a:p>
          <a:endParaRPr lang="zh-CN" altLang="en-US"/>
        </a:p>
      </dgm:t>
    </dgm:pt>
    <dgm:pt modelId="{BCA5E44F-D1A5-49DF-A095-0BAC7D93AADF}">
      <dgm:prSet phldrT="[文本]"/>
      <dgm:spPr/>
      <dgm:t>
        <a:bodyPr/>
        <a:lstStyle/>
        <a:p>
          <a:r>
            <a:rPr lang="zh-CN" altLang="en-US" b="1" smtClean="0"/>
            <a:t>磁盘访问时间</a:t>
          </a:r>
          <a:r>
            <a:rPr lang="en-US" altLang="zh-CN" b="1" smtClean="0"/>
            <a:t> </a:t>
          </a:r>
          <a:endParaRPr lang="zh-CN" altLang="en-US" dirty="0"/>
        </a:p>
      </dgm:t>
    </dgm:pt>
    <dgm:pt modelId="{17A42740-3042-4611-94D5-62E1794D6171}" type="parTrans" cxnId="{9060F15B-35A5-48CD-BD16-8F50BC7D82F3}">
      <dgm:prSet/>
      <dgm:spPr/>
      <dgm:t>
        <a:bodyPr/>
        <a:lstStyle/>
        <a:p>
          <a:endParaRPr lang="zh-CN" altLang="en-US"/>
        </a:p>
      </dgm:t>
    </dgm:pt>
    <dgm:pt modelId="{94B6ED27-E97D-4669-BFD0-AFEA57C31A27}" type="sibTrans" cxnId="{9060F15B-35A5-48CD-BD16-8F50BC7D82F3}">
      <dgm:prSet/>
      <dgm:spPr/>
      <dgm:t>
        <a:bodyPr/>
        <a:lstStyle/>
        <a:p>
          <a:endParaRPr lang="zh-CN" altLang="en-US"/>
        </a:p>
      </dgm:t>
    </dgm:pt>
    <dgm:pt modelId="{E50A249E-77C6-49A9-ADBA-D1516684170B}">
      <dgm:prSet phldrT="[文本]"/>
      <dgm:spPr/>
      <dgm:t>
        <a:bodyPr/>
        <a:lstStyle/>
        <a:p>
          <a:r>
            <a:rPr lang="zh-CN" altLang="en-US" b="1" dirty="0" smtClean="0"/>
            <a:t>随机访问时间</a:t>
          </a:r>
          <a:endParaRPr lang="zh-CN" altLang="en-US" dirty="0"/>
        </a:p>
      </dgm:t>
    </dgm:pt>
    <dgm:pt modelId="{58F29A2F-C5DE-4322-8B9B-1CF2500A9B9A}" type="parTrans" cxnId="{5FB2A39A-02BE-4062-95DE-AAEDA05E2974}">
      <dgm:prSet/>
      <dgm:spPr/>
      <dgm:t>
        <a:bodyPr/>
        <a:lstStyle/>
        <a:p>
          <a:endParaRPr lang="zh-CN" altLang="en-US"/>
        </a:p>
      </dgm:t>
    </dgm:pt>
    <dgm:pt modelId="{2E4ADC0D-4B5B-44FC-95CB-3C530DCC075C}" type="sibTrans" cxnId="{5FB2A39A-02BE-4062-95DE-AAEDA05E2974}">
      <dgm:prSet/>
      <dgm:spPr/>
      <dgm:t>
        <a:bodyPr/>
        <a:lstStyle/>
        <a:p>
          <a:endParaRPr lang="zh-CN" altLang="en-US"/>
        </a:p>
      </dgm:t>
    </dgm:pt>
    <dgm:pt modelId="{0E509FFD-0D59-402D-BDE7-87CA084640A3}">
      <dgm:prSet phldrT="[文本]"/>
      <dgm:spPr/>
      <dgm:t>
        <a:bodyPr/>
        <a:lstStyle/>
        <a:p>
          <a:r>
            <a:rPr lang="zh-CN" altLang="en-US" b="1" smtClean="0"/>
            <a:t>传输时间</a:t>
          </a:r>
          <a:endParaRPr lang="zh-CN" altLang="en-US" dirty="0"/>
        </a:p>
      </dgm:t>
    </dgm:pt>
    <dgm:pt modelId="{B053D3E8-8229-47EE-AD1D-652DBB815862}" type="parTrans" cxnId="{835A5611-5815-46C2-ACC0-B8FC74B3F5CF}">
      <dgm:prSet/>
      <dgm:spPr/>
      <dgm:t>
        <a:bodyPr/>
        <a:lstStyle/>
        <a:p>
          <a:endParaRPr lang="zh-CN" altLang="en-US"/>
        </a:p>
      </dgm:t>
    </dgm:pt>
    <dgm:pt modelId="{9AE34082-F79C-4B46-9890-7F9F0B48E11E}" type="sibTrans" cxnId="{835A5611-5815-46C2-ACC0-B8FC74B3F5CF}">
      <dgm:prSet/>
      <dgm:spPr/>
      <dgm:t>
        <a:bodyPr/>
        <a:lstStyle/>
        <a:p>
          <a:endParaRPr lang="zh-CN" altLang="en-US"/>
        </a:p>
      </dgm:t>
    </dgm:pt>
    <dgm:pt modelId="{0A8FBD28-FE99-4D32-A64F-2AAD4B71EA66}">
      <dgm:prSet phldrT="[文本]"/>
      <dgm:spPr/>
      <dgm:t>
        <a:bodyPr/>
        <a:lstStyle/>
        <a:p>
          <a:r>
            <a:rPr lang="zh-CN" altLang="en-US" b="1" dirty="0" smtClean="0"/>
            <a:t>系统开销时间</a:t>
          </a:r>
          <a:endParaRPr lang="zh-CN" altLang="en-US" dirty="0"/>
        </a:p>
      </dgm:t>
    </dgm:pt>
    <dgm:pt modelId="{F1C6993F-F8EE-4192-9060-F946CE410E40}" type="parTrans" cxnId="{6A664777-CEA1-43E8-B052-DF32E8E8BA4D}">
      <dgm:prSet/>
      <dgm:spPr/>
      <dgm:t>
        <a:bodyPr/>
        <a:lstStyle/>
        <a:p>
          <a:endParaRPr lang="zh-CN" altLang="en-US"/>
        </a:p>
      </dgm:t>
    </dgm:pt>
    <dgm:pt modelId="{199AF5E4-12C2-4FD5-8765-4806B78E2771}" type="sibTrans" cxnId="{6A664777-CEA1-43E8-B052-DF32E8E8BA4D}">
      <dgm:prSet/>
      <dgm:spPr/>
      <dgm:t>
        <a:bodyPr/>
        <a:lstStyle/>
        <a:p>
          <a:endParaRPr lang="zh-CN" altLang="en-US"/>
        </a:p>
      </dgm:t>
    </dgm:pt>
    <dgm:pt modelId="{FF9F1EDE-D525-48D0-9360-9503B6893098}">
      <dgm:prSet phldrT="[文本]"/>
      <dgm:spPr/>
      <dgm:t>
        <a:bodyPr/>
        <a:lstStyle/>
        <a:p>
          <a:r>
            <a:rPr lang="zh-CN" altLang="en-US" b="1" smtClean="0"/>
            <a:t>寻道时间</a:t>
          </a:r>
          <a:endParaRPr lang="zh-CN" altLang="en-US" dirty="0"/>
        </a:p>
      </dgm:t>
    </dgm:pt>
    <dgm:pt modelId="{A642185E-9C88-4C15-A818-82534CE330EF}" type="parTrans" cxnId="{2041B8EA-807A-4FE6-B39F-74058DF2BFC3}">
      <dgm:prSet/>
      <dgm:spPr/>
      <dgm:t>
        <a:bodyPr/>
        <a:lstStyle/>
        <a:p>
          <a:endParaRPr lang="zh-CN" altLang="en-US"/>
        </a:p>
      </dgm:t>
    </dgm:pt>
    <dgm:pt modelId="{3526004D-DB93-497C-8882-EC95CF12243E}" type="sibTrans" cxnId="{2041B8EA-807A-4FE6-B39F-74058DF2BFC3}">
      <dgm:prSet/>
      <dgm:spPr/>
      <dgm:t>
        <a:bodyPr/>
        <a:lstStyle/>
        <a:p>
          <a:endParaRPr lang="zh-CN" altLang="en-US"/>
        </a:p>
      </dgm:t>
    </dgm:pt>
    <dgm:pt modelId="{6767F7F8-BB2F-4B05-8188-86E8A7CD07CD}">
      <dgm:prSet phldrT="[文本]"/>
      <dgm:spPr/>
      <dgm:t>
        <a:bodyPr/>
        <a:lstStyle/>
        <a:p>
          <a:r>
            <a:rPr lang="zh-CN" altLang="en-US" b="1" smtClean="0"/>
            <a:t>旋转延迟时间</a:t>
          </a:r>
          <a:endParaRPr lang="zh-CN" altLang="en-US" dirty="0"/>
        </a:p>
      </dgm:t>
    </dgm:pt>
    <dgm:pt modelId="{DA1407A5-C6A7-4899-820A-EE0FE17C7516}" type="parTrans" cxnId="{90C1F7FF-8A0A-40C8-AE56-0F805768A3A4}">
      <dgm:prSet/>
      <dgm:spPr/>
      <dgm:t>
        <a:bodyPr/>
        <a:lstStyle/>
        <a:p>
          <a:endParaRPr lang="zh-CN" altLang="en-US"/>
        </a:p>
      </dgm:t>
    </dgm:pt>
    <dgm:pt modelId="{01E57DBA-2426-47DE-8E70-A2C584E36F28}" type="sibTrans" cxnId="{90C1F7FF-8A0A-40C8-AE56-0F805768A3A4}">
      <dgm:prSet/>
      <dgm:spPr/>
      <dgm:t>
        <a:bodyPr/>
        <a:lstStyle/>
        <a:p>
          <a:endParaRPr lang="zh-CN" altLang="en-US"/>
        </a:p>
      </dgm:t>
    </dgm:pt>
    <dgm:pt modelId="{378B7660-DE2E-4250-A201-FEFE7D4DB1EB}" type="pres">
      <dgm:prSet presAssocID="{505BCFA4-8097-4211-9D59-855758ABCE88}" presName="diagram" presStyleCnt="0">
        <dgm:presLayoutVars>
          <dgm:chPref val="1"/>
          <dgm:dir/>
          <dgm:animOne val="branch"/>
          <dgm:animLvl val="lvl"/>
          <dgm:resizeHandles val="exact"/>
        </dgm:presLayoutVars>
      </dgm:prSet>
      <dgm:spPr/>
      <dgm:t>
        <a:bodyPr/>
        <a:lstStyle/>
        <a:p>
          <a:endParaRPr lang="zh-CN" altLang="en-US"/>
        </a:p>
      </dgm:t>
    </dgm:pt>
    <dgm:pt modelId="{C1A0223E-3C00-48C1-B794-C918E4135530}" type="pres">
      <dgm:prSet presAssocID="{BCA5E44F-D1A5-49DF-A095-0BAC7D93AADF}" presName="root1" presStyleCnt="0"/>
      <dgm:spPr/>
    </dgm:pt>
    <dgm:pt modelId="{1A8AE69E-C6C5-4452-BE4A-E3541233E3A6}" type="pres">
      <dgm:prSet presAssocID="{BCA5E44F-D1A5-49DF-A095-0BAC7D93AADF}" presName="LevelOneTextNode" presStyleLbl="node0" presStyleIdx="0" presStyleCnt="1" custScaleX="141125">
        <dgm:presLayoutVars>
          <dgm:chPref val="3"/>
        </dgm:presLayoutVars>
      </dgm:prSet>
      <dgm:spPr/>
      <dgm:t>
        <a:bodyPr/>
        <a:lstStyle/>
        <a:p>
          <a:endParaRPr lang="zh-CN" altLang="en-US"/>
        </a:p>
      </dgm:t>
    </dgm:pt>
    <dgm:pt modelId="{FAA8793D-6C90-4610-A7F8-04B75A3E718B}" type="pres">
      <dgm:prSet presAssocID="{BCA5E44F-D1A5-49DF-A095-0BAC7D93AADF}" presName="level2hierChild" presStyleCnt="0"/>
      <dgm:spPr/>
    </dgm:pt>
    <dgm:pt modelId="{74500B21-04B3-4AC9-ADCC-179D31E1F525}" type="pres">
      <dgm:prSet presAssocID="{58F29A2F-C5DE-4322-8B9B-1CF2500A9B9A}" presName="conn2-1" presStyleLbl="parChTrans1D2" presStyleIdx="0" presStyleCnt="3"/>
      <dgm:spPr/>
      <dgm:t>
        <a:bodyPr/>
        <a:lstStyle/>
        <a:p>
          <a:endParaRPr lang="zh-CN" altLang="en-US"/>
        </a:p>
      </dgm:t>
    </dgm:pt>
    <dgm:pt modelId="{90C8F054-21D5-47B1-879A-B7ECBFC1A67F}" type="pres">
      <dgm:prSet presAssocID="{58F29A2F-C5DE-4322-8B9B-1CF2500A9B9A}" presName="connTx" presStyleLbl="parChTrans1D2" presStyleIdx="0" presStyleCnt="3"/>
      <dgm:spPr/>
      <dgm:t>
        <a:bodyPr/>
        <a:lstStyle/>
        <a:p>
          <a:endParaRPr lang="zh-CN" altLang="en-US"/>
        </a:p>
      </dgm:t>
    </dgm:pt>
    <dgm:pt modelId="{18F4E713-56F4-4DCD-A80B-BCAD27ADC225}" type="pres">
      <dgm:prSet presAssocID="{E50A249E-77C6-49A9-ADBA-D1516684170B}" presName="root2" presStyleCnt="0"/>
      <dgm:spPr/>
    </dgm:pt>
    <dgm:pt modelId="{A77D1DAD-530E-49F8-8F2F-A22DDD059988}" type="pres">
      <dgm:prSet presAssocID="{E50A249E-77C6-49A9-ADBA-D1516684170B}" presName="LevelTwoTextNode" presStyleLbl="node2" presStyleIdx="0" presStyleCnt="3" custScaleX="125110">
        <dgm:presLayoutVars>
          <dgm:chPref val="3"/>
        </dgm:presLayoutVars>
      </dgm:prSet>
      <dgm:spPr/>
      <dgm:t>
        <a:bodyPr/>
        <a:lstStyle/>
        <a:p>
          <a:endParaRPr lang="zh-CN" altLang="en-US"/>
        </a:p>
      </dgm:t>
    </dgm:pt>
    <dgm:pt modelId="{BE14645E-A631-4121-9537-025D427F8090}" type="pres">
      <dgm:prSet presAssocID="{E50A249E-77C6-49A9-ADBA-D1516684170B}" presName="level3hierChild" presStyleCnt="0"/>
      <dgm:spPr/>
    </dgm:pt>
    <dgm:pt modelId="{5A18A81A-8A74-4BC9-AD1A-C3243143ADDE}" type="pres">
      <dgm:prSet presAssocID="{A642185E-9C88-4C15-A818-82534CE330EF}" presName="conn2-1" presStyleLbl="parChTrans1D3" presStyleIdx="0" presStyleCnt="2"/>
      <dgm:spPr/>
      <dgm:t>
        <a:bodyPr/>
        <a:lstStyle/>
        <a:p>
          <a:endParaRPr lang="zh-CN" altLang="en-US"/>
        </a:p>
      </dgm:t>
    </dgm:pt>
    <dgm:pt modelId="{1EC6641F-EE58-4531-AC77-B71208C74CF9}" type="pres">
      <dgm:prSet presAssocID="{A642185E-9C88-4C15-A818-82534CE330EF}" presName="connTx" presStyleLbl="parChTrans1D3" presStyleIdx="0" presStyleCnt="2"/>
      <dgm:spPr/>
      <dgm:t>
        <a:bodyPr/>
        <a:lstStyle/>
        <a:p>
          <a:endParaRPr lang="zh-CN" altLang="en-US"/>
        </a:p>
      </dgm:t>
    </dgm:pt>
    <dgm:pt modelId="{AC28E25F-2D62-41DE-9545-E3C7F74544A6}" type="pres">
      <dgm:prSet presAssocID="{FF9F1EDE-D525-48D0-9360-9503B6893098}" presName="root2" presStyleCnt="0"/>
      <dgm:spPr/>
    </dgm:pt>
    <dgm:pt modelId="{43649EB9-0896-4F6F-BC8B-B6B97CE9EC63}" type="pres">
      <dgm:prSet presAssocID="{FF9F1EDE-D525-48D0-9360-9503B6893098}" presName="LevelTwoTextNode" presStyleLbl="node3" presStyleIdx="0" presStyleCnt="2" custScaleX="144330">
        <dgm:presLayoutVars>
          <dgm:chPref val="3"/>
        </dgm:presLayoutVars>
      </dgm:prSet>
      <dgm:spPr/>
      <dgm:t>
        <a:bodyPr/>
        <a:lstStyle/>
        <a:p>
          <a:endParaRPr lang="zh-CN" altLang="en-US"/>
        </a:p>
      </dgm:t>
    </dgm:pt>
    <dgm:pt modelId="{8341F700-ACBE-490D-AA2B-F18900CB3933}" type="pres">
      <dgm:prSet presAssocID="{FF9F1EDE-D525-48D0-9360-9503B6893098}" presName="level3hierChild" presStyleCnt="0"/>
      <dgm:spPr/>
    </dgm:pt>
    <dgm:pt modelId="{38A05B18-7AEF-4F8E-B8B3-08861813E1E5}" type="pres">
      <dgm:prSet presAssocID="{DA1407A5-C6A7-4899-820A-EE0FE17C7516}" presName="conn2-1" presStyleLbl="parChTrans1D3" presStyleIdx="1" presStyleCnt="2"/>
      <dgm:spPr/>
      <dgm:t>
        <a:bodyPr/>
        <a:lstStyle/>
        <a:p>
          <a:endParaRPr lang="zh-CN" altLang="en-US"/>
        </a:p>
      </dgm:t>
    </dgm:pt>
    <dgm:pt modelId="{0DA1F7AB-88F6-48EA-8246-23BC43D11416}" type="pres">
      <dgm:prSet presAssocID="{DA1407A5-C6A7-4899-820A-EE0FE17C7516}" presName="connTx" presStyleLbl="parChTrans1D3" presStyleIdx="1" presStyleCnt="2"/>
      <dgm:spPr/>
      <dgm:t>
        <a:bodyPr/>
        <a:lstStyle/>
        <a:p>
          <a:endParaRPr lang="zh-CN" altLang="en-US"/>
        </a:p>
      </dgm:t>
    </dgm:pt>
    <dgm:pt modelId="{A6679F89-2F49-47D5-BFDF-893E343CF543}" type="pres">
      <dgm:prSet presAssocID="{6767F7F8-BB2F-4B05-8188-86E8A7CD07CD}" presName="root2" presStyleCnt="0"/>
      <dgm:spPr/>
    </dgm:pt>
    <dgm:pt modelId="{95689855-6075-4DC5-852E-C2E4ECC12B68}" type="pres">
      <dgm:prSet presAssocID="{6767F7F8-BB2F-4B05-8188-86E8A7CD07CD}" presName="LevelTwoTextNode" presStyleLbl="node3" presStyleIdx="1" presStyleCnt="2" custScaleX="144330">
        <dgm:presLayoutVars>
          <dgm:chPref val="3"/>
        </dgm:presLayoutVars>
      </dgm:prSet>
      <dgm:spPr/>
      <dgm:t>
        <a:bodyPr/>
        <a:lstStyle/>
        <a:p>
          <a:endParaRPr lang="zh-CN" altLang="en-US"/>
        </a:p>
      </dgm:t>
    </dgm:pt>
    <dgm:pt modelId="{909C7C97-29B7-4F70-B317-8B3FEF652C89}" type="pres">
      <dgm:prSet presAssocID="{6767F7F8-BB2F-4B05-8188-86E8A7CD07CD}" presName="level3hierChild" presStyleCnt="0"/>
      <dgm:spPr/>
    </dgm:pt>
    <dgm:pt modelId="{6166F4CC-8C65-40FF-BF6A-C493927F6E07}" type="pres">
      <dgm:prSet presAssocID="{B053D3E8-8229-47EE-AD1D-652DBB815862}" presName="conn2-1" presStyleLbl="parChTrans1D2" presStyleIdx="1" presStyleCnt="3"/>
      <dgm:spPr/>
      <dgm:t>
        <a:bodyPr/>
        <a:lstStyle/>
        <a:p>
          <a:endParaRPr lang="zh-CN" altLang="en-US"/>
        </a:p>
      </dgm:t>
    </dgm:pt>
    <dgm:pt modelId="{CB7AB428-D218-4AFD-8AA7-8FB70B88509E}" type="pres">
      <dgm:prSet presAssocID="{B053D3E8-8229-47EE-AD1D-652DBB815862}" presName="connTx" presStyleLbl="parChTrans1D2" presStyleIdx="1" presStyleCnt="3"/>
      <dgm:spPr/>
      <dgm:t>
        <a:bodyPr/>
        <a:lstStyle/>
        <a:p>
          <a:endParaRPr lang="zh-CN" altLang="en-US"/>
        </a:p>
      </dgm:t>
    </dgm:pt>
    <dgm:pt modelId="{14E1F313-F919-4A87-8F29-A0AFABD50C1B}" type="pres">
      <dgm:prSet presAssocID="{0E509FFD-0D59-402D-BDE7-87CA084640A3}" presName="root2" presStyleCnt="0"/>
      <dgm:spPr/>
    </dgm:pt>
    <dgm:pt modelId="{A474548B-02A7-470D-AB90-66C2C8E9F260}" type="pres">
      <dgm:prSet presAssocID="{0E509FFD-0D59-402D-BDE7-87CA084640A3}" presName="LevelTwoTextNode" presStyleLbl="node2" presStyleIdx="1" presStyleCnt="3" custScaleX="128055">
        <dgm:presLayoutVars>
          <dgm:chPref val="3"/>
        </dgm:presLayoutVars>
      </dgm:prSet>
      <dgm:spPr/>
      <dgm:t>
        <a:bodyPr/>
        <a:lstStyle/>
        <a:p>
          <a:endParaRPr lang="zh-CN" altLang="en-US"/>
        </a:p>
      </dgm:t>
    </dgm:pt>
    <dgm:pt modelId="{01CA1358-643B-4691-9ED6-CCCAD10C38A6}" type="pres">
      <dgm:prSet presAssocID="{0E509FFD-0D59-402D-BDE7-87CA084640A3}" presName="level3hierChild" presStyleCnt="0"/>
      <dgm:spPr/>
    </dgm:pt>
    <dgm:pt modelId="{9D02D3E2-678B-41C5-90E3-6E96B1FE993D}" type="pres">
      <dgm:prSet presAssocID="{F1C6993F-F8EE-4192-9060-F946CE410E40}" presName="conn2-1" presStyleLbl="parChTrans1D2" presStyleIdx="2" presStyleCnt="3"/>
      <dgm:spPr/>
      <dgm:t>
        <a:bodyPr/>
        <a:lstStyle/>
        <a:p>
          <a:endParaRPr lang="zh-CN" altLang="en-US"/>
        </a:p>
      </dgm:t>
    </dgm:pt>
    <dgm:pt modelId="{5F109C62-2889-46B0-A911-9E2C8D64360D}" type="pres">
      <dgm:prSet presAssocID="{F1C6993F-F8EE-4192-9060-F946CE410E40}" presName="connTx" presStyleLbl="parChTrans1D2" presStyleIdx="2" presStyleCnt="3"/>
      <dgm:spPr/>
      <dgm:t>
        <a:bodyPr/>
        <a:lstStyle/>
        <a:p>
          <a:endParaRPr lang="zh-CN" altLang="en-US"/>
        </a:p>
      </dgm:t>
    </dgm:pt>
    <dgm:pt modelId="{90B02C75-D2DF-4821-9F44-2F80C5894995}" type="pres">
      <dgm:prSet presAssocID="{0A8FBD28-FE99-4D32-A64F-2AAD4B71EA66}" presName="root2" presStyleCnt="0"/>
      <dgm:spPr/>
    </dgm:pt>
    <dgm:pt modelId="{6E6E82D6-941C-47C1-8D57-BF358B5E7163}" type="pres">
      <dgm:prSet presAssocID="{0A8FBD28-FE99-4D32-A64F-2AAD4B71EA66}" presName="LevelTwoTextNode" presStyleLbl="node2" presStyleIdx="2" presStyleCnt="3" custScaleX="128055">
        <dgm:presLayoutVars>
          <dgm:chPref val="3"/>
        </dgm:presLayoutVars>
      </dgm:prSet>
      <dgm:spPr/>
      <dgm:t>
        <a:bodyPr/>
        <a:lstStyle/>
        <a:p>
          <a:endParaRPr lang="zh-CN" altLang="en-US"/>
        </a:p>
      </dgm:t>
    </dgm:pt>
    <dgm:pt modelId="{CE70D718-9863-43FA-BA44-48CD7E529FB8}" type="pres">
      <dgm:prSet presAssocID="{0A8FBD28-FE99-4D32-A64F-2AAD4B71EA66}" presName="level3hierChild" presStyleCnt="0"/>
      <dgm:spPr/>
    </dgm:pt>
  </dgm:ptLst>
  <dgm:cxnLst>
    <dgm:cxn modelId="{2041B8EA-807A-4FE6-B39F-74058DF2BFC3}" srcId="{E50A249E-77C6-49A9-ADBA-D1516684170B}" destId="{FF9F1EDE-D525-48D0-9360-9503B6893098}" srcOrd="0" destOrd="0" parTransId="{A642185E-9C88-4C15-A818-82534CE330EF}" sibTransId="{3526004D-DB93-497C-8882-EC95CF12243E}"/>
    <dgm:cxn modelId="{5FB2A39A-02BE-4062-95DE-AAEDA05E2974}" srcId="{BCA5E44F-D1A5-49DF-A095-0BAC7D93AADF}" destId="{E50A249E-77C6-49A9-ADBA-D1516684170B}" srcOrd="0" destOrd="0" parTransId="{58F29A2F-C5DE-4322-8B9B-1CF2500A9B9A}" sibTransId="{2E4ADC0D-4B5B-44FC-95CB-3C530DCC075C}"/>
    <dgm:cxn modelId="{9EF67991-528C-40C7-B93D-E4684F535F9B}" type="presOf" srcId="{FF9F1EDE-D525-48D0-9360-9503B6893098}" destId="{43649EB9-0896-4F6F-BC8B-B6B97CE9EC63}" srcOrd="0" destOrd="0" presId="urn:microsoft.com/office/officeart/2005/8/layout/hierarchy2"/>
    <dgm:cxn modelId="{4946A637-30DF-4F78-A387-280985CDD16C}" type="presOf" srcId="{DA1407A5-C6A7-4899-820A-EE0FE17C7516}" destId="{38A05B18-7AEF-4F8E-B8B3-08861813E1E5}" srcOrd="0" destOrd="0" presId="urn:microsoft.com/office/officeart/2005/8/layout/hierarchy2"/>
    <dgm:cxn modelId="{3E7B1764-C31E-429E-BBB4-323FDCDBC09D}" type="presOf" srcId="{A642185E-9C88-4C15-A818-82534CE330EF}" destId="{1EC6641F-EE58-4531-AC77-B71208C74CF9}" srcOrd="1" destOrd="0" presId="urn:microsoft.com/office/officeart/2005/8/layout/hierarchy2"/>
    <dgm:cxn modelId="{932691BE-7576-43DC-96B3-6A58B5090B1E}" type="presOf" srcId="{58F29A2F-C5DE-4322-8B9B-1CF2500A9B9A}" destId="{90C8F054-21D5-47B1-879A-B7ECBFC1A67F}" srcOrd="1" destOrd="0" presId="urn:microsoft.com/office/officeart/2005/8/layout/hierarchy2"/>
    <dgm:cxn modelId="{C4871349-38CD-438B-99D3-69DFFCA6C9D6}" type="presOf" srcId="{F1C6993F-F8EE-4192-9060-F946CE410E40}" destId="{9D02D3E2-678B-41C5-90E3-6E96B1FE993D}" srcOrd="0" destOrd="0" presId="urn:microsoft.com/office/officeart/2005/8/layout/hierarchy2"/>
    <dgm:cxn modelId="{946E4B86-CD1A-4A02-A783-D792FFCD005E}" type="presOf" srcId="{A642185E-9C88-4C15-A818-82534CE330EF}" destId="{5A18A81A-8A74-4BC9-AD1A-C3243143ADDE}" srcOrd="0" destOrd="0" presId="urn:microsoft.com/office/officeart/2005/8/layout/hierarchy2"/>
    <dgm:cxn modelId="{835A5611-5815-46C2-ACC0-B8FC74B3F5CF}" srcId="{BCA5E44F-D1A5-49DF-A095-0BAC7D93AADF}" destId="{0E509FFD-0D59-402D-BDE7-87CA084640A3}" srcOrd="1" destOrd="0" parTransId="{B053D3E8-8229-47EE-AD1D-652DBB815862}" sibTransId="{9AE34082-F79C-4B46-9890-7F9F0B48E11E}"/>
    <dgm:cxn modelId="{326D07FF-291A-4C36-8C53-EA21F4EF3BC6}" type="presOf" srcId="{F1C6993F-F8EE-4192-9060-F946CE410E40}" destId="{5F109C62-2889-46B0-A911-9E2C8D64360D}" srcOrd="1" destOrd="0" presId="urn:microsoft.com/office/officeart/2005/8/layout/hierarchy2"/>
    <dgm:cxn modelId="{A93097CF-729B-4F40-BB44-EDE2D1F816B8}" type="presOf" srcId="{0A8FBD28-FE99-4D32-A64F-2AAD4B71EA66}" destId="{6E6E82D6-941C-47C1-8D57-BF358B5E7163}" srcOrd="0" destOrd="0" presId="urn:microsoft.com/office/officeart/2005/8/layout/hierarchy2"/>
    <dgm:cxn modelId="{4160323F-2904-44BF-BCDB-B245C66B6951}" type="presOf" srcId="{DA1407A5-C6A7-4899-820A-EE0FE17C7516}" destId="{0DA1F7AB-88F6-48EA-8246-23BC43D11416}" srcOrd="1" destOrd="0" presId="urn:microsoft.com/office/officeart/2005/8/layout/hierarchy2"/>
    <dgm:cxn modelId="{04F9E0EF-71D3-451E-9291-FB094A2E370B}" type="presOf" srcId="{E50A249E-77C6-49A9-ADBA-D1516684170B}" destId="{A77D1DAD-530E-49F8-8F2F-A22DDD059988}" srcOrd="0" destOrd="0" presId="urn:microsoft.com/office/officeart/2005/8/layout/hierarchy2"/>
    <dgm:cxn modelId="{F6304B65-A8CB-4D9D-B72D-2504C1E3084C}" type="presOf" srcId="{BCA5E44F-D1A5-49DF-A095-0BAC7D93AADF}" destId="{1A8AE69E-C6C5-4452-BE4A-E3541233E3A6}" srcOrd="0" destOrd="0" presId="urn:microsoft.com/office/officeart/2005/8/layout/hierarchy2"/>
    <dgm:cxn modelId="{6A664777-CEA1-43E8-B052-DF32E8E8BA4D}" srcId="{BCA5E44F-D1A5-49DF-A095-0BAC7D93AADF}" destId="{0A8FBD28-FE99-4D32-A64F-2AAD4B71EA66}" srcOrd="2" destOrd="0" parTransId="{F1C6993F-F8EE-4192-9060-F946CE410E40}" sibTransId="{199AF5E4-12C2-4FD5-8765-4806B78E2771}"/>
    <dgm:cxn modelId="{9060F15B-35A5-48CD-BD16-8F50BC7D82F3}" srcId="{505BCFA4-8097-4211-9D59-855758ABCE88}" destId="{BCA5E44F-D1A5-49DF-A095-0BAC7D93AADF}" srcOrd="0" destOrd="0" parTransId="{17A42740-3042-4611-94D5-62E1794D6171}" sibTransId="{94B6ED27-E97D-4669-BFD0-AFEA57C31A27}"/>
    <dgm:cxn modelId="{C4FE2F8C-9C95-4F2D-93DC-10DDD31C6990}" type="presOf" srcId="{B053D3E8-8229-47EE-AD1D-652DBB815862}" destId="{6166F4CC-8C65-40FF-BF6A-C493927F6E07}" srcOrd="0" destOrd="0" presId="urn:microsoft.com/office/officeart/2005/8/layout/hierarchy2"/>
    <dgm:cxn modelId="{07CE42D1-5DC1-469D-8ADC-78E5BFCDDEF8}" type="presOf" srcId="{0E509FFD-0D59-402D-BDE7-87CA084640A3}" destId="{A474548B-02A7-470D-AB90-66C2C8E9F260}" srcOrd="0" destOrd="0" presId="urn:microsoft.com/office/officeart/2005/8/layout/hierarchy2"/>
    <dgm:cxn modelId="{D44EDAFD-1F8C-452A-B980-4A271C921A8D}" type="presOf" srcId="{6767F7F8-BB2F-4B05-8188-86E8A7CD07CD}" destId="{95689855-6075-4DC5-852E-C2E4ECC12B68}" srcOrd="0" destOrd="0" presId="urn:microsoft.com/office/officeart/2005/8/layout/hierarchy2"/>
    <dgm:cxn modelId="{B708297D-AD64-4D53-9475-C3EAC6D3EE29}" type="presOf" srcId="{58F29A2F-C5DE-4322-8B9B-1CF2500A9B9A}" destId="{74500B21-04B3-4AC9-ADCC-179D31E1F525}" srcOrd="0" destOrd="0" presId="urn:microsoft.com/office/officeart/2005/8/layout/hierarchy2"/>
    <dgm:cxn modelId="{5F388F4F-81DE-471E-AFDD-761476C34389}" type="presOf" srcId="{B053D3E8-8229-47EE-AD1D-652DBB815862}" destId="{CB7AB428-D218-4AFD-8AA7-8FB70B88509E}" srcOrd="1" destOrd="0" presId="urn:microsoft.com/office/officeart/2005/8/layout/hierarchy2"/>
    <dgm:cxn modelId="{90C1F7FF-8A0A-40C8-AE56-0F805768A3A4}" srcId="{E50A249E-77C6-49A9-ADBA-D1516684170B}" destId="{6767F7F8-BB2F-4B05-8188-86E8A7CD07CD}" srcOrd="1" destOrd="0" parTransId="{DA1407A5-C6A7-4899-820A-EE0FE17C7516}" sibTransId="{01E57DBA-2426-47DE-8E70-A2C584E36F28}"/>
    <dgm:cxn modelId="{BF8F51DC-03FC-4A7F-9C6B-80255ABEB234}" type="presOf" srcId="{505BCFA4-8097-4211-9D59-855758ABCE88}" destId="{378B7660-DE2E-4250-A201-FEFE7D4DB1EB}" srcOrd="0" destOrd="0" presId="urn:microsoft.com/office/officeart/2005/8/layout/hierarchy2"/>
    <dgm:cxn modelId="{6FDE7558-B48E-4A7E-AEBC-13F843899E0F}" type="presParOf" srcId="{378B7660-DE2E-4250-A201-FEFE7D4DB1EB}" destId="{C1A0223E-3C00-48C1-B794-C918E4135530}" srcOrd="0" destOrd="0" presId="urn:microsoft.com/office/officeart/2005/8/layout/hierarchy2"/>
    <dgm:cxn modelId="{63500933-A09B-4900-BB14-7B3BD6D7D2F8}" type="presParOf" srcId="{C1A0223E-3C00-48C1-B794-C918E4135530}" destId="{1A8AE69E-C6C5-4452-BE4A-E3541233E3A6}" srcOrd="0" destOrd="0" presId="urn:microsoft.com/office/officeart/2005/8/layout/hierarchy2"/>
    <dgm:cxn modelId="{F6ABD064-94C9-487C-9FC6-F4FD06475460}" type="presParOf" srcId="{C1A0223E-3C00-48C1-B794-C918E4135530}" destId="{FAA8793D-6C90-4610-A7F8-04B75A3E718B}" srcOrd="1" destOrd="0" presId="urn:microsoft.com/office/officeart/2005/8/layout/hierarchy2"/>
    <dgm:cxn modelId="{E85F1B9E-D8DF-4909-B25A-1EFFF16FFE29}" type="presParOf" srcId="{FAA8793D-6C90-4610-A7F8-04B75A3E718B}" destId="{74500B21-04B3-4AC9-ADCC-179D31E1F525}" srcOrd="0" destOrd="0" presId="urn:microsoft.com/office/officeart/2005/8/layout/hierarchy2"/>
    <dgm:cxn modelId="{4A61A18F-25BE-4DB3-8CCB-112220CFCD88}" type="presParOf" srcId="{74500B21-04B3-4AC9-ADCC-179D31E1F525}" destId="{90C8F054-21D5-47B1-879A-B7ECBFC1A67F}" srcOrd="0" destOrd="0" presId="urn:microsoft.com/office/officeart/2005/8/layout/hierarchy2"/>
    <dgm:cxn modelId="{E193D4DA-137C-4087-BABF-7A8226FA5449}" type="presParOf" srcId="{FAA8793D-6C90-4610-A7F8-04B75A3E718B}" destId="{18F4E713-56F4-4DCD-A80B-BCAD27ADC225}" srcOrd="1" destOrd="0" presId="urn:microsoft.com/office/officeart/2005/8/layout/hierarchy2"/>
    <dgm:cxn modelId="{C57CBD51-FF3F-4243-B7CD-4F0CAD88ECBB}" type="presParOf" srcId="{18F4E713-56F4-4DCD-A80B-BCAD27ADC225}" destId="{A77D1DAD-530E-49F8-8F2F-A22DDD059988}" srcOrd="0" destOrd="0" presId="urn:microsoft.com/office/officeart/2005/8/layout/hierarchy2"/>
    <dgm:cxn modelId="{EF126943-C7DF-42C6-9D12-470A40CA12AD}" type="presParOf" srcId="{18F4E713-56F4-4DCD-A80B-BCAD27ADC225}" destId="{BE14645E-A631-4121-9537-025D427F8090}" srcOrd="1" destOrd="0" presId="urn:microsoft.com/office/officeart/2005/8/layout/hierarchy2"/>
    <dgm:cxn modelId="{BADFE98B-DB71-44BF-AA3B-AF7252155A88}" type="presParOf" srcId="{BE14645E-A631-4121-9537-025D427F8090}" destId="{5A18A81A-8A74-4BC9-AD1A-C3243143ADDE}" srcOrd="0" destOrd="0" presId="urn:microsoft.com/office/officeart/2005/8/layout/hierarchy2"/>
    <dgm:cxn modelId="{CDBB8226-F5C8-453C-9037-B36572C31073}" type="presParOf" srcId="{5A18A81A-8A74-4BC9-AD1A-C3243143ADDE}" destId="{1EC6641F-EE58-4531-AC77-B71208C74CF9}" srcOrd="0" destOrd="0" presId="urn:microsoft.com/office/officeart/2005/8/layout/hierarchy2"/>
    <dgm:cxn modelId="{08F5150D-BCA3-4C3D-9896-8A20778D9A20}" type="presParOf" srcId="{BE14645E-A631-4121-9537-025D427F8090}" destId="{AC28E25F-2D62-41DE-9545-E3C7F74544A6}" srcOrd="1" destOrd="0" presId="urn:microsoft.com/office/officeart/2005/8/layout/hierarchy2"/>
    <dgm:cxn modelId="{F24E5953-6927-48D5-B690-6DBA0B02EC24}" type="presParOf" srcId="{AC28E25F-2D62-41DE-9545-E3C7F74544A6}" destId="{43649EB9-0896-4F6F-BC8B-B6B97CE9EC63}" srcOrd="0" destOrd="0" presId="urn:microsoft.com/office/officeart/2005/8/layout/hierarchy2"/>
    <dgm:cxn modelId="{04B6B947-DA21-49D4-890D-8621DC61330B}" type="presParOf" srcId="{AC28E25F-2D62-41DE-9545-E3C7F74544A6}" destId="{8341F700-ACBE-490D-AA2B-F18900CB3933}" srcOrd="1" destOrd="0" presId="urn:microsoft.com/office/officeart/2005/8/layout/hierarchy2"/>
    <dgm:cxn modelId="{AE703C20-2739-41BF-9806-335F809E466D}" type="presParOf" srcId="{BE14645E-A631-4121-9537-025D427F8090}" destId="{38A05B18-7AEF-4F8E-B8B3-08861813E1E5}" srcOrd="2" destOrd="0" presId="urn:microsoft.com/office/officeart/2005/8/layout/hierarchy2"/>
    <dgm:cxn modelId="{CFB17486-AB77-44B7-A6A6-0A41C339B96A}" type="presParOf" srcId="{38A05B18-7AEF-4F8E-B8B3-08861813E1E5}" destId="{0DA1F7AB-88F6-48EA-8246-23BC43D11416}" srcOrd="0" destOrd="0" presId="urn:microsoft.com/office/officeart/2005/8/layout/hierarchy2"/>
    <dgm:cxn modelId="{E0C23FAF-A156-46A4-BDBF-D47FE2B45B33}" type="presParOf" srcId="{BE14645E-A631-4121-9537-025D427F8090}" destId="{A6679F89-2F49-47D5-BFDF-893E343CF543}" srcOrd="3" destOrd="0" presId="urn:microsoft.com/office/officeart/2005/8/layout/hierarchy2"/>
    <dgm:cxn modelId="{28836695-B4CB-435B-996F-8F8669C81CC9}" type="presParOf" srcId="{A6679F89-2F49-47D5-BFDF-893E343CF543}" destId="{95689855-6075-4DC5-852E-C2E4ECC12B68}" srcOrd="0" destOrd="0" presId="urn:microsoft.com/office/officeart/2005/8/layout/hierarchy2"/>
    <dgm:cxn modelId="{0CCBB5E6-5F41-4620-9ECF-7DF5DEF6B113}" type="presParOf" srcId="{A6679F89-2F49-47D5-BFDF-893E343CF543}" destId="{909C7C97-29B7-4F70-B317-8B3FEF652C89}" srcOrd="1" destOrd="0" presId="urn:microsoft.com/office/officeart/2005/8/layout/hierarchy2"/>
    <dgm:cxn modelId="{7311F937-5693-4BEF-B633-A9E0059DF4E5}" type="presParOf" srcId="{FAA8793D-6C90-4610-A7F8-04B75A3E718B}" destId="{6166F4CC-8C65-40FF-BF6A-C493927F6E07}" srcOrd="2" destOrd="0" presId="urn:microsoft.com/office/officeart/2005/8/layout/hierarchy2"/>
    <dgm:cxn modelId="{7F9208D0-9687-4BDA-A900-0B281ABCDA1C}" type="presParOf" srcId="{6166F4CC-8C65-40FF-BF6A-C493927F6E07}" destId="{CB7AB428-D218-4AFD-8AA7-8FB70B88509E}" srcOrd="0" destOrd="0" presId="urn:microsoft.com/office/officeart/2005/8/layout/hierarchy2"/>
    <dgm:cxn modelId="{97618F5A-9B58-4342-9E42-53AAA2FB1006}" type="presParOf" srcId="{FAA8793D-6C90-4610-A7F8-04B75A3E718B}" destId="{14E1F313-F919-4A87-8F29-A0AFABD50C1B}" srcOrd="3" destOrd="0" presId="urn:microsoft.com/office/officeart/2005/8/layout/hierarchy2"/>
    <dgm:cxn modelId="{83A8D878-7B97-4B04-A53F-9B61255A85B3}" type="presParOf" srcId="{14E1F313-F919-4A87-8F29-A0AFABD50C1B}" destId="{A474548B-02A7-470D-AB90-66C2C8E9F260}" srcOrd="0" destOrd="0" presId="urn:microsoft.com/office/officeart/2005/8/layout/hierarchy2"/>
    <dgm:cxn modelId="{A4312591-3A99-4559-80D6-FB556E10FCA0}" type="presParOf" srcId="{14E1F313-F919-4A87-8F29-A0AFABD50C1B}" destId="{01CA1358-643B-4691-9ED6-CCCAD10C38A6}" srcOrd="1" destOrd="0" presId="urn:microsoft.com/office/officeart/2005/8/layout/hierarchy2"/>
    <dgm:cxn modelId="{A7FB6625-28B8-4D11-B061-AAC41E98CFD1}" type="presParOf" srcId="{FAA8793D-6C90-4610-A7F8-04B75A3E718B}" destId="{9D02D3E2-678B-41C5-90E3-6E96B1FE993D}" srcOrd="4" destOrd="0" presId="urn:microsoft.com/office/officeart/2005/8/layout/hierarchy2"/>
    <dgm:cxn modelId="{A7A6E337-10F2-4BDD-9C06-50924FC09ECD}" type="presParOf" srcId="{9D02D3E2-678B-41C5-90E3-6E96B1FE993D}" destId="{5F109C62-2889-46B0-A911-9E2C8D64360D}" srcOrd="0" destOrd="0" presId="urn:microsoft.com/office/officeart/2005/8/layout/hierarchy2"/>
    <dgm:cxn modelId="{7FD8CF19-DC2A-4F76-ADD6-668F8D3BEB42}" type="presParOf" srcId="{FAA8793D-6C90-4610-A7F8-04B75A3E718B}" destId="{90B02C75-D2DF-4821-9F44-2F80C5894995}" srcOrd="5" destOrd="0" presId="urn:microsoft.com/office/officeart/2005/8/layout/hierarchy2"/>
    <dgm:cxn modelId="{1E7DDCA0-7EFF-4246-95D7-7DAA48F21A57}" type="presParOf" srcId="{90B02C75-D2DF-4821-9F44-2F80C5894995}" destId="{6E6E82D6-941C-47C1-8D57-BF358B5E7163}" srcOrd="0" destOrd="0" presId="urn:microsoft.com/office/officeart/2005/8/layout/hierarchy2"/>
    <dgm:cxn modelId="{637AC60A-47FB-4CC1-AACC-025295B63486}" type="presParOf" srcId="{90B02C75-D2DF-4821-9F44-2F80C5894995}" destId="{CE70D718-9863-43FA-BA44-48CD7E529FB8}"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DC2870-5B4D-4171-A323-AF3B8C3CD9CC}">
      <dsp:nvSpPr>
        <dsp:cNvPr id="0" name=""/>
        <dsp:cNvSpPr/>
      </dsp:nvSpPr>
      <dsp:spPr>
        <a:xfrm rot="10800000">
          <a:off x="863701" y="0"/>
          <a:ext cx="2968889" cy="482712"/>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863" tIns="57150" rIns="106680" bIns="57150" numCol="1" spcCol="1270" anchor="ctr" anchorCtr="0">
          <a:noAutofit/>
        </a:bodyPr>
        <a:lstStyle/>
        <a:p>
          <a:pPr lvl="0" algn="ctr" defTabSz="666750">
            <a:lnSpc>
              <a:spcPct val="90000"/>
            </a:lnSpc>
            <a:spcBef>
              <a:spcPct val="0"/>
            </a:spcBef>
            <a:spcAft>
              <a:spcPct val="35000"/>
            </a:spcAft>
          </a:pPr>
          <a:r>
            <a:rPr lang="en-US" sz="1500" i="1" kern="1200" dirty="0" smtClean="0"/>
            <a:t>C</a:t>
          </a:r>
          <a:r>
            <a:rPr lang="en-US" sz="1500" kern="1200" dirty="0" smtClean="0"/>
            <a:t> = </a:t>
          </a:r>
          <a:r>
            <a:rPr lang="en-US" sz="1500" i="1" kern="1200" dirty="0" smtClean="0"/>
            <a:t>LBA</a:t>
          </a:r>
          <a:r>
            <a:rPr lang="en-US" sz="1500" kern="1200" dirty="0" smtClean="0"/>
            <a:t> ÷ (</a:t>
          </a:r>
          <a:r>
            <a:rPr lang="en-US" sz="1500" i="1" kern="1200" dirty="0" smtClean="0"/>
            <a:t>HPC</a:t>
          </a:r>
          <a:r>
            <a:rPr lang="en-US" sz="1500" kern="1200" dirty="0" smtClean="0"/>
            <a:t> × </a:t>
          </a:r>
          <a:r>
            <a:rPr lang="en-US" sz="1500" i="1" kern="1200" dirty="0" smtClean="0"/>
            <a:t>SPT</a:t>
          </a:r>
          <a:r>
            <a:rPr lang="en-US" sz="1500" kern="1200" dirty="0" smtClean="0"/>
            <a:t>)</a:t>
          </a:r>
          <a:endParaRPr lang="zh-CN" altLang="en-US" sz="1500" kern="1200" dirty="0"/>
        </a:p>
      </dsp:txBody>
      <dsp:txXfrm rot="10800000">
        <a:off x="863701" y="0"/>
        <a:ext cx="2968889" cy="482712"/>
      </dsp:txXfrm>
    </dsp:sp>
    <dsp:sp modelId="{5B1D1166-428D-4D88-A3B3-613FCA7419E1}">
      <dsp:nvSpPr>
        <dsp:cNvPr id="0" name=""/>
        <dsp:cNvSpPr/>
      </dsp:nvSpPr>
      <dsp:spPr>
        <a:xfrm>
          <a:off x="627124" y="581"/>
          <a:ext cx="482712" cy="482712"/>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6C46DE-BDE4-4DDE-B681-A90E4D81532B}">
      <dsp:nvSpPr>
        <dsp:cNvPr id="0" name=""/>
        <dsp:cNvSpPr/>
      </dsp:nvSpPr>
      <dsp:spPr>
        <a:xfrm rot="10800000">
          <a:off x="868481" y="622739"/>
          <a:ext cx="2968889" cy="482712"/>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863" tIns="57150" rIns="106680" bIns="57150" numCol="1" spcCol="1270" anchor="ctr" anchorCtr="0">
          <a:noAutofit/>
        </a:bodyPr>
        <a:lstStyle/>
        <a:p>
          <a:pPr lvl="0" algn="ctr" defTabSz="666750">
            <a:lnSpc>
              <a:spcPct val="90000"/>
            </a:lnSpc>
            <a:spcBef>
              <a:spcPct val="0"/>
            </a:spcBef>
            <a:spcAft>
              <a:spcPct val="35000"/>
            </a:spcAft>
          </a:pPr>
          <a:r>
            <a:rPr lang="en-US" sz="1500" i="1" kern="1200" dirty="0" smtClean="0"/>
            <a:t>H</a:t>
          </a:r>
          <a:r>
            <a:rPr lang="en-US" sz="1500" kern="1200" dirty="0" smtClean="0"/>
            <a:t> = (</a:t>
          </a:r>
          <a:r>
            <a:rPr lang="en-US" sz="1500" i="1" kern="1200" dirty="0" smtClean="0"/>
            <a:t>LBA</a:t>
          </a:r>
          <a:r>
            <a:rPr lang="en-US" sz="1500" kern="1200" dirty="0" smtClean="0"/>
            <a:t> ÷ </a:t>
          </a:r>
          <a:r>
            <a:rPr lang="en-US" sz="1500" i="1" kern="1200" dirty="0" smtClean="0"/>
            <a:t>SPT</a:t>
          </a:r>
          <a:r>
            <a:rPr lang="en-US" sz="1500" kern="1200" dirty="0" smtClean="0"/>
            <a:t>) mod </a:t>
          </a:r>
          <a:r>
            <a:rPr lang="en-US" sz="1500" i="1" kern="1200" dirty="0" smtClean="0"/>
            <a:t>HPC</a:t>
          </a:r>
          <a:endParaRPr lang="zh-CN" altLang="en-US" sz="1500" kern="1200" dirty="0"/>
        </a:p>
      </dsp:txBody>
      <dsp:txXfrm rot="10800000">
        <a:off x="868481" y="622739"/>
        <a:ext cx="2968889" cy="482712"/>
      </dsp:txXfrm>
    </dsp:sp>
    <dsp:sp modelId="{816FF887-5692-445D-B60F-44F59BEF7810}">
      <dsp:nvSpPr>
        <dsp:cNvPr id="0" name=""/>
        <dsp:cNvSpPr/>
      </dsp:nvSpPr>
      <dsp:spPr>
        <a:xfrm>
          <a:off x="627124" y="622739"/>
          <a:ext cx="482712" cy="482712"/>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F005A3-D44A-41D4-9F33-262BE65CC21B}">
      <dsp:nvSpPr>
        <dsp:cNvPr id="0" name=""/>
        <dsp:cNvSpPr/>
      </dsp:nvSpPr>
      <dsp:spPr>
        <a:xfrm rot="10800000">
          <a:off x="868481" y="1244897"/>
          <a:ext cx="2968889" cy="482712"/>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863" tIns="57150" rIns="106680" bIns="57150" numCol="1" spcCol="1270" anchor="ctr" anchorCtr="0">
          <a:noAutofit/>
        </a:bodyPr>
        <a:lstStyle/>
        <a:p>
          <a:pPr lvl="0" algn="ctr" defTabSz="666750">
            <a:lnSpc>
              <a:spcPct val="90000"/>
            </a:lnSpc>
            <a:spcBef>
              <a:spcPct val="0"/>
            </a:spcBef>
            <a:spcAft>
              <a:spcPct val="35000"/>
            </a:spcAft>
          </a:pPr>
          <a:r>
            <a:rPr lang="en-US" sz="1500" i="1" kern="1200" dirty="0" smtClean="0"/>
            <a:t>S</a:t>
          </a:r>
          <a:r>
            <a:rPr lang="en-US" sz="1500" kern="1200" dirty="0" smtClean="0"/>
            <a:t> = (</a:t>
          </a:r>
          <a:r>
            <a:rPr lang="en-US" sz="1500" i="1" kern="1200" dirty="0" smtClean="0"/>
            <a:t>LBA</a:t>
          </a:r>
          <a:r>
            <a:rPr lang="en-US" sz="1500" kern="1200" dirty="0" smtClean="0"/>
            <a:t> mod </a:t>
          </a:r>
          <a:r>
            <a:rPr lang="en-US" sz="1500" i="1" kern="1200" dirty="0" smtClean="0"/>
            <a:t>SPT</a:t>
          </a:r>
          <a:r>
            <a:rPr lang="en-US" sz="1500" kern="1200" dirty="0" smtClean="0"/>
            <a:t>) + 1</a:t>
          </a:r>
          <a:endParaRPr lang="zh-CN" altLang="en-US" sz="1500" kern="1200" dirty="0"/>
        </a:p>
      </dsp:txBody>
      <dsp:txXfrm rot="10800000">
        <a:off x="868481" y="1244897"/>
        <a:ext cx="2968889" cy="482712"/>
      </dsp:txXfrm>
    </dsp:sp>
    <dsp:sp modelId="{AC1C4564-3C55-47A6-BD83-1109201665EB}">
      <dsp:nvSpPr>
        <dsp:cNvPr id="0" name=""/>
        <dsp:cNvSpPr/>
      </dsp:nvSpPr>
      <dsp:spPr>
        <a:xfrm>
          <a:off x="627124" y="1244897"/>
          <a:ext cx="482712" cy="482712"/>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8AE69E-C6C5-4452-BE4A-E3541233E3A6}">
      <dsp:nvSpPr>
        <dsp:cNvPr id="0" name=""/>
        <dsp:cNvSpPr/>
      </dsp:nvSpPr>
      <dsp:spPr>
        <a:xfrm>
          <a:off x="844954" y="1122066"/>
          <a:ext cx="1833946" cy="649759"/>
        </a:xfrm>
        <a:prstGeom prst="roundRect">
          <a:avLst>
            <a:gd name="adj" fmla="val 10000"/>
          </a:avLst>
        </a:prstGeom>
        <a:solidFill>
          <a:schemeClr val="accent4">
            <a:shade val="6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b="1" kern="1200" smtClean="0"/>
            <a:t>磁盘访问时间</a:t>
          </a:r>
          <a:r>
            <a:rPr lang="en-US" altLang="zh-CN" sz="1900" b="1" kern="1200" smtClean="0"/>
            <a:t> </a:t>
          </a:r>
          <a:endParaRPr lang="zh-CN" altLang="en-US" sz="1900" kern="1200" dirty="0"/>
        </a:p>
      </dsp:txBody>
      <dsp:txXfrm>
        <a:off x="844954" y="1122066"/>
        <a:ext cx="1833946" cy="649759"/>
      </dsp:txXfrm>
    </dsp:sp>
    <dsp:sp modelId="{74500B21-04B3-4AC9-ADCC-179D31E1F525}">
      <dsp:nvSpPr>
        <dsp:cNvPr id="0" name=""/>
        <dsp:cNvSpPr/>
      </dsp:nvSpPr>
      <dsp:spPr>
        <a:xfrm rot="18289469">
          <a:off x="2483683" y="1050130"/>
          <a:ext cx="910243" cy="46406"/>
        </a:xfrm>
        <a:custGeom>
          <a:avLst/>
          <a:gdLst/>
          <a:ahLst/>
          <a:cxnLst/>
          <a:rect l="0" t="0" r="0" b="0"/>
          <a:pathLst>
            <a:path>
              <a:moveTo>
                <a:pt x="0" y="23203"/>
              </a:moveTo>
              <a:lnTo>
                <a:pt x="910243" y="23203"/>
              </a:lnTo>
            </a:path>
          </a:pathLst>
        </a:custGeom>
        <a:noFill/>
        <a:ln w="25400" cap="flat" cmpd="sng" algn="ctr">
          <a:solidFill>
            <a:schemeClr val="accent4">
              <a:tint val="9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8289469">
        <a:off x="2916048" y="1050578"/>
        <a:ext cx="45512" cy="45512"/>
      </dsp:txXfrm>
    </dsp:sp>
    <dsp:sp modelId="{A77D1DAD-530E-49F8-8F2F-A22DDD059988}">
      <dsp:nvSpPr>
        <dsp:cNvPr id="0" name=""/>
        <dsp:cNvSpPr/>
      </dsp:nvSpPr>
      <dsp:spPr>
        <a:xfrm>
          <a:off x="3198708" y="374842"/>
          <a:ext cx="1625828" cy="649759"/>
        </a:xfrm>
        <a:prstGeom prst="roundRect">
          <a:avLst>
            <a:gd name="adj" fmla="val 10000"/>
          </a:avLst>
        </a:prstGeom>
        <a:solidFill>
          <a:schemeClr val="accent4">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b="1" kern="1200" dirty="0" smtClean="0"/>
            <a:t>随机访问时间</a:t>
          </a:r>
          <a:endParaRPr lang="zh-CN" altLang="en-US" sz="1900" kern="1200" dirty="0"/>
        </a:p>
      </dsp:txBody>
      <dsp:txXfrm>
        <a:off x="3198708" y="374842"/>
        <a:ext cx="1625828" cy="649759"/>
      </dsp:txXfrm>
    </dsp:sp>
    <dsp:sp modelId="{5A18A81A-8A74-4BC9-AD1A-C3243143ADDE}">
      <dsp:nvSpPr>
        <dsp:cNvPr id="0" name=""/>
        <dsp:cNvSpPr/>
      </dsp:nvSpPr>
      <dsp:spPr>
        <a:xfrm rot="19457599">
          <a:off x="4764368" y="489713"/>
          <a:ext cx="640145" cy="46406"/>
        </a:xfrm>
        <a:custGeom>
          <a:avLst/>
          <a:gdLst/>
          <a:ahLst/>
          <a:cxnLst/>
          <a:rect l="0" t="0" r="0" b="0"/>
          <a:pathLst>
            <a:path>
              <a:moveTo>
                <a:pt x="0" y="23203"/>
              </a:moveTo>
              <a:lnTo>
                <a:pt x="640145" y="23203"/>
              </a:lnTo>
            </a:path>
          </a:pathLst>
        </a:custGeom>
        <a:noFill/>
        <a:ln w="25400" cap="flat" cmpd="sng" algn="ctr">
          <a:solidFill>
            <a:schemeClr val="accent4">
              <a:tint val="7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5068437" y="496912"/>
        <a:ext cx="32007" cy="32007"/>
      </dsp:txXfrm>
    </dsp:sp>
    <dsp:sp modelId="{43649EB9-0896-4F6F-BC8B-B6B97CE9EC63}">
      <dsp:nvSpPr>
        <dsp:cNvPr id="0" name=""/>
        <dsp:cNvSpPr/>
      </dsp:nvSpPr>
      <dsp:spPr>
        <a:xfrm>
          <a:off x="5344345" y="1230"/>
          <a:ext cx="1875596" cy="649759"/>
        </a:xfrm>
        <a:prstGeom prst="roundRect">
          <a:avLst>
            <a:gd name="adj" fmla="val 10000"/>
          </a:avLst>
        </a:prstGeom>
        <a:solidFill>
          <a:schemeClr val="accent4">
            <a:tint val="99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b="1" kern="1200" smtClean="0"/>
            <a:t>寻道时间</a:t>
          </a:r>
          <a:endParaRPr lang="zh-CN" altLang="en-US" sz="1900" kern="1200" dirty="0"/>
        </a:p>
      </dsp:txBody>
      <dsp:txXfrm>
        <a:off x="5344345" y="1230"/>
        <a:ext cx="1875596" cy="649759"/>
      </dsp:txXfrm>
    </dsp:sp>
    <dsp:sp modelId="{38A05B18-7AEF-4F8E-B8B3-08861813E1E5}">
      <dsp:nvSpPr>
        <dsp:cNvPr id="0" name=""/>
        <dsp:cNvSpPr/>
      </dsp:nvSpPr>
      <dsp:spPr>
        <a:xfrm rot="2142401">
          <a:off x="4764368" y="863325"/>
          <a:ext cx="640145" cy="46406"/>
        </a:xfrm>
        <a:custGeom>
          <a:avLst/>
          <a:gdLst/>
          <a:ahLst/>
          <a:cxnLst/>
          <a:rect l="0" t="0" r="0" b="0"/>
          <a:pathLst>
            <a:path>
              <a:moveTo>
                <a:pt x="0" y="23203"/>
              </a:moveTo>
              <a:lnTo>
                <a:pt x="640145" y="23203"/>
              </a:lnTo>
            </a:path>
          </a:pathLst>
        </a:custGeom>
        <a:noFill/>
        <a:ln w="25400" cap="flat" cmpd="sng" algn="ctr">
          <a:solidFill>
            <a:schemeClr val="accent4">
              <a:tint val="7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5068437" y="870524"/>
        <a:ext cx="32007" cy="32007"/>
      </dsp:txXfrm>
    </dsp:sp>
    <dsp:sp modelId="{95689855-6075-4DC5-852E-C2E4ECC12B68}">
      <dsp:nvSpPr>
        <dsp:cNvPr id="0" name=""/>
        <dsp:cNvSpPr/>
      </dsp:nvSpPr>
      <dsp:spPr>
        <a:xfrm>
          <a:off x="5344345" y="748454"/>
          <a:ext cx="1875596" cy="649759"/>
        </a:xfrm>
        <a:prstGeom prst="roundRect">
          <a:avLst>
            <a:gd name="adj" fmla="val 10000"/>
          </a:avLst>
        </a:prstGeom>
        <a:solidFill>
          <a:schemeClr val="accent4">
            <a:tint val="99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b="1" kern="1200" smtClean="0"/>
            <a:t>旋转延迟时间</a:t>
          </a:r>
          <a:endParaRPr lang="zh-CN" altLang="en-US" sz="1900" kern="1200" dirty="0"/>
        </a:p>
      </dsp:txBody>
      <dsp:txXfrm>
        <a:off x="5344345" y="748454"/>
        <a:ext cx="1875596" cy="649759"/>
      </dsp:txXfrm>
    </dsp:sp>
    <dsp:sp modelId="{6166F4CC-8C65-40FF-BF6A-C493927F6E07}">
      <dsp:nvSpPr>
        <dsp:cNvPr id="0" name=""/>
        <dsp:cNvSpPr/>
      </dsp:nvSpPr>
      <dsp:spPr>
        <a:xfrm>
          <a:off x="2678901" y="1423742"/>
          <a:ext cx="519807" cy="46406"/>
        </a:xfrm>
        <a:custGeom>
          <a:avLst/>
          <a:gdLst/>
          <a:ahLst/>
          <a:cxnLst/>
          <a:rect l="0" t="0" r="0" b="0"/>
          <a:pathLst>
            <a:path>
              <a:moveTo>
                <a:pt x="0" y="23203"/>
              </a:moveTo>
              <a:lnTo>
                <a:pt x="519807" y="23203"/>
              </a:lnTo>
            </a:path>
          </a:pathLst>
        </a:custGeom>
        <a:noFill/>
        <a:ln w="25400" cap="flat" cmpd="sng" algn="ctr">
          <a:solidFill>
            <a:schemeClr val="accent4">
              <a:tint val="9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925809" y="1433950"/>
        <a:ext cx="25990" cy="25990"/>
      </dsp:txXfrm>
    </dsp:sp>
    <dsp:sp modelId="{A474548B-02A7-470D-AB90-66C2C8E9F260}">
      <dsp:nvSpPr>
        <dsp:cNvPr id="0" name=""/>
        <dsp:cNvSpPr/>
      </dsp:nvSpPr>
      <dsp:spPr>
        <a:xfrm>
          <a:off x="3198708" y="1122066"/>
          <a:ext cx="1664099" cy="649759"/>
        </a:xfrm>
        <a:prstGeom prst="roundRect">
          <a:avLst>
            <a:gd name="adj" fmla="val 10000"/>
          </a:avLst>
        </a:prstGeom>
        <a:solidFill>
          <a:schemeClr val="accent4">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b="1" kern="1200" smtClean="0"/>
            <a:t>传输时间</a:t>
          </a:r>
          <a:endParaRPr lang="zh-CN" altLang="en-US" sz="1900" kern="1200" dirty="0"/>
        </a:p>
      </dsp:txBody>
      <dsp:txXfrm>
        <a:off x="3198708" y="1122066"/>
        <a:ext cx="1664099" cy="649759"/>
      </dsp:txXfrm>
    </dsp:sp>
    <dsp:sp modelId="{9D02D3E2-678B-41C5-90E3-6E96B1FE993D}">
      <dsp:nvSpPr>
        <dsp:cNvPr id="0" name=""/>
        <dsp:cNvSpPr/>
      </dsp:nvSpPr>
      <dsp:spPr>
        <a:xfrm rot="3310531">
          <a:off x="2483683" y="1797354"/>
          <a:ext cx="910243" cy="46406"/>
        </a:xfrm>
        <a:custGeom>
          <a:avLst/>
          <a:gdLst/>
          <a:ahLst/>
          <a:cxnLst/>
          <a:rect l="0" t="0" r="0" b="0"/>
          <a:pathLst>
            <a:path>
              <a:moveTo>
                <a:pt x="0" y="23203"/>
              </a:moveTo>
              <a:lnTo>
                <a:pt x="910243" y="23203"/>
              </a:lnTo>
            </a:path>
          </a:pathLst>
        </a:custGeom>
        <a:noFill/>
        <a:ln w="25400" cap="flat" cmpd="sng" algn="ctr">
          <a:solidFill>
            <a:schemeClr val="accent4">
              <a:tint val="9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3310531">
        <a:off x="2916048" y="1797801"/>
        <a:ext cx="45512" cy="45512"/>
      </dsp:txXfrm>
    </dsp:sp>
    <dsp:sp modelId="{6E6E82D6-941C-47C1-8D57-BF358B5E7163}">
      <dsp:nvSpPr>
        <dsp:cNvPr id="0" name=""/>
        <dsp:cNvSpPr/>
      </dsp:nvSpPr>
      <dsp:spPr>
        <a:xfrm>
          <a:off x="3198708" y="1869289"/>
          <a:ext cx="1664099" cy="649759"/>
        </a:xfrm>
        <a:prstGeom prst="roundRect">
          <a:avLst>
            <a:gd name="adj" fmla="val 10000"/>
          </a:avLst>
        </a:prstGeom>
        <a:solidFill>
          <a:schemeClr val="accent4">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b="1" kern="1200" dirty="0" smtClean="0"/>
            <a:t>系统开销时间</a:t>
          </a:r>
          <a:endParaRPr lang="zh-CN" altLang="en-US" sz="1900" kern="1200" dirty="0"/>
        </a:p>
      </dsp:txBody>
      <dsp:txXfrm>
        <a:off x="3198708" y="1869289"/>
        <a:ext cx="1664099" cy="649759"/>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931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931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itchFamily="18" charset="0"/>
              </a:defRPr>
            </a:lvl1pPr>
          </a:lstStyle>
          <a:p>
            <a:fld id="{25A09700-16F2-4C14-8518-3EC182EDAA5E}"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911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11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11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91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itchFamily="18" charset="0"/>
              </a:defRPr>
            </a:lvl1pPr>
          </a:lstStyle>
          <a:p>
            <a:fld id="{77D5136B-9943-48DB-BF08-A3D1A055A203}"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A9326C24-3F87-46A7-A006-5A75E0A125C5}" type="slidenum">
              <a:rPr lang="zh-CN" altLang="en-US"/>
              <a:pPr/>
              <a:t>1</a:t>
            </a:fld>
            <a:endParaRPr lang="en-US" altLang="zh-CN"/>
          </a:p>
        </p:txBody>
      </p:sp>
      <p:sp>
        <p:nvSpPr>
          <p:cNvPr id="15363"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ln/>
        </p:spPr>
        <p:txBody>
          <a:bodyPr/>
          <a:lstStyle/>
          <a:p>
            <a:pPr eaLnBrk="1" hangingPunct="1">
              <a:defRPr/>
            </a:pPr>
            <a:r>
              <a:rPr lang="en-US" altLang="zh-CN" sz="2800" dirty="0" smtClean="0"/>
              <a:t>Good afternoon. I’m </a:t>
            </a:r>
            <a:r>
              <a:rPr lang="en-US" altLang="zh-CN" sz="2800" dirty="0" err="1" smtClean="0"/>
              <a:t>Peifeng</a:t>
            </a:r>
            <a:r>
              <a:rPr lang="en-US" altLang="zh-CN" sz="2800" dirty="0" smtClean="0"/>
              <a:t> Li, from Soochow university, China.</a:t>
            </a:r>
          </a:p>
          <a:p>
            <a:pPr eaLnBrk="1" hangingPunct="1">
              <a:defRPr/>
            </a:pPr>
            <a:r>
              <a:rPr lang="en-US" altLang="zh-CN" sz="2800" dirty="0" smtClean="0"/>
              <a:t>I’m glad to be here to present our </a:t>
            </a:r>
            <a:r>
              <a:rPr lang="en-US" altLang="zh-CN" sz="2800" dirty="0" err="1" smtClean="0"/>
              <a:t>paper“</a:t>
            </a:r>
            <a:r>
              <a:rPr lang="en-US" altLang="zh-CN" sz="2800" dirty="0" err="1" smtClean="0">
                <a:effectLst>
                  <a:outerShdw blurRad="38100" dist="38100" dir="2700000" algn="tl">
                    <a:srgbClr val="000000">
                      <a:alpha val="43137"/>
                    </a:srgbClr>
                  </a:outerShdw>
                </a:effectLst>
                <a:cs typeface="Times New Roman" pitchFamily="18" charset="0"/>
              </a:rPr>
              <a:t>Argument</a:t>
            </a:r>
            <a:r>
              <a:rPr lang="en-US" altLang="zh-CN" sz="2800" dirty="0" smtClean="0">
                <a:effectLst>
                  <a:outerShdw blurRad="38100" dist="38100" dir="2700000" algn="tl">
                    <a:srgbClr val="000000">
                      <a:alpha val="43137"/>
                    </a:srgbClr>
                  </a:outerShdw>
                </a:effectLst>
                <a:cs typeface="Times New Roman" pitchFamily="18" charset="0"/>
              </a:rPr>
              <a:t> Inference from Relevant Event Mentions in Chinese Argument Extraction</a:t>
            </a:r>
            <a:r>
              <a:rPr lang="en-US" altLang="zh-CN" sz="2800" dirty="0" smtClean="0"/>
              <a:t>”, which focuses on how to use the relationship among relevant event mentions to extract the arguments for Chinese events.</a:t>
            </a:r>
          </a:p>
          <a:p>
            <a:pPr eaLnBrk="1" hangingPunct="1">
              <a:defRPr/>
            </a:pPr>
            <a:endParaRPr lang="zh-CN" altLang="en-US" sz="28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09A30D03-897C-4C94-A57C-1127291D8E61}" type="slidenum">
              <a:rPr lang="zh-CN" altLang="en-US" smtClean="0"/>
              <a:pPr/>
              <a:t>18</a:t>
            </a:fld>
            <a:endParaRPr lang="en-US" altLang="zh-CN" smtClean="0"/>
          </a:p>
        </p:txBody>
      </p:sp>
      <p:sp>
        <p:nvSpPr>
          <p:cNvPr id="27651"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ln/>
        </p:spPr>
        <p:txBody>
          <a:bodyPr/>
          <a:lstStyle/>
          <a:p>
            <a:pPr eaLnBrk="1" hangingPunct="1">
              <a:defRPr/>
            </a:pPr>
            <a:r>
              <a:rPr lang="en-US" altLang="zh-CN" sz="2800" dirty="0" smtClean="0"/>
              <a:t>Good afternoon. I’m </a:t>
            </a:r>
            <a:r>
              <a:rPr lang="en-US" altLang="zh-CN" sz="2800" dirty="0" err="1" smtClean="0"/>
              <a:t>Peifeng</a:t>
            </a:r>
            <a:r>
              <a:rPr lang="en-US" altLang="zh-CN" sz="2800" dirty="0" smtClean="0"/>
              <a:t> Li, from Soochow university, China.</a:t>
            </a:r>
          </a:p>
          <a:p>
            <a:pPr eaLnBrk="1" hangingPunct="1">
              <a:defRPr/>
            </a:pPr>
            <a:r>
              <a:rPr lang="en-US" altLang="zh-CN" sz="2800" dirty="0" smtClean="0"/>
              <a:t>I’m glad to be here to present our </a:t>
            </a:r>
            <a:r>
              <a:rPr lang="en-US" altLang="zh-CN" sz="2800" dirty="0" err="1" smtClean="0"/>
              <a:t>paper“</a:t>
            </a:r>
            <a:r>
              <a:rPr lang="en-US" altLang="zh-CN" sz="2800" dirty="0" err="1" smtClean="0">
                <a:effectLst>
                  <a:outerShdw blurRad="38100" dist="38100" dir="2700000" algn="tl">
                    <a:srgbClr val="000000">
                      <a:alpha val="43137"/>
                    </a:srgbClr>
                  </a:outerShdw>
                </a:effectLst>
                <a:cs typeface="Times New Roman" pitchFamily="18" charset="0"/>
              </a:rPr>
              <a:t>Argument</a:t>
            </a:r>
            <a:r>
              <a:rPr lang="en-US" altLang="zh-CN" sz="2800" dirty="0" smtClean="0">
                <a:effectLst>
                  <a:outerShdw blurRad="38100" dist="38100" dir="2700000" algn="tl">
                    <a:srgbClr val="000000">
                      <a:alpha val="43137"/>
                    </a:srgbClr>
                  </a:outerShdw>
                </a:effectLst>
                <a:cs typeface="Times New Roman" pitchFamily="18" charset="0"/>
              </a:rPr>
              <a:t> Inference from Relevant Event Mentions in Chinese Argument Extraction</a:t>
            </a:r>
            <a:r>
              <a:rPr lang="en-US" altLang="zh-CN" sz="2800" dirty="0" smtClean="0"/>
              <a:t>”, which focuses on how to use the relationship among relevant event mentions to extract the arguments for Chinese events.</a:t>
            </a:r>
          </a:p>
          <a:p>
            <a:pPr eaLnBrk="1" hangingPunct="1">
              <a:defRPr/>
            </a:pPr>
            <a:endParaRPr lang="zh-CN" altLang="en-US" sz="28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a:t>单击此处编辑母版标题样式</a:t>
            </a:r>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A035FDE0-818F-4BB5-8E4E-C35B7CE4EBF7}" type="slidenum">
              <a:rPr lang="zh-CN" altLang="en-US"/>
              <a:pPr/>
              <a:t>‹#›</a:t>
            </a:fld>
            <a:endParaRPr lang="en-US" altLang="zh-CN"/>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253DE787-FD09-41A8-8A9F-3C982973CDF4}" type="slidenum">
              <a:rPr lang="zh-CN" altLang="en-US"/>
              <a:pPr/>
              <a:t>‹#›</a:t>
            </a:fld>
            <a:endParaRPr lang="en-US" altLang="zh-CN"/>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fld id="{FEEE4AF1-C613-4718-9D74-C6C03D8B0BD1}" type="slidenum">
              <a:rPr lang="zh-CN" altLang="en-US"/>
              <a:pPr/>
              <a:t>‹#›</a:t>
            </a:fld>
            <a:endParaRPr lang="en-US" altLang="zh-CN"/>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5"/>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C2BE7798-ACB2-4AA4-AD5D-9A79A8BD565E}" type="slidenum">
              <a:rPr lang="zh-CN" altLang="en-US"/>
              <a:pPr/>
              <a:t>‹#›</a:t>
            </a:fld>
            <a:endParaRPr lang="en-US" altLang="zh-CN"/>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fld id="{1A9C95A6-9DE6-4906-9533-83397B0E584E}" type="slidenum">
              <a:rPr lang="zh-CN" altLang="en-US"/>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fld id="{77EA9639-6E0F-4CE5-9872-520D86193749}" type="slidenum">
              <a:rPr lang="zh-CN" altLang="en-US"/>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9D6CAB61-ADCF-4A58-8FB2-EC7234F39D80}" type="slidenum">
              <a:rPr lang="zh-CN" altLang="en-US"/>
              <a:pPr/>
              <a:t>‹#›</a:t>
            </a:fld>
            <a:endParaRPr lang="en-US" altLang="zh-CN"/>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fld id="{D5514DEA-A377-409A-A80C-BAAA2C6DD5FB}" type="slidenum">
              <a:rPr lang="zh-CN" altLang="en-US"/>
              <a:pPr/>
              <a:t>‹#›</a:t>
            </a:fld>
            <a:endParaRPr lang="en-US" altLang="zh-CN"/>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fld id="{2BBF4114-8798-4871-85BB-A252E68CEA2C}" type="slidenum">
              <a:rPr lang="zh-CN" altLang="en-US"/>
              <a:pPr/>
              <a:t>‹#›</a:t>
            </a:fld>
            <a:endParaRPr lang="en-US" altLang="zh-CN"/>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0D7F134D-085A-4985-BEE2-845B5D292F29}" type="slidenum">
              <a:rPr lang="zh-CN" altLang="en-US"/>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3DCA46A5-113A-48F9-94F7-A44E95D385E8}" type="slidenum">
              <a:rPr lang="zh-CN" altLang="en-US"/>
              <a:pPr/>
              <a:t>‹#›</a:t>
            </a:fld>
            <a:endParaRPr lang="en-US" altLang="zh-CN"/>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DB8A23CA-E22E-4C32-B28E-D5ECEC33A015}" type="slidenum">
              <a:rPr lang="zh-CN" altLang="en-US"/>
              <a:pPr/>
              <a:t>‹#›</a:t>
            </a:fld>
            <a:endParaRPr lang="en-US" altLang="zh-CN"/>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lvl1pPr>
          </a:lstStyle>
          <a:p>
            <a:fld id="{EAB95F2D-7EF1-4DB8-8259-92DA2FEE258A}" type="slidenum">
              <a:rPr lang="zh-CN" altLang="en-US"/>
              <a:pPr/>
              <a:t>‹#›</a:t>
            </a:fld>
            <a:endParaRPr lang="en-US" altLang="zh-CN"/>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247" r:id="rId1"/>
    <p:sldLayoutId id="2147484244" r:id="rId2"/>
    <p:sldLayoutId id="2147484245" r:id="rId3"/>
    <p:sldLayoutId id="2147484248" r:id="rId4"/>
    <p:sldLayoutId id="2147484249" r:id="rId5"/>
    <p:sldLayoutId id="2147484250" r:id="rId6"/>
    <p:sldLayoutId id="2147484246" r:id="rId7"/>
    <p:sldLayoutId id="2147484251" r:id="rId8"/>
    <p:sldLayoutId id="2147484252" r:id="rId9"/>
    <p:sldLayoutId id="2147484253" r:id="rId10"/>
    <p:sldLayoutId id="2147484254" r:id="rId11"/>
    <p:sldLayoutId id="2147484255" r:id="rId12"/>
    <p:sldLayoutId id="2147484256" r:id="rId13"/>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3600">
          <a:solidFill>
            <a:srgbClr val="000000"/>
          </a:solidFill>
          <a:latin typeface="+mj-lt"/>
          <a:ea typeface="+mj-ea"/>
          <a:cs typeface="+mj-cs"/>
        </a:defRPr>
      </a:lvl1pPr>
      <a:lvl2pPr algn="l" rtl="0" eaLnBrk="0" fontAlgn="base" hangingPunct="0">
        <a:spcBef>
          <a:spcPct val="0"/>
        </a:spcBef>
        <a:spcAft>
          <a:spcPct val="0"/>
        </a:spcAft>
        <a:defRPr sz="3600">
          <a:solidFill>
            <a:srgbClr val="000000"/>
          </a:solidFill>
          <a:latin typeface="Arial" pitchFamily="34" charset="0"/>
          <a:ea typeface="华文新魏" pitchFamily="2" charset="-122"/>
        </a:defRPr>
      </a:lvl2pPr>
      <a:lvl3pPr algn="l" rtl="0" eaLnBrk="0" fontAlgn="base" hangingPunct="0">
        <a:spcBef>
          <a:spcPct val="0"/>
        </a:spcBef>
        <a:spcAft>
          <a:spcPct val="0"/>
        </a:spcAft>
        <a:defRPr sz="3600">
          <a:solidFill>
            <a:srgbClr val="000000"/>
          </a:solidFill>
          <a:latin typeface="Arial" pitchFamily="34" charset="0"/>
          <a:ea typeface="华文新魏" pitchFamily="2" charset="-122"/>
        </a:defRPr>
      </a:lvl3pPr>
      <a:lvl4pPr algn="l" rtl="0" eaLnBrk="0" fontAlgn="base" hangingPunct="0">
        <a:spcBef>
          <a:spcPct val="0"/>
        </a:spcBef>
        <a:spcAft>
          <a:spcPct val="0"/>
        </a:spcAft>
        <a:defRPr sz="3600">
          <a:solidFill>
            <a:srgbClr val="000000"/>
          </a:solidFill>
          <a:latin typeface="Arial" pitchFamily="34" charset="0"/>
          <a:ea typeface="华文新魏" pitchFamily="2" charset="-122"/>
        </a:defRPr>
      </a:lvl4pPr>
      <a:lvl5pPr algn="l" rtl="0" eaLnBrk="0" fontAlgn="base" hangingPunct="0">
        <a:spcBef>
          <a:spcPct val="0"/>
        </a:spcBef>
        <a:spcAft>
          <a:spcPct val="0"/>
        </a:spcAft>
        <a:defRPr sz="3600">
          <a:solidFill>
            <a:srgbClr val="000000"/>
          </a:solidFill>
          <a:latin typeface="Arial" pitchFamily="34" charset="0"/>
          <a:ea typeface="华文新魏" pitchFamily="2" charset="-122"/>
        </a:defRPr>
      </a:lvl5pPr>
      <a:lvl6pPr marL="457200" algn="l" rtl="0" fontAlgn="base">
        <a:spcBef>
          <a:spcPct val="0"/>
        </a:spcBef>
        <a:spcAft>
          <a:spcPct val="0"/>
        </a:spcAft>
        <a:defRPr sz="3200">
          <a:solidFill>
            <a:srgbClr val="000000"/>
          </a:solidFill>
          <a:latin typeface="Arial" pitchFamily="34" charset="0"/>
          <a:ea typeface="华文新魏" pitchFamily="2" charset="-122"/>
        </a:defRPr>
      </a:lvl6pPr>
      <a:lvl7pPr marL="914400" algn="l" rtl="0" fontAlgn="base">
        <a:spcBef>
          <a:spcPct val="0"/>
        </a:spcBef>
        <a:spcAft>
          <a:spcPct val="0"/>
        </a:spcAft>
        <a:defRPr sz="3200">
          <a:solidFill>
            <a:srgbClr val="000000"/>
          </a:solidFill>
          <a:latin typeface="Arial" pitchFamily="34" charset="0"/>
          <a:ea typeface="华文新魏" pitchFamily="2" charset="-122"/>
        </a:defRPr>
      </a:lvl7pPr>
      <a:lvl8pPr marL="1371600" algn="l" rtl="0" fontAlgn="base">
        <a:spcBef>
          <a:spcPct val="0"/>
        </a:spcBef>
        <a:spcAft>
          <a:spcPct val="0"/>
        </a:spcAft>
        <a:defRPr sz="3200">
          <a:solidFill>
            <a:srgbClr val="000000"/>
          </a:solidFill>
          <a:latin typeface="Arial" pitchFamily="34" charset="0"/>
          <a:ea typeface="华文新魏" pitchFamily="2" charset="-122"/>
        </a:defRPr>
      </a:lvl8pPr>
      <a:lvl9pPr marL="1828800" algn="l" rtl="0" fontAlgn="base">
        <a:spcBef>
          <a:spcPct val="0"/>
        </a:spcBef>
        <a:spcAft>
          <a:spcPct val="0"/>
        </a:spcAft>
        <a:defRPr sz="3200">
          <a:solidFill>
            <a:srgbClr val="000000"/>
          </a:solidFill>
          <a:latin typeface="Arial" pitchFamily="34" charset="0"/>
          <a:ea typeface="华文新魏"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rgbClr val="000000"/>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file:///G:\&#22312;&#32447;&#35838;&#31243;\ch12\&#30828;&#30424;&#35835;&#30424;.mp4"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ctrTitle"/>
          </p:nvPr>
        </p:nvSpPr>
        <p:spPr>
          <a:xfrm>
            <a:off x="0" y="1989138"/>
            <a:ext cx="8964613" cy="1981200"/>
          </a:xfrm>
        </p:spPr>
        <p:txBody>
          <a:bodyPr/>
          <a:lstStyle/>
          <a:p>
            <a:pPr algn="ctr" eaLnBrk="1" hangingPunct="1">
              <a:defRPr/>
            </a:pPr>
            <a:r>
              <a:rPr lang="zh-CN" altLang="en-US" sz="4400" dirty="0">
                <a:effectLst>
                  <a:outerShdw blurRad="38100" dist="38100" dir="2700000" algn="tl">
                    <a:srgbClr val="C0C0C0"/>
                  </a:outerShdw>
                </a:effectLst>
                <a:ea typeface="宋体" panose="02010600030101010101" pitchFamily="2" charset="-122"/>
              </a:rPr>
              <a:t>  </a:t>
            </a:r>
            <a:r>
              <a:rPr lang="zh-CN" altLang="en-US" sz="4400" dirty="0" smtClean="0">
                <a:effectLst>
                  <a:outerShdw blurRad="38100" dist="38100" dir="2700000" algn="tl">
                    <a:srgbClr val="C0C0C0"/>
                  </a:outerShdw>
                </a:effectLst>
                <a:ea typeface="宋体" panose="02010600030101010101" pitchFamily="2" charset="-122"/>
              </a:rPr>
              <a:t>第十二章 </a:t>
            </a:r>
            <a:r>
              <a:rPr lang="zh-CN" altLang="zh-CN" sz="4400" dirty="0" smtClean="0">
                <a:effectLst>
                  <a:outerShdw blurRad="38100" dist="38100" dir="2700000" algn="tl">
                    <a:srgbClr val="C0C0C0"/>
                  </a:outerShdw>
                </a:effectLst>
                <a:ea typeface="宋体" panose="02010600030101010101" pitchFamily="2" charset="-122"/>
              </a:rPr>
              <a:t>大</a:t>
            </a:r>
            <a:r>
              <a:rPr lang="zh-CN" altLang="zh-CN" sz="4400" dirty="0">
                <a:effectLst>
                  <a:outerShdw blurRad="38100" dist="38100" dir="2700000" algn="tl">
                    <a:srgbClr val="C0C0C0"/>
                  </a:outerShdw>
                </a:effectLst>
                <a:ea typeface="宋体" panose="02010600030101010101" pitchFamily="2" charset="-122"/>
              </a:rPr>
              <a:t>容量</a:t>
            </a:r>
            <a:r>
              <a:rPr lang="zh-CN" altLang="zh-CN" sz="4400" dirty="0" smtClean="0">
                <a:effectLst>
                  <a:outerShdw blurRad="38100" dist="38100" dir="2700000" algn="tl">
                    <a:srgbClr val="C0C0C0"/>
                  </a:outerShdw>
                </a:effectLst>
                <a:ea typeface="宋体" panose="02010600030101010101" pitchFamily="2" charset="-122"/>
              </a:rPr>
              <a:t>存储器结构</a:t>
            </a:r>
            <a:r>
              <a:rPr lang="zh-CN" altLang="en-US" sz="4400" dirty="0" smtClean="0">
                <a:effectLst>
                  <a:outerShdw blurRad="38100" dist="38100" dir="2700000" algn="tl">
                    <a:srgbClr val="C0C0C0"/>
                  </a:outerShdw>
                </a:effectLst>
                <a:ea typeface="宋体" panose="02010600030101010101" pitchFamily="2" charset="-122"/>
              </a:rPr>
              <a:t>（一）</a:t>
            </a:r>
            <a:r>
              <a:rPr lang="zh-CN" altLang="en-US" sz="4800" b="1" dirty="0" smtClean="0">
                <a:effectLst>
                  <a:outerShdw blurRad="38100" dist="38100" dir="2700000" algn="tl">
                    <a:srgbClr val="C0C0C0"/>
                  </a:outerShdw>
                </a:effectLst>
              </a:rPr>
              <a:t/>
            </a:r>
            <a:br>
              <a:rPr lang="zh-CN" altLang="en-US" sz="4800" b="1" dirty="0" smtClean="0">
                <a:effectLst>
                  <a:outerShdw blurRad="38100" dist="38100" dir="2700000" algn="tl">
                    <a:srgbClr val="C0C0C0"/>
                  </a:outerShdw>
                </a:effectLst>
              </a:rPr>
            </a:br>
            <a:r>
              <a:rPr lang="en-US" altLang="zh-CN" sz="4800" b="1" dirty="0" smtClean="0">
                <a:effectLst>
                  <a:outerShdw blurRad="38100" dist="38100" dir="2700000" algn="tl">
                    <a:srgbClr val="C0C0C0"/>
                  </a:outerShdw>
                </a:effectLst>
              </a:rPr>
              <a:t/>
            </a:r>
            <a:br>
              <a:rPr lang="en-US" altLang="zh-CN" sz="4800" b="1" dirty="0" smtClean="0">
                <a:effectLst>
                  <a:outerShdw blurRad="38100" dist="38100" dir="2700000" algn="tl">
                    <a:srgbClr val="C0C0C0"/>
                  </a:outerShdw>
                </a:effectLst>
              </a:rPr>
            </a:br>
            <a:r>
              <a:rPr lang="zh-CN" altLang="zh-CN" sz="4800" dirty="0" smtClean="0">
                <a:solidFill>
                  <a:schemeClr val="tx1"/>
                </a:solidFill>
                <a:effectLst>
                  <a:outerShdw blurRad="38100" dist="38100" dir="2700000" algn="tl">
                    <a:srgbClr val="C0C0C0"/>
                  </a:outerShdw>
                </a:effectLst>
                <a:ea typeface="宋体" panose="02010600030101010101" pitchFamily="2" charset="-122"/>
              </a:rPr>
              <a:t>磁盘结构和管理</a:t>
            </a:r>
            <a:endParaRPr lang="zh-CN" altLang="en-US" sz="4800" dirty="0">
              <a:solidFill>
                <a:schemeClr val="tx1"/>
              </a:solidFill>
              <a:effectLst>
                <a:outerShdw blurRad="38100" dist="38100" dir="2700000" algn="tl">
                  <a:srgbClr val="C0C0C0"/>
                </a:outerShdw>
              </a:effectLst>
              <a:ea typeface="宋体" panose="02010600030101010101" pitchFamily="2" charset="-122"/>
            </a:endParaRPr>
          </a:p>
        </p:txBody>
      </p:sp>
      <p:sp>
        <p:nvSpPr>
          <p:cNvPr id="14339" name="TextBox 4"/>
          <p:cNvSpPr txBox="1">
            <a:spLocks noChangeArrowheads="1"/>
          </p:cNvSpPr>
          <p:nvPr/>
        </p:nvSpPr>
        <p:spPr bwMode="auto">
          <a:xfrm>
            <a:off x="1619250" y="5300663"/>
            <a:ext cx="5976938" cy="460375"/>
          </a:xfrm>
          <a:prstGeom prst="rect">
            <a:avLst/>
          </a:prstGeom>
          <a:noFill/>
          <a:ln w="9525">
            <a:noFill/>
            <a:miter lim="800000"/>
            <a:headEnd/>
            <a:tailEnd/>
          </a:ln>
        </p:spPr>
        <p:txBody>
          <a:bodyPr>
            <a:spAutoFit/>
          </a:bodyPr>
          <a:lstStyle/>
          <a:p>
            <a:pPr algn="ctr"/>
            <a:r>
              <a:rPr lang="zh-CN" altLang="en-US" sz="2400">
                <a:solidFill>
                  <a:srgbClr val="000000"/>
                </a:solidFill>
              </a:rPr>
              <a:t>苏州大学计算机科学与技术学院</a:t>
            </a:r>
            <a:endParaRPr lang="en-US" altLang="zh-CN" sz="2400">
              <a:solidFill>
                <a:srgbClr val="000000"/>
              </a:solidFill>
            </a:endParaRPr>
          </a:p>
        </p:txBody>
      </p:sp>
    </p:spTree>
  </p:cSld>
  <p:clrMapOvr>
    <a:masterClrMapping/>
  </p:clrMapOvr>
  <p:transition advTm="913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磁盘访问时间</a:t>
            </a:r>
          </a:p>
        </p:txBody>
      </p:sp>
      <p:sp>
        <p:nvSpPr>
          <p:cNvPr id="3" name="内容占位符 2"/>
          <p:cNvSpPr>
            <a:spLocks noGrp="1"/>
          </p:cNvSpPr>
          <p:nvPr>
            <p:ph idx="1"/>
          </p:nvPr>
        </p:nvSpPr>
        <p:spPr/>
        <p:txBody>
          <a:bodyPr/>
          <a:lstStyle/>
          <a:p>
            <a:pPr>
              <a:defRPr/>
            </a:pPr>
            <a:endParaRPr lang="en-US" altLang="zh-CN" sz="2800" dirty="0" smtClean="0"/>
          </a:p>
          <a:p>
            <a:pPr>
              <a:defRPr/>
            </a:pPr>
            <a:endParaRPr lang="en-US" altLang="zh-CN" sz="2800" dirty="0"/>
          </a:p>
          <a:p>
            <a:pPr>
              <a:defRPr/>
            </a:pPr>
            <a:endParaRPr lang="en-US" altLang="zh-CN" sz="2800" dirty="0" smtClean="0"/>
          </a:p>
          <a:p>
            <a:pPr>
              <a:defRPr/>
            </a:pPr>
            <a:endParaRPr lang="en-US" altLang="zh-CN" sz="2800" dirty="0" smtClean="0"/>
          </a:p>
          <a:p>
            <a:pPr>
              <a:defRPr/>
            </a:pPr>
            <a:r>
              <a:rPr lang="zh-CN" altLang="en-US" sz="2800" dirty="0" smtClean="0"/>
              <a:t>例子</a:t>
            </a:r>
            <a:endParaRPr lang="en-US" altLang="zh-CN" sz="2800" dirty="0" smtClean="0"/>
          </a:p>
          <a:p>
            <a:pPr lvl="1">
              <a:defRPr/>
            </a:pPr>
            <a:r>
              <a:rPr lang="en-US" altLang="zh-CN" sz="2400" dirty="0" smtClean="0"/>
              <a:t>4KB</a:t>
            </a:r>
            <a:r>
              <a:rPr lang="zh-CN" altLang="en-US" sz="2400" dirty="0" smtClean="0"/>
              <a:t>块，</a:t>
            </a:r>
            <a:r>
              <a:rPr lang="en-US" altLang="zh-CN" sz="2400" dirty="0" smtClean="0"/>
              <a:t> 7200 RPM</a:t>
            </a:r>
            <a:r>
              <a:rPr lang="zh-CN" altLang="en-US" sz="2400" dirty="0" smtClean="0"/>
              <a:t>磁盘，</a:t>
            </a:r>
            <a:r>
              <a:rPr lang="en-US" altLang="zh-CN" sz="2400" dirty="0" smtClean="0"/>
              <a:t> 5ms</a:t>
            </a:r>
            <a:r>
              <a:rPr lang="zh-CN" altLang="en-US" sz="2400" dirty="0" smtClean="0"/>
              <a:t>平均寻道时间，</a:t>
            </a:r>
            <a:r>
              <a:rPr lang="en-US" altLang="zh-CN" sz="2400" dirty="0" smtClean="0"/>
              <a:t> 1Gb/sec</a:t>
            </a:r>
            <a:r>
              <a:rPr lang="zh-CN" altLang="en-US" sz="2400" dirty="0" smtClean="0"/>
              <a:t>传输率，</a:t>
            </a:r>
            <a:r>
              <a:rPr lang="en-US" altLang="zh-CN" sz="2400" dirty="0" smtClean="0"/>
              <a:t>0 .1ms </a:t>
            </a:r>
            <a:r>
              <a:rPr lang="zh-CN" altLang="en-US" sz="2400" dirty="0" smtClean="0"/>
              <a:t>控制开销：</a:t>
            </a:r>
            <a:endParaRPr lang="en-US" altLang="zh-CN" sz="2400" dirty="0" smtClean="0"/>
          </a:p>
          <a:p>
            <a:pPr marL="457200" lvl="1" indent="0">
              <a:buFont typeface="Wingdings" pitchFamily="2" charset="2"/>
              <a:buNone/>
              <a:defRPr/>
            </a:pPr>
            <a:r>
              <a:rPr lang="en-US" altLang="zh-CN" sz="2400" dirty="0" smtClean="0"/>
              <a:t>5ms + ½</a:t>
            </a:r>
            <a:r>
              <a:rPr lang="zh-CN" altLang="en-US" sz="2400" dirty="0" smtClean="0"/>
              <a:t>*</a:t>
            </a:r>
            <a:r>
              <a:rPr lang="en-US" altLang="zh-CN" sz="2400" dirty="0" smtClean="0"/>
              <a:t>1</a:t>
            </a:r>
            <a:r>
              <a:rPr lang="en-US" altLang="zh-CN" sz="2400" dirty="0"/>
              <a:t>/</a:t>
            </a:r>
            <a:r>
              <a:rPr lang="en-US" altLang="zh-CN" sz="2400" dirty="0" smtClean="0"/>
              <a:t>(7200/60)sec + 4KB / 1Gb/sec + 0.1ms </a:t>
            </a:r>
          </a:p>
          <a:p>
            <a:pPr marL="457200" lvl="1" indent="0">
              <a:buFont typeface="Wingdings" pitchFamily="2" charset="2"/>
              <a:buNone/>
              <a:defRPr/>
            </a:pPr>
            <a:r>
              <a:rPr lang="en-US" altLang="zh-CN" sz="2400" dirty="0" smtClean="0"/>
              <a:t>=5.1ms + 4.17ms+0.04ms </a:t>
            </a:r>
          </a:p>
          <a:p>
            <a:pPr marL="457200" lvl="1" indent="0">
              <a:buFont typeface="Wingdings" pitchFamily="2" charset="2"/>
              <a:buNone/>
              <a:defRPr/>
            </a:pPr>
            <a:r>
              <a:rPr lang="en-US" altLang="zh-CN" sz="2400" dirty="0" smtClean="0"/>
              <a:t>=9.31ms</a:t>
            </a:r>
          </a:p>
          <a:p>
            <a:pPr>
              <a:defRPr/>
            </a:pPr>
            <a:endParaRPr lang="zh-CN" altLang="en-US" sz="2800" dirty="0" smtClean="0"/>
          </a:p>
        </p:txBody>
      </p:sp>
      <p:graphicFrame>
        <p:nvGraphicFramePr>
          <p:cNvPr id="2" name="图示 1"/>
          <p:cNvGraphicFramePr/>
          <p:nvPr/>
        </p:nvGraphicFramePr>
        <p:xfrm>
          <a:off x="611560" y="1484784"/>
          <a:ext cx="8064896"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42988" y="620713"/>
            <a:ext cx="6783387" cy="609600"/>
          </a:xfrm>
        </p:spPr>
        <p:txBody>
          <a:bodyPr/>
          <a:lstStyle/>
          <a:p>
            <a:r>
              <a:rPr lang="zh-CN" altLang="en-US" smtClean="0"/>
              <a:t>磁盘管理</a:t>
            </a:r>
          </a:p>
        </p:txBody>
      </p:sp>
      <p:sp>
        <p:nvSpPr>
          <p:cNvPr id="25603" name="Rectangle 3"/>
          <p:cNvSpPr>
            <a:spLocks noGrp="1" noChangeArrowheads="1"/>
          </p:cNvSpPr>
          <p:nvPr>
            <p:ph type="body" idx="1"/>
          </p:nvPr>
        </p:nvSpPr>
        <p:spPr bwMode="auto">
          <a:xfrm>
            <a:off x="468313" y="1401763"/>
            <a:ext cx="7608887" cy="460375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低级格式化（物理格式化）</a:t>
            </a:r>
            <a:endParaRPr lang="en-US" altLang="zh-CN" sz="2800" smtClean="0"/>
          </a:p>
          <a:p>
            <a:pPr lvl="1"/>
            <a:r>
              <a:rPr lang="zh-CN" altLang="en-US" sz="2400" smtClean="0"/>
              <a:t>将磁盘分成扇区，以便磁盘控制器读写</a:t>
            </a:r>
          </a:p>
          <a:p>
            <a:r>
              <a:rPr lang="zh-CN" altLang="en-US" sz="2800" smtClean="0"/>
              <a:t>分区</a:t>
            </a:r>
            <a:endParaRPr lang="en-US" altLang="zh-CN" sz="2800" smtClean="0"/>
          </a:p>
          <a:p>
            <a:pPr lvl="1"/>
            <a:r>
              <a:rPr lang="zh-CN" altLang="en-US" sz="2400" smtClean="0"/>
              <a:t>将磁盘分成分区</a:t>
            </a:r>
          </a:p>
          <a:p>
            <a:pPr lvl="1"/>
            <a:r>
              <a:rPr lang="zh-CN" altLang="en-US" sz="2400" smtClean="0"/>
              <a:t>主分区和扩展分区</a:t>
            </a:r>
            <a:endParaRPr lang="en-US" altLang="zh-CN" sz="2400" smtClean="0"/>
          </a:p>
          <a:p>
            <a:r>
              <a:rPr lang="zh-CN" altLang="en-US" sz="2800" smtClean="0"/>
              <a:t>高级格式化</a:t>
            </a:r>
            <a:endParaRPr lang="en-US" altLang="zh-CN" sz="2800" smtClean="0"/>
          </a:p>
          <a:p>
            <a:pPr lvl="1"/>
            <a:r>
              <a:rPr lang="zh-CN" altLang="en-US" sz="2400" smtClean="0"/>
              <a:t>逻辑格式化，创建文件系统</a:t>
            </a:r>
          </a:p>
          <a:p>
            <a:r>
              <a:rPr lang="zh-CN" altLang="en-US" sz="2800" smtClean="0"/>
              <a:t>引导块</a:t>
            </a:r>
            <a:endParaRPr lang="en-US" altLang="zh-CN" sz="2800" smtClean="0"/>
          </a:p>
          <a:p>
            <a:pPr lvl="1"/>
            <a:r>
              <a:rPr lang="zh-CN" altLang="en-US" sz="2000" smtClean="0"/>
              <a:t>自举程序保存在</a:t>
            </a:r>
            <a:r>
              <a:rPr lang="en-US" altLang="zh-CN" sz="2000" smtClean="0"/>
              <a:t>ROM</a:t>
            </a:r>
            <a:r>
              <a:rPr lang="zh-CN" altLang="en-US" sz="2000" smtClean="0"/>
              <a:t>中</a:t>
            </a:r>
          </a:p>
          <a:p>
            <a:pPr lvl="1"/>
            <a:r>
              <a:rPr lang="zh-CN" altLang="en-US" sz="2400" smtClean="0"/>
              <a:t>自举程序装载引导块程序</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低级格式化</a:t>
            </a:r>
          </a:p>
        </p:txBody>
      </p:sp>
      <p:sp>
        <p:nvSpPr>
          <p:cNvPr id="26627"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zh-CN" altLang="en-US" smtClean="0"/>
          </a:p>
        </p:txBody>
      </p:sp>
      <p:pic>
        <p:nvPicPr>
          <p:cNvPr id="26628" name="Picture 2" descr="http://www.yiwodisk.com/doc/2005/05/images/051107.gif"/>
          <p:cNvPicPr>
            <a:picLocks noChangeAspect="1" noChangeArrowheads="1"/>
          </p:cNvPicPr>
          <p:nvPr/>
        </p:nvPicPr>
        <p:blipFill>
          <a:blip r:embed="rId2" cstate="print"/>
          <a:srcRect/>
          <a:stretch>
            <a:fillRect/>
          </a:stretch>
        </p:blipFill>
        <p:spPr bwMode="auto">
          <a:xfrm>
            <a:off x="668338" y="1700213"/>
            <a:ext cx="7878762" cy="39893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6"/>
          <p:cNvSpPr>
            <a:spLocks noChangeShapeType="1"/>
          </p:cNvSpPr>
          <p:nvPr/>
        </p:nvSpPr>
        <p:spPr bwMode="auto">
          <a:xfrm>
            <a:off x="101600" y="2133600"/>
            <a:ext cx="533400" cy="0"/>
          </a:xfrm>
          <a:prstGeom prst="line">
            <a:avLst/>
          </a:prstGeom>
          <a:noFill/>
          <a:ln w="28575">
            <a:solidFill>
              <a:schemeClr val="tx2"/>
            </a:solidFill>
            <a:round/>
            <a:headEnd/>
            <a:tailEnd/>
          </a:ln>
          <a:effectLst/>
        </p:spPr>
        <p:txBody>
          <a:bodyPr lIns="92075" tIns="46038" rIns="92075" bIns="46038"/>
          <a:lstStyle/>
          <a:p>
            <a:endParaRPr lang="zh-CN" altLang="en-US"/>
          </a:p>
        </p:txBody>
      </p:sp>
      <p:grpSp>
        <p:nvGrpSpPr>
          <p:cNvPr id="27651" name="Group 12"/>
          <p:cNvGrpSpPr>
            <a:grpSpLocks/>
          </p:cNvGrpSpPr>
          <p:nvPr/>
        </p:nvGrpSpPr>
        <p:grpSpPr bwMode="auto">
          <a:xfrm>
            <a:off x="635000" y="1676400"/>
            <a:ext cx="304800" cy="457200"/>
            <a:chOff x="768" y="1056"/>
            <a:chExt cx="192" cy="288"/>
          </a:xfrm>
        </p:grpSpPr>
        <p:sp>
          <p:nvSpPr>
            <p:cNvPr id="27779" name="Line 7"/>
            <p:cNvSpPr>
              <a:spLocks noChangeShapeType="1"/>
            </p:cNvSpPr>
            <p:nvPr/>
          </p:nvSpPr>
          <p:spPr bwMode="auto">
            <a:xfrm flipV="1">
              <a:off x="768"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80" name="Line 9"/>
            <p:cNvSpPr>
              <a:spLocks noChangeShapeType="1"/>
            </p:cNvSpPr>
            <p:nvPr/>
          </p:nvSpPr>
          <p:spPr bwMode="auto">
            <a:xfrm>
              <a:off x="768" y="1056"/>
              <a:ext cx="192" cy="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81" name="Line 10"/>
            <p:cNvSpPr>
              <a:spLocks noChangeShapeType="1"/>
            </p:cNvSpPr>
            <p:nvPr/>
          </p:nvSpPr>
          <p:spPr bwMode="auto">
            <a:xfrm>
              <a:off x="960"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grpSp>
      <p:sp>
        <p:nvSpPr>
          <p:cNvPr id="27652" name="Line 11"/>
          <p:cNvSpPr>
            <a:spLocks noChangeShapeType="1"/>
          </p:cNvSpPr>
          <p:nvPr/>
        </p:nvSpPr>
        <p:spPr bwMode="auto">
          <a:xfrm>
            <a:off x="939800" y="2133600"/>
            <a:ext cx="2133600" cy="0"/>
          </a:xfrm>
          <a:prstGeom prst="line">
            <a:avLst/>
          </a:prstGeom>
          <a:noFill/>
          <a:ln w="28575">
            <a:solidFill>
              <a:schemeClr val="tx2"/>
            </a:solidFill>
            <a:round/>
            <a:headEnd/>
            <a:tailEnd/>
          </a:ln>
          <a:effectLst/>
        </p:spPr>
        <p:txBody>
          <a:bodyPr lIns="92075" tIns="46038" rIns="92075" bIns="46038"/>
          <a:lstStyle/>
          <a:p>
            <a:endParaRPr lang="zh-CN" altLang="en-US"/>
          </a:p>
        </p:txBody>
      </p:sp>
      <p:grpSp>
        <p:nvGrpSpPr>
          <p:cNvPr id="27653" name="Group 13"/>
          <p:cNvGrpSpPr>
            <a:grpSpLocks/>
          </p:cNvGrpSpPr>
          <p:nvPr/>
        </p:nvGrpSpPr>
        <p:grpSpPr bwMode="auto">
          <a:xfrm>
            <a:off x="3073400" y="1676400"/>
            <a:ext cx="304800" cy="457200"/>
            <a:chOff x="768" y="1056"/>
            <a:chExt cx="192" cy="288"/>
          </a:xfrm>
        </p:grpSpPr>
        <p:sp>
          <p:nvSpPr>
            <p:cNvPr id="27776" name="Line 14"/>
            <p:cNvSpPr>
              <a:spLocks noChangeShapeType="1"/>
            </p:cNvSpPr>
            <p:nvPr/>
          </p:nvSpPr>
          <p:spPr bwMode="auto">
            <a:xfrm flipV="1">
              <a:off x="768"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77" name="Line 15"/>
            <p:cNvSpPr>
              <a:spLocks noChangeShapeType="1"/>
            </p:cNvSpPr>
            <p:nvPr/>
          </p:nvSpPr>
          <p:spPr bwMode="auto">
            <a:xfrm>
              <a:off x="768" y="1056"/>
              <a:ext cx="192" cy="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78" name="Line 16"/>
            <p:cNvSpPr>
              <a:spLocks noChangeShapeType="1"/>
            </p:cNvSpPr>
            <p:nvPr/>
          </p:nvSpPr>
          <p:spPr bwMode="auto">
            <a:xfrm>
              <a:off x="960"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grpSp>
      <p:sp>
        <p:nvSpPr>
          <p:cNvPr id="27654" name="Line 17"/>
          <p:cNvSpPr>
            <a:spLocks noChangeShapeType="1"/>
          </p:cNvSpPr>
          <p:nvPr/>
        </p:nvSpPr>
        <p:spPr bwMode="auto">
          <a:xfrm>
            <a:off x="3378200" y="2133600"/>
            <a:ext cx="2133600" cy="0"/>
          </a:xfrm>
          <a:prstGeom prst="line">
            <a:avLst/>
          </a:prstGeom>
          <a:noFill/>
          <a:ln w="28575">
            <a:solidFill>
              <a:schemeClr val="tx2"/>
            </a:solidFill>
            <a:round/>
            <a:headEnd/>
            <a:tailEnd/>
          </a:ln>
          <a:effectLst/>
        </p:spPr>
        <p:txBody>
          <a:bodyPr lIns="92075" tIns="46038" rIns="92075" bIns="46038"/>
          <a:lstStyle/>
          <a:p>
            <a:endParaRPr lang="zh-CN" altLang="en-US"/>
          </a:p>
        </p:txBody>
      </p:sp>
      <p:grpSp>
        <p:nvGrpSpPr>
          <p:cNvPr id="27655" name="Group 18"/>
          <p:cNvGrpSpPr>
            <a:grpSpLocks/>
          </p:cNvGrpSpPr>
          <p:nvPr/>
        </p:nvGrpSpPr>
        <p:grpSpPr bwMode="auto">
          <a:xfrm>
            <a:off x="5511800" y="1676400"/>
            <a:ext cx="304800" cy="457200"/>
            <a:chOff x="768" y="1056"/>
            <a:chExt cx="192" cy="288"/>
          </a:xfrm>
        </p:grpSpPr>
        <p:sp>
          <p:nvSpPr>
            <p:cNvPr id="27773" name="Line 19"/>
            <p:cNvSpPr>
              <a:spLocks noChangeShapeType="1"/>
            </p:cNvSpPr>
            <p:nvPr/>
          </p:nvSpPr>
          <p:spPr bwMode="auto">
            <a:xfrm flipV="1">
              <a:off x="768"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74" name="Line 20"/>
            <p:cNvSpPr>
              <a:spLocks noChangeShapeType="1"/>
            </p:cNvSpPr>
            <p:nvPr/>
          </p:nvSpPr>
          <p:spPr bwMode="auto">
            <a:xfrm>
              <a:off x="768" y="1056"/>
              <a:ext cx="192" cy="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75" name="Line 21"/>
            <p:cNvSpPr>
              <a:spLocks noChangeShapeType="1"/>
            </p:cNvSpPr>
            <p:nvPr/>
          </p:nvSpPr>
          <p:spPr bwMode="auto">
            <a:xfrm>
              <a:off x="960"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grpSp>
      <p:sp>
        <p:nvSpPr>
          <p:cNvPr id="27656" name="Line 22"/>
          <p:cNvSpPr>
            <a:spLocks noChangeShapeType="1"/>
          </p:cNvSpPr>
          <p:nvPr/>
        </p:nvSpPr>
        <p:spPr bwMode="auto">
          <a:xfrm>
            <a:off x="5816600" y="2133600"/>
            <a:ext cx="457200" cy="0"/>
          </a:xfrm>
          <a:prstGeom prst="line">
            <a:avLst/>
          </a:prstGeom>
          <a:noFill/>
          <a:ln w="28575">
            <a:solidFill>
              <a:schemeClr val="tx2"/>
            </a:solidFill>
            <a:round/>
            <a:headEnd/>
            <a:tailEnd/>
          </a:ln>
          <a:effectLst/>
        </p:spPr>
        <p:txBody>
          <a:bodyPr lIns="92075" tIns="46038" rIns="92075" bIns="46038"/>
          <a:lstStyle/>
          <a:p>
            <a:endParaRPr lang="zh-CN" altLang="en-US"/>
          </a:p>
        </p:txBody>
      </p:sp>
      <p:grpSp>
        <p:nvGrpSpPr>
          <p:cNvPr id="27657" name="Group 23"/>
          <p:cNvGrpSpPr>
            <a:grpSpLocks/>
          </p:cNvGrpSpPr>
          <p:nvPr/>
        </p:nvGrpSpPr>
        <p:grpSpPr bwMode="auto">
          <a:xfrm>
            <a:off x="6273800" y="1676400"/>
            <a:ext cx="304800" cy="457200"/>
            <a:chOff x="768" y="1056"/>
            <a:chExt cx="192" cy="288"/>
          </a:xfrm>
        </p:grpSpPr>
        <p:sp>
          <p:nvSpPr>
            <p:cNvPr id="27770" name="Line 24"/>
            <p:cNvSpPr>
              <a:spLocks noChangeShapeType="1"/>
            </p:cNvSpPr>
            <p:nvPr/>
          </p:nvSpPr>
          <p:spPr bwMode="auto">
            <a:xfrm flipV="1">
              <a:off x="768"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71" name="Line 25"/>
            <p:cNvSpPr>
              <a:spLocks noChangeShapeType="1"/>
            </p:cNvSpPr>
            <p:nvPr/>
          </p:nvSpPr>
          <p:spPr bwMode="auto">
            <a:xfrm>
              <a:off x="768" y="1056"/>
              <a:ext cx="192" cy="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72" name="Line 26"/>
            <p:cNvSpPr>
              <a:spLocks noChangeShapeType="1"/>
            </p:cNvSpPr>
            <p:nvPr/>
          </p:nvSpPr>
          <p:spPr bwMode="auto">
            <a:xfrm>
              <a:off x="960"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grpSp>
      <p:sp>
        <p:nvSpPr>
          <p:cNvPr id="27658" name="Line 27"/>
          <p:cNvSpPr>
            <a:spLocks noChangeShapeType="1"/>
          </p:cNvSpPr>
          <p:nvPr/>
        </p:nvSpPr>
        <p:spPr bwMode="auto">
          <a:xfrm>
            <a:off x="6578600" y="2133600"/>
            <a:ext cx="1981200" cy="0"/>
          </a:xfrm>
          <a:prstGeom prst="line">
            <a:avLst/>
          </a:prstGeom>
          <a:noFill/>
          <a:ln w="28575">
            <a:solidFill>
              <a:schemeClr val="tx2"/>
            </a:solidFill>
            <a:round/>
            <a:headEnd/>
            <a:tailEnd/>
          </a:ln>
          <a:effectLst/>
        </p:spPr>
        <p:txBody>
          <a:bodyPr lIns="92075" tIns="46038" rIns="92075" bIns="46038"/>
          <a:lstStyle/>
          <a:p>
            <a:endParaRPr lang="zh-CN" altLang="en-US"/>
          </a:p>
        </p:txBody>
      </p:sp>
      <p:grpSp>
        <p:nvGrpSpPr>
          <p:cNvPr id="27659" name="Group 28"/>
          <p:cNvGrpSpPr>
            <a:grpSpLocks/>
          </p:cNvGrpSpPr>
          <p:nvPr/>
        </p:nvGrpSpPr>
        <p:grpSpPr bwMode="auto">
          <a:xfrm>
            <a:off x="8534400" y="1676400"/>
            <a:ext cx="304800" cy="457200"/>
            <a:chOff x="768" y="1056"/>
            <a:chExt cx="192" cy="288"/>
          </a:xfrm>
        </p:grpSpPr>
        <p:sp>
          <p:nvSpPr>
            <p:cNvPr id="27767" name="Line 29"/>
            <p:cNvSpPr>
              <a:spLocks noChangeShapeType="1"/>
            </p:cNvSpPr>
            <p:nvPr/>
          </p:nvSpPr>
          <p:spPr bwMode="auto">
            <a:xfrm flipV="1">
              <a:off x="768"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68" name="Line 30"/>
            <p:cNvSpPr>
              <a:spLocks noChangeShapeType="1"/>
            </p:cNvSpPr>
            <p:nvPr/>
          </p:nvSpPr>
          <p:spPr bwMode="auto">
            <a:xfrm>
              <a:off x="768" y="1056"/>
              <a:ext cx="192" cy="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69" name="Line 31"/>
            <p:cNvSpPr>
              <a:spLocks noChangeShapeType="1"/>
            </p:cNvSpPr>
            <p:nvPr/>
          </p:nvSpPr>
          <p:spPr bwMode="auto">
            <a:xfrm>
              <a:off x="960" y="1056"/>
              <a:ext cx="0" cy="288"/>
            </a:xfrm>
            <a:prstGeom prst="line">
              <a:avLst/>
            </a:prstGeom>
            <a:noFill/>
            <a:ln w="28575">
              <a:solidFill>
                <a:schemeClr val="tx2"/>
              </a:solidFill>
              <a:round/>
              <a:headEnd/>
              <a:tailEnd/>
            </a:ln>
            <a:effectLst/>
          </p:spPr>
          <p:txBody>
            <a:bodyPr lIns="92075" tIns="46038" rIns="92075" bIns="46038"/>
            <a:lstStyle/>
            <a:p>
              <a:endParaRPr lang="zh-CN" altLang="en-US"/>
            </a:p>
          </p:txBody>
        </p:sp>
      </p:grpSp>
      <p:sp>
        <p:nvSpPr>
          <p:cNvPr id="27660" name="Line 32"/>
          <p:cNvSpPr>
            <a:spLocks noChangeShapeType="1"/>
          </p:cNvSpPr>
          <p:nvPr/>
        </p:nvSpPr>
        <p:spPr bwMode="auto">
          <a:xfrm>
            <a:off x="8839200" y="2133600"/>
            <a:ext cx="304800" cy="0"/>
          </a:xfrm>
          <a:prstGeom prst="line">
            <a:avLst/>
          </a:prstGeom>
          <a:noFill/>
          <a:ln w="28575">
            <a:solidFill>
              <a:schemeClr val="tx2"/>
            </a:solidFill>
            <a:round/>
            <a:headEnd/>
            <a:tailEnd/>
          </a:ln>
          <a:effectLst/>
        </p:spPr>
        <p:txBody>
          <a:bodyPr lIns="92075" tIns="46038" rIns="92075" bIns="46038"/>
          <a:lstStyle/>
          <a:p>
            <a:endParaRPr lang="zh-CN" altLang="en-US"/>
          </a:p>
        </p:txBody>
      </p:sp>
      <p:graphicFrame>
        <p:nvGraphicFramePr>
          <p:cNvPr id="891276" name="Group 396"/>
          <p:cNvGraphicFramePr>
            <a:graphicFrameLocks noGrp="1"/>
          </p:cNvGraphicFramePr>
          <p:nvPr/>
        </p:nvGraphicFramePr>
        <p:xfrm>
          <a:off x="977900" y="2819400"/>
          <a:ext cx="7853363" cy="1227657"/>
        </p:xfrm>
        <a:graphic>
          <a:graphicData uri="http://schemas.openxmlformats.org/drawingml/2006/table">
            <a:tbl>
              <a:tblPr/>
              <a:tblGrid>
                <a:gridCol w="398463"/>
                <a:gridCol w="455612"/>
                <a:gridCol w="339725"/>
                <a:gridCol w="533400"/>
                <a:gridCol w="381000"/>
                <a:gridCol w="495300"/>
                <a:gridCol w="533400"/>
                <a:gridCol w="506413"/>
                <a:gridCol w="512762"/>
                <a:gridCol w="692150"/>
                <a:gridCol w="727075"/>
                <a:gridCol w="457200"/>
                <a:gridCol w="431800"/>
                <a:gridCol w="406400"/>
                <a:gridCol w="533400"/>
                <a:gridCol w="449263"/>
              </a:tblGrid>
              <a:tr h="822325">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Gap1</a:t>
                      </a:r>
                    </a:p>
                  </a:txBody>
                  <a:tcPr marL="0" marR="0" marT="45662" marB="4566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ID</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Field</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0</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Gap</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Data</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Field</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0</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Gap</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3</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Gap</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ID</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Field</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Gap</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Data</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Field</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Gap</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3</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200" b="0" i="0" u="none" strike="noStrike" cap="none" normalizeH="0" baseline="0" smtClean="0">
                        <a:ln>
                          <a:noFill/>
                        </a:ln>
                        <a:solidFill>
                          <a:srgbClr val="000000"/>
                        </a:solidFill>
                        <a:effectLst/>
                        <a:latin typeface="Arial" charset="0"/>
                        <a:ea typeface="宋体" pitchFamily="2" charset="-122"/>
                      </a:endParaRP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Gap</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ID</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Field</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29</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Gap</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Data</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Field</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29</a:t>
                      </a:r>
                    </a:p>
                  </a:txBody>
                  <a:tcPr marL="0" marR="0" marT="45662" marB="456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Gap</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3</a:t>
                      </a:r>
                    </a:p>
                  </a:txBody>
                  <a:tcPr marL="0" marR="0" marT="45662" marB="4566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17</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7</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41</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515</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20</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17</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7</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41</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515</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20</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200" b="0" i="0" u="none" strike="noStrike" cap="none" normalizeH="0" baseline="0" smtClean="0">
                        <a:ln>
                          <a:noFill/>
                        </a:ln>
                        <a:solidFill>
                          <a:srgbClr val="000000"/>
                        </a:solidFill>
                        <a:effectLst/>
                        <a:latin typeface="Arial" charset="0"/>
                        <a:ea typeface="宋体" pitchFamily="2" charset="-122"/>
                      </a:endParaRP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17</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7</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41</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515</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20</a:t>
                      </a:r>
                    </a:p>
                  </a:txBody>
                  <a:tcPr marL="0" marR="0" marT="45662" marB="45662"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7713" name="Rectangle 140"/>
          <p:cNvSpPr>
            <a:spLocks noChangeArrowheads="1"/>
          </p:cNvSpPr>
          <p:nvPr/>
        </p:nvSpPr>
        <p:spPr bwMode="auto">
          <a:xfrm rot="5219964">
            <a:off x="5780882" y="1839118"/>
            <a:ext cx="539750" cy="519113"/>
          </a:xfrm>
          <a:prstGeom prst="rect">
            <a:avLst/>
          </a:prstGeom>
          <a:noFill/>
          <a:ln w="9525">
            <a:noFill/>
            <a:miter lim="800000"/>
            <a:headEnd/>
            <a:tailEnd/>
          </a:ln>
          <a:effectLst/>
        </p:spPr>
        <p:txBody>
          <a:bodyPr wrap="none" lIns="92075" tIns="46038" rIns="92075" bIns="46038">
            <a:spAutoFit/>
          </a:bodyPr>
          <a:lstStyle/>
          <a:p>
            <a:pPr>
              <a:spcBef>
                <a:spcPct val="20000"/>
              </a:spcBef>
              <a:buClr>
                <a:srgbClr val="E71101"/>
              </a:buClr>
              <a:buSzPct val="60000"/>
              <a:buFont typeface="Monotype Sorts" pitchFamily="2" charset="2"/>
              <a:buNone/>
            </a:pPr>
            <a:r>
              <a:rPr kumimoji="1" lang="en-US" altLang="zh-CN" sz="2800">
                <a:latin typeface="Helvetica" pitchFamily="34" charset="0"/>
              </a:rPr>
              <a:t>≈</a:t>
            </a:r>
          </a:p>
        </p:txBody>
      </p:sp>
      <p:sp>
        <p:nvSpPr>
          <p:cNvPr id="27714" name="Rectangle 152"/>
          <p:cNvSpPr>
            <a:spLocks noChangeArrowheads="1"/>
          </p:cNvSpPr>
          <p:nvPr/>
        </p:nvSpPr>
        <p:spPr bwMode="auto">
          <a:xfrm rot="5219964">
            <a:off x="5461000" y="2921000"/>
            <a:ext cx="1362075" cy="1006475"/>
          </a:xfrm>
          <a:prstGeom prst="rect">
            <a:avLst/>
          </a:prstGeom>
          <a:noFill/>
          <a:ln w="9525">
            <a:noFill/>
            <a:miter lim="800000"/>
            <a:headEnd/>
            <a:tailEnd/>
          </a:ln>
          <a:effectLst/>
        </p:spPr>
        <p:txBody>
          <a:bodyPr lIns="92075" tIns="46038" rIns="92075" bIns="46038">
            <a:spAutoFit/>
          </a:bodyPr>
          <a:lstStyle/>
          <a:p>
            <a:pPr algn="ctr">
              <a:spcBef>
                <a:spcPct val="20000"/>
              </a:spcBef>
              <a:buClr>
                <a:srgbClr val="E71101"/>
              </a:buClr>
              <a:buSzPct val="60000"/>
              <a:buFont typeface="Monotype Sorts" pitchFamily="2" charset="2"/>
              <a:buNone/>
            </a:pPr>
            <a:r>
              <a:rPr kumimoji="1" lang="en-US" altLang="zh-CN" sz="6000">
                <a:latin typeface="Helvetica" pitchFamily="34" charset="0"/>
              </a:rPr>
              <a:t>≈</a:t>
            </a:r>
          </a:p>
        </p:txBody>
      </p:sp>
      <p:graphicFrame>
        <p:nvGraphicFramePr>
          <p:cNvPr id="891256" name="Group 376"/>
          <p:cNvGraphicFramePr>
            <a:graphicFrameLocks noGrp="1"/>
          </p:cNvGraphicFramePr>
          <p:nvPr/>
        </p:nvGraphicFramePr>
        <p:xfrm>
          <a:off x="3962400" y="4495800"/>
          <a:ext cx="1981200" cy="1216025"/>
        </p:xfrm>
        <a:graphic>
          <a:graphicData uri="http://schemas.openxmlformats.org/drawingml/2006/table">
            <a:tbl>
              <a:tblPr/>
              <a:tblGrid>
                <a:gridCol w="579438"/>
                <a:gridCol w="760412"/>
                <a:gridCol w="641350"/>
              </a:tblGrid>
              <a:tr h="762000">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Synch</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Byte</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Data</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CRC</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a:t>
                      </a:r>
                    </a:p>
                  </a:txBody>
                  <a:tcPr marL="0" marR="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512</a:t>
                      </a:r>
                    </a:p>
                  </a:txBody>
                  <a:tcPr marL="0" marR="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a:t>
                      </a:r>
                    </a:p>
                  </a:txBody>
                  <a:tcPr marL="0" marR="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891245" name="Group 365"/>
          <p:cNvGraphicFramePr>
            <a:graphicFrameLocks noGrp="1"/>
          </p:cNvGraphicFramePr>
          <p:nvPr/>
        </p:nvGraphicFramePr>
        <p:xfrm>
          <a:off x="304800" y="4572000"/>
          <a:ext cx="2400300" cy="1216025"/>
        </p:xfrm>
        <a:graphic>
          <a:graphicData uri="http://schemas.openxmlformats.org/drawingml/2006/table">
            <a:tbl>
              <a:tblPr/>
              <a:tblGrid>
                <a:gridCol w="474663"/>
                <a:gridCol w="455612"/>
                <a:gridCol w="441325"/>
                <a:gridCol w="533400"/>
                <a:gridCol w="495300"/>
              </a:tblGrid>
              <a:tr h="762000">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Synch</a:t>
                      </a:r>
                    </a:p>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Byte</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Track#</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Head#</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Sector#</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CRC</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a:t>
                      </a:r>
                    </a:p>
                  </a:txBody>
                  <a:tcPr marL="0" marR="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2</a:t>
                      </a:r>
                    </a:p>
                  </a:txBody>
                  <a:tcPr marL="0" marR="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a:t>
                      </a:r>
                    </a:p>
                  </a:txBody>
                  <a:tcPr marL="0" marR="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smtClean="0">
                          <a:ln>
                            <a:noFill/>
                          </a:ln>
                          <a:solidFill>
                            <a:srgbClr val="000000"/>
                          </a:solidFill>
                          <a:effectLst/>
                          <a:latin typeface="Arial" charset="0"/>
                          <a:ea typeface="宋体" pitchFamily="2" charset="-122"/>
                        </a:rPr>
                        <a:t>1</a:t>
                      </a:r>
                    </a:p>
                  </a:txBody>
                  <a:tcPr marL="0" marR="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3</a:t>
                      </a:r>
                    </a:p>
                  </a:txBody>
                  <a:tcPr marL="0" marR="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27747" name="Line 377"/>
          <p:cNvSpPr>
            <a:spLocks noChangeShapeType="1"/>
          </p:cNvSpPr>
          <p:nvPr/>
        </p:nvSpPr>
        <p:spPr bwMode="auto">
          <a:xfrm flipV="1">
            <a:off x="3962400" y="3657600"/>
            <a:ext cx="685800" cy="83820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48" name="Line 378"/>
          <p:cNvSpPr>
            <a:spLocks noChangeShapeType="1"/>
          </p:cNvSpPr>
          <p:nvPr/>
        </p:nvSpPr>
        <p:spPr bwMode="auto">
          <a:xfrm>
            <a:off x="5130800" y="3619500"/>
            <a:ext cx="812800" cy="95250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49" name="Line 379"/>
          <p:cNvSpPr>
            <a:spLocks noChangeShapeType="1"/>
          </p:cNvSpPr>
          <p:nvPr/>
        </p:nvSpPr>
        <p:spPr bwMode="auto">
          <a:xfrm flipV="1">
            <a:off x="304800" y="3657600"/>
            <a:ext cx="1066800" cy="91440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50" name="Line 380"/>
          <p:cNvSpPr>
            <a:spLocks noChangeShapeType="1"/>
          </p:cNvSpPr>
          <p:nvPr/>
        </p:nvSpPr>
        <p:spPr bwMode="auto">
          <a:xfrm>
            <a:off x="1828800" y="3657600"/>
            <a:ext cx="838200" cy="91440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51" name="Text Box 381"/>
          <p:cNvSpPr txBox="1">
            <a:spLocks noChangeArrowheads="1"/>
          </p:cNvSpPr>
          <p:nvPr/>
        </p:nvSpPr>
        <p:spPr bwMode="auto">
          <a:xfrm>
            <a:off x="-152400" y="5334000"/>
            <a:ext cx="723900" cy="33655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600">
                <a:latin typeface="Helvetica" pitchFamily="34" charset="0"/>
              </a:rPr>
              <a:t>Bytes</a:t>
            </a:r>
          </a:p>
        </p:txBody>
      </p:sp>
      <p:sp>
        <p:nvSpPr>
          <p:cNvPr id="27752" name="Text Box 382"/>
          <p:cNvSpPr txBox="1">
            <a:spLocks noChangeArrowheads="1"/>
          </p:cNvSpPr>
          <p:nvPr/>
        </p:nvSpPr>
        <p:spPr bwMode="auto">
          <a:xfrm>
            <a:off x="0" y="1752600"/>
            <a:ext cx="850900" cy="33655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600">
                <a:latin typeface="Helvetica" pitchFamily="34" charset="0"/>
              </a:rPr>
              <a:t>Sector</a:t>
            </a:r>
          </a:p>
        </p:txBody>
      </p:sp>
      <p:sp>
        <p:nvSpPr>
          <p:cNvPr id="27753" name="Text Box 383"/>
          <p:cNvSpPr txBox="1">
            <a:spLocks noChangeArrowheads="1"/>
          </p:cNvSpPr>
          <p:nvPr/>
        </p:nvSpPr>
        <p:spPr bwMode="auto">
          <a:xfrm>
            <a:off x="1143000" y="1752600"/>
            <a:ext cx="1828800" cy="33655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600">
                <a:latin typeface="Helvetica" pitchFamily="34" charset="0"/>
              </a:rPr>
              <a:t>Physical Sector 0</a:t>
            </a:r>
          </a:p>
        </p:txBody>
      </p:sp>
      <p:sp>
        <p:nvSpPr>
          <p:cNvPr id="27754" name="Text Box 384"/>
          <p:cNvSpPr txBox="1">
            <a:spLocks noChangeArrowheads="1"/>
          </p:cNvSpPr>
          <p:nvPr/>
        </p:nvSpPr>
        <p:spPr bwMode="auto">
          <a:xfrm>
            <a:off x="3505200" y="1752600"/>
            <a:ext cx="1828800" cy="33655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600">
                <a:latin typeface="Helvetica" pitchFamily="34" charset="0"/>
              </a:rPr>
              <a:t>Physical Sector 1</a:t>
            </a:r>
          </a:p>
        </p:txBody>
      </p:sp>
      <p:sp>
        <p:nvSpPr>
          <p:cNvPr id="27755" name="Text Box 385"/>
          <p:cNvSpPr txBox="1">
            <a:spLocks noChangeArrowheads="1"/>
          </p:cNvSpPr>
          <p:nvPr/>
        </p:nvSpPr>
        <p:spPr bwMode="auto">
          <a:xfrm>
            <a:off x="6629400" y="1676400"/>
            <a:ext cx="1828800" cy="33655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600">
                <a:latin typeface="Helvetica" pitchFamily="34" charset="0"/>
              </a:rPr>
              <a:t>Physical Sector 29</a:t>
            </a:r>
          </a:p>
        </p:txBody>
      </p:sp>
      <p:sp>
        <p:nvSpPr>
          <p:cNvPr id="27756" name="Text Box 386"/>
          <p:cNvSpPr txBox="1">
            <a:spLocks noChangeArrowheads="1"/>
          </p:cNvSpPr>
          <p:nvPr/>
        </p:nvSpPr>
        <p:spPr bwMode="auto">
          <a:xfrm>
            <a:off x="228600" y="3505200"/>
            <a:ext cx="723900" cy="33655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600">
                <a:latin typeface="Helvetica" pitchFamily="34" charset="0"/>
              </a:rPr>
              <a:t>Bytes</a:t>
            </a:r>
          </a:p>
        </p:txBody>
      </p:sp>
      <p:sp>
        <p:nvSpPr>
          <p:cNvPr id="27757" name="Line 387"/>
          <p:cNvSpPr>
            <a:spLocks noChangeShapeType="1"/>
          </p:cNvSpPr>
          <p:nvPr/>
        </p:nvSpPr>
        <p:spPr bwMode="auto">
          <a:xfrm>
            <a:off x="6553200" y="3657600"/>
            <a:ext cx="0" cy="114300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58" name="Line 388"/>
          <p:cNvSpPr>
            <a:spLocks noChangeShapeType="1"/>
          </p:cNvSpPr>
          <p:nvPr/>
        </p:nvSpPr>
        <p:spPr bwMode="auto">
          <a:xfrm>
            <a:off x="8826500" y="3657600"/>
            <a:ext cx="0" cy="1143000"/>
          </a:xfrm>
          <a:prstGeom prst="line">
            <a:avLst/>
          </a:prstGeom>
          <a:noFill/>
          <a:ln w="28575">
            <a:solidFill>
              <a:schemeClr val="tx2"/>
            </a:solidFill>
            <a:round/>
            <a:headEnd/>
            <a:tailEnd/>
          </a:ln>
          <a:effectLst/>
        </p:spPr>
        <p:txBody>
          <a:bodyPr lIns="92075" tIns="46038" rIns="92075" bIns="46038"/>
          <a:lstStyle/>
          <a:p>
            <a:endParaRPr lang="zh-CN" altLang="en-US"/>
          </a:p>
        </p:txBody>
      </p:sp>
      <p:sp>
        <p:nvSpPr>
          <p:cNvPr id="27759" name="Line 389"/>
          <p:cNvSpPr>
            <a:spLocks noChangeShapeType="1"/>
          </p:cNvSpPr>
          <p:nvPr/>
        </p:nvSpPr>
        <p:spPr bwMode="auto">
          <a:xfrm>
            <a:off x="6553200" y="4343400"/>
            <a:ext cx="2286000" cy="0"/>
          </a:xfrm>
          <a:prstGeom prst="line">
            <a:avLst/>
          </a:prstGeom>
          <a:noFill/>
          <a:ln w="28575">
            <a:solidFill>
              <a:schemeClr val="tx2"/>
            </a:solidFill>
            <a:round/>
            <a:headEnd type="arrow" w="med" len="med"/>
            <a:tailEnd type="arrow" w="med" len="med"/>
          </a:ln>
          <a:effectLst/>
        </p:spPr>
        <p:txBody>
          <a:bodyPr lIns="92075" tIns="46038" rIns="92075" bIns="46038"/>
          <a:lstStyle/>
          <a:p>
            <a:endParaRPr lang="zh-CN" altLang="en-US"/>
          </a:p>
        </p:txBody>
      </p:sp>
      <p:sp>
        <p:nvSpPr>
          <p:cNvPr id="27760" name="Text Box 390"/>
          <p:cNvSpPr txBox="1">
            <a:spLocks noChangeArrowheads="1"/>
          </p:cNvSpPr>
          <p:nvPr/>
        </p:nvSpPr>
        <p:spPr bwMode="auto">
          <a:xfrm>
            <a:off x="6781800" y="4419600"/>
            <a:ext cx="1828800" cy="33655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600">
                <a:latin typeface="Helvetica" pitchFamily="34" charset="0"/>
              </a:rPr>
              <a:t>600Bytes/Sector</a:t>
            </a:r>
          </a:p>
        </p:txBody>
      </p:sp>
      <p:sp>
        <p:nvSpPr>
          <p:cNvPr id="27761" name="Line 391"/>
          <p:cNvSpPr>
            <a:spLocks noChangeShapeType="1"/>
          </p:cNvSpPr>
          <p:nvPr/>
        </p:nvSpPr>
        <p:spPr bwMode="auto">
          <a:xfrm>
            <a:off x="6565900" y="2133600"/>
            <a:ext cx="0" cy="685800"/>
          </a:xfrm>
          <a:prstGeom prst="line">
            <a:avLst/>
          </a:prstGeom>
          <a:noFill/>
          <a:ln w="28575">
            <a:solidFill>
              <a:schemeClr val="tx1"/>
            </a:solidFill>
            <a:prstDash val="sysDot"/>
            <a:round/>
            <a:headEnd/>
            <a:tailEnd/>
          </a:ln>
          <a:effectLst/>
        </p:spPr>
        <p:txBody>
          <a:bodyPr lIns="92075" tIns="46038" rIns="92075" bIns="46038"/>
          <a:lstStyle/>
          <a:p>
            <a:endParaRPr lang="zh-CN" altLang="en-US"/>
          </a:p>
        </p:txBody>
      </p:sp>
      <p:sp>
        <p:nvSpPr>
          <p:cNvPr id="27762" name="Line 392"/>
          <p:cNvSpPr>
            <a:spLocks noChangeShapeType="1"/>
          </p:cNvSpPr>
          <p:nvPr/>
        </p:nvSpPr>
        <p:spPr bwMode="auto">
          <a:xfrm>
            <a:off x="8826500" y="2133600"/>
            <a:ext cx="0" cy="685800"/>
          </a:xfrm>
          <a:prstGeom prst="line">
            <a:avLst/>
          </a:prstGeom>
          <a:noFill/>
          <a:ln w="28575">
            <a:solidFill>
              <a:schemeClr val="tx1"/>
            </a:solidFill>
            <a:prstDash val="sysDot"/>
            <a:round/>
            <a:headEnd/>
            <a:tailEnd/>
          </a:ln>
          <a:effectLst/>
        </p:spPr>
        <p:txBody>
          <a:bodyPr lIns="92075" tIns="46038" rIns="92075" bIns="46038"/>
          <a:lstStyle/>
          <a:p>
            <a:endParaRPr lang="zh-CN" altLang="en-US"/>
          </a:p>
        </p:txBody>
      </p:sp>
      <p:sp>
        <p:nvSpPr>
          <p:cNvPr id="27763" name="Line 393"/>
          <p:cNvSpPr>
            <a:spLocks noChangeShapeType="1"/>
          </p:cNvSpPr>
          <p:nvPr/>
        </p:nvSpPr>
        <p:spPr bwMode="auto">
          <a:xfrm>
            <a:off x="5816600" y="2133600"/>
            <a:ext cx="0" cy="685800"/>
          </a:xfrm>
          <a:prstGeom prst="line">
            <a:avLst/>
          </a:prstGeom>
          <a:noFill/>
          <a:ln w="28575">
            <a:solidFill>
              <a:schemeClr val="tx1"/>
            </a:solidFill>
            <a:prstDash val="sysDot"/>
            <a:round/>
            <a:headEnd/>
            <a:tailEnd/>
          </a:ln>
          <a:effectLst/>
        </p:spPr>
        <p:txBody>
          <a:bodyPr lIns="92075" tIns="46038" rIns="92075" bIns="46038"/>
          <a:lstStyle/>
          <a:p>
            <a:endParaRPr lang="zh-CN" altLang="en-US"/>
          </a:p>
        </p:txBody>
      </p:sp>
      <p:sp>
        <p:nvSpPr>
          <p:cNvPr id="27764" name="Line 394"/>
          <p:cNvSpPr>
            <a:spLocks noChangeShapeType="1"/>
          </p:cNvSpPr>
          <p:nvPr/>
        </p:nvSpPr>
        <p:spPr bwMode="auto">
          <a:xfrm>
            <a:off x="3073400" y="2133600"/>
            <a:ext cx="0" cy="685800"/>
          </a:xfrm>
          <a:prstGeom prst="line">
            <a:avLst/>
          </a:prstGeom>
          <a:noFill/>
          <a:ln w="28575">
            <a:solidFill>
              <a:schemeClr val="tx1"/>
            </a:solidFill>
            <a:prstDash val="sysDot"/>
            <a:round/>
            <a:headEnd/>
            <a:tailEnd/>
          </a:ln>
          <a:effectLst/>
        </p:spPr>
        <p:txBody>
          <a:bodyPr lIns="92075" tIns="46038" rIns="92075" bIns="46038"/>
          <a:lstStyle/>
          <a:p>
            <a:endParaRPr lang="zh-CN" altLang="en-US"/>
          </a:p>
        </p:txBody>
      </p:sp>
      <p:sp>
        <p:nvSpPr>
          <p:cNvPr id="27765" name="Line 395"/>
          <p:cNvSpPr>
            <a:spLocks noChangeShapeType="1"/>
          </p:cNvSpPr>
          <p:nvPr/>
        </p:nvSpPr>
        <p:spPr bwMode="auto">
          <a:xfrm>
            <a:off x="952500" y="2133600"/>
            <a:ext cx="0" cy="685800"/>
          </a:xfrm>
          <a:prstGeom prst="line">
            <a:avLst/>
          </a:prstGeom>
          <a:noFill/>
          <a:ln w="28575">
            <a:solidFill>
              <a:schemeClr val="tx1"/>
            </a:solidFill>
            <a:prstDash val="sysDot"/>
            <a:round/>
            <a:headEnd/>
            <a:tailEnd/>
          </a:ln>
          <a:effectLst/>
        </p:spPr>
        <p:txBody>
          <a:bodyPr lIns="92075" tIns="46038" rIns="92075" bIns="46038"/>
          <a:lstStyle/>
          <a:p>
            <a:endParaRPr lang="zh-CN" altLang="en-US"/>
          </a:p>
        </p:txBody>
      </p:sp>
      <p:sp>
        <p:nvSpPr>
          <p:cNvPr id="27766" name="标题 1"/>
          <p:cNvSpPr>
            <a:spLocks noGrp="1"/>
          </p:cNvSpPr>
          <p:nvPr>
            <p:ph type="title"/>
          </p:nvPr>
        </p:nvSpPr>
        <p:spPr/>
        <p:txBody>
          <a:bodyPr/>
          <a:lstStyle/>
          <a:p>
            <a:r>
              <a:rPr lang="zh-CN" altLang="en-US" smtClean="0">
                <a:sym typeface="Wingdings" pitchFamily="2" charset="2"/>
              </a:rPr>
              <a:t>扇区格式</a:t>
            </a:r>
            <a:endParaRPr lang="zh-CN" alt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1465263" y="549275"/>
            <a:ext cx="6642100" cy="587375"/>
          </a:xfrm>
        </p:spPr>
        <p:txBody>
          <a:bodyPr/>
          <a:lstStyle/>
          <a:p>
            <a:r>
              <a:rPr lang="zh-CN" altLang="en-US" smtClean="0"/>
              <a:t>分区（</a:t>
            </a:r>
            <a:r>
              <a:rPr lang="en-US" altLang="zh-CN" smtClean="0"/>
              <a:t> Windows </a:t>
            </a:r>
            <a:r>
              <a:rPr lang="zh-CN" altLang="en-US" smtClean="0"/>
              <a:t>）</a:t>
            </a:r>
          </a:p>
        </p:txBody>
      </p:sp>
      <p:pic>
        <p:nvPicPr>
          <p:cNvPr id="28675" name="Picture 5"/>
          <p:cNvPicPr>
            <a:picLocks noChangeAspect="1" noChangeArrowheads="1"/>
          </p:cNvPicPr>
          <p:nvPr/>
        </p:nvPicPr>
        <p:blipFill>
          <a:blip r:embed="rId2" cstate="print"/>
          <a:srcRect/>
          <a:stretch>
            <a:fillRect/>
          </a:stretch>
        </p:blipFill>
        <p:spPr bwMode="auto">
          <a:xfrm>
            <a:off x="1589088" y="1628775"/>
            <a:ext cx="6396037" cy="4545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引导区记录（</a:t>
            </a:r>
            <a:r>
              <a:rPr lang="en-US" altLang="zh-CN" smtClean="0"/>
              <a:t>MBR</a:t>
            </a:r>
            <a:r>
              <a:rPr lang="zh-CN" altLang="en-US" smtClean="0"/>
              <a:t>）</a:t>
            </a:r>
          </a:p>
        </p:txBody>
      </p:sp>
      <p:pic>
        <p:nvPicPr>
          <p:cNvPr id="29699" name="图片 2"/>
          <p:cNvPicPr>
            <a:picLocks noChangeAspect="1"/>
          </p:cNvPicPr>
          <p:nvPr/>
        </p:nvPicPr>
        <p:blipFill>
          <a:blip r:embed="rId2" cstate="print"/>
          <a:srcRect/>
          <a:stretch>
            <a:fillRect/>
          </a:stretch>
        </p:blipFill>
        <p:spPr bwMode="auto">
          <a:xfrm>
            <a:off x="1023938" y="1447800"/>
            <a:ext cx="7096125" cy="48307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高级格式化</a:t>
            </a:r>
          </a:p>
        </p:txBody>
      </p:sp>
      <p:sp>
        <p:nvSpPr>
          <p:cNvPr id="30723" name="竖排文字占位符 2"/>
          <p:cNvSpPr>
            <a:spLocks noGrp="1"/>
          </p:cNvSpPr>
          <p:nvPr>
            <p:ph type="body" orient="vert" idx="1"/>
          </p:nvPr>
        </p:nvSpPr>
        <p:spPr bwMode="auto">
          <a:noFill/>
          <a:ln>
            <a:miter lim="800000"/>
            <a:headEnd/>
            <a:tailEnd/>
          </a:ln>
        </p:spPr>
        <p:txBody>
          <a:bodyPr wrap="square" lIns="91440" tIns="45720" rIns="91440" bIns="45720" numCol="1" anchor="t" anchorCtr="0" compatLnSpc="1">
            <a:prstTxWarp prst="textNoShape">
              <a:avLst/>
            </a:prstTxWarp>
          </a:bodyPr>
          <a:lstStyle/>
          <a:p>
            <a:endParaRPr lang="zh-CN" altLang="en-US" smtClean="0"/>
          </a:p>
        </p:txBody>
      </p:sp>
      <p:pic>
        <p:nvPicPr>
          <p:cNvPr id="30724" name="Picture 2"/>
          <p:cNvPicPr>
            <a:picLocks noChangeAspect="1" noChangeArrowheads="1"/>
          </p:cNvPicPr>
          <p:nvPr/>
        </p:nvPicPr>
        <p:blipFill>
          <a:blip r:embed="rId2" cstate="print"/>
          <a:srcRect/>
          <a:stretch>
            <a:fillRect/>
          </a:stretch>
        </p:blipFill>
        <p:spPr bwMode="auto">
          <a:xfrm>
            <a:off x="1497013" y="1484313"/>
            <a:ext cx="5556250" cy="4997450"/>
          </a:xfrm>
          <a:prstGeom prst="rect">
            <a:avLst/>
          </a:prstGeom>
          <a:noFill/>
          <a:ln w="9525">
            <a:noFill/>
            <a:miter lim="800000"/>
            <a:headEnd/>
            <a:tailEnd/>
          </a:ln>
        </p:spPr>
      </p:pic>
      <p:sp>
        <p:nvSpPr>
          <p:cNvPr id="3" name="圆角矩形 2"/>
          <p:cNvSpPr/>
          <p:nvPr/>
        </p:nvSpPr>
        <p:spPr bwMode="auto">
          <a:xfrm>
            <a:off x="3363913" y="5411788"/>
            <a:ext cx="1008062" cy="215900"/>
          </a:xfrm>
          <a:prstGeom prst="roundRect">
            <a:avLst/>
          </a:prstGeom>
          <a:solidFill>
            <a:schemeClr val="lt1">
              <a:alpha val="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spAutoFit/>
          </a:bodyPr>
          <a:lstStyle/>
          <a:p>
            <a:pPr>
              <a:defRPr/>
            </a:pPr>
            <a:endParaRPr lang="zh-CN" altLang="en-US">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坏块检查</a:t>
            </a:r>
          </a:p>
        </p:txBody>
      </p:sp>
      <p:sp>
        <p:nvSpPr>
          <p:cNvPr id="31747" name="竖排文字占位符 2"/>
          <p:cNvSpPr>
            <a:spLocks noGrp="1"/>
          </p:cNvSpPr>
          <p:nvPr>
            <p:ph type="body" orient="vert" idx="1"/>
          </p:nvPr>
        </p:nvSpPr>
        <p:spPr bwMode="auto">
          <a:noFill/>
          <a:ln>
            <a:miter lim="800000"/>
            <a:headEnd/>
            <a:tailEnd/>
          </a:ln>
        </p:spPr>
        <p:txBody>
          <a:bodyPr wrap="square" lIns="91440" tIns="45720" rIns="91440" bIns="45720" numCol="1" anchor="t" anchorCtr="0" compatLnSpc="1">
            <a:prstTxWarp prst="textNoShape">
              <a:avLst/>
            </a:prstTxWarp>
          </a:bodyPr>
          <a:lstStyle/>
          <a:p>
            <a:endParaRPr lang="zh-CN" altLang="en-US" smtClean="0"/>
          </a:p>
        </p:txBody>
      </p:sp>
      <p:pic>
        <p:nvPicPr>
          <p:cNvPr id="31748" name="Picture 2" descr="http://f.hiphotos.baidu.com/zhidao/pic/item/f3d3572c11dfa9ec4ff7070662d0f703908fc1c2.jpg"/>
          <p:cNvPicPr>
            <a:picLocks noChangeAspect="1" noChangeArrowheads="1"/>
          </p:cNvPicPr>
          <p:nvPr/>
        </p:nvPicPr>
        <p:blipFill>
          <a:blip r:embed="rId2" cstate="print"/>
          <a:srcRect/>
          <a:stretch>
            <a:fillRect/>
          </a:stretch>
        </p:blipFill>
        <p:spPr bwMode="auto">
          <a:xfrm>
            <a:off x="1366838" y="1616075"/>
            <a:ext cx="6410325" cy="4848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1619250" y="5373688"/>
            <a:ext cx="5976938" cy="460375"/>
          </a:xfrm>
          <a:prstGeom prst="rect">
            <a:avLst/>
          </a:prstGeom>
          <a:noFill/>
          <a:ln w="9525">
            <a:noFill/>
            <a:miter lim="800000"/>
            <a:headEnd/>
            <a:tailEnd/>
          </a:ln>
        </p:spPr>
        <p:txBody>
          <a:bodyPr>
            <a:spAutoFit/>
          </a:bodyPr>
          <a:lstStyle/>
          <a:p>
            <a:pPr algn="ctr"/>
            <a:r>
              <a:rPr lang="zh-CN" altLang="en-US" sz="2400">
                <a:solidFill>
                  <a:srgbClr val="000000"/>
                </a:solidFill>
              </a:rPr>
              <a:t>苏州大学计算机科学与技术学院</a:t>
            </a:r>
            <a:endParaRPr lang="en-US" altLang="zh-CN" sz="2400">
              <a:solidFill>
                <a:srgbClr val="000000"/>
              </a:solidFill>
            </a:endParaRPr>
          </a:p>
        </p:txBody>
      </p:sp>
      <p:sp>
        <p:nvSpPr>
          <p:cNvPr id="4" name="Rectangle 2"/>
          <p:cNvSpPr txBox="1">
            <a:spLocks noRot="1" noChangeArrowheads="1"/>
          </p:cNvSpPr>
          <p:nvPr/>
        </p:nvSpPr>
        <p:spPr bwMode="auto">
          <a:xfrm>
            <a:off x="0" y="2349500"/>
            <a:ext cx="8964613"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2" tIns="45711" rIns="91422" bIns="45711" anchor="ctr"/>
          <a:lstStyle>
            <a:lvl1pPr algn="l" rtl="0" eaLnBrk="0" fontAlgn="base" hangingPunct="0">
              <a:spcBef>
                <a:spcPct val="0"/>
              </a:spcBef>
              <a:spcAft>
                <a:spcPct val="0"/>
              </a:spcAft>
              <a:defRPr sz="3600">
                <a:solidFill>
                  <a:srgbClr val="000000"/>
                </a:solidFill>
                <a:latin typeface="+mj-lt"/>
                <a:ea typeface="+mj-ea"/>
                <a:cs typeface="+mj-cs"/>
              </a:defRPr>
            </a:lvl1pPr>
            <a:lvl2pPr algn="l" rtl="0" eaLnBrk="0" fontAlgn="base" hangingPunct="0">
              <a:spcBef>
                <a:spcPct val="0"/>
              </a:spcBef>
              <a:spcAft>
                <a:spcPct val="0"/>
              </a:spcAft>
              <a:defRPr sz="3600">
                <a:solidFill>
                  <a:srgbClr val="000000"/>
                </a:solidFill>
                <a:latin typeface="Arial" pitchFamily="34" charset="0"/>
                <a:ea typeface="华文新魏" pitchFamily="2" charset="-122"/>
              </a:defRPr>
            </a:lvl2pPr>
            <a:lvl3pPr algn="l" rtl="0" eaLnBrk="0" fontAlgn="base" hangingPunct="0">
              <a:spcBef>
                <a:spcPct val="0"/>
              </a:spcBef>
              <a:spcAft>
                <a:spcPct val="0"/>
              </a:spcAft>
              <a:defRPr sz="3600">
                <a:solidFill>
                  <a:srgbClr val="000000"/>
                </a:solidFill>
                <a:latin typeface="Arial" pitchFamily="34" charset="0"/>
                <a:ea typeface="华文新魏" pitchFamily="2" charset="-122"/>
              </a:defRPr>
            </a:lvl3pPr>
            <a:lvl4pPr algn="l" rtl="0" eaLnBrk="0" fontAlgn="base" hangingPunct="0">
              <a:spcBef>
                <a:spcPct val="0"/>
              </a:spcBef>
              <a:spcAft>
                <a:spcPct val="0"/>
              </a:spcAft>
              <a:defRPr sz="3600">
                <a:solidFill>
                  <a:srgbClr val="000000"/>
                </a:solidFill>
                <a:latin typeface="Arial" pitchFamily="34" charset="0"/>
                <a:ea typeface="华文新魏" pitchFamily="2" charset="-122"/>
              </a:defRPr>
            </a:lvl4pPr>
            <a:lvl5pPr algn="l" rtl="0" eaLnBrk="0" fontAlgn="base" hangingPunct="0">
              <a:spcBef>
                <a:spcPct val="0"/>
              </a:spcBef>
              <a:spcAft>
                <a:spcPct val="0"/>
              </a:spcAft>
              <a:defRPr sz="3600">
                <a:solidFill>
                  <a:srgbClr val="000000"/>
                </a:solidFill>
                <a:latin typeface="Arial" pitchFamily="34" charset="0"/>
                <a:ea typeface="华文新魏" pitchFamily="2" charset="-122"/>
              </a:defRPr>
            </a:lvl5pPr>
            <a:lvl6pPr marL="457200" algn="l" rtl="0" fontAlgn="base">
              <a:spcBef>
                <a:spcPct val="0"/>
              </a:spcBef>
              <a:spcAft>
                <a:spcPct val="0"/>
              </a:spcAft>
              <a:defRPr sz="3200">
                <a:solidFill>
                  <a:srgbClr val="000000"/>
                </a:solidFill>
                <a:latin typeface="Arial" pitchFamily="34" charset="0"/>
                <a:ea typeface="华文新魏" pitchFamily="2" charset="-122"/>
              </a:defRPr>
            </a:lvl6pPr>
            <a:lvl7pPr marL="914400" algn="l" rtl="0" fontAlgn="base">
              <a:spcBef>
                <a:spcPct val="0"/>
              </a:spcBef>
              <a:spcAft>
                <a:spcPct val="0"/>
              </a:spcAft>
              <a:defRPr sz="3200">
                <a:solidFill>
                  <a:srgbClr val="000000"/>
                </a:solidFill>
                <a:latin typeface="Arial" pitchFamily="34" charset="0"/>
                <a:ea typeface="华文新魏" pitchFamily="2" charset="-122"/>
              </a:defRPr>
            </a:lvl7pPr>
            <a:lvl8pPr marL="1371600" algn="l" rtl="0" fontAlgn="base">
              <a:spcBef>
                <a:spcPct val="0"/>
              </a:spcBef>
              <a:spcAft>
                <a:spcPct val="0"/>
              </a:spcAft>
              <a:defRPr sz="3200">
                <a:solidFill>
                  <a:srgbClr val="000000"/>
                </a:solidFill>
                <a:latin typeface="Arial" pitchFamily="34" charset="0"/>
                <a:ea typeface="华文新魏" pitchFamily="2" charset="-122"/>
              </a:defRPr>
            </a:lvl8pPr>
            <a:lvl9pPr marL="1828800" algn="l" rtl="0" fontAlgn="base">
              <a:spcBef>
                <a:spcPct val="0"/>
              </a:spcBef>
              <a:spcAft>
                <a:spcPct val="0"/>
              </a:spcAft>
              <a:defRPr sz="3200">
                <a:solidFill>
                  <a:srgbClr val="000000"/>
                </a:solidFill>
                <a:latin typeface="Arial" pitchFamily="34" charset="0"/>
                <a:ea typeface="华文新魏" pitchFamily="2" charset="-122"/>
              </a:defRPr>
            </a:lvl9pPr>
          </a:lstStyle>
          <a:p>
            <a:pPr algn="ctr" eaLnBrk="1" hangingPunct="1">
              <a:defRPr/>
            </a:pPr>
            <a:r>
              <a:rPr lang="zh-CN" altLang="en-US" sz="4400" kern="0" dirty="0" smtClean="0">
                <a:effectLst>
                  <a:outerShdw blurRad="38100" dist="38100" dir="2700000" algn="tl">
                    <a:srgbClr val="C0C0C0"/>
                  </a:outerShdw>
                </a:effectLst>
                <a:ea typeface="宋体" panose="02010600030101010101" pitchFamily="2" charset="-122"/>
              </a:rPr>
              <a:t>  第十二章 </a:t>
            </a:r>
            <a:r>
              <a:rPr lang="zh-CN" altLang="zh-CN" sz="4400" kern="0" dirty="0" smtClean="0">
                <a:effectLst>
                  <a:outerShdw blurRad="38100" dist="38100" dir="2700000" algn="tl">
                    <a:srgbClr val="C0C0C0"/>
                  </a:outerShdw>
                </a:effectLst>
                <a:ea typeface="宋体" panose="02010600030101010101" pitchFamily="2" charset="-122"/>
              </a:rPr>
              <a:t>大容量存储器结构</a:t>
            </a:r>
            <a:r>
              <a:rPr lang="zh-CN" altLang="en-US" sz="4400" kern="0" dirty="0" smtClean="0">
                <a:effectLst>
                  <a:outerShdw blurRad="38100" dist="38100" dir="2700000" algn="tl">
                    <a:srgbClr val="C0C0C0"/>
                  </a:outerShdw>
                </a:effectLst>
                <a:ea typeface="宋体" panose="02010600030101010101" pitchFamily="2" charset="-122"/>
              </a:rPr>
              <a:t>（二）</a:t>
            </a:r>
            <a:r>
              <a:rPr lang="zh-CN" altLang="en-US" sz="4800" b="1" kern="0" dirty="0" smtClean="0">
                <a:effectLst>
                  <a:outerShdw blurRad="38100" dist="38100" dir="2700000" algn="tl">
                    <a:srgbClr val="C0C0C0"/>
                  </a:outerShdw>
                </a:effectLst>
              </a:rPr>
              <a:t/>
            </a:r>
            <a:br>
              <a:rPr lang="zh-CN" altLang="en-US" sz="4800" b="1" kern="0" dirty="0" smtClean="0">
                <a:effectLst>
                  <a:outerShdw blurRad="38100" dist="38100" dir="2700000" algn="tl">
                    <a:srgbClr val="C0C0C0"/>
                  </a:outerShdw>
                </a:effectLst>
              </a:rPr>
            </a:br>
            <a:r>
              <a:rPr lang="en-US" altLang="zh-CN" sz="4800" b="1" kern="0" dirty="0" smtClean="0">
                <a:effectLst>
                  <a:outerShdw blurRad="38100" dist="38100" dir="2700000" algn="tl">
                    <a:srgbClr val="C0C0C0"/>
                  </a:outerShdw>
                </a:effectLst>
              </a:rPr>
              <a:t/>
            </a:r>
            <a:br>
              <a:rPr lang="en-US" altLang="zh-CN" sz="4800" b="1" kern="0" dirty="0" smtClean="0">
                <a:effectLst>
                  <a:outerShdw blurRad="38100" dist="38100" dir="2700000" algn="tl">
                    <a:srgbClr val="C0C0C0"/>
                  </a:outerShdw>
                </a:effectLst>
              </a:rPr>
            </a:br>
            <a:r>
              <a:rPr lang="zh-CN" altLang="zh-CN" sz="4800" kern="0" dirty="0" smtClean="0">
                <a:solidFill>
                  <a:schemeClr val="tx1"/>
                </a:solidFill>
                <a:effectLst>
                  <a:outerShdw blurRad="38100" dist="38100" dir="2700000" algn="tl">
                    <a:srgbClr val="C0C0C0"/>
                  </a:outerShdw>
                </a:effectLst>
                <a:ea typeface="宋体" panose="02010600030101010101" pitchFamily="2" charset="-122"/>
              </a:rPr>
              <a:t>磁盘</a:t>
            </a:r>
            <a:r>
              <a:rPr lang="zh-CN" altLang="en-US" sz="4800" kern="0" dirty="0" smtClean="0">
                <a:solidFill>
                  <a:schemeClr val="tx1"/>
                </a:solidFill>
                <a:effectLst>
                  <a:outerShdw blurRad="38100" dist="38100" dir="2700000" algn="tl">
                    <a:srgbClr val="C0C0C0"/>
                  </a:outerShdw>
                </a:effectLst>
                <a:ea typeface="宋体" panose="02010600030101010101" pitchFamily="2" charset="-122"/>
              </a:rPr>
              <a:t>调度和</a:t>
            </a:r>
            <a:r>
              <a:rPr lang="en-US" altLang="zh-CN" sz="4800" kern="0" dirty="0" smtClean="0">
                <a:solidFill>
                  <a:schemeClr val="tx1"/>
                </a:solidFill>
                <a:effectLst>
                  <a:outerShdw blurRad="38100" dist="38100" dir="2700000" algn="tl">
                    <a:srgbClr val="C0C0C0"/>
                  </a:outerShdw>
                </a:effectLst>
                <a:ea typeface="宋体" panose="02010600030101010101" pitchFamily="2" charset="-122"/>
              </a:rPr>
              <a:t>RAID</a:t>
            </a:r>
            <a:endParaRPr lang="zh-CN" altLang="en-US" sz="4800" kern="0" dirty="0">
              <a:solidFill>
                <a:schemeClr val="tx1"/>
              </a:solidFill>
              <a:effectLst>
                <a:outerShdw blurRad="38100" dist="38100" dir="2700000" algn="tl">
                  <a:srgbClr val="C0C0C0"/>
                </a:outerShdw>
              </a:effectLst>
              <a:ea typeface="宋体" panose="02010600030101010101" pitchFamily="2" charset="-122"/>
            </a:endParaRPr>
          </a:p>
        </p:txBody>
      </p:sp>
    </p:spTree>
  </p:cSld>
  <p:clrMapOvr>
    <a:masterClrMapping/>
  </p:clrMapOvr>
  <p:transition advTm="913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内容</a:t>
            </a:r>
          </a:p>
        </p:txBody>
      </p:sp>
      <p:sp>
        <p:nvSpPr>
          <p:cNvPr id="13315"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zh-CN" smtClean="0"/>
              <a:t>磁盘</a:t>
            </a:r>
            <a:r>
              <a:rPr lang="zh-CN" altLang="en-US" smtClean="0"/>
              <a:t>调度</a:t>
            </a:r>
            <a:endParaRPr lang="en-US" altLang="zh-CN" smtClean="0"/>
          </a:p>
          <a:p>
            <a:r>
              <a:rPr lang="zh-CN" altLang="en-US" smtClean="0"/>
              <a:t>先来先服务算法</a:t>
            </a:r>
            <a:endParaRPr lang="en-US" altLang="zh-CN" smtClean="0"/>
          </a:p>
          <a:p>
            <a:r>
              <a:rPr lang="zh-CN" altLang="en-US" smtClean="0"/>
              <a:t>最短寻道时间优先算法</a:t>
            </a:r>
            <a:endParaRPr lang="en-US" altLang="zh-CN" smtClean="0"/>
          </a:p>
          <a:p>
            <a:r>
              <a:rPr lang="zh-CN" altLang="en-US" smtClean="0"/>
              <a:t>扫描算法</a:t>
            </a:r>
            <a:endParaRPr lang="en-US" altLang="zh-CN" smtClean="0"/>
          </a:p>
          <a:p>
            <a:r>
              <a:rPr lang="en-US" altLang="zh-CN" smtClean="0"/>
              <a:t>RAID</a:t>
            </a:r>
            <a:endParaRPr lang="zh-CN" altLang="en-US" smtClean="0"/>
          </a:p>
        </p:txBody>
      </p:sp>
      <p:sp>
        <p:nvSpPr>
          <p:cNvPr id="13316" name="灯片编号占位符 3"/>
          <p:cNvSpPr>
            <a:spLocks noGrp="1"/>
          </p:cNvSpPr>
          <p:nvPr>
            <p:ph type="sldNum" sz="quarter" idx="10"/>
          </p:nvPr>
        </p:nvSpPr>
        <p:spPr>
          <a:noFill/>
        </p:spPr>
        <p:txBody>
          <a:bodyPr/>
          <a:lstStyle/>
          <a:p>
            <a:fld id="{68D307DC-F23D-4330-9DE7-400AC98F2A30}" type="slidenum">
              <a:rPr lang="zh-CN" altLang="en-US" smtClean="0"/>
              <a:pPr/>
              <a:t>19</a:t>
            </a:fld>
            <a:endParaRPr lang="en-US" altLang="zh-CN"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内容</a:t>
            </a:r>
          </a:p>
        </p:txBody>
      </p:sp>
      <p:sp>
        <p:nvSpPr>
          <p:cNvPr id="16387"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zh-CN" smtClean="0"/>
              <a:t>磁盘组成</a:t>
            </a:r>
          </a:p>
          <a:p>
            <a:r>
              <a:rPr lang="zh-CN" altLang="zh-CN" smtClean="0"/>
              <a:t>磁盘访问时间</a:t>
            </a:r>
          </a:p>
          <a:p>
            <a:r>
              <a:rPr lang="zh-CN" altLang="zh-CN" smtClean="0"/>
              <a:t>地址映射</a:t>
            </a:r>
          </a:p>
          <a:p>
            <a:r>
              <a:rPr lang="zh-CN" altLang="en-US" smtClean="0"/>
              <a:t>磁盘管理</a:t>
            </a:r>
          </a:p>
        </p:txBody>
      </p:sp>
      <p:sp>
        <p:nvSpPr>
          <p:cNvPr id="16388" name="灯片编号占位符 3"/>
          <p:cNvSpPr>
            <a:spLocks noGrp="1"/>
          </p:cNvSpPr>
          <p:nvPr>
            <p:ph type="sldNum" sz="quarter" idx="10"/>
          </p:nvPr>
        </p:nvSpPr>
        <p:spPr>
          <a:noFill/>
        </p:spPr>
        <p:txBody>
          <a:bodyPr/>
          <a:lstStyle/>
          <a:p>
            <a:fld id="{6A71EEA5-C39A-4653-87DC-6D4B37CA4FE8}" type="slidenum">
              <a:rPr lang="zh-CN" altLang="en-US"/>
              <a:pPr/>
              <a:t>2</a:t>
            </a:fld>
            <a:endParaRPr lang="en-US" altLang="zh-C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磁盘调度</a:t>
            </a:r>
          </a:p>
        </p:txBody>
      </p:sp>
      <p:sp>
        <p:nvSpPr>
          <p:cNvPr id="17411" name="Rectangle 3"/>
          <p:cNvSpPr>
            <a:spLocks noGrp="1" noChangeArrowheads="1"/>
          </p:cNvSpPr>
          <p:nvPr>
            <p:ph type="body" idx="1"/>
          </p:nvPr>
        </p:nvSpPr>
        <p:spPr bwMode="auto">
          <a:xfrm>
            <a:off x="539750" y="1557338"/>
            <a:ext cx="8056563" cy="476726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CN" altLang="en-US" dirty="0" smtClean="0"/>
              <a:t>目标：减少磁盘访问时间</a:t>
            </a:r>
          </a:p>
          <a:p>
            <a:pPr>
              <a:defRPr/>
            </a:pPr>
            <a:r>
              <a:rPr lang="zh-CN" altLang="en-US" dirty="0" smtClean="0"/>
              <a:t>访问时间：</a:t>
            </a:r>
          </a:p>
          <a:p>
            <a:pPr lvl="1">
              <a:defRPr/>
            </a:pPr>
            <a:r>
              <a:rPr lang="zh-CN" altLang="en-US" b="1" dirty="0" smtClean="0"/>
              <a:t>寻道时间</a:t>
            </a:r>
            <a:r>
              <a:rPr lang="zh-CN" altLang="en-US" dirty="0" smtClean="0"/>
              <a:t>：磁头移动到访问扇区所在磁道的时间</a:t>
            </a:r>
          </a:p>
          <a:p>
            <a:pPr lvl="1">
              <a:defRPr/>
            </a:pPr>
            <a:r>
              <a:rPr lang="zh-CN" altLang="en-US" b="1" dirty="0" smtClean="0"/>
              <a:t>旋转延迟时间</a:t>
            </a:r>
            <a:r>
              <a:rPr lang="zh-CN" altLang="en-US" dirty="0" smtClean="0"/>
              <a:t>：将访问扇区转到磁头下的时间</a:t>
            </a:r>
            <a:endParaRPr lang="en-US" altLang="zh-CN" dirty="0" smtClean="0"/>
          </a:p>
          <a:p>
            <a:pPr lvl="1">
              <a:defRPr/>
            </a:pPr>
            <a:r>
              <a:rPr lang="zh-CN" altLang="en-US" b="1" dirty="0" smtClean="0"/>
              <a:t>传输时间</a:t>
            </a:r>
            <a:r>
              <a:rPr lang="zh-CN" altLang="en-US" dirty="0" smtClean="0"/>
              <a:t>：将数据从磁盘送到内存的时间</a:t>
            </a:r>
          </a:p>
          <a:p>
            <a:pPr>
              <a:defRPr/>
            </a:pPr>
            <a:r>
              <a:rPr lang="zh-CN" altLang="en-US" b="1" dirty="0" smtClean="0">
                <a:solidFill>
                  <a:srgbClr val="FF0000"/>
                </a:solidFill>
                <a:effectLst>
                  <a:outerShdw blurRad="38100" dist="38100" dir="2700000" algn="tl">
                    <a:srgbClr val="000000">
                      <a:alpha val="43137"/>
                    </a:srgbClr>
                  </a:outerShdw>
                </a:effectLst>
              </a:rPr>
              <a:t>寻道时间最小化</a:t>
            </a:r>
          </a:p>
          <a:p>
            <a:pPr>
              <a:defRPr/>
            </a:pPr>
            <a:r>
              <a:rPr lang="zh-CN" altLang="en-US" dirty="0" smtClean="0">
                <a:sym typeface="Symbol" panose="05050102010706020507" pitchFamily="18" charset="2"/>
              </a:rPr>
              <a:t>寻道时间 </a:t>
            </a:r>
            <a:r>
              <a:rPr lang="en-US" altLang="zh-CN" dirty="0" smtClean="0">
                <a:sym typeface="Symbol" panose="05050102010706020507" pitchFamily="18" charset="2"/>
              </a:rPr>
              <a:t> </a:t>
            </a:r>
            <a:r>
              <a:rPr lang="zh-CN" altLang="en-US" dirty="0" smtClean="0">
                <a:sym typeface="Symbol" panose="05050102010706020507" pitchFamily="18" charset="2"/>
              </a:rPr>
              <a:t>寻道距离</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76375" y="692150"/>
            <a:ext cx="6642100" cy="587375"/>
          </a:xfrm>
        </p:spPr>
        <p:txBody>
          <a:bodyPr/>
          <a:lstStyle/>
          <a:p>
            <a:r>
              <a:rPr lang="zh-CN" altLang="en-US" smtClean="0"/>
              <a:t>请求系列</a:t>
            </a:r>
            <a:endParaRPr lang="en-US" altLang="zh-CN" smtClean="0"/>
          </a:p>
        </p:txBody>
      </p:sp>
      <p:sp>
        <p:nvSpPr>
          <p:cNvPr id="15363"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tabLst>
                <a:tab pos="1711325" algn="l"/>
              </a:tabLst>
            </a:pPr>
            <a:r>
              <a:rPr lang="zh-CN" altLang="en-US" smtClean="0"/>
              <a:t>假定有一个请求序列</a:t>
            </a:r>
            <a:r>
              <a:rPr lang="en-US" altLang="zh-CN" smtClean="0"/>
              <a:t>(0-199</a:t>
            </a:r>
            <a:r>
              <a:rPr lang="zh-CN" altLang="en-US" smtClean="0"/>
              <a:t>道</a:t>
            </a:r>
            <a:r>
              <a:rPr lang="en-US" altLang="zh-CN" smtClean="0"/>
              <a:t>).</a:t>
            </a:r>
            <a:r>
              <a:rPr lang="zh-CN" altLang="en-US" smtClean="0"/>
              <a:t>：</a:t>
            </a:r>
          </a:p>
          <a:p>
            <a:pPr>
              <a:buFont typeface="Monotype Sorts" pitchFamily="2" charset="2"/>
              <a:buNone/>
              <a:tabLst>
                <a:tab pos="1711325" algn="l"/>
              </a:tabLst>
            </a:pPr>
            <a:r>
              <a:rPr lang="en-US" altLang="zh-CN" smtClean="0"/>
              <a:t>		</a:t>
            </a:r>
            <a:br>
              <a:rPr lang="en-US" altLang="zh-CN" smtClean="0"/>
            </a:br>
            <a:r>
              <a:rPr lang="en-US" altLang="zh-CN" smtClean="0"/>
              <a:t>	98, 183, 37, 122, 14, 124, 65, 67</a:t>
            </a:r>
          </a:p>
          <a:p>
            <a:pPr>
              <a:buFont typeface="Monotype Sorts" pitchFamily="2" charset="2"/>
              <a:buNone/>
              <a:tabLst>
                <a:tab pos="1711325" algn="l"/>
              </a:tabLst>
            </a:pPr>
            <a:endParaRPr lang="en-US" altLang="zh-CN" smtClean="0"/>
          </a:p>
          <a:p>
            <a:pPr>
              <a:buFont typeface="Monotype Sorts" pitchFamily="2" charset="2"/>
              <a:buNone/>
              <a:tabLst>
                <a:tab pos="1711325" algn="l"/>
              </a:tabLst>
            </a:pPr>
            <a:r>
              <a:rPr lang="en-US" altLang="zh-CN" smtClean="0"/>
              <a:t>	</a:t>
            </a:r>
            <a:r>
              <a:rPr lang="zh-CN" altLang="en-US" smtClean="0"/>
              <a:t>磁头当前位置在</a:t>
            </a:r>
            <a:r>
              <a:rPr lang="en-US" altLang="zh-CN" smtClean="0"/>
              <a:t>53</a:t>
            </a:r>
          </a:p>
          <a:p>
            <a:pPr>
              <a:buFont typeface="Monotype Sorts" pitchFamily="2" charset="2"/>
              <a:buNone/>
              <a:tabLst>
                <a:tab pos="1711325" algn="l"/>
              </a:tabLst>
            </a:pPr>
            <a:endParaRPr lang="en-US" altLang="zh-CN" smtClean="0"/>
          </a:p>
          <a:p>
            <a:pPr>
              <a:buFont typeface="Monotype Sorts" pitchFamily="2" charset="2"/>
              <a:buNone/>
              <a:tabLst>
                <a:tab pos="1711325" algn="l"/>
              </a:tabLst>
            </a:pPr>
            <a:r>
              <a:rPr lang="zh-CN" altLang="en-US" smtClean="0"/>
              <a:t>目标：磁头移动距离最小，寻道时间最短</a:t>
            </a:r>
            <a:endParaRPr lang="en-US" altLang="zh-CN"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mtClean="0"/>
              <a:t>先来先服务算法</a:t>
            </a:r>
            <a:r>
              <a:rPr lang="en-US" altLang="zh-CN" smtClean="0"/>
              <a:t>FCFS</a:t>
            </a:r>
            <a:endParaRPr lang="zh-CN" altLang="en-US" smtClean="0"/>
          </a:p>
        </p:txBody>
      </p:sp>
      <p:sp>
        <p:nvSpPr>
          <p:cNvPr id="16387" name="内容占位符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First Come First Served</a:t>
            </a:r>
          </a:p>
          <a:p>
            <a:r>
              <a:rPr lang="zh-CN" altLang="en-US" smtClean="0"/>
              <a:t>按照请求提交时间访问</a:t>
            </a:r>
            <a:endParaRPr lang="en-US" altLang="zh-CN" smtClean="0"/>
          </a:p>
          <a:p>
            <a:pPr lvl="1"/>
            <a:r>
              <a:rPr lang="zh-CN" altLang="en-US" smtClean="0"/>
              <a:t>先提交先访问</a:t>
            </a:r>
            <a:endParaRPr lang="en-US" altLang="zh-CN" smtClean="0"/>
          </a:p>
          <a:p>
            <a:pPr lvl="1"/>
            <a:r>
              <a:rPr lang="zh-CN" altLang="en-US" smtClean="0"/>
              <a:t>后提交后访问</a:t>
            </a:r>
            <a:endParaRPr lang="en-US" altLang="zh-CN" smtClean="0"/>
          </a:p>
          <a:p>
            <a:r>
              <a:rPr lang="zh-CN" altLang="en-US" smtClean="0"/>
              <a:t>优点</a:t>
            </a:r>
            <a:endParaRPr lang="en-US" altLang="zh-CN" smtClean="0"/>
          </a:p>
          <a:p>
            <a:pPr lvl="1"/>
            <a:r>
              <a:rPr lang="zh-CN" altLang="en-US" smtClean="0"/>
              <a:t>简单、公平</a:t>
            </a:r>
            <a:endParaRPr lang="en-US" altLang="zh-CN" smtClean="0"/>
          </a:p>
          <a:p>
            <a:pPr lvl="1"/>
            <a:r>
              <a:rPr lang="zh-CN" altLang="en-US" smtClean="0"/>
              <a:t>易实现</a:t>
            </a:r>
            <a:endParaRPr lang="en-US" altLang="zh-CN" smtClean="0"/>
          </a:p>
          <a:p>
            <a:r>
              <a:rPr lang="zh-CN" altLang="en-US" smtClean="0"/>
              <a:t>缺点</a:t>
            </a:r>
            <a:endParaRPr lang="en-US" altLang="zh-CN" smtClean="0"/>
          </a:p>
          <a:p>
            <a:pPr lvl="1"/>
            <a:r>
              <a:rPr lang="zh-CN" altLang="en-US" smtClean="0"/>
              <a:t>寻道时间长</a:t>
            </a:r>
          </a:p>
        </p:txBody>
      </p:sp>
      <p:pic>
        <p:nvPicPr>
          <p:cNvPr id="16388" name="Picture 3"/>
          <p:cNvPicPr>
            <a:picLocks noChangeAspect="1" noChangeArrowheads="1"/>
          </p:cNvPicPr>
          <p:nvPr/>
        </p:nvPicPr>
        <p:blipFill>
          <a:blip r:embed="rId2" cstate="print"/>
          <a:srcRect l="1001" t="9740" r="514" b="9470"/>
          <a:stretch>
            <a:fillRect/>
          </a:stretch>
        </p:blipFill>
        <p:spPr bwMode="auto">
          <a:xfrm>
            <a:off x="4035425" y="2852738"/>
            <a:ext cx="4651375" cy="3051175"/>
          </a:xfrm>
          <a:prstGeom prst="rect">
            <a:avLst/>
          </a:prstGeom>
          <a:noFill/>
          <a:ln w="57150" cmpd="thickThin">
            <a:solidFill>
              <a:schemeClr val="tx1"/>
            </a:solidFill>
            <a:miter lim="800000"/>
            <a:headEnd/>
            <a:tailEnd/>
          </a:ln>
          <a:effectLst/>
        </p:spPr>
      </p:pic>
      <p:sp>
        <p:nvSpPr>
          <p:cNvPr id="16389" name="Text Box 4"/>
          <p:cNvSpPr txBox="1">
            <a:spLocks noChangeArrowheads="1"/>
          </p:cNvSpPr>
          <p:nvPr/>
        </p:nvSpPr>
        <p:spPr bwMode="auto">
          <a:xfrm>
            <a:off x="4891088" y="6089650"/>
            <a:ext cx="3236912" cy="247650"/>
          </a:xfrm>
          <a:prstGeom prst="rect">
            <a:avLst/>
          </a:prstGeom>
          <a:noFill/>
          <a:ln w="9525">
            <a:noFill/>
            <a:miter lim="800000"/>
            <a:headEnd/>
            <a:tailEnd/>
          </a:ln>
          <a:effectLst/>
        </p:spPr>
        <p:txBody>
          <a:bodyPr anchor="ctr">
            <a:spAutoFit/>
          </a:bodyPr>
          <a:lstStyle/>
          <a:p>
            <a:pPr>
              <a:lnSpc>
                <a:spcPct val="50000"/>
              </a:lnSpc>
              <a:spcBef>
                <a:spcPct val="50000"/>
              </a:spcBef>
            </a:pPr>
            <a:r>
              <a:rPr lang="zh-CN" altLang="en-US" sz="2000">
                <a:latin typeface="Helvetica" pitchFamily="34" charset="0"/>
              </a:rPr>
              <a:t>总的磁头移动为</a:t>
            </a:r>
            <a:r>
              <a:rPr lang="en-US" altLang="zh-CN" sz="2000">
                <a:latin typeface="Helvetica" pitchFamily="34" charset="0"/>
              </a:rPr>
              <a:t>640</a:t>
            </a:r>
            <a:r>
              <a:rPr lang="zh-CN" altLang="en-US" sz="2000">
                <a:latin typeface="Helvetica" pitchFamily="34" charset="0"/>
              </a:rPr>
              <a:t>磁道</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最短寻道时间优先算法</a:t>
            </a:r>
            <a:r>
              <a:rPr lang="en-US" altLang="zh-CN" smtClean="0"/>
              <a:t>SSTF</a:t>
            </a:r>
            <a:endParaRPr lang="zh-CN" altLang="en-US" smtClean="0"/>
          </a:p>
        </p:txBody>
      </p:sp>
      <p:sp>
        <p:nvSpPr>
          <p:cNvPr id="17411" name="Rectangle 3"/>
          <p:cNvSpPr>
            <a:spLocks noGrp="1" noChangeArrowheads="1"/>
          </p:cNvSpPr>
          <p:nvPr>
            <p:ph type="body" idx="1"/>
          </p:nvPr>
        </p:nvSpPr>
        <p:spPr bwMode="auto">
          <a:xfrm>
            <a:off x="300038" y="1484313"/>
            <a:ext cx="6697662" cy="509905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t>Shorted Seek Time First</a:t>
            </a:r>
          </a:p>
          <a:p>
            <a:r>
              <a:rPr lang="zh-CN" altLang="en-US" sz="2800" smtClean="0"/>
              <a:t>每次移动到离现在位置最近的磁道</a:t>
            </a:r>
            <a:endParaRPr lang="en-US" altLang="zh-CN" sz="2800" smtClean="0"/>
          </a:p>
          <a:p>
            <a:pPr lvl="1"/>
            <a:r>
              <a:rPr lang="zh-CN" altLang="en-US" smtClean="0"/>
              <a:t>最短寻道时间</a:t>
            </a:r>
          </a:p>
          <a:p>
            <a:pPr lvl="1"/>
            <a:r>
              <a:rPr lang="zh-CN" altLang="en-US" sz="2400" smtClean="0"/>
              <a:t>最短作业优先（</a:t>
            </a:r>
            <a:r>
              <a:rPr lang="en-US" altLang="zh-CN" sz="2400" smtClean="0"/>
              <a:t>SJF</a:t>
            </a:r>
            <a:r>
              <a:rPr lang="zh-CN" altLang="en-US" sz="2400" smtClean="0"/>
              <a:t>）</a:t>
            </a:r>
            <a:endParaRPr lang="en-US" altLang="zh-CN" sz="2400" smtClean="0"/>
          </a:p>
          <a:p>
            <a:r>
              <a:rPr lang="zh-CN" altLang="en-US" smtClean="0"/>
              <a:t>优点</a:t>
            </a:r>
            <a:endParaRPr lang="en-US" altLang="zh-CN" smtClean="0"/>
          </a:p>
          <a:p>
            <a:pPr lvl="1"/>
            <a:r>
              <a:rPr lang="zh-CN" altLang="en-US" smtClean="0"/>
              <a:t>寻道距离短</a:t>
            </a:r>
            <a:endParaRPr lang="en-US" altLang="zh-CN" smtClean="0"/>
          </a:p>
          <a:p>
            <a:r>
              <a:rPr lang="zh-CN" altLang="en-US" smtClean="0"/>
              <a:t>缺点</a:t>
            </a:r>
            <a:endParaRPr lang="en-US" altLang="zh-CN" smtClean="0"/>
          </a:p>
          <a:p>
            <a:pPr lvl="1"/>
            <a:r>
              <a:rPr lang="zh-CN" altLang="en-US" sz="2400" smtClean="0"/>
              <a:t>存在饥饿</a:t>
            </a:r>
            <a:endParaRPr lang="en-US" altLang="zh-CN" sz="2400" smtClean="0"/>
          </a:p>
          <a:p>
            <a:pPr lvl="1"/>
            <a:r>
              <a:rPr lang="zh-CN" altLang="en-US" sz="2400" smtClean="0"/>
              <a:t>磁头频繁变换移动方向</a:t>
            </a:r>
            <a:endParaRPr lang="en-US" altLang="zh-CN" sz="2400" smtClean="0"/>
          </a:p>
          <a:p>
            <a:pPr lvl="1"/>
            <a:r>
              <a:rPr lang="zh-CN" altLang="en-US" sz="2400" smtClean="0"/>
              <a:t>增加寻道时间</a:t>
            </a:r>
            <a:endParaRPr lang="en-US" altLang="zh-CN" sz="2400" smtClean="0"/>
          </a:p>
          <a:p>
            <a:endParaRPr lang="zh-CN" altLang="en-US" sz="2800" smtClean="0"/>
          </a:p>
          <a:p>
            <a:endParaRPr lang="zh-CN" altLang="en-US" sz="2800" smtClean="0"/>
          </a:p>
        </p:txBody>
      </p:sp>
      <p:pic>
        <p:nvPicPr>
          <p:cNvPr id="17412" name="Picture 3"/>
          <p:cNvPicPr>
            <a:picLocks noChangeAspect="1" noChangeArrowheads="1"/>
          </p:cNvPicPr>
          <p:nvPr/>
        </p:nvPicPr>
        <p:blipFill>
          <a:blip r:embed="rId2" cstate="print"/>
          <a:srcRect l="681" t="9895" r="658" b="9366"/>
          <a:stretch>
            <a:fillRect/>
          </a:stretch>
        </p:blipFill>
        <p:spPr bwMode="auto">
          <a:xfrm>
            <a:off x="4032250" y="2708275"/>
            <a:ext cx="4625975" cy="3028950"/>
          </a:xfrm>
          <a:prstGeom prst="rect">
            <a:avLst/>
          </a:prstGeom>
          <a:noFill/>
          <a:ln w="57150" cmpd="thickThin">
            <a:solidFill>
              <a:schemeClr val="tx1"/>
            </a:solidFill>
            <a:miter lim="800000"/>
            <a:headEnd/>
            <a:tailEnd/>
          </a:ln>
          <a:effectLst/>
        </p:spPr>
      </p:pic>
      <p:sp>
        <p:nvSpPr>
          <p:cNvPr id="17413" name="文本框 1"/>
          <p:cNvSpPr txBox="1">
            <a:spLocks noChangeArrowheads="1"/>
          </p:cNvSpPr>
          <p:nvPr/>
        </p:nvSpPr>
        <p:spPr bwMode="auto">
          <a:xfrm>
            <a:off x="5364163" y="5876925"/>
            <a:ext cx="3279775" cy="369888"/>
          </a:xfrm>
          <a:prstGeom prst="rect">
            <a:avLst/>
          </a:prstGeom>
          <a:noFill/>
          <a:ln w="9525">
            <a:noFill/>
            <a:miter lim="800000"/>
            <a:headEnd/>
            <a:tailEnd/>
          </a:ln>
        </p:spPr>
        <p:txBody>
          <a:bodyPr>
            <a:spAutoFit/>
          </a:bodyPr>
          <a:lstStyle/>
          <a:p>
            <a:r>
              <a:rPr lang="zh-CN" altLang="en-US"/>
              <a:t>总的磁头移动为</a:t>
            </a:r>
            <a:r>
              <a:rPr lang="en-US" altLang="zh-CN"/>
              <a:t>236</a:t>
            </a:r>
            <a:r>
              <a:rPr lang="zh-CN" altLang="en-US"/>
              <a:t>磁道</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t>扫描算法</a:t>
            </a:r>
            <a:r>
              <a:rPr lang="en-US" altLang="zh-CN" smtClean="0"/>
              <a:t>SCAN</a:t>
            </a:r>
            <a:endParaRPr lang="zh-CN" altLang="en-US" smtClean="0"/>
          </a:p>
        </p:txBody>
      </p:sp>
      <p:sp>
        <p:nvSpPr>
          <p:cNvPr id="18435" name="Rectangle 3"/>
          <p:cNvSpPr>
            <a:spLocks noGrp="1" noChangeArrowheads="1"/>
          </p:cNvSpPr>
          <p:nvPr>
            <p:ph type="body" idx="1"/>
          </p:nvPr>
        </p:nvSpPr>
        <p:spPr bwMode="auto">
          <a:xfrm>
            <a:off x="468313" y="1557338"/>
            <a:ext cx="4041775" cy="452596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400" smtClean="0"/>
              <a:t>磁头从磁盘一端向另一段移动，沿途响应服务请求</a:t>
            </a:r>
            <a:endParaRPr lang="en-US" altLang="zh-CN" sz="2400" smtClean="0"/>
          </a:p>
          <a:p>
            <a:pPr lvl="1"/>
            <a:r>
              <a:rPr lang="zh-CN" altLang="en-US" sz="2000" smtClean="0"/>
              <a:t>到达另一端时，磁头改变移动方向，继续处理</a:t>
            </a:r>
            <a:endParaRPr lang="en-US" altLang="zh-CN" sz="2000" smtClean="0"/>
          </a:p>
          <a:p>
            <a:pPr lvl="1"/>
            <a:r>
              <a:rPr lang="zh-CN" altLang="en-US" sz="2000" smtClean="0"/>
              <a:t>磁头在磁盘上来回扫描</a:t>
            </a:r>
          </a:p>
          <a:p>
            <a:pPr lvl="1"/>
            <a:r>
              <a:rPr lang="zh-CN" altLang="en-US" sz="2000" smtClean="0"/>
              <a:t>电梯算法</a:t>
            </a:r>
          </a:p>
          <a:p>
            <a:r>
              <a:rPr lang="zh-CN" altLang="en-US" sz="2400" smtClean="0"/>
              <a:t>优点</a:t>
            </a:r>
            <a:endParaRPr lang="en-US" altLang="zh-CN" sz="2400" smtClean="0"/>
          </a:p>
          <a:p>
            <a:pPr lvl="1"/>
            <a:r>
              <a:rPr lang="zh-CN" altLang="en-US" sz="2000" smtClean="0"/>
              <a:t>同一方向扫描，寻道时间短</a:t>
            </a:r>
            <a:endParaRPr lang="en-US" altLang="zh-CN" sz="2000" smtClean="0"/>
          </a:p>
          <a:p>
            <a:r>
              <a:rPr lang="zh-CN" altLang="en-US" sz="2400" smtClean="0"/>
              <a:t>缺点</a:t>
            </a:r>
            <a:endParaRPr lang="en-US" altLang="zh-CN" sz="2400" smtClean="0"/>
          </a:p>
          <a:p>
            <a:pPr lvl="1"/>
            <a:r>
              <a:rPr lang="zh-CN" altLang="en-US" sz="2000" smtClean="0"/>
              <a:t>有的请求等待时间长</a:t>
            </a:r>
          </a:p>
        </p:txBody>
      </p:sp>
      <p:pic>
        <p:nvPicPr>
          <p:cNvPr id="18436" name="Picture 3"/>
          <p:cNvPicPr>
            <a:picLocks noChangeAspect="1" noChangeArrowheads="1"/>
          </p:cNvPicPr>
          <p:nvPr/>
        </p:nvPicPr>
        <p:blipFill>
          <a:blip r:embed="rId2" cstate="print"/>
          <a:srcRect l="645" t="7816" r="438" b="8105"/>
          <a:stretch>
            <a:fillRect/>
          </a:stretch>
        </p:blipFill>
        <p:spPr bwMode="auto">
          <a:xfrm>
            <a:off x="4737100" y="2097088"/>
            <a:ext cx="3925888" cy="2671762"/>
          </a:xfrm>
          <a:prstGeom prst="rect">
            <a:avLst/>
          </a:prstGeom>
          <a:noFill/>
          <a:ln w="57150" cmpd="thickThin">
            <a:solidFill>
              <a:schemeClr val="tx1"/>
            </a:solidFill>
            <a:miter lim="800000"/>
            <a:headEnd/>
            <a:tailEnd/>
          </a:ln>
          <a:effectLst/>
        </p:spPr>
      </p:pic>
      <p:sp>
        <p:nvSpPr>
          <p:cNvPr id="18437" name="文本框 1"/>
          <p:cNvSpPr txBox="1">
            <a:spLocks noChangeArrowheads="1"/>
          </p:cNvSpPr>
          <p:nvPr/>
        </p:nvSpPr>
        <p:spPr bwMode="auto">
          <a:xfrm>
            <a:off x="5435600" y="5084763"/>
            <a:ext cx="3457575" cy="369887"/>
          </a:xfrm>
          <a:prstGeom prst="rect">
            <a:avLst/>
          </a:prstGeom>
          <a:noFill/>
          <a:ln w="9525">
            <a:noFill/>
            <a:miter lim="800000"/>
            <a:headEnd/>
            <a:tailEnd/>
          </a:ln>
        </p:spPr>
        <p:txBody>
          <a:bodyPr>
            <a:spAutoFit/>
          </a:bodyPr>
          <a:lstStyle/>
          <a:p>
            <a:r>
              <a:rPr lang="zh-CN" altLang="en-US"/>
              <a:t>总的磁头移动为</a:t>
            </a:r>
            <a:r>
              <a:rPr lang="en-US" altLang="zh-CN"/>
              <a:t>208</a:t>
            </a:r>
            <a:r>
              <a:rPr lang="zh-CN" altLang="en-US"/>
              <a:t>磁道</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循环扫描算法</a:t>
            </a:r>
            <a:r>
              <a:rPr lang="en-US" altLang="zh-CN" smtClean="0"/>
              <a:t>C-SCAN</a:t>
            </a:r>
          </a:p>
        </p:txBody>
      </p:sp>
      <p:sp>
        <p:nvSpPr>
          <p:cNvPr id="22531" name="Rectangle 3"/>
          <p:cNvSpPr>
            <a:spLocks noGrp="1" noChangeArrowheads="1"/>
          </p:cNvSpPr>
          <p:nvPr>
            <p:ph type="body" idx="1"/>
          </p:nvPr>
        </p:nvSpPr>
        <p:spPr bwMode="auto">
          <a:xfrm>
            <a:off x="457200" y="1600200"/>
            <a:ext cx="3394075" cy="4525963"/>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zh-CN" sz="2800" dirty="0" smtClean="0"/>
              <a:t>Circular Scan</a:t>
            </a:r>
          </a:p>
          <a:p>
            <a:pPr>
              <a:defRPr/>
            </a:pPr>
            <a:r>
              <a:rPr lang="zh-CN" altLang="en-US" sz="2800" dirty="0" smtClean="0"/>
              <a:t>单向处理请求</a:t>
            </a:r>
            <a:endParaRPr lang="en-US" altLang="zh-CN" sz="2800" dirty="0" smtClean="0"/>
          </a:p>
          <a:p>
            <a:pPr lvl="1">
              <a:defRPr/>
            </a:pPr>
            <a:r>
              <a:rPr lang="zh-CN" altLang="en-US" sz="2400" dirty="0" smtClean="0"/>
              <a:t>磁头从磁盘外道（</a:t>
            </a:r>
            <a:r>
              <a:rPr lang="en-US" altLang="zh-CN" sz="2400" dirty="0" smtClean="0"/>
              <a:t>0</a:t>
            </a:r>
            <a:r>
              <a:rPr lang="zh-CN" altLang="en-US" sz="2400" dirty="0" smtClean="0"/>
              <a:t>道）移到内道过程中处理请求</a:t>
            </a:r>
            <a:endParaRPr lang="en-US" altLang="zh-CN" sz="2400" dirty="0" smtClean="0"/>
          </a:p>
          <a:p>
            <a:pPr lvl="1">
              <a:defRPr/>
            </a:pPr>
            <a:r>
              <a:rPr lang="zh-CN" altLang="en-US" sz="2400" dirty="0" smtClean="0"/>
              <a:t>内道移动到外道的过程中不处理请求</a:t>
            </a:r>
            <a:endParaRPr lang="en-US" altLang="zh-CN" sz="2400" dirty="0" smtClean="0"/>
          </a:p>
          <a:p>
            <a:pPr>
              <a:defRPr/>
            </a:pPr>
            <a:r>
              <a:rPr lang="zh-CN" altLang="en-US" sz="2800" dirty="0" smtClean="0"/>
              <a:t>优点</a:t>
            </a:r>
            <a:endParaRPr lang="en-US" altLang="zh-CN" sz="2800" dirty="0" smtClean="0"/>
          </a:p>
          <a:p>
            <a:pPr lvl="1">
              <a:defRPr/>
            </a:pPr>
            <a:r>
              <a:rPr lang="zh-CN" altLang="en-US" sz="2400" dirty="0" smtClean="0"/>
              <a:t>更均匀的等待时间</a:t>
            </a:r>
            <a:endParaRPr lang="en-US" altLang="zh-CN" sz="2400" dirty="0" smtClean="0"/>
          </a:p>
          <a:p>
            <a:pPr>
              <a:defRPr/>
            </a:pPr>
            <a:r>
              <a:rPr lang="zh-CN" altLang="en-US" sz="2800" b="1" dirty="0" smtClean="0">
                <a:solidFill>
                  <a:srgbClr val="FF0000"/>
                </a:solidFill>
                <a:effectLst>
                  <a:outerShdw blurRad="38100" dist="38100" dir="2700000" algn="tl">
                    <a:srgbClr val="000000">
                      <a:alpha val="43137"/>
                    </a:srgbClr>
                  </a:outerShdw>
                </a:effectLst>
              </a:rPr>
              <a:t>从磁道</a:t>
            </a:r>
            <a:r>
              <a:rPr lang="en-US" altLang="zh-CN" sz="2800" b="1" dirty="0" smtClean="0">
                <a:solidFill>
                  <a:srgbClr val="FF0000"/>
                </a:solidFill>
                <a:effectLst>
                  <a:outerShdw blurRad="38100" dist="38100" dir="2700000" algn="tl">
                    <a:srgbClr val="000000">
                      <a:alpha val="43137"/>
                    </a:srgbClr>
                  </a:outerShdw>
                </a:effectLst>
              </a:rPr>
              <a:t>199</a:t>
            </a:r>
            <a:r>
              <a:rPr lang="zh-CN" altLang="en-US" sz="2800" b="1" dirty="0" smtClean="0">
                <a:solidFill>
                  <a:srgbClr val="FF0000"/>
                </a:solidFill>
                <a:effectLst>
                  <a:outerShdw blurRad="38100" dist="38100" dir="2700000" algn="tl">
                    <a:srgbClr val="000000">
                      <a:alpha val="43137"/>
                    </a:srgbClr>
                  </a:outerShdw>
                </a:effectLst>
              </a:rPr>
              <a:t>移动到</a:t>
            </a:r>
            <a:r>
              <a:rPr lang="en-US" altLang="zh-CN" sz="2800" b="1" dirty="0" smtClean="0">
                <a:solidFill>
                  <a:srgbClr val="FF0000"/>
                </a:solidFill>
                <a:effectLst>
                  <a:outerShdw blurRad="38100" dist="38100" dir="2700000" algn="tl">
                    <a:srgbClr val="000000">
                      <a:alpha val="43137"/>
                    </a:srgbClr>
                  </a:outerShdw>
                </a:effectLst>
              </a:rPr>
              <a:t>0</a:t>
            </a:r>
            <a:r>
              <a:rPr lang="zh-CN" altLang="en-US" sz="2800" b="1" dirty="0" smtClean="0">
                <a:solidFill>
                  <a:srgbClr val="FF0000"/>
                </a:solidFill>
                <a:effectLst>
                  <a:outerShdw blurRad="38100" dist="38100" dir="2700000" algn="tl">
                    <a:srgbClr val="000000">
                      <a:alpha val="43137"/>
                    </a:srgbClr>
                  </a:outerShdw>
                </a:effectLst>
              </a:rPr>
              <a:t>的时间很短</a:t>
            </a:r>
          </a:p>
          <a:p>
            <a:pPr marL="457200" lvl="1" indent="0">
              <a:buFont typeface="Wingdings" pitchFamily="2" charset="2"/>
              <a:buNone/>
              <a:defRPr/>
            </a:pPr>
            <a:endParaRPr lang="en-US" altLang="zh-CN" sz="2400" dirty="0" smtClean="0"/>
          </a:p>
          <a:p>
            <a:pPr>
              <a:defRPr/>
            </a:pPr>
            <a:endParaRPr lang="zh-CN" altLang="en-US" sz="2800" dirty="0" smtClean="0"/>
          </a:p>
        </p:txBody>
      </p:sp>
      <p:pic>
        <p:nvPicPr>
          <p:cNvPr id="19460" name="Picture 3"/>
          <p:cNvPicPr>
            <a:picLocks noChangeAspect="1" noChangeArrowheads="1"/>
          </p:cNvPicPr>
          <p:nvPr/>
        </p:nvPicPr>
        <p:blipFill>
          <a:blip r:embed="rId2" cstate="print"/>
          <a:srcRect l="690" t="7787" r="714" b="7481"/>
          <a:stretch>
            <a:fillRect/>
          </a:stretch>
        </p:blipFill>
        <p:spPr bwMode="auto">
          <a:xfrm>
            <a:off x="3886200" y="2133600"/>
            <a:ext cx="4830763" cy="3319463"/>
          </a:xfrm>
          <a:prstGeom prst="rect">
            <a:avLst/>
          </a:prstGeom>
          <a:noFill/>
          <a:ln w="57150" cmpd="thickThin">
            <a:solidFill>
              <a:schemeClr val="tx1"/>
            </a:solidFill>
            <a:miter lim="800000"/>
            <a:headEnd/>
            <a:tailEnd/>
          </a:ln>
          <a:effectLst/>
        </p:spPr>
      </p:pic>
      <p:sp>
        <p:nvSpPr>
          <p:cNvPr id="19461" name="文本框 1"/>
          <p:cNvSpPr txBox="1">
            <a:spLocks noChangeArrowheads="1"/>
          </p:cNvSpPr>
          <p:nvPr/>
        </p:nvSpPr>
        <p:spPr bwMode="auto">
          <a:xfrm>
            <a:off x="5076825" y="5661025"/>
            <a:ext cx="3062288" cy="369888"/>
          </a:xfrm>
          <a:prstGeom prst="rect">
            <a:avLst/>
          </a:prstGeom>
          <a:noFill/>
          <a:ln w="9525">
            <a:noFill/>
            <a:miter lim="800000"/>
            <a:headEnd/>
            <a:tailEnd/>
          </a:ln>
        </p:spPr>
        <p:txBody>
          <a:bodyPr>
            <a:spAutoFit/>
          </a:bodyPr>
          <a:lstStyle/>
          <a:p>
            <a:r>
              <a:rPr lang="zh-CN" altLang="en-US"/>
              <a:t>总的磁头移动为</a:t>
            </a:r>
            <a:r>
              <a:rPr lang="en-US" altLang="zh-CN"/>
              <a:t>383</a:t>
            </a:r>
            <a:r>
              <a:rPr lang="zh-CN" altLang="en-US"/>
              <a:t>柱面</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ea typeface="宋体" pitchFamily="2" charset="-122"/>
              </a:rPr>
              <a:t>循环</a:t>
            </a:r>
            <a:r>
              <a:rPr lang="en-US" altLang="zh-CN" smtClean="0">
                <a:ea typeface="宋体" pitchFamily="2" charset="-122"/>
              </a:rPr>
              <a:t>Look</a:t>
            </a:r>
            <a:r>
              <a:rPr lang="zh-CN" altLang="en-US" smtClean="0">
                <a:ea typeface="宋体" pitchFamily="2" charset="-122"/>
              </a:rPr>
              <a:t>算法</a:t>
            </a:r>
            <a:r>
              <a:rPr lang="en-US" altLang="zh-CN" smtClean="0">
                <a:ea typeface="宋体" pitchFamily="2" charset="-122"/>
              </a:rPr>
              <a:t>C-LOOK</a:t>
            </a:r>
          </a:p>
        </p:txBody>
      </p:sp>
      <p:sp>
        <p:nvSpPr>
          <p:cNvPr id="20483" name="Rectangle 3"/>
          <p:cNvSpPr>
            <a:spLocks noGrp="1" noChangeArrowheads="1"/>
          </p:cNvSpPr>
          <p:nvPr>
            <p:ph type="body" idx="1"/>
          </p:nvPr>
        </p:nvSpPr>
        <p:spPr bwMode="auto">
          <a:xfrm>
            <a:off x="457200" y="1600200"/>
            <a:ext cx="3754438" cy="4525963"/>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C-SCAN</a:t>
            </a:r>
            <a:r>
              <a:rPr lang="zh-CN" altLang="en-US" smtClean="0"/>
              <a:t>变形</a:t>
            </a:r>
          </a:p>
          <a:p>
            <a:r>
              <a:rPr lang="zh-CN" altLang="en-US" smtClean="0"/>
              <a:t>磁头只移动到一个方向上最远请求为止，而不是继续到磁盘尽头</a:t>
            </a:r>
            <a:endParaRPr lang="en-US" altLang="zh-CN" smtClean="0"/>
          </a:p>
          <a:p>
            <a:endParaRPr lang="zh-CN" altLang="en-US" smtClean="0"/>
          </a:p>
        </p:txBody>
      </p:sp>
      <p:pic>
        <p:nvPicPr>
          <p:cNvPr id="20484" name="Picture 3"/>
          <p:cNvPicPr>
            <a:picLocks noChangeAspect="1" noChangeArrowheads="1"/>
          </p:cNvPicPr>
          <p:nvPr/>
        </p:nvPicPr>
        <p:blipFill>
          <a:blip r:embed="rId2" cstate="print"/>
          <a:srcRect l="894" t="7645" r="459" b="7677"/>
          <a:stretch>
            <a:fillRect/>
          </a:stretch>
        </p:blipFill>
        <p:spPr bwMode="auto">
          <a:xfrm>
            <a:off x="4191000" y="2308225"/>
            <a:ext cx="4527550" cy="3109913"/>
          </a:xfrm>
          <a:prstGeom prst="rect">
            <a:avLst/>
          </a:prstGeom>
          <a:noFill/>
          <a:ln w="57150" cmpd="thickThin">
            <a:solidFill>
              <a:schemeClr val="tx1"/>
            </a:solidFill>
            <a:miter lim="800000"/>
            <a:headEnd/>
            <a:tailEnd/>
          </a:ln>
          <a:effectLst/>
        </p:spPr>
      </p:pic>
      <p:sp>
        <p:nvSpPr>
          <p:cNvPr id="20485" name="文本框 1"/>
          <p:cNvSpPr txBox="1">
            <a:spLocks noChangeArrowheads="1"/>
          </p:cNvSpPr>
          <p:nvPr/>
        </p:nvSpPr>
        <p:spPr bwMode="auto">
          <a:xfrm>
            <a:off x="5364163" y="5661025"/>
            <a:ext cx="2774950" cy="646113"/>
          </a:xfrm>
          <a:prstGeom prst="rect">
            <a:avLst/>
          </a:prstGeom>
          <a:noFill/>
          <a:ln w="9525">
            <a:noFill/>
            <a:miter lim="800000"/>
            <a:headEnd/>
            <a:tailEnd/>
          </a:ln>
        </p:spPr>
        <p:txBody>
          <a:bodyPr>
            <a:spAutoFit/>
          </a:bodyPr>
          <a:lstStyle/>
          <a:p>
            <a:r>
              <a:rPr lang="zh-CN" altLang="en-US"/>
              <a:t>总的磁头移动为</a:t>
            </a:r>
            <a:r>
              <a:rPr lang="en-US" altLang="zh-CN"/>
              <a:t>323</a:t>
            </a:r>
            <a:r>
              <a:rPr lang="zh-CN" altLang="en-US"/>
              <a:t>柱面</a:t>
            </a:r>
          </a:p>
          <a:p>
            <a:endParaRPr lang="zh-CN"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t>磁盘调度算法的选择</a:t>
            </a:r>
          </a:p>
        </p:txBody>
      </p:sp>
      <p:sp>
        <p:nvSpPr>
          <p:cNvPr id="21507" name="Rectangle 3"/>
          <p:cNvSpPr>
            <a:spLocks noGrp="1" noChangeArrowheads="1"/>
          </p:cNvSpPr>
          <p:nvPr>
            <p:ph type="body" idx="1"/>
          </p:nvPr>
        </p:nvSpPr>
        <p:spPr bwMode="auto">
          <a:xfrm>
            <a:off x="468313" y="1557338"/>
            <a:ext cx="7994650" cy="4624387"/>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性能主要依赖于请求的数量和类型</a:t>
            </a:r>
            <a:endParaRPr lang="en-US" altLang="zh-CN" sz="2800" smtClean="0"/>
          </a:p>
          <a:p>
            <a:pPr lvl="1"/>
            <a:r>
              <a:rPr lang="zh-CN" altLang="en-US" sz="2400" smtClean="0"/>
              <a:t>磁盘服务请求很大程度上受文件分配方法影响</a:t>
            </a:r>
            <a:endParaRPr lang="en-US" altLang="zh-CN" sz="2400" smtClean="0"/>
          </a:p>
          <a:p>
            <a:pPr lvl="1"/>
            <a:r>
              <a:rPr lang="en-US" altLang="zh-CN" sz="2400" smtClean="0"/>
              <a:t>SSTF</a:t>
            </a:r>
            <a:r>
              <a:rPr lang="zh-CN" altLang="en-US" sz="2400" smtClean="0"/>
              <a:t>较为普遍且很有吸引力</a:t>
            </a:r>
            <a:endParaRPr lang="en-US" altLang="zh-CN" sz="2400" smtClean="0"/>
          </a:p>
          <a:p>
            <a:pPr lvl="1"/>
            <a:r>
              <a:rPr lang="en-US" altLang="zh-CN" sz="2400" smtClean="0"/>
              <a:t>SCAN</a:t>
            </a:r>
            <a:r>
              <a:rPr lang="zh-CN" altLang="en-US" sz="2400" smtClean="0"/>
              <a:t>和</a:t>
            </a:r>
            <a:r>
              <a:rPr lang="en-US" altLang="zh-CN" sz="2400" smtClean="0"/>
              <a:t>C-SCAN</a:t>
            </a:r>
            <a:r>
              <a:rPr lang="zh-CN" altLang="en-US" sz="2400" smtClean="0"/>
              <a:t>适合磁盘大负荷系统</a:t>
            </a:r>
          </a:p>
          <a:p>
            <a:r>
              <a:rPr lang="en-US" altLang="zh-CN" sz="2800" smtClean="0"/>
              <a:t>SSTF</a:t>
            </a:r>
            <a:r>
              <a:rPr lang="zh-CN" altLang="en-US" sz="2800" smtClean="0"/>
              <a:t>或</a:t>
            </a:r>
            <a:r>
              <a:rPr lang="en-US" altLang="zh-CN" sz="2800" smtClean="0"/>
              <a:t>LOOK</a:t>
            </a:r>
            <a:r>
              <a:rPr lang="zh-CN" altLang="en-US" sz="2800" smtClean="0"/>
              <a:t>是比较合理的缺省算法</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RAID</a:t>
            </a:r>
            <a:r>
              <a:rPr lang="zh-CN" altLang="en-US" smtClean="0"/>
              <a:t>结构</a:t>
            </a:r>
          </a:p>
        </p:txBody>
      </p:sp>
      <p:sp>
        <p:nvSpPr>
          <p:cNvPr id="22531" name="Rectangle 3"/>
          <p:cNvSpPr>
            <a:spLocks noGrp="1" noChangeArrowheads="1"/>
          </p:cNvSpPr>
          <p:nvPr>
            <p:ph type="body" idx="1"/>
          </p:nvPr>
        </p:nvSpPr>
        <p:spPr bwMode="auto">
          <a:xfrm>
            <a:off x="457200" y="1600200"/>
            <a:ext cx="8507413" cy="4525963"/>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400" smtClean="0"/>
              <a:t>RAID </a:t>
            </a:r>
          </a:p>
          <a:p>
            <a:pPr lvl="1"/>
            <a:r>
              <a:rPr lang="en-US" altLang="zh-CN" sz="2400" i="1" smtClean="0"/>
              <a:t>Originally </a:t>
            </a:r>
            <a:r>
              <a:rPr lang="en-US" altLang="zh-CN" sz="2000" smtClean="0"/>
              <a:t>Redundant Arrays of Inexpensive Disks</a:t>
            </a:r>
          </a:p>
          <a:p>
            <a:pPr lvl="1"/>
            <a:r>
              <a:rPr lang="en-US" altLang="zh-CN" sz="2000" i="1" smtClean="0"/>
              <a:t>Now</a:t>
            </a:r>
            <a:r>
              <a:rPr lang="en-US" altLang="zh-CN" sz="2000" smtClean="0"/>
              <a:t> Redundant Arrays of Independent Disks</a:t>
            </a:r>
          </a:p>
          <a:p>
            <a:pPr lvl="1"/>
            <a:r>
              <a:rPr lang="zh-CN" altLang="en-US" sz="2000" smtClean="0"/>
              <a:t>由很多价格较便宜的磁盘，组合成一个大容量的磁盘组，利用个别磁盘提供数据所产生加成效果提升整个磁盘系统效能和可靠性。</a:t>
            </a:r>
            <a:endParaRPr lang="en-US" altLang="zh-CN" sz="2000" smtClean="0"/>
          </a:p>
          <a:p>
            <a:r>
              <a:rPr lang="en-US" altLang="zh-CN" sz="2400" smtClean="0"/>
              <a:t>RAID</a:t>
            </a:r>
            <a:r>
              <a:rPr lang="zh-CN" altLang="en-US" sz="2400" smtClean="0"/>
              <a:t>被分成了多个不同级别</a:t>
            </a:r>
            <a:endParaRPr lang="en-US" altLang="zh-CN" sz="2400" smtClean="0"/>
          </a:p>
          <a:p>
            <a:pPr lvl="1"/>
            <a:r>
              <a:rPr lang="en-US" altLang="zh-CN" sz="2000" smtClean="0"/>
              <a:t>RAID0-RAID7</a:t>
            </a:r>
          </a:p>
          <a:p>
            <a:pPr lvl="1"/>
            <a:r>
              <a:rPr lang="en-US" altLang="zh-CN" sz="2000" smtClean="0"/>
              <a:t>RAID01</a:t>
            </a:r>
            <a:r>
              <a:rPr lang="zh-CN" altLang="en-US" sz="2000" smtClean="0"/>
              <a:t>，</a:t>
            </a:r>
            <a:r>
              <a:rPr lang="en-US" altLang="zh-CN" sz="2000" smtClean="0"/>
              <a:t>RAID10</a:t>
            </a:r>
            <a:r>
              <a:rPr lang="zh-CN" altLang="en-US" sz="2000" smtClean="0"/>
              <a:t>，</a:t>
            </a:r>
            <a:r>
              <a:rPr lang="en-US" altLang="zh-CN" sz="2000" smtClean="0"/>
              <a:t> RAID5E</a:t>
            </a:r>
            <a:r>
              <a:rPr lang="zh-CN" altLang="en-US" sz="2000" smtClean="0"/>
              <a:t>，</a:t>
            </a:r>
            <a:r>
              <a:rPr lang="en-US" altLang="zh-CN" sz="2000" smtClean="0"/>
              <a:t> RAID5EE</a:t>
            </a:r>
            <a:r>
              <a:rPr lang="zh-CN" altLang="en-US" sz="2000" smtClean="0"/>
              <a:t>，</a:t>
            </a:r>
            <a:r>
              <a:rPr lang="en-US" altLang="zh-CN" sz="2000" smtClean="0"/>
              <a:t> RAID50</a:t>
            </a:r>
          </a:p>
          <a:p>
            <a:r>
              <a:rPr lang="en-US" altLang="zh-CN" sz="2400" smtClean="0"/>
              <a:t>RAID</a:t>
            </a:r>
            <a:r>
              <a:rPr lang="zh-CN" altLang="en-US" sz="2400" smtClean="0"/>
              <a:t>卡（现代</a:t>
            </a:r>
            <a:r>
              <a:rPr lang="en-US" altLang="zh-CN" sz="2400" smtClean="0"/>
              <a:t>CPU</a:t>
            </a:r>
            <a:r>
              <a:rPr lang="zh-CN" altLang="en-US" sz="2400" smtClean="0"/>
              <a:t>集成</a:t>
            </a:r>
            <a:r>
              <a:rPr lang="en-US" altLang="zh-CN" sz="2400" smtClean="0"/>
              <a:t>RAID</a:t>
            </a:r>
            <a:r>
              <a:rPr lang="zh-CN" altLang="en-US" sz="2400" smtClean="0"/>
              <a:t>）</a:t>
            </a:r>
          </a:p>
        </p:txBody>
      </p:sp>
      <p:pic>
        <p:nvPicPr>
          <p:cNvPr id="22532" name="图片 2"/>
          <p:cNvPicPr>
            <a:picLocks noChangeAspect="1"/>
          </p:cNvPicPr>
          <p:nvPr/>
        </p:nvPicPr>
        <p:blipFill>
          <a:blip r:embed="rId2" cstate="print"/>
          <a:srcRect/>
          <a:stretch>
            <a:fillRect/>
          </a:stretch>
        </p:blipFill>
        <p:spPr bwMode="auto">
          <a:xfrm>
            <a:off x="5940425" y="4797425"/>
            <a:ext cx="2557463" cy="1516063"/>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RAID</a:t>
            </a:r>
            <a:r>
              <a:rPr lang="zh-CN" altLang="en-US" smtClean="0"/>
              <a:t>性能</a:t>
            </a:r>
          </a:p>
        </p:txBody>
      </p:sp>
      <p:sp>
        <p:nvSpPr>
          <p:cNvPr id="3" name="内容占位符 2"/>
          <p:cNvSpPr>
            <a:spLocks noGrp="1"/>
          </p:cNvSpPr>
          <p:nvPr>
            <p:ph idx="1"/>
          </p:nvPr>
        </p:nvSpPr>
        <p:spPr>
          <a:xfrm>
            <a:off x="457200" y="1600200"/>
            <a:ext cx="5099050" cy="4525963"/>
          </a:xfrm>
        </p:spPr>
        <p:txBody>
          <a:bodyPr/>
          <a:lstStyle/>
          <a:p>
            <a:pPr>
              <a:defRPr/>
            </a:pPr>
            <a:r>
              <a:rPr lang="zh-CN" altLang="en-US" sz="2400" dirty="0" smtClean="0"/>
              <a:t>可靠性</a:t>
            </a:r>
            <a:endParaRPr lang="en-US" altLang="zh-CN" sz="2400" dirty="0"/>
          </a:p>
          <a:p>
            <a:pPr lvl="1">
              <a:defRPr/>
            </a:pPr>
            <a:r>
              <a:rPr lang="zh-CN" altLang="en-US" sz="2000" dirty="0"/>
              <a:t>磁盘可靠性</a:t>
            </a:r>
            <a:endParaRPr lang="en-US" altLang="zh-CN" sz="2000" dirty="0"/>
          </a:p>
          <a:p>
            <a:pPr lvl="1">
              <a:defRPr/>
            </a:pPr>
            <a:r>
              <a:rPr lang="zh-CN" altLang="en-US" sz="2000" dirty="0"/>
              <a:t>引入</a:t>
            </a:r>
            <a:r>
              <a:rPr lang="zh-CN" altLang="en-US" sz="2000" b="1" dirty="0" smtClean="0">
                <a:solidFill>
                  <a:srgbClr val="FF0000"/>
                </a:solidFill>
                <a:effectLst>
                  <a:outerShdw blurRad="38100" dist="38100" dir="2700000" algn="tl">
                    <a:srgbClr val="000000">
                      <a:alpha val="43137"/>
                    </a:srgbClr>
                  </a:outerShdw>
                </a:effectLst>
              </a:rPr>
              <a:t>冗余</a:t>
            </a:r>
            <a:endParaRPr lang="en-US" altLang="zh-CN" sz="2000" b="1" dirty="0" smtClean="0">
              <a:solidFill>
                <a:srgbClr val="FF0000"/>
              </a:solidFill>
              <a:effectLst>
                <a:outerShdw blurRad="38100" dist="38100" dir="2700000" algn="tl">
                  <a:srgbClr val="000000">
                    <a:alpha val="43137"/>
                  </a:srgbClr>
                </a:outerShdw>
              </a:effectLst>
            </a:endParaRPr>
          </a:p>
          <a:p>
            <a:pPr lvl="1">
              <a:defRPr/>
            </a:pPr>
            <a:r>
              <a:rPr lang="zh-CN" altLang="en-US" sz="2000" dirty="0"/>
              <a:t>例如：镜像</a:t>
            </a:r>
            <a:endParaRPr lang="en-US" altLang="zh-CN" sz="2000" dirty="0"/>
          </a:p>
          <a:p>
            <a:pPr>
              <a:defRPr/>
            </a:pPr>
            <a:r>
              <a:rPr lang="zh-CN" altLang="en-US" sz="2400" dirty="0" smtClean="0"/>
              <a:t>性能（</a:t>
            </a:r>
            <a:r>
              <a:rPr lang="zh-CN" altLang="en-US" sz="2400" dirty="0">
                <a:solidFill>
                  <a:srgbClr val="FF0000"/>
                </a:solidFill>
                <a:effectLst>
                  <a:outerShdw blurRad="38100" dist="38100" dir="2700000" algn="tl">
                    <a:srgbClr val="000000">
                      <a:alpha val="43137"/>
                    </a:srgbClr>
                  </a:outerShdw>
                </a:effectLst>
              </a:rPr>
              <a:t>数据</a:t>
            </a:r>
            <a:r>
              <a:rPr lang="zh-CN" altLang="en-US" sz="2400" dirty="0" smtClean="0">
                <a:solidFill>
                  <a:srgbClr val="FF0000"/>
                </a:solidFill>
                <a:effectLst>
                  <a:outerShdw blurRad="38100" dist="38100" dir="2700000" algn="tl">
                    <a:srgbClr val="000000">
                      <a:alpha val="43137"/>
                    </a:srgbClr>
                  </a:outerShdw>
                </a:effectLst>
              </a:rPr>
              <a:t>分散，并行读写</a:t>
            </a:r>
            <a:r>
              <a:rPr lang="zh-CN" altLang="en-US" sz="2400" dirty="0" smtClean="0"/>
              <a:t>）</a:t>
            </a:r>
            <a:endParaRPr lang="zh-CN" altLang="en-US" sz="2400" dirty="0"/>
          </a:p>
          <a:p>
            <a:pPr lvl="1">
              <a:defRPr/>
            </a:pPr>
            <a:r>
              <a:rPr lang="zh-CN" altLang="en-US" sz="2000" dirty="0"/>
              <a:t>位</a:t>
            </a:r>
            <a:r>
              <a:rPr lang="zh-CN" altLang="en-US" sz="2000" dirty="0" smtClean="0"/>
              <a:t>级</a:t>
            </a:r>
            <a:r>
              <a:rPr lang="zh-CN" altLang="en-US" sz="2000" dirty="0"/>
              <a:t>分散：数据每个字节的各个位分散在多个磁盘上</a:t>
            </a:r>
            <a:endParaRPr lang="en-US" altLang="zh-CN" sz="2000" dirty="0"/>
          </a:p>
          <a:p>
            <a:pPr lvl="1">
              <a:defRPr/>
            </a:pPr>
            <a:r>
              <a:rPr lang="zh-CN" altLang="en-US" sz="2000" dirty="0"/>
              <a:t>块级分散：数据以块为单位分散在多个磁盘上</a:t>
            </a:r>
            <a:endParaRPr lang="en-US" altLang="zh-CN" sz="2000" dirty="0"/>
          </a:p>
          <a:p>
            <a:pPr>
              <a:defRPr/>
            </a:pPr>
            <a:endParaRPr lang="zh-CN" altLang="en-US" dirty="0"/>
          </a:p>
        </p:txBody>
      </p:sp>
      <p:sp>
        <p:nvSpPr>
          <p:cNvPr id="23556" name="灯片编号占位符 3"/>
          <p:cNvSpPr>
            <a:spLocks noGrp="1"/>
          </p:cNvSpPr>
          <p:nvPr>
            <p:ph type="sldNum" sz="quarter" idx="10"/>
          </p:nvPr>
        </p:nvSpPr>
        <p:spPr>
          <a:noFill/>
        </p:spPr>
        <p:txBody>
          <a:bodyPr/>
          <a:lstStyle/>
          <a:p>
            <a:fld id="{1408B4B4-158C-4529-A227-53C20C835340}" type="slidenum">
              <a:rPr lang="zh-CN" altLang="en-US" smtClean="0"/>
              <a:pPr/>
              <a:t>29</a:t>
            </a:fld>
            <a:endParaRPr lang="en-US" altLang="zh-CN" smtClean="0"/>
          </a:p>
        </p:txBody>
      </p:sp>
      <p:sp>
        <p:nvSpPr>
          <p:cNvPr id="5" name="圆角矩形 4"/>
          <p:cNvSpPr/>
          <p:nvPr/>
        </p:nvSpPr>
        <p:spPr bwMode="auto">
          <a:xfrm>
            <a:off x="6384925" y="1536700"/>
            <a:ext cx="863600" cy="40798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dirty="0">
                <a:solidFill>
                  <a:schemeClr val="tx1"/>
                </a:solidFill>
              </a:rPr>
              <a:t>AB</a:t>
            </a:r>
            <a:endParaRPr lang="zh-CN" altLang="en-US" dirty="0">
              <a:solidFill>
                <a:schemeClr val="tx1"/>
              </a:solidFill>
            </a:endParaRPr>
          </a:p>
        </p:txBody>
      </p:sp>
      <p:sp>
        <p:nvSpPr>
          <p:cNvPr id="6" name="流程图: 磁盘 5"/>
          <p:cNvSpPr/>
          <p:nvPr/>
        </p:nvSpPr>
        <p:spPr bwMode="auto">
          <a:xfrm>
            <a:off x="6084888" y="2205038"/>
            <a:ext cx="431800" cy="1284287"/>
          </a:xfrm>
          <a:prstGeom prst="flowChartMagneticDisk">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r>
              <a:rPr lang="en-US" altLang="zh-CN">
                <a:solidFill>
                  <a:schemeClr val="tx1"/>
                </a:solidFill>
              </a:rPr>
              <a:t>A</a:t>
            </a:r>
          </a:p>
          <a:p>
            <a:r>
              <a:rPr lang="en-US" altLang="zh-CN">
                <a:solidFill>
                  <a:schemeClr val="tx1"/>
                </a:solidFill>
              </a:rPr>
              <a:t>B</a:t>
            </a:r>
            <a:endParaRPr lang="zh-CN" altLang="en-US">
              <a:solidFill>
                <a:schemeClr val="tx1"/>
              </a:solidFill>
            </a:endParaRPr>
          </a:p>
        </p:txBody>
      </p:sp>
      <p:sp>
        <p:nvSpPr>
          <p:cNvPr id="7" name="流程图: 磁盘 6"/>
          <p:cNvSpPr/>
          <p:nvPr/>
        </p:nvSpPr>
        <p:spPr bwMode="auto">
          <a:xfrm>
            <a:off x="7235825" y="2205038"/>
            <a:ext cx="431800" cy="1284287"/>
          </a:xfrm>
          <a:prstGeom prst="flowChartMagneticDisk">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r>
              <a:rPr lang="en-US" altLang="zh-CN">
                <a:solidFill>
                  <a:schemeClr val="tx1"/>
                </a:solidFill>
              </a:rPr>
              <a:t>A</a:t>
            </a:r>
          </a:p>
          <a:p>
            <a:r>
              <a:rPr lang="en-US" altLang="zh-CN">
                <a:solidFill>
                  <a:schemeClr val="tx1"/>
                </a:solidFill>
              </a:rPr>
              <a:t>B</a:t>
            </a:r>
            <a:endParaRPr lang="zh-CN" altLang="en-US">
              <a:solidFill>
                <a:schemeClr val="tx1"/>
              </a:solidFill>
            </a:endParaRPr>
          </a:p>
        </p:txBody>
      </p:sp>
      <p:sp>
        <p:nvSpPr>
          <p:cNvPr id="8" name="流程图: 磁盘 7"/>
          <p:cNvSpPr/>
          <p:nvPr/>
        </p:nvSpPr>
        <p:spPr bwMode="auto">
          <a:xfrm>
            <a:off x="5859463" y="4840288"/>
            <a:ext cx="431800" cy="1282700"/>
          </a:xfrm>
          <a:prstGeom prst="flowChartMagneticDisk">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r>
              <a:rPr lang="en-US" altLang="zh-CN">
                <a:solidFill>
                  <a:schemeClr val="tx1"/>
                </a:solidFill>
              </a:rPr>
              <a:t>A</a:t>
            </a:r>
          </a:p>
          <a:p>
            <a:r>
              <a:rPr lang="en-US" altLang="zh-CN">
                <a:solidFill>
                  <a:schemeClr val="tx1"/>
                </a:solidFill>
              </a:rPr>
              <a:t>E</a:t>
            </a:r>
            <a:endParaRPr lang="zh-CN" altLang="en-US">
              <a:solidFill>
                <a:schemeClr val="tx1"/>
              </a:solidFill>
            </a:endParaRPr>
          </a:p>
        </p:txBody>
      </p:sp>
      <p:cxnSp>
        <p:nvCxnSpPr>
          <p:cNvPr id="10" name="直接连接符 9"/>
          <p:cNvCxnSpPr/>
          <p:nvPr/>
        </p:nvCxnSpPr>
        <p:spPr bwMode="auto">
          <a:xfrm>
            <a:off x="6300788" y="2060575"/>
            <a:ext cx="1150937" cy="0"/>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直接连接符 11"/>
          <p:cNvCxnSpPr>
            <a:stCxn id="6" idx="1"/>
          </p:cNvCxnSpPr>
          <p:nvPr/>
        </p:nvCxnSpPr>
        <p:spPr bwMode="auto">
          <a:xfrm flipV="1">
            <a:off x="6300788" y="2060575"/>
            <a:ext cx="0" cy="144463"/>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直接连接符 13"/>
          <p:cNvCxnSpPr>
            <a:stCxn id="7" idx="1"/>
          </p:cNvCxnSpPr>
          <p:nvPr/>
        </p:nvCxnSpPr>
        <p:spPr bwMode="auto">
          <a:xfrm flipV="1">
            <a:off x="7451725" y="2060575"/>
            <a:ext cx="0" cy="144463"/>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直接连接符 15"/>
          <p:cNvCxnSpPr>
            <a:stCxn id="5" idx="2"/>
          </p:cNvCxnSpPr>
          <p:nvPr/>
        </p:nvCxnSpPr>
        <p:spPr bwMode="auto">
          <a:xfrm>
            <a:off x="6816725" y="1944688"/>
            <a:ext cx="0" cy="115887"/>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7" name="等号 16"/>
          <p:cNvSpPr/>
          <p:nvPr/>
        </p:nvSpPr>
        <p:spPr bwMode="auto">
          <a:xfrm>
            <a:off x="6659563" y="2708275"/>
            <a:ext cx="433387" cy="288925"/>
          </a:xfrm>
          <a:prstGeom prst="mathEqual">
            <a:avLst/>
          </a:prstGeom>
          <a:solidFill>
            <a:schemeClr val="accent1"/>
          </a:solidFill>
          <a:ln w="6350" cap="flat" cmpd="sng" algn="ctr">
            <a:solidFill>
              <a:schemeClr val="tx1"/>
            </a:solidFill>
            <a:prstDash val="solid"/>
            <a:round/>
            <a:headEnd type="none" w="med" len="med"/>
            <a:tailEnd type="none" w="med" len="med"/>
          </a:ln>
          <a:effectLst/>
        </p:spPr>
        <p:txBody>
          <a:bodyPr wrap="none">
            <a:spAutoFit/>
          </a:bodyPr>
          <a:lstStyle/>
          <a:p>
            <a:pPr>
              <a:defRPr/>
            </a:pPr>
            <a:endParaRPr lang="zh-CN" altLang="en-US">
              <a:latin typeface="Arial" pitchFamily="34" charset="0"/>
            </a:endParaRPr>
          </a:p>
        </p:txBody>
      </p:sp>
      <p:sp>
        <p:nvSpPr>
          <p:cNvPr id="18" name="流程图: 磁盘 17"/>
          <p:cNvSpPr/>
          <p:nvPr/>
        </p:nvSpPr>
        <p:spPr bwMode="auto">
          <a:xfrm>
            <a:off x="6443663" y="4840288"/>
            <a:ext cx="431800" cy="1282700"/>
          </a:xfrm>
          <a:prstGeom prst="flowChartMagneticDisk">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r>
              <a:rPr lang="en-US" altLang="zh-CN">
                <a:solidFill>
                  <a:schemeClr val="tx1"/>
                </a:solidFill>
              </a:rPr>
              <a:t>B</a:t>
            </a:r>
          </a:p>
          <a:p>
            <a:r>
              <a:rPr lang="en-US" altLang="zh-CN">
                <a:solidFill>
                  <a:schemeClr val="tx1"/>
                </a:solidFill>
              </a:rPr>
              <a:t>F</a:t>
            </a:r>
            <a:endParaRPr lang="zh-CN" altLang="en-US">
              <a:solidFill>
                <a:schemeClr val="tx1"/>
              </a:solidFill>
            </a:endParaRPr>
          </a:p>
        </p:txBody>
      </p:sp>
      <p:sp>
        <p:nvSpPr>
          <p:cNvPr id="19" name="流程图: 磁盘 18"/>
          <p:cNvSpPr/>
          <p:nvPr/>
        </p:nvSpPr>
        <p:spPr bwMode="auto">
          <a:xfrm>
            <a:off x="7094538" y="4840288"/>
            <a:ext cx="431800" cy="1282700"/>
          </a:xfrm>
          <a:prstGeom prst="flowChartMagneticDisk">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r>
              <a:rPr lang="en-US" altLang="zh-CN">
                <a:solidFill>
                  <a:schemeClr val="tx1"/>
                </a:solidFill>
              </a:rPr>
              <a:t>C</a:t>
            </a:r>
          </a:p>
          <a:p>
            <a:r>
              <a:rPr lang="en-US" altLang="zh-CN">
                <a:solidFill>
                  <a:schemeClr val="tx1"/>
                </a:solidFill>
              </a:rPr>
              <a:t>G</a:t>
            </a:r>
            <a:endParaRPr lang="zh-CN" altLang="en-US">
              <a:solidFill>
                <a:schemeClr val="tx1"/>
              </a:solidFill>
            </a:endParaRPr>
          </a:p>
        </p:txBody>
      </p:sp>
      <p:sp>
        <p:nvSpPr>
          <p:cNvPr id="20" name="流程图: 磁盘 19"/>
          <p:cNvSpPr/>
          <p:nvPr/>
        </p:nvSpPr>
        <p:spPr bwMode="auto">
          <a:xfrm>
            <a:off x="7720013" y="4840288"/>
            <a:ext cx="431800" cy="1282700"/>
          </a:xfrm>
          <a:prstGeom prst="flowChartMagneticDisk">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spAutoFit/>
          </a:bodyPr>
          <a:lstStyle/>
          <a:p>
            <a:r>
              <a:rPr lang="en-US" altLang="zh-CN">
                <a:solidFill>
                  <a:schemeClr val="tx1"/>
                </a:solidFill>
              </a:rPr>
              <a:t>D</a:t>
            </a:r>
          </a:p>
          <a:p>
            <a:r>
              <a:rPr lang="en-US" altLang="zh-CN">
                <a:solidFill>
                  <a:schemeClr val="tx1"/>
                </a:solidFill>
              </a:rPr>
              <a:t>H</a:t>
            </a:r>
            <a:endParaRPr lang="zh-CN" altLang="en-US">
              <a:solidFill>
                <a:schemeClr val="tx1"/>
              </a:solidFill>
            </a:endParaRPr>
          </a:p>
        </p:txBody>
      </p:sp>
      <p:sp>
        <p:nvSpPr>
          <p:cNvPr id="21" name="圆角矩形 20"/>
          <p:cNvSpPr/>
          <p:nvPr/>
        </p:nvSpPr>
        <p:spPr bwMode="auto">
          <a:xfrm>
            <a:off x="6035675" y="3713163"/>
            <a:ext cx="1939925" cy="7159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dirty="0">
                <a:solidFill>
                  <a:schemeClr val="tx1"/>
                </a:solidFill>
              </a:rPr>
              <a:t>ABCD</a:t>
            </a:r>
          </a:p>
          <a:p>
            <a:pPr algn="ctr">
              <a:defRPr/>
            </a:pPr>
            <a:r>
              <a:rPr lang="en-US" altLang="zh-CN" dirty="0">
                <a:solidFill>
                  <a:schemeClr val="tx1"/>
                </a:solidFill>
              </a:rPr>
              <a:t>EFGH</a:t>
            </a:r>
            <a:endParaRPr lang="zh-CN" altLang="en-US" dirty="0">
              <a:solidFill>
                <a:schemeClr val="tx1"/>
              </a:solidFill>
            </a:endParaRPr>
          </a:p>
        </p:txBody>
      </p:sp>
      <p:cxnSp>
        <p:nvCxnSpPr>
          <p:cNvPr id="23" name="直接连接符 22"/>
          <p:cNvCxnSpPr/>
          <p:nvPr/>
        </p:nvCxnSpPr>
        <p:spPr bwMode="auto">
          <a:xfrm>
            <a:off x="6075363" y="4652963"/>
            <a:ext cx="1860550" cy="0"/>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5" name="直接连接符 24"/>
          <p:cNvCxnSpPr>
            <a:endCxn id="8" idx="1"/>
          </p:cNvCxnSpPr>
          <p:nvPr/>
        </p:nvCxnSpPr>
        <p:spPr bwMode="auto">
          <a:xfrm>
            <a:off x="6075363" y="4652963"/>
            <a:ext cx="0" cy="187325"/>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7" name="直接连接符 26"/>
          <p:cNvCxnSpPr>
            <a:endCxn id="20" idx="1"/>
          </p:cNvCxnSpPr>
          <p:nvPr/>
        </p:nvCxnSpPr>
        <p:spPr bwMode="auto">
          <a:xfrm>
            <a:off x="7935913" y="4652963"/>
            <a:ext cx="0" cy="187325"/>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9" name="直接连接符 28"/>
          <p:cNvCxnSpPr>
            <a:stCxn id="19" idx="1"/>
          </p:cNvCxnSpPr>
          <p:nvPr/>
        </p:nvCxnSpPr>
        <p:spPr bwMode="auto">
          <a:xfrm flipV="1">
            <a:off x="7310438" y="4652963"/>
            <a:ext cx="0" cy="187325"/>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1" name="直接连接符 30"/>
          <p:cNvCxnSpPr>
            <a:stCxn id="18" idx="1"/>
          </p:cNvCxnSpPr>
          <p:nvPr/>
        </p:nvCxnSpPr>
        <p:spPr bwMode="auto">
          <a:xfrm flipV="1">
            <a:off x="6659563" y="4652963"/>
            <a:ext cx="0" cy="187325"/>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7" name="直接连接符 36"/>
          <p:cNvCxnSpPr>
            <a:stCxn id="21" idx="2"/>
          </p:cNvCxnSpPr>
          <p:nvPr/>
        </p:nvCxnSpPr>
        <p:spPr bwMode="auto">
          <a:xfrm>
            <a:off x="7005638" y="4429125"/>
            <a:ext cx="0" cy="223838"/>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3576" name="文本框 37"/>
          <p:cNvSpPr txBox="1">
            <a:spLocks noChangeArrowheads="1"/>
          </p:cNvSpPr>
          <p:nvPr/>
        </p:nvSpPr>
        <p:spPr bwMode="auto">
          <a:xfrm>
            <a:off x="7929563" y="2503488"/>
            <a:ext cx="936625" cy="369887"/>
          </a:xfrm>
          <a:prstGeom prst="rect">
            <a:avLst/>
          </a:prstGeom>
          <a:noFill/>
          <a:ln w="9525">
            <a:noFill/>
            <a:miter lim="800000"/>
            <a:headEnd/>
            <a:tailEnd/>
          </a:ln>
        </p:spPr>
        <p:txBody>
          <a:bodyPr>
            <a:spAutoFit/>
          </a:bodyPr>
          <a:lstStyle/>
          <a:p>
            <a:r>
              <a:rPr lang="zh-CN" altLang="en-US"/>
              <a:t>镜像</a:t>
            </a:r>
          </a:p>
        </p:txBody>
      </p:sp>
      <p:sp>
        <p:nvSpPr>
          <p:cNvPr id="23577" name="文本框 38"/>
          <p:cNvSpPr txBox="1">
            <a:spLocks noChangeArrowheads="1"/>
          </p:cNvSpPr>
          <p:nvPr/>
        </p:nvSpPr>
        <p:spPr bwMode="auto">
          <a:xfrm>
            <a:off x="8027988" y="4292600"/>
            <a:ext cx="792162" cy="369888"/>
          </a:xfrm>
          <a:prstGeom prst="rect">
            <a:avLst/>
          </a:prstGeom>
          <a:noFill/>
          <a:ln w="9525">
            <a:noFill/>
            <a:miter lim="800000"/>
            <a:headEnd/>
            <a:tailEnd/>
          </a:ln>
        </p:spPr>
        <p:txBody>
          <a:bodyPr>
            <a:spAutoFit/>
          </a:bodyPr>
          <a:lstStyle/>
          <a:p>
            <a:r>
              <a:rPr lang="zh-CN" altLang="en-US"/>
              <a:t>分散</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大容量存储设备</a:t>
            </a:r>
          </a:p>
        </p:txBody>
      </p:sp>
      <p:sp>
        <p:nvSpPr>
          <p:cNvPr id="17411" name="灯片编号占位符 3"/>
          <p:cNvSpPr>
            <a:spLocks noGrp="1"/>
          </p:cNvSpPr>
          <p:nvPr>
            <p:ph type="sldNum" sz="quarter" idx="10"/>
          </p:nvPr>
        </p:nvSpPr>
        <p:spPr>
          <a:noFill/>
        </p:spPr>
        <p:txBody>
          <a:bodyPr/>
          <a:lstStyle/>
          <a:p>
            <a:fld id="{7F65EC8F-F923-4B21-9BFC-01C87EA4D62B}" type="slidenum">
              <a:rPr lang="zh-CN" altLang="en-US"/>
              <a:pPr/>
              <a:t>3</a:t>
            </a:fld>
            <a:endParaRPr lang="en-US" altLang="zh-CN"/>
          </a:p>
        </p:txBody>
      </p:sp>
      <p:pic>
        <p:nvPicPr>
          <p:cNvPr id="17412" name="Picture 2" descr="http://pic.58pic.com/58pic/13/28/21/69e58PICbPt_1024.jpg"/>
          <p:cNvPicPr>
            <a:picLocks noChangeAspect="1" noChangeArrowheads="1"/>
          </p:cNvPicPr>
          <p:nvPr/>
        </p:nvPicPr>
        <p:blipFill>
          <a:blip r:embed="rId2" cstate="print"/>
          <a:srcRect/>
          <a:stretch>
            <a:fillRect/>
          </a:stretch>
        </p:blipFill>
        <p:spPr bwMode="auto">
          <a:xfrm>
            <a:off x="611188" y="1628775"/>
            <a:ext cx="2519362" cy="1651000"/>
          </a:xfrm>
          <a:prstGeom prst="rect">
            <a:avLst/>
          </a:prstGeom>
          <a:noFill/>
          <a:ln w="9525">
            <a:noFill/>
            <a:miter lim="800000"/>
            <a:headEnd/>
            <a:tailEnd/>
          </a:ln>
        </p:spPr>
      </p:pic>
      <p:pic>
        <p:nvPicPr>
          <p:cNvPr id="17413" name="Picture 4" descr="http://pic.baike.soso.com/p/20140325/20140325103425-1540714498.jpg"/>
          <p:cNvPicPr>
            <a:picLocks noChangeAspect="1" noChangeArrowheads="1"/>
          </p:cNvPicPr>
          <p:nvPr/>
        </p:nvPicPr>
        <p:blipFill>
          <a:blip r:embed="rId3" cstate="print"/>
          <a:srcRect/>
          <a:stretch>
            <a:fillRect/>
          </a:stretch>
        </p:blipFill>
        <p:spPr bwMode="auto">
          <a:xfrm>
            <a:off x="3348038" y="1603375"/>
            <a:ext cx="2505075" cy="1676400"/>
          </a:xfrm>
          <a:prstGeom prst="rect">
            <a:avLst/>
          </a:prstGeom>
          <a:noFill/>
          <a:ln w="9525">
            <a:noFill/>
            <a:miter lim="800000"/>
            <a:headEnd/>
            <a:tailEnd/>
          </a:ln>
        </p:spPr>
      </p:pic>
      <p:pic>
        <p:nvPicPr>
          <p:cNvPr id="17414" name="Picture 7"/>
          <p:cNvPicPr>
            <a:picLocks noChangeAspect="1" noChangeArrowheads="1"/>
          </p:cNvPicPr>
          <p:nvPr/>
        </p:nvPicPr>
        <p:blipFill>
          <a:blip r:embed="rId4" cstate="print"/>
          <a:srcRect/>
          <a:stretch>
            <a:fillRect/>
          </a:stretch>
        </p:blipFill>
        <p:spPr bwMode="auto">
          <a:xfrm>
            <a:off x="3921125" y="4240213"/>
            <a:ext cx="1752600" cy="1755775"/>
          </a:xfrm>
          <a:prstGeom prst="rect">
            <a:avLst/>
          </a:prstGeom>
          <a:noFill/>
          <a:ln w="9525">
            <a:noFill/>
            <a:miter lim="800000"/>
            <a:headEnd/>
            <a:tailEnd/>
          </a:ln>
        </p:spPr>
      </p:pic>
      <p:pic>
        <p:nvPicPr>
          <p:cNvPr id="17415" name="Picture 9" descr="http://www.tudoupe.com/dataimg/160425/3-160425135S4405.jpg"/>
          <p:cNvPicPr>
            <a:picLocks noGrp="1" noChangeAspect="1" noChangeArrowheads="1"/>
          </p:cNvPicPr>
          <p:nvPr>
            <p:ph idx="1"/>
          </p:nvPr>
        </p:nvPicPr>
        <p:blipFill>
          <a:blip r:embed="rId5" cstate="print"/>
          <a:srcRect/>
          <a:stretch>
            <a:fillRect/>
          </a:stretch>
        </p:blipFill>
        <p:spPr bwMode="auto">
          <a:xfrm>
            <a:off x="790575" y="4292600"/>
            <a:ext cx="2162175" cy="1685925"/>
          </a:xfrm>
          <a:noFill/>
          <a:ln>
            <a:miter lim="800000"/>
            <a:headEnd/>
            <a:tailEnd/>
          </a:ln>
        </p:spPr>
      </p:pic>
      <p:pic>
        <p:nvPicPr>
          <p:cNvPr id="17416" name="Picture 10"/>
          <p:cNvPicPr>
            <a:picLocks noChangeAspect="1" noChangeArrowheads="1"/>
          </p:cNvPicPr>
          <p:nvPr/>
        </p:nvPicPr>
        <p:blipFill>
          <a:blip r:embed="rId6" cstate="print"/>
          <a:srcRect/>
          <a:stretch>
            <a:fillRect/>
          </a:stretch>
        </p:blipFill>
        <p:spPr bwMode="auto">
          <a:xfrm>
            <a:off x="6105525" y="1689100"/>
            <a:ext cx="2466975" cy="1590675"/>
          </a:xfrm>
          <a:prstGeom prst="rect">
            <a:avLst/>
          </a:prstGeom>
          <a:noFill/>
          <a:ln w="9525">
            <a:noFill/>
            <a:miter lim="800000"/>
            <a:headEnd/>
            <a:tailEnd/>
          </a:ln>
        </p:spPr>
      </p:pic>
      <p:pic>
        <p:nvPicPr>
          <p:cNvPr id="17417" name="Picture 13"/>
          <p:cNvPicPr>
            <a:picLocks noChangeAspect="1" noChangeArrowheads="1"/>
          </p:cNvPicPr>
          <p:nvPr/>
        </p:nvPicPr>
        <p:blipFill>
          <a:blip r:embed="rId7" cstate="print"/>
          <a:srcRect/>
          <a:stretch>
            <a:fillRect/>
          </a:stretch>
        </p:blipFill>
        <p:spPr bwMode="auto">
          <a:xfrm>
            <a:off x="6329363" y="4240213"/>
            <a:ext cx="2216150" cy="1984375"/>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RAID</a:t>
            </a:r>
            <a:r>
              <a:rPr lang="zh-CN" altLang="en-US" smtClean="0"/>
              <a:t>级别</a:t>
            </a:r>
          </a:p>
        </p:txBody>
      </p:sp>
      <p:sp>
        <p:nvSpPr>
          <p:cNvPr id="24579" name="内容占位符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t>RAID 0</a:t>
            </a:r>
          </a:p>
          <a:p>
            <a:pPr lvl="1"/>
            <a:r>
              <a:rPr lang="zh-CN" altLang="en-US" sz="2400" smtClean="0"/>
              <a:t>数据分散在多个磁盘上</a:t>
            </a:r>
            <a:endParaRPr lang="en-US" altLang="zh-CN" sz="2400" smtClean="0"/>
          </a:p>
          <a:p>
            <a:pPr lvl="1"/>
            <a:r>
              <a:rPr lang="zh-CN" altLang="en-US" sz="2400" smtClean="0"/>
              <a:t>条状分散技术</a:t>
            </a:r>
            <a:endParaRPr lang="en-US" altLang="zh-CN" sz="2400" smtClean="0"/>
          </a:p>
          <a:p>
            <a:pPr lvl="1"/>
            <a:r>
              <a:rPr lang="zh-CN" altLang="en-US" sz="2400" smtClean="0"/>
              <a:t>提高读写性能</a:t>
            </a:r>
            <a:endParaRPr lang="en-US" altLang="zh-CN" sz="2400" smtClean="0"/>
          </a:p>
          <a:p>
            <a:r>
              <a:rPr lang="en-US" altLang="zh-CN" sz="2800" smtClean="0"/>
              <a:t>RAID 1</a:t>
            </a:r>
          </a:p>
          <a:p>
            <a:pPr lvl="1"/>
            <a:r>
              <a:rPr lang="zh-CN" altLang="en-US" sz="2400" smtClean="0"/>
              <a:t>磁盘镜像</a:t>
            </a:r>
            <a:endParaRPr lang="en-US" altLang="zh-CN" sz="2400" smtClean="0"/>
          </a:p>
          <a:p>
            <a:pPr lvl="1"/>
            <a:r>
              <a:rPr lang="zh-CN" altLang="en-US" sz="2400" smtClean="0"/>
              <a:t>提高可靠性</a:t>
            </a:r>
            <a:endParaRPr lang="en-US" altLang="zh-CN" sz="2400" smtClean="0"/>
          </a:p>
          <a:p>
            <a:r>
              <a:rPr lang="en-US" altLang="zh-CN" sz="2800" smtClean="0"/>
              <a:t>RAID 5</a:t>
            </a:r>
          </a:p>
          <a:p>
            <a:pPr lvl="1"/>
            <a:r>
              <a:rPr lang="zh-CN" altLang="en-US" sz="2400" smtClean="0"/>
              <a:t>分散</a:t>
            </a:r>
            <a:r>
              <a:rPr lang="en-US" altLang="zh-CN" sz="2400" smtClean="0"/>
              <a:t>+</a:t>
            </a:r>
            <a:r>
              <a:rPr lang="zh-CN" altLang="en-US" sz="2400" smtClean="0"/>
              <a:t>校验</a:t>
            </a:r>
            <a:endParaRPr lang="en-US" altLang="zh-CN" sz="2400" smtClean="0"/>
          </a:p>
          <a:p>
            <a:pPr lvl="1"/>
            <a:r>
              <a:rPr lang="zh-CN" altLang="en-US" sz="2400" smtClean="0"/>
              <a:t>校验信息分散在各个磁盘</a:t>
            </a:r>
            <a:endParaRPr lang="en-US" altLang="zh-CN" sz="2400" smtClean="0"/>
          </a:p>
          <a:p>
            <a:pPr lvl="1"/>
            <a:endParaRPr lang="en-US" altLang="zh-CN" smtClean="0"/>
          </a:p>
          <a:p>
            <a:endParaRPr lang="zh-CN" altLang="en-US" smtClean="0"/>
          </a:p>
        </p:txBody>
      </p:sp>
      <p:pic>
        <p:nvPicPr>
          <p:cNvPr id="2" name="Picture 3"/>
          <p:cNvPicPr>
            <a:picLocks noChangeAspect="1" noChangeArrowheads="1"/>
          </p:cNvPicPr>
          <p:nvPr/>
        </p:nvPicPr>
        <p:blipFill>
          <a:blip r:embed="rId2" cstate="print"/>
          <a:srcRect l="27727" t="1132" r="27901" b="1164"/>
          <a:stretch>
            <a:fillRect/>
          </a:stretch>
        </p:blipFill>
        <p:spPr bwMode="auto">
          <a:xfrm>
            <a:off x="5148263" y="1700213"/>
            <a:ext cx="2794000" cy="4564062"/>
          </a:xfrm>
          <a:prstGeom prst="rect">
            <a:avLst/>
          </a:prstGeom>
          <a:noFill/>
          <a:ln w="57150" cmpd="thickThin">
            <a:solidFill>
              <a:schemeClr val="tx1"/>
            </a:solidFill>
            <a:miter lim="800000"/>
            <a:headEnd/>
            <a:tailEnd/>
          </a:ln>
          <a:effectLst/>
        </p:spPr>
      </p:pic>
      <p:pic>
        <p:nvPicPr>
          <p:cNvPr id="3" name="图片 2"/>
          <p:cNvPicPr>
            <a:picLocks noChangeAspect="1"/>
          </p:cNvPicPr>
          <p:nvPr/>
        </p:nvPicPr>
        <p:blipFill>
          <a:blip r:embed="rId3" cstate="print"/>
          <a:srcRect/>
          <a:stretch>
            <a:fillRect/>
          </a:stretch>
        </p:blipFill>
        <p:spPr bwMode="auto">
          <a:xfrm>
            <a:off x="4257675" y="2708275"/>
            <a:ext cx="4573588" cy="30384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t>RAID (0 + 1) </a:t>
            </a:r>
            <a:r>
              <a:rPr lang="zh-CN" altLang="en-US" smtClean="0"/>
              <a:t>和</a:t>
            </a:r>
            <a:r>
              <a:rPr lang="en-US" altLang="zh-CN" smtClean="0"/>
              <a:t> (1 + 0)</a:t>
            </a:r>
          </a:p>
        </p:txBody>
      </p:sp>
      <p:sp>
        <p:nvSpPr>
          <p:cNvPr id="25603" name="内容占位符 1"/>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t>RAID0</a:t>
            </a:r>
            <a:r>
              <a:rPr lang="zh-CN" altLang="en-US" sz="2800" smtClean="0"/>
              <a:t>：性能</a:t>
            </a:r>
            <a:endParaRPr lang="en-US" altLang="zh-CN" sz="2800" smtClean="0"/>
          </a:p>
          <a:p>
            <a:r>
              <a:rPr lang="en-US" altLang="zh-CN" sz="2800" smtClean="0"/>
              <a:t>RAID1</a:t>
            </a:r>
            <a:r>
              <a:rPr lang="zh-CN" altLang="en-US" sz="2800" smtClean="0"/>
              <a:t>：可靠性</a:t>
            </a:r>
            <a:endParaRPr lang="en-US" altLang="zh-CN" sz="2800" smtClean="0"/>
          </a:p>
          <a:p>
            <a:r>
              <a:rPr lang="zh-CN" altLang="en-US" sz="2800" smtClean="0"/>
              <a:t>二者兼备</a:t>
            </a:r>
            <a:endParaRPr lang="en-US" altLang="zh-CN" sz="2800" smtClean="0"/>
          </a:p>
          <a:p>
            <a:r>
              <a:rPr lang="en-US" altLang="zh-CN" sz="2800" smtClean="0"/>
              <a:t>RAID01</a:t>
            </a:r>
          </a:p>
          <a:p>
            <a:pPr lvl="1"/>
            <a:r>
              <a:rPr lang="zh-CN" altLang="en-US" sz="2400" smtClean="0"/>
              <a:t>先做分散，再镜像</a:t>
            </a:r>
            <a:endParaRPr lang="en-US" altLang="zh-CN" sz="2400" smtClean="0"/>
          </a:p>
          <a:p>
            <a:pPr lvl="1"/>
            <a:r>
              <a:rPr lang="zh-CN" altLang="en-US" sz="2400" smtClean="0"/>
              <a:t>性能好</a:t>
            </a:r>
            <a:endParaRPr lang="en-US" altLang="zh-CN" sz="2400" smtClean="0"/>
          </a:p>
          <a:p>
            <a:r>
              <a:rPr lang="en-US" altLang="zh-CN" sz="2800" smtClean="0"/>
              <a:t>RAID10</a:t>
            </a:r>
          </a:p>
          <a:p>
            <a:pPr lvl="1"/>
            <a:r>
              <a:rPr lang="zh-CN" altLang="en-US" sz="2400" smtClean="0"/>
              <a:t>先做镜像再做分散</a:t>
            </a:r>
            <a:endParaRPr lang="en-US" altLang="zh-CN" sz="2400" smtClean="0"/>
          </a:p>
          <a:p>
            <a:pPr lvl="1"/>
            <a:r>
              <a:rPr lang="zh-CN" altLang="en-US" sz="2400" smtClean="0"/>
              <a:t>可靠性好</a:t>
            </a:r>
            <a:endParaRPr lang="en-US" altLang="zh-CN" sz="2400" smtClean="0"/>
          </a:p>
          <a:p>
            <a:pPr lvl="1"/>
            <a:endParaRPr lang="en-US" altLang="zh-CN" smtClean="0"/>
          </a:p>
          <a:p>
            <a:endParaRPr lang="zh-CN" altLang="en-US" smtClean="0"/>
          </a:p>
        </p:txBody>
      </p:sp>
      <p:pic>
        <p:nvPicPr>
          <p:cNvPr id="25604" name="图片 2"/>
          <p:cNvPicPr>
            <a:picLocks noChangeAspect="1"/>
          </p:cNvPicPr>
          <p:nvPr/>
        </p:nvPicPr>
        <p:blipFill>
          <a:blip r:embed="rId2" cstate="print"/>
          <a:srcRect/>
          <a:stretch>
            <a:fillRect/>
          </a:stretch>
        </p:blipFill>
        <p:spPr bwMode="auto">
          <a:xfrm>
            <a:off x="4572000" y="1668463"/>
            <a:ext cx="3838575" cy="4457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磁盘结构</a:t>
            </a:r>
          </a:p>
        </p:txBody>
      </p:sp>
      <p:sp>
        <p:nvSpPr>
          <p:cNvPr id="18435" name="内容占位符 2"/>
          <p:cNvSpPr>
            <a:spLocks noGrp="1"/>
          </p:cNvSpPr>
          <p:nvPr>
            <p:ph idx="1"/>
          </p:nvPr>
        </p:nvSpPr>
        <p:spPr bwMode="auto">
          <a:xfrm>
            <a:off x="457200" y="1600200"/>
            <a:ext cx="4610100" cy="4525963"/>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盘片</a:t>
            </a:r>
            <a:endParaRPr lang="en-US" altLang="zh-CN" sz="2800" smtClean="0"/>
          </a:p>
          <a:p>
            <a:pPr lvl="1"/>
            <a:r>
              <a:rPr lang="zh-CN" altLang="en-US" sz="2400" smtClean="0"/>
              <a:t>存储数据的介质</a:t>
            </a:r>
            <a:endParaRPr lang="en-US" altLang="zh-CN" sz="2400" smtClean="0"/>
          </a:p>
          <a:p>
            <a:pPr lvl="1"/>
            <a:r>
              <a:rPr lang="zh-CN" altLang="en-US" sz="2400" smtClean="0"/>
              <a:t>正反两面可以存储数据</a:t>
            </a:r>
            <a:endParaRPr lang="en-US" altLang="zh-CN" sz="2400" smtClean="0"/>
          </a:p>
          <a:p>
            <a:r>
              <a:rPr lang="zh-CN" altLang="en-US" sz="2800" smtClean="0"/>
              <a:t>磁头</a:t>
            </a:r>
            <a:endParaRPr lang="en-US" altLang="zh-CN" sz="2800" smtClean="0"/>
          </a:p>
          <a:p>
            <a:pPr lvl="1"/>
            <a:r>
              <a:rPr lang="zh-CN" altLang="en-US" sz="2400" smtClean="0"/>
              <a:t>读写数据，沿磁盘半径移动</a:t>
            </a:r>
            <a:endParaRPr lang="en-US" altLang="zh-CN" sz="2400" smtClean="0"/>
          </a:p>
          <a:p>
            <a:pPr lvl="1"/>
            <a:r>
              <a:rPr lang="zh-CN" altLang="en-US" sz="2400" smtClean="0"/>
              <a:t>有多少盘面就有多少磁头</a:t>
            </a:r>
            <a:endParaRPr lang="en-US" altLang="zh-CN" sz="2400" smtClean="0"/>
          </a:p>
          <a:p>
            <a:r>
              <a:rPr lang="zh-CN" altLang="en-US" sz="2800" smtClean="0"/>
              <a:t>主轴</a:t>
            </a:r>
            <a:endParaRPr lang="en-US" altLang="zh-CN" sz="2800" smtClean="0"/>
          </a:p>
          <a:p>
            <a:pPr lvl="1"/>
            <a:r>
              <a:rPr lang="zh-CN" altLang="en-US" sz="2400" smtClean="0"/>
              <a:t>马达驱动，使盘片旋转</a:t>
            </a:r>
            <a:endParaRPr lang="en-US" altLang="zh-CN" sz="2400" smtClean="0"/>
          </a:p>
          <a:p>
            <a:pPr lvl="1"/>
            <a:r>
              <a:rPr lang="zh-CN" altLang="en-US" sz="2400" smtClean="0"/>
              <a:t>固定速度旋转</a:t>
            </a:r>
          </a:p>
        </p:txBody>
      </p:sp>
      <p:sp>
        <p:nvSpPr>
          <p:cNvPr id="18436" name="灯片编号占位符 3"/>
          <p:cNvSpPr>
            <a:spLocks noGrp="1"/>
          </p:cNvSpPr>
          <p:nvPr>
            <p:ph type="sldNum" sz="quarter" idx="10"/>
          </p:nvPr>
        </p:nvSpPr>
        <p:spPr>
          <a:noFill/>
        </p:spPr>
        <p:txBody>
          <a:bodyPr/>
          <a:lstStyle/>
          <a:p>
            <a:fld id="{576AF1F7-ED52-45E8-AE58-A290A434A26D}" type="slidenum">
              <a:rPr lang="zh-CN" altLang="en-US"/>
              <a:pPr/>
              <a:t>4</a:t>
            </a:fld>
            <a:endParaRPr lang="en-US" altLang="zh-CN"/>
          </a:p>
        </p:txBody>
      </p:sp>
      <p:pic>
        <p:nvPicPr>
          <p:cNvPr id="18437" name="图片 9"/>
          <p:cNvPicPr>
            <a:picLocks noChangeAspect="1"/>
          </p:cNvPicPr>
          <p:nvPr/>
        </p:nvPicPr>
        <p:blipFill>
          <a:blip r:embed="rId2" cstate="print"/>
          <a:srcRect/>
          <a:stretch>
            <a:fillRect/>
          </a:stretch>
        </p:blipFill>
        <p:spPr bwMode="auto">
          <a:xfrm>
            <a:off x="5067300" y="1700213"/>
            <a:ext cx="2863850" cy="3943350"/>
          </a:xfrm>
          <a:prstGeom prst="rect">
            <a:avLst/>
          </a:prstGeom>
          <a:noFill/>
          <a:ln w="9525">
            <a:noFill/>
            <a:miter lim="800000"/>
            <a:headEnd/>
            <a:tailEnd/>
          </a:ln>
        </p:spPr>
      </p:pic>
      <p:sp>
        <p:nvSpPr>
          <p:cNvPr id="11" name="圆角矩形标注 10"/>
          <p:cNvSpPr/>
          <p:nvPr/>
        </p:nvSpPr>
        <p:spPr bwMode="auto">
          <a:xfrm>
            <a:off x="7966075" y="1876425"/>
            <a:ext cx="684213" cy="407988"/>
          </a:xfrm>
          <a:prstGeom prst="wedgeRoundRectCallout">
            <a:avLst>
              <a:gd name="adj1" fmla="val -154809"/>
              <a:gd name="adj2" fmla="val 116381"/>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dirty="0">
                <a:solidFill>
                  <a:schemeClr val="tx1"/>
                </a:solidFill>
              </a:rPr>
              <a:t>盘片</a:t>
            </a:r>
          </a:p>
        </p:txBody>
      </p:sp>
      <p:sp>
        <p:nvSpPr>
          <p:cNvPr id="12" name="圆角矩形标注 11"/>
          <p:cNvSpPr/>
          <p:nvPr/>
        </p:nvSpPr>
        <p:spPr bwMode="auto">
          <a:xfrm>
            <a:off x="7966075" y="4000500"/>
            <a:ext cx="684213" cy="409575"/>
          </a:xfrm>
          <a:prstGeom prst="wedgeRoundRectCallout">
            <a:avLst>
              <a:gd name="adj1" fmla="val -185478"/>
              <a:gd name="adj2" fmla="val -179250"/>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dirty="0">
                <a:solidFill>
                  <a:schemeClr val="tx1"/>
                </a:solidFill>
              </a:rPr>
              <a:t>磁头</a:t>
            </a:r>
          </a:p>
        </p:txBody>
      </p:sp>
      <p:sp>
        <p:nvSpPr>
          <p:cNvPr id="13" name="圆角矩形标注 12"/>
          <p:cNvSpPr/>
          <p:nvPr/>
        </p:nvSpPr>
        <p:spPr bwMode="auto">
          <a:xfrm>
            <a:off x="7966075" y="2852738"/>
            <a:ext cx="684213" cy="409575"/>
          </a:xfrm>
          <a:prstGeom prst="wedgeRoundRectCallout">
            <a:avLst>
              <a:gd name="adj1" fmla="val -250496"/>
              <a:gd name="adj2" fmla="val -15010"/>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dirty="0">
                <a:solidFill>
                  <a:schemeClr val="tx1"/>
                </a:solidFill>
              </a:rPr>
              <a:t>主轴</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磁盘控制器和接口</a:t>
            </a:r>
          </a:p>
        </p:txBody>
      </p:sp>
      <p:sp>
        <p:nvSpPr>
          <p:cNvPr id="19459" name="内容占位符 2"/>
          <p:cNvSpPr>
            <a:spLocks noGrp="1"/>
          </p:cNvSpPr>
          <p:nvPr>
            <p:ph idx="1"/>
          </p:nvPr>
        </p:nvSpPr>
        <p:spPr bwMode="auto">
          <a:xfrm>
            <a:off x="457200" y="1600200"/>
            <a:ext cx="4043363" cy="4525963"/>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接口</a:t>
            </a:r>
            <a:endParaRPr lang="en-US" altLang="zh-CN" smtClean="0"/>
          </a:p>
          <a:p>
            <a:pPr lvl="1"/>
            <a:r>
              <a:rPr lang="en-US" altLang="zh-CN" sz="2400" smtClean="0"/>
              <a:t>EIDE, ATA, SATA, USB, Fibre Channel, SCSI, SAS, Firewire</a:t>
            </a:r>
          </a:p>
          <a:p>
            <a:r>
              <a:rPr lang="zh-CN" altLang="en-US" smtClean="0"/>
              <a:t>磁盘控制器</a:t>
            </a:r>
            <a:endParaRPr lang="en-US" altLang="zh-CN" smtClean="0"/>
          </a:p>
          <a:p>
            <a:r>
              <a:rPr lang="zh-CN" altLang="en-US" smtClean="0"/>
              <a:t>缓冲区</a:t>
            </a:r>
            <a:endParaRPr lang="en-US" altLang="zh-CN" smtClean="0"/>
          </a:p>
          <a:p>
            <a:endParaRPr lang="zh-CN" altLang="en-US" smtClean="0"/>
          </a:p>
        </p:txBody>
      </p:sp>
      <p:sp>
        <p:nvSpPr>
          <p:cNvPr id="19460" name="灯片编号占位符 3"/>
          <p:cNvSpPr>
            <a:spLocks noGrp="1"/>
          </p:cNvSpPr>
          <p:nvPr>
            <p:ph type="sldNum" sz="quarter" idx="10"/>
          </p:nvPr>
        </p:nvSpPr>
        <p:spPr>
          <a:noFill/>
        </p:spPr>
        <p:txBody>
          <a:bodyPr/>
          <a:lstStyle/>
          <a:p>
            <a:fld id="{5EBBE415-9934-4831-AE32-A39EF6FA914B}" type="slidenum">
              <a:rPr lang="zh-CN" altLang="en-US"/>
              <a:pPr/>
              <a:t>5</a:t>
            </a:fld>
            <a:endParaRPr lang="en-US" altLang="zh-CN"/>
          </a:p>
        </p:txBody>
      </p:sp>
      <p:pic>
        <p:nvPicPr>
          <p:cNvPr id="19461" name="图片 1"/>
          <p:cNvPicPr>
            <a:picLocks noChangeAspect="1"/>
          </p:cNvPicPr>
          <p:nvPr/>
        </p:nvPicPr>
        <p:blipFill>
          <a:blip r:embed="rId2" cstate="print"/>
          <a:srcRect/>
          <a:stretch>
            <a:fillRect/>
          </a:stretch>
        </p:blipFill>
        <p:spPr bwMode="auto">
          <a:xfrm>
            <a:off x="4500563" y="2276475"/>
            <a:ext cx="3943350" cy="2819400"/>
          </a:xfrm>
          <a:prstGeom prst="rect">
            <a:avLst/>
          </a:prstGeom>
          <a:noFill/>
          <a:ln w="9525">
            <a:noFill/>
            <a:miter lim="800000"/>
            <a:headEnd/>
            <a:tailEnd/>
          </a:ln>
        </p:spPr>
      </p:pic>
      <p:sp>
        <p:nvSpPr>
          <p:cNvPr id="3" name="圆角矩形标注 2"/>
          <p:cNvSpPr/>
          <p:nvPr/>
        </p:nvSpPr>
        <p:spPr bwMode="auto">
          <a:xfrm>
            <a:off x="7329488" y="3930650"/>
            <a:ext cx="790575" cy="409575"/>
          </a:xfrm>
          <a:prstGeom prst="wedgeRoundRectCallout">
            <a:avLst>
              <a:gd name="adj1" fmla="val -77743"/>
              <a:gd name="adj2" fmla="val -92875"/>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altLang="zh-CN" dirty="0">
                <a:solidFill>
                  <a:schemeClr val="tx1"/>
                </a:solidFill>
              </a:rPr>
              <a:t>SATA</a:t>
            </a:r>
            <a:endParaRPr lang="zh-CN" altLang="en-US" dirty="0">
              <a:solidFill>
                <a:schemeClr val="tx1"/>
              </a:solidFill>
            </a:endParaRPr>
          </a:p>
        </p:txBody>
      </p:sp>
      <p:sp>
        <p:nvSpPr>
          <p:cNvPr id="7" name="圆角矩形标注 6"/>
          <p:cNvSpPr/>
          <p:nvPr/>
        </p:nvSpPr>
        <p:spPr bwMode="auto">
          <a:xfrm>
            <a:off x="6948488" y="2700338"/>
            <a:ext cx="911225" cy="407987"/>
          </a:xfrm>
          <a:prstGeom prst="wedgeRoundRectCallout">
            <a:avLst>
              <a:gd name="adj1" fmla="val -104594"/>
              <a:gd name="adj2" fmla="val 10831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dirty="0">
                <a:solidFill>
                  <a:schemeClr val="tx1"/>
                </a:solidFill>
              </a:rPr>
              <a:t>控制器</a:t>
            </a:r>
          </a:p>
        </p:txBody>
      </p:sp>
      <p:sp>
        <p:nvSpPr>
          <p:cNvPr id="8" name="圆角矩形标注 7"/>
          <p:cNvSpPr/>
          <p:nvPr/>
        </p:nvSpPr>
        <p:spPr bwMode="auto">
          <a:xfrm>
            <a:off x="5724525" y="2349500"/>
            <a:ext cx="911225" cy="407988"/>
          </a:xfrm>
          <a:prstGeom prst="wedgeRoundRectCallout">
            <a:avLst>
              <a:gd name="adj1" fmla="val -70801"/>
              <a:gd name="adj2" fmla="val 176066"/>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dirty="0">
                <a:solidFill>
                  <a:schemeClr val="tx1"/>
                </a:solidFill>
              </a:rPr>
              <a:t>缓冲区</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t>盘片结构</a:t>
            </a:r>
          </a:p>
        </p:txBody>
      </p:sp>
      <p:sp>
        <p:nvSpPr>
          <p:cNvPr id="20483" name="Rectangle 3"/>
          <p:cNvSpPr>
            <a:spLocks noGrp="1" noChangeArrowheads="1"/>
          </p:cNvSpPr>
          <p:nvPr>
            <p:ph type="body" idx="1"/>
          </p:nvPr>
        </p:nvSpPr>
        <p:spPr bwMode="auto">
          <a:xfrm>
            <a:off x="468313" y="1557338"/>
            <a:ext cx="4175125" cy="48244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400" smtClean="0"/>
              <a:t>磁道</a:t>
            </a:r>
            <a:endParaRPr lang="en-US" altLang="zh-CN" sz="2400" smtClean="0"/>
          </a:p>
          <a:p>
            <a:pPr lvl="1"/>
            <a:r>
              <a:rPr lang="zh-CN" altLang="en-US" sz="2000" smtClean="0"/>
              <a:t>磁头在盘片表面划出的圆形</a:t>
            </a:r>
            <a:endParaRPr lang="en-US" altLang="zh-CN" sz="2000" smtClean="0"/>
          </a:p>
          <a:p>
            <a:pPr lvl="1"/>
            <a:r>
              <a:rPr lang="zh-CN" altLang="en-US" sz="2000" smtClean="0"/>
              <a:t>盘面划分为数目相等的磁道</a:t>
            </a:r>
            <a:endParaRPr lang="en-US" altLang="zh-CN" sz="2000" smtClean="0"/>
          </a:p>
          <a:p>
            <a:pPr lvl="1"/>
            <a:r>
              <a:rPr lang="zh-CN" altLang="en-US" sz="2000" smtClean="0"/>
              <a:t>从盘面外缘“</a:t>
            </a:r>
            <a:r>
              <a:rPr lang="en-US" altLang="zh-CN" sz="2000" smtClean="0"/>
              <a:t>0”</a:t>
            </a:r>
            <a:r>
              <a:rPr lang="zh-CN" altLang="en-US" sz="2000" smtClean="0"/>
              <a:t>开始编号</a:t>
            </a:r>
            <a:endParaRPr lang="en-US" altLang="zh-CN" sz="2000" smtClean="0"/>
          </a:p>
          <a:p>
            <a:r>
              <a:rPr lang="zh-CN" altLang="en-US" sz="2400" smtClean="0"/>
              <a:t>扇区</a:t>
            </a:r>
            <a:endParaRPr lang="en-US" altLang="zh-CN" sz="2400" smtClean="0"/>
          </a:p>
          <a:p>
            <a:pPr lvl="1"/>
            <a:r>
              <a:rPr lang="zh-CN" altLang="en-US" sz="2000" smtClean="0"/>
              <a:t>磁道被等分为若干个弧段，称为扇区</a:t>
            </a:r>
            <a:endParaRPr lang="en-US" altLang="zh-CN" sz="2000" smtClean="0"/>
          </a:p>
          <a:p>
            <a:pPr lvl="1"/>
            <a:r>
              <a:rPr lang="zh-CN" altLang="en-US" sz="2000" smtClean="0"/>
              <a:t>扇区大小：</a:t>
            </a:r>
            <a:r>
              <a:rPr lang="en-US" altLang="zh-CN" sz="2000" smtClean="0"/>
              <a:t>512</a:t>
            </a:r>
            <a:r>
              <a:rPr lang="zh-CN" altLang="en-US" sz="2000" smtClean="0"/>
              <a:t>字节</a:t>
            </a:r>
            <a:endParaRPr lang="en-US" altLang="zh-CN" sz="2000" smtClean="0"/>
          </a:p>
          <a:p>
            <a:r>
              <a:rPr lang="zh-CN" altLang="en-US" sz="2400" smtClean="0"/>
              <a:t>柱面</a:t>
            </a:r>
            <a:endParaRPr lang="en-US" altLang="zh-CN" sz="2400" smtClean="0"/>
          </a:p>
          <a:p>
            <a:pPr lvl="1"/>
            <a:r>
              <a:rPr lang="zh-CN" altLang="en-US" sz="2000" smtClean="0"/>
              <a:t>具有相同编号的磁道形成一个圆柱，称为柱面</a:t>
            </a:r>
          </a:p>
          <a:p>
            <a:pPr lvl="1"/>
            <a:r>
              <a:rPr lang="zh-CN" altLang="en-US" sz="2000" smtClean="0"/>
              <a:t>有几个磁道就有几个柱面</a:t>
            </a:r>
            <a:endParaRPr lang="en-US" altLang="zh-CN" sz="2000" smtClean="0"/>
          </a:p>
        </p:txBody>
      </p:sp>
      <p:pic>
        <p:nvPicPr>
          <p:cNvPr id="20484" name="图片 1"/>
          <p:cNvPicPr>
            <a:picLocks noChangeAspect="1"/>
          </p:cNvPicPr>
          <p:nvPr/>
        </p:nvPicPr>
        <p:blipFill>
          <a:blip r:embed="rId2" cstate="print"/>
          <a:srcRect/>
          <a:stretch>
            <a:fillRect/>
          </a:stretch>
        </p:blipFill>
        <p:spPr bwMode="auto">
          <a:xfrm>
            <a:off x="4859338" y="2420938"/>
            <a:ext cx="3857625" cy="3117850"/>
          </a:xfrm>
          <a:prstGeom prst="rect">
            <a:avLst/>
          </a:prstGeom>
          <a:noFill/>
          <a:ln w="9525">
            <a:noFill/>
            <a:miter lim="800000"/>
            <a:headEnd/>
            <a:tailEnd/>
          </a:ln>
        </p:spPr>
      </p:pic>
      <p:pic>
        <p:nvPicPr>
          <p:cNvPr id="4" name="图片 3"/>
          <p:cNvPicPr>
            <a:picLocks noChangeAspect="1"/>
          </p:cNvPicPr>
          <p:nvPr/>
        </p:nvPicPr>
        <p:blipFill>
          <a:blip r:embed="rId3" cstate="print"/>
          <a:srcRect/>
          <a:stretch>
            <a:fillRect/>
          </a:stretch>
        </p:blipFill>
        <p:spPr bwMode="auto">
          <a:xfrm>
            <a:off x="4676775" y="2133600"/>
            <a:ext cx="4040188" cy="32654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地址映射关系</a:t>
            </a:r>
          </a:p>
        </p:txBody>
      </p:sp>
      <p:sp>
        <p:nvSpPr>
          <p:cNvPr id="21507" name="内容占位符 2"/>
          <p:cNvSpPr>
            <a:spLocks noGrp="1"/>
          </p:cNvSpPr>
          <p:nvPr>
            <p:ph idx="1"/>
          </p:nvPr>
        </p:nvSpPr>
        <p:spPr bwMode="auto">
          <a:xfrm>
            <a:off x="611188" y="1557338"/>
            <a:ext cx="8075612" cy="499745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sym typeface="Wingdings" pitchFamily="2" charset="2"/>
              </a:rPr>
              <a:t>块号：</a:t>
            </a:r>
            <a:r>
              <a:rPr lang="en-US" altLang="zh-CN" smtClean="0">
                <a:sym typeface="Wingdings" pitchFamily="2" charset="2"/>
              </a:rPr>
              <a:t>LBA</a:t>
            </a:r>
          </a:p>
          <a:p>
            <a:r>
              <a:rPr lang="zh-CN" altLang="en-US" smtClean="0">
                <a:sym typeface="Wingdings" pitchFamily="2" charset="2"/>
              </a:rPr>
              <a:t>磁盘地址</a:t>
            </a:r>
            <a:r>
              <a:rPr lang="en-US" altLang="zh-CN" smtClean="0">
                <a:sym typeface="Wingdings" pitchFamily="2" charset="2"/>
              </a:rPr>
              <a:t>(CHS)</a:t>
            </a:r>
            <a:r>
              <a:rPr lang="zh-CN" altLang="en-US" smtClean="0">
                <a:sym typeface="Wingdings" pitchFamily="2" charset="2"/>
              </a:rPr>
              <a:t>：</a:t>
            </a:r>
            <a:r>
              <a:rPr lang="en-US" altLang="zh-CN" smtClean="0">
                <a:sym typeface="Wingdings" pitchFamily="2" charset="2"/>
              </a:rPr>
              <a:t>(C,H,S)</a:t>
            </a:r>
          </a:p>
          <a:p>
            <a:pPr lvl="1"/>
            <a:r>
              <a:rPr lang="en-US" altLang="zh-CN" smtClean="0"/>
              <a:t>Cylinder</a:t>
            </a:r>
            <a:r>
              <a:rPr lang="zh-CN" altLang="en-US" smtClean="0"/>
              <a:t>（柱面</a:t>
            </a:r>
            <a:r>
              <a:rPr lang="en-US" altLang="zh-CN" smtClean="0"/>
              <a:t>/</a:t>
            </a:r>
            <a:r>
              <a:rPr lang="zh-CN" altLang="en-US" smtClean="0"/>
              <a:t>道</a:t>
            </a:r>
            <a:r>
              <a:rPr lang="en-US" altLang="zh-CN" smtClean="0"/>
              <a:t>C</a:t>
            </a:r>
            <a:r>
              <a:rPr lang="zh-CN" altLang="en-US" smtClean="0"/>
              <a:t>）</a:t>
            </a:r>
            <a:endParaRPr lang="en-US" altLang="zh-CN" smtClean="0"/>
          </a:p>
          <a:p>
            <a:pPr lvl="1"/>
            <a:r>
              <a:rPr lang="en-US" altLang="zh-CN" smtClean="0"/>
              <a:t>Head</a:t>
            </a:r>
            <a:r>
              <a:rPr lang="zh-CN" altLang="en-US" smtClean="0"/>
              <a:t>（磁头</a:t>
            </a:r>
            <a:r>
              <a:rPr lang="en-US" altLang="zh-CN" smtClean="0"/>
              <a:t>/</a:t>
            </a:r>
            <a:r>
              <a:rPr lang="zh-CN" altLang="en-US" smtClean="0"/>
              <a:t>面</a:t>
            </a:r>
            <a:r>
              <a:rPr lang="en-US" altLang="zh-CN" smtClean="0"/>
              <a:t>H</a:t>
            </a:r>
            <a:r>
              <a:rPr lang="zh-CN" altLang="en-US" smtClean="0"/>
              <a:t>）</a:t>
            </a:r>
            <a:endParaRPr lang="en-US" altLang="zh-CN" smtClean="0"/>
          </a:p>
          <a:p>
            <a:pPr lvl="1"/>
            <a:r>
              <a:rPr lang="en-US" altLang="zh-CN" smtClean="0"/>
              <a:t>Sector</a:t>
            </a:r>
            <a:r>
              <a:rPr lang="zh-CN" altLang="en-US" smtClean="0"/>
              <a:t>（扇区</a:t>
            </a:r>
            <a:r>
              <a:rPr lang="en-US" altLang="zh-CN" smtClean="0"/>
              <a:t>S</a:t>
            </a:r>
            <a:r>
              <a:rPr lang="zh-CN" altLang="en-US" smtClean="0"/>
              <a:t>）</a:t>
            </a:r>
            <a:endParaRPr lang="en-US" altLang="zh-CN" smtClean="0"/>
          </a:p>
          <a:p>
            <a:pPr lvl="1"/>
            <a:endParaRPr lang="en-US" altLang="zh-CN" smtClean="0">
              <a:sym typeface="Wingdings" pitchFamily="2" charset="2"/>
            </a:endParaRPr>
          </a:p>
          <a:p>
            <a:r>
              <a:rPr lang="en-US" altLang="zh-CN" smtClean="0">
                <a:sym typeface="Wingdings" pitchFamily="2" charset="2"/>
              </a:rPr>
              <a:t>SPT:</a:t>
            </a:r>
            <a:r>
              <a:rPr lang="zh-CN" altLang="en-US" smtClean="0">
                <a:sym typeface="Wingdings" pitchFamily="2" charset="2"/>
              </a:rPr>
              <a:t>每个磁道最大扇区数</a:t>
            </a:r>
            <a:endParaRPr lang="en-US" altLang="zh-CN" smtClean="0">
              <a:sym typeface="Wingdings" pitchFamily="2" charset="2"/>
            </a:endParaRPr>
          </a:p>
          <a:p>
            <a:r>
              <a:rPr lang="en-US" altLang="zh-CN" smtClean="0"/>
              <a:t>HPC:</a:t>
            </a:r>
            <a:r>
              <a:rPr lang="zh-CN" altLang="en-US" smtClean="0"/>
              <a:t>最大磁头（盘面）数</a:t>
            </a:r>
          </a:p>
        </p:txBody>
      </p:sp>
      <p:graphicFrame>
        <p:nvGraphicFramePr>
          <p:cNvPr id="4" name="图示 3"/>
          <p:cNvGraphicFramePr/>
          <p:nvPr/>
        </p:nvGraphicFramePr>
        <p:xfrm>
          <a:off x="4355976" y="2780928"/>
          <a:ext cx="4464496" cy="172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磁盘访问时间</a:t>
            </a:r>
          </a:p>
        </p:txBody>
      </p:sp>
      <p:sp>
        <p:nvSpPr>
          <p:cNvPr id="21507" name="内容占位符 2"/>
          <p:cNvSpPr>
            <a:spLocks noGrp="1"/>
          </p:cNvSpPr>
          <p:nvPr>
            <p:ph idx="1"/>
          </p:nvPr>
        </p:nvSpPr>
        <p:spPr bwMode="auto">
          <a:xfrm>
            <a:off x="457200" y="1600200"/>
            <a:ext cx="5267325" cy="4525963"/>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CN" altLang="en-US" sz="2400" dirty="0" smtClean="0"/>
              <a:t>磁盘旋转速度：</a:t>
            </a:r>
            <a:r>
              <a:rPr lang="en-US" altLang="zh-CN" sz="2400" dirty="0" smtClean="0"/>
              <a:t>60 – 250</a:t>
            </a:r>
            <a:r>
              <a:rPr lang="zh-CN" altLang="en-US" sz="2400" dirty="0" smtClean="0"/>
              <a:t>转</a:t>
            </a:r>
            <a:r>
              <a:rPr lang="en-US" altLang="zh-CN" sz="2400" dirty="0" smtClean="0"/>
              <a:t>/</a:t>
            </a:r>
            <a:r>
              <a:rPr lang="zh-CN" altLang="en-US" sz="2400" dirty="0" smtClean="0"/>
              <a:t>秒</a:t>
            </a:r>
            <a:endParaRPr lang="en-US" altLang="zh-CN" sz="2400" dirty="0" smtClean="0"/>
          </a:p>
          <a:p>
            <a:pPr lvl="1">
              <a:defRPr/>
            </a:pPr>
            <a:r>
              <a:rPr lang="en-US" altLang="zh-CN" sz="2000" dirty="0" smtClean="0"/>
              <a:t>RPM</a:t>
            </a:r>
            <a:r>
              <a:rPr lang="zh-CN" altLang="en-US" sz="2000" dirty="0" smtClean="0"/>
              <a:t>：每分钟旋转次数</a:t>
            </a:r>
            <a:endParaRPr lang="en-US" altLang="zh-CN" sz="2000" dirty="0" smtClean="0"/>
          </a:p>
          <a:p>
            <a:pPr lvl="1">
              <a:defRPr/>
            </a:pPr>
            <a:r>
              <a:rPr lang="zh-CN" altLang="en-US" sz="2000" dirty="0" smtClean="0"/>
              <a:t>如：</a:t>
            </a:r>
            <a:r>
              <a:rPr lang="en-US" altLang="zh-CN" sz="2000" dirty="0" smtClean="0"/>
              <a:t>7200RPM</a:t>
            </a:r>
          </a:p>
          <a:p>
            <a:pPr>
              <a:defRPr/>
            </a:pPr>
            <a:r>
              <a:rPr lang="zh-CN" altLang="en-US" sz="2400" dirty="0" smtClean="0"/>
              <a:t>定位时间</a:t>
            </a:r>
            <a:r>
              <a:rPr lang="en-US" altLang="zh-CN" sz="2400" dirty="0" smtClean="0"/>
              <a:t>/</a:t>
            </a:r>
            <a:r>
              <a:rPr lang="zh-CN" altLang="en-US" sz="2400" dirty="0" smtClean="0"/>
              <a:t>随机访问时间：</a:t>
            </a:r>
            <a:endParaRPr lang="en-US" altLang="zh-CN" sz="2400" dirty="0" smtClean="0"/>
          </a:p>
          <a:p>
            <a:pPr lvl="1">
              <a:defRPr/>
            </a:pPr>
            <a:r>
              <a:rPr lang="en-US" altLang="zh-CN" sz="2000" dirty="0" smtClean="0"/>
              <a:t> </a:t>
            </a:r>
            <a:r>
              <a:rPr lang="zh-CN" altLang="en-US" sz="2000" b="1" dirty="0" smtClean="0">
                <a:effectLst>
                  <a:outerShdw blurRad="38100" dist="38100" dir="2700000" algn="tl">
                    <a:srgbClr val="000000">
                      <a:alpha val="43137"/>
                    </a:srgbClr>
                  </a:outerShdw>
                </a:effectLst>
              </a:rPr>
              <a:t>寻道时间</a:t>
            </a:r>
            <a:r>
              <a:rPr lang="zh-CN" altLang="en-US" sz="2000" dirty="0" smtClean="0"/>
              <a:t>：移动磁臂到所需磁道时间</a:t>
            </a:r>
            <a:endParaRPr lang="en-US" altLang="zh-CN" sz="2000" dirty="0" smtClean="0"/>
          </a:p>
          <a:p>
            <a:pPr lvl="2">
              <a:defRPr/>
            </a:pPr>
            <a:r>
              <a:rPr lang="zh-CN" altLang="en-US" sz="1800" dirty="0"/>
              <a:t>平均寻道时间：</a:t>
            </a:r>
            <a:r>
              <a:rPr lang="en-US" altLang="zh-CN" sz="1800" dirty="0"/>
              <a:t>1/3 </a:t>
            </a:r>
            <a:r>
              <a:rPr lang="zh-CN" altLang="en-US" sz="1800" dirty="0"/>
              <a:t>磁道移动（</a:t>
            </a:r>
            <a:r>
              <a:rPr lang="en-US" altLang="zh-CN" sz="1800" dirty="0" smtClean="0"/>
              <a:t>1-4ms)</a:t>
            </a:r>
          </a:p>
          <a:p>
            <a:pPr lvl="1">
              <a:defRPr/>
            </a:pPr>
            <a:r>
              <a:rPr lang="zh-CN" altLang="en-US" sz="2000" b="1" dirty="0">
                <a:effectLst>
                  <a:outerShdw blurRad="38100" dist="38100" dir="2700000" algn="tl">
                    <a:srgbClr val="000000">
                      <a:alpha val="43137"/>
                    </a:srgbClr>
                  </a:outerShdw>
                </a:effectLst>
              </a:rPr>
              <a:t>旋转</a:t>
            </a:r>
            <a:r>
              <a:rPr lang="zh-CN" altLang="en-US" sz="2000" b="1" dirty="0" smtClean="0">
                <a:effectLst>
                  <a:outerShdw blurRad="38100" dist="38100" dir="2700000" algn="tl">
                    <a:srgbClr val="000000">
                      <a:alpha val="43137"/>
                    </a:srgbClr>
                  </a:outerShdw>
                </a:effectLst>
              </a:rPr>
              <a:t>延迟</a:t>
            </a:r>
            <a:r>
              <a:rPr lang="zh-CN" altLang="en-US" sz="2000" dirty="0" smtClean="0"/>
              <a:t>：等待扇区移动到磁头下时间</a:t>
            </a:r>
            <a:endParaRPr lang="en-US" altLang="zh-CN" sz="2000" dirty="0" smtClean="0"/>
          </a:p>
          <a:p>
            <a:pPr lvl="2">
              <a:defRPr/>
            </a:pPr>
            <a:r>
              <a:rPr lang="zh-CN" altLang="en-US" sz="1600" dirty="0" smtClean="0"/>
              <a:t>平均旋转</a:t>
            </a:r>
            <a:r>
              <a:rPr lang="en-US" altLang="zh-CN" sz="1600" dirty="0" smtClean="0"/>
              <a:t>1</a:t>
            </a:r>
            <a:r>
              <a:rPr lang="en-US" altLang="zh-CN" sz="1600" dirty="0"/>
              <a:t>/</a:t>
            </a:r>
            <a:r>
              <a:rPr lang="en-US" altLang="zh-CN" sz="1600" dirty="0" smtClean="0"/>
              <a:t>2</a:t>
            </a:r>
            <a:r>
              <a:rPr lang="zh-CN" altLang="en-US" sz="1600" dirty="0" smtClean="0"/>
              <a:t>圈时间：</a:t>
            </a:r>
            <a:r>
              <a:rPr lang="en-US" altLang="zh-CN" sz="1600" dirty="0" smtClean="0"/>
              <a:t>1/(2</a:t>
            </a:r>
            <a:r>
              <a:rPr lang="zh-CN" altLang="en-US" sz="1600" dirty="0" smtClean="0"/>
              <a:t>*</a:t>
            </a:r>
            <a:r>
              <a:rPr lang="en-US" altLang="zh-CN" sz="1600" dirty="0" smtClean="0"/>
              <a:t>RPM/60)</a:t>
            </a:r>
            <a:endParaRPr lang="en-US" altLang="zh-CN" sz="1400" dirty="0" smtClean="0"/>
          </a:p>
          <a:p>
            <a:pPr marL="342900" lvl="1" indent="-342900">
              <a:buClr>
                <a:schemeClr val="hlink"/>
              </a:buClr>
              <a:buSzPct val="70000"/>
              <a:buFont typeface="Wingdings" pitchFamily="2" charset="2"/>
              <a:buChar char="v"/>
              <a:defRPr/>
            </a:pPr>
            <a:r>
              <a:rPr lang="zh-CN" altLang="en-US" sz="2400" dirty="0">
                <a:cs typeface="+mn-cs"/>
              </a:rPr>
              <a:t>传输</a:t>
            </a:r>
            <a:r>
              <a:rPr lang="zh-CN" altLang="en-US" sz="2400" dirty="0" smtClean="0">
                <a:cs typeface="+mn-cs"/>
              </a:rPr>
              <a:t>时间</a:t>
            </a:r>
            <a:endParaRPr lang="en-US" altLang="zh-CN" sz="2400" dirty="0">
              <a:cs typeface="+mn-cs"/>
            </a:endParaRPr>
          </a:p>
          <a:p>
            <a:pPr marL="742950" lvl="2" indent="-342900">
              <a:buSzPct val="70000"/>
              <a:defRPr/>
            </a:pPr>
            <a:r>
              <a:rPr lang="zh-CN" altLang="en-US" sz="1800" dirty="0">
                <a:cs typeface="+mn-cs"/>
              </a:rPr>
              <a:t>传输率：</a:t>
            </a:r>
            <a:r>
              <a:rPr lang="zh-CN" altLang="en-US" sz="1800" dirty="0">
                <a:cs typeface="+mn-cs"/>
                <a:sym typeface="Symbol" pitchFamily="18" charset="2"/>
              </a:rPr>
              <a:t>传输总字节数除以传输时间</a:t>
            </a:r>
            <a:endParaRPr lang="en-US" altLang="zh-CN" sz="1800" dirty="0">
              <a:cs typeface="+mn-cs"/>
              <a:sym typeface="Symbol" pitchFamily="18" charset="2"/>
            </a:endParaRPr>
          </a:p>
          <a:p>
            <a:pPr marL="742950" lvl="2" indent="-342900">
              <a:buSzPct val="70000"/>
              <a:defRPr/>
            </a:pPr>
            <a:r>
              <a:rPr lang="zh-CN" altLang="en-US" sz="1800" dirty="0">
                <a:cs typeface="+mn-cs"/>
                <a:sym typeface="Symbol" pitchFamily="18" charset="2"/>
              </a:rPr>
              <a:t>例如：</a:t>
            </a:r>
            <a:r>
              <a:rPr lang="en-US" altLang="zh-CN" sz="1800" dirty="0">
                <a:cs typeface="+mn-cs"/>
              </a:rPr>
              <a:t> 6 </a:t>
            </a:r>
            <a:r>
              <a:rPr lang="en-US" altLang="zh-CN" sz="1800" dirty="0" smtClean="0">
                <a:cs typeface="+mn-cs"/>
              </a:rPr>
              <a:t>Gb/sec</a:t>
            </a:r>
            <a:endParaRPr lang="en-US" altLang="zh-CN" sz="1800" dirty="0"/>
          </a:p>
          <a:p>
            <a:pPr>
              <a:defRPr/>
            </a:pPr>
            <a:endParaRPr lang="zh-CN" altLang="en-US" dirty="0" smtClean="0"/>
          </a:p>
        </p:txBody>
      </p:sp>
      <p:pic>
        <p:nvPicPr>
          <p:cNvPr id="22532" name="Picture 3"/>
          <p:cNvPicPr>
            <a:picLocks noChangeAspect="1"/>
          </p:cNvPicPr>
          <p:nvPr/>
        </p:nvPicPr>
        <p:blipFill>
          <a:blip r:embed="rId3" cstate="print"/>
          <a:srcRect/>
          <a:stretch>
            <a:fillRect/>
          </a:stretch>
        </p:blipFill>
        <p:spPr bwMode="auto">
          <a:xfrm>
            <a:off x="5795963" y="4221163"/>
            <a:ext cx="3017837" cy="1911350"/>
          </a:xfrm>
          <a:prstGeom prst="rect">
            <a:avLst/>
          </a:prstGeom>
          <a:noFill/>
          <a:ln w="9525">
            <a:noFill/>
            <a:miter lim="800000"/>
            <a:headEnd/>
            <a:tailEnd/>
          </a:ln>
        </p:spPr>
      </p:pic>
      <p:pic>
        <p:nvPicPr>
          <p:cNvPr id="3" name="硬盘读盘.mp4">
            <a:hlinkClick r:id="" action="ppaction://media"/>
          </p:cNvPr>
          <p:cNvPicPr>
            <a:picLocks noRot="1" noChangeAspect="1"/>
          </p:cNvPicPr>
          <p:nvPr>
            <a:videoFile r:link="rId1"/>
          </p:nvPr>
        </p:nvPicPr>
        <p:blipFill>
          <a:blip r:embed="rId4" cstate="print"/>
          <a:srcRect/>
          <a:stretch>
            <a:fillRect/>
          </a:stretch>
        </p:blipFill>
        <p:spPr bwMode="auto">
          <a:xfrm>
            <a:off x="5765800" y="1773238"/>
            <a:ext cx="3048000" cy="2286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磁盘访问时间</a:t>
            </a:r>
          </a:p>
        </p:txBody>
      </p:sp>
      <p:sp>
        <p:nvSpPr>
          <p:cNvPr id="23555"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10"/>
          </p:nvPr>
        </p:nvSpPr>
        <p:spPr>
          <a:noFill/>
        </p:spPr>
        <p:txBody>
          <a:bodyPr/>
          <a:lstStyle/>
          <a:p>
            <a:fld id="{6A1FE770-5E87-498F-82EC-4805A5A49E23}" type="slidenum">
              <a:rPr lang="zh-CN" altLang="en-US"/>
              <a:pPr/>
              <a:t>9</a:t>
            </a:fld>
            <a:endParaRPr lang="en-US" altLang="zh-CN"/>
          </a:p>
        </p:txBody>
      </p:sp>
      <p:pic>
        <p:nvPicPr>
          <p:cNvPr id="23557" name="图片 4"/>
          <p:cNvPicPr>
            <a:picLocks noChangeAspect="1"/>
          </p:cNvPicPr>
          <p:nvPr/>
        </p:nvPicPr>
        <p:blipFill>
          <a:blip r:embed="rId2" cstate="print"/>
          <a:srcRect/>
          <a:stretch>
            <a:fillRect/>
          </a:stretch>
        </p:blipFill>
        <p:spPr bwMode="auto">
          <a:xfrm>
            <a:off x="457200" y="1776413"/>
            <a:ext cx="8086725" cy="4171950"/>
          </a:xfrm>
          <a:prstGeom prst="rect">
            <a:avLst/>
          </a:prstGeom>
          <a:noFill/>
          <a:ln w="9525">
            <a:noFill/>
            <a:miter lim="800000"/>
            <a:headEnd/>
            <a:tailEnd/>
          </a:ln>
        </p:spPr>
      </p:pic>
      <p:sp>
        <p:nvSpPr>
          <p:cNvPr id="10" name="圆角矩形 9"/>
          <p:cNvSpPr/>
          <p:nvPr/>
        </p:nvSpPr>
        <p:spPr bwMode="auto">
          <a:xfrm>
            <a:off x="1258888" y="3284538"/>
            <a:ext cx="1296987" cy="360362"/>
          </a:xfrm>
          <a:prstGeom prst="roundRect">
            <a:avLst/>
          </a:prstGeom>
          <a:solidFill>
            <a:schemeClr val="lt1">
              <a:alpha val="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spAutoFit/>
          </a:bodyPr>
          <a:lstStyle/>
          <a:p>
            <a:pPr>
              <a:defRPr/>
            </a:pPr>
            <a:endParaRPr lang="zh-CN" altLang="en-US">
              <a:solidFill>
                <a:schemeClr val="tx1"/>
              </a:solidFill>
            </a:endParaRPr>
          </a:p>
        </p:txBody>
      </p:sp>
      <p:sp>
        <p:nvSpPr>
          <p:cNvPr id="11" name="圆角矩形 10"/>
          <p:cNvSpPr/>
          <p:nvPr/>
        </p:nvSpPr>
        <p:spPr bwMode="auto">
          <a:xfrm>
            <a:off x="2987675" y="2852738"/>
            <a:ext cx="1296988" cy="360362"/>
          </a:xfrm>
          <a:prstGeom prst="roundRect">
            <a:avLst/>
          </a:prstGeom>
          <a:solidFill>
            <a:schemeClr val="lt1">
              <a:alpha val="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spAutoFit/>
          </a:bodyPr>
          <a:lstStyle/>
          <a:p>
            <a:pPr>
              <a:defRPr/>
            </a:pPr>
            <a:endParaRPr lang="zh-CN" altLang="en-US">
              <a:solidFill>
                <a:schemeClr val="tx1"/>
              </a:solidFill>
            </a:endParaRPr>
          </a:p>
        </p:txBody>
      </p:sp>
      <p:sp>
        <p:nvSpPr>
          <p:cNvPr id="12" name="圆角矩形 11"/>
          <p:cNvSpPr/>
          <p:nvPr/>
        </p:nvSpPr>
        <p:spPr bwMode="auto">
          <a:xfrm>
            <a:off x="2987675" y="3683000"/>
            <a:ext cx="1296988" cy="360363"/>
          </a:xfrm>
          <a:prstGeom prst="roundRect">
            <a:avLst/>
          </a:prstGeom>
          <a:solidFill>
            <a:schemeClr val="lt1">
              <a:alpha val="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spAutoFit/>
          </a:bodyPr>
          <a:lstStyle/>
          <a:p>
            <a:pPr>
              <a:defRPr/>
            </a:pPr>
            <a:endParaRPr lang="zh-CN" altLang="en-US">
              <a:solidFill>
                <a:schemeClr val="tx1"/>
              </a:solidFill>
            </a:endParaRPr>
          </a:p>
        </p:txBody>
      </p:sp>
      <p:sp>
        <p:nvSpPr>
          <p:cNvPr id="13" name="圆角矩形 12"/>
          <p:cNvSpPr/>
          <p:nvPr/>
        </p:nvSpPr>
        <p:spPr bwMode="auto">
          <a:xfrm>
            <a:off x="684213" y="3713163"/>
            <a:ext cx="1584325" cy="360362"/>
          </a:xfrm>
          <a:prstGeom prst="roundRect">
            <a:avLst/>
          </a:prstGeom>
          <a:solidFill>
            <a:schemeClr val="lt1">
              <a:alpha val="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spAutoFit/>
          </a:bodyPr>
          <a:lstStyle/>
          <a:p>
            <a:pPr>
              <a:defRPr/>
            </a:pPr>
            <a:endParaRPr lang="zh-CN" altLang="en-US">
              <a:solidFill>
                <a:schemeClr val="tx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3871</TotalTime>
  <Words>1246</Words>
  <Application>Microsoft Office PowerPoint</Application>
  <PresentationFormat>全屏显示(4:3)</PresentationFormat>
  <Paragraphs>318</Paragraphs>
  <Slides>31</Slides>
  <Notes>2</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宋体</vt:lpstr>
      <vt:lpstr>华文新魏</vt:lpstr>
      <vt:lpstr>Wingdings</vt:lpstr>
      <vt:lpstr>Times New Roman</vt:lpstr>
      <vt:lpstr>Symbol</vt:lpstr>
      <vt:lpstr>Monotype Sorts</vt:lpstr>
      <vt:lpstr>Helvetica</vt:lpstr>
      <vt:lpstr>suda</vt:lpstr>
      <vt:lpstr>  第十二章 大容量存储器结构（一）  磁盘结构和管理</vt:lpstr>
      <vt:lpstr>内容</vt:lpstr>
      <vt:lpstr>大容量存储设备</vt:lpstr>
      <vt:lpstr>磁盘结构</vt:lpstr>
      <vt:lpstr>磁盘控制器和接口</vt:lpstr>
      <vt:lpstr>盘片结构</vt:lpstr>
      <vt:lpstr>地址映射关系</vt:lpstr>
      <vt:lpstr>磁盘访问时间</vt:lpstr>
      <vt:lpstr>磁盘访问时间</vt:lpstr>
      <vt:lpstr>磁盘访问时间</vt:lpstr>
      <vt:lpstr>磁盘管理</vt:lpstr>
      <vt:lpstr>低级格式化</vt:lpstr>
      <vt:lpstr>扇区格式</vt:lpstr>
      <vt:lpstr>分区（ Windows ）</vt:lpstr>
      <vt:lpstr>引导区记录（MBR）</vt:lpstr>
      <vt:lpstr>高级格式化</vt:lpstr>
      <vt:lpstr>坏块检查</vt:lpstr>
      <vt:lpstr>幻灯片 18</vt:lpstr>
      <vt:lpstr>内容</vt:lpstr>
      <vt:lpstr>磁盘调度</vt:lpstr>
      <vt:lpstr>请求系列</vt:lpstr>
      <vt:lpstr>先来先服务算法FCFS</vt:lpstr>
      <vt:lpstr>最短寻道时间优先算法SSTF</vt:lpstr>
      <vt:lpstr>扫描算法SCAN</vt:lpstr>
      <vt:lpstr>循环扫描算法C-SCAN</vt:lpstr>
      <vt:lpstr>循环Look算法C-LOOK</vt:lpstr>
      <vt:lpstr>磁盘调度算法的选择</vt:lpstr>
      <vt:lpstr>RAID结构</vt:lpstr>
      <vt:lpstr>RAID性能</vt:lpstr>
      <vt:lpstr>RAID级别</vt:lpstr>
      <vt:lpstr>RAID (0 + 1) 和 (1 + 0)</vt:lpstr>
    </vt:vector>
  </TitlesOfParts>
  <Company>zhhz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汉字代码体系</dc:title>
  <dc:creator>yoyo</dc:creator>
  <cp:lastModifiedBy>Jiajie Xu</cp:lastModifiedBy>
  <cp:revision>348</cp:revision>
  <cp:lastPrinted>1601-01-01T00:00:00Z</cp:lastPrinted>
  <dcterms:created xsi:type="dcterms:W3CDTF">2002-09-11T01:24:55Z</dcterms:created>
  <dcterms:modified xsi:type="dcterms:W3CDTF">2021-12-14T05:04:09Z</dcterms:modified>
</cp:coreProperties>
</file>