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7"/>
  </p:notesMasterIdLst>
  <p:handoutMasterIdLst>
    <p:handoutMasterId r:id="rId38"/>
  </p:handoutMasterIdLst>
  <p:sldIdLst>
    <p:sldId id="404" r:id="rId2"/>
    <p:sldId id="381" r:id="rId3"/>
    <p:sldId id="382" r:id="rId4"/>
    <p:sldId id="383" r:id="rId5"/>
    <p:sldId id="405" r:id="rId6"/>
    <p:sldId id="406" r:id="rId7"/>
    <p:sldId id="412" r:id="rId8"/>
    <p:sldId id="385" r:id="rId9"/>
    <p:sldId id="386" r:id="rId10"/>
    <p:sldId id="387" r:id="rId11"/>
    <p:sldId id="413" r:id="rId12"/>
    <p:sldId id="389" r:id="rId13"/>
    <p:sldId id="390" r:id="rId14"/>
    <p:sldId id="391" r:id="rId15"/>
    <p:sldId id="392" r:id="rId16"/>
    <p:sldId id="393" r:id="rId17"/>
    <p:sldId id="394" r:id="rId18"/>
    <p:sldId id="395" r:id="rId19"/>
    <p:sldId id="396" r:id="rId20"/>
    <p:sldId id="402" r:id="rId21"/>
    <p:sldId id="397" r:id="rId22"/>
    <p:sldId id="398" r:id="rId23"/>
    <p:sldId id="399" r:id="rId24"/>
    <p:sldId id="414" r:id="rId25"/>
    <p:sldId id="400" r:id="rId26"/>
    <p:sldId id="410" r:id="rId27"/>
    <p:sldId id="375" r:id="rId28"/>
    <p:sldId id="376" r:id="rId29"/>
    <p:sldId id="378" r:id="rId30"/>
    <p:sldId id="379" r:id="rId31"/>
    <p:sldId id="377" r:id="rId32"/>
    <p:sldId id="380" r:id="rId33"/>
    <p:sldId id="411" r:id="rId34"/>
    <p:sldId id="415" r:id="rId35"/>
    <p:sldId id="407" r:id="rId36"/>
  </p:sldIdLst>
  <p:sldSz cx="9144000" cy="6858000" type="screen4x3"/>
  <p:notesSz cx="6934200" cy="93964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5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7" autoAdjust="0"/>
    <p:restoredTop sz="74401" autoAdjust="0"/>
  </p:normalViewPr>
  <p:slideViewPr>
    <p:cSldViewPr snapToGrid="0">
      <p:cViewPr varScale="1">
        <p:scale>
          <a:sx n="116" d="100"/>
          <a:sy n="116" d="100"/>
        </p:scale>
        <p:origin x="5538" y="108"/>
      </p:cViewPr>
      <p:guideLst>
        <p:guide orient="horz" pos="2160"/>
        <p:guide pos="2880"/>
      </p:guideLst>
    </p:cSldViewPr>
  </p:slideViewPr>
  <p:outlineViewPr>
    <p:cViewPr>
      <p:scale>
        <a:sx n="33" d="100"/>
        <a:sy n="33" d="100"/>
      </p:scale>
      <p:origin x="0" y="6276"/>
    </p:cViewPr>
    <p:sldLst>
      <p:sld r:id="rId1" collapse="1"/>
      <p:sld r:id="rId2" collapse="1"/>
      <p:sld r:id="rId3" collapse="1"/>
      <p:sld r:id="rId4" collapse="1"/>
      <p:sld r:id="rId5" collapse="1"/>
      <p:sld r:id="rId6"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2959"/>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30.xml"/><Relationship Id="rId1" Type="http://schemas.openxmlformats.org/officeDocument/2006/relationships/slide" Target="slides/slide29.xml"/><Relationship Id="rId6" Type="http://schemas.openxmlformats.org/officeDocument/2006/relationships/slide" Target="slides/slide34.xml"/><Relationship Id="rId5" Type="http://schemas.openxmlformats.org/officeDocument/2006/relationships/slide" Target="slides/slide33.xml"/><Relationship Id="rId4"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8.emf"/><Relationship Id="rId1" Type="http://schemas.openxmlformats.org/officeDocument/2006/relationships/image" Target="../media/image31.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5.wmf"/><Relationship Id="rId1" Type="http://schemas.openxmlformats.org/officeDocument/2006/relationships/image" Target="../media/image28.e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8.emf"/><Relationship Id="rId1" Type="http://schemas.openxmlformats.org/officeDocument/2006/relationships/image" Target="../media/image20.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8.e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B071402-C39F-4C7B-AEC2-D9EB6311ACA6}"/>
              </a:ext>
            </a:extLst>
          </p:cNvPr>
          <p:cNvSpPr>
            <a:spLocks noGrp="1" noChangeArrowheads="1"/>
          </p:cNvSpPr>
          <p:nvPr>
            <p:ph type="body" sz="quarter" idx="3"/>
          </p:nvPr>
        </p:nvSpPr>
        <p:spPr bwMode="auto">
          <a:xfrm>
            <a:off x="923925" y="4467225"/>
            <a:ext cx="5086350" cy="3956050"/>
          </a:xfrm>
          <a:prstGeom prst="rect">
            <a:avLst/>
          </a:prstGeom>
          <a:noFill/>
          <a:ln w="12700">
            <a:noFill/>
            <a:miter lim="800000"/>
            <a:headEnd/>
            <a:tailEnd/>
          </a:ln>
          <a:effectLst/>
        </p:spPr>
        <p:txBody>
          <a:bodyPr vert="horz" wrap="square" lIns="89343" tIns="43888" rIns="89343" bIns="4388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a:extLst>
              <a:ext uri="{FF2B5EF4-FFF2-40B4-BE49-F238E27FC236}">
                <a16:creationId xmlns:a16="http://schemas.microsoft.com/office/drawing/2014/main" id="{52D1B90B-DC55-4348-95D0-924E1B61DA24}"/>
              </a:ext>
            </a:extLst>
          </p:cNvPr>
          <p:cNvSpPr>
            <a:spLocks noGrp="1" noRot="1" noChangeAspect="1" noChangeArrowheads="1" noTextEdit="1"/>
          </p:cNvSpPr>
          <p:nvPr>
            <p:ph type="sldImg" idx="2"/>
          </p:nvPr>
        </p:nvSpPr>
        <p:spPr bwMode="auto">
          <a:xfrm>
            <a:off x="1271588" y="819150"/>
            <a:ext cx="4392612" cy="329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xfrm>
            <a:off x="1271588" y="819150"/>
            <a:ext cx="4392612" cy="3294063"/>
          </a:xfrm>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B96B0-DE56-4B91-A879-ED2F9CB6A5AD}" type="slidenum">
              <a:rPr lang="zh-CN" altLang="en-US" sz="1300"/>
              <a:pPr>
                <a:spcBef>
                  <a:spcPct val="0"/>
                </a:spcBef>
              </a:pPr>
              <a:t>1</a:t>
            </a:fld>
            <a:endParaRPr lang="en-US" altLang="zh-CN" sz="1300"/>
          </a:p>
        </p:txBody>
      </p:sp>
    </p:spTree>
    <p:extLst>
      <p:ext uri="{BB962C8B-B14F-4D97-AF65-F5344CB8AC3E}">
        <p14:creationId xmlns:p14="http://schemas.microsoft.com/office/powerpoint/2010/main" val="224387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0253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循环每次都重复进行相同的计算</a:t>
            </a:r>
            <a:endParaRPr lang="en-US" altLang="zh-CN" dirty="0"/>
          </a:p>
          <a:p>
            <a:pPr marL="228600" indent="-228600">
              <a:buFont typeface="+mj-lt"/>
              <a:buAutoNum type="arabicPeriod"/>
            </a:pPr>
            <a:r>
              <a:rPr lang="en-US" altLang="zh-CN" dirty="0"/>
              <a:t>y=</a:t>
            </a:r>
            <a:r>
              <a:rPr lang="en-US" altLang="zh-CN" dirty="0" err="1"/>
              <a:t>kx+b</a:t>
            </a:r>
            <a:r>
              <a:rPr lang="zh-CN" altLang="en-US" dirty="0"/>
              <a:t>涉及到两次浮点数的计算，不适合计算机硬件实现</a:t>
            </a:r>
            <a:endParaRPr lang="en-US" altLang="zh-CN" dirty="0"/>
          </a:p>
          <a:p>
            <a:pPr marL="228600" indent="-228600">
              <a:buFont typeface="+mj-lt"/>
              <a:buAutoNum type="arabicPeriod"/>
            </a:pPr>
            <a:r>
              <a:rPr lang="zh-CN" altLang="en-US" dirty="0"/>
              <a:t>因此该算法有进一步提升的空间和需求</a:t>
            </a:r>
          </a:p>
        </p:txBody>
      </p:sp>
    </p:spTree>
    <p:extLst>
      <p:ext uri="{BB962C8B-B14F-4D97-AF65-F5344CB8AC3E}">
        <p14:creationId xmlns:p14="http://schemas.microsoft.com/office/powerpoint/2010/main" val="383600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虽然进行了流程改进，但仍然存在</a:t>
            </a:r>
            <a:r>
              <a:rPr lang="en-US" altLang="zh-CN" dirty="0"/>
              <a:t>2</a:t>
            </a:r>
            <a:r>
              <a:rPr lang="zh-CN" altLang="en-US" dirty="0"/>
              <a:t>次浮点数运算</a:t>
            </a:r>
            <a:r>
              <a:rPr lang="en-US" altLang="zh-CN" dirty="0"/>
              <a:t>+1</a:t>
            </a:r>
            <a:r>
              <a:rPr lang="zh-CN" altLang="en-US" dirty="0"/>
              <a:t>次四舍五入运算的问题，运算效率与改进前没有区别！</a:t>
            </a:r>
          </a:p>
        </p:txBody>
      </p:sp>
    </p:spTree>
    <p:extLst>
      <p:ext uri="{BB962C8B-B14F-4D97-AF65-F5344CB8AC3E}">
        <p14:creationId xmlns:p14="http://schemas.microsoft.com/office/powerpoint/2010/main" val="98399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为了解决上述问题，在直接法的基础上提出了</a:t>
            </a:r>
            <a:r>
              <a:rPr lang="en-US" altLang="zh-CN" dirty="0"/>
              <a:t>DDA</a:t>
            </a:r>
            <a:r>
              <a:rPr lang="zh-CN" altLang="en-US" dirty="0"/>
              <a:t>方法，改进的关键点定位于减少浮点数计算</a:t>
            </a:r>
          </a:p>
        </p:txBody>
      </p:sp>
    </p:spTree>
    <p:extLst>
      <p:ext uri="{BB962C8B-B14F-4D97-AF65-F5344CB8AC3E}">
        <p14:creationId xmlns:p14="http://schemas.microsoft.com/office/powerpoint/2010/main" val="25672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减少了</a:t>
            </a:r>
            <a:r>
              <a:rPr lang="en-US" altLang="zh-CN" dirty="0"/>
              <a:t>1</a:t>
            </a:r>
            <a:r>
              <a:rPr lang="zh-CN" altLang="en-US" dirty="0"/>
              <a:t>次浮点数的计算</a:t>
            </a:r>
            <a:endParaRPr lang="en-US" altLang="zh-CN" dirty="0"/>
          </a:p>
          <a:p>
            <a:r>
              <a:rPr lang="zh-CN" altLang="en-US" dirty="0"/>
              <a:t>上述代码仅适用于</a:t>
            </a:r>
            <a:r>
              <a:rPr lang="en-US" altLang="zh-CN" dirty="0"/>
              <a:t>0&lt;k&lt;1</a:t>
            </a:r>
            <a:r>
              <a:rPr lang="zh-CN" altLang="en-US" dirty="0"/>
              <a:t>的情况。如果斜率</a:t>
            </a:r>
            <a:r>
              <a:rPr lang="en-US" altLang="zh-CN" dirty="0"/>
              <a:t>k</a:t>
            </a:r>
            <a:r>
              <a:rPr lang="zh-CN" altLang="en-US" dirty="0"/>
              <a:t>为其他取值状态，则上述代码需要修改</a:t>
            </a:r>
            <a:endParaRPr lang="en-US" altLang="zh-CN" dirty="0"/>
          </a:p>
          <a:p>
            <a:endParaRPr lang="zh-CN" altLang="en-US" dirty="0"/>
          </a:p>
        </p:txBody>
      </p:sp>
    </p:spTree>
    <p:extLst>
      <p:ext uri="{BB962C8B-B14F-4D97-AF65-F5344CB8AC3E}">
        <p14:creationId xmlns:p14="http://schemas.microsoft.com/office/powerpoint/2010/main" val="134241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9BEBD26-22FD-4A51-832A-234270798699}"/>
              </a:ext>
            </a:extLst>
          </p:cNvPr>
          <p:cNvSpPr>
            <a:spLocks noGrp="1" noRot="1" noChangeAspect="1" noChangeArrowheads="1" noTextEdit="1"/>
          </p:cNvSpPr>
          <p:nvPr>
            <p:ph type="sldImg"/>
          </p:nvPr>
        </p:nvSpPr>
        <p:spPr>
          <a:xfrm>
            <a:off x="1271588" y="819150"/>
            <a:ext cx="4392612" cy="3294063"/>
          </a:xfrm>
          <a:ln/>
        </p:spPr>
      </p:sp>
      <p:sp>
        <p:nvSpPr>
          <p:cNvPr id="22531" name="Rectangle 3">
            <a:extLst>
              <a:ext uri="{FF2B5EF4-FFF2-40B4-BE49-F238E27FC236}">
                <a16:creationId xmlns:a16="http://schemas.microsoft.com/office/drawing/2014/main" id="{126F0183-9A74-463F-B071-675E390E2A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上述流程类似于一条射线在网格中逐渐延伸的过程</a:t>
            </a:r>
            <a:endParaRPr lang="en-US" altLang="zh-CN" dirty="0">
              <a:latin typeface="Arial" panose="020B0604020202020204" pitchFamily="34" charset="0"/>
            </a:endParaRPr>
          </a:p>
          <a:p>
            <a:r>
              <a:rPr lang="zh-CN" altLang="en-US" dirty="0">
                <a:latin typeface="Arial" panose="020B0604020202020204" pitchFamily="34" charset="0"/>
              </a:rPr>
              <a:t>在延伸的过程中逐渐寻找距离理想直线段最近的像素点</a:t>
            </a:r>
            <a:endParaRPr lang="en-US" altLang="zh-CN"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323344-0E66-4CFD-AE20-BA5BE378A3DB}"/>
              </a:ext>
            </a:extLst>
          </p:cNvPr>
          <p:cNvSpPr>
            <a:spLocks noGrp="1" noRot="1" noChangeAspect="1" noChangeArrowheads="1" noTextEdit="1"/>
          </p:cNvSpPr>
          <p:nvPr>
            <p:ph type="sldImg"/>
          </p:nvPr>
        </p:nvSpPr>
        <p:spPr>
          <a:xfrm>
            <a:off x="1271588" y="819150"/>
            <a:ext cx="4392612" cy="3294063"/>
          </a:xfrm>
          <a:ln/>
        </p:spPr>
      </p:sp>
      <p:sp>
        <p:nvSpPr>
          <p:cNvPr id="24579" name="Rectangle 3">
            <a:extLst>
              <a:ext uri="{FF2B5EF4-FFF2-40B4-BE49-F238E27FC236}">
                <a16:creationId xmlns:a16="http://schemas.microsoft.com/office/drawing/2014/main" id="{14BD57AC-049C-480C-B5D8-5A22348622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搜索前进的流程中体现了非常强的方向性和规律性</a:t>
            </a:r>
            <a:endParaRPr lang="en-US" altLang="zh-CN"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如前所述，我们可以充分利用像素线之间的局部相邻关系来提高算法效率</a:t>
            </a:r>
            <a:endParaRPr lang="en-US" altLang="zh-CN" dirty="0"/>
          </a:p>
          <a:p>
            <a:pPr marL="228600" indent="-228600">
              <a:buFont typeface="+mj-lt"/>
              <a:buAutoNum type="arabicPeriod"/>
            </a:pPr>
            <a:r>
              <a:rPr lang="zh-CN" altLang="en-US" dirty="0"/>
              <a:t>如果当前像素线上的结果点是</a:t>
            </a:r>
            <a:r>
              <a:rPr lang="en-US" altLang="zh-CN" dirty="0"/>
              <a:t>P</a:t>
            </a:r>
            <a:r>
              <a:rPr lang="zh-CN" altLang="en-US" dirty="0"/>
              <a:t>，那么下列像素线上的点肯定只能是</a:t>
            </a:r>
            <a:r>
              <a:rPr lang="en-US" altLang="zh-CN" dirty="0"/>
              <a:t>Pu</a:t>
            </a:r>
            <a:r>
              <a:rPr lang="zh-CN" altLang="en-US" dirty="0"/>
              <a:t>或</a:t>
            </a:r>
            <a:r>
              <a:rPr lang="en-US" altLang="zh-CN" dirty="0" err="1"/>
              <a:t>Pd</a:t>
            </a:r>
            <a:r>
              <a:rPr lang="zh-CN" altLang="en-US" dirty="0"/>
              <a:t>，否则将出现最终光栅化结果的间断和不连续问题</a:t>
            </a:r>
            <a:endParaRPr lang="en-US" altLang="zh-CN" dirty="0"/>
          </a:p>
          <a:p>
            <a:pPr marL="228600" indent="-228600">
              <a:buFont typeface="+mj-lt"/>
              <a:buAutoNum type="arabicPeriod"/>
            </a:pPr>
            <a:r>
              <a:rPr lang="zh-CN" altLang="en-US" dirty="0"/>
              <a:t>类似的关系也将发生在再下列像素线上</a:t>
            </a:r>
            <a:endParaRPr lang="en-US" altLang="zh-CN" dirty="0"/>
          </a:p>
          <a:p>
            <a:pPr marL="228600" indent="-228600">
              <a:buFont typeface="+mj-lt"/>
              <a:buAutoNum type="arabicPeriod"/>
            </a:pPr>
            <a:r>
              <a:rPr lang="zh-CN" altLang="en-US" dirty="0"/>
              <a:t>这就是我们要充分利用的局部几何关系</a:t>
            </a:r>
            <a:endParaRPr lang="en-US" altLang="zh-CN" dirty="0"/>
          </a:p>
          <a:p>
            <a:pPr marL="228600" indent="-228600">
              <a:buFont typeface="+mj-lt"/>
              <a:buAutoNum type="arabicPeriod"/>
            </a:pPr>
            <a:r>
              <a:rPr lang="zh-CN" altLang="en-US" dirty="0"/>
              <a:t>我们先引入第一种优化后的算法：中点画线法</a:t>
            </a:r>
          </a:p>
        </p:txBody>
      </p:sp>
    </p:spTree>
    <p:extLst>
      <p:ext uri="{BB962C8B-B14F-4D97-AF65-F5344CB8AC3E}">
        <p14:creationId xmlns:p14="http://schemas.microsoft.com/office/powerpoint/2010/main" val="2690801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在</a:t>
            </a:r>
            <a:r>
              <a:rPr lang="en-US" altLang="zh-CN" dirty="0"/>
              <a:t>Pu</a:t>
            </a:r>
            <a:r>
              <a:rPr lang="zh-CN" altLang="en-US" dirty="0"/>
              <a:t>和</a:t>
            </a:r>
            <a:r>
              <a:rPr lang="en-US" altLang="zh-CN" dirty="0" err="1"/>
              <a:t>Pd</a:t>
            </a:r>
            <a:r>
              <a:rPr lang="zh-CN" altLang="en-US" dirty="0"/>
              <a:t>中确定在该像素线上的选择结果点。</a:t>
            </a:r>
            <a:endParaRPr lang="en-US" altLang="zh-CN" dirty="0"/>
          </a:p>
          <a:p>
            <a:pPr marL="228600" indent="-228600">
              <a:buFont typeface="+mj-lt"/>
              <a:buAutoNum type="arabicPeriod"/>
            </a:pPr>
            <a:r>
              <a:rPr lang="zh-CN" altLang="en-US" dirty="0"/>
              <a:t>如何确定呢？利用中点</a:t>
            </a:r>
            <a:r>
              <a:rPr lang="en-US" altLang="zh-CN" dirty="0"/>
              <a:t>M</a:t>
            </a:r>
            <a:r>
              <a:rPr lang="zh-CN" altLang="en-US" dirty="0"/>
              <a:t>在直线轨迹的上方和下方的状态来确定结果</a:t>
            </a:r>
            <a:endParaRPr lang="en-US" altLang="zh-CN" dirty="0"/>
          </a:p>
          <a:p>
            <a:pPr marL="228600" indent="-228600">
              <a:buFont typeface="+mj-lt"/>
              <a:buAutoNum type="arabicPeriod"/>
            </a:pPr>
            <a:r>
              <a:rPr lang="zh-CN" altLang="en-US" dirty="0"/>
              <a:t>有没有其它判断方法呢？</a:t>
            </a:r>
          </a:p>
        </p:txBody>
      </p:sp>
    </p:spTree>
    <p:extLst>
      <p:ext uri="{BB962C8B-B14F-4D97-AF65-F5344CB8AC3E}">
        <p14:creationId xmlns:p14="http://schemas.microsoft.com/office/powerpoint/2010/main" val="164085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B4E6155-D250-46AB-B4D6-401D314AAAD7}"/>
              </a:ext>
            </a:extLst>
          </p:cNvPr>
          <p:cNvSpPr>
            <a:spLocks noGrp="1" noRot="1" noChangeAspect="1" noChangeArrowheads="1" noTextEdit="1"/>
          </p:cNvSpPr>
          <p:nvPr>
            <p:ph type="sldImg"/>
          </p:nvPr>
        </p:nvSpPr>
        <p:spPr>
          <a:xfrm>
            <a:off x="1271588" y="819150"/>
            <a:ext cx="4392612" cy="3294063"/>
          </a:xfrm>
          <a:ln/>
        </p:spPr>
      </p:sp>
      <p:sp>
        <p:nvSpPr>
          <p:cNvPr id="28675" name="Rectangle 3">
            <a:extLst>
              <a:ext uri="{FF2B5EF4-FFF2-40B4-BE49-F238E27FC236}">
                <a16:creationId xmlns:a16="http://schemas.microsoft.com/office/drawing/2014/main" id="{05BABA3C-3FA1-46F4-A7AB-E1F8FA02A7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1965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670F2AB7-E392-41BF-8810-2A6E79C792FB}"/>
              </a:ext>
            </a:extLst>
          </p:cNvPr>
          <p:cNvSpPr>
            <a:spLocks noGrp="1" noRot="1" noChangeAspect="1" noChangeArrowheads="1" noTextEdit="1"/>
          </p:cNvSpPr>
          <p:nvPr>
            <p:ph type="sldImg"/>
          </p:nvPr>
        </p:nvSpPr>
        <p:spPr>
          <a:xfrm>
            <a:off x="1271588" y="819150"/>
            <a:ext cx="4392612" cy="3294063"/>
          </a:xfrm>
          <a:ln/>
        </p:spPr>
      </p:sp>
      <p:sp>
        <p:nvSpPr>
          <p:cNvPr id="6147" name="备注占位符 2">
            <a:extLst>
              <a:ext uri="{FF2B5EF4-FFF2-40B4-BE49-F238E27FC236}">
                <a16:creationId xmlns:a16="http://schemas.microsoft.com/office/drawing/2014/main" id="{4187CC60-82D7-4F94-8C2E-7F1B7BAED39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无论液晶显示器还是显像管式的显示器，屏幕都是由行和列两个方向上均匀分布的一系列像素点集合构成的。</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前提是</a:t>
                </a:r>
                <a14:m>
                  <m:oMath xmlns:m="http://schemas.openxmlformats.org/officeDocument/2006/math">
                    <m:d>
                      <m:dPr>
                        <m:begChr m:val="|"/>
                        <m:endChr m:val="|"/>
                        <m:ctrlPr>
                          <a:rPr lang="en-US" altLang="zh-CN" i="1" smtClean="0">
                            <a:latin typeface="Cambria Math" panose="02040503050406030204" pitchFamily="18" charset="0"/>
                          </a:rPr>
                        </m:ctrlPr>
                      </m:dPr>
                      <m:e>
                        <m:r>
                          <m:rPr>
                            <m:sty m:val="p"/>
                          </m:rPr>
                          <a:rPr lang="en-US" altLang="zh-CN" i="1" smtClean="0">
                            <a:latin typeface="Cambria Math" panose="02040503050406030204" pitchFamily="18" charset="0"/>
                          </a:rPr>
                          <m:t>k</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前提是</a:t>
                </a:r>
                <a:r>
                  <a:rPr lang="en-US" altLang="zh-CN" i="0" smtClean="0">
                    <a:latin typeface="Cambria Math" panose="02040503050406030204" pitchFamily="18" charset="0"/>
                  </a:rPr>
                  <a:t>|k|</a:t>
                </a:r>
                <a:r>
                  <a:rPr lang="en-US" altLang="zh-CN"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1</a:t>
                </a:r>
                <a:endParaRPr lang="zh-CN" altLang="en-US" dirty="0"/>
              </a:p>
            </p:txBody>
          </p:sp>
        </mc:Fallback>
      </mc:AlternateContent>
    </p:spTree>
    <p:extLst>
      <p:ext uri="{BB962C8B-B14F-4D97-AF65-F5344CB8AC3E}">
        <p14:creationId xmlns:p14="http://schemas.microsoft.com/office/powerpoint/2010/main" val="3949420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6F69B0-4F6C-401A-8635-3E8014044BBF}"/>
              </a:ext>
            </a:extLst>
          </p:cNvPr>
          <p:cNvSpPr>
            <a:spLocks noGrp="1" noRot="1" noChangeAspect="1" noChangeArrowheads="1" noTextEdit="1"/>
          </p:cNvSpPr>
          <p:nvPr>
            <p:ph type="sldImg"/>
          </p:nvPr>
        </p:nvSpPr>
        <p:spPr>
          <a:xfrm>
            <a:off x="1271588" y="819150"/>
            <a:ext cx="4392612" cy="3294063"/>
          </a:xfrm>
          <a:ln/>
        </p:spPr>
      </p:sp>
      <p:sp>
        <p:nvSpPr>
          <p:cNvPr id="31747" name="Rectangle 3">
            <a:extLst>
              <a:ext uri="{FF2B5EF4-FFF2-40B4-BE49-F238E27FC236}">
                <a16:creationId xmlns:a16="http://schemas.microsoft.com/office/drawing/2014/main" id="{80C024A3-39FC-433B-B881-BF01F4430C3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对于某列像素线而言</a:t>
            </a:r>
            <a:endParaRPr lang="en-US" altLang="zh-CN" dirty="0">
              <a:latin typeface="Arial" panose="020B0604020202020204" pitchFamily="34" charset="0"/>
            </a:endParaRPr>
          </a:p>
          <a:p>
            <a:pPr marL="228600" indent="-228600">
              <a:buFont typeface="+mj-lt"/>
              <a:buAutoNum type="arabicPeriod"/>
            </a:pPr>
            <a:r>
              <a:rPr lang="zh-CN" altLang="en-US" dirty="0">
                <a:latin typeface="Arial" panose="020B0604020202020204" pitchFamily="34" charset="0"/>
              </a:rPr>
              <a:t>根据自己的</a:t>
            </a:r>
            <a:r>
              <a:rPr lang="en-US" altLang="zh-CN" dirty="0">
                <a:ea typeface="+mn-ea"/>
              </a:rPr>
              <a:t>△</a:t>
            </a:r>
            <a:r>
              <a:rPr lang="en-US" altLang="zh-CN" baseline="-25000" dirty="0">
                <a:ea typeface="+mn-ea"/>
              </a:rPr>
              <a:t>i-1</a:t>
            </a:r>
            <a:r>
              <a:rPr lang="zh-CN" altLang="en-US" i="0" baseline="0" dirty="0">
                <a:ea typeface="+mn-ea"/>
              </a:rPr>
              <a:t>来选择结果点</a:t>
            </a:r>
            <a:endParaRPr lang="en-US" altLang="zh-CN" i="0" baseline="0" dirty="0">
              <a:ea typeface="+mn-ea"/>
            </a:endParaRPr>
          </a:p>
          <a:p>
            <a:pPr marL="228600" indent="-228600">
              <a:buFont typeface="+mj-lt"/>
              <a:buAutoNum type="arabicPeriod"/>
            </a:pPr>
            <a:r>
              <a:rPr lang="zh-CN" altLang="en-US" i="0" baseline="0" dirty="0">
                <a:latin typeface="Arial" panose="020B0604020202020204" pitchFamily="34" charset="0"/>
                <a:ea typeface="+mn-ea"/>
              </a:rPr>
              <a:t>以</a:t>
            </a:r>
            <a:r>
              <a:rPr lang="en-US" altLang="zh-CN" i="0" baseline="0" dirty="0">
                <a:latin typeface="Arial" panose="020B0604020202020204" pitchFamily="34" charset="0"/>
                <a:ea typeface="+mn-ea"/>
              </a:rPr>
              <a:t>1</a:t>
            </a:r>
            <a:r>
              <a:rPr lang="zh-CN" altLang="en-US" i="0" baseline="0" dirty="0">
                <a:latin typeface="Arial" panose="020B0604020202020204" pitchFamily="34" charset="0"/>
                <a:ea typeface="+mn-ea"/>
              </a:rPr>
              <a:t>中的结果为基础为下列像素线计算得到</a:t>
            </a:r>
            <a:r>
              <a:rPr lang="en-US" altLang="zh-CN" dirty="0">
                <a:ea typeface="+mn-ea"/>
              </a:rPr>
              <a:t>△</a:t>
            </a:r>
            <a:r>
              <a:rPr lang="en-US" altLang="zh-CN" baseline="-25000" dirty="0" err="1">
                <a:ea typeface="+mn-ea"/>
              </a:rPr>
              <a:t>i</a:t>
            </a:r>
            <a:endParaRPr lang="en-US" altLang="zh-CN" baseline="-25000" dirty="0">
              <a:ea typeface="+mn-ea"/>
            </a:endParaRPr>
          </a:p>
          <a:p>
            <a:pPr marL="228600" indent="-228600">
              <a:buFont typeface="+mj-lt"/>
              <a:buAutoNum type="arabicPeriod"/>
            </a:pPr>
            <a:r>
              <a:rPr lang="zh-CN" altLang="en-US" i="0" baseline="0" dirty="0">
                <a:latin typeface="Arial" panose="020B0604020202020204" pitchFamily="34" charset="0"/>
              </a:rPr>
              <a:t>重复上述步骤，依理类推</a:t>
            </a:r>
            <a:endParaRPr lang="en-US" altLang="zh-CN" i="0" baseline="0" dirty="0">
              <a:latin typeface="Arial" panose="020B0604020202020204" pitchFamily="34" charset="0"/>
            </a:endParaRPr>
          </a:p>
          <a:p>
            <a:pPr marL="228600" indent="-228600">
              <a:buFont typeface="+mj-lt"/>
              <a:buAutoNum type="arabicPeriod"/>
            </a:pPr>
            <a:r>
              <a:rPr lang="zh-CN" altLang="en-US" i="0" baseline="0" dirty="0">
                <a:latin typeface="Arial" panose="020B0604020202020204" pitchFamily="34" charset="0"/>
              </a:rPr>
              <a:t>那么列与列之间的</a:t>
            </a:r>
            <a:r>
              <a:rPr lang="en-US" altLang="zh-CN" dirty="0">
                <a:ea typeface="+mn-ea"/>
              </a:rPr>
              <a:t>△</a:t>
            </a:r>
            <a:r>
              <a:rPr lang="zh-CN" altLang="en-US" dirty="0">
                <a:ea typeface="+mn-ea"/>
              </a:rPr>
              <a:t>相互间有关系吗？</a:t>
            </a:r>
            <a:endParaRPr lang="en-US" altLang="zh-CN" i="0" baseline="0"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C628CBF-F11C-4888-A78D-2EC9D0B117B5}"/>
              </a:ext>
            </a:extLst>
          </p:cNvPr>
          <p:cNvSpPr>
            <a:spLocks noGrp="1" noRot="1" noChangeAspect="1" noChangeArrowheads="1" noTextEdit="1"/>
          </p:cNvSpPr>
          <p:nvPr>
            <p:ph type="sldImg"/>
          </p:nvPr>
        </p:nvSpPr>
        <p:spPr>
          <a:xfrm>
            <a:off x="1271588" y="819150"/>
            <a:ext cx="4392612" cy="3294063"/>
          </a:xfrm>
          <a:ln/>
        </p:spPr>
      </p:sp>
      <p:sp>
        <p:nvSpPr>
          <p:cNvPr id="33795" name="Rectangle 3">
            <a:extLst>
              <a:ext uri="{FF2B5EF4-FFF2-40B4-BE49-F238E27FC236}">
                <a16:creationId xmlns:a16="http://schemas.microsoft.com/office/drawing/2014/main" id="{7778255E-BDE8-4FD7-A3B1-F8BD07AE33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C628CBF-F11C-4888-A78D-2EC9D0B117B5}"/>
              </a:ext>
            </a:extLst>
          </p:cNvPr>
          <p:cNvSpPr>
            <a:spLocks noGrp="1" noRot="1" noChangeAspect="1" noChangeArrowheads="1" noTextEdit="1"/>
          </p:cNvSpPr>
          <p:nvPr>
            <p:ph type="sldImg"/>
          </p:nvPr>
        </p:nvSpPr>
        <p:spPr>
          <a:xfrm>
            <a:off x="1271588" y="819150"/>
            <a:ext cx="4392612" cy="3294063"/>
          </a:xfrm>
          <a:ln/>
        </p:spPr>
      </p:sp>
      <p:sp>
        <p:nvSpPr>
          <p:cNvPr id="33795" name="Rectangle 3">
            <a:extLst>
              <a:ext uri="{FF2B5EF4-FFF2-40B4-BE49-F238E27FC236}">
                <a16:creationId xmlns:a16="http://schemas.microsoft.com/office/drawing/2014/main" id="{7778255E-BDE8-4FD7-A3B1-F8BD07AE33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Tree>
    <p:extLst>
      <p:ext uri="{BB962C8B-B14F-4D97-AF65-F5344CB8AC3E}">
        <p14:creationId xmlns:p14="http://schemas.microsoft.com/office/powerpoint/2010/main" val="182782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1E9DC92D-8CD9-4696-854B-3F63E368C87B}"/>
              </a:ext>
            </a:extLst>
          </p:cNvPr>
          <p:cNvSpPr>
            <a:spLocks noGrp="1" noRot="1" noChangeAspect="1" noChangeArrowheads="1" noTextEdit="1"/>
          </p:cNvSpPr>
          <p:nvPr>
            <p:ph type="sldImg"/>
          </p:nvPr>
        </p:nvSpPr>
        <p:spPr>
          <a:xfrm>
            <a:off x="1271588" y="819150"/>
            <a:ext cx="4392612" cy="3294063"/>
          </a:xfrm>
          <a:ln/>
        </p:spPr>
      </p:sp>
      <p:sp>
        <p:nvSpPr>
          <p:cNvPr id="35843" name="备注占位符 2">
            <a:extLst>
              <a:ext uri="{FF2B5EF4-FFF2-40B4-BE49-F238E27FC236}">
                <a16:creationId xmlns:a16="http://schemas.microsoft.com/office/drawing/2014/main" id="{A5AF25FF-53C1-4F16-B40D-EDCA6AFB53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a:latin typeface="Arial" panose="020B0604020202020204" pitchFamily="34" charset="0"/>
              </a:rPr>
              <a:t>If-else</a:t>
            </a:r>
            <a:r>
              <a:rPr lang="zh-CN" altLang="en-US">
                <a:latin typeface="Arial" panose="020B0604020202020204" pitchFamily="34" charset="0"/>
              </a:rPr>
              <a:t>的运算量？</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圆的对称性</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我们只需将注意力集中在某个</a:t>
            </a:r>
            <a:r>
              <a:rPr lang="en-US" altLang="zh-CN" dirty="0"/>
              <a:t>1/2</a:t>
            </a:r>
            <a:r>
              <a:rPr lang="zh-CN" altLang="en-US" dirty="0"/>
              <a:t>象限区间中的</a:t>
            </a:r>
            <a:r>
              <a:rPr lang="en-US" altLang="zh-CN" dirty="0"/>
              <a:t>1/8</a:t>
            </a:r>
            <a:r>
              <a:rPr lang="zh-CN" altLang="en-US" dirty="0"/>
              <a:t>圆弧即可</a:t>
            </a:r>
          </a:p>
        </p:txBody>
      </p:sp>
    </p:spTree>
    <p:extLst>
      <p:ext uri="{BB962C8B-B14F-4D97-AF65-F5344CB8AC3E}">
        <p14:creationId xmlns:p14="http://schemas.microsoft.com/office/powerpoint/2010/main" val="363382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24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591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1528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8461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7A55AC88-F906-4B45-AFAE-5AA6B02B9F38}"/>
              </a:ext>
            </a:extLst>
          </p:cNvPr>
          <p:cNvSpPr>
            <a:spLocks noGrp="1" noRot="1" noChangeAspect="1" noChangeArrowheads="1" noTextEdit="1"/>
          </p:cNvSpPr>
          <p:nvPr>
            <p:ph type="sldImg"/>
          </p:nvPr>
        </p:nvSpPr>
        <p:spPr>
          <a:xfrm>
            <a:off x="1271588" y="819150"/>
            <a:ext cx="4392612" cy="3294063"/>
          </a:xfrm>
          <a:ln/>
        </p:spPr>
      </p:sp>
      <p:sp>
        <p:nvSpPr>
          <p:cNvPr id="8195" name="备注占位符 2">
            <a:extLst>
              <a:ext uri="{FF2B5EF4-FFF2-40B4-BE49-F238E27FC236}">
                <a16:creationId xmlns:a16="http://schemas.microsoft.com/office/drawing/2014/main" id="{8681AB78-C50C-4A89-8F3A-5753443FDB7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根据显示器显示颜色性能的不同，一个像素点的显示操作是由电子速轰击或液晶分子改变光的方向来实现的，最终将决定某个像素点是否点亮，或者显示为某种特定的颜色。</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23380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上述所有因子（</a:t>
            </a:r>
            <a:r>
              <a:rPr lang="en-US" altLang="zh-CN" dirty="0"/>
              <a:t>r/x</a:t>
            </a:r>
            <a:r>
              <a:rPr lang="en-US" altLang="zh-CN" baseline="-25000" dirty="0"/>
              <a:t>i</a:t>
            </a:r>
            <a:r>
              <a:rPr lang="en-US" altLang="zh-CN" dirty="0"/>
              <a:t>/</a:t>
            </a:r>
            <a:r>
              <a:rPr lang="en-US" altLang="zh-CN" dirty="0" err="1"/>
              <a:t>y</a:t>
            </a:r>
            <a:r>
              <a:rPr lang="en-US" altLang="zh-CN" baseline="-25000" dirty="0" err="1"/>
              <a:t>i</a:t>
            </a:r>
            <a:r>
              <a:rPr lang="zh-CN" altLang="en-US" dirty="0"/>
              <a:t>）都是整数，因此完全规避了浮点数计算问题</a:t>
            </a:r>
          </a:p>
        </p:txBody>
      </p:sp>
    </p:spTree>
    <p:extLst>
      <p:ext uri="{BB962C8B-B14F-4D97-AF65-F5344CB8AC3E}">
        <p14:creationId xmlns:p14="http://schemas.microsoft.com/office/powerpoint/2010/main" val="600826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3825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光栅化的过程是不可缺少的</a:t>
            </a:r>
          </a:p>
        </p:txBody>
      </p:sp>
    </p:spTree>
    <p:extLst>
      <p:ext uri="{BB962C8B-B14F-4D97-AF65-F5344CB8AC3E}">
        <p14:creationId xmlns:p14="http://schemas.microsoft.com/office/powerpoint/2010/main" val="2210310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505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8354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直线段的光栅化就是根据直线段的两个端点坐标的定义来在屏幕上绘制两个端点间的直线路径。</a:t>
            </a:r>
            <a:endParaRPr lang="en-US" altLang="zh-CN" dirty="0"/>
          </a:p>
          <a:p>
            <a:r>
              <a:rPr lang="zh-CN" altLang="en-US" dirty="0"/>
              <a:t>作为最基本的图元，其绘制效率非常重要。</a:t>
            </a:r>
            <a:endParaRPr lang="en-US" altLang="zh-CN" dirty="0"/>
          </a:p>
          <a:p>
            <a:r>
              <a:rPr lang="zh-CN" altLang="en-US" dirty="0"/>
              <a:t>解决流程肯定是逐点搜索，寻求距离直线轨迹最近的像素点。搜索算法的效率是关键。</a:t>
            </a:r>
          </a:p>
        </p:txBody>
      </p:sp>
    </p:spTree>
    <p:extLst>
      <p:ext uri="{BB962C8B-B14F-4D97-AF65-F5344CB8AC3E}">
        <p14:creationId xmlns:p14="http://schemas.microsoft.com/office/powerpoint/2010/main" val="1682405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10FC53E-AE17-41D6-AE81-B3F91EABAA54}"/>
              </a:ext>
            </a:extLst>
          </p:cNvPr>
          <p:cNvSpPr>
            <a:spLocks noGrp="1" noRot="1" noChangeAspect="1" noChangeArrowheads="1" noTextEdit="1"/>
          </p:cNvSpPr>
          <p:nvPr>
            <p:ph type="sldImg"/>
          </p:nvPr>
        </p:nvSpPr>
        <p:spPr>
          <a:xfrm>
            <a:off x="1271588" y="819150"/>
            <a:ext cx="4392612" cy="3294063"/>
          </a:xfrm>
          <a:ln/>
        </p:spPr>
      </p:sp>
      <p:sp>
        <p:nvSpPr>
          <p:cNvPr id="13315" name="备注占位符 2">
            <a:extLst>
              <a:ext uri="{FF2B5EF4-FFF2-40B4-BE49-F238E27FC236}">
                <a16:creationId xmlns:a16="http://schemas.microsoft.com/office/drawing/2014/main" id="{BF34A705-AC0E-465E-BC6D-2BA5A9BED05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完整问题：输入，输出，约束条件</a:t>
            </a:r>
            <a:endParaRPr lang="en-US" altLang="zh-CN" dirty="0">
              <a:latin typeface="Arial" panose="020B0604020202020204" pitchFamily="34" charset="0"/>
            </a:endParaRPr>
          </a:p>
          <a:p>
            <a:r>
              <a:rPr lang="zh-CN" altLang="en-US" dirty="0">
                <a:latin typeface="Arial" panose="020B0604020202020204" pitchFamily="34" charset="0"/>
              </a:rPr>
              <a:t>直线在经过每列像素线时，会与像素线相交得到红点，在红点的上方和下方将得到</a:t>
            </a:r>
            <a:r>
              <a:rPr lang="en-US" altLang="zh-CN" dirty="0">
                <a:latin typeface="Arial" panose="020B0604020202020204" pitchFamily="34" charset="0"/>
              </a:rPr>
              <a:t>2</a:t>
            </a:r>
            <a:r>
              <a:rPr lang="zh-CN" altLang="en-US" dirty="0">
                <a:latin typeface="Arial" panose="020B0604020202020204" pitchFamily="34" charset="0"/>
              </a:rPr>
              <a:t>个绿点，这两个绿点也是距离红点距离最近的像素点。那么，直线在这条像素线区域到底是选择红点、还是某绿点作为光栅化的结果点呢？我们的答案肯定是两个绿点。到底是选择上方或下方的绿点呢？应该要有某种判断方法，这将在接下来的内容中给同学们详细讲解。</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7028319-CF58-4F1F-ACEB-6A8BA89B2C71}"/>
              </a:ext>
            </a:extLst>
          </p:cNvPr>
          <p:cNvSpPr>
            <a:spLocks noGrp="1" noRot="1" noChangeAspect="1" noChangeArrowheads="1" noTextEdit="1"/>
          </p:cNvSpPr>
          <p:nvPr>
            <p:ph type="sldImg"/>
          </p:nvPr>
        </p:nvSpPr>
        <p:spPr>
          <a:xfrm>
            <a:off x="1271588" y="819150"/>
            <a:ext cx="4392612" cy="3294063"/>
          </a:xfrm>
          <a:ln/>
        </p:spPr>
      </p:sp>
      <p:sp>
        <p:nvSpPr>
          <p:cNvPr id="15363" name="备注占位符 2">
            <a:extLst>
              <a:ext uri="{FF2B5EF4-FFF2-40B4-BE49-F238E27FC236}">
                <a16:creationId xmlns:a16="http://schemas.microsoft.com/office/drawing/2014/main" id="{FA4410B6-3759-4727-91A3-DAB80B91125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a:latin typeface="Arial" panose="020B0604020202020204" pitchFamily="34" charset="0"/>
              </a:rPr>
              <a:t>快速掠过</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0"/>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22039" indent="0" algn="ctr">
              <a:buNone/>
              <a:defRPr/>
            </a:lvl2pPr>
            <a:lvl3pPr marL="844078" indent="0" algn="ctr">
              <a:buNone/>
              <a:defRPr/>
            </a:lvl3pPr>
            <a:lvl4pPr marL="1266117" indent="0" algn="ctr">
              <a:buNone/>
              <a:defRPr/>
            </a:lvl4pPr>
            <a:lvl5pPr marL="1688155" indent="0" algn="ctr">
              <a:buNone/>
              <a:defRPr/>
            </a:lvl5pPr>
            <a:lvl6pPr marL="2110195" indent="0" algn="ctr">
              <a:buNone/>
              <a:defRPr/>
            </a:lvl6pPr>
            <a:lvl7pPr marL="2532233" indent="0" algn="ctr">
              <a:buNone/>
              <a:defRPr/>
            </a:lvl7pPr>
            <a:lvl8pPr marL="2954272" indent="0" algn="ctr">
              <a:buNone/>
              <a:defRPr/>
            </a:lvl8pPr>
            <a:lvl9pPr marL="3376311" indent="0" algn="ctr">
              <a:buNone/>
              <a:defRPr/>
            </a:lvl9pPr>
          </a:lstStyle>
          <a:p>
            <a:r>
              <a:rPr lang="zh-CN" altLang="en-US"/>
              <a:t>单击此处编辑母版副标题样式</a:t>
            </a:r>
          </a:p>
        </p:txBody>
      </p:sp>
    </p:spTree>
    <p:extLst>
      <p:ext uri="{BB962C8B-B14F-4D97-AF65-F5344CB8AC3E}">
        <p14:creationId xmlns:p14="http://schemas.microsoft.com/office/powerpoint/2010/main" val="167869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18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11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76200"/>
            <a:ext cx="87630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219200"/>
            <a:ext cx="4311162"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0439" y="1219200"/>
            <a:ext cx="4311162"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31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76200"/>
            <a:ext cx="87630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219200"/>
            <a:ext cx="4311162"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0439" y="1219200"/>
            <a:ext cx="4311162"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0439" y="3886200"/>
            <a:ext cx="4311162"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2399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1DE8E4-E175-422C-B63D-2E94B44B5ED6}"/>
              </a:ext>
            </a:extLst>
          </p:cNvPr>
          <p:cNvSpPr>
            <a:spLocks noGrp="1" noChangeArrowheads="1"/>
          </p:cNvSpPr>
          <p:nvPr>
            <p:ph type="title"/>
          </p:nvPr>
        </p:nvSpPr>
        <p:spPr bwMode="auto">
          <a:xfrm>
            <a:off x="152400" y="76200"/>
            <a:ext cx="876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74AABC6-B92D-4CE1-913E-6E1CA48830DF}"/>
              </a:ext>
            </a:extLst>
          </p:cNvPr>
          <p:cNvSpPr>
            <a:spLocks noGrp="1" noChangeArrowheads="1"/>
          </p:cNvSpPr>
          <p:nvPr>
            <p:ph type="body" idx="1"/>
          </p:nvPr>
        </p:nvSpPr>
        <p:spPr bwMode="auto">
          <a:xfrm>
            <a:off x="228600" y="1219200"/>
            <a:ext cx="8763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1" name="Picture 7">
            <a:extLst>
              <a:ext uri="{FF2B5EF4-FFF2-40B4-BE49-F238E27FC236}">
                <a16:creationId xmlns:a16="http://schemas.microsoft.com/office/drawing/2014/main" id="{CEB4DD66-9B2C-41AC-B555-09D1208AE9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52405"/>
            <a:ext cx="1066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6328B8E9-8D94-4AC5-93F6-9DCDC7A4E1EA}"/>
              </a:ext>
            </a:extLst>
          </p:cNvPr>
          <p:cNvSpPr>
            <a:spLocks noChangeShapeType="1"/>
          </p:cNvSpPr>
          <p:nvPr/>
        </p:nvSpPr>
        <p:spPr bwMode="auto">
          <a:xfrm>
            <a:off x="609600" y="990600"/>
            <a:ext cx="61722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hf hdr="0" ftr="0"/>
  <p:txStyles>
    <p:titleStyle>
      <a:lvl1pPr algn="ctr" rtl="0" eaLnBrk="0" fontAlgn="base" hangingPunct="0">
        <a:spcBef>
          <a:spcPct val="0"/>
        </a:spcBef>
        <a:spcAft>
          <a:spcPct val="0"/>
        </a:spcAft>
        <a:defRPr sz="4062">
          <a:solidFill>
            <a:schemeClr val="accent2"/>
          </a:solidFill>
          <a:latin typeface="+mj-lt"/>
          <a:ea typeface="+mj-ea"/>
          <a:cs typeface="+mj-cs"/>
        </a:defRPr>
      </a:lvl1pPr>
      <a:lvl2pPr algn="ctr" rtl="0" eaLnBrk="0" fontAlgn="base" hangingPunct="0">
        <a:spcBef>
          <a:spcPct val="0"/>
        </a:spcBef>
        <a:spcAft>
          <a:spcPct val="0"/>
        </a:spcAft>
        <a:defRPr sz="4062">
          <a:solidFill>
            <a:schemeClr val="accent2"/>
          </a:solidFill>
          <a:latin typeface="Arial" charset="0"/>
        </a:defRPr>
      </a:lvl2pPr>
      <a:lvl3pPr algn="ctr" rtl="0" eaLnBrk="0" fontAlgn="base" hangingPunct="0">
        <a:spcBef>
          <a:spcPct val="0"/>
        </a:spcBef>
        <a:spcAft>
          <a:spcPct val="0"/>
        </a:spcAft>
        <a:defRPr sz="4062">
          <a:solidFill>
            <a:schemeClr val="accent2"/>
          </a:solidFill>
          <a:latin typeface="Arial" charset="0"/>
        </a:defRPr>
      </a:lvl3pPr>
      <a:lvl4pPr algn="ctr" rtl="0" eaLnBrk="0" fontAlgn="base" hangingPunct="0">
        <a:spcBef>
          <a:spcPct val="0"/>
        </a:spcBef>
        <a:spcAft>
          <a:spcPct val="0"/>
        </a:spcAft>
        <a:defRPr sz="4062">
          <a:solidFill>
            <a:schemeClr val="accent2"/>
          </a:solidFill>
          <a:latin typeface="Arial" charset="0"/>
        </a:defRPr>
      </a:lvl4pPr>
      <a:lvl5pPr algn="ctr" rtl="0" eaLnBrk="0" fontAlgn="base" hangingPunct="0">
        <a:spcBef>
          <a:spcPct val="0"/>
        </a:spcBef>
        <a:spcAft>
          <a:spcPct val="0"/>
        </a:spcAft>
        <a:defRPr sz="4062">
          <a:solidFill>
            <a:schemeClr val="accent2"/>
          </a:solidFill>
          <a:latin typeface="Arial" charset="0"/>
        </a:defRPr>
      </a:lvl5pPr>
      <a:lvl6pPr marL="422039" algn="ctr" rtl="0" fontAlgn="base">
        <a:spcBef>
          <a:spcPct val="0"/>
        </a:spcBef>
        <a:spcAft>
          <a:spcPct val="0"/>
        </a:spcAft>
        <a:defRPr sz="4062">
          <a:solidFill>
            <a:schemeClr val="accent2"/>
          </a:solidFill>
          <a:latin typeface="Arial" charset="0"/>
        </a:defRPr>
      </a:lvl6pPr>
      <a:lvl7pPr marL="844078" algn="ctr" rtl="0" fontAlgn="base">
        <a:spcBef>
          <a:spcPct val="0"/>
        </a:spcBef>
        <a:spcAft>
          <a:spcPct val="0"/>
        </a:spcAft>
        <a:defRPr sz="4062">
          <a:solidFill>
            <a:schemeClr val="accent2"/>
          </a:solidFill>
          <a:latin typeface="Arial" charset="0"/>
        </a:defRPr>
      </a:lvl7pPr>
      <a:lvl8pPr marL="1266117" algn="ctr" rtl="0" fontAlgn="base">
        <a:spcBef>
          <a:spcPct val="0"/>
        </a:spcBef>
        <a:spcAft>
          <a:spcPct val="0"/>
        </a:spcAft>
        <a:defRPr sz="4062">
          <a:solidFill>
            <a:schemeClr val="accent2"/>
          </a:solidFill>
          <a:latin typeface="Arial" charset="0"/>
        </a:defRPr>
      </a:lvl8pPr>
      <a:lvl9pPr marL="1688155" algn="ctr" rtl="0" fontAlgn="base">
        <a:spcBef>
          <a:spcPct val="0"/>
        </a:spcBef>
        <a:spcAft>
          <a:spcPct val="0"/>
        </a:spcAft>
        <a:defRPr sz="4062">
          <a:solidFill>
            <a:schemeClr val="accent2"/>
          </a:solidFill>
          <a:latin typeface="Arial" charset="0"/>
        </a:defRPr>
      </a:lvl9pPr>
    </p:titleStyle>
    <p:bodyStyle>
      <a:lvl1pPr marL="316529" indent="-316529" algn="l" rtl="0" eaLnBrk="0" fontAlgn="base" hangingPunct="0">
        <a:spcBef>
          <a:spcPct val="20000"/>
        </a:spcBef>
        <a:spcAft>
          <a:spcPct val="0"/>
        </a:spcAft>
        <a:buChar char="•"/>
        <a:defRPr sz="2954">
          <a:solidFill>
            <a:schemeClr val="tx1"/>
          </a:solidFill>
          <a:latin typeface="+mn-lt"/>
          <a:ea typeface="+mn-ea"/>
          <a:cs typeface="+mn-cs"/>
        </a:defRPr>
      </a:lvl1pPr>
      <a:lvl2pPr marL="685813" indent="-263775" algn="l" rtl="0" eaLnBrk="0" fontAlgn="base" hangingPunct="0">
        <a:spcBef>
          <a:spcPct val="20000"/>
        </a:spcBef>
        <a:spcAft>
          <a:spcPct val="0"/>
        </a:spcAft>
        <a:buChar char="–"/>
        <a:defRPr sz="2585">
          <a:solidFill>
            <a:schemeClr val="tx1"/>
          </a:solidFill>
          <a:latin typeface="+mn-lt"/>
        </a:defRPr>
      </a:lvl2pPr>
      <a:lvl3pPr marL="1055097" indent="-211020" algn="l" rtl="0" eaLnBrk="0" fontAlgn="base" hangingPunct="0">
        <a:spcBef>
          <a:spcPct val="20000"/>
        </a:spcBef>
        <a:spcAft>
          <a:spcPct val="0"/>
        </a:spcAft>
        <a:buChar char="•"/>
        <a:defRPr sz="2215">
          <a:solidFill>
            <a:schemeClr val="tx1"/>
          </a:solidFill>
          <a:latin typeface="+mn-lt"/>
        </a:defRPr>
      </a:lvl3pPr>
      <a:lvl4pPr marL="1477136" indent="-211020" algn="l" rtl="0" eaLnBrk="0" fontAlgn="base" hangingPunct="0">
        <a:spcBef>
          <a:spcPct val="20000"/>
        </a:spcBef>
        <a:spcAft>
          <a:spcPct val="0"/>
        </a:spcAft>
        <a:buChar char="–"/>
        <a:defRPr sz="1846">
          <a:solidFill>
            <a:schemeClr val="tx1"/>
          </a:solidFill>
          <a:latin typeface="+mn-lt"/>
        </a:defRPr>
      </a:lvl4pPr>
      <a:lvl5pPr marL="1899175" indent="-211020" algn="l" rtl="0" eaLnBrk="0" fontAlgn="base" hangingPunct="0">
        <a:spcBef>
          <a:spcPct val="20000"/>
        </a:spcBef>
        <a:spcAft>
          <a:spcPct val="0"/>
        </a:spcAft>
        <a:buChar char="»"/>
        <a:defRPr sz="1846">
          <a:solidFill>
            <a:schemeClr val="tx1"/>
          </a:solidFill>
          <a:latin typeface="+mn-lt"/>
        </a:defRPr>
      </a:lvl5pPr>
      <a:lvl6pPr marL="2321213" indent="-211020" algn="l" rtl="0" fontAlgn="base">
        <a:spcBef>
          <a:spcPct val="20000"/>
        </a:spcBef>
        <a:spcAft>
          <a:spcPct val="0"/>
        </a:spcAft>
        <a:buChar char="»"/>
        <a:defRPr sz="1846">
          <a:solidFill>
            <a:schemeClr val="tx1"/>
          </a:solidFill>
          <a:latin typeface="+mn-lt"/>
        </a:defRPr>
      </a:lvl6pPr>
      <a:lvl7pPr marL="2743253" indent="-211020" algn="l" rtl="0" fontAlgn="base">
        <a:spcBef>
          <a:spcPct val="20000"/>
        </a:spcBef>
        <a:spcAft>
          <a:spcPct val="0"/>
        </a:spcAft>
        <a:buChar char="»"/>
        <a:defRPr sz="1846">
          <a:solidFill>
            <a:schemeClr val="tx1"/>
          </a:solidFill>
          <a:latin typeface="+mn-lt"/>
        </a:defRPr>
      </a:lvl7pPr>
      <a:lvl8pPr marL="3165291" indent="-211020" algn="l" rtl="0" fontAlgn="base">
        <a:spcBef>
          <a:spcPct val="20000"/>
        </a:spcBef>
        <a:spcAft>
          <a:spcPct val="0"/>
        </a:spcAft>
        <a:buChar char="»"/>
        <a:defRPr sz="1846">
          <a:solidFill>
            <a:schemeClr val="tx1"/>
          </a:solidFill>
          <a:latin typeface="+mn-lt"/>
        </a:defRPr>
      </a:lvl8pPr>
      <a:lvl9pPr marL="3587330" indent="-211020" algn="l" rtl="0" fontAlgn="base">
        <a:spcBef>
          <a:spcPct val="20000"/>
        </a:spcBef>
        <a:spcAft>
          <a:spcPct val="0"/>
        </a:spcAft>
        <a:buChar char="»"/>
        <a:defRPr sz="1846">
          <a:solidFill>
            <a:schemeClr val="tx1"/>
          </a:solidFill>
          <a:latin typeface="+mn-lt"/>
        </a:defRPr>
      </a:lvl9pPr>
    </p:bodyStyle>
    <p:otherStyle>
      <a:defPPr>
        <a:defRPr lang="zh-CN"/>
      </a:defPPr>
      <a:lvl1pPr marL="0" algn="l" defTabSz="844078" rtl="0" eaLnBrk="1" latinLnBrk="0" hangingPunct="1">
        <a:defRPr sz="1662" kern="1200">
          <a:solidFill>
            <a:schemeClr val="tx1"/>
          </a:solidFill>
          <a:latin typeface="+mn-lt"/>
          <a:ea typeface="+mn-ea"/>
          <a:cs typeface="+mn-cs"/>
        </a:defRPr>
      </a:lvl1pPr>
      <a:lvl2pPr marL="422039" algn="l" defTabSz="844078" rtl="0" eaLnBrk="1" latinLnBrk="0" hangingPunct="1">
        <a:defRPr sz="1662" kern="1200">
          <a:solidFill>
            <a:schemeClr val="tx1"/>
          </a:solidFill>
          <a:latin typeface="+mn-lt"/>
          <a:ea typeface="+mn-ea"/>
          <a:cs typeface="+mn-cs"/>
        </a:defRPr>
      </a:lvl2pPr>
      <a:lvl3pPr marL="844078" algn="l" defTabSz="844078" rtl="0" eaLnBrk="1" latinLnBrk="0" hangingPunct="1">
        <a:defRPr sz="1662" kern="1200">
          <a:solidFill>
            <a:schemeClr val="tx1"/>
          </a:solidFill>
          <a:latin typeface="+mn-lt"/>
          <a:ea typeface="+mn-ea"/>
          <a:cs typeface="+mn-cs"/>
        </a:defRPr>
      </a:lvl3pPr>
      <a:lvl4pPr marL="1266117" algn="l" defTabSz="844078" rtl="0" eaLnBrk="1" latinLnBrk="0" hangingPunct="1">
        <a:defRPr sz="1662" kern="1200">
          <a:solidFill>
            <a:schemeClr val="tx1"/>
          </a:solidFill>
          <a:latin typeface="+mn-lt"/>
          <a:ea typeface="+mn-ea"/>
          <a:cs typeface="+mn-cs"/>
        </a:defRPr>
      </a:lvl4pPr>
      <a:lvl5pPr marL="1688155" algn="l" defTabSz="844078" rtl="0" eaLnBrk="1" latinLnBrk="0" hangingPunct="1">
        <a:defRPr sz="1662" kern="1200">
          <a:solidFill>
            <a:schemeClr val="tx1"/>
          </a:solidFill>
          <a:latin typeface="+mn-lt"/>
          <a:ea typeface="+mn-ea"/>
          <a:cs typeface="+mn-cs"/>
        </a:defRPr>
      </a:lvl5pPr>
      <a:lvl6pPr marL="2110195" algn="l" defTabSz="844078" rtl="0" eaLnBrk="1" latinLnBrk="0" hangingPunct="1">
        <a:defRPr sz="1662" kern="1200">
          <a:solidFill>
            <a:schemeClr val="tx1"/>
          </a:solidFill>
          <a:latin typeface="+mn-lt"/>
          <a:ea typeface="+mn-ea"/>
          <a:cs typeface="+mn-cs"/>
        </a:defRPr>
      </a:lvl6pPr>
      <a:lvl7pPr marL="2532233" algn="l" defTabSz="844078" rtl="0" eaLnBrk="1" latinLnBrk="0" hangingPunct="1">
        <a:defRPr sz="1662" kern="1200">
          <a:solidFill>
            <a:schemeClr val="tx1"/>
          </a:solidFill>
          <a:latin typeface="+mn-lt"/>
          <a:ea typeface="+mn-ea"/>
          <a:cs typeface="+mn-cs"/>
        </a:defRPr>
      </a:lvl7pPr>
      <a:lvl8pPr marL="2954272" algn="l" defTabSz="844078" rtl="0" eaLnBrk="1" latinLnBrk="0" hangingPunct="1">
        <a:defRPr sz="1662" kern="1200">
          <a:solidFill>
            <a:schemeClr val="tx1"/>
          </a:solidFill>
          <a:latin typeface="+mn-lt"/>
          <a:ea typeface="+mn-ea"/>
          <a:cs typeface="+mn-cs"/>
        </a:defRPr>
      </a:lvl8pPr>
      <a:lvl9pPr marL="3376311" algn="l" defTabSz="844078"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8.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22.wmf"/><Relationship Id="rId5" Type="http://schemas.openxmlformats.org/officeDocument/2006/relationships/image" Target="../media/image2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3.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25.wmf"/><Relationship Id="rId5" Type="http://schemas.openxmlformats.org/officeDocument/2006/relationships/image" Target="../media/image18.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8.e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8.e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0.xml"/><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8.emf"/><Relationship Id="rId5" Type="http://schemas.openxmlformats.org/officeDocument/2006/relationships/oleObject" Target="../embeddings/oleObject16.bin"/><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4.wmf"/><Relationship Id="rId3" Type="http://schemas.openxmlformats.org/officeDocument/2006/relationships/notesSlide" Target="../notesSlides/notesSlide22.xml"/><Relationship Id="rId7" Type="http://schemas.openxmlformats.org/officeDocument/2006/relationships/image" Target="../media/image28.emf"/><Relationship Id="rId12"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3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7.wmf"/><Relationship Id="rId3" Type="http://schemas.openxmlformats.org/officeDocument/2006/relationships/notesSlide" Target="../notesSlides/notesSlide23.xml"/><Relationship Id="rId7" Type="http://schemas.openxmlformats.org/officeDocument/2006/relationships/image" Target="../media/image35.wmf"/><Relationship Id="rId12"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24.bin"/><Relationship Id="rId11" Type="http://schemas.openxmlformats.org/officeDocument/2006/relationships/image" Target="../media/image36.wmf"/><Relationship Id="rId5" Type="http://schemas.openxmlformats.org/officeDocument/2006/relationships/image" Target="../media/image28.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3" Type="http://schemas.openxmlformats.org/officeDocument/2006/relationships/notesSlide" Target="../notesSlides/notesSlide25.xml"/><Relationship Id="rId7" Type="http://schemas.openxmlformats.org/officeDocument/2006/relationships/image" Target="../media/image40.wmf"/><Relationship Id="rId12"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29.bin"/><Relationship Id="rId11" Type="http://schemas.openxmlformats.org/officeDocument/2006/relationships/oleObject" Target="../embeddings/oleObject33.bin"/><Relationship Id="rId5" Type="http://schemas.openxmlformats.org/officeDocument/2006/relationships/image" Target="../media/image39.wmf"/><Relationship Id="rId10" Type="http://schemas.openxmlformats.org/officeDocument/2006/relationships/oleObject" Target="../embeddings/oleObject32.bin"/><Relationship Id="rId4" Type="http://schemas.openxmlformats.org/officeDocument/2006/relationships/oleObject" Target="../embeddings/oleObject28.bin"/><Relationship Id="rId9"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32.xml"/><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1903535" y="1740877"/>
          <a:ext cx="5410200" cy="3305908"/>
        </p:xfrm>
        <a:graphic>
          <a:graphicData uri="http://schemas.openxmlformats.org/presentationml/2006/ole">
            <mc:AlternateContent xmlns:mc="http://schemas.openxmlformats.org/markup-compatibility/2006">
              <mc:Choice xmlns:v="urn:schemas-microsoft-com:vml" Requires="v">
                <p:oleObj spid="_x0000_s44118"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535" y="1740877"/>
                        <a:ext cx="5410200" cy="330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2039815" y="100789"/>
            <a:ext cx="4572000" cy="922941"/>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基本图元光栅化</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3868617" y="1248509"/>
            <a:ext cx="2672862" cy="49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585" dirty="0">
                <a:solidFill>
                  <a:schemeClr val="accent2"/>
                </a:solidFill>
                <a:latin typeface="微软雅黑" panose="020B0503020204020204" pitchFamily="34" charset="-122"/>
                <a:ea typeface="微软雅黑" panose="020B0503020204020204" pitchFamily="34" charset="-122"/>
              </a:rPr>
              <a:t>计算机图形学</a:t>
            </a:r>
          </a:p>
        </p:txBody>
      </p:sp>
    </p:spTree>
    <p:extLst>
      <p:ext uri="{BB962C8B-B14F-4D97-AF65-F5344CB8AC3E}">
        <p14:creationId xmlns:p14="http://schemas.microsoft.com/office/powerpoint/2010/main" val="4211054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D432B47-44A5-4010-B9DE-33173CE65D79}"/>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4A1AE659-EDD6-4017-8BF9-F9B498B274A0}" type="slidenum">
              <a:rPr lang="zh-CN" altLang="en-US" sz="1292">
                <a:latin typeface="Arial" panose="020B0604020202020204" pitchFamily="34" charset="0"/>
              </a:rPr>
              <a:pPr>
                <a:spcBef>
                  <a:spcPct val="0"/>
                </a:spcBef>
                <a:buFontTx/>
                <a:buNone/>
              </a:pPr>
              <a:t>10</a:t>
            </a:fld>
            <a:endParaRPr lang="en-US" altLang="zh-CN" sz="1292">
              <a:latin typeface="Arial" panose="020B0604020202020204" pitchFamily="34" charset="0"/>
            </a:endParaRPr>
          </a:p>
        </p:txBody>
      </p:sp>
      <p:sp>
        <p:nvSpPr>
          <p:cNvPr id="14339" name="Rectangle 2">
            <a:extLst>
              <a:ext uri="{FF2B5EF4-FFF2-40B4-BE49-F238E27FC236}">
                <a16:creationId xmlns:a16="http://schemas.microsoft.com/office/drawing/2014/main" id="{1F8BE379-6757-4FF5-80DC-D54ABF971128}"/>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对算法的要求和约束</a:t>
            </a:r>
            <a:endParaRPr lang="en-US" altLang="zh-CN" dirty="0">
              <a:ea typeface="黑体" panose="02010609060101010101" pitchFamily="49" charset="-122"/>
            </a:endParaRPr>
          </a:p>
        </p:txBody>
      </p:sp>
      <p:sp>
        <p:nvSpPr>
          <p:cNvPr id="17412" name="Rectangle 3">
            <a:extLst>
              <a:ext uri="{FF2B5EF4-FFF2-40B4-BE49-F238E27FC236}">
                <a16:creationId xmlns:a16="http://schemas.microsoft.com/office/drawing/2014/main" id="{BF29EA41-B909-4C7D-9C5B-ACE652EF491D}"/>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光栅化生成结果要求连续和不间断</a:t>
            </a:r>
            <a:endParaRPr lang="en-US" altLang="zh-CN" dirty="0">
              <a:ea typeface="宋体" panose="02010600030101010101" pitchFamily="2" charset="-122"/>
            </a:endParaRPr>
          </a:p>
          <a:p>
            <a:pPr eaLnBrk="1" hangingPunct="1"/>
            <a:r>
              <a:rPr lang="zh-CN" altLang="en-US" dirty="0">
                <a:ea typeface="宋体" panose="02010600030101010101" pitchFamily="2" charset="-122"/>
              </a:rPr>
              <a:t>要求保证较高的算法效率，而且要适合和方便硬件实现</a:t>
            </a:r>
            <a:endParaRPr lang="en-US" altLang="zh-CN" dirty="0">
              <a:ea typeface="宋体" panose="02010600030101010101" pitchFamily="2" charset="-122"/>
            </a:endParaRPr>
          </a:p>
        </p:txBody>
      </p:sp>
      <p:pic>
        <p:nvPicPr>
          <p:cNvPr id="17417" name="Picture 9">
            <a:extLst>
              <a:ext uri="{FF2B5EF4-FFF2-40B4-BE49-F238E27FC236}">
                <a16:creationId xmlns:a16="http://schemas.microsoft.com/office/drawing/2014/main" id="{2A2A58F0-6198-4C5D-A0D3-C624863D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492"/>
          <a:stretch>
            <a:fillRect/>
          </a:stretch>
        </p:blipFill>
        <p:spPr bwMode="auto">
          <a:xfrm>
            <a:off x="4777156" y="3478823"/>
            <a:ext cx="2728546" cy="222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328D5A0E-C0F4-430B-80BA-DA5C063A3C6E}"/>
              </a:ext>
            </a:extLst>
          </p:cNvPr>
          <p:cNvCxnSpPr>
            <a:cxnSpLocks noChangeShapeType="1"/>
          </p:cNvCxnSpPr>
          <p:nvPr/>
        </p:nvCxnSpPr>
        <p:spPr bwMode="auto">
          <a:xfrm flipV="1">
            <a:off x="1120318" y="3780693"/>
            <a:ext cx="2444262" cy="1886682"/>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blinds(horizontal)">
                                      <p:cBhvr>
                                        <p:cTn id="7" dur="500"/>
                                        <p:tgtEl>
                                          <p:spTgt spid="17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12" dur="500"/>
                                        <p:tgtEl>
                                          <p:spTgt spid="174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7" dur="500"/>
                                        <p:tgtEl>
                                          <p:spTgt spid="174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EC264C8F-E5D7-4A30-81C2-603F0E1C76C1}"/>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82744725-3701-4F9E-AAB9-04617DF5D628}" type="slidenum">
              <a:rPr lang="zh-CN" altLang="en-US" sz="1292">
                <a:latin typeface="Arial" panose="020B0604020202020204" pitchFamily="34" charset="0"/>
              </a:rPr>
              <a:pPr>
                <a:spcBef>
                  <a:spcPct val="0"/>
                </a:spcBef>
                <a:buFontTx/>
                <a:buNone/>
              </a:pPr>
              <a:t>11</a:t>
            </a:fld>
            <a:endParaRPr lang="en-US" altLang="zh-CN" sz="1292">
              <a:latin typeface="Arial" panose="020B0604020202020204" pitchFamily="34" charset="0"/>
            </a:endParaRPr>
          </a:p>
        </p:txBody>
      </p:sp>
      <p:sp>
        <p:nvSpPr>
          <p:cNvPr id="4101" name="Rectangle 2">
            <a:extLst>
              <a:ext uri="{FF2B5EF4-FFF2-40B4-BE49-F238E27FC236}">
                <a16:creationId xmlns:a16="http://schemas.microsoft.com/office/drawing/2014/main" id="{0BFF1160-4798-41C0-9FD3-A7DFDC4C9A82}"/>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Simple Method </a:t>
            </a:r>
            <a:r>
              <a:rPr lang="zh-CN" altLang="en-US" dirty="0">
                <a:ea typeface="黑体" panose="02010609060101010101" pitchFamily="49" charset="-122"/>
              </a:rPr>
              <a:t>直接法</a:t>
            </a:r>
            <a:endParaRPr lang="en-US" altLang="zh-CN" dirty="0">
              <a:ea typeface="黑体" panose="02010609060101010101" pitchFamily="49" charset="-122"/>
            </a:endParaRPr>
          </a:p>
        </p:txBody>
      </p:sp>
      <p:sp>
        <p:nvSpPr>
          <p:cNvPr id="4105" name="Rectangle 3">
            <a:extLst>
              <a:ext uri="{FF2B5EF4-FFF2-40B4-BE49-F238E27FC236}">
                <a16:creationId xmlns:a16="http://schemas.microsoft.com/office/drawing/2014/main" id="{F3D52B13-6464-4FF5-8679-12BBED79A73F}"/>
              </a:ext>
            </a:extLst>
          </p:cNvPr>
          <p:cNvSpPr>
            <a:spLocks noGrp="1" noChangeArrowheads="1"/>
          </p:cNvSpPr>
          <p:nvPr>
            <p:ph type="body" idx="1"/>
          </p:nvPr>
        </p:nvSpPr>
        <p:spPr>
          <a:xfrm>
            <a:off x="228600" y="1145934"/>
            <a:ext cx="8763000" cy="5026269"/>
          </a:xfrm>
        </p:spPr>
        <p:txBody>
          <a:bodyPr/>
          <a:lstStyle/>
          <a:p>
            <a:pPr eaLnBrk="1" hangingPunct="1"/>
            <a:r>
              <a:rPr lang="zh-CN" altLang="en-US" dirty="0">
                <a:ea typeface="宋体" panose="02010600030101010101" pitchFamily="2" charset="-122"/>
              </a:rPr>
              <a:t>首先假设：</a:t>
            </a:r>
            <a:r>
              <a:rPr lang="en-US" altLang="zh-CN" dirty="0">
                <a:ea typeface="宋体" panose="02010600030101010101" pitchFamily="2" charset="-122"/>
              </a:rPr>
              <a:t>0&lt;k&lt;1</a:t>
            </a:r>
          </a:p>
          <a:p>
            <a:pPr eaLnBrk="1" hangingPunct="1"/>
            <a:r>
              <a:rPr lang="en-US" altLang="zh-CN" dirty="0">
                <a:ea typeface="宋体" panose="02010600030101010101" pitchFamily="2" charset="-122"/>
              </a:rPr>
              <a:t>y=</a:t>
            </a:r>
            <a:r>
              <a:rPr lang="en-US" altLang="zh-CN" dirty="0" err="1">
                <a:ea typeface="宋体" panose="02010600030101010101" pitchFamily="2" charset="-122"/>
              </a:rPr>
              <a:t>kx+b</a:t>
            </a:r>
            <a:endParaRPr lang="en-US" altLang="zh-CN" dirty="0">
              <a:ea typeface="宋体" panose="02010600030101010101" pitchFamily="2" charset="-122"/>
            </a:endParaRPr>
          </a:p>
          <a:p>
            <a:pPr eaLnBrk="1" hangingPunct="1"/>
            <a:r>
              <a:rPr lang="zh-CN" altLang="en-US" dirty="0">
                <a:ea typeface="宋体" panose="02010600030101010101" pitchFamily="2" charset="-122"/>
              </a:rPr>
              <a:t>从</a:t>
            </a:r>
            <a:r>
              <a:rPr lang="en-US" altLang="zh-CN" dirty="0">
                <a:ea typeface="宋体" panose="02010600030101010101" pitchFamily="2" charset="-122"/>
              </a:rPr>
              <a:t> x</a:t>
            </a:r>
            <a:r>
              <a:rPr lang="en-US" altLang="zh-CN" baseline="-25000" dirty="0">
                <a:ea typeface="宋体" panose="02010600030101010101" pitchFamily="2" charset="-122"/>
              </a:rPr>
              <a:t>0</a:t>
            </a:r>
            <a:r>
              <a:rPr lang="en-US" altLang="zh-CN" dirty="0">
                <a:ea typeface="宋体" panose="02010600030101010101" pitchFamily="2" charset="-122"/>
              </a:rPr>
              <a:t> </a:t>
            </a:r>
            <a:r>
              <a:rPr lang="zh-CN" altLang="en-US" dirty="0">
                <a:ea typeface="宋体" panose="02010600030101010101" pitchFamily="2" charset="-122"/>
              </a:rPr>
              <a:t>开始顺序向</a:t>
            </a:r>
            <a:r>
              <a:rPr lang="en-US" altLang="zh-CN" dirty="0">
                <a:ea typeface="宋体" panose="02010600030101010101" pitchFamily="2" charset="-122"/>
              </a:rPr>
              <a:t> </a:t>
            </a:r>
            <a:r>
              <a:rPr lang="en-US" altLang="zh-CN" dirty="0" err="1">
                <a:ea typeface="宋体" panose="02010600030101010101" pitchFamily="2" charset="-122"/>
              </a:rPr>
              <a:t>x</a:t>
            </a:r>
            <a:r>
              <a:rPr lang="en-US" altLang="zh-CN" baseline="-25000" dirty="0" err="1">
                <a:ea typeface="宋体" panose="02010600030101010101" pitchFamily="2" charset="-122"/>
              </a:rPr>
              <a:t>n</a:t>
            </a:r>
            <a:r>
              <a:rPr lang="zh-CN" altLang="en-US" dirty="0">
                <a:ea typeface="宋体" panose="02010600030101010101" pitchFamily="2" charset="-122"/>
              </a:rPr>
              <a:t>搜索前进，每步</a:t>
            </a:r>
            <a:r>
              <a:rPr lang="en-US" altLang="zh-CN" dirty="0">
                <a:ea typeface="宋体" panose="02010600030101010101" pitchFamily="2" charset="-122"/>
              </a:rPr>
              <a:t>x</a:t>
            </a:r>
            <a:r>
              <a:rPr lang="en-US" altLang="zh-CN" baseline="-25000" dirty="0">
                <a:ea typeface="宋体" panose="02010600030101010101" pitchFamily="2" charset="-122"/>
              </a:rPr>
              <a:t>i</a:t>
            </a:r>
            <a:r>
              <a:rPr lang="en-US" altLang="zh-CN" dirty="0">
                <a:ea typeface="宋体" panose="02010600030101010101" pitchFamily="2" charset="-122"/>
              </a:rPr>
              <a:t>++</a:t>
            </a:r>
          </a:p>
          <a:p>
            <a:pPr eaLnBrk="1" hangingPunct="1"/>
            <a:r>
              <a:rPr lang="zh-CN" altLang="en-US" dirty="0">
                <a:ea typeface="宋体" panose="02010600030101010101" pitchFamily="2" charset="-122"/>
              </a:rPr>
              <a:t>对于每步，将</a:t>
            </a:r>
            <a:r>
              <a:rPr lang="en-US" altLang="zh-CN" dirty="0">
                <a:ea typeface="宋体" panose="02010600030101010101" pitchFamily="2" charset="-122"/>
              </a:rPr>
              <a:t>x</a:t>
            </a:r>
            <a:r>
              <a:rPr lang="en-US" altLang="zh-CN" baseline="-25000" dirty="0">
                <a:ea typeface="宋体" panose="02010600030101010101" pitchFamily="2" charset="-122"/>
              </a:rPr>
              <a:t>i</a:t>
            </a:r>
            <a:r>
              <a:rPr lang="zh-CN" altLang="en-US" dirty="0">
                <a:ea typeface="宋体" panose="02010600030101010101" pitchFamily="2" charset="-122"/>
              </a:rPr>
              <a:t>代入上述直线方程，计算得到</a:t>
            </a:r>
            <a:r>
              <a:rPr lang="en-US" altLang="zh-CN" dirty="0">
                <a:ea typeface="宋体" panose="02010600030101010101" pitchFamily="2" charset="-122"/>
              </a:rPr>
              <a:t>y</a:t>
            </a:r>
            <a:r>
              <a:rPr lang="en-US" altLang="zh-CN" baseline="-25000" dirty="0">
                <a:ea typeface="宋体" panose="02010600030101010101" pitchFamily="2" charset="-122"/>
              </a:rPr>
              <a:t>i</a:t>
            </a:r>
          </a:p>
          <a:p>
            <a:pPr eaLnBrk="1" hangingPunct="1"/>
            <a:r>
              <a:rPr lang="zh-CN" altLang="en-US" dirty="0">
                <a:ea typeface="宋体" panose="02010600030101010101" pitchFamily="2" charset="-122"/>
              </a:rPr>
              <a:t>通过四舍五入得到每列结果点 </a:t>
            </a:r>
            <a:r>
              <a:rPr lang="en-US" altLang="zh-CN" dirty="0">
                <a:ea typeface="宋体" panose="02010600030101010101" pitchFamily="2" charset="-122"/>
              </a:rPr>
              <a:t>(x</a:t>
            </a:r>
            <a:r>
              <a:rPr lang="en-US" altLang="zh-CN" baseline="-25000" dirty="0">
                <a:ea typeface="宋体" panose="02010600030101010101" pitchFamily="2" charset="-122"/>
              </a:rPr>
              <a:t>i</a:t>
            </a:r>
            <a:r>
              <a:rPr lang="en-US" altLang="zh-CN" dirty="0">
                <a:ea typeface="宋体" panose="02010600030101010101" pitchFamily="2" charset="-122"/>
              </a:rPr>
              <a:t>, </a:t>
            </a:r>
            <a:r>
              <a:rPr lang="en-US" altLang="zh-CN" dirty="0" err="1">
                <a:ea typeface="宋体" panose="02010600030101010101" pitchFamily="2" charset="-122"/>
              </a:rPr>
              <a:t>int</a:t>
            </a:r>
            <a:r>
              <a:rPr lang="en-US" altLang="zh-CN" dirty="0">
                <a:ea typeface="宋体" panose="02010600030101010101" pitchFamily="2" charset="-122"/>
              </a:rPr>
              <a:t> (y</a:t>
            </a:r>
            <a:r>
              <a:rPr lang="en-US" altLang="zh-CN" baseline="-25000" dirty="0">
                <a:ea typeface="宋体" panose="02010600030101010101" pitchFamily="2" charset="-122"/>
              </a:rPr>
              <a:t>i</a:t>
            </a:r>
            <a:r>
              <a:rPr lang="en-US" altLang="zh-CN" dirty="0">
                <a:ea typeface="宋体" panose="02010600030101010101" pitchFamily="2" charset="-122"/>
              </a:rPr>
              <a:t>+0.5))</a:t>
            </a:r>
          </a:p>
        </p:txBody>
      </p:sp>
      <p:graphicFrame>
        <p:nvGraphicFramePr>
          <p:cNvPr id="16389" name="Object 3">
            <a:extLst>
              <a:ext uri="{FF2B5EF4-FFF2-40B4-BE49-F238E27FC236}">
                <a16:creationId xmlns:a16="http://schemas.microsoft.com/office/drawing/2014/main" id="{6F7EC20D-5F8F-466D-ACAD-51C290E5995A}"/>
              </a:ext>
            </a:extLst>
          </p:cNvPr>
          <p:cNvGraphicFramePr>
            <a:graphicFrameLocks noChangeAspect="1"/>
          </p:cNvGraphicFramePr>
          <p:nvPr>
            <p:extLst>
              <p:ext uri="{D42A27DB-BD31-4B8C-83A1-F6EECF244321}">
                <p14:modId xmlns:p14="http://schemas.microsoft.com/office/powerpoint/2010/main" val="785225180"/>
              </p:ext>
            </p:extLst>
          </p:nvPr>
        </p:nvGraphicFramePr>
        <p:xfrm>
          <a:off x="5657850" y="4073793"/>
          <a:ext cx="3009904" cy="2274256"/>
        </p:xfrm>
        <a:graphic>
          <a:graphicData uri="http://schemas.openxmlformats.org/presentationml/2006/ole">
            <mc:AlternateContent xmlns:mc="http://schemas.openxmlformats.org/markup-compatibility/2006">
              <mc:Choice xmlns:v="urn:schemas-microsoft-com:vml" Requires="v">
                <p:oleObj spid="_x0000_s49216" name="Visio" r:id="rId4" imgW="2927032" imgH="2206942" progId="Visio.Drawing.11">
                  <p:embed/>
                </p:oleObj>
              </mc:Choice>
              <mc:Fallback>
                <p:oleObj name="Visio" r:id="rId4" imgW="2927032" imgH="2206942" progId="Visio.Drawing.11">
                  <p:embed/>
                  <p:pic>
                    <p:nvPicPr>
                      <p:cNvPr id="16389" name="Object 3">
                        <a:extLst>
                          <a:ext uri="{FF2B5EF4-FFF2-40B4-BE49-F238E27FC236}">
                            <a16:creationId xmlns:a16="http://schemas.microsoft.com/office/drawing/2014/main" id="{6F7EC20D-5F8F-466D-ACAD-51C290E599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850" y="4073793"/>
                        <a:ext cx="3009904" cy="2274256"/>
                      </a:xfrm>
                      <a:prstGeom prst="rect">
                        <a:avLst/>
                      </a:prstGeom>
                      <a:noFill/>
                      <a:ln>
                        <a:noFill/>
                      </a:ln>
                      <a:extLst/>
                    </p:spPr>
                  </p:pic>
                </p:oleObj>
              </mc:Fallback>
            </mc:AlternateContent>
          </a:graphicData>
        </a:graphic>
      </p:graphicFrame>
      <p:graphicFrame>
        <p:nvGraphicFramePr>
          <p:cNvPr id="5124" name="Object 8">
            <a:extLst>
              <a:ext uri="{FF2B5EF4-FFF2-40B4-BE49-F238E27FC236}">
                <a16:creationId xmlns:a16="http://schemas.microsoft.com/office/drawing/2014/main" id="{71D404D2-657E-47DC-B2F5-FE666802C187}"/>
              </a:ext>
            </a:extLst>
          </p:cNvPr>
          <p:cNvGraphicFramePr>
            <a:graphicFrameLocks noChangeAspect="1"/>
          </p:cNvGraphicFramePr>
          <p:nvPr>
            <p:extLst>
              <p:ext uri="{D42A27DB-BD31-4B8C-83A1-F6EECF244321}">
                <p14:modId xmlns:p14="http://schemas.microsoft.com/office/powerpoint/2010/main" val="923873398"/>
              </p:ext>
            </p:extLst>
          </p:nvPr>
        </p:nvGraphicFramePr>
        <p:xfrm>
          <a:off x="5389998" y="1488245"/>
          <a:ext cx="2033152" cy="833402"/>
        </p:xfrm>
        <a:graphic>
          <a:graphicData uri="http://schemas.openxmlformats.org/presentationml/2006/ole">
            <mc:AlternateContent xmlns:mc="http://schemas.openxmlformats.org/markup-compatibility/2006">
              <mc:Choice xmlns:v="urn:schemas-microsoft-com:vml" Requires="v">
                <p:oleObj spid="_x0000_s49217" name="Equation" r:id="rId6" imgW="1054080" imgH="431640" progId="Equation.DSMT4">
                  <p:embed/>
                </p:oleObj>
              </mc:Choice>
              <mc:Fallback>
                <p:oleObj name="Equation" r:id="rId6" imgW="1054080" imgH="431640" progId="Equation.DSMT4">
                  <p:embed/>
                  <p:pic>
                    <p:nvPicPr>
                      <p:cNvPr id="5124" name="Object 8">
                        <a:extLst>
                          <a:ext uri="{FF2B5EF4-FFF2-40B4-BE49-F238E27FC236}">
                            <a16:creationId xmlns:a16="http://schemas.microsoft.com/office/drawing/2014/main" id="{71D404D2-657E-47DC-B2F5-FE666802C187}"/>
                          </a:ext>
                        </a:extLst>
                      </p:cNvPr>
                      <p:cNvPicPr>
                        <a:picLocks noChangeAspect="1" noChangeArrowheads="1"/>
                      </p:cNvPicPr>
                      <p:nvPr/>
                    </p:nvPicPr>
                    <p:blipFill>
                      <a:blip r:embed="rId7"/>
                      <a:srcRect/>
                      <a:stretch>
                        <a:fillRect/>
                      </a:stretch>
                    </p:blipFill>
                    <p:spPr bwMode="auto">
                      <a:xfrm>
                        <a:off x="5389998" y="1488245"/>
                        <a:ext cx="2033152" cy="8334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2016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5">
                                            <p:txEl>
                                              <p:pRg st="0" end="0"/>
                                            </p:txEl>
                                          </p:spTgt>
                                        </p:tgtEl>
                                        <p:attrNameLst>
                                          <p:attrName>style.visibility</p:attrName>
                                        </p:attrNameLst>
                                      </p:cBhvr>
                                      <p:to>
                                        <p:strVal val="visible"/>
                                      </p:to>
                                    </p:set>
                                    <p:animEffect transition="in" filter="blinds(horizontal)">
                                      <p:cBhvr>
                                        <p:cTn id="7" dur="500"/>
                                        <p:tgtEl>
                                          <p:spTgt spid="41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5">
                                            <p:txEl>
                                              <p:pRg st="1" end="1"/>
                                            </p:txEl>
                                          </p:spTgt>
                                        </p:tgtEl>
                                        <p:attrNameLst>
                                          <p:attrName>style.visibility</p:attrName>
                                        </p:attrNameLst>
                                      </p:cBhvr>
                                      <p:to>
                                        <p:strVal val="visible"/>
                                      </p:to>
                                    </p:set>
                                    <p:animEffect transition="in" filter="blinds(horizontal)">
                                      <p:cBhvr>
                                        <p:cTn id="12" dur="500"/>
                                        <p:tgtEl>
                                          <p:spTgt spid="4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5">
                                            <p:txEl>
                                              <p:pRg st="2" end="2"/>
                                            </p:txEl>
                                          </p:spTgt>
                                        </p:tgtEl>
                                        <p:attrNameLst>
                                          <p:attrName>style.visibility</p:attrName>
                                        </p:attrNameLst>
                                      </p:cBhvr>
                                      <p:to>
                                        <p:strVal val="visible"/>
                                      </p:to>
                                    </p:set>
                                    <p:animEffect transition="in" filter="blinds(horizontal)">
                                      <p:cBhvr>
                                        <p:cTn id="17" dur="500"/>
                                        <p:tgtEl>
                                          <p:spTgt spid="41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5">
                                            <p:txEl>
                                              <p:pRg st="3" end="3"/>
                                            </p:txEl>
                                          </p:spTgt>
                                        </p:tgtEl>
                                        <p:attrNameLst>
                                          <p:attrName>style.visibility</p:attrName>
                                        </p:attrNameLst>
                                      </p:cBhvr>
                                      <p:to>
                                        <p:strVal val="visible"/>
                                      </p:to>
                                    </p:set>
                                    <p:animEffect transition="in" filter="blinds(horizontal)">
                                      <p:cBhvr>
                                        <p:cTn id="22" dur="500"/>
                                        <p:tgtEl>
                                          <p:spTgt spid="41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blinds(horizontal)">
                                      <p:cBhvr>
                                        <p:cTn id="27" dur="500"/>
                                        <p:tgtEl>
                                          <p:spTgt spid="5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05">
                                            <p:txEl>
                                              <p:pRg st="4" end="4"/>
                                            </p:txEl>
                                          </p:spTgt>
                                        </p:tgtEl>
                                        <p:attrNameLst>
                                          <p:attrName>style.visibility</p:attrName>
                                        </p:attrNameLst>
                                      </p:cBhvr>
                                      <p:to>
                                        <p:strVal val="visible"/>
                                      </p:to>
                                    </p:set>
                                    <p:animEffect transition="in" filter="blinds(horizontal)">
                                      <p:cBhvr>
                                        <p:cTn id="32" dur="500"/>
                                        <p:tgtEl>
                                          <p:spTgt spid="410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01"/>
                                        </p:tgtEl>
                                        <p:attrNameLst>
                                          <p:attrName>style.visibility</p:attrName>
                                        </p:attrNameLst>
                                      </p:cBhvr>
                                      <p:to>
                                        <p:strVal val="visible"/>
                                      </p:to>
                                    </p:set>
                                    <p:animEffect transition="in" filter="blinds(horizontal)">
                                      <p:cBhvr>
                                        <p:cTn id="3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C73BF8-1D41-4178-BFC7-FB089B1EF3DE}"/>
              </a:ext>
            </a:extLst>
          </p:cNvPr>
          <p:cNvSpPr>
            <a:spLocks noGrp="1" noChangeArrowheads="1"/>
          </p:cNvSpPr>
          <p:nvPr>
            <p:ph idx="1"/>
          </p:nvPr>
        </p:nvSpPr>
        <p:spPr>
          <a:xfrm>
            <a:off x="361951" y="1157657"/>
            <a:ext cx="8401050" cy="5004289"/>
          </a:xfrm>
        </p:spPr>
        <p:txBody>
          <a:bodyPr/>
          <a:lstStyle/>
          <a:p>
            <a:pPr>
              <a:buFontTx/>
              <a:buNone/>
            </a:pPr>
            <a:r>
              <a:rPr lang="en-US" altLang="zh-CN" dirty="0">
                <a:ea typeface="宋体" panose="02010600030101010101" pitchFamily="2" charset="-122"/>
              </a:rPr>
              <a:t> </a:t>
            </a:r>
            <a:r>
              <a:rPr lang="en-US" altLang="zh-CN" i="1" dirty="0" err="1">
                <a:ea typeface="宋体" panose="02010600030101010101" pitchFamily="2" charset="-122"/>
              </a:rPr>
              <a:t>LineSimple</a:t>
            </a:r>
            <a:r>
              <a:rPr lang="en-US" altLang="zh-CN" i="1" dirty="0">
                <a:ea typeface="宋体" panose="02010600030101010101" pitchFamily="2" charset="-122"/>
              </a:rPr>
              <a:t>(</a:t>
            </a:r>
            <a:r>
              <a:rPr lang="en-US" altLang="zh-CN" i="1" dirty="0" err="1">
                <a:ea typeface="宋体" panose="02010600030101010101" pitchFamily="2" charset="-122"/>
              </a:rPr>
              <a:t>int</a:t>
            </a:r>
            <a:r>
              <a:rPr lang="en-US" altLang="zh-CN" i="1" dirty="0">
                <a:ea typeface="宋体" panose="02010600030101010101" pitchFamily="2" charset="-122"/>
              </a:rPr>
              <a:t> x</a:t>
            </a:r>
            <a:r>
              <a:rPr lang="en-US" altLang="zh-CN" i="1" baseline="-25000" dirty="0">
                <a:ea typeface="宋体" panose="02010600030101010101" pitchFamily="2" charset="-122"/>
              </a:rPr>
              <a:t>0</a:t>
            </a:r>
            <a:r>
              <a:rPr lang="en-US" altLang="zh-CN" i="1" dirty="0">
                <a:ea typeface="宋体" panose="02010600030101010101" pitchFamily="2" charset="-122"/>
              </a:rPr>
              <a:t>,int y</a:t>
            </a:r>
            <a:r>
              <a:rPr lang="en-US" altLang="zh-CN" i="1" baseline="-25000" dirty="0">
                <a:ea typeface="宋体" panose="02010600030101010101" pitchFamily="2" charset="-122"/>
              </a:rPr>
              <a:t>0</a:t>
            </a:r>
            <a:r>
              <a:rPr lang="en-US" altLang="zh-CN" i="1" dirty="0">
                <a:ea typeface="宋体" panose="02010600030101010101" pitchFamily="2" charset="-122"/>
              </a:rPr>
              <a:t>,int </a:t>
            </a:r>
            <a:r>
              <a:rPr lang="en-US" altLang="zh-CN" i="1" dirty="0" err="1">
                <a:ea typeface="宋体" panose="02010600030101010101" pitchFamily="2" charset="-122"/>
              </a:rPr>
              <a:t>x</a:t>
            </a:r>
            <a:r>
              <a:rPr lang="en-US" altLang="zh-CN" i="1" baseline="-25000" dirty="0" err="1">
                <a:ea typeface="宋体" panose="02010600030101010101" pitchFamily="2" charset="-122"/>
              </a:rPr>
              <a:t>n</a:t>
            </a:r>
            <a:r>
              <a:rPr lang="en-US" altLang="zh-CN" i="1" dirty="0" err="1">
                <a:ea typeface="宋体" panose="02010600030101010101" pitchFamily="2" charset="-122"/>
              </a:rPr>
              <a:t>,int</a:t>
            </a:r>
            <a:r>
              <a:rPr lang="en-US" altLang="zh-CN" i="1" dirty="0">
                <a:ea typeface="宋体" panose="02010600030101010101" pitchFamily="2" charset="-122"/>
              </a:rPr>
              <a:t> </a:t>
            </a:r>
            <a:r>
              <a:rPr lang="en-US" altLang="zh-CN" i="1" dirty="0" err="1">
                <a:ea typeface="宋体" panose="02010600030101010101" pitchFamily="2" charset="-122"/>
              </a:rPr>
              <a:t>y</a:t>
            </a:r>
            <a:r>
              <a:rPr lang="en-US" altLang="zh-CN" i="1" baseline="-25000" dirty="0" err="1">
                <a:ea typeface="宋体" panose="02010600030101010101" pitchFamily="2" charset="-122"/>
              </a:rPr>
              <a:t>n</a:t>
            </a:r>
            <a:r>
              <a:rPr lang="en-US" altLang="zh-CN" i="1" dirty="0">
                <a:ea typeface="宋体" panose="02010600030101010101" pitchFamily="2" charset="-122"/>
              </a:rPr>
              <a:t>){</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k=(x</a:t>
            </a:r>
            <a:r>
              <a:rPr lang="en-US" altLang="zh-CN" i="1" baseline="-25000" dirty="0">
                <a:ea typeface="宋体" panose="02010600030101010101" pitchFamily="2" charset="-122"/>
              </a:rPr>
              <a:t>n</a:t>
            </a:r>
            <a:r>
              <a:rPr lang="en-US" altLang="zh-CN" i="1" dirty="0">
                <a:ea typeface="宋体" panose="02010600030101010101" pitchFamily="2" charset="-122"/>
              </a:rPr>
              <a:t>-x</a:t>
            </a:r>
            <a:r>
              <a:rPr lang="en-US" altLang="zh-CN" i="1" baseline="-25000" dirty="0">
                <a:ea typeface="宋体" panose="02010600030101010101" pitchFamily="2" charset="-122"/>
              </a:rPr>
              <a:t>0</a:t>
            </a:r>
            <a:r>
              <a:rPr lang="en-US" altLang="zh-CN" i="1" dirty="0">
                <a:ea typeface="宋体" panose="02010600030101010101" pitchFamily="2" charset="-122"/>
              </a:rPr>
              <a:t>)/(y</a:t>
            </a:r>
            <a:r>
              <a:rPr lang="en-US" altLang="zh-CN" i="1" baseline="-25000" dirty="0">
                <a:ea typeface="宋体" panose="02010600030101010101" pitchFamily="2" charset="-122"/>
              </a:rPr>
              <a:t>n</a:t>
            </a:r>
            <a:r>
              <a:rPr lang="en-US" altLang="zh-CN" i="1" dirty="0">
                <a:ea typeface="宋体" panose="02010600030101010101" pitchFamily="2" charset="-122"/>
              </a:rPr>
              <a:t>-y</a:t>
            </a:r>
            <a:r>
              <a:rPr lang="en-US" altLang="zh-CN" i="1" baseline="-25000" dirty="0">
                <a:ea typeface="宋体" panose="02010600030101010101" pitchFamily="2" charset="-122"/>
              </a:rPr>
              <a:t>0</a:t>
            </a:r>
            <a:r>
              <a:rPr lang="en-US" altLang="zh-CN" i="1" dirty="0">
                <a:ea typeface="宋体" panose="02010600030101010101" pitchFamily="2" charset="-122"/>
              </a:rPr>
              <a:t>); b=y</a:t>
            </a:r>
            <a:r>
              <a:rPr lang="en-US" altLang="zh-CN" i="1" baseline="-25000" dirty="0">
                <a:ea typeface="宋体" panose="02010600030101010101" pitchFamily="2" charset="-122"/>
              </a:rPr>
              <a:t>0</a:t>
            </a:r>
            <a:r>
              <a:rPr lang="en-US" altLang="zh-CN" i="1" dirty="0">
                <a:ea typeface="宋体" panose="02010600030101010101" pitchFamily="2" charset="-122"/>
              </a:rPr>
              <a:t>-kx</a:t>
            </a:r>
            <a:r>
              <a:rPr lang="en-US" altLang="zh-CN" i="1" baseline="-25000" dirty="0">
                <a:ea typeface="宋体" panose="02010600030101010101" pitchFamily="2" charset="-122"/>
              </a:rPr>
              <a:t>0</a:t>
            </a:r>
            <a:endParaRPr lang="zh-CN" altLang="zh-CN" i="1" baseline="-25000" dirty="0">
              <a:ea typeface="宋体" panose="02010600030101010101" pitchFamily="2" charset="-122"/>
            </a:endParaRPr>
          </a:p>
          <a:p>
            <a:pPr>
              <a:buFontTx/>
              <a:buNone/>
            </a:pPr>
            <a:r>
              <a:rPr lang="en-US" altLang="zh-CN" i="1" dirty="0">
                <a:ea typeface="宋体" panose="02010600030101010101" pitchFamily="2" charset="-122"/>
              </a:rPr>
              <a:t>	y=y</a:t>
            </a:r>
            <a:r>
              <a:rPr lang="en-US" altLang="zh-CN" i="1" baseline="-25000" dirty="0">
                <a:ea typeface="宋体" panose="02010600030101010101" pitchFamily="2" charset="-122"/>
              </a:rPr>
              <a:t>0</a:t>
            </a:r>
            <a:r>
              <a:rPr lang="en-US" altLang="zh-CN" i="1" dirty="0">
                <a:ea typeface="宋体" panose="02010600030101010101" pitchFamily="2" charset="-122"/>
              </a:rPr>
              <a:t>; </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for(x=x</a:t>
            </a:r>
            <a:r>
              <a:rPr lang="en-US" altLang="zh-CN" i="1" baseline="-25000" dirty="0">
                <a:ea typeface="宋体" panose="02010600030101010101" pitchFamily="2" charset="-122"/>
              </a:rPr>
              <a:t>0</a:t>
            </a:r>
            <a:r>
              <a:rPr lang="en-US" altLang="zh-CN" i="1" dirty="0">
                <a:ea typeface="宋体" panose="02010600030101010101" pitchFamily="2" charset="-122"/>
              </a:rPr>
              <a:t>;x&lt;=</a:t>
            </a:r>
            <a:r>
              <a:rPr lang="en-US" altLang="zh-CN" i="1" dirty="0" err="1">
                <a:ea typeface="宋体" panose="02010600030101010101" pitchFamily="2" charset="-122"/>
              </a:rPr>
              <a:t>x</a:t>
            </a:r>
            <a:r>
              <a:rPr lang="en-US" altLang="zh-CN" i="1" baseline="-25000" dirty="0" err="1">
                <a:ea typeface="宋体" panose="02010600030101010101" pitchFamily="2" charset="-122"/>
              </a:rPr>
              <a:t>n</a:t>
            </a:r>
            <a:r>
              <a:rPr lang="en-US" altLang="zh-CN" i="1" dirty="0">
                <a:ea typeface="宋体" panose="02010600030101010101" pitchFamily="2" charset="-122"/>
              </a:rPr>
              <a:t>; x++)</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a:t>
            </a:r>
            <a:r>
              <a:rPr lang="en-US" altLang="zh-CN" i="1" dirty="0">
                <a:highlight>
                  <a:srgbClr val="FFFF00"/>
                </a:highlight>
                <a:ea typeface="宋体" panose="02010600030101010101" pitchFamily="2" charset="-122"/>
              </a:rPr>
              <a:t>Pixel(x, (</a:t>
            </a:r>
            <a:r>
              <a:rPr lang="en-US" altLang="zh-CN" i="1" dirty="0" err="1">
                <a:highlight>
                  <a:srgbClr val="FFFF00"/>
                </a:highlight>
                <a:ea typeface="宋体" panose="02010600030101010101" pitchFamily="2" charset="-122"/>
              </a:rPr>
              <a:t>int</a:t>
            </a:r>
            <a:r>
              <a:rPr lang="en-US" altLang="zh-CN" i="1" dirty="0">
                <a:highlight>
                  <a:srgbClr val="FFFF00"/>
                </a:highlight>
                <a:ea typeface="宋体" panose="02010600030101010101" pitchFamily="2" charset="-122"/>
              </a:rPr>
              <a:t>)(y+0.5));</a:t>
            </a:r>
            <a:endParaRPr lang="zh-CN" altLang="zh-CN" i="1" dirty="0">
              <a:highlight>
                <a:srgbClr val="FFFF00"/>
              </a:highlight>
              <a:ea typeface="宋体" panose="02010600030101010101" pitchFamily="2" charset="-122"/>
            </a:endParaRPr>
          </a:p>
          <a:p>
            <a:pPr>
              <a:buFontTx/>
              <a:buNone/>
            </a:pPr>
            <a:r>
              <a:rPr lang="en-US" altLang="zh-CN" i="1" dirty="0">
                <a:ea typeface="宋体" panose="02010600030101010101" pitchFamily="2" charset="-122"/>
              </a:rPr>
              <a:t>		</a:t>
            </a:r>
            <a:r>
              <a:rPr lang="en-US" altLang="zh-CN" i="1" dirty="0">
                <a:highlight>
                  <a:srgbClr val="FFFF00"/>
                </a:highlight>
                <a:ea typeface="宋体" panose="02010600030101010101" pitchFamily="2" charset="-122"/>
              </a:rPr>
              <a:t>y=</a:t>
            </a:r>
            <a:r>
              <a:rPr lang="en-US" altLang="zh-CN" i="1" dirty="0" err="1">
                <a:highlight>
                  <a:srgbClr val="FFFF00"/>
                </a:highlight>
                <a:ea typeface="宋体" panose="02010600030101010101" pitchFamily="2" charset="-122"/>
              </a:rPr>
              <a:t>kx+b</a:t>
            </a:r>
            <a:r>
              <a:rPr lang="en-US" altLang="zh-CN" i="1" dirty="0">
                <a:highlight>
                  <a:srgbClr val="FFFF00"/>
                </a:highlight>
                <a:ea typeface="宋体" panose="02010600030101010101" pitchFamily="2" charset="-122"/>
              </a:rPr>
              <a:t>;</a:t>
            </a:r>
            <a:endParaRPr lang="zh-CN" altLang="zh-CN" i="1" dirty="0">
              <a:highlight>
                <a:srgbClr val="FFFF00"/>
              </a:highlight>
              <a:ea typeface="宋体" panose="02010600030101010101" pitchFamily="2" charset="-122"/>
            </a:endParaRPr>
          </a:p>
          <a:p>
            <a:pPr>
              <a:buFontTx/>
              <a:buNone/>
            </a:pPr>
            <a:r>
              <a:rPr lang="en-US" altLang="zh-CN" i="1" dirty="0">
                <a:ea typeface="宋体" panose="02010600030101010101" pitchFamily="2" charset="-122"/>
              </a:rPr>
              <a:t>	}		</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a:t>
            </a:r>
            <a:endParaRPr lang="zh-CN" altLang="en-US" i="1" dirty="0">
              <a:ea typeface="宋体" panose="02010600030101010101" pitchFamily="2" charset="-122"/>
            </a:endParaRPr>
          </a:p>
        </p:txBody>
      </p:sp>
      <p:sp>
        <p:nvSpPr>
          <p:cNvPr id="17411" name="灯片编号占位符 3">
            <a:extLst>
              <a:ext uri="{FF2B5EF4-FFF2-40B4-BE49-F238E27FC236}">
                <a16:creationId xmlns:a16="http://schemas.microsoft.com/office/drawing/2014/main" id="{F84F4F56-58A9-4C22-AD00-35D5CCBC4EA2}"/>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3C7C97E0-46C5-4685-93A6-7E56DF65E0C5}" type="slidenum">
              <a:rPr lang="zh-CN" altLang="en-US" sz="1292">
                <a:latin typeface="Arial" panose="020B0604020202020204" pitchFamily="34" charset="0"/>
              </a:rPr>
              <a:pPr>
                <a:spcBef>
                  <a:spcPct val="0"/>
                </a:spcBef>
                <a:buFontTx/>
                <a:buNone/>
              </a:pPr>
              <a:t>12</a:t>
            </a:fld>
            <a:endParaRPr lang="en-US" altLang="zh-CN" sz="1292">
              <a:latin typeface="Arial" panose="020B0604020202020204" pitchFamily="34" charset="0"/>
            </a:endParaRPr>
          </a:p>
        </p:txBody>
      </p:sp>
      <p:sp>
        <p:nvSpPr>
          <p:cNvPr id="17412" name="Rectangle 2">
            <a:extLst>
              <a:ext uri="{FF2B5EF4-FFF2-40B4-BE49-F238E27FC236}">
                <a16:creationId xmlns:a16="http://schemas.microsoft.com/office/drawing/2014/main" id="{FE8EBA83-D7CA-4ED6-9FBD-29E682E03F47}"/>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Simple Method </a:t>
            </a:r>
            <a:r>
              <a:rPr lang="zh-CN" altLang="en-US" dirty="0">
                <a:ea typeface="黑体" panose="02010609060101010101" pitchFamily="49" charset="-122"/>
              </a:rPr>
              <a:t>直接法</a:t>
            </a:r>
            <a:endParaRPr lang="en-US" altLang="zh-CN" dirty="0">
              <a:ea typeface="黑体" panose="02010609060101010101" pitchFamily="49" charset="-122"/>
            </a:endParaRPr>
          </a:p>
        </p:txBody>
      </p:sp>
      <p:sp>
        <p:nvSpPr>
          <p:cNvPr id="6" name="AutoShape 4">
            <a:extLst>
              <a:ext uri="{FF2B5EF4-FFF2-40B4-BE49-F238E27FC236}">
                <a16:creationId xmlns:a16="http://schemas.microsoft.com/office/drawing/2014/main" id="{F6EB841E-C988-4B66-BE54-CE2DABF4EE4E}"/>
              </a:ext>
            </a:extLst>
          </p:cNvPr>
          <p:cNvSpPr>
            <a:spLocks noChangeArrowheads="1"/>
          </p:cNvSpPr>
          <p:nvPr/>
        </p:nvSpPr>
        <p:spPr bwMode="auto">
          <a:xfrm>
            <a:off x="6227888" y="4563208"/>
            <a:ext cx="1698381" cy="634512"/>
          </a:xfrm>
          <a:prstGeom prst="wedgeRoundRectCallout">
            <a:avLst>
              <a:gd name="adj1" fmla="val -86676"/>
              <a:gd name="adj2" fmla="val -5412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dirty="0">
                <a:solidFill>
                  <a:schemeClr val="accent2"/>
                </a:solidFill>
                <a:ea typeface="宋体" pitchFamily="2" charset="-122"/>
              </a:rPr>
              <a:t>能否改进</a:t>
            </a:r>
            <a:r>
              <a:rPr lang="en-US" altLang="zh-CN" sz="2585" dirty="0">
                <a:solidFill>
                  <a:schemeClr val="accent2"/>
                </a:solidFill>
                <a:ea typeface="宋体" pitchFamily="2" charset="-122"/>
              </a:rPr>
              <a:t>?</a:t>
            </a:r>
          </a:p>
        </p:txBody>
      </p:sp>
      <p:sp>
        <p:nvSpPr>
          <p:cNvPr id="8" name="AutoShape 4">
            <a:extLst>
              <a:ext uri="{FF2B5EF4-FFF2-40B4-BE49-F238E27FC236}">
                <a16:creationId xmlns:a16="http://schemas.microsoft.com/office/drawing/2014/main" id="{7E0C89C2-DC39-4A00-88B8-B1599E81A2E4}"/>
              </a:ext>
            </a:extLst>
          </p:cNvPr>
          <p:cNvSpPr>
            <a:spLocks noChangeArrowheads="1"/>
          </p:cNvSpPr>
          <p:nvPr/>
        </p:nvSpPr>
        <p:spPr bwMode="auto">
          <a:xfrm>
            <a:off x="6227888" y="2060331"/>
            <a:ext cx="1909397" cy="634512"/>
          </a:xfrm>
          <a:prstGeom prst="wedgeRoundRectCallout">
            <a:avLst>
              <a:gd name="adj1" fmla="val -83469"/>
              <a:gd name="adj2" fmla="val 41621"/>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954" dirty="0">
                <a:solidFill>
                  <a:schemeClr val="accent2"/>
                </a:solidFill>
                <a:ea typeface="宋体" pitchFamily="2" charset="-122"/>
              </a:rPr>
              <a:t>运算量？</a:t>
            </a:r>
            <a:endParaRPr lang="en-US" altLang="zh-CN" sz="2954" dirty="0">
              <a:solidFill>
                <a:schemeClr val="accent2"/>
              </a:solidFill>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B9B56247-56E4-4103-BCDA-0D8C532B841F}"/>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lgn="r">
              <a:spcBef>
                <a:spcPct val="0"/>
              </a:spcBef>
              <a:buFontTx/>
              <a:buNone/>
            </a:pPr>
            <a:fld id="{F934C78B-510B-456A-B589-20E00BCD7C64}" type="slidenum">
              <a:rPr lang="zh-CN" altLang="en-US" sz="1292">
                <a:latin typeface="Arial" panose="020B0604020202020204" pitchFamily="34" charset="0"/>
              </a:rPr>
              <a:pPr algn="r">
                <a:spcBef>
                  <a:spcPct val="0"/>
                </a:spcBef>
                <a:buFontTx/>
                <a:buNone/>
              </a:pPr>
              <a:t>13</a:t>
            </a:fld>
            <a:endParaRPr lang="en-US" altLang="zh-CN" sz="1292">
              <a:latin typeface="Arial" panose="020B0604020202020204" pitchFamily="34" charset="0"/>
            </a:endParaRPr>
          </a:p>
        </p:txBody>
      </p:sp>
      <p:sp>
        <p:nvSpPr>
          <p:cNvPr id="18435" name="Rectangle 2">
            <a:extLst>
              <a:ext uri="{FF2B5EF4-FFF2-40B4-BE49-F238E27FC236}">
                <a16:creationId xmlns:a16="http://schemas.microsoft.com/office/drawing/2014/main" id="{A413E2E7-A7E8-4DDA-A653-0AAC4CEF7F25}"/>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Simple Method </a:t>
            </a:r>
            <a:r>
              <a:rPr lang="zh-CN" altLang="en-US" dirty="0">
                <a:ea typeface="黑体" panose="02010609060101010101" pitchFamily="49" charset="-122"/>
              </a:rPr>
              <a:t>直接法</a:t>
            </a:r>
            <a:endParaRPr lang="en-US" altLang="zh-CN" dirty="0">
              <a:ea typeface="黑体" panose="02010609060101010101" pitchFamily="49" charset="-122"/>
            </a:endParaRPr>
          </a:p>
        </p:txBody>
      </p:sp>
      <p:sp>
        <p:nvSpPr>
          <p:cNvPr id="4105" name="Rectangle 3">
            <a:extLst>
              <a:ext uri="{FF2B5EF4-FFF2-40B4-BE49-F238E27FC236}">
                <a16:creationId xmlns:a16="http://schemas.microsoft.com/office/drawing/2014/main" id="{0CF4EA13-503A-43D5-B4E4-DD74FB319DA4}"/>
              </a:ext>
            </a:extLst>
          </p:cNvPr>
          <p:cNvSpPr>
            <a:spLocks noGrp="1" noChangeArrowheads="1"/>
          </p:cNvSpPr>
          <p:nvPr>
            <p:ph type="body" idx="1"/>
          </p:nvPr>
        </p:nvSpPr>
        <p:spPr>
          <a:xfrm>
            <a:off x="228600" y="1145934"/>
            <a:ext cx="8763000" cy="5026269"/>
          </a:xfrm>
        </p:spPr>
        <p:txBody>
          <a:bodyPr/>
          <a:lstStyle/>
          <a:p>
            <a:pPr eaLnBrk="1" hangingPunct="1"/>
            <a:r>
              <a:rPr lang="zh-CN" altLang="en-US" dirty="0">
                <a:ea typeface="宋体" panose="02010600030101010101" pitchFamily="2" charset="-122"/>
              </a:rPr>
              <a:t>仍然假设：</a:t>
            </a:r>
            <a:r>
              <a:rPr lang="en-US" altLang="zh-CN" dirty="0">
                <a:ea typeface="宋体" panose="02010600030101010101" pitchFamily="2" charset="-122"/>
              </a:rPr>
              <a:t>0&lt;k&lt;1</a:t>
            </a:r>
            <a:r>
              <a:rPr lang="zh-CN" altLang="en-US" dirty="0">
                <a:ea typeface="宋体" panose="02010600030101010101" pitchFamily="2" charset="-122"/>
              </a:rPr>
              <a:t>。从</a:t>
            </a:r>
            <a:r>
              <a:rPr lang="en-US" altLang="zh-CN" dirty="0">
                <a:ea typeface="宋体" panose="02010600030101010101" pitchFamily="2" charset="-122"/>
              </a:rPr>
              <a:t>x</a:t>
            </a:r>
            <a:r>
              <a:rPr lang="en-US" altLang="zh-CN" baseline="-25000" dirty="0">
                <a:ea typeface="宋体" panose="02010600030101010101" pitchFamily="2" charset="-122"/>
              </a:rPr>
              <a:t>0</a:t>
            </a:r>
            <a:r>
              <a:rPr lang="en-US" altLang="zh-CN" dirty="0">
                <a:ea typeface="宋体" panose="02010600030101010101" pitchFamily="2" charset="-122"/>
              </a:rPr>
              <a:t> </a:t>
            </a:r>
            <a:r>
              <a:rPr lang="zh-CN" altLang="en-US" dirty="0">
                <a:ea typeface="宋体" panose="02010600030101010101" pitchFamily="2" charset="-122"/>
              </a:rPr>
              <a:t>顺序搜索到</a:t>
            </a:r>
            <a:r>
              <a:rPr lang="en-US" altLang="zh-CN" dirty="0">
                <a:ea typeface="宋体" panose="02010600030101010101" pitchFamily="2" charset="-122"/>
              </a:rPr>
              <a:t> </a:t>
            </a:r>
            <a:r>
              <a:rPr lang="en-US" altLang="zh-CN" dirty="0" err="1">
                <a:ea typeface="宋体" panose="02010600030101010101" pitchFamily="2" charset="-122"/>
              </a:rPr>
              <a:t>x</a:t>
            </a:r>
            <a:r>
              <a:rPr lang="en-US" altLang="zh-CN" baseline="-25000" dirty="0" err="1">
                <a:ea typeface="宋体" panose="02010600030101010101" pitchFamily="2" charset="-122"/>
              </a:rPr>
              <a:t>n</a:t>
            </a:r>
            <a:r>
              <a:rPr lang="zh-CN" altLang="en-US" dirty="0">
                <a:ea typeface="宋体" panose="02010600030101010101" pitchFamily="2" charset="-122"/>
              </a:rPr>
              <a:t>，每步</a:t>
            </a:r>
            <a:r>
              <a:rPr lang="en-US" altLang="zh-CN" dirty="0">
                <a:ea typeface="宋体" panose="02010600030101010101" pitchFamily="2" charset="-122"/>
              </a:rPr>
              <a:t>x++</a:t>
            </a:r>
          </a:p>
          <a:p>
            <a:pPr eaLnBrk="1" hangingPunct="1"/>
            <a:r>
              <a:rPr lang="en-US" altLang="zh-CN" dirty="0">
                <a:ea typeface="宋体" panose="02010600030101010101" pitchFamily="2" charset="-122"/>
              </a:rPr>
              <a:t>y=</a:t>
            </a:r>
            <a:r>
              <a:rPr lang="en-US" altLang="zh-CN" dirty="0" err="1">
                <a:ea typeface="宋体" panose="02010600030101010101" pitchFamily="2" charset="-122"/>
              </a:rPr>
              <a:t>kx+b</a:t>
            </a:r>
            <a:endParaRPr lang="en-US" altLang="zh-CN" dirty="0">
              <a:ea typeface="宋体" panose="02010600030101010101" pitchFamily="2" charset="-122"/>
            </a:endParaRPr>
          </a:p>
          <a:p>
            <a:pPr eaLnBrk="1" hangingPunct="1"/>
            <a:r>
              <a:rPr lang="en-US" altLang="zh-CN" dirty="0">
                <a:ea typeface="宋体" panose="02010600030101010101" pitchFamily="2" charset="-122"/>
              </a:rPr>
              <a:t>y</a:t>
            </a:r>
            <a:r>
              <a:rPr lang="en-US" altLang="zh-CN" baseline="-25000" dirty="0">
                <a:ea typeface="宋体" panose="02010600030101010101" pitchFamily="2" charset="-122"/>
              </a:rPr>
              <a:t>i</a:t>
            </a:r>
            <a:r>
              <a:rPr lang="en-US" altLang="zh-CN" dirty="0">
                <a:ea typeface="宋体" panose="02010600030101010101" pitchFamily="2" charset="-122"/>
              </a:rPr>
              <a:t>=</a:t>
            </a:r>
            <a:r>
              <a:rPr lang="en-US" altLang="zh-CN" dirty="0" err="1">
                <a:ea typeface="宋体" panose="02010600030101010101" pitchFamily="2" charset="-122"/>
              </a:rPr>
              <a:t>kx</a:t>
            </a:r>
            <a:r>
              <a:rPr lang="en-US" altLang="zh-CN" baseline="-25000" dirty="0" err="1">
                <a:ea typeface="宋体" panose="02010600030101010101" pitchFamily="2" charset="-122"/>
              </a:rPr>
              <a:t>i</a:t>
            </a:r>
            <a:r>
              <a:rPr lang="en-US" altLang="zh-CN" dirty="0" err="1">
                <a:ea typeface="宋体" panose="02010600030101010101" pitchFamily="2" charset="-122"/>
              </a:rPr>
              <a:t>+b</a:t>
            </a:r>
            <a:endParaRPr lang="en-US" altLang="zh-CN" dirty="0">
              <a:ea typeface="宋体" panose="02010600030101010101" pitchFamily="2" charset="-122"/>
            </a:endParaRPr>
          </a:p>
          <a:p>
            <a:pPr eaLnBrk="1" hangingPunct="1"/>
            <a:r>
              <a:rPr lang="en-US" altLang="zh-CN" dirty="0">
                <a:ea typeface="宋体" panose="02010600030101010101" pitchFamily="2" charset="-122"/>
              </a:rPr>
              <a:t>y</a:t>
            </a:r>
            <a:r>
              <a:rPr lang="en-US" altLang="zh-CN" baseline="-25000" dirty="0">
                <a:ea typeface="宋体" panose="02010600030101010101" pitchFamily="2" charset="-122"/>
              </a:rPr>
              <a:t>i+1</a:t>
            </a:r>
            <a:r>
              <a:rPr lang="en-US" altLang="zh-CN" dirty="0">
                <a:ea typeface="宋体" panose="02010600030101010101" pitchFamily="2" charset="-122"/>
              </a:rPr>
              <a:t>=kx</a:t>
            </a:r>
            <a:r>
              <a:rPr lang="en-US" altLang="zh-CN" baseline="-25000" dirty="0">
                <a:ea typeface="宋体" panose="02010600030101010101" pitchFamily="2" charset="-122"/>
              </a:rPr>
              <a:t>i+1</a:t>
            </a:r>
            <a:r>
              <a:rPr lang="en-US" altLang="zh-CN" dirty="0">
                <a:ea typeface="宋体" panose="02010600030101010101" pitchFamily="2" charset="-122"/>
              </a:rPr>
              <a:t>+b=</a:t>
            </a:r>
            <a:r>
              <a:rPr lang="en-US" altLang="zh-CN" dirty="0" err="1">
                <a:ea typeface="宋体" panose="02010600030101010101" pitchFamily="2" charset="-122"/>
              </a:rPr>
              <a:t>kx</a:t>
            </a:r>
            <a:r>
              <a:rPr lang="en-US" altLang="zh-CN" baseline="-25000" dirty="0" err="1">
                <a:ea typeface="宋体" panose="02010600030101010101" pitchFamily="2" charset="-122"/>
              </a:rPr>
              <a:t>i</a:t>
            </a:r>
            <a:r>
              <a:rPr lang="en-US" altLang="zh-CN" dirty="0" err="1">
                <a:ea typeface="宋体" panose="02010600030101010101" pitchFamily="2" charset="-122"/>
              </a:rPr>
              <a:t>+b+k</a:t>
            </a:r>
            <a:r>
              <a:rPr lang="en-US" altLang="zh-CN" dirty="0">
                <a:ea typeface="宋体" panose="02010600030101010101" pitchFamily="2" charset="-122"/>
              </a:rPr>
              <a:t>=</a:t>
            </a:r>
            <a:r>
              <a:rPr lang="en-US" altLang="zh-CN" dirty="0" err="1">
                <a:ea typeface="宋体" panose="02010600030101010101" pitchFamily="2" charset="-122"/>
              </a:rPr>
              <a:t>y</a:t>
            </a:r>
            <a:r>
              <a:rPr lang="en-US" altLang="zh-CN" baseline="-25000" dirty="0" err="1">
                <a:ea typeface="宋体" panose="02010600030101010101" pitchFamily="2" charset="-122"/>
              </a:rPr>
              <a:t>i</a:t>
            </a:r>
            <a:r>
              <a:rPr lang="en-US" altLang="zh-CN" dirty="0" err="1">
                <a:ea typeface="宋体" panose="02010600030101010101" pitchFamily="2" charset="-122"/>
              </a:rPr>
              <a:t>+k</a:t>
            </a:r>
            <a:endParaRPr lang="en-US" altLang="zh-CN" dirty="0">
              <a:ea typeface="宋体" panose="02010600030101010101" pitchFamily="2" charset="-122"/>
            </a:endParaRPr>
          </a:p>
        </p:txBody>
      </p:sp>
      <p:graphicFrame>
        <p:nvGraphicFramePr>
          <p:cNvPr id="2050" name="Object 7">
            <a:extLst>
              <a:ext uri="{FF2B5EF4-FFF2-40B4-BE49-F238E27FC236}">
                <a16:creationId xmlns:a16="http://schemas.microsoft.com/office/drawing/2014/main" id="{E8D2B253-4DE2-49E6-B073-35698C6C269A}"/>
              </a:ext>
            </a:extLst>
          </p:cNvPr>
          <p:cNvGraphicFramePr>
            <a:graphicFrameLocks noChangeAspect="1"/>
          </p:cNvGraphicFramePr>
          <p:nvPr>
            <p:extLst>
              <p:ext uri="{D42A27DB-BD31-4B8C-83A1-F6EECF244321}">
                <p14:modId xmlns:p14="http://schemas.microsoft.com/office/powerpoint/2010/main" val="2544347845"/>
              </p:ext>
            </p:extLst>
          </p:nvPr>
        </p:nvGraphicFramePr>
        <p:xfrm>
          <a:off x="5292710" y="4034631"/>
          <a:ext cx="1968300" cy="571500"/>
        </p:xfrm>
        <a:graphic>
          <a:graphicData uri="http://schemas.openxmlformats.org/presentationml/2006/ole">
            <mc:AlternateContent xmlns:mc="http://schemas.openxmlformats.org/markup-compatibility/2006">
              <mc:Choice xmlns:v="urn:schemas-microsoft-com:vml" Requires="v">
                <p:oleObj spid="_x0000_s18783" name="Equation" r:id="rId4" imgW="787320" imgH="228600" progId="Equation.DSMT4">
                  <p:embed/>
                </p:oleObj>
              </mc:Choice>
              <mc:Fallback>
                <p:oleObj name="Equation" r:id="rId4" imgW="787320" imgH="228600" progId="Equation.DSMT4">
                  <p:embed/>
                  <p:pic>
                    <p:nvPicPr>
                      <p:cNvPr id="0" name="Object 7"/>
                      <p:cNvPicPr>
                        <a:picLocks noChangeAspect="1" noChangeArrowheads="1"/>
                      </p:cNvPicPr>
                      <p:nvPr/>
                    </p:nvPicPr>
                    <p:blipFill>
                      <a:blip r:embed="rId5"/>
                      <a:srcRect/>
                      <a:stretch>
                        <a:fillRect/>
                      </a:stretch>
                    </p:blipFill>
                    <p:spPr bwMode="auto">
                      <a:xfrm>
                        <a:off x="5292710" y="4034631"/>
                        <a:ext cx="1968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3">
            <a:extLst>
              <a:ext uri="{FF2B5EF4-FFF2-40B4-BE49-F238E27FC236}">
                <a16:creationId xmlns:a16="http://schemas.microsoft.com/office/drawing/2014/main" id="{4EC30011-8C55-4A96-86FE-543DCFBEB564}"/>
              </a:ext>
            </a:extLst>
          </p:cNvPr>
          <p:cNvGraphicFramePr>
            <a:graphicFrameLocks noChangeAspect="1"/>
          </p:cNvGraphicFramePr>
          <p:nvPr>
            <p:extLst>
              <p:ext uri="{D42A27DB-BD31-4B8C-83A1-F6EECF244321}">
                <p14:modId xmlns:p14="http://schemas.microsoft.com/office/powerpoint/2010/main" val="1099009016"/>
              </p:ext>
            </p:extLst>
          </p:nvPr>
        </p:nvGraphicFramePr>
        <p:xfrm>
          <a:off x="684337" y="3459806"/>
          <a:ext cx="3663466" cy="2768082"/>
        </p:xfrm>
        <a:graphic>
          <a:graphicData uri="http://schemas.openxmlformats.org/presentationml/2006/ole">
            <mc:AlternateContent xmlns:mc="http://schemas.openxmlformats.org/markup-compatibility/2006">
              <mc:Choice xmlns:v="urn:schemas-microsoft-com:vml" Requires="v">
                <p:oleObj spid="_x0000_s18784" name="Visio" r:id="rId6" imgW="2927032" imgH="2206942" progId="Visio.Drawing.11">
                  <p:embed/>
                </p:oleObj>
              </mc:Choice>
              <mc:Fallback>
                <p:oleObj name="Visio" r:id="rId6" imgW="2927032" imgH="2206942"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337" y="3459806"/>
                        <a:ext cx="3663466" cy="2768082"/>
                      </a:xfrm>
                      <a:prstGeom prst="rect">
                        <a:avLst/>
                      </a:prstGeom>
                      <a:noFill/>
                      <a:ln>
                        <a:noFill/>
                      </a:ln>
                      <a:extLst/>
                    </p:spPr>
                  </p:pic>
                </p:oleObj>
              </mc:Fallback>
            </mc:AlternateContent>
          </a:graphicData>
        </a:graphic>
      </p:graphicFrame>
      <p:graphicFrame>
        <p:nvGraphicFramePr>
          <p:cNvPr id="9" name="Object 9">
            <a:extLst>
              <a:ext uri="{FF2B5EF4-FFF2-40B4-BE49-F238E27FC236}">
                <a16:creationId xmlns:a16="http://schemas.microsoft.com/office/drawing/2014/main" id="{BBCBEEFF-A566-4BC0-916B-EB301CF95771}"/>
              </a:ext>
            </a:extLst>
          </p:cNvPr>
          <p:cNvGraphicFramePr>
            <a:graphicFrameLocks noChangeAspect="1"/>
          </p:cNvGraphicFramePr>
          <p:nvPr>
            <p:extLst>
              <p:ext uri="{D42A27DB-BD31-4B8C-83A1-F6EECF244321}">
                <p14:modId xmlns:p14="http://schemas.microsoft.com/office/powerpoint/2010/main" val="619737485"/>
              </p:ext>
            </p:extLst>
          </p:nvPr>
        </p:nvGraphicFramePr>
        <p:xfrm>
          <a:off x="5292715" y="3309938"/>
          <a:ext cx="1855788" cy="619125"/>
        </p:xfrm>
        <a:graphic>
          <a:graphicData uri="http://schemas.openxmlformats.org/presentationml/2006/ole">
            <mc:AlternateContent xmlns:mc="http://schemas.openxmlformats.org/markup-compatibility/2006">
              <mc:Choice xmlns:v="urn:schemas-microsoft-com:vml" Requires="v">
                <p:oleObj spid="_x0000_s18785" name="Equation" r:id="rId8" imgW="685800" imgH="228600" progId="Equation.DSMT4">
                  <p:embed/>
                </p:oleObj>
              </mc:Choice>
              <mc:Fallback>
                <p:oleObj name="Equation" r:id="rId8" imgW="685800" imgH="228600" progId="Equation.DSMT4">
                  <p:embed/>
                  <p:pic>
                    <p:nvPicPr>
                      <p:cNvPr id="0" name="Object 9"/>
                      <p:cNvPicPr>
                        <a:picLocks noChangeAspect="1" noChangeArrowheads="1"/>
                      </p:cNvPicPr>
                      <p:nvPr/>
                    </p:nvPicPr>
                    <p:blipFill>
                      <a:blip r:embed="rId9"/>
                      <a:srcRect/>
                      <a:stretch>
                        <a:fillRect/>
                      </a:stretch>
                    </p:blipFill>
                    <p:spPr bwMode="auto">
                      <a:xfrm>
                        <a:off x="5292715" y="3309938"/>
                        <a:ext cx="1855788"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a:extLst>
              <a:ext uri="{FF2B5EF4-FFF2-40B4-BE49-F238E27FC236}">
                <a16:creationId xmlns:a16="http://schemas.microsoft.com/office/drawing/2014/main" id="{B50E597D-5662-4961-88FF-A7C826BA3EFC}"/>
              </a:ext>
            </a:extLst>
          </p:cNvPr>
          <p:cNvSpPr txBox="1">
            <a:spLocks noChangeArrowheads="1"/>
          </p:cNvSpPr>
          <p:nvPr/>
        </p:nvSpPr>
        <p:spPr bwMode="auto">
          <a:xfrm>
            <a:off x="2494085" y="4991104"/>
            <a:ext cx="451338"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954">
                <a:solidFill>
                  <a:srgbClr val="FF0000"/>
                </a:solidFill>
                <a:latin typeface="Arial" panose="020B0604020202020204" pitchFamily="34" charset="0"/>
                <a:ea typeface="宋体" panose="02010600030101010101" pitchFamily="2" charset="-122"/>
              </a:rPr>
              <a:t>?</a:t>
            </a:r>
            <a:endParaRPr lang="zh-CN" altLang="en-US" sz="2954">
              <a:solidFill>
                <a:srgbClr val="FF0000"/>
              </a:solidFill>
              <a:latin typeface="Arial" panose="020B0604020202020204" pitchFamily="34" charset="0"/>
              <a:ea typeface="宋体" panose="02010600030101010101" pitchFamily="2" charset="-122"/>
            </a:endParaRPr>
          </a:p>
        </p:txBody>
      </p:sp>
      <p:sp>
        <p:nvSpPr>
          <p:cNvPr id="11" name="TextBox 10">
            <a:extLst>
              <a:ext uri="{FF2B5EF4-FFF2-40B4-BE49-F238E27FC236}">
                <a16:creationId xmlns:a16="http://schemas.microsoft.com/office/drawing/2014/main" id="{E642152D-8DD4-4B59-A565-40BEDEDA2F48}"/>
              </a:ext>
            </a:extLst>
          </p:cNvPr>
          <p:cNvSpPr txBox="1">
            <a:spLocks noChangeArrowheads="1"/>
          </p:cNvSpPr>
          <p:nvPr/>
        </p:nvSpPr>
        <p:spPr bwMode="auto">
          <a:xfrm>
            <a:off x="3657600" y="4155834"/>
            <a:ext cx="44987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CN" sz="2954">
                <a:solidFill>
                  <a:srgbClr val="FF0000"/>
                </a:solidFill>
                <a:latin typeface="Arial" panose="020B0604020202020204" pitchFamily="34" charset="0"/>
                <a:ea typeface="宋体" panose="02010600030101010101" pitchFamily="2" charset="-122"/>
              </a:rPr>
              <a:t>?</a:t>
            </a:r>
            <a:endParaRPr lang="zh-CN" altLang="en-US" sz="2954">
              <a:solidFill>
                <a:srgbClr val="FF0000"/>
              </a:solidFill>
              <a:latin typeface="Arial" panose="020B0604020202020204" pitchFamily="34" charset="0"/>
              <a:ea typeface="宋体" panose="02010600030101010101" pitchFamily="2" charset="-122"/>
            </a:endParaRPr>
          </a:p>
        </p:txBody>
      </p:sp>
      <p:graphicFrame>
        <p:nvGraphicFramePr>
          <p:cNvPr id="12" name="Object 6">
            <a:extLst>
              <a:ext uri="{FF2B5EF4-FFF2-40B4-BE49-F238E27FC236}">
                <a16:creationId xmlns:a16="http://schemas.microsoft.com/office/drawing/2014/main" id="{994675A8-E286-491F-8F1E-221EEA4A4593}"/>
              </a:ext>
            </a:extLst>
          </p:cNvPr>
          <p:cNvGraphicFramePr>
            <a:graphicFrameLocks noChangeAspect="1"/>
          </p:cNvGraphicFramePr>
          <p:nvPr>
            <p:extLst>
              <p:ext uri="{D42A27DB-BD31-4B8C-83A1-F6EECF244321}">
                <p14:modId xmlns:p14="http://schemas.microsoft.com/office/powerpoint/2010/main" val="3013592142"/>
              </p:ext>
            </p:extLst>
          </p:nvPr>
        </p:nvGraphicFramePr>
        <p:xfrm>
          <a:off x="5292711" y="4711699"/>
          <a:ext cx="2179008" cy="594360"/>
        </p:xfrm>
        <a:graphic>
          <a:graphicData uri="http://schemas.openxmlformats.org/presentationml/2006/ole">
            <mc:AlternateContent xmlns:mc="http://schemas.openxmlformats.org/markup-compatibility/2006">
              <mc:Choice xmlns:v="urn:schemas-microsoft-com:vml" Requires="v">
                <p:oleObj spid="_x0000_s18786" name="Equation" r:id="rId10" imgW="838080" imgH="228600" progId="Equation.DSMT4">
                  <p:embed/>
                </p:oleObj>
              </mc:Choice>
              <mc:Fallback>
                <p:oleObj name="Equation" r:id="rId10" imgW="838080" imgH="228600" progId="Equation.DSMT4">
                  <p:embed/>
                  <p:pic>
                    <p:nvPicPr>
                      <p:cNvPr id="0" name="Object 6"/>
                      <p:cNvPicPr>
                        <a:picLocks noChangeAspect="1" noChangeArrowheads="1"/>
                      </p:cNvPicPr>
                      <p:nvPr/>
                    </p:nvPicPr>
                    <p:blipFill>
                      <a:blip r:embed="rId11"/>
                      <a:srcRect/>
                      <a:stretch>
                        <a:fillRect/>
                      </a:stretch>
                    </p:blipFill>
                    <p:spPr bwMode="auto">
                      <a:xfrm>
                        <a:off x="5292711" y="4711699"/>
                        <a:ext cx="2179008" cy="594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4650186" y="5437582"/>
            <a:ext cx="4052214" cy="584775"/>
          </a:xfrm>
          <a:prstGeom prst="rect">
            <a:avLst/>
          </a:prstGeom>
          <a:noFill/>
        </p:spPr>
        <p:txBody>
          <a:bodyPr wrap="square" rtlCol="0">
            <a:spAutoFit/>
          </a:bodyPr>
          <a:lstStyle/>
          <a:p>
            <a:pPr algn="ctr"/>
            <a:r>
              <a:rPr lang="zh-CN" altLang="en-US" sz="3200" dirty="0">
                <a:solidFill>
                  <a:srgbClr val="0000FF"/>
                </a:solidFill>
              </a:rPr>
              <a:t>流程改进</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checkerboard(across)">
                                      <p:cBhvr>
                                        <p:cTn id="22" dur="500"/>
                                        <p:tgtEl>
                                          <p:spTgt spid="20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05">
                                            <p:txEl>
                                              <p:pRg st="2" end="2"/>
                                            </p:txEl>
                                          </p:spTgt>
                                        </p:tgtEl>
                                        <p:attrNameLst>
                                          <p:attrName>style.visibility</p:attrName>
                                        </p:attrNameLst>
                                      </p:cBhvr>
                                      <p:to>
                                        <p:strVal val="visible"/>
                                      </p:to>
                                    </p:set>
                                    <p:animEffect transition="in" filter="blinds(horizontal)">
                                      <p:cBhvr>
                                        <p:cTn id="32" dur="500"/>
                                        <p:tgtEl>
                                          <p:spTgt spid="410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5">
                                            <p:txEl>
                                              <p:pRg st="3" end="3"/>
                                            </p:txEl>
                                          </p:spTgt>
                                        </p:tgtEl>
                                        <p:attrNameLst>
                                          <p:attrName>style.visibility</p:attrName>
                                        </p:attrNameLst>
                                      </p:cBhvr>
                                      <p:to>
                                        <p:strVal val="visible"/>
                                      </p:to>
                                    </p:set>
                                    <p:animEffect transition="in" filter="blinds(horizontal)">
                                      <p:cBhvr>
                                        <p:cTn id="37" dur="500"/>
                                        <p:tgtEl>
                                          <p:spTgt spid="41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7F34A81C-EF03-4D63-A992-84765383C348}"/>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C757065D-633C-4F22-A755-A097D05739E0}" type="slidenum">
              <a:rPr lang="zh-CN" altLang="en-US" sz="1292">
                <a:latin typeface="Arial" panose="020B0604020202020204" pitchFamily="34" charset="0"/>
              </a:rPr>
              <a:pPr>
                <a:spcBef>
                  <a:spcPct val="0"/>
                </a:spcBef>
                <a:buFontTx/>
                <a:buNone/>
              </a:pPr>
              <a:t>14</a:t>
            </a:fld>
            <a:endParaRPr lang="en-US" altLang="zh-CN" sz="1292">
              <a:latin typeface="Arial" panose="020B0604020202020204" pitchFamily="34" charset="0"/>
            </a:endParaRPr>
          </a:p>
        </p:txBody>
      </p:sp>
      <p:sp>
        <p:nvSpPr>
          <p:cNvPr id="6151" name="Rectangle 2">
            <a:extLst>
              <a:ext uri="{FF2B5EF4-FFF2-40B4-BE49-F238E27FC236}">
                <a16:creationId xmlns:a16="http://schemas.microsoft.com/office/drawing/2014/main" id="{FBC2D821-DCDD-41FB-9C0F-2C7B25A82563}"/>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数值微分法</a:t>
            </a:r>
            <a:r>
              <a:rPr lang="en-US" altLang="zh-CN" dirty="0">
                <a:ea typeface="宋体" panose="02010600030101010101" pitchFamily="2" charset="-122"/>
              </a:rPr>
              <a:t>DDA Method</a:t>
            </a:r>
          </a:p>
        </p:txBody>
      </p:sp>
      <p:sp>
        <p:nvSpPr>
          <p:cNvPr id="5128" name="Rectangle 3">
            <a:extLst>
              <a:ext uri="{FF2B5EF4-FFF2-40B4-BE49-F238E27FC236}">
                <a16:creationId xmlns:a16="http://schemas.microsoft.com/office/drawing/2014/main" id="{D29ECA48-FD8C-49CA-AF5E-D7F36E536445}"/>
              </a:ext>
            </a:extLst>
          </p:cNvPr>
          <p:cNvSpPr>
            <a:spLocks noGrp="1" noChangeArrowheads="1"/>
          </p:cNvSpPr>
          <p:nvPr>
            <p:ph type="body" idx="1"/>
          </p:nvPr>
        </p:nvSpPr>
        <p:spPr>
          <a:xfrm>
            <a:off x="197827" y="1378929"/>
            <a:ext cx="8763000" cy="4783015"/>
          </a:xfrm>
        </p:spPr>
        <p:txBody>
          <a:bodyPr/>
          <a:lstStyle/>
          <a:p>
            <a:pPr eaLnBrk="1" hangingPunct="1"/>
            <a:r>
              <a:rPr lang="en-US" altLang="zh-CN" dirty="0">
                <a:ea typeface="宋体" panose="02010600030101010101" pitchFamily="2" charset="-122"/>
              </a:rPr>
              <a:t>Observe: </a:t>
            </a:r>
            <a:r>
              <a:rPr lang="en-US" altLang="zh-CN" i="1" dirty="0">
                <a:ea typeface="宋体" panose="02010600030101010101" pitchFamily="2" charset="-122"/>
              </a:rPr>
              <a:t>y += k</a:t>
            </a:r>
            <a:r>
              <a:rPr lang="en-US" altLang="zh-CN" dirty="0">
                <a:ea typeface="宋体" panose="02010600030101010101" pitchFamily="2" charset="-122"/>
              </a:rPr>
              <a:t> at each </a:t>
            </a:r>
            <a:r>
              <a:rPr lang="en-US" altLang="zh-CN" i="1" dirty="0">
                <a:ea typeface="宋体" panose="02010600030101010101" pitchFamily="2" charset="-122"/>
              </a:rPr>
              <a:t>x</a:t>
            </a:r>
            <a:r>
              <a:rPr lang="en-US" altLang="zh-CN" dirty="0">
                <a:ea typeface="宋体" panose="02010600030101010101" pitchFamily="2" charset="-122"/>
              </a:rPr>
              <a:t> step (</a:t>
            </a:r>
            <a:r>
              <a:rPr lang="en-US" altLang="zh-CN" i="1" dirty="0">
                <a:ea typeface="宋体" panose="02010600030101010101" pitchFamily="2" charset="-122"/>
              </a:rPr>
              <a:t>k = </a:t>
            </a:r>
            <a:r>
              <a:rPr lang="en-US" altLang="zh-CN" i="1" dirty="0" err="1">
                <a:ea typeface="宋体" panose="02010600030101010101" pitchFamily="2" charset="-122"/>
              </a:rPr>
              <a:t>dy</a:t>
            </a:r>
            <a:r>
              <a:rPr lang="en-US" altLang="zh-CN" i="1" dirty="0">
                <a:ea typeface="宋体" panose="02010600030101010101" pitchFamily="2" charset="-122"/>
              </a:rPr>
              <a:t>/dx</a:t>
            </a:r>
            <a:r>
              <a:rPr lang="en-US" altLang="zh-CN" dirty="0">
                <a:ea typeface="宋体" panose="02010600030101010101" pitchFamily="2" charset="-122"/>
              </a:rPr>
              <a:t>)</a:t>
            </a:r>
          </a:p>
        </p:txBody>
      </p:sp>
      <p:graphicFrame>
        <p:nvGraphicFramePr>
          <p:cNvPr id="19461" name="Object 9">
            <a:extLst>
              <a:ext uri="{FF2B5EF4-FFF2-40B4-BE49-F238E27FC236}">
                <a16:creationId xmlns:a16="http://schemas.microsoft.com/office/drawing/2014/main" id="{0BF9742F-604B-48C4-892F-36F08C853E98}"/>
              </a:ext>
            </a:extLst>
          </p:cNvPr>
          <p:cNvGraphicFramePr>
            <a:graphicFrameLocks noChangeAspect="1"/>
          </p:cNvGraphicFramePr>
          <p:nvPr/>
        </p:nvGraphicFramePr>
        <p:xfrm>
          <a:off x="684337" y="3012832"/>
          <a:ext cx="4586654" cy="3465635"/>
        </p:xfrm>
        <a:graphic>
          <a:graphicData uri="http://schemas.openxmlformats.org/presentationml/2006/ole">
            <mc:AlternateContent xmlns:mc="http://schemas.openxmlformats.org/markup-compatibility/2006">
              <mc:Choice xmlns:v="urn:schemas-microsoft-com:vml" Requires="v">
                <p:oleObj spid="_x0000_s19809" name="Visio" r:id="rId4" imgW="2927032" imgH="2206942" progId="Visio.Drawing.11">
                  <p:embed/>
                </p:oleObj>
              </mc:Choice>
              <mc:Fallback>
                <p:oleObj name="Visio" r:id="rId4" imgW="2927032" imgH="2206942"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337" y="3012832"/>
                        <a:ext cx="4586654" cy="346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3">
            <a:extLst>
              <a:ext uri="{FF2B5EF4-FFF2-40B4-BE49-F238E27FC236}">
                <a16:creationId xmlns:a16="http://schemas.microsoft.com/office/drawing/2014/main" id="{59D45F5F-2D9B-4C82-8825-4135A11CE9ED}"/>
              </a:ext>
            </a:extLst>
          </p:cNvPr>
          <p:cNvGraphicFramePr>
            <a:graphicFrameLocks noChangeAspect="1"/>
          </p:cNvGraphicFramePr>
          <p:nvPr/>
        </p:nvGraphicFramePr>
        <p:xfrm>
          <a:off x="1834665" y="1950427"/>
          <a:ext cx="3169627" cy="965688"/>
        </p:xfrm>
        <a:graphic>
          <a:graphicData uri="http://schemas.openxmlformats.org/presentationml/2006/ole">
            <mc:AlternateContent xmlns:mc="http://schemas.openxmlformats.org/markup-compatibility/2006">
              <mc:Choice xmlns:v="urn:schemas-microsoft-com:vml" Requires="v">
                <p:oleObj spid="_x0000_s19810" name="Equation" r:id="rId6" imgW="749300" imgH="228600" progId="Equation.DSMT4">
                  <p:embed/>
                </p:oleObj>
              </mc:Choice>
              <mc:Fallback>
                <p:oleObj name="Equation" r:id="rId6" imgW="74930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4665" y="1950427"/>
                        <a:ext cx="3169627" cy="965688"/>
                      </a:xfrm>
                      <a:prstGeom prst="rect">
                        <a:avLst/>
                      </a:prstGeom>
                      <a:noFill/>
                      <a:ln>
                        <a:noFill/>
                      </a:ln>
                      <a:effectLst/>
                      <a:extLst/>
                    </p:spPr>
                  </p:pic>
                </p:oleObj>
              </mc:Fallback>
            </mc:AlternateContent>
          </a:graphicData>
        </a:graphic>
      </p:graphicFrame>
      <p:graphicFrame>
        <p:nvGraphicFramePr>
          <p:cNvPr id="13" name="Object 13">
            <a:extLst>
              <a:ext uri="{FF2B5EF4-FFF2-40B4-BE49-F238E27FC236}">
                <a16:creationId xmlns:a16="http://schemas.microsoft.com/office/drawing/2014/main" id="{0242AFEE-F9CE-4562-B7AB-5BCC6310FDF7}"/>
              </a:ext>
            </a:extLst>
          </p:cNvPr>
          <p:cNvGraphicFramePr>
            <a:graphicFrameLocks noChangeAspect="1"/>
          </p:cNvGraphicFramePr>
          <p:nvPr/>
        </p:nvGraphicFramePr>
        <p:xfrm>
          <a:off x="5778012" y="3909650"/>
          <a:ext cx="2899996" cy="965689"/>
        </p:xfrm>
        <a:graphic>
          <a:graphicData uri="http://schemas.openxmlformats.org/presentationml/2006/ole">
            <mc:AlternateContent xmlns:mc="http://schemas.openxmlformats.org/markup-compatibility/2006">
              <mc:Choice xmlns:v="urn:schemas-microsoft-com:vml" Requires="v">
                <p:oleObj spid="_x0000_s19811" name="Equation" r:id="rId8" imgW="685800" imgH="228600" progId="Equation.DSMT4">
                  <p:embed/>
                </p:oleObj>
              </mc:Choice>
              <mc:Fallback>
                <p:oleObj name="Equation" r:id="rId8" imgW="685800" imgH="228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8012" y="3909650"/>
                        <a:ext cx="2899996" cy="965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a:extLst>
              <a:ext uri="{FF2B5EF4-FFF2-40B4-BE49-F238E27FC236}">
                <a16:creationId xmlns:a16="http://schemas.microsoft.com/office/drawing/2014/main" id="{1E8E1B18-65E2-468A-9055-F968AF1D64D9}"/>
              </a:ext>
            </a:extLst>
          </p:cNvPr>
          <p:cNvGraphicFramePr>
            <a:graphicFrameLocks noChangeAspect="1"/>
          </p:cNvGraphicFramePr>
          <p:nvPr/>
        </p:nvGraphicFramePr>
        <p:xfrm>
          <a:off x="5827835" y="4834304"/>
          <a:ext cx="2899996" cy="967154"/>
        </p:xfrm>
        <a:graphic>
          <a:graphicData uri="http://schemas.openxmlformats.org/presentationml/2006/ole">
            <mc:AlternateContent xmlns:mc="http://schemas.openxmlformats.org/markup-compatibility/2006">
              <mc:Choice xmlns:v="urn:schemas-microsoft-com:vml" Requires="v">
                <p:oleObj spid="_x0000_s19812" name="Equation" r:id="rId10" imgW="685800" imgH="228600" progId="Equation.DSMT4">
                  <p:embed/>
                </p:oleObj>
              </mc:Choice>
              <mc:Fallback>
                <p:oleObj name="Equation" r:id="rId10" imgW="685800" imgH="2286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27835" y="4834304"/>
                        <a:ext cx="2899996" cy="967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17" dur="500"/>
                                        <p:tgtEl>
                                          <p:spTgt spid="51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gtEl>
                                        <p:attrNameLst>
                                          <p:attrName>style.visibility</p:attrName>
                                        </p:attrNameLst>
                                      </p:cBhvr>
                                      <p:to>
                                        <p:strVal val="visible"/>
                                      </p:to>
                                    </p:set>
                                    <p:animEffect transition="in" filter="blinds(horizontal)">
                                      <p:cBhvr>
                                        <p:cTn id="22" dur="500"/>
                                        <p:tgtEl>
                                          <p:spTgt spid="5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blinds(horizontal)">
                                      <p:cBhvr>
                                        <p:cTn id="27"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51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1F7913-49C0-48AC-B29A-F9D087E0850F}"/>
              </a:ext>
            </a:extLst>
          </p:cNvPr>
          <p:cNvSpPr>
            <a:spLocks noGrp="1" noChangeArrowheads="1"/>
          </p:cNvSpPr>
          <p:nvPr>
            <p:ph idx="1"/>
          </p:nvPr>
        </p:nvSpPr>
        <p:spPr>
          <a:xfrm>
            <a:off x="361951" y="1157657"/>
            <a:ext cx="8401050" cy="5004289"/>
          </a:xfrm>
        </p:spPr>
        <p:txBody>
          <a:bodyPr/>
          <a:lstStyle/>
          <a:p>
            <a:pPr>
              <a:buFontTx/>
              <a:buNone/>
            </a:pPr>
            <a:r>
              <a:rPr lang="en-US" altLang="zh-CN" dirty="0">
                <a:ea typeface="宋体" panose="02010600030101010101" pitchFamily="2" charset="-122"/>
              </a:rPr>
              <a:t> </a:t>
            </a:r>
            <a:r>
              <a:rPr lang="en-US" altLang="zh-CN" i="1" dirty="0" err="1">
                <a:ea typeface="宋体" panose="02010600030101010101" pitchFamily="2" charset="-122"/>
              </a:rPr>
              <a:t>LineDDA</a:t>
            </a:r>
            <a:r>
              <a:rPr lang="en-US" altLang="zh-CN" i="1" dirty="0">
                <a:ea typeface="宋体" panose="02010600030101010101" pitchFamily="2" charset="-122"/>
              </a:rPr>
              <a:t>(</a:t>
            </a:r>
            <a:r>
              <a:rPr lang="en-US" altLang="zh-CN" i="1" dirty="0" err="1">
                <a:ea typeface="宋体" panose="02010600030101010101" pitchFamily="2" charset="-122"/>
              </a:rPr>
              <a:t>int</a:t>
            </a:r>
            <a:r>
              <a:rPr lang="en-US" altLang="zh-CN" i="1" dirty="0">
                <a:ea typeface="宋体" panose="02010600030101010101" pitchFamily="2" charset="-122"/>
              </a:rPr>
              <a:t> x</a:t>
            </a:r>
            <a:r>
              <a:rPr lang="en-US" altLang="zh-CN" i="1" baseline="-25000" dirty="0">
                <a:ea typeface="宋体" panose="02010600030101010101" pitchFamily="2" charset="-122"/>
              </a:rPr>
              <a:t>0</a:t>
            </a:r>
            <a:r>
              <a:rPr lang="en-US" altLang="zh-CN" i="1" dirty="0">
                <a:ea typeface="宋体" panose="02010600030101010101" pitchFamily="2" charset="-122"/>
              </a:rPr>
              <a:t>,int y</a:t>
            </a:r>
            <a:r>
              <a:rPr lang="en-US" altLang="zh-CN" i="1" baseline="-25000" dirty="0">
                <a:ea typeface="宋体" panose="02010600030101010101" pitchFamily="2" charset="-122"/>
              </a:rPr>
              <a:t>0</a:t>
            </a:r>
            <a:r>
              <a:rPr lang="en-US" altLang="zh-CN" i="1" dirty="0">
                <a:ea typeface="宋体" panose="02010600030101010101" pitchFamily="2" charset="-122"/>
              </a:rPr>
              <a:t>,int </a:t>
            </a:r>
            <a:r>
              <a:rPr lang="en-US" altLang="zh-CN" i="1" dirty="0" err="1">
                <a:ea typeface="宋体" panose="02010600030101010101" pitchFamily="2" charset="-122"/>
              </a:rPr>
              <a:t>x</a:t>
            </a:r>
            <a:r>
              <a:rPr lang="en-US" altLang="zh-CN" i="1" baseline="-25000" dirty="0" err="1">
                <a:ea typeface="宋体" panose="02010600030101010101" pitchFamily="2" charset="-122"/>
              </a:rPr>
              <a:t>n</a:t>
            </a:r>
            <a:r>
              <a:rPr lang="en-US" altLang="zh-CN" i="1" dirty="0" err="1">
                <a:ea typeface="宋体" panose="02010600030101010101" pitchFamily="2" charset="-122"/>
              </a:rPr>
              <a:t>,int</a:t>
            </a:r>
            <a:r>
              <a:rPr lang="en-US" altLang="zh-CN" i="1" dirty="0">
                <a:ea typeface="宋体" panose="02010600030101010101" pitchFamily="2" charset="-122"/>
              </a:rPr>
              <a:t> </a:t>
            </a:r>
            <a:r>
              <a:rPr lang="en-US" altLang="zh-CN" i="1" dirty="0" err="1">
                <a:ea typeface="宋体" panose="02010600030101010101" pitchFamily="2" charset="-122"/>
              </a:rPr>
              <a:t>y</a:t>
            </a:r>
            <a:r>
              <a:rPr lang="en-US" altLang="zh-CN" i="1" baseline="-25000" dirty="0" err="1">
                <a:ea typeface="宋体" panose="02010600030101010101" pitchFamily="2" charset="-122"/>
              </a:rPr>
              <a:t>n</a:t>
            </a:r>
            <a:r>
              <a:rPr lang="en-US" altLang="zh-CN" i="1" dirty="0">
                <a:ea typeface="宋体" panose="02010600030101010101" pitchFamily="2" charset="-122"/>
              </a:rPr>
              <a:t>){</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k=(x</a:t>
            </a:r>
            <a:r>
              <a:rPr lang="en-US" altLang="zh-CN" i="1" baseline="-25000" dirty="0">
                <a:ea typeface="宋体" panose="02010600030101010101" pitchFamily="2" charset="-122"/>
              </a:rPr>
              <a:t>n</a:t>
            </a:r>
            <a:r>
              <a:rPr lang="en-US" altLang="zh-CN" i="1" dirty="0">
                <a:ea typeface="宋体" panose="02010600030101010101" pitchFamily="2" charset="-122"/>
              </a:rPr>
              <a:t>-x</a:t>
            </a:r>
            <a:r>
              <a:rPr lang="en-US" altLang="zh-CN" i="1" baseline="-25000" dirty="0">
                <a:ea typeface="宋体" panose="02010600030101010101" pitchFamily="2" charset="-122"/>
              </a:rPr>
              <a:t>0</a:t>
            </a:r>
            <a:r>
              <a:rPr lang="en-US" altLang="zh-CN" i="1" dirty="0">
                <a:ea typeface="宋体" panose="02010600030101010101" pitchFamily="2" charset="-122"/>
              </a:rPr>
              <a:t>)/(y</a:t>
            </a:r>
            <a:r>
              <a:rPr lang="en-US" altLang="zh-CN" i="1" baseline="-25000" dirty="0">
                <a:ea typeface="宋体" panose="02010600030101010101" pitchFamily="2" charset="-122"/>
              </a:rPr>
              <a:t>n</a:t>
            </a:r>
            <a:r>
              <a:rPr lang="en-US" altLang="zh-CN" i="1" dirty="0">
                <a:ea typeface="宋体" panose="02010600030101010101" pitchFamily="2" charset="-122"/>
              </a:rPr>
              <a:t>-y</a:t>
            </a:r>
            <a:r>
              <a:rPr lang="en-US" altLang="zh-CN" i="1" baseline="-25000" dirty="0">
                <a:ea typeface="宋体" panose="02010600030101010101" pitchFamily="2" charset="-122"/>
              </a:rPr>
              <a:t>0</a:t>
            </a:r>
            <a:r>
              <a:rPr lang="en-US" altLang="zh-CN" i="1" dirty="0">
                <a:ea typeface="宋体" panose="02010600030101010101" pitchFamily="2" charset="-122"/>
              </a:rPr>
              <a:t>); b=y</a:t>
            </a:r>
            <a:r>
              <a:rPr lang="en-US" altLang="zh-CN" i="1" baseline="-25000" dirty="0">
                <a:ea typeface="宋体" panose="02010600030101010101" pitchFamily="2" charset="-122"/>
              </a:rPr>
              <a:t>0</a:t>
            </a:r>
            <a:r>
              <a:rPr lang="en-US" altLang="zh-CN" i="1" dirty="0">
                <a:ea typeface="宋体" panose="02010600030101010101" pitchFamily="2" charset="-122"/>
              </a:rPr>
              <a:t>-kx</a:t>
            </a:r>
            <a:r>
              <a:rPr lang="en-US" altLang="zh-CN" i="1" baseline="-25000" dirty="0">
                <a:ea typeface="宋体" panose="02010600030101010101" pitchFamily="2" charset="-122"/>
              </a:rPr>
              <a:t>0</a:t>
            </a:r>
            <a:endParaRPr lang="zh-CN" altLang="zh-CN" i="1" baseline="-25000" dirty="0">
              <a:ea typeface="宋体" panose="02010600030101010101" pitchFamily="2" charset="-122"/>
            </a:endParaRPr>
          </a:p>
          <a:p>
            <a:pPr>
              <a:buFontTx/>
              <a:buNone/>
            </a:pPr>
            <a:r>
              <a:rPr lang="en-US" altLang="zh-CN" i="1" dirty="0">
                <a:ea typeface="宋体" panose="02010600030101010101" pitchFamily="2" charset="-122"/>
              </a:rPr>
              <a:t>	y=y</a:t>
            </a:r>
            <a:r>
              <a:rPr lang="en-US" altLang="zh-CN" i="1" baseline="-25000" dirty="0">
                <a:ea typeface="宋体" panose="02010600030101010101" pitchFamily="2" charset="-122"/>
              </a:rPr>
              <a:t>0</a:t>
            </a:r>
            <a:r>
              <a:rPr lang="en-US" altLang="zh-CN" i="1" dirty="0">
                <a:ea typeface="宋体" panose="02010600030101010101" pitchFamily="2" charset="-122"/>
              </a:rPr>
              <a:t>; </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for(x=x</a:t>
            </a:r>
            <a:r>
              <a:rPr lang="en-US" altLang="zh-CN" i="1" baseline="-25000" dirty="0">
                <a:ea typeface="宋体" panose="02010600030101010101" pitchFamily="2" charset="-122"/>
              </a:rPr>
              <a:t>0</a:t>
            </a:r>
            <a:r>
              <a:rPr lang="en-US" altLang="zh-CN" i="1" dirty="0">
                <a:ea typeface="宋体" panose="02010600030101010101" pitchFamily="2" charset="-122"/>
              </a:rPr>
              <a:t>;x&lt;=</a:t>
            </a:r>
            <a:r>
              <a:rPr lang="en-US" altLang="zh-CN" i="1" dirty="0" err="1">
                <a:ea typeface="宋体" panose="02010600030101010101" pitchFamily="2" charset="-122"/>
              </a:rPr>
              <a:t>x</a:t>
            </a:r>
            <a:r>
              <a:rPr lang="en-US" altLang="zh-CN" i="1" baseline="-25000" dirty="0" err="1">
                <a:ea typeface="宋体" panose="02010600030101010101" pitchFamily="2" charset="-122"/>
              </a:rPr>
              <a:t>n</a:t>
            </a:r>
            <a:r>
              <a:rPr lang="en-US" altLang="zh-CN" i="1" dirty="0">
                <a:ea typeface="宋体" panose="02010600030101010101" pitchFamily="2" charset="-122"/>
              </a:rPr>
              <a:t>; x++)</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Pixel(x, (</a:t>
            </a:r>
            <a:r>
              <a:rPr lang="en-US" altLang="zh-CN" i="1" dirty="0" err="1">
                <a:ea typeface="宋体" panose="02010600030101010101" pitchFamily="2" charset="-122"/>
              </a:rPr>
              <a:t>int</a:t>
            </a:r>
            <a:r>
              <a:rPr lang="en-US" altLang="zh-CN" i="1" dirty="0">
                <a:ea typeface="宋体" panose="02010600030101010101" pitchFamily="2" charset="-122"/>
              </a:rPr>
              <a:t>)(y+0.5));</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y=</a:t>
            </a:r>
            <a:r>
              <a:rPr lang="en-US" altLang="zh-CN" i="1" dirty="0" err="1">
                <a:ea typeface="宋体" panose="02010600030101010101" pitchFamily="2" charset="-122"/>
              </a:rPr>
              <a:t>y+k</a:t>
            </a:r>
            <a:r>
              <a:rPr lang="en-US" altLang="zh-CN" i="1" dirty="0">
                <a:ea typeface="宋体" panose="02010600030101010101" pitchFamily="2" charset="-122"/>
              </a:rPr>
              <a:t>;</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	}		</a:t>
            </a:r>
            <a:endParaRPr lang="zh-CN" altLang="zh-CN" i="1" dirty="0">
              <a:ea typeface="宋体" panose="02010600030101010101" pitchFamily="2" charset="-122"/>
            </a:endParaRPr>
          </a:p>
          <a:p>
            <a:pPr>
              <a:buFontTx/>
              <a:buNone/>
            </a:pPr>
            <a:r>
              <a:rPr lang="en-US" altLang="zh-CN" i="1" dirty="0">
                <a:ea typeface="宋体" panose="02010600030101010101" pitchFamily="2" charset="-122"/>
              </a:rPr>
              <a:t>}</a:t>
            </a:r>
            <a:endParaRPr lang="zh-CN" altLang="en-US" i="1" dirty="0">
              <a:ea typeface="宋体" panose="02010600030101010101" pitchFamily="2" charset="-122"/>
            </a:endParaRPr>
          </a:p>
        </p:txBody>
      </p:sp>
      <p:sp>
        <p:nvSpPr>
          <p:cNvPr id="20483" name="灯片编号占位符 3">
            <a:extLst>
              <a:ext uri="{FF2B5EF4-FFF2-40B4-BE49-F238E27FC236}">
                <a16:creationId xmlns:a16="http://schemas.microsoft.com/office/drawing/2014/main" id="{9DA25544-FB4B-4A62-9044-1E3D1C5AAB32}"/>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5369F9FC-065F-4509-970F-6DC8B1D98767}" type="slidenum">
              <a:rPr lang="zh-CN" altLang="en-US" sz="1292">
                <a:latin typeface="Arial" panose="020B0604020202020204" pitchFamily="34" charset="0"/>
              </a:rPr>
              <a:pPr>
                <a:spcBef>
                  <a:spcPct val="0"/>
                </a:spcBef>
                <a:buFontTx/>
                <a:buNone/>
              </a:pPr>
              <a:t>15</a:t>
            </a:fld>
            <a:endParaRPr lang="en-US" altLang="zh-CN" sz="1292">
              <a:latin typeface="Arial" panose="020B0604020202020204" pitchFamily="34" charset="0"/>
            </a:endParaRPr>
          </a:p>
        </p:txBody>
      </p:sp>
      <p:sp>
        <p:nvSpPr>
          <p:cNvPr id="20484" name="Rectangle 2">
            <a:extLst>
              <a:ext uri="{FF2B5EF4-FFF2-40B4-BE49-F238E27FC236}">
                <a16:creationId xmlns:a16="http://schemas.microsoft.com/office/drawing/2014/main" id="{6885227F-4814-40BF-B562-E5017608FD5E}"/>
              </a:ext>
            </a:extLst>
          </p:cNvPr>
          <p:cNvSpPr>
            <a:spLocks noGrp="1" noChangeArrowheads="1"/>
          </p:cNvSpPr>
          <p:nvPr>
            <p:ph type="title"/>
          </p:nvPr>
        </p:nvSpPr>
        <p:spPr/>
        <p:txBody>
          <a:bodyPr/>
          <a:lstStyle/>
          <a:p>
            <a:pPr eaLnBrk="1" hangingPunct="1"/>
            <a:r>
              <a:rPr lang="en-US" altLang="zh-CN">
                <a:ea typeface="宋体" panose="02010600030101010101" pitchFamily="2" charset="-122"/>
              </a:rPr>
              <a:t>DDA Method</a:t>
            </a:r>
          </a:p>
        </p:txBody>
      </p:sp>
      <p:sp>
        <p:nvSpPr>
          <p:cNvPr id="6" name="AutoShape 4">
            <a:extLst>
              <a:ext uri="{FF2B5EF4-FFF2-40B4-BE49-F238E27FC236}">
                <a16:creationId xmlns:a16="http://schemas.microsoft.com/office/drawing/2014/main" id="{CB586329-3A1D-4494-ACB4-1516E2FC26BC}"/>
              </a:ext>
            </a:extLst>
          </p:cNvPr>
          <p:cNvSpPr>
            <a:spLocks noChangeArrowheads="1"/>
          </p:cNvSpPr>
          <p:nvPr/>
        </p:nvSpPr>
        <p:spPr bwMode="auto">
          <a:xfrm>
            <a:off x="6333395" y="4111139"/>
            <a:ext cx="1698381" cy="634511"/>
          </a:xfrm>
          <a:prstGeom prst="wedgeRoundRectCallout">
            <a:avLst>
              <a:gd name="adj1" fmla="val -80123"/>
              <a:gd name="adj2" fmla="val -31835"/>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a:solidFill>
                  <a:schemeClr val="accent2"/>
                </a:solidFill>
                <a:ea typeface="宋体" pitchFamily="2" charset="-122"/>
              </a:rPr>
              <a:t>能否改进</a:t>
            </a:r>
            <a:r>
              <a:rPr lang="en-US" altLang="zh-CN" sz="2585" dirty="0">
                <a:solidFill>
                  <a:schemeClr val="accent2"/>
                </a:solidFill>
                <a:ea typeface="宋体" pitchFamily="2" charset="-122"/>
              </a:rPr>
              <a:t>?</a:t>
            </a:r>
          </a:p>
        </p:txBody>
      </p:sp>
      <p:sp>
        <p:nvSpPr>
          <p:cNvPr id="8" name="AutoShape 4">
            <a:extLst>
              <a:ext uri="{FF2B5EF4-FFF2-40B4-BE49-F238E27FC236}">
                <a16:creationId xmlns:a16="http://schemas.microsoft.com/office/drawing/2014/main" id="{BD7DA971-7E8C-42F1-9FC5-A3869D0319E5}"/>
              </a:ext>
            </a:extLst>
          </p:cNvPr>
          <p:cNvSpPr>
            <a:spLocks noChangeArrowheads="1"/>
          </p:cNvSpPr>
          <p:nvPr/>
        </p:nvSpPr>
        <p:spPr bwMode="auto">
          <a:xfrm>
            <a:off x="6227888" y="2060331"/>
            <a:ext cx="1909397" cy="634512"/>
          </a:xfrm>
          <a:prstGeom prst="wedgeRoundRectCallout">
            <a:avLst>
              <a:gd name="adj1" fmla="val -83469"/>
              <a:gd name="adj2" fmla="val 41621"/>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954" dirty="0">
                <a:solidFill>
                  <a:schemeClr val="accent2"/>
                </a:solidFill>
                <a:ea typeface="宋体" pitchFamily="2" charset="-122"/>
              </a:rPr>
              <a:t>运算量？</a:t>
            </a:r>
            <a:endParaRPr lang="en-US" altLang="zh-CN" sz="2954" dirty="0">
              <a:solidFill>
                <a:schemeClr val="accent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209C2F58-6D2F-4029-9864-15477C75A1F2}"/>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6F98CD1B-D710-4D2B-86BA-97CA42321D5E}" type="slidenum">
              <a:rPr lang="zh-CN" altLang="en-US" sz="1292">
                <a:latin typeface="Arial" panose="020B0604020202020204" pitchFamily="34" charset="0"/>
              </a:rPr>
              <a:pPr>
                <a:spcBef>
                  <a:spcPct val="0"/>
                </a:spcBef>
                <a:buFontTx/>
                <a:buNone/>
              </a:pPr>
              <a:t>16</a:t>
            </a:fld>
            <a:endParaRPr lang="en-US" altLang="zh-CN" sz="1292">
              <a:latin typeface="Arial" panose="020B0604020202020204" pitchFamily="34" charset="0"/>
            </a:endParaRPr>
          </a:p>
        </p:txBody>
      </p:sp>
      <p:sp>
        <p:nvSpPr>
          <p:cNvPr id="21507" name="Rectangle 2">
            <a:extLst>
              <a:ext uri="{FF2B5EF4-FFF2-40B4-BE49-F238E27FC236}">
                <a16:creationId xmlns:a16="http://schemas.microsoft.com/office/drawing/2014/main" id="{95E5208E-DF07-4DE6-A342-4D3953B040D1}"/>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Review </a:t>
            </a:r>
            <a:r>
              <a:rPr lang="zh-CN" altLang="en-US" dirty="0">
                <a:ea typeface="黑体" panose="02010609060101010101" pitchFamily="49" charset="-122"/>
              </a:rPr>
              <a:t>问题再思考</a:t>
            </a:r>
            <a:endParaRPr lang="en-US" altLang="zh-CN" dirty="0">
              <a:ea typeface="黑体" panose="02010609060101010101" pitchFamily="49" charset="-122"/>
            </a:endParaRPr>
          </a:p>
        </p:txBody>
      </p:sp>
      <p:sp>
        <p:nvSpPr>
          <p:cNvPr id="18436" name="Rectangle 4">
            <a:extLst>
              <a:ext uri="{FF2B5EF4-FFF2-40B4-BE49-F238E27FC236}">
                <a16:creationId xmlns:a16="http://schemas.microsoft.com/office/drawing/2014/main" id="{2CA3D4E0-AD52-46D4-A17D-BDCF955EF841}"/>
              </a:ext>
            </a:extLst>
          </p:cNvPr>
          <p:cNvSpPr>
            <a:spLocks noGrp="1" noChangeArrowheads="1"/>
          </p:cNvSpPr>
          <p:nvPr>
            <p:ph type="body" idx="1"/>
          </p:nvPr>
        </p:nvSpPr>
        <p:spPr>
          <a:xfrm>
            <a:off x="228600" y="1298334"/>
            <a:ext cx="8763000" cy="3808535"/>
          </a:xfrm>
        </p:spPr>
        <p:txBody>
          <a:bodyPr/>
          <a:lstStyle/>
          <a:p>
            <a:pPr eaLnBrk="1" hangingPunct="1"/>
            <a:r>
              <a:rPr lang="en-US" altLang="zh-CN">
                <a:ea typeface="宋体" panose="02010600030101010101" pitchFamily="2" charset="-122"/>
              </a:rPr>
              <a:t>It's like marching a ray through the grid </a:t>
            </a:r>
          </a:p>
          <a:p>
            <a:pPr eaLnBrk="1" hangingPunct="1"/>
            <a:r>
              <a:rPr lang="en-US" altLang="zh-CN">
                <a:ea typeface="宋体" panose="02010600030101010101" pitchFamily="2" charset="-122"/>
              </a:rPr>
              <a:t>Select pixel vertically closest to line segment</a:t>
            </a:r>
          </a:p>
        </p:txBody>
      </p:sp>
      <p:pic>
        <p:nvPicPr>
          <p:cNvPr id="21509" name="Picture 7">
            <a:extLst>
              <a:ext uri="{FF2B5EF4-FFF2-40B4-BE49-F238E27FC236}">
                <a16:creationId xmlns:a16="http://schemas.microsoft.com/office/drawing/2014/main" id="{C08B57BE-2211-4195-BCD2-52B5D0A96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785" y="2497019"/>
            <a:ext cx="6137031" cy="396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7E58ADA6-702B-469B-B89D-9A9567594CB0}"/>
              </a:ext>
            </a:extLst>
          </p:cNvPr>
          <p:cNvCxnSpPr/>
          <p:nvPr/>
        </p:nvCxnSpPr>
        <p:spPr bwMode="auto">
          <a:xfrm flipV="1">
            <a:off x="3094896" y="3067053"/>
            <a:ext cx="4873869" cy="3055326"/>
          </a:xfrm>
          <a:prstGeom prst="line">
            <a:avLst/>
          </a:prstGeom>
          <a:solidFill>
            <a:schemeClr val="accent1"/>
          </a:solidFill>
          <a:ln w="31750" cap="flat" cmpd="sng" algn="ctr">
            <a:solidFill>
              <a:schemeClr val="accent6"/>
            </a:solidFill>
            <a:prstDash val="solid"/>
            <a:miter lim="800000"/>
            <a:headEnd type="none" w="med" len="med"/>
            <a:tailEnd type="none" w="med" len="med"/>
          </a:ln>
          <a:effectLst/>
        </p:spPr>
      </p:cxnSp>
      <p:sp>
        <p:nvSpPr>
          <p:cNvPr id="8" name="AutoShape 4">
            <a:extLst>
              <a:ext uri="{FF2B5EF4-FFF2-40B4-BE49-F238E27FC236}">
                <a16:creationId xmlns:a16="http://schemas.microsoft.com/office/drawing/2014/main" id="{DCE1E4DA-1A37-4B88-8A58-06A6E4E82BAC}"/>
              </a:ext>
            </a:extLst>
          </p:cNvPr>
          <p:cNvSpPr>
            <a:spLocks noChangeArrowheads="1"/>
          </p:cNvSpPr>
          <p:nvPr/>
        </p:nvSpPr>
        <p:spPr bwMode="auto">
          <a:xfrm>
            <a:off x="627185" y="4576400"/>
            <a:ext cx="1777512" cy="635977"/>
          </a:xfrm>
          <a:prstGeom prst="wedgeRoundRectCallout">
            <a:avLst>
              <a:gd name="adj1" fmla="val 65363"/>
              <a:gd name="adj2" fmla="val 9528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en-US" altLang="zh-CN" sz="3323" dirty="0">
                <a:solidFill>
                  <a:schemeClr val="accent2"/>
                </a:solidFill>
                <a:ea typeface="宋体" pitchFamily="2" charset="-122"/>
              </a:rPr>
              <a:t>0&lt;k&lt;1</a:t>
            </a:r>
          </a:p>
        </p:txBody>
      </p:sp>
      <p:sp>
        <p:nvSpPr>
          <p:cNvPr id="9" name="AutoShape 4">
            <a:extLst>
              <a:ext uri="{FF2B5EF4-FFF2-40B4-BE49-F238E27FC236}">
                <a16:creationId xmlns:a16="http://schemas.microsoft.com/office/drawing/2014/main" id="{87EE10A1-FB9A-4B69-9BEF-44E34C1EA12C}"/>
              </a:ext>
            </a:extLst>
          </p:cNvPr>
          <p:cNvSpPr>
            <a:spLocks noChangeArrowheads="1"/>
          </p:cNvSpPr>
          <p:nvPr/>
        </p:nvSpPr>
        <p:spPr bwMode="auto">
          <a:xfrm>
            <a:off x="556846" y="3067054"/>
            <a:ext cx="1777512" cy="634511"/>
          </a:xfrm>
          <a:prstGeom prst="wedgeRoundRectCallout">
            <a:avLst>
              <a:gd name="adj1" fmla="val 65363"/>
              <a:gd name="adj2" fmla="val 9528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3323" dirty="0">
                <a:solidFill>
                  <a:schemeClr val="accent2"/>
                </a:solidFill>
                <a:ea typeface="宋体" pitchFamily="2" charset="-122"/>
              </a:rPr>
              <a:t>规律</a:t>
            </a:r>
            <a:r>
              <a:rPr lang="en-US" altLang="zh-CN" sz="3323" dirty="0">
                <a:solidFill>
                  <a:schemeClr val="accent2"/>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linds(horizontal)">
                                      <p:cBhvr>
                                        <p:cTn id="7" dur="500"/>
                                        <p:tgtEl>
                                          <p:spTgt spid="184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12" dur="500"/>
                                        <p:tgtEl>
                                          <p:spTgt spid="184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2">
            <a:extLst>
              <a:ext uri="{FF2B5EF4-FFF2-40B4-BE49-F238E27FC236}">
                <a16:creationId xmlns:a16="http://schemas.microsoft.com/office/drawing/2014/main" id="{B4701EA9-2D16-4B62-ACE7-2E329CE9E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450" y="2757266"/>
            <a:ext cx="5723031" cy="370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54" name="灯片编号占位符 5">
            <a:extLst>
              <a:ext uri="{FF2B5EF4-FFF2-40B4-BE49-F238E27FC236}">
                <a16:creationId xmlns:a16="http://schemas.microsoft.com/office/drawing/2014/main" id="{7659DC68-ECB9-4092-944F-039C9750284E}"/>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7FD730E7-E4AD-4004-8FD0-3F85653A9AC6}" type="slidenum">
              <a:rPr lang="zh-CN" altLang="en-US" sz="1292">
                <a:latin typeface="Arial" panose="020B0604020202020204" pitchFamily="34" charset="0"/>
              </a:rPr>
              <a:pPr>
                <a:spcBef>
                  <a:spcPct val="0"/>
                </a:spcBef>
                <a:buFontTx/>
                <a:buNone/>
              </a:pPr>
              <a:t>17</a:t>
            </a:fld>
            <a:endParaRPr lang="en-US" altLang="zh-CN" sz="1292">
              <a:latin typeface="Arial" panose="020B0604020202020204" pitchFamily="34" charset="0"/>
            </a:endParaRPr>
          </a:p>
        </p:txBody>
      </p:sp>
      <p:sp>
        <p:nvSpPr>
          <p:cNvPr id="23555" name="Rectangle 2">
            <a:extLst>
              <a:ext uri="{FF2B5EF4-FFF2-40B4-BE49-F238E27FC236}">
                <a16:creationId xmlns:a16="http://schemas.microsoft.com/office/drawing/2014/main" id="{4120AD67-F389-4FE9-9F3F-1AEFCCBC787A}"/>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Review</a:t>
            </a:r>
            <a:r>
              <a:rPr lang="zh-CN" altLang="en-US" dirty="0">
                <a:ea typeface="黑体" panose="02010609060101010101" pitchFamily="49" charset="-122"/>
              </a:rPr>
              <a:t>问题再思考</a:t>
            </a:r>
            <a:endParaRPr lang="en-US" altLang="zh-CN" dirty="0">
              <a:ea typeface="黑体" panose="02010609060101010101" pitchFamily="49" charset="-122"/>
            </a:endParaRPr>
          </a:p>
        </p:txBody>
      </p:sp>
      <p:sp>
        <p:nvSpPr>
          <p:cNvPr id="18436" name="Rectangle 4">
            <a:extLst>
              <a:ext uri="{FF2B5EF4-FFF2-40B4-BE49-F238E27FC236}">
                <a16:creationId xmlns:a16="http://schemas.microsoft.com/office/drawing/2014/main" id="{20958D42-8BE8-4096-931F-88125EDFD2F1}"/>
              </a:ext>
            </a:extLst>
          </p:cNvPr>
          <p:cNvSpPr>
            <a:spLocks noGrp="1" noChangeArrowheads="1"/>
          </p:cNvSpPr>
          <p:nvPr>
            <p:ph type="body" idx="1"/>
          </p:nvPr>
        </p:nvSpPr>
        <p:spPr>
          <a:xfrm>
            <a:off x="212481" y="1178905"/>
            <a:ext cx="8763000" cy="3808535"/>
          </a:xfrm>
        </p:spPr>
        <p:txBody>
          <a:bodyPr/>
          <a:lstStyle/>
          <a:p>
            <a:pPr eaLnBrk="1" hangingPunct="1"/>
            <a:r>
              <a:rPr lang="zh-CN" altLang="en-US" dirty="0">
                <a:ea typeface="宋体" panose="02010600030101010101" pitchFamily="2" charset="-122"/>
              </a:rPr>
              <a:t>自当前点（起点）开始</a:t>
            </a:r>
            <a:endParaRPr lang="en-US" altLang="zh-CN" dirty="0">
              <a:ea typeface="宋体" panose="02010600030101010101" pitchFamily="2" charset="-122"/>
            </a:endParaRPr>
          </a:p>
          <a:p>
            <a:pPr eaLnBrk="1" hangingPunct="1"/>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a:t>
            </a:r>
            <a:r>
              <a:rPr lang="en-US" altLang="zh-CN" dirty="0">
                <a:ea typeface="宋体" panose="02010600030101010101" pitchFamily="2" charset="-122"/>
              </a:rPr>
              <a:t>-&gt;</a:t>
            </a:r>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a:t>
            </a:r>
            <a:r>
              <a:rPr lang="en-US" altLang="zh-CN" dirty="0">
                <a:ea typeface="宋体" panose="02010600030101010101" pitchFamily="2" charset="-122"/>
              </a:rPr>
              <a:t>-&gt;</a:t>
            </a:r>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a:t>
            </a:r>
            <a:r>
              <a:rPr lang="en-US" altLang="zh-CN" dirty="0">
                <a:ea typeface="宋体" panose="02010600030101010101" pitchFamily="2" charset="-122"/>
              </a:rPr>
              <a:t>-&gt;</a:t>
            </a:r>
            <a:r>
              <a:rPr lang="zh-CN" altLang="en-US" dirty="0">
                <a:ea typeface="宋体" panose="02010600030101010101" pitchFamily="2" charset="-122"/>
              </a:rPr>
              <a:t>右上</a:t>
            </a:r>
            <a:endParaRPr lang="en-US" altLang="zh-CN" dirty="0">
              <a:ea typeface="宋体" panose="02010600030101010101" pitchFamily="2" charset="-122"/>
            </a:endParaRPr>
          </a:p>
          <a:p>
            <a:pPr eaLnBrk="1" hangingPunct="1"/>
            <a:r>
              <a:rPr lang="zh-CN" altLang="en-US" dirty="0">
                <a:ea typeface="宋体" panose="02010600030101010101" pitchFamily="2" charset="-122"/>
              </a:rPr>
              <a:t>因此只有两个选择：</a:t>
            </a:r>
            <a:r>
              <a:rPr lang="zh-CN" altLang="en-US" sz="3600" b="1" dirty="0">
                <a:solidFill>
                  <a:srgbClr val="0000FF"/>
                </a:solidFill>
                <a:ea typeface="宋体" panose="02010600030101010101" pitchFamily="2" charset="-122"/>
              </a:rPr>
              <a:t>右上</a:t>
            </a:r>
            <a:r>
              <a:rPr lang="en-US" altLang="zh-CN" sz="3600" b="1" dirty="0">
                <a:solidFill>
                  <a:srgbClr val="0000FF"/>
                </a:solidFill>
                <a:ea typeface="宋体" panose="02010600030101010101" pitchFamily="2" charset="-122"/>
              </a:rPr>
              <a:t>/</a:t>
            </a:r>
            <a:r>
              <a:rPr lang="zh-CN" altLang="en-US" sz="3600" b="1" dirty="0">
                <a:solidFill>
                  <a:srgbClr val="0000FF"/>
                </a:solidFill>
                <a:ea typeface="宋体" panose="02010600030101010101" pitchFamily="2" charset="-122"/>
              </a:rPr>
              <a:t>右</a:t>
            </a:r>
            <a:r>
              <a:rPr lang="zh-CN" altLang="en-US" dirty="0">
                <a:ea typeface="宋体" panose="02010600030101010101" pitchFamily="2" charset="-122"/>
              </a:rPr>
              <a:t> ！</a:t>
            </a:r>
            <a:endParaRPr lang="en-US" altLang="zh-CN" dirty="0">
              <a:ea typeface="宋体" panose="02010600030101010101" pitchFamily="2" charset="-122"/>
            </a:endParaRPr>
          </a:p>
        </p:txBody>
      </p:sp>
      <p:sp>
        <p:nvSpPr>
          <p:cNvPr id="6" name="AutoShape 4">
            <a:extLst>
              <a:ext uri="{FF2B5EF4-FFF2-40B4-BE49-F238E27FC236}">
                <a16:creationId xmlns:a16="http://schemas.microsoft.com/office/drawing/2014/main" id="{283C2A1C-8F3B-496A-8361-A755B04ACF6E}"/>
              </a:ext>
            </a:extLst>
          </p:cNvPr>
          <p:cNvSpPr>
            <a:spLocks noChangeArrowheads="1"/>
          </p:cNvSpPr>
          <p:nvPr/>
        </p:nvSpPr>
        <p:spPr bwMode="auto">
          <a:xfrm>
            <a:off x="7037480" y="846625"/>
            <a:ext cx="1777512" cy="634512"/>
          </a:xfrm>
          <a:prstGeom prst="wedgeRoundRectCallout">
            <a:avLst>
              <a:gd name="adj1" fmla="val -57803"/>
              <a:gd name="adj2" fmla="val 8696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3323" dirty="0">
                <a:solidFill>
                  <a:schemeClr val="accent2"/>
                </a:solidFill>
                <a:ea typeface="宋体" pitchFamily="2" charset="-122"/>
              </a:rPr>
              <a:t>规律</a:t>
            </a:r>
            <a:r>
              <a:rPr lang="en-US" altLang="zh-CN" sz="3323" dirty="0">
                <a:solidFill>
                  <a:schemeClr val="accent2"/>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checkerboard(across)">
                                      <p:cBhvr>
                                        <p:cTn id="7" dur="500"/>
                                        <p:tgtEl>
                                          <p:spTgt spid="1843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checkerboard(across)">
                                      <p:cBhvr>
                                        <p:cTn id="12" dur="500"/>
                                        <p:tgtEl>
                                          <p:spTgt spid="1843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6">
            <a:extLst>
              <a:ext uri="{FF2B5EF4-FFF2-40B4-BE49-F238E27FC236}">
                <a16:creationId xmlns:a16="http://schemas.microsoft.com/office/drawing/2014/main" id="{192A778D-ACF2-4DCD-B117-06BEA56BB61E}"/>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85931017-CF4F-4C56-B641-68941789EF63}" type="slidenum">
              <a:rPr lang="zh-CN" altLang="en-US" sz="1292">
                <a:latin typeface="Arial" panose="020B0604020202020204" pitchFamily="34" charset="0"/>
              </a:rPr>
              <a:pPr>
                <a:spcBef>
                  <a:spcPct val="0"/>
                </a:spcBef>
                <a:buFontTx/>
                <a:buNone/>
              </a:pPr>
              <a:t>18</a:t>
            </a:fld>
            <a:endParaRPr lang="en-US" altLang="zh-CN" sz="1292">
              <a:latin typeface="Arial" panose="020B0604020202020204" pitchFamily="34" charset="0"/>
            </a:endParaRPr>
          </a:p>
        </p:txBody>
      </p:sp>
      <p:sp>
        <p:nvSpPr>
          <p:cNvPr id="25603" name="Rectangle 2">
            <a:extLst>
              <a:ext uri="{FF2B5EF4-FFF2-40B4-BE49-F238E27FC236}">
                <a16:creationId xmlns:a16="http://schemas.microsoft.com/office/drawing/2014/main" id="{6B21D76B-575F-4F7A-BA1A-BDD79885A35F}"/>
              </a:ext>
            </a:extLst>
          </p:cNvPr>
          <p:cNvSpPr>
            <a:spLocks noGrp="1" noChangeArrowheads="1"/>
          </p:cNvSpPr>
          <p:nvPr>
            <p:ph type="title"/>
          </p:nvPr>
        </p:nvSpPr>
        <p:spPr/>
        <p:txBody>
          <a:bodyPr/>
          <a:lstStyle/>
          <a:p>
            <a:pPr algn="r" eaLnBrk="1" hangingPunct="1"/>
            <a:r>
              <a:rPr lang="zh-CN" altLang="en-US" dirty="0">
                <a:ea typeface="黑体" panose="02010609060101010101" pitchFamily="49" charset="-122"/>
              </a:rPr>
              <a:t>中点画线算法</a:t>
            </a:r>
            <a:r>
              <a:rPr lang="en-US" altLang="zh-CN" dirty="0">
                <a:ea typeface="宋体" panose="02010600030101010101" pitchFamily="2" charset="-122"/>
              </a:rPr>
              <a:t>Midpoint Algorithm</a:t>
            </a:r>
          </a:p>
        </p:txBody>
      </p:sp>
      <p:sp>
        <p:nvSpPr>
          <p:cNvPr id="6149" name="Rectangle 3">
            <a:extLst>
              <a:ext uri="{FF2B5EF4-FFF2-40B4-BE49-F238E27FC236}">
                <a16:creationId xmlns:a16="http://schemas.microsoft.com/office/drawing/2014/main" id="{6FD962AE-21CF-408E-9F81-892E2397D292}"/>
              </a:ext>
            </a:extLst>
          </p:cNvPr>
          <p:cNvSpPr>
            <a:spLocks noGrp="1" noChangeArrowheads="1"/>
          </p:cNvSpPr>
          <p:nvPr>
            <p:ph type="body" sz="half" idx="1"/>
          </p:nvPr>
        </p:nvSpPr>
        <p:spPr>
          <a:xfrm>
            <a:off x="228600" y="1288074"/>
            <a:ext cx="8597412" cy="4884126"/>
          </a:xfrm>
        </p:spPr>
        <p:txBody>
          <a:bodyPr/>
          <a:lstStyle/>
          <a:p>
            <a:pPr marL="316529" lvl="1" indent="-316529" eaLnBrk="1" hangingPunct="1">
              <a:buFontTx/>
              <a:buChar char="•"/>
              <a:defRPr/>
            </a:pPr>
            <a:r>
              <a:rPr lang="en-US" altLang="zh-CN" sz="2954" dirty="0">
                <a:ea typeface="宋体" pitchFamily="2" charset="-122"/>
              </a:rPr>
              <a:t>If we're at pixel </a:t>
            </a:r>
            <a:r>
              <a:rPr lang="en-US" altLang="zh-CN" sz="2954" b="1" dirty="0">
                <a:solidFill>
                  <a:schemeClr val="accent2"/>
                </a:solidFill>
                <a:ea typeface="宋体" pitchFamily="2" charset="-122"/>
                <a:cs typeface="+mn-cs"/>
              </a:rPr>
              <a:t>P</a:t>
            </a:r>
            <a:r>
              <a:rPr lang="en-US" altLang="zh-CN" sz="2954" dirty="0">
                <a:ea typeface="宋体" pitchFamily="2" charset="-122"/>
              </a:rPr>
              <a:t>, the next pixel must be either </a:t>
            </a:r>
            <a:r>
              <a:rPr lang="en-US" altLang="zh-CN" sz="2954" b="1" dirty="0">
                <a:solidFill>
                  <a:schemeClr val="accent2"/>
                </a:solidFill>
                <a:ea typeface="宋体" pitchFamily="2" charset="-122"/>
                <a:cs typeface="+mn-cs"/>
              </a:rPr>
              <a:t>Pd</a:t>
            </a:r>
            <a:r>
              <a:rPr lang="en-US" altLang="zh-CN" sz="2954" dirty="0">
                <a:ea typeface="宋体" pitchFamily="2" charset="-122"/>
              </a:rPr>
              <a:t> or </a:t>
            </a:r>
            <a:r>
              <a:rPr lang="en-US" altLang="zh-CN" sz="2954" b="1" dirty="0" err="1">
                <a:solidFill>
                  <a:schemeClr val="accent2"/>
                </a:solidFill>
                <a:ea typeface="宋体" pitchFamily="2" charset="-122"/>
                <a:cs typeface="+mn-cs"/>
              </a:rPr>
              <a:t>Pu</a:t>
            </a:r>
            <a:endParaRPr lang="en-US" altLang="zh-CN" sz="2954" b="1" dirty="0">
              <a:solidFill>
                <a:schemeClr val="accent2"/>
              </a:solidFill>
              <a:ea typeface="宋体" pitchFamily="2" charset="-122"/>
              <a:cs typeface="+mn-cs"/>
            </a:endParaRPr>
          </a:p>
          <a:p>
            <a:pPr marL="316529" lvl="1" indent="-316529" eaLnBrk="1" hangingPunct="1">
              <a:buFontTx/>
              <a:buChar char="•"/>
              <a:defRPr/>
            </a:pPr>
            <a:r>
              <a:rPr lang="en-US" altLang="zh-CN" sz="2954" dirty="0">
                <a:ea typeface="宋体" pitchFamily="2" charset="-122"/>
              </a:rPr>
              <a:t>Why?</a:t>
            </a:r>
          </a:p>
          <a:p>
            <a:pPr marL="316529" lvl="1" indent="-316529" eaLnBrk="1" hangingPunct="1">
              <a:buFontTx/>
              <a:buChar char="•"/>
              <a:defRPr/>
            </a:pPr>
            <a:r>
              <a:rPr lang="en-US" altLang="zh-CN" sz="2954" dirty="0">
                <a:ea typeface="宋体" pitchFamily="2" charset="-122"/>
              </a:rPr>
              <a:t>Next?</a:t>
            </a:r>
          </a:p>
        </p:txBody>
      </p:sp>
      <p:sp>
        <p:nvSpPr>
          <p:cNvPr id="25605" name="Rectangle 7">
            <a:extLst>
              <a:ext uri="{FF2B5EF4-FFF2-40B4-BE49-F238E27FC236}">
                <a16:creationId xmlns:a16="http://schemas.microsoft.com/office/drawing/2014/main" id="{9CDAC31D-E7E5-47C3-833E-92DA8B35E351}"/>
              </a:ext>
            </a:extLst>
          </p:cNvPr>
          <p:cNvSpPr>
            <a:spLocks noChangeArrowheads="1"/>
          </p:cNvSpPr>
          <p:nvPr/>
        </p:nvSpPr>
        <p:spPr bwMode="auto">
          <a:xfrm>
            <a:off x="1" y="89717"/>
            <a:ext cx="184731"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graphicFrame>
        <p:nvGraphicFramePr>
          <p:cNvPr id="25606" name="Object 6">
            <a:extLst>
              <a:ext uri="{FF2B5EF4-FFF2-40B4-BE49-F238E27FC236}">
                <a16:creationId xmlns:a16="http://schemas.microsoft.com/office/drawing/2014/main" id="{70CDD657-B009-47BC-84CA-573098B704E7}"/>
              </a:ext>
            </a:extLst>
          </p:cNvPr>
          <p:cNvGraphicFramePr>
            <a:graphicFrameLocks noChangeAspect="1"/>
          </p:cNvGraphicFramePr>
          <p:nvPr/>
        </p:nvGraphicFramePr>
        <p:xfrm>
          <a:off x="3732335" y="1921123"/>
          <a:ext cx="5320811" cy="4522177"/>
        </p:xfrm>
        <a:graphic>
          <a:graphicData uri="http://schemas.openxmlformats.org/presentationml/2006/ole">
            <mc:AlternateContent xmlns:mc="http://schemas.openxmlformats.org/markup-compatibility/2006">
              <mc:Choice xmlns:v="urn:schemas-microsoft-com:vml" Requires="v">
                <p:oleObj spid="_x0000_s25694" name="Visio" r:id="rId4" imgW="2602825" imgH="2206942" progId="Visio.Drawing.11">
                  <p:embed/>
                </p:oleObj>
              </mc:Choice>
              <mc:Fallback>
                <p:oleObj name="Visio" r:id="rId4" imgW="2602825" imgH="220694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335" y="1921123"/>
                        <a:ext cx="5320811" cy="452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6">
            <a:extLst>
              <a:ext uri="{FF2B5EF4-FFF2-40B4-BE49-F238E27FC236}">
                <a16:creationId xmlns:a16="http://schemas.microsoft.com/office/drawing/2014/main" id="{A46C74C3-AA0C-4610-AC42-58D99B3ED66B}"/>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F4719BCF-7D83-49FA-913F-4E3AE531749D}" type="slidenum">
              <a:rPr lang="zh-CN" altLang="en-US" sz="1292">
                <a:latin typeface="Arial" panose="020B0604020202020204" pitchFamily="34" charset="0"/>
              </a:rPr>
              <a:pPr>
                <a:spcBef>
                  <a:spcPct val="0"/>
                </a:spcBef>
                <a:buFontTx/>
                <a:buNone/>
              </a:pPr>
              <a:t>19</a:t>
            </a:fld>
            <a:endParaRPr lang="en-US" altLang="zh-CN" sz="1292">
              <a:latin typeface="Arial" panose="020B0604020202020204" pitchFamily="34" charset="0"/>
            </a:endParaRPr>
          </a:p>
        </p:txBody>
      </p:sp>
      <p:sp>
        <p:nvSpPr>
          <p:cNvPr id="26627" name="Rectangle 2">
            <a:extLst>
              <a:ext uri="{FF2B5EF4-FFF2-40B4-BE49-F238E27FC236}">
                <a16:creationId xmlns:a16="http://schemas.microsoft.com/office/drawing/2014/main" id="{40F076CE-692E-491E-B448-874295F87315}"/>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中点画线算法</a:t>
            </a:r>
            <a:endParaRPr lang="en-US" altLang="zh-CN" dirty="0">
              <a:ea typeface="宋体" panose="02010600030101010101" pitchFamily="2" charset="-122"/>
            </a:endParaRPr>
          </a:p>
        </p:txBody>
      </p:sp>
      <p:sp>
        <p:nvSpPr>
          <p:cNvPr id="6149" name="Rectangle 3">
            <a:extLst>
              <a:ext uri="{FF2B5EF4-FFF2-40B4-BE49-F238E27FC236}">
                <a16:creationId xmlns:a16="http://schemas.microsoft.com/office/drawing/2014/main" id="{9A5774E2-83D6-4DB1-98EE-6214F0DA14D6}"/>
              </a:ext>
            </a:extLst>
          </p:cNvPr>
          <p:cNvSpPr>
            <a:spLocks noGrp="1" noChangeArrowheads="1"/>
          </p:cNvSpPr>
          <p:nvPr>
            <p:ph type="body" sz="half" idx="1"/>
          </p:nvPr>
        </p:nvSpPr>
        <p:spPr>
          <a:xfrm>
            <a:off x="228600" y="1192825"/>
            <a:ext cx="8582758" cy="4979377"/>
          </a:xfrm>
        </p:spPr>
        <p:txBody>
          <a:bodyPr/>
          <a:lstStyle/>
          <a:p>
            <a:pPr eaLnBrk="1" hangingPunct="1">
              <a:defRPr/>
            </a:pPr>
            <a:r>
              <a:rPr lang="en-US" altLang="zh-CN" sz="2585" dirty="0">
                <a:ea typeface="宋体" pitchFamily="2" charset="-122"/>
              </a:rPr>
              <a:t>How to determine which pixel to choose: </a:t>
            </a:r>
            <a:r>
              <a:rPr lang="en-US" altLang="zh-CN" sz="2585" b="1" dirty="0">
                <a:solidFill>
                  <a:schemeClr val="accent2"/>
                </a:solidFill>
                <a:ea typeface="宋体" pitchFamily="2" charset="-122"/>
              </a:rPr>
              <a:t>Pd</a:t>
            </a:r>
            <a:r>
              <a:rPr lang="en-US" altLang="zh-CN" sz="2585" dirty="0">
                <a:ea typeface="宋体" pitchFamily="2" charset="-122"/>
              </a:rPr>
              <a:t> or </a:t>
            </a:r>
            <a:r>
              <a:rPr lang="en-US" altLang="zh-CN" sz="2585" b="1" dirty="0" err="1">
                <a:solidFill>
                  <a:schemeClr val="accent2"/>
                </a:solidFill>
                <a:ea typeface="宋体" pitchFamily="2" charset="-122"/>
              </a:rPr>
              <a:t>Pu</a:t>
            </a:r>
            <a:endParaRPr lang="en-US" altLang="zh-CN" sz="2585" b="1" dirty="0">
              <a:solidFill>
                <a:schemeClr val="accent2"/>
              </a:solidFill>
              <a:ea typeface="宋体" pitchFamily="2" charset="-122"/>
            </a:endParaRPr>
          </a:p>
          <a:p>
            <a:pPr lvl="1" eaLnBrk="1" hangingPunct="1">
              <a:defRPr/>
            </a:pPr>
            <a:r>
              <a:rPr lang="en-US" altLang="zh-CN" dirty="0">
                <a:ea typeface="宋体" pitchFamily="2" charset="-122"/>
              </a:rPr>
              <a:t>Choose </a:t>
            </a:r>
            <a:r>
              <a:rPr lang="en-US" altLang="zh-CN" b="1" dirty="0">
                <a:solidFill>
                  <a:schemeClr val="accent2"/>
                </a:solidFill>
                <a:ea typeface="宋体" pitchFamily="2" charset="-122"/>
                <a:cs typeface="+mn-cs"/>
              </a:rPr>
              <a:t>Pd</a:t>
            </a:r>
            <a:r>
              <a:rPr lang="en-US" altLang="zh-CN" dirty="0">
                <a:ea typeface="宋体" pitchFamily="2" charset="-122"/>
              </a:rPr>
              <a:t> if segment passes below middle point </a:t>
            </a:r>
            <a:r>
              <a:rPr lang="en-US" altLang="zh-CN" b="1" dirty="0">
                <a:solidFill>
                  <a:schemeClr val="accent2"/>
                </a:solidFill>
                <a:ea typeface="宋体" pitchFamily="2" charset="-122"/>
                <a:cs typeface="+mn-cs"/>
              </a:rPr>
              <a:t>M</a:t>
            </a:r>
          </a:p>
          <a:p>
            <a:pPr lvl="1" eaLnBrk="1" hangingPunct="1">
              <a:defRPr/>
            </a:pPr>
            <a:r>
              <a:rPr lang="en-US" altLang="zh-CN" dirty="0">
                <a:ea typeface="宋体" pitchFamily="2" charset="-122"/>
              </a:rPr>
              <a:t>Choose </a:t>
            </a:r>
            <a:r>
              <a:rPr lang="en-US" altLang="zh-CN" b="1" dirty="0" err="1">
                <a:solidFill>
                  <a:schemeClr val="accent2"/>
                </a:solidFill>
                <a:ea typeface="宋体" pitchFamily="2" charset="-122"/>
                <a:cs typeface="+mn-cs"/>
              </a:rPr>
              <a:t>Pu</a:t>
            </a:r>
            <a:r>
              <a:rPr lang="en-US" altLang="zh-CN" dirty="0">
                <a:ea typeface="宋体" pitchFamily="2" charset="-122"/>
              </a:rPr>
              <a:t> if segment passes above </a:t>
            </a:r>
            <a:r>
              <a:rPr lang="en-US" altLang="zh-CN" b="1" dirty="0">
                <a:solidFill>
                  <a:schemeClr val="accent2"/>
                </a:solidFill>
                <a:ea typeface="宋体" pitchFamily="2" charset="-122"/>
                <a:cs typeface="+mn-cs"/>
              </a:rPr>
              <a:t>M</a:t>
            </a:r>
          </a:p>
          <a:p>
            <a:pPr eaLnBrk="1" hangingPunct="1">
              <a:defRPr/>
            </a:pPr>
            <a:r>
              <a:rPr lang="en-US" altLang="zh-CN" sz="2585" dirty="0">
                <a:ea typeface="宋体" pitchFamily="2" charset="-122"/>
              </a:rPr>
              <a:t>How to express “segment</a:t>
            </a:r>
          </a:p>
          <a:p>
            <a:pPr marL="0" indent="0" eaLnBrk="1" hangingPunct="1">
              <a:buNone/>
              <a:defRPr/>
            </a:pPr>
            <a:r>
              <a:rPr lang="en-US" altLang="zh-CN" sz="2585" dirty="0">
                <a:ea typeface="宋体" pitchFamily="2" charset="-122"/>
              </a:rPr>
              <a:t>    passes above M”?</a:t>
            </a:r>
          </a:p>
          <a:p>
            <a:pPr eaLnBrk="1" hangingPunct="1">
              <a:defRPr/>
            </a:pPr>
            <a:r>
              <a:rPr lang="zh-CN" altLang="en-US" sz="2585" dirty="0">
                <a:ea typeface="宋体" pitchFamily="2" charset="-122"/>
              </a:rPr>
              <a:t>其它判别方法</a:t>
            </a:r>
            <a:r>
              <a:rPr lang="en-US" altLang="zh-CN" sz="2585" dirty="0">
                <a:ea typeface="宋体" pitchFamily="2" charset="-122"/>
              </a:rPr>
              <a:t>?</a:t>
            </a:r>
          </a:p>
          <a:p>
            <a:pPr eaLnBrk="1" hangingPunct="1">
              <a:defRPr/>
            </a:pPr>
            <a:r>
              <a:rPr lang="en-US" altLang="zh-CN" sz="2585" dirty="0" err="1">
                <a:ea typeface="宋体" pitchFamily="2" charset="-122"/>
              </a:rPr>
              <a:t>Bresenham</a:t>
            </a:r>
            <a:r>
              <a:rPr lang="en-US" altLang="zh-CN" sz="2585" dirty="0">
                <a:ea typeface="宋体" pitchFamily="2" charset="-122"/>
              </a:rPr>
              <a:t> </a:t>
            </a:r>
            <a:r>
              <a:rPr lang="zh-CN" altLang="en-US" sz="2585" dirty="0">
                <a:ea typeface="宋体" pitchFamily="2" charset="-122"/>
              </a:rPr>
              <a:t>判别方法</a:t>
            </a:r>
            <a:endParaRPr lang="en-US" altLang="zh-CN" sz="2585" dirty="0">
              <a:ea typeface="宋体" pitchFamily="2" charset="-122"/>
            </a:endParaRPr>
          </a:p>
          <a:p>
            <a:pPr eaLnBrk="1" hangingPunct="1">
              <a:buFontTx/>
              <a:buNone/>
              <a:defRPr/>
            </a:pPr>
            <a:endParaRPr lang="en-US" altLang="zh-CN" sz="2585" dirty="0">
              <a:ea typeface="宋体" pitchFamily="2" charset="-122"/>
            </a:endParaRPr>
          </a:p>
        </p:txBody>
      </p:sp>
      <p:graphicFrame>
        <p:nvGraphicFramePr>
          <p:cNvPr id="26629" name="Object 6">
            <a:extLst>
              <a:ext uri="{FF2B5EF4-FFF2-40B4-BE49-F238E27FC236}">
                <a16:creationId xmlns:a16="http://schemas.microsoft.com/office/drawing/2014/main" id="{46D18FE2-20C5-4DB5-9265-891FB0AC3F01}"/>
              </a:ext>
            </a:extLst>
          </p:cNvPr>
          <p:cNvGraphicFramePr>
            <a:graphicFrameLocks noChangeAspect="1"/>
          </p:cNvGraphicFramePr>
          <p:nvPr>
            <p:extLst>
              <p:ext uri="{D42A27DB-BD31-4B8C-83A1-F6EECF244321}">
                <p14:modId xmlns:p14="http://schemas.microsoft.com/office/powerpoint/2010/main" val="25542293"/>
              </p:ext>
            </p:extLst>
          </p:nvPr>
        </p:nvGraphicFramePr>
        <p:xfrm>
          <a:off x="4452145" y="2627143"/>
          <a:ext cx="4667416" cy="3967089"/>
        </p:xfrm>
        <a:graphic>
          <a:graphicData uri="http://schemas.openxmlformats.org/presentationml/2006/ole">
            <mc:AlternateContent xmlns:mc="http://schemas.openxmlformats.org/markup-compatibility/2006">
              <mc:Choice xmlns:v="urn:schemas-microsoft-com:vml" Requires="v">
                <p:oleObj spid="_x0000_s26718" name="Visio" r:id="rId4" imgW="2602825" imgH="2206942" progId="Visio.Drawing.11">
                  <p:embed/>
                </p:oleObj>
              </mc:Choice>
              <mc:Fallback>
                <p:oleObj name="Visio" r:id="rId4" imgW="2602825" imgH="220694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145" y="2627143"/>
                        <a:ext cx="4667416" cy="3967089"/>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animEffect transition="in" filter="checkerboard(across)">
                                      <p:cBhvr>
                                        <p:cTn id="7" dur="500"/>
                                        <p:tgtEl>
                                          <p:spTgt spid="614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49">
                                            <p:txEl>
                                              <p:pRg st="2" end="2"/>
                                            </p:txEl>
                                          </p:spTgt>
                                        </p:tgtEl>
                                        <p:attrNameLst>
                                          <p:attrName>style.visibility</p:attrName>
                                        </p:attrNameLst>
                                      </p:cBhvr>
                                      <p:to>
                                        <p:strVal val="visible"/>
                                      </p:to>
                                    </p:set>
                                    <p:animEffect transition="in" filter="checkerboard(across)">
                                      <p:cBhvr>
                                        <p:cTn id="12" dur="500"/>
                                        <p:tgtEl>
                                          <p:spTgt spid="614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animEffect transition="in" filter="checkerboard(across)">
                                      <p:cBhvr>
                                        <p:cTn id="17" dur="500"/>
                                        <p:tgtEl>
                                          <p:spTgt spid="6149">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6149">
                                            <p:txEl>
                                              <p:pRg st="4" end="4"/>
                                            </p:txEl>
                                          </p:spTgt>
                                        </p:tgtEl>
                                        <p:attrNameLst>
                                          <p:attrName>style.visibility</p:attrName>
                                        </p:attrNameLst>
                                      </p:cBhvr>
                                      <p:to>
                                        <p:strVal val="visible"/>
                                      </p:to>
                                    </p:set>
                                    <p:animEffect transition="in" filter="checkerboard(across)">
                                      <p:cBhvr>
                                        <p:cTn id="20" dur="500"/>
                                        <p:tgtEl>
                                          <p:spTgt spid="614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149">
                                            <p:txEl>
                                              <p:pRg st="5" end="5"/>
                                            </p:txEl>
                                          </p:spTgt>
                                        </p:tgtEl>
                                        <p:attrNameLst>
                                          <p:attrName>style.visibility</p:attrName>
                                        </p:attrNameLst>
                                      </p:cBhvr>
                                      <p:to>
                                        <p:strVal val="visible"/>
                                      </p:to>
                                    </p:set>
                                    <p:animEffect transition="in" filter="checkerboard(across)">
                                      <p:cBhvr>
                                        <p:cTn id="25" dur="500"/>
                                        <p:tgtEl>
                                          <p:spTgt spid="614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149">
                                            <p:txEl>
                                              <p:pRg st="6" end="6"/>
                                            </p:txEl>
                                          </p:spTgt>
                                        </p:tgtEl>
                                        <p:attrNameLst>
                                          <p:attrName>style.visibility</p:attrName>
                                        </p:attrNameLst>
                                      </p:cBhvr>
                                      <p:to>
                                        <p:strVal val="visible"/>
                                      </p:to>
                                    </p:set>
                                    <p:animEffect transition="in" filter="checkerboard(across)">
                                      <p:cBhvr>
                                        <p:cTn id="30" dur="500"/>
                                        <p:tgtEl>
                                          <p:spTgt spid="6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内容占位符 2">
            <a:extLst>
              <a:ext uri="{FF2B5EF4-FFF2-40B4-BE49-F238E27FC236}">
                <a16:creationId xmlns:a16="http://schemas.microsoft.com/office/drawing/2014/main" id="{ED89CABA-D8ED-4D60-A062-12636A4FCED4}"/>
              </a:ext>
            </a:extLst>
          </p:cNvPr>
          <p:cNvSpPr>
            <a:spLocks noGrp="1" noChangeArrowheads="1"/>
          </p:cNvSpPr>
          <p:nvPr>
            <p:ph idx="1"/>
          </p:nvPr>
        </p:nvSpPr>
        <p:spPr/>
        <p:txBody>
          <a:bodyPr/>
          <a:lstStyle/>
          <a:p>
            <a:r>
              <a:rPr lang="en-US" altLang="zh-CN">
                <a:ea typeface="宋体" panose="02010600030101010101" pitchFamily="2" charset="-122"/>
              </a:rPr>
              <a:t>CRT/LCD</a:t>
            </a:r>
          </a:p>
          <a:p>
            <a:r>
              <a:rPr lang="zh-CN" altLang="en-US">
                <a:ea typeface="宋体" panose="02010600030101010101" pitchFamily="2" charset="-122"/>
              </a:rPr>
              <a:t>点：像素</a:t>
            </a:r>
          </a:p>
        </p:txBody>
      </p:sp>
      <p:sp>
        <p:nvSpPr>
          <p:cNvPr id="5123" name="标题 1">
            <a:extLst>
              <a:ext uri="{FF2B5EF4-FFF2-40B4-BE49-F238E27FC236}">
                <a16:creationId xmlns:a16="http://schemas.microsoft.com/office/drawing/2014/main" id="{DC486758-9BFB-47BC-A45B-A3DF24196094}"/>
              </a:ext>
            </a:extLst>
          </p:cNvPr>
          <p:cNvSpPr>
            <a:spLocks noGrp="1" noChangeArrowheads="1"/>
          </p:cNvSpPr>
          <p:nvPr>
            <p:ph type="title"/>
          </p:nvPr>
        </p:nvSpPr>
        <p:spPr/>
        <p:txBody>
          <a:bodyPr/>
          <a:lstStyle/>
          <a:p>
            <a:r>
              <a:rPr lang="zh-CN" altLang="en-US" dirty="0">
                <a:ea typeface="黑体" panose="02010609060101010101" pitchFamily="49" charset="-122"/>
              </a:rPr>
              <a:t>图形系统回顾</a:t>
            </a:r>
          </a:p>
        </p:txBody>
      </p:sp>
      <p:sp>
        <p:nvSpPr>
          <p:cNvPr id="5124" name="灯片编号占位符 3">
            <a:extLst>
              <a:ext uri="{FF2B5EF4-FFF2-40B4-BE49-F238E27FC236}">
                <a16:creationId xmlns:a16="http://schemas.microsoft.com/office/drawing/2014/main" id="{712BFB86-68AD-4FBA-9100-6FCCB4D6D924}"/>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367C11C7-D909-4CBE-8C95-3D3BE243BC88}" type="slidenum">
              <a:rPr lang="zh-CN" altLang="en-US" sz="1292">
                <a:latin typeface="Arial" panose="020B0604020202020204" pitchFamily="34" charset="0"/>
              </a:rPr>
              <a:pPr>
                <a:spcBef>
                  <a:spcPct val="0"/>
                </a:spcBef>
                <a:buFontTx/>
                <a:buNone/>
              </a:pPr>
              <a:t>2</a:t>
            </a:fld>
            <a:endParaRPr lang="en-US" altLang="zh-CN" sz="1292">
              <a:latin typeface="Arial" panose="020B0604020202020204" pitchFamily="34" charset="0"/>
            </a:endParaRPr>
          </a:p>
        </p:txBody>
      </p:sp>
      <p:pic>
        <p:nvPicPr>
          <p:cNvPr id="11" name="Picture 10" descr="http://myarticle.enet.com.cn/images/2006/0802/1154483159939/01.jpg">
            <a:extLst>
              <a:ext uri="{FF2B5EF4-FFF2-40B4-BE49-F238E27FC236}">
                <a16:creationId xmlns:a16="http://schemas.microsoft.com/office/drawing/2014/main" id="{C59BADC6-325C-4EC3-862C-25FF98D9D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069" y="1318849"/>
            <a:ext cx="2699238" cy="275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http://images.enet.com.cn/2009/0313/40/9359606.jpg">
            <a:extLst>
              <a:ext uri="{FF2B5EF4-FFF2-40B4-BE49-F238E27FC236}">
                <a16:creationId xmlns:a16="http://schemas.microsoft.com/office/drawing/2014/main" id="{C88DB003-0E8F-47F0-8A52-5C713D246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312"/>
          <a:stretch>
            <a:fillRect/>
          </a:stretch>
        </p:blipFill>
        <p:spPr bwMode="auto">
          <a:xfrm>
            <a:off x="5546484" y="1173774"/>
            <a:ext cx="321358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17" descr="http://xirang.ca/media/2009/11/7-segments_Indicator.gif">
            <a:extLst>
              <a:ext uri="{FF2B5EF4-FFF2-40B4-BE49-F238E27FC236}">
                <a16:creationId xmlns:a16="http://schemas.microsoft.com/office/drawing/2014/main" id="{C2EA2628-3606-4995-B84C-206E4929D5A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56138" y="5521572"/>
            <a:ext cx="791308" cy="10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19" descr="http://www.csjas.com/content/userfile/2009-10-22-17-100710913506thumb.jpg">
            <a:extLst>
              <a:ext uri="{FF2B5EF4-FFF2-40B4-BE49-F238E27FC236}">
                <a16:creationId xmlns:a16="http://schemas.microsoft.com/office/drawing/2014/main" id="{99CD9F0E-0E04-4AC7-87D1-44BEA2A97B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426" y="4418137"/>
            <a:ext cx="2850174" cy="217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3" descr="LED安全指示">
            <a:extLst>
              <a:ext uri="{FF2B5EF4-FFF2-40B4-BE49-F238E27FC236}">
                <a16:creationId xmlns:a16="http://schemas.microsoft.com/office/drawing/2014/main" id="{C7E13065-BA1C-49E9-A1F5-4AE21B91E2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1429" b="14857"/>
          <a:stretch>
            <a:fillRect/>
          </a:stretch>
        </p:blipFill>
        <p:spPr bwMode="auto">
          <a:xfrm>
            <a:off x="5449767" y="4001969"/>
            <a:ext cx="3516923" cy="259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83"/>
                                        </p:tgtEl>
                                        <p:attrNameLst>
                                          <p:attrName>style.visibility</p:attrName>
                                        </p:attrNameLst>
                                      </p:cBhvr>
                                      <p:to>
                                        <p:strVal val="visible"/>
                                      </p:to>
                                    </p:set>
                                    <p:animEffect transition="in" filter="blinds(horizontal)">
                                      <p:cBhvr>
                                        <p:cTn id="17" dur="500"/>
                                        <p:tgtEl>
                                          <p:spTgt spid="3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89"/>
                                        </p:tgtEl>
                                        <p:attrNameLst>
                                          <p:attrName>style.visibility</p:attrName>
                                        </p:attrNameLst>
                                      </p:cBhvr>
                                      <p:to>
                                        <p:strVal val="visible"/>
                                      </p:to>
                                    </p:set>
                                    <p:animEffect transition="in" filter="blinds(horizontal)">
                                      <p:cBhvr>
                                        <p:cTn id="22" dur="500"/>
                                        <p:tgtEl>
                                          <p:spTgt spid="30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27" dur="500"/>
                                        <p:tgtEl>
                                          <p:spTgt spid="307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91"/>
                                        </p:tgtEl>
                                        <p:attrNameLst>
                                          <p:attrName>style.visibility</p:attrName>
                                        </p:attrNameLst>
                                      </p:cBhvr>
                                      <p:to>
                                        <p:strVal val="visible"/>
                                      </p:to>
                                    </p:set>
                                    <p:animEffect transition="in" filter="blinds(horizontal)">
                                      <p:cBhvr>
                                        <p:cTn id="32" dur="500"/>
                                        <p:tgtEl>
                                          <p:spTgt spid="30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95"/>
                                        </p:tgtEl>
                                        <p:attrNameLst>
                                          <p:attrName>style.visibility</p:attrName>
                                        </p:attrNameLst>
                                      </p:cBhvr>
                                      <p:to>
                                        <p:strVal val="visible"/>
                                      </p:to>
                                    </p:set>
                                    <p:animEffect transition="in" filter="blinds(horizontal)">
                                      <p:cBhvr>
                                        <p:cTn id="37" dur="500"/>
                                        <p:tgtEl>
                                          <p:spTgt spid="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E339D7C8-6FB1-4A48-960B-4F31D2FB6A42}"/>
              </a:ext>
            </a:extLst>
          </p:cNvPr>
          <p:cNvSpPr>
            <a:spLocks noGrp="1" noChangeArrowheads="1"/>
          </p:cNvSpPr>
          <p:nvPr>
            <p:ph type="title"/>
          </p:nvPr>
        </p:nvSpPr>
        <p:spPr/>
        <p:txBody>
          <a:bodyPr/>
          <a:lstStyle/>
          <a:p>
            <a:pPr eaLnBrk="1" hangingPunct="1"/>
            <a:r>
              <a:rPr lang="en-US" altLang="zh-CN" dirty="0" err="1">
                <a:ea typeface="宋体" panose="02010600030101010101" pitchFamily="2" charset="-122"/>
              </a:rPr>
              <a:t>Bresenham's</a:t>
            </a:r>
            <a:r>
              <a:rPr lang="en-US" altLang="zh-CN" dirty="0">
                <a:ea typeface="宋体" panose="02010600030101010101" pitchFamily="2" charset="-122"/>
              </a:rPr>
              <a:t> Algorithm</a:t>
            </a:r>
          </a:p>
        </p:txBody>
      </p:sp>
      <p:sp>
        <p:nvSpPr>
          <p:cNvPr id="27652" name="Rectangle 3">
            <a:extLst>
              <a:ext uri="{FF2B5EF4-FFF2-40B4-BE49-F238E27FC236}">
                <a16:creationId xmlns:a16="http://schemas.microsoft.com/office/drawing/2014/main" id="{30AFD2FD-7388-445A-81D8-4D6794CD4EFB}"/>
              </a:ext>
            </a:extLst>
          </p:cNvPr>
          <p:cNvSpPr>
            <a:spLocks noGrp="1" noChangeArrowheads="1"/>
          </p:cNvSpPr>
          <p:nvPr>
            <p:ph type="body" sz="half" idx="1"/>
          </p:nvPr>
        </p:nvSpPr>
        <p:spPr>
          <a:xfrm>
            <a:off x="228602" y="1222132"/>
            <a:ext cx="8531469" cy="4950069"/>
          </a:xfrm>
        </p:spPr>
        <p:txBody>
          <a:bodyPr/>
          <a:lstStyle/>
          <a:p>
            <a:pPr eaLnBrk="1" hangingPunct="1"/>
            <a:r>
              <a:rPr lang="en-US" altLang="zh-CN" dirty="0">
                <a:ea typeface="宋体" panose="02010600030101010101" pitchFamily="2" charset="-122"/>
              </a:rPr>
              <a:t> t&gt;s</a:t>
            </a:r>
          </a:p>
          <a:p>
            <a:pPr eaLnBrk="1" hangingPunct="1"/>
            <a:r>
              <a:rPr lang="en-US" altLang="zh-CN" dirty="0">
                <a:ea typeface="宋体" panose="02010600030101010101" pitchFamily="2" charset="-122"/>
              </a:rPr>
              <a:t> t&lt;s</a:t>
            </a:r>
          </a:p>
          <a:p>
            <a:pPr eaLnBrk="1" hangingPunct="1"/>
            <a:r>
              <a:rPr lang="zh-CN" altLang="en-US" dirty="0">
                <a:ea typeface="宋体" panose="02010600030101010101" pitchFamily="2" charset="-122"/>
              </a:rPr>
              <a:t>如何推导？</a:t>
            </a:r>
            <a:endParaRPr lang="en-US" altLang="zh-CN" dirty="0">
              <a:ea typeface="宋体" panose="02010600030101010101" pitchFamily="2" charset="-122"/>
            </a:endParaRPr>
          </a:p>
        </p:txBody>
      </p:sp>
      <p:graphicFrame>
        <p:nvGraphicFramePr>
          <p:cNvPr id="27653" name="Object 142">
            <a:extLst>
              <a:ext uri="{FF2B5EF4-FFF2-40B4-BE49-F238E27FC236}">
                <a16:creationId xmlns:a16="http://schemas.microsoft.com/office/drawing/2014/main" id="{CF3BFDF7-CDED-4BEE-BE5E-C8F52E7CE40C}"/>
              </a:ext>
            </a:extLst>
          </p:cNvPr>
          <p:cNvGraphicFramePr>
            <a:graphicFrameLocks noChangeAspect="1"/>
          </p:cNvGraphicFramePr>
          <p:nvPr>
            <p:extLst>
              <p:ext uri="{D42A27DB-BD31-4B8C-83A1-F6EECF244321}">
                <p14:modId xmlns:p14="http://schemas.microsoft.com/office/powerpoint/2010/main" val="591650639"/>
              </p:ext>
            </p:extLst>
          </p:nvPr>
        </p:nvGraphicFramePr>
        <p:xfrm>
          <a:off x="3684915" y="1819072"/>
          <a:ext cx="5334000" cy="4532434"/>
        </p:xfrm>
        <a:graphic>
          <a:graphicData uri="http://schemas.openxmlformats.org/presentationml/2006/ole">
            <mc:AlternateContent xmlns:mc="http://schemas.openxmlformats.org/markup-compatibility/2006">
              <mc:Choice xmlns:v="urn:schemas-microsoft-com:vml" Requires="v">
                <p:oleObj spid="_x0000_s27740" name="Visio" r:id="rId4" imgW="2602825" imgH="2206942" progId="Visio.Drawing.11">
                  <p:embed/>
                </p:oleObj>
              </mc:Choice>
              <mc:Fallback>
                <p:oleObj name="Visio" r:id="rId4" imgW="2602825" imgH="2206942" progId="Visio.Drawing.11">
                  <p:embed/>
                  <p:pic>
                    <p:nvPicPr>
                      <p:cNvPr id="0" name="Object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4915" y="1819072"/>
                        <a:ext cx="5334000" cy="453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6">
            <a:extLst>
              <a:ext uri="{FF2B5EF4-FFF2-40B4-BE49-F238E27FC236}">
                <a16:creationId xmlns:a16="http://schemas.microsoft.com/office/drawing/2014/main" id="{362DF29C-AB30-4181-9DE1-E3E40F11B830}"/>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B6DFFC78-83BB-4695-92DD-B8A67A0853EF}" type="slidenum">
              <a:rPr lang="zh-CN" altLang="en-US" sz="1292">
                <a:latin typeface="Arial" panose="020B0604020202020204" pitchFamily="34" charset="0"/>
              </a:rPr>
              <a:pPr>
                <a:spcBef>
                  <a:spcPct val="0"/>
                </a:spcBef>
                <a:buFontTx/>
                <a:buNone/>
              </a:pPr>
              <a:t>21</a:t>
            </a:fld>
            <a:endParaRPr lang="en-US" altLang="zh-CN" sz="1292">
              <a:latin typeface="Arial" panose="020B0604020202020204" pitchFamily="34" charset="0"/>
            </a:endParaRPr>
          </a:p>
        </p:txBody>
      </p:sp>
      <p:sp>
        <p:nvSpPr>
          <p:cNvPr id="29699" name="Rectangle 5">
            <a:extLst>
              <a:ext uri="{FF2B5EF4-FFF2-40B4-BE49-F238E27FC236}">
                <a16:creationId xmlns:a16="http://schemas.microsoft.com/office/drawing/2014/main" id="{F8E4743B-7172-4DAD-82AD-1F648F36C8B4}"/>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回到中点画线算法</a:t>
            </a:r>
            <a:endParaRPr lang="zh-CN" altLang="en-US" dirty="0">
              <a:ea typeface="宋体" panose="02010600030101010101" pitchFamily="2" charset="-122"/>
            </a:endParaRPr>
          </a:p>
        </p:txBody>
      </p:sp>
      <mc:AlternateContent xmlns:mc="http://schemas.openxmlformats.org/markup-compatibility/2006" xmlns:a14="http://schemas.microsoft.com/office/drawing/2010/main">
        <mc:Choice Requires="a14">
          <p:sp>
            <p:nvSpPr>
              <p:cNvPr id="7173" name="Rectangle 3">
                <a:extLst>
                  <a:ext uri="{FF2B5EF4-FFF2-40B4-BE49-F238E27FC236}">
                    <a16:creationId xmlns:a16="http://schemas.microsoft.com/office/drawing/2014/main" id="{8D5D8948-2030-49B0-A88B-F73A76419D81}"/>
                  </a:ext>
                </a:extLst>
              </p:cNvPr>
              <p:cNvSpPr>
                <a:spLocks noGrp="1" noChangeArrowheads="1"/>
              </p:cNvSpPr>
              <p:nvPr>
                <p:ph type="body" sz="half" idx="1"/>
              </p:nvPr>
            </p:nvSpPr>
            <p:spPr>
              <a:xfrm>
                <a:off x="221274" y="4303836"/>
                <a:ext cx="8661888" cy="2401764"/>
              </a:xfrm>
            </p:spPr>
            <p:txBody>
              <a:bodyPr/>
              <a:lstStyle/>
              <a:p>
                <a:pPr eaLnBrk="1" hangingPunct="1"/>
                <a14:m>
                  <m:oMath xmlns:m="http://schemas.openxmlformats.org/officeDocument/2006/math">
                    <m:d>
                      <m:dPr>
                        <m:begChr m:val="|"/>
                        <m:endChr m:val="|"/>
                        <m:ctrlPr>
                          <a:rPr lang="en-US" altLang="zh-CN" sz="2800" i="1">
                            <a:latin typeface="Cambria Math" panose="02040503050406030204" pitchFamily="18" charset="0"/>
                          </a:rPr>
                        </m:ctrlPr>
                      </m:dPr>
                      <m:e>
                        <m:r>
                          <m:rPr>
                            <m:sty m:val="p"/>
                          </m:rPr>
                          <a:rPr lang="en-US" altLang="zh-CN" sz="2800" i="1">
                            <a:latin typeface="Cambria Math" panose="02040503050406030204" pitchFamily="18" charset="0"/>
                          </a:rPr>
                          <m:t>k</m:t>
                        </m:r>
                      </m:e>
                    </m:d>
                    <m:r>
                      <a:rPr lang="en-US" altLang="zh-CN" sz="2800" i="1">
                        <a:latin typeface="Cambria Math" panose="02040503050406030204" pitchFamily="18" charset="0"/>
                        <a:ea typeface="Cambria Math" panose="02040503050406030204" pitchFamily="18" charset="0"/>
                      </a:rPr>
                      <m:t>≤1</m:t>
                    </m:r>
                  </m:oMath>
                </a14:m>
                <a:endParaRPr lang="en-US" altLang="zh-CN" sz="2585" dirty="0">
                  <a:solidFill>
                    <a:schemeClr val="accent2"/>
                  </a:solidFill>
                  <a:ea typeface="宋体" panose="02010600030101010101" pitchFamily="2" charset="-122"/>
                </a:endParaRPr>
              </a:p>
              <a:p>
                <a:pPr eaLnBrk="1" hangingPunct="1"/>
                <a:endParaRPr lang="en-US" altLang="zh-CN" sz="2585" dirty="0">
                  <a:ea typeface="宋体" panose="02010600030101010101" pitchFamily="2" charset="-122"/>
                </a:endParaRPr>
              </a:p>
              <a:p>
                <a:pPr eaLnBrk="1" hangingPunct="1"/>
                <a:r>
                  <a:rPr lang="zh-CN" altLang="en-US" sz="2585" dirty="0">
                    <a:ea typeface="宋体" panose="02010600030101010101" pitchFamily="2" charset="-122"/>
                  </a:rPr>
                  <a:t>对于下列像素线上的中点</a:t>
                </a:r>
                <a:r>
                  <a:rPr lang="en-US" altLang="zh-CN" sz="2585" dirty="0">
                    <a:ea typeface="宋体" panose="02010600030101010101" pitchFamily="2" charset="-122"/>
                  </a:rPr>
                  <a:t>M</a:t>
                </a:r>
                <a:r>
                  <a:rPr lang="zh-CN" altLang="en-US" sz="2585" dirty="0">
                    <a:ea typeface="宋体" panose="02010600030101010101" pitchFamily="2" charset="-122"/>
                  </a:rPr>
                  <a:t>而言</a:t>
                </a:r>
                <a:r>
                  <a:rPr lang="en-US" altLang="zh-CN" sz="2585" dirty="0">
                    <a:ea typeface="宋体" panose="02010600030101010101" pitchFamily="2" charset="-122"/>
                  </a:rPr>
                  <a:t>:</a:t>
                </a:r>
              </a:p>
              <a:p>
                <a:pPr eaLnBrk="1" hangingPunct="1">
                  <a:buFontTx/>
                  <a:buNone/>
                </a:pPr>
                <a:r>
                  <a:rPr lang="en-US" altLang="zh-CN" sz="2585" dirty="0">
                    <a:ea typeface="宋体" panose="02010600030101010101" pitchFamily="2" charset="-122"/>
                  </a:rPr>
                  <a:t>△=F(M)=F(x</a:t>
                </a:r>
                <a:r>
                  <a:rPr lang="en-US" altLang="zh-CN" sz="2400" baseline="-25000" dirty="0">
                    <a:ea typeface="宋体" panose="02010600030101010101" pitchFamily="2" charset="-122"/>
                  </a:rPr>
                  <a:t>i</a:t>
                </a:r>
                <a:r>
                  <a:rPr lang="en-US" altLang="zh-CN" sz="2585" dirty="0">
                    <a:ea typeface="宋体" panose="02010600030101010101" pitchFamily="2" charset="-122"/>
                  </a:rPr>
                  <a:t>+1,y</a:t>
                </a:r>
                <a:r>
                  <a:rPr lang="en-US" altLang="zh-CN" sz="2400" baseline="-25000" dirty="0">
                    <a:ea typeface="宋体" panose="02010600030101010101" pitchFamily="2" charset="-122"/>
                  </a:rPr>
                  <a:t>i</a:t>
                </a:r>
                <a:r>
                  <a:rPr lang="en-US" altLang="zh-CN" sz="2585" dirty="0">
                    <a:ea typeface="宋体" panose="02010600030101010101" pitchFamily="2" charset="-122"/>
                  </a:rPr>
                  <a:t>+0.5)=y</a:t>
                </a:r>
                <a:r>
                  <a:rPr lang="en-US" altLang="zh-CN" sz="2400" baseline="-25000" dirty="0">
                    <a:ea typeface="宋体" panose="02010600030101010101" pitchFamily="2" charset="-122"/>
                  </a:rPr>
                  <a:t>i</a:t>
                </a:r>
                <a:r>
                  <a:rPr lang="en-US" altLang="zh-CN" sz="2585" dirty="0">
                    <a:ea typeface="宋体" panose="02010600030101010101" pitchFamily="2" charset="-122"/>
                  </a:rPr>
                  <a:t>+0.5-k(x</a:t>
                </a:r>
                <a:r>
                  <a:rPr lang="en-US" altLang="zh-CN" sz="2400" baseline="-25000" dirty="0">
                    <a:ea typeface="宋体" panose="02010600030101010101" pitchFamily="2" charset="-122"/>
                  </a:rPr>
                  <a:t>i</a:t>
                </a:r>
                <a:r>
                  <a:rPr lang="en-US" altLang="zh-CN" sz="2585" dirty="0">
                    <a:ea typeface="宋体" panose="02010600030101010101" pitchFamily="2" charset="-122"/>
                  </a:rPr>
                  <a:t>+1)-b</a:t>
                </a:r>
              </a:p>
            </p:txBody>
          </p:sp>
        </mc:Choice>
        <mc:Fallback xmlns="">
          <p:sp>
            <p:nvSpPr>
              <p:cNvPr id="7173" name="Rectangle 3">
                <a:extLst>
                  <a:ext uri="{FF2B5EF4-FFF2-40B4-BE49-F238E27FC236}">
                    <a16:creationId xmlns:a16="http://schemas.microsoft.com/office/drawing/2014/main" id="{8D5D8948-2030-49B0-A88B-F73A76419D81}"/>
                  </a:ext>
                </a:extLst>
              </p:cNvPr>
              <p:cNvSpPr>
                <a:spLocks noGrp="1" noRot="1" noChangeAspect="1" noMove="1" noResize="1" noEditPoints="1" noAdjustHandles="1" noChangeArrowheads="1" noChangeShapeType="1" noTextEdit="1"/>
              </p:cNvSpPr>
              <p:nvPr>
                <p:ph type="body" sz="half" idx="1"/>
              </p:nvPr>
            </p:nvSpPr>
            <p:spPr>
              <a:xfrm>
                <a:off x="221274" y="4303836"/>
                <a:ext cx="8661888" cy="2401764"/>
              </a:xfrm>
              <a:blipFill>
                <a:blip r:embed="rId4"/>
                <a:stretch>
                  <a:fillRect l="-1267"/>
                </a:stretch>
              </a:blipFill>
            </p:spPr>
            <p:txBody>
              <a:bodyPr/>
              <a:lstStyle/>
              <a:p>
                <a:r>
                  <a:rPr lang="zh-CN" altLang="en-US">
                    <a:noFill/>
                  </a:rPr>
                  <a:t> </a:t>
                </a:r>
              </a:p>
            </p:txBody>
          </p:sp>
        </mc:Fallback>
      </mc:AlternateContent>
      <p:sp>
        <p:nvSpPr>
          <p:cNvPr id="7174" name="AutoShape 4">
            <a:extLst>
              <a:ext uri="{FF2B5EF4-FFF2-40B4-BE49-F238E27FC236}">
                <a16:creationId xmlns:a16="http://schemas.microsoft.com/office/drawing/2014/main" id="{B1824BDE-F62E-4C4A-A1FF-2CEDE26688E2}"/>
              </a:ext>
            </a:extLst>
          </p:cNvPr>
          <p:cNvSpPr>
            <a:spLocks noChangeArrowheads="1"/>
          </p:cNvSpPr>
          <p:nvPr/>
        </p:nvSpPr>
        <p:spPr bwMode="auto">
          <a:xfrm>
            <a:off x="6271846" y="5959723"/>
            <a:ext cx="1535723" cy="634511"/>
          </a:xfrm>
          <a:prstGeom prst="wedgeRoundRectCallout">
            <a:avLst>
              <a:gd name="adj1" fmla="val -83109"/>
              <a:gd name="adj2" fmla="val -9378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dirty="0">
                <a:solidFill>
                  <a:schemeClr val="accent2"/>
                </a:solidFill>
                <a:ea typeface="宋体" pitchFamily="2" charset="-122"/>
              </a:rPr>
              <a:t>下一步</a:t>
            </a:r>
            <a:r>
              <a:rPr lang="en-US" altLang="zh-CN" sz="2585" dirty="0">
                <a:solidFill>
                  <a:schemeClr val="accent2"/>
                </a:solidFill>
                <a:ea typeface="宋体" pitchFamily="2" charset="-122"/>
              </a:rPr>
              <a:t>?</a:t>
            </a:r>
          </a:p>
        </p:txBody>
      </p:sp>
      <p:graphicFrame>
        <p:nvGraphicFramePr>
          <p:cNvPr id="29702" name="Object 7">
            <a:extLst>
              <a:ext uri="{FF2B5EF4-FFF2-40B4-BE49-F238E27FC236}">
                <a16:creationId xmlns:a16="http://schemas.microsoft.com/office/drawing/2014/main" id="{04453970-CC32-46A1-A802-5107E18FDA70}"/>
              </a:ext>
            </a:extLst>
          </p:cNvPr>
          <p:cNvGraphicFramePr>
            <a:graphicFrameLocks noChangeAspect="1"/>
          </p:cNvGraphicFramePr>
          <p:nvPr/>
        </p:nvGraphicFramePr>
        <p:xfrm>
          <a:off x="4018085" y="1157654"/>
          <a:ext cx="4954466" cy="4210050"/>
        </p:xfrm>
        <a:graphic>
          <a:graphicData uri="http://schemas.openxmlformats.org/presentationml/2006/ole">
            <mc:AlternateContent xmlns:mc="http://schemas.openxmlformats.org/markup-compatibility/2006">
              <mc:Choice xmlns:v="urn:schemas-microsoft-com:vml" Requires="v">
                <p:oleObj spid="_x0000_s29810" name="Visio" r:id="rId5" imgW="2602825" imgH="2206942" progId="Visio.Drawing.11">
                  <p:embed/>
                </p:oleObj>
              </mc:Choice>
              <mc:Fallback>
                <p:oleObj name="Visio" r:id="rId5" imgW="2602825" imgH="2206942"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8085" y="1157654"/>
                        <a:ext cx="4954466"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5B4189EB-2D3B-41D1-840D-273B0647A29A}"/>
              </a:ext>
            </a:extLst>
          </p:cNvPr>
          <p:cNvSpPr txBox="1">
            <a:spLocks noChangeArrowheads="1"/>
          </p:cNvSpPr>
          <p:nvPr/>
        </p:nvSpPr>
        <p:spPr bwMode="auto">
          <a:xfrm>
            <a:off x="137747" y="1236786"/>
            <a:ext cx="4042997" cy="2041281"/>
          </a:xfrm>
          <a:prstGeom prst="rect">
            <a:avLst/>
          </a:prstGeom>
          <a:noFill/>
          <a:ln w="9525">
            <a:noFill/>
            <a:miter lim="800000"/>
            <a:headEnd/>
            <a:tailEnd/>
          </a:ln>
        </p:spPr>
        <p:txBody>
          <a:bodyPr/>
          <a:lstStyle/>
          <a:p>
            <a:pPr marL="316529" indent="-316529" eaLnBrk="1" hangingPunct="1">
              <a:spcBef>
                <a:spcPct val="20000"/>
              </a:spcBef>
              <a:buFontTx/>
              <a:buChar char="•"/>
              <a:defRPr/>
            </a:pPr>
            <a:r>
              <a:rPr lang="zh-CN" altLang="en-US" sz="2585" kern="0" dirty="0">
                <a:latin typeface="+mn-lt"/>
                <a:ea typeface="宋体" pitchFamily="2" charset="-122"/>
              </a:rPr>
              <a:t>直线方程</a:t>
            </a:r>
            <a:r>
              <a:rPr lang="en-US" altLang="zh-CN" sz="2585" kern="0" dirty="0">
                <a:latin typeface="+mn-lt"/>
                <a:ea typeface="宋体" pitchFamily="2" charset="-122"/>
              </a:rPr>
              <a:t>:</a:t>
            </a:r>
          </a:p>
          <a:p>
            <a:pPr marL="316529" indent="-316529" eaLnBrk="1" hangingPunct="1">
              <a:spcBef>
                <a:spcPct val="20000"/>
              </a:spcBef>
              <a:defRPr/>
            </a:pPr>
            <a:r>
              <a:rPr lang="en-US" altLang="zh-CN" sz="2585" kern="0" dirty="0">
                <a:latin typeface="+mn-lt"/>
                <a:ea typeface="宋体" pitchFamily="2" charset="-122"/>
              </a:rPr>
              <a:t>     F(</a:t>
            </a:r>
            <a:r>
              <a:rPr lang="en-US" altLang="zh-CN" sz="2585" kern="0" dirty="0" err="1">
                <a:latin typeface="+mn-lt"/>
                <a:ea typeface="宋体" pitchFamily="2" charset="-122"/>
              </a:rPr>
              <a:t>x,y</a:t>
            </a:r>
            <a:r>
              <a:rPr lang="en-US" altLang="zh-CN" sz="2585" kern="0" dirty="0">
                <a:latin typeface="+mn-lt"/>
                <a:ea typeface="宋体" pitchFamily="2" charset="-122"/>
              </a:rPr>
              <a:t>) = y-</a:t>
            </a:r>
            <a:r>
              <a:rPr lang="en-US" altLang="zh-CN" sz="2585" kern="0" dirty="0" err="1">
                <a:latin typeface="+mn-lt"/>
                <a:ea typeface="宋体" pitchFamily="2" charset="-122"/>
              </a:rPr>
              <a:t>kx</a:t>
            </a:r>
            <a:r>
              <a:rPr lang="en-US" altLang="zh-CN" sz="2585" kern="0" dirty="0">
                <a:latin typeface="+mn-lt"/>
                <a:ea typeface="宋体" pitchFamily="2" charset="-122"/>
              </a:rPr>
              <a:t>-b=0</a:t>
            </a:r>
          </a:p>
          <a:p>
            <a:pPr marL="316529" indent="-316529" eaLnBrk="1" hangingPunct="1">
              <a:spcBef>
                <a:spcPct val="20000"/>
              </a:spcBef>
              <a:defRPr/>
            </a:pPr>
            <a:r>
              <a:rPr lang="zh-CN" altLang="en-US" sz="2585" kern="0" dirty="0">
                <a:latin typeface="+mn-lt"/>
                <a:ea typeface="宋体" pitchFamily="2" charset="-122"/>
              </a:rPr>
              <a:t>    点在线上方</a:t>
            </a:r>
            <a:r>
              <a:rPr lang="en-US" altLang="zh-CN" sz="2585" kern="0" dirty="0">
                <a:latin typeface="+mn-lt"/>
                <a:ea typeface="宋体" pitchFamily="2" charset="-122"/>
              </a:rPr>
              <a:t>:F(</a:t>
            </a:r>
            <a:r>
              <a:rPr lang="en-US" altLang="zh-CN" sz="2585" kern="0" dirty="0" err="1">
                <a:latin typeface="+mn-lt"/>
                <a:ea typeface="宋体" pitchFamily="2" charset="-122"/>
              </a:rPr>
              <a:t>x,y</a:t>
            </a:r>
            <a:r>
              <a:rPr lang="en-US" altLang="zh-CN" sz="2585" kern="0" dirty="0">
                <a:latin typeface="+mn-lt"/>
                <a:ea typeface="宋体" pitchFamily="2" charset="-122"/>
              </a:rPr>
              <a:t>)&gt;0;</a:t>
            </a:r>
          </a:p>
          <a:p>
            <a:pPr marL="316529" indent="-316529" eaLnBrk="1" hangingPunct="1">
              <a:spcBef>
                <a:spcPct val="20000"/>
              </a:spcBef>
              <a:defRPr/>
            </a:pPr>
            <a:r>
              <a:rPr lang="zh-CN" altLang="en-US" sz="2585" kern="0" dirty="0">
                <a:latin typeface="+mn-lt"/>
                <a:ea typeface="宋体" pitchFamily="2" charset="-122"/>
              </a:rPr>
              <a:t>    点在线下方</a:t>
            </a:r>
            <a:r>
              <a:rPr lang="en-US" altLang="zh-CN" sz="2585" kern="0" dirty="0">
                <a:latin typeface="+mn-lt"/>
                <a:ea typeface="宋体" pitchFamily="2" charset="-122"/>
              </a:rPr>
              <a:t>:F(</a:t>
            </a:r>
            <a:r>
              <a:rPr lang="en-US" altLang="zh-CN" sz="2585" kern="0" dirty="0" err="1">
                <a:latin typeface="+mn-lt"/>
                <a:ea typeface="宋体" pitchFamily="2" charset="-122"/>
              </a:rPr>
              <a:t>x,y</a:t>
            </a:r>
            <a:r>
              <a:rPr lang="en-US" altLang="zh-CN" sz="2585" kern="0" dirty="0">
                <a:latin typeface="+mn-lt"/>
                <a:ea typeface="宋体" pitchFamily="2" charset="-122"/>
              </a:rPr>
              <a:t>)&lt;0;</a:t>
            </a:r>
          </a:p>
          <a:p>
            <a:pPr marL="316529" indent="-316529" eaLnBrk="1" hangingPunct="1">
              <a:spcBef>
                <a:spcPct val="20000"/>
              </a:spcBef>
              <a:buFontTx/>
              <a:buChar char="•"/>
              <a:defRPr/>
            </a:pPr>
            <a:endParaRPr lang="en-US" altLang="zh-CN" sz="2585" kern="0" dirty="0">
              <a:latin typeface="+mn-lt"/>
              <a:ea typeface="宋体" pitchFamily="2" charset="-122"/>
            </a:endParaRPr>
          </a:p>
        </p:txBody>
      </p:sp>
      <p:sp>
        <p:nvSpPr>
          <p:cNvPr id="8" name="AutoShape 4">
            <a:extLst>
              <a:ext uri="{FF2B5EF4-FFF2-40B4-BE49-F238E27FC236}">
                <a16:creationId xmlns:a16="http://schemas.microsoft.com/office/drawing/2014/main" id="{9A3913BD-9615-474F-B634-8811B6A3C4A6}"/>
              </a:ext>
            </a:extLst>
          </p:cNvPr>
          <p:cNvSpPr>
            <a:spLocks noChangeArrowheads="1"/>
          </p:cNvSpPr>
          <p:nvPr/>
        </p:nvSpPr>
        <p:spPr bwMode="auto">
          <a:xfrm>
            <a:off x="612532" y="3458308"/>
            <a:ext cx="1414097" cy="529004"/>
          </a:xfrm>
          <a:prstGeom prst="wedgeRoundRectCallout">
            <a:avLst>
              <a:gd name="adj1" fmla="val 55051"/>
              <a:gd name="adj2" fmla="val -11288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a:solidFill>
                  <a:schemeClr val="accent2"/>
                </a:solidFill>
                <a:ea typeface="宋体" pitchFamily="2" charset="-122"/>
              </a:rPr>
              <a:t>前提</a:t>
            </a:r>
            <a:r>
              <a:rPr lang="en-US" altLang="zh-CN" sz="2585" dirty="0">
                <a:solidFill>
                  <a:schemeClr val="accent2"/>
                </a:solidFill>
                <a:ea typeface="宋体" pitchFamily="2"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2559619969"/>
              </p:ext>
            </p:extLst>
          </p:nvPr>
        </p:nvGraphicFramePr>
        <p:xfrm>
          <a:off x="4279900" y="3251200"/>
          <a:ext cx="584200" cy="355600"/>
        </p:xfrm>
        <a:graphic>
          <a:graphicData uri="http://schemas.openxmlformats.org/presentationml/2006/ole">
            <mc:AlternateContent xmlns:mc="http://schemas.openxmlformats.org/markup-compatibility/2006">
              <mc:Choice xmlns:v="urn:schemas-microsoft-com:vml" Requires="v">
                <p:oleObj spid="_x0000_s29811" name="Equation" r:id="rId7" imgW="583920" imgH="355320" progId="Equation.DSMT4">
                  <p:embed/>
                </p:oleObj>
              </mc:Choice>
              <mc:Fallback>
                <p:oleObj name="Equation" r:id="rId7" imgW="583920" imgH="355320" progId="Equation.DSMT4">
                  <p:embed/>
                  <p:pic>
                    <p:nvPicPr>
                      <p:cNvPr id="0" name=""/>
                      <p:cNvPicPr/>
                      <p:nvPr/>
                    </p:nvPicPr>
                    <p:blipFill>
                      <a:blip r:embed="rId8"/>
                      <a:stretch>
                        <a:fillRect/>
                      </a:stretch>
                    </p:blipFill>
                    <p:spPr>
                      <a:xfrm>
                        <a:off x="4279900" y="3251200"/>
                        <a:ext cx="584200" cy="355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73">
                                            <p:txEl>
                                              <p:pRg st="0" end="0"/>
                                            </p:txEl>
                                          </p:spTgt>
                                        </p:tgtEl>
                                        <p:attrNameLst>
                                          <p:attrName>style.visibility</p:attrName>
                                        </p:attrNameLst>
                                      </p:cBhvr>
                                      <p:to>
                                        <p:strVal val="visible"/>
                                      </p:to>
                                    </p:set>
                                    <p:animEffect transition="in" filter="blinds(horizontal)">
                                      <p:cBhvr>
                                        <p:cTn id="22" dur="500"/>
                                        <p:tgtEl>
                                          <p:spTgt spid="717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3">
                                            <p:txEl>
                                              <p:pRg st="2" end="2"/>
                                            </p:txEl>
                                          </p:spTgt>
                                        </p:tgtEl>
                                        <p:attrNameLst>
                                          <p:attrName>style.visibility</p:attrName>
                                        </p:attrNameLst>
                                      </p:cBhvr>
                                      <p:to>
                                        <p:strVal val="visible"/>
                                      </p:to>
                                    </p:set>
                                    <p:animEffect transition="in" filter="blinds(horizontal)">
                                      <p:cBhvr>
                                        <p:cTn id="27" dur="500"/>
                                        <p:tgtEl>
                                          <p:spTgt spid="717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73">
                                            <p:txEl>
                                              <p:pRg st="3" end="3"/>
                                            </p:txEl>
                                          </p:spTgt>
                                        </p:tgtEl>
                                        <p:attrNameLst>
                                          <p:attrName>style.visibility</p:attrName>
                                        </p:attrNameLst>
                                      </p:cBhvr>
                                      <p:to>
                                        <p:strVal val="visible"/>
                                      </p:to>
                                    </p:set>
                                    <p:animEffect transition="in" filter="blinds(horizontal)">
                                      <p:cBhvr>
                                        <p:cTn id="32" dur="500"/>
                                        <p:tgtEl>
                                          <p:spTgt spid="717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174"/>
                                        </p:tgtEl>
                                        <p:attrNameLst>
                                          <p:attrName>style.visibility</p:attrName>
                                        </p:attrNameLst>
                                      </p:cBhvr>
                                      <p:to>
                                        <p:strVal val="visible"/>
                                      </p:to>
                                    </p:set>
                                    <p:animEffect transition="in" filter="checkerboard(across)">
                                      <p:cBhvr>
                                        <p:cTn id="3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ED971372-6C46-4C8C-A2F8-C0154796ABD5}"/>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F0DF60C2-F575-4CA6-8A02-08C0DB06565B}" type="slidenum">
              <a:rPr lang="zh-CN" altLang="en-US" sz="1292">
                <a:latin typeface="Arial" panose="020B0604020202020204" pitchFamily="34" charset="0"/>
              </a:rPr>
              <a:pPr>
                <a:spcBef>
                  <a:spcPct val="0"/>
                </a:spcBef>
                <a:buFontTx/>
                <a:buNone/>
              </a:pPr>
              <a:t>22</a:t>
            </a:fld>
            <a:endParaRPr lang="en-US" altLang="zh-CN" sz="1292">
              <a:latin typeface="Arial" panose="020B0604020202020204" pitchFamily="34" charset="0"/>
            </a:endParaRPr>
          </a:p>
        </p:txBody>
      </p:sp>
      <p:sp>
        <p:nvSpPr>
          <p:cNvPr id="30723" name="Rectangle 2">
            <a:extLst>
              <a:ext uri="{FF2B5EF4-FFF2-40B4-BE49-F238E27FC236}">
                <a16:creationId xmlns:a16="http://schemas.microsoft.com/office/drawing/2014/main" id="{FB3E01E7-DA22-4758-85BD-0C7B6E9FE02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Review </a:t>
            </a:r>
            <a:r>
              <a:rPr lang="zh-CN" altLang="en-US" dirty="0">
                <a:ea typeface="黑体" panose="02010609060101010101" pitchFamily="49" charset="-122"/>
              </a:rPr>
              <a:t>重新审视</a:t>
            </a:r>
            <a:endParaRPr lang="en-US" altLang="zh-CN" dirty="0">
              <a:ea typeface="黑体" panose="02010609060101010101" pitchFamily="49" charset="-122"/>
            </a:endParaRPr>
          </a:p>
        </p:txBody>
      </p:sp>
      <p:sp>
        <p:nvSpPr>
          <p:cNvPr id="18436" name="Rectangle 4">
            <a:extLst>
              <a:ext uri="{FF2B5EF4-FFF2-40B4-BE49-F238E27FC236}">
                <a16:creationId xmlns:a16="http://schemas.microsoft.com/office/drawing/2014/main" id="{553427F2-8B82-4EC3-A03B-44AD1655C9A3}"/>
              </a:ext>
            </a:extLst>
          </p:cNvPr>
          <p:cNvSpPr>
            <a:spLocks noGrp="1" noChangeArrowheads="1"/>
          </p:cNvSpPr>
          <p:nvPr>
            <p:ph type="body" idx="1"/>
          </p:nvPr>
        </p:nvSpPr>
        <p:spPr>
          <a:xfrm>
            <a:off x="238858" y="1248511"/>
            <a:ext cx="8763000" cy="3808535"/>
          </a:xfrm>
        </p:spPr>
        <p:txBody>
          <a:bodyPr/>
          <a:lstStyle/>
          <a:p>
            <a:pPr eaLnBrk="1" hangingPunct="1"/>
            <a:r>
              <a:rPr lang="zh-CN" altLang="en-US" dirty="0">
                <a:ea typeface="宋体" panose="02010600030101010101" pitchFamily="2" charset="-122"/>
              </a:rPr>
              <a:t>自当前像素线上已知的结果点开始依次搜索</a:t>
            </a:r>
            <a:endParaRPr lang="en-US" altLang="zh-CN" dirty="0">
              <a:ea typeface="宋体" panose="02010600030101010101" pitchFamily="2" charset="-122"/>
            </a:endParaRPr>
          </a:p>
          <a:p>
            <a:pPr eaLnBrk="1" hangingPunct="1"/>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a:t>
            </a:r>
            <a:r>
              <a:rPr lang="en-US" altLang="zh-CN" dirty="0">
                <a:ea typeface="宋体" panose="02010600030101010101" pitchFamily="2" charset="-122"/>
              </a:rPr>
              <a:t>-&gt;</a:t>
            </a:r>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a:t>
            </a:r>
            <a:r>
              <a:rPr lang="en-US" altLang="zh-CN" dirty="0">
                <a:ea typeface="宋体" panose="02010600030101010101" pitchFamily="2" charset="-122"/>
              </a:rPr>
              <a:t>-&gt;</a:t>
            </a:r>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右上</a:t>
            </a:r>
            <a:r>
              <a:rPr lang="en-US" altLang="zh-CN" dirty="0">
                <a:ea typeface="宋体" panose="02010600030101010101" pitchFamily="2" charset="-122"/>
              </a:rPr>
              <a:t>-&gt;</a:t>
            </a:r>
            <a:r>
              <a:rPr lang="zh-CN" altLang="en-US" dirty="0">
                <a:ea typeface="宋体" panose="02010600030101010101" pitchFamily="2" charset="-122"/>
              </a:rPr>
              <a:t>右</a:t>
            </a:r>
            <a:r>
              <a:rPr lang="en-US" altLang="zh-CN" dirty="0">
                <a:ea typeface="宋体" panose="02010600030101010101" pitchFamily="2" charset="-122"/>
              </a:rPr>
              <a:t>-&gt;</a:t>
            </a:r>
            <a:r>
              <a:rPr lang="zh-CN" altLang="en-US" dirty="0">
                <a:ea typeface="宋体" panose="02010600030101010101" pitchFamily="2" charset="-122"/>
              </a:rPr>
              <a:t>右上</a:t>
            </a:r>
            <a:endParaRPr lang="en-US" altLang="zh-CN" dirty="0">
              <a:ea typeface="宋体" panose="02010600030101010101" pitchFamily="2" charset="-122"/>
            </a:endParaRPr>
          </a:p>
          <a:p>
            <a:pPr eaLnBrk="1" hangingPunct="1"/>
            <a:r>
              <a:rPr lang="en-US" altLang="zh-CN" sz="3200" dirty="0">
                <a:ea typeface="宋体" panose="02010600030101010101" pitchFamily="2" charset="-122"/>
              </a:rPr>
              <a:t>△=F(M)=F(x</a:t>
            </a:r>
            <a:r>
              <a:rPr lang="en-US" altLang="zh-CN" sz="2800" baseline="-25000" dirty="0">
                <a:ea typeface="宋体" panose="02010600030101010101" pitchFamily="2" charset="-122"/>
              </a:rPr>
              <a:t>i</a:t>
            </a:r>
            <a:r>
              <a:rPr lang="en-US" altLang="zh-CN" sz="3200" dirty="0">
                <a:ea typeface="宋体" panose="02010600030101010101" pitchFamily="2" charset="-122"/>
              </a:rPr>
              <a:t>+1,y</a:t>
            </a:r>
            <a:r>
              <a:rPr lang="en-US" altLang="zh-CN" sz="2800" baseline="-25000" dirty="0">
                <a:ea typeface="宋体" panose="02010600030101010101" pitchFamily="2" charset="-122"/>
              </a:rPr>
              <a:t>i</a:t>
            </a:r>
            <a:r>
              <a:rPr lang="en-US" altLang="zh-CN" sz="3200" dirty="0">
                <a:ea typeface="宋体" panose="02010600030101010101" pitchFamily="2" charset="-122"/>
              </a:rPr>
              <a:t>+0.5)=y</a:t>
            </a:r>
            <a:r>
              <a:rPr lang="en-US" altLang="zh-CN" sz="2800" baseline="-25000" dirty="0">
                <a:ea typeface="宋体" panose="02010600030101010101" pitchFamily="2" charset="-122"/>
              </a:rPr>
              <a:t>i</a:t>
            </a:r>
            <a:r>
              <a:rPr lang="en-US" altLang="zh-CN" sz="3200" dirty="0">
                <a:ea typeface="宋体" panose="02010600030101010101" pitchFamily="2" charset="-122"/>
              </a:rPr>
              <a:t>+0.5-k(x</a:t>
            </a:r>
            <a:r>
              <a:rPr lang="en-US" altLang="zh-CN" sz="2800" baseline="-25000" dirty="0">
                <a:ea typeface="宋体" panose="02010600030101010101" pitchFamily="2" charset="-122"/>
              </a:rPr>
              <a:t>i</a:t>
            </a:r>
            <a:r>
              <a:rPr lang="en-US" altLang="zh-CN" sz="3200" dirty="0">
                <a:ea typeface="宋体" panose="02010600030101010101" pitchFamily="2" charset="-122"/>
              </a:rPr>
              <a:t>+1)-b</a:t>
            </a:r>
            <a:endParaRPr lang="en-US" altLang="zh-CN" dirty="0">
              <a:ea typeface="宋体" panose="02010600030101010101" pitchFamily="2" charset="-122"/>
            </a:endParaRPr>
          </a:p>
          <a:p>
            <a:pPr eaLnBrk="1" hangingPunct="1"/>
            <a:r>
              <a:rPr lang="en-US" altLang="zh-CN" dirty="0">
                <a:ea typeface="宋体" panose="02010600030101010101" pitchFamily="2" charset="-122"/>
              </a:rPr>
              <a:t>△</a:t>
            </a:r>
            <a:r>
              <a:rPr lang="zh-CN" altLang="en-US" dirty="0">
                <a:ea typeface="宋体" panose="02010600030101010101" pitchFamily="2" charset="-122"/>
              </a:rPr>
              <a:t>是一个数列</a:t>
            </a:r>
            <a:endParaRPr lang="en-US" altLang="zh-CN" dirty="0">
              <a:ea typeface="宋体" panose="02010600030101010101" pitchFamily="2" charset="-122"/>
            </a:endParaRPr>
          </a:p>
          <a:p>
            <a:pPr eaLnBrk="1" hangingPunct="1"/>
            <a:r>
              <a:rPr lang="en-US" altLang="zh-CN" dirty="0">
                <a:ea typeface="宋体" panose="02010600030101010101" pitchFamily="2" charset="-122"/>
              </a:rPr>
              <a:t>△</a:t>
            </a:r>
            <a:r>
              <a:rPr lang="en-US" altLang="zh-CN" i="1" baseline="-25000" dirty="0" err="1">
                <a:ea typeface="宋体" panose="02010600030101010101" pitchFamily="2" charset="-122"/>
              </a:rPr>
              <a:t>i</a:t>
            </a:r>
            <a:r>
              <a:rPr lang="zh-CN" altLang="en-US" dirty="0">
                <a:ea typeface="宋体" panose="02010600030101010101" pitchFamily="2" charset="-122"/>
              </a:rPr>
              <a:t>有规律吗</a:t>
            </a:r>
            <a:r>
              <a:rPr lang="en-US" altLang="zh-CN" dirty="0">
                <a:ea typeface="宋体" panose="02010600030101010101" pitchFamily="2" charset="-122"/>
              </a:rPr>
              <a:t>?</a:t>
            </a:r>
          </a:p>
          <a:p>
            <a:pPr eaLnBrk="1" hangingPunct="1"/>
            <a:endParaRPr lang="en-US" altLang="zh-CN" dirty="0">
              <a:ea typeface="宋体" panose="02010600030101010101" pitchFamily="2" charset="-122"/>
            </a:endParaRPr>
          </a:p>
        </p:txBody>
      </p:sp>
      <p:pic>
        <p:nvPicPr>
          <p:cNvPr id="30725" name="Picture 2">
            <a:extLst>
              <a:ext uri="{FF2B5EF4-FFF2-40B4-BE49-F238E27FC236}">
                <a16:creationId xmlns:a16="http://schemas.microsoft.com/office/drawing/2014/main" id="{D56E63D8-819D-43D9-A490-EFC06BD6F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239" y="2916119"/>
            <a:ext cx="5682762" cy="367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checkerboard(across)">
                                      <p:cBhvr>
                                        <p:cTn id="7" dur="500"/>
                                        <p:tgtEl>
                                          <p:spTgt spid="18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checkerboard(across)">
                                      <p:cBhvr>
                                        <p:cTn id="12" dur="500"/>
                                        <p:tgtEl>
                                          <p:spTgt spid="1843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436">
                                            <p:txEl>
                                              <p:pRg st="3" end="3"/>
                                            </p:txEl>
                                          </p:spTgt>
                                        </p:tgtEl>
                                        <p:attrNameLst>
                                          <p:attrName>style.visibility</p:attrName>
                                        </p:attrNameLst>
                                      </p:cBhvr>
                                      <p:to>
                                        <p:strVal val="visible"/>
                                      </p:to>
                                    </p:set>
                                    <p:animEffect transition="in" filter="checkerboard(across)">
                                      <p:cBhvr>
                                        <p:cTn id="17" dur="500"/>
                                        <p:tgtEl>
                                          <p:spTgt spid="1843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436">
                                            <p:txEl>
                                              <p:pRg st="4" end="4"/>
                                            </p:txEl>
                                          </p:spTgt>
                                        </p:tgtEl>
                                        <p:attrNameLst>
                                          <p:attrName>style.visibility</p:attrName>
                                        </p:attrNameLst>
                                      </p:cBhvr>
                                      <p:to>
                                        <p:strVal val="visible"/>
                                      </p:to>
                                    </p:set>
                                    <p:animEffect transition="in" filter="checkerboard(across)">
                                      <p:cBhvr>
                                        <p:cTn id="22"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7">
            <a:extLst>
              <a:ext uri="{FF2B5EF4-FFF2-40B4-BE49-F238E27FC236}">
                <a16:creationId xmlns:a16="http://schemas.microsoft.com/office/drawing/2014/main" id="{1B177905-2E01-4FAB-B29F-9E06B56782C9}"/>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D7E016BD-63B5-4CBE-9E08-E51213B6E05B}" type="slidenum">
              <a:rPr lang="zh-CN" altLang="en-US" sz="1292">
                <a:latin typeface="Arial" panose="020B0604020202020204" pitchFamily="34" charset="0"/>
              </a:rPr>
              <a:pPr>
                <a:spcBef>
                  <a:spcPct val="0"/>
                </a:spcBef>
                <a:buFontTx/>
                <a:buNone/>
              </a:pPr>
              <a:t>23</a:t>
            </a:fld>
            <a:endParaRPr lang="en-US" altLang="zh-CN" sz="1292">
              <a:latin typeface="Arial" panose="020B0604020202020204" pitchFamily="34" charset="0"/>
            </a:endParaRPr>
          </a:p>
        </p:txBody>
      </p:sp>
      <p:sp>
        <p:nvSpPr>
          <p:cNvPr id="32771" name="Rectangle 2">
            <a:extLst>
              <a:ext uri="{FF2B5EF4-FFF2-40B4-BE49-F238E27FC236}">
                <a16:creationId xmlns:a16="http://schemas.microsoft.com/office/drawing/2014/main" id="{5EEFCCE9-8490-48F7-8B8B-157082EC43A3}"/>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中点画线算法</a:t>
            </a:r>
            <a:endParaRPr lang="zh-CN" altLang="en-US" dirty="0">
              <a:ea typeface="宋体" panose="02010600030101010101" pitchFamily="2" charset="-122"/>
            </a:endParaRPr>
          </a:p>
        </p:txBody>
      </p:sp>
      <p:graphicFrame>
        <p:nvGraphicFramePr>
          <p:cNvPr id="10242" name="Object 4">
            <a:extLst>
              <a:ext uri="{FF2B5EF4-FFF2-40B4-BE49-F238E27FC236}">
                <a16:creationId xmlns:a16="http://schemas.microsoft.com/office/drawing/2014/main" id="{277DC94E-4E54-48A8-A3F0-B09A399F0B73}"/>
              </a:ext>
            </a:extLst>
          </p:cNvPr>
          <p:cNvGraphicFramePr>
            <a:graphicFrameLocks noGrp="1" noChangeAspect="1"/>
          </p:cNvGraphicFramePr>
          <p:nvPr>
            <p:ph sz="quarter" idx="2"/>
            <p:extLst>
              <p:ext uri="{D42A27DB-BD31-4B8C-83A1-F6EECF244321}">
                <p14:modId xmlns:p14="http://schemas.microsoft.com/office/powerpoint/2010/main" val="3327893267"/>
              </p:ext>
            </p:extLst>
          </p:nvPr>
        </p:nvGraphicFramePr>
        <p:xfrm>
          <a:off x="1008063" y="1392238"/>
          <a:ext cx="7231062" cy="560387"/>
        </p:xfrm>
        <a:graphic>
          <a:graphicData uri="http://schemas.openxmlformats.org/presentationml/2006/ole">
            <mc:AlternateContent xmlns:mc="http://schemas.openxmlformats.org/markup-compatibility/2006">
              <mc:Choice xmlns:v="urn:schemas-microsoft-com:vml" Requires="v">
                <p:oleObj spid="_x0000_s33213" name="Equation" r:id="rId4" imgW="3441600" imgH="266400" progId="Equation.DSMT4">
                  <p:embed/>
                </p:oleObj>
              </mc:Choice>
              <mc:Fallback>
                <p:oleObj name="Equation" r:id="rId4" imgW="3441600" imgH="266400" progId="Equation.DSMT4">
                  <p:embed/>
                  <p:pic>
                    <p:nvPicPr>
                      <p:cNvPr id="0" name="Object 4"/>
                      <p:cNvPicPr>
                        <a:picLocks noChangeAspect="1" noChangeArrowheads="1"/>
                      </p:cNvPicPr>
                      <p:nvPr/>
                    </p:nvPicPr>
                    <p:blipFill>
                      <a:blip r:embed="rId5"/>
                      <a:srcRect/>
                      <a:stretch>
                        <a:fillRect/>
                      </a:stretch>
                    </p:blipFill>
                    <p:spPr bwMode="auto">
                      <a:xfrm>
                        <a:off x="1008063" y="1392238"/>
                        <a:ext cx="7231062"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AutoShape 4">
            <a:extLst>
              <a:ext uri="{FF2B5EF4-FFF2-40B4-BE49-F238E27FC236}">
                <a16:creationId xmlns:a16="http://schemas.microsoft.com/office/drawing/2014/main" id="{D7CDC7FA-C997-4F09-A3FC-010B1ED67816}"/>
              </a:ext>
            </a:extLst>
          </p:cNvPr>
          <p:cNvSpPr>
            <a:spLocks noChangeArrowheads="1"/>
          </p:cNvSpPr>
          <p:nvPr/>
        </p:nvSpPr>
        <p:spPr bwMode="auto">
          <a:xfrm>
            <a:off x="6501912" y="2092569"/>
            <a:ext cx="1576754" cy="634512"/>
          </a:xfrm>
          <a:prstGeom prst="wedgeRoundRectCallout">
            <a:avLst>
              <a:gd name="adj1" fmla="val -102408"/>
              <a:gd name="adj2" fmla="val 846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a:solidFill>
                  <a:schemeClr val="accent2"/>
                </a:solidFill>
                <a:ea typeface="宋体" pitchFamily="2" charset="-122"/>
              </a:rPr>
              <a:t>条件</a:t>
            </a:r>
            <a:r>
              <a:rPr lang="en-US" altLang="zh-CN" sz="2585" dirty="0">
                <a:solidFill>
                  <a:schemeClr val="accent2"/>
                </a:solidFill>
                <a:ea typeface="宋体" pitchFamily="2" charset="-122"/>
              </a:rPr>
              <a:t>?</a:t>
            </a:r>
          </a:p>
        </p:txBody>
      </p:sp>
      <p:graphicFrame>
        <p:nvGraphicFramePr>
          <p:cNvPr id="32774" name="Object 7">
            <a:extLst>
              <a:ext uri="{FF2B5EF4-FFF2-40B4-BE49-F238E27FC236}">
                <a16:creationId xmlns:a16="http://schemas.microsoft.com/office/drawing/2014/main" id="{FB1E2D6F-D9ED-44BE-8CB6-B0E3A7DA0A83}"/>
              </a:ext>
            </a:extLst>
          </p:cNvPr>
          <p:cNvGraphicFramePr>
            <a:graphicFrameLocks noChangeAspect="1"/>
          </p:cNvGraphicFramePr>
          <p:nvPr/>
        </p:nvGraphicFramePr>
        <p:xfrm>
          <a:off x="4683369" y="2803284"/>
          <a:ext cx="4460631" cy="3790950"/>
        </p:xfrm>
        <a:graphic>
          <a:graphicData uri="http://schemas.openxmlformats.org/presentationml/2006/ole">
            <mc:AlternateContent xmlns:mc="http://schemas.openxmlformats.org/markup-compatibility/2006">
              <mc:Choice xmlns:v="urn:schemas-microsoft-com:vml" Requires="v">
                <p:oleObj spid="_x0000_s33214" name="Visio" r:id="rId6" imgW="2602825" imgH="2206942" progId="Visio.Drawing.11">
                  <p:embed/>
                </p:oleObj>
              </mc:Choice>
              <mc:Fallback>
                <p:oleObj name="Visio" r:id="rId6" imgW="2602825" imgH="2206942"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369" y="2803284"/>
                        <a:ext cx="446063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a:extLst>
              <a:ext uri="{FF2B5EF4-FFF2-40B4-BE49-F238E27FC236}">
                <a16:creationId xmlns:a16="http://schemas.microsoft.com/office/drawing/2014/main" id="{8538171A-BB7B-4BD0-94FB-0B75131EC5DD}"/>
              </a:ext>
            </a:extLst>
          </p:cNvPr>
          <p:cNvGraphicFramePr>
            <a:graphicFrameLocks noGrp="1" noChangeAspect="1"/>
          </p:cNvGraphicFramePr>
          <p:nvPr>
            <p:ph sz="quarter" idx="4294967295"/>
          </p:nvPr>
        </p:nvGraphicFramePr>
        <p:xfrm>
          <a:off x="269632" y="1926983"/>
          <a:ext cx="5185997" cy="986203"/>
        </p:xfrm>
        <a:graphic>
          <a:graphicData uri="http://schemas.openxmlformats.org/presentationml/2006/ole">
            <mc:AlternateContent xmlns:mc="http://schemas.openxmlformats.org/markup-compatibility/2006">
              <mc:Choice xmlns:v="urn:schemas-microsoft-com:vml" Requires="v">
                <p:oleObj spid="_x0000_s33215" name="Equation" r:id="rId8" imgW="2070100" imgH="393700" progId="Equation.DSMT4">
                  <p:embed/>
                </p:oleObj>
              </mc:Choice>
              <mc:Fallback>
                <p:oleObj name="Equation" r:id="rId8" imgW="2070100" imgH="3937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632" y="1926983"/>
                        <a:ext cx="5185997" cy="98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a:extLst>
              <a:ext uri="{FF2B5EF4-FFF2-40B4-BE49-F238E27FC236}">
                <a16:creationId xmlns:a16="http://schemas.microsoft.com/office/drawing/2014/main" id="{76A678F2-4C48-409D-BBD8-DD58B77D2B06}"/>
              </a:ext>
            </a:extLst>
          </p:cNvPr>
          <p:cNvGraphicFramePr>
            <a:graphicFrameLocks noGrp="1" noChangeAspect="1"/>
          </p:cNvGraphicFramePr>
          <p:nvPr>
            <p:ph sz="quarter" idx="4294967295"/>
            <p:extLst>
              <p:ext uri="{D42A27DB-BD31-4B8C-83A1-F6EECF244321}">
                <p14:modId xmlns:p14="http://schemas.microsoft.com/office/powerpoint/2010/main" val="3346996706"/>
              </p:ext>
            </p:extLst>
          </p:nvPr>
        </p:nvGraphicFramePr>
        <p:xfrm>
          <a:off x="420688" y="3114675"/>
          <a:ext cx="1785937" cy="985838"/>
        </p:xfrm>
        <a:graphic>
          <a:graphicData uri="http://schemas.openxmlformats.org/presentationml/2006/ole">
            <mc:AlternateContent xmlns:mc="http://schemas.openxmlformats.org/markup-compatibility/2006">
              <mc:Choice xmlns:v="urn:schemas-microsoft-com:vml" Requires="v">
                <p:oleObj spid="_x0000_s33216" name="Equation" r:id="rId10" imgW="850680" imgH="469800" progId="Equation.DSMT4">
                  <p:embed/>
                </p:oleObj>
              </mc:Choice>
              <mc:Fallback>
                <p:oleObj name="Equation" r:id="rId10" imgW="850680" imgH="469800" progId="Equation.DSMT4">
                  <p:embed/>
                  <p:pic>
                    <p:nvPicPr>
                      <p:cNvPr id="0" name="Object 4"/>
                      <p:cNvPicPr>
                        <a:picLocks noChangeAspect="1" noChangeArrowheads="1"/>
                      </p:cNvPicPr>
                      <p:nvPr/>
                    </p:nvPicPr>
                    <p:blipFill>
                      <a:blip r:embed="rId11"/>
                      <a:srcRect/>
                      <a:stretch>
                        <a:fillRect/>
                      </a:stretch>
                    </p:blipFill>
                    <p:spPr bwMode="auto">
                      <a:xfrm>
                        <a:off x="420688" y="3114675"/>
                        <a:ext cx="1785937"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D9F99D91-6A7E-4EEE-AC6B-4724753B2119}"/>
              </a:ext>
            </a:extLst>
          </p:cNvPr>
          <p:cNvGraphicFramePr>
            <a:graphicFrameLocks noGrp="1" noChangeAspect="1"/>
          </p:cNvGraphicFramePr>
          <p:nvPr>
            <p:ph sz="quarter" idx="4294967295"/>
            <p:extLst>
              <p:ext uri="{D42A27DB-BD31-4B8C-83A1-F6EECF244321}">
                <p14:modId xmlns:p14="http://schemas.microsoft.com/office/powerpoint/2010/main" val="840925953"/>
              </p:ext>
            </p:extLst>
          </p:nvPr>
        </p:nvGraphicFramePr>
        <p:xfrm>
          <a:off x="514350" y="4838700"/>
          <a:ext cx="4000500" cy="476250"/>
        </p:xfrm>
        <a:graphic>
          <a:graphicData uri="http://schemas.openxmlformats.org/presentationml/2006/ole">
            <mc:AlternateContent xmlns:mc="http://schemas.openxmlformats.org/markup-compatibility/2006">
              <mc:Choice xmlns:v="urn:schemas-microsoft-com:vml" Requires="v">
                <p:oleObj spid="_x0000_s33217" name="Equation" r:id="rId12" imgW="1600200" imgH="190440" progId="Equation.DSMT4">
                  <p:embed/>
                </p:oleObj>
              </mc:Choice>
              <mc:Fallback>
                <p:oleObj name="Equation" r:id="rId12" imgW="1600200" imgH="190440" progId="Equation.DSMT4">
                  <p:embed/>
                  <p:pic>
                    <p:nvPicPr>
                      <p:cNvPr id="0" name="Object 4"/>
                      <p:cNvPicPr>
                        <a:picLocks noChangeAspect="1" noChangeArrowheads="1"/>
                      </p:cNvPicPr>
                      <p:nvPr/>
                    </p:nvPicPr>
                    <p:blipFill>
                      <a:blip r:embed="rId13"/>
                      <a:srcRect/>
                      <a:stretch>
                        <a:fillRect/>
                      </a:stretch>
                    </p:blipFill>
                    <p:spPr bwMode="auto">
                      <a:xfrm>
                        <a:off x="514350" y="4838700"/>
                        <a:ext cx="40005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blinds(horizontal)">
                                      <p:cBhvr>
                                        <p:cTn id="17" dur="500"/>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7">
            <a:extLst>
              <a:ext uri="{FF2B5EF4-FFF2-40B4-BE49-F238E27FC236}">
                <a16:creationId xmlns:a16="http://schemas.microsoft.com/office/drawing/2014/main" id="{1B177905-2E01-4FAB-B29F-9E06B56782C9}"/>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D7E016BD-63B5-4CBE-9E08-E51213B6E05B}" type="slidenum">
              <a:rPr lang="zh-CN" altLang="en-US" sz="1292">
                <a:latin typeface="Arial" panose="020B0604020202020204" pitchFamily="34" charset="0"/>
              </a:rPr>
              <a:pPr>
                <a:spcBef>
                  <a:spcPct val="0"/>
                </a:spcBef>
                <a:buFontTx/>
                <a:buNone/>
              </a:pPr>
              <a:t>24</a:t>
            </a:fld>
            <a:endParaRPr lang="en-US" altLang="zh-CN" sz="1292">
              <a:latin typeface="Arial" panose="020B0604020202020204" pitchFamily="34" charset="0"/>
            </a:endParaRPr>
          </a:p>
        </p:txBody>
      </p:sp>
      <p:sp>
        <p:nvSpPr>
          <p:cNvPr id="32771" name="Rectangle 2">
            <a:extLst>
              <a:ext uri="{FF2B5EF4-FFF2-40B4-BE49-F238E27FC236}">
                <a16:creationId xmlns:a16="http://schemas.microsoft.com/office/drawing/2014/main" id="{5EEFCCE9-8490-48F7-8B8B-157082EC43A3}"/>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中点画线算法</a:t>
            </a:r>
            <a:endParaRPr lang="zh-CN" altLang="en-US" dirty="0">
              <a:ea typeface="宋体" panose="02010600030101010101" pitchFamily="2" charset="-122"/>
            </a:endParaRPr>
          </a:p>
        </p:txBody>
      </p:sp>
      <p:graphicFrame>
        <p:nvGraphicFramePr>
          <p:cNvPr id="32774" name="Object 7">
            <a:extLst>
              <a:ext uri="{FF2B5EF4-FFF2-40B4-BE49-F238E27FC236}">
                <a16:creationId xmlns:a16="http://schemas.microsoft.com/office/drawing/2014/main" id="{FB1E2D6F-D9ED-44BE-8CB6-B0E3A7DA0A83}"/>
              </a:ext>
            </a:extLst>
          </p:cNvPr>
          <p:cNvGraphicFramePr>
            <a:graphicFrameLocks noChangeAspect="1"/>
          </p:cNvGraphicFramePr>
          <p:nvPr>
            <p:extLst>
              <p:ext uri="{D42A27DB-BD31-4B8C-83A1-F6EECF244321}">
                <p14:modId xmlns:p14="http://schemas.microsoft.com/office/powerpoint/2010/main" val="1061051559"/>
              </p:ext>
            </p:extLst>
          </p:nvPr>
        </p:nvGraphicFramePr>
        <p:xfrm>
          <a:off x="5715881" y="1263650"/>
          <a:ext cx="2602825" cy="2206942"/>
        </p:xfrm>
        <a:graphic>
          <a:graphicData uri="http://schemas.openxmlformats.org/presentationml/2006/ole">
            <mc:AlternateContent xmlns:mc="http://schemas.openxmlformats.org/markup-compatibility/2006">
              <mc:Choice xmlns:v="urn:schemas-microsoft-com:vml" Requires="v">
                <p:oleObj spid="_x0000_s50257" name="Visio" r:id="rId4" imgW="2602825" imgH="2206942" progId="Visio.Drawing.11">
                  <p:embed/>
                </p:oleObj>
              </mc:Choice>
              <mc:Fallback>
                <p:oleObj name="Visio" r:id="rId4" imgW="2602825" imgH="2206942" progId="Visio.Drawing.11">
                  <p:embed/>
                  <p:pic>
                    <p:nvPicPr>
                      <p:cNvPr id="32774" name="Object 7">
                        <a:extLst>
                          <a:ext uri="{FF2B5EF4-FFF2-40B4-BE49-F238E27FC236}">
                            <a16:creationId xmlns:a16="http://schemas.microsoft.com/office/drawing/2014/main" id="{FB1E2D6F-D9ED-44BE-8CB6-B0E3A7DA0A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881" y="1263650"/>
                        <a:ext cx="2602825" cy="220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a:extLst>
              <a:ext uri="{FF2B5EF4-FFF2-40B4-BE49-F238E27FC236}">
                <a16:creationId xmlns:a16="http://schemas.microsoft.com/office/drawing/2014/main" id="{76A678F2-4C48-409D-BBD8-DD58B77D2B06}"/>
              </a:ext>
            </a:extLst>
          </p:cNvPr>
          <p:cNvGraphicFramePr>
            <a:graphicFrameLocks noGrp="1" noChangeAspect="1"/>
          </p:cNvGraphicFramePr>
          <p:nvPr>
            <p:ph sz="quarter" idx="4294967295"/>
            <p:extLst>
              <p:ext uri="{D42A27DB-BD31-4B8C-83A1-F6EECF244321}">
                <p14:modId xmlns:p14="http://schemas.microsoft.com/office/powerpoint/2010/main" val="1814437156"/>
              </p:ext>
            </p:extLst>
          </p:nvPr>
        </p:nvGraphicFramePr>
        <p:xfrm>
          <a:off x="279400" y="1841500"/>
          <a:ext cx="2628900" cy="899669"/>
        </p:xfrm>
        <a:graphic>
          <a:graphicData uri="http://schemas.openxmlformats.org/presentationml/2006/ole">
            <mc:AlternateContent xmlns:mc="http://schemas.openxmlformats.org/markup-compatibility/2006">
              <mc:Choice xmlns:v="urn:schemas-microsoft-com:vml" Requires="v">
                <p:oleObj spid="_x0000_s50258" name="Equation" r:id="rId6" imgW="1371600" imgH="469800" progId="Equation.DSMT4">
                  <p:embed/>
                </p:oleObj>
              </mc:Choice>
              <mc:Fallback>
                <p:oleObj name="Equation" r:id="rId6" imgW="1371600" imgH="469800" progId="Equation.DSMT4">
                  <p:embed/>
                  <p:pic>
                    <p:nvPicPr>
                      <p:cNvPr id="8" name="Object 4">
                        <a:extLst>
                          <a:ext uri="{FF2B5EF4-FFF2-40B4-BE49-F238E27FC236}">
                            <a16:creationId xmlns:a16="http://schemas.microsoft.com/office/drawing/2014/main" id="{76A678F2-4C48-409D-BBD8-DD58B77D2B06}"/>
                          </a:ext>
                        </a:extLst>
                      </p:cNvPr>
                      <p:cNvPicPr>
                        <a:picLocks noChangeAspect="1" noChangeArrowheads="1"/>
                      </p:cNvPicPr>
                      <p:nvPr/>
                    </p:nvPicPr>
                    <p:blipFill>
                      <a:blip r:embed="rId7"/>
                      <a:srcRect/>
                      <a:stretch>
                        <a:fillRect/>
                      </a:stretch>
                    </p:blipFill>
                    <p:spPr bwMode="auto">
                      <a:xfrm>
                        <a:off x="279400" y="1841500"/>
                        <a:ext cx="2628900" cy="899669"/>
                      </a:xfrm>
                      <a:prstGeom prst="rect">
                        <a:avLst/>
                      </a:prstGeom>
                      <a:noFill/>
                      <a:ln>
                        <a:noFill/>
                      </a:ln>
                      <a:effectLst/>
                      <a:extLst/>
                    </p:spPr>
                  </p:pic>
                </p:oleObj>
              </mc:Fallback>
            </mc:AlternateContent>
          </a:graphicData>
        </a:graphic>
      </p:graphicFrame>
      <p:graphicFrame>
        <p:nvGraphicFramePr>
          <p:cNvPr id="9" name="Object 4">
            <a:extLst>
              <a:ext uri="{FF2B5EF4-FFF2-40B4-BE49-F238E27FC236}">
                <a16:creationId xmlns:a16="http://schemas.microsoft.com/office/drawing/2014/main" id="{D9F99D91-6A7E-4EEE-AC6B-4724753B2119}"/>
              </a:ext>
            </a:extLst>
          </p:cNvPr>
          <p:cNvGraphicFramePr>
            <a:graphicFrameLocks noGrp="1" noChangeAspect="1"/>
          </p:cNvGraphicFramePr>
          <p:nvPr>
            <p:ph sz="quarter" idx="4294967295"/>
            <p:extLst>
              <p:ext uri="{D42A27DB-BD31-4B8C-83A1-F6EECF244321}">
                <p14:modId xmlns:p14="http://schemas.microsoft.com/office/powerpoint/2010/main" val="2491572903"/>
              </p:ext>
            </p:extLst>
          </p:nvPr>
        </p:nvGraphicFramePr>
        <p:xfrm>
          <a:off x="279400" y="1295400"/>
          <a:ext cx="4000500" cy="476250"/>
        </p:xfrm>
        <a:graphic>
          <a:graphicData uri="http://schemas.openxmlformats.org/presentationml/2006/ole">
            <mc:AlternateContent xmlns:mc="http://schemas.openxmlformats.org/markup-compatibility/2006">
              <mc:Choice xmlns:v="urn:schemas-microsoft-com:vml" Requires="v">
                <p:oleObj spid="_x0000_s50259" name="Equation" r:id="rId8" imgW="1600200" imgH="190440" progId="Equation.DSMT4">
                  <p:embed/>
                </p:oleObj>
              </mc:Choice>
              <mc:Fallback>
                <p:oleObj name="Equation" r:id="rId8" imgW="1600200" imgH="190440" progId="Equation.DSMT4">
                  <p:embed/>
                  <p:pic>
                    <p:nvPicPr>
                      <p:cNvPr id="9" name="Object 4">
                        <a:extLst>
                          <a:ext uri="{FF2B5EF4-FFF2-40B4-BE49-F238E27FC236}">
                            <a16:creationId xmlns:a16="http://schemas.microsoft.com/office/drawing/2014/main" id="{D9F99D91-6A7E-4EEE-AC6B-4724753B2119}"/>
                          </a:ext>
                        </a:extLst>
                      </p:cNvPr>
                      <p:cNvPicPr>
                        <a:picLocks noChangeAspect="1" noChangeArrowheads="1"/>
                      </p:cNvPicPr>
                      <p:nvPr/>
                    </p:nvPicPr>
                    <p:blipFill>
                      <a:blip r:embed="rId9"/>
                      <a:srcRect/>
                      <a:stretch>
                        <a:fillRect/>
                      </a:stretch>
                    </p:blipFill>
                    <p:spPr bwMode="auto">
                      <a:xfrm>
                        <a:off x="279400" y="1295400"/>
                        <a:ext cx="40005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内容占位符 1"/>
          <p:cNvSpPr>
            <a:spLocks noGrp="1"/>
          </p:cNvSpPr>
          <p:nvPr>
            <p:ph sz="quarter" idx="2"/>
          </p:nvPr>
        </p:nvSpPr>
        <p:spPr>
          <a:xfrm>
            <a:off x="279400" y="2741169"/>
            <a:ext cx="5436481" cy="1787777"/>
          </a:xfrm>
        </p:spPr>
        <p:txBody>
          <a:bodyPr/>
          <a:lstStyle/>
          <a:p>
            <a:r>
              <a:rPr lang="el-GR" altLang="zh-CN" sz="2400" dirty="0">
                <a:latin typeface="Arial" panose="020B0604020202020204" pitchFamily="34" charset="0"/>
                <a:cs typeface="Arial" panose="020B0604020202020204" pitchFamily="34" charset="0"/>
              </a:rPr>
              <a:t>Δ</a:t>
            </a:r>
            <a:r>
              <a:rPr lang="en-US" altLang="zh-CN" sz="2400" baseline="-250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&gt;0</a:t>
            </a:r>
            <a:r>
              <a:rPr lang="zh-CN" altLang="en-US" sz="2400" dirty="0">
                <a:latin typeface="Arial" panose="020B0604020202020204" pitchFamily="34" charset="0"/>
                <a:cs typeface="Arial" panose="020B0604020202020204" pitchFamily="34" charset="0"/>
              </a:rPr>
              <a:t>时，取右方的</a:t>
            </a:r>
            <a:r>
              <a:rPr lang="en-US" altLang="zh-CN" sz="2400" dirty="0" err="1">
                <a:latin typeface="Arial" panose="020B0604020202020204" pitchFamily="34" charset="0"/>
                <a:cs typeface="Arial" panose="020B0604020202020204" pitchFamily="34" charset="0"/>
              </a:rPr>
              <a:t>P</a:t>
            </a:r>
            <a:r>
              <a:rPr lang="en-US" altLang="zh-CN" sz="2400" baseline="-25000" dirty="0" err="1">
                <a:latin typeface="Arial" panose="020B0604020202020204" pitchFamily="34" charset="0"/>
                <a:cs typeface="Arial" panose="020B0604020202020204" pitchFamily="34" charset="0"/>
              </a:rPr>
              <a:t>d</a:t>
            </a:r>
            <a:r>
              <a:rPr lang="zh-CN" altLang="en-US" sz="2400" dirty="0">
                <a:latin typeface="Arial" panose="020B0604020202020204" pitchFamily="34" charset="0"/>
                <a:cs typeface="Arial" panose="020B0604020202020204" pitchFamily="34" charset="0"/>
              </a:rPr>
              <a:t>作为结果</a:t>
            </a:r>
            <a:endParaRPr lang="en-US" altLang="zh-CN" sz="2400" dirty="0">
              <a:latin typeface="Arial" panose="020B0604020202020204" pitchFamily="34" charset="0"/>
              <a:cs typeface="Arial" panose="020B0604020202020204" pitchFamily="34" charset="0"/>
            </a:endParaRPr>
          </a:p>
          <a:p>
            <a:r>
              <a:rPr lang="el-GR" altLang="zh-CN" sz="2400" dirty="0">
                <a:latin typeface="Arial" panose="020B0604020202020204" pitchFamily="34" charset="0"/>
                <a:cs typeface="Arial" panose="020B0604020202020204" pitchFamily="34" charset="0"/>
              </a:rPr>
              <a:t>Δ</a:t>
            </a:r>
            <a:r>
              <a:rPr lang="en-US" altLang="zh-CN" sz="2400" baseline="-250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&lt;=0</a:t>
            </a:r>
            <a:r>
              <a:rPr lang="zh-CN" altLang="en-US" sz="2400" dirty="0">
                <a:latin typeface="Arial" panose="020B0604020202020204" pitchFamily="34" charset="0"/>
                <a:cs typeface="Arial" panose="020B0604020202020204" pitchFamily="34" charset="0"/>
              </a:rPr>
              <a:t>时，取右上方的</a:t>
            </a:r>
            <a:r>
              <a:rPr lang="en-US" altLang="zh-CN" sz="2400" dirty="0">
                <a:latin typeface="Arial" panose="020B0604020202020204" pitchFamily="34" charset="0"/>
                <a:cs typeface="Arial" panose="020B0604020202020204" pitchFamily="34" charset="0"/>
              </a:rPr>
              <a:t>P</a:t>
            </a:r>
            <a:r>
              <a:rPr lang="en-US" altLang="zh-CN" sz="2400" baseline="-25000" dirty="0">
                <a:latin typeface="Arial" panose="020B0604020202020204" pitchFamily="34" charset="0"/>
                <a:cs typeface="Arial" panose="020B0604020202020204" pitchFamily="34" charset="0"/>
              </a:rPr>
              <a:t>u</a:t>
            </a:r>
            <a:r>
              <a:rPr lang="zh-CN" altLang="en-US" sz="2400" dirty="0">
                <a:latin typeface="Arial" panose="020B0604020202020204" pitchFamily="34" charset="0"/>
                <a:cs typeface="Arial" panose="020B0604020202020204" pitchFamily="34" charset="0"/>
              </a:rPr>
              <a:t>作为结果</a:t>
            </a:r>
            <a:endParaRPr lang="en-US" altLang="zh-CN" sz="2400" dirty="0">
              <a:latin typeface="Arial" panose="020B0604020202020204" pitchFamily="34" charset="0"/>
              <a:cs typeface="Arial" panose="020B0604020202020204" pitchFamily="34" charset="0"/>
            </a:endParaRPr>
          </a:p>
          <a:p>
            <a:r>
              <a:rPr lang="zh-CN" altLang="en-US" sz="2400" dirty="0">
                <a:latin typeface="Arial" panose="020B0604020202020204" pitchFamily="34" charset="0"/>
                <a:cs typeface="Arial" panose="020B0604020202020204" pitchFamily="34" charset="0"/>
              </a:rPr>
              <a:t>仍然存在浮点数运算，如何改进？</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dx=x</a:t>
            </a:r>
            <a:r>
              <a:rPr lang="en-US" altLang="zh-CN" sz="2400" baseline="-25000" dirty="0">
                <a:latin typeface="Arial" panose="020B0604020202020204" pitchFamily="34" charset="0"/>
                <a:cs typeface="Arial" panose="020B0604020202020204" pitchFamily="34" charset="0"/>
              </a:rPr>
              <a:t>n</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1</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整数类型，正数</a:t>
            </a:r>
            <a:endParaRPr lang="en-US" altLang="zh-CN" sz="2400" dirty="0">
              <a:latin typeface="Arial" panose="020B0604020202020204" pitchFamily="34" charset="0"/>
              <a:cs typeface="Arial" panose="020B0604020202020204" pitchFamily="34" charset="0"/>
            </a:endParaRPr>
          </a:p>
        </p:txBody>
      </p:sp>
      <p:graphicFrame>
        <p:nvGraphicFramePr>
          <p:cNvPr id="11" name="Object 4">
            <a:extLst>
              <a:ext uri="{FF2B5EF4-FFF2-40B4-BE49-F238E27FC236}">
                <a16:creationId xmlns:a16="http://schemas.microsoft.com/office/drawing/2014/main" id="{D9F99D91-6A7E-4EEE-AC6B-4724753B2119}"/>
              </a:ext>
            </a:extLst>
          </p:cNvPr>
          <p:cNvGraphicFramePr>
            <a:graphicFrameLocks noGrp="1" noChangeAspect="1"/>
          </p:cNvGraphicFramePr>
          <p:nvPr>
            <p:ph sz="quarter" idx="4294967295"/>
            <p:extLst>
              <p:ext uri="{D42A27DB-BD31-4B8C-83A1-F6EECF244321}">
                <p14:modId xmlns:p14="http://schemas.microsoft.com/office/powerpoint/2010/main" val="2190638833"/>
              </p:ext>
            </p:extLst>
          </p:nvPr>
        </p:nvGraphicFramePr>
        <p:xfrm>
          <a:off x="331788" y="4581525"/>
          <a:ext cx="3084512" cy="643948"/>
        </p:xfrm>
        <a:graphic>
          <a:graphicData uri="http://schemas.openxmlformats.org/presentationml/2006/ole">
            <mc:AlternateContent xmlns:mc="http://schemas.openxmlformats.org/markup-compatibility/2006">
              <mc:Choice xmlns:v="urn:schemas-microsoft-com:vml" Requires="v">
                <p:oleObj spid="_x0000_s50260" name="Equation" r:id="rId10" imgW="1155600" imgH="241200" progId="Equation.DSMT4">
                  <p:embed/>
                </p:oleObj>
              </mc:Choice>
              <mc:Fallback>
                <p:oleObj name="Equation" r:id="rId10" imgW="1155600" imgH="241200" progId="Equation.DSMT4">
                  <p:embed/>
                  <p:pic>
                    <p:nvPicPr>
                      <p:cNvPr id="9" name="Object 4">
                        <a:extLst>
                          <a:ext uri="{FF2B5EF4-FFF2-40B4-BE49-F238E27FC236}">
                            <a16:creationId xmlns:a16="http://schemas.microsoft.com/office/drawing/2014/main" id="{D9F99D91-6A7E-4EEE-AC6B-4724753B2119}"/>
                          </a:ext>
                        </a:extLst>
                      </p:cNvPr>
                      <p:cNvPicPr>
                        <a:picLocks noChangeAspect="1" noChangeArrowheads="1"/>
                      </p:cNvPicPr>
                      <p:nvPr/>
                    </p:nvPicPr>
                    <p:blipFill>
                      <a:blip r:embed="rId11"/>
                      <a:srcRect/>
                      <a:stretch>
                        <a:fillRect/>
                      </a:stretch>
                    </p:blipFill>
                    <p:spPr bwMode="auto">
                      <a:xfrm>
                        <a:off x="331788" y="4581525"/>
                        <a:ext cx="3084512" cy="643948"/>
                      </a:xfrm>
                      <a:prstGeom prst="rect">
                        <a:avLst/>
                      </a:prstGeom>
                      <a:noFill/>
                      <a:ln>
                        <a:noFill/>
                      </a:ln>
                      <a:effectLst/>
                      <a:extLst/>
                    </p:spPr>
                  </p:pic>
                </p:oleObj>
              </mc:Fallback>
            </mc:AlternateContent>
          </a:graphicData>
        </a:graphic>
      </p:graphicFrame>
      <p:graphicFrame>
        <p:nvGraphicFramePr>
          <p:cNvPr id="12" name="Object 4">
            <a:extLst>
              <a:ext uri="{FF2B5EF4-FFF2-40B4-BE49-F238E27FC236}">
                <a16:creationId xmlns:a16="http://schemas.microsoft.com/office/drawing/2014/main" id="{76A678F2-4C48-409D-BBD8-DD58B77D2B06}"/>
              </a:ext>
            </a:extLst>
          </p:cNvPr>
          <p:cNvGraphicFramePr>
            <a:graphicFrameLocks noGrp="1" noChangeAspect="1"/>
          </p:cNvGraphicFramePr>
          <p:nvPr>
            <p:ph sz="quarter" idx="4294967295"/>
            <p:extLst>
              <p:ext uri="{D42A27DB-BD31-4B8C-83A1-F6EECF244321}">
                <p14:modId xmlns:p14="http://schemas.microsoft.com/office/powerpoint/2010/main" val="3763872424"/>
              </p:ext>
            </p:extLst>
          </p:nvPr>
        </p:nvGraphicFramePr>
        <p:xfrm>
          <a:off x="331788" y="5225473"/>
          <a:ext cx="3726002" cy="1127250"/>
        </p:xfrm>
        <a:graphic>
          <a:graphicData uri="http://schemas.openxmlformats.org/presentationml/2006/ole">
            <mc:AlternateContent xmlns:mc="http://schemas.openxmlformats.org/markup-compatibility/2006">
              <mc:Choice xmlns:v="urn:schemas-microsoft-com:vml" Requires="v">
                <p:oleObj spid="_x0000_s50261" name="Equation" r:id="rId12" imgW="1803240" imgH="545760" progId="Equation.DSMT4">
                  <p:embed/>
                </p:oleObj>
              </mc:Choice>
              <mc:Fallback>
                <p:oleObj name="Equation" r:id="rId12" imgW="1803240" imgH="545760" progId="Equation.DSMT4">
                  <p:embed/>
                  <p:pic>
                    <p:nvPicPr>
                      <p:cNvPr id="8" name="Object 4">
                        <a:extLst>
                          <a:ext uri="{FF2B5EF4-FFF2-40B4-BE49-F238E27FC236}">
                            <a16:creationId xmlns:a16="http://schemas.microsoft.com/office/drawing/2014/main" id="{76A678F2-4C48-409D-BBD8-DD58B77D2B06}"/>
                          </a:ext>
                        </a:extLst>
                      </p:cNvPr>
                      <p:cNvPicPr>
                        <a:picLocks noChangeAspect="1" noChangeArrowheads="1"/>
                      </p:cNvPicPr>
                      <p:nvPr/>
                    </p:nvPicPr>
                    <p:blipFill>
                      <a:blip r:embed="rId13"/>
                      <a:srcRect/>
                      <a:stretch>
                        <a:fillRect/>
                      </a:stretch>
                    </p:blipFill>
                    <p:spPr bwMode="auto">
                      <a:xfrm>
                        <a:off x="331788" y="5225473"/>
                        <a:ext cx="3726002" cy="1127250"/>
                      </a:xfrm>
                      <a:prstGeom prst="rect">
                        <a:avLst/>
                      </a:prstGeom>
                      <a:noFill/>
                      <a:ln>
                        <a:noFill/>
                      </a:ln>
                      <a:effectLst/>
                      <a:extLst/>
                    </p:spPr>
                  </p:pic>
                </p:oleObj>
              </mc:Fallback>
            </mc:AlternateContent>
          </a:graphicData>
        </a:graphic>
      </p:graphicFrame>
      <p:sp>
        <p:nvSpPr>
          <p:cNvPr id="13" name="内容占位符 1"/>
          <p:cNvSpPr>
            <a:spLocks noGrp="1"/>
          </p:cNvSpPr>
          <p:nvPr>
            <p:ph sz="quarter" idx="2"/>
          </p:nvPr>
        </p:nvSpPr>
        <p:spPr>
          <a:xfrm>
            <a:off x="4794250" y="5428615"/>
            <a:ext cx="3778249" cy="480093"/>
          </a:xfrm>
        </p:spPr>
        <p:txBody>
          <a:bodyPr/>
          <a:lstStyle/>
          <a:p>
            <a:pPr marL="0" indent="0" algn="ctr">
              <a:buNone/>
            </a:pPr>
            <a:r>
              <a:rPr lang="zh-CN" altLang="en-US" sz="2400" dirty="0">
                <a:solidFill>
                  <a:srgbClr val="0000FF"/>
                </a:solidFill>
                <a:latin typeface="Arial" panose="020B0604020202020204" pitchFamily="34" charset="0"/>
                <a:cs typeface="Arial" panose="020B0604020202020204" pitchFamily="34" charset="0"/>
              </a:rPr>
              <a:t>全部为整数运算了！！！</a:t>
            </a:r>
            <a:endParaRPr lang="en-US" altLang="zh-CN" sz="24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8902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3">
            <a:extLst>
              <a:ext uri="{FF2B5EF4-FFF2-40B4-BE49-F238E27FC236}">
                <a16:creationId xmlns:a16="http://schemas.microsoft.com/office/drawing/2014/main" id="{4B747851-4371-4035-B6FB-CF2D95E654F4}"/>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B657D870-F64A-494F-A164-3382707A61F0}" type="slidenum">
              <a:rPr lang="zh-CN" altLang="en-US" sz="1292">
                <a:latin typeface="Arial" panose="020B0604020202020204" pitchFamily="34" charset="0"/>
              </a:rPr>
              <a:pPr>
                <a:spcBef>
                  <a:spcPct val="0"/>
                </a:spcBef>
                <a:buFontTx/>
                <a:buNone/>
              </a:pPr>
              <a:t>25</a:t>
            </a:fld>
            <a:endParaRPr lang="en-US" altLang="zh-CN" sz="1292">
              <a:latin typeface="Arial" panose="020B0604020202020204" pitchFamily="34" charset="0"/>
            </a:endParaRPr>
          </a:p>
        </p:txBody>
      </p:sp>
      <p:sp>
        <p:nvSpPr>
          <p:cNvPr id="34820" name="Rectangle 2">
            <a:extLst>
              <a:ext uri="{FF2B5EF4-FFF2-40B4-BE49-F238E27FC236}">
                <a16:creationId xmlns:a16="http://schemas.microsoft.com/office/drawing/2014/main" id="{6D66CB25-2527-4706-AFE9-50FE6F7D2EFB}"/>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中点画线算法</a:t>
            </a:r>
            <a:endParaRPr lang="en-US" altLang="zh-CN" dirty="0">
              <a:ea typeface="宋体" panose="02010600030101010101" pitchFamily="2" charset="-122"/>
            </a:endParaRPr>
          </a:p>
        </p:txBody>
      </p:sp>
      <p:pic>
        <p:nvPicPr>
          <p:cNvPr id="4" name="内容占位符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495300" y="1098550"/>
            <a:ext cx="8420099" cy="51816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968ABDF0-0727-4F4C-AEA9-4BB90EE1C137}"/>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4FE6B6E1-8217-4A9B-9433-566916557440}" type="slidenum">
              <a:rPr lang="zh-CN" altLang="en-US" sz="1292">
                <a:latin typeface="Arial" panose="020B0604020202020204" pitchFamily="34" charset="0"/>
              </a:rPr>
              <a:pPr>
                <a:spcBef>
                  <a:spcPct val="0"/>
                </a:spcBef>
                <a:buFontTx/>
                <a:buNone/>
              </a:pPr>
              <a:t>26</a:t>
            </a:fld>
            <a:endParaRPr lang="en-US" altLang="zh-CN" sz="1292">
              <a:latin typeface="Arial" panose="020B0604020202020204" pitchFamily="34" charset="0"/>
            </a:endParaRPr>
          </a:p>
        </p:txBody>
      </p:sp>
      <p:sp>
        <p:nvSpPr>
          <p:cNvPr id="36867" name="Rectangle 2">
            <a:extLst>
              <a:ext uri="{FF2B5EF4-FFF2-40B4-BE49-F238E27FC236}">
                <a16:creationId xmlns:a16="http://schemas.microsoft.com/office/drawing/2014/main" id="{BFF90EAF-F552-4A1B-8BA0-26BBE5C6BA72}"/>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中点线算法思考</a:t>
            </a:r>
            <a:endParaRPr lang="en-US" altLang="zh-CN" dirty="0">
              <a:ea typeface="黑体" panose="02010609060101010101" pitchFamily="49" charset="-122"/>
            </a:endParaRPr>
          </a:p>
        </p:txBody>
      </p:sp>
      <p:sp>
        <p:nvSpPr>
          <p:cNvPr id="36868" name="Rectangle 3">
            <a:extLst>
              <a:ext uri="{FF2B5EF4-FFF2-40B4-BE49-F238E27FC236}">
                <a16:creationId xmlns:a16="http://schemas.microsoft.com/office/drawing/2014/main" id="{E71AD0F3-EF11-4F58-B5C1-8136A49F8C89}"/>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增量法</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离散变量</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增量相等</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找出规律</a:t>
            </a:r>
          </a:p>
        </p:txBody>
      </p:sp>
      <p:sp>
        <p:nvSpPr>
          <p:cNvPr id="36869" name="Rectangle 5">
            <a:extLst>
              <a:ext uri="{FF2B5EF4-FFF2-40B4-BE49-F238E27FC236}">
                <a16:creationId xmlns:a16="http://schemas.microsoft.com/office/drawing/2014/main" id="{D686AC42-B193-4DE1-B8B2-251C3D9E3397}"/>
              </a:ext>
            </a:extLst>
          </p:cNvPr>
          <p:cNvSpPr>
            <a:spLocks noChangeArrowheads="1"/>
          </p:cNvSpPr>
          <p:nvPr/>
        </p:nvSpPr>
        <p:spPr bwMode="auto">
          <a:xfrm>
            <a:off x="1" y="2577940"/>
            <a:ext cx="184731"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graphicFrame>
        <p:nvGraphicFramePr>
          <p:cNvPr id="7" name="Object 7">
            <a:extLst>
              <a:ext uri="{FF2B5EF4-FFF2-40B4-BE49-F238E27FC236}">
                <a16:creationId xmlns:a16="http://schemas.microsoft.com/office/drawing/2014/main" id="{FB1E2D6F-D9ED-44BE-8CB6-B0E3A7DA0A83}"/>
              </a:ext>
            </a:extLst>
          </p:cNvPr>
          <p:cNvGraphicFramePr>
            <a:graphicFrameLocks noChangeAspect="1"/>
          </p:cNvGraphicFramePr>
          <p:nvPr/>
        </p:nvGraphicFramePr>
        <p:xfrm>
          <a:off x="4683369" y="2803284"/>
          <a:ext cx="4460631" cy="3790950"/>
        </p:xfrm>
        <a:graphic>
          <a:graphicData uri="http://schemas.openxmlformats.org/presentationml/2006/ole">
            <mc:AlternateContent xmlns:mc="http://schemas.openxmlformats.org/markup-compatibility/2006">
              <mc:Choice xmlns:v="urn:schemas-microsoft-com:vml" Requires="v">
                <p:oleObj spid="_x0000_s48191" name="Visio" r:id="rId3" imgW="2602825" imgH="2206942" progId="Visio.Drawing.11">
                  <p:embed/>
                </p:oleObj>
              </mc:Choice>
              <mc:Fallback>
                <p:oleObj name="Visio" r:id="rId3" imgW="2602825" imgH="2206942" progId="Visio.Drawing.11">
                  <p:embed/>
                  <p:pic>
                    <p:nvPicPr>
                      <p:cNvPr id="32774" name="Object 7">
                        <a:extLst>
                          <a:ext uri="{FF2B5EF4-FFF2-40B4-BE49-F238E27FC236}">
                            <a16:creationId xmlns:a16="http://schemas.microsoft.com/office/drawing/2014/main" id="{FB1E2D6F-D9ED-44BE-8CB6-B0E3A7DA0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369" y="2803284"/>
                        <a:ext cx="446063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3069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B7844E28-09A0-4900-B834-031DD9D9E414}"/>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1E944083-F155-4BB8-A582-D64C9B7AFFDD}" type="slidenum">
              <a:rPr lang="zh-CN" altLang="en-US" sz="1292">
                <a:latin typeface="Arial" panose="020B0604020202020204" pitchFamily="34" charset="0"/>
              </a:rPr>
              <a:pPr>
                <a:spcBef>
                  <a:spcPct val="0"/>
                </a:spcBef>
                <a:buFontTx/>
                <a:buNone/>
              </a:pPr>
              <a:t>27</a:t>
            </a:fld>
            <a:endParaRPr lang="en-US" altLang="zh-CN" sz="1292">
              <a:latin typeface="Arial" panose="020B0604020202020204" pitchFamily="34" charset="0"/>
            </a:endParaRPr>
          </a:p>
        </p:txBody>
      </p:sp>
      <p:sp>
        <p:nvSpPr>
          <p:cNvPr id="37891" name="灯片编号占位符 5">
            <a:extLst>
              <a:ext uri="{FF2B5EF4-FFF2-40B4-BE49-F238E27FC236}">
                <a16:creationId xmlns:a16="http://schemas.microsoft.com/office/drawing/2014/main" id="{5C9F90D4-B8BC-4F9D-8E64-52A7A9FEE69D}"/>
              </a:ext>
            </a:extLst>
          </p:cNvPr>
          <p:cNvSpPr txBox="1">
            <a:spLocks noGrp="1"/>
          </p:cNvSpPr>
          <p:nvPr/>
        </p:nvSpPr>
        <p:spPr bwMode="auto">
          <a:xfrm>
            <a:off x="6553200" y="6227888"/>
            <a:ext cx="2133600" cy="29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D7C2C34D-6DA1-4980-9DDE-B90AB210744B}" type="slidenum">
              <a:rPr lang="zh-CN" altLang="en-US" sz="1292">
                <a:latin typeface="Arial" panose="020B0604020202020204" pitchFamily="34" charset="0"/>
                <a:ea typeface="宋体" panose="02010600030101010101" pitchFamily="2" charset="-122"/>
              </a:rPr>
              <a:pPr algn="r" eaLnBrk="1" hangingPunct="1">
                <a:spcBef>
                  <a:spcPct val="0"/>
                </a:spcBef>
                <a:buFontTx/>
                <a:buNone/>
              </a:pPr>
              <a:t>27</a:t>
            </a:fld>
            <a:endParaRPr lang="en-US" altLang="zh-CN" sz="1292">
              <a:latin typeface="Arial" panose="020B0604020202020204" pitchFamily="34" charset="0"/>
              <a:ea typeface="宋体" panose="02010600030101010101" pitchFamily="2" charset="-122"/>
            </a:endParaRPr>
          </a:p>
        </p:txBody>
      </p:sp>
      <p:sp>
        <p:nvSpPr>
          <p:cNvPr id="37892" name="Rectangle 2">
            <a:extLst>
              <a:ext uri="{FF2B5EF4-FFF2-40B4-BE49-F238E27FC236}">
                <a16:creationId xmlns:a16="http://schemas.microsoft.com/office/drawing/2014/main" id="{ED13071A-2545-4AE4-BBB5-7EDB9DA1B536}"/>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Circle</a:t>
            </a:r>
            <a:r>
              <a:rPr lang="zh-CN" altLang="en-US" dirty="0">
                <a:ea typeface="黑体" panose="02010609060101010101" pitchFamily="49" charset="-122"/>
              </a:rPr>
              <a:t>圆光栅化</a:t>
            </a:r>
            <a:endParaRPr lang="en-US" altLang="zh-CN" dirty="0">
              <a:ea typeface="黑体" panose="02010609060101010101" pitchFamily="49" charset="-122"/>
            </a:endParaRPr>
          </a:p>
        </p:txBody>
      </p:sp>
      <p:sp>
        <p:nvSpPr>
          <p:cNvPr id="37893" name="Rectangle 3">
            <a:extLst>
              <a:ext uri="{FF2B5EF4-FFF2-40B4-BE49-F238E27FC236}">
                <a16:creationId xmlns:a16="http://schemas.microsoft.com/office/drawing/2014/main" id="{17AB7631-BBF8-4584-B21B-350CCC5C0D5D}"/>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Circle Rasterization</a:t>
            </a:r>
          </a:p>
          <a:p>
            <a:pPr lvl="1" eaLnBrk="1" hangingPunct="1"/>
            <a:r>
              <a:rPr lang="en-US" altLang="zh-CN" dirty="0">
                <a:ea typeface="宋体" panose="02010600030101010101" pitchFamily="2" charset="-122"/>
              </a:rPr>
              <a:t>Naive method</a:t>
            </a:r>
          </a:p>
          <a:p>
            <a:pPr lvl="1" eaLnBrk="1" hangingPunct="1"/>
            <a:r>
              <a:rPr lang="zh-CN" altLang="en-US" dirty="0">
                <a:ea typeface="宋体" panose="02010600030101010101" pitchFamily="2" charset="-122"/>
                <a:sym typeface="Symbol" panose="05050102010706020507" pitchFamily="18" charset="2"/>
              </a:rPr>
              <a:t>中点画圆法</a:t>
            </a:r>
            <a:endParaRPr lang="en-US" altLang="zh-CN" dirty="0">
              <a:ea typeface="宋体" panose="02010600030101010101" pitchFamily="2" charset="-122"/>
            </a:endParaRPr>
          </a:p>
          <a:p>
            <a:pPr lvl="1" eaLnBrk="1" hangingPunct="1"/>
            <a:r>
              <a:rPr lang="en-US" altLang="zh-CN" dirty="0" err="1">
                <a:ea typeface="宋体" panose="02010600030101010101" pitchFamily="2" charset="-122"/>
              </a:rPr>
              <a:t>Bresenham</a:t>
            </a:r>
            <a:endParaRPr lang="zh-CN" altLang="en-US"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pic>
        <p:nvPicPr>
          <p:cNvPr id="37894" name="Picture 5">
            <a:extLst>
              <a:ext uri="{FF2B5EF4-FFF2-40B4-BE49-F238E27FC236}">
                <a16:creationId xmlns:a16="http://schemas.microsoft.com/office/drawing/2014/main" id="{B050D85B-A311-41B2-A9DC-CF55F1A4C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335" y="2434004"/>
            <a:ext cx="3657600" cy="337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日期占位符 1">
            <a:extLst>
              <a:ext uri="{FF2B5EF4-FFF2-40B4-BE49-F238E27FC236}">
                <a16:creationId xmlns:a16="http://schemas.microsoft.com/office/drawing/2014/main" id="{08102B60-709B-4F69-82C5-3823C839C127}"/>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981E0AB8-EC47-4579-967E-90EE79E2DD30}"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BA8A1A6-AD10-462A-8244-8619D4F404D8}"/>
              </a:ext>
            </a:extLst>
          </p:cNvPr>
          <p:cNvSpPr/>
          <p:nvPr/>
        </p:nvSpPr>
        <p:spPr bwMode="auto">
          <a:xfrm>
            <a:off x="5997201" y="3203332"/>
            <a:ext cx="344589" cy="328144"/>
          </a:xfrm>
          <a:prstGeom prst="ellipse">
            <a:avLst/>
          </a:prstGeom>
          <a:solidFill>
            <a:srgbClr val="FFFF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8914" name="灯片编号占位符 3">
            <a:extLst>
              <a:ext uri="{FF2B5EF4-FFF2-40B4-BE49-F238E27FC236}">
                <a16:creationId xmlns:a16="http://schemas.microsoft.com/office/drawing/2014/main" id="{F371A108-4A66-4656-93CF-82CA7E9D38DD}"/>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CEBBEE55-20F6-4851-A31C-42A593508F4A}" type="slidenum">
              <a:rPr lang="zh-CN" altLang="en-US" sz="1292">
                <a:latin typeface="Arial" panose="020B0604020202020204" pitchFamily="34" charset="0"/>
              </a:rPr>
              <a:pPr>
                <a:spcBef>
                  <a:spcPct val="0"/>
                </a:spcBef>
                <a:buFontTx/>
                <a:buNone/>
              </a:pPr>
              <a:t>28</a:t>
            </a:fld>
            <a:endParaRPr lang="en-US" altLang="zh-CN" sz="1292">
              <a:latin typeface="Arial" panose="020B0604020202020204" pitchFamily="34" charset="0"/>
            </a:endParaRPr>
          </a:p>
        </p:txBody>
      </p:sp>
      <p:sp>
        <p:nvSpPr>
          <p:cNvPr id="38915" name="灯片编号占位符 5">
            <a:extLst>
              <a:ext uri="{FF2B5EF4-FFF2-40B4-BE49-F238E27FC236}">
                <a16:creationId xmlns:a16="http://schemas.microsoft.com/office/drawing/2014/main" id="{98C3230C-6A33-4E98-9A86-15505B98DDC8}"/>
              </a:ext>
            </a:extLst>
          </p:cNvPr>
          <p:cNvSpPr txBox="1">
            <a:spLocks noGrp="1"/>
          </p:cNvSpPr>
          <p:nvPr/>
        </p:nvSpPr>
        <p:spPr bwMode="auto">
          <a:xfrm>
            <a:off x="6553200" y="6227888"/>
            <a:ext cx="2133600" cy="29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09B1D5E-E983-42FE-B539-64E3F8D6B122}" type="slidenum">
              <a:rPr lang="zh-CN" altLang="en-US" sz="1292">
                <a:latin typeface="Arial" panose="020B0604020202020204" pitchFamily="34" charset="0"/>
                <a:ea typeface="宋体" panose="02010600030101010101" pitchFamily="2" charset="-122"/>
              </a:rPr>
              <a:pPr algn="r" eaLnBrk="1" hangingPunct="1">
                <a:spcBef>
                  <a:spcPct val="0"/>
                </a:spcBef>
                <a:buFontTx/>
                <a:buNone/>
              </a:pPr>
              <a:t>28</a:t>
            </a:fld>
            <a:endParaRPr lang="en-US" altLang="zh-CN" sz="1292">
              <a:latin typeface="Arial" panose="020B0604020202020204" pitchFamily="34" charset="0"/>
              <a:ea typeface="宋体" panose="02010600030101010101" pitchFamily="2" charset="-122"/>
            </a:endParaRPr>
          </a:p>
        </p:txBody>
      </p:sp>
      <p:sp>
        <p:nvSpPr>
          <p:cNvPr id="38916" name="Rectangle 2">
            <a:extLst>
              <a:ext uri="{FF2B5EF4-FFF2-40B4-BE49-F238E27FC236}">
                <a16:creationId xmlns:a16="http://schemas.microsoft.com/office/drawing/2014/main" id="{0E78E4C5-90BC-427D-80E1-75C17CD96A03}"/>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Circle Rasterization</a:t>
            </a:r>
            <a:endParaRPr lang="zh-CN" altLang="en-US" dirty="0">
              <a:ea typeface="宋体" panose="02010600030101010101" pitchFamily="2" charset="-122"/>
            </a:endParaRPr>
          </a:p>
        </p:txBody>
      </p:sp>
      <p:sp>
        <p:nvSpPr>
          <p:cNvPr id="38917" name="Rectangle 3">
            <a:extLst>
              <a:ext uri="{FF2B5EF4-FFF2-40B4-BE49-F238E27FC236}">
                <a16:creationId xmlns:a16="http://schemas.microsoft.com/office/drawing/2014/main" id="{A17BC897-047D-467D-8422-7BB05F3C2933}"/>
              </a:ext>
            </a:extLst>
          </p:cNvPr>
          <p:cNvSpPr>
            <a:spLocks noGrp="1" noChangeArrowheads="1"/>
          </p:cNvSpPr>
          <p:nvPr>
            <p:ph type="body" idx="4294967295"/>
          </p:nvPr>
        </p:nvSpPr>
        <p:spPr/>
        <p:txBody>
          <a:bodyPr/>
          <a:lstStyle/>
          <a:p>
            <a:pPr eaLnBrk="1" hangingPunct="1"/>
            <a:endParaRPr lang="zh-CN" altLang="en-US" dirty="0">
              <a:ea typeface="宋体" panose="02010600030101010101" pitchFamily="2" charset="-122"/>
            </a:endParaRPr>
          </a:p>
        </p:txBody>
      </p:sp>
      <p:graphicFrame>
        <p:nvGraphicFramePr>
          <p:cNvPr id="38918" name="Object 2">
            <a:extLst>
              <a:ext uri="{FF2B5EF4-FFF2-40B4-BE49-F238E27FC236}">
                <a16:creationId xmlns:a16="http://schemas.microsoft.com/office/drawing/2014/main" id="{1B38F0BE-DB0E-4516-B25B-FACC908144C4}"/>
              </a:ext>
            </a:extLst>
          </p:cNvPr>
          <p:cNvGraphicFramePr>
            <a:graphicFrameLocks noChangeAspect="1"/>
          </p:cNvGraphicFramePr>
          <p:nvPr/>
        </p:nvGraphicFramePr>
        <p:xfrm>
          <a:off x="1853715" y="1304193"/>
          <a:ext cx="5416062" cy="4768362"/>
        </p:xfrm>
        <a:graphic>
          <a:graphicData uri="http://schemas.openxmlformats.org/presentationml/2006/ole">
            <mc:AlternateContent xmlns:mc="http://schemas.openxmlformats.org/markup-compatibility/2006">
              <mc:Choice xmlns:v="urn:schemas-microsoft-com:vml" Requires="v">
                <p:oleObj spid="_x0000_s39630" name="Visio" r:id="rId4" imgW="2996184" imgH="2636520" progId="Visio.Drawing.11">
                  <p:embed/>
                </p:oleObj>
              </mc:Choice>
              <mc:Fallback>
                <p:oleObj name="Visio" r:id="rId4" imgW="2996184" imgH="263652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715" y="1304193"/>
                        <a:ext cx="5416062" cy="47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3">
            <a:extLst>
              <a:ext uri="{FF2B5EF4-FFF2-40B4-BE49-F238E27FC236}">
                <a16:creationId xmlns:a16="http://schemas.microsoft.com/office/drawing/2014/main" id="{B8D64208-FE2B-4C66-8064-ED2D4CE3A35C}"/>
              </a:ext>
            </a:extLst>
          </p:cNvPr>
          <p:cNvGraphicFramePr>
            <a:graphicFrameLocks noChangeAspect="1"/>
          </p:cNvGraphicFramePr>
          <p:nvPr/>
        </p:nvGraphicFramePr>
        <p:xfrm>
          <a:off x="4807929" y="1937240"/>
          <a:ext cx="211015" cy="211015"/>
        </p:xfrm>
        <a:graphic>
          <a:graphicData uri="http://schemas.openxmlformats.org/presentationml/2006/ole">
            <mc:AlternateContent xmlns:mc="http://schemas.openxmlformats.org/markup-compatibility/2006">
              <mc:Choice xmlns:v="urn:schemas-microsoft-com:vml" Requires="v">
                <p:oleObj spid="_x0000_s39631" name="VISIO" r:id="rId6" imgW="108385" imgH="108385" progId="Visio.Drawing.5">
                  <p:embed/>
                </p:oleObj>
              </mc:Choice>
              <mc:Fallback>
                <p:oleObj name="VISIO" r:id="rId6" imgW="108385" imgH="108385" progId="Visio.Drawing.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7929" y="1937240"/>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0" name="Object 4">
            <a:extLst>
              <a:ext uri="{FF2B5EF4-FFF2-40B4-BE49-F238E27FC236}">
                <a16:creationId xmlns:a16="http://schemas.microsoft.com/office/drawing/2014/main" id="{F9632C0E-C0FE-4C6E-818A-D25A3FC4037E}"/>
              </a:ext>
            </a:extLst>
          </p:cNvPr>
          <p:cNvGraphicFramePr>
            <a:graphicFrameLocks noChangeAspect="1"/>
          </p:cNvGraphicFramePr>
          <p:nvPr/>
        </p:nvGraphicFramePr>
        <p:xfrm>
          <a:off x="4174881" y="1937240"/>
          <a:ext cx="211015" cy="211015"/>
        </p:xfrm>
        <a:graphic>
          <a:graphicData uri="http://schemas.openxmlformats.org/presentationml/2006/ole">
            <mc:AlternateContent xmlns:mc="http://schemas.openxmlformats.org/markup-compatibility/2006">
              <mc:Choice xmlns:v="urn:schemas-microsoft-com:vml" Requires="v">
                <p:oleObj spid="_x0000_s39632" name="VISIO" r:id="rId8" imgW="108385" imgH="108385" progId="Visio.Drawing.5">
                  <p:embed/>
                </p:oleObj>
              </mc:Choice>
              <mc:Fallback>
                <p:oleObj name="VISIO" r:id="rId8" imgW="108385" imgH="108385" progId="Visio.Drawing.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4881" y="1937240"/>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1" name="Object 5">
            <a:extLst>
              <a:ext uri="{FF2B5EF4-FFF2-40B4-BE49-F238E27FC236}">
                <a16:creationId xmlns:a16="http://schemas.microsoft.com/office/drawing/2014/main" id="{1A40F6F8-A2AB-4E25-A37D-1D2DEB1B0214}"/>
              </a:ext>
            </a:extLst>
          </p:cNvPr>
          <p:cNvGraphicFramePr>
            <a:graphicFrameLocks noChangeAspect="1"/>
          </p:cNvGraphicFramePr>
          <p:nvPr/>
        </p:nvGraphicFramePr>
        <p:xfrm>
          <a:off x="2838452" y="3203332"/>
          <a:ext cx="211015" cy="211015"/>
        </p:xfrm>
        <a:graphic>
          <a:graphicData uri="http://schemas.openxmlformats.org/presentationml/2006/ole">
            <mc:AlternateContent xmlns:mc="http://schemas.openxmlformats.org/markup-compatibility/2006">
              <mc:Choice xmlns:v="urn:schemas-microsoft-com:vml" Requires="v">
                <p:oleObj spid="_x0000_s39633" name="VISIO" r:id="rId9" imgW="108385" imgH="108385" progId="Visio.Drawing.5">
                  <p:embed/>
                </p:oleObj>
              </mc:Choice>
              <mc:Fallback>
                <p:oleObj name="VISIO" r:id="rId9" imgW="108385" imgH="108385" progId="Visio.Drawing.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452" y="3203332"/>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2" name="Object 6">
            <a:extLst>
              <a:ext uri="{FF2B5EF4-FFF2-40B4-BE49-F238E27FC236}">
                <a16:creationId xmlns:a16="http://schemas.microsoft.com/office/drawing/2014/main" id="{8344FFA6-C4B2-4359-82F2-3C9D2E8C19E2}"/>
              </a:ext>
            </a:extLst>
          </p:cNvPr>
          <p:cNvGraphicFramePr>
            <a:graphicFrameLocks noChangeAspect="1"/>
          </p:cNvGraphicFramePr>
          <p:nvPr/>
        </p:nvGraphicFramePr>
        <p:xfrm>
          <a:off x="2838452" y="3766040"/>
          <a:ext cx="211015" cy="211015"/>
        </p:xfrm>
        <a:graphic>
          <a:graphicData uri="http://schemas.openxmlformats.org/presentationml/2006/ole">
            <mc:AlternateContent xmlns:mc="http://schemas.openxmlformats.org/markup-compatibility/2006">
              <mc:Choice xmlns:v="urn:schemas-microsoft-com:vml" Requires="v">
                <p:oleObj spid="_x0000_s39634" name="VISIO" r:id="rId10" imgW="108385" imgH="108385" progId="Visio.Drawing.5">
                  <p:embed/>
                </p:oleObj>
              </mc:Choice>
              <mc:Fallback>
                <p:oleObj name="VISIO" r:id="rId10" imgW="108385" imgH="108385" progId="Visio.Drawing.5">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452" y="3766040"/>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3" name="Object 7">
            <a:extLst>
              <a:ext uri="{FF2B5EF4-FFF2-40B4-BE49-F238E27FC236}">
                <a16:creationId xmlns:a16="http://schemas.microsoft.com/office/drawing/2014/main" id="{F05BAEC7-FADD-462C-BE53-2EC67A3A0321}"/>
              </a:ext>
            </a:extLst>
          </p:cNvPr>
          <p:cNvGraphicFramePr>
            <a:graphicFrameLocks noChangeAspect="1"/>
          </p:cNvGraphicFramePr>
          <p:nvPr/>
        </p:nvGraphicFramePr>
        <p:xfrm>
          <a:off x="4245221" y="5172809"/>
          <a:ext cx="211015" cy="211015"/>
        </p:xfrm>
        <a:graphic>
          <a:graphicData uri="http://schemas.openxmlformats.org/presentationml/2006/ole">
            <mc:AlternateContent xmlns:mc="http://schemas.openxmlformats.org/markup-compatibility/2006">
              <mc:Choice xmlns:v="urn:schemas-microsoft-com:vml" Requires="v">
                <p:oleObj spid="_x0000_s39635" name="VISIO" r:id="rId11" imgW="108385" imgH="108385" progId="Visio.Drawing.5">
                  <p:embed/>
                </p:oleObj>
              </mc:Choice>
              <mc:Fallback>
                <p:oleObj name="VISIO" r:id="rId11" imgW="108385" imgH="108385" progId="Visio.Drawing.5">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5221" y="5172809"/>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4" name="Object 8">
            <a:extLst>
              <a:ext uri="{FF2B5EF4-FFF2-40B4-BE49-F238E27FC236}">
                <a16:creationId xmlns:a16="http://schemas.microsoft.com/office/drawing/2014/main" id="{FC66F4DF-2C8A-4EF6-A937-25A13F9DFB16}"/>
              </a:ext>
            </a:extLst>
          </p:cNvPr>
          <p:cNvGraphicFramePr>
            <a:graphicFrameLocks noChangeAspect="1"/>
          </p:cNvGraphicFramePr>
          <p:nvPr/>
        </p:nvGraphicFramePr>
        <p:xfrm>
          <a:off x="4667252" y="5172809"/>
          <a:ext cx="211015" cy="211015"/>
        </p:xfrm>
        <a:graphic>
          <a:graphicData uri="http://schemas.openxmlformats.org/presentationml/2006/ole">
            <mc:AlternateContent xmlns:mc="http://schemas.openxmlformats.org/markup-compatibility/2006">
              <mc:Choice xmlns:v="urn:schemas-microsoft-com:vml" Requires="v">
                <p:oleObj spid="_x0000_s39636" name="VISIO" r:id="rId12" imgW="108385" imgH="108385" progId="Visio.Drawing.5">
                  <p:embed/>
                </p:oleObj>
              </mc:Choice>
              <mc:Fallback>
                <p:oleObj name="VISIO" r:id="rId12" imgW="108385" imgH="108385" progId="Visio.Drawing.5">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52" y="5172809"/>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5" name="Object 9">
            <a:extLst>
              <a:ext uri="{FF2B5EF4-FFF2-40B4-BE49-F238E27FC236}">
                <a16:creationId xmlns:a16="http://schemas.microsoft.com/office/drawing/2014/main" id="{3DDD4E60-1F1D-418D-BFAD-52ABFBF0C6F9}"/>
              </a:ext>
            </a:extLst>
          </p:cNvPr>
          <p:cNvGraphicFramePr>
            <a:graphicFrameLocks noChangeAspect="1"/>
          </p:cNvGraphicFramePr>
          <p:nvPr/>
        </p:nvGraphicFramePr>
        <p:xfrm>
          <a:off x="6074021" y="3766040"/>
          <a:ext cx="211015" cy="211015"/>
        </p:xfrm>
        <a:graphic>
          <a:graphicData uri="http://schemas.openxmlformats.org/presentationml/2006/ole">
            <mc:AlternateContent xmlns:mc="http://schemas.openxmlformats.org/markup-compatibility/2006">
              <mc:Choice xmlns:v="urn:schemas-microsoft-com:vml" Requires="v">
                <p:oleObj spid="_x0000_s39637" name="VISIO" r:id="rId13" imgW="108385" imgH="108385" progId="Visio.Drawing.5">
                  <p:embed/>
                </p:oleObj>
              </mc:Choice>
              <mc:Fallback>
                <p:oleObj name="VISIO" r:id="rId13" imgW="108385" imgH="108385" progId="Visio.Drawing.5">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4021" y="3766040"/>
                        <a:ext cx="211015"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6" name="Text Box 12">
            <a:extLst>
              <a:ext uri="{FF2B5EF4-FFF2-40B4-BE49-F238E27FC236}">
                <a16:creationId xmlns:a16="http://schemas.microsoft.com/office/drawing/2014/main" id="{5D35A7D1-D032-4306-8CF2-ABB0FFAAD9B1}"/>
              </a:ext>
            </a:extLst>
          </p:cNvPr>
          <p:cNvSpPr txBox="1">
            <a:spLocks noChangeArrowheads="1"/>
          </p:cNvSpPr>
          <p:nvPr/>
        </p:nvSpPr>
        <p:spPr bwMode="auto">
          <a:xfrm>
            <a:off x="4878267" y="1585548"/>
            <a:ext cx="70338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y,x)</a:t>
            </a:r>
          </a:p>
        </p:txBody>
      </p:sp>
      <p:sp>
        <p:nvSpPr>
          <p:cNvPr id="38927" name="Text Box 13">
            <a:extLst>
              <a:ext uri="{FF2B5EF4-FFF2-40B4-BE49-F238E27FC236}">
                <a16:creationId xmlns:a16="http://schemas.microsoft.com/office/drawing/2014/main" id="{D2F9B8FE-485B-48FD-A140-C455B25723DD}"/>
              </a:ext>
            </a:extLst>
          </p:cNvPr>
          <p:cNvSpPr txBox="1">
            <a:spLocks noChangeArrowheads="1"/>
          </p:cNvSpPr>
          <p:nvPr/>
        </p:nvSpPr>
        <p:spPr bwMode="auto">
          <a:xfrm>
            <a:off x="3330821" y="1585548"/>
            <a:ext cx="10550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y,x)</a:t>
            </a:r>
          </a:p>
        </p:txBody>
      </p:sp>
      <p:sp>
        <p:nvSpPr>
          <p:cNvPr id="38928" name="Text Box 14">
            <a:extLst>
              <a:ext uri="{FF2B5EF4-FFF2-40B4-BE49-F238E27FC236}">
                <a16:creationId xmlns:a16="http://schemas.microsoft.com/office/drawing/2014/main" id="{6B6BB38F-DA01-4E33-8D16-CD86EC52D271}"/>
              </a:ext>
            </a:extLst>
          </p:cNvPr>
          <p:cNvSpPr txBox="1">
            <a:spLocks noChangeArrowheads="1"/>
          </p:cNvSpPr>
          <p:nvPr/>
        </p:nvSpPr>
        <p:spPr bwMode="auto">
          <a:xfrm>
            <a:off x="1783374" y="2921980"/>
            <a:ext cx="10550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x,y)</a:t>
            </a:r>
          </a:p>
        </p:txBody>
      </p:sp>
      <p:sp>
        <p:nvSpPr>
          <p:cNvPr id="38929" name="Text Box 15">
            <a:extLst>
              <a:ext uri="{FF2B5EF4-FFF2-40B4-BE49-F238E27FC236}">
                <a16:creationId xmlns:a16="http://schemas.microsoft.com/office/drawing/2014/main" id="{59FA82EA-541D-4AD7-B060-EC8EAF2A2DF8}"/>
              </a:ext>
            </a:extLst>
          </p:cNvPr>
          <p:cNvSpPr txBox="1">
            <a:spLocks noChangeArrowheads="1"/>
          </p:cNvSpPr>
          <p:nvPr/>
        </p:nvSpPr>
        <p:spPr bwMode="auto">
          <a:xfrm>
            <a:off x="1713036" y="3836380"/>
            <a:ext cx="10550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x,-y)</a:t>
            </a:r>
          </a:p>
        </p:txBody>
      </p:sp>
      <p:sp>
        <p:nvSpPr>
          <p:cNvPr id="38930" name="Text Box 16">
            <a:extLst>
              <a:ext uri="{FF2B5EF4-FFF2-40B4-BE49-F238E27FC236}">
                <a16:creationId xmlns:a16="http://schemas.microsoft.com/office/drawing/2014/main" id="{104ECDCE-FB43-4DFA-BB12-35D8428AABDB}"/>
              </a:ext>
            </a:extLst>
          </p:cNvPr>
          <p:cNvSpPr txBox="1">
            <a:spLocks noChangeArrowheads="1"/>
          </p:cNvSpPr>
          <p:nvPr/>
        </p:nvSpPr>
        <p:spPr bwMode="auto">
          <a:xfrm>
            <a:off x="3471498" y="5383826"/>
            <a:ext cx="10550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y,-x)</a:t>
            </a:r>
          </a:p>
        </p:txBody>
      </p:sp>
      <p:sp>
        <p:nvSpPr>
          <p:cNvPr id="38931" name="Text Box 17">
            <a:extLst>
              <a:ext uri="{FF2B5EF4-FFF2-40B4-BE49-F238E27FC236}">
                <a16:creationId xmlns:a16="http://schemas.microsoft.com/office/drawing/2014/main" id="{57A5F433-9717-42F1-AE52-2EF2D6D09610}"/>
              </a:ext>
            </a:extLst>
          </p:cNvPr>
          <p:cNvSpPr txBox="1">
            <a:spLocks noChangeArrowheads="1"/>
          </p:cNvSpPr>
          <p:nvPr/>
        </p:nvSpPr>
        <p:spPr bwMode="auto">
          <a:xfrm>
            <a:off x="4737590" y="5383826"/>
            <a:ext cx="10550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y,-x)</a:t>
            </a:r>
          </a:p>
        </p:txBody>
      </p:sp>
      <p:sp>
        <p:nvSpPr>
          <p:cNvPr id="38932" name="Text Box 18">
            <a:extLst>
              <a:ext uri="{FF2B5EF4-FFF2-40B4-BE49-F238E27FC236}">
                <a16:creationId xmlns:a16="http://schemas.microsoft.com/office/drawing/2014/main" id="{E5850950-4C04-4EF9-8221-9CB96D507804}"/>
              </a:ext>
            </a:extLst>
          </p:cNvPr>
          <p:cNvSpPr txBox="1">
            <a:spLocks noChangeArrowheads="1"/>
          </p:cNvSpPr>
          <p:nvPr/>
        </p:nvSpPr>
        <p:spPr bwMode="auto">
          <a:xfrm>
            <a:off x="6214698" y="3977057"/>
            <a:ext cx="1055077"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zh-CN" altLang="en-US" sz="2215">
                <a:ea typeface="宋体" panose="02010600030101010101" pitchFamily="2" charset="-122"/>
              </a:rPr>
              <a:t>(</a:t>
            </a:r>
            <a:r>
              <a:rPr kumimoji="1" lang="en-US" altLang="zh-CN" sz="2215">
                <a:ea typeface="宋体" panose="02010600030101010101" pitchFamily="2" charset="-122"/>
              </a:rPr>
              <a:t>x,-y)</a:t>
            </a:r>
          </a:p>
        </p:txBody>
      </p:sp>
      <p:sp>
        <p:nvSpPr>
          <p:cNvPr id="38933" name="日期占位符 1">
            <a:extLst>
              <a:ext uri="{FF2B5EF4-FFF2-40B4-BE49-F238E27FC236}">
                <a16:creationId xmlns:a16="http://schemas.microsoft.com/office/drawing/2014/main" id="{A7B5B69A-016B-40FF-BA47-38CDDCB1B732}"/>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909ED552-2FBF-49E0-BD82-E303769C788E}"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C685AAA8-357F-446C-9012-CBA4EAC1440A}"/>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DCCA66D7-2074-4C05-82C4-BB0807B514AC}" type="slidenum">
              <a:rPr lang="zh-CN" altLang="en-US" sz="1292">
                <a:latin typeface="Arial" panose="020B0604020202020204" pitchFamily="34" charset="0"/>
              </a:rPr>
              <a:pPr>
                <a:spcBef>
                  <a:spcPct val="0"/>
                </a:spcBef>
                <a:buFontTx/>
                <a:buNone/>
              </a:pPr>
              <a:t>29</a:t>
            </a:fld>
            <a:endParaRPr lang="en-US" altLang="zh-CN" sz="1292">
              <a:latin typeface="Arial" panose="020B0604020202020204" pitchFamily="34" charset="0"/>
            </a:endParaRPr>
          </a:p>
        </p:txBody>
      </p:sp>
      <p:grpSp>
        <p:nvGrpSpPr>
          <p:cNvPr id="39939" name="Group 2">
            <a:extLst>
              <a:ext uri="{FF2B5EF4-FFF2-40B4-BE49-F238E27FC236}">
                <a16:creationId xmlns:a16="http://schemas.microsoft.com/office/drawing/2014/main" id="{6DD3E87B-8C7A-4D9C-AB71-A27AD7F4BF5D}"/>
              </a:ext>
            </a:extLst>
          </p:cNvPr>
          <p:cNvGrpSpPr>
            <a:grpSpLocks/>
          </p:cNvGrpSpPr>
          <p:nvPr/>
        </p:nvGrpSpPr>
        <p:grpSpPr bwMode="auto">
          <a:xfrm>
            <a:off x="5348654" y="2108689"/>
            <a:ext cx="2895600" cy="3062655"/>
            <a:chOff x="3650" y="1259"/>
            <a:chExt cx="1976" cy="2090"/>
          </a:xfrm>
        </p:grpSpPr>
        <p:sp>
          <p:nvSpPr>
            <p:cNvPr id="39947" name="Text Box 3">
              <a:extLst>
                <a:ext uri="{FF2B5EF4-FFF2-40B4-BE49-F238E27FC236}">
                  <a16:creationId xmlns:a16="http://schemas.microsoft.com/office/drawing/2014/main" id="{9DA21CE0-99BD-40CB-8F77-39B7366A7ADA}"/>
                </a:ext>
              </a:extLst>
            </p:cNvPr>
            <p:cNvSpPr txBox="1">
              <a:spLocks noChangeArrowheads="1"/>
            </p:cNvSpPr>
            <p:nvPr/>
          </p:nvSpPr>
          <p:spPr bwMode="auto">
            <a:xfrm>
              <a:off x="5314" y="3058"/>
              <a:ext cx="274"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chemeClr val="accent2"/>
                </a:buClr>
                <a:buSzPct val="80000"/>
                <a:buFont typeface="Wingdings" panose="05000000000000000000" pitchFamily="2" charset="2"/>
                <a:buNone/>
              </a:pPr>
              <a:r>
                <a:rPr kumimoji="1" lang="en-US" altLang="zh-CN" sz="2215" b="1">
                  <a:latin typeface="Arial" panose="020B0604020202020204" pitchFamily="34" charset="0"/>
                  <a:ea typeface="黑体" panose="02010609060101010101" pitchFamily="49" charset="-122"/>
                </a:rPr>
                <a:t>x</a:t>
              </a:r>
            </a:p>
          </p:txBody>
        </p:sp>
        <p:sp>
          <p:nvSpPr>
            <p:cNvPr id="39948" name="Rectangle 4">
              <a:extLst>
                <a:ext uri="{FF2B5EF4-FFF2-40B4-BE49-F238E27FC236}">
                  <a16:creationId xmlns:a16="http://schemas.microsoft.com/office/drawing/2014/main" id="{40AD6F70-D8D8-48E4-B3B2-EFCAF7B32338}"/>
                </a:ext>
              </a:extLst>
            </p:cNvPr>
            <p:cNvSpPr>
              <a:spLocks noChangeArrowheads="1"/>
            </p:cNvSpPr>
            <p:nvPr/>
          </p:nvSpPr>
          <p:spPr bwMode="auto">
            <a:xfrm>
              <a:off x="5154"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49" name="Rectangle 5">
              <a:extLst>
                <a:ext uri="{FF2B5EF4-FFF2-40B4-BE49-F238E27FC236}">
                  <a16:creationId xmlns:a16="http://schemas.microsoft.com/office/drawing/2014/main" id="{42810A14-345A-455F-A91F-1F0A05237163}"/>
                </a:ext>
              </a:extLst>
            </p:cNvPr>
            <p:cNvSpPr>
              <a:spLocks noChangeArrowheads="1"/>
            </p:cNvSpPr>
            <p:nvPr/>
          </p:nvSpPr>
          <p:spPr bwMode="auto">
            <a:xfrm>
              <a:off x="4991" y="293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0" name="Rectangle 6">
              <a:extLst>
                <a:ext uri="{FF2B5EF4-FFF2-40B4-BE49-F238E27FC236}">
                  <a16:creationId xmlns:a16="http://schemas.microsoft.com/office/drawing/2014/main" id="{CE360AD6-DA2A-4CA6-BE34-3852E0D4B96E}"/>
                </a:ext>
              </a:extLst>
            </p:cNvPr>
            <p:cNvSpPr>
              <a:spLocks noChangeArrowheads="1"/>
            </p:cNvSpPr>
            <p:nvPr/>
          </p:nvSpPr>
          <p:spPr bwMode="auto">
            <a:xfrm>
              <a:off x="4831"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1" name="Rectangle 7">
              <a:extLst>
                <a:ext uri="{FF2B5EF4-FFF2-40B4-BE49-F238E27FC236}">
                  <a16:creationId xmlns:a16="http://schemas.microsoft.com/office/drawing/2014/main" id="{D4C9E7B1-40D2-467B-8554-93A4380FF67C}"/>
                </a:ext>
              </a:extLst>
            </p:cNvPr>
            <p:cNvSpPr>
              <a:spLocks noChangeArrowheads="1"/>
            </p:cNvSpPr>
            <p:nvPr/>
          </p:nvSpPr>
          <p:spPr bwMode="auto">
            <a:xfrm>
              <a:off x="4679" y="2934"/>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2" name="Rectangle 8">
              <a:extLst>
                <a:ext uri="{FF2B5EF4-FFF2-40B4-BE49-F238E27FC236}">
                  <a16:creationId xmlns:a16="http://schemas.microsoft.com/office/drawing/2014/main" id="{1A107E5A-7DD9-4D50-8E99-08BC5F259879}"/>
                </a:ext>
              </a:extLst>
            </p:cNvPr>
            <p:cNvSpPr>
              <a:spLocks noChangeArrowheads="1"/>
            </p:cNvSpPr>
            <p:nvPr/>
          </p:nvSpPr>
          <p:spPr bwMode="auto">
            <a:xfrm>
              <a:off x="4508" y="2934"/>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3" name="Rectangle 9">
              <a:extLst>
                <a:ext uri="{FF2B5EF4-FFF2-40B4-BE49-F238E27FC236}">
                  <a16:creationId xmlns:a16="http://schemas.microsoft.com/office/drawing/2014/main" id="{853A4435-8071-4C63-8506-76AC3B5007D8}"/>
                </a:ext>
              </a:extLst>
            </p:cNvPr>
            <p:cNvSpPr>
              <a:spLocks noChangeArrowheads="1"/>
            </p:cNvSpPr>
            <p:nvPr/>
          </p:nvSpPr>
          <p:spPr bwMode="auto">
            <a:xfrm>
              <a:off x="4348"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4" name="Rectangle 10">
              <a:extLst>
                <a:ext uri="{FF2B5EF4-FFF2-40B4-BE49-F238E27FC236}">
                  <a16:creationId xmlns:a16="http://schemas.microsoft.com/office/drawing/2014/main" id="{56504CA0-AFAC-4110-BEF1-70A28710E5CC}"/>
                </a:ext>
              </a:extLst>
            </p:cNvPr>
            <p:cNvSpPr>
              <a:spLocks noChangeArrowheads="1"/>
            </p:cNvSpPr>
            <p:nvPr/>
          </p:nvSpPr>
          <p:spPr bwMode="auto">
            <a:xfrm>
              <a:off x="4185" y="293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5" name="Rectangle 11">
              <a:extLst>
                <a:ext uri="{FF2B5EF4-FFF2-40B4-BE49-F238E27FC236}">
                  <a16:creationId xmlns:a16="http://schemas.microsoft.com/office/drawing/2014/main" id="{63B94396-0D30-4E92-ACA1-8F7A3DD689D9}"/>
                </a:ext>
              </a:extLst>
            </p:cNvPr>
            <p:cNvSpPr>
              <a:spLocks noChangeArrowheads="1"/>
            </p:cNvSpPr>
            <p:nvPr/>
          </p:nvSpPr>
          <p:spPr bwMode="auto">
            <a:xfrm>
              <a:off x="4025"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6" name="Rectangle 12">
              <a:extLst>
                <a:ext uri="{FF2B5EF4-FFF2-40B4-BE49-F238E27FC236}">
                  <a16:creationId xmlns:a16="http://schemas.microsoft.com/office/drawing/2014/main" id="{0011B960-0D83-4217-91C0-193175B93C5D}"/>
                </a:ext>
              </a:extLst>
            </p:cNvPr>
            <p:cNvSpPr>
              <a:spLocks noChangeArrowheads="1"/>
            </p:cNvSpPr>
            <p:nvPr/>
          </p:nvSpPr>
          <p:spPr bwMode="auto">
            <a:xfrm>
              <a:off x="3862" y="293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7" name="Rectangle 13">
              <a:extLst>
                <a:ext uri="{FF2B5EF4-FFF2-40B4-BE49-F238E27FC236}">
                  <a16:creationId xmlns:a16="http://schemas.microsoft.com/office/drawing/2014/main" id="{DCC462E9-DCA8-494B-8A9C-B037AAE07EB3}"/>
                </a:ext>
              </a:extLst>
            </p:cNvPr>
            <p:cNvSpPr>
              <a:spLocks noChangeArrowheads="1"/>
            </p:cNvSpPr>
            <p:nvPr/>
          </p:nvSpPr>
          <p:spPr bwMode="auto">
            <a:xfrm>
              <a:off x="3702"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8" name="Rectangle 14">
              <a:extLst>
                <a:ext uri="{FF2B5EF4-FFF2-40B4-BE49-F238E27FC236}">
                  <a16:creationId xmlns:a16="http://schemas.microsoft.com/office/drawing/2014/main" id="{D5142F47-B2D1-4022-A202-BC14E6FA49CE}"/>
                </a:ext>
              </a:extLst>
            </p:cNvPr>
            <p:cNvSpPr>
              <a:spLocks noChangeArrowheads="1"/>
            </p:cNvSpPr>
            <p:nvPr/>
          </p:nvSpPr>
          <p:spPr bwMode="auto">
            <a:xfrm>
              <a:off x="5154"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59" name="Rectangle 15">
              <a:extLst>
                <a:ext uri="{FF2B5EF4-FFF2-40B4-BE49-F238E27FC236}">
                  <a16:creationId xmlns:a16="http://schemas.microsoft.com/office/drawing/2014/main" id="{B3329587-DC79-447B-A4F3-BD61E39BD466}"/>
                </a:ext>
              </a:extLst>
            </p:cNvPr>
            <p:cNvSpPr>
              <a:spLocks noChangeArrowheads="1"/>
            </p:cNvSpPr>
            <p:nvPr/>
          </p:nvSpPr>
          <p:spPr bwMode="auto">
            <a:xfrm>
              <a:off x="4991" y="278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0" name="Rectangle 16">
              <a:extLst>
                <a:ext uri="{FF2B5EF4-FFF2-40B4-BE49-F238E27FC236}">
                  <a16:creationId xmlns:a16="http://schemas.microsoft.com/office/drawing/2014/main" id="{FA436892-4717-44D5-AE13-29F488F144BD}"/>
                </a:ext>
              </a:extLst>
            </p:cNvPr>
            <p:cNvSpPr>
              <a:spLocks noChangeArrowheads="1"/>
            </p:cNvSpPr>
            <p:nvPr/>
          </p:nvSpPr>
          <p:spPr bwMode="auto">
            <a:xfrm>
              <a:off x="4831"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1" name="Rectangle 17">
              <a:extLst>
                <a:ext uri="{FF2B5EF4-FFF2-40B4-BE49-F238E27FC236}">
                  <a16:creationId xmlns:a16="http://schemas.microsoft.com/office/drawing/2014/main" id="{7E555FD6-0637-4AD8-B8B5-B2E2780C674D}"/>
                </a:ext>
              </a:extLst>
            </p:cNvPr>
            <p:cNvSpPr>
              <a:spLocks noChangeArrowheads="1"/>
            </p:cNvSpPr>
            <p:nvPr/>
          </p:nvSpPr>
          <p:spPr bwMode="auto">
            <a:xfrm>
              <a:off x="4679" y="2785"/>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2" name="Rectangle 18">
              <a:extLst>
                <a:ext uri="{FF2B5EF4-FFF2-40B4-BE49-F238E27FC236}">
                  <a16:creationId xmlns:a16="http://schemas.microsoft.com/office/drawing/2014/main" id="{6A70DA56-9FCC-401C-BBD8-F6A62C6B5CED}"/>
                </a:ext>
              </a:extLst>
            </p:cNvPr>
            <p:cNvSpPr>
              <a:spLocks noChangeArrowheads="1"/>
            </p:cNvSpPr>
            <p:nvPr/>
          </p:nvSpPr>
          <p:spPr bwMode="auto">
            <a:xfrm>
              <a:off x="4508" y="2785"/>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3" name="Rectangle 19">
              <a:extLst>
                <a:ext uri="{FF2B5EF4-FFF2-40B4-BE49-F238E27FC236}">
                  <a16:creationId xmlns:a16="http://schemas.microsoft.com/office/drawing/2014/main" id="{29CBBF7C-7D12-42BA-9326-0C8957C00F51}"/>
                </a:ext>
              </a:extLst>
            </p:cNvPr>
            <p:cNvSpPr>
              <a:spLocks noChangeArrowheads="1"/>
            </p:cNvSpPr>
            <p:nvPr/>
          </p:nvSpPr>
          <p:spPr bwMode="auto">
            <a:xfrm>
              <a:off x="4348"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4" name="Rectangle 20">
              <a:extLst>
                <a:ext uri="{FF2B5EF4-FFF2-40B4-BE49-F238E27FC236}">
                  <a16:creationId xmlns:a16="http://schemas.microsoft.com/office/drawing/2014/main" id="{CEAA4C96-EFCC-47E1-A861-773C0B1A8C75}"/>
                </a:ext>
              </a:extLst>
            </p:cNvPr>
            <p:cNvSpPr>
              <a:spLocks noChangeArrowheads="1"/>
            </p:cNvSpPr>
            <p:nvPr/>
          </p:nvSpPr>
          <p:spPr bwMode="auto">
            <a:xfrm>
              <a:off x="4185" y="278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5" name="Rectangle 21">
              <a:extLst>
                <a:ext uri="{FF2B5EF4-FFF2-40B4-BE49-F238E27FC236}">
                  <a16:creationId xmlns:a16="http://schemas.microsoft.com/office/drawing/2014/main" id="{2DCAAAA1-C74E-4C5C-8639-81DD8A4EBC56}"/>
                </a:ext>
              </a:extLst>
            </p:cNvPr>
            <p:cNvSpPr>
              <a:spLocks noChangeArrowheads="1"/>
            </p:cNvSpPr>
            <p:nvPr/>
          </p:nvSpPr>
          <p:spPr bwMode="auto">
            <a:xfrm>
              <a:off x="4025"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6" name="Rectangle 22">
              <a:extLst>
                <a:ext uri="{FF2B5EF4-FFF2-40B4-BE49-F238E27FC236}">
                  <a16:creationId xmlns:a16="http://schemas.microsoft.com/office/drawing/2014/main" id="{370430B8-BFB5-449A-892A-9CBE60F24548}"/>
                </a:ext>
              </a:extLst>
            </p:cNvPr>
            <p:cNvSpPr>
              <a:spLocks noChangeArrowheads="1"/>
            </p:cNvSpPr>
            <p:nvPr/>
          </p:nvSpPr>
          <p:spPr bwMode="auto">
            <a:xfrm>
              <a:off x="3862" y="278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7" name="Rectangle 23">
              <a:extLst>
                <a:ext uri="{FF2B5EF4-FFF2-40B4-BE49-F238E27FC236}">
                  <a16:creationId xmlns:a16="http://schemas.microsoft.com/office/drawing/2014/main" id="{46E165EF-8B95-4A3F-9E6B-619F186B652A}"/>
                </a:ext>
              </a:extLst>
            </p:cNvPr>
            <p:cNvSpPr>
              <a:spLocks noChangeArrowheads="1"/>
            </p:cNvSpPr>
            <p:nvPr/>
          </p:nvSpPr>
          <p:spPr bwMode="auto">
            <a:xfrm>
              <a:off x="3702"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8" name="Rectangle 24">
              <a:extLst>
                <a:ext uri="{FF2B5EF4-FFF2-40B4-BE49-F238E27FC236}">
                  <a16:creationId xmlns:a16="http://schemas.microsoft.com/office/drawing/2014/main" id="{E91EC936-148B-41DE-A062-EA1FA590EB6E}"/>
                </a:ext>
              </a:extLst>
            </p:cNvPr>
            <p:cNvSpPr>
              <a:spLocks noChangeArrowheads="1"/>
            </p:cNvSpPr>
            <p:nvPr/>
          </p:nvSpPr>
          <p:spPr bwMode="auto">
            <a:xfrm>
              <a:off x="5154"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69" name="Rectangle 25">
              <a:extLst>
                <a:ext uri="{FF2B5EF4-FFF2-40B4-BE49-F238E27FC236}">
                  <a16:creationId xmlns:a16="http://schemas.microsoft.com/office/drawing/2014/main" id="{ED631FB0-94E5-4F7C-BE06-4EBEF470E241}"/>
                </a:ext>
              </a:extLst>
            </p:cNvPr>
            <p:cNvSpPr>
              <a:spLocks noChangeArrowheads="1"/>
            </p:cNvSpPr>
            <p:nvPr/>
          </p:nvSpPr>
          <p:spPr bwMode="auto">
            <a:xfrm>
              <a:off x="4991" y="2637"/>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0" name="Rectangle 26">
              <a:extLst>
                <a:ext uri="{FF2B5EF4-FFF2-40B4-BE49-F238E27FC236}">
                  <a16:creationId xmlns:a16="http://schemas.microsoft.com/office/drawing/2014/main" id="{1CD5C956-8C70-4D95-AB38-D7D5CD93C959}"/>
                </a:ext>
              </a:extLst>
            </p:cNvPr>
            <p:cNvSpPr>
              <a:spLocks noChangeArrowheads="1"/>
            </p:cNvSpPr>
            <p:nvPr/>
          </p:nvSpPr>
          <p:spPr bwMode="auto">
            <a:xfrm>
              <a:off x="4831"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1" name="Rectangle 27">
              <a:extLst>
                <a:ext uri="{FF2B5EF4-FFF2-40B4-BE49-F238E27FC236}">
                  <a16:creationId xmlns:a16="http://schemas.microsoft.com/office/drawing/2014/main" id="{E251CF72-75BB-4BA6-AA08-FF1B2FD59886}"/>
                </a:ext>
              </a:extLst>
            </p:cNvPr>
            <p:cNvSpPr>
              <a:spLocks noChangeArrowheads="1"/>
            </p:cNvSpPr>
            <p:nvPr/>
          </p:nvSpPr>
          <p:spPr bwMode="auto">
            <a:xfrm>
              <a:off x="4679" y="2637"/>
              <a:ext cx="152"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2" name="Rectangle 28">
              <a:extLst>
                <a:ext uri="{FF2B5EF4-FFF2-40B4-BE49-F238E27FC236}">
                  <a16:creationId xmlns:a16="http://schemas.microsoft.com/office/drawing/2014/main" id="{F9D31728-1E63-480F-882E-51EF48D4970A}"/>
                </a:ext>
              </a:extLst>
            </p:cNvPr>
            <p:cNvSpPr>
              <a:spLocks noChangeArrowheads="1"/>
            </p:cNvSpPr>
            <p:nvPr/>
          </p:nvSpPr>
          <p:spPr bwMode="auto">
            <a:xfrm>
              <a:off x="4508" y="2637"/>
              <a:ext cx="1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3" name="Rectangle 29">
              <a:extLst>
                <a:ext uri="{FF2B5EF4-FFF2-40B4-BE49-F238E27FC236}">
                  <a16:creationId xmlns:a16="http://schemas.microsoft.com/office/drawing/2014/main" id="{2FA3576D-D120-4537-AF27-152AD2128C04}"/>
                </a:ext>
              </a:extLst>
            </p:cNvPr>
            <p:cNvSpPr>
              <a:spLocks noChangeArrowheads="1"/>
            </p:cNvSpPr>
            <p:nvPr/>
          </p:nvSpPr>
          <p:spPr bwMode="auto">
            <a:xfrm>
              <a:off x="4348"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4" name="Rectangle 30">
              <a:extLst>
                <a:ext uri="{FF2B5EF4-FFF2-40B4-BE49-F238E27FC236}">
                  <a16:creationId xmlns:a16="http://schemas.microsoft.com/office/drawing/2014/main" id="{28EEE639-D313-4444-8F45-E57A74582734}"/>
                </a:ext>
              </a:extLst>
            </p:cNvPr>
            <p:cNvSpPr>
              <a:spLocks noChangeArrowheads="1"/>
            </p:cNvSpPr>
            <p:nvPr/>
          </p:nvSpPr>
          <p:spPr bwMode="auto">
            <a:xfrm>
              <a:off x="4185" y="2637"/>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5" name="Rectangle 31">
              <a:extLst>
                <a:ext uri="{FF2B5EF4-FFF2-40B4-BE49-F238E27FC236}">
                  <a16:creationId xmlns:a16="http://schemas.microsoft.com/office/drawing/2014/main" id="{C36DF157-8A76-47D2-B28D-265727BA7454}"/>
                </a:ext>
              </a:extLst>
            </p:cNvPr>
            <p:cNvSpPr>
              <a:spLocks noChangeArrowheads="1"/>
            </p:cNvSpPr>
            <p:nvPr/>
          </p:nvSpPr>
          <p:spPr bwMode="auto">
            <a:xfrm>
              <a:off x="4025"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6" name="Rectangle 32">
              <a:extLst>
                <a:ext uri="{FF2B5EF4-FFF2-40B4-BE49-F238E27FC236}">
                  <a16:creationId xmlns:a16="http://schemas.microsoft.com/office/drawing/2014/main" id="{C981D125-0805-46A8-9A75-898BF2318F92}"/>
                </a:ext>
              </a:extLst>
            </p:cNvPr>
            <p:cNvSpPr>
              <a:spLocks noChangeArrowheads="1"/>
            </p:cNvSpPr>
            <p:nvPr/>
          </p:nvSpPr>
          <p:spPr bwMode="auto">
            <a:xfrm>
              <a:off x="3862" y="2637"/>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7" name="Rectangle 33">
              <a:extLst>
                <a:ext uri="{FF2B5EF4-FFF2-40B4-BE49-F238E27FC236}">
                  <a16:creationId xmlns:a16="http://schemas.microsoft.com/office/drawing/2014/main" id="{52FD99FF-6204-45DD-8054-3EA8751FF864}"/>
                </a:ext>
              </a:extLst>
            </p:cNvPr>
            <p:cNvSpPr>
              <a:spLocks noChangeArrowheads="1"/>
            </p:cNvSpPr>
            <p:nvPr/>
          </p:nvSpPr>
          <p:spPr bwMode="auto">
            <a:xfrm>
              <a:off x="3702"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8" name="Rectangle 34">
              <a:extLst>
                <a:ext uri="{FF2B5EF4-FFF2-40B4-BE49-F238E27FC236}">
                  <a16:creationId xmlns:a16="http://schemas.microsoft.com/office/drawing/2014/main" id="{9390B69C-F9EA-47E7-A79D-20C971354044}"/>
                </a:ext>
              </a:extLst>
            </p:cNvPr>
            <p:cNvSpPr>
              <a:spLocks noChangeArrowheads="1"/>
            </p:cNvSpPr>
            <p:nvPr/>
          </p:nvSpPr>
          <p:spPr bwMode="auto">
            <a:xfrm>
              <a:off x="5154"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79" name="Rectangle 35">
              <a:extLst>
                <a:ext uri="{FF2B5EF4-FFF2-40B4-BE49-F238E27FC236}">
                  <a16:creationId xmlns:a16="http://schemas.microsoft.com/office/drawing/2014/main" id="{059EC3B6-5501-408B-AC2E-24B9195FD2C7}"/>
                </a:ext>
              </a:extLst>
            </p:cNvPr>
            <p:cNvSpPr>
              <a:spLocks noChangeArrowheads="1"/>
            </p:cNvSpPr>
            <p:nvPr/>
          </p:nvSpPr>
          <p:spPr bwMode="auto">
            <a:xfrm>
              <a:off x="4991" y="2488"/>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0" name="Rectangle 36">
              <a:extLst>
                <a:ext uri="{FF2B5EF4-FFF2-40B4-BE49-F238E27FC236}">
                  <a16:creationId xmlns:a16="http://schemas.microsoft.com/office/drawing/2014/main" id="{E3FF796D-90A7-426C-A08E-419FC21E344B}"/>
                </a:ext>
              </a:extLst>
            </p:cNvPr>
            <p:cNvSpPr>
              <a:spLocks noChangeArrowheads="1"/>
            </p:cNvSpPr>
            <p:nvPr/>
          </p:nvSpPr>
          <p:spPr bwMode="auto">
            <a:xfrm>
              <a:off x="4831"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1" name="Rectangle 37">
              <a:extLst>
                <a:ext uri="{FF2B5EF4-FFF2-40B4-BE49-F238E27FC236}">
                  <a16:creationId xmlns:a16="http://schemas.microsoft.com/office/drawing/2014/main" id="{224220FA-3142-4AC7-BEB8-BA84539225F2}"/>
                </a:ext>
              </a:extLst>
            </p:cNvPr>
            <p:cNvSpPr>
              <a:spLocks noChangeArrowheads="1"/>
            </p:cNvSpPr>
            <p:nvPr/>
          </p:nvSpPr>
          <p:spPr bwMode="auto">
            <a:xfrm>
              <a:off x="4679" y="2488"/>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2" name="Rectangle 38">
              <a:extLst>
                <a:ext uri="{FF2B5EF4-FFF2-40B4-BE49-F238E27FC236}">
                  <a16:creationId xmlns:a16="http://schemas.microsoft.com/office/drawing/2014/main" id="{E2BC6461-389C-4C20-8AE6-FC7764747A64}"/>
                </a:ext>
              </a:extLst>
            </p:cNvPr>
            <p:cNvSpPr>
              <a:spLocks noChangeArrowheads="1"/>
            </p:cNvSpPr>
            <p:nvPr/>
          </p:nvSpPr>
          <p:spPr bwMode="auto">
            <a:xfrm>
              <a:off x="4508" y="2488"/>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3" name="Rectangle 39">
              <a:extLst>
                <a:ext uri="{FF2B5EF4-FFF2-40B4-BE49-F238E27FC236}">
                  <a16:creationId xmlns:a16="http://schemas.microsoft.com/office/drawing/2014/main" id="{D80BFBAF-EC74-4FF3-9DCC-EEFCF095224F}"/>
                </a:ext>
              </a:extLst>
            </p:cNvPr>
            <p:cNvSpPr>
              <a:spLocks noChangeArrowheads="1"/>
            </p:cNvSpPr>
            <p:nvPr/>
          </p:nvSpPr>
          <p:spPr bwMode="auto">
            <a:xfrm>
              <a:off x="4348"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4" name="Rectangle 40">
              <a:extLst>
                <a:ext uri="{FF2B5EF4-FFF2-40B4-BE49-F238E27FC236}">
                  <a16:creationId xmlns:a16="http://schemas.microsoft.com/office/drawing/2014/main" id="{0453B022-E54C-4014-8804-79BA4C2DB0A6}"/>
                </a:ext>
              </a:extLst>
            </p:cNvPr>
            <p:cNvSpPr>
              <a:spLocks noChangeArrowheads="1"/>
            </p:cNvSpPr>
            <p:nvPr/>
          </p:nvSpPr>
          <p:spPr bwMode="auto">
            <a:xfrm>
              <a:off x="4185" y="2488"/>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5" name="Rectangle 41">
              <a:extLst>
                <a:ext uri="{FF2B5EF4-FFF2-40B4-BE49-F238E27FC236}">
                  <a16:creationId xmlns:a16="http://schemas.microsoft.com/office/drawing/2014/main" id="{083729B0-2198-4C95-A392-9D570966AC72}"/>
                </a:ext>
              </a:extLst>
            </p:cNvPr>
            <p:cNvSpPr>
              <a:spLocks noChangeArrowheads="1"/>
            </p:cNvSpPr>
            <p:nvPr/>
          </p:nvSpPr>
          <p:spPr bwMode="auto">
            <a:xfrm>
              <a:off x="4025"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6" name="Rectangle 42">
              <a:extLst>
                <a:ext uri="{FF2B5EF4-FFF2-40B4-BE49-F238E27FC236}">
                  <a16:creationId xmlns:a16="http://schemas.microsoft.com/office/drawing/2014/main" id="{216242F5-C45C-496D-830D-4B4B376BE0C3}"/>
                </a:ext>
              </a:extLst>
            </p:cNvPr>
            <p:cNvSpPr>
              <a:spLocks noChangeArrowheads="1"/>
            </p:cNvSpPr>
            <p:nvPr/>
          </p:nvSpPr>
          <p:spPr bwMode="auto">
            <a:xfrm>
              <a:off x="3862" y="2488"/>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7" name="Rectangle 43">
              <a:extLst>
                <a:ext uri="{FF2B5EF4-FFF2-40B4-BE49-F238E27FC236}">
                  <a16:creationId xmlns:a16="http://schemas.microsoft.com/office/drawing/2014/main" id="{C963103D-7982-42A6-8B8C-12F61DE19E26}"/>
                </a:ext>
              </a:extLst>
            </p:cNvPr>
            <p:cNvSpPr>
              <a:spLocks noChangeArrowheads="1"/>
            </p:cNvSpPr>
            <p:nvPr/>
          </p:nvSpPr>
          <p:spPr bwMode="auto">
            <a:xfrm>
              <a:off x="3702"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8" name="Rectangle 44">
              <a:extLst>
                <a:ext uri="{FF2B5EF4-FFF2-40B4-BE49-F238E27FC236}">
                  <a16:creationId xmlns:a16="http://schemas.microsoft.com/office/drawing/2014/main" id="{A82BABB8-8DDD-4161-B613-05BB5432D42E}"/>
                </a:ext>
              </a:extLst>
            </p:cNvPr>
            <p:cNvSpPr>
              <a:spLocks noChangeArrowheads="1"/>
            </p:cNvSpPr>
            <p:nvPr/>
          </p:nvSpPr>
          <p:spPr bwMode="auto">
            <a:xfrm>
              <a:off x="5154"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89" name="Rectangle 45">
              <a:extLst>
                <a:ext uri="{FF2B5EF4-FFF2-40B4-BE49-F238E27FC236}">
                  <a16:creationId xmlns:a16="http://schemas.microsoft.com/office/drawing/2014/main" id="{F3BB96E1-7608-44F9-9D0D-C9CE58977A23}"/>
                </a:ext>
              </a:extLst>
            </p:cNvPr>
            <p:cNvSpPr>
              <a:spLocks noChangeArrowheads="1"/>
            </p:cNvSpPr>
            <p:nvPr/>
          </p:nvSpPr>
          <p:spPr bwMode="auto">
            <a:xfrm>
              <a:off x="4991" y="2339"/>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0" name="Rectangle 46">
              <a:extLst>
                <a:ext uri="{FF2B5EF4-FFF2-40B4-BE49-F238E27FC236}">
                  <a16:creationId xmlns:a16="http://schemas.microsoft.com/office/drawing/2014/main" id="{3EB4F295-DB8B-4F8F-9FBB-4366CC51B6F2}"/>
                </a:ext>
              </a:extLst>
            </p:cNvPr>
            <p:cNvSpPr>
              <a:spLocks noChangeArrowheads="1"/>
            </p:cNvSpPr>
            <p:nvPr/>
          </p:nvSpPr>
          <p:spPr bwMode="auto">
            <a:xfrm>
              <a:off x="4831"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1" name="Rectangle 47">
              <a:extLst>
                <a:ext uri="{FF2B5EF4-FFF2-40B4-BE49-F238E27FC236}">
                  <a16:creationId xmlns:a16="http://schemas.microsoft.com/office/drawing/2014/main" id="{F6516195-DD7B-4D63-9FF0-3FA72544ACBF}"/>
                </a:ext>
              </a:extLst>
            </p:cNvPr>
            <p:cNvSpPr>
              <a:spLocks noChangeArrowheads="1"/>
            </p:cNvSpPr>
            <p:nvPr/>
          </p:nvSpPr>
          <p:spPr bwMode="auto">
            <a:xfrm>
              <a:off x="4679" y="2339"/>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2" name="Rectangle 48">
              <a:extLst>
                <a:ext uri="{FF2B5EF4-FFF2-40B4-BE49-F238E27FC236}">
                  <a16:creationId xmlns:a16="http://schemas.microsoft.com/office/drawing/2014/main" id="{6BF1D647-51B2-48ED-863E-5A9505E7B1AD}"/>
                </a:ext>
              </a:extLst>
            </p:cNvPr>
            <p:cNvSpPr>
              <a:spLocks noChangeArrowheads="1"/>
            </p:cNvSpPr>
            <p:nvPr/>
          </p:nvSpPr>
          <p:spPr bwMode="auto">
            <a:xfrm>
              <a:off x="4508" y="2339"/>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3" name="Rectangle 49">
              <a:extLst>
                <a:ext uri="{FF2B5EF4-FFF2-40B4-BE49-F238E27FC236}">
                  <a16:creationId xmlns:a16="http://schemas.microsoft.com/office/drawing/2014/main" id="{730B7BAA-CC0C-44A5-8B6C-6A13C8D007F0}"/>
                </a:ext>
              </a:extLst>
            </p:cNvPr>
            <p:cNvSpPr>
              <a:spLocks noChangeArrowheads="1"/>
            </p:cNvSpPr>
            <p:nvPr/>
          </p:nvSpPr>
          <p:spPr bwMode="auto">
            <a:xfrm>
              <a:off x="4348"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4" name="Rectangle 50">
              <a:extLst>
                <a:ext uri="{FF2B5EF4-FFF2-40B4-BE49-F238E27FC236}">
                  <a16:creationId xmlns:a16="http://schemas.microsoft.com/office/drawing/2014/main" id="{F317A88F-A813-476F-BF30-31F105521DD7}"/>
                </a:ext>
              </a:extLst>
            </p:cNvPr>
            <p:cNvSpPr>
              <a:spLocks noChangeArrowheads="1"/>
            </p:cNvSpPr>
            <p:nvPr/>
          </p:nvSpPr>
          <p:spPr bwMode="auto">
            <a:xfrm>
              <a:off x="4185" y="2339"/>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5" name="Rectangle 51">
              <a:extLst>
                <a:ext uri="{FF2B5EF4-FFF2-40B4-BE49-F238E27FC236}">
                  <a16:creationId xmlns:a16="http://schemas.microsoft.com/office/drawing/2014/main" id="{E2698082-E630-49DB-BAAB-3A4C6CC5AB06}"/>
                </a:ext>
              </a:extLst>
            </p:cNvPr>
            <p:cNvSpPr>
              <a:spLocks noChangeArrowheads="1"/>
            </p:cNvSpPr>
            <p:nvPr/>
          </p:nvSpPr>
          <p:spPr bwMode="auto">
            <a:xfrm>
              <a:off x="4025"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6" name="Rectangle 52">
              <a:extLst>
                <a:ext uri="{FF2B5EF4-FFF2-40B4-BE49-F238E27FC236}">
                  <a16:creationId xmlns:a16="http://schemas.microsoft.com/office/drawing/2014/main" id="{E8C7ED7A-CB06-4EBE-9D8B-DE2E28B651EC}"/>
                </a:ext>
              </a:extLst>
            </p:cNvPr>
            <p:cNvSpPr>
              <a:spLocks noChangeArrowheads="1"/>
            </p:cNvSpPr>
            <p:nvPr/>
          </p:nvSpPr>
          <p:spPr bwMode="auto">
            <a:xfrm>
              <a:off x="3862" y="2339"/>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7" name="Rectangle 53">
              <a:extLst>
                <a:ext uri="{FF2B5EF4-FFF2-40B4-BE49-F238E27FC236}">
                  <a16:creationId xmlns:a16="http://schemas.microsoft.com/office/drawing/2014/main" id="{B490F405-B2BE-47F3-B031-E21C01AAB0F1}"/>
                </a:ext>
              </a:extLst>
            </p:cNvPr>
            <p:cNvSpPr>
              <a:spLocks noChangeArrowheads="1"/>
            </p:cNvSpPr>
            <p:nvPr/>
          </p:nvSpPr>
          <p:spPr bwMode="auto">
            <a:xfrm>
              <a:off x="3702"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8" name="Rectangle 54">
              <a:extLst>
                <a:ext uri="{FF2B5EF4-FFF2-40B4-BE49-F238E27FC236}">
                  <a16:creationId xmlns:a16="http://schemas.microsoft.com/office/drawing/2014/main" id="{A03837E4-9688-4F6A-AEBC-E7A128BE743E}"/>
                </a:ext>
              </a:extLst>
            </p:cNvPr>
            <p:cNvSpPr>
              <a:spLocks noChangeArrowheads="1"/>
            </p:cNvSpPr>
            <p:nvPr/>
          </p:nvSpPr>
          <p:spPr bwMode="auto">
            <a:xfrm>
              <a:off x="5154"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999" name="Rectangle 55">
              <a:extLst>
                <a:ext uri="{FF2B5EF4-FFF2-40B4-BE49-F238E27FC236}">
                  <a16:creationId xmlns:a16="http://schemas.microsoft.com/office/drawing/2014/main" id="{AC24C18C-657E-4234-A3DD-BB3F4C00D959}"/>
                </a:ext>
              </a:extLst>
            </p:cNvPr>
            <p:cNvSpPr>
              <a:spLocks noChangeArrowheads="1"/>
            </p:cNvSpPr>
            <p:nvPr/>
          </p:nvSpPr>
          <p:spPr bwMode="auto">
            <a:xfrm>
              <a:off x="4991" y="2190"/>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0" name="Rectangle 56">
              <a:extLst>
                <a:ext uri="{FF2B5EF4-FFF2-40B4-BE49-F238E27FC236}">
                  <a16:creationId xmlns:a16="http://schemas.microsoft.com/office/drawing/2014/main" id="{EFA7B7BA-7459-46F3-BA6D-FB920428D35C}"/>
                </a:ext>
              </a:extLst>
            </p:cNvPr>
            <p:cNvSpPr>
              <a:spLocks noChangeArrowheads="1"/>
            </p:cNvSpPr>
            <p:nvPr/>
          </p:nvSpPr>
          <p:spPr bwMode="auto">
            <a:xfrm>
              <a:off x="4831"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1" name="Rectangle 57">
              <a:extLst>
                <a:ext uri="{FF2B5EF4-FFF2-40B4-BE49-F238E27FC236}">
                  <a16:creationId xmlns:a16="http://schemas.microsoft.com/office/drawing/2014/main" id="{3F14ED47-8B3D-41E6-99B0-5C8ACEE14F7C}"/>
                </a:ext>
              </a:extLst>
            </p:cNvPr>
            <p:cNvSpPr>
              <a:spLocks noChangeArrowheads="1"/>
            </p:cNvSpPr>
            <p:nvPr/>
          </p:nvSpPr>
          <p:spPr bwMode="auto">
            <a:xfrm>
              <a:off x="4679" y="2190"/>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2" name="Rectangle 58">
              <a:extLst>
                <a:ext uri="{FF2B5EF4-FFF2-40B4-BE49-F238E27FC236}">
                  <a16:creationId xmlns:a16="http://schemas.microsoft.com/office/drawing/2014/main" id="{11566137-F4C6-43BA-8CCE-5CCA2E99B203}"/>
                </a:ext>
              </a:extLst>
            </p:cNvPr>
            <p:cNvSpPr>
              <a:spLocks noChangeArrowheads="1"/>
            </p:cNvSpPr>
            <p:nvPr/>
          </p:nvSpPr>
          <p:spPr bwMode="auto">
            <a:xfrm>
              <a:off x="4508" y="2190"/>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3" name="Rectangle 59">
              <a:extLst>
                <a:ext uri="{FF2B5EF4-FFF2-40B4-BE49-F238E27FC236}">
                  <a16:creationId xmlns:a16="http://schemas.microsoft.com/office/drawing/2014/main" id="{2D5F9ABB-5776-4A2F-B720-6E7D7D004510}"/>
                </a:ext>
              </a:extLst>
            </p:cNvPr>
            <p:cNvSpPr>
              <a:spLocks noChangeArrowheads="1"/>
            </p:cNvSpPr>
            <p:nvPr/>
          </p:nvSpPr>
          <p:spPr bwMode="auto">
            <a:xfrm>
              <a:off x="4348"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4" name="Rectangle 60">
              <a:extLst>
                <a:ext uri="{FF2B5EF4-FFF2-40B4-BE49-F238E27FC236}">
                  <a16:creationId xmlns:a16="http://schemas.microsoft.com/office/drawing/2014/main" id="{31452DEA-41C3-4E6C-AFDD-FBE092ABD325}"/>
                </a:ext>
              </a:extLst>
            </p:cNvPr>
            <p:cNvSpPr>
              <a:spLocks noChangeArrowheads="1"/>
            </p:cNvSpPr>
            <p:nvPr/>
          </p:nvSpPr>
          <p:spPr bwMode="auto">
            <a:xfrm>
              <a:off x="4185" y="2190"/>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5" name="Rectangle 61">
              <a:extLst>
                <a:ext uri="{FF2B5EF4-FFF2-40B4-BE49-F238E27FC236}">
                  <a16:creationId xmlns:a16="http://schemas.microsoft.com/office/drawing/2014/main" id="{0643A349-9780-4925-9664-3966B046EAE6}"/>
                </a:ext>
              </a:extLst>
            </p:cNvPr>
            <p:cNvSpPr>
              <a:spLocks noChangeArrowheads="1"/>
            </p:cNvSpPr>
            <p:nvPr/>
          </p:nvSpPr>
          <p:spPr bwMode="auto">
            <a:xfrm>
              <a:off x="4025"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6" name="Rectangle 62">
              <a:extLst>
                <a:ext uri="{FF2B5EF4-FFF2-40B4-BE49-F238E27FC236}">
                  <a16:creationId xmlns:a16="http://schemas.microsoft.com/office/drawing/2014/main" id="{86C1D7DC-12C7-4158-BC35-A8A36B6A924E}"/>
                </a:ext>
              </a:extLst>
            </p:cNvPr>
            <p:cNvSpPr>
              <a:spLocks noChangeArrowheads="1"/>
            </p:cNvSpPr>
            <p:nvPr/>
          </p:nvSpPr>
          <p:spPr bwMode="auto">
            <a:xfrm>
              <a:off x="3862" y="2190"/>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7" name="Rectangle 63">
              <a:extLst>
                <a:ext uri="{FF2B5EF4-FFF2-40B4-BE49-F238E27FC236}">
                  <a16:creationId xmlns:a16="http://schemas.microsoft.com/office/drawing/2014/main" id="{33C89E78-F5E4-42E9-9B91-F8C3A42CCB8F}"/>
                </a:ext>
              </a:extLst>
            </p:cNvPr>
            <p:cNvSpPr>
              <a:spLocks noChangeArrowheads="1"/>
            </p:cNvSpPr>
            <p:nvPr/>
          </p:nvSpPr>
          <p:spPr bwMode="auto">
            <a:xfrm>
              <a:off x="3702"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8" name="Rectangle 64">
              <a:extLst>
                <a:ext uri="{FF2B5EF4-FFF2-40B4-BE49-F238E27FC236}">
                  <a16:creationId xmlns:a16="http://schemas.microsoft.com/office/drawing/2014/main" id="{D30BC33E-32D2-438B-8D5F-911354718974}"/>
                </a:ext>
              </a:extLst>
            </p:cNvPr>
            <p:cNvSpPr>
              <a:spLocks noChangeArrowheads="1"/>
            </p:cNvSpPr>
            <p:nvPr/>
          </p:nvSpPr>
          <p:spPr bwMode="auto">
            <a:xfrm>
              <a:off x="5154"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09" name="Rectangle 65">
              <a:extLst>
                <a:ext uri="{FF2B5EF4-FFF2-40B4-BE49-F238E27FC236}">
                  <a16:creationId xmlns:a16="http://schemas.microsoft.com/office/drawing/2014/main" id="{03B4AEE9-1734-461E-A033-F79B2C4F20CB}"/>
                </a:ext>
              </a:extLst>
            </p:cNvPr>
            <p:cNvSpPr>
              <a:spLocks noChangeArrowheads="1"/>
            </p:cNvSpPr>
            <p:nvPr/>
          </p:nvSpPr>
          <p:spPr bwMode="auto">
            <a:xfrm>
              <a:off x="4991" y="2041"/>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0" name="Rectangle 66">
              <a:extLst>
                <a:ext uri="{FF2B5EF4-FFF2-40B4-BE49-F238E27FC236}">
                  <a16:creationId xmlns:a16="http://schemas.microsoft.com/office/drawing/2014/main" id="{538F83B2-2584-44CA-A4FD-6FF834AD23D7}"/>
                </a:ext>
              </a:extLst>
            </p:cNvPr>
            <p:cNvSpPr>
              <a:spLocks noChangeArrowheads="1"/>
            </p:cNvSpPr>
            <p:nvPr/>
          </p:nvSpPr>
          <p:spPr bwMode="auto">
            <a:xfrm>
              <a:off x="4831"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1" name="Rectangle 67">
              <a:extLst>
                <a:ext uri="{FF2B5EF4-FFF2-40B4-BE49-F238E27FC236}">
                  <a16:creationId xmlns:a16="http://schemas.microsoft.com/office/drawing/2014/main" id="{5BE92128-4C56-406A-A990-7DA29D277E0E}"/>
                </a:ext>
              </a:extLst>
            </p:cNvPr>
            <p:cNvSpPr>
              <a:spLocks noChangeArrowheads="1"/>
            </p:cNvSpPr>
            <p:nvPr/>
          </p:nvSpPr>
          <p:spPr bwMode="auto">
            <a:xfrm>
              <a:off x="4679" y="2041"/>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2" name="Rectangle 68">
              <a:extLst>
                <a:ext uri="{FF2B5EF4-FFF2-40B4-BE49-F238E27FC236}">
                  <a16:creationId xmlns:a16="http://schemas.microsoft.com/office/drawing/2014/main" id="{80CD3FC5-DCF8-480A-BF7C-2A454C74660C}"/>
                </a:ext>
              </a:extLst>
            </p:cNvPr>
            <p:cNvSpPr>
              <a:spLocks noChangeArrowheads="1"/>
            </p:cNvSpPr>
            <p:nvPr/>
          </p:nvSpPr>
          <p:spPr bwMode="auto">
            <a:xfrm>
              <a:off x="4508" y="2041"/>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3" name="Rectangle 69">
              <a:extLst>
                <a:ext uri="{FF2B5EF4-FFF2-40B4-BE49-F238E27FC236}">
                  <a16:creationId xmlns:a16="http://schemas.microsoft.com/office/drawing/2014/main" id="{5A22CE62-9DD7-4244-8613-85F096E7F883}"/>
                </a:ext>
              </a:extLst>
            </p:cNvPr>
            <p:cNvSpPr>
              <a:spLocks noChangeArrowheads="1"/>
            </p:cNvSpPr>
            <p:nvPr/>
          </p:nvSpPr>
          <p:spPr bwMode="auto">
            <a:xfrm>
              <a:off x="4348"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4" name="Rectangle 70">
              <a:extLst>
                <a:ext uri="{FF2B5EF4-FFF2-40B4-BE49-F238E27FC236}">
                  <a16:creationId xmlns:a16="http://schemas.microsoft.com/office/drawing/2014/main" id="{E5CB2D86-1C42-48E3-9C24-940ADE6185D8}"/>
                </a:ext>
              </a:extLst>
            </p:cNvPr>
            <p:cNvSpPr>
              <a:spLocks noChangeArrowheads="1"/>
            </p:cNvSpPr>
            <p:nvPr/>
          </p:nvSpPr>
          <p:spPr bwMode="auto">
            <a:xfrm>
              <a:off x="4185" y="2041"/>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5" name="Rectangle 71">
              <a:extLst>
                <a:ext uri="{FF2B5EF4-FFF2-40B4-BE49-F238E27FC236}">
                  <a16:creationId xmlns:a16="http://schemas.microsoft.com/office/drawing/2014/main" id="{C5173763-B1B5-4265-A5D2-D5329ED2A803}"/>
                </a:ext>
              </a:extLst>
            </p:cNvPr>
            <p:cNvSpPr>
              <a:spLocks noChangeArrowheads="1"/>
            </p:cNvSpPr>
            <p:nvPr/>
          </p:nvSpPr>
          <p:spPr bwMode="auto">
            <a:xfrm>
              <a:off x="4025"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6" name="Rectangle 72">
              <a:extLst>
                <a:ext uri="{FF2B5EF4-FFF2-40B4-BE49-F238E27FC236}">
                  <a16:creationId xmlns:a16="http://schemas.microsoft.com/office/drawing/2014/main" id="{4DAF66C4-604E-481A-99CD-5E7E4D818130}"/>
                </a:ext>
              </a:extLst>
            </p:cNvPr>
            <p:cNvSpPr>
              <a:spLocks noChangeArrowheads="1"/>
            </p:cNvSpPr>
            <p:nvPr/>
          </p:nvSpPr>
          <p:spPr bwMode="auto">
            <a:xfrm>
              <a:off x="3862" y="2041"/>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7" name="Rectangle 73">
              <a:extLst>
                <a:ext uri="{FF2B5EF4-FFF2-40B4-BE49-F238E27FC236}">
                  <a16:creationId xmlns:a16="http://schemas.microsoft.com/office/drawing/2014/main" id="{23147644-225E-4CA0-947C-73EEE72B020B}"/>
                </a:ext>
              </a:extLst>
            </p:cNvPr>
            <p:cNvSpPr>
              <a:spLocks noChangeArrowheads="1"/>
            </p:cNvSpPr>
            <p:nvPr/>
          </p:nvSpPr>
          <p:spPr bwMode="auto">
            <a:xfrm>
              <a:off x="3702"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8" name="Rectangle 74">
              <a:extLst>
                <a:ext uri="{FF2B5EF4-FFF2-40B4-BE49-F238E27FC236}">
                  <a16:creationId xmlns:a16="http://schemas.microsoft.com/office/drawing/2014/main" id="{D4DCFEA7-C3D1-4AB4-A2D2-BC98AD44CB2E}"/>
                </a:ext>
              </a:extLst>
            </p:cNvPr>
            <p:cNvSpPr>
              <a:spLocks noChangeArrowheads="1"/>
            </p:cNvSpPr>
            <p:nvPr/>
          </p:nvSpPr>
          <p:spPr bwMode="auto">
            <a:xfrm>
              <a:off x="5154"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19" name="Rectangle 75">
              <a:extLst>
                <a:ext uri="{FF2B5EF4-FFF2-40B4-BE49-F238E27FC236}">
                  <a16:creationId xmlns:a16="http://schemas.microsoft.com/office/drawing/2014/main" id="{31F1359C-7F2A-4DDA-9664-5D1BDD56E819}"/>
                </a:ext>
              </a:extLst>
            </p:cNvPr>
            <p:cNvSpPr>
              <a:spLocks noChangeArrowheads="1"/>
            </p:cNvSpPr>
            <p:nvPr/>
          </p:nvSpPr>
          <p:spPr bwMode="auto">
            <a:xfrm>
              <a:off x="4991" y="1893"/>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0" name="Rectangle 76">
              <a:extLst>
                <a:ext uri="{FF2B5EF4-FFF2-40B4-BE49-F238E27FC236}">
                  <a16:creationId xmlns:a16="http://schemas.microsoft.com/office/drawing/2014/main" id="{BA77BD40-F4FC-4BEA-903D-619BEF0F9936}"/>
                </a:ext>
              </a:extLst>
            </p:cNvPr>
            <p:cNvSpPr>
              <a:spLocks noChangeArrowheads="1"/>
            </p:cNvSpPr>
            <p:nvPr/>
          </p:nvSpPr>
          <p:spPr bwMode="auto">
            <a:xfrm>
              <a:off x="4831"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1" name="Rectangle 77">
              <a:extLst>
                <a:ext uri="{FF2B5EF4-FFF2-40B4-BE49-F238E27FC236}">
                  <a16:creationId xmlns:a16="http://schemas.microsoft.com/office/drawing/2014/main" id="{FFB939FF-76BF-4D6D-811A-E80BCF535B70}"/>
                </a:ext>
              </a:extLst>
            </p:cNvPr>
            <p:cNvSpPr>
              <a:spLocks noChangeArrowheads="1"/>
            </p:cNvSpPr>
            <p:nvPr/>
          </p:nvSpPr>
          <p:spPr bwMode="auto">
            <a:xfrm>
              <a:off x="4679" y="1893"/>
              <a:ext cx="152"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2" name="Rectangle 78">
              <a:extLst>
                <a:ext uri="{FF2B5EF4-FFF2-40B4-BE49-F238E27FC236}">
                  <a16:creationId xmlns:a16="http://schemas.microsoft.com/office/drawing/2014/main" id="{938B1DEC-E001-49B3-AAD1-1FDB2F64D928}"/>
                </a:ext>
              </a:extLst>
            </p:cNvPr>
            <p:cNvSpPr>
              <a:spLocks noChangeArrowheads="1"/>
            </p:cNvSpPr>
            <p:nvPr/>
          </p:nvSpPr>
          <p:spPr bwMode="auto">
            <a:xfrm>
              <a:off x="4508" y="1893"/>
              <a:ext cx="1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3" name="Rectangle 79">
              <a:extLst>
                <a:ext uri="{FF2B5EF4-FFF2-40B4-BE49-F238E27FC236}">
                  <a16:creationId xmlns:a16="http://schemas.microsoft.com/office/drawing/2014/main" id="{E5E57753-16B6-4434-943B-B211038DFC15}"/>
                </a:ext>
              </a:extLst>
            </p:cNvPr>
            <p:cNvSpPr>
              <a:spLocks noChangeArrowheads="1"/>
            </p:cNvSpPr>
            <p:nvPr/>
          </p:nvSpPr>
          <p:spPr bwMode="auto">
            <a:xfrm>
              <a:off x="4348"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4" name="Rectangle 80">
              <a:extLst>
                <a:ext uri="{FF2B5EF4-FFF2-40B4-BE49-F238E27FC236}">
                  <a16:creationId xmlns:a16="http://schemas.microsoft.com/office/drawing/2014/main" id="{E9105E2B-B646-4CD2-BF42-B49732F81454}"/>
                </a:ext>
              </a:extLst>
            </p:cNvPr>
            <p:cNvSpPr>
              <a:spLocks noChangeArrowheads="1"/>
            </p:cNvSpPr>
            <p:nvPr/>
          </p:nvSpPr>
          <p:spPr bwMode="auto">
            <a:xfrm>
              <a:off x="4185" y="1893"/>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5" name="Rectangle 81">
              <a:extLst>
                <a:ext uri="{FF2B5EF4-FFF2-40B4-BE49-F238E27FC236}">
                  <a16:creationId xmlns:a16="http://schemas.microsoft.com/office/drawing/2014/main" id="{91BBFC61-020C-4D52-91E5-B41604AC63B0}"/>
                </a:ext>
              </a:extLst>
            </p:cNvPr>
            <p:cNvSpPr>
              <a:spLocks noChangeArrowheads="1"/>
            </p:cNvSpPr>
            <p:nvPr/>
          </p:nvSpPr>
          <p:spPr bwMode="auto">
            <a:xfrm>
              <a:off x="4025"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6" name="Rectangle 82">
              <a:extLst>
                <a:ext uri="{FF2B5EF4-FFF2-40B4-BE49-F238E27FC236}">
                  <a16:creationId xmlns:a16="http://schemas.microsoft.com/office/drawing/2014/main" id="{CEE51357-94D4-4A90-B870-D70DAC18B7D8}"/>
                </a:ext>
              </a:extLst>
            </p:cNvPr>
            <p:cNvSpPr>
              <a:spLocks noChangeArrowheads="1"/>
            </p:cNvSpPr>
            <p:nvPr/>
          </p:nvSpPr>
          <p:spPr bwMode="auto">
            <a:xfrm>
              <a:off x="3862" y="1893"/>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7" name="Rectangle 83">
              <a:extLst>
                <a:ext uri="{FF2B5EF4-FFF2-40B4-BE49-F238E27FC236}">
                  <a16:creationId xmlns:a16="http://schemas.microsoft.com/office/drawing/2014/main" id="{1F8120C2-3F2A-4843-A748-F981CE4968EE}"/>
                </a:ext>
              </a:extLst>
            </p:cNvPr>
            <p:cNvSpPr>
              <a:spLocks noChangeArrowheads="1"/>
            </p:cNvSpPr>
            <p:nvPr/>
          </p:nvSpPr>
          <p:spPr bwMode="auto">
            <a:xfrm>
              <a:off x="3702"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8" name="Rectangle 84">
              <a:extLst>
                <a:ext uri="{FF2B5EF4-FFF2-40B4-BE49-F238E27FC236}">
                  <a16:creationId xmlns:a16="http://schemas.microsoft.com/office/drawing/2014/main" id="{AA1DD97C-0BD6-4088-9519-F8D59ED794D9}"/>
                </a:ext>
              </a:extLst>
            </p:cNvPr>
            <p:cNvSpPr>
              <a:spLocks noChangeArrowheads="1"/>
            </p:cNvSpPr>
            <p:nvPr/>
          </p:nvSpPr>
          <p:spPr bwMode="auto">
            <a:xfrm>
              <a:off x="5154"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29" name="Rectangle 85">
              <a:extLst>
                <a:ext uri="{FF2B5EF4-FFF2-40B4-BE49-F238E27FC236}">
                  <a16:creationId xmlns:a16="http://schemas.microsoft.com/office/drawing/2014/main" id="{13380B6E-C947-43FF-BBD3-B06813D7666C}"/>
                </a:ext>
              </a:extLst>
            </p:cNvPr>
            <p:cNvSpPr>
              <a:spLocks noChangeArrowheads="1"/>
            </p:cNvSpPr>
            <p:nvPr/>
          </p:nvSpPr>
          <p:spPr bwMode="auto">
            <a:xfrm>
              <a:off x="4991" y="174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0" name="Rectangle 86">
              <a:extLst>
                <a:ext uri="{FF2B5EF4-FFF2-40B4-BE49-F238E27FC236}">
                  <a16:creationId xmlns:a16="http://schemas.microsoft.com/office/drawing/2014/main" id="{0314950A-2163-42F7-AFAA-30713E73C214}"/>
                </a:ext>
              </a:extLst>
            </p:cNvPr>
            <p:cNvSpPr>
              <a:spLocks noChangeArrowheads="1"/>
            </p:cNvSpPr>
            <p:nvPr/>
          </p:nvSpPr>
          <p:spPr bwMode="auto">
            <a:xfrm>
              <a:off x="4831"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1" name="Rectangle 87">
              <a:extLst>
                <a:ext uri="{FF2B5EF4-FFF2-40B4-BE49-F238E27FC236}">
                  <a16:creationId xmlns:a16="http://schemas.microsoft.com/office/drawing/2014/main" id="{CE64A1C5-FA43-41E1-B0A0-23CDD86A89CC}"/>
                </a:ext>
              </a:extLst>
            </p:cNvPr>
            <p:cNvSpPr>
              <a:spLocks noChangeArrowheads="1"/>
            </p:cNvSpPr>
            <p:nvPr/>
          </p:nvSpPr>
          <p:spPr bwMode="auto">
            <a:xfrm>
              <a:off x="4679" y="1744"/>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2" name="Rectangle 88">
              <a:extLst>
                <a:ext uri="{FF2B5EF4-FFF2-40B4-BE49-F238E27FC236}">
                  <a16:creationId xmlns:a16="http://schemas.microsoft.com/office/drawing/2014/main" id="{CB0F1F8E-E6EE-4C10-9FFA-A27403CA3915}"/>
                </a:ext>
              </a:extLst>
            </p:cNvPr>
            <p:cNvSpPr>
              <a:spLocks noChangeArrowheads="1"/>
            </p:cNvSpPr>
            <p:nvPr/>
          </p:nvSpPr>
          <p:spPr bwMode="auto">
            <a:xfrm>
              <a:off x="4508" y="1744"/>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3" name="Rectangle 89">
              <a:extLst>
                <a:ext uri="{FF2B5EF4-FFF2-40B4-BE49-F238E27FC236}">
                  <a16:creationId xmlns:a16="http://schemas.microsoft.com/office/drawing/2014/main" id="{A2039C2D-FA1C-4A33-9D46-E31227081FD3}"/>
                </a:ext>
              </a:extLst>
            </p:cNvPr>
            <p:cNvSpPr>
              <a:spLocks noChangeArrowheads="1"/>
            </p:cNvSpPr>
            <p:nvPr/>
          </p:nvSpPr>
          <p:spPr bwMode="auto">
            <a:xfrm>
              <a:off x="4348"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4" name="Rectangle 90">
              <a:extLst>
                <a:ext uri="{FF2B5EF4-FFF2-40B4-BE49-F238E27FC236}">
                  <a16:creationId xmlns:a16="http://schemas.microsoft.com/office/drawing/2014/main" id="{3C74E1F3-5341-490F-AD2D-0BF614FB57B9}"/>
                </a:ext>
              </a:extLst>
            </p:cNvPr>
            <p:cNvSpPr>
              <a:spLocks noChangeArrowheads="1"/>
            </p:cNvSpPr>
            <p:nvPr/>
          </p:nvSpPr>
          <p:spPr bwMode="auto">
            <a:xfrm>
              <a:off x="4185" y="174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5" name="Rectangle 91">
              <a:extLst>
                <a:ext uri="{FF2B5EF4-FFF2-40B4-BE49-F238E27FC236}">
                  <a16:creationId xmlns:a16="http://schemas.microsoft.com/office/drawing/2014/main" id="{76BADBE9-8C7D-4CA2-BF91-592E11B70552}"/>
                </a:ext>
              </a:extLst>
            </p:cNvPr>
            <p:cNvSpPr>
              <a:spLocks noChangeArrowheads="1"/>
            </p:cNvSpPr>
            <p:nvPr/>
          </p:nvSpPr>
          <p:spPr bwMode="auto">
            <a:xfrm>
              <a:off x="4025"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6" name="Rectangle 92">
              <a:extLst>
                <a:ext uri="{FF2B5EF4-FFF2-40B4-BE49-F238E27FC236}">
                  <a16:creationId xmlns:a16="http://schemas.microsoft.com/office/drawing/2014/main" id="{199A76A9-1202-4AB0-A62C-86619F83A27B}"/>
                </a:ext>
              </a:extLst>
            </p:cNvPr>
            <p:cNvSpPr>
              <a:spLocks noChangeArrowheads="1"/>
            </p:cNvSpPr>
            <p:nvPr/>
          </p:nvSpPr>
          <p:spPr bwMode="auto">
            <a:xfrm>
              <a:off x="3862" y="174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7" name="Rectangle 93">
              <a:extLst>
                <a:ext uri="{FF2B5EF4-FFF2-40B4-BE49-F238E27FC236}">
                  <a16:creationId xmlns:a16="http://schemas.microsoft.com/office/drawing/2014/main" id="{92FDB63A-E221-4643-8BD8-5F41C8EF0AB0}"/>
                </a:ext>
              </a:extLst>
            </p:cNvPr>
            <p:cNvSpPr>
              <a:spLocks noChangeArrowheads="1"/>
            </p:cNvSpPr>
            <p:nvPr/>
          </p:nvSpPr>
          <p:spPr bwMode="auto">
            <a:xfrm>
              <a:off x="3702"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8" name="Rectangle 94">
              <a:extLst>
                <a:ext uri="{FF2B5EF4-FFF2-40B4-BE49-F238E27FC236}">
                  <a16:creationId xmlns:a16="http://schemas.microsoft.com/office/drawing/2014/main" id="{EE45BCD2-8EBF-4492-8768-64AEB5BDCCEC}"/>
                </a:ext>
              </a:extLst>
            </p:cNvPr>
            <p:cNvSpPr>
              <a:spLocks noChangeArrowheads="1"/>
            </p:cNvSpPr>
            <p:nvPr/>
          </p:nvSpPr>
          <p:spPr bwMode="auto">
            <a:xfrm>
              <a:off x="5154"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39" name="Rectangle 95">
              <a:extLst>
                <a:ext uri="{FF2B5EF4-FFF2-40B4-BE49-F238E27FC236}">
                  <a16:creationId xmlns:a16="http://schemas.microsoft.com/office/drawing/2014/main" id="{687387C9-6E43-44D6-9D42-D5C28BB47052}"/>
                </a:ext>
              </a:extLst>
            </p:cNvPr>
            <p:cNvSpPr>
              <a:spLocks noChangeArrowheads="1"/>
            </p:cNvSpPr>
            <p:nvPr/>
          </p:nvSpPr>
          <p:spPr bwMode="auto">
            <a:xfrm>
              <a:off x="4991" y="159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0" name="Rectangle 96">
              <a:extLst>
                <a:ext uri="{FF2B5EF4-FFF2-40B4-BE49-F238E27FC236}">
                  <a16:creationId xmlns:a16="http://schemas.microsoft.com/office/drawing/2014/main" id="{4A00EC53-4003-4489-A310-3217551804AC}"/>
                </a:ext>
              </a:extLst>
            </p:cNvPr>
            <p:cNvSpPr>
              <a:spLocks noChangeArrowheads="1"/>
            </p:cNvSpPr>
            <p:nvPr/>
          </p:nvSpPr>
          <p:spPr bwMode="auto">
            <a:xfrm>
              <a:off x="4831"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1" name="Rectangle 97">
              <a:extLst>
                <a:ext uri="{FF2B5EF4-FFF2-40B4-BE49-F238E27FC236}">
                  <a16:creationId xmlns:a16="http://schemas.microsoft.com/office/drawing/2014/main" id="{B7124DCC-50C3-4824-A768-87B6A2031827}"/>
                </a:ext>
              </a:extLst>
            </p:cNvPr>
            <p:cNvSpPr>
              <a:spLocks noChangeArrowheads="1"/>
            </p:cNvSpPr>
            <p:nvPr/>
          </p:nvSpPr>
          <p:spPr bwMode="auto">
            <a:xfrm>
              <a:off x="4679" y="1595"/>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2" name="Rectangle 98">
              <a:extLst>
                <a:ext uri="{FF2B5EF4-FFF2-40B4-BE49-F238E27FC236}">
                  <a16:creationId xmlns:a16="http://schemas.microsoft.com/office/drawing/2014/main" id="{C42DA115-D3DA-4209-B742-22E52E7A68EB}"/>
                </a:ext>
              </a:extLst>
            </p:cNvPr>
            <p:cNvSpPr>
              <a:spLocks noChangeArrowheads="1"/>
            </p:cNvSpPr>
            <p:nvPr/>
          </p:nvSpPr>
          <p:spPr bwMode="auto">
            <a:xfrm>
              <a:off x="4508" y="1595"/>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3" name="Rectangle 99">
              <a:extLst>
                <a:ext uri="{FF2B5EF4-FFF2-40B4-BE49-F238E27FC236}">
                  <a16:creationId xmlns:a16="http://schemas.microsoft.com/office/drawing/2014/main" id="{B6C11F7B-679B-43B7-9E2B-BE4138E8471E}"/>
                </a:ext>
              </a:extLst>
            </p:cNvPr>
            <p:cNvSpPr>
              <a:spLocks noChangeArrowheads="1"/>
            </p:cNvSpPr>
            <p:nvPr/>
          </p:nvSpPr>
          <p:spPr bwMode="auto">
            <a:xfrm>
              <a:off x="4348"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4" name="Rectangle 100">
              <a:extLst>
                <a:ext uri="{FF2B5EF4-FFF2-40B4-BE49-F238E27FC236}">
                  <a16:creationId xmlns:a16="http://schemas.microsoft.com/office/drawing/2014/main" id="{CD0CEC48-CEBB-4B94-8285-8C8CCD38FB59}"/>
                </a:ext>
              </a:extLst>
            </p:cNvPr>
            <p:cNvSpPr>
              <a:spLocks noChangeArrowheads="1"/>
            </p:cNvSpPr>
            <p:nvPr/>
          </p:nvSpPr>
          <p:spPr bwMode="auto">
            <a:xfrm>
              <a:off x="4185" y="159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5" name="Rectangle 101">
              <a:extLst>
                <a:ext uri="{FF2B5EF4-FFF2-40B4-BE49-F238E27FC236}">
                  <a16:creationId xmlns:a16="http://schemas.microsoft.com/office/drawing/2014/main" id="{DD176063-0278-4D16-A308-E928203138C0}"/>
                </a:ext>
              </a:extLst>
            </p:cNvPr>
            <p:cNvSpPr>
              <a:spLocks noChangeArrowheads="1"/>
            </p:cNvSpPr>
            <p:nvPr/>
          </p:nvSpPr>
          <p:spPr bwMode="auto">
            <a:xfrm>
              <a:off x="4025"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6" name="Rectangle 102">
              <a:extLst>
                <a:ext uri="{FF2B5EF4-FFF2-40B4-BE49-F238E27FC236}">
                  <a16:creationId xmlns:a16="http://schemas.microsoft.com/office/drawing/2014/main" id="{398CBDEA-1165-48E0-A904-C1424BF1E59E}"/>
                </a:ext>
              </a:extLst>
            </p:cNvPr>
            <p:cNvSpPr>
              <a:spLocks noChangeArrowheads="1"/>
            </p:cNvSpPr>
            <p:nvPr/>
          </p:nvSpPr>
          <p:spPr bwMode="auto">
            <a:xfrm>
              <a:off x="3862" y="159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7" name="Rectangle 103">
              <a:extLst>
                <a:ext uri="{FF2B5EF4-FFF2-40B4-BE49-F238E27FC236}">
                  <a16:creationId xmlns:a16="http://schemas.microsoft.com/office/drawing/2014/main" id="{A0926D8B-8C22-49D2-B93B-3DA38469A4FC}"/>
                </a:ext>
              </a:extLst>
            </p:cNvPr>
            <p:cNvSpPr>
              <a:spLocks noChangeArrowheads="1"/>
            </p:cNvSpPr>
            <p:nvPr/>
          </p:nvSpPr>
          <p:spPr bwMode="auto">
            <a:xfrm>
              <a:off x="3702"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048" name="Line 104">
              <a:extLst>
                <a:ext uri="{FF2B5EF4-FFF2-40B4-BE49-F238E27FC236}">
                  <a16:creationId xmlns:a16="http://schemas.microsoft.com/office/drawing/2014/main" id="{91C9C405-1F6B-4C25-94DB-14DFD3C539A7}"/>
                </a:ext>
              </a:extLst>
            </p:cNvPr>
            <p:cNvSpPr>
              <a:spLocks noChangeShapeType="1"/>
            </p:cNvSpPr>
            <p:nvPr/>
          </p:nvSpPr>
          <p:spPr bwMode="auto">
            <a:xfrm>
              <a:off x="3702" y="1744"/>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49" name="Line 105">
              <a:extLst>
                <a:ext uri="{FF2B5EF4-FFF2-40B4-BE49-F238E27FC236}">
                  <a16:creationId xmlns:a16="http://schemas.microsoft.com/office/drawing/2014/main" id="{BC96C8CB-BBBB-43C6-909F-0110722C5B6D}"/>
                </a:ext>
              </a:extLst>
            </p:cNvPr>
            <p:cNvSpPr>
              <a:spLocks noChangeShapeType="1"/>
            </p:cNvSpPr>
            <p:nvPr/>
          </p:nvSpPr>
          <p:spPr bwMode="auto">
            <a:xfrm>
              <a:off x="3702" y="1893"/>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0" name="Line 106">
              <a:extLst>
                <a:ext uri="{FF2B5EF4-FFF2-40B4-BE49-F238E27FC236}">
                  <a16:creationId xmlns:a16="http://schemas.microsoft.com/office/drawing/2014/main" id="{242F08C5-6A7A-49D2-8A56-3E96BE1A25E2}"/>
                </a:ext>
              </a:extLst>
            </p:cNvPr>
            <p:cNvSpPr>
              <a:spLocks noChangeShapeType="1"/>
            </p:cNvSpPr>
            <p:nvPr/>
          </p:nvSpPr>
          <p:spPr bwMode="auto">
            <a:xfrm>
              <a:off x="3702" y="2041"/>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1" name="Line 107">
              <a:extLst>
                <a:ext uri="{FF2B5EF4-FFF2-40B4-BE49-F238E27FC236}">
                  <a16:creationId xmlns:a16="http://schemas.microsoft.com/office/drawing/2014/main" id="{0E903B76-C372-4E8C-AE09-A174FEAEABEC}"/>
                </a:ext>
              </a:extLst>
            </p:cNvPr>
            <p:cNvSpPr>
              <a:spLocks noChangeShapeType="1"/>
            </p:cNvSpPr>
            <p:nvPr/>
          </p:nvSpPr>
          <p:spPr bwMode="auto">
            <a:xfrm>
              <a:off x="3702" y="2190"/>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2" name="Line 108">
              <a:extLst>
                <a:ext uri="{FF2B5EF4-FFF2-40B4-BE49-F238E27FC236}">
                  <a16:creationId xmlns:a16="http://schemas.microsoft.com/office/drawing/2014/main" id="{ABCB37F9-9BB4-4DC2-8927-6710F775449E}"/>
                </a:ext>
              </a:extLst>
            </p:cNvPr>
            <p:cNvSpPr>
              <a:spLocks noChangeShapeType="1"/>
            </p:cNvSpPr>
            <p:nvPr/>
          </p:nvSpPr>
          <p:spPr bwMode="auto">
            <a:xfrm>
              <a:off x="3702" y="2339"/>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3" name="Line 109">
              <a:extLst>
                <a:ext uri="{FF2B5EF4-FFF2-40B4-BE49-F238E27FC236}">
                  <a16:creationId xmlns:a16="http://schemas.microsoft.com/office/drawing/2014/main" id="{60D78EE3-7676-4DB9-991F-E077FFAC9615}"/>
                </a:ext>
              </a:extLst>
            </p:cNvPr>
            <p:cNvSpPr>
              <a:spLocks noChangeShapeType="1"/>
            </p:cNvSpPr>
            <p:nvPr/>
          </p:nvSpPr>
          <p:spPr bwMode="auto">
            <a:xfrm>
              <a:off x="3702" y="2488"/>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4" name="Line 110">
              <a:extLst>
                <a:ext uri="{FF2B5EF4-FFF2-40B4-BE49-F238E27FC236}">
                  <a16:creationId xmlns:a16="http://schemas.microsoft.com/office/drawing/2014/main" id="{1E152AF1-FAC3-4604-9DBE-1E1C000ED8DC}"/>
                </a:ext>
              </a:extLst>
            </p:cNvPr>
            <p:cNvSpPr>
              <a:spLocks noChangeShapeType="1"/>
            </p:cNvSpPr>
            <p:nvPr/>
          </p:nvSpPr>
          <p:spPr bwMode="auto">
            <a:xfrm>
              <a:off x="3702" y="2637"/>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5" name="Line 111">
              <a:extLst>
                <a:ext uri="{FF2B5EF4-FFF2-40B4-BE49-F238E27FC236}">
                  <a16:creationId xmlns:a16="http://schemas.microsoft.com/office/drawing/2014/main" id="{8A33F4F4-E394-4588-83F2-43CBD3F7F9FA}"/>
                </a:ext>
              </a:extLst>
            </p:cNvPr>
            <p:cNvSpPr>
              <a:spLocks noChangeShapeType="1"/>
            </p:cNvSpPr>
            <p:nvPr/>
          </p:nvSpPr>
          <p:spPr bwMode="auto">
            <a:xfrm>
              <a:off x="3702" y="2785"/>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6" name="Line 112">
              <a:extLst>
                <a:ext uri="{FF2B5EF4-FFF2-40B4-BE49-F238E27FC236}">
                  <a16:creationId xmlns:a16="http://schemas.microsoft.com/office/drawing/2014/main" id="{8B1E69C5-5406-4257-813B-650EE5499889}"/>
                </a:ext>
              </a:extLst>
            </p:cNvPr>
            <p:cNvSpPr>
              <a:spLocks noChangeShapeType="1"/>
            </p:cNvSpPr>
            <p:nvPr/>
          </p:nvSpPr>
          <p:spPr bwMode="auto">
            <a:xfrm>
              <a:off x="3702" y="2934"/>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7" name="Line 113">
              <a:extLst>
                <a:ext uri="{FF2B5EF4-FFF2-40B4-BE49-F238E27FC236}">
                  <a16:creationId xmlns:a16="http://schemas.microsoft.com/office/drawing/2014/main" id="{ECBDEB80-5518-469C-B332-8C8C0B635002}"/>
                </a:ext>
              </a:extLst>
            </p:cNvPr>
            <p:cNvSpPr>
              <a:spLocks noChangeShapeType="1"/>
            </p:cNvSpPr>
            <p:nvPr/>
          </p:nvSpPr>
          <p:spPr bwMode="auto">
            <a:xfrm>
              <a:off x="3862"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8" name="Line 114">
              <a:extLst>
                <a:ext uri="{FF2B5EF4-FFF2-40B4-BE49-F238E27FC236}">
                  <a16:creationId xmlns:a16="http://schemas.microsoft.com/office/drawing/2014/main" id="{5F5E172B-93AE-4D34-9D29-2010CB5F2DAB}"/>
                </a:ext>
              </a:extLst>
            </p:cNvPr>
            <p:cNvSpPr>
              <a:spLocks noChangeShapeType="1"/>
            </p:cNvSpPr>
            <p:nvPr/>
          </p:nvSpPr>
          <p:spPr bwMode="auto">
            <a:xfrm>
              <a:off x="4025"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59" name="Line 115">
              <a:extLst>
                <a:ext uri="{FF2B5EF4-FFF2-40B4-BE49-F238E27FC236}">
                  <a16:creationId xmlns:a16="http://schemas.microsoft.com/office/drawing/2014/main" id="{6D2F88C3-CB97-472E-8978-AA1094CDD3F2}"/>
                </a:ext>
              </a:extLst>
            </p:cNvPr>
            <p:cNvSpPr>
              <a:spLocks noChangeShapeType="1"/>
            </p:cNvSpPr>
            <p:nvPr/>
          </p:nvSpPr>
          <p:spPr bwMode="auto">
            <a:xfrm>
              <a:off x="4185"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0" name="Line 116">
              <a:extLst>
                <a:ext uri="{FF2B5EF4-FFF2-40B4-BE49-F238E27FC236}">
                  <a16:creationId xmlns:a16="http://schemas.microsoft.com/office/drawing/2014/main" id="{9B0E106D-1C04-4594-9B01-2DB7BAD85053}"/>
                </a:ext>
              </a:extLst>
            </p:cNvPr>
            <p:cNvSpPr>
              <a:spLocks noChangeShapeType="1"/>
            </p:cNvSpPr>
            <p:nvPr/>
          </p:nvSpPr>
          <p:spPr bwMode="auto">
            <a:xfrm>
              <a:off x="4348"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1" name="Line 117">
              <a:extLst>
                <a:ext uri="{FF2B5EF4-FFF2-40B4-BE49-F238E27FC236}">
                  <a16:creationId xmlns:a16="http://schemas.microsoft.com/office/drawing/2014/main" id="{7CD8EBE4-E273-4B59-81FF-60DE39B45385}"/>
                </a:ext>
              </a:extLst>
            </p:cNvPr>
            <p:cNvSpPr>
              <a:spLocks noChangeShapeType="1"/>
            </p:cNvSpPr>
            <p:nvPr/>
          </p:nvSpPr>
          <p:spPr bwMode="auto">
            <a:xfrm>
              <a:off x="4508"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2" name="Line 118">
              <a:extLst>
                <a:ext uri="{FF2B5EF4-FFF2-40B4-BE49-F238E27FC236}">
                  <a16:creationId xmlns:a16="http://schemas.microsoft.com/office/drawing/2014/main" id="{3A7E454E-A6CA-4822-BC74-113B9DB22519}"/>
                </a:ext>
              </a:extLst>
            </p:cNvPr>
            <p:cNvSpPr>
              <a:spLocks noChangeShapeType="1"/>
            </p:cNvSpPr>
            <p:nvPr/>
          </p:nvSpPr>
          <p:spPr bwMode="auto">
            <a:xfrm>
              <a:off x="4679"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3" name="Line 119">
              <a:extLst>
                <a:ext uri="{FF2B5EF4-FFF2-40B4-BE49-F238E27FC236}">
                  <a16:creationId xmlns:a16="http://schemas.microsoft.com/office/drawing/2014/main" id="{806E2919-5C96-4762-8542-A7B87678D5FB}"/>
                </a:ext>
              </a:extLst>
            </p:cNvPr>
            <p:cNvSpPr>
              <a:spLocks noChangeShapeType="1"/>
            </p:cNvSpPr>
            <p:nvPr/>
          </p:nvSpPr>
          <p:spPr bwMode="auto">
            <a:xfrm>
              <a:off x="4831"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4" name="Line 120">
              <a:extLst>
                <a:ext uri="{FF2B5EF4-FFF2-40B4-BE49-F238E27FC236}">
                  <a16:creationId xmlns:a16="http://schemas.microsoft.com/office/drawing/2014/main" id="{EFF34BBF-FB1D-4DD5-88BE-C78A1771219D}"/>
                </a:ext>
              </a:extLst>
            </p:cNvPr>
            <p:cNvSpPr>
              <a:spLocks noChangeShapeType="1"/>
            </p:cNvSpPr>
            <p:nvPr/>
          </p:nvSpPr>
          <p:spPr bwMode="auto">
            <a:xfrm>
              <a:off x="4991"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5" name="Line 121">
              <a:extLst>
                <a:ext uri="{FF2B5EF4-FFF2-40B4-BE49-F238E27FC236}">
                  <a16:creationId xmlns:a16="http://schemas.microsoft.com/office/drawing/2014/main" id="{81C7D983-D1E1-4604-9C00-C9DC330EE48A}"/>
                </a:ext>
              </a:extLst>
            </p:cNvPr>
            <p:cNvSpPr>
              <a:spLocks noChangeShapeType="1"/>
            </p:cNvSpPr>
            <p:nvPr/>
          </p:nvSpPr>
          <p:spPr bwMode="auto">
            <a:xfrm>
              <a:off x="5154"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6" name="Line 122">
              <a:extLst>
                <a:ext uri="{FF2B5EF4-FFF2-40B4-BE49-F238E27FC236}">
                  <a16:creationId xmlns:a16="http://schemas.microsoft.com/office/drawing/2014/main" id="{4560E5CA-AD0C-4715-BBC5-3B847FD816D6}"/>
                </a:ext>
              </a:extLst>
            </p:cNvPr>
            <p:cNvSpPr>
              <a:spLocks noChangeShapeType="1"/>
            </p:cNvSpPr>
            <p:nvPr/>
          </p:nvSpPr>
          <p:spPr bwMode="auto">
            <a:xfrm flipV="1">
              <a:off x="3702" y="1259"/>
              <a:ext cx="0"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7" name="Line 123">
              <a:extLst>
                <a:ext uri="{FF2B5EF4-FFF2-40B4-BE49-F238E27FC236}">
                  <a16:creationId xmlns:a16="http://schemas.microsoft.com/office/drawing/2014/main" id="{A58B6E47-3728-43FE-A909-33B4387EC7DA}"/>
                </a:ext>
              </a:extLst>
            </p:cNvPr>
            <p:cNvSpPr>
              <a:spLocks noChangeShapeType="1"/>
            </p:cNvSpPr>
            <p:nvPr/>
          </p:nvSpPr>
          <p:spPr bwMode="auto">
            <a:xfrm>
              <a:off x="3702" y="3083"/>
              <a:ext cx="1924"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40068" name="Oval 124">
              <a:extLst>
                <a:ext uri="{FF2B5EF4-FFF2-40B4-BE49-F238E27FC236}">
                  <a16:creationId xmlns:a16="http://schemas.microsoft.com/office/drawing/2014/main" id="{93AC250D-7E10-4BE5-822C-F4E147083E88}"/>
                </a:ext>
              </a:extLst>
            </p:cNvPr>
            <p:cNvSpPr>
              <a:spLocks noChangeArrowheads="1"/>
            </p:cNvSpPr>
            <p:nvPr/>
          </p:nvSpPr>
          <p:spPr bwMode="auto">
            <a:xfrm>
              <a:off x="3650" y="1710"/>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69" name="Oval 125">
              <a:extLst>
                <a:ext uri="{FF2B5EF4-FFF2-40B4-BE49-F238E27FC236}">
                  <a16:creationId xmlns:a16="http://schemas.microsoft.com/office/drawing/2014/main" id="{53FB5393-49DB-4AA5-9F42-21F47F9AF1C1}"/>
                </a:ext>
              </a:extLst>
            </p:cNvPr>
            <p:cNvSpPr>
              <a:spLocks noChangeArrowheads="1"/>
            </p:cNvSpPr>
            <p:nvPr/>
          </p:nvSpPr>
          <p:spPr bwMode="auto">
            <a:xfrm>
              <a:off x="3806" y="1710"/>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0" name="Oval 126">
              <a:extLst>
                <a:ext uri="{FF2B5EF4-FFF2-40B4-BE49-F238E27FC236}">
                  <a16:creationId xmlns:a16="http://schemas.microsoft.com/office/drawing/2014/main" id="{106633D6-D3ED-41FE-B487-C39BA235DE09}"/>
                </a:ext>
              </a:extLst>
            </p:cNvPr>
            <p:cNvSpPr>
              <a:spLocks noChangeArrowheads="1"/>
            </p:cNvSpPr>
            <p:nvPr/>
          </p:nvSpPr>
          <p:spPr bwMode="auto">
            <a:xfrm>
              <a:off x="3983" y="1710"/>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1" name="Oval 127">
              <a:extLst>
                <a:ext uri="{FF2B5EF4-FFF2-40B4-BE49-F238E27FC236}">
                  <a16:creationId xmlns:a16="http://schemas.microsoft.com/office/drawing/2014/main" id="{CA3D234D-AD76-45DF-BBBE-F42896CBE6AA}"/>
                </a:ext>
              </a:extLst>
            </p:cNvPr>
            <p:cNvSpPr>
              <a:spLocks noChangeArrowheads="1"/>
            </p:cNvSpPr>
            <p:nvPr/>
          </p:nvSpPr>
          <p:spPr bwMode="auto">
            <a:xfrm>
              <a:off x="4139" y="1854"/>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2" name="Oval 128">
              <a:extLst>
                <a:ext uri="{FF2B5EF4-FFF2-40B4-BE49-F238E27FC236}">
                  <a16:creationId xmlns:a16="http://schemas.microsoft.com/office/drawing/2014/main" id="{8712DCF3-AA1D-4BB1-A3B0-96E03592291C}"/>
                </a:ext>
              </a:extLst>
            </p:cNvPr>
            <p:cNvSpPr>
              <a:spLocks noChangeArrowheads="1"/>
            </p:cNvSpPr>
            <p:nvPr/>
          </p:nvSpPr>
          <p:spPr bwMode="auto">
            <a:xfrm>
              <a:off x="4326" y="1854"/>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3" name="Oval 129">
              <a:extLst>
                <a:ext uri="{FF2B5EF4-FFF2-40B4-BE49-F238E27FC236}">
                  <a16:creationId xmlns:a16="http://schemas.microsoft.com/office/drawing/2014/main" id="{4D33E965-22A0-49EE-9D44-EBA7CE657366}"/>
                </a:ext>
              </a:extLst>
            </p:cNvPr>
            <p:cNvSpPr>
              <a:spLocks noChangeArrowheads="1"/>
            </p:cNvSpPr>
            <p:nvPr/>
          </p:nvSpPr>
          <p:spPr bwMode="auto">
            <a:xfrm>
              <a:off x="4451" y="1998"/>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4" name="Oval 130">
              <a:extLst>
                <a:ext uri="{FF2B5EF4-FFF2-40B4-BE49-F238E27FC236}">
                  <a16:creationId xmlns:a16="http://schemas.microsoft.com/office/drawing/2014/main" id="{4C385899-1CBF-4A34-9211-E5B42706C5EF}"/>
                </a:ext>
              </a:extLst>
            </p:cNvPr>
            <p:cNvSpPr>
              <a:spLocks noChangeArrowheads="1"/>
            </p:cNvSpPr>
            <p:nvPr/>
          </p:nvSpPr>
          <p:spPr bwMode="auto">
            <a:xfrm>
              <a:off x="4659" y="2142"/>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5" name="Oval 131">
              <a:extLst>
                <a:ext uri="{FF2B5EF4-FFF2-40B4-BE49-F238E27FC236}">
                  <a16:creationId xmlns:a16="http://schemas.microsoft.com/office/drawing/2014/main" id="{3F13EA3F-5322-463A-B843-6F08CB903415}"/>
                </a:ext>
              </a:extLst>
            </p:cNvPr>
            <p:cNvSpPr>
              <a:spLocks noChangeArrowheads="1"/>
            </p:cNvSpPr>
            <p:nvPr/>
          </p:nvSpPr>
          <p:spPr bwMode="auto">
            <a:xfrm>
              <a:off x="4794" y="2286"/>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6" name="Oval 132">
              <a:extLst>
                <a:ext uri="{FF2B5EF4-FFF2-40B4-BE49-F238E27FC236}">
                  <a16:creationId xmlns:a16="http://schemas.microsoft.com/office/drawing/2014/main" id="{22733BBC-4B02-4884-BA77-BBD4FA13CEB5}"/>
                </a:ext>
              </a:extLst>
            </p:cNvPr>
            <p:cNvSpPr>
              <a:spLocks noChangeArrowheads="1"/>
            </p:cNvSpPr>
            <p:nvPr/>
          </p:nvSpPr>
          <p:spPr bwMode="auto">
            <a:xfrm>
              <a:off x="4950" y="2592"/>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0077" name="Oval 133">
              <a:extLst>
                <a:ext uri="{FF2B5EF4-FFF2-40B4-BE49-F238E27FC236}">
                  <a16:creationId xmlns:a16="http://schemas.microsoft.com/office/drawing/2014/main" id="{CBB99957-BE29-46D6-AC9B-2BD1171891E9}"/>
                </a:ext>
              </a:extLst>
            </p:cNvPr>
            <p:cNvSpPr>
              <a:spLocks noChangeArrowheads="1"/>
            </p:cNvSpPr>
            <p:nvPr/>
          </p:nvSpPr>
          <p:spPr bwMode="auto">
            <a:xfrm>
              <a:off x="5115" y="3042"/>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grpSp>
      <p:sp>
        <p:nvSpPr>
          <p:cNvPr id="39940" name="Rectangle 134">
            <a:extLst>
              <a:ext uri="{FF2B5EF4-FFF2-40B4-BE49-F238E27FC236}">
                <a16:creationId xmlns:a16="http://schemas.microsoft.com/office/drawing/2014/main" id="{D6A4AE7F-09F5-44E4-9C6B-45E6445BD10F}"/>
              </a:ext>
            </a:extLst>
          </p:cNvPr>
          <p:cNvSpPr>
            <a:spLocks noGrp="1" noChangeArrowheads="1"/>
          </p:cNvSpPr>
          <p:nvPr>
            <p:ph type="title"/>
          </p:nvPr>
        </p:nvSpPr>
        <p:spPr>
          <a:xfrm>
            <a:off x="1219200" y="263770"/>
            <a:ext cx="7239000" cy="718040"/>
          </a:xfrm>
        </p:spPr>
        <p:txBody>
          <a:bodyPr/>
          <a:lstStyle/>
          <a:p>
            <a:pPr eaLnBrk="1" hangingPunct="1"/>
            <a:r>
              <a:rPr lang="zh-CN" altLang="en-US" dirty="0">
                <a:ea typeface="黑体" panose="02010609060101010101" pitchFamily="49" charset="-122"/>
              </a:rPr>
              <a:t>圆弧扫描算法</a:t>
            </a:r>
          </a:p>
        </p:txBody>
      </p:sp>
      <p:sp>
        <p:nvSpPr>
          <p:cNvPr id="39941" name="Rectangle 135">
            <a:extLst>
              <a:ext uri="{FF2B5EF4-FFF2-40B4-BE49-F238E27FC236}">
                <a16:creationId xmlns:a16="http://schemas.microsoft.com/office/drawing/2014/main" id="{63296FF1-5FDB-4935-ABB7-441C84E0D0D8}"/>
              </a:ext>
            </a:extLst>
          </p:cNvPr>
          <p:cNvSpPr>
            <a:spLocks noGrp="1" noChangeArrowheads="1"/>
          </p:cNvSpPr>
          <p:nvPr>
            <p:ph type="body" idx="1"/>
          </p:nvPr>
        </p:nvSpPr>
        <p:spPr>
          <a:xfrm>
            <a:off x="609600" y="1529863"/>
            <a:ext cx="7772400" cy="4431323"/>
          </a:xfrm>
        </p:spPr>
        <p:txBody>
          <a:bodyPr/>
          <a:lstStyle/>
          <a:p>
            <a:pPr eaLnBrk="1" hangingPunct="1"/>
            <a:r>
              <a:rPr lang="en-US" altLang="zh-CN" dirty="0">
                <a:ea typeface="宋体" panose="02010600030101010101" pitchFamily="2" charset="-122"/>
              </a:rPr>
              <a:t>X</a:t>
            </a:r>
            <a:r>
              <a:rPr lang="en-US" altLang="zh-CN" sz="2215" baseline="100000" dirty="0">
                <a:ea typeface="宋体" panose="02010600030101010101" pitchFamily="2" charset="-122"/>
              </a:rPr>
              <a:t>2</a:t>
            </a:r>
            <a:r>
              <a:rPr lang="en-US" altLang="zh-CN" dirty="0">
                <a:ea typeface="宋体" panose="02010600030101010101" pitchFamily="2" charset="-122"/>
              </a:rPr>
              <a:t>  +  Y</a:t>
            </a:r>
            <a:r>
              <a:rPr lang="en-US" altLang="zh-CN" sz="2215" baseline="100000" dirty="0">
                <a:ea typeface="宋体" panose="02010600030101010101" pitchFamily="2" charset="-122"/>
              </a:rPr>
              <a:t>2</a:t>
            </a:r>
            <a:r>
              <a:rPr lang="en-US" altLang="zh-CN" dirty="0">
                <a:ea typeface="宋体" panose="02010600030101010101" pitchFamily="2" charset="-122"/>
              </a:rPr>
              <a:t>  =  R</a:t>
            </a:r>
            <a:r>
              <a:rPr lang="en-US" altLang="zh-CN" sz="2215" baseline="100000" dirty="0">
                <a:ea typeface="宋体" panose="02010600030101010101" pitchFamily="2" charset="-122"/>
              </a:rPr>
              <a:t>2</a:t>
            </a:r>
          </a:p>
          <a:p>
            <a:pPr eaLnBrk="1" hangingPunct="1">
              <a:buFontTx/>
              <a:buNone/>
            </a:pPr>
            <a:r>
              <a:rPr lang="en-US" altLang="zh-CN" dirty="0">
                <a:ea typeface="宋体" panose="02010600030101010101" pitchFamily="2" charset="-122"/>
              </a:rPr>
              <a:t>Y = </a:t>
            </a:r>
            <a:r>
              <a:rPr lang="en-US" altLang="zh-CN" dirty="0">
                <a:ea typeface="宋体" panose="02010600030101010101" pitchFamily="2" charset="-122"/>
                <a:sym typeface="Symbol" panose="05050102010706020507" pitchFamily="18" charset="2"/>
              </a:rPr>
              <a:t>Sqrt(R</a:t>
            </a:r>
            <a:r>
              <a:rPr lang="en-US" altLang="zh-CN" sz="2215" baseline="64000" dirty="0">
                <a:ea typeface="宋体" panose="02010600030101010101" pitchFamily="2" charset="-122"/>
                <a:sym typeface="Symbol" panose="05050102010706020507" pitchFamily="18" charset="2"/>
              </a:rPr>
              <a:t>2</a:t>
            </a:r>
            <a:r>
              <a:rPr lang="en-US" altLang="zh-CN" dirty="0">
                <a:ea typeface="宋体" panose="02010600030101010101" pitchFamily="2" charset="-122"/>
                <a:sym typeface="Symbol" panose="05050102010706020507" pitchFamily="18" charset="2"/>
              </a:rPr>
              <a:t> - X</a:t>
            </a:r>
            <a:r>
              <a:rPr lang="en-US" altLang="zh-CN" sz="2215" baseline="64000" dirty="0">
                <a:ea typeface="宋体" panose="02010600030101010101" pitchFamily="2" charset="-122"/>
                <a:sym typeface="Symbol" panose="05050102010706020507" pitchFamily="18" charset="2"/>
              </a:rPr>
              <a:t>2</a:t>
            </a:r>
            <a:r>
              <a:rPr lang="en-US" altLang="zh-CN" dirty="0">
                <a:ea typeface="宋体" panose="02010600030101010101" pitchFamily="2" charset="-122"/>
                <a:sym typeface="Symbol" panose="05050102010706020507" pitchFamily="18" charset="2"/>
              </a:rPr>
              <a:t>)</a:t>
            </a:r>
          </a:p>
          <a:p>
            <a:pPr eaLnBrk="1" hangingPunct="1">
              <a:buFontTx/>
              <a:buNone/>
            </a:pPr>
            <a:r>
              <a:rPr lang="zh-CN" altLang="en-US" dirty="0">
                <a:ea typeface="宋体" panose="02010600030101010101" pitchFamily="2" charset="-122"/>
                <a:sym typeface="Symbol" panose="05050102010706020507" pitchFamily="18" charset="2"/>
              </a:rPr>
              <a:t>在一定范围内，每给定一</a:t>
            </a:r>
          </a:p>
          <a:p>
            <a:pPr eaLnBrk="1" hangingPunct="1">
              <a:buFontTx/>
              <a:buNone/>
            </a:pPr>
            <a:r>
              <a:rPr lang="en-US" altLang="zh-CN" dirty="0">
                <a:ea typeface="宋体" panose="02010600030101010101" pitchFamily="2" charset="-122"/>
                <a:sym typeface="Symbol" panose="05050102010706020507" pitchFamily="18" charset="2"/>
              </a:rPr>
              <a:t>X</a:t>
            </a:r>
            <a:r>
              <a:rPr lang="zh-CN" altLang="en-US" dirty="0">
                <a:ea typeface="宋体" panose="02010600030101010101" pitchFamily="2" charset="-122"/>
                <a:sym typeface="Symbol" panose="05050102010706020507" pitchFamily="18" charset="2"/>
              </a:rPr>
              <a:t>值，可得一</a:t>
            </a:r>
            <a:r>
              <a:rPr lang="en-US" altLang="zh-CN" dirty="0">
                <a:ea typeface="宋体" panose="02010600030101010101" pitchFamily="2" charset="-122"/>
                <a:sym typeface="Symbol" panose="05050102010706020507" pitchFamily="18" charset="2"/>
              </a:rPr>
              <a:t>Y</a:t>
            </a:r>
            <a:r>
              <a:rPr lang="zh-CN" altLang="en-US" dirty="0">
                <a:ea typeface="宋体" panose="02010600030101010101" pitchFamily="2" charset="-122"/>
                <a:sym typeface="Symbol" panose="05050102010706020507" pitchFamily="18" charset="2"/>
              </a:rPr>
              <a:t>值。</a:t>
            </a:r>
          </a:p>
          <a:p>
            <a:pPr eaLnBrk="1" hangingPunct="1">
              <a:buFontTx/>
              <a:buNone/>
            </a:pPr>
            <a:endParaRPr lang="zh-CN" altLang="en-US" dirty="0">
              <a:ea typeface="宋体" panose="02010600030101010101" pitchFamily="2" charset="-122"/>
              <a:sym typeface="Symbol" panose="05050102010706020507" pitchFamily="18" charset="2"/>
            </a:endParaRPr>
          </a:p>
          <a:p>
            <a:pPr eaLnBrk="1" hangingPunct="1">
              <a:buFontTx/>
              <a:buNone/>
            </a:pPr>
            <a:r>
              <a:rPr lang="zh-CN" altLang="en-US" dirty="0">
                <a:ea typeface="宋体" panose="02010600030101010101" pitchFamily="2" charset="-122"/>
                <a:sym typeface="Symbol" panose="05050102010706020507" pitchFamily="18" charset="2"/>
              </a:rPr>
              <a:t>当</a:t>
            </a:r>
            <a:r>
              <a:rPr lang="en-US" altLang="zh-CN" dirty="0">
                <a:ea typeface="宋体" panose="02010600030101010101" pitchFamily="2" charset="-122"/>
                <a:sym typeface="Symbol" panose="05050102010706020507" pitchFamily="18" charset="2"/>
              </a:rPr>
              <a:t>X</a:t>
            </a:r>
            <a:r>
              <a:rPr lang="zh-CN" altLang="en-US" dirty="0">
                <a:ea typeface="宋体" panose="02010600030101010101" pitchFamily="2" charset="-122"/>
                <a:sym typeface="Symbol" panose="05050102010706020507" pitchFamily="18" charset="2"/>
              </a:rPr>
              <a:t>取整数时，</a:t>
            </a:r>
            <a:r>
              <a:rPr lang="en-US" altLang="zh-CN" dirty="0">
                <a:ea typeface="宋体" panose="02010600030101010101" pitchFamily="2" charset="-122"/>
                <a:sym typeface="Symbol" panose="05050102010706020507" pitchFamily="18" charset="2"/>
              </a:rPr>
              <a:t>Y</a:t>
            </a:r>
            <a:r>
              <a:rPr lang="zh-CN" altLang="en-US" dirty="0">
                <a:ea typeface="宋体" panose="02010600030101010101" pitchFamily="2" charset="-122"/>
                <a:sym typeface="Symbol" panose="05050102010706020507" pitchFamily="18" charset="2"/>
              </a:rPr>
              <a:t>须取整。</a:t>
            </a:r>
          </a:p>
          <a:p>
            <a:pPr eaLnBrk="1" hangingPunct="1">
              <a:buFontTx/>
              <a:buNone/>
            </a:pPr>
            <a:r>
              <a:rPr lang="zh-CN" altLang="en-US" dirty="0">
                <a:ea typeface="宋体" panose="02010600030101010101" pitchFamily="2" charset="-122"/>
                <a:sym typeface="Symbol" panose="05050102010706020507" pitchFamily="18" charset="2"/>
              </a:rPr>
              <a:t>缺点：浮点运算，开方，</a:t>
            </a:r>
          </a:p>
          <a:p>
            <a:pPr eaLnBrk="1" hangingPunct="1">
              <a:buFontTx/>
              <a:buNone/>
            </a:pPr>
            <a:r>
              <a:rPr lang="zh-CN" altLang="en-US" dirty="0">
                <a:ea typeface="宋体" panose="02010600030101010101" pitchFamily="2" charset="-122"/>
                <a:sym typeface="Symbol" panose="05050102010706020507" pitchFamily="18" charset="2"/>
              </a:rPr>
              <a:t>取整，不均匀</a:t>
            </a:r>
            <a:endParaRPr lang="zh-CN" altLang="en-US" dirty="0">
              <a:ea typeface="宋体" panose="02010600030101010101" pitchFamily="2" charset="-122"/>
            </a:endParaRPr>
          </a:p>
        </p:txBody>
      </p:sp>
      <p:sp>
        <p:nvSpPr>
          <p:cNvPr id="39942" name="Text Box 136">
            <a:extLst>
              <a:ext uri="{FF2B5EF4-FFF2-40B4-BE49-F238E27FC236}">
                <a16:creationId xmlns:a16="http://schemas.microsoft.com/office/drawing/2014/main" id="{6BB9B44C-49E1-450F-A511-8F6611C7897A}"/>
              </a:ext>
            </a:extLst>
          </p:cNvPr>
          <p:cNvSpPr txBox="1">
            <a:spLocks noChangeArrowheads="1"/>
          </p:cNvSpPr>
          <p:nvPr/>
        </p:nvSpPr>
        <p:spPr bwMode="auto">
          <a:xfrm>
            <a:off x="5501054" y="1897674"/>
            <a:ext cx="762000" cy="4266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chemeClr val="accent2"/>
              </a:buClr>
              <a:buSzPct val="80000"/>
              <a:buFont typeface="Wingdings" panose="05000000000000000000" pitchFamily="2" charset="2"/>
              <a:buNone/>
            </a:pPr>
            <a:r>
              <a:rPr kumimoji="1" lang="en-US" altLang="zh-CN" sz="2215" b="1">
                <a:latin typeface="Arial" panose="020B0604020202020204" pitchFamily="34" charset="0"/>
                <a:ea typeface="黑体" panose="02010609060101010101" pitchFamily="49" charset="-122"/>
              </a:rPr>
              <a:t>y</a:t>
            </a:r>
          </a:p>
        </p:txBody>
      </p:sp>
      <p:sp>
        <p:nvSpPr>
          <p:cNvPr id="39943" name="Oval 137">
            <a:extLst>
              <a:ext uri="{FF2B5EF4-FFF2-40B4-BE49-F238E27FC236}">
                <a16:creationId xmlns:a16="http://schemas.microsoft.com/office/drawing/2014/main" id="{526CE2BD-1B64-46DD-985D-83F87D4D3B7D}"/>
              </a:ext>
            </a:extLst>
          </p:cNvPr>
          <p:cNvSpPr>
            <a:spLocks noChangeArrowheads="1"/>
          </p:cNvSpPr>
          <p:nvPr/>
        </p:nvSpPr>
        <p:spPr bwMode="auto">
          <a:xfrm>
            <a:off x="7495443" y="4504592"/>
            <a:ext cx="121626" cy="112835"/>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39944" name="Oval 138">
            <a:extLst>
              <a:ext uri="{FF2B5EF4-FFF2-40B4-BE49-F238E27FC236}">
                <a16:creationId xmlns:a16="http://schemas.microsoft.com/office/drawing/2014/main" id="{122578F7-B768-463C-BF82-4418FADD84ED}"/>
              </a:ext>
            </a:extLst>
          </p:cNvPr>
          <p:cNvSpPr>
            <a:spLocks noChangeArrowheads="1"/>
          </p:cNvSpPr>
          <p:nvPr/>
        </p:nvSpPr>
        <p:spPr bwMode="auto">
          <a:xfrm>
            <a:off x="7495443" y="4286254"/>
            <a:ext cx="121626" cy="112834"/>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39945" name="Oval 139">
            <a:extLst>
              <a:ext uri="{FF2B5EF4-FFF2-40B4-BE49-F238E27FC236}">
                <a16:creationId xmlns:a16="http://schemas.microsoft.com/office/drawing/2014/main" id="{FC2953EF-4F3E-4FA4-A63D-2F68666AF360}"/>
              </a:ext>
            </a:extLst>
          </p:cNvPr>
          <p:cNvSpPr>
            <a:spLocks noChangeArrowheads="1"/>
          </p:cNvSpPr>
          <p:nvPr/>
        </p:nvSpPr>
        <p:spPr bwMode="auto">
          <a:xfrm>
            <a:off x="7244865" y="3853963"/>
            <a:ext cx="121627" cy="112835"/>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39946" name="日期占位符 1">
            <a:extLst>
              <a:ext uri="{FF2B5EF4-FFF2-40B4-BE49-F238E27FC236}">
                <a16:creationId xmlns:a16="http://schemas.microsoft.com/office/drawing/2014/main" id="{E385FE7B-B571-4E6D-B80E-CC79DF46E992}"/>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880A1AE3-94B8-44A0-9278-D17EBC65B733}"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http://myarticle.enet.com.cn/images/2006/0802/1154483159939/01.jpg">
            <a:extLst>
              <a:ext uri="{FF2B5EF4-FFF2-40B4-BE49-F238E27FC236}">
                <a16:creationId xmlns:a16="http://schemas.microsoft.com/office/drawing/2014/main" id="{F0ADE4E1-44DD-478E-99D4-69C36F4D0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957" y="1459526"/>
            <a:ext cx="2699238" cy="275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内容占位符 2">
            <a:extLst>
              <a:ext uri="{FF2B5EF4-FFF2-40B4-BE49-F238E27FC236}">
                <a16:creationId xmlns:a16="http://schemas.microsoft.com/office/drawing/2014/main" id="{F4CCE933-14F2-4C70-AD72-9EBA21D5E7CD}"/>
              </a:ext>
            </a:extLst>
          </p:cNvPr>
          <p:cNvSpPr>
            <a:spLocks noGrp="1" noChangeArrowheads="1"/>
          </p:cNvSpPr>
          <p:nvPr>
            <p:ph idx="1"/>
          </p:nvPr>
        </p:nvSpPr>
        <p:spPr/>
        <p:txBody>
          <a:bodyPr/>
          <a:lstStyle/>
          <a:p>
            <a:r>
              <a:rPr lang="zh-CN" altLang="en-US">
                <a:ea typeface="宋体" panose="02010600030101010101" pitchFamily="2" charset="-122"/>
              </a:rPr>
              <a:t>像素分析</a:t>
            </a:r>
          </a:p>
        </p:txBody>
      </p:sp>
      <p:sp>
        <p:nvSpPr>
          <p:cNvPr id="7172" name="标题 1">
            <a:extLst>
              <a:ext uri="{FF2B5EF4-FFF2-40B4-BE49-F238E27FC236}">
                <a16:creationId xmlns:a16="http://schemas.microsoft.com/office/drawing/2014/main" id="{68352948-077A-410A-999B-BF568780D423}"/>
              </a:ext>
            </a:extLst>
          </p:cNvPr>
          <p:cNvSpPr>
            <a:spLocks noGrp="1" noChangeArrowheads="1"/>
          </p:cNvSpPr>
          <p:nvPr>
            <p:ph type="title"/>
          </p:nvPr>
        </p:nvSpPr>
        <p:spPr/>
        <p:txBody>
          <a:bodyPr/>
          <a:lstStyle/>
          <a:p>
            <a:r>
              <a:rPr lang="zh-CN" altLang="en-US" dirty="0">
                <a:ea typeface="黑体" panose="02010609060101010101" pitchFamily="49" charset="-122"/>
              </a:rPr>
              <a:t>图形系统回顾</a:t>
            </a:r>
          </a:p>
        </p:txBody>
      </p:sp>
      <p:sp>
        <p:nvSpPr>
          <p:cNvPr id="7173" name="灯片编号占位符 3">
            <a:extLst>
              <a:ext uri="{FF2B5EF4-FFF2-40B4-BE49-F238E27FC236}">
                <a16:creationId xmlns:a16="http://schemas.microsoft.com/office/drawing/2014/main" id="{A3BCF3F2-4C1F-4197-BC31-A4FC06DA0DEE}"/>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13AF2886-215B-48F4-8863-1D3B64944534}" type="slidenum">
              <a:rPr lang="zh-CN" altLang="en-US" sz="1292">
                <a:latin typeface="Arial" panose="020B0604020202020204" pitchFamily="34" charset="0"/>
              </a:rPr>
              <a:pPr>
                <a:spcBef>
                  <a:spcPct val="0"/>
                </a:spcBef>
                <a:buFontTx/>
                <a:buNone/>
              </a:pPr>
              <a:t>3</a:t>
            </a:fld>
            <a:endParaRPr lang="en-US" altLang="zh-CN" sz="1292">
              <a:latin typeface="Arial" panose="020B0604020202020204" pitchFamily="34" charset="0"/>
            </a:endParaRPr>
          </a:p>
        </p:txBody>
      </p:sp>
      <p:pic>
        <p:nvPicPr>
          <p:cNvPr id="9" name="Picture 2" descr="1p15">
            <a:extLst>
              <a:ext uri="{FF2B5EF4-FFF2-40B4-BE49-F238E27FC236}">
                <a16:creationId xmlns:a16="http://schemas.microsoft.com/office/drawing/2014/main" id="{02986299-3627-4D4A-BDDF-0038BCBD5FFE}"/>
              </a:ext>
            </a:extLst>
          </p:cNvPr>
          <p:cNvPicPr>
            <a:picLocks noChangeAspect="1" noChangeArrowheads="1"/>
          </p:cNvPicPr>
          <p:nvPr/>
        </p:nvPicPr>
        <p:blipFill>
          <a:blip r:embed="rId4">
            <a:lum contrast="72000"/>
            <a:extLst>
              <a:ext uri="{28A0092B-C50C-407E-A947-70E740481C1C}">
                <a14:useLocalDpi xmlns:a14="http://schemas.microsoft.com/office/drawing/2010/main" val="0"/>
              </a:ext>
            </a:extLst>
          </a:blip>
          <a:srcRect/>
          <a:stretch>
            <a:fillRect/>
          </a:stretch>
        </p:blipFill>
        <p:spPr bwMode="auto">
          <a:xfrm>
            <a:off x="653562" y="4059119"/>
            <a:ext cx="3798277" cy="25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1p16">
            <a:extLst>
              <a:ext uri="{FF2B5EF4-FFF2-40B4-BE49-F238E27FC236}">
                <a16:creationId xmlns:a16="http://schemas.microsoft.com/office/drawing/2014/main" id="{9ECB51E7-769F-4385-AB8A-A671BB41AD64}"/>
              </a:ext>
            </a:extLst>
          </p:cNvPr>
          <p:cNvPicPr>
            <a:picLocks noChangeAspect="1" noChangeArrowheads="1"/>
          </p:cNvPicPr>
          <p:nvPr/>
        </p:nvPicPr>
        <p:blipFill>
          <a:blip r:embed="rId5">
            <a:lum contrast="72000"/>
            <a:extLst>
              <a:ext uri="{28A0092B-C50C-407E-A947-70E740481C1C}">
                <a14:useLocalDpi xmlns:a14="http://schemas.microsoft.com/office/drawing/2010/main" val="0"/>
              </a:ext>
            </a:extLst>
          </a:blip>
          <a:srcRect/>
          <a:stretch>
            <a:fillRect/>
          </a:stretch>
        </p:blipFill>
        <p:spPr bwMode="auto">
          <a:xfrm>
            <a:off x="5335469" y="4032739"/>
            <a:ext cx="3203331" cy="25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http://www.52hardware.com/52evalu/display/lcdyl03.jpg">
            <a:extLst>
              <a:ext uri="{FF2B5EF4-FFF2-40B4-BE49-F238E27FC236}">
                <a16:creationId xmlns:a16="http://schemas.microsoft.com/office/drawing/2014/main" id="{14454FDD-AC46-4A68-AD12-4F55D3811D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7281" y="1050685"/>
            <a:ext cx="4387362" cy="26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E3B44FF7-C378-4EE2-9B2D-DAA5ECBF1CC9}"/>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306F84E8-69A3-45BA-AEE1-AC164F3D2A0A}" type="slidenum">
              <a:rPr lang="zh-CN" altLang="en-US" sz="1292">
                <a:latin typeface="Arial" panose="020B0604020202020204" pitchFamily="34" charset="0"/>
              </a:rPr>
              <a:pPr>
                <a:spcBef>
                  <a:spcPct val="0"/>
                </a:spcBef>
                <a:buFontTx/>
                <a:buNone/>
              </a:pPr>
              <a:t>30</a:t>
            </a:fld>
            <a:endParaRPr lang="en-US" altLang="zh-CN" sz="1292">
              <a:latin typeface="Arial" panose="020B0604020202020204" pitchFamily="34" charset="0"/>
            </a:endParaRPr>
          </a:p>
        </p:txBody>
      </p:sp>
      <p:sp>
        <p:nvSpPr>
          <p:cNvPr id="40963" name="Rectangle 2">
            <a:extLst>
              <a:ext uri="{FF2B5EF4-FFF2-40B4-BE49-F238E27FC236}">
                <a16:creationId xmlns:a16="http://schemas.microsoft.com/office/drawing/2014/main" id="{7E221CA6-0786-4977-8B75-B614C17E16B1}"/>
              </a:ext>
            </a:extLst>
          </p:cNvPr>
          <p:cNvSpPr>
            <a:spLocks noGrp="1" noChangeArrowheads="1"/>
          </p:cNvSpPr>
          <p:nvPr>
            <p:ph type="title"/>
          </p:nvPr>
        </p:nvSpPr>
        <p:spPr>
          <a:xfrm>
            <a:off x="1066800" y="263770"/>
            <a:ext cx="7239000" cy="728992"/>
          </a:xfrm>
        </p:spPr>
        <p:txBody>
          <a:bodyPr/>
          <a:lstStyle/>
          <a:p>
            <a:pPr eaLnBrk="1" hangingPunct="1"/>
            <a:r>
              <a:rPr lang="zh-CN" altLang="en-US" dirty="0">
                <a:ea typeface="黑体" panose="02010609060101010101" pitchFamily="49" charset="-122"/>
                <a:sym typeface="Symbol" panose="05050102010706020507" pitchFamily="18" charset="2"/>
              </a:rPr>
              <a:t>角度</a:t>
            </a:r>
            <a:r>
              <a:rPr lang="en-US" altLang="zh-CN" dirty="0">
                <a:ea typeface="黑体" panose="02010609060101010101" pitchFamily="49" charset="-122"/>
                <a:sym typeface="Symbol" panose="05050102010706020507" pitchFamily="18" charset="2"/>
              </a:rPr>
              <a:t>DDA</a:t>
            </a:r>
            <a:r>
              <a:rPr lang="zh-CN" altLang="en-US" dirty="0">
                <a:ea typeface="黑体" panose="02010609060101010101" pitchFamily="49" charset="-122"/>
                <a:sym typeface="Symbol" panose="05050102010706020507" pitchFamily="18" charset="2"/>
              </a:rPr>
              <a:t>法</a:t>
            </a:r>
          </a:p>
        </p:txBody>
      </p:sp>
      <p:sp>
        <p:nvSpPr>
          <p:cNvPr id="40964" name="Rectangle 3">
            <a:extLst>
              <a:ext uri="{FF2B5EF4-FFF2-40B4-BE49-F238E27FC236}">
                <a16:creationId xmlns:a16="http://schemas.microsoft.com/office/drawing/2014/main" id="{B8757662-4046-48A6-9FC8-83A039308E4E}"/>
              </a:ext>
            </a:extLst>
          </p:cNvPr>
          <p:cNvSpPr>
            <a:spLocks noGrp="1" noChangeArrowheads="1"/>
          </p:cNvSpPr>
          <p:nvPr>
            <p:ph type="body" idx="1"/>
          </p:nvPr>
        </p:nvSpPr>
        <p:spPr>
          <a:xfrm>
            <a:off x="685800" y="1389186"/>
            <a:ext cx="7772400" cy="4501662"/>
          </a:xfrm>
        </p:spPr>
        <p:txBody>
          <a:bodyPr/>
          <a:lstStyle/>
          <a:p>
            <a:pPr eaLnBrk="1" hangingPunct="1">
              <a:lnSpc>
                <a:spcPct val="90000"/>
              </a:lnSpc>
              <a:buFontTx/>
              <a:buNone/>
            </a:pPr>
            <a:r>
              <a:rPr lang="zh-CN" altLang="en-US" sz="2585">
                <a:ea typeface="宋体" panose="02010600030101010101" pitchFamily="2" charset="-122"/>
                <a:sym typeface="Symbol" panose="05050102010706020507" pitchFamily="18" charset="2"/>
              </a:rPr>
              <a:t> </a:t>
            </a:r>
            <a:r>
              <a:rPr lang="en-US" altLang="zh-CN" sz="2585">
                <a:ea typeface="宋体" panose="02010600030101010101" pitchFamily="2" charset="-122"/>
                <a:sym typeface="Symbol" panose="05050102010706020507" pitchFamily="18" charset="2"/>
              </a:rPr>
              <a:t>x = x</a:t>
            </a:r>
            <a:r>
              <a:rPr lang="en-US" altLang="zh-CN" sz="1846" baseline="-16000">
                <a:ea typeface="宋体" panose="02010600030101010101" pitchFamily="2" charset="-122"/>
                <a:sym typeface="Symbol" panose="05050102010706020507" pitchFamily="18" charset="2"/>
              </a:rPr>
              <a:t>0</a:t>
            </a:r>
            <a:r>
              <a:rPr lang="en-US" altLang="zh-CN" sz="2585">
                <a:ea typeface="宋体" panose="02010600030101010101" pitchFamily="2" charset="-122"/>
                <a:sym typeface="Symbol" panose="05050102010706020507" pitchFamily="18" charset="2"/>
              </a:rPr>
              <a:t> + Rcos</a:t>
            </a:r>
          </a:p>
          <a:p>
            <a:pPr eaLnBrk="1" hangingPunct="1">
              <a:lnSpc>
                <a:spcPct val="90000"/>
              </a:lnSpc>
              <a:buFontTx/>
              <a:buNone/>
            </a:pPr>
            <a:r>
              <a:rPr lang="en-US" altLang="zh-CN" sz="2585">
                <a:ea typeface="宋体" panose="02010600030101010101" pitchFamily="2" charset="-122"/>
                <a:sym typeface="Symbol" panose="05050102010706020507" pitchFamily="18" charset="2"/>
              </a:rPr>
              <a:t> y = y</a:t>
            </a:r>
            <a:r>
              <a:rPr lang="en-US" altLang="zh-CN" sz="1846" baseline="-16000">
                <a:ea typeface="宋体" panose="02010600030101010101" pitchFamily="2" charset="-122"/>
                <a:sym typeface="Symbol" panose="05050102010706020507" pitchFamily="18" charset="2"/>
              </a:rPr>
              <a:t>0</a:t>
            </a:r>
            <a:r>
              <a:rPr lang="en-US" altLang="zh-CN" sz="2585">
                <a:ea typeface="宋体" panose="02010600030101010101" pitchFamily="2" charset="-122"/>
                <a:sym typeface="Symbol" panose="05050102010706020507" pitchFamily="18" charset="2"/>
              </a:rPr>
              <a:t> + Rsin</a:t>
            </a:r>
          </a:p>
          <a:p>
            <a:pPr eaLnBrk="1" hangingPunct="1">
              <a:lnSpc>
                <a:spcPct val="90000"/>
              </a:lnSpc>
              <a:buFontTx/>
              <a:buNone/>
            </a:pPr>
            <a:r>
              <a:rPr lang="en-US" altLang="zh-CN" sz="2585">
                <a:ea typeface="宋体" panose="02010600030101010101" pitchFamily="2" charset="-122"/>
              </a:rPr>
              <a:t>dx =- Rsin</a:t>
            </a:r>
            <a:r>
              <a:rPr lang="en-US" altLang="zh-CN" sz="2585">
                <a:ea typeface="宋体" panose="02010600030101010101" pitchFamily="2" charset="-122"/>
                <a:sym typeface="Symbol" panose="05050102010706020507" pitchFamily="18" charset="2"/>
              </a:rPr>
              <a:t>d</a:t>
            </a:r>
          </a:p>
          <a:p>
            <a:pPr eaLnBrk="1" hangingPunct="1">
              <a:lnSpc>
                <a:spcPct val="90000"/>
              </a:lnSpc>
              <a:buFontTx/>
              <a:buNone/>
            </a:pPr>
            <a:r>
              <a:rPr lang="en-US" altLang="zh-CN" sz="2585">
                <a:ea typeface="宋体" panose="02010600030101010101" pitchFamily="2" charset="-122"/>
              </a:rPr>
              <a:t>dy = Rcos</a:t>
            </a:r>
            <a:r>
              <a:rPr lang="en-US" altLang="zh-CN" sz="2585">
                <a:ea typeface="宋体" panose="02010600030101010101" pitchFamily="2" charset="-122"/>
                <a:sym typeface="Symbol" panose="05050102010706020507" pitchFamily="18" charset="2"/>
              </a:rPr>
              <a:t>d</a:t>
            </a:r>
          </a:p>
          <a:p>
            <a:pPr eaLnBrk="1" hangingPunct="1">
              <a:lnSpc>
                <a:spcPct val="90000"/>
              </a:lnSpc>
              <a:buFontTx/>
              <a:buNone/>
            </a:pPr>
            <a:r>
              <a:rPr lang="en-US" altLang="zh-CN" sz="2585">
                <a:ea typeface="宋体" panose="02010600030101010101" pitchFamily="2" charset="-122"/>
              </a:rPr>
              <a:t>x</a:t>
            </a:r>
            <a:r>
              <a:rPr lang="en-US" altLang="zh-CN" sz="1846" baseline="-16000">
                <a:ea typeface="宋体" panose="02010600030101010101" pitchFamily="2" charset="-122"/>
              </a:rPr>
              <a:t>n+1 </a:t>
            </a:r>
            <a:r>
              <a:rPr lang="en-US" altLang="zh-CN" sz="2585">
                <a:ea typeface="宋体" panose="02010600030101010101" pitchFamily="2" charset="-122"/>
              </a:rPr>
              <a:t>=x</a:t>
            </a:r>
            <a:r>
              <a:rPr lang="en-US" altLang="zh-CN" sz="1846" baseline="-16000">
                <a:ea typeface="宋体" panose="02010600030101010101" pitchFamily="2" charset="-122"/>
              </a:rPr>
              <a:t> n</a:t>
            </a:r>
            <a:r>
              <a:rPr lang="en-US" altLang="zh-CN" sz="2585">
                <a:ea typeface="宋体" panose="02010600030101010101" pitchFamily="2" charset="-122"/>
              </a:rPr>
              <a:t> + dx</a:t>
            </a:r>
          </a:p>
          <a:p>
            <a:pPr eaLnBrk="1" hangingPunct="1">
              <a:lnSpc>
                <a:spcPct val="90000"/>
              </a:lnSpc>
              <a:buFontTx/>
              <a:buNone/>
            </a:pPr>
            <a:r>
              <a:rPr lang="en-US" altLang="zh-CN" sz="2585">
                <a:ea typeface="宋体" panose="02010600030101010101" pitchFamily="2" charset="-122"/>
              </a:rPr>
              <a:t>y</a:t>
            </a:r>
            <a:r>
              <a:rPr lang="en-US" altLang="zh-CN" sz="1846" baseline="-16000">
                <a:ea typeface="宋体" panose="02010600030101010101" pitchFamily="2" charset="-122"/>
              </a:rPr>
              <a:t> n+1 </a:t>
            </a:r>
            <a:r>
              <a:rPr lang="en-US" altLang="zh-CN" sz="2585">
                <a:ea typeface="宋体" panose="02010600030101010101" pitchFamily="2" charset="-122"/>
              </a:rPr>
              <a:t>=y</a:t>
            </a:r>
            <a:r>
              <a:rPr lang="en-US" altLang="zh-CN" sz="1846" baseline="-16000">
                <a:ea typeface="宋体" panose="02010600030101010101" pitchFamily="2" charset="-122"/>
              </a:rPr>
              <a:t> n</a:t>
            </a:r>
            <a:r>
              <a:rPr lang="en-US" altLang="zh-CN" sz="2585">
                <a:ea typeface="宋体" panose="02010600030101010101" pitchFamily="2" charset="-122"/>
              </a:rPr>
              <a:t> + dy</a:t>
            </a:r>
          </a:p>
          <a:p>
            <a:pPr eaLnBrk="1" hangingPunct="1">
              <a:lnSpc>
                <a:spcPct val="90000"/>
              </a:lnSpc>
              <a:buFontTx/>
              <a:buNone/>
            </a:pPr>
            <a:r>
              <a:rPr lang="en-US" altLang="zh-CN" sz="2585">
                <a:ea typeface="宋体" panose="02010600030101010101" pitchFamily="2" charset="-122"/>
              </a:rPr>
              <a:t>x</a:t>
            </a:r>
            <a:r>
              <a:rPr lang="en-US" altLang="zh-CN" sz="1846" baseline="-16000">
                <a:ea typeface="宋体" panose="02010600030101010101" pitchFamily="2" charset="-122"/>
              </a:rPr>
              <a:t>n+1 </a:t>
            </a:r>
            <a:r>
              <a:rPr lang="en-US" altLang="zh-CN" sz="2585">
                <a:ea typeface="宋体" panose="02010600030101010101" pitchFamily="2" charset="-122"/>
              </a:rPr>
              <a:t>= x</a:t>
            </a:r>
            <a:r>
              <a:rPr lang="en-US" altLang="zh-CN" sz="1846" baseline="-16000">
                <a:ea typeface="宋体" panose="02010600030101010101" pitchFamily="2" charset="-122"/>
              </a:rPr>
              <a:t> n</a:t>
            </a:r>
            <a:r>
              <a:rPr lang="en-US" altLang="zh-CN" sz="2585">
                <a:ea typeface="宋体" panose="02010600030101010101" pitchFamily="2" charset="-122"/>
              </a:rPr>
              <a:t> + dx = x</a:t>
            </a:r>
            <a:r>
              <a:rPr lang="en-US" altLang="zh-CN" sz="1846" baseline="-16000">
                <a:ea typeface="宋体" panose="02010600030101010101" pitchFamily="2" charset="-122"/>
              </a:rPr>
              <a:t> n</a:t>
            </a:r>
            <a:r>
              <a:rPr lang="en-US" altLang="zh-CN" sz="2585">
                <a:ea typeface="宋体" panose="02010600030101010101" pitchFamily="2" charset="-122"/>
              </a:rPr>
              <a:t> -  Rsin</a:t>
            </a:r>
            <a:r>
              <a:rPr lang="en-US" altLang="zh-CN" sz="2585">
                <a:ea typeface="宋体" panose="02010600030101010101" pitchFamily="2" charset="-122"/>
                <a:sym typeface="Symbol" panose="05050102010706020507" pitchFamily="18" charset="2"/>
              </a:rPr>
              <a:t>d</a:t>
            </a:r>
            <a:r>
              <a:rPr lang="en-US" altLang="zh-CN" sz="2585">
                <a:ea typeface="宋体" panose="02010600030101010101" pitchFamily="2" charset="-122"/>
              </a:rPr>
              <a:t>  =x</a:t>
            </a:r>
            <a:r>
              <a:rPr lang="en-US" altLang="zh-CN" sz="1846" baseline="-16000">
                <a:ea typeface="宋体" panose="02010600030101010101" pitchFamily="2" charset="-122"/>
              </a:rPr>
              <a:t> n</a:t>
            </a:r>
            <a:r>
              <a:rPr lang="en-US" altLang="zh-CN" sz="2585">
                <a:ea typeface="宋体" panose="02010600030101010101" pitchFamily="2" charset="-122"/>
              </a:rPr>
              <a:t> -  (y</a:t>
            </a:r>
            <a:r>
              <a:rPr lang="en-US" altLang="zh-CN" sz="1846" baseline="-16000">
                <a:ea typeface="宋体" panose="02010600030101010101" pitchFamily="2" charset="-122"/>
              </a:rPr>
              <a:t> n</a:t>
            </a:r>
            <a:r>
              <a:rPr lang="en-US" altLang="zh-CN" sz="2585">
                <a:ea typeface="宋体" panose="02010600030101010101" pitchFamily="2" charset="-122"/>
              </a:rPr>
              <a:t> - y</a:t>
            </a:r>
            <a:r>
              <a:rPr lang="en-US" altLang="zh-CN" sz="1846" baseline="-16000">
                <a:ea typeface="宋体" panose="02010600030101010101" pitchFamily="2" charset="-122"/>
              </a:rPr>
              <a:t> 0</a:t>
            </a:r>
            <a:r>
              <a:rPr lang="en-US" altLang="zh-CN" sz="2585">
                <a:ea typeface="宋体" panose="02010600030101010101" pitchFamily="2" charset="-122"/>
              </a:rPr>
              <a:t> )d</a:t>
            </a:r>
            <a:r>
              <a:rPr lang="en-US" altLang="zh-CN" sz="2585">
                <a:ea typeface="宋体" panose="02010600030101010101" pitchFamily="2" charset="-122"/>
                <a:sym typeface="Symbol" panose="05050102010706020507" pitchFamily="18" charset="2"/>
              </a:rPr>
              <a:t></a:t>
            </a:r>
            <a:endParaRPr lang="en-US" altLang="zh-CN" sz="2585">
              <a:ea typeface="宋体" panose="02010600030101010101" pitchFamily="2" charset="-122"/>
            </a:endParaRPr>
          </a:p>
          <a:p>
            <a:pPr eaLnBrk="1" hangingPunct="1">
              <a:lnSpc>
                <a:spcPct val="90000"/>
              </a:lnSpc>
              <a:buFontTx/>
              <a:buNone/>
            </a:pPr>
            <a:r>
              <a:rPr lang="en-US" altLang="zh-CN" sz="2585">
                <a:ea typeface="宋体" panose="02010600030101010101" pitchFamily="2" charset="-122"/>
              </a:rPr>
              <a:t>y</a:t>
            </a:r>
            <a:r>
              <a:rPr lang="en-US" altLang="zh-CN" sz="1846" baseline="-16000">
                <a:ea typeface="宋体" panose="02010600030101010101" pitchFamily="2" charset="-122"/>
              </a:rPr>
              <a:t> n+1 </a:t>
            </a:r>
            <a:r>
              <a:rPr lang="en-US" altLang="zh-CN" sz="2585">
                <a:ea typeface="宋体" panose="02010600030101010101" pitchFamily="2" charset="-122"/>
              </a:rPr>
              <a:t>= y</a:t>
            </a:r>
            <a:r>
              <a:rPr lang="en-US" altLang="zh-CN" sz="1846" baseline="-16000">
                <a:ea typeface="宋体" panose="02010600030101010101" pitchFamily="2" charset="-122"/>
              </a:rPr>
              <a:t> n</a:t>
            </a:r>
            <a:r>
              <a:rPr lang="en-US" altLang="zh-CN" sz="2585">
                <a:ea typeface="宋体" panose="02010600030101010101" pitchFamily="2" charset="-122"/>
              </a:rPr>
              <a:t> + dy = y</a:t>
            </a:r>
            <a:r>
              <a:rPr lang="en-US" altLang="zh-CN" sz="1846" baseline="-16000">
                <a:ea typeface="宋体" panose="02010600030101010101" pitchFamily="2" charset="-122"/>
              </a:rPr>
              <a:t> n</a:t>
            </a:r>
            <a:r>
              <a:rPr lang="en-US" altLang="zh-CN" sz="2585">
                <a:ea typeface="宋体" panose="02010600030101010101" pitchFamily="2" charset="-122"/>
              </a:rPr>
              <a:t> + Rcos</a:t>
            </a:r>
            <a:r>
              <a:rPr lang="en-US" altLang="zh-CN" sz="2585">
                <a:ea typeface="宋体" panose="02010600030101010101" pitchFamily="2" charset="-122"/>
                <a:sym typeface="Symbol" panose="05050102010706020507" pitchFamily="18" charset="2"/>
              </a:rPr>
              <a:t>d</a:t>
            </a:r>
            <a:r>
              <a:rPr lang="en-US" altLang="zh-CN" sz="2585">
                <a:ea typeface="宋体" panose="02010600030101010101" pitchFamily="2" charset="-122"/>
              </a:rPr>
              <a:t> =y</a:t>
            </a:r>
            <a:r>
              <a:rPr lang="en-US" altLang="zh-CN" sz="1846" baseline="-16000">
                <a:ea typeface="宋体" panose="02010600030101010101" pitchFamily="2" charset="-122"/>
              </a:rPr>
              <a:t> n</a:t>
            </a:r>
            <a:r>
              <a:rPr lang="en-US" altLang="zh-CN" sz="2585">
                <a:ea typeface="宋体" panose="02010600030101010101" pitchFamily="2" charset="-122"/>
              </a:rPr>
              <a:t> + (x</a:t>
            </a:r>
            <a:r>
              <a:rPr lang="en-US" altLang="zh-CN" sz="1846" baseline="-16000">
                <a:ea typeface="宋体" panose="02010600030101010101" pitchFamily="2" charset="-122"/>
              </a:rPr>
              <a:t> n</a:t>
            </a:r>
            <a:r>
              <a:rPr lang="en-US" altLang="zh-CN" sz="2585">
                <a:ea typeface="宋体" panose="02010600030101010101" pitchFamily="2" charset="-122"/>
              </a:rPr>
              <a:t> - x</a:t>
            </a:r>
            <a:r>
              <a:rPr lang="en-US" altLang="zh-CN" sz="1846" baseline="-16000">
                <a:ea typeface="宋体" panose="02010600030101010101" pitchFamily="2" charset="-122"/>
              </a:rPr>
              <a:t> 0</a:t>
            </a:r>
            <a:r>
              <a:rPr lang="en-US" altLang="zh-CN" sz="2585">
                <a:ea typeface="宋体" panose="02010600030101010101" pitchFamily="2" charset="-122"/>
              </a:rPr>
              <a:t> )d</a:t>
            </a:r>
            <a:r>
              <a:rPr lang="en-US" altLang="zh-CN" sz="2585">
                <a:ea typeface="宋体" panose="02010600030101010101" pitchFamily="2" charset="-122"/>
                <a:sym typeface="Symbol" panose="05050102010706020507" pitchFamily="18" charset="2"/>
              </a:rPr>
              <a:t></a:t>
            </a:r>
            <a:endParaRPr lang="en-US" altLang="zh-CN" sz="2585">
              <a:ea typeface="宋体" panose="02010600030101010101" pitchFamily="2" charset="-122"/>
            </a:endParaRPr>
          </a:p>
          <a:p>
            <a:pPr eaLnBrk="1" hangingPunct="1">
              <a:lnSpc>
                <a:spcPct val="90000"/>
              </a:lnSpc>
              <a:buFontTx/>
              <a:buNone/>
            </a:pPr>
            <a:r>
              <a:rPr lang="zh-CN" altLang="en-US" sz="2585">
                <a:ea typeface="宋体" panose="02010600030101010101" pitchFamily="2" charset="-122"/>
              </a:rPr>
              <a:t>显然，确定</a:t>
            </a:r>
            <a:r>
              <a:rPr lang="en-US" altLang="zh-CN" sz="2585">
                <a:ea typeface="宋体" panose="02010600030101010101" pitchFamily="2" charset="-122"/>
              </a:rPr>
              <a:t>x,y</a:t>
            </a:r>
            <a:r>
              <a:rPr lang="zh-CN" altLang="en-US" sz="2585">
                <a:ea typeface="宋体" panose="02010600030101010101" pitchFamily="2" charset="-122"/>
              </a:rPr>
              <a:t>的初值及</a:t>
            </a:r>
            <a:r>
              <a:rPr lang="en-US" altLang="zh-CN" sz="2585">
                <a:ea typeface="宋体" panose="02010600030101010101" pitchFamily="2" charset="-122"/>
              </a:rPr>
              <a:t>d</a:t>
            </a:r>
            <a:r>
              <a:rPr lang="en-US" altLang="zh-CN" sz="2585">
                <a:ea typeface="宋体" panose="02010600030101010101" pitchFamily="2" charset="-122"/>
                <a:sym typeface="Symbol" panose="05050102010706020507" pitchFamily="18" charset="2"/>
              </a:rPr>
              <a:t></a:t>
            </a:r>
            <a:r>
              <a:rPr lang="zh-CN" altLang="en-US" sz="2585">
                <a:ea typeface="宋体" panose="02010600030101010101" pitchFamily="2" charset="-122"/>
              </a:rPr>
              <a:t>值后，即可以增量方式获得圆周上的坐标，然后取整可得象素坐标。但要采用浮点运算、乘法运算、取整运算。</a:t>
            </a:r>
          </a:p>
        </p:txBody>
      </p:sp>
      <p:sp>
        <p:nvSpPr>
          <p:cNvPr id="40965" name="日期占位符 1">
            <a:extLst>
              <a:ext uri="{FF2B5EF4-FFF2-40B4-BE49-F238E27FC236}">
                <a16:creationId xmlns:a16="http://schemas.microsoft.com/office/drawing/2014/main" id="{DC6EF5B1-EF9B-4562-9F12-0D7480C4AC56}"/>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42621F8C-24F3-427A-95D2-FE33F0DECEEE}"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grpSp>
        <p:nvGrpSpPr>
          <p:cNvPr id="6" name="Group 2">
            <a:extLst>
              <a:ext uri="{FF2B5EF4-FFF2-40B4-BE49-F238E27FC236}">
                <a16:creationId xmlns:a16="http://schemas.microsoft.com/office/drawing/2014/main" id="{C7CD5417-9895-45AF-AAFC-B19C825DBBD5}"/>
              </a:ext>
            </a:extLst>
          </p:cNvPr>
          <p:cNvGrpSpPr>
            <a:grpSpLocks/>
          </p:cNvGrpSpPr>
          <p:nvPr/>
        </p:nvGrpSpPr>
        <p:grpSpPr bwMode="auto">
          <a:xfrm>
            <a:off x="6362055" y="1318848"/>
            <a:ext cx="2515890" cy="2621292"/>
            <a:chOff x="3650" y="1259"/>
            <a:chExt cx="1976" cy="2149"/>
          </a:xfrm>
        </p:grpSpPr>
        <p:sp>
          <p:nvSpPr>
            <p:cNvPr id="7" name="Text Box 3">
              <a:extLst>
                <a:ext uri="{FF2B5EF4-FFF2-40B4-BE49-F238E27FC236}">
                  <a16:creationId xmlns:a16="http://schemas.microsoft.com/office/drawing/2014/main" id="{79346307-6AE9-40D3-BE84-993142811180}"/>
                </a:ext>
              </a:extLst>
            </p:cNvPr>
            <p:cNvSpPr txBox="1">
              <a:spLocks noChangeArrowheads="1"/>
            </p:cNvSpPr>
            <p:nvPr/>
          </p:nvSpPr>
          <p:spPr bwMode="auto">
            <a:xfrm>
              <a:off x="5314" y="3058"/>
              <a:ext cx="274" cy="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
                  <a:schemeClr val="accent2"/>
                </a:buClr>
                <a:buSzPct val="80000"/>
                <a:buFont typeface="Wingdings" panose="05000000000000000000" pitchFamily="2" charset="2"/>
                <a:buNone/>
              </a:pPr>
              <a:r>
                <a:rPr kumimoji="1" lang="en-US" altLang="zh-CN" sz="2215" b="1">
                  <a:latin typeface="Arial" panose="020B0604020202020204" pitchFamily="34" charset="0"/>
                  <a:ea typeface="黑体" panose="02010609060101010101" pitchFamily="49" charset="-122"/>
                </a:rPr>
                <a:t>x</a:t>
              </a:r>
            </a:p>
          </p:txBody>
        </p:sp>
        <p:sp>
          <p:nvSpPr>
            <p:cNvPr id="8" name="Rectangle 4">
              <a:extLst>
                <a:ext uri="{FF2B5EF4-FFF2-40B4-BE49-F238E27FC236}">
                  <a16:creationId xmlns:a16="http://schemas.microsoft.com/office/drawing/2014/main" id="{BB9ED4F5-76A5-4D5C-8D05-21C91F074638}"/>
                </a:ext>
              </a:extLst>
            </p:cNvPr>
            <p:cNvSpPr>
              <a:spLocks noChangeArrowheads="1"/>
            </p:cNvSpPr>
            <p:nvPr/>
          </p:nvSpPr>
          <p:spPr bwMode="auto">
            <a:xfrm>
              <a:off x="5154"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 name="Rectangle 5">
              <a:extLst>
                <a:ext uri="{FF2B5EF4-FFF2-40B4-BE49-F238E27FC236}">
                  <a16:creationId xmlns:a16="http://schemas.microsoft.com/office/drawing/2014/main" id="{574F2C25-74C5-4D66-B084-FF16B3C20102}"/>
                </a:ext>
              </a:extLst>
            </p:cNvPr>
            <p:cNvSpPr>
              <a:spLocks noChangeArrowheads="1"/>
            </p:cNvSpPr>
            <p:nvPr/>
          </p:nvSpPr>
          <p:spPr bwMode="auto">
            <a:xfrm>
              <a:off x="4991" y="293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 name="Rectangle 6">
              <a:extLst>
                <a:ext uri="{FF2B5EF4-FFF2-40B4-BE49-F238E27FC236}">
                  <a16:creationId xmlns:a16="http://schemas.microsoft.com/office/drawing/2014/main" id="{A1DAFAAA-30D5-41AA-9E97-C806BAE60A2B}"/>
                </a:ext>
              </a:extLst>
            </p:cNvPr>
            <p:cNvSpPr>
              <a:spLocks noChangeArrowheads="1"/>
            </p:cNvSpPr>
            <p:nvPr/>
          </p:nvSpPr>
          <p:spPr bwMode="auto">
            <a:xfrm>
              <a:off x="4831"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1" name="Rectangle 7">
              <a:extLst>
                <a:ext uri="{FF2B5EF4-FFF2-40B4-BE49-F238E27FC236}">
                  <a16:creationId xmlns:a16="http://schemas.microsoft.com/office/drawing/2014/main" id="{C33DA4BF-5679-44D1-956B-48AA6F35CA7F}"/>
                </a:ext>
              </a:extLst>
            </p:cNvPr>
            <p:cNvSpPr>
              <a:spLocks noChangeArrowheads="1"/>
            </p:cNvSpPr>
            <p:nvPr/>
          </p:nvSpPr>
          <p:spPr bwMode="auto">
            <a:xfrm>
              <a:off x="4679" y="2934"/>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2" name="Rectangle 8">
              <a:extLst>
                <a:ext uri="{FF2B5EF4-FFF2-40B4-BE49-F238E27FC236}">
                  <a16:creationId xmlns:a16="http://schemas.microsoft.com/office/drawing/2014/main" id="{10959196-7C3B-48FF-9AEE-9DCCF69C7FC6}"/>
                </a:ext>
              </a:extLst>
            </p:cNvPr>
            <p:cNvSpPr>
              <a:spLocks noChangeArrowheads="1"/>
            </p:cNvSpPr>
            <p:nvPr/>
          </p:nvSpPr>
          <p:spPr bwMode="auto">
            <a:xfrm>
              <a:off x="4508" y="2934"/>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3" name="Rectangle 9">
              <a:extLst>
                <a:ext uri="{FF2B5EF4-FFF2-40B4-BE49-F238E27FC236}">
                  <a16:creationId xmlns:a16="http://schemas.microsoft.com/office/drawing/2014/main" id="{D85F485E-5AC1-47FD-8DAB-C8A53448A755}"/>
                </a:ext>
              </a:extLst>
            </p:cNvPr>
            <p:cNvSpPr>
              <a:spLocks noChangeArrowheads="1"/>
            </p:cNvSpPr>
            <p:nvPr/>
          </p:nvSpPr>
          <p:spPr bwMode="auto">
            <a:xfrm>
              <a:off x="4348"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4" name="Rectangle 10">
              <a:extLst>
                <a:ext uri="{FF2B5EF4-FFF2-40B4-BE49-F238E27FC236}">
                  <a16:creationId xmlns:a16="http://schemas.microsoft.com/office/drawing/2014/main" id="{831CD616-B5F4-4693-A34F-208D49CF939C}"/>
                </a:ext>
              </a:extLst>
            </p:cNvPr>
            <p:cNvSpPr>
              <a:spLocks noChangeArrowheads="1"/>
            </p:cNvSpPr>
            <p:nvPr/>
          </p:nvSpPr>
          <p:spPr bwMode="auto">
            <a:xfrm>
              <a:off x="4185" y="293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5" name="Rectangle 11">
              <a:extLst>
                <a:ext uri="{FF2B5EF4-FFF2-40B4-BE49-F238E27FC236}">
                  <a16:creationId xmlns:a16="http://schemas.microsoft.com/office/drawing/2014/main" id="{874D1E2D-6CDD-4649-8F1D-7072C4C1BF3D}"/>
                </a:ext>
              </a:extLst>
            </p:cNvPr>
            <p:cNvSpPr>
              <a:spLocks noChangeArrowheads="1"/>
            </p:cNvSpPr>
            <p:nvPr/>
          </p:nvSpPr>
          <p:spPr bwMode="auto">
            <a:xfrm>
              <a:off x="4025"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6" name="Rectangle 12">
              <a:extLst>
                <a:ext uri="{FF2B5EF4-FFF2-40B4-BE49-F238E27FC236}">
                  <a16:creationId xmlns:a16="http://schemas.microsoft.com/office/drawing/2014/main" id="{466E8831-9F31-4AC9-BF3D-9681493A2A27}"/>
                </a:ext>
              </a:extLst>
            </p:cNvPr>
            <p:cNvSpPr>
              <a:spLocks noChangeArrowheads="1"/>
            </p:cNvSpPr>
            <p:nvPr/>
          </p:nvSpPr>
          <p:spPr bwMode="auto">
            <a:xfrm>
              <a:off x="3862" y="293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7" name="Rectangle 13">
              <a:extLst>
                <a:ext uri="{FF2B5EF4-FFF2-40B4-BE49-F238E27FC236}">
                  <a16:creationId xmlns:a16="http://schemas.microsoft.com/office/drawing/2014/main" id="{A2A49530-9032-400A-96E0-2D7611FBFCB1}"/>
                </a:ext>
              </a:extLst>
            </p:cNvPr>
            <p:cNvSpPr>
              <a:spLocks noChangeArrowheads="1"/>
            </p:cNvSpPr>
            <p:nvPr/>
          </p:nvSpPr>
          <p:spPr bwMode="auto">
            <a:xfrm>
              <a:off x="3702" y="293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8" name="Rectangle 14">
              <a:extLst>
                <a:ext uri="{FF2B5EF4-FFF2-40B4-BE49-F238E27FC236}">
                  <a16:creationId xmlns:a16="http://schemas.microsoft.com/office/drawing/2014/main" id="{E3993C0A-9DDA-45F5-9FA7-34DA4BA6CDEF}"/>
                </a:ext>
              </a:extLst>
            </p:cNvPr>
            <p:cNvSpPr>
              <a:spLocks noChangeArrowheads="1"/>
            </p:cNvSpPr>
            <p:nvPr/>
          </p:nvSpPr>
          <p:spPr bwMode="auto">
            <a:xfrm>
              <a:off x="5154"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9" name="Rectangle 15">
              <a:extLst>
                <a:ext uri="{FF2B5EF4-FFF2-40B4-BE49-F238E27FC236}">
                  <a16:creationId xmlns:a16="http://schemas.microsoft.com/office/drawing/2014/main" id="{6D5780AE-B2FB-4E0C-B867-73402A03C246}"/>
                </a:ext>
              </a:extLst>
            </p:cNvPr>
            <p:cNvSpPr>
              <a:spLocks noChangeArrowheads="1"/>
            </p:cNvSpPr>
            <p:nvPr/>
          </p:nvSpPr>
          <p:spPr bwMode="auto">
            <a:xfrm>
              <a:off x="4991" y="278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0" name="Rectangle 16">
              <a:extLst>
                <a:ext uri="{FF2B5EF4-FFF2-40B4-BE49-F238E27FC236}">
                  <a16:creationId xmlns:a16="http://schemas.microsoft.com/office/drawing/2014/main" id="{7B082622-3DAC-48B7-BD59-7A59CB30D0F3}"/>
                </a:ext>
              </a:extLst>
            </p:cNvPr>
            <p:cNvSpPr>
              <a:spLocks noChangeArrowheads="1"/>
            </p:cNvSpPr>
            <p:nvPr/>
          </p:nvSpPr>
          <p:spPr bwMode="auto">
            <a:xfrm>
              <a:off x="4831"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1" name="Rectangle 17">
              <a:extLst>
                <a:ext uri="{FF2B5EF4-FFF2-40B4-BE49-F238E27FC236}">
                  <a16:creationId xmlns:a16="http://schemas.microsoft.com/office/drawing/2014/main" id="{F6C1175F-B348-4C4E-AC6D-9A98309DDD6B}"/>
                </a:ext>
              </a:extLst>
            </p:cNvPr>
            <p:cNvSpPr>
              <a:spLocks noChangeArrowheads="1"/>
            </p:cNvSpPr>
            <p:nvPr/>
          </p:nvSpPr>
          <p:spPr bwMode="auto">
            <a:xfrm>
              <a:off x="4679" y="2785"/>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2" name="Rectangle 18">
              <a:extLst>
                <a:ext uri="{FF2B5EF4-FFF2-40B4-BE49-F238E27FC236}">
                  <a16:creationId xmlns:a16="http://schemas.microsoft.com/office/drawing/2014/main" id="{B986C016-7B72-4FB0-A741-2C421F9AB82C}"/>
                </a:ext>
              </a:extLst>
            </p:cNvPr>
            <p:cNvSpPr>
              <a:spLocks noChangeArrowheads="1"/>
            </p:cNvSpPr>
            <p:nvPr/>
          </p:nvSpPr>
          <p:spPr bwMode="auto">
            <a:xfrm>
              <a:off x="4508" y="2785"/>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3" name="Rectangle 19">
              <a:extLst>
                <a:ext uri="{FF2B5EF4-FFF2-40B4-BE49-F238E27FC236}">
                  <a16:creationId xmlns:a16="http://schemas.microsoft.com/office/drawing/2014/main" id="{C6336A3A-DFA6-4EA4-85DB-C6812BBD0062}"/>
                </a:ext>
              </a:extLst>
            </p:cNvPr>
            <p:cNvSpPr>
              <a:spLocks noChangeArrowheads="1"/>
            </p:cNvSpPr>
            <p:nvPr/>
          </p:nvSpPr>
          <p:spPr bwMode="auto">
            <a:xfrm>
              <a:off x="4348"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4" name="Rectangle 20">
              <a:extLst>
                <a:ext uri="{FF2B5EF4-FFF2-40B4-BE49-F238E27FC236}">
                  <a16:creationId xmlns:a16="http://schemas.microsoft.com/office/drawing/2014/main" id="{269BB62B-2281-495E-A0FF-22C09EB97396}"/>
                </a:ext>
              </a:extLst>
            </p:cNvPr>
            <p:cNvSpPr>
              <a:spLocks noChangeArrowheads="1"/>
            </p:cNvSpPr>
            <p:nvPr/>
          </p:nvSpPr>
          <p:spPr bwMode="auto">
            <a:xfrm>
              <a:off x="4185" y="278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5" name="Rectangle 21">
              <a:extLst>
                <a:ext uri="{FF2B5EF4-FFF2-40B4-BE49-F238E27FC236}">
                  <a16:creationId xmlns:a16="http://schemas.microsoft.com/office/drawing/2014/main" id="{5F7AD773-9DFA-4301-AA01-96FC6BA22461}"/>
                </a:ext>
              </a:extLst>
            </p:cNvPr>
            <p:cNvSpPr>
              <a:spLocks noChangeArrowheads="1"/>
            </p:cNvSpPr>
            <p:nvPr/>
          </p:nvSpPr>
          <p:spPr bwMode="auto">
            <a:xfrm>
              <a:off x="4025"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6" name="Rectangle 22">
              <a:extLst>
                <a:ext uri="{FF2B5EF4-FFF2-40B4-BE49-F238E27FC236}">
                  <a16:creationId xmlns:a16="http://schemas.microsoft.com/office/drawing/2014/main" id="{B9C8D5AB-1B5D-4466-A842-236EBC401108}"/>
                </a:ext>
              </a:extLst>
            </p:cNvPr>
            <p:cNvSpPr>
              <a:spLocks noChangeArrowheads="1"/>
            </p:cNvSpPr>
            <p:nvPr/>
          </p:nvSpPr>
          <p:spPr bwMode="auto">
            <a:xfrm>
              <a:off x="3862" y="278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7" name="Rectangle 23">
              <a:extLst>
                <a:ext uri="{FF2B5EF4-FFF2-40B4-BE49-F238E27FC236}">
                  <a16:creationId xmlns:a16="http://schemas.microsoft.com/office/drawing/2014/main" id="{736BA8AD-E176-424C-9574-20EB3639EDFD}"/>
                </a:ext>
              </a:extLst>
            </p:cNvPr>
            <p:cNvSpPr>
              <a:spLocks noChangeArrowheads="1"/>
            </p:cNvSpPr>
            <p:nvPr/>
          </p:nvSpPr>
          <p:spPr bwMode="auto">
            <a:xfrm>
              <a:off x="3702" y="278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8" name="Rectangle 24">
              <a:extLst>
                <a:ext uri="{FF2B5EF4-FFF2-40B4-BE49-F238E27FC236}">
                  <a16:creationId xmlns:a16="http://schemas.microsoft.com/office/drawing/2014/main" id="{F8273126-7477-4E0E-A6FC-6CFFC458DFC7}"/>
                </a:ext>
              </a:extLst>
            </p:cNvPr>
            <p:cNvSpPr>
              <a:spLocks noChangeArrowheads="1"/>
            </p:cNvSpPr>
            <p:nvPr/>
          </p:nvSpPr>
          <p:spPr bwMode="auto">
            <a:xfrm>
              <a:off x="5154"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29" name="Rectangle 25">
              <a:extLst>
                <a:ext uri="{FF2B5EF4-FFF2-40B4-BE49-F238E27FC236}">
                  <a16:creationId xmlns:a16="http://schemas.microsoft.com/office/drawing/2014/main" id="{17EE5778-35B9-4B6A-8B4C-FB7EDD639916}"/>
                </a:ext>
              </a:extLst>
            </p:cNvPr>
            <p:cNvSpPr>
              <a:spLocks noChangeArrowheads="1"/>
            </p:cNvSpPr>
            <p:nvPr/>
          </p:nvSpPr>
          <p:spPr bwMode="auto">
            <a:xfrm>
              <a:off x="4991" y="2637"/>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0" name="Rectangle 26">
              <a:extLst>
                <a:ext uri="{FF2B5EF4-FFF2-40B4-BE49-F238E27FC236}">
                  <a16:creationId xmlns:a16="http://schemas.microsoft.com/office/drawing/2014/main" id="{7022540C-9C41-4AF8-AF7A-8B2C0AA5342F}"/>
                </a:ext>
              </a:extLst>
            </p:cNvPr>
            <p:cNvSpPr>
              <a:spLocks noChangeArrowheads="1"/>
            </p:cNvSpPr>
            <p:nvPr/>
          </p:nvSpPr>
          <p:spPr bwMode="auto">
            <a:xfrm>
              <a:off x="4831"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1" name="Rectangle 27">
              <a:extLst>
                <a:ext uri="{FF2B5EF4-FFF2-40B4-BE49-F238E27FC236}">
                  <a16:creationId xmlns:a16="http://schemas.microsoft.com/office/drawing/2014/main" id="{BE920864-F7AE-4471-96D2-E9C5B5F6BB0F}"/>
                </a:ext>
              </a:extLst>
            </p:cNvPr>
            <p:cNvSpPr>
              <a:spLocks noChangeArrowheads="1"/>
            </p:cNvSpPr>
            <p:nvPr/>
          </p:nvSpPr>
          <p:spPr bwMode="auto">
            <a:xfrm>
              <a:off x="4679" y="2637"/>
              <a:ext cx="152"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2" name="Rectangle 28">
              <a:extLst>
                <a:ext uri="{FF2B5EF4-FFF2-40B4-BE49-F238E27FC236}">
                  <a16:creationId xmlns:a16="http://schemas.microsoft.com/office/drawing/2014/main" id="{AB81B367-AFE5-4955-8FEC-5F293C913BF6}"/>
                </a:ext>
              </a:extLst>
            </p:cNvPr>
            <p:cNvSpPr>
              <a:spLocks noChangeArrowheads="1"/>
            </p:cNvSpPr>
            <p:nvPr/>
          </p:nvSpPr>
          <p:spPr bwMode="auto">
            <a:xfrm>
              <a:off x="4508" y="2637"/>
              <a:ext cx="1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3" name="Rectangle 29">
              <a:extLst>
                <a:ext uri="{FF2B5EF4-FFF2-40B4-BE49-F238E27FC236}">
                  <a16:creationId xmlns:a16="http://schemas.microsoft.com/office/drawing/2014/main" id="{7F099B0D-4CC9-4D56-A17E-EEDDB149FA96}"/>
                </a:ext>
              </a:extLst>
            </p:cNvPr>
            <p:cNvSpPr>
              <a:spLocks noChangeArrowheads="1"/>
            </p:cNvSpPr>
            <p:nvPr/>
          </p:nvSpPr>
          <p:spPr bwMode="auto">
            <a:xfrm>
              <a:off x="4348"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4" name="Rectangle 30">
              <a:extLst>
                <a:ext uri="{FF2B5EF4-FFF2-40B4-BE49-F238E27FC236}">
                  <a16:creationId xmlns:a16="http://schemas.microsoft.com/office/drawing/2014/main" id="{D353E131-2276-40C4-A6C3-24257D8B726B}"/>
                </a:ext>
              </a:extLst>
            </p:cNvPr>
            <p:cNvSpPr>
              <a:spLocks noChangeArrowheads="1"/>
            </p:cNvSpPr>
            <p:nvPr/>
          </p:nvSpPr>
          <p:spPr bwMode="auto">
            <a:xfrm>
              <a:off x="4185" y="2637"/>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5" name="Rectangle 31">
              <a:extLst>
                <a:ext uri="{FF2B5EF4-FFF2-40B4-BE49-F238E27FC236}">
                  <a16:creationId xmlns:a16="http://schemas.microsoft.com/office/drawing/2014/main" id="{A9CA9F7D-CB83-4FE4-B94D-11C365D0525A}"/>
                </a:ext>
              </a:extLst>
            </p:cNvPr>
            <p:cNvSpPr>
              <a:spLocks noChangeArrowheads="1"/>
            </p:cNvSpPr>
            <p:nvPr/>
          </p:nvSpPr>
          <p:spPr bwMode="auto">
            <a:xfrm>
              <a:off x="4025"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6" name="Rectangle 32">
              <a:extLst>
                <a:ext uri="{FF2B5EF4-FFF2-40B4-BE49-F238E27FC236}">
                  <a16:creationId xmlns:a16="http://schemas.microsoft.com/office/drawing/2014/main" id="{BFA65309-7B1C-4E47-B4F6-F2317F33B2FD}"/>
                </a:ext>
              </a:extLst>
            </p:cNvPr>
            <p:cNvSpPr>
              <a:spLocks noChangeArrowheads="1"/>
            </p:cNvSpPr>
            <p:nvPr/>
          </p:nvSpPr>
          <p:spPr bwMode="auto">
            <a:xfrm>
              <a:off x="3862" y="2637"/>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7" name="Rectangle 33">
              <a:extLst>
                <a:ext uri="{FF2B5EF4-FFF2-40B4-BE49-F238E27FC236}">
                  <a16:creationId xmlns:a16="http://schemas.microsoft.com/office/drawing/2014/main" id="{86D0E894-3D72-4B1D-BAAD-29396E11F847}"/>
                </a:ext>
              </a:extLst>
            </p:cNvPr>
            <p:cNvSpPr>
              <a:spLocks noChangeArrowheads="1"/>
            </p:cNvSpPr>
            <p:nvPr/>
          </p:nvSpPr>
          <p:spPr bwMode="auto">
            <a:xfrm>
              <a:off x="3702" y="2637"/>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8" name="Rectangle 34">
              <a:extLst>
                <a:ext uri="{FF2B5EF4-FFF2-40B4-BE49-F238E27FC236}">
                  <a16:creationId xmlns:a16="http://schemas.microsoft.com/office/drawing/2014/main" id="{42A452D0-439A-46FC-AED6-38190AC68839}"/>
                </a:ext>
              </a:extLst>
            </p:cNvPr>
            <p:cNvSpPr>
              <a:spLocks noChangeArrowheads="1"/>
            </p:cNvSpPr>
            <p:nvPr/>
          </p:nvSpPr>
          <p:spPr bwMode="auto">
            <a:xfrm>
              <a:off x="5154"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39" name="Rectangle 35">
              <a:extLst>
                <a:ext uri="{FF2B5EF4-FFF2-40B4-BE49-F238E27FC236}">
                  <a16:creationId xmlns:a16="http://schemas.microsoft.com/office/drawing/2014/main" id="{23229E0D-04D2-4B4F-A18D-5D6AD3105C1F}"/>
                </a:ext>
              </a:extLst>
            </p:cNvPr>
            <p:cNvSpPr>
              <a:spLocks noChangeArrowheads="1"/>
            </p:cNvSpPr>
            <p:nvPr/>
          </p:nvSpPr>
          <p:spPr bwMode="auto">
            <a:xfrm>
              <a:off x="4991" y="2488"/>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0" name="Rectangle 36">
              <a:extLst>
                <a:ext uri="{FF2B5EF4-FFF2-40B4-BE49-F238E27FC236}">
                  <a16:creationId xmlns:a16="http://schemas.microsoft.com/office/drawing/2014/main" id="{65697CA8-AB05-4879-B361-18C0141E5521}"/>
                </a:ext>
              </a:extLst>
            </p:cNvPr>
            <p:cNvSpPr>
              <a:spLocks noChangeArrowheads="1"/>
            </p:cNvSpPr>
            <p:nvPr/>
          </p:nvSpPr>
          <p:spPr bwMode="auto">
            <a:xfrm>
              <a:off x="4831"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1" name="Rectangle 37">
              <a:extLst>
                <a:ext uri="{FF2B5EF4-FFF2-40B4-BE49-F238E27FC236}">
                  <a16:creationId xmlns:a16="http://schemas.microsoft.com/office/drawing/2014/main" id="{A25D5389-A4D8-40D3-8C44-C150C4CBB9D4}"/>
                </a:ext>
              </a:extLst>
            </p:cNvPr>
            <p:cNvSpPr>
              <a:spLocks noChangeArrowheads="1"/>
            </p:cNvSpPr>
            <p:nvPr/>
          </p:nvSpPr>
          <p:spPr bwMode="auto">
            <a:xfrm>
              <a:off x="4679" y="2488"/>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2" name="Rectangle 38">
              <a:extLst>
                <a:ext uri="{FF2B5EF4-FFF2-40B4-BE49-F238E27FC236}">
                  <a16:creationId xmlns:a16="http://schemas.microsoft.com/office/drawing/2014/main" id="{4C98E530-886C-4991-B141-D22DDF66E1D3}"/>
                </a:ext>
              </a:extLst>
            </p:cNvPr>
            <p:cNvSpPr>
              <a:spLocks noChangeArrowheads="1"/>
            </p:cNvSpPr>
            <p:nvPr/>
          </p:nvSpPr>
          <p:spPr bwMode="auto">
            <a:xfrm>
              <a:off x="4508" y="2488"/>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3" name="Rectangle 39">
              <a:extLst>
                <a:ext uri="{FF2B5EF4-FFF2-40B4-BE49-F238E27FC236}">
                  <a16:creationId xmlns:a16="http://schemas.microsoft.com/office/drawing/2014/main" id="{99C84D58-FFB4-45E3-8F7F-143ED4861BC9}"/>
                </a:ext>
              </a:extLst>
            </p:cNvPr>
            <p:cNvSpPr>
              <a:spLocks noChangeArrowheads="1"/>
            </p:cNvSpPr>
            <p:nvPr/>
          </p:nvSpPr>
          <p:spPr bwMode="auto">
            <a:xfrm>
              <a:off x="4348"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4" name="Rectangle 40">
              <a:extLst>
                <a:ext uri="{FF2B5EF4-FFF2-40B4-BE49-F238E27FC236}">
                  <a16:creationId xmlns:a16="http://schemas.microsoft.com/office/drawing/2014/main" id="{80D58016-81E8-493C-8040-B7BF3ACA9D22}"/>
                </a:ext>
              </a:extLst>
            </p:cNvPr>
            <p:cNvSpPr>
              <a:spLocks noChangeArrowheads="1"/>
            </p:cNvSpPr>
            <p:nvPr/>
          </p:nvSpPr>
          <p:spPr bwMode="auto">
            <a:xfrm>
              <a:off x="4185" y="2488"/>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5" name="Rectangle 41">
              <a:extLst>
                <a:ext uri="{FF2B5EF4-FFF2-40B4-BE49-F238E27FC236}">
                  <a16:creationId xmlns:a16="http://schemas.microsoft.com/office/drawing/2014/main" id="{4379BAA6-F97F-470B-83CC-B5506D8B55C9}"/>
                </a:ext>
              </a:extLst>
            </p:cNvPr>
            <p:cNvSpPr>
              <a:spLocks noChangeArrowheads="1"/>
            </p:cNvSpPr>
            <p:nvPr/>
          </p:nvSpPr>
          <p:spPr bwMode="auto">
            <a:xfrm>
              <a:off x="4025"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6" name="Rectangle 42">
              <a:extLst>
                <a:ext uri="{FF2B5EF4-FFF2-40B4-BE49-F238E27FC236}">
                  <a16:creationId xmlns:a16="http://schemas.microsoft.com/office/drawing/2014/main" id="{2D35DE89-B840-48A0-BCBA-647F65CE158F}"/>
                </a:ext>
              </a:extLst>
            </p:cNvPr>
            <p:cNvSpPr>
              <a:spLocks noChangeArrowheads="1"/>
            </p:cNvSpPr>
            <p:nvPr/>
          </p:nvSpPr>
          <p:spPr bwMode="auto">
            <a:xfrm>
              <a:off x="3862" y="2488"/>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7" name="Rectangle 43">
              <a:extLst>
                <a:ext uri="{FF2B5EF4-FFF2-40B4-BE49-F238E27FC236}">
                  <a16:creationId xmlns:a16="http://schemas.microsoft.com/office/drawing/2014/main" id="{E4A4460C-B7C5-4637-BD64-66E71D18218F}"/>
                </a:ext>
              </a:extLst>
            </p:cNvPr>
            <p:cNvSpPr>
              <a:spLocks noChangeArrowheads="1"/>
            </p:cNvSpPr>
            <p:nvPr/>
          </p:nvSpPr>
          <p:spPr bwMode="auto">
            <a:xfrm>
              <a:off x="3702" y="2488"/>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8" name="Rectangle 44">
              <a:extLst>
                <a:ext uri="{FF2B5EF4-FFF2-40B4-BE49-F238E27FC236}">
                  <a16:creationId xmlns:a16="http://schemas.microsoft.com/office/drawing/2014/main" id="{175F2493-BB28-4783-BBD4-35EFCEE9BBB8}"/>
                </a:ext>
              </a:extLst>
            </p:cNvPr>
            <p:cNvSpPr>
              <a:spLocks noChangeArrowheads="1"/>
            </p:cNvSpPr>
            <p:nvPr/>
          </p:nvSpPr>
          <p:spPr bwMode="auto">
            <a:xfrm>
              <a:off x="5154"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49" name="Rectangle 45">
              <a:extLst>
                <a:ext uri="{FF2B5EF4-FFF2-40B4-BE49-F238E27FC236}">
                  <a16:creationId xmlns:a16="http://schemas.microsoft.com/office/drawing/2014/main" id="{376FEEAB-7039-44B5-B039-A779C28B85E7}"/>
                </a:ext>
              </a:extLst>
            </p:cNvPr>
            <p:cNvSpPr>
              <a:spLocks noChangeArrowheads="1"/>
            </p:cNvSpPr>
            <p:nvPr/>
          </p:nvSpPr>
          <p:spPr bwMode="auto">
            <a:xfrm>
              <a:off x="4991" y="2339"/>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0" name="Rectangle 46">
              <a:extLst>
                <a:ext uri="{FF2B5EF4-FFF2-40B4-BE49-F238E27FC236}">
                  <a16:creationId xmlns:a16="http://schemas.microsoft.com/office/drawing/2014/main" id="{2A82C638-42FC-4ABE-B657-4E0C73BBFB2C}"/>
                </a:ext>
              </a:extLst>
            </p:cNvPr>
            <p:cNvSpPr>
              <a:spLocks noChangeArrowheads="1"/>
            </p:cNvSpPr>
            <p:nvPr/>
          </p:nvSpPr>
          <p:spPr bwMode="auto">
            <a:xfrm>
              <a:off x="4831"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1" name="Rectangle 47">
              <a:extLst>
                <a:ext uri="{FF2B5EF4-FFF2-40B4-BE49-F238E27FC236}">
                  <a16:creationId xmlns:a16="http://schemas.microsoft.com/office/drawing/2014/main" id="{DBDAD5AC-153B-47CD-BC61-743A385F18E4}"/>
                </a:ext>
              </a:extLst>
            </p:cNvPr>
            <p:cNvSpPr>
              <a:spLocks noChangeArrowheads="1"/>
            </p:cNvSpPr>
            <p:nvPr/>
          </p:nvSpPr>
          <p:spPr bwMode="auto">
            <a:xfrm>
              <a:off x="4679" y="2339"/>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2" name="Rectangle 48">
              <a:extLst>
                <a:ext uri="{FF2B5EF4-FFF2-40B4-BE49-F238E27FC236}">
                  <a16:creationId xmlns:a16="http://schemas.microsoft.com/office/drawing/2014/main" id="{A4472F32-14D0-473C-A8F5-A399713AC7E0}"/>
                </a:ext>
              </a:extLst>
            </p:cNvPr>
            <p:cNvSpPr>
              <a:spLocks noChangeArrowheads="1"/>
            </p:cNvSpPr>
            <p:nvPr/>
          </p:nvSpPr>
          <p:spPr bwMode="auto">
            <a:xfrm>
              <a:off x="4508" y="2339"/>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3" name="Rectangle 49">
              <a:extLst>
                <a:ext uri="{FF2B5EF4-FFF2-40B4-BE49-F238E27FC236}">
                  <a16:creationId xmlns:a16="http://schemas.microsoft.com/office/drawing/2014/main" id="{2FB7943E-71A2-4B43-9918-3CBCCAD81B68}"/>
                </a:ext>
              </a:extLst>
            </p:cNvPr>
            <p:cNvSpPr>
              <a:spLocks noChangeArrowheads="1"/>
            </p:cNvSpPr>
            <p:nvPr/>
          </p:nvSpPr>
          <p:spPr bwMode="auto">
            <a:xfrm>
              <a:off x="4348"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4" name="Rectangle 50">
              <a:extLst>
                <a:ext uri="{FF2B5EF4-FFF2-40B4-BE49-F238E27FC236}">
                  <a16:creationId xmlns:a16="http://schemas.microsoft.com/office/drawing/2014/main" id="{68C63163-2165-4FAF-9A36-4F32E2ACF332}"/>
                </a:ext>
              </a:extLst>
            </p:cNvPr>
            <p:cNvSpPr>
              <a:spLocks noChangeArrowheads="1"/>
            </p:cNvSpPr>
            <p:nvPr/>
          </p:nvSpPr>
          <p:spPr bwMode="auto">
            <a:xfrm>
              <a:off x="4185" y="2339"/>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5" name="Rectangle 51">
              <a:extLst>
                <a:ext uri="{FF2B5EF4-FFF2-40B4-BE49-F238E27FC236}">
                  <a16:creationId xmlns:a16="http://schemas.microsoft.com/office/drawing/2014/main" id="{7AB47EA1-C106-4F25-93DE-52CA04957C80}"/>
                </a:ext>
              </a:extLst>
            </p:cNvPr>
            <p:cNvSpPr>
              <a:spLocks noChangeArrowheads="1"/>
            </p:cNvSpPr>
            <p:nvPr/>
          </p:nvSpPr>
          <p:spPr bwMode="auto">
            <a:xfrm>
              <a:off x="4025"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6" name="Rectangle 52">
              <a:extLst>
                <a:ext uri="{FF2B5EF4-FFF2-40B4-BE49-F238E27FC236}">
                  <a16:creationId xmlns:a16="http://schemas.microsoft.com/office/drawing/2014/main" id="{7892062C-1BB2-408D-80A0-04783C5A9B92}"/>
                </a:ext>
              </a:extLst>
            </p:cNvPr>
            <p:cNvSpPr>
              <a:spLocks noChangeArrowheads="1"/>
            </p:cNvSpPr>
            <p:nvPr/>
          </p:nvSpPr>
          <p:spPr bwMode="auto">
            <a:xfrm>
              <a:off x="3862" y="2339"/>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7" name="Rectangle 53">
              <a:extLst>
                <a:ext uri="{FF2B5EF4-FFF2-40B4-BE49-F238E27FC236}">
                  <a16:creationId xmlns:a16="http://schemas.microsoft.com/office/drawing/2014/main" id="{77D0567E-2C9F-4016-AD95-6F958A9D2F38}"/>
                </a:ext>
              </a:extLst>
            </p:cNvPr>
            <p:cNvSpPr>
              <a:spLocks noChangeArrowheads="1"/>
            </p:cNvSpPr>
            <p:nvPr/>
          </p:nvSpPr>
          <p:spPr bwMode="auto">
            <a:xfrm>
              <a:off x="3702" y="2339"/>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8" name="Rectangle 54">
              <a:extLst>
                <a:ext uri="{FF2B5EF4-FFF2-40B4-BE49-F238E27FC236}">
                  <a16:creationId xmlns:a16="http://schemas.microsoft.com/office/drawing/2014/main" id="{6CA1E844-A406-4FF3-90D8-D7F6D0A5A391}"/>
                </a:ext>
              </a:extLst>
            </p:cNvPr>
            <p:cNvSpPr>
              <a:spLocks noChangeArrowheads="1"/>
            </p:cNvSpPr>
            <p:nvPr/>
          </p:nvSpPr>
          <p:spPr bwMode="auto">
            <a:xfrm>
              <a:off x="5154"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59" name="Rectangle 55">
              <a:extLst>
                <a:ext uri="{FF2B5EF4-FFF2-40B4-BE49-F238E27FC236}">
                  <a16:creationId xmlns:a16="http://schemas.microsoft.com/office/drawing/2014/main" id="{CBB56868-53FD-4BB7-B9B1-F9576E8DBED1}"/>
                </a:ext>
              </a:extLst>
            </p:cNvPr>
            <p:cNvSpPr>
              <a:spLocks noChangeArrowheads="1"/>
            </p:cNvSpPr>
            <p:nvPr/>
          </p:nvSpPr>
          <p:spPr bwMode="auto">
            <a:xfrm>
              <a:off x="4991" y="2190"/>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0" name="Rectangle 56">
              <a:extLst>
                <a:ext uri="{FF2B5EF4-FFF2-40B4-BE49-F238E27FC236}">
                  <a16:creationId xmlns:a16="http://schemas.microsoft.com/office/drawing/2014/main" id="{6801E51D-C461-441B-A331-647E10072E9D}"/>
                </a:ext>
              </a:extLst>
            </p:cNvPr>
            <p:cNvSpPr>
              <a:spLocks noChangeArrowheads="1"/>
            </p:cNvSpPr>
            <p:nvPr/>
          </p:nvSpPr>
          <p:spPr bwMode="auto">
            <a:xfrm>
              <a:off x="4831"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1" name="Rectangle 57">
              <a:extLst>
                <a:ext uri="{FF2B5EF4-FFF2-40B4-BE49-F238E27FC236}">
                  <a16:creationId xmlns:a16="http://schemas.microsoft.com/office/drawing/2014/main" id="{5E29FAC8-DFAE-45F7-9CBA-2011AB87AE83}"/>
                </a:ext>
              </a:extLst>
            </p:cNvPr>
            <p:cNvSpPr>
              <a:spLocks noChangeArrowheads="1"/>
            </p:cNvSpPr>
            <p:nvPr/>
          </p:nvSpPr>
          <p:spPr bwMode="auto">
            <a:xfrm>
              <a:off x="4679" y="2190"/>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2" name="Rectangle 58">
              <a:extLst>
                <a:ext uri="{FF2B5EF4-FFF2-40B4-BE49-F238E27FC236}">
                  <a16:creationId xmlns:a16="http://schemas.microsoft.com/office/drawing/2014/main" id="{A47129BE-4A7D-4782-8919-97B8E8C5A996}"/>
                </a:ext>
              </a:extLst>
            </p:cNvPr>
            <p:cNvSpPr>
              <a:spLocks noChangeArrowheads="1"/>
            </p:cNvSpPr>
            <p:nvPr/>
          </p:nvSpPr>
          <p:spPr bwMode="auto">
            <a:xfrm>
              <a:off x="4508" y="2190"/>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3" name="Rectangle 59">
              <a:extLst>
                <a:ext uri="{FF2B5EF4-FFF2-40B4-BE49-F238E27FC236}">
                  <a16:creationId xmlns:a16="http://schemas.microsoft.com/office/drawing/2014/main" id="{525AF1D6-127C-4EC0-A1BC-36228B61EE5D}"/>
                </a:ext>
              </a:extLst>
            </p:cNvPr>
            <p:cNvSpPr>
              <a:spLocks noChangeArrowheads="1"/>
            </p:cNvSpPr>
            <p:nvPr/>
          </p:nvSpPr>
          <p:spPr bwMode="auto">
            <a:xfrm>
              <a:off x="4348"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4" name="Rectangle 60">
              <a:extLst>
                <a:ext uri="{FF2B5EF4-FFF2-40B4-BE49-F238E27FC236}">
                  <a16:creationId xmlns:a16="http://schemas.microsoft.com/office/drawing/2014/main" id="{BF9E4C91-7723-4FE8-AE60-1CD464879708}"/>
                </a:ext>
              </a:extLst>
            </p:cNvPr>
            <p:cNvSpPr>
              <a:spLocks noChangeArrowheads="1"/>
            </p:cNvSpPr>
            <p:nvPr/>
          </p:nvSpPr>
          <p:spPr bwMode="auto">
            <a:xfrm>
              <a:off x="4185" y="2190"/>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5" name="Rectangle 61">
              <a:extLst>
                <a:ext uri="{FF2B5EF4-FFF2-40B4-BE49-F238E27FC236}">
                  <a16:creationId xmlns:a16="http://schemas.microsoft.com/office/drawing/2014/main" id="{9812A706-E7AD-4216-9B71-46B7A31CA30F}"/>
                </a:ext>
              </a:extLst>
            </p:cNvPr>
            <p:cNvSpPr>
              <a:spLocks noChangeArrowheads="1"/>
            </p:cNvSpPr>
            <p:nvPr/>
          </p:nvSpPr>
          <p:spPr bwMode="auto">
            <a:xfrm>
              <a:off x="4025"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6" name="Rectangle 62">
              <a:extLst>
                <a:ext uri="{FF2B5EF4-FFF2-40B4-BE49-F238E27FC236}">
                  <a16:creationId xmlns:a16="http://schemas.microsoft.com/office/drawing/2014/main" id="{8B75AEC5-4DE7-4CC5-AED3-443A2042CEA4}"/>
                </a:ext>
              </a:extLst>
            </p:cNvPr>
            <p:cNvSpPr>
              <a:spLocks noChangeArrowheads="1"/>
            </p:cNvSpPr>
            <p:nvPr/>
          </p:nvSpPr>
          <p:spPr bwMode="auto">
            <a:xfrm>
              <a:off x="3862" y="2190"/>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7" name="Rectangle 63">
              <a:extLst>
                <a:ext uri="{FF2B5EF4-FFF2-40B4-BE49-F238E27FC236}">
                  <a16:creationId xmlns:a16="http://schemas.microsoft.com/office/drawing/2014/main" id="{FD9F47E6-B13E-4418-B515-C5D6DDD7770F}"/>
                </a:ext>
              </a:extLst>
            </p:cNvPr>
            <p:cNvSpPr>
              <a:spLocks noChangeArrowheads="1"/>
            </p:cNvSpPr>
            <p:nvPr/>
          </p:nvSpPr>
          <p:spPr bwMode="auto">
            <a:xfrm>
              <a:off x="3702" y="2190"/>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8" name="Rectangle 64">
              <a:extLst>
                <a:ext uri="{FF2B5EF4-FFF2-40B4-BE49-F238E27FC236}">
                  <a16:creationId xmlns:a16="http://schemas.microsoft.com/office/drawing/2014/main" id="{2D15F55C-8FD3-4E83-BE5C-EC427F85EE4F}"/>
                </a:ext>
              </a:extLst>
            </p:cNvPr>
            <p:cNvSpPr>
              <a:spLocks noChangeArrowheads="1"/>
            </p:cNvSpPr>
            <p:nvPr/>
          </p:nvSpPr>
          <p:spPr bwMode="auto">
            <a:xfrm>
              <a:off x="5154"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69" name="Rectangle 65">
              <a:extLst>
                <a:ext uri="{FF2B5EF4-FFF2-40B4-BE49-F238E27FC236}">
                  <a16:creationId xmlns:a16="http://schemas.microsoft.com/office/drawing/2014/main" id="{B6940221-543C-4C24-9594-994246DAD6B2}"/>
                </a:ext>
              </a:extLst>
            </p:cNvPr>
            <p:cNvSpPr>
              <a:spLocks noChangeArrowheads="1"/>
            </p:cNvSpPr>
            <p:nvPr/>
          </p:nvSpPr>
          <p:spPr bwMode="auto">
            <a:xfrm>
              <a:off x="4991" y="2041"/>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0" name="Rectangle 66">
              <a:extLst>
                <a:ext uri="{FF2B5EF4-FFF2-40B4-BE49-F238E27FC236}">
                  <a16:creationId xmlns:a16="http://schemas.microsoft.com/office/drawing/2014/main" id="{E1E3673F-1D41-4A12-BD45-52D1431AEBF9}"/>
                </a:ext>
              </a:extLst>
            </p:cNvPr>
            <p:cNvSpPr>
              <a:spLocks noChangeArrowheads="1"/>
            </p:cNvSpPr>
            <p:nvPr/>
          </p:nvSpPr>
          <p:spPr bwMode="auto">
            <a:xfrm>
              <a:off x="4831"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1" name="Rectangle 67">
              <a:extLst>
                <a:ext uri="{FF2B5EF4-FFF2-40B4-BE49-F238E27FC236}">
                  <a16:creationId xmlns:a16="http://schemas.microsoft.com/office/drawing/2014/main" id="{16D42DF7-0393-4F46-AF6A-5C26E9EB9D63}"/>
                </a:ext>
              </a:extLst>
            </p:cNvPr>
            <p:cNvSpPr>
              <a:spLocks noChangeArrowheads="1"/>
            </p:cNvSpPr>
            <p:nvPr/>
          </p:nvSpPr>
          <p:spPr bwMode="auto">
            <a:xfrm>
              <a:off x="4679" y="2041"/>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2" name="Rectangle 68">
              <a:extLst>
                <a:ext uri="{FF2B5EF4-FFF2-40B4-BE49-F238E27FC236}">
                  <a16:creationId xmlns:a16="http://schemas.microsoft.com/office/drawing/2014/main" id="{3EE5606B-DC08-480F-89AC-B1AFB38140D7}"/>
                </a:ext>
              </a:extLst>
            </p:cNvPr>
            <p:cNvSpPr>
              <a:spLocks noChangeArrowheads="1"/>
            </p:cNvSpPr>
            <p:nvPr/>
          </p:nvSpPr>
          <p:spPr bwMode="auto">
            <a:xfrm>
              <a:off x="4508" y="2041"/>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3" name="Rectangle 69">
              <a:extLst>
                <a:ext uri="{FF2B5EF4-FFF2-40B4-BE49-F238E27FC236}">
                  <a16:creationId xmlns:a16="http://schemas.microsoft.com/office/drawing/2014/main" id="{66591D95-A49E-49C3-B658-B0A8CDE5E0BA}"/>
                </a:ext>
              </a:extLst>
            </p:cNvPr>
            <p:cNvSpPr>
              <a:spLocks noChangeArrowheads="1"/>
            </p:cNvSpPr>
            <p:nvPr/>
          </p:nvSpPr>
          <p:spPr bwMode="auto">
            <a:xfrm>
              <a:off x="4348"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4" name="Rectangle 70">
              <a:extLst>
                <a:ext uri="{FF2B5EF4-FFF2-40B4-BE49-F238E27FC236}">
                  <a16:creationId xmlns:a16="http://schemas.microsoft.com/office/drawing/2014/main" id="{78E3E407-500D-47DF-8699-F73DEDAEE255}"/>
                </a:ext>
              </a:extLst>
            </p:cNvPr>
            <p:cNvSpPr>
              <a:spLocks noChangeArrowheads="1"/>
            </p:cNvSpPr>
            <p:nvPr/>
          </p:nvSpPr>
          <p:spPr bwMode="auto">
            <a:xfrm>
              <a:off x="4185" y="2041"/>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5" name="Rectangle 71">
              <a:extLst>
                <a:ext uri="{FF2B5EF4-FFF2-40B4-BE49-F238E27FC236}">
                  <a16:creationId xmlns:a16="http://schemas.microsoft.com/office/drawing/2014/main" id="{55ED65C4-91E9-4649-B2C4-84F72DEA84C7}"/>
                </a:ext>
              </a:extLst>
            </p:cNvPr>
            <p:cNvSpPr>
              <a:spLocks noChangeArrowheads="1"/>
            </p:cNvSpPr>
            <p:nvPr/>
          </p:nvSpPr>
          <p:spPr bwMode="auto">
            <a:xfrm>
              <a:off x="4025"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6" name="Rectangle 72">
              <a:extLst>
                <a:ext uri="{FF2B5EF4-FFF2-40B4-BE49-F238E27FC236}">
                  <a16:creationId xmlns:a16="http://schemas.microsoft.com/office/drawing/2014/main" id="{E2F50128-E57F-4809-A185-1967A876F6C4}"/>
                </a:ext>
              </a:extLst>
            </p:cNvPr>
            <p:cNvSpPr>
              <a:spLocks noChangeArrowheads="1"/>
            </p:cNvSpPr>
            <p:nvPr/>
          </p:nvSpPr>
          <p:spPr bwMode="auto">
            <a:xfrm>
              <a:off x="3862" y="2041"/>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7" name="Rectangle 73">
              <a:extLst>
                <a:ext uri="{FF2B5EF4-FFF2-40B4-BE49-F238E27FC236}">
                  <a16:creationId xmlns:a16="http://schemas.microsoft.com/office/drawing/2014/main" id="{36F7C969-BE4E-4861-A76A-972266D4CE34}"/>
                </a:ext>
              </a:extLst>
            </p:cNvPr>
            <p:cNvSpPr>
              <a:spLocks noChangeArrowheads="1"/>
            </p:cNvSpPr>
            <p:nvPr/>
          </p:nvSpPr>
          <p:spPr bwMode="auto">
            <a:xfrm>
              <a:off x="3702" y="2041"/>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8" name="Rectangle 74">
              <a:extLst>
                <a:ext uri="{FF2B5EF4-FFF2-40B4-BE49-F238E27FC236}">
                  <a16:creationId xmlns:a16="http://schemas.microsoft.com/office/drawing/2014/main" id="{357B2171-5A07-4643-8C63-6E600BAF2606}"/>
                </a:ext>
              </a:extLst>
            </p:cNvPr>
            <p:cNvSpPr>
              <a:spLocks noChangeArrowheads="1"/>
            </p:cNvSpPr>
            <p:nvPr/>
          </p:nvSpPr>
          <p:spPr bwMode="auto">
            <a:xfrm>
              <a:off x="5154"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79" name="Rectangle 75">
              <a:extLst>
                <a:ext uri="{FF2B5EF4-FFF2-40B4-BE49-F238E27FC236}">
                  <a16:creationId xmlns:a16="http://schemas.microsoft.com/office/drawing/2014/main" id="{ABDCFC26-B7DE-47C4-91A6-35D39F5818BF}"/>
                </a:ext>
              </a:extLst>
            </p:cNvPr>
            <p:cNvSpPr>
              <a:spLocks noChangeArrowheads="1"/>
            </p:cNvSpPr>
            <p:nvPr/>
          </p:nvSpPr>
          <p:spPr bwMode="auto">
            <a:xfrm>
              <a:off x="4991" y="1893"/>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0" name="Rectangle 76">
              <a:extLst>
                <a:ext uri="{FF2B5EF4-FFF2-40B4-BE49-F238E27FC236}">
                  <a16:creationId xmlns:a16="http://schemas.microsoft.com/office/drawing/2014/main" id="{D6D3C06A-0066-419F-BEFC-D818014CC8BC}"/>
                </a:ext>
              </a:extLst>
            </p:cNvPr>
            <p:cNvSpPr>
              <a:spLocks noChangeArrowheads="1"/>
            </p:cNvSpPr>
            <p:nvPr/>
          </p:nvSpPr>
          <p:spPr bwMode="auto">
            <a:xfrm>
              <a:off x="4831"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1" name="Rectangle 77">
              <a:extLst>
                <a:ext uri="{FF2B5EF4-FFF2-40B4-BE49-F238E27FC236}">
                  <a16:creationId xmlns:a16="http://schemas.microsoft.com/office/drawing/2014/main" id="{15B7E064-9A83-4B4C-A26D-2000C64B528F}"/>
                </a:ext>
              </a:extLst>
            </p:cNvPr>
            <p:cNvSpPr>
              <a:spLocks noChangeArrowheads="1"/>
            </p:cNvSpPr>
            <p:nvPr/>
          </p:nvSpPr>
          <p:spPr bwMode="auto">
            <a:xfrm>
              <a:off x="4679" y="1893"/>
              <a:ext cx="152"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2" name="Rectangle 78">
              <a:extLst>
                <a:ext uri="{FF2B5EF4-FFF2-40B4-BE49-F238E27FC236}">
                  <a16:creationId xmlns:a16="http://schemas.microsoft.com/office/drawing/2014/main" id="{3D0AB7B5-5095-4BB0-BC5D-9F480E95A524}"/>
                </a:ext>
              </a:extLst>
            </p:cNvPr>
            <p:cNvSpPr>
              <a:spLocks noChangeArrowheads="1"/>
            </p:cNvSpPr>
            <p:nvPr/>
          </p:nvSpPr>
          <p:spPr bwMode="auto">
            <a:xfrm>
              <a:off x="4508" y="1893"/>
              <a:ext cx="1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3" name="Rectangle 79">
              <a:extLst>
                <a:ext uri="{FF2B5EF4-FFF2-40B4-BE49-F238E27FC236}">
                  <a16:creationId xmlns:a16="http://schemas.microsoft.com/office/drawing/2014/main" id="{97CEDB97-BE6F-48B7-A5FF-50FA60296E89}"/>
                </a:ext>
              </a:extLst>
            </p:cNvPr>
            <p:cNvSpPr>
              <a:spLocks noChangeArrowheads="1"/>
            </p:cNvSpPr>
            <p:nvPr/>
          </p:nvSpPr>
          <p:spPr bwMode="auto">
            <a:xfrm>
              <a:off x="4348"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4" name="Rectangle 80">
              <a:extLst>
                <a:ext uri="{FF2B5EF4-FFF2-40B4-BE49-F238E27FC236}">
                  <a16:creationId xmlns:a16="http://schemas.microsoft.com/office/drawing/2014/main" id="{F06C7E8C-7887-4CA7-B09A-082A0D1CC287}"/>
                </a:ext>
              </a:extLst>
            </p:cNvPr>
            <p:cNvSpPr>
              <a:spLocks noChangeArrowheads="1"/>
            </p:cNvSpPr>
            <p:nvPr/>
          </p:nvSpPr>
          <p:spPr bwMode="auto">
            <a:xfrm>
              <a:off x="4185" y="1893"/>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5" name="Rectangle 81">
              <a:extLst>
                <a:ext uri="{FF2B5EF4-FFF2-40B4-BE49-F238E27FC236}">
                  <a16:creationId xmlns:a16="http://schemas.microsoft.com/office/drawing/2014/main" id="{F0A82984-F8FB-493F-9425-29BA0E1472B8}"/>
                </a:ext>
              </a:extLst>
            </p:cNvPr>
            <p:cNvSpPr>
              <a:spLocks noChangeArrowheads="1"/>
            </p:cNvSpPr>
            <p:nvPr/>
          </p:nvSpPr>
          <p:spPr bwMode="auto">
            <a:xfrm>
              <a:off x="4025"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6" name="Rectangle 82">
              <a:extLst>
                <a:ext uri="{FF2B5EF4-FFF2-40B4-BE49-F238E27FC236}">
                  <a16:creationId xmlns:a16="http://schemas.microsoft.com/office/drawing/2014/main" id="{95E5E90E-C5AD-498F-9B0E-CBFB2101D0C8}"/>
                </a:ext>
              </a:extLst>
            </p:cNvPr>
            <p:cNvSpPr>
              <a:spLocks noChangeArrowheads="1"/>
            </p:cNvSpPr>
            <p:nvPr/>
          </p:nvSpPr>
          <p:spPr bwMode="auto">
            <a:xfrm>
              <a:off x="3862" y="1893"/>
              <a:ext cx="163"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7" name="Rectangle 83">
              <a:extLst>
                <a:ext uri="{FF2B5EF4-FFF2-40B4-BE49-F238E27FC236}">
                  <a16:creationId xmlns:a16="http://schemas.microsoft.com/office/drawing/2014/main" id="{12220BB5-051E-4D6E-8494-75A94466D91B}"/>
                </a:ext>
              </a:extLst>
            </p:cNvPr>
            <p:cNvSpPr>
              <a:spLocks noChangeArrowheads="1"/>
            </p:cNvSpPr>
            <p:nvPr/>
          </p:nvSpPr>
          <p:spPr bwMode="auto">
            <a:xfrm>
              <a:off x="3702" y="1893"/>
              <a:ext cx="160"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8" name="Rectangle 84">
              <a:extLst>
                <a:ext uri="{FF2B5EF4-FFF2-40B4-BE49-F238E27FC236}">
                  <a16:creationId xmlns:a16="http://schemas.microsoft.com/office/drawing/2014/main" id="{4B4E22DC-FB4A-4FB1-974C-0A4F53DD727D}"/>
                </a:ext>
              </a:extLst>
            </p:cNvPr>
            <p:cNvSpPr>
              <a:spLocks noChangeArrowheads="1"/>
            </p:cNvSpPr>
            <p:nvPr/>
          </p:nvSpPr>
          <p:spPr bwMode="auto">
            <a:xfrm>
              <a:off x="5154"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89" name="Rectangle 85">
              <a:extLst>
                <a:ext uri="{FF2B5EF4-FFF2-40B4-BE49-F238E27FC236}">
                  <a16:creationId xmlns:a16="http://schemas.microsoft.com/office/drawing/2014/main" id="{0E4FE5C0-DB4F-46CF-8E55-197692ACEC87}"/>
                </a:ext>
              </a:extLst>
            </p:cNvPr>
            <p:cNvSpPr>
              <a:spLocks noChangeArrowheads="1"/>
            </p:cNvSpPr>
            <p:nvPr/>
          </p:nvSpPr>
          <p:spPr bwMode="auto">
            <a:xfrm>
              <a:off x="4991" y="174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0" name="Rectangle 86">
              <a:extLst>
                <a:ext uri="{FF2B5EF4-FFF2-40B4-BE49-F238E27FC236}">
                  <a16:creationId xmlns:a16="http://schemas.microsoft.com/office/drawing/2014/main" id="{28AEB810-DC63-4DB6-8F54-7920B2E8F036}"/>
                </a:ext>
              </a:extLst>
            </p:cNvPr>
            <p:cNvSpPr>
              <a:spLocks noChangeArrowheads="1"/>
            </p:cNvSpPr>
            <p:nvPr/>
          </p:nvSpPr>
          <p:spPr bwMode="auto">
            <a:xfrm>
              <a:off x="4831"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1" name="Rectangle 87">
              <a:extLst>
                <a:ext uri="{FF2B5EF4-FFF2-40B4-BE49-F238E27FC236}">
                  <a16:creationId xmlns:a16="http://schemas.microsoft.com/office/drawing/2014/main" id="{09E471A6-6BA9-42C6-B758-623E3C4C72C6}"/>
                </a:ext>
              </a:extLst>
            </p:cNvPr>
            <p:cNvSpPr>
              <a:spLocks noChangeArrowheads="1"/>
            </p:cNvSpPr>
            <p:nvPr/>
          </p:nvSpPr>
          <p:spPr bwMode="auto">
            <a:xfrm>
              <a:off x="4679" y="1744"/>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2" name="Rectangle 88">
              <a:extLst>
                <a:ext uri="{FF2B5EF4-FFF2-40B4-BE49-F238E27FC236}">
                  <a16:creationId xmlns:a16="http://schemas.microsoft.com/office/drawing/2014/main" id="{5DF5BEE2-9EB0-42A3-B404-821499AF7B25}"/>
                </a:ext>
              </a:extLst>
            </p:cNvPr>
            <p:cNvSpPr>
              <a:spLocks noChangeArrowheads="1"/>
            </p:cNvSpPr>
            <p:nvPr/>
          </p:nvSpPr>
          <p:spPr bwMode="auto">
            <a:xfrm>
              <a:off x="4508" y="1744"/>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3" name="Rectangle 89">
              <a:extLst>
                <a:ext uri="{FF2B5EF4-FFF2-40B4-BE49-F238E27FC236}">
                  <a16:creationId xmlns:a16="http://schemas.microsoft.com/office/drawing/2014/main" id="{8A07D9EA-6447-419B-B5A5-902864BBF1F4}"/>
                </a:ext>
              </a:extLst>
            </p:cNvPr>
            <p:cNvSpPr>
              <a:spLocks noChangeArrowheads="1"/>
            </p:cNvSpPr>
            <p:nvPr/>
          </p:nvSpPr>
          <p:spPr bwMode="auto">
            <a:xfrm>
              <a:off x="4348"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4" name="Rectangle 90">
              <a:extLst>
                <a:ext uri="{FF2B5EF4-FFF2-40B4-BE49-F238E27FC236}">
                  <a16:creationId xmlns:a16="http://schemas.microsoft.com/office/drawing/2014/main" id="{5FF7AFF7-3FA9-40AD-8AE1-98513857B2F2}"/>
                </a:ext>
              </a:extLst>
            </p:cNvPr>
            <p:cNvSpPr>
              <a:spLocks noChangeArrowheads="1"/>
            </p:cNvSpPr>
            <p:nvPr/>
          </p:nvSpPr>
          <p:spPr bwMode="auto">
            <a:xfrm>
              <a:off x="4185" y="174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5" name="Rectangle 91">
              <a:extLst>
                <a:ext uri="{FF2B5EF4-FFF2-40B4-BE49-F238E27FC236}">
                  <a16:creationId xmlns:a16="http://schemas.microsoft.com/office/drawing/2014/main" id="{CB04E86B-448E-4F19-8302-E63C6B923051}"/>
                </a:ext>
              </a:extLst>
            </p:cNvPr>
            <p:cNvSpPr>
              <a:spLocks noChangeArrowheads="1"/>
            </p:cNvSpPr>
            <p:nvPr/>
          </p:nvSpPr>
          <p:spPr bwMode="auto">
            <a:xfrm>
              <a:off x="4025"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6" name="Rectangle 92">
              <a:extLst>
                <a:ext uri="{FF2B5EF4-FFF2-40B4-BE49-F238E27FC236}">
                  <a16:creationId xmlns:a16="http://schemas.microsoft.com/office/drawing/2014/main" id="{22B0722A-87A0-4CA5-903A-0962F4415D6E}"/>
                </a:ext>
              </a:extLst>
            </p:cNvPr>
            <p:cNvSpPr>
              <a:spLocks noChangeArrowheads="1"/>
            </p:cNvSpPr>
            <p:nvPr/>
          </p:nvSpPr>
          <p:spPr bwMode="auto">
            <a:xfrm>
              <a:off x="3862" y="1744"/>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7" name="Rectangle 93">
              <a:extLst>
                <a:ext uri="{FF2B5EF4-FFF2-40B4-BE49-F238E27FC236}">
                  <a16:creationId xmlns:a16="http://schemas.microsoft.com/office/drawing/2014/main" id="{B27DB88A-094C-411B-875B-9FE9FAC221FD}"/>
                </a:ext>
              </a:extLst>
            </p:cNvPr>
            <p:cNvSpPr>
              <a:spLocks noChangeArrowheads="1"/>
            </p:cNvSpPr>
            <p:nvPr/>
          </p:nvSpPr>
          <p:spPr bwMode="auto">
            <a:xfrm>
              <a:off x="3702" y="1744"/>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8" name="Rectangle 94">
              <a:extLst>
                <a:ext uri="{FF2B5EF4-FFF2-40B4-BE49-F238E27FC236}">
                  <a16:creationId xmlns:a16="http://schemas.microsoft.com/office/drawing/2014/main" id="{DC120DBF-7F3F-487A-BE3C-C5A08F78D4BA}"/>
                </a:ext>
              </a:extLst>
            </p:cNvPr>
            <p:cNvSpPr>
              <a:spLocks noChangeArrowheads="1"/>
            </p:cNvSpPr>
            <p:nvPr/>
          </p:nvSpPr>
          <p:spPr bwMode="auto">
            <a:xfrm>
              <a:off x="5154"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99" name="Rectangle 95">
              <a:extLst>
                <a:ext uri="{FF2B5EF4-FFF2-40B4-BE49-F238E27FC236}">
                  <a16:creationId xmlns:a16="http://schemas.microsoft.com/office/drawing/2014/main" id="{2E8CC537-BCEE-4AB4-A8FC-1404534B1BE3}"/>
                </a:ext>
              </a:extLst>
            </p:cNvPr>
            <p:cNvSpPr>
              <a:spLocks noChangeArrowheads="1"/>
            </p:cNvSpPr>
            <p:nvPr/>
          </p:nvSpPr>
          <p:spPr bwMode="auto">
            <a:xfrm>
              <a:off x="4991" y="159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0" name="Rectangle 96">
              <a:extLst>
                <a:ext uri="{FF2B5EF4-FFF2-40B4-BE49-F238E27FC236}">
                  <a16:creationId xmlns:a16="http://schemas.microsoft.com/office/drawing/2014/main" id="{6236908C-FCDA-44D9-B306-0305F0D48D60}"/>
                </a:ext>
              </a:extLst>
            </p:cNvPr>
            <p:cNvSpPr>
              <a:spLocks noChangeArrowheads="1"/>
            </p:cNvSpPr>
            <p:nvPr/>
          </p:nvSpPr>
          <p:spPr bwMode="auto">
            <a:xfrm>
              <a:off x="4831"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1" name="Rectangle 97">
              <a:extLst>
                <a:ext uri="{FF2B5EF4-FFF2-40B4-BE49-F238E27FC236}">
                  <a16:creationId xmlns:a16="http://schemas.microsoft.com/office/drawing/2014/main" id="{D1367E81-4955-4BBE-A227-7826B5DC669B}"/>
                </a:ext>
              </a:extLst>
            </p:cNvPr>
            <p:cNvSpPr>
              <a:spLocks noChangeArrowheads="1"/>
            </p:cNvSpPr>
            <p:nvPr/>
          </p:nvSpPr>
          <p:spPr bwMode="auto">
            <a:xfrm>
              <a:off x="4679" y="1595"/>
              <a:ext cx="152"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2" name="Rectangle 98">
              <a:extLst>
                <a:ext uri="{FF2B5EF4-FFF2-40B4-BE49-F238E27FC236}">
                  <a16:creationId xmlns:a16="http://schemas.microsoft.com/office/drawing/2014/main" id="{5A9C31DE-B2D3-4655-A5D9-04A3A0960524}"/>
                </a:ext>
              </a:extLst>
            </p:cNvPr>
            <p:cNvSpPr>
              <a:spLocks noChangeArrowheads="1"/>
            </p:cNvSpPr>
            <p:nvPr/>
          </p:nvSpPr>
          <p:spPr bwMode="auto">
            <a:xfrm>
              <a:off x="4508" y="1595"/>
              <a:ext cx="171"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3" name="Rectangle 99">
              <a:extLst>
                <a:ext uri="{FF2B5EF4-FFF2-40B4-BE49-F238E27FC236}">
                  <a16:creationId xmlns:a16="http://schemas.microsoft.com/office/drawing/2014/main" id="{A4929D10-DE1E-4316-933B-6CDE2562870F}"/>
                </a:ext>
              </a:extLst>
            </p:cNvPr>
            <p:cNvSpPr>
              <a:spLocks noChangeArrowheads="1"/>
            </p:cNvSpPr>
            <p:nvPr/>
          </p:nvSpPr>
          <p:spPr bwMode="auto">
            <a:xfrm>
              <a:off x="4348"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4" name="Rectangle 100">
              <a:extLst>
                <a:ext uri="{FF2B5EF4-FFF2-40B4-BE49-F238E27FC236}">
                  <a16:creationId xmlns:a16="http://schemas.microsoft.com/office/drawing/2014/main" id="{BD2D44E1-FCF5-4556-AA9A-D1A838F25D23}"/>
                </a:ext>
              </a:extLst>
            </p:cNvPr>
            <p:cNvSpPr>
              <a:spLocks noChangeArrowheads="1"/>
            </p:cNvSpPr>
            <p:nvPr/>
          </p:nvSpPr>
          <p:spPr bwMode="auto">
            <a:xfrm>
              <a:off x="4185" y="159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5" name="Rectangle 101">
              <a:extLst>
                <a:ext uri="{FF2B5EF4-FFF2-40B4-BE49-F238E27FC236}">
                  <a16:creationId xmlns:a16="http://schemas.microsoft.com/office/drawing/2014/main" id="{F1A87DCE-6C5A-4A89-A5CF-B975A64FDA86}"/>
                </a:ext>
              </a:extLst>
            </p:cNvPr>
            <p:cNvSpPr>
              <a:spLocks noChangeArrowheads="1"/>
            </p:cNvSpPr>
            <p:nvPr/>
          </p:nvSpPr>
          <p:spPr bwMode="auto">
            <a:xfrm>
              <a:off x="4025"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6" name="Rectangle 102">
              <a:extLst>
                <a:ext uri="{FF2B5EF4-FFF2-40B4-BE49-F238E27FC236}">
                  <a16:creationId xmlns:a16="http://schemas.microsoft.com/office/drawing/2014/main" id="{A77572A6-7A78-43E3-8C80-5CE3AEF76B2B}"/>
                </a:ext>
              </a:extLst>
            </p:cNvPr>
            <p:cNvSpPr>
              <a:spLocks noChangeArrowheads="1"/>
            </p:cNvSpPr>
            <p:nvPr/>
          </p:nvSpPr>
          <p:spPr bwMode="auto">
            <a:xfrm>
              <a:off x="3862" y="1595"/>
              <a:ext cx="163"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7" name="Rectangle 103">
              <a:extLst>
                <a:ext uri="{FF2B5EF4-FFF2-40B4-BE49-F238E27FC236}">
                  <a16:creationId xmlns:a16="http://schemas.microsoft.com/office/drawing/2014/main" id="{931B51D9-61C9-44B4-A7B5-61BED1027AE7}"/>
                </a:ext>
              </a:extLst>
            </p:cNvPr>
            <p:cNvSpPr>
              <a:spLocks noChangeArrowheads="1"/>
            </p:cNvSpPr>
            <p:nvPr/>
          </p:nvSpPr>
          <p:spPr bwMode="auto">
            <a:xfrm>
              <a:off x="3702" y="1595"/>
              <a:ext cx="160" cy="1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zh-CN" altLang="en-US" sz="369">
                <a:ea typeface="宋体" panose="02010600030101010101" pitchFamily="2" charset="-122"/>
              </a:endParaRPr>
            </a:p>
          </p:txBody>
        </p:sp>
        <p:sp>
          <p:nvSpPr>
            <p:cNvPr id="108" name="Line 104">
              <a:extLst>
                <a:ext uri="{FF2B5EF4-FFF2-40B4-BE49-F238E27FC236}">
                  <a16:creationId xmlns:a16="http://schemas.microsoft.com/office/drawing/2014/main" id="{39621595-67BD-4CB9-BA15-C1AF17B9135D}"/>
                </a:ext>
              </a:extLst>
            </p:cNvPr>
            <p:cNvSpPr>
              <a:spLocks noChangeShapeType="1"/>
            </p:cNvSpPr>
            <p:nvPr/>
          </p:nvSpPr>
          <p:spPr bwMode="auto">
            <a:xfrm>
              <a:off x="3702" y="1744"/>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09" name="Line 105">
              <a:extLst>
                <a:ext uri="{FF2B5EF4-FFF2-40B4-BE49-F238E27FC236}">
                  <a16:creationId xmlns:a16="http://schemas.microsoft.com/office/drawing/2014/main" id="{57966D5D-B78E-4F5E-9CB6-579793426CBC}"/>
                </a:ext>
              </a:extLst>
            </p:cNvPr>
            <p:cNvSpPr>
              <a:spLocks noChangeShapeType="1"/>
            </p:cNvSpPr>
            <p:nvPr/>
          </p:nvSpPr>
          <p:spPr bwMode="auto">
            <a:xfrm>
              <a:off x="3702" y="1893"/>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0" name="Line 106">
              <a:extLst>
                <a:ext uri="{FF2B5EF4-FFF2-40B4-BE49-F238E27FC236}">
                  <a16:creationId xmlns:a16="http://schemas.microsoft.com/office/drawing/2014/main" id="{E8D538EC-B593-458F-BE35-43A262E62DE3}"/>
                </a:ext>
              </a:extLst>
            </p:cNvPr>
            <p:cNvSpPr>
              <a:spLocks noChangeShapeType="1"/>
            </p:cNvSpPr>
            <p:nvPr/>
          </p:nvSpPr>
          <p:spPr bwMode="auto">
            <a:xfrm>
              <a:off x="3702" y="2041"/>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1" name="Line 107">
              <a:extLst>
                <a:ext uri="{FF2B5EF4-FFF2-40B4-BE49-F238E27FC236}">
                  <a16:creationId xmlns:a16="http://schemas.microsoft.com/office/drawing/2014/main" id="{4F962495-2C4A-403C-AF70-FBB75A1DAC54}"/>
                </a:ext>
              </a:extLst>
            </p:cNvPr>
            <p:cNvSpPr>
              <a:spLocks noChangeShapeType="1"/>
            </p:cNvSpPr>
            <p:nvPr/>
          </p:nvSpPr>
          <p:spPr bwMode="auto">
            <a:xfrm>
              <a:off x="3702" y="2190"/>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2" name="Line 108">
              <a:extLst>
                <a:ext uri="{FF2B5EF4-FFF2-40B4-BE49-F238E27FC236}">
                  <a16:creationId xmlns:a16="http://schemas.microsoft.com/office/drawing/2014/main" id="{A84A6A0D-203E-4ED2-BB3B-6008891AE4D4}"/>
                </a:ext>
              </a:extLst>
            </p:cNvPr>
            <p:cNvSpPr>
              <a:spLocks noChangeShapeType="1"/>
            </p:cNvSpPr>
            <p:nvPr/>
          </p:nvSpPr>
          <p:spPr bwMode="auto">
            <a:xfrm>
              <a:off x="3702" y="2339"/>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3" name="Line 109">
              <a:extLst>
                <a:ext uri="{FF2B5EF4-FFF2-40B4-BE49-F238E27FC236}">
                  <a16:creationId xmlns:a16="http://schemas.microsoft.com/office/drawing/2014/main" id="{455DB73C-9DD1-44DF-88DF-2361A8D32677}"/>
                </a:ext>
              </a:extLst>
            </p:cNvPr>
            <p:cNvSpPr>
              <a:spLocks noChangeShapeType="1"/>
            </p:cNvSpPr>
            <p:nvPr/>
          </p:nvSpPr>
          <p:spPr bwMode="auto">
            <a:xfrm>
              <a:off x="3702" y="2488"/>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4" name="Line 110">
              <a:extLst>
                <a:ext uri="{FF2B5EF4-FFF2-40B4-BE49-F238E27FC236}">
                  <a16:creationId xmlns:a16="http://schemas.microsoft.com/office/drawing/2014/main" id="{3CD98D9C-ED0B-4A6B-9861-3DB3845EDF06}"/>
                </a:ext>
              </a:extLst>
            </p:cNvPr>
            <p:cNvSpPr>
              <a:spLocks noChangeShapeType="1"/>
            </p:cNvSpPr>
            <p:nvPr/>
          </p:nvSpPr>
          <p:spPr bwMode="auto">
            <a:xfrm>
              <a:off x="3702" y="2637"/>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5" name="Line 111">
              <a:extLst>
                <a:ext uri="{FF2B5EF4-FFF2-40B4-BE49-F238E27FC236}">
                  <a16:creationId xmlns:a16="http://schemas.microsoft.com/office/drawing/2014/main" id="{56792CF6-B665-4A4F-8F93-153741D5435F}"/>
                </a:ext>
              </a:extLst>
            </p:cNvPr>
            <p:cNvSpPr>
              <a:spLocks noChangeShapeType="1"/>
            </p:cNvSpPr>
            <p:nvPr/>
          </p:nvSpPr>
          <p:spPr bwMode="auto">
            <a:xfrm>
              <a:off x="3702" y="2785"/>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6" name="Line 112">
              <a:extLst>
                <a:ext uri="{FF2B5EF4-FFF2-40B4-BE49-F238E27FC236}">
                  <a16:creationId xmlns:a16="http://schemas.microsoft.com/office/drawing/2014/main" id="{D3EA368E-5DF9-4AE5-B4F7-C93B3AA26839}"/>
                </a:ext>
              </a:extLst>
            </p:cNvPr>
            <p:cNvSpPr>
              <a:spLocks noChangeShapeType="1"/>
            </p:cNvSpPr>
            <p:nvPr/>
          </p:nvSpPr>
          <p:spPr bwMode="auto">
            <a:xfrm>
              <a:off x="3702" y="2934"/>
              <a:ext cx="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7" name="Line 113">
              <a:extLst>
                <a:ext uri="{FF2B5EF4-FFF2-40B4-BE49-F238E27FC236}">
                  <a16:creationId xmlns:a16="http://schemas.microsoft.com/office/drawing/2014/main" id="{1864806B-A321-4E78-85D9-E929C85FFF8B}"/>
                </a:ext>
              </a:extLst>
            </p:cNvPr>
            <p:cNvSpPr>
              <a:spLocks noChangeShapeType="1"/>
            </p:cNvSpPr>
            <p:nvPr/>
          </p:nvSpPr>
          <p:spPr bwMode="auto">
            <a:xfrm>
              <a:off x="3862"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8" name="Line 114">
              <a:extLst>
                <a:ext uri="{FF2B5EF4-FFF2-40B4-BE49-F238E27FC236}">
                  <a16:creationId xmlns:a16="http://schemas.microsoft.com/office/drawing/2014/main" id="{D2AD9900-AE8A-4E3D-B1F9-BC33CD80EB48}"/>
                </a:ext>
              </a:extLst>
            </p:cNvPr>
            <p:cNvSpPr>
              <a:spLocks noChangeShapeType="1"/>
            </p:cNvSpPr>
            <p:nvPr/>
          </p:nvSpPr>
          <p:spPr bwMode="auto">
            <a:xfrm>
              <a:off x="4025"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19" name="Line 115">
              <a:extLst>
                <a:ext uri="{FF2B5EF4-FFF2-40B4-BE49-F238E27FC236}">
                  <a16:creationId xmlns:a16="http://schemas.microsoft.com/office/drawing/2014/main" id="{BF0E72E6-B54F-440A-9007-EB16B1067349}"/>
                </a:ext>
              </a:extLst>
            </p:cNvPr>
            <p:cNvSpPr>
              <a:spLocks noChangeShapeType="1"/>
            </p:cNvSpPr>
            <p:nvPr/>
          </p:nvSpPr>
          <p:spPr bwMode="auto">
            <a:xfrm>
              <a:off x="4185"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0" name="Line 116">
              <a:extLst>
                <a:ext uri="{FF2B5EF4-FFF2-40B4-BE49-F238E27FC236}">
                  <a16:creationId xmlns:a16="http://schemas.microsoft.com/office/drawing/2014/main" id="{996C92E9-924B-4B04-AB26-8CD96BCC9FAA}"/>
                </a:ext>
              </a:extLst>
            </p:cNvPr>
            <p:cNvSpPr>
              <a:spLocks noChangeShapeType="1"/>
            </p:cNvSpPr>
            <p:nvPr/>
          </p:nvSpPr>
          <p:spPr bwMode="auto">
            <a:xfrm>
              <a:off x="4348"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1" name="Line 117">
              <a:extLst>
                <a:ext uri="{FF2B5EF4-FFF2-40B4-BE49-F238E27FC236}">
                  <a16:creationId xmlns:a16="http://schemas.microsoft.com/office/drawing/2014/main" id="{762B5819-E032-44CD-A036-87FEA45C9F75}"/>
                </a:ext>
              </a:extLst>
            </p:cNvPr>
            <p:cNvSpPr>
              <a:spLocks noChangeShapeType="1"/>
            </p:cNvSpPr>
            <p:nvPr/>
          </p:nvSpPr>
          <p:spPr bwMode="auto">
            <a:xfrm>
              <a:off x="4508"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2" name="Line 118">
              <a:extLst>
                <a:ext uri="{FF2B5EF4-FFF2-40B4-BE49-F238E27FC236}">
                  <a16:creationId xmlns:a16="http://schemas.microsoft.com/office/drawing/2014/main" id="{1B635AEE-637A-40D4-B8F3-AF70A80C41A4}"/>
                </a:ext>
              </a:extLst>
            </p:cNvPr>
            <p:cNvSpPr>
              <a:spLocks noChangeShapeType="1"/>
            </p:cNvSpPr>
            <p:nvPr/>
          </p:nvSpPr>
          <p:spPr bwMode="auto">
            <a:xfrm>
              <a:off x="4679"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3" name="Line 119">
              <a:extLst>
                <a:ext uri="{FF2B5EF4-FFF2-40B4-BE49-F238E27FC236}">
                  <a16:creationId xmlns:a16="http://schemas.microsoft.com/office/drawing/2014/main" id="{5450DF70-FE8E-4789-AA64-3D256D379F81}"/>
                </a:ext>
              </a:extLst>
            </p:cNvPr>
            <p:cNvSpPr>
              <a:spLocks noChangeShapeType="1"/>
            </p:cNvSpPr>
            <p:nvPr/>
          </p:nvSpPr>
          <p:spPr bwMode="auto">
            <a:xfrm>
              <a:off x="4831"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4" name="Line 120">
              <a:extLst>
                <a:ext uri="{FF2B5EF4-FFF2-40B4-BE49-F238E27FC236}">
                  <a16:creationId xmlns:a16="http://schemas.microsoft.com/office/drawing/2014/main" id="{08FCE843-ED1E-473B-A64F-3DEDDAAF41DA}"/>
                </a:ext>
              </a:extLst>
            </p:cNvPr>
            <p:cNvSpPr>
              <a:spLocks noChangeShapeType="1"/>
            </p:cNvSpPr>
            <p:nvPr/>
          </p:nvSpPr>
          <p:spPr bwMode="auto">
            <a:xfrm>
              <a:off x="4991"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5" name="Line 121">
              <a:extLst>
                <a:ext uri="{FF2B5EF4-FFF2-40B4-BE49-F238E27FC236}">
                  <a16:creationId xmlns:a16="http://schemas.microsoft.com/office/drawing/2014/main" id="{A63EA4CF-AA12-4985-83DC-9C5A46A39D95}"/>
                </a:ext>
              </a:extLst>
            </p:cNvPr>
            <p:cNvSpPr>
              <a:spLocks noChangeShapeType="1"/>
            </p:cNvSpPr>
            <p:nvPr/>
          </p:nvSpPr>
          <p:spPr bwMode="auto">
            <a:xfrm>
              <a:off x="5154" y="1595"/>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6" name="Line 122">
              <a:extLst>
                <a:ext uri="{FF2B5EF4-FFF2-40B4-BE49-F238E27FC236}">
                  <a16:creationId xmlns:a16="http://schemas.microsoft.com/office/drawing/2014/main" id="{B706F032-E3AB-4A65-95BA-4C21312F8C56}"/>
                </a:ext>
              </a:extLst>
            </p:cNvPr>
            <p:cNvSpPr>
              <a:spLocks noChangeShapeType="1"/>
            </p:cNvSpPr>
            <p:nvPr/>
          </p:nvSpPr>
          <p:spPr bwMode="auto">
            <a:xfrm flipV="1">
              <a:off x="3702" y="1259"/>
              <a:ext cx="0"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7" name="Line 123">
              <a:extLst>
                <a:ext uri="{FF2B5EF4-FFF2-40B4-BE49-F238E27FC236}">
                  <a16:creationId xmlns:a16="http://schemas.microsoft.com/office/drawing/2014/main" id="{B8EC1D40-6C64-4C6B-8CE1-B06E12A36426}"/>
                </a:ext>
              </a:extLst>
            </p:cNvPr>
            <p:cNvSpPr>
              <a:spLocks noChangeShapeType="1"/>
            </p:cNvSpPr>
            <p:nvPr/>
          </p:nvSpPr>
          <p:spPr bwMode="auto">
            <a:xfrm>
              <a:off x="3702" y="3083"/>
              <a:ext cx="1924"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lIns="84992" tIns="42497" rIns="84992" bIns="42497"/>
            <a:lstStyle/>
            <a:p>
              <a:endParaRPr lang="zh-CN" altLang="en-US"/>
            </a:p>
          </p:txBody>
        </p:sp>
        <p:sp>
          <p:nvSpPr>
            <p:cNvPr id="128" name="Oval 124">
              <a:extLst>
                <a:ext uri="{FF2B5EF4-FFF2-40B4-BE49-F238E27FC236}">
                  <a16:creationId xmlns:a16="http://schemas.microsoft.com/office/drawing/2014/main" id="{E6F15F83-0FEB-4A7B-BAFC-EEFF921697C3}"/>
                </a:ext>
              </a:extLst>
            </p:cNvPr>
            <p:cNvSpPr>
              <a:spLocks noChangeArrowheads="1"/>
            </p:cNvSpPr>
            <p:nvPr/>
          </p:nvSpPr>
          <p:spPr bwMode="auto">
            <a:xfrm>
              <a:off x="3650" y="1710"/>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29" name="Oval 125">
              <a:extLst>
                <a:ext uri="{FF2B5EF4-FFF2-40B4-BE49-F238E27FC236}">
                  <a16:creationId xmlns:a16="http://schemas.microsoft.com/office/drawing/2014/main" id="{F0731051-EC0D-4083-8FE3-02544B1CAE44}"/>
                </a:ext>
              </a:extLst>
            </p:cNvPr>
            <p:cNvSpPr>
              <a:spLocks noChangeArrowheads="1"/>
            </p:cNvSpPr>
            <p:nvPr/>
          </p:nvSpPr>
          <p:spPr bwMode="auto">
            <a:xfrm>
              <a:off x="3806" y="1710"/>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0" name="Oval 126">
              <a:extLst>
                <a:ext uri="{FF2B5EF4-FFF2-40B4-BE49-F238E27FC236}">
                  <a16:creationId xmlns:a16="http://schemas.microsoft.com/office/drawing/2014/main" id="{822ADA6D-6054-4861-8A0D-24A004F5B3A3}"/>
                </a:ext>
              </a:extLst>
            </p:cNvPr>
            <p:cNvSpPr>
              <a:spLocks noChangeArrowheads="1"/>
            </p:cNvSpPr>
            <p:nvPr/>
          </p:nvSpPr>
          <p:spPr bwMode="auto">
            <a:xfrm>
              <a:off x="3983" y="1710"/>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1" name="Oval 127">
              <a:extLst>
                <a:ext uri="{FF2B5EF4-FFF2-40B4-BE49-F238E27FC236}">
                  <a16:creationId xmlns:a16="http://schemas.microsoft.com/office/drawing/2014/main" id="{62F3338B-1166-462E-AEE8-4BC0E4A4E04E}"/>
                </a:ext>
              </a:extLst>
            </p:cNvPr>
            <p:cNvSpPr>
              <a:spLocks noChangeArrowheads="1"/>
            </p:cNvSpPr>
            <p:nvPr/>
          </p:nvSpPr>
          <p:spPr bwMode="auto">
            <a:xfrm>
              <a:off x="4139" y="1854"/>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2" name="Oval 128">
              <a:extLst>
                <a:ext uri="{FF2B5EF4-FFF2-40B4-BE49-F238E27FC236}">
                  <a16:creationId xmlns:a16="http://schemas.microsoft.com/office/drawing/2014/main" id="{4B0DDFCE-3D35-4FDE-8B85-5F530D04C4A2}"/>
                </a:ext>
              </a:extLst>
            </p:cNvPr>
            <p:cNvSpPr>
              <a:spLocks noChangeArrowheads="1"/>
            </p:cNvSpPr>
            <p:nvPr/>
          </p:nvSpPr>
          <p:spPr bwMode="auto">
            <a:xfrm>
              <a:off x="4326" y="1854"/>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3" name="Oval 129">
              <a:extLst>
                <a:ext uri="{FF2B5EF4-FFF2-40B4-BE49-F238E27FC236}">
                  <a16:creationId xmlns:a16="http://schemas.microsoft.com/office/drawing/2014/main" id="{CCE15956-BABE-4550-A6F9-E7F074988A38}"/>
                </a:ext>
              </a:extLst>
            </p:cNvPr>
            <p:cNvSpPr>
              <a:spLocks noChangeArrowheads="1"/>
            </p:cNvSpPr>
            <p:nvPr/>
          </p:nvSpPr>
          <p:spPr bwMode="auto">
            <a:xfrm>
              <a:off x="4451" y="1998"/>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4" name="Oval 130">
              <a:extLst>
                <a:ext uri="{FF2B5EF4-FFF2-40B4-BE49-F238E27FC236}">
                  <a16:creationId xmlns:a16="http://schemas.microsoft.com/office/drawing/2014/main" id="{76AE6900-B3FC-45D6-9669-BD5BC78062A4}"/>
                </a:ext>
              </a:extLst>
            </p:cNvPr>
            <p:cNvSpPr>
              <a:spLocks noChangeArrowheads="1"/>
            </p:cNvSpPr>
            <p:nvPr/>
          </p:nvSpPr>
          <p:spPr bwMode="auto">
            <a:xfrm>
              <a:off x="4659" y="2142"/>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5" name="Oval 131">
              <a:extLst>
                <a:ext uri="{FF2B5EF4-FFF2-40B4-BE49-F238E27FC236}">
                  <a16:creationId xmlns:a16="http://schemas.microsoft.com/office/drawing/2014/main" id="{885E6C44-73BC-40CB-88D9-F257552DB684}"/>
                </a:ext>
              </a:extLst>
            </p:cNvPr>
            <p:cNvSpPr>
              <a:spLocks noChangeArrowheads="1"/>
            </p:cNvSpPr>
            <p:nvPr/>
          </p:nvSpPr>
          <p:spPr bwMode="auto">
            <a:xfrm>
              <a:off x="4794" y="2286"/>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6" name="Oval 132">
              <a:extLst>
                <a:ext uri="{FF2B5EF4-FFF2-40B4-BE49-F238E27FC236}">
                  <a16:creationId xmlns:a16="http://schemas.microsoft.com/office/drawing/2014/main" id="{F124072A-D673-4561-987A-23226C621BDF}"/>
                </a:ext>
              </a:extLst>
            </p:cNvPr>
            <p:cNvSpPr>
              <a:spLocks noChangeArrowheads="1"/>
            </p:cNvSpPr>
            <p:nvPr/>
          </p:nvSpPr>
          <p:spPr bwMode="auto">
            <a:xfrm>
              <a:off x="4950" y="2592"/>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37" name="Oval 133">
              <a:extLst>
                <a:ext uri="{FF2B5EF4-FFF2-40B4-BE49-F238E27FC236}">
                  <a16:creationId xmlns:a16="http://schemas.microsoft.com/office/drawing/2014/main" id="{6C3125B2-6895-4A57-BF95-DD3C6B8D1004}"/>
                </a:ext>
              </a:extLst>
            </p:cNvPr>
            <p:cNvSpPr>
              <a:spLocks noChangeArrowheads="1"/>
            </p:cNvSpPr>
            <p:nvPr/>
          </p:nvSpPr>
          <p:spPr bwMode="auto">
            <a:xfrm>
              <a:off x="5115" y="3042"/>
              <a:ext cx="83" cy="77"/>
            </a:xfrm>
            <a:prstGeom prst="ellipse">
              <a:avLst/>
            </a:prstGeom>
            <a:solidFill>
              <a:schemeClr val="bg1"/>
            </a:solidFill>
            <a:ln w="9525">
              <a:solidFill>
                <a:schemeClr val="tx1"/>
              </a:solidFill>
              <a:round/>
              <a:headEnd/>
              <a:tailEnd/>
            </a:ln>
          </p:spPr>
          <p:txBody>
            <a:bodyPr wrap="none" lIns="84992" tIns="42497" rIns="84992" bIns="42497"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70C08D0C-C2DE-4887-B9D2-662A4DE6B1FD}"/>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1EA38909-5EF6-48AC-B4F9-932BED69475E}" type="slidenum">
              <a:rPr lang="zh-CN" altLang="en-US" sz="1292">
                <a:latin typeface="Arial" panose="020B0604020202020204" pitchFamily="34" charset="0"/>
              </a:rPr>
              <a:pPr>
                <a:spcBef>
                  <a:spcPct val="0"/>
                </a:spcBef>
                <a:buFontTx/>
                <a:buNone/>
              </a:pPr>
              <a:t>31</a:t>
            </a:fld>
            <a:endParaRPr lang="en-US" altLang="zh-CN" sz="1292">
              <a:latin typeface="Arial" panose="020B0604020202020204" pitchFamily="34" charset="0"/>
            </a:endParaRPr>
          </a:p>
        </p:txBody>
      </p:sp>
      <p:sp>
        <p:nvSpPr>
          <p:cNvPr id="41987" name="灯片编号占位符 5">
            <a:extLst>
              <a:ext uri="{FF2B5EF4-FFF2-40B4-BE49-F238E27FC236}">
                <a16:creationId xmlns:a16="http://schemas.microsoft.com/office/drawing/2014/main" id="{58BDE483-750E-46D3-80E6-A17CD638D2FB}"/>
              </a:ext>
            </a:extLst>
          </p:cNvPr>
          <p:cNvSpPr txBox="1">
            <a:spLocks noGrp="1"/>
          </p:cNvSpPr>
          <p:nvPr/>
        </p:nvSpPr>
        <p:spPr bwMode="auto">
          <a:xfrm>
            <a:off x="6553200" y="6227888"/>
            <a:ext cx="2133600" cy="29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C5F6A5AC-E237-422A-A6AE-9B67B248A53D}" type="slidenum">
              <a:rPr lang="zh-CN" altLang="en-US" sz="1292">
                <a:latin typeface="Arial" panose="020B0604020202020204" pitchFamily="34" charset="0"/>
                <a:ea typeface="宋体" panose="02010600030101010101" pitchFamily="2" charset="-122"/>
              </a:rPr>
              <a:pPr algn="r" eaLnBrk="1" hangingPunct="1">
                <a:spcBef>
                  <a:spcPct val="0"/>
                </a:spcBef>
                <a:buFontTx/>
                <a:buNone/>
              </a:pPr>
              <a:t>31</a:t>
            </a:fld>
            <a:endParaRPr lang="en-US" altLang="zh-CN" sz="1292">
              <a:latin typeface="Arial" panose="020B0604020202020204" pitchFamily="34" charset="0"/>
              <a:ea typeface="宋体" panose="02010600030101010101" pitchFamily="2" charset="-122"/>
            </a:endParaRPr>
          </a:p>
        </p:txBody>
      </p:sp>
      <p:sp>
        <p:nvSpPr>
          <p:cNvPr id="41989" name="Rectangle 3">
            <a:extLst>
              <a:ext uri="{FF2B5EF4-FFF2-40B4-BE49-F238E27FC236}">
                <a16:creationId xmlns:a16="http://schemas.microsoft.com/office/drawing/2014/main" id="{8A8AC760-9B7B-41FC-AFC5-321737AF239E}"/>
              </a:ext>
            </a:extLst>
          </p:cNvPr>
          <p:cNvSpPr>
            <a:spLocks noGrp="1" noChangeArrowheads="1"/>
          </p:cNvSpPr>
          <p:nvPr>
            <p:ph type="body" idx="4294967295"/>
          </p:nvPr>
        </p:nvSpPr>
        <p:spPr>
          <a:xfrm>
            <a:off x="222738" y="1389184"/>
            <a:ext cx="8235462" cy="4501662"/>
          </a:xfrm>
          <a:ln>
            <a:solidFill>
              <a:schemeClr val="bg1"/>
            </a:solidFill>
            <a:miter lim="800000"/>
            <a:headEnd/>
            <a:tailEnd/>
          </a:ln>
        </p:spPr>
        <p:txBody>
          <a:bodyPr/>
          <a:lstStyle/>
          <a:p>
            <a:pPr eaLnBrk="1" hangingPunct="1">
              <a:buFontTx/>
              <a:buNone/>
            </a:pPr>
            <a:r>
              <a:rPr lang="zh-CN" altLang="en-US" sz="2585" dirty="0">
                <a:ea typeface="宋体" panose="02010600030101010101" pitchFamily="2" charset="-122"/>
              </a:rPr>
              <a:t>利用圆的对称性，只须讨论</a:t>
            </a:r>
            <a:r>
              <a:rPr lang="en-US" altLang="zh-CN" sz="2585" dirty="0">
                <a:ea typeface="宋体" panose="02010600030101010101" pitchFamily="2" charset="-122"/>
              </a:rPr>
              <a:t>1/8</a:t>
            </a:r>
            <a:r>
              <a:rPr lang="zh-CN" altLang="en-US" sz="2585" dirty="0">
                <a:ea typeface="宋体" panose="02010600030101010101" pitchFamily="2" charset="-122"/>
              </a:rPr>
              <a:t>圆。</a:t>
            </a:r>
          </a:p>
          <a:p>
            <a:pPr eaLnBrk="1" hangingPunct="1"/>
            <a:endParaRPr lang="zh-CN" altLang="en-US" sz="2585" dirty="0">
              <a:ea typeface="宋体" panose="02010600030101010101" pitchFamily="2" charset="-122"/>
            </a:endParaRPr>
          </a:p>
          <a:p>
            <a:pPr eaLnBrk="1" hangingPunct="1"/>
            <a:endParaRPr lang="zh-CN" altLang="en-US" sz="2585" dirty="0">
              <a:ea typeface="宋体" panose="02010600030101010101" pitchFamily="2" charset="-122"/>
            </a:endParaRPr>
          </a:p>
          <a:p>
            <a:pPr eaLnBrk="1" hangingPunct="1"/>
            <a:endParaRPr lang="zh-CN" altLang="en-US" sz="2585" dirty="0">
              <a:ea typeface="宋体" panose="02010600030101010101" pitchFamily="2" charset="-122"/>
            </a:endParaRPr>
          </a:p>
          <a:p>
            <a:pPr eaLnBrk="1" hangingPunct="1"/>
            <a:endParaRPr lang="zh-CN" altLang="en-US" sz="2585" dirty="0">
              <a:ea typeface="宋体" panose="02010600030101010101" pitchFamily="2" charset="-122"/>
            </a:endParaRPr>
          </a:p>
          <a:p>
            <a:pPr eaLnBrk="1" hangingPunct="1"/>
            <a:endParaRPr lang="zh-CN" altLang="en-US" sz="2585" dirty="0">
              <a:ea typeface="宋体" panose="02010600030101010101" pitchFamily="2" charset="-122"/>
            </a:endParaRPr>
          </a:p>
          <a:p>
            <a:pPr eaLnBrk="1" hangingPunct="1">
              <a:spcBef>
                <a:spcPct val="0"/>
              </a:spcBef>
              <a:buFontTx/>
              <a:buNone/>
            </a:pPr>
            <a:endParaRPr lang="zh-CN" altLang="en-US" sz="2585" dirty="0">
              <a:ea typeface="宋体" panose="02010600030101010101" pitchFamily="2" charset="-122"/>
            </a:endParaRPr>
          </a:p>
          <a:p>
            <a:pPr eaLnBrk="1" hangingPunct="1">
              <a:spcBef>
                <a:spcPct val="0"/>
              </a:spcBef>
              <a:buFontTx/>
              <a:buNone/>
            </a:pPr>
            <a:r>
              <a:rPr lang="en-US" altLang="zh-CN" sz="2585" dirty="0">
                <a:ea typeface="宋体" panose="02010600030101010101" pitchFamily="2" charset="-122"/>
              </a:rPr>
              <a:t>P</a:t>
            </a:r>
            <a:r>
              <a:rPr lang="zh-CN" altLang="en-US" sz="2585" dirty="0">
                <a:ea typeface="宋体" panose="02010600030101010101" pitchFamily="2" charset="-122"/>
              </a:rPr>
              <a:t>为当前点亮象素，那么，下一个点亮的象素可能是</a:t>
            </a:r>
            <a:r>
              <a:rPr lang="en-US" altLang="zh-CN" sz="2585" dirty="0">
                <a:ea typeface="宋体" panose="02010600030101010101" pitchFamily="2" charset="-122"/>
              </a:rPr>
              <a:t>P1</a:t>
            </a:r>
            <a:r>
              <a:rPr lang="zh-CN" altLang="en-US" sz="2585" dirty="0">
                <a:ea typeface="宋体" panose="02010600030101010101" pitchFamily="2" charset="-122"/>
              </a:rPr>
              <a:t>（</a:t>
            </a:r>
            <a:r>
              <a:rPr lang="en-US" altLang="zh-CN" sz="2585" dirty="0">
                <a:ea typeface="宋体" panose="02010600030101010101" pitchFamily="2" charset="-122"/>
              </a:rPr>
              <a:t>X</a:t>
            </a:r>
            <a:r>
              <a:rPr lang="en-US" altLang="zh-CN" sz="1662" dirty="0">
                <a:ea typeface="宋体" panose="02010600030101010101" pitchFamily="2" charset="-122"/>
              </a:rPr>
              <a:t>p</a:t>
            </a:r>
            <a:r>
              <a:rPr lang="en-US" altLang="zh-CN" sz="2585" dirty="0">
                <a:ea typeface="宋体" panose="02010600030101010101" pitchFamily="2" charset="-122"/>
              </a:rPr>
              <a:t>+1</a:t>
            </a:r>
            <a:r>
              <a:rPr lang="zh-CN" altLang="en-US" sz="2585" dirty="0">
                <a:ea typeface="宋体" panose="02010600030101010101" pitchFamily="2" charset="-122"/>
              </a:rPr>
              <a:t>，</a:t>
            </a:r>
            <a:r>
              <a:rPr lang="en-US" altLang="zh-CN" sz="2585" dirty="0" err="1">
                <a:ea typeface="宋体" panose="02010600030101010101" pitchFamily="2" charset="-122"/>
              </a:rPr>
              <a:t>Y</a:t>
            </a:r>
            <a:r>
              <a:rPr lang="en-US" altLang="zh-CN" sz="1662" dirty="0" err="1">
                <a:ea typeface="宋体" panose="02010600030101010101" pitchFamily="2" charset="-122"/>
              </a:rPr>
              <a:t>p</a:t>
            </a:r>
            <a:r>
              <a:rPr lang="zh-CN" altLang="en-US" sz="2585" dirty="0">
                <a:ea typeface="宋体" panose="02010600030101010101" pitchFamily="2" charset="-122"/>
              </a:rPr>
              <a:t>）或</a:t>
            </a:r>
            <a:r>
              <a:rPr lang="en-US" altLang="zh-CN" sz="2585" dirty="0">
                <a:ea typeface="宋体" panose="02010600030101010101" pitchFamily="2" charset="-122"/>
              </a:rPr>
              <a:t>P2</a:t>
            </a:r>
            <a:r>
              <a:rPr lang="zh-CN" altLang="en-US" sz="2585" dirty="0">
                <a:ea typeface="宋体" panose="02010600030101010101" pitchFamily="2" charset="-122"/>
              </a:rPr>
              <a:t>（</a:t>
            </a:r>
            <a:r>
              <a:rPr lang="en-US" altLang="zh-CN" sz="2585" dirty="0" err="1">
                <a:ea typeface="宋体" panose="02010600030101010101" pitchFamily="2" charset="-122"/>
              </a:rPr>
              <a:t>X</a:t>
            </a:r>
            <a:r>
              <a:rPr lang="en-US" altLang="zh-CN" sz="1662" dirty="0" err="1">
                <a:ea typeface="宋体" panose="02010600030101010101" pitchFamily="2" charset="-122"/>
              </a:rPr>
              <a:t>p</a:t>
            </a:r>
            <a:r>
              <a:rPr lang="en-US" altLang="zh-CN" sz="2585" dirty="0">
                <a:ea typeface="宋体" panose="02010600030101010101" pitchFamily="2" charset="-122"/>
              </a:rPr>
              <a:t> +1</a:t>
            </a:r>
            <a:r>
              <a:rPr lang="zh-CN" altLang="en-US" sz="2585" dirty="0">
                <a:ea typeface="宋体" panose="02010600030101010101" pitchFamily="2" charset="-122"/>
              </a:rPr>
              <a:t>，</a:t>
            </a:r>
            <a:r>
              <a:rPr lang="en-US" altLang="zh-CN" sz="2585" dirty="0" err="1">
                <a:ea typeface="宋体" panose="02010600030101010101" pitchFamily="2" charset="-122"/>
              </a:rPr>
              <a:t>Y</a:t>
            </a:r>
            <a:r>
              <a:rPr lang="en-US" altLang="zh-CN" sz="1662" dirty="0" err="1">
                <a:ea typeface="宋体" panose="02010600030101010101" pitchFamily="2" charset="-122"/>
              </a:rPr>
              <a:t>p</a:t>
            </a:r>
            <a:r>
              <a:rPr lang="en-US" altLang="zh-CN" sz="2585" dirty="0">
                <a:ea typeface="宋体" panose="02010600030101010101" pitchFamily="2" charset="-122"/>
              </a:rPr>
              <a:t> +1)</a:t>
            </a:r>
            <a:r>
              <a:rPr lang="zh-CN" altLang="en-US" sz="2585" dirty="0">
                <a:ea typeface="宋体" panose="02010600030101010101" pitchFamily="2" charset="-122"/>
              </a:rPr>
              <a:t>。</a:t>
            </a:r>
          </a:p>
          <a:p>
            <a:pPr eaLnBrk="1" hangingPunct="1"/>
            <a:endParaRPr lang="zh-CN" altLang="en-US" sz="2585" dirty="0">
              <a:ea typeface="宋体" panose="02010600030101010101" pitchFamily="2" charset="-122"/>
            </a:endParaRPr>
          </a:p>
        </p:txBody>
      </p:sp>
      <p:sp>
        <p:nvSpPr>
          <p:cNvPr id="41988" name="Rectangle 2">
            <a:extLst>
              <a:ext uri="{FF2B5EF4-FFF2-40B4-BE49-F238E27FC236}">
                <a16:creationId xmlns:a16="http://schemas.microsoft.com/office/drawing/2014/main" id="{60CC533C-FE5D-473B-8709-4762B89C0227}"/>
              </a:ext>
            </a:extLst>
          </p:cNvPr>
          <p:cNvSpPr>
            <a:spLocks noGrp="1" noChangeArrowheads="1"/>
          </p:cNvSpPr>
          <p:nvPr>
            <p:ph type="title" idx="4294967295"/>
          </p:nvPr>
        </p:nvSpPr>
        <p:spPr>
          <a:xfrm>
            <a:off x="1143000" y="263769"/>
            <a:ext cx="7239000" cy="703385"/>
          </a:xfrm>
        </p:spPr>
        <p:txBody>
          <a:bodyPr/>
          <a:lstStyle/>
          <a:p>
            <a:pPr eaLnBrk="1" hangingPunct="1"/>
            <a:r>
              <a:rPr lang="zh-CN" altLang="en-US" dirty="0">
                <a:ea typeface="黑体" panose="02010609060101010101" pitchFamily="49" charset="-122"/>
                <a:sym typeface="Symbol" panose="05050102010706020507" pitchFamily="18" charset="2"/>
              </a:rPr>
              <a:t>中点画圆法</a:t>
            </a:r>
          </a:p>
        </p:txBody>
      </p:sp>
      <p:grpSp>
        <p:nvGrpSpPr>
          <p:cNvPr id="2" name="组合 1"/>
          <p:cNvGrpSpPr/>
          <p:nvPr/>
        </p:nvGrpSpPr>
        <p:grpSpPr>
          <a:xfrm>
            <a:off x="1261698" y="1881557"/>
            <a:ext cx="4605702" cy="2743197"/>
            <a:chOff x="1261698" y="1881557"/>
            <a:chExt cx="4605702" cy="2743197"/>
          </a:xfrm>
        </p:grpSpPr>
        <p:sp>
          <p:nvSpPr>
            <p:cNvPr id="41990" name="Line 4">
              <a:extLst>
                <a:ext uri="{FF2B5EF4-FFF2-40B4-BE49-F238E27FC236}">
                  <a16:creationId xmlns:a16="http://schemas.microsoft.com/office/drawing/2014/main" id="{3F8198CD-6236-431F-84A8-244C244C2CF5}"/>
                </a:ext>
              </a:extLst>
            </p:cNvPr>
            <p:cNvSpPr>
              <a:spLocks noChangeShapeType="1"/>
            </p:cNvSpPr>
            <p:nvPr/>
          </p:nvSpPr>
          <p:spPr bwMode="auto">
            <a:xfrm>
              <a:off x="1752600" y="25146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5">
              <a:extLst>
                <a:ext uri="{FF2B5EF4-FFF2-40B4-BE49-F238E27FC236}">
                  <a16:creationId xmlns:a16="http://schemas.microsoft.com/office/drawing/2014/main" id="{8EE4F4AE-3A1C-4DBF-83F0-08F77E2D7C31}"/>
                </a:ext>
              </a:extLst>
            </p:cNvPr>
            <p:cNvSpPr>
              <a:spLocks noChangeShapeType="1"/>
            </p:cNvSpPr>
            <p:nvPr/>
          </p:nvSpPr>
          <p:spPr bwMode="auto">
            <a:xfrm>
              <a:off x="1752600" y="3288323"/>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6">
              <a:extLst>
                <a:ext uri="{FF2B5EF4-FFF2-40B4-BE49-F238E27FC236}">
                  <a16:creationId xmlns:a16="http://schemas.microsoft.com/office/drawing/2014/main" id="{3D5F8A4A-0939-4E17-8723-CE3245B94BA5}"/>
                </a:ext>
              </a:extLst>
            </p:cNvPr>
            <p:cNvSpPr>
              <a:spLocks noChangeShapeType="1"/>
            </p:cNvSpPr>
            <p:nvPr/>
          </p:nvSpPr>
          <p:spPr bwMode="auto">
            <a:xfrm>
              <a:off x="1828800" y="4132385"/>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7">
              <a:extLst>
                <a:ext uri="{FF2B5EF4-FFF2-40B4-BE49-F238E27FC236}">
                  <a16:creationId xmlns:a16="http://schemas.microsoft.com/office/drawing/2014/main" id="{8BA53604-64C4-4262-AC9A-B7839DC6A39A}"/>
                </a:ext>
              </a:extLst>
            </p:cNvPr>
            <p:cNvSpPr>
              <a:spLocks noChangeShapeType="1"/>
            </p:cNvSpPr>
            <p:nvPr/>
          </p:nvSpPr>
          <p:spPr bwMode="auto">
            <a:xfrm>
              <a:off x="2362200" y="2233246"/>
              <a:ext cx="0" cy="232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8">
              <a:extLst>
                <a:ext uri="{FF2B5EF4-FFF2-40B4-BE49-F238E27FC236}">
                  <a16:creationId xmlns:a16="http://schemas.microsoft.com/office/drawing/2014/main" id="{96A89D57-3EB9-4E40-9C0F-146E72E43690}"/>
                </a:ext>
              </a:extLst>
            </p:cNvPr>
            <p:cNvSpPr>
              <a:spLocks noChangeShapeType="1"/>
            </p:cNvSpPr>
            <p:nvPr/>
          </p:nvSpPr>
          <p:spPr bwMode="auto">
            <a:xfrm>
              <a:off x="3429000" y="2233246"/>
              <a:ext cx="0" cy="2391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9">
              <a:extLst>
                <a:ext uri="{FF2B5EF4-FFF2-40B4-BE49-F238E27FC236}">
                  <a16:creationId xmlns:a16="http://schemas.microsoft.com/office/drawing/2014/main" id="{299BC216-6716-40C4-AB15-56621E81B1E2}"/>
                </a:ext>
              </a:extLst>
            </p:cNvPr>
            <p:cNvSpPr>
              <a:spLocks noChangeShapeType="1"/>
            </p:cNvSpPr>
            <p:nvPr/>
          </p:nvSpPr>
          <p:spPr bwMode="auto">
            <a:xfrm>
              <a:off x="4572000" y="2162908"/>
              <a:ext cx="0" cy="2391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Arc 10">
              <a:extLst>
                <a:ext uri="{FF2B5EF4-FFF2-40B4-BE49-F238E27FC236}">
                  <a16:creationId xmlns:a16="http://schemas.microsoft.com/office/drawing/2014/main" id="{6973ADB9-A9A2-4ABD-BA1E-929E3F93FDAF}"/>
                </a:ext>
              </a:extLst>
            </p:cNvPr>
            <p:cNvSpPr>
              <a:spLocks/>
            </p:cNvSpPr>
            <p:nvPr/>
          </p:nvSpPr>
          <p:spPr bwMode="auto">
            <a:xfrm>
              <a:off x="2209800" y="2584939"/>
              <a:ext cx="3048000" cy="126609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997" name="Line 11">
              <a:extLst>
                <a:ext uri="{FF2B5EF4-FFF2-40B4-BE49-F238E27FC236}">
                  <a16:creationId xmlns:a16="http://schemas.microsoft.com/office/drawing/2014/main" id="{7AE211EC-E1A4-475A-BE45-C551103B39FB}"/>
                </a:ext>
              </a:extLst>
            </p:cNvPr>
            <p:cNvSpPr>
              <a:spLocks noChangeShapeType="1"/>
            </p:cNvSpPr>
            <p:nvPr/>
          </p:nvSpPr>
          <p:spPr bwMode="auto">
            <a:xfrm flipH="1" flipV="1">
              <a:off x="3352800" y="2936631"/>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2">
              <a:extLst>
                <a:ext uri="{FF2B5EF4-FFF2-40B4-BE49-F238E27FC236}">
                  <a16:creationId xmlns:a16="http://schemas.microsoft.com/office/drawing/2014/main" id="{596F13CC-FFBA-4292-A6D9-E5D9C0C4193B}"/>
                </a:ext>
              </a:extLst>
            </p:cNvPr>
            <p:cNvSpPr>
              <a:spLocks noChangeShapeType="1"/>
            </p:cNvSpPr>
            <p:nvPr/>
          </p:nvSpPr>
          <p:spPr bwMode="auto">
            <a:xfrm flipH="1" flipV="1">
              <a:off x="4495800" y="2936631"/>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Rectangle 13">
              <a:extLst>
                <a:ext uri="{FF2B5EF4-FFF2-40B4-BE49-F238E27FC236}">
                  <a16:creationId xmlns:a16="http://schemas.microsoft.com/office/drawing/2014/main" id="{D24306C1-C1F4-425D-B564-29EF9EBE7D6B}"/>
                </a:ext>
              </a:extLst>
            </p:cNvPr>
            <p:cNvSpPr>
              <a:spLocks noChangeArrowheads="1"/>
            </p:cNvSpPr>
            <p:nvPr/>
          </p:nvSpPr>
          <p:spPr bwMode="auto">
            <a:xfrm>
              <a:off x="3352800" y="2444262"/>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2000" name="Rectangle 14">
              <a:extLst>
                <a:ext uri="{FF2B5EF4-FFF2-40B4-BE49-F238E27FC236}">
                  <a16:creationId xmlns:a16="http://schemas.microsoft.com/office/drawing/2014/main" id="{D03F7DBE-F4C5-4174-B91A-E8F607E26728}"/>
                </a:ext>
              </a:extLst>
            </p:cNvPr>
            <p:cNvSpPr>
              <a:spLocks noChangeArrowheads="1"/>
            </p:cNvSpPr>
            <p:nvPr/>
          </p:nvSpPr>
          <p:spPr bwMode="auto">
            <a:xfrm>
              <a:off x="4495800" y="2444262"/>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2001" name="Rectangle 15">
              <a:extLst>
                <a:ext uri="{FF2B5EF4-FFF2-40B4-BE49-F238E27FC236}">
                  <a16:creationId xmlns:a16="http://schemas.microsoft.com/office/drawing/2014/main" id="{081BF34E-7D9F-482B-9753-CAD3DE289374}"/>
                </a:ext>
              </a:extLst>
            </p:cNvPr>
            <p:cNvSpPr>
              <a:spLocks noChangeArrowheads="1"/>
            </p:cNvSpPr>
            <p:nvPr/>
          </p:nvSpPr>
          <p:spPr bwMode="auto">
            <a:xfrm>
              <a:off x="4495800" y="3217986"/>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2002" name="Rectangle 16">
              <a:extLst>
                <a:ext uri="{FF2B5EF4-FFF2-40B4-BE49-F238E27FC236}">
                  <a16:creationId xmlns:a16="http://schemas.microsoft.com/office/drawing/2014/main" id="{8ECF6B11-177C-4074-ACD2-8F06E7E956B2}"/>
                </a:ext>
              </a:extLst>
            </p:cNvPr>
            <p:cNvSpPr>
              <a:spLocks noChangeArrowheads="1"/>
            </p:cNvSpPr>
            <p:nvPr/>
          </p:nvSpPr>
          <p:spPr bwMode="auto">
            <a:xfrm>
              <a:off x="3352800" y="3217986"/>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2003" name="Rectangle 17">
              <a:extLst>
                <a:ext uri="{FF2B5EF4-FFF2-40B4-BE49-F238E27FC236}">
                  <a16:creationId xmlns:a16="http://schemas.microsoft.com/office/drawing/2014/main" id="{7DB6DD62-8533-4379-A419-0D739A751EDB}"/>
                </a:ext>
              </a:extLst>
            </p:cNvPr>
            <p:cNvSpPr>
              <a:spLocks noChangeArrowheads="1"/>
            </p:cNvSpPr>
            <p:nvPr/>
          </p:nvSpPr>
          <p:spPr bwMode="auto">
            <a:xfrm>
              <a:off x="2286000" y="2444262"/>
              <a:ext cx="152400" cy="14067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2004" name="Text Box 18">
              <a:extLst>
                <a:ext uri="{FF2B5EF4-FFF2-40B4-BE49-F238E27FC236}">
                  <a16:creationId xmlns:a16="http://schemas.microsoft.com/office/drawing/2014/main" id="{D2897670-C9B5-4F9E-867C-121FBB140048}"/>
                </a:ext>
              </a:extLst>
            </p:cNvPr>
            <p:cNvSpPr txBox="1">
              <a:spLocks noChangeArrowheads="1"/>
            </p:cNvSpPr>
            <p:nvPr/>
          </p:nvSpPr>
          <p:spPr bwMode="auto">
            <a:xfrm>
              <a:off x="3412881" y="2693380"/>
              <a:ext cx="43794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M</a:t>
              </a:r>
            </a:p>
          </p:txBody>
        </p:sp>
        <p:sp>
          <p:nvSpPr>
            <p:cNvPr id="42005" name="Text Box 19">
              <a:extLst>
                <a:ext uri="{FF2B5EF4-FFF2-40B4-BE49-F238E27FC236}">
                  <a16:creationId xmlns:a16="http://schemas.microsoft.com/office/drawing/2014/main" id="{8FE6A1B8-2D5B-4A62-B4BD-E4734EF4922E}"/>
                </a:ext>
              </a:extLst>
            </p:cNvPr>
            <p:cNvSpPr txBox="1">
              <a:spLocks noChangeArrowheads="1"/>
            </p:cNvSpPr>
            <p:nvPr/>
          </p:nvSpPr>
          <p:spPr bwMode="auto">
            <a:xfrm>
              <a:off x="3489081" y="2130671"/>
              <a:ext cx="48603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P1</a:t>
              </a:r>
            </a:p>
          </p:txBody>
        </p:sp>
        <p:sp>
          <p:nvSpPr>
            <p:cNvPr id="42006" name="Text Box 20">
              <a:extLst>
                <a:ext uri="{FF2B5EF4-FFF2-40B4-BE49-F238E27FC236}">
                  <a16:creationId xmlns:a16="http://schemas.microsoft.com/office/drawing/2014/main" id="{5171D9E4-69E1-422A-955B-B065E600837D}"/>
                </a:ext>
              </a:extLst>
            </p:cNvPr>
            <p:cNvSpPr txBox="1">
              <a:spLocks noChangeArrowheads="1"/>
            </p:cNvSpPr>
            <p:nvPr/>
          </p:nvSpPr>
          <p:spPr bwMode="auto">
            <a:xfrm>
              <a:off x="3429000" y="3217988"/>
              <a:ext cx="48603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P2</a:t>
              </a:r>
            </a:p>
          </p:txBody>
        </p:sp>
        <p:sp>
          <p:nvSpPr>
            <p:cNvPr id="42007" name="Text Box 21">
              <a:extLst>
                <a:ext uri="{FF2B5EF4-FFF2-40B4-BE49-F238E27FC236}">
                  <a16:creationId xmlns:a16="http://schemas.microsoft.com/office/drawing/2014/main" id="{99D10578-5DFA-45DB-BECD-53C2B7C37433}"/>
                </a:ext>
              </a:extLst>
            </p:cNvPr>
            <p:cNvSpPr txBox="1">
              <a:spLocks noChangeArrowheads="1"/>
            </p:cNvSpPr>
            <p:nvPr/>
          </p:nvSpPr>
          <p:spPr bwMode="auto">
            <a:xfrm>
              <a:off x="1261698" y="1881557"/>
              <a:ext cx="200522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P</a:t>
              </a:r>
              <a:r>
                <a:rPr kumimoji="1" lang="zh-CN" altLang="en-US" sz="2215">
                  <a:ea typeface="宋体" panose="02010600030101010101" pitchFamily="2" charset="-122"/>
                </a:rPr>
                <a:t>（</a:t>
              </a:r>
              <a:r>
                <a:rPr kumimoji="1" lang="en-US" altLang="zh-CN" sz="2215">
                  <a:ea typeface="宋体" panose="02010600030101010101" pitchFamily="2" charset="-122"/>
                </a:rPr>
                <a:t>Xp </a:t>
              </a:r>
              <a:r>
                <a:rPr kumimoji="1" lang="zh-CN" altLang="en-US" sz="2215">
                  <a:ea typeface="宋体" panose="02010600030101010101" pitchFamily="2" charset="-122"/>
                </a:rPr>
                <a:t>，</a:t>
              </a:r>
              <a:r>
                <a:rPr kumimoji="1" lang="en-US" altLang="zh-CN" sz="2215">
                  <a:ea typeface="宋体" panose="02010600030101010101" pitchFamily="2" charset="-122"/>
                </a:rPr>
                <a:t>Yp </a:t>
              </a:r>
              <a:r>
                <a:rPr kumimoji="1" lang="zh-CN" altLang="en-US" sz="2215">
                  <a:ea typeface="宋体" panose="02010600030101010101" pitchFamily="2" charset="-122"/>
                </a:rPr>
                <a:t>）</a:t>
              </a:r>
            </a:p>
          </p:txBody>
        </p:sp>
      </p:grpSp>
      <p:sp>
        <p:nvSpPr>
          <p:cNvPr id="42009" name="日期占位符 1">
            <a:extLst>
              <a:ext uri="{FF2B5EF4-FFF2-40B4-BE49-F238E27FC236}">
                <a16:creationId xmlns:a16="http://schemas.microsoft.com/office/drawing/2014/main" id="{1BA4D439-A00B-4D66-9CDA-38B350DB5210}"/>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2C1E3D7E-D987-4BA7-99E7-20D4F4B48FC7}"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a:extLst>
              <a:ext uri="{FF2B5EF4-FFF2-40B4-BE49-F238E27FC236}">
                <a16:creationId xmlns:a16="http://schemas.microsoft.com/office/drawing/2014/main" id="{479F44B9-2624-4CE3-BCC7-E434D627C972}"/>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F29B49AB-0B64-4465-85FA-780C7B40C8B9}" type="slidenum">
              <a:rPr lang="zh-CN" altLang="en-US" sz="1292">
                <a:latin typeface="Arial" panose="020B0604020202020204" pitchFamily="34" charset="0"/>
              </a:rPr>
              <a:pPr>
                <a:spcBef>
                  <a:spcPct val="0"/>
                </a:spcBef>
                <a:buFontTx/>
                <a:buNone/>
              </a:pPr>
              <a:t>32</a:t>
            </a:fld>
            <a:endParaRPr lang="en-US" altLang="zh-CN" sz="1292">
              <a:latin typeface="Arial" panose="020B0604020202020204" pitchFamily="34" charset="0"/>
            </a:endParaRPr>
          </a:p>
        </p:txBody>
      </p:sp>
      <p:sp>
        <p:nvSpPr>
          <p:cNvPr id="43011" name="Rectangle 2">
            <a:extLst>
              <a:ext uri="{FF2B5EF4-FFF2-40B4-BE49-F238E27FC236}">
                <a16:creationId xmlns:a16="http://schemas.microsoft.com/office/drawing/2014/main" id="{69247C5B-0132-4F12-964C-7FC34DA3552E}"/>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sym typeface="Symbol" panose="05050102010706020507" pitchFamily="18" charset="2"/>
              </a:rPr>
              <a:t>中点画圆法</a:t>
            </a:r>
          </a:p>
        </p:txBody>
      </p:sp>
      <p:sp>
        <p:nvSpPr>
          <p:cNvPr id="43012" name="Rectangle 3">
            <a:extLst>
              <a:ext uri="{FF2B5EF4-FFF2-40B4-BE49-F238E27FC236}">
                <a16:creationId xmlns:a16="http://schemas.microsoft.com/office/drawing/2014/main" id="{4EC89A6F-89B1-4321-A920-8E4E9D6ED9B5}"/>
              </a:ext>
            </a:extLst>
          </p:cNvPr>
          <p:cNvSpPr>
            <a:spLocks noGrp="1" noChangeArrowheads="1"/>
          </p:cNvSpPr>
          <p:nvPr>
            <p:ph type="body" sz="half" idx="1"/>
          </p:nvPr>
        </p:nvSpPr>
        <p:spPr>
          <a:xfrm>
            <a:off x="228602" y="1389186"/>
            <a:ext cx="8790843" cy="4783015"/>
          </a:xfrm>
        </p:spPr>
        <p:txBody>
          <a:bodyPr/>
          <a:lstStyle/>
          <a:p>
            <a:pPr eaLnBrk="1" hangingPunct="1">
              <a:buFontTx/>
              <a:buNone/>
            </a:pPr>
            <a:r>
              <a:rPr lang="zh-CN" altLang="en-US" sz="2585">
                <a:ea typeface="宋体" panose="02010600030101010101" pitchFamily="2" charset="-122"/>
              </a:rPr>
              <a:t>构造函数：</a:t>
            </a:r>
            <a:r>
              <a:rPr lang="en-US" altLang="zh-CN" sz="2585">
                <a:ea typeface="宋体" panose="02010600030101010101" pitchFamily="2" charset="-122"/>
              </a:rPr>
              <a:t>F</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a:t>
            </a:r>
            <a:r>
              <a:rPr lang="en-US" altLang="zh-CN" sz="2585">
                <a:ea typeface="宋体" panose="02010600030101010101" pitchFamily="2" charset="-122"/>
              </a:rPr>
              <a:t>=X</a:t>
            </a:r>
            <a:r>
              <a:rPr lang="en-US" altLang="zh-CN" sz="2585" baseline="64000">
                <a:ea typeface="宋体" panose="02010600030101010101" pitchFamily="2" charset="-122"/>
              </a:rPr>
              <a:t>2</a:t>
            </a:r>
            <a:r>
              <a:rPr lang="en-US" altLang="zh-CN" sz="2585">
                <a:ea typeface="宋体" panose="02010600030101010101" pitchFamily="2" charset="-122"/>
              </a:rPr>
              <a:t>  +  Y</a:t>
            </a:r>
            <a:r>
              <a:rPr lang="en-US" altLang="zh-CN" sz="2585" baseline="64000">
                <a:ea typeface="宋体" panose="02010600030101010101" pitchFamily="2" charset="-122"/>
              </a:rPr>
              <a:t>2</a:t>
            </a:r>
            <a:r>
              <a:rPr lang="en-US" altLang="zh-CN" sz="2585">
                <a:ea typeface="宋体" panose="02010600030101010101" pitchFamily="2" charset="-122"/>
              </a:rPr>
              <a:t> -  R</a:t>
            </a:r>
            <a:r>
              <a:rPr lang="en-US" altLang="zh-CN" sz="2585" baseline="64000">
                <a:ea typeface="宋体" panose="02010600030101010101" pitchFamily="2" charset="-122"/>
              </a:rPr>
              <a:t>2 </a:t>
            </a:r>
            <a:r>
              <a:rPr lang="zh-CN" altLang="en-US" sz="2585">
                <a:ea typeface="宋体" panose="02010600030101010101" pitchFamily="2" charset="-122"/>
              </a:rPr>
              <a:t>；则</a:t>
            </a:r>
          </a:p>
          <a:p>
            <a:pPr eaLnBrk="1" hangingPunct="1">
              <a:buFontTx/>
              <a:buNone/>
            </a:pPr>
            <a:r>
              <a:rPr lang="zh-CN" altLang="en-US" sz="2585">
                <a:ea typeface="宋体" panose="02010600030101010101" pitchFamily="2" charset="-122"/>
              </a:rPr>
              <a:t>             </a:t>
            </a:r>
            <a:r>
              <a:rPr lang="en-US" altLang="zh-CN" sz="2585">
                <a:ea typeface="宋体" panose="02010600030101010101" pitchFamily="2" charset="-122"/>
              </a:rPr>
              <a:t>F</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a:t>
            </a:r>
            <a:r>
              <a:rPr lang="en-US" altLang="zh-CN" sz="2585">
                <a:ea typeface="宋体" panose="02010600030101010101" pitchFamily="2" charset="-122"/>
              </a:rPr>
              <a:t>=  0  </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）在圆上；</a:t>
            </a:r>
          </a:p>
          <a:p>
            <a:pPr eaLnBrk="1" hangingPunct="1">
              <a:buFontTx/>
              <a:buNone/>
            </a:pPr>
            <a:r>
              <a:rPr lang="zh-CN" altLang="en-US" sz="2585">
                <a:ea typeface="宋体" panose="02010600030101010101" pitchFamily="2" charset="-122"/>
              </a:rPr>
              <a:t>             </a:t>
            </a:r>
            <a:r>
              <a:rPr lang="en-US" altLang="zh-CN" sz="2585">
                <a:ea typeface="宋体" panose="02010600030101010101" pitchFamily="2" charset="-122"/>
              </a:rPr>
              <a:t>F</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a:t>
            </a:r>
            <a:r>
              <a:rPr lang="en-US" altLang="zh-CN" sz="2585">
                <a:ea typeface="宋体" panose="02010600030101010101" pitchFamily="2" charset="-122"/>
              </a:rPr>
              <a:t>&lt; 0  </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）在圆内；</a:t>
            </a:r>
          </a:p>
          <a:p>
            <a:pPr eaLnBrk="1" hangingPunct="1">
              <a:buFontTx/>
              <a:buNone/>
            </a:pPr>
            <a:r>
              <a:rPr lang="zh-CN" altLang="en-US" sz="2585">
                <a:ea typeface="宋体" panose="02010600030101010101" pitchFamily="2" charset="-122"/>
              </a:rPr>
              <a:t>             </a:t>
            </a:r>
            <a:r>
              <a:rPr lang="en-US" altLang="zh-CN" sz="2585">
                <a:ea typeface="宋体" panose="02010600030101010101" pitchFamily="2" charset="-122"/>
              </a:rPr>
              <a:t>F</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a:t>
            </a:r>
            <a:r>
              <a:rPr lang="en-US" altLang="zh-CN" sz="2585">
                <a:ea typeface="宋体" panose="02010600030101010101" pitchFamily="2" charset="-122"/>
              </a:rPr>
              <a:t>&gt; 0  </a:t>
            </a:r>
            <a:r>
              <a:rPr lang="zh-CN" altLang="en-US" sz="2585">
                <a:ea typeface="宋体" panose="02010600030101010101" pitchFamily="2" charset="-122"/>
              </a:rPr>
              <a:t>（</a:t>
            </a:r>
            <a:r>
              <a:rPr lang="en-US" altLang="zh-CN" sz="2585">
                <a:ea typeface="宋体" panose="02010600030101010101" pitchFamily="2" charset="-122"/>
              </a:rPr>
              <a:t>X</a:t>
            </a:r>
            <a:r>
              <a:rPr lang="zh-CN" altLang="en-US" sz="2585">
                <a:ea typeface="宋体" panose="02010600030101010101" pitchFamily="2" charset="-122"/>
              </a:rPr>
              <a:t>，</a:t>
            </a:r>
            <a:r>
              <a:rPr lang="en-US" altLang="zh-CN" sz="2585">
                <a:ea typeface="宋体" panose="02010600030101010101" pitchFamily="2" charset="-122"/>
              </a:rPr>
              <a:t>Y</a:t>
            </a:r>
            <a:r>
              <a:rPr lang="zh-CN" altLang="en-US" sz="2585">
                <a:ea typeface="宋体" panose="02010600030101010101" pitchFamily="2" charset="-122"/>
              </a:rPr>
              <a:t>）在圆外。</a:t>
            </a:r>
          </a:p>
          <a:p>
            <a:pPr eaLnBrk="1" hangingPunct="1">
              <a:buFontTx/>
              <a:buNone/>
            </a:pPr>
            <a:r>
              <a:rPr lang="zh-CN" altLang="en-US" sz="2585">
                <a:ea typeface="宋体" panose="02010600030101010101" pitchFamily="2" charset="-122"/>
              </a:rPr>
              <a:t>设</a:t>
            </a:r>
            <a:r>
              <a:rPr lang="en-US" altLang="zh-CN" sz="2585">
                <a:ea typeface="宋体" panose="02010600030101010101" pitchFamily="2" charset="-122"/>
              </a:rPr>
              <a:t>M</a:t>
            </a:r>
            <a:r>
              <a:rPr lang="zh-CN" altLang="en-US" sz="2585">
                <a:ea typeface="宋体" panose="02010600030101010101" pitchFamily="2" charset="-122"/>
              </a:rPr>
              <a:t>为</a:t>
            </a:r>
            <a:r>
              <a:rPr lang="en-US" altLang="zh-CN" sz="2585">
                <a:ea typeface="宋体" panose="02010600030101010101" pitchFamily="2" charset="-122"/>
              </a:rPr>
              <a:t>P1</a:t>
            </a:r>
            <a:r>
              <a:rPr lang="zh-CN" altLang="en-US" sz="2585">
                <a:ea typeface="宋体" panose="02010600030101010101" pitchFamily="2" charset="-122"/>
              </a:rPr>
              <a:t>、</a:t>
            </a:r>
            <a:r>
              <a:rPr lang="en-US" altLang="zh-CN" sz="2585">
                <a:ea typeface="宋体" panose="02010600030101010101" pitchFamily="2" charset="-122"/>
              </a:rPr>
              <a:t>P2</a:t>
            </a:r>
            <a:r>
              <a:rPr lang="zh-CN" altLang="en-US" sz="2585">
                <a:ea typeface="宋体" panose="02010600030101010101" pitchFamily="2" charset="-122"/>
              </a:rPr>
              <a:t>间的中点，</a:t>
            </a:r>
            <a:r>
              <a:rPr lang="en-US" altLang="zh-CN" sz="2585">
                <a:ea typeface="宋体" panose="02010600030101010101" pitchFamily="2" charset="-122"/>
              </a:rPr>
              <a:t>M=(Xp+1,Yp-0.5)</a:t>
            </a:r>
          </a:p>
          <a:p>
            <a:pPr eaLnBrk="1" hangingPunct="1"/>
            <a:endParaRPr lang="zh-CN" altLang="en-US" sz="2585">
              <a:ea typeface="宋体" panose="02010600030101010101" pitchFamily="2" charset="-122"/>
            </a:endParaRPr>
          </a:p>
        </p:txBody>
      </p:sp>
      <p:sp>
        <p:nvSpPr>
          <p:cNvPr id="43013" name="Line 4">
            <a:extLst>
              <a:ext uri="{FF2B5EF4-FFF2-40B4-BE49-F238E27FC236}">
                <a16:creationId xmlns:a16="http://schemas.microsoft.com/office/drawing/2014/main" id="{671AF7BF-4768-46E1-84DF-77E659D502D6}"/>
              </a:ext>
            </a:extLst>
          </p:cNvPr>
          <p:cNvSpPr>
            <a:spLocks noChangeShapeType="1"/>
          </p:cNvSpPr>
          <p:nvPr/>
        </p:nvSpPr>
        <p:spPr bwMode="auto">
          <a:xfrm>
            <a:off x="249115" y="43434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4" name="Line 5">
            <a:extLst>
              <a:ext uri="{FF2B5EF4-FFF2-40B4-BE49-F238E27FC236}">
                <a16:creationId xmlns:a16="http://schemas.microsoft.com/office/drawing/2014/main" id="{570FA423-4F4D-4208-B04F-5A385D75464D}"/>
              </a:ext>
            </a:extLst>
          </p:cNvPr>
          <p:cNvSpPr>
            <a:spLocks noChangeShapeType="1"/>
          </p:cNvSpPr>
          <p:nvPr/>
        </p:nvSpPr>
        <p:spPr bwMode="auto">
          <a:xfrm>
            <a:off x="249115" y="5117123"/>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Line 6">
            <a:extLst>
              <a:ext uri="{FF2B5EF4-FFF2-40B4-BE49-F238E27FC236}">
                <a16:creationId xmlns:a16="http://schemas.microsoft.com/office/drawing/2014/main" id="{B487B69D-D84F-4722-B239-6BEC598B9AC1}"/>
              </a:ext>
            </a:extLst>
          </p:cNvPr>
          <p:cNvSpPr>
            <a:spLocks noChangeShapeType="1"/>
          </p:cNvSpPr>
          <p:nvPr/>
        </p:nvSpPr>
        <p:spPr bwMode="auto">
          <a:xfrm>
            <a:off x="325315" y="5961185"/>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6" name="Line 7">
            <a:extLst>
              <a:ext uri="{FF2B5EF4-FFF2-40B4-BE49-F238E27FC236}">
                <a16:creationId xmlns:a16="http://schemas.microsoft.com/office/drawing/2014/main" id="{4439FF81-8100-44B3-B775-86BB051CD622}"/>
              </a:ext>
            </a:extLst>
          </p:cNvPr>
          <p:cNvSpPr>
            <a:spLocks noChangeShapeType="1"/>
          </p:cNvSpPr>
          <p:nvPr/>
        </p:nvSpPr>
        <p:spPr bwMode="auto">
          <a:xfrm>
            <a:off x="858715" y="4062046"/>
            <a:ext cx="0" cy="232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Line 8">
            <a:extLst>
              <a:ext uri="{FF2B5EF4-FFF2-40B4-BE49-F238E27FC236}">
                <a16:creationId xmlns:a16="http://schemas.microsoft.com/office/drawing/2014/main" id="{57257E20-D852-47B8-AFFB-7F0746BF3C8E}"/>
              </a:ext>
            </a:extLst>
          </p:cNvPr>
          <p:cNvSpPr>
            <a:spLocks noChangeShapeType="1"/>
          </p:cNvSpPr>
          <p:nvPr/>
        </p:nvSpPr>
        <p:spPr bwMode="auto">
          <a:xfrm>
            <a:off x="1925515" y="4062046"/>
            <a:ext cx="0" cy="2391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8" name="Line 9">
            <a:extLst>
              <a:ext uri="{FF2B5EF4-FFF2-40B4-BE49-F238E27FC236}">
                <a16:creationId xmlns:a16="http://schemas.microsoft.com/office/drawing/2014/main" id="{88A71FD7-DDD7-4D28-8848-BC79B1A2DF20}"/>
              </a:ext>
            </a:extLst>
          </p:cNvPr>
          <p:cNvSpPr>
            <a:spLocks noChangeShapeType="1"/>
          </p:cNvSpPr>
          <p:nvPr/>
        </p:nvSpPr>
        <p:spPr bwMode="auto">
          <a:xfrm>
            <a:off x="3068515" y="3991708"/>
            <a:ext cx="0" cy="2391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Arc 10">
            <a:extLst>
              <a:ext uri="{FF2B5EF4-FFF2-40B4-BE49-F238E27FC236}">
                <a16:creationId xmlns:a16="http://schemas.microsoft.com/office/drawing/2014/main" id="{2157340A-D8FF-417B-8B81-4D8C3B9AE319}"/>
              </a:ext>
            </a:extLst>
          </p:cNvPr>
          <p:cNvSpPr>
            <a:spLocks/>
          </p:cNvSpPr>
          <p:nvPr/>
        </p:nvSpPr>
        <p:spPr bwMode="auto">
          <a:xfrm>
            <a:off x="706315" y="4413739"/>
            <a:ext cx="3048000" cy="126609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0" name="Line 11">
            <a:extLst>
              <a:ext uri="{FF2B5EF4-FFF2-40B4-BE49-F238E27FC236}">
                <a16:creationId xmlns:a16="http://schemas.microsoft.com/office/drawing/2014/main" id="{23BE3045-491C-496E-BA72-B01C0F0F1F22}"/>
              </a:ext>
            </a:extLst>
          </p:cNvPr>
          <p:cNvSpPr>
            <a:spLocks noChangeShapeType="1"/>
          </p:cNvSpPr>
          <p:nvPr/>
        </p:nvSpPr>
        <p:spPr bwMode="auto">
          <a:xfrm flipH="1" flipV="1">
            <a:off x="1849315" y="4765431"/>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12">
            <a:extLst>
              <a:ext uri="{FF2B5EF4-FFF2-40B4-BE49-F238E27FC236}">
                <a16:creationId xmlns:a16="http://schemas.microsoft.com/office/drawing/2014/main" id="{4FE8485D-AC6F-4175-895E-3057EAADD332}"/>
              </a:ext>
            </a:extLst>
          </p:cNvPr>
          <p:cNvSpPr>
            <a:spLocks noChangeShapeType="1"/>
          </p:cNvSpPr>
          <p:nvPr/>
        </p:nvSpPr>
        <p:spPr bwMode="auto">
          <a:xfrm flipH="1" flipV="1">
            <a:off x="2992315" y="4765431"/>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Rectangle 13">
            <a:extLst>
              <a:ext uri="{FF2B5EF4-FFF2-40B4-BE49-F238E27FC236}">
                <a16:creationId xmlns:a16="http://schemas.microsoft.com/office/drawing/2014/main" id="{0536973A-040A-48E4-9226-0F1FDD538D7B}"/>
              </a:ext>
            </a:extLst>
          </p:cNvPr>
          <p:cNvSpPr>
            <a:spLocks noChangeArrowheads="1"/>
          </p:cNvSpPr>
          <p:nvPr/>
        </p:nvSpPr>
        <p:spPr bwMode="auto">
          <a:xfrm>
            <a:off x="1849315" y="4273062"/>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3023" name="Rectangle 14">
            <a:extLst>
              <a:ext uri="{FF2B5EF4-FFF2-40B4-BE49-F238E27FC236}">
                <a16:creationId xmlns:a16="http://schemas.microsoft.com/office/drawing/2014/main" id="{FEF58895-DC87-4B54-802B-DCF1A9D561F2}"/>
              </a:ext>
            </a:extLst>
          </p:cNvPr>
          <p:cNvSpPr>
            <a:spLocks noChangeArrowheads="1"/>
          </p:cNvSpPr>
          <p:nvPr/>
        </p:nvSpPr>
        <p:spPr bwMode="auto">
          <a:xfrm>
            <a:off x="2992315" y="4273062"/>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3024" name="Rectangle 15">
            <a:extLst>
              <a:ext uri="{FF2B5EF4-FFF2-40B4-BE49-F238E27FC236}">
                <a16:creationId xmlns:a16="http://schemas.microsoft.com/office/drawing/2014/main" id="{9647AEA0-A545-491E-9C0C-ECC3A5DFE804}"/>
              </a:ext>
            </a:extLst>
          </p:cNvPr>
          <p:cNvSpPr>
            <a:spLocks noChangeArrowheads="1"/>
          </p:cNvSpPr>
          <p:nvPr/>
        </p:nvSpPr>
        <p:spPr bwMode="auto">
          <a:xfrm>
            <a:off x="2992315" y="5046786"/>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3025" name="Rectangle 16">
            <a:extLst>
              <a:ext uri="{FF2B5EF4-FFF2-40B4-BE49-F238E27FC236}">
                <a16:creationId xmlns:a16="http://schemas.microsoft.com/office/drawing/2014/main" id="{1A99B80C-B7F8-4603-8005-A2FC67943F6E}"/>
              </a:ext>
            </a:extLst>
          </p:cNvPr>
          <p:cNvSpPr>
            <a:spLocks noChangeArrowheads="1"/>
          </p:cNvSpPr>
          <p:nvPr/>
        </p:nvSpPr>
        <p:spPr bwMode="auto">
          <a:xfrm>
            <a:off x="1849315" y="5046786"/>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3026" name="Rectangle 17">
            <a:extLst>
              <a:ext uri="{FF2B5EF4-FFF2-40B4-BE49-F238E27FC236}">
                <a16:creationId xmlns:a16="http://schemas.microsoft.com/office/drawing/2014/main" id="{1FA3D50F-6269-4FA7-86EC-29EDF2D91D4C}"/>
              </a:ext>
            </a:extLst>
          </p:cNvPr>
          <p:cNvSpPr>
            <a:spLocks noChangeArrowheads="1"/>
          </p:cNvSpPr>
          <p:nvPr/>
        </p:nvSpPr>
        <p:spPr bwMode="auto">
          <a:xfrm>
            <a:off x="782515" y="4273062"/>
            <a:ext cx="152400" cy="14067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43027" name="Text Box 18">
            <a:extLst>
              <a:ext uri="{FF2B5EF4-FFF2-40B4-BE49-F238E27FC236}">
                <a16:creationId xmlns:a16="http://schemas.microsoft.com/office/drawing/2014/main" id="{5CDB4A8B-1265-48FF-BF71-8DED72E54F0D}"/>
              </a:ext>
            </a:extLst>
          </p:cNvPr>
          <p:cNvSpPr txBox="1">
            <a:spLocks noChangeArrowheads="1"/>
          </p:cNvSpPr>
          <p:nvPr/>
        </p:nvSpPr>
        <p:spPr bwMode="auto">
          <a:xfrm>
            <a:off x="1909397" y="4522180"/>
            <a:ext cx="437940" cy="43319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M</a:t>
            </a:r>
          </a:p>
        </p:txBody>
      </p:sp>
      <p:sp>
        <p:nvSpPr>
          <p:cNvPr id="43028" name="Text Box 19">
            <a:extLst>
              <a:ext uri="{FF2B5EF4-FFF2-40B4-BE49-F238E27FC236}">
                <a16:creationId xmlns:a16="http://schemas.microsoft.com/office/drawing/2014/main" id="{2E8786DA-E635-4074-833D-430B30E18379}"/>
              </a:ext>
            </a:extLst>
          </p:cNvPr>
          <p:cNvSpPr txBox="1">
            <a:spLocks noChangeArrowheads="1"/>
          </p:cNvSpPr>
          <p:nvPr/>
        </p:nvSpPr>
        <p:spPr bwMode="auto">
          <a:xfrm>
            <a:off x="1985598" y="3748457"/>
            <a:ext cx="48603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P1</a:t>
            </a:r>
          </a:p>
        </p:txBody>
      </p:sp>
      <p:sp>
        <p:nvSpPr>
          <p:cNvPr id="43029" name="Text Box 20">
            <a:extLst>
              <a:ext uri="{FF2B5EF4-FFF2-40B4-BE49-F238E27FC236}">
                <a16:creationId xmlns:a16="http://schemas.microsoft.com/office/drawing/2014/main" id="{D71D7870-6E11-43E6-A968-E62A373141CA}"/>
              </a:ext>
            </a:extLst>
          </p:cNvPr>
          <p:cNvSpPr txBox="1">
            <a:spLocks noChangeArrowheads="1"/>
          </p:cNvSpPr>
          <p:nvPr/>
        </p:nvSpPr>
        <p:spPr bwMode="auto">
          <a:xfrm>
            <a:off x="1925515" y="5046788"/>
            <a:ext cx="486030" cy="43319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a:ea typeface="宋体" panose="02010600030101010101" pitchFamily="2" charset="-122"/>
              </a:rPr>
              <a:t>P2</a:t>
            </a:r>
          </a:p>
        </p:txBody>
      </p:sp>
      <p:graphicFrame>
        <p:nvGraphicFramePr>
          <p:cNvPr id="220181" name="Object 21">
            <a:extLst>
              <a:ext uri="{FF2B5EF4-FFF2-40B4-BE49-F238E27FC236}">
                <a16:creationId xmlns:a16="http://schemas.microsoft.com/office/drawing/2014/main" id="{57684BA4-A4A0-4ABD-8557-B1005342E66F}"/>
              </a:ext>
            </a:extLst>
          </p:cNvPr>
          <p:cNvGraphicFramePr>
            <a:graphicFrameLocks noGrp="1" noChangeAspect="1"/>
          </p:cNvGraphicFramePr>
          <p:nvPr>
            <p:ph sz="half" idx="2"/>
          </p:nvPr>
        </p:nvGraphicFramePr>
        <p:xfrm>
          <a:off x="4258411" y="3993177"/>
          <a:ext cx="4775689" cy="2212731"/>
        </p:xfrm>
        <a:graphic>
          <a:graphicData uri="http://schemas.openxmlformats.org/presentationml/2006/ole">
            <mc:AlternateContent xmlns:mc="http://schemas.openxmlformats.org/markup-compatibility/2006">
              <mc:Choice xmlns:v="urn:schemas-microsoft-com:vml" Requires="v">
                <p:oleObj spid="_x0000_s43119" name="图片" r:id="rId4" imgW="5175504" imgH="2395728" progId="Word.Picture.8">
                  <p:embed/>
                </p:oleObj>
              </mc:Choice>
              <mc:Fallback>
                <p:oleObj name="图片" r:id="rId4" imgW="5175504" imgH="2395728" progId="Word.Picture.8">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411" y="3993177"/>
                        <a:ext cx="4775689" cy="2212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1" name="日期占位符 1">
            <a:extLst>
              <a:ext uri="{FF2B5EF4-FFF2-40B4-BE49-F238E27FC236}">
                <a16:creationId xmlns:a16="http://schemas.microsoft.com/office/drawing/2014/main" id="{F3E8508C-1B57-43C6-A19B-6C3E502CB9FA}"/>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096B85B7-80B6-43D5-B81F-2F04D8479A63}"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20181"/>
                                        </p:tgtEl>
                                        <p:attrNameLst>
                                          <p:attrName>style.visibility</p:attrName>
                                        </p:attrNameLst>
                                      </p:cBhvr>
                                      <p:to>
                                        <p:strVal val="visible"/>
                                      </p:to>
                                    </p:set>
                                    <p:animEffect transition="in" filter="dissolve">
                                      <p:cBhvr>
                                        <p:cTn id="7" dur="500"/>
                                        <p:tgtEl>
                                          <p:spTgt spid="22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a:extLst>
              <a:ext uri="{FF2B5EF4-FFF2-40B4-BE49-F238E27FC236}">
                <a16:creationId xmlns:a16="http://schemas.microsoft.com/office/drawing/2014/main" id="{479F44B9-2624-4CE3-BCC7-E434D627C972}"/>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F29B49AB-0B64-4465-85FA-780C7B40C8B9}" type="slidenum">
              <a:rPr lang="zh-CN" altLang="en-US" sz="1292">
                <a:latin typeface="Arial" panose="020B0604020202020204" pitchFamily="34" charset="0"/>
              </a:rPr>
              <a:pPr>
                <a:spcBef>
                  <a:spcPct val="0"/>
                </a:spcBef>
                <a:buFontTx/>
                <a:buNone/>
              </a:pPr>
              <a:t>33</a:t>
            </a:fld>
            <a:endParaRPr lang="en-US" altLang="zh-CN" sz="1292">
              <a:latin typeface="Arial" panose="020B0604020202020204" pitchFamily="34" charset="0"/>
            </a:endParaRPr>
          </a:p>
        </p:txBody>
      </p:sp>
      <p:sp>
        <p:nvSpPr>
          <p:cNvPr id="43011" name="Rectangle 2">
            <a:extLst>
              <a:ext uri="{FF2B5EF4-FFF2-40B4-BE49-F238E27FC236}">
                <a16:creationId xmlns:a16="http://schemas.microsoft.com/office/drawing/2014/main" id="{69247C5B-0132-4F12-964C-7FC34DA3552E}"/>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sym typeface="Symbol" panose="05050102010706020507" pitchFamily="18" charset="2"/>
              </a:rPr>
              <a:t>中点画圆法</a:t>
            </a:r>
          </a:p>
        </p:txBody>
      </p:sp>
      <p:sp>
        <p:nvSpPr>
          <p:cNvPr id="43012" name="Rectangle 3">
            <a:extLst>
              <a:ext uri="{FF2B5EF4-FFF2-40B4-BE49-F238E27FC236}">
                <a16:creationId xmlns:a16="http://schemas.microsoft.com/office/drawing/2014/main" id="{4EC89A6F-89B1-4321-A920-8E4E9D6ED9B5}"/>
              </a:ext>
            </a:extLst>
          </p:cNvPr>
          <p:cNvSpPr>
            <a:spLocks noGrp="1" noChangeArrowheads="1"/>
          </p:cNvSpPr>
          <p:nvPr>
            <p:ph type="body" sz="half" idx="1"/>
          </p:nvPr>
        </p:nvSpPr>
        <p:spPr>
          <a:xfrm>
            <a:off x="228602" y="1174776"/>
            <a:ext cx="8790843" cy="4783015"/>
          </a:xfrm>
        </p:spPr>
        <p:txBody>
          <a:bodyPr/>
          <a:lstStyle/>
          <a:p>
            <a:pPr eaLnBrk="1" hangingPunct="1">
              <a:lnSpc>
                <a:spcPct val="150000"/>
              </a:lnSpc>
            </a:pPr>
            <a:r>
              <a:rPr lang="en-US" altLang="zh-CN" sz="2585" dirty="0">
                <a:ea typeface="宋体" panose="02010600030101010101" pitchFamily="2" charset="-122"/>
              </a:rPr>
              <a:t>d</a:t>
            </a:r>
            <a:r>
              <a:rPr lang="en-US" altLang="zh-CN" sz="2585" baseline="-25000" dirty="0">
                <a:ea typeface="宋体" panose="02010600030101010101" pitchFamily="2" charset="-122"/>
              </a:rPr>
              <a:t>i</a:t>
            </a:r>
            <a:r>
              <a:rPr lang="en-US" altLang="zh-CN" sz="2585" dirty="0">
                <a:ea typeface="宋体" panose="02010600030101010101" pitchFamily="2" charset="-122"/>
              </a:rPr>
              <a:t>=F(M)=F(x</a:t>
            </a:r>
            <a:r>
              <a:rPr lang="en-US" altLang="zh-CN" sz="2585" baseline="-25000" dirty="0">
                <a:ea typeface="宋体" panose="02010600030101010101" pitchFamily="2" charset="-122"/>
              </a:rPr>
              <a:t>p</a:t>
            </a:r>
            <a:r>
              <a:rPr lang="en-US" altLang="zh-CN" sz="2585" dirty="0">
                <a:ea typeface="宋体" panose="02010600030101010101" pitchFamily="2" charset="-122"/>
              </a:rPr>
              <a:t>+1,y</a:t>
            </a:r>
            <a:r>
              <a:rPr lang="en-US" altLang="zh-CN" sz="2585" baseline="-25000" dirty="0">
                <a:ea typeface="宋体" panose="02010600030101010101" pitchFamily="2" charset="-122"/>
              </a:rPr>
              <a:t>p</a:t>
            </a:r>
            <a:r>
              <a:rPr lang="en-US" altLang="zh-CN" sz="2585" dirty="0">
                <a:ea typeface="宋体" panose="02010600030101010101" pitchFamily="2" charset="-122"/>
              </a:rPr>
              <a:t>-0.5)=(x</a:t>
            </a:r>
            <a:r>
              <a:rPr lang="en-US" altLang="zh-CN" sz="2585" baseline="-25000" dirty="0">
                <a:ea typeface="宋体" panose="02010600030101010101" pitchFamily="2" charset="-122"/>
              </a:rPr>
              <a:t>p</a:t>
            </a:r>
            <a:r>
              <a:rPr lang="en-US" altLang="zh-CN" sz="2585" dirty="0">
                <a:ea typeface="宋体" panose="02010600030101010101" pitchFamily="2" charset="-122"/>
              </a:rPr>
              <a:t>+1)</a:t>
            </a:r>
            <a:r>
              <a:rPr lang="en-US" altLang="zh-CN" sz="2585" baseline="30000" dirty="0">
                <a:ea typeface="宋体" panose="02010600030101010101" pitchFamily="2" charset="-122"/>
              </a:rPr>
              <a:t>2</a:t>
            </a:r>
            <a:r>
              <a:rPr lang="en-US" altLang="zh-CN" sz="2585" dirty="0">
                <a:ea typeface="宋体" panose="02010600030101010101" pitchFamily="2" charset="-122"/>
              </a:rPr>
              <a:t>+(y</a:t>
            </a:r>
            <a:r>
              <a:rPr lang="en-US" altLang="zh-CN" sz="2585" baseline="-25000" dirty="0">
                <a:ea typeface="宋体" panose="02010600030101010101" pitchFamily="2" charset="-122"/>
              </a:rPr>
              <a:t>p</a:t>
            </a:r>
            <a:r>
              <a:rPr lang="en-US" altLang="zh-CN" sz="2585" dirty="0">
                <a:ea typeface="宋体" panose="02010600030101010101" pitchFamily="2" charset="-122"/>
              </a:rPr>
              <a:t>-0.5)</a:t>
            </a:r>
            <a:r>
              <a:rPr lang="en-US" altLang="zh-CN" sz="2585" baseline="30000" dirty="0">
                <a:ea typeface="宋体" panose="02010600030101010101" pitchFamily="2" charset="-122"/>
              </a:rPr>
              <a:t>2</a:t>
            </a:r>
            <a:r>
              <a:rPr lang="en-US" altLang="zh-CN" sz="2585" dirty="0">
                <a:ea typeface="宋体" panose="02010600030101010101" pitchFamily="2" charset="-122"/>
              </a:rPr>
              <a:t>-r</a:t>
            </a:r>
            <a:r>
              <a:rPr lang="en-US" altLang="zh-CN" sz="2585" baseline="30000" dirty="0">
                <a:ea typeface="宋体" panose="02010600030101010101" pitchFamily="2" charset="-122"/>
              </a:rPr>
              <a:t>2</a:t>
            </a:r>
          </a:p>
          <a:p>
            <a:pPr eaLnBrk="1" hangingPunct="1">
              <a:lnSpc>
                <a:spcPct val="150000"/>
              </a:lnSpc>
            </a:pPr>
            <a:r>
              <a:rPr lang="zh-CN" altLang="en-US" sz="2585" dirty="0">
                <a:ea typeface="宋体" panose="02010600030101010101" pitchFamily="2" charset="-122"/>
              </a:rPr>
              <a:t>若</a:t>
            </a:r>
            <a:r>
              <a:rPr lang="en-US" altLang="zh-CN" sz="2585" dirty="0">
                <a:ea typeface="宋体" panose="02010600030101010101" pitchFamily="2" charset="-122"/>
              </a:rPr>
              <a:t>d</a:t>
            </a:r>
            <a:r>
              <a:rPr lang="en-US" altLang="zh-CN" sz="2585" baseline="-25000" dirty="0">
                <a:ea typeface="宋体" panose="02010600030101010101" pitchFamily="2" charset="-122"/>
              </a:rPr>
              <a:t>i</a:t>
            </a:r>
            <a:r>
              <a:rPr lang="en-US" altLang="zh-CN" sz="2585" dirty="0">
                <a:ea typeface="宋体" panose="02010600030101010101" pitchFamily="2" charset="-122"/>
              </a:rPr>
              <a:t>&lt;0</a:t>
            </a:r>
          </a:p>
          <a:p>
            <a:pPr lvl="1" eaLnBrk="1" hangingPunct="1">
              <a:lnSpc>
                <a:spcPct val="150000"/>
              </a:lnSpc>
              <a:buFont typeface="Wingdings" panose="05000000000000000000" pitchFamily="2" charset="2"/>
              <a:buChar char="Ø"/>
            </a:pPr>
            <a:r>
              <a:rPr lang="zh-CN" altLang="en-US" sz="2216" dirty="0">
                <a:ea typeface="宋体" panose="02010600030101010101" pitchFamily="2" charset="-122"/>
              </a:rPr>
              <a:t>右侧的</a:t>
            </a:r>
            <a:r>
              <a:rPr lang="en-US" altLang="zh-CN" sz="2216" dirty="0">
                <a:ea typeface="宋体" panose="02010600030101010101" pitchFamily="2" charset="-122"/>
              </a:rPr>
              <a:t>P1</a:t>
            </a:r>
            <a:r>
              <a:rPr lang="zh-CN" altLang="en-US" sz="2216" dirty="0">
                <a:ea typeface="宋体" panose="02010600030101010101" pitchFamily="2" charset="-122"/>
              </a:rPr>
              <a:t>作为下步选择结果</a:t>
            </a:r>
            <a:endParaRPr lang="en-US" altLang="zh-CN" sz="2216" dirty="0">
              <a:ea typeface="宋体" panose="02010600030101010101" pitchFamily="2" charset="-122"/>
            </a:endParaRPr>
          </a:p>
          <a:p>
            <a:pPr lvl="1" eaLnBrk="1" hangingPunct="1">
              <a:lnSpc>
                <a:spcPct val="150000"/>
              </a:lnSpc>
              <a:buFont typeface="Wingdings" panose="05000000000000000000" pitchFamily="2" charset="2"/>
              <a:buChar char="Ø"/>
            </a:pPr>
            <a:r>
              <a:rPr lang="en-US" altLang="zh-CN" sz="2216" dirty="0">
                <a:ea typeface="宋体" panose="02010600030101010101" pitchFamily="2" charset="-122"/>
              </a:rPr>
              <a:t>d</a:t>
            </a:r>
            <a:r>
              <a:rPr lang="en-US" altLang="zh-CN" sz="2216" baseline="-25000" dirty="0">
                <a:ea typeface="宋体" panose="02010600030101010101" pitchFamily="2" charset="-122"/>
              </a:rPr>
              <a:t>i+1</a:t>
            </a:r>
            <a:r>
              <a:rPr lang="en-US" altLang="zh-CN" sz="2216" dirty="0">
                <a:ea typeface="宋体" panose="02010600030101010101" pitchFamily="2" charset="-122"/>
              </a:rPr>
              <a:t>=F(M)=F(x</a:t>
            </a:r>
            <a:r>
              <a:rPr lang="en-US" altLang="zh-CN" sz="2216" baseline="-25000" dirty="0">
                <a:ea typeface="宋体" panose="02010600030101010101" pitchFamily="2" charset="-122"/>
              </a:rPr>
              <a:t>p</a:t>
            </a:r>
            <a:r>
              <a:rPr lang="en-US" altLang="zh-CN" sz="2216" dirty="0">
                <a:ea typeface="宋体" panose="02010600030101010101" pitchFamily="2" charset="-122"/>
              </a:rPr>
              <a:t>+2,y</a:t>
            </a:r>
            <a:r>
              <a:rPr lang="en-US" altLang="zh-CN" sz="2216" baseline="-25000" dirty="0">
                <a:ea typeface="宋体" panose="02010600030101010101" pitchFamily="2" charset="-122"/>
              </a:rPr>
              <a:t>p</a:t>
            </a:r>
            <a:r>
              <a:rPr lang="en-US" altLang="zh-CN" sz="2216" dirty="0">
                <a:ea typeface="宋体" panose="02010600030101010101" pitchFamily="2" charset="-122"/>
              </a:rPr>
              <a:t>-0.5)=(x</a:t>
            </a:r>
            <a:r>
              <a:rPr lang="en-US" altLang="zh-CN" sz="2216" baseline="-25000" dirty="0">
                <a:ea typeface="宋体" panose="02010600030101010101" pitchFamily="2" charset="-122"/>
              </a:rPr>
              <a:t>p</a:t>
            </a:r>
            <a:r>
              <a:rPr lang="en-US" altLang="zh-CN" sz="2216" dirty="0">
                <a:ea typeface="宋体" panose="02010600030101010101" pitchFamily="2" charset="-122"/>
              </a:rPr>
              <a:t>+2)</a:t>
            </a:r>
            <a:r>
              <a:rPr lang="en-US" altLang="zh-CN" sz="2216" baseline="30000" dirty="0">
                <a:ea typeface="宋体" panose="02010600030101010101" pitchFamily="2" charset="-122"/>
              </a:rPr>
              <a:t>2</a:t>
            </a:r>
            <a:r>
              <a:rPr lang="en-US" altLang="zh-CN" sz="2216" dirty="0">
                <a:ea typeface="宋体" panose="02010600030101010101" pitchFamily="2" charset="-122"/>
              </a:rPr>
              <a:t>+(y</a:t>
            </a:r>
            <a:r>
              <a:rPr lang="en-US" altLang="zh-CN" sz="2216" baseline="-25000" dirty="0">
                <a:ea typeface="宋体" panose="02010600030101010101" pitchFamily="2" charset="-122"/>
              </a:rPr>
              <a:t>p</a:t>
            </a:r>
            <a:r>
              <a:rPr lang="en-US" altLang="zh-CN" sz="2216" dirty="0">
                <a:ea typeface="宋体" panose="02010600030101010101" pitchFamily="2" charset="-122"/>
              </a:rPr>
              <a:t>-0.5)</a:t>
            </a:r>
            <a:r>
              <a:rPr lang="en-US" altLang="zh-CN" sz="2216" baseline="30000" dirty="0">
                <a:ea typeface="宋体" panose="02010600030101010101" pitchFamily="2" charset="-122"/>
              </a:rPr>
              <a:t>2</a:t>
            </a:r>
            <a:r>
              <a:rPr lang="en-US" altLang="zh-CN" sz="2216" dirty="0">
                <a:ea typeface="宋体" panose="02010600030101010101" pitchFamily="2" charset="-122"/>
              </a:rPr>
              <a:t>-r</a:t>
            </a:r>
            <a:r>
              <a:rPr lang="en-US" altLang="zh-CN" sz="2216" baseline="30000" dirty="0">
                <a:ea typeface="宋体" panose="02010600030101010101" pitchFamily="2" charset="-122"/>
              </a:rPr>
              <a:t>2</a:t>
            </a:r>
            <a:r>
              <a:rPr lang="en-US" altLang="zh-CN" sz="2216" dirty="0">
                <a:ea typeface="宋体" panose="02010600030101010101" pitchFamily="2" charset="-122"/>
              </a:rPr>
              <a:t>=d</a:t>
            </a:r>
            <a:r>
              <a:rPr lang="en-US" altLang="zh-CN" sz="2216" baseline="-25000" dirty="0">
                <a:ea typeface="宋体" panose="02010600030101010101" pitchFamily="2" charset="-122"/>
              </a:rPr>
              <a:t>i</a:t>
            </a:r>
            <a:r>
              <a:rPr lang="en-US" altLang="zh-CN" sz="2216" dirty="0">
                <a:ea typeface="宋体" panose="02010600030101010101" pitchFamily="2" charset="-122"/>
              </a:rPr>
              <a:t>+</a:t>
            </a:r>
            <a:r>
              <a:rPr lang="en-US" altLang="zh-CN" sz="2216" dirty="0">
                <a:highlight>
                  <a:srgbClr val="FFFF00"/>
                </a:highlight>
                <a:ea typeface="宋体" panose="02010600030101010101" pitchFamily="2" charset="-122"/>
              </a:rPr>
              <a:t>2x</a:t>
            </a:r>
            <a:r>
              <a:rPr lang="en-US" altLang="zh-CN" sz="2216" baseline="-25000" dirty="0">
                <a:highlight>
                  <a:srgbClr val="FFFF00"/>
                </a:highlight>
                <a:ea typeface="宋体" panose="02010600030101010101" pitchFamily="2" charset="-122"/>
              </a:rPr>
              <a:t>p</a:t>
            </a:r>
            <a:r>
              <a:rPr lang="en-US" altLang="zh-CN" sz="2216" dirty="0">
                <a:highlight>
                  <a:srgbClr val="FFFF00"/>
                </a:highlight>
                <a:ea typeface="宋体" panose="02010600030101010101" pitchFamily="2" charset="-122"/>
              </a:rPr>
              <a:t>+3</a:t>
            </a:r>
          </a:p>
          <a:p>
            <a:pPr eaLnBrk="1" hangingPunct="1">
              <a:lnSpc>
                <a:spcPct val="150000"/>
              </a:lnSpc>
            </a:pPr>
            <a:r>
              <a:rPr lang="zh-CN" altLang="en-US" sz="2585" dirty="0">
                <a:ea typeface="宋体" panose="02010600030101010101" pitchFamily="2" charset="-122"/>
              </a:rPr>
              <a:t>若</a:t>
            </a:r>
            <a:r>
              <a:rPr lang="en-US" altLang="zh-CN" sz="2585" dirty="0">
                <a:ea typeface="宋体" panose="02010600030101010101" pitchFamily="2" charset="-122"/>
              </a:rPr>
              <a:t>d</a:t>
            </a:r>
            <a:r>
              <a:rPr lang="en-US" altLang="zh-CN" sz="2585" baseline="-25000" dirty="0">
                <a:ea typeface="宋体" panose="02010600030101010101" pitchFamily="2" charset="-122"/>
              </a:rPr>
              <a:t>i</a:t>
            </a:r>
            <a:r>
              <a:rPr lang="en-US" altLang="zh-CN" sz="2585" dirty="0">
                <a:ea typeface="宋体" panose="02010600030101010101" pitchFamily="2" charset="-122"/>
              </a:rPr>
              <a:t>≥0</a:t>
            </a:r>
          </a:p>
          <a:p>
            <a:pPr lvl="1" eaLnBrk="1" hangingPunct="1">
              <a:lnSpc>
                <a:spcPct val="150000"/>
              </a:lnSpc>
              <a:buFont typeface="Wingdings" panose="05000000000000000000" pitchFamily="2" charset="2"/>
              <a:buChar char="Ø"/>
            </a:pPr>
            <a:r>
              <a:rPr lang="zh-CN" altLang="en-US" sz="2216" dirty="0">
                <a:ea typeface="宋体" panose="02010600030101010101" pitchFamily="2" charset="-122"/>
              </a:rPr>
              <a:t>右下方的</a:t>
            </a:r>
            <a:r>
              <a:rPr lang="en-US" altLang="zh-CN" sz="2216" dirty="0">
                <a:ea typeface="宋体" panose="02010600030101010101" pitchFamily="2" charset="-122"/>
              </a:rPr>
              <a:t>P2</a:t>
            </a:r>
            <a:r>
              <a:rPr lang="zh-CN" altLang="en-US" sz="2216" dirty="0">
                <a:ea typeface="宋体" panose="02010600030101010101" pitchFamily="2" charset="-122"/>
              </a:rPr>
              <a:t>作为下步选择结果</a:t>
            </a:r>
            <a:endParaRPr lang="en-US" altLang="zh-CN" sz="2216" dirty="0">
              <a:ea typeface="宋体" panose="02010600030101010101" pitchFamily="2" charset="-122"/>
            </a:endParaRPr>
          </a:p>
          <a:p>
            <a:pPr lvl="1" eaLnBrk="1" hangingPunct="1">
              <a:lnSpc>
                <a:spcPct val="150000"/>
              </a:lnSpc>
              <a:buFont typeface="Wingdings" panose="05000000000000000000" pitchFamily="2" charset="2"/>
              <a:buChar char="Ø"/>
            </a:pPr>
            <a:r>
              <a:rPr lang="en-US" altLang="zh-CN" sz="2216" dirty="0">
                <a:ea typeface="宋体" panose="02010600030101010101" pitchFamily="2" charset="-122"/>
              </a:rPr>
              <a:t>d</a:t>
            </a:r>
            <a:r>
              <a:rPr lang="en-US" altLang="zh-CN" sz="2216" baseline="-25000" dirty="0">
                <a:ea typeface="宋体" panose="02010600030101010101" pitchFamily="2" charset="-122"/>
              </a:rPr>
              <a:t>i+1</a:t>
            </a:r>
            <a:r>
              <a:rPr lang="en-US" altLang="zh-CN" sz="2216" dirty="0">
                <a:ea typeface="宋体" panose="02010600030101010101" pitchFamily="2" charset="-122"/>
              </a:rPr>
              <a:t>=F(M)=F(x</a:t>
            </a:r>
            <a:r>
              <a:rPr lang="en-US" altLang="zh-CN" sz="2216" baseline="-25000" dirty="0">
                <a:ea typeface="宋体" panose="02010600030101010101" pitchFamily="2" charset="-122"/>
              </a:rPr>
              <a:t>p</a:t>
            </a:r>
            <a:r>
              <a:rPr lang="en-US" altLang="zh-CN" sz="2216" dirty="0">
                <a:ea typeface="宋体" panose="02010600030101010101" pitchFamily="2" charset="-122"/>
              </a:rPr>
              <a:t>+2,y</a:t>
            </a:r>
            <a:r>
              <a:rPr lang="en-US" altLang="zh-CN" sz="2216" baseline="-25000" dirty="0">
                <a:ea typeface="宋体" panose="02010600030101010101" pitchFamily="2" charset="-122"/>
              </a:rPr>
              <a:t>p</a:t>
            </a:r>
            <a:r>
              <a:rPr lang="en-US" altLang="zh-CN" sz="2216" dirty="0">
                <a:ea typeface="宋体" panose="02010600030101010101" pitchFamily="2" charset="-122"/>
              </a:rPr>
              <a:t>-1.5)=(x</a:t>
            </a:r>
            <a:r>
              <a:rPr lang="en-US" altLang="zh-CN" sz="2216" baseline="-25000" dirty="0">
                <a:ea typeface="宋体" panose="02010600030101010101" pitchFamily="2" charset="-122"/>
              </a:rPr>
              <a:t>p</a:t>
            </a:r>
            <a:r>
              <a:rPr lang="en-US" altLang="zh-CN" sz="2216" dirty="0">
                <a:ea typeface="宋体" panose="02010600030101010101" pitchFamily="2" charset="-122"/>
              </a:rPr>
              <a:t>+2)</a:t>
            </a:r>
            <a:r>
              <a:rPr lang="en-US" altLang="zh-CN" sz="2216" baseline="30000" dirty="0">
                <a:ea typeface="宋体" panose="02010600030101010101" pitchFamily="2" charset="-122"/>
              </a:rPr>
              <a:t>2</a:t>
            </a:r>
            <a:r>
              <a:rPr lang="en-US" altLang="zh-CN" sz="2216" dirty="0">
                <a:ea typeface="宋体" panose="02010600030101010101" pitchFamily="2" charset="-122"/>
              </a:rPr>
              <a:t>+(y</a:t>
            </a:r>
            <a:r>
              <a:rPr lang="en-US" altLang="zh-CN" sz="2216" baseline="-25000" dirty="0">
                <a:ea typeface="宋体" panose="02010600030101010101" pitchFamily="2" charset="-122"/>
              </a:rPr>
              <a:t>p</a:t>
            </a:r>
            <a:r>
              <a:rPr lang="en-US" altLang="zh-CN" sz="2216" dirty="0">
                <a:ea typeface="宋体" panose="02010600030101010101" pitchFamily="2" charset="-122"/>
              </a:rPr>
              <a:t>-1.5)</a:t>
            </a:r>
            <a:r>
              <a:rPr lang="en-US" altLang="zh-CN" sz="2216" baseline="30000" dirty="0">
                <a:ea typeface="宋体" panose="02010600030101010101" pitchFamily="2" charset="-122"/>
              </a:rPr>
              <a:t>2</a:t>
            </a:r>
            <a:r>
              <a:rPr lang="en-US" altLang="zh-CN" sz="2216" dirty="0">
                <a:ea typeface="宋体" panose="02010600030101010101" pitchFamily="2" charset="-122"/>
              </a:rPr>
              <a:t>-r</a:t>
            </a:r>
            <a:r>
              <a:rPr lang="en-US" altLang="zh-CN" sz="2216" baseline="30000" dirty="0">
                <a:ea typeface="宋体" panose="02010600030101010101" pitchFamily="2" charset="-122"/>
              </a:rPr>
              <a:t>2</a:t>
            </a:r>
            <a:r>
              <a:rPr lang="en-US" altLang="zh-CN" sz="2216" dirty="0">
                <a:ea typeface="宋体" panose="02010600030101010101" pitchFamily="2" charset="-122"/>
              </a:rPr>
              <a:t>=d</a:t>
            </a:r>
            <a:r>
              <a:rPr lang="en-US" altLang="zh-CN" sz="2216" baseline="-25000" dirty="0">
                <a:ea typeface="宋体" panose="02010600030101010101" pitchFamily="2" charset="-122"/>
              </a:rPr>
              <a:t>i</a:t>
            </a:r>
            <a:r>
              <a:rPr lang="en-US" altLang="zh-CN" sz="2216" dirty="0">
                <a:ea typeface="宋体" panose="02010600030101010101" pitchFamily="2" charset="-122"/>
              </a:rPr>
              <a:t>+</a:t>
            </a:r>
            <a:r>
              <a:rPr lang="en-US" altLang="zh-CN" sz="2216" dirty="0">
                <a:highlight>
                  <a:srgbClr val="FFFF00"/>
                </a:highlight>
                <a:ea typeface="宋体" panose="02010600030101010101" pitchFamily="2" charset="-122"/>
              </a:rPr>
              <a:t>2(x</a:t>
            </a:r>
            <a:r>
              <a:rPr lang="en-US" altLang="zh-CN" sz="2216" baseline="-25000" dirty="0">
                <a:highlight>
                  <a:srgbClr val="FFFF00"/>
                </a:highlight>
                <a:ea typeface="宋体" panose="02010600030101010101" pitchFamily="2" charset="-122"/>
              </a:rPr>
              <a:t>p</a:t>
            </a:r>
            <a:r>
              <a:rPr lang="en-US" altLang="zh-CN" sz="2216" dirty="0">
                <a:highlight>
                  <a:srgbClr val="FFFF00"/>
                </a:highlight>
                <a:ea typeface="宋体" panose="02010600030101010101" pitchFamily="2" charset="-122"/>
              </a:rPr>
              <a:t>-y</a:t>
            </a:r>
            <a:r>
              <a:rPr lang="en-US" altLang="zh-CN" sz="2216" baseline="-25000" dirty="0">
                <a:highlight>
                  <a:srgbClr val="FFFF00"/>
                </a:highlight>
                <a:ea typeface="宋体" panose="02010600030101010101" pitchFamily="2" charset="-122"/>
              </a:rPr>
              <a:t>p</a:t>
            </a:r>
            <a:r>
              <a:rPr lang="en-US" altLang="zh-CN" sz="2216" dirty="0">
                <a:highlight>
                  <a:srgbClr val="FFFF00"/>
                </a:highlight>
                <a:ea typeface="宋体" panose="02010600030101010101" pitchFamily="2" charset="-122"/>
              </a:rPr>
              <a:t>) +5</a:t>
            </a:r>
          </a:p>
          <a:p>
            <a:pPr eaLnBrk="1" hangingPunct="1">
              <a:lnSpc>
                <a:spcPct val="150000"/>
              </a:lnSpc>
            </a:pPr>
            <a:r>
              <a:rPr lang="en-US" altLang="zh-CN" sz="2585" dirty="0">
                <a:ea typeface="宋体" panose="02010600030101010101" pitchFamily="2" charset="-122"/>
              </a:rPr>
              <a:t>d</a:t>
            </a:r>
            <a:r>
              <a:rPr lang="en-US" altLang="zh-CN" sz="2585" baseline="-25000" dirty="0">
                <a:ea typeface="宋体" panose="02010600030101010101" pitchFamily="2" charset="-122"/>
              </a:rPr>
              <a:t>0</a:t>
            </a:r>
            <a:r>
              <a:rPr lang="en-US" altLang="zh-CN" sz="2585" dirty="0">
                <a:ea typeface="宋体" panose="02010600030101010101" pitchFamily="2" charset="-122"/>
              </a:rPr>
              <a:t>=F(0+1,r-0.5)=1.25-</a:t>
            </a:r>
            <a:r>
              <a:rPr lang="en-US" altLang="zh-CN" sz="2800" dirty="0">
                <a:ea typeface="宋体" panose="02010600030101010101" pitchFamily="2" charset="-122"/>
              </a:rPr>
              <a:t>r   </a:t>
            </a:r>
            <a:r>
              <a:rPr lang="en-US" altLang="zh-CN" sz="2585" b="1" dirty="0">
                <a:solidFill>
                  <a:srgbClr val="FF0000"/>
                </a:solidFill>
                <a:latin typeface="Arial" panose="020B0604020202020204" pitchFamily="34" charset="0"/>
                <a:ea typeface="宋体" panose="02010600030101010101" pitchFamily="2" charset="-122"/>
                <a:cs typeface="Arial" panose="020B0604020202020204" pitchFamily="34" charset="0"/>
              </a:rPr>
              <a:t>≈1-r</a:t>
            </a:r>
            <a:endParaRPr lang="zh-CN" altLang="en-US" sz="2585" b="1" dirty="0">
              <a:solidFill>
                <a:srgbClr val="FF0000"/>
              </a:solidFill>
              <a:ea typeface="宋体" panose="02010600030101010101" pitchFamily="2" charset="-122"/>
            </a:endParaRPr>
          </a:p>
        </p:txBody>
      </p:sp>
      <p:sp>
        <p:nvSpPr>
          <p:cNvPr id="43031" name="日期占位符 1">
            <a:extLst>
              <a:ext uri="{FF2B5EF4-FFF2-40B4-BE49-F238E27FC236}">
                <a16:creationId xmlns:a16="http://schemas.microsoft.com/office/drawing/2014/main" id="{F3E8508C-1B57-43C6-A19B-6C3E502CB9FA}"/>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096B85B7-80B6-43D5-B81F-2F04D8479A63}"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extLst>
      <p:ext uri="{BB962C8B-B14F-4D97-AF65-F5344CB8AC3E}">
        <p14:creationId xmlns:p14="http://schemas.microsoft.com/office/powerpoint/2010/main" val="741530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a:extLst>
              <a:ext uri="{FF2B5EF4-FFF2-40B4-BE49-F238E27FC236}">
                <a16:creationId xmlns:a16="http://schemas.microsoft.com/office/drawing/2014/main" id="{479F44B9-2624-4CE3-BCC7-E434D627C972}"/>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F29B49AB-0B64-4465-85FA-780C7B40C8B9}" type="slidenum">
              <a:rPr lang="zh-CN" altLang="en-US" sz="1292">
                <a:latin typeface="Arial" panose="020B0604020202020204" pitchFamily="34" charset="0"/>
              </a:rPr>
              <a:pPr>
                <a:spcBef>
                  <a:spcPct val="0"/>
                </a:spcBef>
                <a:buFontTx/>
                <a:buNone/>
              </a:pPr>
              <a:t>34</a:t>
            </a:fld>
            <a:endParaRPr lang="en-US" altLang="zh-CN" sz="1292">
              <a:latin typeface="Arial" panose="020B0604020202020204" pitchFamily="34" charset="0"/>
            </a:endParaRPr>
          </a:p>
        </p:txBody>
      </p:sp>
      <p:sp>
        <p:nvSpPr>
          <p:cNvPr id="43011" name="Rectangle 2">
            <a:extLst>
              <a:ext uri="{FF2B5EF4-FFF2-40B4-BE49-F238E27FC236}">
                <a16:creationId xmlns:a16="http://schemas.microsoft.com/office/drawing/2014/main" id="{69247C5B-0132-4F12-964C-7FC34DA3552E}"/>
              </a:ext>
            </a:extLst>
          </p:cNvPr>
          <p:cNvSpPr>
            <a:spLocks noGrp="1" noChangeArrowheads="1"/>
          </p:cNvSpPr>
          <p:nvPr>
            <p:ph type="title"/>
          </p:nvPr>
        </p:nvSpPr>
        <p:spPr/>
        <p:txBody>
          <a:bodyPr/>
          <a:lstStyle/>
          <a:p>
            <a:pPr eaLnBrk="1" hangingPunct="1"/>
            <a:r>
              <a:rPr lang="en-US" altLang="zh-CN" dirty="0" err="1">
                <a:ea typeface="黑体" panose="02010609060101010101" pitchFamily="49" charset="-122"/>
                <a:sym typeface="Symbol" panose="05050102010706020507" pitchFamily="18" charset="2"/>
              </a:rPr>
              <a:t>Bresenham</a:t>
            </a:r>
            <a:r>
              <a:rPr lang="zh-CN" altLang="en-US" dirty="0">
                <a:ea typeface="黑体" panose="02010609060101010101" pitchFamily="49" charset="-122"/>
                <a:sym typeface="Symbol" panose="05050102010706020507" pitchFamily="18" charset="2"/>
              </a:rPr>
              <a:t>画圆法</a:t>
            </a:r>
          </a:p>
        </p:txBody>
      </p:sp>
      <p:sp>
        <p:nvSpPr>
          <p:cNvPr id="43012" name="Rectangle 3">
            <a:extLst>
              <a:ext uri="{FF2B5EF4-FFF2-40B4-BE49-F238E27FC236}">
                <a16:creationId xmlns:a16="http://schemas.microsoft.com/office/drawing/2014/main" id="{4EC89A6F-89B1-4321-A920-8E4E9D6ED9B5}"/>
              </a:ext>
            </a:extLst>
          </p:cNvPr>
          <p:cNvSpPr>
            <a:spLocks noGrp="1" noChangeArrowheads="1"/>
          </p:cNvSpPr>
          <p:nvPr>
            <p:ph type="body" sz="half" idx="1"/>
          </p:nvPr>
        </p:nvSpPr>
        <p:spPr>
          <a:xfrm>
            <a:off x="228602" y="1174777"/>
            <a:ext cx="4495798" cy="2165324"/>
          </a:xfrm>
        </p:spPr>
        <p:txBody>
          <a:bodyPr/>
          <a:lstStyle/>
          <a:p>
            <a:pPr eaLnBrk="1" hangingPunct="1">
              <a:lnSpc>
                <a:spcPct val="150000"/>
              </a:lnSpc>
              <a:buFont typeface="Wingdings" panose="05000000000000000000" pitchFamily="2" charset="2"/>
              <a:buChar char="l"/>
            </a:pPr>
            <a:r>
              <a:rPr lang="zh-CN" altLang="en-US" sz="2400" b="1" dirty="0">
                <a:ea typeface="宋体" panose="02010600030101010101" pitchFamily="2" charset="-122"/>
              </a:rPr>
              <a:t>仍然基于增量迭代的思想</a:t>
            </a:r>
            <a:endParaRPr lang="en-US" altLang="zh-CN" sz="2400" b="1" dirty="0">
              <a:ea typeface="宋体" panose="02010600030101010101" pitchFamily="2" charset="-122"/>
            </a:endParaRPr>
          </a:p>
          <a:p>
            <a:pPr eaLnBrk="1" hangingPunct="1">
              <a:lnSpc>
                <a:spcPct val="150000"/>
              </a:lnSpc>
              <a:buFont typeface="Wingdings" panose="05000000000000000000" pitchFamily="2" charset="2"/>
              <a:buChar char="l"/>
            </a:pPr>
            <a:r>
              <a:rPr lang="en-US" altLang="zh-CN" sz="2400" b="1" dirty="0">
                <a:ea typeface="宋体" panose="02010600030101010101" pitchFamily="2" charset="-122"/>
              </a:rPr>
              <a:t>D</a:t>
            </a:r>
            <a:r>
              <a:rPr lang="zh-CN" altLang="en-US" sz="2400" b="1" dirty="0">
                <a:ea typeface="宋体" panose="02010600030101010101" pitchFamily="2" charset="-122"/>
              </a:rPr>
              <a:t>：候选点到圆心（原点）的距离与半径的（平方）差</a:t>
            </a:r>
            <a:endParaRPr lang="en-US" altLang="zh-CN" sz="2400" b="1" dirty="0">
              <a:ea typeface="宋体" panose="02010600030101010101" pitchFamily="2" charset="-122"/>
            </a:endParaRPr>
          </a:p>
          <a:p>
            <a:pPr eaLnBrk="1" hangingPunct="1">
              <a:lnSpc>
                <a:spcPct val="150000"/>
              </a:lnSpc>
              <a:buFont typeface="Wingdings" panose="05000000000000000000" pitchFamily="2" charset="2"/>
              <a:buChar char="l"/>
            </a:pPr>
            <a:r>
              <a:rPr lang="zh-CN" altLang="en-US" sz="2400" b="1" dirty="0">
                <a:ea typeface="宋体" panose="02010600030101010101" pitchFamily="2" charset="-122"/>
              </a:rPr>
              <a:t>为什么选用平方差？？？</a:t>
            </a:r>
            <a:endParaRPr lang="en-US" altLang="zh-CN" sz="2400" b="1" dirty="0">
              <a:ea typeface="宋体" panose="02010600030101010101" pitchFamily="2" charset="-122"/>
            </a:endParaRPr>
          </a:p>
        </p:txBody>
      </p:sp>
      <p:sp>
        <p:nvSpPr>
          <p:cNvPr id="43031" name="日期占位符 1">
            <a:extLst>
              <a:ext uri="{FF2B5EF4-FFF2-40B4-BE49-F238E27FC236}">
                <a16:creationId xmlns:a16="http://schemas.microsoft.com/office/drawing/2014/main" id="{F3E8508C-1B57-43C6-A19B-6C3E502CB9FA}"/>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096B85B7-80B6-43D5-B81F-2F04D8479A63}" type="datetime10">
              <a:rPr lang="zh-CN" altLang="en-US" sz="1292">
                <a:latin typeface="Arial" panose="020B0604020202020204" pitchFamily="34" charset="0"/>
              </a:rPr>
              <a:pPr>
                <a:spcBef>
                  <a:spcPct val="0"/>
                </a:spcBef>
                <a:buFontTx/>
                <a:buNone/>
              </a:pPr>
              <a:t>09:04</a:t>
            </a:fld>
            <a:endParaRPr lang="en-US" altLang="zh-CN" sz="1292" dirty="0">
              <a:latin typeface="Arial" panose="020B0604020202020204" pitchFamily="34" charset="0"/>
            </a:endParaRPr>
          </a:p>
        </p:txBody>
      </p:sp>
      <p:sp>
        <p:nvSpPr>
          <p:cNvPr id="7" name="Line 4">
            <a:extLst>
              <a:ext uri="{FF2B5EF4-FFF2-40B4-BE49-F238E27FC236}">
                <a16:creationId xmlns:a16="http://schemas.microsoft.com/office/drawing/2014/main" id="{3F8198CD-6236-431F-84A8-244C244C2CF5}"/>
              </a:ext>
            </a:extLst>
          </p:cNvPr>
          <p:cNvSpPr>
            <a:spLocks noChangeShapeType="1"/>
          </p:cNvSpPr>
          <p:nvPr/>
        </p:nvSpPr>
        <p:spPr bwMode="auto">
          <a:xfrm>
            <a:off x="4800600" y="189374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
            <a:extLst>
              <a:ext uri="{FF2B5EF4-FFF2-40B4-BE49-F238E27FC236}">
                <a16:creationId xmlns:a16="http://schemas.microsoft.com/office/drawing/2014/main" id="{8EE4F4AE-3A1C-4DBF-83F0-08F77E2D7C31}"/>
              </a:ext>
            </a:extLst>
          </p:cNvPr>
          <p:cNvSpPr>
            <a:spLocks noChangeShapeType="1"/>
          </p:cNvSpPr>
          <p:nvPr/>
        </p:nvSpPr>
        <p:spPr bwMode="auto">
          <a:xfrm>
            <a:off x="4800600" y="2667463"/>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a:extLst>
              <a:ext uri="{FF2B5EF4-FFF2-40B4-BE49-F238E27FC236}">
                <a16:creationId xmlns:a16="http://schemas.microsoft.com/office/drawing/2014/main" id="{3D5F8A4A-0939-4E17-8723-CE3245B94BA5}"/>
              </a:ext>
            </a:extLst>
          </p:cNvPr>
          <p:cNvSpPr>
            <a:spLocks noChangeShapeType="1"/>
          </p:cNvSpPr>
          <p:nvPr/>
        </p:nvSpPr>
        <p:spPr bwMode="auto">
          <a:xfrm>
            <a:off x="4876800" y="3511525"/>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a:extLst>
              <a:ext uri="{FF2B5EF4-FFF2-40B4-BE49-F238E27FC236}">
                <a16:creationId xmlns:a16="http://schemas.microsoft.com/office/drawing/2014/main" id="{8BA53604-64C4-4262-AC9A-B7839DC6A39A}"/>
              </a:ext>
            </a:extLst>
          </p:cNvPr>
          <p:cNvSpPr>
            <a:spLocks noChangeShapeType="1"/>
          </p:cNvSpPr>
          <p:nvPr/>
        </p:nvSpPr>
        <p:spPr bwMode="auto">
          <a:xfrm>
            <a:off x="5410200" y="1612386"/>
            <a:ext cx="0" cy="232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a:extLst>
              <a:ext uri="{FF2B5EF4-FFF2-40B4-BE49-F238E27FC236}">
                <a16:creationId xmlns:a16="http://schemas.microsoft.com/office/drawing/2014/main" id="{96A89D57-3EB9-4E40-9C0F-146E72E43690}"/>
              </a:ext>
            </a:extLst>
          </p:cNvPr>
          <p:cNvSpPr>
            <a:spLocks noChangeShapeType="1"/>
          </p:cNvSpPr>
          <p:nvPr/>
        </p:nvSpPr>
        <p:spPr bwMode="auto">
          <a:xfrm>
            <a:off x="6477000" y="1612386"/>
            <a:ext cx="0" cy="2391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9">
            <a:extLst>
              <a:ext uri="{FF2B5EF4-FFF2-40B4-BE49-F238E27FC236}">
                <a16:creationId xmlns:a16="http://schemas.microsoft.com/office/drawing/2014/main" id="{299BC216-6716-40C4-AB15-56621E81B1E2}"/>
              </a:ext>
            </a:extLst>
          </p:cNvPr>
          <p:cNvSpPr>
            <a:spLocks noChangeShapeType="1"/>
          </p:cNvSpPr>
          <p:nvPr/>
        </p:nvSpPr>
        <p:spPr bwMode="auto">
          <a:xfrm>
            <a:off x="7620000" y="1542048"/>
            <a:ext cx="0" cy="23915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10">
            <a:extLst>
              <a:ext uri="{FF2B5EF4-FFF2-40B4-BE49-F238E27FC236}">
                <a16:creationId xmlns:a16="http://schemas.microsoft.com/office/drawing/2014/main" id="{6973ADB9-A9A2-4ABD-BA1E-929E3F93FDAF}"/>
              </a:ext>
            </a:extLst>
          </p:cNvPr>
          <p:cNvSpPr>
            <a:spLocks/>
          </p:cNvSpPr>
          <p:nvPr/>
        </p:nvSpPr>
        <p:spPr bwMode="auto">
          <a:xfrm>
            <a:off x="5257800" y="1964079"/>
            <a:ext cx="3048000" cy="126609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Line 11">
            <a:extLst>
              <a:ext uri="{FF2B5EF4-FFF2-40B4-BE49-F238E27FC236}">
                <a16:creationId xmlns:a16="http://schemas.microsoft.com/office/drawing/2014/main" id="{7AE211EC-E1A4-475A-BE45-C551103B39FB}"/>
              </a:ext>
            </a:extLst>
          </p:cNvPr>
          <p:cNvSpPr>
            <a:spLocks noChangeShapeType="1"/>
          </p:cNvSpPr>
          <p:nvPr/>
        </p:nvSpPr>
        <p:spPr bwMode="auto">
          <a:xfrm flipH="1" flipV="1">
            <a:off x="6400800" y="2315771"/>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2">
            <a:extLst>
              <a:ext uri="{FF2B5EF4-FFF2-40B4-BE49-F238E27FC236}">
                <a16:creationId xmlns:a16="http://schemas.microsoft.com/office/drawing/2014/main" id="{596F13CC-FFBA-4292-A6D9-E5D9C0C4193B}"/>
              </a:ext>
            </a:extLst>
          </p:cNvPr>
          <p:cNvSpPr>
            <a:spLocks noChangeShapeType="1"/>
          </p:cNvSpPr>
          <p:nvPr/>
        </p:nvSpPr>
        <p:spPr bwMode="auto">
          <a:xfrm flipH="1" flipV="1">
            <a:off x="7543800" y="2315771"/>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13">
            <a:extLst>
              <a:ext uri="{FF2B5EF4-FFF2-40B4-BE49-F238E27FC236}">
                <a16:creationId xmlns:a16="http://schemas.microsoft.com/office/drawing/2014/main" id="{D24306C1-C1F4-425D-B564-29EF9EBE7D6B}"/>
              </a:ext>
            </a:extLst>
          </p:cNvPr>
          <p:cNvSpPr>
            <a:spLocks noChangeArrowheads="1"/>
          </p:cNvSpPr>
          <p:nvPr/>
        </p:nvSpPr>
        <p:spPr bwMode="auto">
          <a:xfrm>
            <a:off x="6400800" y="1823402"/>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7" name="Rectangle 14">
            <a:extLst>
              <a:ext uri="{FF2B5EF4-FFF2-40B4-BE49-F238E27FC236}">
                <a16:creationId xmlns:a16="http://schemas.microsoft.com/office/drawing/2014/main" id="{D03F7DBE-F4C5-4174-B91A-E8F607E26728}"/>
              </a:ext>
            </a:extLst>
          </p:cNvPr>
          <p:cNvSpPr>
            <a:spLocks noChangeArrowheads="1"/>
          </p:cNvSpPr>
          <p:nvPr/>
        </p:nvSpPr>
        <p:spPr bwMode="auto">
          <a:xfrm>
            <a:off x="7543800" y="1823402"/>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8" name="Rectangle 15">
            <a:extLst>
              <a:ext uri="{FF2B5EF4-FFF2-40B4-BE49-F238E27FC236}">
                <a16:creationId xmlns:a16="http://schemas.microsoft.com/office/drawing/2014/main" id="{081BF34E-7D9F-482B-9753-CAD3DE289374}"/>
              </a:ext>
            </a:extLst>
          </p:cNvPr>
          <p:cNvSpPr>
            <a:spLocks noChangeArrowheads="1"/>
          </p:cNvSpPr>
          <p:nvPr/>
        </p:nvSpPr>
        <p:spPr bwMode="auto">
          <a:xfrm>
            <a:off x="7543800" y="2597126"/>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19" name="Rectangle 16">
            <a:extLst>
              <a:ext uri="{FF2B5EF4-FFF2-40B4-BE49-F238E27FC236}">
                <a16:creationId xmlns:a16="http://schemas.microsoft.com/office/drawing/2014/main" id="{8ECF6B11-177C-4074-ACD2-8F06E7E956B2}"/>
              </a:ext>
            </a:extLst>
          </p:cNvPr>
          <p:cNvSpPr>
            <a:spLocks noChangeArrowheads="1"/>
          </p:cNvSpPr>
          <p:nvPr/>
        </p:nvSpPr>
        <p:spPr bwMode="auto">
          <a:xfrm>
            <a:off x="6400800" y="2597126"/>
            <a:ext cx="152400" cy="140677"/>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20" name="Rectangle 17">
            <a:extLst>
              <a:ext uri="{FF2B5EF4-FFF2-40B4-BE49-F238E27FC236}">
                <a16:creationId xmlns:a16="http://schemas.microsoft.com/office/drawing/2014/main" id="{7DB6DD62-8533-4379-A419-0D739A751EDB}"/>
              </a:ext>
            </a:extLst>
          </p:cNvPr>
          <p:cNvSpPr>
            <a:spLocks noChangeArrowheads="1"/>
          </p:cNvSpPr>
          <p:nvPr/>
        </p:nvSpPr>
        <p:spPr bwMode="auto">
          <a:xfrm>
            <a:off x="5334000" y="1823402"/>
            <a:ext cx="152400" cy="14067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sp>
        <p:nvSpPr>
          <p:cNvPr id="22" name="Text Box 19">
            <a:extLst>
              <a:ext uri="{FF2B5EF4-FFF2-40B4-BE49-F238E27FC236}">
                <a16:creationId xmlns:a16="http://schemas.microsoft.com/office/drawing/2014/main" id="{8FE6A1B8-2D5B-4A62-B4BD-E4734EF4922E}"/>
              </a:ext>
            </a:extLst>
          </p:cNvPr>
          <p:cNvSpPr txBox="1">
            <a:spLocks noChangeArrowheads="1"/>
          </p:cNvSpPr>
          <p:nvPr/>
        </p:nvSpPr>
        <p:spPr bwMode="auto">
          <a:xfrm>
            <a:off x="6537081" y="1509811"/>
            <a:ext cx="35779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dirty="0">
                <a:ea typeface="宋体" panose="02010600030101010101" pitchFamily="2" charset="-122"/>
              </a:rPr>
              <a:t>T</a:t>
            </a:r>
          </a:p>
        </p:txBody>
      </p:sp>
      <p:sp>
        <p:nvSpPr>
          <p:cNvPr id="23" name="Text Box 20">
            <a:extLst>
              <a:ext uri="{FF2B5EF4-FFF2-40B4-BE49-F238E27FC236}">
                <a16:creationId xmlns:a16="http://schemas.microsoft.com/office/drawing/2014/main" id="{5171D9E4-69E1-422A-955B-B065E600837D}"/>
              </a:ext>
            </a:extLst>
          </p:cNvPr>
          <p:cNvSpPr txBox="1">
            <a:spLocks noChangeArrowheads="1"/>
          </p:cNvSpPr>
          <p:nvPr/>
        </p:nvSpPr>
        <p:spPr bwMode="auto">
          <a:xfrm>
            <a:off x="6477000" y="2597128"/>
            <a:ext cx="343364"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dirty="0">
                <a:ea typeface="宋体" panose="02010600030101010101" pitchFamily="2" charset="-122"/>
              </a:rPr>
              <a:t>S</a:t>
            </a:r>
          </a:p>
        </p:txBody>
      </p:sp>
      <p:sp>
        <p:nvSpPr>
          <p:cNvPr id="24" name="Text Box 21">
            <a:extLst>
              <a:ext uri="{FF2B5EF4-FFF2-40B4-BE49-F238E27FC236}">
                <a16:creationId xmlns:a16="http://schemas.microsoft.com/office/drawing/2014/main" id="{99D10578-5DFA-45DB-BECD-53C2B7C37433}"/>
              </a:ext>
            </a:extLst>
          </p:cNvPr>
          <p:cNvSpPr txBox="1">
            <a:spLocks noChangeArrowheads="1"/>
          </p:cNvSpPr>
          <p:nvPr/>
        </p:nvSpPr>
        <p:spPr bwMode="auto">
          <a:xfrm>
            <a:off x="4309698" y="1260697"/>
            <a:ext cx="1941109"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215" dirty="0">
                <a:ea typeface="宋体" panose="02010600030101010101" pitchFamily="2" charset="-122"/>
              </a:rPr>
              <a:t>P</a:t>
            </a:r>
            <a:r>
              <a:rPr kumimoji="1" lang="zh-CN" altLang="en-US" sz="2215" dirty="0">
                <a:ea typeface="宋体" panose="02010600030101010101" pitchFamily="2" charset="-122"/>
              </a:rPr>
              <a:t>（</a:t>
            </a:r>
            <a:r>
              <a:rPr kumimoji="1" lang="en-US" altLang="zh-CN" sz="2215" dirty="0">
                <a:ea typeface="宋体" panose="02010600030101010101" pitchFamily="2" charset="-122"/>
              </a:rPr>
              <a:t>Xi </a:t>
            </a:r>
            <a:r>
              <a:rPr kumimoji="1" lang="zh-CN" altLang="en-US" sz="2215" dirty="0">
                <a:ea typeface="宋体" panose="02010600030101010101" pitchFamily="2" charset="-122"/>
              </a:rPr>
              <a:t>，</a:t>
            </a:r>
            <a:r>
              <a:rPr kumimoji="1" lang="en-US" altLang="zh-CN" sz="2215" dirty="0">
                <a:ea typeface="宋体" panose="02010600030101010101" pitchFamily="2" charset="-122"/>
              </a:rPr>
              <a:t>Yi </a:t>
            </a:r>
            <a:r>
              <a:rPr kumimoji="1" lang="zh-CN" altLang="en-US" sz="2215" dirty="0">
                <a:ea typeface="宋体" panose="02010600030101010101" pitchFamily="2" charset="-122"/>
              </a:rPr>
              <a:t>）</a:t>
            </a:r>
          </a:p>
        </p:txBody>
      </p:sp>
      <p:sp>
        <p:nvSpPr>
          <p:cNvPr id="2" name="文本框 1"/>
          <p:cNvSpPr txBox="1"/>
          <p:nvPr/>
        </p:nvSpPr>
        <p:spPr>
          <a:xfrm>
            <a:off x="499884" y="4006770"/>
            <a:ext cx="8339316" cy="2713435"/>
          </a:xfrm>
          <a:prstGeom prst="rect">
            <a:avLst/>
          </a:prstGeom>
          <a:noFill/>
        </p:spPr>
        <p:txBody>
          <a:bodyPr wrap="square" rtlCol="0">
            <a:spAutoFit/>
          </a:bodyPr>
          <a:lstStyle/>
          <a:p>
            <a:pPr marL="457200" indent="-457200" eaLnBrk="1" hangingPunct="1">
              <a:lnSpc>
                <a:spcPct val="150000"/>
              </a:lnSpc>
              <a:buFont typeface="Wingdings" panose="05000000000000000000" pitchFamily="2" charset="2"/>
              <a:buChar char="l"/>
            </a:pPr>
            <a:r>
              <a:rPr lang="en-US" altLang="zh-CN" sz="2400" b="1" dirty="0">
                <a:ea typeface="宋体" panose="02010600030101010101" pitchFamily="2" charset="-122"/>
              </a:rPr>
              <a:t>D(T)&gt;0 D(S)&lt;0</a:t>
            </a:r>
            <a:r>
              <a:rPr lang="zh-CN" altLang="en-US" sz="2400" b="1" dirty="0">
                <a:ea typeface="宋体" panose="02010600030101010101" pitchFamily="2" charset="-122"/>
              </a:rPr>
              <a:t>，因此引入如下迭代指标：</a:t>
            </a:r>
            <a:endParaRPr lang="en-US" altLang="zh-CN" sz="2400" b="1" dirty="0">
              <a:ea typeface="宋体" panose="02010600030101010101" pitchFamily="2" charset="-122"/>
            </a:endParaRPr>
          </a:p>
          <a:p>
            <a:pPr marL="422038" lvl="1" indent="0" eaLnBrk="1" hangingPunct="1">
              <a:lnSpc>
                <a:spcPct val="150000"/>
              </a:lnSpc>
              <a:buNone/>
            </a:pPr>
            <a:r>
              <a:rPr lang="en-US" altLang="zh-CN" sz="2400" b="1" dirty="0">
                <a:ea typeface="宋体" panose="02010600030101010101" pitchFamily="2" charset="-122"/>
              </a:rPr>
              <a:t>d</a:t>
            </a:r>
            <a:r>
              <a:rPr lang="en-US" altLang="zh-CN" sz="2400" baseline="-25000" dirty="0">
                <a:ea typeface="宋体" panose="02010600030101010101" pitchFamily="2" charset="-122"/>
              </a:rPr>
              <a:t>i</a:t>
            </a:r>
            <a:r>
              <a:rPr lang="en-US" altLang="zh-CN" sz="2400" b="1" dirty="0">
                <a:ea typeface="宋体" panose="02010600030101010101" pitchFamily="2" charset="-122"/>
              </a:rPr>
              <a:t>=D(T)+D(S)   </a:t>
            </a:r>
            <a:r>
              <a:rPr lang="zh-CN" altLang="en-US" sz="2400" b="1" dirty="0">
                <a:ea typeface="宋体" panose="02010600030101010101" pitchFamily="2" charset="-122"/>
              </a:rPr>
              <a:t>当</a:t>
            </a:r>
            <a:r>
              <a:rPr lang="en-US" altLang="zh-CN" sz="2400" b="1" dirty="0">
                <a:ea typeface="宋体" panose="02010600030101010101" pitchFamily="2" charset="-122"/>
              </a:rPr>
              <a:t>d</a:t>
            </a:r>
            <a:r>
              <a:rPr lang="en-US" altLang="zh-CN" sz="2400" b="1" baseline="-25000" dirty="0">
                <a:ea typeface="宋体" panose="02010600030101010101" pitchFamily="2" charset="-122"/>
              </a:rPr>
              <a:t>i</a:t>
            </a:r>
            <a:r>
              <a:rPr lang="en-US" altLang="zh-CN" sz="2400" b="1" dirty="0">
                <a:ea typeface="宋体" panose="02010600030101010101" pitchFamily="2" charset="-122"/>
              </a:rPr>
              <a:t>&gt;0</a:t>
            </a:r>
            <a:r>
              <a:rPr lang="zh-CN" altLang="en-US" sz="2400" b="1" dirty="0">
                <a:ea typeface="宋体" panose="02010600030101010101" pitchFamily="2" charset="-122"/>
              </a:rPr>
              <a:t>时选择</a:t>
            </a:r>
            <a:r>
              <a:rPr lang="en-US" altLang="zh-CN" sz="2400" b="1" dirty="0">
                <a:ea typeface="宋体" panose="02010600030101010101" pitchFamily="2" charset="-122"/>
              </a:rPr>
              <a:t>S</a:t>
            </a:r>
            <a:r>
              <a:rPr lang="zh-CN" altLang="en-US" sz="2400" b="1" dirty="0">
                <a:ea typeface="宋体" panose="02010600030101010101" pitchFamily="2" charset="-122"/>
              </a:rPr>
              <a:t>点，否则选择</a:t>
            </a:r>
            <a:r>
              <a:rPr lang="en-US" altLang="zh-CN" sz="2400" b="1" dirty="0">
                <a:ea typeface="宋体" panose="02010600030101010101" pitchFamily="2" charset="-122"/>
              </a:rPr>
              <a:t>T</a:t>
            </a:r>
            <a:r>
              <a:rPr lang="zh-CN" altLang="en-US" sz="2400" b="1" dirty="0">
                <a:ea typeface="宋体" panose="02010600030101010101" pitchFamily="2" charset="-122"/>
              </a:rPr>
              <a:t>点</a:t>
            </a:r>
            <a:endParaRPr lang="en-US" altLang="zh-CN" sz="2400" b="1" dirty="0">
              <a:ea typeface="宋体" panose="02010600030101010101" pitchFamily="2" charset="-122"/>
            </a:endParaRPr>
          </a:p>
          <a:p>
            <a:pPr marL="422038" indent="-457200" eaLnBrk="1" hangingPunct="1">
              <a:lnSpc>
                <a:spcPct val="150000"/>
              </a:lnSpc>
              <a:buFont typeface="Wingdings" panose="05000000000000000000" pitchFamily="2" charset="2"/>
              <a:buChar char="l"/>
            </a:pPr>
            <a:r>
              <a:rPr lang="zh-CN" altLang="en-US" sz="2400" b="1" dirty="0">
                <a:ea typeface="宋体" panose="02010600030101010101" pitchFamily="2" charset="-122"/>
              </a:rPr>
              <a:t>起始条件：</a:t>
            </a:r>
            <a:r>
              <a:rPr lang="en-US" altLang="zh-CN" sz="2400" b="1" dirty="0">
                <a:ea typeface="宋体" panose="02010600030101010101" pitchFamily="2" charset="-122"/>
              </a:rPr>
              <a:t>d</a:t>
            </a:r>
            <a:r>
              <a:rPr lang="en-US" altLang="zh-CN" sz="2400" b="1" baseline="-25000" dirty="0">
                <a:ea typeface="宋体" panose="02010600030101010101" pitchFamily="2" charset="-122"/>
              </a:rPr>
              <a:t>1</a:t>
            </a:r>
            <a:r>
              <a:rPr lang="en-US" altLang="zh-CN" sz="2400" b="1" dirty="0">
                <a:ea typeface="宋体" panose="02010600030101010101" pitchFamily="2" charset="-122"/>
              </a:rPr>
              <a:t>=3-2r</a:t>
            </a:r>
          </a:p>
          <a:p>
            <a:pPr marL="422038" indent="-457200" eaLnBrk="1" hangingPunct="1">
              <a:lnSpc>
                <a:spcPct val="150000"/>
              </a:lnSpc>
              <a:buFont typeface="Wingdings" panose="05000000000000000000" pitchFamily="2" charset="2"/>
              <a:buChar char="l"/>
            </a:pPr>
            <a:endParaRPr lang="en-US" altLang="zh-CN" sz="2585" b="1" dirty="0">
              <a:ea typeface="宋体" panose="02010600030101010101" pitchFamily="2" charset="-122"/>
            </a:endParaRPr>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573065995"/>
              </p:ext>
            </p:extLst>
          </p:nvPr>
        </p:nvGraphicFramePr>
        <p:xfrm>
          <a:off x="3647192" y="5347468"/>
          <a:ext cx="5039608" cy="953869"/>
        </p:xfrm>
        <a:graphic>
          <a:graphicData uri="http://schemas.openxmlformats.org/presentationml/2006/ole">
            <mc:AlternateContent xmlns:mc="http://schemas.openxmlformats.org/markup-compatibility/2006">
              <mc:Choice xmlns:v="urn:schemas-microsoft-com:vml" Requires="v">
                <p:oleObj spid="_x0000_s51209" name="Equation" r:id="rId4" imgW="4025880" imgH="761760" progId="Equation.DSMT4">
                  <p:embed/>
                </p:oleObj>
              </mc:Choice>
              <mc:Fallback>
                <p:oleObj name="Equation" r:id="rId4" imgW="4025880" imgH="761760" progId="Equation.DSMT4">
                  <p:embed/>
                  <p:pic>
                    <p:nvPicPr>
                      <p:cNvPr id="0" name=""/>
                      <p:cNvPicPr/>
                      <p:nvPr/>
                    </p:nvPicPr>
                    <p:blipFill>
                      <a:blip r:embed="rId5"/>
                      <a:stretch>
                        <a:fillRect/>
                      </a:stretch>
                    </p:blipFill>
                    <p:spPr>
                      <a:xfrm>
                        <a:off x="3647192" y="5347468"/>
                        <a:ext cx="5039608" cy="953869"/>
                      </a:xfrm>
                      <a:prstGeom prst="rect">
                        <a:avLst/>
                      </a:prstGeom>
                    </p:spPr>
                  </p:pic>
                </p:oleObj>
              </mc:Fallback>
            </mc:AlternateContent>
          </a:graphicData>
        </a:graphic>
      </p:graphicFrame>
    </p:spTree>
    <p:extLst>
      <p:ext uri="{BB962C8B-B14F-4D97-AF65-F5344CB8AC3E}">
        <p14:creationId xmlns:p14="http://schemas.microsoft.com/office/powerpoint/2010/main" val="3766274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ED13071A-2545-4AE4-BBB5-7EDB9DA1B536}"/>
              </a:ext>
            </a:extLst>
          </p:cNvPr>
          <p:cNvSpPr>
            <a:spLocks noGrp="1" noChangeArrowheads="1"/>
          </p:cNvSpPr>
          <p:nvPr>
            <p:ph type="title" idx="4294967295"/>
          </p:nvPr>
        </p:nvSpPr>
        <p:spPr/>
        <p:txBody>
          <a:bodyPr/>
          <a:lstStyle/>
          <a:p>
            <a:pPr eaLnBrk="1" hangingPunct="1"/>
            <a:r>
              <a:rPr lang="zh-CN" altLang="en-US" dirty="0">
                <a:ea typeface="黑体" panose="02010609060101010101" pitchFamily="49" charset="-122"/>
              </a:rPr>
              <a:t>基本图元光栅化总结</a:t>
            </a:r>
            <a:endParaRPr lang="en-US" altLang="zh-CN" dirty="0">
              <a:ea typeface="黑体" panose="02010609060101010101" pitchFamily="49" charset="-122"/>
            </a:endParaRPr>
          </a:p>
        </p:txBody>
      </p:sp>
      <p:sp>
        <p:nvSpPr>
          <p:cNvPr id="37893" name="Rectangle 3">
            <a:extLst>
              <a:ext uri="{FF2B5EF4-FFF2-40B4-BE49-F238E27FC236}">
                <a16:creationId xmlns:a16="http://schemas.microsoft.com/office/drawing/2014/main" id="{17AB7631-BBF8-4584-B21B-350CCC5C0D5D}"/>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直接法、数值微分法</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直接利用数学方程计算</a:t>
            </a:r>
            <a:endParaRPr lang="en-US" altLang="zh-CN" dirty="0">
              <a:ea typeface="宋体" panose="02010600030101010101" pitchFamily="2" charset="-122"/>
            </a:endParaRPr>
          </a:p>
          <a:p>
            <a:pPr eaLnBrk="1" hangingPunct="1"/>
            <a:r>
              <a:rPr lang="zh-CN" altLang="en-US" dirty="0">
                <a:ea typeface="宋体" panose="02010600030101010101" pitchFamily="2" charset="-122"/>
              </a:rPr>
              <a:t>中点线算法、</a:t>
            </a:r>
            <a:r>
              <a:rPr lang="en-US" altLang="zh-CN" dirty="0" err="1">
                <a:ea typeface="宋体" panose="02010600030101010101" pitchFamily="2" charset="-122"/>
              </a:rPr>
              <a:t>Bresenham</a:t>
            </a:r>
            <a:r>
              <a:rPr lang="zh-CN" altLang="en-US" dirty="0">
                <a:ea typeface="宋体" panose="02010600030101010101" pitchFamily="2" charset="-122"/>
              </a:rPr>
              <a:t>算法</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利用光栅网格特点计算</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pic>
        <p:nvPicPr>
          <p:cNvPr id="9" name="Picture 7">
            <a:extLst>
              <a:ext uri="{FF2B5EF4-FFF2-40B4-BE49-F238E27FC236}">
                <a16:creationId xmlns:a16="http://schemas.microsoft.com/office/drawing/2014/main" id="{2BD9F8A4-A0D6-4D7E-9190-E002D4699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08" y="3859123"/>
            <a:ext cx="4124193" cy="266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0" name="Object 9">
            <a:extLst>
              <a:ext uri="{FF2B5EF4-FFF2-40B4-BE49-F238E27FC236}">
                <a16:creationId xmlns:a16="http://schemas.microsoft.com/office/drawing/2014/main" id="{8BB8AFA9-3BD3-4FE3-8451-5AD6F9762335}"/>
              </a:ext>
            </a:extLst>
          </p:cNvPr>
          <p:cNvGraphicFramePr>
            <a:graphicFrameLocks noChangeAspect="1"/>
          </p:cNvGraphicFramePr>
          <p:nvPr>
            <p:extLst>
              <p:ext uri="{D42A27DB-BD31-4B8C-83A1-F6EECF244321}">
                <p14:modId xmlns:p14="http://schemas.microsoft.com/office/powerpoint/2010/main" val="550569110"/>
              </p:ext>
            </p:extLst>
          </p:nvPr>
        </p:nvGraphicFramePr>
        <p:xfrm>
          <a:off x="5312550" y="3744036"/>
          <a:ext cx="3679053" cy="2779860"/>
        </p:xfrm>
        <a:graphic>
          <a:graphicData uri="http://schemas.openxmlformats.org/presentationml/2006/ole">
            <mc:AlternateContent xmlns:mc="http://schemas.openxmlformats.org/markup-compatibility/2006">
              <mc:Choice xmlns:v="urn:schemas-microsoft-com:vml" Requires="v">
                <p:oleObj spid="_x0000_s47262" name="Visio" r:id="rId5" imgW="2927032" imgH="2206942" progId="Visio.Drawing.11">
                  <p:embed/>
                </p:oleObj>
              </mc:Choice>
              <mc:Fallback>
                <p:oleObj name="Visio" r:id="rId5" imgW="2927032" imgH="2206942" progId="Visio.Drawing.11">
                  <p:embed/>
                  <p:pic>
                    <p:nvPicPr>
                      <p:cNvPr id="19461" name="Object 9">
                        <a:extLst>
                          <a:ext uri="{FF2B5EF4-FFF2-40B4-BE49-F238E27FC236}">
                            <a16:creationId xmlns:a16="http://schemas.microsoft.com/office/drawing/2014/main" id="{0BF9742F-604B-48C4-892F-36F08C853E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2550" y="3744036"/>
                        <a:ext cx="3679053" cy="2779860"/>
                      </a:xfrm>
                      <a:prstGeom prst="rect">
                        <a:avLst/>
                      </a:prstGeom>
                      <a:noFill/>
                      <a:ln>
                        <a:noFill/>
                      </a:ln>
                    </p:spPr>
                  </p:pic>
                </p:oleObj>
              </mc:Fallback>
            </mc:AlternateContent>
          </a:graphicData>
        </a:graphic>
      </p:graphicFrame>
      <p:graphicFrame>
        <p:nvGraphicFramePr>
          <p:cNvPr id="11" name="Object 3">
            <a:extLst>
              <a:ext uri="{FF2B5EF4-FFF2-40B4-BE49-F238E27FC236}">
                <a16:creationId xmlns:a16="http://schemas.microsoft.com/office/drawing/2014/main" id="{906AE27D-BE0F-428C-A977-3BF9953EFC6B}"/>
              </a:ext>
            </a:extLst>
          </p:cNvPr>
          <p:cNvGraphicFramePr>
            <a:graphicFrameLocks noChangeAspect="1"/>
          </p:cNvGraphicFramePr>
          <p:nvPr>
            <p:extLst>
              <p:ext uri="{D42A27DB-BD31-4B8C-83A1-F6EECF244321}">
                <p14:modId xmlns:p14="http://schemas.microsoft.com/office/powerpoint/2010/main" val="1261097204"/>
              </p:ext>
            </p:extLst>
          </p:nvPr>
        </p:nvGraphicFramePr>
        <p:xfrm>
          <a:off x="6291072" y="2937266"/>
          <a:ext cx="2301716" cy="701262"/>
        </p:xfrm>
        <a:graphic>
          <a:graphicData uri="http://schemas.openxmlformats.org/presentationml/2006/ole">
            <mc:AlternateContent xmlns:mc="http://schemas.openxmlformats.org/markup-compatibility/2006">
              <mc:Choice xmlns:v="urn:schemas-microsoft-com:vml" Requires="v">
                <p:oleObj spid="_x0000_s47263" name="Equation" r:id="rId7" imgW="749300" imgH="228600" progId="Equation.DSMT4">
                  <p:embed/>
                </p:oleObj>
              </mc:Choice>
              <mc:Fallback>
                <p:oleObj name="Equation" r:id="rId7" imgW="749300" imgH="228600" progId="Equation.DSMT4">
                  <p:embed/>
                  <p:pic>
                    <p:nvPicPr>
                      <p:cNvPr id="5123" name="Object 3">
                        <a:extLst>
                          <a:ext uri="{FF2B5EF4-FFF2-40B4-BE49-F238E27FC236}">
                            <a16:creationId xmlns:a16="http://schemas.microsoft.com/office/drawing/2014/main" id="{59D45F5F-2D9B-4C82-8825-4135A11CE9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1072" y="2937266"/>
                        <a:ext cx="2301716" cy="7012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2397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758AB899-BF83-43E6-A1E7-BF2FBDD26EDE}"/>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lgn="r">
              <a:spcBef>
                <a:spcPct val="0"/>
              </a:spcBef>
              <a:buFontTx/>
              <a:buNone/>
            </a:pPr>
            <a:fld id="{ED999849-FAC7-4384-A14A-76766AF6A867}" type="slidenum">
              <a:rPr lang="zh-CN" altLang="en-US" sz="1292">
                <a:latin typeface="Arial" panose="020B0604020202020204" pitchFamily="34" charset="0"/>
              </a:rPr>
              <a:pPr algn="r">
                <a:spcBef>
                  <a:spcPct val="0"/>
                </a:spcBef>
                <a:buFontTx/>
                <a:buNone/>
              </a:pPr>
              <a:t>4</a:t>
            </a:fld>
            <a:endParaRPr lang="en-US" altLang="zh-CN" sz="1292">
              <a:latin typeface="Arial" panose="020B0604020202020204" pitchFamily="34" charset="0"/>
            </a:endParaRPr>
          </a:p>
        </p:txBody>
      </p:sp>
      <p:sp>
        <p:nvSpPr>
          <p:cNvPr id="17411" name="Rectangle 2">
            <a:extLst>
              <a:ext uri="{FF2B5EF4-FFF2-40B4-BE49-F238E27FC236}">
                <a16:creationId xmlns:a16="http://schemas.microsoft.com/office/drawing/2014/main" id="{7B862F00-82AD-47E1-BEC8-89BF160D4457}"/>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问题提出</a:t>
            </a:r>
            <a:endParaRPr lang="en-US" altLang="zh-CN" dirty="0">
              <a:ea typeface="黑体" panose="02010609060101010101" pitchFamily="49" charset="-122"/>
            </a:endParaRPr>
          </a:p>
        </p:txBody>
      </p:sp>
      <p:sp>
        <p:nvSpPr>
          <p:cNvPr id="15364" name="Rectangle 3">
            <a:extLst>
              <a:ext uri="{FF2B5EF4-FFF2-40B4-BE49-F238E27FC236}">
                <a16:creationId xmlns:a16="http://schemas.microsoft.com/office/drawing/2014/main" id="{8118E99E-B1C4-49FC-A2FA-D942454CDC07}"/>
              </a:ext>
            </a:extLst>
          </p:cNvPr>
          <p:cNvSpPr>
            <a:spLocks noGrp="1" noChangeArrowheads="1"/>
          </p:cNvSpPr>
          <p:nvPr>
            <p:ph type="body" idx="1"/>
          </p:nvPr>
        </p:nvSpPr>
        <p:spPr>
          <a:xfrm>
            <a:off x="228600" y="1267558"/>
            <a:ext cx="8763000" cy="4904642"/>
          </a:xfrm>
        </p:spPr>
        <p:txBody>
          <a:bodyPr/>
          <a:lstStyle/>
          <a:p>
            <a:pPr marL="309202" indent="-309202" defTabSz="414713" eaLnBrk="1" hangingPunct="1">
              <a:defRPr/>
            </a:pPr>
            <a:r>
              <a:rPr lang="zh-CN" altLang="en-US" dirty="0">
                <a:ea typeface="宋体" pitchFamily="2" charset="-122"/>
              </a:rPr>
              <a:t>屏幕外部：现实生活或世界中漂亮复杂的各种对象</a:t>
            </a:r>
            <a:endParaRPr lang="en-US" altLang="zh-CN" dirty="0">
              <a:ea typeface="宋体" pitchFamily="2" charset="-122"/>
            </a:endParaRPr>
          </a:p>
          <a:p>
            <a:pPr marL="309202" indent="-309202" defTabSz="414713" eaLnBrk="1" hangingPunct="1">
              <a:defRPr/>
            </a:pPr>
            <a:r>
              <a:rPr lang="zh-CN" altLang="en-US" dirty="0">
                <a:ea typeface="宋体" pitchFamily="2" charset="-122"/>
              </a:rPr>
              <a:t>屏幕内部：固定排列的像素</a:t>
            </a:r>
            <a:endParaRPr lang="en-US" altLang="zh-CN" dirty="0">
              <a:ea typeface="宋体" pitchFamily="2" charset="-122"/>
            </a:endParaRPr>
          </a:p>
          <a:p>
            <a:pPr marL="309202" indent="-309202" defTabSz="414713" eaLnBrk="1" hangingPunct="1">
              <a:defRPr/>
            </a:pPr>
            <a:r>
              <a:rPr lang="zh-CN" altLang="en-US" dirty="0">
                <a:ea typeface="宋体" pitchFamily="2" charset="-122"/>
              </a:rPr>
              <a:t>屏幕外部↔内部</a:t>
            </a:r>
            <a:endParaRPr lang="en-US" altLang="zh-CN" dirty="0">
              <a:ea typeface="宋体" pitchFamily="2" charset="-122"/>
            </a:endParaRPr>
          </a:p>
          <a:p>
            <a:pPr marL="309202" indent="-309202" defTabSz="414713" eaLnBrk="1" hangingPunct="1">
              <a:defRPr/>
            </a:pPr>
            <a:r>
              <a:rPr lang="zh-CN" altLang="en-US" dirty="0">
                <a:ea typeface="宋体" pitchFamily="2" charset="-122"/>
              </a:rPr>
              <a:t>光栅化</a:t>
            </a:r>
          </a:p>
        </p:txBody>
      </p:sp>
      <p:pic>
        <p:nvPicPr>
          <p:cNvPr id="11" name="Picture 12" descr="http://hardware.mydrivers.com/pages/images/20061114145438_16379.jpg">
            <a:extLst>
              <a:ext uri="{FF2B5EF4-FFF2-40B4-BE49-F238E27FC236}">
                <a16:creationId xmlns:a16="http://schemas.microsoft.com/office/drawing/2014/main" id="{F911DC31-712C-4F20-9DEC-7A29EB413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06" y="3560885"/>
            <a:ext cx="4051788" cy="269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http://www.52hardware.com/52evalu/display/lcdyl03.jpg">
            <a:extLst>
              <a:ext uri="{FF2B5EF4-FFF2-40B4-BE49-F238E27FC236}">
                <a16:creationId xmlns:a16="http://schemas.microsoft.com/office/drawing/2014/main" id="{D1F3D316-6223-42CC-B460-E1F4724588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570"/>
          <a:stretch/>
        </p:blipFill>
        <p:spPr bwMode="auto">
          <a:xfrm>
            <a:off x="5737628" y="3568713"/>
            <a:ext cx="3177774" cy="26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右箭头 7">
            <a:extLst>
              <a:ext uri="{FF2B5EF4-FFF2-40B4-BE49-F238E27FC236}">
                <a16:creationId xmlns:a16="http://schemas.microsoft.com/office/drawing/2014/main" id="{2A3E88A5-6473-47D2-80DE-86E8764E7826}"/>
              </a:ext>
            </a:extLst>
          </p:cNvPr>
          <p:cNvSpPr/>
          <p:nvPr/>
        </p:nvSpPr>
        <p:spPr bwMode="auto">
          <a:xfrm>
            <a:off x="4588123" y="4262804"/>
            <a:ext cx="1145931" cy="392723"/>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
        <p:nvSpPr>
          <p:cNvPr id="15" name="右箭头 9">
            <a:extLst>
              <a:ext uri="{FF2B5EF4-FFF2-40B4-BE49-F238E27FC236}">
                <a16:creationId xmlns:a16="http://schemas.microsoft.com/office/drawing/2014/main" id="{712D2B35-7DB1-4D5B-B33A-CA32BB741642}"/>
              </a:ext>
            </a:extLst>
          </p:cNvPr>
          <p:cNvSpPr/>
          <p:nvPr/>
        </p:nvSpPr>
        <p:spPr bwMode="auto">
          <a:xfrm rot="10800000">
            <a:off x="4548554" y="5147898"/>
            <a:ext cx="1144466" cy="391257"/>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4" grpId="0" animBg="1" autoUpdateAnimBg="0"/>
      <p:bldP spid="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758AB899-BF83-43E6-A1E7-BF2FBDD26EDE}"/>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lgn="r">
              <a:spcBef>
                <a:spcPct val="0"/>
              </a:spcBef>
              <a:buFontTx/>
              <a:buNone/>
            </a:pPr>
            <a:fld id="{ED999849-FAC7-4384-A14A-76766AF6A867}" type="slidenum">
              <a:rPr lang="zh-CN" altLang="en-US" sz="1292">
                <a:latin typeface="Arial" panose="020B0604020202020204" pitchFamily="34" charset="0"/>
              </a:rPr>
              <a:pPr algn="r">
                <a:spcBef>
                  <a:spcPct val="0"/>
                </a:spcBef>
                <a:buFontTx/>
                <a:buNone/>
              </a:pPr>
              <a:t>5</a:t>
            </a:fld>
            <a:endParaRPr lang="en-US" altLang="zh-CN" sz="1292" dirty="0">
              <a:latin typeface="Arial" panose="020B0604020202020204" pitchFamily="34" charset="0"/>
            </a:endParaRPr>
          </a:p>
        </p:txBody>
      </p:sp>
      <p:sp>
        <p:nvSpPr>
          <p:cNvPr id="17411" name="Rectangle 2">
            <a:extLst>
              <a:ext uri="{FF2B5EF4-FFF2-40B4-BE49-F238E27FC236}">
                <a16:creationId xmlns:a16="http://schemas.microsoft.com/office/drawing/2014/main" id="{7B862F00-82AD-47E1-BEC8-89BF160D4457}"/>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问题提出</a:t>
            </a:r>
            <a:endParaRPr lang="en-US" altLang="zh-CN" dirty="0">
              <a:ea typeface="黑体" panose="02010609060101010101" pitchFamily="49" charset="-122"/>
            </a:endParaRPr>
          </a:p>
        </p:txBody>
      </p:sp>
      <p:sp>
        <p:nvSpPr>
          <p:cNvPr id="15364" name="Rectangle 3">
            <a:extLst>
              <a:ext uri="{FF2B5EF4-FFF2-40B4-BE49-F238E27FC236}">
                <a16:creationId xmlns:a16="http://schemas.microsoft.com/office/drawing/2014/main" id="{8118E99E-B1C4-49FC-A2FA-D942454CDC07}"/>
              </a:ext>
            </a:extLst>
          </p:cNvPr>
          <p:cNvSpPr>
            <a:spLocks noGrp="1" noChangeArrowheads="1"/>
          </p:cNvSpPr>
          <p:nvPr>
            <p:ph type="body" idx="1"/>
          </p:nvPr>
        </p:nvSpPr>
        <p:spPr>
          <a:xfrm>
            <a:off x="228600" y="1267557"/>
            <a:ext cx="8763000" cy="5197037"/>
          </a:xfrm>
        </p:spPr>
        <p:txBody>
          <a:bodyPr/>
          <a:lstStyle/>
          <a:p>
            <a:pPr marL="309202" indent="-309202" defTabSz="414713" eaLnBrk="1" hangingPunct="1">
              <a:defRPr/>
            </a:pPr>
            <a:r>
              <a:rPr lang="zh-CN" altLang="en-US" sz="2585" b="1" dirty="0">
                <a:solidFill>
                  <a:srgbClr val="0000FF"/>
                </a:solidFill>
                <a:ea typeface="宋体" pitchFamily="2" charset="-122"/>
              </a:rPr>
              <a:t>光栅化</a:t>
            </a:r>
            <a:r>
              <a:rPr lang="zh-CN" altLang="en-US" sz="2585" dirty="0">
                <a:ea typeface="宋体" pitchFamily="2" charset="-122"/>
              </a:rPr>
              <a:t>：也称为</a:t>
            </a:r>
            <a:r>
              <a:rPr lang="zh-CN" altLang="en-US" sz="2585" dirty="0">
                <a:solidFill>
                  <a:srgbClr val="0000FF"/>
                </a:solidFill>
                <a:ea typeface="宋体" pitchFamily="2" charset="-122"/>
              </a:rPr>
              <a:t>扫描转换。</a:t>
            </a:r>
            <a:r>
              <a:rPr lang="zh-CN" altLang="en-US" sz="2585" dirty="0">
                <a:ea typeface="宋体" pitchFamily="2" charset="-122"/>
              </a:rPr>
              <a:t>将投影完成后的二维顶点（图形元素）转化为帧缓冲内可以直接用于屏幕显示的像素数据。</a:t>
            </a:r>
            <a:endParaRPr lang="en-US" altLang="zh-CN" sz="2585" dirty="0">
              <a:ea typeface="宋体" pitchFamily="2" charset="-122"/>
            </a:endParaRPr>
          </a:p>
          <a:p>
            <a:pPr eaLnBrk="1" hangingPunct="1">
              <a:defRPr/>
            </a:pPr>
            <a:r>
              <a:rPr lang="zh-CN" altLang="en-US" sz="2585" dirty="0">
                <a:ea typeface="宋体" pitchFamily="2" charset="-122"/>
              </a:rPr>
              <a:t>矛盾：图形元素是连续的，而屏幕像素是离散的</a:t>
            </a:r>
            <a:r>
              <a:rPr lang="en-US" altLang="zh-CN" sz="2585" dirty="0">
                <a:ea typeface="宋体" pitchFamily="2" charset="-122"/>
              </a:rPr>
              <a:t> </a:t>
            </a:r>
          </a:p>
          <a:p>
            <a:pPr eaLnBrk="1" hangingPunct="1">
              <a:defRPr/>
            </a:pPr>
            <a:r>
              <a:rPr lang="zh-CN" altLang="en-US" sz="2585" dirty="0">
                <a:ea typeface="宋体" pitchFamily="2" charset="-122"/>
              </a:rPr>
              <a:t>光栅化实质上是求解图形元素对应在屏幕上最近像素点集合的过程。如何提高该算法的效率是关键。</a:t>
            </a:r>
            <a:endParaRPr lang="en-US" altLang="zh-CN" sz="2585" dirty="0">
              <a:ea typeface="宋体" pitchFamily="2" charset="-122"/>
            </a:endParaRPr>
          </a:p>
        </p:txBody>
      </p:sp>
      <p:pic>
        <p:nvPicPr>
          <p:cNvPr id="45058"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3802A340-22AD-4A4B-8449-0F6A4F9B96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18" t="24351" r="8707" b="9813"/>
          <a:stretch/>
        </p:blipFill>
        <p:spPr bwMode="auto">
          <a:xfrm>
            <a:off x="2091933" y="3975275"/>
            <a:ext cx="5175422" cy="231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27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B7844E28-09A0-4900-B834-031DD9D9E414}"/>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lgn="r">
              <a:spcBef>
                <a:spcPct val="0"/>
              </a:spcBef>
              <a:buFontTx/>
              <a:buNone/>
            </a:pPr>
            <a:fld id="{1E944083-F155-4BB8-A582-D64C9B7AFFDD}" type="slidenum">
              <a:rPr lang="zh-CN" altLang="en-US" sz="1292">
                <a:latin typeface="Arial" panose="020B0604020202020204" pitchFamily="34" charset="0"/>
              </a:rPr>
              <a:pPr algn="r">
                <a:spcBef>
                  <a:spcPct val="0"/>
                </a:spcBef>
                <a:buFontTx/>
                <a:buNone/>
              </a:pPr>
              <a:t>6</a:t>
            </a:fld>
            <a:endParaRPr lang="en-US" altLang="zh-CN" sz="1292" dirty="0">
              <a:latin typeface="Arial" panose="020B0604020202020204" pitchFamily="34" charset="0"/>
            </a:endParaRPr>
          </a:p>
        </p:txBody>
      </p:sp>
      <p:sp>
        <p:nvSpPr>
          <p:cNvPr id="37892" name="Rectangle 2">
            <a:extLst>
              <a:ext uri="{FF2B5EF4-FFF2-40B4-BE49-F238E27FC236}">
                <a16:creationId xmlns:a16="http://schemas.microsoft.com/office/drawing/2014/main" id="{ED13071A-2545-4AE4-BBB5-7EDB9DA1B536}"/>
              </a:ext>
            </a:extLst>
          </p:cNvPr>
          <p:cNvSpPr>
            <a:spLocks noGrp="1" noChangeArrowheads="1"/>
          </p:cNvSpPr>
          <p:nvPr>
            <p:ph type="title" idx="4294967295"/>
          </p:nvPr>
        </p:nvSpPr>
        <p:spPr/>
        <p:txBody>
          <a:bodyPr/>
          <a:lstStyle/>
          <a:p>
            <a:pPr eaLnBrk="1" hangingPunct="1"/>
            <a:r>
              <a:rPr lang="zh-CN" altLang="en-US" dirty="0">
                <a:ea typeface="黑体" panose="02010609060101010101" pitchFamily="49" charset="-122"/>
              </a:rPr>
              <a:t>基本图元光栅化</a:t>
            </a:r>
            <a:endParaRPr lang="en-US" altLang="zh-CN" dirty="0">
              <a:ea typeface="黑体" panose="02010609060101010101" pitchFamily="49" charset="-122"/>
            </a:endParaRPr>
          </a:p>
        </p:txBody>
      </p:sp>
      <p:sp>
        <p:nvSpPr>
          <p:cNvPr id="37893" name="Rectangle 3">
            <a:extLst>
              <a:ext uri="{FF2B5EF4-FFF2-40B4-BE49-F238E27FC236}">
                <a16:creationId xmlns:a16="http://schemas.microsoft.com/office/drawing/2014/main" id="{17AB7631-BBF8-4584-B21B-350CCC5C0D5D}"/>
              </a:ext>
            </a:extLst>
          </p:cNvPr>
          <p:cNvSpPr>
            <a:spLocks noGrp="1" noChangeArrowheads="1"/>
          </p:cNvSpPr>
          <p:nvPr>
            <p:ph type="body" idx="4294967295"/>
          </p:nvPr>
        </p:nvSpPr>
        <p:spPr/>
        <p:txBody>
          <a:bodyPr/>
          <a:lstStyle/>
          <a:p>
            <a:pPr eaLnBrk="1" hangingPunct="1"/>
            <a:r>
              <a:rPr lang="zh-CN" altLang="en-US" sz="2800" b="1" dirty="0">
                <a:solidFill>
                  <a:srgbClr val="0000FF"/>
                </a:solidFill>
                <a:ea typeface="宋体" pitchFamily="2" charset="-122"/>
              </a:rPr>
              <a:t>图形元素</a:t>
            </a:r>
            <a:r>
              <a:rPr lang="zh-CN" altLang="en-US" sz="2800" dirty="0">
                <a:ea typeface="宋体" panose="02010600030101010101" pitchFamily="2" charset="-122"/>
              </a:rPr>
              <a:t>。简称图元，指需要绘制的所有</a:t>
            </a:r>
            <a:r>
              <a:rPr lang="en-US" altLang="zh-CN" sz="2800" dirty="0">
                <a:ea typeface="宋体" panose="02010600030101010101" pitchFamily="2" charset="-122"/>
              </a:rPr>
              <a:t>2D</a:t>
            </a:r>
            <a:r>
              <a:rPr lang="zh-CN" altLang="en-US" sz="2800" dirty="0">
                <a:ea typeface="宋体" panose="02010600030101010101" pitchFamily="2" charset="-122"/>
              </a:rPr>
              <a:t>和</a:t>
            </a:r>
            <a:r>
              <a:rPr lang="en-US" altLang="zh-CN" sz="2800" dirty="0">
                <a:ea typeface="宋体" panose="02010600030101010101" pitchFamily="2" charset="-122"/>
              </a:rPr>
              <a:t>3D</a:t>
            </a:r>
            <a:r>
              <a:rPr lang="zh-CN" altLang="en-US" sz="2800" dirty="0">
                <a:ea typeface="宋体" panose="02010600030101010101" pitchFamily="2" charset="-122"/>
              </a:rPr>
              <a:t>的图形对象</a:t>
            </a:r>
            <a:endParaRPr lang="en-US" altLang="zh-CN" sz="2800" dirty="0">
              <a:ea typeface="宋体" panose="02010600030101010101" pitchFamily="2" charset="-122"/>
            </a:endParaRPr>
          </a:p>
          <a:p>
            <a:pPr eaLnBrk="1" hangingPunct="1"/>
            <a:r>
              <a:rPr lang="zh-CN" altLang="en-US" sz="2800" b="1" dirty="0">
                <a:solidFill>
                  <a:srgbClr val="0000FF"/>
                </a:solidFill>
                <a:ea typeface="宋体" pitchFamily="2" charset="-122"/>
              </a:rPr>
              <a:t>基本图元</a:t>
            </a:r>
            <a:r>
              <a:rPr lang="zh-CN" altLang="en-US" sz="2800" dirty="0">
                <a:ea typeface="宋体" panose="02010600030101010101" pitchFamily="2" charset="-122"/>
              </a:rPr>
              <a:t>。指所包含的所有点、直线和圆弧等只能作为</a:t>
            </a:r>
            <a:r>
              <a:rPr lang="en-US" altLang="zh-CN" sz="2800" dirty="0">
                <a:ea typeface="宋体" panose="02010600030101010101" pitchFamily="2" charset="-122"/>
              </a:rPr>
              <a:t>1</a:t>
            </a:r>
            <a:r>
              <a:rPr lang="zh-CN" altLang="en-US" sz="2800" dirty="0">
                <a:ea typeface="宋体" panose="02010600030101010101" pitchFamily="2" charset="-122"/>
              </a:rPr>
              <a:t>个整体存在、不能再进一步细分的独立的图元。一般特指已经完成投影后的</a:t>
            </a:r>
            <a:r>
              <a:rPr lang="en-US" altLang="zh-CN" sz="2800" dirty="0">
                <a:ea typeface="宋体" panose="02010600030101010101" pitchFamily="2" charset="-122"/>
              </a:rPr>
              <a:t>2D</a:t>
            </a:r>
            <a:r>
              <a:rPr lang="zh-CN" altLang="en-US" sz="2800" dirty="0">
                <a:ea typeface="宋体" panose="02010600030101010101" pitchFamily="2" charset="-122"/>
              </a:rPr>
              <a:t>图元</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点</a:t>
            </a:r>
            <a:endParaRPr lang="en-US" altLang="zh-CN" sz="2400" dirty="0">
              <a:ea typeface="宋体" panose="02010600030101010101" pitchFamily="2" charset="-122"/>
            </a:endParaRPr>
          </a:p>
          <a:p>
            <a:pPr lvl="1" eaLnBrk="1" hangingPunct="1"/>
            <a:r>
              <a:rPr lang="zh-CN" altLang="en-US" sz="2400" dirty="0">
                <a:ea typeface="宋体" panose="02010600030101010101" pitchFamily="2" charset="-122"/>
              </a:rPr>
              <a:t>直线（段）</a:t>
            </a:r>
            <a:endParaRPr lang="en-US" altLang="zh-CN" sz="2400" dirty="0">
              <a:ea typeface="宋体" panose="02010600030101010101" pitchFamily="2" charset="-122"/>
            </a:endParaRPr>
          </a:p>
          <a:p>
            <a:pPr lvl="1" eaLnBrk="1" hangingPunct="1"/>
            <a:r>
              <a:rPr lang="zh-CN" altLang="en-US" sz="2400" dirty="0">
                <a:ea typeface="宋体" panose="02010600030101010101" pitchFamily="2" charset="-122"/>
              </a:rPr>
              <a:t>圆弧</a:t>
            </a:r>
            <a:endParaRPr lang="en-US" altLang="zh-CN" sz="2400"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37895" name="日期占位符 1">
            <a:extLst>
              <a:ext uri="{FF2B5EF4-FFF2-40B4-BE49-F238E27FC236}">
                <a16:creationId xmlns:a16="http://schemas.microsoft.com/office/drawing/2014/main" id="{08102B60-709B-4F69-82C5-3823C839C127}"/>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981E0AB8-EC47-4579-967E-90EE79E2DD30}"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spTree>
    <p:extLst>
      <p:ext uri="{BB962C8B-B14F-4D97-AF65-F5344CB8AC3E}">
        <p14:creationId xmlns:p14="http://schemas.microsoft.com/office/powerpoint/2010/main" val="142632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B7844E28-09A0-4900-B834-031DD9D9E414}"/>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lgn="r">
              <a:spcBef>
                <a:spcPct val="0"/>
              </a:spcBef>
              <a:buFontTx/>
              <a:buNone/>
            </a:pPr>
            <a:fld id="{1E944083-F155-4BB8-A582-D64C9B7AFFDD}" type="slidenum">
              <a:rPr lang="zh-CN" altLang="en-US" sz="1292">
                <a:latin typeface="Arial" panose="020B0604020202020204" pitchFamily="34" charset="0"/>
              </a:rPr>
              <a:pPr algn="r">
                <a:spcBef>
                  <a:spcPct val="0"/>
                </a:spcBef>
                <a:buFontTx/>
                <a:buNone/>
              </a:pPr>
              <a:t>7</a:t>
            </a:fld>
            <a:endParaRPr lang="en-US" altLang="zh-CN" sz="1292">
              <a:latin typeface="Arial" panose="020B0604020202020204" pitchFamily="34" charset="0"/>
            </a:endParaRPr>
          </a:p>
        </p:txBody>
      </p:sp>
      <p:sp>
        <p:nvSpPr>
          <p:cNvPr id="37892" name="Rectangle 2">
            <a:extLst>
              <a:ext uri="{FF2B5EF4-FFF2-40B4-BE49-F238E27FC236}">
                <a16:creationId xmlns:a16="http://schemas.microsoft.com/office/drawing/2014/main" id="{ED13071A-2545-4AE4-BBB5-7EDB9DA1B536}"/>
              </a:ext>
            </a:extLst>
          </p:cNvPr>
          <p:cNvSpPr>
            <a:spLocks noGrp="1" noChangeArrowheads="1"/>
          </p:cNvSpPr>
          <p:nvPr>
            <p:ph type="title" idx="4294967295"/>
          </p:nvPr>
        </p:nvSpPr>
        <p:spPr/>
        <p:txBody>
          <a:bodyPr/>
          <a:lstStyle/>
          <a:p>
            <a:pPr eaLnBrk="1" hangingPunct="1"/>
            <a:r>
              <a:rPr lang="zh-CN" altLang="en-US" dirty="0">
                <a:ea typeface="黑体" panose="02010609060101010101" pitchFamily="49" charset="-122"/>
              </a:rPr>
              <a:t>基本图元光栅化</a:t>
            </a:r>
            <a:endParaRPr lang="en-US" altLang="zh-CN" dirty="0">
              <a:ea typeface="黑体" panose="02010609060101010101" pitchFamily="49" charset="-122"/>
            </a:endParaRPr>
          </a:p>
        </p:txBody>
      </p:sp>
      <p:sp>
        <p:nvSpPr>
          <p:cNvPr id="37893" name="Rectangle 3">
            <a:extLst>
              <a:ext uri="{FF2B5EF4-FFF2-40B4-BE49-F238E27FC236}">
                <a16:creationId xmlns:a16="http://schemas.microsoft.com/office/drawing/2014/main" id="{17AB7631-BBF8-4584-B21B-350CCC5C0D5D}"/>
              </a:ext>
            </a:extLst>
          </p:cNvPr>
          <p:cNvSpPr>
            <a:spLocks noGrp="1" noChangeArrowheads="1"/>
          </p:cNvSpPr>
          <p:nvPr>
            <p:ph type="body" idx="4294967295"/>
          </p:nvPr>
        </p:nvSpPr>
        <p:spPr/>
        <p:txBody>
          <a:bodyPr/>
          <a:lstStyle/>
          <a:p>
            <a:pPr eaLnBrk="1" hangingPunct="1"/>
            <a:r>
              <a:rPr lang="zh-CN" altLang="en-US" dirty="0">
                <a:ea typeface="宋体" panose="02010600030101010101" pitchFamily="2" charset="-122"/>
              </a:rPr>
              <a:t>直线光栅化</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直接法</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数值微分法</a:t>
            </a:r>
            <a:endParaRPr lang="en-US" altLang="zh-CN" dirty="0">
              <a:ea typeface="宋体" panose="02010600030101010101" pitchFamily="2" charset="-122"/>
            </a:endParaRPr>
          </a:p>
          <a:p>
            <a:pPr lvl="1" eaLnBrk="1" hangingPunct="1"/>
            <a:r>
              <a:rPr lang="en-US" altLang="zh-CN" dirty="0" err="1">
                <a:ea typeface="宋体" panose="02010600030101010101" pitchFamily="2" charset="-122"/>
              </a:rPr>
              <a:t>Bresenham</a:t>
            </a:r>
            <a:r>
              <a:rPr lang="zh-CN" altLang="en-US" dirty="0">
                <a:ea typeface="宋体" panose="02010600030101010101" pitchFamily="2" charset="-122"/>
              </a:rPr>
              <a:t>算法</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中点线算法</a:t>
            </a:r>
            <a:endParaRPr lang="en-US" altLang="zh-CN" dirty="0">
              <a:ea typeface="宋体" panose="02010600030101010101" pitchFamily="2" charset="-122"/>
            </a:endParaRPr>
          </a:p>
          <a:p>
            <a:pPr eaLnBrk="1" hangingPunct="1"/>
            <a:r>
              <a:rPr lang="zh-CN" altLang="en-US" dirty="0">
                <a:ea typeface="宋体" panose="02010600030101010101" pitchFamily="2" charset="-122"/>
              </a:rPr>
              <a:t>圆光栅化</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Naive method</a:t>
            </a:r>
          </a:p>
          <a:p>
            <a:pPr lvl="1" eaLnBrk="1" hangingPunct="1"/>
            <a:r>
              <a:rPr lang="zh-CN" altLang="en-US" dirty="0">
                <a:ea typeface="宋体" panose="02010600030101010101" pitchFamily="2" charset="-122"/>
              </a:rPr>
              <a:t>角度</a:t>
            </a:r>
            <a:r>
              <a:rPr lang="en-US" altLang="zh-CN" dirty="0">
                <a:ea typeface="宋体" panose="02010600030101010101" pitchFamily="2" charset="-122"/>
              </a:rPr>
              <a:t>DDA</a:t>
            </a:r>
            <a:r>
              <a:rPr lang="zh-CN" altLang="en-US" dirty="0">
                <a:ea typeface="宋体" panose="02010600030101010101" pitchFamily="2" charset="-122"/>
              </a:rPr>
              <a:t>法</a:t>
            </a:r>
            <a:endParaRPr lang="en-US" altLang="zh-CN" dirty="0">
              <a:ea typeface="宋体" panose="02010600030101010101" pitchFamily="2" charset="-122"/>
            </a:endParaRPr>
          </a:p>
          <a:p>
            <a:pPr lvl="1" eaLnBrk="1" hangingPunct="1"/>
            <a:r>
              <a:rPr lang="zh-CN" altLang="en-US" dirty="0">
                <a:ea typeface="宋体" panose="02010600030101010101" pitchFamily="2" charset="-122"/>
                <a:sym typeface="Symbol" panose="05050102010706020507" pitchFamily="18" charset="2"/>
              </a:rPr>
              <a:t>中点画圆法</a:t>
            </a:r>
            <a:endParaRPr lang="en-US" altLang="zh-CN" dirty="0">
              <a:ea typeface="宋体" panose="02010600030101010101" pitchFamily="2" charset="-122"/>
            </a:endParaRPr>
          </a:p>
          <a:p>
            <a:pPr lvl="1" eaLnBrk="1" hangingPunct="1"/>
            <a:r>
              <a:rPr lang="en-US" altLang="zh-CN" dirty="0" err="1">
                <a:ea typeface="宋体" panose="02010600030101010101" pitchFamily="2" charset="-122"/>
              </a:rPr>
              <a:t>Bresenham</a:t>
            </a:r>
            <a:r>
              <a:rPr lang="zh-CN" altLang="en-US" dirty="0">
                <a:ea typeface="宋体" panose="02010600030101010101" pitchFamily="2" charset="-122"/>
              </a:rPr>
              <a:t>算法</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pic>
        <p:nvPicPr>
          <p:cNvPr id="37894" name="Picture 5">
            <a:extLst>
              <a:ext uri="{FF2B5EF4-FFF2-40B4-BE49-F238E27FC236}">
                <a16:creationId xmlns:a16="http://schemas.microsoft.com/office/drawing/2014/main" id="{B050D85B-A311-41B2-A9DC-CF55F1A4C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719" y="3818495"/>
            <a:ext cx="2513520" cy="232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日期占位符 1">
            <a:extLst>
              <a:ext uri="{FF2B5EF4-FFF2-40B4-BE49-F238E27FC236}">
                <a16:creationId xmlns:a16="http://schemas.microsoft.com/office/drawing/2014/main" id="{08102B60-709B-4F69-82C5-3823C839C127}"/>
              </a:ext>
            </a:extLst>
          </p:cNvPr>
          <p:cNvSpPr>
            <a:spLocks noGrp="1"/>
          </p:cNvSpPr>
          <p:nvPr>
            <p:ph type="dt" sz="quarter" idx="4294967295"/>
          </p:nvPr>
        </p:nvSpPr>
        <p:spPr>
          <a:xfrm>
            <a:off x="457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981E0AB8-EC47-4579-967E-90EE79E2DD30}" type="datetime10">
              <a:rPr lang="zh-CN" altLang="en-US" sz="1292">
                <a:latin typeface="Arial" panose="020B0604020202020204" pitchFamily="34" charset="0"/>
              </a:rPr>
              <a:pPr>
                <a:spcBef>
                  <a:spcPct val="0"/>
                </a:spcBef>
                <a:buFontTx/>
                <a:buNone/>
              </a:pPr>
              <a:t>09:04</a:t>
            </a:fld>
            <a:endParaRPr lang="en-US" altLang="zh-CN" sz="1292">
              <a:latin typeface="Arial" panose="020B0604020202020204" pitchFamily="34" charset="0"/>
            </a:endParaRPr>
          </a:p>
        </p:txBody>
      </p:sp>
      <p:pic>
        <p:nvPicPr>
          <p:cNvPr id="8"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F060BB6B-29C6-4F3F-9422-BFEF77FF08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372" t="24351" r="8707" b="9813"/>
          <a:stretch/>
        </p:blipFill>
        <p:spPr bwMode="auto">
          <a:xfrm>
            <a:off x="5288045" y="1282383"/>
            <a:ext cx="2684869" cy="230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13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D7921D1F-B88D-4125-9492-801377793678}"/>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lgn="r">
              <a:spcBef>
                <a:spcPct val="0"/>
              </a:spcBef>
              <a:buFontTx/>
              <a:buNone/>
            </a:pPr>
            <a:fld id="{39FA999F-60EF-4C31-B485-6AB3BA31F6A3}" type="slidenum">
              <a:rPr lang="zh-CN" altLang="en-US" sz="1292">
                <a:latin typeface="Arial" panose="020B0604020202020204" pitchFamily="34" charset="0"/>
              </a:rPr>
              <a:pPr algn="r">
                <a:spcBef>
                  <a:spcPct val="0"/>
                </a:spcBef>
                <a:buFontTx/>
                <a:buNone/>
              </a:pPr>
              <a:t>8</a:t>
            </a:fld>
            <a:endParaRPr lang="en-US" altLang="zh-CN" sz="1292">
              <a:latin typeface="Arial" panose="020B0604020202020204" pitchFamily="34" charset="0"/>
            </a:endParaRPr>
          </a:p>
        </p:txBody>
      </p:sp>
      <p:sp>
        <p:nvSpPr>
          <p:cNvPr id="11267" name="Rectangle 2">
            <a:extLst>
              <a:ext uri="{FF2B5EF4-FFF2-40B4-BE49-F238E27FC236}">
                <a16:creationId xmlns:a16="http://schemas.microsoft.com/office/drawing/2014/main" id="{A3E11C64-4FF1-4ED1-B381-D8CE01F8DF20}"/>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直线光栅化</a:t>
            </a:r>
            <a:endParaRPr lang="en-US" altLang="zh-CN" dirty="0">
              <a:ea typeface="黑体" panose="02010609060101010101" pitchFamily="49" charset="-122"/>
            </a:endParaRPr>
          </a:p>
        </p:txBody>
      </p:sp>
      <p:sp>
        <p:nvSpPr>
          <p:cNvPr id="11268" name="Rectangle 3">
            <a:extLst>
              <a:ext uri="{FF2B5EF4-FFF2-40B4-BE49-F238E27FC236}">
                <a16:creationId xmlns:a16="http://schemas.microsoft.com/office/drawing/2014/main" id="{811A2DA9-2FD7-4364-8E1F-68A578D34999}"/>
              </a:ext>
            </a:extLst>
          </p:cNvPr>
          <p:cNvSpPr>
            <a:spLocks noGrp="1" noChangeArrowheads="1"/>
          </p:cNvSpPr>
          <p:nvPr>
            <p:ph type="body" idx="1"/>
          </p:nvPr>
        </p:nvSpPr>
        <p:spPr>
          <a:xfrm>
            <a:off x="228600" y="744415"/>
            <a:ext cx="8763000" cy="5427785"/>
          </a:xfrm>
        </p:spPr>
        <p:txBody>
          <a:bodyPr/>
          <a:lstStyle/>
          <a:p>
            <a:pPr eaLnBrk="1" hangingPunct="1">
              <a:buFontTx/>
              <a:buNone/>
            </a:pPr>
            <a:endParaRPr lang="en-US" altLang="zh-CN">
              <a:ea typeface="宋体" panose="02010600030101010101" pitchFamily="2" charset="-122"/>
            </a:endParaRPr>
          </a:p>
          <a:p>
            <a:pPr eaLnBrk="1" hangingPunct="1"/>
            <a:r>
              <a:rPr lang="zh-CN" altLang="en-US">
                <a:ea typeface="宋体" panose="02010600030101010101" pitchFamily="2" charset="-122"/>
              </a:rPr>
              <a:t>问题提出</a:t>
            </a:r>
            <a:endParaRPr lang="en-US" altLang="zh-CN">
              <a:ea typeface="宋体" panose="02010600030101010101" pitchFamily="2" charset="-122"/>
            </a:endParaRPr>
          </a:p>
          <a:p>
            <a:pPr eaLnBrk="1" hangingPunct="1"/>
            <a:r>
              <a:rPr lang="zh-CN" altLang="en-US">
                <a:ea typeface="宋体" panose="02010600030101010101" pitchFamily="2" charset="-122"/>
              </a:rPr>
              <a:t>问题分析</a:t>
            </a:r>
            <a:endParaRPr lang="en-US" altLang="zh-CN">
              <a:ea typeface="宋体" panose="02010600030101010101" pitchFamily="2" charset="-122"/>
            </a:endParaRPr>
          </a:p>
          <a:p>
            <a:pPr eaLnBrk="1" hangingPunct="1"/>
            <a:r>
              <a:rPr lang="zh-CN" altLang="en-US">
                <a:ea typeface="宋体" panose="02010600030101010101" pitchFamily="2" charset="-122"/>
              </a:rPr>
              <a:t>解决方案</a:t>
            </a:r>
            <a:endParaRPr lang="en-US" altLang="zh-CN">
              <a:ea typeface="宋体" panose="02010600030101010101" pitchFamily="2" charset="-122"/>
            </a:endParaRPr>
          </a:p>
        </p:txBody>
      </p:sp>
      <p:pic>
        <p:nvPicPr>
          <p:cNvPr id="11" name="Picture 17" descr="http://www.jb51.net/upload/200736221053486.jpg">
            <a:extLst>
              <a:ext uri="{FF2B5EF4-FFF2-40B4-BE49-F238E27FC236}">
                <a16:creationId xmlns:a16="http://schemas.microsoft.com/office/drawing/2014/main" id="{4024CC61-2CC9-4891-9EAD-C9763C106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35" y="3089032"/>
            <a:ext cx="4747846" cy="327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id="{69FE5647-3231-47BD-9660-6E50224B0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492"/>
          <a:stretch>
            <a:fillRect/>
          </a:stretch>
        </p:blipFill>
        <p:spPr bwMode="auto">
          <a:xfrm flipV="1">
            <a:off x="6358981" y="3892063"/>
            <a:ext cx="2728546" cy="222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右箭头 7">
            <a:extLst>
              <a:ext uri="{FF2B5EF4-FFF2-40B4-BE49-F238E27FC236}">
                <a16:creationId xmlns:a16="http://schemas.microsoft.com/office/drawing/2014/main" id="{AABED4D0-8F12-4D52-906D-D01ACBF5D525}"/>
              </a:ext>
            </a:extLst>
          </p:cNvPr>
          <p:cNvSpPr/>
          <p:nvPr/>
        </p:nvSpPr>
        <p:spPr bwMode="auto">
          <a:xfrm>
            <a:off x="5330605" y="4422533"/>
            <a:ext cx="1145931" cy="392723"/>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
        <p:nvSpPr>
          <p:cNvPr id="10" name="右箭头 9">
            <a:extLst>
              <a:ext uri="{FF2B5EF4-FFF2-40B4-BE49-F238E27FC236}">
                <a16:creationId xmlns:a16="http://schemas.microsoft.com/office/drawing/2014/main" id="{ECDD36A5-3B21-4589-BD2A-C7C7D3A11E6A}"/>
              </a:ext>
            </a:extLst>
          </p:cNvPr>
          <p:cNvSpPr/>
          <p:nvPr/>
        </p:nvSpPr>
        <p:spPr bwMode="auto">
          <a:xfrm rot="10800000">
            <a:off x="5291035" y="5307624"/>
            <a:ext cx="1144466" cy="391257"/>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3664EB11-2E85-4322-94F4-DF5D5B8A6AF7}"/>
              </a:ext>
            </a:extLst>
          </p:cNvPr>
          <p:cNvSpPr>
            <a:spLocks noGrp="1"/>
          </p:cNvSpPr>
          <p:nvPr>
            <p:ph type="sldNum" sz="quarter" idx="4294967295"/>
          </p:nvPr>
        </p:nvSpPr>
        <p:spPr>
          <a:xfrm>
            <a:off x="6553200" y="6227888"/>
            <a:ext cx="2133600" cy="2960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954">
                <a:solidFill>
                  <a:schemeClr val="tx1"/>
                </a:solidFill>
                <a:latin typeface="Times New Roman" panose="02020603050405020304" pitchFamily="18" charset="0"/>
              </a:defRPr>
            </a:lvl1pPr>
            <a:lvl2pPr marL="685813" indent="-263775">
              <a:spcBef>
                <a:spcPct val="20000"/>
              </a:spcBef>
              <a:buChar char="–"/>
              <a:defRPr sz="2585">
                <a:solidFill>
                  <a:schemeClr val="tx1"/>
                </a:solidFill>
                <a:latin typeface="Times New Roman" panose="02020603050405020304" pitchFamily="18" charset="0"/>
              </a:defRPr>
            </a:lvl2pPr>
            <a:lvl3pPr marL="1055097" indent="-211020">
              <a:spcBef>
                <a:spcPct val="20000"/>
              </a:spcBef>
              <a:buChar char="•"/>
              <a:defRPr sz="2215">
                <a:solidFill>
                  <a:schemeClr val="tx1"/>
                </a:solidFill>
                <a:latin typeface="Times New Roman" panose="02020603050405020304" pitchFamily="18" charset="0"/>
              </a:defRPr>
            </a:lvl3pPr>
            <a:lvl4pPr marL="1477136" indent="-211020">
              <a:spcBef>
                <a:spcPct val="20000"/>
              </a:spcBef>
              <a:buChar char="–"/>
              <a:defRPr sz="1846">
                <a:solidFill>
                  <a:schemeClr val="tx1"/>
                </a:solidFill>
                <a:latin typeface="Times New Roman" panose="02020603050405020304" pitchFamily="18" charset="0"/>
              </a:defRPr>
            </a:lvl4pPr>
            <a:lvl5pPr marL="1899175" indent="-211020">
              <a:spcBef>
                <a:spcPct val="20000"/>
              </a:spcBef>
              <a:buChar char="»"/>
              <a:defRPr sz="1846">
                <a:solidFill>
                  <a:schemeClr val="tx1"/>
                </a:solidFill>
                <a:latin typeface="Times New Roman" panose="02020603050405020304" pitchFamily="18" charset="0"/>
              </a:defRPr>
            </a:lvl5pPr>
            <a:lvl6pPr marL="2321213" indent="-211020" eaLnBrk="0" fontAlgn="base" hangingPunct="0">
              <a:spcBef>
                <a:spcPct val="20000"/>
              </a:spcBef>
              <a:spcAft>
                <a:spcPct val="0"/>
              </a:spcAft>
              <a:buChar char="»"/>
              <a:defRPr sz="1846">
                <a:solidFill>
                  <a:schemeClr val="tx1"/>
                </a:solidFill>
                <a:latin typeface="Times New Roman" panose="02020603050405020304" pitchFamily="18" charset="0"/>
              </a:defRPr>
            </a:lvl6pPr>
            <a:lvl7pPr marL="2743253" indent="-211020" eaLnBrk="0" fontAlgn="base" hangingPunct="0">
              <a:spcBef>
                <a:spcPct val="20000"/>
              </a:spcBef>
              <a:spcAft>
                <a:spcPct val="0"/>
              </a:spcAft>
              <a:buChar char="»"/>
              <a:defRPr sz="1846">
                <a:solidFill>
                  <a:schemeClr val="tx1"/>
                </a:solidFill>
                <a:latin typeface="Times New Roman" panose="02020603050405020304" pitchFamily="18" charset="0"/>
              </a:defRPr>
            </a:lvl7pPr>
            <a:lvl8pPr marL="3165291" indent="-211020" eaLnBrk="0" fontAlgn="base" hangingPunct="0">
              <a:spcBef>
                <a:spcPct val="20000"/>
              </a:spcBef>
              <a:spcAft>
                <a:spcPct val="0"/>
              </a:spcAft>
              <a:buChar char="»"/>
              <a:defRPr sz="1846">
                <a:solidFill>
                  <a:schemeClr val="tx1"/>
                </a:solidFill>
                <a:latin typeface="Times New Roman" panose="02020603050405020304" pitchFamily="18" charset="0"/>
              </a:defRPr>
            </a:lvl8pPr>
            <a:lvl9pPr marL="3587330" indent="-211020" eaLnBrk="0" fontAlgn="base" hangingPunct="0">
              <a:spcBef>
                <a:spcPct val="20000"/>
              </a:spcBef>
              <a:spcAft>
                <a:spcPct val="0"/>
              </a:spcAft>
              <a:buChar char="»"/>
              <a:defRPr sz="1846">
                <a:solidFill>
                  <a:schemeClr val="tx1"/>
                </a:solidFill>
                <a:latin typeface="Times New Roman" panose="02020603050405020304" pitchFamily="18" charset="0"/>
              </a:defRPr>
            </a:lvl9pPr>
          </a:lstStyle>
          <a:p>
            <a:pPr>
              <a:spcBef>
                <a:spcPct val="0"/>
              </a:spcBef>
              <a:buFontTx/>
              <a:buNone/>
            </a:pPr>
            <a:fld id="{5F339289-7127-488E-8B37-207A36E60AC1}" type="slidenum">
              <a:rPr lang="zh-CN" altLang="en-US" sz="1292">
                <a:latin typeface="Arial" panose="020B0604020202020204" pitchFamily="34" charset="0"/>
              </a:rPr>
              <a:pPr>
                <a:spcBef>
                  <a:spcPct val="0"/>
                </a:spcBef>
                <a:buFontTx/>
                <a:buNone/>
              </a:pPr>
              <a:t>9</a:t>
            </a:fld>
            <a:endParaRPr lang="en-US" altLang="zh-CN" sz="1292">
              <a:latin typeface="Arial" panose="020B0604020202020204" pitchFamily="34" charset="0"/>
            </a:endParaRPr>
          </a:p>
        </p:txBody>
      </p:sp>
      <p:sp>
        <p:nvSpPr>
          <p:cNvPr id="12291" name="Rectangle 2">
            <a:extLst>
              <a:ext uri="{FF2B5EF4-FFF2-40B4-BE49-F238E27FC236}">
                <a16:creationId xmlns:a16="http://schemas.microsoft.com/office/drawing/2014/main" id="{66EAA1A9-DD15-40F8-840C-29D171E05536}"/>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问题定义</a:t>
            </a:r>
            <a:endParaRPr lang="en-US" altLang="zh-CN" dirty="0">
              <a:ea typeface="黑体" panose="02010609060101010101" pitchFamily="49" charset="-122"/>
            </a:endParaRPr>
          </a:p>
        </p:txBody>
      </p:sp>
      <p:sp>
        <p:nvSpPr>
          <p:cNvPr id="3077" name="Rectangle 3">
            <a:extLst>
              <a:ext uri="{FF2B5EF4-FFF2-40B4-BE49-F238E27FC236}">
                <a16:creationId xmlns:a16="http://schemas.microsoft.com/office/drawing/2014/main" id="{0570F438-ABD6-445D-BD19-BECBA81BC339}"/>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输入</a:t>
            </a:r>
            <a:r>
              <a:rPr lang="en-US" altLang="zh-CN" dirty="0">
                <a:ea typeface="宋体" panose="02010600030101010101" pitchFamily="2" charset="-122"/>
              </a:rPr>
              <a:t>:</a:t>
            </a:r>
            <a:r>
              <a:rPr lang="zh-CN" altLang="en-US" dirty="0">
                <a:ea typeface="宋体" panose="02010600030101010101" pitchFamily="2" charset="-122"/>
              </a:rPr>
              <a:t>起点</a:t>
            </a:r>
            <a:r>
              <a:rPr lang="en-US" altLang="zh-CN" dirty="0">
                <a:ea typeface="宋体" panose="02010600030101010101" pitchFamily="2" charset="-122"/>
              </a:rPr>
              <a:t>(x</a:t>
            </a:r>
            <a:r>
              <a:rPr lang="en-US" altLang="zh-CN" baseline="-25000" dirty="0">
                <a:ea typeface="宋体" panose="02010600030101010101" pitchFamily="2" charset="-122"/>
              </a:rPr>
              <a:t>0</a:t>
            </a:r>
            <a:r>
              <a:rPr lang="en-US" altLang="zh-CN" dirty="0">
                <a:ea typeface="宋体" panose="02010600030101010101" pitchFamily="2" charset="-122"/>
              </a:rPr>
              <a:t>, y</a:t>
            </a:r>
            <a:r>
              <a:rPr lang="en-US" altLang="zh-CN" baseline="-25000" dirty="0">
                <a:ea typeface="宋体" panose="02010600030101010101" pitchFamily="2" charset="-122"/>
              </a:rPr>
              <a:t>0</a:t>
            </a:r>
            <a:r>
              <a:rPr lang="en-US" altLang="zh-CN" dirty="0">
                <a:ea typeface="宋体" panose="02010600030101010101" pitchFamily="2" charset="-122"/>
              </a:rPr>
              <a:t>),</a:t>
            </a:r>
            <a:r>
              <a:rPr lang="zh-CN" altLang="en-US" dirty="0">
                <a:ea typeface="宋体" panose="02010600030101010101" pitchFamily="2" charset="-122"/>
              </a:rPr>
              <a:t>终点</a:t>
            </a:r>
            <a:r>
              <a:rPr lang="en-US" altLang="zh-CN" dirty="0">
                <a:ea typeface="宋体" panose="02010600030101010101" pitchFamily="2" charset="-122"/>
              </a:rPr>
              <a:t>(</a:t>
            </a:r>
            <a:r>
              <a:rPr lang="en-US" altLang="zh-CN" dirty="0" err="1">
                <a:ea typeface="宋体" panose="02010600030101010101" pitchFamily="2" charset="-122"/>
              </a:rPr>
              <a:t>x</a:t>
            </a:r>
            <a:r>
              <a:rPr lang="en-US" altLang="zh-CN" baseline="-25000" dirty="0" err="1">
                <a:ea typeface="宋体" panose="02010600030101010101" pitchFamily="2" charset="-122"/>
              </a:rPr>
              <a:t>n</a:t>
            </a:r>
            <a:r>
              <a:rPr lang="en-US" altLang="zh-CN" dirty="0">
                <a:ea typeface="宋体" panose="02010600030101010101" pitchFamily="2" charset="-122"/>
              </a:rPr>
              <a:t>, </a:t>
            </a:r>
            <a:r>
              <a:rPr lang="en-US" altLang="zh-CN" dirty="0" err="1">
                <a:ea typeface="宋体" panose="02010600030101010101" pitchFamily="2" charset="-122"/>
              </a:rPr>
              <a:t>y</a:t>
            </a:r>
            <a:r>
              <a:rPr lang="en-US" altLang="zh-CN" baseline="-25000" dirty="0" err="1">
                <a:ea typeface="宋体" panose="02010600030101010101" pitchFamily="2" charset="-122"/>
              </a:rPr>
              <a:t>n</a:t>
            </a:r>
            <a:r>
              <a:rPr lang="en-US" altLang="zh-CN" dirty="0">
                <a:ea typeface="宋体" panose="02010600030101010101" pitchFamily="2" charset="-122"/>
              </a:rPr>
              <a:t>)</a:t>
            </a:r>
          </a:p>
          <a:p>
            <a:pPr eaLnBrk="1" hangingPunct="1"/>
            <a:r>
              <a:rPr lang="zh-CN" altLang="en-US" dirty="0">
                <a:ea typeface="宋体" panose="02010600030101010101" pitchFamily="2" charset="-122"/>
              </a:rPr>
              <a:t>输出</a:t>
            </a:r>
            <a:r>
              <a:rPr lang="en-US" altLang="zh-CN" dirty="0">
                <a:ea typeface="宋体" panose="02010600030101010101" pitchFamily="2" charset="-122"/>
              </a:rPr>
              <a:t>:</a:t>
            </a:r>
            <a:r>
              <a:rPr lang="zh-CN" altLang="en-US" dirty="0">
                <a:ea typeface="宋体" panose="02010600030101010101" pitchFamily="2" charset="-122"/>
              </a:rPr>
              <a:t>最靠近直线的像素点集合</a:t>
            </a:r>
            <a:endParaRPr lang="en-US" altLang="zh-CN" dirty="0">
              <a:ea typeface="宋体" panose="02010600030101010101" pitchFamily="2" charset="-122"/>
            </a:endParaRPr>
          </a:p>
        </p:txBody>
      </p:sp>
      <p:sp>
        <p:nvSpPr>
          <p:cNvPr id="12293" name="Rectangle 9">
            <a:extLst>
              <a:ext uri="{FF2B5EF4-FFF2-40B4-BE49-F238E27FC236}">
                <a16:creationId xmlns:a16="http://schemas.microsoft.com/office/drawing/2014/main" id="{4FEA01FD-CD65-46D5-B18B-4D1E3E126013}"/>
              </a:ext>
            </a:extLst>
          </p:cNvPr>
          <p:cNvSpPr>
            <a:spLocks noChangeArrowheads="1"/>
          </p:cNvSpPr>
          <p:nvPr/>
        </p:nvSpPr>
        <p:spPr bwMode="auto">
          <a:xfrm>
            <a:off x="1" y="89717"/>
            <a:ext cx="184731"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662">
              <a:latin typeface="Arial" panose="020B0604020202020204" pitchFamily="34" charset="0"/>
              <a:ea typeface="宋体" panose="02010600030101010101" pitchFamily="2" charset="-122"/>
            </a:endParaRPr>
          </a:p>
        </p:txBody>
      </p:sp>
      <p:graphicFrame>
        <p:nvGraphicFramePr>
          <p:cNvPr id="3074" name="Object 8">
            <a:extLst>
              <a:ext uri="{FF2B5EF4-FFF2-40B4-BE49-F238E27FC236}">
                <a16:creationId xmlns:a16="http://schemas.microsoft.com/office/drawing/2014/main" id="{EDF39196-FD56-423F-86EC-21E84CDA5DE9}"/>
              </a:ext>
            </a:extLst>
          </p:cNvPr>
          <p:cNvGraphicFramePr>
            <a:graphicFrameLocks noChangeAspect="1"/>
          </p:cNvGraphicFramePr>
          <p:nvPr/>
        </p:nvGraphicFramePr>
        <p:xfrm>
          <a:off x="5657852" y="1276351"/>
          <a:ext cx="3486150" cy="2634762"/>
        </p:xfrm>
        <a:graphic>
          <a:graphicData uri="http://schemas.openxmlformats.org/presentationml/2006/ole">
            <mc:AlternateContent xmlns:mc="http://schemas.openxmlformats.org/markup-compatibility/2006">
              <mc:Choice xmlns:v="urn:schemas-microsoft-com:vml" Requires="v">
                <p:oleObj spid="_x0000_s12388" name="Visio" r:id="rId4" imgW="2927032" imgH="2206942" progId="Visio.Drawing.11">
                  <p:embed/>
                </p:oleObj>
              </mc:Choice>
              <mc:Fallback>
                <p:oleObj name="Visio" r:id="rId4" imgW="2927032" imgH="2206942"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852" y="1276351"/>
                        <a:ext cx="3486150" cy="263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直接连接符 8">
            <a:extLst>
              <a:ext uri="{FF2B5EF4-FFF2-40B4-BE49-F238E27FC236}">
                <a16:creationId xmlns:a16="http://schemas.microsoft.com/office/drawing/2014/main" id="{D49745D8-F6AE-4C4B-8137-FD65532F96F9}"/>
              </a:ext>
            </a:extLst>
          </p:cNvPr>
          <p:cNvCxnSpPr>
            <a:cxnSpLocks noChangeShapeType="1"/>
          </p:cNvCxnSpPr>
          <p:nvPr/>
        </p:nvCxnSpPr>
        <p:spPr bwMode="auto">
          <a:xfrm flipV="1">
            <a:off x="118696" y="4111869"/>
            <a:ext cx="2444262" cy="1886682"/>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cxnSp>
      <p:pic>
        <p:nvPicPr>
          <p:cNvPr id="10" name="Picture 9">
            <a:extLst>
              <a:ext uri="{FF2B5EF4-FFF2-40B4-BE49-F238E27FC236}">
                <a16:creationId xmlns:a16="http://schemas.microsoft.com/office/drawing/2014/main" id="{3D263C8E-9615-48F7-8AFA-9CBD2744C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2492"/>
          <a:stretch>
            <a:fillRect/>
          </a:stretch>
        </p:blipFill>
        <p:spPr bwMode="auto">
          <a:xfrm>
            <a:off x="2754281" y="4136516"/>
            <a:ext cx="2728546" cy="222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5" name="Picture 9" descr="http://czsx.cooco.net.cn/files/down/test/2009/11/09/07/2009110907125792903186.files/image076.gif">
            <a:extLst>
              <a:ext uri="{FF2B5EF4-FFF2-40B4-BE49-F238E27FC236}">
                <a16:creationId xmlns:a16="http://schemas.microsoft.com/office/drawing/2014/main" id="{5478F2A3-7AE3-44D2-A314-093B0CED96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3748" b="11700"/>
          <a:stretch>
            <a:fillRect/>
          </a:stretch>
        </p:blipFill>
        <p:spPr bwMode="auto">
          <a:xfrm>
            <a:off x="6280640" y="3820261"/>
            <a:ext cx="2702169" cy="27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
            <a:extLst>
              <a:ext uri="{FF2B5EF4-FFF2-40B4-BE49-F238E27FC236}">
                <a16:creationId xmlns:a16="http://schemas.microsoft.com/office/drawing/2014/main" id="{728E3B25-708C-48A4-8A48-31244E2624B6}"/>
              </a:ext>
            </a:extLst>
          </p:cNvPr>
          <p:cNvSpPr>
            <a:spLocks noChangeArrowheads="1"/>
          </p:cNvSpPr>
          <p:nvPr/>
        </p:nvSpPr>
        <p:spPr bwMode="auto">
          <a:xfrm>
            <a:off x="3390900" y="3360131"/>
            <a:ext cx="2467708" cy="634511"/>
          </a:xfrm>
          <a:prstGeom prst="wedgeRoundRectCallout">
            <a:avLst>
              <a:gd name="adj1" fmla="val 60615"/>
              <a:gd name="adj2" fmla="val -93565"/>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dirty="0">
                <a:solidFill>
                  <a:schemeClr val="accent2"/>
                </a:solidFill>
                <a:ea typeface="宋体" pitchFamily="2" charset="-122"/>
              </a:rPr>
              <a:t>红点</a:t>
            </a:r>
            <a:r>
              <a:rPr lang="en-US" altLang="zh-CN" sz="2585" dirty="0">
                <a:solidFill>
                  <a:schemeClr val="accent2"/>
                </a:solidFill>
                <a:ea typeface="宋体" pitchFamily="2" charset="-122"/>
              </a:rPr>
              <a:t>?</a:t>
            </a:r>
            <a:r>
              <a:rPr lang="zh-CN" altLang="en-US" sz="2585" dirty="0">
                <a:solidFill>
                  <a:schemeClr val="accent2"/>
                </a:solidFill>
                <a:ea typeface="宋体" pitchFamily="2" charset="-122"/>
              </a:rPr>
              <a:t>绿点？</a:t>
            </a:r>
            <a:endParaRPr lang="en-US" altLang="zh-CN" sz="2585" dirty="0">
              <a:solidFill>
                <a:schemeClr val="accent2"/>
              </a:solidFill>
              <a:ea typeface="宋体" pitchFamily="2" charset="-122"/>
            </a:endParaRPr>
          </a:p>
        </p:txBody>
      </p:sp>
      <p:sp>
        <p:nvSpPr>
          <p:cNvPr id="12" name="AutoShape 4">
            <a:extLst>
              <a:ext uri="{FF2B5EF4-FFF2-40B4-BE49-F238E27FC236}">
                <a16:creationId xmlns:a16="http://schemas.microsoft.com/office/drawing/2014/main" id="{9851652C-9499-49CF-8BFB-C308D7AD919C}"/>
              </a:ext>
            </a:extLst>
          </p:cNvPr>
          <p:cNvSpPr>
            <a:spLocks noChangeArrowheads="1"/>
          </p:cNvSpPr>
          <p:nvPr/>
        </p:nvSpPr>
        <p:spPr bwMode="auto">
          <a:xfrm>
            <a:off x="7134958" y="3730873"/>
            <a:ext cx="1295400" cy="485043"/>
          </a:xfrm>
          <a:prstGeom prst="wedgeRoundRectCallout">
            <a:avLst>
              <a:gd name="adj1" fmla="val -55304"/>
              <a:gd name="adj2" fmla="val -9259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585">
                <a:solidFill>
                  <a:schemeClr val="accent2"/>
                </a:solidFill>
                <a:ea typeface="宋体" pitchFamily="2" charset="-122"/>
              </a:rPr>
              <a:t>绿点！</a:t>
            </a:r>
            <a:endParaRPr lang="en-US" altLang="zh-CN" sz="2585" dirty="0">
              <a:solidFill>
                <a:schemeClr val="accent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05"/>
                                        </p:tgtEl>
                                        <p:attrNameLst>
                                          <p:attrName>style.visibility</p:attrName>
                                        </p:attrNameLst>
                                      </p:cBhvr>
                                      <p:to>
                                        <p:strVal val="visible"/>
                                      </p:to>
                                    </p:set>
                                    <p:animEffect transition="in" filter="blinds(horizontal)">
                                      <p:cBhvr>
                                        <p:cTn id="17" dur="500"/>
                                        <p:tgtEl>
                                          <p:spTgt spid="41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blinds(horizontal)">
                                      <p:cBhvr>
                                        <p:cTn id="22" dur="500"/>
                                        <p:tgtEl>
                                          <p:spTgt spid="30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27" dur="500"/>
                                        <p:tgtEl>
                                          <p:spTgt spid="307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7">
                                            <p:txEl>
                                              <p:pRg st="1" end="1"/>
                                            </p:txEl>
                                          </p:spTgt>
                                        </p:tgtEl>
                                        <p:attrNameLst>
                                          <p:attrName>style.visibility</p:attrName>
                                        </p:attrNameLst>
                                      </p:cBhvr>
                                      <p:to>
                                        <p:strVal val="visible"/>
                                      </p:to>
                                    </p:set>
                                    <p:animEffect transition="in" filter="blinds(horizontal)">
                                      <p:cBhvr>
                                        <p:cTn id="32" dur="500"/>
                                        <p:tgtEl>
                                          <p:spTgt spid="307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allAtOnce" autoUpdateAnimBg="0"/>
      <p:bldP spid="13" grpId="0" animBg="1" autoUpdateAnimBg="0"/>
      <p:bldP spid="12" grpId="0" animBg="1"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great-wall</Template>
  <TotalTime>1882650</TotalTime>
  <Pages>8</Pages>
  <Words>2320</Words>
  <Application>Microsoft Office PowerPoint</Application>
  <PresentationFormat>全屏显示(4:3)</PresentationFormat>
  <Paragraphs>309</Paragraphs>
  <Slides>35</Slides>
  <Notes>32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49" baseType="lpstr">
      <vt:lpstr>黑体</vt:lpstr>
      <vt:lpstr>宋体</vt:lpstr>
      <vt:lpstr>微软雅黑</vt:lpstr>
      <vt:lpstr>Arial</vt:lpstr>
      <vt:lpstr>Cambria Math</vt:lpstr>
      <vt:lpstr>Symbol</vt:lpstr>
      <vt:lpstr>Times New Roman</vt:lpstr>
      <vt:lpstr>Wingdings</vt:lpstr>
      <vt:lpstr>Default Design</vt:lpstr>
      <vt:lpstr>Image</vt:lpstr>
      <vt:lpstr>Visio</vt:lpstr>
      <vt:lpstr>Equation</vt:lpstr>
      <vt:lpstr>VISIO</vt:lpstr>
      <vt:lpstr>图片</vt:lpstr>
      <vt:lpstr>基本图元光栅化</vt:lpstr>
      <vt:lpstr>图形系统回顾</vt:lpstr>
      <vt:lpstr>图形系统回顾</vt:lpstr>
      <vt:lpstr>问题提出</vt:lpstr>
      <vt:lpstr>问题提出</vt:lpstr>
      <vt:lpstr>基本图元光栅化</vt:lpstr>
      <vt:lpstr>基本图元光栅化</vt:lpstr>
      <vt:lpstr>直线光栅化</vt:lpstr>
      <vt:lpstr>问题定义</vt:lpstr>
      <vt:lpstr>对算法的要求和约束</vt:lpstr>
      <vt:lpstr>Simple Method 直接法</vt:lpstr>
      <vt:lpstr>Simple Method 直接法</vt:lpstr>
      <vt:lpstr>Simple Method 直接法</vt:lpstr>
      <vt:lpstr>数值微分法DDA Method</vt:lpstr>
      <vt:lpstr>DDA Method</vt:lpstr>
      <vt:lpstr>Review 问题再思考</vt:lpstr>
      <vt:lpstr>Review问题再思考</vt:lpstr>
      <vt:lpstr>中点画线算法Midpoint Algorithm</vt:lpstr>
      <vt:lpstr>中点画线算法</vt:lpstr>
      <vt:lpstr>Bresenham's Algorithm</vt:lpstr>
      <vt:lpstr>回到中点画线算法</vt:lpstr>
      <vt:lpstr>Review 重新审视</vt:lpstr>
      <vt:lpstr>中点画线算法</vt:lpstr>
      <vt:lpstr>中点画线算法</vt:lpstr>
      <vt:lpstr>中点画线算法</vt:lpstr>
      <vt:lpstr>中点线算法思考</vt:lpstr>
      <vt:lpstr>Circle圆光栅化</vt:lpstr>
      <vt:lpstr>Circle Rasterization</vt:lpstr>
      <vt:lpstr>圆弧扫描算法</vt:lpstr>
      <vt:lpstr>角度DDA法</vt:lpstr>
      <vt:lpstr>中点画圆法</vt:lpstr>
      <vt:lpstr>中点画圆法</vt:lpstr>
      <vt:lpstr>中点画圆法</vt:lpstr>
      <vt:lpstr>Bresenham画圆法</vt:lpstr>
      <vt:lpstr>基本图元光栅化总结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subject/>
  <dc:creator/>
  <cp:keywords/>
  <dc:description/>
  <cp:lastModifiedBy>Jiang Xiaofeng</cp:lastModifiedBy>
  <cp:revision>321</cp:revision>
  <cp:lastPrinted>2010-04-30T08:12:39Z</cp:lastPrinted>
  <dcterms:created xsi:type="dcterms:W3CDTF">1996-10-25T10:30:52Z</dcterms:created>
  <dcterms:modified xsi:type="dcterms:W3CDTF">2023-10-08T01:07:27Z</dcterms:modified>
</cp:coreProperties>
</file>