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37"/>
  </p:notesMasterIdLst>
  <p:handoutMasterIdLst>
    <p:handoutMasterId r:id="rId38"/>
  </p:handoutMasterIdLst>
  <p:sldIdLst>
    <p:sldId id="807" r:id="rId2"/>
    <p:sldId id="797" r:id="rId3"/>
    <p:sldId id="799" r:id="rId4"/>
    <p:sldId id="814" r:id="rId5"/>
    <p:sldId id="801" r:id="rId6"/>
    <p:sldId id="808" r:id="rId7"/>
    <p:sldId id="802" r:id="rId8"/>
    <p:sldId id="803" r:id="rId9"/>
    <p:sldId id="707" r:id="rId10"/>
    <p:sldId id="708" r:id="rId11"/>
    <p:sldId id="804" r:id="rId12"/>
    <p:sldId id="711" r:id="rId13"/>
    <p:sldId id="712" r:id="rId14"/>
    <p:sldId id="781" r:id="rId15"/>
    <p:sldId id="717" r:id="rId16"/>
    <p:sldId id="721" r:id="rId17"/>
    <p:sldId id="714" r:id="rId18"/>
    <p:sldId id="716" r:id="rId19"/>
    <p:sldId id="715" r:id="rId20"/>
    <p:sldId id="805" r:id="rId21"/>
    <p:sldId id="746" r:id="rId22"/>
    <p:sldId id="730" r:id="rId23"/>
    <p:sldId id="753" r:id="rId24"/>
    <p:sldId id="754" r:id="rId25"/>
    <p:sldId id="755" r:id="rId26"/>
    <p:sldId id="809" r:id="rId27"/>
    <p:sldId id="733" r:id="rId28"/>
    <p:sldId id="734" r:id="rId29"/>
    <p:sldId id="764" r:id="rId30"/>
    <p:sldId id="736" r:id="rId31"/>
    <p:sldId id="737" r:id="rId32"/>
    <p:sldId id="738" r:id="rId33"/>
    <p:sldId id="739" r:id="rId34"/>
    <p:sldId id="806" r:id="rId35"/>
    <p:sldId id="810" r:id="rId36"/>
  </p:sldIdLst>
  <p:sldSz cx="9906000" cy="6858000" type="A4"/>
  <p:notesSz cx="6934200" cy="93964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3200" b="1" kern="1200">
        <a:solidFill>
          <a:schemeClr val="accent2"/>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3200" b="1" kern="1200">
        <a:solidFill>
          <a:schemeClr val="accent2"/>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3200" b="1" kern="1200">
        <a:solidFill>
          <a:schemeClr val="accent2"/>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3200" b="1" kern="1200">
        <a:solidFill>
          <a:schemeClr val="accent2"/>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3200" b="1" kern="1200">
        <a:solidFill>
          <a:schemeClr val="accent2"/>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3200" b="1" kern="1200">
        <a:solidFill>
          <a:schemeClr val="accent2"/>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3200" b="1" kern="1200">
        <a:solidFill>
          <a:schemeClr val="accent2"/>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3200" b="1" kern="1200">
        <a:solidFill>
          <a:schemeClr val="accent2"/>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3200" b="1" kern="1200">
        <a:solidFill>
          <a:schemeClr val="accent2"/>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59">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99003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85810" autoAdjust="0"/>
  </p:normalViewPr>
  <p:slideViewPr>
    <p:cSldViewPr snapToGrid="0">
      <p:cViewPr varScale="1">
        <p:scale>
          <a:sx n="135" d="100"/>
          <a:sy n="135" d="100"/>
        </p:scale>
        <p:origin x="4584" y="114"/>
      </p:cViewPr>
      <p:guideLst>
        <p:guide orient="horz" pos="2160"/>
        <p:guide pos="312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1806" y="-90"/>
      </p:cViewPr>
      <p:guideLst>
        <p:guide orient="horz" pos="2959"/>
        <p:guide pos="218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emf"/><Relationship Id="rId4"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wmf"/><Relationship Id="rId1" Type="http://schemas.openxmlformats.org/officeDocument/2006/relationships/image" Target="../media/image6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1.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emf"/><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6C057BC-8372-45C2-803B-36E47688486A}"/>
              </a:ext>
            </a:extLst>
          </p:cNvPr>
          <p:cNvSpPr>
            <a:spLocks noGrp="1" noChangeArrowheads="1"/>
          </p:cNvSpPr>
          <p:nvPr>
            <p:ph type="body" sz="quarter" idx="3"/>
          </p:nvPr>
        </p:nvSpPr>
        <p:spPr bwMode="auto">
          <a:xfrm>
            <a:off x="923925" y="4467225"/>
            <a:ext cx="5086350" cy="3956050"/>
          </a:xfrm>
          <a:prstGeom prst="rect">
            <a:avLst/>
          </a:prstGeom>
          <a:noFill/>
          <a:ln w="12700">
            <a:noFill/>
            <a:miter lim="800000"/>
            <a:headEnd/>
            <a:tailEnd/>
          </a:ln>
          <a:effectLst/>
        </p:spPr>
        <p:txBody>
          <a:bodyPr vert="horz" wrap="square" lIns="89343" tIns="43888" rIns="89343" bIns="43888" numCol="1" anchor="t" anchorCtr="0" compatLnSpc="1">
            <a:prstTxWarp prst="textNoShape">
              <a:avLst/>
            </a:prstTxWarp>
          </a:bodyPr>
          <a:lstStyle/>
          <a:p>
            <a:pPr lvl="0"/>
            <a:r>
              <a:rPr lang="en-US" altLang="zh-CN" noProof="0"/>
              <a:t>Click to edit Master notes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1" name="Rectangle 3">
            <a:extLst>
              <a:ext uri="{FF2B5EF4-FFF2-40B4-BE49-F238E27FC236}">
                <a16:creationId xmlns:a16="http://schemas.microsoft.com/office/drawing/2014/main" id="{BFC3C429-9325-4EE8-9D27-E67B0CCBC337}"/>
              </a:ext>
            </a:extLst>
          </p:cNvPr>
          <p:cNvSpPr>
            <a:spLocks noGrp="1" noRot="1" noChangeAspect="1" noChangeArrowheads="1" noTextEdit="1"/>
          </p:cNvSpPr>
          <p:nvPr>
            <p:ph type="sldImg" idx="2"/>
          </p:nvPr>
        </p:nvSpPr>
        <p:spPr bwMode="auto">
          <a:xfrm>
            <a:off x="1089025" y="819150"/>
            <a:ext cx="4757738" cy="32940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BA9C2E80-F3F1-49C0-9EFA-B3640CC512F5}"/>
              </a:ext>
            </a:extLst>
          </p:cNvPr>
          <p:cNvSpPr>
            <a:spLocks noGrp="1" noRot="1" noChangeAspect="1" noTextEdit="1"/>
          </p:cNvSpPr>
          <p:nvPr>
            <p:ph type="sldImg"/>
          </p:nvPr>
        </p:nvSpPr>
        <p:spPr>
          <a:ln/>
        </p:spPr>
      </p:sp>
      <p:sp>
        <p:nvSpPr>
          <p:cNvPr id="6147" name="备注占位符 2">
            <a:extLst>
              <a:ext uri="{FF2B5EF4-FFF2-40B4-BE49-F238E27FC236}">
                <a16:creationId xmlns:a16="http://schemas.microsoft.com/office/drawing/2014/main" id="{6FAE765B-6D01-4948-B551-35EA418707E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6148" name="灯片编号占位符 3">
            <a:extLst>
              <a:ext uri="{FF2B5EF4-FFF2-40B4-BE49-F238E27FC236}">
                <a16:creationId xmlns:a16="http://schemas.microsoft.com/office/drawing/2014/main" id="{50891537-B93E-45D1-BD06-CC14EAA73B0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AFB96B0-DE56-4B91-A879-ED2F9CB6A5AD}" type="slidenum">
              <a:rPr lang="zh-CN" altLang="en-US" sz="1300"/>
              <a:pPr>
                <a:spcBef>
                  <a:spcPct val="0"/>
                </a:spcBef>
              </a:pPr>
              <a:t>1</a:t>
            </a:fld>
            <a:endParaRPr lang="en-US" altLang="zh-CN" sz="1300"/>
          </a:p>
        </p:txBody>
      </p:sp>
    </p:spTree>
    <p:extLst>
      <p:ext uri="{BB962C8B-B14F-4D97-AF65-F5344CB8AC3E}">
        <p14:creationId xmlns:p14="http://schemas.microsoft.com/office/powerpoint/2010/main" val="312869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18804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8340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75FC1425-40B8-4FBD-A27D-AA5B10ED3FB1}"/>
              </a:ext>
            </a:extLst>
          </p:cNvPr>
          <p:cNvSpPr>
            <a:spLocks noGrp="1" noRot="1" noChangeAspect="1" noChangeArrowheads="1" noTextEdit="1"/>
          </p:cNvSpPr>
          <p:nvPr>
            <p:ph type="sldImg"/>
          </p:nvPr>
        </p:nvSpPr>
        <p:spPr>
          <a:ln/>
        </p:spPr>
      </p:sp>
      <p:sp>
        <p:nvSpPr>
          <p:cNvPr id="22531" name="备注占位符 2">
            <a:extLst>
              <a:ext uri="{FF2B5EF4-FFF2-40B4-BE49-F238E27FC236}">
                <a16:creationId xmlns:a16="http://schemas.microsoft.com/office/drawing/2014/main" id="{D138E974-4CDE-47C9-BD18-3DB52C6AE6F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latin typeface="华文宋体" panose="02010600040101010101" pitchFamily="2" charset="-122"/>
                <a:ea typeface="华文宋体" panose="02010600040101010101" pitchFamily="2" charset="-122"/>
              </a:rPr>
              <a:t>齐次坐标为三维空间的一条直线 </a:t>
            </a:r>
            <a:endParaRPr lang="zh-CN"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98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88857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70942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2BD1764B-C421-4B44-B5E2-0FA76BF4A337}"/>
              </a:ext>
            </a:extLst>
          </p:cNvPr>
          <p:cNvSpPr>
            <a:spLocks noGrp="1" noRot="1" noChangeAspect="1" noChangeArrowheads="1" noTextEdit="1"/>
          </p:cNvSpPr>
          <p:nvPr>
            <p:ph type="sldImg"/>
          </p:nvPr>
        </p:nvSpPr>
        <p:spPr>
          <a:ln/>
        </p:spPr>
      </p:sp>
      <p:sp>
        <p:nvSpPr>
          <p:cNvPr id="8195" name="备注占位符 2">
            <a:extLst>
              <a:ext uri="{FF2B5EF4-FFF2-40B4-BE49-F238E27FC236}">
                <a16:creationId xmlns:a16="http://schemas.microsoft.com/office/drawing/2014/main" id="{648078A2-C696-4867-8CCB-FE98DDB2E5A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latin typeface="Arial" panose="020B0604020202020204" pitchFamily="34" charset="0"/>
              </a:rPr>
              <a:t>利用</a:t>
            </a:r>
            <a:r>
              <a:rPr lang="en-US" altLang="zh-CN">
                <a:latin typeface="Arial" panose="020B0604020202020204" pitchFamily="34" charset="0"/>
              </a:rPr>
              <a:t>Maya</a:t>
            </a:r>
            <a:r>
              <a:rPr lang="zh-CN" altLang="en-US">
                <a:latin typeface="Arial" panose="020B0604020202020204" pitchFamily="34" charset="0"/>
              </a:rPr>
              <a:t>来介绍</a:t>
            </a:r>
          </a:p>
        </p:txBody>
      </p:sp>
    </p:spTree>
    <p:extLst>
      <p:ext uri="{BB962C8B-B14F-4D97-AF65-F5344CB8AC3E}">
        <p14:creationId xmlns:p14="http://schemas.microsoft.com/office/powerpoint/2010/main" val="3475035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91405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均匀放缩和旋转变换可交换</a:t>
            </a:r>
          </a:p>
        </p:txBody>
      </p:sp>
    </p:spTree>
    <p:extLst>
      <p:ext uri="{BB962C8B-B14F-4D97-AF65-F5344CB8AC3E}">
        <p14:creationId xmlns:p14="http://schemas.microsoft.com/office/powerpoint/2010/main" val="3615798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6294A90C-A2A5-4BBC-AD46-5CCCEDDB4EB1}"/>
              </a:ext>
            </a:extLst>
          </p:cNvPr>
          <p:cNvSpPr>
            <a:spLocks noGrp="1" noRot="1" noChangeAspect="1" noChangeArrowheads="1" noTextEdit="1"/>
          </p:cNvSpPr>
          <p:nvPr>
            <p:ph type="sldImg"/>
          </p:nvPr>
        </p:nvSpPr>
        <p:spPr>
          <a:ln/>
        </p:spPr>
      </p:sp>
      <p:sp>
        <p:nvSpPr>
          <p:cNvPr id="33795" name="备注占位符 2">
            <a:extLst>
              <a:ext uri="{FF2B5EF4-FFF2-40B4-BE49-F238E27FC236}">
                <a16:creationId xmlns:a16="http://schemas.microsoft.com/office/drawing/2014/main" id="{B6132A30-E2F5-4B0B-BDF2-E376A019628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lgn="just" eaLnBrk="1" hangingPunct="1">
              <a:lnSpc>
                <a:spcPct val="140000"/>
              </a:lnSpc>
            </a:pPr>
            <a:r>
              <a:rPr lang="zh-CN" altLang="en-US" dirty="0">
                <a:latin typeface="Arial" panose="020B0604020202020204" pitchFamily="34" charset="0"/>
              </a:rPr>
              <a:t>变换过程为：	(1) 将</a:t>
            </a:r>
            <a:r>
              <a:rPr lang="en-US" altLang="zh-CN" dirty="0">
                <a:latin typeface="Arial" panose="020B0604020202020204" pitchFamily="34" charset="0"/>
              </a:rPr>
              <a:t>O’</a:t>
            </a:r>
            <a:r>
              <a:rPr lang="zh-CN" altLang="en-US" dirty="0">
                <a:latin typeface="Arial" panose="020B0604020202020204" pitchFamily="34" charset="0"/>
              </a:rPr>
              <a:t>平移至</a:t>
            </a:r>
            <a:r>
              <a:rPr lang="en-US" altLang="zh-CN" dirty="0">
                <a:latin typeface="Arial" panose="020B0604020202020204" pitchFamily="34" charset="0"/>
              </a:rPr>
              <a:t>O</a:t>
            </a:r>
            <a:r>
              <a:rPr lang="zh-CN" altLang="en-US" dirty="0">
                <a:latin typeface="Arial" panose="020B0604020202020204" pitchFamily="34" charset="0"/>
              </a:rPr>
              <a:t>点</a:t>
            </a:r>
          </a:p>
          <a:p>
            <a:pPr algn="just" eaLnBrk="1" hangingPunct="1">
              <a:lnSpc>
                <a:spcPct val="140000"/>
              </a:lnSpc>
            </a:pPr>
            <a:r>
              <a:rPr lang="zh-CN" altLang="en-US" dirty="0">
                <a:latin typeface="Arial" panose="020B0604020202020204" pitchFamily="34" charset="0"/>
              </a:rPr>
              <a:t>	(2) 对原点</a:t>
            </a:r>
            <a:r>
              <a:rPr lang="en-US" altLang="zh-CN" dirty="0">
                <a:latin typeface="Arial" panose="020B0604020202020204" pitchFamily="34" charset="0"/>
              </a:rPr>
              <a:t>O</a:t>
            </a:r>
            <a:r>
              <a:rPr lang="zh-CN" altLang="en-US" dirty="0">
                <a:latin typeface="Arial" panose="020B0604020202020204" pitchFamily="34" charset="0"/>
              </a:rPr>
              <a:t>进行几何变换</a:t>
            </a:r>
          </a:p>
          <a:p>
            <a:pPr algn="just" eaLnBrk="1" hangingPunct="1">
              <a:lnSpc>
                <a:spcPct val="140000"/>
              </a:lnSpc>
            </a:pPr>
            <a:r>
              <a:rPr lang="zh-CN" altLang="en-US" dirty="0">
                <a:latin typeface="Arial" panose="020B0604020202020204" pitchFamily="34" charset="0"/>
              </a:rPr>
              <a:t>	(3) 将</a:t>
            </a:r>
            <a:r>
              <a:rPr lang="en-US" altLang="zh-CN" dirty="0">
                <a:latin typeface="Arial" panose="020B0604020202020204" pitchFamily="34" charset="0"/>
              </a:rPr>
              <a:t>O</a:t>
            </a:r>
            <a:r>
              <a:rPr lang="zh-CN" altLang="en-US" dirty="0">
                <a:latin typeface="Arial" panose="020B0604020202020204" pitchFamily="34" charset="0"/>
              </a:rPr>
              <a:t>点反平移回</a:t>
            </a:r>
            <a:r>
              <a:rPr lang="en-US" altLang="zh-CN" dirty="0">
                <a:latin typeface="Arial" panose="020B0604020202020204" pitchFamily="34" charset="0"/>
              </a:rPr>
              <a:t>O</a:t>
            </a:r>
            <a:r>
              <a:rPr lang="zh-CN" altLang="en-US" dirty="0">
                <a:latin typeface="Arial" panose="020B0604020202020204" pitchFamily="34" charset="0"/>
              </a:rPr>
              <a:t>‘点</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latin typeface="Arial" panose="020B0604020202020204" pitchFamily="34" charset="0"/>
              </a:rPr>
              <a:t>利用</a:t>
            </a:r>
            <a:r>
              <a:rPr lang="en-US" altLang="zh-CN" dirty="0">
                <a:latin typeface="Arial" panose="020B0604020202020204" pitchFamily="34" charset="0"/>
              </a:rPr>
              <a:t>Maya</a:t>
            </a:r>
            <a:r>
              <a:rPr lang="zh-CN" altLang="en-US" dirty="0">
                <a:latin typeface="Arial" panose="020B0604020202020204" pitchFamily="34" charset="0"/>
              </a:rPr>
              <a:t>来引出内容</a:t>
            </a:r>
            <a:endParaRPr lang="en-US" altLang="zh-CN" dirty="0">
              <a:latin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latin typeface="Arial" panose="020B0604020202020204" pitchFamily="34" charset="0"/>
              </a:rPr>
              <a:t>移动和放大</a:t>
            </a:r>
          </a:p>
        </p:txBody>
      </p:sp>
    </p:spTree>
    <p:extLst>
      <p:ext uri="{BB962C8B-B14F-4D97-AF65-F5344CB8AC3E}">
        <p14:creationId xmlns:p14="http://schemas.microsoft.com/office/powerpoint/2010/main" val="800072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A41BFF52-24F4-47CF-A9CC-B1D65D89457F}"/>
              </a:ext>
            </a:extLst>
          </p:cNvPr>
          <p:cNvSpPr>
            <a:spLocks noGrp="1" noRot="1" noChangeAspect="1" noChangeArrowheads="1" noTextEdit="1"/>
          </p:cNvSpPr>
          <p:nvPr>
            <p:ph type="sldImg"/>
          </p:nvPr>
        </p:nvSpPr>
        <p:spPr>
          <a:ln/>
        </p:spPr>
      </p:sp>
      <p:sp>
        <p:nvSpPr>
          <p:cNvPr id="35843" name="备注占位符 2">
            <a:extLst>
              <a:ext uri="{FF2B5EF4-FFF2-40B4-BE49-F238E27FC236}">
                <a16:creationId xmlns:a16="http://schemas.microsoft.com/office/drawing/2014/main" id="{41D05C93-723C-40EF-BE5A-4A5295D5F18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lgn="just" eaLnBrk="1" hangingPunct="1"/>
            <a:r>
              <a:rPr lang="zh-CN" altLang="en-US" dirty="0">
                <a:latin typeface="Arial" panose="020B0604020202020204" pitchFamily="34" charset="0"/>
              </a:rPr>
              <a:t>相对任意方向作二维几何变换，其变换的过程是：</a:t>
            </a:r>
          </a:p>
          <a:p>
            <a:pPr algn="just" eaLnBrk="1" hangingPunct="1"/>
            <a:r>
              <a:rPr lang="zh-CN" altLang="en-US" dirty="0">
                <a:latin typeface="Arial" panose="020B0604020202020204" pitchFamily="34" charset="0"/>
              </a:rPr>
              <a:t>	(1) 旋转变换</a:t>
            </a:r>
          </a:p>
          <a:p>
            <a:pPr algn="just" eaLnBrk="1" hangingPunct="1"/>
            <a:r>
              <a:rPr lang="zh-CN" altLang="en-US" dirty="0">
                <a:latin typeface="Arial" panose="020B0604020202020204" pitchFamily="34" charset="0"/>
              </a:rPr>
              <a:t>	(2) 针对坐标轴进行二维几何变换；</a:t>
            </a:r>
          </a:p>
          <a:p>
            <a:pPr algn="just" eaLnBrk="1" hangingPunct="1"/>
            <a:r>
              <a:rPr lang="zh-CN" altLang="en-US" dirty="0">
                <a:latin typeface="Arial" panose="020B0604020202020204" pitchFamily="34" charset="0"/>
              </a:rPr>
              <a:t>	(3) 反向旋转</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B83C7A9C-54D8-46A4-83F2-0E43244DCEF4}"/>
              </a:ext>
            </a:extLst>
          </p:cNvPr>
          <p:cNvSpPr>
            <a:spLocks noGrp="1" noRot="1" noChangeAspect="1" noChangeArrowheads="1" noTextEdit="1"/>
          </p:cNvSpPr>
          <p:nvPr>
            <p:ph type="sldImg"/>
          </p:nvPr>
        </p:nvSpPr>
        <p:spPr>
          <a:ln/>
        </p:spPr>
      </p:sp>
      <p:sp>
        <p:nvSpPr>
          <p:cNvPr id="37891" name="备注占位符 2">
            <a:extLst>
              <a:ext uri="{FF2B5EF4-FFF2-40B4-BE49-F238E27FC236}">
                <a16:creationId xmlns:a16="http://schemas.microsoft.com/office/drawing/2014/main" id="{3E4DC278-1573-4C73-82E4-DF16B9683DCE}"/>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C9406F91-9178-48EF-96EA-82FC7227646A}"/>
              </a:ext>
            </a:extLst>
          </p:cNvPr>
          <p:cNvSpPr>
            <a:spLocks noGrp="1" noRot="1" noChangeAspect="1" noChangeArrowheads="1" noTextEdit="1"/>
          </p:cNvSpPr>
          <p:nvPr>
            <p:ph type="sldImg"/>
          </p:nvPr>
        </p:nvSpPr>
        <p:spPr>
          <a:ln/>
        </p:spPr>
      </p:sp>
      <p:sp>
        <p:nvSpPr>
          <p:cNvPr id="39939" name="备注占位符 2">
            <a:extLst>
              <a:ext uri="{FF2B5EF4-FFF2-40B4-BE49-F238E27FC236}">
                <a16:creationId xmlns:a16="http://schemas.microsoft.com/office/drawing/2014/main" id="{41461633-C4FA-4406-A73B-30FE108994D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dirty="0">
                <a:latin typeface="Arial" panose="020B0604020202020204" pitchFamily="34" charset="0"/>
              </a:rPr>
              <a:t>第</a:t>
            </a:r>
            <a:r>
              <a:rPr lang="en-US" altLang="zh-CN" dirty="0">
                <a:latin typeface="Arial" panose="020B0604020202020204" pitchFamily="34" charset="0"/>
              </a:rPr>
              <a:t>2</a:t>
            </a:r>
            <a:r>
              <a:rPr lang="zh-CN" altLang="en-US" dirty="0">
                <a:latin typeface="Arial" panose="020B0604020202020204" pitchFamily="34" charset="0"/>
              </a:rPr>
              <a:t>步变换时，是错切还是放大</a:t>
            </a:r>
            <a:r>
              <a:rPr lang="en-US" altLang="zh-CN" dirty="0">
                <a:latin typeface="Arial" panose="020B0604020202020204" pitchFamily="34" charset="0"/>
              </a:rPr>
              <a:t>?</a:t>
            </a:r>
          </a:p>
          <a:p>
            <a:r>
              <a:rPr lang="zh-CN" altLang="en-US" dirty="0">
                <a:latin typeface="Arial" panose="020B0604020202020204" pitchFamily="34" charset="0"/>
              </a:rPr>
              <a:t>放大。根据</a:t>
            </a:r>
            <a:r>
              <a:rPr lang="en-US" altLang="zh-CN" dirty="0">
                <a:latin typeface="Arial" panose="020B0604020202020204" pitchFamily="34" charset="0"/>
              </a:rPr>
              <a:t>C’B=</a:t>
            </a:r>
            <a:r>
              <a:rPr lang="en-US" altLang="zh-CN" dirty="0" err="1">
                <a:latin typeface="Arial" panose="020B0604020202020204" pitchFamily="34" charset="0"/>
              </a:rPr>
              <a:t>sqrt</a:t>
            </a:r>
            <a:r>
              <a:rPr lang="en-US" altLang="zh-CN" dirty="0">
                <a:latin typeface="Arial" panose="020B0604020202020204" pitchFamily="34" charset="0"/>
              </a:rPr>
              <a:t>(2)/2</a:t>
            </a:r>
            <a:r>
              <a:rPr lang="zh-CN" altLang="en-US" dirty="0">
                <a:latin typeface="Arial" panose="020B0604020202020204" pitchFamily="34" charset="0"/>
              </a:rPr>
              <a:t>得出</a:t>
            </a:r>
          </a:p>
          <a:p>
            <a:endParaRPr lang="zh-CN" altLang="en-US" dirty="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CC0EEF6D-81F6-43B4-A127-5FDFF0F58F51}"/>
              </a:ext>
            </a:extLst>
          </p:cNvPr>
          <p:cNvSpPr>
            <a:spLocks noGrp="1" noRot="1" noChangeAspect="1" noChangeArrowheads="1" noTextEdit="1"/>
          </p:cNvSpPr>
          <p:nvPr>
            <p:ph type="sldImg"/>
          </p:nvPr>
        </p:nvSpPr>
        <p:spPr>
          <a:ln/>
        </p:spPr>
      </p:sp>
      <p:sp>
        <p:nvSpPr>
          <p:cNvPr id="41987" name="备注占位符 2">
            <a:extLst>
              <a:ext uri="{FF2B5EF4-FFF2-40B4-BE49-F238E27FC236}">
                <a16:creationId xmlns:a16="http://schemas.microsoft.com/office/drawing/2014/main" id="{5F3D622C-8CD0-4B0D-8C5B-33905176511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dirty="0">
                <a:latin typeface="Arial" panose="020B0604020202020204" pitchFamily="34" charset="0"/>
              </a:rPr>
              <a:t>两种方法：几何变换方法、基变换方法</a:t>
            </a:r>
            <a:endParaRPr lang="en-US" altLang="zh-CN" dirty="0">
              <a:latin typeface="Arial" panose="020B0604020202020204" pitchFamily="34" charset="0"/>
            </a:endParaRPr>
          </a:p>
          <a:p>
            <a:r>
              <a:rPr lang="zh-CN" altLang="en-US" dirty="0">
                <a:latin typeface="Arial" panose="020B0604020202020204" pitchFamily="34" charset="0"/>
              </a:rPr>
              <a:t>几何变换方法是指将点与新坐标系捆绑在一起，逐渐将新坐标系变换到和原坐标系重合，所得</a:t>
            </a:r>
            <a:r>
              <a:rPr lang="en-US" altLang="zh-CN" dirty="0">
                <a:latin typeface="Arial" panose="020B0604020202020204" pitchFamily="34" charset="0"/>
              </a:rPr>
              <a:t>P</a:t>
            </a:r>
            <a:r>
              <a:rPr lang="zh-CN" altLang="en-US" dirty="0">
                <a:latin typeface="Arial" panose="020B0604020202020204" pitchFamily="34" charset="0"/>
              </a:rPr>
              <a:t>点新坐标即为结果。这种方法比较直观。</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2BD1764B-C421-4B44-B5E2-0FA76BF4A337}"/>
              </a:ext>
            </a:extLst>
          </p:cNvPr>
          <p:cNvSpPr>
            <a:spLocks noGrp="1" noRot="1" noChangeAspect="1" noChangeArrowheads="1" noTextEdit="1"/>
          </p:cNvSpPr>
          <p:nvPr>
            <p:ph type="sldImg"/>
          </p:nvPr>
        </p:nvSpPr>
        <p:spPr>
          <a:ln/>
        </p:spPr>
      </p:sp>
      <p:sp>
        <p:nvSpPr>
          <p:cNvPr id="8195" name="备注占位符 2">
            <a:extLst>
              <a:ext uri="{FF2B5EF4-FFF2-40B4-BE49-F238E27FC236}">
                <a16:creationId xmlns:a16="http://schemas.microsoft.com/office/drawing/2014/main" id="{648078A2-C696-4867-8CCB-FE98DDB2E5A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dirty="0">
                <a:latin typeface="Arial" panose="020B0604020202020204" pitchFamily="34" charset="0"/>
              </a:rPr>
              <a:t>利用</a:t>
            </a:r>
            <a:r>
              <a:rPr lang="en-US" altLang="zh-CN" dirty="0">
                <a:latin typeface="Arial" panose="020B0604020202020204" pitchFamily="34" charset="0"/>
              </a:rPr>
              <a:t>Maya</a:t>
            </a:r>
            <a:r>
              <a:rPr lang="zh-CN" altLang="en-US" dirty="0">
                <a:latin typeface="Arial" panose="020B0604020202020204" pitchFamily="34" charset="0"/>
              </a:rPr>
              <a:t>来介绍</a:t>
            </a:r>
          </a:p>
        </p:txBody>
      </p:sp>
    </p:spTree>
    <p:extLst>
      <p:ext uri="{BB962C8B-B14F-4D97-AF65-F5344CB8AC3E}">
        <p14:creationId xmlns:p14="http://schemas.microsoft.com/office/powerpoint/2010/main" val="3536627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对称、缩放</a:t>
            </a:r>
          </a:p>
        </p:txBody>
      </p:sp>
    </p:spTree>
    <p:extLst>
      <p:ext uri="{BB962C8B-B14F-4D97-AF65-F5344CB8AC3E}">
        <p14:creationId xmlns:p14="http://schemas.microsoft.com/office/powerpoint/2010/main" val="3583361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错切或比例</a:t>
            </a:r>
          </a:p>
        </p:txBody>
      </p:sp>
    </p:spTree>
    <p:extLst>
      <p:ext uri="{BB962C8B-B14F-4D97-AF65-F5344CB8AC3E}">
        <p14:creationId xmlns:p14="http://schemas.microsoft.com/office/powerpoint/2010/main" val="3369459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2BD1764B-C421-4B44-B5E2-0FA76BF4A337}"/>
              </a:ext>
            </a:extLst>
          </p:cNvPr>
          <p:cNvSpPr>
            <a:spLocks noGrp="1" noRot="1" noChangeAspect="1" noChangeArrowheads="1" noTextEdit="1"/>
          </p:cNvSpPr>
          <p:nvPr>
            <p:ph type="sldImg"/>
          </p:nvPr>
        </p:nvSpPr>
        <p:spPr>
          <a:ln/>
        </p:spPr>
      </p:sp>
      <p:sp>
        <p:nvSpPr>
          <p:cNvPr id="8195" name="备注占位符 2">
            <a:extLst>
              <a:ext uri="{FF2B5EF4-FFF2-40B4-BE49-F238E27FC236}">
                <a16:creationId xmlns:a16="http://schemas.microsoft.com/office/drawing/2014/main" id="{648078A2-C696-4867-8CCB-FE98DDB2E5A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latin typeface="Arial" panose="020B0604020202020204" pitchFamily="34" charset="0"/>
              </a:rPr>
              <a:t>利用</a:t>
            </a:r>
            <a:r>
              <a:rPr lang="en-US" altLang="zh-CN">
                <a:latin typeface="Arial" panose="020B0604020202020204" pitchFamily="34" charset="0"/>
              </a:rPr>
              <a:t>Maya</a:t>
            </a:r>
            <a:r>
              <a:rPr lang="zh-CN" altLang="en-US">
                <a:latin typeface="Arial" panose="020B0604020202020204" pitchFamily="34" charset="0"/>
              </a:rPr>
              <a:t>来介绍</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2BD1764B-C421-4B44-B5E2-0FA76BF4A337}"/>
              </a:ext>
            </a:extLst>
          </p:cNvPr>
          <p:cNvSpPr>
            <a:spLocks noGrp="1" noRot="1" noChangeAspect="1" noChangeArrowheads="1" noTextEdit="1"/>
          </p:cNvSpPr>
          <p:nvPr>
            <p:ph type="sldImg"/>
          </p:nvPr>
        </p:nvSpPr>
        <p:spPr>
          <a:ln/>
        </p:spPr>
      </p:sp>
      <p:sp>
        <p:nvSpPr>
          <p:cNvPr id="8195" name="备注占位符 2">
            <a:extLst>
              <a:ext uri="{FF2B5EF4-FFF2-40B4-BE49-F238E27FC236}">
                <a16:creationId xmlns:a16="http://schemas.microsoft.com/office/drawing/2014/main" id="{648078A2-C696-4867-8CCB-FE98DDB2E5A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latin typeface="Arial" panose="020B0604020202020204" pitchFamily="34" charset="0"/>
              </a:rPr>
              <a:t>利用</a:t>
            </a:r>
            <a:r>
              <a:rPr lang="en-US" altLang="zh-CN">
                <a:latin typeface="Arial" panose="020B0604020202020204" pitchFamily="34" charset="0"/>
              </a:rPr>
              <a:t>Maya</a:t>
            </a:r>
            <a:r>
              <a:rPr lang="zh-CN" altLang="en-US">
                <a:latin typeface="Arial" panose="020B0604020202020204" pitchFamily="34" charset="0"/>
              </a:rPr>
              <a:t>来介绍</a:t>
            </a:r>
          </a:p>
        </p:txBody>
      </p:sp>
    </p:spTree>
    <p:extLst>
      <p:ext uri="{BB962C8B-B14F-4D97-AF65-F5344CB8AC3E}">
        <p14:creationId xmlns:p14="http://schemas.microsoft.com/office/powerpoint/2010/main" val="4113109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公式板书效果较好</a:t>
            </a:r>
          </a:p>
        </p:txBody>
      </p:sp>
    </p:spTree>
    <p:extLst>
      <p:ext uri="{BB962C8B-B14F-4D97-AF65-F5344CB8AC3E}">
        <p14:creationId xmlns:p14="http://schemas.microsoft.com/office/powerpoint/2010/main" val="3243734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公式板书效果较好</a:t>
            </a:r>
          </a:p>
        </p:txBody>
      </p:sp>
    </p:spTree>
    <p:extLst>
      <p:ext uri="{BB962C8B-B14F-4D97-AF65-F5344CB8AC3E}">
        <p14:creationId xmlns:p14="http://schemas.microsoft.com/office/powerpoint/2010/main" val="1029584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公式板书效果较好</a:t>
            </a:r>
          </a:p>
        </p:txBody>
      </p:sp>
    </p:spTree>
    <p:extLst>
      <p:ext uri="{BB962C8B-B14F-4D97-AF65-F5344CB8AC3E}">
        <p14:creationId xmlns:p14="http://schemas.microsoft.com/office/powerpoint/2010/main" val="1607799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a:t>单击此处编辑母版标题样式</a:t>
            </a:r>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B4A99400-A4EC-47E1-9C63-9E5059C93885}"/>
              </a:ext>
            </a:extLst>
          </p:cNvPr>
          <p:cNvSpPr>
            <a:spLocks noGrp="1" noChangeArrowheads="1"/>
          </p:cNvSpPr>
          <p:nvPr>
            <p:ph type="dt" sz="half" idx="10"/>
          </p:nvPr>
        </p:nvSpPr>
        <p:spPr>
          <a:ln/>
        </p:spPr>
        <p:txBody>
          <a:bodyPr/>
          <a:lstStyle>
            <a:lvl1pPr>
              <a:defRPr/>
            </a:lvl1pPr>
          </a:lstStyle>
          <a:p>
            <a:pPr>
              <a:defRPr/>
            </a:pPr>
            <a:fld id="{179A8738-0964-4768-908E-08CF9F5C0AAD}" type="datetime10">
              <a:rPr lang="zh-CN" altLang="en-US"/>
              <a:pPr>
                <a:defRPr/>
              </a:pPr>
              <a:t>09:10</a:t>
            </a:fld>
            <a:endParaRPr lang="en-US" altLang="zh-CN"/>
          </a:p>
        </p:txBody>
      </p:sp>
      <p:sp>
        <p:nvSpPr>
          <p:cNvPr id="5" name="Rectangle 5">
            <a:extLst>
              <a:ext uri="{FF2B5EF4-FFF2-40B4-BE49-F238E27FC236}">
                <a16:creationId xmlns:a16="http://schemas.microsoft.com/office/drawing/2014/main" id="{6419C386-91A7-4300-9CF3-AA18BF81480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811D75F-8303-46BC-AE2A-D6EF59C46435}"/>
              </a:ext>
            </a:extLst>
          </p:cNvPr>
          <p:cNvSpPr>
            <a:spLocks noGrp="1" noChangeArrowheads="1"/>
          </p:cNvSpPr>
          <p:nvPr>
            <p:ph type="sldNum" sz="quarter" idx="12"/>
          </p:nvPr>
        </p:nvSpPr>
        <p:spPr>
          <a:ln/>
        </p:spPr>
        <p:txBody>
          <a:bodyPr/>
          <a:lstStyle>
            <a:lvl1pPr>
              <a:defRPr/>
            </a:lvl1pPr>
          </a:lstStyle>
          <a:p>
            <a:pPr>
              <a:defRPr/>
            </a:pPr>
            <a:fld id="{DB2E10E3-2553-45DA-978B-B1DBCA95FD0F}" type="slidenum">
              <a:rPr lang="zh-CN" altLang="en-US"/>
              <a:pPr>
                <a:defRPr/>
              </a:pPr>
              <a:t>‹#›</a:t>
            </a:fld>
            <a:endParaRPr lang="en-US" altLang="zh-CN"/>
          </a:p>
        </p:txBody>
      </p:sp>
    </p:spTree>
    <p:extLst>
      <p:ext uri="{BB962C8B-B14F-4D97-AF65-F5344CB8AC3E}">
        <p14:creationId xmlns:p14="http://schemas.microsoft.com/office/powerpoint/2010/main" val="2216991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F9C7B56-E76A-43A1-B904-1435F9E7DA35}"/>
              </a:ext>
            </a:extLst>
          </p:cNvPr>
          <p:cNvSpPr>
            <a:spLocks noGrp="1" noChangeArrowheads="1"/>
          </p:cNvSpPr>
          <p:nvPr>
            <p:ph type="dt" sz="half" idx="10"/>
          </p:nvPr>
        </p:nvSpPr>
        <p:spPr>
          <a:ln/>
        </p:spPr>
        <p:txBody>
          <a:bodyPr/>
          <a:lstStyle>
            <a:lvl1pPr>
              <a:defRPr/>
            </a:lvl1pPr>
          </a:lstStyle>
          <a:p>
            <a:pPr>
              <a:defRPr/>
            </a:pPr>
            <a:fld id="{04A499D2-35F5-4FD3-8ED0-706F2140FCA3}" type="datetime10">
              <a:rPr lang="zh-CN" altLang="en-US"/>
              <a:pPr>
                <a:defRPr/>
              </a:pPr>
              <a:t>09:10</a:t>
            </a:fld>
            <a:endParaRPr lang="en-US" altLang="zh-CN"/>
          </a:p>
        </p:txBody>
      </p:sp>
      <p:sp>
        <p:nvSpPr>
          <p:cNvPr id="5" name="Rectangle 5">
            <a:extLst>
              <a:ext uri="{FF2B5EF4-FFF2-40B4-BE49-F238E27FC236}">
                <a16:creationId xmlns:a16="http://schemas.microsoft.com/office/drawing/2014/main" id="{DE1DB6E1-33A0-484B-9B33-835F1C528DE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9DC49D0-3B0D-42BD-8BD5-9836756DD06E}"/>
              </a:ext>
            </a:extLst>
          </p:cNvPr>
          <p:cNvSpPr>
            <a:spLocks noGrp="1" noChangeArrowheads="1"/>
          </p:cNvSpPr>
          <p:nvPr>
            <p:ph type="sldNum" sz="quarter" idx="12"/>
          </p:nvPr>
        </p:nvSpPr>
        <p:spPr>
          <a:ln/>
        </p:spPr>
        <p:txBody>
          <a:bodyPr/>
          <a:lstStyle>
            <a:lvl1pPr>
              <a:defRPr/>
            </a:lvl1pPr>
          </a:lstStyle>
          <a:p>
            <a:pPr>
              <a:defRPr/>
            </a:pPr>
            <a:fld id="{3EF7DEB0-D11C-4208-AF79-69536C4C5808}" type="slidenum">
              <a:rPr lang="zh-CN" altLang="en-US"/>
              <a:pPr>
                <a:defRPr/>
              </a:pPr>
              <a:t>‹#›</a:t>
            </a:fld>
            <a:endParaRPr lang="en-US" altLang="zh-CN"/>
          </a:p>
        </p:txBody>
      </p:sp>
    </p:spTree>
    <p:extLst>
      <p:ext uri="{BB962C8B-B14F-4D97-AF65-F5344CB8AC3E}">
        <p14:creationId xmlns:p14="http://schemas.microsoft.com/office/powerpoint/2010/main" val="1429452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47650" y="1219200"/>
            <a:ext cx="4670425"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70475" y="1219200"/>
            <a:ext cx="4670425"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08475A61-9895-4640-9AB3-4DA274AB007B}"/>
              </a:ext>
            </a:extLst>
          </p:cNvPr>
          <p:cNvSpPr>
            <a:spLocks noGrp="1" noChangeArrowheads="1"/>
          </p:cNvSpPr>
          <p:nvPr>
            <p:ph type="dt" sz="half" idx="10"/>
          </p:nvPr>
        </p:nvSpPr>
        <p:spPr>
          <a:ln/>
        </p:spPr>
        <p:txBody>
          <a:bodyPr/>
          <a:lstStyle>
            <a:lvl1pPr>
              <a:defRPr/>
            </a:lvl1pPr>
          </a:lstStyle>
          <a:p>
            <a:pPr>
              <a:defRPr/>
            </a:pPr>
            <a:fld id="{033415DB-5BDD-444E-849A-3739BAEDD28A}" type="datetime10">
              <a:rPr lang="zh-CN" altLang="en-US"/>
              <a:pPr>
                <a:defRPr/>
              </a:pPr>
              <a:t>09:10</a:t>
            </a:fld>
            <a:endParaRPr lang="en-US" altLang="zh-CN"/>
          </a:p>
        </p:txBody>
      </p:sp>
      <p:sp>
        <p:nvSpPr>
          <p:cNvPr id="6" name="Rectangle 5">
            <a:extLst>
              <a:ext uri="{FF2B5EF4-FFF2-40B4-BE49-F238E27FC236}">
                <a16:creationId xmlns:a16="http://schemas.microsoft.com/office/drawing/2014/main" id="{EF68BBCF-4675-42E3-801D-C9E560101A2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12A869C-858E-485B-B9A2-9341E37D67AB}"/>
              </a:ext>
            </a:extLst>
          </p:cNvPr>
          <p:cNvSpPr>
            <a:spLocks noGrp="1" noChangeArrowheads="1"/>
          </p:cNvSpPr>
          <p:nvPr>
            <p:ph type="sldNum" sz="quarter" idx="12"/>
          </p:nvPr>
        </p:nvSpPr>
        <p:spPr>
          <a:ln/>
        </p:spPr>
        <p:txBody>
          <a:bodyPr/>
          <a:lstStyle>
            <a:lvl1pPr>
              <a:defRPr/>
            </a:lvl1pPr>
          </a:lstStyle>
          <a:p>
            <a:pPr>
              <a:defRPr/>
            </a:pPr>
            <a:fld id="{66722B8F-1B13-4A3C-A731-A803CECC79F0}" type="slidenum">
              <a:rPr lang="zh-CN" altLang="en-US"/>
              <a:pPr>
                <a:defRPr/>
              </a:pPr>
              <a:t>‹#›</a:t>
            </a:fld>
            <a:endParaRPr lang="en-US" altLang="zh-CN"/>
          </a:p>
        </p:txBody>
      </p:sp>
    </p:spTree>
    <p:extLst>
      <p:ext uri="{BB962C8B-B14F-4D97-AF65-F5344CB8AC3E}">
        <p14:creationId xmlns:p14="http://schemas.microsoft.com/office/powerpoint/2010/main" val="3643564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65100" y="76200"/>
            <a:ext cx="9493250"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247650" y="1219200"/>
            <a:ext cx="4670425"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70475" y="1219200"/>
            <a:ext cx="4670425"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7374C706-A5B3-4BFC-A75D-E21AA442C1FD}"/>
              </a:ext>
            </a:extLst>
          </p:cNvPr>
          <p:cNvSpPr>
            <a:spLocks noGrp="1" noChangeArrowheads="1"/>
          </p:cNvSpPr>
          <p:nvPr>
            <p:ph type="dt" sz="half" idx="10"/>
          </p:nvPr>
        </p:nvSpPr>
        <p:spPr>
          <a:ln/>
        </p:spPr>
        <p:txBody>
          <a:bodyPr/>
          <a:lstStyle>
            <a:lvl1pPr>
              <a:defRPr/>
            </a:lvl1pPr>
          </a:lstStyle>
          <a:p>
            <a:pPr>
              <a:defRPr/>
            </a:pPr>
            <a:fld id="{D5A4BCE0-4057-441C-8C69-F6F8C2AA1E32}" type="datetime10">
              <a:rPr lang="zh-CN" altLang="en-US"/>
              <a:pPr>
                <a:defRPr/>
              </a:pPr>
              <a:t>09:10</a:t>
            </a:fld>
            <a:endParaRPr lang="en-US" altLang="zh-CN"/>
          </a:p>
        </p:txBody>
      </p:sp>
      <p:sp>
        <p:nvSpPr>
          <p:cNvPr id="6" name="Rectangle 5">
            <a:extLst>
              <a:ext uri="{FF2B5EF4-FFF2-40B4-BE49-F238E27FC236}">
                <a16:creationId xmlns:a16="http://schemas.microsoft.com/office/drawing/2014/main" id="{6D6D5BB0-501E-4D91-A302-F6359ACB2F2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02A8E0E-3DEA-48C1-8A4C-69CD818EE9A3}"/>
              </a:ext>
            </a:extLst>
          </p:cNvPr>
          <p:cNvSpPr>
            <a:spLocks noGrp="1" noChangeArrowheads="1"/>
          </p:cNvSpPr>
          <p:nvPr>
            <p:ph type="sldNum" sz="quarter" idx="12"/>
          </p:nvPr>
        </p:nvSpPr>
        <p:spPr>
          <a:ln/>
        </p:spPr>
        <p:txBody>
          <a:bodyPr/>
          <a:lstStyle>
            <a:lvl1pPr>
              <a:defRPr/>
            </a:lvl1pPr>
          </a:lstStyle>
          <a:p>
            <a:pPr>
              <a:defRPr/>
            </a:pPr>
            <a:fld id="{5C72270F-2932-45A2-9E2C-5E582FB74B3E}" type="slidenum">
              <a:rPr lang="zh-CN" altLang="en-US"/>
              <a:pPr>
                <a:defRPr/>
              </a:pPr>
              <a:t>‹#›</a:t>
            </a:fld>
            <a:endParaRPr lang="en-US" altLang="zh-CN"/>
          </a:p>
        </p:txBody>
      </p:sp>
    </p:spTree>
    <p:extLst>
      <p:ext uri="{BB962C8B-B14F-4D97-AF65-F5344CB8AC3E}">
        <p14:creationId xmlns:p14="http://schemas.microsoft.com/office/powerpoint/2010/main" val="2094622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65100" y="76200"/>
            <a:ext cx="9493250"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247650" y="1219200"/>
            <a:ext cx="4670425"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070475" y="1219200"/>
            <a:ext cx="4670425" cy="2514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070475" y="3886200"/>
            <a:ext cx="4670425" cy="2514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202F72BC-BB0B-485F-A9AE-8F47660F6599}"/>
              </a:ext>
            </a:extLst>
          </p:cNvPr>
          <p:cNvSpPr>
            <a:spLocks noGrp="1" noChangeArrowheads="1"/>
          </p:cNvSpPr>
          <p:nvPr>
            <p:ph type="dt" sz="half" idx="10"/>
          </p:nvPr>
        </p:nvSpPr>
        <p:spPr>
          <a:ln/>
        </p:spPr>
        <p:txBody>
          <a:bodyPr/>
          <a:lstStyle>
            <a:lvl1pPr>
              <a:defRPr/>
            </a:lvl1pPr>
          </a:lstStyle>
          <a:p>
            <a:pPr>
              <a:defRPr/>
            </a:pPr>
            <a:fld id="{E3B031E8-115A-41C9-8E4A-1B06271E6387}" type="datetime10">
              <a:rPr lang="zh-CN" altLang="en-US"/>
              <a:pPr>
                <a:defRPr/>
              </a:pPr>
              <a:t>09:10</a:t>
            </a:fld>
            <a:endParaRPr lang="en-US" altLang="zh-CN"/>
          </a:p>
        </p:txBody>
      </p:sp>
      <p:sp>
        <p:nvSpPr>
          <p:cNvPr id="7" name="Rectangle 5">
            <a:extLst>
              <a:ext uri="{FF2B5EF4-FFF2-40B4-BE49-F238E27FC236}">
                <a16:creationId xmlns:a16="http://schemas.microsoft.com/office/drawing/2014/main" id="{FEE4ABFC-1834-4B29-BAD8-4B3FF8AED71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AEEEF5BF-9705-4C79-9E76-089040D8505C}"/>
              </a:ext>
            </a:extLst>
          </p:cNvPr>
          <p:cNvSpPr>
            <a:spLocks noGrp="1" noChangeArrowheads="1"/>
          </p:cNvSpPr>
          <p:nvPr>
            <p:ph type="sldNum" sz="quarter" idx="12"/>
          </p:nvPr>
        </p:nvSpPr>
        <p:spPr>
          <a:ln/>
        </p:spPr>
        <p:txBody>
          <a:bodyPr/>
          <a:lstStyle>
            <a:lvl1pPr>
              <a:defRPr/>
            </a:lvl1pPr>
          </a:lstStyle>
          <a:p>
            <a:pPr>
              <a:defRPr/>
            </a:pPr>
            <a:fld id="{E0AC374E-2E91-46E3-8364-4DBF1AAE3968}" type="slidenum">
              <a:rPr lang="zh-CN" altLang="en-US"/>
              <a:pPr>
                <a:defRPr/>
              </a:pPr>
              <a:t>‹#›</a:t>
            </a:fld>
            <a:endParaRPr lang="en-US" altLang="zh-CN"/>
          </a:p>
        </p:txBody>
      </p:sp>
    </p:spTree>
    <p:extLst>
      <p:ext uri="{BB962C8B-B14F-4D97-AF65-F5344CB8AC3E}">
        <p14:creationId xmlns:p14="http://schemas.microsoft.com/office/powerpoint/2010/main" val="116947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9481C0F5-2B2A-4973-BC95-E4D376A8D8A4}" type="datetime10">
              <a:rPr lang="zh-CN" altLang="en-US" smtClean="0"/>
              <a:pPr>
                <a:defRPr/>
              </a:pPr>
              <a:t>09:10</a:t>
            </a:fld>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AB6DA058-0290-40C9-9605-BA10B45A757C}" type="slidenum">
              <a:rPr lang="zh-CN" altLang="en-US" smtClean="0"/>
              <a:pPr>
                <a:defRPr/>
              </a:pPr>
              <a:t>‹#›</a:t>
            </a:fld>
            <a:endParaRPr lang="en-US" altLang="zh-CN"/>
          </a:p>
        </p:txBody>
      </p:sp>
    </p:spTree>
    <p:extLst>
      <p:ext uri="{BB962C8B-B14F-4D97-AF65-F5344CB8AC3E}">
        <p14:creationId xmlns:p14="http://schemas.microsoft.com/office/powerpoint/2010/main" val="2309178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9B9103D-5218-451E-B7A4-D8D031165142}"/>
              </a:ext>
            </a:extLst>
          </p:cNvPr>
          <p:cNvSpPr>
            <a:spLocks noGrp="1" noChangeArrowheads="1"/>
          </p:cNvSpPr>
          <p:nvPr>
            <p:ph type="title"/>
          </p:nvPr>
        </p:nvSpPr>
        <p:spPr bwMode="auto">
          <a:xfrm>
            <a:off x="165100" y="76200"/>
            <a:ext cx="94932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402BA3EB-CC99-495A-8E54-3F9385955495}"/>
              </a:ext>
            </a:extLst>
          </p:cNvPr>
          <p:cNvSpPr>
            <a:spLocks noGrp="1" noChangeArrowheads="1"/>
          </p:cNvSpPr>
          <p:nvPr>
            <p:ph type="body" idx="1"/>
          </p:nvPr>
        </p:nvSpPr>
        <p:spPr bwMode="auto">
          <a:xfrm>
            <a:off x="247650" y="1219200"/>
            <a:ext cx="949325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3364" name="Rectangle 4">
            <a:extLst>
              <a:ext uri="{FF2B5EF4-FFF2-40B4-BE49-F238E27FC236}">
                <a16:creationId xmlns:a16="http://schemas.microsoft.com/office/drawing/2014/main" id="{DB5523B9-ACF0-418D-B17E-DA94E544EBD4}"/>
              </a:ext>
            </a:extLst>
          </p:cNvPr>
          <p:cNvSpPr>
            <a:spLocks noGrp="1" noChangeArrowheads="1"/>
          </p:cNvSpPr>
          <p:nvPr>
            <p:ph type="dt" sz="half" idx="2"/>
          </p:nvPr>
        </p:nvSpPr>
        <p:spPr bwMode="auto">
          <a:xfrm>
            <a:off x="495300" y="6461125"/>
            <a:ext cx="23114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b="0">
                <a:solidFill>
                  <a:schemeClr val="tx1"/>
                </a:solidFill>
                <a:latin typeface="Arial" charset="0"/>
                <a:ea typeface="宋体" pitchFamily="2" charset="-122"/>
              </a:defRPr>
            </a:lvl1pPr>
          </a:lstStyle>
          <a:p>
            <a:pPr>
              <a:defRPr/>
            </a:pPr>
            <a:fld id="{9481C0F5-2B2A-4973-BC95-E4D376A8D8A4}" type="datetime10">
              <a:rPr lang="zh-CN" altLang="en-US"/>
              <a:pPr>
                <a:defRPr/>
              </a:pPr>
              <a:t>09:10</a:t>
            </a:fld>
            <a:endParaRPr lang="en-US" altLang="zh-CN"/>
          </a:p>
        </p:txBody>
      </p:sp>
      <p:sp>
        <p:nvSpPr>
          <p:cNvPr id="143365" name="Rectangle 5">
            <a:extLst>
              <a:ext uri="{FF2B5EF4-FFF2-40B4-BE49-F238E27FC236}">
                <a16:creationId xmlns:a16="http://schemas.microsoft.com/office/drawing/2014/main" id="{4AE992D0-42F8-4317-88AA-35CBE5146873}"/>
              </a:ext>
            </a:extLst>
          </p:cNvPr>
          <p:cNvSpPr>
            <a:spLocks noGrp="1" noChangeArrowheads="1"/>
          </p:cNvSpPr>
          <p:nvPr>
            <p:ph type="ftr" sz="quarter" idx="3"/>
          </p:nvPr>
        </p:nvSpPr>
        <p:spPr bwMode="auto">
          <a:xfrm>
            <a:off x="3384550" y="6461125"/>
            <a:ext cx="31369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solidFill>
                  <a:schemeClr val="tx1"/>
                </a:solidFill>
                <a:latin typeface="Arial" charset="0"/>
                <a:ea typeface="宋体" pitchFamily="2" charset="-122"/>
              </a:defRPr>
            </a:lvl1pPr>
          </a:lstStyle>
          <a:p>
            <a:pPr>
              <a:defRPr/>
            </a:pPr>
            <a:endParaRPr lang="en-US" altLang="zh-CN"/>
          </a:p>
        </p:txBody>
      </p:sp>
      <p:sp>
        <p:nvSpPr>
          <p:cNvPr id="143366" name="Rectangle 6">
            <a:extLst>
              <a:ext uri="{FF2B5EF4-FFF2-40B4-BE49-F238E27FC236}">
                <a16:creationId xmlns:a16="http://schemas.microsoft.com/office/drawing/2014/main" id="{8C78160A-2421-4B74-9841-04C3BF1AFDB3}"/>
              </a:ext>
            </a:extLst>
          </p:cNvPr>
          <p:cNvSpPr>
            <a:spLocks noGrp="1" noChangeArrowheads="1"/>
          </p:cNvSpPr>
          <p:nvPr>
            <p:ph type="sldNum" sz="quarter" idx="4"/>
          </p:nvPr>
        </p:nvSpPr>
        <p:spPr bwMode="auto">
          <a:xfrm>
            <a:off x="7099300" y="6461125"/>
            <a:ext cx="23114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solidFill>
                  <a:schemeClr val="tx1"/>
                </a:solidFill>
                <a:ea typeface="宋体" panose="02010600030101010101" pitchFamily="2" charset="-122"/>
              </a:defRPr>
            </a:lvl1pPr>
          </a:lstStyle>
          <a:p>
            <a:pPr>
              <a:defRPr/>
            </a:pPr>
            <a:fld id="{AB6DA058-0290-40C9-9605-BA10B45A757C}" type="slidenum">
              <a:rPr lang="zh-CN" altLang="en-US"/>
              <a:pPr>
                <a:defRPr/>
              </a:pPr>
              <a:t>‹#›</a:t>
            </a:fld>
            <a:endParaRPr lang="en-US" altLang="zh-CN"/>
          </a:p>
        </p:txBody>
      </p:sp>
      <p:pic>
        <p:nvPicPr>
          <p:cNvPr id="1031" name="Picture 7">
            <a:extLst>
              <a:ext uri="{FF2B5EF4-FFF2-40B4-BE49-F238E27FC236}">
                <a16:creationId xmlns:a16="http://schemas.microsoft.com/office/drawing/2014/main" id="{889C3CB4-3C68-44C1-BC3D-88209F2A95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100" y="152400"/>
            <a:ext cx="1155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a:extLst>
              <a:ext uri="{FF2B5EF4-FFF2-40B4-BE49-F238E27FC236}">
                <a16:creationId xmlns:a16="http://schemas.microsoft.com/office/drawing/2014/main" id="{360C4C05-F238-421B-B622-EAC46381D647}"/>
              </a:ext>
            </a:extLst>
          </p:cNvPr>
          <p:cNvSpPr>
            <a:spLocks noChangeShapeType="1"/>
          </p:cNvSpPr>
          <p:nvPr/>
        </p:nvSpPr>
        <p:spPr bwMode="auto">
          <a:xfrm>
            <a:off x="660400" y="990600"/>
            <a:ext cx="668655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Lst>
  <p:hf hdr="0" ftr="0"/>
  <p:txStyles>
    <p:titleStyle>
      <a:lvl1pPr algn="ctr" rtl="0" eaLnBrk="0" fontAlgn="base" hangingPunct="0">
        <a:spcBef>
          <a:spcPct val="0"/>
        </a:spcBef>
        <a:spcAft>
          <a:spcPct val="0"/>
        </a:spcAft>
        <a:defRPr sz="4400">
          <a:solidFill>
            <a:schemeClr val="accent2"/>
          </a:solidFill>
          <a:latin typeface="+mj-lt"/>
          <a:ea typeface="+mj-ea"/>
          <a:cs typeface="+mj-cs"/>
        </a:defRPr>
      </a:lvl1pPr>
      <a:lvl2pPr algn="ctr" rtl="0" eaLnBrk="0" fontAlgn="base" hangingPunct="0">
        <a:spcBef>
          <a:spcPct val="0"/>
        </a:spcBef>
        <a:spcAft>
          <a:spcPct val="0"/>
        </a:spcAft>
        <a:defRPr sz="4400">
          <a:solidFill>
            <a:schemeClr val="accent2"/>
          </a:solidFill>
          <a:latin typeface="Arial" charset="0"/>
        </a:defRPr>
      </a:lvl2pPr>
      <a:lvl3pPr algn="ctr" rtl="0" eaLnBrk="0" fontAlgn="base" hangingPunct="0">
        <a:spcBef>
          <a:spcPct val="0"/>
        </a:spcBef>
        <a:spcAft>
          <a:spcPct val="0"/>
        </a:spcAft>
        <a:defRPr sz="4400">
          <a:solidFill>
            <a:schemeClr val="accent2"/>
          </a:solidFill>
          <a:latin typeface="Arial" charset="0"/>
        </a:defRPr>
      </a:lvl3pPr>
      <a:lvl4pPr algn="ctr" rtl="0" eaLnBrk="0" fontAlgn="base" hangingPunct="0">
        <a:spcBef>
          <a:spcPct val="0"/>
        </a:spcBef>
        <a:spcAft>
          <a:spcPct val="0"/>
        </a:spcAft>
        <a:defRPr sz="4400">
          <a:solidFill>
            <a:schemeClr val="accent2"/>
          </a:solidFill>
          <a:latin typeface="Arial" charset="0"/>
        </a:defRPr>
      </a:lvl4pPr>
      <a:lvl5pPr algn="ctr" rtl="0" eaLnBrk="0" fontAlgn="base" hangingPunct="0">
        <a:spcBef>
          <a:spcPct val="0"/>
        </a:spcBef>
        <a:spcAft>
          <a:spcPct val="0"/>
        </a:spcAft>
        <a:defRPr sz="4400">
          <a:solidFill>
            <a:schemeClr val="accent2"/>
          </a:solidFill>
          <a:latin typeface="Arial" charset="0"/>
        </a:defRPr>
      </a:lvl5pPr>
      <a:lvl6pPr marL="457200" algn="ctr" rtl="0" fontAlgn="base">
        <a:spcBef>
          <a:spcPct val="0"/>
        </a:spcBef>
        <a:spcAft>
          <a:spcPct val="0"/>
        </a:spcAft>
        <a:defRPr sz="4400">
          <a:solidFill>
            <a:schemeClr val="accent2"/>
          </a:solidFill>
          <a:latin typeface="Arial" charset="0"/>
        </a:defRPr>
      </a:lvl6pPr>
      <a:lvl7pPr marL="914400" algn="ctr" rtl="0" fontAlgn="base">
        <a:spcBef>
          <a:spcPct val="0"/>
        </a:spcBef>
        <a:spcAft>
          <a:spcPct val="0"/>
        </a:spcAft>
        <a:defRPr sz="4400">
          <a:solidFill>
            <a:schemeClr val="accent2"/>
          </a:solidFill>
          <a:latin typeface="Arial" charset="0"/>
        </a:defRPr>
      </a:lvl7pPr>
      <a:lvl8pPr marL="1371600" algn="ctr" rtl="0" fontAlgn="base">
        <a:spcBef>
          <a:spcPct val="0"/>
        </a:spcBef>
        <a:spcAft>
          <a:spcPct val="0"/>
        </a:spcAft>
        <a:defRPr sz="4400">
          <a:solidFill>
            <a:schemeClr val="accent2"/>
          </a:solidFill>
          <a:latin typeface="Arial" charset="0"/>
        </a:defRPr>
      </a:lvl8pPr>
      <a:lvl9pPr marL="1828800" algn="ctr" rtl="0" fontAlgn="base">
        <a:spcBef>
          <a:spcPct val="0"/>
        </a:spcBef>
        <a:spcAft>
          <a:spcPct val="0"/>
        </a:spcAft>
        <a:defRPr sz="4400">
          <a:solidFill>
            <a:schemeClr val="accent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7.xml"/><Relationship Id="rId7" Type="http://schemas.openxmlformats.org/officeDocument/2006/relationships/image" Target="../media/image14.wmf"/><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3.emf"/><Relationship Id="rId4" Type="http://schemas.openxmlformats.org/officeDocument/2006/relationships/oleObject" Target="../embeddings/oleObject3.bin"/><Relationship Id="rId9" Type="http://schemas.openxmlformats.org/officeDocument/2006/relationships/image" Target="../media/image15.wmf"/></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21.wmf"/><Relationship Id="rId3" Type="http://schemas.openxmlformats.org/officeDocument/2006/relationships/notesSlide" Target="../notesSlides/notesSlide8.xml"/><Relationship Id="rId7" Type="http://schemas.openxmlformats.org/officeDocument/2006/relationships/image" Target="../media/image19.wmf"/><Relationship Id="rId12" Type="http://schemas.openxmlformats.org/officeDocument/2006/relationships/oleObject" Target="../embeddings/oleObject11.bin"/><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oleObject" Target="../embeddings/oleObject8.bin"/><Relationship Id="rId11" Type="http://schemas.openxmlformats.org/officeDocument/2006/relationships/image" Target="../media/image20.wmf"/><Relationship Id="rId5" Type="http://schemas.openxmlformats.org/officeDocument/2006/relationships/image" Target="../media/image18.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7.wmf"/></Relationships>
</file>

<file path=ppt/slides/_rels/slide14.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13.bin"/><Relationship Id="rId4" Type="http://schemas.openxmlformats.org/officeDocument/2006/relationships/image" Target="../media/image19.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27.wmf"/><Relationship Id="rId3" Type="http://schemas.openxmlformats.org/officeDocument/2006/relationships/notesSlide" Target="../notesSlides/notesSlide9.xml"/><Relationship Id="rId7" Type="http://schemas.openxmlformats.org/officeDocument/2006/relationships/image" Target="../media/image24.wmf"/><Relationship Id="rId12" Type="http://schemas.openxmlformats.org/officeDocument/2006/relationships/oleObject" Target="../embeddings/oleObject19.bin"/><Relationship Id="rId17" Type="http://schemas.openxmlformats.org/officeDocument/2006/relationships/image" Target="../media/image29.wmf"/><Relationship Id="rId2" Type="http://schemas.openxmlformats.org/officeDocument/2006/relationships/slideLayout" Target="../slideLayouts/slideLayout2.xml"/><Relationship Id="rId16" Type="http://schemas.openxmlformats.org/officeDocument/2006/relationships/oleObject" Target="../embeddings/oleObject21.bin"/><Relationship Id="rId1" Type="http://schemas.openxmlformats.org/officeDocument/2006/relationships/vmlDrawing" Target="../drawings/vmlDrawing7.vml"/><Relationship Id="rId6" Type="http://schemas.openxmlformats.org/officeDocument/2006/relationships/oleObject" Target="../embeddings/oleObject16.bin"/><Relationship Id="rId11" Type="http://schemas.openxmlformats.org/officeDocument/2006/relationships/image" Target="../media/image26.wmf"/><Relationship Id="rId5" Type="http://schemas.openxmlformats.org/officeDocument/2006/relationships/image" Target="../media/image23.wmf"/><Relationship Id="rId15" Type="http://schemas.openxmlformats.org/officeDocument/2006/relationships/image" Target="../media/image28.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25.wmf"/><Relationship Id="rId14" Type="http://schemas.openxmlformats.org/officeDocument/2006/relationships/oleObject" Target="../embeddings/oleObject20.bin"/></Relationships>
</file>

<file path=ppt/slides/_rels/slide16.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0.wmf"/><Relationship Id="rId5" Type="http://schemas.openxmlformats.org/officeDocument/2006/relationships/oleObject" Target="../embeddings/oleObject23.bin"/><Relationship Id="rId4" Type="http://schemas.openxmlformats.org/officeDocument/2006/relationships/image" Target="../media/image18.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12.xml"/><Relationship Id="rId7" Type="http://schemas.openxmlformats.org/officeDocument/2006/relationships/image" Target="../media/image33.e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26.bin"/><Relationship Id="rId5" Type="http://schemas.openxmlformats.org/officeDocument/2006/relationships/image" Target="../media/image32.wmf"/><Relationship Id="rId4" Type="http://schemas.openxmlformats.org/officeDocument/2006/relationships/oleObject" Target="../embeddings/oleObject25.bin"/><Relationship Id="rId9" Type="http://schemas.openxmlformats.org/officeDocument/2006/relationships/image" Target="../media/image34.w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14.xml"/><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9.bin"/><Relationship Id="rId5" Type="http://schemas.openxmlformats.org/officeDocument/2006/relationships/image" Target="../media/image36.emf"/><Relationship Id="rId4" Type="http://schemas.openxmlformats.org/officeDocument/2006/relationships/oleObject" Target="../embeddings/oleObject28.bin"/><Relationship Id="rId9" Type="http://schemas.openxmlformats.org/officeDocument/2006/relationships/image" Target="../media/image38.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9.wmf"/></Relationships>
</file>

<file path=ppt/slides/_rels/slide23.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1.wmf"/><Relationship Id="rId5" Type="http://schemas.openxmlformats.org/officeDocument/2006/relationships/oleObject" Target="../embeddings/oleObject33.bin"/><Relationship Id="rId10" Type="http://schemas.openxmlformats.org/officeDocument/2006/relationships/image" Target="../media/image43.wmf"/><Relationship Id="rId4" Type="http://schemas.openxmlformats.org/officeDocument/2006/relationships/image" Target="../media/image40.emf"/><Relationship Id="rId9" Type="http://schemas.openxmlformats.org/officeDocument/2006/relationships/oleObject" Target="../embeddings/oleObject35.bin"/></Relationships>
</file>

<file path=ppt/slides/_rels/slide24.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5.wmf"/><Relationship Id="rId5" Type="http://schemas.openxmlformats.org/officeDocument/2006/relationships/oleObject" Target="../embeddings/oleObject37.bin"/><Relationship Id="rId10" Type="http://schemas.openxmlformats.org/officeDocument/2006/relationships/image" Target="../media/image47.emf"/><Relationship Id="rId4" Type="http://schemas.openxmlformats.org/officeDocument/2006/relationships/image" Target="../media/image44.wmf"/><Relationship Id="rId9" Type="http://schemas.openxmlformats.org/officeDocument/2006/relationships/oleObject" Target="../embeddings/oleObject39.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48.wmf"/><Relationship Id="rId4" Type="http://schemas.openxmlformats.org/officeDocument/2006/relationships/oleObject" Target="../embeddings/oleObject40.bin"/></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49.wmf"/><Relationship Id="rId4" Type="http://schemas.openxmlformats.org/officeDocument/2006/relationships/oleObject" Target="../embeddings/oleObject41.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hyperlink" Target="08_2D%20Transform/&#22797;&#21512;&#24179;&#31227;.SWF" TargetMode="External"/><Relationship Id="rId7"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43.bin"/><Relationship Id="rId5" Type="http://schemas.openxmlformats.org/officeDocument/2006/relationships/image" Target="../media/image50.wmf"/><Relationship Id="rId4" Type="http://schemas.openxmlformats.org/officeDocument/2006/relationships/oleObject" Target="../embeddings/oleObject42.bin"/><Relationship Id="rId9" Type="http://schemas.openxmlformats.org/officeDocument/2006/relationships/image" Target="../media/image52.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image" Target="../media/image56.wmf"/><Relationship Id="rId3" Type="http://schemas.openxmlformats.org/officeDocument/2006/relationships/notesSlide" Target="../notesSlides/notesSlide18.xml"/><Relationship Id="rId7" Type="http://schemas.openxmlformats.org/officeDocument/2006/relationships/image" Target="../media/image53.wmf"/><Relationship Id="rId12"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45.bin"/><Relationship Id="rId11" Type="http://schemas.openxmlformats.org/officeDocument/2006/relationships/image" Target="../media/image55.wmf"/><Relationship Id="rId5" Type="http://schemas.openxmlformats.org/officeDocument/2006/relationships/hyperlink" Target="08_2D%20Transform/&#22797;&#21512;&#26059;&#36716;&#21464;&#25442;.SWF" TargetMode="External"/><Relationship Id="rId10" Type="http://schemas.openxmlformats.org/officeDocument/2006/relationships/oleObject" Target="../embeddings/oleObject47.bin"/><Relationship Id="rId4" Type="http://schemas.openxmlformats.org/officeDocument/2006/relationships/hyperlink" Target="08_2D%20Transform/&#22797;&#21512;&#27604;&#20363;.SWF" TargetMode="External"/><Relationship Id="rId9" Type="http://schemas.openxmlformats.org/officeDocument/2006/relationships/image" Target="../media/image54.w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57.emf"/><Relationship Id="rId4" Type="http://schemas.openxmlformats.org/officeDocument/2006/relationships/oleObject" Target="../embeddings/oleObject49.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58.emf"/><Relationship Id="rId4" Type="http://schemas.openxmlformats.org/officeDocument/2006/relationships/oleObject" Target="../embeddings/oleObject50.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59.wmf"/><Relationship Id="rId4" Type="http://schemas.openxmlformats.org/officeDocument/2006/relationships/oleObject" Target="../embeddings/oleObject51.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notesSlide" Target="../notesSlides/notesSlide23.xml"/><Relationship Id="rId7" Type="http://schemas.openxmlformats.org/officeDocument/2006/relationships/image" Target="../media/image61.wmf"/><Relationship Id="rId2" Type="http://schemas.openxmlformats.org/officeDocument/2006/relationships/slideLayout" Target="../slideLayouts/slideLayout4.xml"/><Relationship Id="rId1" Type="http://schemas.openxmlformats.org/officeDocument/2006/relationships/vmlDrawing" Target="../drawings/vmlDrawing21.vml"/><Relationship Id="rId6" Type="http://schemas.openxmlformats.org/officeDocument/2006/relationships/oleObject" Target="../embeddings/oleObject53.bin"/><Relationship Id="rId5" Type="http://schemas.openxmlformats.org/officeDocument/2006/relationships/image" Target="../media/image60.wmf"/><Relationship Id="rId4" Type="http://schemas.openxmlformats.org/officeDocument/2006/relationships/oleObject" Target="../embeddings/oleObject52.bin"/><Relationship Id="rId9" Type="http://schemas.openxmlformats.org/officeDocument/2006/relationships/image" Target="../media/image62.emf"/></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3">
            <a:extLst>
              <a:ext uri="{FF2B5EF4-FFF2-40B4-BE49-F238E27FC236}">
                <a16:creationId xmlns:a16="http://schemas.microsoft.com/office/drawing/2014/main" id="{1B143FDD-E19B-4E68-BD7C-1F1E9667952B}"/>
              </a:ext>
            </a:extLst>
          </p:cNvPr>
          <p:cNvGraphicFramePr>
            <a:graphicFrameLocks noChangeAspect="1"/>
          </p:cNvGraphicFramePr>
          <p:nvPr/>
        </p:nvGraphicFramePr>
        <p:xfrm>
          <a:off x="2062163" y="1600200"/>
          <a:ext cx="5861050" cy="3581400"/>
        </p:xfrm>
        <a:graphic>
          <a:graphicData uri="http://schemas.openxmlformats.org/presentationml/2006/ole">
            <mc:AlternateContent xmlns:mc="http://schemas.openxmlformats.org/markup-compatibility/2006">
              <mc:Choice xmlns:v="urn:schemas-microsoft-com:vml" Requires="v">
                <p:oleObj spid="_x0000_s42039" name="Image" r:id="rId4" imgW="7047619" imgH="3974603" progId="Photoshop.Image.7">
                  <p:embed/>
                </p:oleObj>
              </mc:Choice>
              <mc:Fallback>
                <p:oleObj name="Image" r:id="rId4" imgW="7047619" imgH="3974603" progId="Photoshop.Image.7">
                  <p:embed/>
                  <p:pic>
                    <p:nvPicPr>
                      <p:cNvPr id="5122" name="Object 3">
                        <a:extLst>
                          <a:ext uri="{FF2B5EF4-FFF2-40B4-BE49-F238E27FC236}">
                            <a16:creationId xmlns:a16="http://schemas.microsoft.com/office/drawing/2014/main" id="{1B143FDD-E19B-4E68-BD7C-1F1E966795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2163" y="1600200"/>
                        <a:ext cx="586105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3" name="Rectangle 4">
            <a:extLst>
              <a:ext uri="{FF2B5EF4-FFF2-40B4-BE49-F238E27FC236}">
                <a16:creationId xmlns:a16="http://schemas.microsoft.com/office/drawing/2014/main" id="{6C9D8658-CAF8-4335-A167-EC2CC27ABB5D}"/>
              </a:ext>
            </a:extLst>
          </p:cNvPr>
          <p:cNvSpPr>
            <a:spLocks noGrp="1" noChangeArrowheads="1"/>
          </p:cNvSpPr>
          <p:nvPr>
            <p:ph type="ctrTitle"/>
          </p:nvPr>
        </p:nvSpPr>
        <p:spPr>
          <a:xfrm>
            <a:off x="2209800" y="152400"/>
            <a:ext cx="4953000" cy="762000"/>
          </a:xfrm>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二维几何变换</a:t>
            </a:r>
          </a:p>
        </p:txBody>
      </p:sp>
      <p:sp>
        <p:nvSpPr>
          <p:cNvPr id="5124" name="Rectangle 5">
            <a:extLst>
              <a:ext uri="{FF2B5EF4-FFF2-40B4-BE49-F238E27FC236}">
                <a16:creationId xmlns:a16="http://schemas.microsoft.com/office/drawing/2014/main" id="{F67EB888-4AC4-4131-8DC9-EA98719AE2BF}"/>
              </a:ext>
            </a:extLst>
          </p:cNvPr>
          <p:cNvSpPr>
            <a:spLocks noChangeArrowheads="1"/>
          </p:cNvSpPr>
          <p:nvPr/>
        </p:nvSpPr>
        <p:spPr bwMode="auto">
          <a:xfrm>
            <a:off x="4191000" y="1066801"/>
            <a:ext cx="289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r>
              <a:rPr lang="zh-CN" altLang="en-US" sz="2800" b="0" dirty="0">
                <a:solidFill>
                  <a:schemeClr val="accent2"/>
                </a:solidFill>
                <a:latin typeface="微软雅黑" panose="020B0503020204020204" pitchFamily="34" charset="-122"/>
                <a:ea typeface="微软雅黑" panose="020B0503020204020204" pitchFamily="34" charset="-122"/>
              </a:rPr>
              <a:t>计算机图形学</a:t>
            </a:r>
          </a:p>
        </p:txBody>
      </p:sp>
    </p:spTree>
    <p:extLst>
      <p:ext uri="{BB962C8B-B14F-4D97-AF65-F5344CB8AC3E}">
        <p14:creationId xmlns:p14="http://schemas.microsoft.com/office/powerpoint/2010/main" val="421105458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7">
            <a:extLst>
              <a:ext uri="{FF2B5EF4-FFF2-40B4-BE49-F238E27FC236}">
                <a16:creationId xmlns:a16="http://schemas.microsoft.com/office/drawing/2014/main" id="{E0AFD9DA-9757-4550-9674-3E85D0978A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AA17F81-80B8-443B-9E2E-7B8B753E46D3}" type="slidenum">
              <a:rPr lang="zh-CN" altLang="en-US" sz="1400" smtClean="0">
                <a:latin typeface="Arial" panose="020B0604020202020204" pitchFamily="34" charset="0"/>
              </a:rPr>
              <a:pPr>
                <a:spcBef>
                  <a:spcPct val="0"/>
                </a:spcBef>
                <a:buFontTx/>
                <a:buNone/>
              </a:pPr>
              <a:t>10</a:t>
            </a:fld>
            <a:endParaRPr lang="en-US" altLang="zh-CN" sz="1400">
              <a:latin typeface="Arial" panose="020B0604020202020204" pitchFamily="34" charset="0"/>
            </a:endParaRPr>
          </a:p>
        </p:txBody>
      </p:sp>
      <p:sp>
        <p:nvSpPr>
          <p:cNvPr id="12291" name="Rectangle 2">
            <a:extLst>
              <a:ext uri="{FF2B5EF4-FFF2-40B4-BE49-F238E27FC236}">
                <a16:creationId xmlns:a16="http://schemas.microsoft.com/office/drawing/2014/main" id="{FDC53E47-FD64-4720-96B3-40DCD3417827}"/>
              </a:ext>
            </a:extLst>
          </p:cNvPr>
          <p:cNvSpPr>
            <a:spLocks noGrp="1" noChangeArrowheads="1"/>
          </p:cNvSpPr>
          <p:nvPr>
            <p:ph type="title"/>
          </p:nvPr>
        </p:nvSpPr>
        <p:spPr/>
        <p:txBody>
          <a:bodyPr/>
          <a:lstStyle/>
          <a:p>
            <a:pPr eaLnBrk="1" hangingPunct="1"/>
            <a:r>
              <a:rPr lang="zh-CN" altLang="en-US" dirty="0">
                <a:ea typeface="宋体" panose="02010600030101010101" pitchFamily="2" charset="-122"/>
              </a:rPr>
              <a:t>平移变换</a:t>
            </a:r>
          </a:p>
        </p:txBody>
      </p:sp>
      <p:sp>
        <p:nvSpPr>
          <p:cNvPr id="12292" name="Rectangle 3">
            <a:extLst>
              <a:ext uri="{FF2B5EF4-FFF2-40B4-BE49-F238E27FC236}">
                <a16:creationId xmlns:a16="http://schemas.microsoft.com/office/drawing/2014/main" id="{93E6E303-4263-4BF7-8026-7F9C875B5D38}"/>
              </a:ext>
            </a:extLst>
          </p:cNvPr>
          <p:cNvSpPr>
            <a:spLocks noGrp="1" noChangeArrowheads="1"/>
          </p:cNvSpPr>
          <p:nvPr>
            <p:ph type="body" sz="half" idx="1"/>
          </p:nvPr>
        </p:nvSpPr>
        <p:spPr>
          <a:xfrm>
            <a:off x="247650" y="1219200"/>
            <a:ext cx="9347200" cy="5181600"/>
          </a:xfrm>
        </p:spPr>
        <p:txBody>
          <a:bodyPr/>
          <a:lstStyle/>
          <a:p>
            <a:pPr eaLnBrk="1" hangingPunct="1"/>
            <a:r>
              <a:rPr lang="zh-CN" altLang="en-US" sz="3600">
                <a:ea typeface="宋体" panose="02010600030101010101" pitchFamily="2" charset="-122"/>
              </a:rPr>
              <a:t>向量表示：</a:t>
            </a:r>
          </a:p>
        </p:txBody>
      </p:sp>
      <p:graphicFrame>
        <p:nvGraphicFramePr>
          <p:cNvPr id="12293" name="Object 2">
            <a:extLst>
              <a:ext uri="{FF2B5EF4-FFF2-40B4-BE49-F238E27FC236}">
                <a16:creationId xmlns:a16="http://schemas.microsoft.com/office/drawing/2014/main" id="{9F2BB15F-C0E3-4F07-985A-40BED5D394FB}"/>
              </a:ext>
            </a:extLst>
          </p:cNvPr>
          <p:cNvGraphicFramePr>
            <a:graphicFrameLocks noGrp="1" noChangeAspect="1"/>
          </p:cNvGraphicFramePr>
          <p:nvPr>
            <p:ph sz="quarter" idx="2"/>
          </p:nvPr>
        </p:nvGraphicFramePr>
        <p:xfrm>
          <a:off x="4425950" y="1439863"/>
          <a:ext cx="5205413" cy="4714875"/>
        </p:xfrm>
        <a:graphic>
          <a:graphicData uri="http://schemas.openxmlformats.org/presentationml/2006/ole">
            <mc:AlternateContent xmlns:mc="http://schemas.openxmlformats.org/markup-compatibility/2006">
              <mc:Choice xmlns:v="urn:schemas-microsoft-com:vml" Requires="v">
                <p:oleObj spid="_x0000_s12456" name="Visio" r:id="rId4" imgW="2341126" imgH="2121098" progId="Visio.Drawing.11">
                  <p:embed/>
                </p:oleObj>
              </mc:Choice>
              <mc:Fallback>
                <p:oleObj name="Visio" r:id="rId4" imgW="2341126" imgH="2121098"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5950" y="1439863"/>
                        <a:ext cx="5205413"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1" name="Object 3">
            <a:extLst>
              <a:ext uri="{FF2B5EF4-FFF2-40B4-BE49-F238E27FC236}">
                <a16:creationId xmlns:a16="http://schemas.microsoft.com/office/drawing/2014/main" id="{7C059E80-3123-4EA1-ABCD-139E90E08BE9}"/>
              </a:ext>
            </a:extLst>
          </p:cNvPr>
          <p:cNvGraphicFramePr>
            <a:graphicFrameLocks noGrp="1" noChangeAspect="1"/>
          </p:cNvGraphicFramePr>
          <p:nvPr>
            <p:ph sz="quarter" idx="3"/>
          </p:nvPr>
        </p:nvGraphicFramePr>
        <p:xfrm>
          <a:off x="1295400" y="1695450"/>
          <a:ext cx="2994025" cy="2062163"/>
        </p:xfrm>
        <a:graphic>
          <a:graphicData uri="http://schemas.openxmlformats.org/presentationml/2006/ole">
            <mc:AlternateContent xmlns:mc="http://schemas.openxmlformats.org/markup-compatibility/2006">
              <mc:Choice xmlns:v="urn:schemas-microsoft-com:vml" Requires="v">
                <p:oleObj spid="_x0000_s12457" name="Equation" r:id="rId6" imgW="571252" imgH="393529" progId="Equation.DSMT4">
                  <p:embed/>
                </p:oleObj>
              </mc:Choice>
              <mc:Fallback>
                <p:oleObj name="Equation" r:id="rId6" imgW="571252" imgH="393529"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1695450"/>
                        <a:ext cx="2994025"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2" name="Object 4">
            <a:extLst>
              <a:ext uri="{FF2B5EF4-FFF2-40B4-BE49-F238E27FC236}">
                <a16:creationId xmlns:a16="http://schemas.microsoft.com/office/drawing/2014/main" id="{2D5D75CA-7F88-43AF-8EF5-8601FD3617AA}"/>
              </a:ext>
            </a:extLst>
          </p:cNvPr>
          <p:cNvGraphicFramePr>
            <a:graphicFrameLocks noChangeAspect="1"/>
          </p:cNvGraphicFramePr>
          <p:nvPr/>
        </p:nvGraphicFramePr>
        <p:xfrm>
          <a:off x="1427163" y="4117975"/>
          <a:ext cx="2033587" cy="2233613"/>
        </p:xfrm>
        <a:graphic>
          <a:graphicData uri="http://schemas.openxmlformats.org/presentationml/2006/ole">
            <mc:AlternateContent xmlns:mc="http://schemas.openxmlformats.org/markup-compatibility/2006">
              <mc:Choice xmlns:v="urn:schemas-microsoft-com:vml" Requires="v">
                <p:oleObj spid="_x0000_s12458" name="Equation" r:id="rId8" imgW="520474" imgH="571252" progId="Equation.DSMT4">
                  <p:embed/>
                </p:oleObj>
              </mc:Choice>
              <mc:Fallback>
                <p:oleObj name="Equation" r:id="rId8" imgW="520474" imgH="571252"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27163" y="4117975"/>
                        <a:ext cx="2033587"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6" name="日期占位符 1">
            <a:extLst>
              <a:ext uri="{FF2B5EF4-FFF2-40B4-BE49-F238E27FC236}">
                <a16:creationId xmlns:a16="http://schemas.microsoft.com/office/drawing/2014/main" id="{A56D5C70-53ED-4279-8C5C-C6263211E1E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DCD217A-EA7C-41F5-864D-5ED06EB04C0D}"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linds(horizontal)">
                                      <p:cBhvr>
                                        <p:cTn id="7" dur="500"/>
                                        <p:tgtEl>
                                          <p:spTgt spid="7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linds(horizontal)">
                                      <p:cBhvr>
                                        <p:cTn id="12"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D9862E75-42AC-4032-B2B0-81F35F5B94D8}"/>
              </a:ext>
            </a:extLst>
          </p:cNvPr>
          <p:cNvSpPr>
            <a:spLocks noGrp="1" noChangeArrowheads="1"/>
          </p:cNvSpPr>
          <p:nvPr>
            <p:ph type="title"/>
          </p:nvPr>
        </p:nvSpPr>
        <p:spPr/>
        <p:txBody>
          <a:bodyPr/>
          <a:lstStyle/>
          <a:p>
            <a:r>
              <a:rPr lang="zh-CN" altLang="en-US" dirty="0">
                <a:ea typeface="宋体" panose="02010600030101010101" pitchFamily="2" charset="-122"/>
              </a:rPr>
              <a:t>旋转变换</a:t>
            </a:r>
          </a:p>
        </p:txBody>
      </p:sp>
      <p:sp>
        <p:nvSpPr>
          <p:cNvPr id="13315" name="内容占位符 2">
            <a:extLst>
              <a:ext uri="{FF2B5EF4-FFF2-40B4-BE49-F238E27FC236}">
                <a16:creationId xmlns:a16="http://schemas.microsoft.com/office/drawing/2014/main" id="{74F91A5C-4376-449D-8680-C6A788E1E492}"/>
              </a:ext>
            </a:extLst>
          </p:cNvPr>
          <p:cNvSpPr>
            <a:spLocks noGrp="1" noChangeArrowheads="1"/>
          </p:cNvSpPr>
          <p:nvPr>
            <p:ph idx="1"/>
          </p:nvPr>
        </p:nvSpPr>
        <p:spPr/>
        <p:txBody>
          <a:bodyPr/>
          <a:lstStyle/>
          <a:p>
            <a:endParaRPr lang="zh-CN" altLang="en-US">
              <a:ea typeface="宋体" panose="02010600030101010101" pitchFamily="2" charset="-122"/>
            </a:endParaRPr>
          </a:p>
        </p:txBody>
      </p:sp>
      <p:sp>
        <p:nvSpPr>
          <p:cNvPr id="13316" name="日期占位符 3">
            <a:extLst>
              <a:ext uri="{FF2B5EF4-FFF2-40B4-BE49-F238E27FC236}">
                <a16:creationId xmlns:a16="http://schemas.microsoft.com/office/drawing/2014/main" id="{2D7D4192-8F4B-4DC8-A98D-CE034A4CD3F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61313A6-AAD3-45CA-BC5C-09D856BE8653}"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sp>
        <p:nvSpPr>
          <p:cNvPr id="13317" name="灯片编号占位符 4">
            <a:extLst>
              <a:ext uri="{FF2B5EF4-FFF2-40B4-BE49-F238E27FC236}">
                <a16:creationId xmlns:a16="http://schemas.microsoft.com/office/drawing/2014/main" id="{4303BF64-2195-4398-8E73-D3427CF9B3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7AEABC8-B6A4-42A6-B7BA-CB02FB2CF605}" type="slidenum">
              <a:rPr lang="zh-CN" altLang="en-US" sz="1400" smtClean="0">
                <a:latin typeface="Arial" panose="020B0604020202020204" pitchFamily="34" charset="0"/>
              </a:rPr>
              <a:pPr>
                <a:spcBef>
                  <a:spcPct val="0"/>
                </a:spcBef>
                <a:buFontTx/>
                <a:buNone/>
              </a:pPr>
              <a:t>11</a:t>
            </a:fld>
            <a:endParaRPr lang="en-US" altLang="zh-CN" sz="1400">
              <a:latin typeface="Arial" panose="020B0604020202020204" pitchFamily="34" charset="0"/>
            </a:endParaRPr>
          </a:p>
        </p:txBody>
      </p:sp>
      <p:pic>
        <p:nvPicPr>
          <p:cNvPr id="13318" name="Picture 2">
            <a:extLst>
              <a:ext uri="{FF2B5EF4-FFF2-40B4-BE49-F238E27FC236}">
                <a16:creationId xmlns:a16="http://schemas.microsoft.com/office/drawing/2014/main" id="{E2E0FB33-7269-41FB-91C9-581B6EA327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663" y="2287588"/>
            <a:ext cx="7615237" cy="361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0E4EE47F-298B-46EF-BF26-64A2BCE4F2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2307EA2-289B-4DA2-8844-8F8C8ABCFBF2}" type="slidenum">
              <a:rPr lang="zh-CN" altLang="en-US" sz="1400" smtClean="0">
                <a:latin typeface="Arial" panose="020B0604020202020204" pitchFamily="34" charset="0"/>
              </a:rPr>
              <a:pPr>
                <a:spcBef>
                  <a:spcPct val="0"/>
                </a:spcBef>
                <a:buFontTx/>
                <a:buNone/>
              </a:pPr>
              <a:t>12</a:t>
            </a:fld>
            <a:endParaRPr lang="en-US" altLang="zh-CN" sz="1400">
              <a:latin typeface="Arial" panose="020B0604020202020204" pitchFamily="34" charset="0"/>
            </a:endParaRPr>
          </a:p>
        </p:txBody>
      </p:sp>
      <p:sp>
        <p:nvSpPr>
          <p:cNvPr id="606210" name="Rectangle 2">
            <a:extLst>
              <a:ext uri="{FF2B5EF4-FFF2-40B4-BE49-F238E27FC236}">
                <a16:creationId xmlns:a16="http://schemas.microsoft.com/office/drawing/2014/main" id="{DC698186-92A6-45F1-992F-12F712E5FAAC}"/>
              </a:ext>
            </a:extLst>
          </p:cNvPr>
          <p:cNvSpPr>
            <a:spLocks noGrp="1" noChangeArrowheads="1"/>
          </p:cNvSpPr>
          <p:nvPr>
            <p:ph type="title"/>
          </p:nvPr>
        </p:nvSpPr>
        <p:spPr>
          <a:xfrm>
            <a:off x="304800" y="1003300"/>
            <a:ext cx="9382125" cy="1143000"/>
          </a:xfrm>
        </p:spPr>
        <p:txBody>
          <a:bodyPr/>
          <a:lstStyle/>
          <a:p>
            <a:pPr algn="just" eaLnBrk="1" hangingPunct="1">
              <a:defRPr/>
            </a:pPr>
            <a:r>
              <a:rPr lang="zh-CN" altLang="en-US" sz="2800" dirty="0">
                <a:solidFill>
                  <a:srgbClr val="000000"/>
                </a:solidFill>
                <a:latin typeface="Times New Roman"/>
                <a:ea typeface="宋体" pitchFamily="2" charset="-122"/>
                <a:cs typeface="+mn-cs"/>
              </a:rPr>
              <a:t>将</a:t>
            </a:r>
            <a:r>
              <a:rPr lang="en-US" altLang="zh-CN" sz="2800" dirty="0">
                <a:solidFill>
                  <a:srgbClr val="000000"/>
                </a:solidFill>
                <a:latin typeface="Times New Roman"/>
                <a:ea typeface="宋体" pitchFamily="2" charset="-122"/>
                <a:cs typeface="+mn-cs"/>
              </a:rPr>
              <a:t>P</a:t>
            </a:r>
            <a:r>
              <a:rPr lang="zh-CN" altLang="en-US" sz="2800" dirty="0">
                <a:solidFill>
                  <a:srgbClr val="000000"/>
                </a:solidFill>
                <a:latin typeface="Times New Roman"/>
                <a:ea typeface="宋体" pitchFamily="2" charset="-122"/>
                <a:cs typeface="+mn-cs"/>
              </a:rPr>
              <a:t>点绕坐标原点转动某个角度（</a:t>
            </a:r>
            <a:r>
              <a:rPr lang="zh-CN" altLang="en-US" sz="3200" b="1" dirty="0">
                <a:solidFill>
                  <a:srgbClr val="0000FF"/>
                </a:solidFill>
                <a:latin typeface="Times New Roman"/>
                <a:ea typeface="宋体" pitchFamily="2" charset="-122"/>
                <a:cs typeface="+mn-cs"/>
              </a:rPr>
              <a:t>逆时针为正，顺时针为负</a:t>
            </a:r>
            <a:r>
              <a:rPr lang="zh-CN" altLang="en-US" sz="2800" dirty="0">
                <a:solidFill>
                  <a:srgbClr val="000000"/>
                </a:solidFill>
                <a:latin typeface="Times New Roman"/>
                <a:ea typeface="宋体" pitchFamily="2" charset="-122"/>
                <a:cs typeface="+mn-cs"/>
              </a:rPr>
              <a:t>）得到新的点</a:t>
            </a:r>
            <a:r>
              <a:rPr lang="en-US" altLang="zh-CN" sz="2800" dirty="0">
                <a:solidFill>
                  <a:srgbClr val="000000"/>
                </a:solidFill>
                <a:latin typeface="Times New Roman"/>
                <a:ea typeface="宋体" pitchFamily="2" charset="-122"/>
                <a:cs typeface="+mn-cs"/>
              </a:rPr>
              <a:t>P’</a:t>
            </a:r>
            <a:r>
              <a:rPr lang="zh-CN" altLang="en-US" sz="2800" dirty="0">
                <a:solidFill>
                  <a:srgbClr val="000000"/>
                </a:solidFill>
                <a:latin typeface="Times New Roman"/>
                <a:ea typeface="宋体" pitchFamily="2" charset="-122"/>
                <a:cs typeface="+mn-cs"/>
              </a:rPr>
              <a:t>的过程</a:t>
            </a:r>
            <a:endParaRPr lang="zh-CN" altLang="en-US" sz="3200" dirty="0">
              <a:ea typeface="黑体" pitchFamily="2" charset="-122"/>
            </a:endParaRPr>
          </a:p>
        </p:txBody>
      </p:sp>
      <p:graphicFrame>
        <p:nvGraphicFramePr>
          <p:cNvPr id="14340" name="Object 2">
            <a:extLst>
              <a:ext uri="{FF2B5EF4-FFF2-40B4-BE49-F238E27FC236}">
                <a16:creationId xmlns:a16="http://schemas.microsoft.com/office/drawing/2014/main" id="{B1923B97-2C21-4203-929A-B09A957F280C}"/>
              </a:ext>
            </a:extLst>
          </p:cNvPr>
          <p:cNvGraphicFramePr>
            <a:graphicFrameLocks noChangeAspect="1"/>
          </p:cNvGraphicFramePr>
          <p:nvPr/>
        </p:nvGraphicFramePr>
        <p:xfrm>
          <a:off x="2559050" y="2044700"/>
          <a:ext cx="5589588" cy="4606925"/>
        </p:xfrm>
        <a:graphic>
          <a:graphicData uri="http://schemas.openxmlformats.org/presentationml/2006/ole">
            <mc:AlternateContent xmlns:mc="http://schemas.openxmlformats.org/markup-compatibility/2006">
              <mc:Choice xmlns:v="urn:schemas-microsoft-com:vml" Requires="v">
                <p:oleObj spid="_x0000_s14396" r:id="rId3" imgW="2132076" imgH="1892808" progId="Visio.Drawing.11">
                  <p:embed/>
                </p:oleObj>
              </mc:Choice>
              <mc:Fallback>
                <p:oleObj r:id="rId3" imgW="2132076" imgH="1892808"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9050" y="2044700"/>
                        <a:ext cx="5589588"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1" name="Rectangle 5">
            <a:extLst>
              <a:ext uri="{FF2B5EF4-FFF2-40B4-BE49-F238E27FC236}">
                <a16:creationId xmlns:a16="http://schemas.microsoft.com/office/drawing/2014/main" id="{168B204D-07E1-4BD8-BDD3-28FC85F30821}"/>
              </a:ext>
            </a:extLst>
          </p:cNvPr>
          <p:cNvSpPr>
            <a:spLocks noChangeArrowheads="1"/>
          </p:cNvSpPr>
          <p:nvPr/>
        </p:nvSpPr>
        <p:spPr bwMode="auto">
          <a:xfrm>
            <a:off x="165100" y="76200"/>
            <a:ext cx="94932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zh-CN" altLang="en-US" sz="4400" b="0">
                <a:solidFill>
                  <a:schemeClr val="accent2"/>
                </a:solidFill>
                <a:latin typeface="Arial" panose="020B0604020202020204" pitchFamily="34" charset="0"/>
                <a:ea typeface="宋体" panose="02010600030101010101" pitchFamily="2" charset="-122"/>
              </a:rPr>
              <a:t>旋转变换</a:t>
            </a:r>
          </a:p>
        </p:txBody>
      </p:sp>
      <p:sp>
        <p:nvSpPr>
          <p:cNvPr id="14342" name="日期占位符 1">
            <a:extLst>
              <a:ext uri="{FF2B5EF4-FFF2-40B4-BE49-F238E27FC236}">
                <a16:creationId xmlns:a16="http://schemas.microsoft.com/office/drawing/2014/main" id="{5A2CC31E-4386-4F21-B6DD-D76305F7764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6FDCD1B-CAA2-47E5-A74F-348D481D78CA}"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7">
            <a:extLst>
              <a:ext uri="{FF2B5EF4-FFF2-40B4-BE49-F238E27FC236}">
                <a16:creationId xmlns:a16="http://schemas.microsoft.com/office/drawing/2014/main" id="{99EE7EF2-3554-42C8-A1E0-2883721A468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505B28C-72B3-496D-8606-CADA204E70A5}" type="slidenum">
              <a:rPr lang="zh-CN" altLang="en-US" sz="1400" smtClean="0">
                <a:latin typeface="Arial" panose="020B0604020202020204" pitchFamily="34" charset="0"/>
              </a:rPr>
              <a:pPr>
                <a:spcBef>
                  <a:spcPct val="0"/>
                </a:spcBef>
                <a:buFontTx/>
                <a:buNone/>
              </a:pPr>
              <a:t>13</a:t>
            </a:fld>
            <a:endParaRPr lang="en-US" altLang="zh-CN" sz="1400">
              <a:latin typeface="Arial" panose="020B0604020202020204" pitchFamily="34" charset="0"/>
            </a:endParaRPr>
          </a:p>
        </p:txBody>
      </p:sp>
      <p:sp>
        <p:nvSpPr>
          <p:cNvPr id="15363" name="Rectangle 2">
            <a:extLst>
              <a:ext uri="{FF2B5EF4-FFF2-40B4-BE49-F238E27FC236}">
                <a16:creationId xmlns:a16="http://schemas.microsoft.com/office/drawing/2014/main" id="{65AE57A4-71A8-4D26-B295-F280F87D0BE7}"/>
              </a:ext>
            </a:extLst>
          </p:cNvPr>
          <p:cNvSpPr>
            <a:spLocks noGrp="1" noChangeArrowheads="1"/>
          </p:cNvSpPr>
          <p:nvPr>
            <p:ph type="title"/>
          </p:nvPr>
        </p:nvSpPr>
        <p:spPr/>
        <p:txBody>
          <a:bodyPr/>
          <a:lstStyle/>
          <a:p>
            <a:r>
              <a:rPr lang="zh-CN" altLang="en-US" dirty="0">
                <a:ea typeface="宋体" panose="02010600030101010101" pitchFamily="2" charset="-122"/>
              </a:rPr>
              <a:t>旋转变换</a:t>
            </a:r>
          </a:p>
        </p:txBody>
      </p:sp>
      <p:sp>
        <p:nvSpPr>
          <p:cNvPr id="15364" name="Rectangle 3">
            <a:extLst>
              <a:ext uri="{FF2B5EF4-FFF2-40B4-BE49-F238E27FC236}">
                <a16:creationId xmlns:a16="http://schemas.microsoft.com/office/drawing/2014/main" id="{0B989EAF-A6CF-4C1F-A765-986321291EED}"/>
              </a:ext>
            </a:extLst>
          </p:cNvPr>
          <p:cNvSpPr>
            <a:spLocks noGrp="1" noChangeArrowheads="1"/>
          </p:cNvSpPr>
          <p:nvPr>
            <p:ph type="body" sz="half" idx="1"/>
          </p:nvPr>
        </p:nvSpPr>
        <p:spPr>
          <a:xfrm>
            <a:off x="236538" y="990600"/>
            <a:ext cx="9347200" cy="5410200"/>
          </a:xfrm>
        </p:spPr>
        <p:txBody>
          <a:bodyPr/>
          <a:lstStyle/>
          <a:p>
            <a:pPr eaLnBrk="1" hangingPunct="1"/>
            <a:r>
              <a:rPr lang="zh-CN" altLang="en-US" sz="3600">
                <a:ea typeface="宋体" panose="02010600030101010101" pitchFamily="2" charset="-122"/>
              </a:rPr>
              <a:t>向量表示：</a:t>
            </a:r>
          </a:p>
        </p:txBody>
      </p:sp>
      <p:graphicFrame>
        <p:nvGraphicFramePr>
          <p:cNvPr id="8194" name="Object 2">
            <a:extLst>
              <a:ext uri="{FF2B5EF4-FFF2-40B4-BE49-F238E27FC236}">
                <a16:creationId xmlns:a16="http://schemas.microsoft.com/office/drawing/2014/main" id="{B4A92135-5E34-441D-93F8-D62175C8BD62}"/>
              </a:ext>
            </a:extLst>
          </p:cNvPr>
          <p:cNvGraphicFramePr>
            <a:graphicFrameLocks noGrp="1" noChangeAspect="1"/>
          </p:cNvGraphicFramePr>
          <p:nvPr>
            <p:ph sz="quarter" idx="3"/>
          </p:nvPr>
        </p:nvGraphicFramePr>
        <p:xfrm>
          <a:off x="187325" y="4941888"/>
          <a:ext cx="3949700" cy="1481137"/>
        </p:xfrm>
        <a:graphic>
          <a:graphicData uri="http://schemas.openxmlformats.org/presentationml/2006/ole">
            <mc:AlternateContent xmlns:mc="http://schemas.openxmlformats.org/markup-compatibility/2006">
              <mc:Choice xmlns:v="urn:schemas-microsoft-com:vml" Requires="v">
                <p:oleObj spid="_x0000_s15636" name="Equation" r:id="rId4" imgW="1016000" imgH="381000" progId="Equation.DSMT4">
                  <p:embed/>
                </p:oleObj>
              </mc:Choice>
              <mc:Fallback>
                <p:oleObj name="Equation" r:id="rId4" imgW="1016000" imgH="3810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325" y="4941888"/>
                        <a:ext cx="3949700"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5" name="Object 3">
            <a:extLst>
              <a:ext uri="{FF2B5EF4-FFF2-40B4-BE49-F238E27FC236}">
                <a16:creationId xmlns:a16="http://schemas.microsoft.com/office/drawing/2014/main" id="{1F211252-8638-4DFB-AAE4-A755E74405B8}"/>
              </a:ext>
            </a:extLst>
          </p:cNvPr>
          <p:cNvGraphicFramePr>
            <a:graphicFrameLocks noChangeAspect="1"/>
          </p:cNvGraphicFramePr>
          <p:nvPr/>
        </p:nvGraphicFramePr>
        <p:xfrm>
          <a:off x="4791075" y="4986338"/>
          <a:ext cx="4562475" cy="1871662"/>
        </p:xfrm>
        <a:graphic>
          <a:graphicData uri="http://schemas.openxmlformats.org/presentationml/2006/ole">
            <mc:AlternateContent xmlns:mc="http://schemas.openxmlformats.org/markup-compatibility/2006">
              <mc:Choice xmlns:v="urn:schemas-microsoft-com:vml" Requires="v">
                <p:oleObj spid="_x0000_s15637" name="Equation" r:id="rId6" imgW="1269449" imgH="520474" progId="Equation.DSMT4">
                  <p:embed/>
                </p:oleObj>
              </mc:Choice>
              <mc:Fallback>
                <p:oleObj name="Equation" r:id="rId6" imgW="1269449" imgH="520474"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1075" y="4986338"/>
                        <a:ext cx="4562475"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7" name="Object 4">
            <a:extLst>
              <a:ext uri="{FF2B5EF4-FFF2-40B4-BE49-F238E27FC236}">
                <a16:creationId xmlns:a16="http://schemas.microsoft.com/office/drawing/2014/main" id="{D50D2A89-68DE-4AB4-812C-CE6AA447AD19}"/>
              </a:ext>
            </a:extLst>
          </p:cNvPr>
          <p:cNvGraphicFramePr>
            <a:graphicFrameLocks noGrp="1" noChangeAspect="1"/>
          </p:cNvGraphicFramePr>
          <p:nvPr>
            <p:ph sz="quarter" idx="2"/>
          </p:nvPr>
        </p:nvGraphicFramePr>
        <p:xfrm>
          <a:off x="5624513" y="903288"/>
          <a:ext cx="4281487" cy="3798887"/>
        </p:xfrm>
        <a:graphic>
          <a:graphicData uri="http://schemas.openxmlformats.org/presentationml/2006/ole">
            <mc:AlternateContent xmlns:mc="http://schemas.openxmlformats.org/markup-compatibility/2006">
              <mc:Choice xmlns:v="urn:schemas-microsoft-com:vml" Requires="v">
                <p:oleObj spid="_x0000_s15638" r:id="rId8" imgW="2132076" imgH="1892808" progId="Visio.Drawing.11">
                  <p:embed/>
                </p:oleObj>
              </mc:Choice>
              <mc:Fallback>
                <p:oleObj r:id="rId8" imgW="2132076" imgH="1892808" progId="Visio.Drawing.11">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4513" y="903288"/>
                        <a:ext cx="4281487" cy="379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0">
            <a:extLst>
              <a:ext uri="{FF2B5EF4-FFF2-40B4-BE49-F238E27FC236}">
                <a16:creationId xmlns:a16="http://schemas.microsoft.com/office/drawing/2014/main" id="{CDA66083-DC1F-442E-B09E-8E37FAAFF2FC}"/>
              </a:ext>
            </a:extLst>
          </p:cNvPr>
          <p:cNvGraphicFramePr>
            <a:graphicFrameLocks noChangeAspect="1"/>
          </p:cNvGraphicFramePr>
          <p:nvPr/>
        </p:nvGraphicFramePr>
        <p:xfrm>
          <a:off x="315913" y="1503363"/>
          <a:ext cx="3257550" cy="1458912"/>
        </p:xfrm>
        <a:graphic>
          <a:graphicData uri="http://schemas.openxmlformats.org/presentationml/2006/ole">
            <mc:AlternateContent xmlns:mc="http://schemas.openxmlformats.org/markup-compatibility/2006">
              <mc:Choice xmlns:v="urn:schemas-microsoft-com:vml" Requires="v">
                <p:oleObj spid="_x0000_s15639" name="Equation" r:id="rId10" imgW="850531" imgH="380835" progId="Equation.DSMT4">
                  <p:embed/>
                </p:oleObj>
              </mc:Choice>
              <mc:Fallback>
                <p:oleObj name="Equation" r:id="rId10" imgW="850531" imgH="380835"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5913" y="1503363"/>
                        <a:ext cx="3257550" cy="145891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1">
            <a:extLst>
              <a:ext uri="{FF2B5EF4-FFF2-40B4-BE49-F238E27FC236}">
                <a16:creationId xmlns:a16="http://schemas.microsoft.com/office/drawing/2014/main" id="{76CBF900-DA6E-4245-96DA-05790E6982EA}"/>
              </a:ext>
            </a:extLst>
          </p:cNvPr>
          <p:cNvGraphicFramePr>
            <a:graphicFrameLocks noChangeAspect="1"/>
          </p:cNvGraphicFramePr>
          <p:nvPr/>
        </p:nvGraphicFramePr>
        <p:xfrm>
          <a:off x="228600" y="3090863"/>
          <a:ext cx="5691188" cy="1458912"/>
        </p:xfrm>
        <a:graphic>
          <a:graphicData uri="http://schemas.openxmlformats.org/presentationml/2006/ole">
            <mc:AlternateContent xmlns:mc="http://schemas.openxmlformats.org/markup-compatibility/2006">
              <mc:Choice xmlns:v="urn:schemas-microsoft-com:vml" Requires="v">
                <p:oleObj spid="_x0000_s15640" name="Equation" r:id="rId12" imgW="1485900" imgH="381000" progId="Equation.DSMT4">
                  <p:embed/>
                </p:oleObj>
              </mc:Choice>
              <mc:Fallback>
                <p:oleObj name="Equation" r:id="rId12" imgW="1485900" imgH="381000" progId="Equation.DSMT4">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8600" y="3090863"/>
                        <a:ext cx="5691188" cy="145891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0" name="日期占位符 1">
            <a:extLst>
              <a:ext uri="{FF2B5EF4-FFF2-40B4-BE49-F238E27FC236}">
                <a16:creationId xmlns:a16="http://schemas.microsoft.com/office/drawing/2014/main" id="{6EFAC3FF-12DF-4BAB-94A5-49D6EB38AF2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CE54CEA-63B6-4408-A31D-283013BA9E5A}"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194"/>
                                        </p:tgtEl>
                                        <p:attrNameLst>
                                          <p:attrName>style.visibility</p:attrName>
                                        </p:attrNameLst>
                                      </p:cBhvr>
                                      <p:to>
                                        <p:strVal val="visible"/>
                                      </p:to>
                                    </p:set>
                                    <p:animEffect transition="in" filter="blinds(horizontal)">
                                      <p:cBhvr>
                                        <p:cTn id="17" dur="500"/>
                                        <p:tgtEl>
                                          <p:spTgt spid="81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8195"/>
                                        </p:tgtEl>
                                        <p:attrNameLst>
                                          <p:attrName>style.visibility</p:attrName>
                                        </p:attrNameLst>
                                      </p:cBhvr>
                                      <p:to>
                                        <p:strVal val="visible"/>
                                      </p:to>
                                    </p:set>
                                    <p:animEffect transition="in" filter="checkerboard(across)">
                                      <p:cBhvr>
                                        <p:cTn id="22"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7">
            <a:extLst>
              <a:ext uri="{FF2B5EF4-FFF2-40B4-BE49-F238E27FC236}">
                <a16:creationId xmlns:a16="http://schemas.microsoft.com/office/drawing/2014/main" id="{15E5ADC2-2C49-478D-ADD4-6BFEB290A8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ABEE5C3-7976-4D26-929C-88F377A23BB8}" type="slidenum">
              <a:rPr lang="zh-CN" altLang="en-US" sz="1400" smtClean="0">
                <a:latin typeface="Arial" panose="020B0604020202020204" pitchFamily="34" charset="0"/>
              </a:rPr>
              <a:pPr>
                <a:spcBef>
                  <a:spcPct val="0"/>
                </a:spcBef>
                <a:buFontTx/>
                <a:buNone/>
              </a:pPr>
              <a:t>14</a:t>
            </a:fld>
            <a:endParaRPr lang="en-US" altLang="zh-CN" sz="1400">
              <a:latin typeface="Arial" panose="020B0604020202020204" pitchFamily="34" charset="0"/>
            </a:endParaRPr>
          </a:p>
        </p:txBody>
      </p:sp>
      <p:sp>
        <p:nvSpPr>
          <p:cNvPr id="16387" name="Rectangle 2">
            <a:extLst>
              <a:ext uri="{FF2B5EF4-FFF2-40B4-BE49-F238E27FC236}">
                <a16:creationId xmlns:a16="http://schemas.microsoft.com/office/drawing/2014/main" id="{C3B0B1BC-B2CA-48B5-ACF8-75A1C2400D6D}"/>
              </a:ext>
            </a:extLst>
          </p:cNvPr>
          <p:cNvSpPr>
            <a:spLocks noGrp="1" noChangeArrowheads="1"/>
          </p:cNvSpPr>
          <p:nvPr>
            <p:ph type="title"/>
          </p:nvPr>
        </p:nvSpPr>
        <p:spPr/>
        <p:txBody>
          <a:bodyPr/>
          <a:lstStyle/>
          <a:p>
            <a:r>
              <a:rPr lang="zh-CN" altLang="en-US" dirty="0">
                <a:ea typeface="宋体" panose="02010600030101010101" pitchFamily="2" charset="-122"/>
              </a:rPr>
              <a:t>旋转变换</a:t>
            </a:r>
          </a:p>
        </p:txBody>
      </p:sp>
      <p:sp>
        <p:nvSpPr>
          <p:cNvPr id="16388" name="Rectangle 3">
            <a:extLst>
              <a:ext uri="{FF2B5EF4-FFF2-40B4-BE49-F238E27FC236}">
                <a16:creationId xmlns:a16="http://schemas.microsoft.com/office/drawing/2014/main" id="{4F2C2699-2B6A-4590-8466-3DED98B56F41}"/>
              </a:ext>
            </a:extLst>
          </p:cNvPr>
          <p:cNvSpPr>
            <a:spLocks noGrp="1" noChangeArrowheads="1"/>
          </p:cNvSpPr>
          <p:nvPr>
            <p:ph type="body" sz="half" idx="1"/>
          </p:nvPr>
        </p:nvSpPr>
        <p:spPr>
          <a:xfrm>
            <a:off x="236538" y="990600"/>
            <a:ext cx="9347200" cy="719138"/>
          </a:xfrm>
        </p:spPr>
        <p:txBody>
          <a:bodyPr/>
          <a:lstStyle/>
          <a:p>
            <a:pPr eaLnBrk="1" hangingPunct="1"/>
            <a:r>
              <a:rPr lang="zh-CN" altLang="en-US" sz="3600">
                <a:ea typeface="宋体" panose="02010600030101010101" pitchFamily="2" charset="-122"/>
              </a:rPr>
              <a:t>向量表示：</a:t>
            </a:r>
          </a:p>
        </p:txBody>
      </p:sp>
      <p:graphicFrame>
        <p:nvGraphicFramePr>
          <p:cNvPr id="8195" name="Object 3">
            <a:extLst>
              <a:ext uri="{FF2B5EF4-FFF2-40B4-BE49-F238E27FC236}">
                <a16:creationId xmlns:a16="http://schemas.microsoft.com/office/drawing/2014/main" id="{76A2946D-C62E-4977-9BB9-E3C42EB91CE8}"/>
              </a:ext>
            </a:extLst>
          </p:cNvPr>
          <p:cNvGraphicFramePr>
            <a:graphicFrameLocks noChangeAspect="1"/>
          </p:cNvGraphicFramePr>
          <p:nvPr/>
        </p:nvGraphicFramePr>
        <p:xfrm>
          <a:off x="395288" y="1935163"/>
          <a:ext cx="4124325" cy="1692275"/>
        </p:xfrm>
        <a:graphic>
          <a:graphicData uri="http://schemas.openxmlformats.org/presentationml/2006/ole">
            <mc:AlternateContent xmlns:mc="http://schemas.openxmlformats.org/markup-compatibility/2006">
              <mc:Choice xmlns:v="urn:schemas-microsoft-com:vml" Requires="v">
                <p:oleObj spid="_x0000_s16553" name="Equation" r:id="rId3" imgW="1269449" imgH="520474" progId="Equation.DSMT4">
                  <p:embed/>
                </p:oleObj>
              </mc:Choice>
              <mc:Fallback>
                <p:oleObj name="Equation" r:id="rId3" imgW="1269449" imgH="520474"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935163"/>
                        <a:ext cx="4124325"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0" name="Object 4">
            <a:extLst>
              <a:ext uri="{FF2B5EF4-FFF2-40B4-BE49-F238E27FC236}">
                <a16:creationId xmlns:a16="http://schemas.microsoft.com/office/drawing/2014/main" id="{3D4B29CF-73C4-417E-9526-8EAE5F1FDA13}"/>
              </a:ext>
            </a:extLst>
          </p:cNvPr>
          <p:cNvGraphicFramePr>
            <a:graphicFrameLocks noGrp="1" noChangeAspect="1"/>
          </p:cNvGraphicFramePr>
          <p:nvPr>
            <p:ph sz="quarter" idx="2"/>
          </p:nvPr>
        </p:nvGraphicFramePr>
        <p:xfrm>
          <a:off x="5243513" y="1055688"/>
          <a:ext cx="4662487" cy="4137025"/>
        </p:xfrm>
        <a:graphic>
          <a:graphicData uri="http://schemas.openxmlformats.org/presentationml/2006/ole">
            <mc:AlternateContent xmlns:mc="http://schemas.openxmlformats.org/markup-compatibility/2006">
              <mc:Choice xmlns:v="urn:schemas-microsoft-com:vml" Requires="v">
                <p:oleObj spid="_x0000_s16554" r:id="rId5" imgW="2132076" imgH="1892808" progId="Visio.Drawing.11">
                  <p:embed/>
                </p:oleObj>
              </mc:Choice>
              <mc:Fallback>
                <p:oleObj r:id="rId5" imgW="2132076" imgH="1892808" progId="Visio.Drawing.11">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3513" y="1055688"/>
                        <a:ext cx="4662487"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4">
            <a:extLst>
              <a:ext uri="{FF2B5EF4-FFF2-40B4-BE49-F238E27FC236}">
                <a16:creationId xmlns:a16="http://schemas.microsoft.com/office/drawing/2014/main" id="{ADF540E8-D229-4AA9-999D-20CA701B7E8A}"/>
              </a:ext>
            </a:extLst>
          </p:cNvPr>
          <p:cNvSpPr txBox="1">
            <a:spLocks noChangeArrowheads="1"/>
          </p:cNvSpPr>
          <p:nvPr/>
        </p:nvSpPr>
        <p:spPr bwMode="auto">
          <a:xfrm>
            <a:off x="446088" y="5345113"/>
            <a:ext cx="2973387" cy="696912"/>
          </a:xfrm>
          <a:prstGeom prst="rect">
            <a:avLst/>
          </a:prstGeom>
          <a:noFill/>
          <a:ln w="9525">
            <a:solidFill>
              <a:srgbClr val="990033"/>
            </a:solidFill>
            <a:miter lim="800000"/>
            <a:headEnd/>
            <a:tailEnd/>
          </a:ln>
        </p:spPr>
        <p:txBody>
          <a:bodyPr/>
          <a:lstStyle/>
          <a:p>
            <a:pPr marL="342900" indent="-342900" algn="just" eaLnBrk="1" hangingPunct="1">
              <a:lnSpc>
                <a:spcPct val="120000"/>
              </a:lnSpc>
              <a:spcBef>
                <a:spcPct val="20000"/>
              </a:spcBef>
              <a:defRPr/>
            </a:pPr>
            <a:r>
              <a:rPr lang="zh-CN" altLang="en-US" b="0" kern="0" dirty="0">
                <a:solidFill>
                  <a:schemeClr val="tx1"/>
                </a:solidFill>
                <a:latin typeface="华文宋体" pitchFamily="2" charset="-122"/>
                <a:ea typeface="华文宋体" pitchFamily="2" charset="-122"/>
              </a:rPr>
              <a:t>顺时针旋转</a:t>
            </a:r>
            <a:r>
              <a:rPr lang="en-US" altLang="zh-CN" b="0" kern="0" dirty="0">
                <a:solidFill>
                  <a:schemeClr val="tx1"/>
                </a:solidFill>
                <a:latin typeface="华文宋体" pitchFamily="2" charset="-122"/>
                <a:ea typeface="华文宋体" pitchFamily="2" charset="-122"/>
              </a:rPr>
              <a:t>θ</a:t>
            </a:r>
            <a:r>
              <a:rPr lang="zh-CN" altLang="en-US" b="0" kern="0" dirty="0">
                <a:solidFill>
                  <a:schemeClr val="tx1"/>
                </a:solidFill>
                <a:latin typeface="华文宋体" pitchFamily="2" charset="-122"/>
                <a:ea typeface="华文宋体" pitchFamily="2" charset="-122"/>
              </a:rPr>
              <a:t>角?</a:t>
            </a:r>
          </a:p>
        </p:txBody>
      </p:sp>
      <p:graphicFrame>
        <p:nvGraphicFramePr>
          <p:cNvPr id="9" name="Object 9">
            <a:extLst>
              <a:ext uri="{FF2B5EF4-FFF2-40B4-BE49-F238E27FC236}">
                <a16:creationId xmlns:a16="http://schemas.microsoft.com/office/drawing/2014/main" id="{3436AD90-D56A-4D52-9FF3-0BC353FC31F1}"/>
              </a:ext>
            </a:extLst>
          </p:cNvPr>
          <p:cNvGraphicFramePr>
            <a:graphicFrameLocks noChangeAspect="1"/>
          </p:cNvGraphicFramePr>
          <p:nvPr/>
        </p:nvGraphicFramePr>
        <p:xfrm>
          <a:off x="522288" y="3832225"/>
          <a:ext cx="3133725" cy="1196975"/>
        </p:xfrm>
        <a:graphic>
          <a:graphicData uri="http://schemas.openxmlformats.org/presentationml/2006/ole">
            <mc:AlternateContent xmlns:mc="http://schemas.openxmlformats.org/markup-compatibility/2006">
              <mc:Choice xmlns:v="urn:schemas-microsoft-com:vml" Requires="v">
                <p:oleObj spid="_x0000_s16555" name="Equation" r:id="rId7" imgW="965200" imgH="368300" progId="Equation.DSMT4">
                  <p:embed/>
                </p:oleObj>
              </mc:Choice>
              <mc:Fallback>
                <p:oleObj name="Equation" r:id="rId7" imgW="965200" imgH="3683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2288" y="3832225"/>
                        <a:ext cx="31337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3" name="日期占位符 1">
            <a:extLst>
              <a:ext uri="{FF2B5EF4-FFF2-40B4-BE49-F238E27FC236}">
                <a16:creationId xmlns:a16="http://schemas.microsoft.com/office/drawing/2014/main" id="{CE82BCE0-A12B-4E6F-81C6-1586389CCEE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EEE6BB6-16DF-4E56-A82D-56F4E46A714F}"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checkerboard(across)">
                                      <p:cBhvr>
                                        <p:cTn id="7" dur="500"/>
                                        <p:tgtEl>
                                          <p:spTgt spid="81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bg/>
                                          </p:spTgt>
                                        </p:tgtEl>
                                        <p:attrNameLst>
                                          <p:attrName>style.visibility</p:attrName>
                                        </p:attrNameLst>
                                      </p:cBhvr>
                                      <p:to>
                                        <p:strVal val="visible"/>
                                      </p:to>
                                    </p:set>
                                    <p:animEffect transition="in" filter="blinds(horizontal)">
                                      <p:cBhvr>
                                        <p:cTn id="17" dur="500"/>
                                        <p:tgtEl>
                                          <p:spTgt spid="8">
                                            <p:bg/>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blinds(horizontal)">
                                      <p:cBhvr>
                                        <p:cTn id="20"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a:extLst>
              <a:ext uri="{FF2B5EF4-FFF2-40B4-BE49-F238E27FC236}">
                <a16:creationId xmlns:a16="http://schemas.microsoft.com/office/drawing/2014/main" id="{1486BA67-2C1D-46E1-812C-32B8563B00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A203537-DDE9-4F04-B894-38AC43F9A77B}" type="slidenum">
              <a:rPr lang="zh-CN" altLang="en-US" sz="1400" smtClean="0">
                <a:latin typeface="Arial" panose="020B0604020202020204" pitchFamily="34" charset="0"/>
              </a:rPr>
              <a:pPr>
                <a:spcBef>
                  <a:spcPct val="0"/>
                </a:spcBef>
                <a:buFontTx/>
                <a:buNone/>
              </a:pPr>
              <a:t>15</a:t>
            </a:fld>
            <a:endParaRPr lang="en-US" altLang="zh-CN" sz="1400">
              <a:latin typeface="Arial" panose="020B0604020202020204" pitchFamily="34" charset="0"/>
            </a:endParaRPr>
          </a:p>
        </p:txBody>
      </p:sp>
      <p:sp>
        <p:nvSpPr>
          <p:cNvPr id="16387" name="Rectangle 2">
            <a:extLst>
              <a:ext uri="{FF2B5EF4-FFF2-40B4-BE49-F238E27FC236}">
                <a16:creationId xmlns:a16="http://schemas.microsoft.com/office/drawing/2014/main" id="{6850A819-081D-4B98-BA86-8D26A2D93DF1}"/>
              </a:ext>
            </a:extLst>
          </p:cNvPr>
          <p:cNvSpPr>
            <a:spLocks noChangeArrowheads="1"/>
          </p:cNvSpPr>
          <p:nvPr/>
        </p:nvSpPr>
        <p:spPr bwMode="auto">
          <a:xfrm>
            <a:off x="3429000" y="1781175"/>
            <a:ext cx="3246438"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lnSpc>
                <a:spcPct val="160000"/>
              </a:lnSpc>
              <a:buFontTx/>
              <a:buNone/>
            </a:pPr>
            <a:r>
              <a:rPr kumimoji="1" lang="en-US" altLang="zh-CN" sz="2800" b="0">
                <a:ea typeface="宋体" panose="02010600030101010101" pitchFamily="2" charset="-122"/>
              </a:rPr>
              <a:t>t</a:t>
            </a:r>
            <a:r>
              <a:rPr kumimoji="1" lang="en-US" altLang="zh-CN" sz="2800" b="0" baseline="-30000">
                <a:ea typeface="宋体" panose="02010600030101010101" pitchFamily="2" charset="-122"/>
              </a:rPr>
              <a:t>x</a:t>
            </a:r>
            <a:r>
              <a:rPr kumimoji="1" lang="en-US" altLang="zh-CN" sz="2800" b="0">
                <a:ea typeface="宋体" panose="02010600030101010101" pitchFamily="2" charset="-122"/>
              </a:rPr>
              <a:t>，t</a:t>
            </a:r>
            <a:r>
              <a:rPr kumimoji="1" lang="en-US" altLang="zh-CN" sz="2800" b="0" baseline="-30000">
                <a:ea typeface="宋体" panose="02010600030101010101" pitchFamily="2" charset="-122"/>
              </a:rPr>
              <a:t>y</a:t>
            </a:r>
            <a:r>
              <a:rPr kumimoji="1" lang="zh-CN" altLang="en-US" sz="2800" b="0">
                <a:ea typeface="宋体" panose="02010600030101010101" pitchFamily="2" charset="-122"/>
              </a:rPr>
              <a:t>称为</a:t>
            </a:r>
            <a:r>
              <a:rPr kumimoji="1" lang="zh-CN" altLang="en-US" sz="2800">
                <a:ea typeface="宋体" panose="02010600030101010101" pitchFamily="2" charset="-122"/>
              </a:rPr>
              <a:t>平移参数</a:t>
            </a:r>
          </a:p>
        </p:txBody>
      </p:sp>
      <p:graphicFrame>
        <p:nvGraphicFramePr>
          <p:cNvPr id="13314" name="Object 2">
            <a:extLst>
              <a:ext uri="{FF2B5EF4-FFF2-40B4-BE49-F238E27FC236}">
                <a16:creationId xmlns:a16="http://schemas.microsoft.com/office/drawing/2014/main" id="{E47B3E63-643D-4750-8039-DF5382B62CF4}"/>
              </a:ext>
            </a:extLst>
          </p:cNvPr>
          <p:cNvGraphicFramePr>
            <a:graphicFrameLocks noChangeAspect="1"/>
          </p:cNvGraphicFramePr>
          <p:nvPr/>
        </p:nvGraphicFramePr>
        <p:xfrm>
          <a:off x="5253038" y="4387850"/>
          <a:ext cx="3757612" cy="2462213"/>
        </p:xfrm>
        <a:graphic>
          <a:graphicData uri="http://schemas.openxmlformats.org/presentationml/2006/ole">
            <mc:AlternateContent xmlns:mc="http://schemas.openxmlformats.org/markup-compatibility/2006">
              <mc:Choice xmlns:v="urn:schemas-microsoft-com:vml" Requires="v">
                <p:oleObj spid="_x0000_s17800" name="Equation" r:id="rId4" imgW="1015559" imgH="723586" progId="Equation.DSMT4">
                  <p:embed/>
                </p:oleObj>
              </mc:Choice>
              <mc:Fallback>
                <p:oleObj name="Equation" r:id="rId4" imgW="1015559" imgH="723586"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3038" y="4387850"/>
                        <a:ext cx="3757612"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89" name="Rectangle 4">
            <a:extLst>
              <a:ext uri="{FF2B5EF4-FFF2-40B4-BE49-F238E27FC236}">
                <a16:creationId xmlns:a16="http://schemas.microsoft.com/office/drawing/2014/main" id="{501E554B-7C8D-4A2F-B173-0CF39A8D96F5}"/>
              </a:ext>
            </a:extLst>
          </p:cNvPr>
          <p:cNvSpPr>
            <a:spLocks noChangeArrowheads="1"/>
          </p:cNvSpPr>
          <p:nvPr/>
        </p:nvSpPr>
        <p:spPr bwMode="auto">
          <a:xfrm>
            <a:off x="382588" y="1608138"/>
            <a:ext cx="6934200" cy="121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kumimoji="1" lang="en-US" altLang="zh-CN" sz="2800">
                <a:solidFill>
                  <a:schemeClr val="tx2"/>
                </a:solidFill>
                <a:ea typeface="宋体" panose="02010600030101010101" pitchFamily="2" charset="-122"/>
              </a:rPr>
              <a:t>1. </a:t>
            </a:r>
            <a:r>
              <a:rPr kumimoji="1" lang="zh-CN" altLang="en-US" sz="2800">
                <a:solidFill>
                  <a:schemeClr val="tx2"/>
                </a:solidFill>
                <a:ea typeface="宋体" panose="02010600030101010101" pitchFamily="2" charset="-122"/>
              </a:rPr>
              <a:t>平移变换</a:t>
            </a:r>
            <a:r>
              <a:rPr kumimoji="1" lang="zh-CN" altLang="en-US" sz="2800" b="0">
                <a:solidFill>
                  <a:schemeClr val="tx2"/>
                </a:solidFill>
                <a:ea typeface="宋体" panose="02010600030101010101" pitchFamily="2" charset="-122"/>
              </a:rPr>
              <a:t>：</a:t>
            </a:r>
          </a:p>
        </p:txBody>
      </p:sp>
      <p:sp>
        <p:nvSpPr>
          <p:cNvPr id="16390" name="Rectangle 5">
            <a:extLst>
              <a:ext uri="{FF2B5EF4-FFF2-40B4-BE49-F238E27FC236}">
                <a16:creationId xmlns:a16="http://schemas.microsoft.com/office/drawing/2014/main" id="{6C939CC4-900E-4060-AAFE-BEEF5D2D0E88}"/>
              </a:ext>
            </a:extLst>
          </p:cNvPr>
          <p:cNvSpPr>
            <a:spLocks noGrp="1" noChangeArrowheads="1"/>
          </p:cNvSpPr>
          <p:nvPr>
            <p:ph type="title"/>
          </p:nvPr>
        </p:nvSpPr>
        <p:spPr/>
        <p:txBody>
          <a:bodyPr/>
          <a:lstStyle/>
          <a:p>
            <a:pPr eaLnBrk="1" hangingPunct="1"/>
            <a:r>
              <a:rPr lang="zh-CN" altLang="en-US">
                <a:latin typeface="宋体" panose="02010600030101010101" pitchFamily="2" charset="-122"/>
                <a:ea typeface="宋体" panose="02010600030101010101" pitchFamily="2" charset="-122"/>
              </a:rPr>
              <a:t>齐次坐标</a:t>
            </a:r>
            <a:endParaRPr lang="zh-CN" altLang="en-US">
              <a:ea typeface="宋体" panose="02010600030101010101" pitchFamily="2" charset="-122"/>
            </a:endParaRPr>
          </a:p>
        </p:txBody>
      </p:sp>
      <p:graphicFrame>
        <p:nvGraphicFramePr>
          <p:cNvPr id="16391" name="Object 7">
            <a:extLst>
              <a:ext uri="{FF2B5EF4-FFF2-40B4-BE49-F238E27FC236}">
                <a16:creationId xmlns:a16="http://schemas.microsoft.com/office/drawing/2014/main" id="{3D7B6417-0F01-4E62-B423-0803182101CD}"/>
              </a:ext>
            </a:extLst>
          </p:cNvPr>
          <p:cNvGraphicFramePr>
            <a:graphicFrameLocks noChangeAspect="1"/>
          </p:cNvGraphicFramePr>
          <p:nvPr/>
        </p:nvGraphicFramePr>
        <p:xfrm>
          <a:off x="838200" y="2030413"/>
          <a:ext cx="2552700" cy="1619250"/>
        </p:xfrm>
        <a:graphic>
          <a:graphicData uri="http://schemas.openxmlformats.org/presentationml/2006/ole">
            <mc:AlternateContent xmlns:mc="http://schemas.openxmlformats.org/markup-compatibility/2006">
              <mc:Choice xmlns:v="urn:schemas-microsoft-com:vml" Requires="v">
                <p:oleObj spid="_x0000_s17801" name="Equation" r:id="rId6" imgW="571252" imgH="393529" progId="Equation.DSMT4">
                  <p:embed/>
                </p:oleObj>
              </mc:Choice>
              <mc:Fallback>
                <p:oleObj name="Equation" r:id="rId6" imgW="571252" imgH="393529"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2030413"/>
                        <a:ext cx="25527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4">
            <a:extLst>
              <a:ext uri="{FF2B5EF4-FFF2-40B4-BE49-F238E27FC236}">
                <a16:creationId xmlns:a16="http://schemas.microsoft.com/office/drawing/2014/main" id="{AF4CBF8B-1005-446C-A990-30D9C506C3A3}"/>
              </a:ext>
            </a:extLst>
          </p:cNvPr>
          <p:cNvGraphicFramePr>
            <a:graphicFrameLocks noChangeAspect="1"/>
          </p:cNvGraphicFramePr>
          <p:nvPr/>
        </p:nvGraphicFramePr>
        <p:xfrm>
          <a:off x="5129213" y="2524125"/>
          <a:ext cx="3895725" cy="1857375"/>
        </p:xfrm>
        <a:graphic>
          <a:graphicData uri="http://schemas.openxmlformats.org/presentationml/2006/ole">
            <mc:AlternateContent xmlns:mc="http://schemas.openxmlformats.org/markup-compatibility/2006">
              <mc:Choice xmlns:v="urn:schemas-microsoft-com:vml" Requires="v">
                <p:oleObj spid="_x0000_s17802" name="Equation" r:id="rId8" imgW="1053643" imgH="545863" progId="Equation.DSMT4">
                  <p:embed/>
                </p:oleObj>
              </mc:Choice>
              <mc:Fallback>
                <p:oleObj name="Equation" r:id="rId8" imgW="1053643" imgH="545863"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29213" y="2524125"/>
                        <a:ext cx="389572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9">
            <a:extLst>
              <a:ext uri="{FF2B5EF4-FFF2-40B4-BE49-F238E27FC236}">
                <a16:creationId xmlns:a16="http://schemas.microsoft.com/office/drawing/2014/main" id="{ED7F4F16-CA32-4840-A246-A30677C262A7}"/>
              </a:ext>
            </a:extLst>
          </p:cNvPr>
          <p:cNvGraphicFramePr>
            <a:graphicFrameLocks noChangeAspect="1"/>
          </p:cNvGraphicFramePr>
          <p:nvPr/>
        </p:nvGraphicFramePr>
        <p:xfrm>
          <a:off x="827088" y="3582988"/>
          <a:ext cx="2552700" cy="2349500"/>
        </p:xfrm>
        <a:graphic>
          <a:graphicData uri="http://schemas.openxmlformats.org/presentationml/2006/ole">
            <mc:AlternateContent xmlns:mc="http://schemas.openxmlformats.org/markup-compatibility/2006">
              <mc:Choice xmlns:v="urn:schemas-microsoft-com:vml" Requires="v">
                <p:oleObj spid="_x0000_s17803" name="Equation" r:id="rId10" imgW="571252" imgH="571252" progId="Equation.DSMT4">
                  <p:embed/>
                </p:oleObj>
              </mc:Choice>
              <mc:Fallback>
                <p:oleObj name="Equation" r:id="rId10" imgW="571252" imgH="571252"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7088" y="3582988"/>
                        <a:ext cx="2552700"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8" name="日期占位符 1">
            <a:extLst>
              <a:ext uri="{FF2B5EF4-FFF2-40B4-BE49-F238E27FC236}">
                <a16:creationId xmlns:a16="http://schemas.microsoft.com/office/drawing/2014/main" id="{267939DA-ED7A-4BE4-82EA-6A319650051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C1D2A7C-447C-4BFA-BF1B-E991780F7CD5}"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graphicFrame>
        <p:nvGraphicFramePr>
          <p:cNvPr id="2" name="对象 1">
            <a:extLst>
              <a:ext uri="{FF2B5EF4-FFF2-40B4-BE49-F238E27FC236}">
                <a16:creationId xmlns:a16="http://schemas.microsoft.com/office/drawing/2014/main" id="{802AA0D3-C128-4503-9C51-C5DDD078A5B8}"/>
              </a:ext>
            </a:extLst>
          </p:cNvPr>
          <p:cNvGraphicFramePr>
            <a:graphicFrameLocks noChangeAspect="1"/>
          </p:cNvGraphicFramePr>
          <p:nvPr>
            <p:extLst>
              <p:ext uri="{D42A27DB-BD31-4B8C-83A1-F6EECF244321}">
                <p14:modId xmlns:p14="http://schemas.microsoft.com/office/powerpoint/2010/main" val="3892781743"/>
              </p:ext>
            </p:extLst>
          </p:nvPr>
        </p:nvGraphicFramePr>
        <p:xfrm>
          <a:off x="5200650" y="1125538"/>
          <a:ext cx="4435475" cy="561975"/>
        </p:xfrm>
        <a:graphic>
          <a:graphicData uri="http://schemas.openxmlformats.org/presentationml/2006/ole">
            <mc:AlternateContent xmlns:mc="http://schemas.openxmlformats.org/markup-compatibility/2006">
              <mc:Choice xmlns:v="urn:schemas-microsoft-com:vml" Requires="v">
                <p:oleObj spid="_x0000_s17804" name="Equation" r:id="rId12" imgW="1117440" imgH="152280" progId="Equation.DSMT4">
                  <p:embed/>
                </p:oleObj>
              </mc:Choice>
              <mc:Fallback>
                <p:oleObj name="Equation" r:id="rId12" imgW="1117440" imgH="152280" progId="Equation.DSMT4">
                  <p:embed/>
                  <p:pic>
                    <p:nvPicPr>
                      <p:cNvPr id="0" name="对象 1"/>
                      <p:cNvPicPr>
                        <a:picLocks noChangeAspect="1" noChangeArrowheads="1"/>
                      </p:cNvPicPr>
                      <p:nvPr/>
                    </p:nvPicPr>
                    <p:blipFill>
                      <a:blip r:embed="rId13"/>
                      <a:srcRect/>
                      <a:stretch>
                        <a:fillRect/>
                      </a:stretch>
                    </p:blipFill>
                    <p:spPr bwMode="auto">
                      <a:xfrm>
                        <a:off x="5200650" y="1125538"/>
                        <a:ext cx="4435475" cy="5619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a:extLst>
              <a:ext uri="{FF2B5EF4-FFF2-40B4-BE49-F238E27FC236}">
                <a16:creationId xmlns:a16="http://schemas.microsoft.com/office/drawing/2014/main" id="{40366CCB-C011-4B51-A5EC-657A513731A6}"/>
              </a:ext>
            </a:extLst>
          </p:cNvPr>
          <p:cNvGraphicFramePr>
            <a:graphicFrameLocks noChangeAspect="1"/>
          </p:cNvGraphicFramePr>
          <p:nvPr/>
        </p:nvGraphicFramePr>
        <p:xfrm>
          <a:off x="3095625" y="1060450"/>
          <a:ext cx="1733550" cy="547688"/>
        </p:xfrm>
        <a:graphic>
          <a:graphicData uri="http://schemas.openxmlformats.org/presentationml/2006/ole">
            <mc:AlternateContent xmlns:mc="http://schemas.openxmlformats.org/markup-compatibility/2006">
              <mc:Choice xmlns:v="urn:schemas-microsoft-com:vml" Requires="v">
                <p:oleObj spid="_x0000_s17805" name="Equation" r:id="rId14" imgW="482391" imgH="152334" progId="Equation.DSMT4">
                  <p:embed/>
                </p:oleObj>
              </mc:Choice>
              <mc:Fallback>
                <p:oleObj name="Equation" r:id="rId14" imgW="482391" imgH="152334" progId="Equation.DSMT4">
                  <p:embed/>
                  <p:pic>
                    <p:nvPicPr>
                      <p:cNvPr id="0" name="对象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95625" y="1060450"/>
                        <a:ext cx="173355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583F2E9C-45F5-4DEB-AF35-6E1DFA7B1EE4}"/>
              </a:ext>
            </a:extLst>
          </p:cNvPr>
          <p:cNvGraphicFramePr>
            <a:graphicFrameLocks noChangeAspect="1"/>
          </p:cNvGraphicFramePr>
          <p:nvPr/>
        </p:nvGraphicFramePr>
        <p:xfrm>
          <a:off x="627063" y="1012825"/>
          <a:ext cx="2033587" cy="595313"/>
        </p:xfrm>
        <a:graphic>
          <a:graphicData uri="http://schemas.openxmlformats.org/presentationml/2006/ole">
            <mc:AlternateContent xmlns:mc="http://schemas.openxmlformats.org/markup-compatibility/2006">
              <mc:Choice xmlns:v="urn:schemas-microsoft-com:vml" Requires="v">
                <p:oleObj spid="_x0000_s17806" name="Equation" r:id="rId16" imgW="520474" imgH="152334" progId="Equation.DSMT4">
                  <p:embed/>
                </p:oleObj>
              </mc:Choice>
              <mc:Fallback>
                <p:oleObj name="Equation" r:id="rId16" imgW="520474" imgH="152334" progId="Equation.DSMT4">
                  <p:embed/>
                  <p:pic>
                    <p:nvPicPr>
                      <p:cNvPr id="0" name="对象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7063" y="1012825"/>
                        <a:ext cx="2033587"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389"/>
                                        </p:tgtEl>
                                        <p:attrNameLst>
                                          <p:attrName>style.visibility</p:attrName>
                                        </p:attrNameLst>
                                      </p:cBhvr>
                                      <p:to>
                                        <p:strVal val="visible"/>
                                      </p:to>
                                    </p:set>
                                    <p:animEffect transition="in" filter="fade">
                                      <p:cBhvr>
                                        <p:cTn id="24" dur="500"/>
                                        <p:tgtEl>
                                          <p:spTgt spid="1638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387"/>
                                        </p:tgtEl>
                                        <p:attrNameLst>
                                          <p:attrName>style.visibility</p:attrName>
                                        </p:attrNameLst>
                                      </p:cBhvr>
                                      <p:to>
                                        <p:strVal val="visible"/>
                                      </p:to>
                                    </p:set>
                                    <p:animEffect transition="in" filter="fade">
                                      <p:cBhvr>
                                        <p:cTn id="27" dur="500"/>
                                        <p:tgtEl>
                                          <p:spTgt spid="16387"/>
                                        </p:tgtEl>
                                      </p:cBhvr>
                                    </p:animEffect>
                                  </p:childTnLst>
                                </p:cTn>
                              </p:par>
                              <p:par>
                                <p:cTn id="28" presetID="10" presetClass="entr" presetSubtype="0" fill="hold" nodeType="withEffect">
                                  <p:stCondLst>
                                    <p:cond delay="0"/>
                                  </p:stCondLst>
                                  <p:childTnLst>
                                    <p:set>
                                      <p:cBhvr>
                                        <p:cTn id="29" dur="1" fill="hold">
                                          <p:stCondLst>
                                            <p:cond delay="0"/>
                                          </p:stCondLst>
                                        </p:cTn>
                                        <p:tgtEl>
                                          <p:spTgt spid="16391"/>
                                        </p:tgtEl>
                                        <p:attrNameLst>
                                          <p:attrName>style.visibility</p:attrName>
                                        </p:attrNameLst>
                                      </p:cBhvr>
                                      <p:to>
                                        <p:strVal val="visible"/>
                                      </p:to>
                                    </p:set>
                                    <p:animEffect transition="in" filter="fade">
                                      <p:cBhvr>
                                        <p:cTn id="30" dur="500"/>
                                        <p:tgtEl>
                                          <p:spTgt spid="1639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checkerboard(across)">
                                      <p:cBhvr>
                                        <p:cTn id="35" dur="500"/>
                                        <p:tgtEl>
                                          <p:spTgt spid="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390"/>
                                        </p:tgtEl>
                                        <p:attrNameLst>
                                          <p:attrName>style.visibility</p:attrName>
                                        </p:attrNameLst>
                                      </p:cBhvr>
                                      <p:to>
                                        <p:strVal val="visible"/>
                                      </p:to>
                                    </p:set>
                                    <p:animEffect transition="in" filter="fade">
                                      <p:cBhvr>
                                        <p:cTn id="40" dur="500"/>
                                        <p:tgtEl>
                                          <p:spTgt spid="1639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ntr" presetSubtype="1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checkerboard(across)">
                                      <p:cBhvr>
                                        <p:cTn id="45" dur="500"/>
                                        <p:tgtEl>
                                          <p:spTgt spid="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 presetClass="entr" presetSubtype="10" fill="hold" nodeType="clickEffect">
                                  <p:stCondLst>
                                    <p:cond delay="0"/>
                                  </p:stCondLst>
                                  <p:childTnLst>
                                    <p:set>
                                      <p:cBhvr>
                                        <p:cTn id="49" dur="1" fill="hold">
                                          <p:stCondLst>
                                            <p:cond delay="0"/>
                                          </p:stCondLst>
                                        </p:cTn>
                                        <p:tgtEl>
                                          <p:spTgt spid="13314"/>
                                        </p:tgtEl>
                                        <p:attrNameLst>
                                          <p:attrName>style.visibility</p:attrName>
                                        </p:attrNameLst>
                                      </p:cBhvr>
                                      <p:to>
                                        <p:strVal val="visible"/>
                                      </p:to>
                                    </p:set>
                                    <p:animEffect transition="in" filter="checkerboard(across)">
                                      <p:cBhvr>
                                        <p:cTn id="50"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P spid="16389" grpId="0"/>
      <p:bldP spid="16390"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灯片编号占位符 5">
            <a:extLst>
              <a:ext uri="{FF2B5EF4-FFF2-40B4-BE49-F238E27FC236}">
                <a16:creationId xmlns:a16="http://schemas.microsoft.com/office/drawing/2014/main" id="{9C8DC027-0CBD-4728-B338-C17897AD24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0B10F18-1A97-471A-AFDB-288CAE1E1FCB}" type="slidenum">
              <a:rPr lang="zh-CN" altLang="en-US" sz="1400" smtClean="0">
                <a:latin typeface="Arial" panose="020B0604020202020204" pitchFamily="34" charset="0"/>
              </a:rPr>
              <a:pPr>
                <a:spcBef>
                  <a:spcPct val="0"/>
                </a:spcBef>
                <a:buFontTx/>
                <a:buNone/>
              </a:pPr>
              <a:t>16</a:t>
            </a:fld>
            <a:endParaRPr lang="en-US" altLang="zh-CN" sz="1400">
              <a:latin typeface="Arial" panose="020B0604020202020204" pitchFamily="34" charset="0"/>
            </a:endParaRPr>
          </a:p>
        </p:txBody>
      </p:sp>
      <p:sp>
        <p:nvSpPr>
          <p:cNvPr id="18435" name="Rectangle 2">
            <a:extLst>
              <a:ext uri="{FF2B5EF4-FFF2-40B4-BE49-F238E27FC236}">
                <a16:creationId xmlns:a16="http://schemas.microsoft.com/office/drawing/2014/main" id="{B94FCB80-1851-4F33-98AC-9496FC610397}"/>
              </a:ext>
            </a:extLst>
          </p:cNvPr>
          <p:cNvSpPr>
            <a:spLocks noChangeArrowheads="1"/>
          </p:cNvSpPr>
          <p:nvPr/>
        </p:nvSpPr>
        <p:spPr bwMode="auto">
          <a:xfrm>
            <a:off x="247650" y="1119188"/>
            <a:ext cx="9658350" cy="14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kumimoji="1" lang="en-US" altLang="zh-CN" sz="2800">
                <a:solidFill>
                  <a:schemeClr val="tx2"/>
                </a:solidFill>
                <a:ea typeface="宋体" panose="02010600030101010101" pitchFamily="2" charset="-122"/>
              </a:rPr>
              <a:t>2. </a:t>
            </a:r>
            <a:r>
              <a:rPr kumimoji="1" lang="zh-CN" altLang="en-US" sz="2800">
                <a:solidFill>
                  <a:schemeClr val="tx2"/>
                </a:solidFill>
                <a:ea typeface="宋体" panose="02010600030101010101" pitchFamily="2" charset="-122"/>
              </a:rPr>
              <a:t>旋转变换</a:t>
            </a:r>
            <a:r>
              <a:rPr kumimoji="1" lang="zh-CN" altLang="en-US" sz="2800" b="0">
                <a:solidFill>
                  <a:schemeClr val="tx2"/>
                </a:solidFill>
                <a:ea typeface="宋体" panose="02010600030101010101" pitchFamily="2" charset="-122"/>
              </a:rPr>
              <a:t>：</a:t>
            </a:r>
          </a:p>
          <a:p>
            <a:pPr>
              <a:lnSpc>
                <a:spcPct val="130000"/>
              </a:lnSpc>
              <a:buFontTx/>
              <a:buNone/>
            </a:pPr>
            <a:r>
              <a:rPr kumimoji="1" lang="zh-CN" altLang="en-US" sz="2800" b="0">
                <a:ea typeface="宋体" panose="02010600030101010101" pitchFamily="2" charset="-122"/>
              </a:rPr>
              <a:t>逆时针旋转</a:t>
            </a:r>
            <a:r>
              <a:rPr kumimoji="1" lang="en-US" altLang="zh-CN" sz="2800" b="0">
                <a:ea typeface="宋体" panose="02010600030101010101" pitchFamily="2" charset="-122"/>
              </a:rPr>
              <a:t>θ</a:t>
            </a:r>
            <a:r>
              <a:rPr kumimoji="1" lang="zh-CN" altLang="en-US" sz="2800" b="0">
                <a:ea typeface="宋体" panose="02010600030101010101" pitchFamily="2" charset="-122"/>
              </a:rPr>
              <a:t>角</a:t>
            </a:r>
          </a:p>
        </p:txBody>
      </p:sp>
      <p:sp>
        <p:nvSpPr>
          <p:cNvPr id="18436" name="Rectangle 5">
            <a:extLst>
              <a:ext uri="{FF2B5EF4-FFF2-40B4-BE49-F238E27FC236}">
                <a16:creationId xmlns:a16="http://schemas.microsoft.com/office/drawing/2014/main" id="{FB1233C0-759E-4A4F-B7F7-A0155136B361}"/>
              </a:ext>
            </a:extLst>
          </p:cNvPr>
          <p:cNvSpPr>
            <a:spLocks noGrp="1" noChangeArrowheads="1"/>
          </p:cNvSpPr>
          <p:nvPr>
            <p:ph type="title"/>
          </p:nvPr>
        </p:nvSpPr>
        <p:spPr/>
        <p:txBody>
          <a:bodyPr/>
          <a:lstStyle/>
          <a:p>
            <a:pPr eaLnBrk="1" hangingPunct="1"/>
            <a:r>
              <a:rPr lang="zh-CN" altLang="en-US">
                <a:latin typeface="宋体" panose="02010600030101010101" pitchFamily="2" charset="-122"/>
                <a:ea typeface="宋体" panose="02010600030101010101" pitchFamily="2" charset="-122"/>
              </a:rPr>
              <a:t>齐次坐标</a:t>
            </a:r>
            <a:endParaRPr lang="zh-CN" altLang="en-US">
              <a:ea typeface="宋体" panose="02010600030101010101" pitchFamily="2" charset="-122"/>
            </a:endParaRPr>
          </a:p>
        </p:txBody>
      </p:sp>
      <p:graphicFrame>
        <p:nvGraphicFramePr>
          <p:cNvPr id="18437" name="Object 2">
            <a:extLst>
              <a:ext uri="{FF2B5EF4-FFF2-40B4-BE49-F238E27FC236}">
                <a16:creationId xmlns:a16="http://schemas.microsoft.com/office/drawing/2014/main" id="{D1ABCFC7-C63A-4A7D-93E0-8CD90C59FFBE}"/>
              </a:ext>
            </a:extLst>
          </p:cNvPr>
          <p:cNvGraphicFramePr>
            <a:graphicFrameLocks noChangeAspect="1"/>
          </p:cNvGraphicFramePr>
          <p:nvPr/>
        </p:nvGraphicFramePr>
        <p:xfrm>
          <a:off x="3603625" y="1111250"/>
          <a:ext cx="3721100" cy="1395413"/>
        </p:xfrm>
        <a:graphic>
          <a:graphicData uri="http://schemas.openxmlformats.org/presentationml/2006/ole">
            <mc:AlternateContent xmlns:mc="http://schemas.openxmlformats.org/markup-compatibility/2006">
              <mc:Choice xmlns:v="urn:schemas-microsoft-com:vml" Requires="v">
                <p:oleObj spid="_x0000_s18601" name="Equation" r:id="rId3" imgW="1016000" imgH="381000" progId="Equation.DSMT4">
                  <p:embed/>
                </p:oleObj>
              </mc:Choice>
              <mc:Fallback>
                <p:oleObj name="Equation" r:id="rId3" imgW="1016000" imgH="3810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3625" y="1111250"/>
                        <a:ext cx="3721100"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6" name="Object 7">
            <a:extLst>
              <a:ext uri="{FF2B5EF4-FFF2-40B4-BE49-F238E27FC236}">
                <a16:creationId xmlns:a16="http://schemas.microsoft.com/office/drawing/2014/main" id="{0F2CE8BF-C4E8-477B-B5C1-F2F34E4738BE}"/>
              </a:ext>
            </a:extLst>
          </p:cNvPr>
          <p:cNvGraphicFramePr>
            <a:graphicFrameLocks noChangeAspect="1"/>
          </p:cNvGraphicFramePr>
          <p:nvPr/>
        </p:nvGraphicFramePr>
        <p:xfrm>
          <a:off x="603250" y="2809875"/>
          <a:ext cx="5303838" cy="1857375"/>
        </p:xfrm>
        <a:graphic>
          <a:graphicData uri="http://schemas.openxmlformats.org/presentationml/2006/ole">
            <mc:AlternateContent xmlns:mc="http://schemas.openxmlformats.org/markup-compatibility/2006">
              <mc:Choice xmlns:v="urn:schemas-microsoft-com:vml" Requires="v">
                <p:oleObj spid="_x0000_s18602" name="Equation" r:id="rId5" imgW="1434477" imgH="545863" progId="Equation.DSMT4">
                  <p:embed/>
                </p:oleObj>
              </mc:Choice>
              <mc:Fallback>
                <p:oleObj name="Equation" r:id="rId5" imgW="1434477" imgH="545863"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250" y="2809875"/>
                        <a:ext cx="5303838"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7" name="Object 9">
            <a:extLst>
              <a:ext uri="{FF2B5EF4-FFF2-40B4-BE49-F238E27FC236}">
                <a16:creationId xmlns:a16="http://schemas.microsoft.com/office/drawing/2014/main" id="{BD30CE91-E770-41D6-B17C-A49796C4243F}"/>
              </a:ext>
            </a:extLst>
          </p:cNvPr>
          <p:cNvGraphicFramePr>
            <a:graphicFrameLocks noChangeAspect="1"/>
          </p:cNvGraphicFramePr>
          <p:nvPr/>
        </p:nvGraphicFramePr>
        <p:xfrm>
          <a:off x="5210175" y="4438650"/>
          <a:ext cx="4695825" cy="2419350"/>
        </p:xfrm>
        <a:graphic>
          <a:graphicData uri="http://schemas.openxmlformats.org/presentationml/2006/ole">
            <mc:AlternateContent xmlns:mc="http://schemas.openxmlformats.org/markup-compatibility/2006">
              <mc:Choice xmlns:v="urn:schemas-microsoft-com:vml" Requires="v">
                <p:oleObj spid="_x0000_s18603" name="Equation" r:id="rId7" imgW="1269449" imgH="710891" progId="Equation.DSMT4">
                  <p:embed/>
                </p:oleObj>
              </mc:Choice>
              <mc:Fallback>
                <p:oleObj name="Equation" r:id="rId7" imgW="1269449" imgH="710891"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0175" y="4438650"/>
                        <a:ext cx="469582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AutoShape 4">
            <a:extLst>
              <a:ext uri="{FF2B5EF4-FFF2-40B4-BE49-F238E27FC236}">
                <a16:creationId xmlns:a16="http://schemas.microsoft.com/office/drawing/2014/main" id="{2907FB5F-DD59-419D-B32E-10AF4482CBC0}"/>
              </a:ext>
            </a:extLst>
          </p:cNvPr>
          <p:cNvSpPr>
            <a:spLocks noChangeArrowheads="1"/>
          </p:cNvSpPr>
          <p:nvPr/>
        </p:nvSpPr>
        <p:spPr bwMode="auto">
          <a:xfrm>
            <a:off x="7205663" y="2955925"/>
            <a:ext cx="2443162" cy="747713"/>
          </a:xfrm>
          <a:prstGeom prst="wedgeRoundRectCallout">
            <a:avLst>
              <a:gd name="adj1" fmla="val -81684"/>
              <a:gd name="adj2" fmla="val 53003"/>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2075" tIns="46038" rIns="92075" bIns="46038"/>
          <a:lstStyle/>
          <a:p>
            <a:pPr algn="ctr" eaLnBrk="1" hangingPunct="1">
              <a:spcBef>
                <a:spcPct val="50000"/>
              </a:spcBef>
              <a:buClr>
                <a:schemeClr val="accent2"/>
              </a:buClr>
              <a:buSzPct val="80000"/>
              <a:buFont typeface="Wingdings" pitchFamily="2" charset="2"/>
              <a:buNone/>
              <a:defRPr/>
            </a:pPr>
            <a:r>
              <a:rPr kumimoji="1" lang="zh-CN" altLang="en-US" b="0" dirty="0">
                <a:latin typeface="宋体" pitchFamily="2" charset="-122"/>
                <a:ea typeface="宋体" pitchFamily="2" charset="-122"/>
              </a:rPr>
              <a:t>齐次坐标</a:t>
            </a:r>
          </a:p>
        </p:txBody>
      </p:sp>
      <p:sp>
        <p:nvSpPr>
          <p:cNvPr id="18441" name="日期占位符 1">
            <a:extLst>
              <a:ext uri="{FF2B5EF4-FFF2-40B4-BE49-F238E27FC236}">
                <a16:creationId xmlns:a16="http://schemas.microsoft.com/office/drawing/2014/main" id="{CF832151-59C1-4CA6-ACA2-0A464EB5AF4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DF1DB58-D2DE-4EA8-8CAF-299A99A1F0C4}"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7416"/>
                                        </p:tgtEl>
                                        <p:attrNameLst>
                                          <p:attrName>style.visibility</p:attrName>
                                        </p:attrNameLst>
                                      </p:cBhvr>
                                      <p:to>
                                        <p:strVal val="visible"/>
                                      </p:to>
                                    </p:set>
                                    <p:animEffect transition="in" filter="checkerboard(across)">
                                      <p:cBhvr>
                                        <p:cTn id="7" dur="500"/>
                                        <p:tgtEl>
                                          <p:spTgt spid="174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7417"/>
                                        </p:tgtEl>
                                        <p:attrNameLst>
                                          <p:attrName>style.visibility</p:attrName>
                                        </p:attrNameLst>
                                      </p:cBhvr>
                                      <p:to>
                                        <p:strVal val="visible"/>
                                      </p:to>
                                    </p:set>
                                    <p:animEffect transition="in" filter="checkerboard(across)">
                                      <p:cBhvr>
                                        <p:cTn id="12" dur="500"/>
                                        <p:tgtEl>
                                          <p:spTgt spid="174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1D098789-7B2E-4639-BC73-14F8C09E3E9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EEFB3CC-EFAC-4F17-A4BA-BFD2602FFE56}" type="slidenum">
              <a:rPr lang="zh-CN" altLang="en-US" sz="1400" smtClean="0">
                <a:latin typeface="Arial" panose="020B0604020202020204" pitchFamily="34" charset="0"/>
              </a:rPr>
              <a:pPr>
                <a:spcBef>
                  <a:spcPct val="0"/>
                </a:spcBef>
                <a:buFontTx/>
                <a:buNone/>
              </a:pPr>
              <a:t>17</a:t>
            </a:fld>
            <a:endParaRPr lang="en-US" altLang="zh-CN" sz="1400">
              <a:latin typeface="Arial" panose="020B0604020202020204" pitchFamily="34" charset="0"/>
            </a:endParaRPr>
          </a:p>
        </p:txBody>
      </p:sp>
      <p:sp>
        <p:nvSpPr>
          <p:cNvPr id="19459" name="Rectangle 2">
            <a:extLst>
              <a:ext uri="{FF2B5EF4-FFF2-40B4-BE49-F238E27FC236}">
                <a16:creationId xmlns:a16="http://schemas.microsoft.com/office/drawing/2014/main" id="{974F38EC-4166-4F94-958C-8E9D4D4BA415}"/>
              </a:ext>
            </a:extLst>
          </p:cNvPr>
          <p:cNvSpPr>
            <a:spLocks noGrp="1" noChangeArrowheads="1"/>
          </p:cNvSpPr>
          <p:nvPr>
            <p:ph type="title"/>
          </p:nvPr>
        </p:nvSpPr>
        <p:spPr>
          <a:xfrm>
            <a:off x="760413" y="0"/>
            <a:ext cx="8420100" cy="968375"/>
          </a:xfrm>
        </p:spPr>
        <p:txBody>
          <a:bodyPr/>
          <a:lstStyle/>
          <a:p>
            <a:pPr eaLnBrk="1" hangingPunct="1"/>
            <a:r>
              <a:rPr lang="zh-CN" altLang="en-US">
                <a:latin typeface="宋体" panose="02010600030101010101" pitchFamily="2" charset="-122"/>
                <a:ea typeface="宋体" panose="02010600030101010101" pitchFamily="2" charset="-122"/>
              </a:rPr>
              <a:t>齐次坐标</a:t>
            </a:r>
          </a:p>
        </p:txBody>
      </p:sp>
      <p:sp>
        <p:nvSpPr>
          <p:cNvPr id="19460" name="Rectangle 3">
            <a:extLst>
              <a:ext uri="{FF2B5EF4-FFF2-40B4-BE49-F238E27FC236}">
                <a16:creationId xmlns:a16="http://schemas.microsoft.com/office/drawing/2014/main" id="{B2909D2E-82DC-4CA7-ACCF-E9642B190204}"/>
              </a:ext>
            </a:extLst>
          </p:cNvPr>
          <p:cNvSpPr>
            <a:spLocks noGrp="1" noChangeArrowheads="1"/>
          </p:cNvSpPr>
          <p:nvPr>
            <p:ph type="body" idx="1"/>
          </p:nvPr>
        </p:nvSpPr>
        <p:spPr>
          <a:xfrm>
            <a:off x="136525" y="1131888"/>
            <a:ext cx="9604375" cy="5484812"/>
          </a:xfrm>
        </p:spPr>
        <p:txBody>
          <a:bodyPr/>
          <a:lstStyle/>
          <a:p>
            <a:pPr eaLnBrk="1" hangingPunct="1">
              <a:lnSpc>
                <a:spcPct val="90000"/>
              </a:lnSpc>
            </a:pPr>
            <a:r>
              <a:rPr kumimoji="1" lang="zh-CN" altLang="en-US" sz="2800" dirty="0">
                <a:latin typeface="华文宋体" panose="02010600040101010101" pitchFamily="2" charset="-122"/>
                <a:ea typeface="华文宋体" panose="02010600040101010101" pitchFamily="2" charset="-122"/>
              </a:rPr>
              <a:t>齐次坐标表示法：由</a:t>
            </a:r>
            <a:r>
              <a:rPr kumimoji="1" lang="en-US" altLang="zh-CN" sz="2800" i="1" dirty="0">
                <a:latin typeface="华文宋体" panose="02010600040101010101" pitchFamily="2" charset="-122"/>
                <a:ea typeface="华文宋体" panose="02010600040101010101" pitchFamily="2" charset="-122"/>
              </a:rPr>
              <a:t>n</a:t>
            </a:r>
            <a:r>
              <a:rPr kumimoji="1" lang="en-US" altLang="zh-CN" sz="2800" dirty="0">
                <a:latin typeface="华文宋体" panose="02010600040101010101" pitchFamily="2" charset="-122"/>
                <a:ea typeface="华文宋体" panose="02010600040101010101" pitchFamily="2" charset="-122"/>
              </a:rPr>
              <a:t>+1</a:t>
            </a:r>
            <a:r>
              <a:rPr kumimoji="1" lang="zh-CN" altLang="en-US" sz="2800" dirty="0">
                <a:latin typeface="华文宋体" panose="02010600040101010101" pitchFamily="2" charset="-122"/>
                <a:ea typeface="华文宋体" panose="02010600040101010101" pitchFamily="2" charset="-122"/>
              </a:rPr>
              <a:t>维向量表示一个</a:t>
            </a:r>
            <a:r>
              <a:rPr kumimoji="1" lang="en-US" altLang="zh-CN" sz="2800" i="1" dirty="0">
                <a:latin typeface="华文宋体" panose="02010600040101010101" pitchFamily="2" charset="-122"/>
                <a:ea typeface="华文宋体" panose="02010600040101010101" pitchFamily="2" charset="-122"/>
              </a:rPr>
              <a:t>n</a:t>
            </a:r>
            <a:r>
              <a:rPr kumimoji="1" lang="zh-CN" altLang="en-US" sz="2800" dirty="0">
                <a:latin typeface="华文宋体" panose="02010600040101010101" pitchFamily="2" charset="-122"/>
                <a:ea typeface="华文宋体" panose="02010600040101010101" pitchFamily="2" charset="-122"/>
              </a:rPr>
              <a:t>维向量</a:t>
            </a:r>
            <a:endParaRPr kumimoji="1" lang="en-US" altLang="zh-CN" sz="2800" dirty="0">
              <a:latin typeface="华文宋体" panose="02010600040101010101" pitchFamily="2" charset="-122"/>
              <a:ea typeface="华文宋体" panose="02010600040101010101" pitchFamily="2" charset="-122"/>
            </a:endParaRPr>
          </a:p>
          <a:p>
            <a:pPr eaLnBrk="1" hangingPunct="1">
              <a:lnSpc>
                <a:spcPct val="90000"/>
              </a:lnSpc>
              <a:buFontTx/>
              <a:buNone/>
            </a:pPr>
            <a:r>
              <a:rPr kumimoji="1" lang="en-US" altLang="zh-CN" sz="2800" dirty="0">
                <a:latin typeface="华文宋体" panose="02010600040101010101" pitchFamily="2" charset="-122"/>
                <a:ea typeface="华文宋体" panose="02010600040101010101" pitchFamily="2" charset="-122"/>
              </a:rPr>
              <a:t>	</a:t>
            </a:r>
            <a:r>
              <a:rPr kumimoji="1" lang="zh-CN" altLang="en-US" sz="2800" dirty="0">
                <a:latin typeface="华文宋体" panose="02010600040101010101" pitchFamily="2" charset="-122"/>
                <a:ea typeface="华文宋体" panose="02010600040101010101" pitchFamily="2" charset="-122"/>
              </a:rPr>
              <a:t>如</a:t>
            </a:r>
            <a:r>
              <a:rPr kumimoji="1" lang="en-US" altLang="zh-CN" sz="2800" dirty="0">
                <a:latin typeface="华文宋体" panose="02010600040101010101" pitchFamily="2" charset="-122"/>
                <a:ea typeface="华文宋体" panose="02010600040101010101" pitchFamily="2" charset="-122"/>
              </a:rPr>
              <a:t>:</a:t>
            </a:r>
            <a:r>
              <a:rPr kumimoji="1" lang="en-US" altLang="zh-CN" sz="2800" i="1" dirty="0">
                <a:latin typeface="华文宋体" panose="02010600040101010101" pitchFamily="2" charset="-122"/>
                <a:ea typeface="华文宋体" panose="02010600040101010101" pitchFamily="2" charset="-122"/>
              </a:rPr>
              <a:t>n</a:t>
            </a:r>
            <a:r>
              <a:rPr kumimoji="1" lang="zh-CN" altLang="en-US" sz="2800" dirty="0">
                <a:latin typeface="华文宋体" panose="02010600040101010101" pitchFamily="2" charset="-122"/>
                <a:ea typeface="华文宋体" panose="02010600040101010101" pitchFamily="2" charset="-122"/>
              </a:rPr>
              <a:t>维向量</a:t>
            </a:r>
            <a:r>
              <a:rPr kumimoji="1" lang="en-US" altLang="zh-CN" sz="2800" dirty="0">
                <a:latin typeface="华文宋体" panose="02010600040101010101" pitchFamily="2" charset="-122"/>
                <a:ea typeface="华文宋体" panose="02010600040101010101" pitchFamily="2" charset="-122"/>
              </a:rPr>
              <a:t>(</a:t>
            </a:r>
            <a:r>
              <a:rPr kumimoji="1" lang="en-US" altLang="zh-CN" sz="2800" i="1" dirty="0">
                <a:latin typeface="华文宋体" panose="02010600040101010101" pitchFamily="2" charset="-122"/>
                <a:ea typeface="华文宋体" panose="02010600040101010101" pitchFamily="2" charset="-122"/>
              </a:rPr>
              <a:t>P</a:t>
            </a:r>
            <a:r>
              <a:rPr kumimoji="1" lang="en-US" altLang="zh-CN" sz="2800" dirty="0">
                <a:latin typeface="华文宋体" panose="02010600040101010101" pitchFamily="2" charset="-122"/>
                <a:ea typeface="华文宋体" panose="02010600040101010101" pitchFamily="2" charset="-122"/>
              </a:rPr>
              <a:t>1,</a:t>
            </a:r>
            <a:r>
              <a:rPr kumimoji="1" lang="en-US" altLang="zh-CN" sz="2800" i="1" dirty="0">
                <a:latin typeface="华文宋体" panose="02010600040101010101" pitchFamily="2" charset="-122"/>
                <a:ea typeface="华文宋体" panose="02010600040101010101" pitchFamily="2" charset="-122"/>
              </a:rPr>
              <a:t>P</a:t>
            </a:r>
            <a:r>
              <a:rPr kumimoji="1" lang="en-US" altLang="zh-CN" sz="2800" dirty="0">
                <a:latin typeface="华文宋体" panose="02010600040101010101" pitchFamily="2" charset="-122"/>
                <a:ea typeface="华文宋体" panose="02010600040101010101" pitchFamily="2" charset="-122"/>
              </a:rPr>
              <a:t>2, … ,</a:t>
            </a:r>
            <a:r>
              <a:rPr kumimoji="1" lang="en-US" altLang="zh-CN" sz="2800" i="1" dirty="0" err="1">
                <a:latin typeface="华文宋体" panose="02010600040101010101" pitchFamily="2" charset="-122"/>
                <a:ea typeface="华文宋体" panose="02010600040101010101" pitchFamily="2" charset="-122"/>
              </a:rPr>
              <a:t>Pn</a:t>
            </a:r>
            <a:r>
              <a:rPr kumimoji="1" lang="en-US" altLang="zh-CN" sz="2800" dirty="0">
                <a:latin typeface="华文宋体" panose="02010600040101010101" pitchFamily="2" charset="-122"/>
                <a:ea typeface="华文宋体" panose="02010600040101010101" pitchFamily="2" charset="-122"/>
              </a:rPr>
              <a:t>)</a:t>
            </a:r>
            <a:r>
              <a:rPr kumimoji="1" lang="zh-CN" altLang="en-US" sz="2800" dirty="0">
                <a:latin typeface="华文宋体" panose="02010600040101010101" pitchFamily="2" charset="-122"/>
                <a:ea typeface="华文宋体" panose="02010600040101010101" pitchFamily="2" charset="-122"/>
              </a:rPr>
              <a:t>表示为（</a:t>
            </a:r>
            <a:r>
              <a:rPr kumimoji="1" lang="en-US" altLang="zh-CN" sz="2800" i="1" dirty="0">
                <a:latin typeface="华文宋体" panose="02010600040101010101" pitchFamily="2" charset="-122"/>
                <a:ea typeface="华文宋体" panose="02010600040101010101" pitchFamily="2" charset="-122"/>
              </a:rPr>
              <a:t>hP</a:t>
            </a:r>
            <a:r>
              <a:rPr kumimoji="1" lang="en-US" altLang="zh-CN" sz="2800" dirty="0">
                <a:latin typeface="华文宋体" panose="02010600040101010101" pitchFamily="2" charset="-122"/>
                <a:ea typeface="华文宋体" panose="02010600040101010101" pitchFamily="2" charset="-122"/>
              </a:rPr>
              <a:t>1,</a:t>
            </a:r>
            <a:r>
              <a:rPr kumimoji="1" lang="en-US" altLang="zh-CN" sz="2800" i="1" dirty="0">
                <a:latin typeface="华文宋体" panose="02010600040101010101" pitchFamily="2" charset="-122"/>
                <a:ea typeface="华文宋体" panose="02010600040101010101" pitchFamily="2" charset="-122"/>
              </a:rPr>
              <a:t>hP</a:t>
            </a:r>
            <a:r>
              <a:rPr kumimoji="1" lang="en-US" altLang="zh-CN" sz="2800" dirty="0">
                <a:latin typeface="华文宋体" panose="02010600040101010101" pitchFamily="2" charset="-122"/>
                <a:ea typeface="华文宋体" panose="02010600040101010101" pitchFamily="2" charset="-122"/>
              </a:rPr>
              <a:t>2,</a:t>
            </a:r>
            <a:r>
              <a:rPr kumimoji="1" lang="en-US" altLang="zh-CN" sz="2800" dirty="0">
                <a:latin typeface="华文宋体" panose="02010600040101010101" pitchFamily="2" charset="-122"/>
                <a:ea typeface="华文宋体" panose="02010600040101010101" pitchFamily="2" charset="-122"/>
                <a:sym typeface="MT Extra" panose="05050102010205020202" pitchFamily="82"/>
              </a:rPr>
              <a:t></a:t>
            </a:r>
            <a:r>
              <a:rPr kumimoji="1" lang="en-US" altLang="zh-CN" sz="2800" i="1" dirty="0">
                <a:latin typeface="华文宋体" panose="02010600040101010101" pitchFamily="2" charset="-122"/>
                <a:ea typeface="华文宋体" panose="02010600040101010101" pitchFamily="2" charset="-122"/>
              </a:rPr>
              <a:t>hPn</a:t>
            </a:r>
            <a:r>
              <a:rPr kumimoji="1" lang="en-US" altLang="zh-CN" sz="2800" dirty="0">
                <a:latin typeface="华文宋体" panose="02010600040101010101" pitchFamily="2" charset="-122"/>
                <a:ea typeface="华文宋体" panose="02010600040101010101" pitchFamily="2" charset="-122"/>
              </a:rPr>
              <a:t>,</a:t>
            </a:r>
            <a:r>
              <a:rPr kumimoji="1" lang="en-US" altLang="zh-CN" sz="2800" i="1" dirty="0">
                <a:latin typeface="华文宋体" panose="02010600040101010101" pitchFamily="2" charset="-122"/>
                <a:ea typeface="华文宋体" panose="02010600040101010101" pitchFamily="2" charset="-122"/>
              </a:rPr>
              <a:t>h</a:t>
            </a:r>
            <a:r>
              <a:rPr kumimoji="1" lang="zh-CN" altLang="en-US" sz="2800" dirty="0">
                <a:latin typeface="华文宋体" panose="02010600040101010101" pitchFamily="2" charset="-122"/>
                <a:ea typeface="华文宋体" panose="02010600040101010101" pitchFamily="2" charset="-122"/>
              </a:rPr>
              <a:t>），其中</a:t>
            </a:r>
            <a:r>
              <a:rPr kumimoji="1" lang="en-US" altLang="zh-CN" sz="2800" i="1" dirty="0">
                <a:latin typeface="华文宋体" panose="02010600040101010101" pitchFamily="2" charset="-122"/>
                <a:ea typeface="华文宋体" panose="02010600040101010101" pitchFamily="2" charset="-122"/>
              </a:rPr>
              <a:t>h</a:t>
            </a:r>
            <a:r>
              <a:rPr kumimoji="1" lang="zh-CN" altLang="en-US" sz="2800" dirty="0">
                <a:latin typeface="华文宋体" panose="02010600040101010101" pitchFamily="2" charset="-122"/>
                <a:ea typeface="华文宋体" panose="02010600040101010101" pitchFamily="2" charset="-122"/>
              </a:rPr>
              <a:t>称为哑坐标。</a:t>
            </a:r>
          </a:p>
          <a:p>
            <a:pPr eaLnBrk="1" hangingPunct="1">
              <a:lnSpc>
                <a:spcPct val="90000"/>
              </a:lnSpc>
            </a:pPr>
            <a:r>
              <a:rPr kumimoji="1" lang="zh-CN" altLang="en-US" sz="2800" dirty="0">
                <a:latin typeface="华文宋体" panose="02010600040101010101" pitchFamily="2" charset="-122"/>
                <a:ea typeface="华文宋体" panose="02010600040101010101" pitchFamily="2" charset="-122"/>
              </a:rPr>
              <a:t>普通坐标与齐次坐标的关系为“一对多”</a:t>
            </a:r>
          </a:p>
          <a:p>
            <a:pPr eaLnBrk="1" hangingPunct="1">
              <a:lnSpc>
                <a:spcPct val="90000"/>
              </a:lnSpc>
              <a:buFontTx/>
              <a:buNone/>
            </a:pPr>
            <a:r>
              <a:rPr kumimoji="1" lang="zh-CN" altLang="en-US" sz="2800" dirty="0">
                <a:latin typeface="华文宋体" panose="02010600040101010101" pitchFamily="2" charset="-122"/>
                <a:ea typeface="华文宋体" panose="02010600040101010101" pitchFamily="2" charset="-122"/>
              </a:rPr>
              <a:t>     由普通坐标</a:t>
            </a:r>
            <a:r>
              <a:rPr kumimoji="1" lang="zh-CN" altLang="en-US" sz="2800" dirty="0">
                <a:latin typeface="华文宋体" panose="02010600040101010101" pitchFamily="2" charset="-122"/>
                <a:ea typeface="华文宋体" panose="02010600040101010101" pitchFamily="2" charset="-122"/>
                <a:sym typeface="Symbol" panose="05050102010706020507" pitchFamily="18" charset="2"/>
              </a:rPr>
              <a:t></a:t>
            </a:r>
            <a:r>
              <a:rPr kumimoji="1" lang="en-US" altLang="zh-CN" sz="2800" i="1" dirty="0">
                <a:latin typeface="华文宋体" panose="02010600040101010101" pitchFamily="2" charset="-122"/>
                <a:ea typeface="华文宋体" panose="02010600040101010101" pitchFamily="2" charset="-122"/>
              </a:rPr>
              <a:t>h</a:t>
            </a:r>
            <a:r>
              <a:rPr kumimoji="1" lang="en-US" altLang="zh-CN" sz="2800" dirty="0">
                <a:latin typeface="华文宋体" panose="02010600040101010101" pitchFamily="2" charset="-122"/>
                <a:ea typeface="华文宋体" panose="02010600040101010101" pitchFamily="2" charset="-122"/>
              </a:rPr>
              <a:t>→</a:t>
            </a:r>
            <a:r>
              <a:rPr kumimoji="1" lang="zh-CN" altLang="en-US" sz="2800" dirty="0">
                <a:latin typeface="华文宋体" panose="02010600040101010101" pitchFamily="2" charset="-122"/>
                <a:ea typeface="华文宋体" panose="02010600040101010101" pitchFamily="2" charset="-122"/>
              </a:rPr>
              <a:t>齐次坐标</a:t>
            </a:r>
          </a:p>
          <a:p>
            <a:pPr eaLnBrk="1" hangingPunct="1">
              <a:lnSpc>
                <a:spcPct val="90000"/>
              </a:lnSpc>
              <a:buFontTx/>
              <a:buNone/>
            </a:pPr>
            <a:r>
              <a:rPr kumimoji="1" lang="zh-CN" altLang="en-US" sz="2800" dirty="0">
                <a:latin typeface="华文宋体" panose="02010600040101010101" pitchFamily="2" charset="-122"/>
                <a:ea typeface="华文宋体" panose="02010600040101010101" pitchFamily="2" charset="-122"/>
              </a:rPr>
              <a:t>     由齐次坐标</a:t>
            </a:r>
            <a:r>
              <a:rPr kumimoji="1" lang="en-US" altLang="zh-CN" sz="2800" dirty="0">
                <a:latin typeface="华文宋体" panose="02010600040101010101" pitchFamily="2" charset="-122"/>
                <a:ea typeface="华文宋体" panose="02010600040101010101" pitchFamily="2" charset="-122"/>
              </a:rPr>
              <a:t>÷</a:t>
            </a:r>
            <a:r>
              <a:rPr kumimoji="1" lang="en-US" altLang="zh-CN" sz="2800" i="1" dirty="0">
                <a:latin typeface="华文宋体" panose="02010600040101010101" pitchFamily="2" charset="-122"/>
                <a:ea typeface="华文宋体" panose="02010600040101010101" pitchFamily="2" charset="-122"/>
              </a:rPr>
              <a:t>h</a:t>
            </a:r>
            <a:r>
              <a:rPr kumimoji="1" lang="en-US" altLang="zh-CN" sz="2800" dirty="0">
                <a:latin typeface="华文宋体" panose="02010600040101010101" pitchFamily="2" charset="-122"/>
                <a:ea typeface="华文宋体" panose="02010600040101010101" pitchFamily="2" charset="-122"/>
              </a:rPr>
              <a:t>→</a:t>
            </a:r>
            <a:r>
              <a:rPr kumimoji="1" lang="zh-CN" altLang="en-US" sz="2800" dirty="0">
                <a:latin typeface="华文宋体" panose="02010600040101010101" pitchFamily="2" charset="-122"/>
                <a:ea typeface="华文宋体" panose="02010600040101010101" pitchFamily="2" charset="-122"/>
              </a:rPr>
              <a:t>普通坐标</a:t>
            </a:r>
            <a:endParaRPr kumimoji="1" lang="en-US" altLang="zh-CN" sz="2800" dirty="0">
              <a:latin typeface="华文宋体" panose="02010600040101010101" pitchFamily="2" charset="-122"/>
              <a:ea typeface="华文宋体" panose="02010600040101010101" pitchFamily="2" charset="-122"/>
            </a:endParaRPr>
          </a:p>
          <a:p>
            <a:pPr eaLnBrk="1" hangingPunct="1">
              <a:lnSpc>
                <a:spcPct val="90000"/>
              </a:lnSpc>
              <a:buFontTx/>
              <a:buNone/>
            </a:pPr>
            <a:r>
              <a:rPr kumimoji="1" lang="en-US" altLang="zh-CN" sz="2800" dirty="0">
                <a:latin typeface="华文宋体" panose="02010600040101010101" pitchFamily="2" charset="-122"/>
                <a:ea typeface="华文宋体" panose="02010600040101010101" pitchFamily="2" charset="-122"/>
              </a:rPr>
              <a:t>	</a:t>
            </a:r>
            <a:r>
              <a:rPr kumimoji="1" lang="zh-CN" altLang="en-US" sz="2800" dirty="0">
                <a:latin typeface="华文宋体" panose="02010600040101010101" pitchFamily="2" charset="-122"/>
                <a:ea typeface="华文宋体" panose="02010600040101010101" pitchFamily="2" charset="-122"/>
              </a:rPr>
              <a:t>如</a:t>
            </a:r>
            <a:r>
              <a:rPr kumimoji="1" lang="en-US" altLang="zh-CN" sz="2800" dirty="0">
                <a:latin typeface="华文宋体" panose="02010600040101010101" pitchFamily="2" charset="-122"/>
                <a:ea typeface="华文宋体" panose="02010600040101010101" pitchFamily="2" charset="-122"/>
              </a:rPr>
              <a:t>:</a:t>
            </a:r>
            <a:r>
              <a:rPr kumimoji="1" lang="zh-CN" altLang="en-US" sz="2800" dirty="0">
                <a:latin typeface="华文宋体" panose="02010600040101010101" pitchFamily="2" charset="-122"/>
                <a:ea typeface="华文宋体" panose="02010600040101010101" pitchFamily="2" charset="-122"/>
              </a:rPr>
              <a:t>普通坐标（</a:t>
            </a:r>
            <a:r>
              <a:rPr kumimoji="1" lang="en-US" altLang="zh-CN" sz="2800" dirty="0">
                <a:latin typeface="华文宋体" panose="02010600040101010101" pitchFamily="2" charset="-122"/>
                <a:ea typeface="华文宋体" panose="02010600040101010101" pitchFamily="2" charset="-122"/>
              </a:rPr>
              <a:t>2,3</a:t>
            </a:r>
            <a:r>
              <a:rPr kumimoji="1" lang="zh-CN" altLang="en-US" sz="2800" dirty="0">
                <a:latin typeface="华文宋体" panose="02010600040101010101" pitchFamily="2" charset="-122"/>
                <a:ea typeface="华文宋体" panose="02010600040101010101" pitchFamily="2" charset="-122"/>
              </a:rPr>
              <a:t>）</a:t>
            </a:r>
            <a:r>
              <a:rPr kumimoji="1" lang="en-US" altLang="zh-CN" sz="2800" dirty="0">
                <a:latin typeface="华文宋体" panose="02010600040101010101" pitchFamily="2" charset="-122"/>
                <a:ea typeface="华文宋体" panose="02010600040101010101" pitchFamily="2" charset="-122"/>
              </a:rPr>
              <a:t>→</a:t>
            </a:r>
            <a:r>
              <a:rPr kumimoji="1" lang="zh-CN" altLang="en-US" sz="2800" dirty="0">
                <a:latin typeface="华文宋体" panose="02010600040101010101" pitchFamily="2" charset="-122"/>
                <a:ea typeface="华文宋体" panose="02010600040101010101" pitchFamily="2" charset="-122"/>
              </a:rPr>
              <a:t>齐次坐标 </a:t>
            </a:r>
            <a:r>
              <a:rPr kumimoji="1" lang="en-US" altLang="zh-CN" sz="2800" dirty="0">
                <a:latin typeface="华文宋体" panose="02010600040101010101" pitchFamily="2" charset="-122"/>
                <a:ea typeface="华文宋体" panose="02010600040101010101" pitchFamily="2" charset="-122"/>
              </a:rPr>
              <a:t>(4,6,2), (6,9,3)</a:t>
            </a:r>
            <a:endParaRPr kumimoji="1" lang="zh-CN" altLang="en-US" sz="2800" dirty="0">
              <a:latin typeface="华文宋体" panose="02010600040101010101" pitchFamily="2" charset="-122"/>
              <a:ea typeface="华文宋体" panose="02010600040101010101" pitchFamily="2" charset="-122"/>
            </a:endParaRPr>
          </a:p>
          <a:p>
            <a:pPr eaLnBrk="1" hangingPunct="1">
              <a:lnSpc>
                <a:spcPct val="90000"/>
              </a:lnSpc>
            </a:pPr>
            <a:r>
              <a:rPr kumimoji="1" lang="zh-CN" altLang="en-US" sz="2800" dirty="0">
                <a:latin typeface="华文宋体" panose="02010600040101010101" pitchFamily="2" charset="-122"/>
                <a:ea typeface="华文宋体" panose="02010600040101010101" pitchFamily="2" charset="-122"/>
              </a:rPr>
              <a:t>当</a:t>
            </a:r>
            <a:r>
              <a:rPr kumimoji="1" lang="en-US" altLang="zh-CN" sz="2800" i="1" dirty="0">
                <a:latin typeface="华文宋体" panose="02010600040101010101" pitchFamily="2" charset="-122"/>
                <a:ea typeface="华文宋体" panose="02010600040101010101" pitchFamily="2" charset="-122"/>
              </a:rPr>
              <a:t>h</a:t>
            </a:r>
            <a:r>
              <a:rPr kumimoji="1" lang="en-US" altLang="zh-CN" sz="2800" dirty="0">
                <a:latin typeface="华文宋体" panose="02010600040101010101" pitchFamily="2" charset="-122"/>
                <a:ea typeface="华文宋体" panose="02010600040101010101" pitchFamily="2" charset="-122"/>
              </a:rPr>
              <a:t>=1</a:t>
            </a:r>
            <a:r>
              <a:rPr kumimoji="1" lang="zh-CN" altLang="en-US" sz="2800" dirty="0">
                <a:latin typeface="华文宋体" panose="02010600040101010101" pitchFamily="2" charset="-122"/>
                <a:ea typeface="华文宋体" panose="02010600040101010101" pitchFamily="2" charset="-122"/>
              </a:rPr>
              <a:t>时产生的齐次坐标称为“规格化坐标”，因为前</a:t>
            </a:r>
            <a:r>
              <a:rPr kumimoji="1" lang="en-US" altLang="zh-CN" sz="2800" i="1" dirty="0">
                <a:latin typeface="华文宋体" panose="02010600040101010101" pitchFamily="2" charset="-122"/>
                <a:ea typeface="华文宋体" panose="02010600040101010101" pitchFamily="2" charset="-122"/>
              </a:rPr>
              <a:t>n</a:t>
            </a:r>
            <a:r>
              <a:rPr kumimoji="1" lang="zh-CN" altLang="en-US" sz="2800" dirty="0">
                <a:latin typeface="华文宋体" panose="02010600040101010101" pitchFamily="2" charset="-122"/>
                <a:ea typeface="华文宋体" panose="02010600040101010101" pitchFamily="2" charset="-122"/>
              </a:rPr>
              <a:t>个坐标就是普通坐标系下的</a:t>
            </a:r>
            <a:r>
              <a:rPr kumimoji="1" lang="en-US" altLang="zh-CN" sz="2800" i="1" dirty="0">
                <a:latin typeface="华文宋体" panose="02010600040101010101" pitchFamily="2" charset="-122"/>
                <a:ea typeface="华文宋体" panose="02010600040101010101" pitchFamily="2" charset="-122"/>
              </a:rPr>
              <a:t>n</a:t>
            </a:r>
            <a:r>
              <a:rPr kumimoji="1" lang="zh-CN" altLang="en-US" sz="2800" dirty="0">
                <a:latin typeface="华文宋体" panose="02010600040101010101" pitchFamily="2" charset="-122"/>
                <a:ea typeface="华文宋体" panose="02010600040101010101" pitchFamily="2" charset="-122"/>
              </a:rPr>
              <a:t>维坐标。</a:t>
            </a:r>
          </a:p>
        </p:txBody>
      </p:sp>
      <p:sp>
        <p:nvSpPr>
          <p:cNvPr id="6" name="Rectangle 8">
            <a:extLst>
              <a:ext uri="{FF2B5EF4-FFF2-40B4-BE49-F238E27FC236}">
                <a16:creationId xmlns:a16="http://schemas.microsoft.com/office/drawing/2014/main" id="{524E182E-8A8D-4D1D-81FC-DC5775D976B2}"/>
              </a:ext>
            </a:extLst>
          </p:cNvPr>
          <p:cNvSpPr>
            <a:spLocks noChangeArrowheads="1"/>
          </p:cNvSpPr>
          <p:nvPr/>
        </p:nvSpPr>
        <p:spPr bwMode="auto">
          <a:xfrm>
            <a:off x="644525" y="5526088"/>
            <a:ext cx="3935413"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zh-CN" altLang="en-US" sz="3600" b="0">
                <a:solidFill>
                  <a:schemeClr val="accent2"/>
                </a:solidFill>
                <a:latin typeface="华文宋体" panose="02010600040101010101" pitchFamily="2" charset="-122"/>
                <a:ea typeface="华文宋体" panose="02010600040101010101" pitchFamily="2" charset="-122"/>
              </a:rPr>
              <a:t>齐次坐标的作用</a:t>
            </a:r>
            <a:endParaRPr lang="en-US" altLang="zh-CN" sz="3600" b="0">
              <a:solidFill>
                <a:schemeClr val="accent2"/>
              </a:solidFill>
              <a:latin typeface="华文宋体" panose="02010600040101010101" pitchFamily="2" charset="-122"/>
              <a:ea typeface="华文宋体" panose="02010600040101010101" pitchFamily="2" charset="-122"/>
            </a:endParaRPr>
          </a:p>
        </p:txBody>
      </p:sp>
      <p:sp>
        <p:nvSpPr>
          <p:cNvPr id="19462" name="日期占位符 1">
            <a:extLst>
              <a:ext uri="{FF2B5EF4-FFF2-40B4-BE49-F238E27FC236}">
                <a16:creationId xmlns:a16="http://schemas.microsoft.com/office/drawing/2014/main" id="{19BDEF85-9A34-41D9-A303-2BD559CA2A8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767195A-7AB1-4F28-8D7A-D0F7B0663D36}"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0E04E18A-EE13-42C5-9471-78CAE02CD9D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63749C-09A4-40D2-8411-E110EFF53925}" type="slidenum">
              <a:rPr lang="zh-CN" altLang="en-US" sz="1400" smtClean="0">
                <a:latin typeface="Arial" panose="020B0604020202020204" pitchFamily="34" charset="0"/>
              </a:rPr>
              <a:pPr>
                <a:spcBef>
                  <a:spcPct val="0"/>
                </a:spcBef>
                <a:buFontTx/>
                <a:buNone/>
              </a:pPr>
              <a:t>18</a:t>
            </a:fld>
            <a:endParaRPr lang="en-US" altLang="zh-CN" sz="1400">
              <a:latin typeface="Arial" panose="020B0604020202020204" pitchFamily="34" charset="0"/>
            </a:endParaRPr>
          </a:p>
        </p:txBody>
      </p:sp>
      <p:sp>
        <p:nvSpPr>
          <p:cNvPr id="604162" name="Rectangle 2">
            <a:extLst>
              <a:ext uri="{FF2B5EF4-FFF2-40B4-BE49-F238E27FC236}">
                <a16:creationId xmlns:a16="http://schemas.microsoft.com/office/drawing/2014/main" id="{2FB4E0FB-E6E2-42AA-8556-D0E2D3FECF18}"/>
              </a:ext>
            </a:extLst>
          </p:cNvPr>
          <p:cNvSpPr>
            <a:spLocks noGrp="1" noChangeArrowheads="1"/>
          </p:cNvSpPr>
          <p:nvPr>
            <p:ph type="body" idx="1"/>
          </p:nvPr>
        </p:nvSpPr>
        <p:spPr>
          <a:xfrm>
            <a:off x="392113" y="1143000"/>
            <a:ext cx="9245600" cy="5370513"/>
          </a:xfrm>
        </p:spPr>
        <p:txBody>
          <a:bodyPr/>
          <a:lstStyle/>
          <a:p>
            <a:pPr marL="514350" indent="-514350" eaLnBrk="1" hangingPunct="1">
              <a:buFontTx/>
              <a:buAutoNum type="arabicPeriod"/>
              <a:defRPr/>
            </a:pPr>
            <a:r>
              <a:rPr lang="zh-CN" altLang="en-US" dirty="0">
                <a:latin typeface="华文宋体" pitchFamily="2" charset="-122"/>
                <a:ea typeface="华文宋体" pitchFamily="2" charset="-122"/>
              </a:rPr>
              <a:t>齐次坐标是所有计算机图形系统的关键</a:t>
            </a:r>
            <a:endParaRPr lang="en-US" altLang="zh-CN" dirty="0">
              <a:latin typeface="华文宋体" pitchFamily="2" charset="-122"/>
              <a:ea typeface="华文宋体" pitchFamily="2" charset="-122"/>
            </a:endParaRPr>
          </a:p>
          <a:p>
            <a:pPr marL="514350" indent="-514350" eaLnBrk="1" hangingPunct="1">
              <a:buFontTx/>
              <a:buAutoNum type="arabicPeriod"/>
              <a:defRPr/>
            </a:pPr>
            <a:r>
              <a:rPr lang="zh-CN" altLang="en-US" dirty="0">
                <a:latin typeface="华文宋体" pitchFamily="2" charset="-122"/>
                <a:ea typeface="华文宋体" pitchFamily="2" charset="-122"/>
              </a:rPr>
              <a:t>将各种变换用阶数统一的矩阵来表示</a:t>
            </a:r>
            <a:endParaRPr lang="en-US" altLang="zh-CN" dirty="0">
              <a:latin typeface="华文宋体" pitchFamily="2" charset="-122"/>
              <a:ea typeface="华文宋体" pitchFamily="2" charset="-122"/>
            </a:endParaRPr>
          </a:p>
          <a:p>
            <a:pPr marL="514350" indent="-514350" eaLnBrk="1" hangingPunct="1">
              <a:buFontTx/>
              <a:buAutoNum type="arabicPeriod"/>
              <a:defRPr/>
            </a:pPr>
            <a:r>
              <a:rPr lang="zh-CN" altLang="en-US" dirty="0">
                <a:latin typeface="华文宋体" pitchFamily="2" charset="-122"/>
                <a:ea typeface="华文宋体" pitchFamily="2" charset="-122"/>
              </a:rPr>
              <a:t>提供了用矩阵运算把二维、三维甚至高维空间上的一个点从一个坐标系变换到另一坐标系的有效方法</a:t>
            </a:r>
            <a:endParaRPr lang="en-US" altLang="zh-CN" dirty="0">
              <a:latin typeface="华文宋体" pitchFamily="2" charset="-122"/>
              <a:ea typeface="华文宋体" pitchFamily="2" charset="-122"/>
            </a:endParaRPr>
          </a:p>
          <a:p>
            <a:pPr marL="514350" indent="-514350" eaLnBrk="1" hangingPunct="1">
              <a:buFontTx/>
              <a:buAutoNum type="arabicPeriod"/>
              <a:defRPr/>
            </a:pPr>
            <a:r>
              <a:rPr lang="zh-CN" altLang="en-US" dirty="0">
                <a:latin typeface="华文宋体" pitchFamily="2" charset="-122"/>
                <a:ea typeface="华文宋体" pitchFamily="2" charset="-122"/>
              </a:rPr>
              <a:t>便于变换合成</a:t>
            </a:r>
            <a:r>
              <a:rPr lang="en-US" altLang="zh-CN" dirty="0">
                <a:latin typeface="华文宋体" pitchFamily="2" charset="-122"/>
                <a:ea typeface="华文宋体" pitchFamily="2" charset="-122"/>
              </a:rPr>
              <a:t>, </a:t>
            </a:r>
            <a:r>
              <a:rPr lang="zh-CN" altLang="en-US" dirty="0">
                <a:latin typeface="华文宋体" pitchFamily="2" charset="-122"/>
                <a:ea typeface="华文宋体" pitchFamily="2" charset="-122"/>
              </a:rPr>
              <a:t>以利于硬件实现</a:t>
            </a:r>
          </a:p>
          <a:p>
            <a:pPr lvl="1" eaLnBrk="1" hangingPunct="1">
              <a:defRPr/>
            </a:pPr>
            <a:endParaRPr lang="zh-CN" altLang="en-US" dirty="0">
              <a:latin typeface="华文宋体" pitchFamily="2" charset="-122"/>
              <a:ea typeface="华文宋体" pitchFamily="2" charset="-122"/>
            </a:endParaRPr>
          </a:p>
          <a:p>
            <a:pPr eaLnBrk="1" hangingPunct="1">
              <a:buFontTx/>
              <a:buNone/>
              <a:defRPr/>
            </a:pPr>
            <a:endParaRPr lang="zh-CN" altLang="en-US" sz="2400" dirty="0">
              <a:latin typeface="华文宋体" pitchFamily="2" charset="-122"/>
              <a:ea typeface="华文宋体" pitchFamily="2" charset="-122"/>
            </a:endParaRPr>
          </a:p>
        </p:txBody>
      </p:sp>
      <p:sp>
        <p:nvSpPr>
          <p:cNvPr id="20484" name="Rectangle 3">
            <a:extLst>
              <a:ext uri="{FF2B5EF4-FFF2-40B4-BE49-F238E27FC236}">
                <a16:creationId xmlns:a16="http://schemas.microsoft.com/office/drawing/2014/main" id="{BC20B17F-3538-49F1-A223-B96C05BD4AE7}"/>
              </a:ext>
            </a:extLst>
          </p:cNvPr>
          <p:cNvSpPr>
            <a:spLocks noChangeArrowheads="1"/>
          </p:cNvSpPr>
          <p:nvPr/>
        </p:nvSpPr>
        <p:spPr bwMode="auto">
          <a:xfrm>
            <a:off x="760413" y="0"/>
            <a:ext cx="84201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zh-CN" altLang="en-US" sz="4400" b="0">
                <a:solidFill>
                  <a:schemeClr val="accent2"/>
                </a:solidFill>
                <a:latin typeface="宋体" panose="02010600030101010101" pitchFamily="2" charset="-122"/>
                <a:ea typeface="宋体" panose="02010600030101010101" pitchFamily="2" charset="-122"/>
              </a:rPr>
              <a:t>齐次坐标</a:t>
            </a:r>
          </a:p>
        </p:txBody>
      </p:sp>
      <p:sp>
        <p:nvSpPr>
          <p:cNvPr id="5" name="AutoShape 4">
            <a:extLst>
              <a:ext uri="{FF2B5EF4-FFF2-40B4-BE49-F238E27FC236}">
                <a16:creationId xmlns:a16="http://schemas.microsoft.com/office/drawing/2014/main" id="{334D1728-F8CB-4C9E-8B4A-73F9C1CA1E7F}"/>
              </a:ext>
            </a:extLst>
          </p:cNvPr>
          <p:cNvSpPr>
            <a:spLocks noChangeArrowheads="1"/>
          </p:cNvSpPr>
          <p:nvPr/>
        </p:nvSpPr>
        <p:spPr bwMode="auto">
          <a:xfrm>
            <a:off x="7262813" y="127000"/>
            <a:ext cx="2411412" cy="747713"/>
          </a:xfrm>
          <a:prstGeom prst="wedgeRoundRectCallout">
            <a:avLst>
              <a:gd name="adj1" fmla="val -80189"/>
              <a:gd name="adj2" fmla="val 7764"/>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2075" tIns="46038" rIns="92075" bIns="46038"/>
          <a:lstStyle/>
          <a:p>
            <a:pPr algn="ctr" eaLnBrk="1" hangingPunct="1">
              <a:spcBef>
                <a:spcPct val="50000"/>
              </a:spcBef>
              <a:buClr>
                <a:schemeClr val="accent2"/>
              </a:buClr>
              <a:buSzPct val="80000"/>
              <a:buFont typeface="Wingdings" pitchFamily="2" charset="2"/>
              <a:buNone/>
              <a:defRPr/>
            </a:pPr>
            <a:r>
              <a:rPr kumimoji="1" lang="zh-CN" altLang="en-US" b="0" dirty="0">
                <a:latin typeface="宋体" pitchFamily="2" charset="-122"/>
                <a:ea typeface="宋体" pitchFamily="2" charset="-122"/>
              </a:rPr>
              <a:t>几何意义？</a:t>
            </a:r>
          </a:p>
        </p:txBody>
      </p:sp>
      <p:sp>
        <p:nvSpPr>
          <p:cNvPr id="20486" name="日期占位符 1">
            <a:extLst>
              <a:ext uri="{FF2B5EF4-FFF2-40B4-BE49-F238E27FC236}">
                <a16:creationId xmlns:a16="http://schemas.microsoft.com/office/drawing/2014/main" id="{C036E8DD-E9F8-4DE5-90CC-21382B35DE0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F211270-F19D-4714-8264-038FFDE91E77}"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6">
            <a:extLst>
              <a:ext uri="{FF2B5EF4-FFF2-40B4-BE49-F238E27FC236}">
                <a16:creationId xmlns:a16="http://schemas.microsoft.com/office/drawing/2014/main" id="{3EC423DE-58AE-4B00-B826-5DA8689215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35A574E-3DF1-4FAE-AFB9-6A59C2A6725E}" type="slidenum">
              <a:rPr lang="zh-CN" altLang="en-US" sz="1400" smtClean="0">
                <a:latin typeface="Arial" panose="020B0604020202020204" pitchFamily="34" charset="0"/>
              </a:rPr>
              <a:pPr>
                <a:spcBef>
                  <a:spcPct val="0"/>
                </a:spcBef>
                <a:buFontTx/>
                <a:buNone/>
              </a:pPr>
              <a:t>19</a:t>
            </a:fld>
            <a:endParaRPr lang="en-US" altLang="zh-CN" sz="1400">
              <a:latin typeface="Arial" panose="020B0604020202020204" pitchFamily="34" charset="0"/>
            </a:endParaRPr>
          </a:p>
        </p:txBody>
      </p:sp>
      <p:sp>
        <p:nvSpPr>
          <p:cNvPr id="21507" name="Rectangle 2">
            <a:extLst>
              <a:ext uri="{FF2B5EF4-FFF2-40B4-BE49-F238E27FC236}">
                <a16:creationId xmlns:a16="http://schemas.microsoft.com/office/drawing/2014/main" id="{F7A8A5E5-2036-4E7A-B7CA-2D2DAA0B0F27}"/>
              </a:ext>
            </a:extLst>
          </p:cNvPr>
          <p:cNvSpPr>
            <a:spLocks noGrp="1" noChangeArrowheads="1"/>
          </p:cNvSpPr>
          <p:nvPr>
            <p:ph type="title"/>
          </p:nvPr>
        </p:nvSpPr>
        <p:spPr/>
        <p:txBody>
          <a:bodyPr/>
          <a:lstStyle/>
          <a:p>
            <a:pPr eaLnBrk="1" hangingPunct="1"/>
            <a:r>
              <a:rPr lang="zh-CN" altLang="zh-CN">
                <a:solidFill>
                  <a:schemeClr val="bg1"/>
                </a:solidFill>
                <a:ea typeface="宋体" panose="02010600030101010101" pitchFamily="2" charset="-122"/>
              </a:rPr>
              <a:t>齐次坐标</a:t>
            </a:r>
            <a:endParaRPr lang="zh-CN" altLang="en-US">
              <a:solidFill>
                <a:schemeClr val="bg1"/>
              </a:solidFill>
              <a:ea typeface="宋体" panose="02010600030101010101" pitchFamily="2" charset="-122"/>
            </a:endParaRPr>
          </a:p>
        </p:txBody>
      </p:sp>
      <p:sp>
        <p:nvSpPr>
          <p:cNvPr id="21508" name="Rectangle 3">
            <a:extLst>
              <a:ext uri="{FF2B5EF4-FFF2-40B4-BE49-F238E27FC236}">
                <a16:creationId xmlns:a16="http://schemas.microsoft.com/office/drawing/2014/main" id="{95DA4623-2D85-44E5-8185-2BA85F5BDE0C}"/>
              </a:ext>
            </a:extLst>
          </p:cNvPr>
          <p:cNvSpPr>
            <a:spLocks noGrp="1" noChangeArrowheads="1"/>
          </p:cNvSpPr>
          <p:nvPr>
            <p:ph type="body" sz="half" idx="1"/>
          </p:nvPr>
        </p:nvSpPr>
        <p:spPr>
          <a:xfrm>
            <a:off x="247650" y="1066800"/>
            <a:ext cx="6881813" cy="685800"/>
          </a:xfrm>
        </p:spPr>
        <p:txBody>
          <a:bodyPr/>
          <a:lstStyle/>
          <a:p>
            <a:pPr marL="631825" lvl="2" indent="0" eaLnBrk="1" hangingPunct="1">
              <a:buFontTx/>
              <a:buNone/>
            </a:pPr>
            <a:r>
              <a:rPr lang="en-US" altLang="zh-CN" sz="3600">
                <a:latin typeface="华文宋体" panose="02010600040101010101" pitchFamily="2" charset="-122"/>
                <a:ea typeface="华文宋体" panose="02010600040101010101" pitchFamily="2" charset="-122"/>
              </a:rPr>
              <a:t>(x,y)</a:t>
            </a:r>
            <a:r>
              <a:rPr lang="zh-CN" altLang="en-US" sz="3600">
                <a:latin typeface="华文宋体" panose="02010600040101010101" pitchFamily="2" charset="-122"/>
                <a:ea typeface="华文宋体" panose="02010600040101010101" pitchFamily="2" charset="-122"/>
              </a:rPr>
              <a:t>点对应的齐次坐标为</a:t>
            </a:r>
          </a:p>
        </p:txBody>
      </p:sp>
      <p:graphicFrame>
        <p:nvGraphicFramePr>
          <p:cNvPr id="14339" name="Object 2">
            <a:extLst>
              <a:ext uri="{FF2B5EF4-FFF2-40B4-BE49-F238E27FC236}">
                <a16:creationId xmlns:a16="http://schemas.microsoft.com/office/drawing/2014/main" id="{721D405B-E8BA-426F-AA01-4F688EB78CFE}"/>
              </a:ext>
            </a:extLst>
          </p:cNvPr>
          <p:cNvGraphicFramePr>
            <a:graphicFrameLocks noChangeAspect="1"/>
          </p:cNvGraphicFramePr>
          <p:nvPr/>
        </p:nvGraphicFramePr>
        <p:xfrm>
          <a:off x="1836738" y="1746250"/>
          <a:ext cx="6845300" cy="801688"/>
        </p:xfrm>
        <a:graphic>
          <a:graphicData uri="http://schemas.openxmlformats.org/presentationml/2006/ole">
            <mc:AlternateContent xmlns:mc="http://schemas.openxmlformats.org/markup-compatibility/2006">
              <mc:Choice xmlns:v="urn:schemas-microsoft-com:vml" Requires="v">
                <p:oleObj spid="_x0000_s21673" name="Equation" r:id="rId4" imgW="1282700" imgH="165100" progId="Equation.DSMT4">
                  <p:embed/>
                </p:oleObj>
              </mc:Choice>
              <mc:Fallback>
                <p:oleObj name="Equation" r:id="rId4" imgW="1282700" imgH="1651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6738" y="1746250"/>
                        <a:ext cx="6845300" cy="8016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0" name="Rectangle 7">
            <a:extLst>
              <a:ext uri="{FF2B5EF4-FFF2-40B4-BE49-F238E27FC236}">
                <a16:creationId xmlns:a16="http://schemas.microsoft.com/office/drawing/2014/main" id="{48CA0B46-AB14-4576-AC70-53B969EA84C5}"/>
              </a:ext>
            </a:extLst>
          </p:cNvPr>
          <p:cNvSpPr>
            <a:spLocks noChangeArrowheads="1"/>
          </p:cNvSpPr>
          <p:nvPr/>
        </p:nvSpPr>
        <p:spPr bwMode="auto">
          <a:xfrm>
            <a:off x="760413" y="0"/>
            <a:ext cx="84201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zh-CN" altLang="en-US" sz="4400" b="0">
                <a:solidFill>
                  <a:schemeClr val="accent2"/>
                </a:solidFill>
                <a:latin typeface="宋体" panose="02010600030101010101" pitchFamily="2" charset="-122"/>
                <a:ea typeface="宋体" panose="02010600030101010101" pitchFamily="2" charset="-122"/>
              </a:rPr>
              <a:t>齐次坐标</a:t>
            </a:r>
          </a:p>
        </p:txBody>
      </p:sp>
      <p:graphicFrame>
        <p:nvGraphicFramePr>
          <p:cNvPr id="21511" name="Object 5">
            <a:extLst>
              <a:ext uri="{FF2B5EF4-FFF2-40B4-BE49-F238E27FC236}">
                <a16:creationId xmlns:a16="http://schemas.microsoft.com/office/drawing/2014/main" id="{819FA78A-E9A3-42BD-A34D-C412DFB74923}"/>
              </a:ext>
            </a:extLst>
          </p:cNvPr>
          <p:cNvGraphicFramePr>
            <a:graphicFrameLocks noGrp="1" noChangeAspect="1"/>
          </p:cNvGraphicFramePr>
          <p:nvPr>
            <p:ph sz="half" idx="2"/>
          </p:nvPr>
        </p:nvGraphicFramePr>
        <p:xfrm>
          <a:off x="5414963" y="3360738"/>
          <a:ext cx="4491037" cy="3446462"/>
        </p:xfrm>
        <a:graphic>
          <a:graphicData uri="http://schemas.openxmlformats.org/presentationml/2006/ole">
            <mc:AlternateContent xmlns:mc="http://schemas.openxmlformats.org/markup-compatibility/2006">
              <mc:Choice xmlns:v="urn:schemas-microsoft-com:vml" Requires="v">
                <p:oleObj spid="_x0000_s21674" name="Visio" r:id="rId6" imgW="2518231" imgH="1931491" progId="Visio.Drawing.11">
                  <p:embed/>
                </p:oleObj>
              </mc:Choice>
              <mc:Fallback>
                <p:oleObj name="Visio" r:id="rId6" imgW="2518231" imgH="1931491" progId="Visio.Drawing.11">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4963" y="3360738"/>
                        <a:ext cx="4491037" cy="344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2">
            <a:extLst>
              <a:ext uri="{FF2B5EF4-FFF2-40B4-BE49-F238E27FC236}">
                <a16:creationId xmlns:a16="http://schemas.microsoft.com/office/drawing/2014/main" id="{4A57769A-6C10-4AF6-AC70-637F7FD2BDE7}"/>
              </a:ext>
            </a:extLst>
          </p:cNvPr>
          <p:cNvGraphicFramePr>
            <a:graphicFrameLocks noChangeAspect="1"/>
          </p:cNvGraphicFramePr>
          <p:nvPr/>
        </p:nvGraphicFramePr>
        <p:xfrm>
          <a:off x="1957388" y="2628900"/>
          <a:ext cx="5014912" cy="801688"/>
        </p:xfrm>
        <a:graphic>
          <a:graphicData uri="http://schemas.openxmlformats.org/presentationml/2006/ole">
            <mc:AlternateContent xmlns:mc="http://schemas.openxmlformats.org/markup-compatibility/2006">
              <mc:Choice xmlns:v="urn:schemas-microsoft-com:vml" Requires="v">
                <p:oleObj spid="_x0000_s21675" name="Equation" r:id="rId8" imgW="939392" imgH="165028" progId="Equation.DSMT4">
                  <p:embed/>
                </p:oleObj>
              </mc:Choice>
              <mc:Fallback>
                <p:oleObj name="Equation" r:id="rId8" imgW="939392" imgH="165028" progId="Equation.DSMT4">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57388" y="2628900"/>
                        <a:ext cx="5014912" cy="8016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3" name="日期占位符 1">
            <a:extLst>
              <a:ext uri="{FF2B5EF4-FFF2-40B4-BE49-F238E27FC236}">
                <a16:creationId xmlns:a16="http://schemas.microsoft.com/office/drawing/2014/main" id="{18E4A45A-4A42-4277-AA17-21501B6F2CB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8D04CF1-1947-450C-B0B5-AF486E41C3F9}"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checkerboard(across)">
                                      <p:cBhvr>
                                        <p:cTn id="7" dur="500"/>
                                        <p:tgtEl>
                                          <p:spTgt spid="143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灯片编号占位符 6">
            <a:extLst>
              <a:ext uri="{FF2B5EF4-FFF2-40B4-BE49-F238E27FC236}">
                <a16:creationId xmlns:a16="http://schemas.microsoft.com/office/drawing/2014/main" id="{33B3A4B7-4154-4285-BC7A-37967566A4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FEB5DCB-09DE-475E-AA98-96A627510F3A}" type="slidenum">
              <a:rPr lang="zh-CN" altLang="en-US" sz="1400" smtClean="0">
                <a:latin typeface="Arial" panose="020B0604020202020204" pitchFamily="34" charset="0"/>
              </a:rPr>
              <a:pPr>
                <a:spcBef>
                  <a:spcPct val="0"/>
                </a:spcBef>
                <a:buFontTx/>
                <a:buNone/>
              </a:pPr>
              <a:t>2</a:t>
            </a:fld>
            <a:endParaRPr lang="en-US" altLang="zh-CN" sz="1400">
              <a:latin typeface="Arial" panose="020B0604020202020204" pitchFamily="34" charset="0"/>
            </a:endParaRPr>
          </a:p>
        </p:txBody>
      </p:sp>
      <p:sp>
        <p:nvSpPr>
          <p:cNvPr id="3079" name="Rectangle 3">
            <a:extLst>
              <a:ext uri="{FF2B5EF4-FFF2-40B4-BE49-F238E27FC236}">
                <a16:creationId xmlns:a16="http://schemas.microsoft.com/office/drawing/2014/main" id="{0BB46F15-07A4-44AD-AA21-6B9AC3F7ED0E}"/>
              </a:ext>
            </a:extLst>
          </p:cNvPr>
          <p:cNvSpPr>
            <a:spLocks noGrp="1" noChangeArrowheads="1"/>
          </p:cNvSpPr>
          <p:nvPr>
            <p:ph type="body" sz="half" idx="1"/>
          </p:nvPr>
        </p:nvSpPr>
        <p:spPr>
          <a:xfrm>
            <a:off x="219075" y="1244600"/>
            <a:ext cx="9034463" cy="1160463"/>
          </a:xfrm>
        </p:spPr>
        <p:txBody>
          <a:bodyPr/>
          <a:lstStyle/>
          <a:p>
            <a:pPr algn="just" eaLnBrk="1" hangingPunct="1">
              <a:buFontTx/>
              <a:buNone/>
            </a:pPr>
            <a:r>
              <a:rPr lang="zh-CN" altLang="en-US" sz="2800" b="1">
                <a:ea typeface="宋体" panose="02010600030101010101" pitchFamily="2" charset="-122"/>
              </a:rPr>
              <a:t>组合场景</a:t>
            </a:r>
            <a:endParaRPr lang="zh-CN" altLang="en-US" sz="2800">
              <a:ea typeface="宋体" panose="02010600030101010101" pitchFamily="2" charset="-122"/>
            </a:endParaRPr>
          </a:p>
        </p:txBody>
      </p:sp>
      <p:sp>
        <p:nvSpPr>
          <p:cNvPr id="4100" name="Rectangle 5">
            <a:extLst>
              <a:ext uri="{FF2B5EF4-FFF2-40B4-BE49-F238E27FC236}">
                <a16:creationId xmlns:a16="http://schemas.microsoft.com/office/drawing/2014/main" id="{07FFAE27-3F61-4426-8661-33407BDEE0F4}"/>
              </a:ext>
            </a:extLst>
          </p:cNvPr>
          <p:cNvSpPr>
            <a:spLocks noChangeArrowheads="1"/>
          </p:cNvSpPr>
          <p:nvPr/>
        </p:nvSpPr>
        <p:spPr bwMode="auto">
          <a:xfrm>
            <a:off x="165100" y="76200"/>
            <a:ext cx="94932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zh-CN" altLang="en-US" sz="4400" b="0" dirty="0">
                <a:solidFill>
                  <a:schemeClr val="accent2"/>
                </a:solidFill>
                <a:latin typeface="Arial" panose="020B0604020202020204" pitchFamily="34" charset="0"/>
                <a:ea typeface="宋体" panose="02010600030101010101" pitchFamily="2" charset="-122"/>
              </a:rPr>
              <a:t>问题提出</a:t>
            </a:r>
          </a:p>
        </p:txBody>
      </p:sp>
      <p:sp>
        <p:nvSpPr>
          <p:cNvPr id="4101" name="Rectangle 9">
            <a:extLst>
              <a:ext uri="{FF2B5EF4-FFF2-40B4-BE49-F238E27FC236}">
                <a16:creationId xmlns:a16="http://schemas.microsoft.com/office/drawing/2014/main" id="{91121C62-7F85-4061-A0FF-BA1EE82EAA43}"/>
              </a:ext>
            </a:extLst>
          </p:cNvPr>
          <p:cNvSpPr>
            <a:spLocks noChangeArrowheads="1"/>
          </p:cNvSpPr>
          <p:nvPr/>
        </p:nvSpPr>
        <p:spPr bwMode="auto">
          <a:xfrm>
            <a:off x="0" y="0"/>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a:solidFill>
                <a:schemeClr val="accent2"/>
              </a:solidFill>
              <a:latin typeface="Arial" panose="020B0604020202020204" pitchFamily="34" charset="0"/>
            </a:endParaRPr>
          </a:p>
        </p:txBody>
      </p:sp>
      <p:sp>
        <p:nvSpPr>
          <p:cNvPr id="4102" name="Rectangle 11">
            <a:extLst>
              <a:ext uri="{FF2B5EF4-FFF2-40B4-BE49-F238E27FC236}">
                <a16:creationId xmlns:a16="http://schemas.microsoft.com/office/drawing/2014/main" id="{0E93A75F-56C4-4177-9EB7-537A6DA3C59B}"/>
              </a:ext>
            </a:extLst>
          </p:cNvPr>
          <p:cNvSpPr>
            <a:spLocks noChangeArrowheads="1"/>
          </p:cNvSpPr>
          <p:nvPr/>
        </p:nvSpPr>
        <p:spPr bwMode="auto">
          <a:xfrm>
            <a:off x="0" y="0"/>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a:solidFill>
                <a:schemeClr val="accent2"/>
              </a:solidFill>
              <a:latin typeface="Arial" panose="020B0604020202020204" pitchFamily="34" charset="0"/>
            </a:endParaRPr>
          </a:p>
        </p:txBody>
      </p:sp>
      <p:sp>
        <p:nvSpPr>
          <p:cNvPr id="4103" name="日期占位符 1">
            <a:extLst>
              <a:ext uri="{FF2B5EF4-FFF2-40B4-BE49-F238E27FC236}">
                <a16:creationId xmlns:a16="http://schemas.microsoft.com/office/drawing/2014/main" id="{D2F577AD-1143-4C8A-B359-55B7A1CA293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6D832D5-B685-4110-8AE2-82E697EB705C}"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pic>
        <p:nvPicPr>
          <p:cNvPr id="4104" name="Picture 2">
            <a:extLst>
              <a:ext uri="{FF2B5EF4-FFF2-40B4-BE49-F238E27FC236}">
                <a16:creationId xmlns:a16="http://schemas.microsoft.com/office/drawing/2014/main" id="{43137122-6573-42AA-8EEA-B4E2917D0F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157413"/>
            <a:ext cx="8651875" cy="322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9">
                                            <p:txEl>
                                              <p:pRg st="0" end="0"/>
                                            </p:txEl>
                                          </p:spTgt>
                                        </p:tgtEl>
                                        <p:attrNameLst>
                                          <p:attrName>style.visibility</p:attrName>
                                        </p:attrNameLst>
                                      </p:cBhvr>
                                      <p:to>
                                        <p:strVal val="visible"/>
                                      </p:to>
                                    </p:set>
                                    <p:animEffect transition="in" filter="blinds(horizontal)">
                                      <p:cBhvr>
                                        <p:cTn id="7" dur="500"/>
                                        <p:tgtEl>
                                          <p:spTgt spid="30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E41012EE-A0A6-4964-B03F-C82682F77019}"/>
              </a:ext>
            </a:extLst>
          </p:cNvPr>
          <p:cNvSpPr>
            <a:spLocks noGrp="1" noChangeArrowheads="1"/>
          </p:cNvSpPr>
          <p:nvPr>
            <p:ph type="title"/>
          </p:nvPr>
        </p:nvSpPr>
        <p:spPr/>
        <p:txBody>
          <a:bodyPr/>
          <a:lstStyle/>
          <a:p>
            <a:r>
              <a:rPr lang="zh-CN" altLang="en-US" dirty="0">
                <a:ea typeface="宋体" panose="02010600030101010101" pitchFamily="2" charset="-122"/>
              </a:rPr>
              <a:t>缩放变换</a:t>
            </a:r>
          </a:p>
        </p:txBody>
      </p:sp>
      <p:sp>
        <p:nvSpPr>
          <p:cNvPr id="23555" name="内容占位符 2">
            <a:extLst>
              <a:ext uri="{FF2B5EF4-FFF2-40B4-BE49-F238E27FC236}">
                <a16:creationId xmlns:a16="http://schemas.microsoft.com/office/drawing/2014/main" id="{521F0675-1AA4-41C4-8D81-15AAE0EDDD18}"/>
              </a:ext>
            </a:extLst>
          </p:cNvPr>
          <p:cNvSpPr>
            <a:spLocks noGrp="1" noChangeArrowheads="1"/>
          </p:cNvSpPr>
          <p:nvPr>
            <p:ph idx="1"/>
          </p:nvPr>
        </p:nvSpPr>
        <p:spPr/>
        <p:txBody>
          <a:bodyPr/>
          <a:lstStyle/>
          <a:p>
            <a:r>
              <a:rPr lang="zh-CN" altLang="en-US" dirty="0">
                <a:ea typeface="宋体" panose="02010600030101010101" pitchFamily="2" charset="-122"/>
              </a:rPr>
              <a:t>沿每个坐标轴伸展或收缩</a:t>
            </a:r>
            <a:r>
              <a:rPr lang="en-US" altLang="zh-CN" dirty="0">
                <a:ea typeface="宋体" panose="02010600030101010101" pitchFamily="2" charset="-122"/>
              </a:rPr>
              <a:t>(</a:t>
            </a:r>
            <a:r>
              <a:rPr lang="zh-CN" altLang="en-US" dirty="0">
                <a:ea typeface="宋体" panose="02010600030101010101" pitchFamily="2" charset="-122"/>
              </a:rPr>
              <a:t>原点为不动点）</a:t>
            </a:r>
          </a:p>
        </p:txBody>
      </p:sp>
      <p:sp>
        <p:nvSpPr>
          <p:cNvPr id="23556" name="日期占位符 3">
            <a:extLst>
              <a:ext uri="{FF2B5EF4-FFF2-40B4-BE49-F238E27FC236}">
                <a16:creationId xmlns:a16="http://schemas.microsoft.com/office/drawing/2014/main" id="{4BB58333-ED07-43BE-89BC-B097150DB50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22D405F-D332-431A-819B-40DD53386D87}"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sp>
        <p:nvSpPr>
          <p:cNvPr id="23557" name="灯片编号占位符 4">
            <a:extLst>
              <a:ext uri="{FF2B5EF4-FFF2-40B4-BE49-F238E27FC236}">
                <a16:creationId xmlns:a16="http://schemas.microsoft.com/office/drawing/2014/main" id="{DEE6D624-CB0E-4422-8314-815FCF564A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3E84BD9-75FE-4C4E-98D8-71029537DC97}" type="slidenum">
              <a:rPr lang="zh-CN" altLang="en-US" sz="1400" smtClean="0">
                <a:latin typeface="Arial" panose="020B0604020202020204" pitchFamily="34" charset="0"/>
              </a:rPr>
              <a:pPr>
                <a:spcBef>
                  <a:spcPct val="0"/>
                </a:spcBef>
                <a:buFontTx/>
                <a:buNone/>
              </a:pPr>
              <a:t>20</a:t>
            </a:fld>
            <a:endParaRPr lang="en-US" altLang="zh-CN" sz="1400">
              <a:latin typeface="Arial" panose="020B0604020202020204" pitchFamily="34" charset="0"/>
            </a:endParaRPr>
          </a:p>
        </p:txBody>
      </p:sp>
      <p:pic>
        <p:nvPicPr>
          <p:cNvPr id="23558" name="Picture 5" descr="\\Angel\BOOK\OpenGL\Paul Final\Art\jpeg\AN04F40.jpg">
            <a:extLst>
              <a:ext uri="{FF2B5EF4-FFF2-40B4-BE49-F238E27FC236}">
                <a16:creationId xmlns:a16="http://schemas.microsoft.com/office/drawing/2014/main" id="{62D2D73A-2A05-46A7-A7D8-E8112C06D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638" y="2324100"/>
            <a:ext cx="3203575" cy="348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2D818F16-F800-4BF4-8ADC-482C3105F6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6DA2FF8-CA11-4F83-AEF4-21A5E4802AAF}" type="slidenum">
              <a:rPr lang="zh-CN" altLang="en-US" sz="1400" smtClean="0">
                <a:latin typeface="Arial" panose="020B0604020202020204" pitchFamily="34" charset="0"/>
              </a:rPr>
              <a:pPr>
                <a:spcBef>
                  <a:spcPct val="0"/>
                </a:spcBef>
                <a:buFontTx/>
                <a:buNone/>
              </a:pPr>
              <a:t>21</a:t>
            </a:fld>
            <a:endParaRPr lang="en-US" altLang="zh-CN" sz="1400">
              <a:latin typeface="Arial" panose="020B0604020202020204" pitchFamily="34" charset="0"/>
            </a:endParaRPr>
          </a:p>
        </p:txBody>
      </p:sp>
      <p:sp>
        <p:nvSpPr>
          <p:cNvPr id="607234" name="Rectangle 2">
            <a:extLst>
              <a:ext uri="{FF2B5EF4-FFF2-40B4-BE49-F238E27FC236}">
                <a16:creationId xmlns:a16="http://schemas.microsoft.com/office/drawing/2014/main" id="{11E971E2-C4C9-4225-8F6C-BDA1F72FD8EE}"/>
              </a:ext>
            </a:extLst>
          </p:cNvPr>
          <p:cNvSpPr>
            <a:spLocks noGrp="1" noChangeArrowheads="1"/>
          </p:cNvSpPr>
          <p:nvPr>
            <p:ph type="title"/>
          </p:nvPr>
        </p:nvSpPr>
        <p:spPr>
          <a:xfrm>
            <a:off x="319088" y="1057275"/>
            <a:ext cx="9358312" cy="1255713"/>
          </a:xfrm>
        </p:spPr>
        <p:txBody>
          <a:bodyPr/>
          <a:lstStyle/>
          <a:p>
            <a:pPr algn="just" eaLnBrk="1" hangingPunct="1">
              <a:defRPr/>
            </a:pPr>
            <a:r>
              <a:rPr lang="zh-CN" altLang="en-US" sz="3200" dirty="0">
                <a:solidFill>
                  <a:srgbClr val="000000"/>
                </a:solidFill>
                <a:latin typeface="Times New Roman"/>
                <a:ea typeface="宋体" pitchFamily="2" charset="-122"/>
                <a:cs typeface="+mn-cs"/>
              </a:rPr>
              <a:t>对</a:t>
            </a:r>
            <a:r>
              <a:rPr lang="en-US" altLang="zh-CN" sz="3200" dirty="0">
                <a:solidFill>
                  <a:srgbClr val="000000"/>
                </a:solidFill>
                <a:latin typeface="Times New Roman"/>
                <a:ea typeface="宋体" pitchFamily="2" charset="-122"/>
                <a:cs typeface="+mn-cs"/>
              </a:rPr>
              <a:t>p</a:t>
            </a:r>
            <a:r>
              <a:rPr lang="zh-CN" altLang="en-US" sz="3200" dirty="0">
                <a:solidFill>
                  <a:srgbClr val="000000"/>
                </a:solidFill>
                <a:latin typeface="Times New Roman"/>
                <a:ea typeface="宋体" pitchFamily="2" charset="-122"/>
                <a:cs typeface="+mn-cs"/>
              </a:rPr>
              <a:t>点相对于</a:t>
            </a:r>
            <a:r>
              <a:rPr lang="zh-CN" altLang="en-US" sz="3200" dirty="0">
                <a:latin typeface="Times New Roman"/>
                <a:ea typeface="宋体" pitchFamily="2" charset="-122"/>
                <a:cs typeface="+mn-cs"/>
              </a:rPr>
              <a:t>坐标原点</a:t>
            </a:r>
            <a:r>
              <a:rPr lang="zh-CN" altLang="en-US" sz="3200" dirty="0">
                <a:solidFill>
                  <a:srgbClr val="000000"/>
                </a:solidFill>
                <a:latin typeface="Times New Roman"/>
                <a:ea typeface="宋体" pitchFamily="2" charset="-122"/>
                <a:cs typeface="+mn-cs"/>
              </a:rPr>
              <a:t>沿</a:t>
            </a:r>
            <a:r>
              <a:rPr lang="en-US" altLang="zh-CN" sz="3200" dirty="0">
                <a:solidFill>
                  <a:srgbClr val="000000"/>
                </a:solidFill>
                <a:latin typeface="Times New Roman"/>
                <a:ea typeface="宋体" pitchFamily="2" charset="-122"/>
                <a:cs typeface="+mn-cs"/>
              </a:rPr>
              <a:t>x</a:t>
            </a:r>
            <a:r>
              <a:rPr lang="zh-CN" altLang="en-US" sz="3200" dirty="0">
                <a:solidFill>
                  <a:srgbClr val="000000"/>
                </a:solidFill>
                <a:latin typeface="Times New Roman"/>
                <a:ea typeface="宋体" pitchFamily="2" charset="-122"/>
                <a:cs typeface="+mn-cs"/>
              </a:rPr>
              <a:t>方向缩</a:t>
            </a:r>
            <a:r>
              <a:rPr lang="zh-CN" altLang="en-US" sz="3200" dirty="0">
                <a:solidFill>
                  <a:srgbClr val="000000"/>
                </a:solidFill>
                <a:latin typeface="Times New Roman"/>
                <a:ea typeface="宋体" pitchFamily="2" charset="-122"/>
              </a:rPr>
              <a:t>放</a:t>
            </a:r>
            <a:r>
              <a:rPr lang="en-US" altLang="zh-CN" sz="3200" dirty="0" err="1">
                <a:solidFill>
                  <a:srgbClr val="000000"/>
                </a:solidFill>
                <a:latin typeface="Times New Roman"/>
                <a:ea typeface="宋体" pitchFamily="2" charset="-122"/>
                <a:cs typeface="+mn-cs"/>
              </a:rPr>
              <a:t>S</a:t>
            </a:r>
            <a:r>
              <a:rPr lang="en-US" altLang="zh-CN" sz="3200" baseline="-30000" dirty="0" err="1">
                <a:solidFill>
                  <a:srgbClr val="000000"/>
                </a:solidFill>
                <a:latin typeface="Times New Roman"/>
                <a:ea typeface="宋体" pitchFamily="2" charset="-122"/>
                <a:cs typeface="+mn-cs"/>
              </a:rPr>
              <a:t>x</a:t>
            </a:r>
            <a:r>
              <a:rPr lang="zh-CN" altLang="en-US" sz="3200" dirty="0">
                <a:solidFill>
                  <a:srgbClr val="000000"/>
                </a:solidFill>
                <a:latin typeface="Times New Roman"/>
                <a:ea typeface="宋体" pitchFamily="2" charset="-122"/>
                <a:cs typeface="+mn-cs"/>
              </a:rPr>
              <a:t>倍，沿</a:t>
            </a:r>
            <a:r>
              <a:rPr lang="en-US" altLang="zh-CN" sz="3200" dirty="0">
                <a:solidFill>
                  <a:srgbClr val="000000"/>
                </a:solidFill>
                <a:latin typeface="Times New Roman"/>
                <a:ea typeface="宋体" pitchFamily="2" charset="-122"/>
                <a:cs typeface="+mn-cs"/>
              </a:rPr>
              <a:t>y</a:t>
            </a:r>
            <a:r>
              <a:rPr lang="zh-CN" altLang="en-US" sz="3200" dirty="0">
                <a:solidFill>
                  <a:srgbClr val="000000"/>
                </a:solidFill>
                <a:latin typeface="Times New Roman"/>
                <a:ea typeface="宋体" pitchFamily="2" charset="-122"/>
                <a:cs typeface="+mn-cs"/>
              </a:rPr>
              <a:t>方向缩</a:t>
            </a:r>
            <a:r>
              <a:rPr lang="zh-CN" altLang="en-US" sz="3200" dirty="0">
                <a:solidFill>
                  <a:srgbClr val="000000"/>
                </a:solidFill>
                <a:latin typeface="Times New Roman"/>
                <a:ea typeface="宋体" pitchFamily="2" charset="-122"/>
              </a:rPr>
              <a:t>放</a:t>
            </a:r>
            <a:r>
              <a:rPr lang="en-US" altLang="zh-CN" sz="3200" dirty="0">
                <a:solidFill>
                  <a:srgbClr val="000000"/>
                </a:solidFill>
                <a:latin typeface="Times New Roman"/>
                <a:ea typeface="宋体" pitchFamily="2" charset="-122"/>
                <a:cs typeface="+mn-cs"/>
              </a:rPr>
              <a:t>S</a:t>
            </a:r>
            <a:r>
              <a:rPr lang="en-US" altLang="zh-CN" sz="3200" baseline="-30000" dirty="0">
                <a:solidFill>
                  <a:srgbClr val="000000"/>
                </a:solidFill>
                <a:latin typeface="Times New Roman"/>
                <a:ea typeface="宋体" pitchFamily="2" charset="-122"/>
                <a:cs typeface="+mn-cs"/>
              </a:rPr>
              <a:t>y</a:t>
            </a:r>
            <a:r>
              <a:rPr lang="zh-CN" altLang="en-US" sz="3200" dirty="0">
                <a:solidFill>
                  <a:srgbClr val="000000"/>
                </a:solidFill>
                <a:latin typeface="Times New Roman"/>
                <a:ea typeface="宋体" pitchFamily="2" charset="-122"/>
                <a:cs typeface="+mn-cs"/>
              </a:rPr>
              <a:t>倍。其中</a:t>
            </a:r>
            <a:r>
              <a:rPr lang="en-US" altLang="zh-CN" sz="3200" dirty="0" err="1">
                <a:solidFill>
                  <a:srgbClr val="000000"/>
                </a:solidFill>
                <a:latin typeface="Times New Roman"/>
                <a:ea typeface="宋体" pitchFamily="2" charset="-122"/>
                <a:cs typeface="+mn-cs"/>
              </a:rPr>
              <a:t>S</a:t>
            </a:r>
            <a:r>
              <a:rPr lang="en-US" altLang="zh-CN" sz="3200" baseline="-30000" dirty="0" err="1">
                <a:solidFill>
                  <a:srgbClr val="000000"/>
                </a:solidFill>
                <a:latin typeface="Times New Roman"/>
                <a:ea typeface="宋体" pitchFamily="2" charset="-122"/>
                <a:cs typeface="+mn-cs"/>
              </a:rPr>
              <a:t>x</a:t>
            </a:r>
            <a:r>
              <a:rPr lang="zh-CN" altLang="en-US" sz="3200" dirty="0">
                <a:solidFill>
                  <a:srgbClr val="000000"/>
                </a:solidFill>
                <a:latin typeface="Times New Roman"/>
                <a:ea typeface="宋体" pitchFamily="2" charset="-122"/>
                <a:cs typeface="+mn-cs"/>
              </a:rPr>
              <a:t>和</a:t>
            </a:r>
            <a:r>
              <a:rPr lang="en-US" altLang="zh-CN" sz="3200" dirty="0" err="1">
                <a:solidFill>
                  <a:srgbClr val="000000"/>
                </a:solidFill>
                <a:latin typeface="Times New Roman"/>
                <a:ea typeface="宋体" pitchFamily="2" charset="-122"/>
                <a:cs typeface="+mn-cs"/>
              </a:rPr>
              <a:t>S</a:t>
            </a:r>
            <a:r>
              <a:rPr lang="en-US" altLang="zh-CN" sz="3200" baseline="-30000" dirty="0" err="1">
                <a:solidFill>
                  <a:srgbClr val="000000"/>
                </a:solidFill>
                <a:latin typeface="Times New Roman"/>
                <a:ea typeface="宋体" pitchFamily="2" charset="-122"/>
                <a:cs typeface="+mn-cs"/>
              </a:rPr>
              <a:t>y</a:t>
            </a:r>
            <a:r>
              <a:rPr lang="zh-CN" altLang="en-US" sz="3200" dirty="0">
                <a:solidFill>
                  <a:srgbClr val="000000"/>
                </a:solidFill>
                <a:latin typeface="Times New Roman"/>
                <a:ea typeface="宋体" pitchFamily="2" charset="-122"/>
                <a:cs typeface="+mn-cs"/>
              </a:rPr>
              <a:t>称为</a:t>
            </a:r>
            <a:r>
              <a:rPr lang="zh-CN" altLang="en-US" sz="3200" b="1" dirty="0">
                <a:solidFill>
                  <a:srgbClr val="000000"/>
                </a:solidFill>
                <a:latin typeface="Times New Roman"/>
                <a:ea typeface="宋体" pitchFamily="2" charset="-122"/>
                <a:cs typeface="+mn-cs"/>
              </a:rPr>
              <a:t>比例系数</a:t>
            </a:r>
            <a:r>
              <a:rPr lang="zh-CN" altLang="en-US" sz="3200" dirty="0">
                <a:solidFill>
                  <a:srgbClr val="000000"/>
                </a:solidFill>
                <a:latin typeface="Times New Roman"/>
                <a:ea typeface="宋体" pitchFamily="2" charset="-122"/>
                <a:cs typeface="+mn-cs"/>
              </a:rPr>
              <a:t>。</a:t>
            </a:r>
            <a:endParaRPr lang="zh-CN" altLang="en-US" sz="3200" dirty="0">
              <a:ea typeface="黑体" pitchFamily="2" charset="-122"/>
            </a:endParaRPr>
          </a:p>
        </p:txBody>
      </p:sp>
      <p:graphicFrame>
        <p:nvGraphicFramePr>
          <p:cNvPr id="24580" name="Object 2">
            <a:extLst>
              <a:ext uri="{FF2B5EF4-FFF2-40B4-BE49-F238E27FC236}">
                <a16:creationId xmlns:a16="http://schemas.microsoft.com/office/drawing/2014/main" id="{C6BB0D83-95CB-4F20-BB24-260DA4B78E87}"/>
              </a:ext>
            </a:extLst>
          </p:cNvPr>
          <p:cNvGraphicFramePr>
            <a:graphicFrameLocks noChangeAspect="1"/>
          </p:cNvGraphicFramePr>
          <p:nvPr/>
        </p:nvGraphicFramePr>
        <p:xfrm>
          <a:off x="4768850" y="2362200"/>
          <a:ext cx="5137150" cy="4495800"/>
        </p:xfrm>
        <a:graphic>
          <a:graphicData uri="http://schemas.openxmlformats.org/presentationml/2006/ole">
            <mc:AlternateContent xmlns:mc="http://schemas.openxmlformats.org/markup-compatibility/2006">
              <mc:Choice xmlns:v="urn:schemas-microsoft-com:vml" Requires="v">
                <p:oleObj spid="_x0000_s24747" name="Visio" r:id="rId4" imgW="2690753" imgH="2439472" progId="Visio.Drawing.11">
                  <p:embed/>
                </p:oleObj>
              </mc:Choice>
              <mc:Fallback>
                <p:oleObj name="Visio" r:id="rId4" imgW="2690753" imgH="243947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8850" y="2362200"/>
                        <a:ext cx="513715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1" name="Rectangle 5">
            <a:extLst>
              <a:ext uri="{FF2B5EF4-FFF2-40B4-BE49-F238E27FC236}">
                <a16:creationId xmlns:a16="http://schemas.microsoft.com/office/drawing/2014/main" id="{A7D1B66F-3C86-4122-ABA0-77FF4F1D249D}"/>
              </a:ext>
            </a:extLst>
          </p:cNvPr>
          <p:cNvSpPr>
            <a:spLocks noChangeArrowheads="1"/>
          </p:cNvSpPr>
          <p:nvPr/>
        </p:nvSpPr>
        <p:spPr bwMode="auto">
          <a:xfrm>
            <a:off x="165100" y="76200"/>
            <a:ext cx="94932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zh-CN" altLang="en-US" sz="4400" b="0" dirty="0">
                <a:solidFill>
                  <a:schemeClr val="accent2"/>
                </a:solidFill>
                <a:latin typeface="Arial" panose="020B0604020202020204" pitchFamily="34" charset="0"/>
                <a:ea typeface="宋体" panose="02010600030101010101" pitchFamily="2" charset="-122"/>
              </a:rPr>
              <a:t>缩放变换</a:t>
            </a:r>
          </a:p>
        </p:txBody>
      </p:sp>
      <p:graphicFrame>
        <p:nvGraphicFramePr>
          <p:cNvPr id="17410" name="Object 6">
            <a:extLst>
              <a:ext uri="{FF2B5EF4-FFF2-40B4-BE49-F238E27FC236}">
                <a16:creationId xmlns:a16="http://schemas.microsoft.com/office/drawing/2014/main" id="{37FF8044-C4D9-465E-A590-814C28A4733D}"/>
              </a:ext>
            </a:extLst>
          </p:cNvPr>
          <p:cNvGraphicFramePr>
            <a:graphicFrameLocks noChangeAspect="1"/>
          </p:cNvGraphicFramePr>
          <p:nvPr/>
        </p:nvGraphicFramePr>
        <p:xfrm>
          <a:off x="747713" y="4395788"/>
          <a:ext cx="3006725" cy="1841500"/>
        </p:xfrm>
        <a:graphic>
          <a:graphicData uri="http://schemas.openxmlformats.org/presentationml/2006/ole">
            <mc:AlternateContent xmlns:mc="http://schemas.openxmlformats.org/markup-compatibility/2006">
              <mc:Choice xmlns:v="urn:schemas-microsoft-com:vml" Requires="v">
                <p:oleObj spid="_x0000_s24748" name="Equation" r:id="rId6" imgW="825142" imgH="545863" progId="Equation.DSMT4">
                  <p:embed/>
                </p:oleObj>
              </mc:Choice>
              <mc:Fallback>
                <p:oleObj name="Equation" r:id="rId6" imgW="825142" imgH="545863"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7713" y="4395788"/>
                        <a:ext cx="3006725"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1" name="Object 3">
            <a:extLst>
              <a:ext uri="{FF2B5EF4-FFF2-40B4-BE49-F238E27FC236}">
                <a16:creationId xmlns:a16="http://schemas.microsoft.com/office/drawing/2014/main" id="{1FCF871A-F2E3-4F30-9ADA-77DC54EF9BE6}"/>
              </a:ext>
            </a:extLst>
          </p:cNvPr>
          <p:cNvGraphicFramePr>
            <a:graphicFrameLocks noChangeAspect="1"/>
          </p:cNvGraphicFramePr>
          <p:nvPr/>
        </p:nvGraphicFramePr>
        <p:xfrm>
          <a:off x="684213" y="2325688"/>
          <a:ext cx="2282825" cy="1755775"/>
        </p:xfrm>
        <a:graphic>
          <a:graphicData uri="http://schemas.openxmlformats.org/presentationml/2006/ole">
            <mc:AlternateContent xmlns:mc="http://schemas.openxmlformats.org/markup-compatibility/2006">
              <mc:Choice xmlns:v="urn:schemas-microsoft-com:vml" Requires="v">
                <p:oleObj spid="_x0000_s24749" name="Equation" r:id="rId8" imgW="495085" imgH="380835" progId="Equation.DSMT4">
                  <p:embed/>
                </p:oleObj>
              </mc:Choice>
              <mc:Fallback>
                <p:oleObj name="Equation" r:id="rId8" imgW="495085" imgH="380835" progId="Equation.DSMT4">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2325688"/>
                        <a:ext cx="2282825"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4" name="日期占位符 1">
            <a:extLst>
              <a:ext uri="{FF2B5EF4-FFF2-40B4-BE49-F238E27FC236}">
                <a16:creationId xmlns:a16="http://schemas.microsoft.com/office/drawing/2014/main" id="{B733F7A6-345F-40FF-9099-DDA9D5594A0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5B454BA-E73C-46AE-92B8-63104E439C96}"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blinds(horizontal)">
                                      <p:cBhvr>
                                        <p:cTn id="7" dur="500"/>
                                        <p:tgtEl>
                                          <p:spTgt spid="17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7410"/>
                                        </p:tgtEl>
                                        <p:attrNameLst>
                                          <p:attrName>style.visibility</p:attrName>
                                        </p:attrNameLst>
                                      </p:cBhvr>
                                      <p:to>
                                        <p:strVal val="visible"/>
                                      </p:to>
                                    </p:set>
                                    <p:animEffect transition="in" filter="checkerboard(across)">
                                      <p:cBhvr>
                                        <p:cTn id="12"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灯片编号占位符 5">
            <a:extLst>
              <a:ext uri="{FF2B5EF4-FFF2-40B4-BE49-F238E27FC236}">
                <a16:creationId xmlns:a16="http://schemas.microsoft.com/office/drawing/2014/main" id="{7389C053-DFF2-41AD-8213-0C46E6C073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43C58A4-35C5-4251-8B9A-9FC0810C7830}" type="slidenum">
              <a:rPr lang="zh-CN" altLang="en-US" sz="1400" smtClean="0">
                <a:latin typeface="Arial" panose="020B0604020202020204" pitchFamily="34" charset="0"/>
              </a:rPr>
              <a:pPr>
                <a:spcBef>
                  <a:spcPct val="0"/>
                </a:spcBef>
                <a:buFontTx/>
                <a:buNone/>
              </a:pPr>
              <a:t>22</a:t>
            </a:fld>
            <a:endParaRPr lang="en-US" altLang="zh-CN" sz="1400">
              <a:latin typeface="Arial" panose="020B0604020202020204" pitchFamily="34" charset="0"/>
            </a:endParaRPr>
          </a:p>
        </p:txBody>
      </p:sp>
      <p:sp>
        <p:nvSpPr>
          <p:cNvPr id="25603" name="Rectangle 3">
            <a:extLst>
              <a:ext uri="{FF2B5EF4-FFF2-40B4-BE49-F238E27FC236}">
                <a16:creationId xmlns:a16="http://schemas.microsoft.com/office/drawing/2014/main" id="{0B29C29D-84FE-4A68-B9CF-BBB5A362010E}"/>
              </a:ext>
            </a:extLst>
          </p:cNvPr>
          <p:cNvSpPr>
            <a:spLocks noGrp="1" noChangeArrowheads="1"/>
          </p:cNvSpPr>
          <p:nvPr>
            <p:ph type="body" idx="1"/>
          </p:nvPr>
        </p:nvSpPr>
        <p:spPr>
          <a:xfrm>
            <a:off x="219075" y="1249363"/>
            <a:ext cx="9385300" cy="1143000"/>
          </a:xfrm>
        </p:spPr>
        <p:txBody>
          <a:bodyPr/>
          <a:lstStyle/>
          <a:p>
            <a:pPr algn="just" eaLnBrk="1" hangingPunct="1">
              <a:lnSpc>
                <a:spcPct val="120000"/>
              </a:lnSpc>
              <a:buFontTx/>
              <a:buNone/>
            </a:pPr>
            <a:r>
              <a:rPr lang="zh-CN" altLang="en-US">
                <a:ea typeface="宋体" panose="02010600030101010101" pitchFamily="2" charset="-122"/>
              </a:rPr>
              <a:t>用于产生弹性物体的变形处理。在游戏中用它扭曲整个场景</a:t>
            </a:r>
            <a:r>
              <a:rPr lang="en-US" altLang="zh-CN">
                <a:ea typeface="宋体" panose="02010600030101010101" pitchFamily="2" charset="-122"/>
              </a:rPr>
              <a:t>,</a:t>
            </a:r>
            <a:r>
              <a:rPr lang="zh-CN" altLang="en-US">
                <a:ea typeface="宋体" panose="02010600030101010101" pitchFamily="2" charset="-122"/>
              </a:rPr>
              <a:t>产生虚幻效果</a:t>
            </a:r>
            <a:r>
              <a:rPr lang="en-US" altLang="zh-CN">
                <a:ea typeface="宋体" panose="02010600030101010101" pitchFamily="2" charset="-122"/>
              </a:rPr>
              <a:t>.</a:t>
            </a:r>
            <a:endParaRPr lang="zh-CN" altLang="en-US">
              <a:ea typeface="宋体" panose="02010600030101010101" pitchFamily="2" charset="-122"/>
            </a:endParaRPr>
          </a:p>
        </p:txBody>
      </p:sp>
      <p:graphicFrame>
        <p:nvGraphicFramePr>
          <p:cNvPr id="25604" name="Object 2">
            <a:extLst>
              <a:ext uri="{FF2B5EF4-FFF2-40B4-BE49-F238E27FC236}">
                <a16:creationId xmlns:a16="http://schemas.microsoft.com/office/drawing/2014/main" id="{2DECA6B4-0489-4FBD-BCE2-09313EA4D868}"/>
              </a:ext>
            </a:extLst>
          </p:cNvPr>
          <p:cNvGraphicFramePr>
            <a:graphicFrameLocks noChangeAspect="1"/>
          </p:cNvGraphicFramePr>
          <p:nvPr/>
        </p:nvGraphicFramePr>
        <p:xfrm>
          <a:off x="231775" y="2582863"/>
          <a:ext cx="9385300" cy="3581400"/>
        </p:xfrm>
        <a:graphic>
          <a:graphicData uri="http://schemas.openxmlformats.org/presentationml/2006/ole">
            <mc:AlternateContent xmlns:mc="http://schemas.openxmlformats.org/markup-compatibility/2006">
              <mc:Choice xmlns:v="urn:schemas-microsoft-com:vml" Requires="v">
                <p:oleObj spid="_x0000_s25660" name="Visio" r:id="rId3" imgW="6291360" imgH="2602080" progId="Visio.Drawing.11">
                  <p:embed/>
                </p:oleObj>
              </mc:Choice>
              <mc:Fallback>
                <p:oleObj name="Visio" r:id="rId3" imgW="6291360" imgH="260208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2582863"/>
                        <a:ext cx="93853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5" name="日期占位符 1">
            <a:extLst>
              <a:ext uri="{FF2B5EF4-FFF2-40B4-BE49-F238E27FC236}">
                <a16:creationId xmlns:a16="http://schemas.microsoft.com/office/drawing/2014/main" id="{14BD1951-99DF-43C1-A1DB-64EB4CF87AB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04A0585-18B5-4B61-BE49-0FDCDB2A3850}"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sp>
        <p:nvSpPr>
          <p:cNvPr id="25606" name="标题 1">
            <a:extLst>
              <a:ext uri="{FF2B5EF4-FFF2-40B4-BE49-F238E27FC236}">
                <a16:creationId xmlns:a16="http://schemas.microsoft.com/office/drawing/2014/main" id="{C3EAF3AE-1F1C-4DFC-BA97-70DD45DAFB4A}"/>
              </a:ext>
            </a:extLst>
          </p:cNvPr>
          <p:cNvSpPr>
            <a:spLocks noGrp="1" noChangeArrowheads="1"/>
          </p:cNvSpPr>
          <p:nvPr>
            <p:ph type="title"/>
          </p:nvPr>
        </p:nvSpPr>
        <p:spPr>
          <a:xfrm>
            <a:off x="412750" y="87313"/>
            <a:ext cx="9493250" cy="914400"/>
          </a:xfrm>
        </p:spPr>
        <p:txBody>
          <a:bodyPr/>
          <a:lstStyle/>
          <a:p>
            <a:r>
              <a:rPr lang="zh-CN" altLang="en-US">
                <a:ea typeface="宋体" panose="02010600030101010101" pitchFamily="2" charset="-122"/>
              </a:rPr>
              <a:t> 错切变换</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8693972C-FACD-4D18-BF3B-6CF4594ABB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A0ACFF9-3014-4C19-9814-876151729095}" type="slidenum">
              <a:rPr lang="zh-CN" altLang="en-US" sz="1400" smtClean="0">
                <a:latin typeface="Arial" panose="020B0604020202020204" pitchFamily="34" charset="0"/>
              </a:rPr>
              <a:pPr>
                <a:spcBef>
                  <a:spcPct val="0"/>
                </a:spcBef>
                <a:buFontTx/>
                <a:buNone/>
              </a:pPr>
              <a:t>23</a:t>
            </a:fld>
            <a:endParaRPr lang="en-US" altLang="zh-CN" sz="1400">
              <a:latin typeface="Arial" panose="020B0604020202020204" pitchFamily="34" charset="0"/>
            </a:endParaRPr>
          </a:p>
        </p:txBody>
      </p:sp>
      <p:sp>
        <p:nvSpPr>
          <p:cNvPr id="26627" name="Rectangle 3">
            <a:extLst>
              <a:ext uri="{FF2B5EF4-FFF2-40B4-BE49-F238E27FC236}">
                <a16:creationId xmlns:a16="http://schemas.microsoft.com/office/drawing/2014/main" id="{54DB5AED-01A5-48D6-B5B2-80DF821D91CA}"/>
              </a:ext>
            </a:extLst>
          </p:cNvPr>
          <p:cNvSpPr>
            <a:spLocks noGrp="1" noChangeArrowheads="1"/>
          </p:cNvSpPr>
          <p:nvPr>
            <p:ph type="body" idx="1"/>
          </p:nvPr>
        </p:nvSpPr>
        <p:spPr>
          <a:xfrm>
            <a:off x="130175" y="938213"/>
            <a:ext cx="9245600" cy="1276350"/>
          </a:xfrm>
        </p:spPr>
        <p:txBody>
          <a:bodyPr/>
          <a:lstStyle/>
          <a:p>
            <a:pPr algn="just" eaLnBrk="1" hangingPunct="1">
              <a:lnSpc>
                <a:spcPct val="130000"/>
              </a:lnSpc>
              <a:buFontTx/>
              <a:buNone/>
            </a:pPr>
            <a:r>
              <a:rPr lang="zh-CN" altLang="en-US" sz="2800">
                <a:ea typeface="宋体" panose="02010600030101010101" pitchFamily="2" charset="-122"/>
              </a:rPr>
              <a:t> (1)</a:t>
            </a:r>
            <a:r>
              <a:rPr lang="zh-CN" altLang="en-US" sz="2800" b="1">
                <a:ea typeface="宋体" panose="02010600030101010101" pitchFamily="2" charset="-122"/>
              </a:rPr>
              <a:t>沿</a:t>
            </a:r>
            <a:r>
              <a:rPr lang="en-US" altLang="zh-CN" sz="2800" b="1">
                <a:ea typeface="宋体" panose="02010600030101010101" pitchFamily="2" charset="-122"/>
              </a:rPr>
              <a:t>x</a:t>
            </a:r>
            <a:r>
              <a:rPr lang="zh-CN" altLang="en-US" sz="2800" b="1">
                <a:ea typeface="宋体" panose="02010600030101010101" pitchFamily="2" charset="-122"/>
              </a:rPr>
              <a:t>方向错切</a:t>
            </a:r>
            <a:endParaRPr lang="en-US" altLang="zh-CN" sz="2800" b="1">
              <a:ea typeface="宋体" panose="02010600030101010101" pitchFamily="2" charset="-122"/>
            </a:endParaRPr>
          </a:p>
          <a:p>
            <a:pPr algn="just" eaLnBrk="1" hangingPunct="1">
              <a:lnSpc>
                <a:spcPct val="130000"/>
              </a:lnSpc>
              <a:buFontTx/>
              <a:buNone/>
            </a:pPr>
            <a:r>
              <a:rPr lang="zh-CN" altLang="en-US" sz="2800">
                <a:latin typeface="华文宋体" panose="02010600040101010101" pitchFamily="2" charset="-122"/>
                <a:ea typeface="华文宋体" panose="02010600040101010101" pitchFamily="2" charset="-122"/>
              </a:rPr>
              <a:t>每一点的</a:t>
            </a:r>
            <a:r>
              <a:rPr lang="en-US" altLang="zh-CN" sz="2800">
                <a:latin typeface="华文宋体" panose="02010600040101010101" pitchFamily="2" charset="-122"/>
                <a:ea typeface="华文宋体" panose="02010600040101010101" pitchFamily="2" charset="-122"/>
              </a:rPr>
              <a:t>y</a:t>
            </a:r>
            <a:r>
              <a:rPr lang="zh-CN" altLang="en-US" sz="2800">
                <a:latin typeface="华文宋体" panose="02010600040101010101" pitchFamily="2" charset="-122"/>
                <a:ea typeface="华文宋体" panose="02010600040101010101" pitchFamily="2" charset="-122"/>
              </a:rPr>
              <a:t>坐标不变</a:t>
            </a:r>
            <a:r>
              <a:rPr lang="en-US" altLang="zh-CN" sz="2800">
                <a:latin typeface="华文宋体" panose="02010600040101010101" pitchFamily="2" charset="-122"/>
                <a:ea typeface="华文宋体" panose="02010600040101010101" pitchFamily="2" charset="-122"/>
              </a:rPr>
              <a:t>,x</a:t>
            </a:r>
            <a:r>
              <a:rPr lang="zh-CN" altLang="en-US" sz="2800">
                <a:latin typeface="华文宋体" panose="02010600040101010101" pitchFamily="2" charset="-122"/>
                <a:ea typeface="华文宋体" panose="02010600040101010101" pitchFamily="2" charset="-122"/>
              </a:rPr>
              <a:t>坐标平移一个</a:t>
            </a:r>
            <a:r>
              <a:rPr lang="en-US" altLang="zh-CN" sz="2800">
                <a:latin typeface="华文宋体" panose="02010600040101010101" pitchFamily="2" charset="-122"/>
                <a:ea typeface="华文宋体" panose="02010600040101010101" pitchFamily="2" charset="-122"/>
              </a:rPr>
              <a:t>y</a:t>
            </a:r>
            <a:r>
              <a:rPr lang="zh-CN" altLang="en-US" sz="2800">
                <a:latin typeface="华文宋体" panose="02010600040101010101" pitchFamily="2" charset="-122"/>
                <a:ea typeface="华文宋体" panose="02010600040101010101" pitchFamily="2" charset="-122"/>
              </a:rPr>
              <a:t>坐标的线性量</a:t>
            </a:r>
            <a:r>
              <a:rPr lang="en-US" altLang="zh-CN" sz="2800">
                <a:latin typeface="华文宋体" panose="02010600040101010101" pitchFamily="2" charset="-122"/>
                <a:ea typeface="华文宋体" panose="02010600040101010101" pitchFamily="2" charset="-122"/>
              </a:rPr>
              <a:t>.</a:t>
            </a:r>
            <a:endParaRPr lang="zh-CN" altLang="en-US" sz="2800">
              <a:latin typeface="华文宋体" panose="02010600040101010101" pitchFamily="2" charset="-122"/>
              <a:ea typeface="华文宋体" panose="02010600040101010101" pitchFamily="2" charset="-122"/>
            </a:endParaRPr>
          </a:p>
        </p:txBody>
      </p:sp>
      <p:sp>
        <p:nvSpPr>
          <p:cNvPr id="26628" name="Rectangle 5">
            <a:extLst>
              <a:ext uri="{FF2B5EF4-FFF2-40B4-BE49-F238E27FC236}">
                <a16:creationId xmlns:a16="http://schemas.microsoft.com/office/drawing/2014/main" id="{A42F0FEB-3E45-49EC-8E90-A00A096FACF3}"/>
              </a:ext>
            </a:extLst>
          </p:cNvPr>
          <p:cNvSpPr>
            <a:spLocks noChangeArrowheads="1"/>
          </p:cNvSpPr>
          <p:nvPr/>
        </p:nvSpPr>
        <p:spPr bwMode="auto">
          <a:xfrm>
            <a:off x="165100" y="76200"/>
            <a:ext cx="94932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zh-CN" altLang="en-US" sz="4400" b="0">
                <a:solidFill>
                  <a:schemeClr val="accent2"/>
                </a:solidFill>
                <a:latin typeface="Arial" panose="020B0604020202020204" pitchFamily="34" charset="0"/>
                <a:ea typeface="宋体" panose="02010600030101010101" pitchFamily="2" charset="-122"/>
              </a:rPr>
              <a:t> 错切变换</a:t>
            </a:r>
          </a:p>
        </p:txBody>
      </p:sp>
      <p:sp>
        <p:nvSpPr>
          <p:cNvPr id="26629" name="Rectangle 5">
            <a:extLst>
              <a:ext uri="{FF2B5EF4-FFF2-40B4-BE49-F238E27FC236}">
                <a16:creationId xmlns:a16="http://schemas.microsoft.com/office/drawing/2014/main" id="{3E459164-38AB-4E6B-ABD6-972EBB00AE0F}"/>
              </a:ext>
            </a:extLst>
          </p:cNvPr>
          <p:cNvSpPr>
            <a:spLocks noChangeArrowheads="1"/>
          </p:cNvSpPr>
          <p:nvPr/>
        </p:nvSpPr>
        <p:spPr bwMode="auto">
          <a:xfrm>
            <a:off x="0" y="0"/>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endParaRPr lang="zh-CN" altLang="en-US">
              <a:solidFill>
                <a:schemeClr val="accent2"/>
              </a:solidFill>
              <a:latin typeface="Arial" panose="020B0604020202020204" pitchFamily="34" charset="0"/>
            </a:endParaRPr>
          </a:p>
        </p:txBody>
      </p:sp>
      <p:graphicFrame>
        <p:nvGraphicFramePr>
          <p:cNvPr id="26630" name="Object 4">
            <a:extLst>
              <a:ext uri="{FF2B5EF4-FFF2-40B4-BE49-F238E27FC236}">
                <a16:creationId xmlns:a16="http://schemas.microsoft.com/office/drawing/2014/main" id="{E2716426-B410-47C6-8BF7-7D29E5B4EAE9}"/>
              </a:ext>
            </a:extLst>
          </p:cNvPr>
          <p:cNvGraphicFramePr>
            <a:graphicFrameLocks noChangeAspect="1"/>
          </p:cNvGraphicFramePr>
          <p:nvPr/>
        </p:nvGraphicFramePr>
        <p:xfrm>
          <a:off x="5422900" y="3821113"/>
          <a:ext cx="4367213" cy="2911475"/>
        </p:xfrm>
        <a:graphic>
          <a:graphicData uri="http://schemas.openxmlformats.org/presentationml/2006/ole">
            <mc:AlternateContent xmlns:mc="http://schemas.openxmlformats.org/markup-compatibility/2006">
              <mc:Choice xmlns:v="urn:schemas-microsoft-com:vml" Requires="v">
                <p:oleObj spid="_x0000_s26847" name="Visio" r:id="rId3" imgW="2685752" imgH="1793141" progId="Visio.Drawing.11">
                  <p:embed/>
                </p:oleObj>
              </mc:Choice>
              <mc:Fallback>
                <p:oleObj name="Visio" r:id="rId3" imgW="2685752" imgH="1793141"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2900" y="3821113"/>
                        <a:ext cx="4367213"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59" name="Object 6">
            <a:extLst>
              <a:ext uri="{FF2B5EF4-FFF2-40B4-BE49-F238E27FC236}">
                <a16:creationId xmlns:a16="http://schemas.microsoft.com/office/drawing/2014/main" id="{6FACF568-064A-4C1E-8E3E-BBA8B248F4CE}"/>
              </a:ext>
            </a:extLst>
          </p:cNvPr>
          <p:cNvGraphicFramePr>
            <a:graphicFrameLocks noChangeAspect="1"/>
          </p:cNvGraphicFramePr>
          <p:nvPr/>
        </p:nvGraphicFramePr>
        <p:xfrm>
          <a:off x="550863" y="2282825"/>
          <a:ext cx="2497137" cy="1576388"/>
        </p:xfrm>
        <a:graphic>
          <a:graphicData uri="http://schemas.openxmlformats.org/presentationml/2006/ole">
            <mc:AlternateContent xmlns:mc="http://schemas.openxmlformats.org/markup-compatibility/2006">
              <mc:Choice xmlns:v="urn:schemas-microsoft-com:vml" Requires="v">
                <p:oleObj spid="_x0000_s26848" name="Equation" r:id="rId5" imgW="583947" imgH="368140" progId="Equation.DSMT4">
                  <p:embed/>
                </p:oleObj>
              </mc:Choice>
              <mc:Fallback>
                <p:oleObj name="Equation" r:id="rId5" imgW="583947" imgH="3681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63" y="2282825"/>
                        <a:ext cx="2497137" cy="157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239" name="Object 7">
            <a:extLst>
              <a:ext uri="{FF2B5EF4-FFF2-40B4-BE49-F238E27FC236}">
                <a16:creationId xmlns:a16="http://schemas.microsoft.com/office/drawing/2014/main" id="{4BD8C59D-B710-4F8C-8028-ED01CC25A431}"/>
              </a:ext>
            </a:extLst>
          </p:cNvPr>
          <p:cNvGraphicFramePr>
            <a:graphicFrameLocks noChangeAspect="1"/>
          </p:cNvGraphicFramePr>
          <p:nvPr/>
        </p:nvGraphicFramePr>
        <p:xfrm>
          <a:off x="4321175" y="2163763"/>
          <a:ext cx="3802063" cy="1857375"/>
        </p:xfrm>
        <a:graphic>
          <a:graphicData uri="http://schemas.openxmlformats.org/presentationml/2006/ole">
            <mc:AlternateContent xmlns:mc="http://schemas.openxmlformats.org/markup-compatibility/2006">
              <mc:Choice xmlns:v="urn:schemas-microsoft-com:vml" Requires="v">
                <p:oleObj spid="_x0000_s26849" name="Equation" r:id="rId7" imgW="1028254" imgH="545863" progId="Equation.DSMT4">
                  <p:embed/>
                </p:oleObj>
              </mc:Choice>
              <mc:Fallback>
                <p:oleObj name="Equation" r:id="rId7" imgW="1028254" imgH="545863"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175" y="2163763"/>
                        <a:ext cx="3802063"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240" name="Object 8">
            <a:extLst>
              <a:ext uri="{FF2B5EF4-FFF2-40B4-BE49-F238E27FC236}">
                <a16:creationId xmlns:a16="http://schemas.microsoft.com/office/drawing/2014/main" id="{45AE5256-C82F-4FEE-A137-DC922F871B09}"/>
              </a:ext>
            </a:extLst>
          </p:cNvPr>
          <p:cNvGraphicFramePr>
            <a:graphicFrameLocks noChangeAspect="1"/>
          </p:cNvGraphicFramePr>
          <p:nvPr/>
        </p:nvGraphicFramePr>
        <p:xfrm>
          <a:off x="665163" y="4432300"/>
          <a:ext cx="3144837" cy="1857375"/>
        </p:xfrm>
        <a:graphic>
          <a:graphicData uri="http://schemas.openxmlformats.org/presentationml/2006/ole">
            <mc:AlternateContent xmlns:mc="http://schemas.openxmlformats.org/markup-compatibility/2006">
              <mc:Choice xmlns:v="urn:schemas-microsoft-com:vml" Requires="v">
                <p:oleObj spid="_x0000_s26850" name="Equation" r:id="rId9" imgW="850531" imgH="545863" progId="Equation.DSMT4">
                  <p:embed/>
                </p:oleObj>
              </mc:Choice>
              <mc:Fallback>
                <p:oleObj name="Equation" r:id="rId9" imgW="850531" imgH="545863"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5163" y="4432300"/>
                        <a:ext cx="3144837"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4" name="日期占位符 1">
            <a:extLst>
              <a:ext uri="{FF2B5EF4-FFF2-40B4-BE49-F238E27FC236}">
                <a16:creationId xmlns:a16="http://schemas.microsoft.com/office/drawing/2014/main" id="{42DD7226-67B3-4CA1-9D1C-49795D3BAA6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20CFB36-85FA-428D-8BC4-EAEDA466DBCD}"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checkerboard(across)">
                                      <p:cBhvr>
                                        <p:cTn id="7" dur="500"/>
                                        <p:tgtEl>
                                          <p:spTgt spid="19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5239"/>
                                        </p:tgtEl>
                                        <p:attrNameLst>
                                          <p:attrName>style.visibility</p:attrName>
                                        </p:attrNameLst>
                                      </p:cBhvr>
                                      <p:to>
                                        <p:strVal val="visible"/>
                                      </p:to>
                                    </p:set>
                                    <p:animEffect transition="in" filter="checkerboard(across)">
                                      <p:cBhvr>
                                        <p:cTn id="12" dur="500"/>
                                        <p:tgtEl>
                                          <p:spTgt spid="952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95240"/>
                                        </p:tgtEl>
                                        <p:attrNameLst>
                                          <p:attrName>style.visibility</p:attrName>
                                        </p:attrNameLst>
                                      </p:cBhvr>
                                      <p:to>
                                        <p:strVal val="visible"/>
                                      </p:to>
                                    </p:set>
                                    <p:animEffect transition="in" filter="checkerboard(across)">
                                      <p:cBhvr>
                                        <p:cTn id="17" dur="500"/>
                                        <p:tgtEl>
                                          <p:spTgt spid="95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灯片编号占位符 5">
            <a:extLst>
              <a:ext uri="{FF2B5EF4-FFF2-40B4-BE49-F238E27FC236}">
                <a16:creationId xmlns:a16="http://schemas.microsoft.com/office/drawing/2014/main" id="{93BD2625-BDF3-412F-9503-086ED0D656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82C37DC-2A05-4AEF-8739-A44CD158A6FA}" type="slidenum">
              <a:rPr lang="zh-CN" altLang="en-US" sz="1400" smtClean="0">
                <a:latin typeface="Arial" panose="020B0604020202020204" pitchFamily="34" charset="0"/>
              </a:rPr>
              <a:pPr>
                <a:spcBef>
                  <a:spcPct val="0"/>
                </a:spcBef>
                <a:buFontTx/>
                <a:buNone/>
              </a:pPr>
              <a:t>24</a:t>
            </a:fld>
            <a:endParaRPr lang="en-US" altLang="zh-CN" sz="1400">
              <a:latin typeface="Arial" panose="020B0604020202020204" pitchFamily="34" charset="0"/>
            </a:endParaRPr>
          </a:p>
        </p:txBody>
      </p:sp>
      <p:sp>
        <p:nvSpPr>
          <p:cNvPr id="27651" name="Rectangle 3">
            <a:extLst>
              <a:ext uri="{FF2B5EF4-FFF2-40B4-BE49-F238E27FC236}">
                <a16:creationId xmlns:a16="http://schemas.microsoft.com/office/drawing/2014/main" id="{E98035B9-20AF-4770-A4FF-02CC64775E97}"/>
              </a:ext>
            </a:extLst>
          </p:cNvPr>
          <p:cNvSpPr>
            <a:spLocks noGrp="1" noChangeArrowheads="1"/>
          </p:cNvSpPr>
          <p:nvPr>
            <p:ph type="body" idx="1"/>
          </p:nvPr>
        </p:nvSpPr>
        <p:spPr>
          <a:xfrm>
            <a:off x="130175" y="938213"/>
            <a:ext cx="9245600" cy="1276350"/>
          </a:xfrm>
        </p:spPr>
        <p:txBody>
          <a:bodyPr/>
          <a:lstStyle/>
          <a:p>
            <a:pPr algn="just" eaLnBrk="1" hangingPunct="1">
              <a:lnSpc>
                <a:spcPct val="130000"/>
              </a:lnSpc>
              <a:buFontTx/>
              <a:buNone/>
            </a:pPr>
            <a:r>
              <a:rPr lang="zh-CN" altLang="en-US" sz="2800">
                <a:ea typeface="宋体" panose="02010600030101010101" pitchFamily="2" charset="-122"/>
              </a:rPr>
              <a:t> (</a:t>
            </a:r>
            <a:r>
              <a:rPr lang="en-US" altLang="zh-CN" sz="2800">
                <a:ea typeface="宋体" panose="02010600030101010101" pitchFamily="2" charset="-122"/>
              </a:rPr>
              <a:t>2</a:t>
            </a:r>
            <a:r>
              <a:rPr lang="zh-CN" altLang="en-US" sz="2800">
                <a:ea typeface="宋体" panose="02010600030101010101" pitchFamily="2" charset="-122"/>
              </a:rPr>
              <a:t>)</a:t>
            </a:r>
            <a:r>
              <a:rPr lang="zh-CN" altLang="en-US" sz="2800" b="1">
                <a:ea typeface="宋体" panose="02010600030101010101" pitchFamily="2" charset="-122"/>
              </a:rPr>
              <a:t>沿</a:t>
            </a:r>
            <a:r>
              <a:rPr lang="en-US" altLang="zh-CN" sz="2800" b="1">
                <a:ea typeface="宋体" panose="02010600030101010101" pitchFamily="2" charset="-122"/>
              </a:rPr>
              <a:t>y</a:t>
            </a:r>
            <a:r>
              <a:rPr lang="zh-CN" altLang="en-US" sz="2800" b="1">
                <a:ea typeface="宋体" panose="02010600030101010101" pitchFamily="2" charset="-122"/>
              </a:rPr>
              <a:t>方向错切</a:t>
            </a:r>
            <a:endParaRPr lang="en-US" altLang="zh-CN" sz="2800" b="1">
              <a:ea typeface="宋体" panose="02010600030101010101" pitchFamily="2" charset="-122"/>
            </a:endParaRPr>
          </a:p>
          <a:p>
            <a:pPr algn="just" eaLnBrk="1" hangingPunct="1">
              <a:lnSpc>
                <a:spcPct val="130000"/>
              </a:lnSpc>
              <a:buFontTx/>
              <a:buNone/>
            </a:pPr>
            <a:r>
              <a:rPr lang="zh-CN" altLang="en-US" sz="2800">
                <a:latin typeface="华文宋体" panose="02010600040101010101" pitchFamily="2" charset="-122"/>
                <a:ea typeface="华文宋体" panose="02010600040101010101" pitchFamily="2" charset="-122"/>
              </a:rPr>
              <a:t>每一点的</a:t>
            </a:r>
            <a:r>
              <a:rPr lang="en-US" altLang="zh-CN" sz="2800">
                <a:latin typeface="华文宋体" panose="02010600040101010101" pitchFamily="2" charset="-122"/>
                <a:ea typeface="华文宋体" panose="02010600040101010101" pitchFamily="2" charset="-122"/>
              </a:rPr>
              <a:t>x</a:t>
            </a:r>
            <a:r>
              <a:rPr lang="zh-CN" altLang="en-US" sz="2800">
                <a:latin typeface="华文宋体" panose="02010600040101010101" pitchFamily="2" charset="-122"/>
                <a:ea typeface="华文宋体" panose="02010600040101010101" pitchFamily="2" charset="-122"/>
              </a:rPr>
              <a:t>坐标不变</a:t>
            </a:r>
            <a:r>
              <a:rPr lang="en-US" altLang="zh-CN" sz="2800">
                <a:latin typeface="华文宋体" panose="02010600040101010101" pitchFamily="2" charset="-122"/>
                <a:ea typeface="华文宋体" panose="02010600040101010101" pitchFamily="2" charset="-122"/>
              </a:rPr>
              <a:t>,y</a:t>
            </a:r>
            <a:r>
              <a:rPr lang="zh-CN" altLang="en-US" sz="2800">
                <a:latin typeface="华文宋体" panose="02010600040101010101" pitchFamily="2" charset="-122"/>
                <a:ea typeface="华文宋体" panose="02010600040101010101" pitchFamily="2" charset="-122"/>
              </a:rPr>
              <a:t>坐标平移一个</a:t>
            </a:r>
            <a:r>
              <a:rPr lang="en-US" altLang="zh-CN" sz="2800">
                <a:latin typeface="华文宋体" panose="02010600040101010101" pitchFamily="2" charset="-122"/>
                <a:ea typeface="华文宋体" panose="02010600040101010101" pitchFamily="2" charset="-122"/>
              </a:rPr>
              <a:t>x</a:t>
            </a:r>
            <a:r>
              <a:rPr lang="zh-CN" altLang="en-US" sz="2800">
                <a:latin typeface="华文宋体" panose="02010600040101010101" pitchFamily="2" charset="-122"/>
                <a:ea typeface="华文宋体" panose="02010600040101010101" pitchFamily="2" charset="-122"/>
              </a:rPr>
              <a:t>坐标的线性量</a:t>
            </a:r>
            <a:r>
              <a:rPr lang="en-US" altLang="zh-CN" sz="2800">
                <a:latin typeface="华文宋体" panose="02010600040101010101" pitchFamily="2" charset="-122"/>
                <a:ea typeface="华文宋体" panose="02010600040101010101" pitchFamily="2" charset="-122"/>
              </a:rPr>
              <a:t>.</a:t>
            </a:r>
            <a:endParaRPr lang="zh-CN" altLang="en-US" sz="2800">
              <a:latin typeface="华文宋体" panose="02010600040101010101" pitchFamily="2" charset="-122"/>
              <a:ea typeface="华文宋体" panose="02010600040101010101" pitchFamily="2" charset="-122"/>
            </a:endParaRPr>
          </a:p>
        </p:txBody>
      </p:sp>
      <p:sp>
        <p:nvSpPr>
          <p:cNvPr id="27652" name="Rectangle 5">
            <a:extLst>
              <a:ext uri="{FF2B5EF4-FFF2-40B4-BE49-F238E27FC236}">
                <a16:creationId xmlns:a16="http://schemas.microsoft.com/office/drawing/2014/main" id="{7947C651-66DE-434C-BF27-4633F1E12AAE}"/>
              </a:ext>
            </a:extLst>
          </p:cNvPr>
          <p:cNvSpPr>
            <a:spLocks noChangeArrowheads="1"/>
          </p:cNvSpPr>
          <p:nvPr/>
        </p:nvSpPr>
        <p:spPr bwMode="auto">
          <a:xfrm>
            <a:off x="165100" y="76200"/>
            <a:ext cx="94932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zh-CN" altLang="en-US" sz="4400" b="0">
                <a:solidFill>
                  <a:schemeClr val="accent2"/>
                </a:solidFill>
                <a:latin typeface="Arial" panose="020B0604020202020204" pitchFamily="34" charset="0"/>
                <a:ea typeface="宋体" panose="02010600030101010101" pitchFamily="2" charset="-122"/>
              </a:rPr>
              <a:t> 错切变换</a:t>
            </a:r>
          </a:p>
        </p:txBody>
      </p:sp>
      <p:sp>
        <p:nvSpPr>
          <p:cNvPr id="27653" name="Rectangle 5">
            <a:extLst>
              <a:ext uri="{FF2B5EF4-FFF2-40B4-BE49-F238E27FC236}">
                <a16:creationId xmlns:a16="http://schemas.microsoft.com/office/drawing/2014/main" id="{8F24FE37-54A4-47DA-A9A5-AC11E07C697B}"/>
              </a:ext>
            </a:extLst>
          </p:cNvPr>
          <p:cNvSpPr>
            <a:spLocks noChangeArrowheads="1"/>
          </p:cNvSpPr>
          <p:nvPr/>
        </p:nvSpPr>
        <p:spPr bwMode="auto">
          <a:xfrm>
            <a:off x="0" y="0"/>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endParaRPr lang="zh-CN" altLang="en-US">
              <a:solidFill>
                <a:schemeClr val="accent2"/>
              </a:solidFill>
              <a:latin typeface="Arial" panose="020B0604020202020204" pitchFamily="34" charset="0"/>
            </a:endParaRPr>
          </a:p>
        </p:txBody>
      </p:sp>
      <p:graphicFrame>
        <p:nvGraphicFramePr>
          <p:cNvPr id="20482" name="Object 3">
            <a:extLst>
              <a:ext uri="{FF2B5EF4-FFF2-40B4-BE49-F238E27FC236}">
                <a16:creationId xmlns:a16="http://schemas.microsoft.com/office/drawing/2014/main" id="{5CBAF1F5-C87B-485F-AA0F-B6B13E0BADAB}"/>
              </a:ext>
            </a:extLst>
          </p:cNvPr>
          <p:cNvGraphicFramePr>
            <a:graphicFrameLocks noChangeAspect="1"/>
          </p:cNvGraphicFramePr>
          <p:nvPr/>
        </p:nvGraphicFramePr>
        <p:xfrm>
          <a:off x="255588" y="2265363"/>
          <a:ext cx="2551112" cy="1576387"/>
        </p:xfrm>
        <a:graphic>
          <a:graphicData uri="http://schemas.openxmlformats.org/presentationml/2006/ole">
            <mc:AlternateContent xmlns:mc="http://schemas.openxmlformats.org/markup-compatibility/2006">
              <mc:Choice xmlns:v="urn:schemas-microsoft-com:vml" Requires="v">
                <p:oleObj spid="_x0000_s27872" name="Equation" r:id="rId3" imgW="596900" imgH="368300" progId="Equation.DSMT4">
                  <p:embed/>
                </p:oleObj>
              </mc:Choice>
              <mc:Fallback>
                <p:oleObj name="Equation" r:id="rId3" imgW="596900" imgH="3683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8" y="2265363"/>
                        <a:ext cx="2551112"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239" name="Object 7">
            <a:extLst>
              <a:ext uri="{FF2B5EF4-FFF2-40B4-BE49-F238E27FC236}">
                <a16:creationId xmlns:a16="http://schemas.microsoft.com/office/drawing/2014/main" id="{ACF35D75-AC13-49A3-A3EB-8488ED573F28}"/>
              </a:ext>
            </a:extLst>
          </p:cNvPr>
          <p:cNvGraphicFramePr>
            <a:graphicFrameLocks noChangeAspect="1"/>
          </p:cNvGraphicFramePr>
          <p:nvPr/>
        </p:nvGraphicFramePr>
        <p:xfrm>
          <a:off x="3298825" y="2163763"/>
          <a:ext cx="3802063" cy="1857375"/>
        </p:xfrm>
        <a:graphic>
          <a:graphicData uri="http://schemas.openxmlformats.org/presentationml/2006/ole">
            <mc:AlternateContent xmlns:mc="http://schemas.openxmlformats.org/markup-compatibility/2006">
              <mc:Choice xmlns:v="urn:schemas-microsoft-com:vml" Requires="v">
                <p:oleObj spid="_x0000_s27873" name="Equation" r:id="rId5" imgW="1028254" imgH="545863" progId="Equation.DSMT4">
                  <p:embed/>
                </p:oleObj>
              </mc:Choice>
              <mc:Fallback>
                <p:oleObj name="Equation" r:id="rId5" imgW="1028254" imgH="545863"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8825" y="2163763"/>
                        <a:ext cx="3802063"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240" name="Object 5">
            <a:extLst>
              <a:ext uri="{FF2B5EF4-FFF2-40B4-BE49-F238E27FC236}">
                <a16:creationId xmlns:a16="http://schemas.microsoft.com/office/drawing/2014/main" id="{A204C817-1197-443D-8DB5-29E4B5960BEE}"/>
              </a:ext>
            </a:extLst>
          </p:cNvPr>
          <p:cNvGraphicFramePr>
            <a:graphicFrameLocks noChangeAspect="1"/>
          </p:cNvGraphicFramePr>
          <p:nvPr/>
        </p:nvGraphicFramePr>
        <p:xfrm>
          <a:off x="638175" y="4854575"/>
          <a:ext cx="3144838" cy="1857375"/>
        </p:xfrm>
        <a:graphic>
          <a:graphicData uri="http://schemas.openxmlformats.org/presentationml/2006/ole">
            <mc:AlternateContent xmlns:mc="http://schemas.openxmlformats.org/markup-compatibility/2006">
              <mc:Choice xmlns:v="urn:schemas-microsoft-com:vml" Requires="v">
                <p:oleObj spid="_x0000_s27874" name="Equation" r:id="rId7" imgW="850531" imgH="545863" progId="Equation.DSMT4">
                  <p:embed/>
                </p:oleObj>
              </mc:Choice>
              <mc:Fallback>
                <p:oleObj name="Equation" r:id="rId7" imgW="850531" imgH="545863"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8175" y="4854575"/>
                        <a:ext cx="3144838"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7" name="Rectangle 7">
            <a:extLst>
              <a:ext uri="{FF2B5EF4-FFF2-40B4-BE49-F238E27FC236}">
                <a16:creationId xmlns:a16="http://schemas.microsoft.com/office/drawing/2014/main" id="{1505718B-C52D-4C17-9E79-CEA0D5A13A00}"/>
              </a:ext>
            </a:extLst>
          </p:cNvPr>
          <p:cNvSpPr>
            <a:spLocks noChangeArrowheads="1"/>
          </p:cNvSpPr>
          <p:nvPr/>
        </p:nvSpPr>
        <p:spPr bwMode="auto">
          <a:xfrm>
            <a:off x="0" y="0"/>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endParaRPr lang="zh-CN" altLang="en-US">
              <a:solidFill>
                <a:schemeClr val="accent2"/>
              </a:solidFill>
              <a:latin typeface="Arial" panose="020B0604020202020204" pitchFamily="34" charset="0"/>
            </a:endParaRPr>
          </a:p>
        </p:txBody>
      </p:sp>
      <p:graphicFrame>
        <p:nvGraphicFramePr>
          <p:cNvPr id="27658" name="Object 6">
            <a:extLst>
              <a:ext uri="{FF2B5EF4-FFF2-40B4-BE49-F238E27FC236}">
                <a16:creationId xmlns:a16="http://schemas.microsoft.com/office/drawing/2014/main" id="{FDF6CA75-197E-4968-87D6-44FC873D6D61}"/>
              </a:ext>
            </a:extLst>
          </p:cNvPr>
          <p:cNvGraphicFramePr>
            <a:graphicFrameLocks noChangeAspect="1"/>
          </p:cNvGraphicFramePr>
          <p:nvPr/>
        </p:nvGraphicFramePr>
        <p:xfrm>
          <a:off x="7297738" y="2897188"/>
          <a:ext cx="2608262" cy="3638550"/>
        </p:xfrm>
        <a:graphic>
          <a:graphicData uri="http://schemas.openxmlformats.org/presentationml/2006/ole">
            <mc:AlternateContent xmlns:mc="http://schemas.openxmlformats.org/markup-compatibility/2006">
              <mc:Choice xmlns:v="urn:schemas-microsoft-com:vml" Requires="v">
                <p:oleObj spid="_x0000_s27875" name="Visio" r:id="rId9" imgW="1715631" imgH="2394466" progId="Visio.Drawing.11">
                  <p:embed/>
                </p:oleObj>
              </mc:Choice>
              <mc:Fallback>
                <p:oleObj name="Visio" r:id="rId9" imgW="1715631" imgH="2394466" progId="Visio.Drawing.11">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97738" y="2897188"/>
                        <a:ext cx="2608262"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9" name="日期占位符 1">
            <a:extLst>
              <a:ext uri="{FF2B5EF4-FFF2-40B4-BE49-F238E27FC236}">
                <a16:creationId xmlns:a16="http://schemas.microsoft.com/office/drawing/2014/main" id="{B6C5D2BC-2AF4-4C50-B2D5-AB57A8619EF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DEF928F-C419-4673-A2B2-D382DD0652C2}"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blinds(horizontal)">
                                      <p:cBhvr>
                                        <p:cTn id="7" dur="500"/>
                                        <p:tgtEl>
                                          <p:spTgt spid="20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5239"/>
                                        </p:tgtEl>
                                        <p:attrNameLst>
                                          <p:attrName>style.visibility</p:attrName>
                                        </p:attrNameLst>
                                      </p:cBhvr>
                                      <p:to>
                                        <p:strVal val="visible"/>
                                      </p:to>
                                    </p:set>
                                    <p:animEffect transition="in" filter="checkerboard(across)">
                                      <p:cBhvr>
                                        <p:cTn id="12" dur="500"/>
                                        <p:tgtEl>
                                          <p:spTgt spid="952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95240"/>
                                        </p:tgtEl>
                                        <p:attrNameLst>
                                          <p:attrName>style.visibility</p:attrName>
                                        </p:attrNameLst>
                                      </p:cBhvr>
                                      <p:to>
                                        <p:strVal val="visible"/>
                                      </p:to>
                                    </p:set>
                                    <p:animEffect transition="in" filter="checkerboard(across)">
                                      <p:cBhvr>
                                        <p:cTn id="17" dur="500"/>
                                        <p:tgtEl>
                                          <p:spTgt spid="95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灯片编号占位符 5">
            <a:extLst>
              <a:ext uri="{FF2B5EF4-FFF2-40B4-BE49-F238E27FC236}">
                <a16:creationId xmlns:a16="http://schemas.microsoft.com/office/drawing/2014/main" id="{38151191-908E-4DD6-9C37-493B6DC253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EC23AA1-321E-4C34-80DA-F69FD95005E3}" type="slidenum">
              <a:rPr lang="zh-CN" altLang="en-US" sz="1400" smtClean="0">
                <a:latin typeface="Arial" panose="020B0604020202020204" pitchFamily="34" charset="0"/>
              </a:rPr>
              <a:pPr>
                <a:spcBef>
                  <a:spcPct val="0"/>
                </a:spcBef>
                <a:buFontTx/>
                <a:buNone/>
              </a:pPr>
              <a:t>25</a:t>
            </a:fld>
            <a:endParaRPr lang="en-US" altLang="zh-CN" sz="1400">
              <a:latin typeface="Arial" panose="020B0604020202020204" pitchFamily="34" charset="0"/>
            </a:endParaRPr>
          </a:p>
        </p:txBody>
      </p:sp>
      <p:sp>
        <p:nvSpPr>
          <p:cNvPr id="28675" name="Rectangle 3">
            <a:extLst>
              <a:ext uri="{FF2B5EF4-FFF2-40B4-BE49-F238E27FC236}">
                <a16:creationId xmlns:a16="http://schemas.microsoft.com/office/drawing/2014/main" id="{5C07FD51-4110-4797-AF75-0A70903AF5DB}"/>
              </a:ext>
            </a:extLst>
          </p:cNvPr>
          <p:cNvSpPr>
            <a:spLocks noGrp="1" noChangeArrowheads="1"/>
          </p:cNvSpPr>
          <p:nvPr>
            <p:ph type="body" idx="1"/>
          </p:nvPr>
        </p:nvSpPr>
        <p:spPr>
          <a:xfrm>
            <a:off x="247650" y="2719387"/>
            <a:ext cx="9658350" cy="3741737"/>
          </a:xfrm>
        </p:spPr>
        <p:txBody>
          <a:bodyPr/>
          <a:lstStyle/>
          <a:p>
            <a:pPr algn="just">
              <a:lnSpc>
                <a:spcPct val="130000"/>
              </a:lnSpc>
            </a:pPr>
            <a:r>
              <a:rPr lang="zh-CN" altLang="en-US" sz="3600" dirty="0">
                <a:latin typeface="华文宋体" panose="02010600040101010101" pitchFamily="2" charset="-122"/>
                <a:ea typeface="华文宋体" panose="02010600040101010101" pitchFamily="2" charset="-122"/>
              </a:rPr>
              <a:t>平移、比例、旋转、错切和反射等变换均是二维仿射变换的特例</a:t>
            </a:r>
          </a:p>
          <a:p>
            <a:pPr algn="just">
              <a:lnSpc>
                <a:spcPct val="130000"/>
              </a:lnSpc>
            </a:pPr>
            <a:r>
              <a:rPr lang="zh-CN" altLang="en-US" sz="3600" dirty="0">
                <a:latin typeface="华文宋体" panose="02010600040101010101" pitchFamily="2" charset="-122"/>
                <a:ea typeface="华文宋体" panose="02010600040101010101" pitchFamily="2" charset="-122"/>
              </a:rPr>
              <a:t>仿射变换</a:t>
            </a:r>
            <a:endParaRPr lang="en-US" altLang="zh-CN" sz="3600" dirty="0">
              <a:latin typeface="华文宋体" panose="02010600040101010101" pitchFamily="2" charset="-122"/>
              <a:ea typeface="华文宋体" panose="02010600040101010101" pitchFamily="2" charset="-122"/>
            </a:endParaRPr>
          </a:p>
          <a:p>
            <a:pPr lvl="1" algn="just">
              <a:lnSpc>
                <a:spcPct val="130000"/>
              </a:lnSpc>
            </a:pPr>
            <a:r>
              <a:rPr lang="zh-CN" altLang="en-US" sz="3200" dirty="0">
                <a:latin typeface="华文宋体" panose="02010600040101010101" pitchFamily="2" charset="-122"/>
                <a:ea typeface="华文宋体" panose="02010600040101010101" pitchFamily="2" charset="-122"/>
              </a:rPr>
              <a:t>保持线性关系不变</a:t>
            </a:r>
            <a:endParaRPr lang="en-US" altLang="zh-CN" sz="3200" dirty="0">
              <a:latin typeface="华文宋体" panose="02010600040101010101" pitchFamily="2" charset="-122"/>
              <a:ea typeface="华文宋体" panose="02010600040101010101" pitchFamily="2" charset="-122"/>
            </a:endParaRPr>
          </a:p>
          <a:p>
            <a:pPr lvl="1" algn="just">
              <a:lnSpc>
                <a:spcPct val="130000"/>
              </a:lnSpc>
            </a:pPr>
            <a:r>
              <a:rPr lang="zh-CN" altLang="en-US" sz="3200" dirty="0">
                <a:latin typeface="华文宋体" panose="02010600040101010101" pitchFamily="2" charset="-122"/>
                <a:ea typeface="华文宋体" panose="02010600040101010101" pitchFamily="2" charset="-122"/>
              </a:rPr>
              <a:t>保持比例关系不变</a:t>
            </a:r>
          </a:p>
        </p:txBody>
      </p:sp>
      <p:graphicFrame>
        <p:nvGraphicFramePr>
          <p:cNvPr id="28676" name="Object 2">
            <a:extLst>
              <a:ext uri="{FF2B5EF4-FFF2-40B4-BE49-F238E27FC236}">
                <a16:creationId xmlns:a16="http://schemas.microsoft.com/office/drawing/2014/main" id="{3B18E64B-0948-4C74-8BB3-F3FD4954F1D6}"/>
              </a:ext>
            </a:extLst>
          </p:cNvPr>
          <p:cNvGraphicFramePr>
            <a:graphicFrameLocks noChangeAspect="1"/>
          </p:cNvGraphicFramePr>
          <p:nvPr/>
        </p:nvGraphicFramePr>
        <p:xfrm>
          <a:off x="2713038" y="1162050"/>
          <a:ext cx="3663950" cy="1462088"/>
        </p:xfrm>
        <a:graphic>
          <a:graphicData uri="http://schemas.openxmlformats.org/presentationml/2006/ole">
            <mc:AlternateContent xmlns:mc="http://schemas.openxmlformats.org/markup-compatibility/2006">
              <mc:Choice xmlns:v="urn:schemas-microsoft-com:vml" Requires="v">
                <p:oleObj spid="_x0000_s28732" r:id="rId4" imgW="1054100" imgH="457200" progId="Equation.3">
                  <p:embed/>
                </p:oleObj>
              </mc:Choice>
              <mc:Fallback>
                <p:oleObj r:id="rId4" imgW="1054100" imgH="457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3038" y="1162050"/>
                        <a:ext cx="3663950"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7" name="日期占位符 1">
            <a:extLst>
              <a:ext uri="{FF2B5EF4-FFF2-40B4-BE49-F238E27FC236}">
                <a16:creationId xmlns:a16="http://schemas.microsoft.com/office/drawing/2014/main" id="{D7F995EB-F73F-4260-8AA4-13206CF7B3E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F840DD9-25AD-491C-8AD9-0A288904EB46}"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sp>
        <p:nvSpPr>
          <p:cNvPr id="28678" name="标题 1">
            <a:extLst>
              <a:ext uri="{FF2B5EF4-FFF2-40B4-BE49-F238E27FC236}">
                <a16:creationId xmlns:a16="http://schemas.microsoft.com/office/drawing/2014/main" id="{56C88412-86D4-4CF3-AA7A-2984713E2A5B}"/>
              </a:ext>
            </a:extLst>
          </p:cNvPr>
          <p:cNvSpPr>
            <a:spLocks noGrp="1" noChangeArrowheads="1"/>
          </p:cNvSpPr>
          <p:nvPr>
            <p:ph type="title"/>
          </p:nvPr>
        </p:nvSpPr>
        <p:spPr/>
        <p:txBody>
          <a:bodyPr/>
          <a:lstStyle/>
          <a:p>
            <a:r>
              <a:rPr lang="zh-CN" altLang="en-US">
                <a:ea typeface="宋体" panose="02010600030101010101" pitchFamily="2" charset="-122"/>
              </a:rPr>
              <a:t>仿射变换</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6">
            <a:extLst>
              <a:ext uri="{FF2B5EF4-FFF2-40B4-BE49-F238E27FC236}">
                <a16:creationId xmlns:a16="http://schemas.microsoft.com/office/drawing/2014/main" id="{B22DCEA6-2171-4B15-8A57-E854C99186AE}"/>
              </a:ext>
            </a:extLst>
          </p:cNvPr>
          <p:cNvSpPr>
            <a:spLocks noGrp="1" noChangeArrowheads="1"/>
          </p:cNvSpPr>
          <p:nvPr>
            <p:ph type="title"/>
          </p:nvPr>
        </p:nvSpPr>
        <p:spPr/>
        <p:txBody>
          <a:bodyPr/>
          <a:lstStyle/>
          <a:p>
            <a:r>
              <a:rPr lang="zh-CN" altLang="en-US" dirty="0">
                <a:ea typeface="宋体" panose="02010600030101010101" pitchFamily="2" charset="-122"/>
              </a:rPr>
              <a:t>二维几何变换</a:t>
            </a:r>
          </a:p>
        </p:txBody>
      </p:sp>
      <p:sp>
        <p:nvSpPr>
          <p:cNvPr id="7171" name="内容占位符 7">
            <a:extLst>
              <a:ext uri="{FF2B5EF4-FFF2-40B4-BE49-F238E27FC236}">
                <a16:creationId xmlns:a16="http://schemas.microsoft.com/office/drawing/2014/main" id="{62118F31-D15F-41DD-92C6-A8CDDF9B5E76}"/>
              </a:ext>
            </a:extLst>
          </p:cNvPr>
          <p:cNvSpPr>
            <a:spLocks noGrp="1" noChangeArrowheads="1"/>
          </p:cNvSpPr>
          <p:nvPr>
            <p:ph idx="1"/>
          </p:nvPr>
        </p:nvSpPr>
        <p:spPr/>
        <p:txBody>
          <a:bodyPr/>
          <a:lstStyle/>
          <a:p>
            <a:r>
              <a:rPr lang="zh-CN" altLang="en-US" dirty="0">
                <a:ea typeface="宋体" panose="02010600030101010101" pitchFamily="2" charset="-122"/>
              </a:rPr>
              <a:t>基本变换</a:t>
            </a:r>
            <a:endParaRPr lang="en-US" altLang="zh-CN" dirty="0">
              <a:ea typeface="宋体" panose="02010600030101010101" pitchFamily="2" charset="-122"/>
            </a:endParaRPr>
          </a:p>
          <a:p>
            <a:pPr lvl="1"/>
            <a:r>
              <a:rPr lang="zh-CN" altLang="en-US" dirty="0">
                <a:ea typeface="宋体" panose="02010600030101010101" pitchFamily="2" charset="-122"/>
              </a:rPr>
              <a:t>平移</a:t>
            </a:r>
            <a:endParaRPr lang="en-US" altLang="zh-CN" dirty="0">
              <a:ea typeface="宋体" panose="02010600030101010101" pitchFamily="2" charset="-122"/>
            </a:endParaRPr>
          </a:p>
          <a:p>
            <a:pPr lvl="1"/>
            <a:r>
              <a:rPr lang="zh-CN" altLang="en-US" dirty="0">
                <a:ea typeface="宋体" panose="02010600030101010101" pitchFamily="2" charset="-122"/>
              </a:rPr>
              <a:t>旋转</a:t>
            </a:r>
            <a:endParaRPr lang="en-US" altLang="zh-CN" dirty="0">
              <a:ea typeface="宋体" panose="02010600030101010101" pitchFamily="2" charset="-122"/>
            </a:endParaRPr>
          </a:p>
          <a:p>
            <a:pPr lvl="1"/>
            <a:r>
              <a:rPr lang="zh-CN" altLang="en-US" dirty="0">
                <a:ea typeface="宋体" panose="02010600030101010101" pitchFamily="2" charset="-122"/>
              </a:rPr>
              <a:t>放缩</a:t>
            </a:r>
            <a:endParaRPr lang="en-US" altLang="zh-CN" dirty="0">
              <a:ea typeface="宋体" panose="02010600030101010101" pitchFamily="2" charset="-122"/>
            </a:endParaRPr>
          </a:p>
          <a:p>
            <a:pPr lvl="1"/>
            <a:r>
              <a:rPr lang="zh-CN" altLang="en-US" dirty="0">
                <a:ea typeface="宋体" panose="02010600030101010101" pitchFamily="2" charset="-122"/>
              </a:rPr>
              <a:t>错切</a:t>
            </a:r>
            <a:endParaRPr lang="en-US" altLang="zh-CN" dirty="0">
              <a:ea typeface="宋体" panose="02010600030101010101" pitchFamily="2" charset="-122"/>
            </a:endParaRPr>
          </a:p>
          <a:p>
            <a:r>
              <a:rPr lang="zh-CN" altLang="en-US" dirty="0">
                <a:solidFill>
                  <a:srgbClr val="0000FF"/>
                </a:solidFill>
                <a:ea typeface="宋体" panose="02010600030101010101" pitchFamily="2" charset="-122"/>
              </a:rPr>
              <a:t>复合变换</a:t>
            </a:r>
            <a:endParaRPr lang="en-US" altLang="zh-CN" dirty="0">
              <a:solidFill>
                <a:srgbClr val="0000FF"/>
              </a:solidFill>
              <a:ea typeface="宋体" panose="02010600030101010101" pitchFamily="2" charset="-122"/>
            </a:endParaRPr>
          </a:p>
          <a:p>
            <a:r>
              <a:rPr lang="zh-CN" altLang="en-US" dirty="0">
                <a:ea typeface="宋体" panose="02010600030101010101" pitchFamily="2" charset="-122"/>
              </a:rPr>
              <a:t>坐标系变换</a:t>
            </a:r>
          </a:p>
        </p:txBody>
      </p:sp>
      <p:sp>
        <p:nvSpPr>
          <p:cNvPr id="7172" name="日期占位符 4">
            <a:extLst>
              <a:ext uri="{FF2B5EF4-FFF2-40B4-BE49-F238E27FC236}">
                <a16:creationId xmlns:a16="http://schemas.microsoft.com/office/drawing/2014/main" id="{83E77D87-9A84-49E2-8CD7-5AEB893557A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17E9EC0-0693-4825-8952-86C51D8066D5}"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sp>
        <p:nvSpPr>
          <p:cNvPr id="7173" name="灯片编号占位符 5">
            <a:extLst>
              <a:ext uri="{FF2B5EF4-FFF2-40B4-BE49-F238E27FC236}">
                <a16:creationId xmlns:a16="http://schemas.microsoft.com/office/drawing/2014/main" id="{B99659C2-660E-4DD4-9C70-3F7DCF7AFD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B6060B9-4045-4BB3-9ABF-5C6287109673}" type="slidenum">
              <a:rPr lang="zh-CN" altLang="en-US" sz="1400" smtClean="0">
                <a:latin typeface="Arial" panose="020B0604020202020204" pitchFamily="34" charset="0"/>
              </a:rPr>
              <a:pPr>
                <a:spcBef>
                  <a:spcPct val="0"/>
                </a:spcBef>
                <a:buFontTx/>
                <a:buNone/>
              </a:pPr>
              <a:t>26</a:t>
            </a:fld>
            <a:endParaRPr lang="en-US" altLang="zh-CN" sz="1400">
              <a:latin typeface="Arial" panose="020B0604020202020204" pitchFamily="34" charset="0"/>
            </a:endParaRPr>
          </a:p>
        </p:txBody>
      </p:sp>
      <p:pic>
        <p:nvPicPr>
          <p:cNvPr id="7" name="Picture 2">
            <a:extLst>
              <a:ext uri="{FF2B5EF4-FFF2-40B4-BE49-F238E27FC236}">
                <a16:creationId xmlns:a16="http://schemas.microsoft.com/office/drawing/2014/main" id="{A3E3ACE9-A609-4E3D-AD5F-86B950A3E4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546"/>
          <a:stretch/>
        </p:blipFill>
        <p:spPr bwMode="auto">
          <a:xfrm>
            <a:off x="5892471" y="3676403"/>
            <a:ext cx="2654918" cy="2486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7009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F8AB0B41-8048-4B45-9BC6-2243159233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9FEB31C-9C99-4339-BAC1-432555A77AB9}" type="slidenum">
              <a:rPr lang="zh-CN" altLang="en-US" sz="1400" smtClean="0">
                <a:latin typeface="Arial" panose="020B0604020202020204" pitchFamily="34" charset="0"/>
              </a:rPr>
              <a:pPr>
                <a:spcBef>
                  <a:spcPct val="0"/>
                </a:spcBef>
                <a:buFontTx/>
                <a:buNone/>
              </a:pPr>
              <a:t>27</a:t>
            </a:fld>
            <a:endParaRPr lang="en-US" altLang="zh-CN" sz="1400">
              <a:latin typeface="Arial" panose="020B0604020202020204" pitchFamily="34" charset="0"/>
            </a:endParaRPr>
          </a:p>
        </p:txBody>
      </p:sp>
      <p:sp>
        <p:nvSpPr>
          <p:cNvPr id="29699" name="Rectangle 6">
            <a:extLst>
              <a:ext uri="{FF2B5EF4-FFF2-40B4-BE49-F238E27FC236}">
                <a16:creationId xmlns:a16="http://schemas.microsoft.com/office/drawing/2014/main" id="{BB4BF90C-9E5B-49AC-85C3-9100688FE9E7}"/>
              </a:ext>
            </a:extLst>
          </p:cNvPr>
          <p:cNvSpPr>
            <a:spLocks noGrp="1" noChangeArrowheads="1"/>
          </p:cNvSpPr>
          <p:nvPr>
            <p:ph type="title"/>
          </p:nvPr>
        </p:nvSpPr>
        <p:spPr/>
        <p:txBody>
          <a:bodyPr/>
          <a:lstStyle/>
          <a:p>
            <a:pPr eaLnBrk="1" hangingPunct="1"/>
            <a:r>
              <a:rPr lang="zh-CN" altLang="en-US" dirty="0">
                <a:ea typeface="宋体" panose="02010600030101010101" pitchFamily="2" charset="-122"/>
              </a:rPr>
              <a:t>复合变换</a:t>
            </a:r>
          </a:p>
        </p:txBody>
      </p:sp>
      <p:sp>
        <p:nvSpPr>
          <p:cNvPr id="29700" name="Rectangle 3">
            <a:extLst>
              <a:ext uri="{FF2B5EF4-FFF2-40B4-BE49-F238E27FC236}">
                <a16:creationId xmlns:a16="http://schemas.microsoft.com/office/drawing/2014/main" id="{A711410A-E548-490C-8DF3-966C4D7A1B67}"/>
              </a:ext>
            </a:extLst>
          </p:cNvPr>
          <p:cNvSpPr>
            <a:spLocks noGrp="1" noChangeArrowheads="1"/>
          </p:cNvSpPr>
          <p:nvPr>
            <p:ph type="body" idx="1"/>
          </p:nvPr>
        </p:nvSpPr>
        <p:spPr>
          <a:xfrm>
            <a:off x="304800" y="1106488"/>
            <a:ext cx="9601200" cy="4114800"/>
          </a:xfrm>
        </p:spPr>
        <p:txBody>
          <a:bodyPr/>
          <a:lstStyle/>
          <a:p>
            <a:pPr algn="just" eaLnBrk="1" hangingPunct="1">
              <a:lnSpc>
                <a:spcPct val="120000"/>
              </a:lnSpc>
            </a:pPr>
            <a:r>
              <a:rPr lang="zh-CN" altLang="en-US">
                <a:latin typeface="华文宋体" panose="02010600040101010101" pitchFamily="2" charset="-122"/>
                <a:ea typeface="华文宋体" panose="02010600040101010101" pitchFamily="2" charset="-122"/>
              </a:rPr>
              <a:t>基本变换</a:t>
            </a:r>
            <a:endParaRPr lang="en-US" altLang="zh-CN">
              <a:latin typeface="华文宋体" panose="02010600040101010101" pitchFamily="2" charset="-122"/>
              <a:ea typeface="华文宋体" panose="02010600040101010101" pitchFamily="2" charset="-122"/>
            </a:endParaRPr>
          </a:p>
          <a:p>
            <a:pPr algn="just" eaLnBrk="1" hangingPunct="1">
              <a:lnSpc>
                <a:spcPct val="120000"/>
              </a:lnSpc>
            </a:pPr>
            <a:r>
              <a:rPr lang="zh-CN" altLang="en-US">
                <a:latin typeface="华文宋体" panose="02010600040101010101" pitchFamily="2" charset="-122"/>
                <a:ea typeface="华文宋体" panose="02010600040101010101" pitchFamily="2" charset="-122"/>
              </a:rPr>
              <a:t>任何一复杂的几何变换都可以看作基本几何变换的组合形式。</a:t>
            </a:r>
            <a:endParaRPr lang="en-US" altLang="zh-CN">
              <a:latin typeface="华文宋体" panose="02010600040101010101" pitchFamily="2" charset="-122"/>
              <a:ea typeface="华文宋体" panose="02010600040101010101" pitchFamily="2" charset="-122"/>
            </a:endParaRPr>
          </a:p>
          <a:p>
            <a:pPr algn="just" eaLnBrk="1" hangingPunct="1">
              <a:lnSpc>
                <a:spcPct val="120000"/>
              </a:lnSpc>
            </a:pPr>
            <a:r>
              <a:rPr lang="zh-CN" altLang="en-US">
                <a:latin typeface="华文宋体" panose="02010600040101010101" pitchFamily="2" charset="-122"/>
                <a:ea typeface="华文宋体" panose="02010600040101010101" pitchFamily="2" charset="-122"/>
              </a:rPr>
              <a:t>复合变换具有形式：</a:t>
            </a:r>
          </a:p>
          <a:p>
            <a:pPr algn="just" eaLnBrk="1" hangingPunct="1">
              <a:lnSpc>
                <a:spcPct val="120000"/>
              </a:lnSpc>
            </a:pPr>
            <a:endParaRPr lang="zh-CN" altLang="en-US">
              <a:latin typeface="华文宋体" panose="02010600040101010101" pitchFamily="2" charset="-122"/>
              <a:ea typeface="华文宋体" panose="02010600040101010101" pitchFamily="2" charset="-122"/>
            </a:endParaRPr>
          </a:p>
        </p:txBody>
      </p:sp>
      <p:graphicFrame>
        <p:nvGraphicFramePr>
          <p:cNvPr id="29701" name="Object 2">
            <a:extLst>
              <a:ext uri="{FF2B5EF4-FFF2-40B4-BE49-F238E27FC236}">
                <a16:creationId xmlns:a16="http://schemas.microsoft.com/office/drawing/2014/main" id="{6994E4A6-73EA-4696-9382-CD55296C6298}"/>
              </a:ext>
            </a:extLst>
          </p:cNvPr>
          <p:cNvGraphicFramePr>
            <a:graphicFrameLocks noChangeAspect="1"/>
          </p:cNvGraphicFramePr>
          <p:nvPr>
            <p:extLst>
              <p:ext uri="{D42A27DB-BD31-4B8C-83A1-F6EECF244321}">
                <p14:modId xmlns:p14="http://schemas.microsoft.com/office/powerpoint/2010/main" val="3676907325"/>
              </p:ext>
            </p:extLst>
          </p:nvPr>
        </p:nvGraphicFramePr>
        <p:xfrm>
          <a:off x="1068419" y="3966054"/>
          <a:ext cx="7937100" cy="1777500"/>
        </p:xfrm>
        <a:graphic>
          <a:graphicData uri="http://schemas.openxmlformats.org/presentationml/2006/ole">
            <mc:AlternateContent xmlns:mc="http://schemas.openxmlformats.org/markup-compatibility/2006">
              <mc:Choice xmlns:v="urn:schemas-microsoft-com:vml" Requires="v">
                <p:oleObj spid="_x0000_s29757" name="Equation" r:id="rId4" imgW="3174840" imgH="711000" progId="Equation.DSMT4">
                  <p:embed/>
                </p:oleObj>
              </mc:Choice>
              <mc:Fallback>
                <p:oleObj name="Equation" r:id="rId4" imgW="3174840" imgH="711000" progId="Equation.DSMT4">
                  <p:embed/>
                  <p:pic>
                    <p:nvPicPr>
                      <p:cNvPr id="0" name="Object 2"/>
                      <p:cNvPicPr>
                        <a:picLocks noChangeAspect="1" noChangeArrowheads="1"/>
                      </p:cNvPicPr>
                      <p:nvPr/>
                    </p:nvPicPr>
                    <p:blipFill>
                      <a:blip r:embed="rId5"/>
                      <a:srcRect/>
                      <a:stretch>
                        <a:fillRect/>
                      </a:stretch>
                    </p:blipFill>
                    <p:spPr bwMode="auto">
                      <a:xfrm>
                        <a:off x="1068419" y="3966054"/>
                        <a:ext cx="7937100" cy="177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2" name="日期占位符 1">
            <a:extLst>
              <a:ext uri="{FF2B5EF4-FFF2-40B4-BE49-F238E27FC236}">
                <a16:creationId xmlns:a16="http://schemas.microsoft.com/office/drawing/2014/main" id="{F180E898-0F4D-47CF-8CC6-2313E210AA3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799BB3B-F220-4E1C-AF10-B7CD141092F4}"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777844F9-6728-4F58-A3C3-36B556BD18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FF05D6C-6620-457D-90AF-CD5FAA1799D1}" type="slidenum">
              <a:rPr lang="zh-CN" altLang="en-US" sz="1400" smtClean="0">
                <a:latin typeface="Arial" panose="020B0604020202020204" pitchFamily="34" charset="0"/>
              </a:rPr>
              <a:pPr>
                <a:spcBef>
                  <a:spcPct val="0"/>
                </a:spcBef>
                <a:buFontTx/>
                <a:buNone/>
              </a:pPr>
              <a:t>28</a:t>
            </a:fld>
            <a:endParaRPr lang="en-US" altLang="zh-CN" sz="1400">
              <a:latin typeface="Arial" panose="020B0604020202020204" pitchFamily="34" charset="0"/>
            </a:endParaRPr>
          </a:p>
        </p:txBody>
      </p:sp>
      <p:sp>
        <p:nvSpPr>
          <p:cNvPr id="24582" name="Rectangle 2">
            <a:extLst>
              <a:ext uri="{FF2B5EF4-FFF2-40B4-BE49-F238E27FC236}">
                <a16:creationId xmlns:a16="http://schemas.microsoft.com/office/drawing/2014/main" id="{61CFFE23-D35E-45A5-9A60-40017F736497}"/>
              </a:ext>
            </a:extLst>
          </p:cNvPr>
          <p:cNvSpPr>
            <a:spLocks noGrp="1" noChangeArrowheads="1"/>
          </p:cNvSpPr>
          <p:nvPr>
            <p:ph type="body" idx="1"/>
          </p:nvPr>
        </p:nvSpPr>
        <p:spPr>
          <a:xfrm>
            <a:off x="330200" y="1133475"/>
            <a:ext cx="9245600" cy="5638800"/>
          </a:xfrm>
        </p:spPr>
        <p:txBody>
          <a:bodyPr/>
          <a:lstStyle/>
          <a:p>
            <a:pPr algn="just" eaLnBrk="1" hangingPunct="1">
              <a:lnSpc>
                <a:spcPct val="140000"/>
              </a:lnSpc>
              <a:buFontTx/>
              <a:buNone/>
            </a:pPr>
            <a:r>
              <a:rPr lang="zh-CN" altLang="en-US">
                <a:solidFill>
                  <a:schemeClr val="accent2"/>
                </a:solidFill>
                <a:ea typeface="黑体" panose="02010609060101010101" pitchFamily="49" charset="-122"/>
              </a:rPr>
              <a:t>1</a:t>
            </a:r>
            <a:r>
              <a:rPr lang="en-US" altLang="zh-CN">
                <a:solidFill>
                  <a:schemeClr val="accent2"/>
                </a:solidFill>
                <a:ea typeface="黑体" panose="02010609060101010101" pitchFamily="49" charset="-122"/>
              </a:rPr>
              <a:t>.  </a:t>
            </a:r>
            <a:r>
              <a:rPr lang="zh-CN" altLang="en-US">
                <a:solidFill>
                  <a:schemeClr val="accent2"/>
                </a:solidFill>
                <a:ea typeface="黑体" panose="02010609060101010101" pitchFamily="49" charset="-122"/>
                <a:hlinkClick r:id="rId3" action="ppaction://hlinkfile"/>
              </a:rPr>
              <a:t>二维复合平移</a:t>
            </a:r>
            <a:endParaRPr lang="zh-CN" altLang="en-US">
              <a:solidFill>
                <a:schemeClr val="accent2"/>
              </a:solidFill>
              <a:ea typeface="宋体" panose="02010600030101010101" pitchFamily="2" charset="-122"/>
            </a:endParaRPr>
          </a:p>
          <a:p>
            <a:pPr algn="just" eaLnBrk="1" hangingPunct="1">
              <a:lnSpc>
                <a:spcPct val="140000"/>
              </a:lnSpc>
              <a:buFontTx/>
              <a:buNone/>
            </a:pPr>
            <a:r>
              <a:rPr lang="zh-CN" altLang="en-US" sz="2800">
                <a:ea typeface="宋体" panose="02010600030101010101" pitchFamily="2" charset="-122"/>
              </a:rPr>
              <a:t>	两个连续平移是加性的</a:t>
            </a:r>
          </a:p>
        </p:txBody>
      </p:sp>
      <p:sp>
        <p:nvSpPr>
          <p:cNvPr id="30724" name="Rectangle 4">
            <a:extLst>
              <a:ext uri="{FF2B5EF4-FFF2-40B4-BE49-F238E27FC236}">
                <a16:creationId xmlns:a16="http://schemas.microsoft.com/office/drawing/2014/main" id="{9B1A613B-7868-459F-8770-360B9AB04283}"/>
              </a:ext>
            </a:extLst>
          </p:cNvPr>
          <p:cNvSpPr>
            <a:spLocks noGrp="1" noChangeArrowheads="1"/>
          </p:cNvSpPr>
          <p:nvPr>
            <p:ph type="title"/>
          </p:nvPr>
        </p:nvSpPr>
        <p:spPr/>
        <p:txBody>
          <a:bodyPr/>
          <a:lstStyle/>
          <a:p>
            <a:pPr eaLnBrk="1" hangingPunct="1"/>
            <a:r>
              <a:rPr lang="zh-CN" altLang="en-US" dirty="0">
                <a:ea typeface="宋体" panose="02010600030101010101" pitchFamily="2" charset="-122"/>
              </a:rPr>
              <a:t>复合变换</a:t>
            </a:r>
          </a:p>
        </p:txBody>
      </p:sp>
      <p:graphicFrame>
        <p:nvGraphicFramePr>
          <p:cNvPr id="30725" name="Object 2">
            <a:extLst>
              <a:ext uri="{FF2B5EF4-FFF2-40B4-BE49-F238E27FC236}">
                <a16:creationId xmlns:a16="http://schemas.microsoft.com/office/drawing/2014/main" id="{892393A1-4347-41B9-BEB5-B5F09F947CE1}"/>
              </a:ext>
            </a:extLst>
          </p:cNvPr>
          <p:cNvGraphicFramePr>
            <a:graphicFrameLocks noChangeAspect="1"/>
          </p:cNvGraphicFramePr>
          <p:nvPr/>
        </p:nvGraphicFramePr>
        <p:xfrm>
          <a:off x="5294313" y="1255713"/>
          <a:ext cx="4292600" cy="3079750"/>
        </p:xfrm>
        <a:graphic>
          <a:graphicData uri="http://schemas.openxmlformats.org/presentationml/2006/ole">
            <mc:AlternateContent xmlns:mc="http://schemas.openxmlformats.org/markup-compatibility/2006">
              <mc:Choice xmlns:v="urn:schemas-microsoft-com:vml" Requires="v">
                <p:oleObj spid="_x0000_s30888" name="Equation" r:id="rId4" imgW="1384300" imgH="1079500" progId="Equation.DSMT4">
                  <p:embed/>
                </p:oleObj>
              </mc:Choice>
              <mc:Fallback>
                <p:oleObj name="Equation" r:id="rId4" imgW="1384300" imgH="10795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4313" y="1255713"/>
                        <a:ext cx="4292600"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9">
            <a:extLst>
              <a:ext uri="{FF2B5EF4-FFF2-40B4-BE49-F238E27FC236}">
                <a16:creationId xmlns:a16="http://schemas.microsoft.com/office/drawing/2014/main" id="{78691492-EC91-40A5-92C7-A3CC3B2B568F}"/>
              </a:ext>
            </a:extLst>
          </p:cNvPr>
          <p:cNvGraphicFramePr>
            <a:graphicFrameLocks noChangeAspect="1"/>
          </p:cNvGraphicFramePr>
          <p:nvPr/>
        </p:nvGraphicFramePr>
        <p:xfrm>
          <a:off x="765175" y="5148263"/>
          <a:ext cx="3992563" cy="635000"/>
        </p:xfrm>
        <a:graphic>
          <a:graphicData uri="http://schemas.openxmlformats.org/presentationml/2006/ole">
            <mc:AlternateContent xmlns:mc="http://schemas.openxmlformats.org/markup-compatibility/2006">
              <mc:Choice xmlns:v="urn:schemas-microsoft-com:vml" Requires="v">
                <p:oleObj spid="_x0000_s30889" name="Equation" r:id="rId6" imgW="1104900" imgH="190500" progId="Equation.DSMT4">
                  <p:embed/>
                </p:oleObj>
              </mc:Choice>
              <mc:Fallback>
                <p:oleObj name="Equation" r:id="rId6" imgW="1104900" imgH="1905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175" y="5148263"/>
                        <a:ext cx="3992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0">
            <a:extLst>
              <a:ext uri="{FF2B5EF4-FFF2-40B4-BE49-F238E27FC236}">
                <a16:creationId xmlns:a16="http://schemas.microsoft.com/office/drawing/2014/main" id="{6A81D2D1-5C09-475D-AC39-AAA3C1CA13E3}"/>
              </a:ext>
            </a:extLst>
          </p:cNvPr>
          <p:cNvGraphicFramePr>
            <a:graphicFrameLocks noChangeAspect="1"/>
          </p:cNvGraphicFramePr>
          <p:nvPr/>
        </p:nvGraphicFramePr>
        <p:xfrm>
          <a:off x="739775" y="3276600"/>
          <a:ext cx="3987800" cy="1835150"/>
        </p:xfrm>
        <a:graphic>
          <a:graphicData uri="http://schemas.openxmlformats.org/presentationml/2006/ole">
            <mc:AlternateContent xmlns:mc="http://schemas.openxmlformats.org/markup-compatibility/2006">
              <mc:Choice xmlns:v="urn:schemas-microsoft-com:vml" Requires="v">
                <p:oleObj spid="_x0000_s30890" name="Equation" r:id="rId8" imgW="1143000" imgH="571500" progId="Equation.DSMT4">
                  <p:embed/>
                </p:oleObj>
              </mc:Choice>
              <mc:Fallback>
                <p:oleObj name="Equation" r:id="rId8" imgW="1143000" imgH="57150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9775" y="3276600"/>
                        <a:ext cx="3987800"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8" name="日期占位符 1">
            <a:extLst>
              <a:ext uri="{FF2B5EF4-FFF2-40B4-BE49-F238E27FC236}">
                <a16:creationId xmlns:a16="http://schemas.microsoft.com/office/drawing/2014/main" id="{304BDF00-1949-4A69-BDA6-D549908913E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CAD19E4-56A1-4B2B-BA17-E45E60077999}"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4582">
                                            <p:txEl>
                                              <p:pRg st="1" end="1"/>
                                            </p:txEl>
                                          </p:spTgt>
                                        </p:tgtEl>
                                        <p:attrNameLst>
                                          <p:attrName>style.visibility</p:attrName>
                                        </p:attrNameLst>
                                      </p:cBhvr>
                                      <p:to>
                                        <p:strVal val="visible"/>
                                      </p:to>
                                    </p:set>
                                    <p:animEffect transition="in" filter="checkerboard(across)">
                                      <p:cBhvr>
                                        <p:cTn id="17" dur="500"/>
                                        <p:tgtEl>
                                          <p:spTgt spid="245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2732327C-F97E-49FE-9B53-09A80281AD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3679A8D-96B8-43DF-8D35-914F60636354}" type="slidenum">
              <a:rPr lang="zh-CN" altLang="en-US" sz="1400" smtClean="0">
                <a:latin typeface="Arial" panose="020B0604020202020204" pitchFamily="34" charset="0"/>
              </a:rPr>
              <a:pPr>
                <a:spcBef>
                  <a:spcPct val="0"/>
                </a:spcBef>
                <a:buFontTx/>
                <a:buNone/>
              </a:pPr>
              <a:t>29</a:t>
            </a:fld>
            <a:endParaRPr lang="en-US" altLang="zh-CN" sz="1400">
              <a:latin typeface="Arial" panose="020B0604020202020204" pitchFamily="34" charset="0"/>
            </a:endParaRPr>
          </a:p>
        </p:txBody>
      </p:sp>
      <p:sp>
        <p:nvSpPr>
          <p:cNvPr id="26628" name="Rectangle 2">
            <a:extLst>
              <a:ext uri="{FF2B5EF4-FFF2-40B4-BE49-F238E27FC236}">
                <a16:creationId xmlns:a16="http://schemas.microsoft.com/office/drawing/2014/main" id="{864EB402-DE64-4007-A8D9-12020049484D}"/>
              </a:ext>
            </a:extLst>
          </p:cNvPr>
          <p:cNvSpPr>
            <a:spLocks noGrp="1" noChangeArrowheads="1"/>
          </p:cNvSpPr>
          <p:nvPr>
            <p:ph type="body" idx="1"/>
          </p:nvPr>
        </p:nvSpPr>
        <p:spPr>
          <a:xfrm>
            <a:off x="330200" y="1133475"/>
            <a:ext cx="9245600" cy="5638800"/>
          </a:xfrm>
        </p:spPr>
        <p:txBody>
          <a:bodyPr/>
          <a:lstStyle/>
          <a:p>
            <a:pPr algn="just" eaLnBrk="1" hangingPunct="1">
              <a:lnSpc>
                <a:spcPct val="140000"/>
              </a:lnSpc>
              <a:buFontTx/>
              <a:buNone/>
            </a:pPr>
            <a:r>
              <a:rPr lang="zh-CN" altLang="en-US">
                <a:solidFill>
                  <a:schemeClr val="accent2"/>
                </a:solidFill>
                <a:ea typeface="黑体" panose="02010609060101010101" pitchFamily="49" charset="-122"/>
              </a:rPr>
              <a:t>2</a:t>
            </a:r>
            <a:r>
              <a:rPr lang="en-US" altLang="zh-CN">
                <a:solidFill>
                  <a:schemeClr val="accent2"/>
                </a:solidFill>
                <a:ea typeface="黑体" panose="02010609060101010101" pitchFamily="49" charset="-122"/>
              </a:rPr>
              <a:t>.  </a:t>
            </a:r>
            <a:r>
              <a:rPr lang="zh-CN" altLang="en-US">
                <a:solidFill>
                  <a:schemeClr val="accent2"/>
                </a:solidFill>
                <a:ea typeface="黑体" panose="02010609060101010101" pitchFamily="49" charset="-122"/>
                <a:hlinkClick r:id="rId4" action="ppaction://hlinkfile"/>
              </a:rPr>
              <a:t>二维复合比例</a:t>
            </a:r>
            <a:endParaRPr lang="zh-CN" altLang="en-US">
              <a:solidFill>
                <a:schemeClr val="accent2"/>
              </a:solidFill>
              <a:ea typeface="黑体" panose="02010609060101010101" pitchFamily="49" charset="-122"/>
            </a:endParaRPr>
          </a:p>
          <a:p>
            <a:pPr algn="just" eaLnBrk="1" hangingPunct="1">
              <a:lnSpc>
                <a:spcPct val="140000"/>
              </a:lnSpc>
              <a:buFontTx/>
              <a:buNone/>
            </a:pPr>
            <a:r>
              <a:rPr lang="zh-CN" altLang="en-US" sz="2800">
                <a:ea typeface="宋体" panose="02010600030101010101" pitchFamily="2" charset="-122"/>
              </a:rPr>
              <a:t>	连续放缩变换是相乘的</a:t>
            </a:r>
            <a:endParaRPr lang="en-US" altLang="zh-CN" sz="2800">
              <a:ea typeface="宋体" panose="02010600030101010101" pitchFamily="2" charset="-122"/>
            </a:endParaRPr>
          </a:p>
          <a:p>
            <a:pPr algn="just" eaLnBrk="1" hangingPunct="1">
              <a:lnSpc>
                <a:spcPct val="140000"/>
              </a:lnSpc>
              <a:buFontTx/>
              <a:buNone/>
            </a:pPr>
            <a:endParaRPr lang="zh-CN" altLang="en-US" sz="2800">
              <a:ea typeface="宋体" panose="02010600030101010101" pitchFamily="2" charset="-122"/>
            </a:endParaRPr>
          </a:p>
          <a:p>
            <a:pPr algn="just" eaLnBrk="1" hangingPunct="1">
              <a:lnSpc>
                <a:spcPct val="140000"/>
              </a:lnSpc>
              <a:buFontTx/>
              <a:buNone/>
            </a:pPr>
            <a:r>
              <a:rPr lang="zh-CN" altLang="en-US">
                <a:solidFill>
                  <a:schemeClr val="accent2"/>
                </a:solidFill>
                <a:ea typeface="黑体" panose="02010609060101010101" pitchFamily="49" charset="-122"/>
              </a:rPr>
              <a:t>3</a:t>
            </a:r>
            <a:r>
              <a:rPr lang="en-US" altLang="zh-CN">
                <a:solidFill>
                  <a:schemeClr val="accent2"/>
                </a:solidFill>
                <a:ea typeface="黑体" panose="02010609060101010101" pitchFamily="49" charset="-122"/>
              </a:rPr>
              <a:t>.  </a:t>
            </a:r>
            <a:r>
              <a:rPr lang="zh-CN" altLang="en-US">
                <a:solidFill>
                  <a:schemeClr val="accent2"/>
                </a:solidFill>
                <a:ea typeface="黑体" panose="02010609060101010101" pitchFamily="49" charset="-122"/>
                <a:hlinkClick r:id="rId5" action="ppaction://hlinkfile"/>
              </a:rPr>
              <a:t>二维复合旋转</a:t>
            </a:r>
            <a:endParaRPr lang="zh-CN" altLang="en-US">
              <a:solidFill>
                <a:schemeClr val="accent2"/>
              </a:solidFill>
              <a:ea typeface="黑体" panose="02010609060101010101" pitchFamily="49" charset="-122"/>
            </a:endParaRPr>
          </a:p>
          <a:p>
            <a:pPr algn="just" eaLnBrk="1" hangingPunct="1">
              <a:lnSpc>
                <a:spcPct val="140000"/>
              </a:lnSpc>
              <a:buFontTx/>
              <a:buNone/>
            </a:pPr>
            <a:r>
              <a:rPr lang="zh-CN" altLang="en-US" sz="2800">
                <a:ea typeface="宋体" panose="02010600030101010101" pitchFamily="2" charset="-122"/>
              </a:rPr>
              <a:t>	连续旋转变换是相加的</a:t>
            </a:r>
          </a:p>
        </p:txBody>
      </p:sp>
      <p:graphicFrame>
        <p:nvGraphicFramePr>
          <p:cNvPr id="26626" name="Object 2">
            <a:extLst>
              <a:ext uri="{FF2B5EF4-FFF2-40B4-BE49-F238E27FC236}">
                <a16:creationId xmlns:a16="http://schemas.microsoft.com/office/drawing/2014/main" id="{D1D7A689-3BF2-4336-BDB1-759061C58B41}"/>
              </a:ext>
            </a:extLst>
          </p:cNvPr>
          <p:cNvGraphicFramePr>
            <a:graphicFrameLocks noChangeAspect="1"/>
          </p:cNvGraphicFramePr>
          <p:nvPr/>
        </p:nvGraphicFramePr>
        <p:xfrm>
          <a:off x="2300288" y="4722813"/>
          <a:ext cx="2409825" cy="557212"/>
        </p:xfrm>
        <a:graphic>
          <a:graphicData uri="http://schemas.openxmlformats.org/presentationml/2006/ole">
            <mc:AlternateContent xmlns:mc="http://schemas.openxmlformats.org/markup-compatibility/2006">
              <mc:Choice xmlns:v="urn:schemas-microsoft-com:vml" Requires="v">
                <p:oleObj spid="_x0000_s31966" name="Equation" r:id="rId6" imgW="698197" imgH="177723" progId="Equation.DSMT4">
                  <p:embed/>
                </p:oleObj>
              </mc:Choice>
              <mc:Fallback>
                <p:oleObj name="Equation" r:id="rId6" imgW="698197" imgH="177723" progId="Equation.DSMT4">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0288" y="4722813"/>
                        <a:ext cx="2409825"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49" name="Rectangle 4">
            <a:extLst>
              <a:ext uri="{FF2B5EF4-FFF2-40B4-BE49-F238E27FC236}">
                <a16:creationId xmlns:a16="http://schemas.microsoft.com/office/drawing/2014/main" id="{F8AAA9FD-4537-404E-BDF1-18F553218089}"/>
              </a:ext>
            </a:extLst>
          </p:cNvPr>
          <p:cNvSpPr>
            <a:spLocks noGrp="1" noChangeArrowheads="1"/>
          </p:cNvSpPr>
          <p:nvPr>
            <p:ph type="title"/>
          </p:nvPr>
        </p:nvSpPr>
        <p:spPr/>
        <p:txBody>
          <a:bodyPr/>
          <a:lstStyle/>
          <a:p>
            <a:pPr eaLnBrk="1" hangingPunct="1"/>
            <a:r>
              <a:rPr lang="zh-CN" altLang="en-US" dirty="0">
                <a:ea typeface="宋体" panose="02010600030101010101" pitchFamily="2" charset="-122"/>
              </a:rPr>
              <a:t>复合变换</a:t>
            </a:r>
          </a:p>
        </p:txBody>
      </p:sp>
      <p:graphicFrame>
        <p:nvGraphicFramePr>
          <p:cNvPr id="31750" name="Object 5">
            <a:extLst>
              <a:ext uri="{FF2B5EF4-FFF2-40B4-BE49-F238E27FC236}">
                <a16:creationId xmlns:a16="http://schemas.microsoft.com/office/drawing/2014/main" id="{E0D9DDFF-F3EF-4052-9D33-84A07580A57B}"/>
              </a:ext>
            </a:extLst>
          </p:cNvPr>
          <p:cNvGraphicFramePr>
            <a:graphicFrameLocks noChangeAspect="1"/>
          </p:cNvGraphicFramePr>
          <p:nvPr/>
        </p:nvGraphicFramePr>
        <p:xfrm>
          <a:off x="2089150" y="2595563"/>
          <a:ext cx="3309938" cy="587375"/>
        </p:xfrm>
        <a:graphic>
          <a:graphicData uri="http://schemas.openxmlformats.org/presentationml/2006/ole">
            <mc:AlternateContent xmlns:mc="http://schemas.openxmlformats.org/markup-compatibility/2006">
              <mc:Choice xmlns:v="urn:schemas-microsoft-com:vml" Requires="v">
                <p:oleObj spid="_x0000_s31967" name="Equation" r:id="rId8" imgW="990170" imgH="190417" progId="Equation.DSMT4">
                  <p:embed/>
                </p:oleObj>
              </mc:Choice>
              <mc:Fallback>
                <p:oleObj name="Equation" r:id="rId8" imgW="990170" imgH="190417"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89150" y="2595563"/>
                        <a:ext cx="3309938"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5">
            <a:extLst>
              <a:ext uri="{FF2B5EF4-FFF2-40B4-BE49-F238E27FC236}">
                <a16:creationId xmlns:a16="http://schemas.microsoft.com/office/drawing/2014/main" id="{30FB71E4-1465-4751-9F2E-984620B5EE82}"/>
              </a:ext>
            </a:extLst>
          </p:cNvPr>
          <p:cNvGraphicFramePr>
            <a:graphicFrameLocks noChangeAspect="1"/>
          </p:cNvGraphicFramePr>
          <p:nvPr/>
        </p:nvGraphicFramePr>
        <p:xfrm>
          <a:off x="5562600" y="2606675"/>
          <a:ext cx="2589213" cy="587375"/>
        </p:xfrm>
        <a:graphic>
          <a:graphicData uri="http://schemas.openxmlformats.org/presentationml/2006/ole">
            <mc:AlternateContent xmlns:mc="http://schemas.openxmlformats.org/markup-compatibility/2006">
              <mc:Choice xmlns:v="urn:schemas-microsoft-com:vml" Requires="v">
                <p:oleObj spid="_x0000_s31968" name="Equation" r:id="rId10" imgW="774364" imgH="190417" progId="Equation.DSMT4">
                  <p:embed/>
                </p:oleObj>
              </mc:Choice>
              <mc:Fallback>
                <p:oleObj name="Equation" r:id="rId10" imgW="774364" imgH="190417"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62600" y="2606675"/>
                        <a:ext cx="258921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7">
            <a:extLst>
              <a:ext uri="{FF2B5EF4-FFF2-40B4-BE49-F238E27FC236}">
                <a16:creationId xmlns:a16="http://schemas.microsoft.com/office/drawing/2014/main" id="{66CFFAFD-960C-4B68-B407-61D94BB37A45}"/>
              </a:ext>
            </a:extLst>
          </p:cNvPr>
          <p:cNvGraphicFramePr>
            <a:graphicFrameLocks noChangeAspect="1"/>
          </p:cNvGraphicFramePr>
          <p:nvPr/>
        </p:nvGraphicFramePr>
        <p:xfrm>
          <a:off x="4743450" y="4711700"/>
          <a:ext cx="1839913" cy="600075"/>
        </p:xfrm>
        <a:graphic>
          <a:graphicData uri="http://schemas.openxmlformats.org/presentationml/2006/ole">
            <mc:AlternateContent xmlns:mc="http://schemas.openxmlformats.org/markup-compatibility/2006">
              <mc:Choice xmlns:v="urn:schemas-microsoft-com:vml" Requires="v">
                <p:oleObj spid="_x0000_s31969" name="Equation" r:id="rId12" imgW="494870" imgH="177646" progId="Equation.DSMT4">
                  <p:embed/>
                </p:oleObj>
              </mc:Choice>
              <mc:Fallback>
                <p:oleObj name="Equation" r:id="rId12" imgW="494870" imgH="177646"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43450" y="4711700"/>
                        <a:ext cx="183991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3" name="日期占位符 1">
            <a:extLst>
              <a:ext uri="{FF2B5EF4-FFF2-40B4-BE49-F238E27FC236}">
                <a16:creationId xmlns:a16="http://schemas.microsoft.com/office/drawing/2014/main" id="{C9E4C94A-ACCC-47DD-B5BB-7120A8400E9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F79546D-8F76-4215-925E-B41564D1169D}"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6628">
                                            <p:txEl>
                                              <p:pRg st="1" end="1"/>
                                            </p:txEl>
                                          </p:spTgt>
                                        </p:tgtEl>
                                        <p:attrNameLst>
                                          <p:attrName>style.visibility</p:attrName>
                                        </p:attrNameLst>
                                      </p:cBhvr>
                                      <p:to>
                                        <p:strVal val="visible"/>
                                      </p:to>
                                    </p:set>
                                    <p:animEffect transition="in" filter="checkerboard(across)">
                                      <p:cBhvr>
                                        <p:cTn id="12" dur="500"/>
                                        <p:tgtEl>
                                          <p:spTgt spid="2662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6628">
                                            <p:txEl>
                                              <p:pRg st="3" end="3"/>
                                            </p:txEl>
                                          </p:spTgt>
                                        </p:tgtEl>
                                        <p:attrNameLst>
                                          <p:attrName>style.visibility</p:attrName>
                                        </p:attrNameLst>
                                      </p:cBhvr>
                                      <p:to>
                                        <p:strVal val="visible"/>
                                      </p:to>
                                    </p:set>
                                    <p:animEffect transition="in" filter="checkerboard(across)">
                                      <p:cBhvr>
                                        <p:cTn id="17" dur="500"/>
                                        <p:tgtEl>
                                          <p:spTgt spid="2662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6626"/>
                                        </p:tgtEl>
                                        <p:attrNameLst>
                                          <p:attrName>style.visibility</p:attrName>
                                        </p:attrNameLst>
                                      </p:cBhvr>
                                      <p:to>
                                        <p:strVal val="visible"/>
                                      </p:to>
                                    </p:set>
                                    <p:animEffect transition="in" filter="checkerboard(across)">
                                      <p:cBhvr>
                                        <p:cTn id="22" dur="500"/>
                                        <p:tgtEl>
                                          <p:spTgt spid="266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checkerboard(across)">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6628">
                                            <p:txEl>
                                              <p:pRg st="4" end="4"/>
                                            </p:txEl>
                                          </p:spTgt>
                                        </p:tgtEl>
                                        <p:attrNameLst>
                                          <p:attrName>style.visibility</p:attrName>
                                        </p:attrNameLst>
                                      </p:cBhvr>
                                      <p:to>
                                        <p:strVal val="visible"/>
                                      </p:to>
                                    </p:set>
                                    <p:animEffect transition="in" filter="checkerboard(across)">
                                      <p:cBhvr>
                                        <p:cTn id="32" dur="500"/>
                                        <p:tgtEl>
                                          <p:spTgt spid="266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灯片编号占位符 6">
            <a:extLst>
              <a:ext uri="{FF2B5EF4-FFF2-40B4-BE49-F238E27FC236}">
                <a16:creationId xmlns:a16="http://schemas.microsoft.com/office/drawing/2014/main" id="{B357EA2C-4BD6-4985-AD1A-2F6EF11A0B9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2B46247-DD7C-4B0A-9540-1CF8FCB79934}" type="slidenum">
              <a:rPr lang="zh-CN" altLang="en-US" sz="1400" smtClean="0">
                <a:latin typeface="Arial" panose="020B0604020202020204" pitchFamily="34" charset="0"/>
              </a:rPr>
              <a:pPr>
                <a:spcBef>
                  <a:spcPct val="0"/>
                </a:spcBef>
                <a:buFontTx/>
                <a:buNone/>
              </a:pPr>
              <a:t>3</a:t>
            </a:fld>
            <a:endParaRPr lang="en-US" altLang="zh-CN" sz="1400">
              <a:latin typeface="Arial" panose="020B0604020202020204" pitchFamily="34" charset="0"/>
            </a:endParaRPr>
          </a:p>
        </p:txBody>
      </p:sp>
      <p:sp>
        <p:nvSpPr>
          <p:cNvPr id="3079" name="Rectangle 3">
            <a:extLst>
              <a:ext uri="{FF2B5EF4-FFF2-40B4-BE49-F238E27FC236}">
                <a16:creationId xmlns:a16="http://schemas.microsoft.com/office/drawing/2014/main" id="{72F60EBB-E76A-465F-BFBA-5B78092EDABC}"/>
              </a:ext>
            </a:extLst>
          </p:cNvPr>
          <p:cNvSpPr>
            <a:spLocks noGrp="1" noChangeArrowheads="1"/>
          </p:cNvSpPr>
          <p:nvPr>
            <p:ph type="body" sz="half" idx="1"/>
          </p:nvPr>
        </p:nvSpPr>
        <p:spPr>
          <a:xfrm>
            <a:off x="219075" y="1244600"/>
            <a:ext cx="9034463" cy="1160463"/>
          </a:xfrm>
        </p:spPr>
        <p:txBody>
          <a:bodyPr/>
          <a:lstStyle/>
          <a:p>
            <a:pPr algn="just" eaLnBrk="1" hangingPunct="1">
              <a:buFontTx/>
              <a:buNone/>
            </a:pPr>
            <a:r>
              <a:rPr lang="zh-CN" altLang="en-US" sz="2800" b="1">
                <a:ea typeface="宋体" panose="02010600030101010101" pitchFamily="2" charset="-122"/>
              </a:rPr>
              <a:t>雪花的构造</a:t>
            </a:r>
            <a:endParaRPr lang="zh-CN" altLang="en-US" sz="2800">
              <a:ea typeface="宋体" panose="02010600030101010101" pitchFamily="2" charset="-122"/>
            </a:endParaRPr>
          </a:p>
        </p:txBody>
      </p:sp>
      <p:sp>
        <p:nvSpPr>
          <p:cNvPr id="5124" name="Rectangle 5">
            <a:extLst>
              <a:ext uri="{FF2B5EF4-FFF2-40B4-BE49-F238E27FC236}">
                <a16:creationId xmlns:a16="http://schemas.microsoft.com/office/drawing/2014/main" id="{5AA95CC1-D4C9-42F9-A234-06845708AAAF}"/>
              </a:ext>
            </a:extLst>
          </p:cNvPr>
          <p:cNvSpPr>
            <a:spLocks noChangeArrowheads="1"/>
          </p:cNvSpPr>
          <p:nvPr/>
        </p:nvSpPr>
        <p:spPr bwMode="auto">
          <a:xfrm>
            <a:off x="165100" y="76200"/>
            <a:ext cx="94932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zh-CN" altLang="en-US" sz="4400" b="0" dirty="0">
                <a:solidFill>
                  <a:schemeClr val="accent2"/>
                </a:solidFill>
                <a:latin typeface="Arial" panose="020B0604020202020204" pitchFamily="34" charset="0"/>
                <a:ea typeface="宋体" panose="02010600030101010101" pitchFamily="2" charset="-122"/>
              </a:rPr>
              <a:t>问题提出</a:t>
            </a:r>
          </a:p>
        </p:txBody>
      </p:sp>
      <p:sp>
        <p:nvSpPr>
          <p:cNvPr id="5125" name="Rectangle 9">
            <a:extLst>
              <a:ext uri="{FF2B5EF4-FFF2-40B4-BE49-F238E27FC236}">
                <a16:creationId xmlns:a16="http://schemas.microsoft.com/office/drawing/2014/main" id="{D6316F42-6CCE-492F-A2EF-59F0B29AA774}"/>
              </a:ext>
            </a:extLst>
          </p:cNvPr>
          <p:cNvSpPr>
            <a:spLocks noChangeArrowheads="1"/>
          </p:cNvSpPr>
          <p:nvPr/>
        </p:nvSpPr>
        <p:spPr bwMode="auto">
          <a:xfrm>
            <a:off x="0" y="0"/>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a:solidFill>
                <a:schemeClr val="accent2"/>
              </a:solidFill>
              <a:latin typeface="Arial" panose="020B0604020202020204" pitchFamily="34" charset="0"/>
            </a:endParaRPr>
          </a:p>
        </p:txBody>
      </p:sp>
      <p:sp>
        <p:nvSpPr>
          <p:cNvPr id="5126" name="Rectangle 11">
            <a:extLst>
              <a:ext uri="{FF2B5EF4-FFF2-40B4-BE49-F238E27FC236}">
                <a16:creationId xmlns:a16="http://schemas.microsoft.com/office/drawing/2014/main" id="{448E1864-DA25-4541-A350-9D947BAA0956}"/>
              </a:ext>
            </a:extLst>
          </p:cNvPr>
          <p:cNvSpPr>
            <a:spLocks noChangeArrowheads="1"/>
          </p:cNvSpPr>
          <p:nvPr/>
        </p:nvSpPr>
        <p:spPr bwMode="auto">
          <a:xfrm>
            <a:off x="0" y="0"/>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a:solidFill>
                <a:schemeClr val="accent2"/>
              </a:solidFill>
              <a:latin typeface="Arial" panose="020B0604020202020204" pitchFamily="34" charset="0"/>
            </a:endParaRPr>
          </a:p>
        </p:txBody>
      </p:sp>
      <p:sp>
        <p:nvSpPr>
          <p:cNvPr id="5127" name="日期占位符 1">
            <a:extLst>
              <a:ext uri="{FF2B5EF4-FFF2-40B4-BE49-F238E27FC236}">
                <a16:creationId xmlns:a16="http://schemas.microsoft.com/office/drawing/2014/main" id="{D9BFF748-91FF-4DCA-8C38-03F5441A063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A675277-61C4-4701-8A32-575CA72AB135}"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pic>
        <p:nvPicPr>
          <p:cNvPr id="5128" name="Picture 2">
            <a:extLst>
              <a:ext uri="{FF2B5EF4-FFF2-40B4-BE49-F238E27FC236}">
                <a16:creationId xmlns:a16="http://schemas.microsoft.com/office/drawing/2014/main" id="{877C9418-680A-4497-8720-D11A0FBFA3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063" y="1943100"/>
            <a:ext cx="7700962" cy="327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9">
                                            <p:txEl>
                                              <p:pRg st="0" end="0"/>
                                            </p:txEl>
                                          </p:spTgt>
                                        </p:tgtEl>
                                        <p:attrNameLst>
                                          <p:attrName>style.visibility</p:attrName>
                                        </p:attrNameLst>
                                      </p:cBhvr>
                                      <p:to>
                                        <p:strVal val="visible"/>
                                      </p:to>
                                    </p:set>
                                    <p:animEffect transition="in" filter="blinds(horizontal)">
                                      <p:cBhvr>
                                        <p:cTn id="7" dur="500"/>
                                        <p:tgtEl>
                                          <p:spTgt spid="30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9FF50F44-B54F-4E47-BFDC-7DBFB3DB2FBD}"/>
              </a:ext>
            </a:extLst>
          </p:cNvPr>
          <p:cNvSpPr txBox="1">
            <a:spLocks noChangeArrowheads="1"/>
          </p:cNvSpPr>
          <p:nvPr/>
        </p:nvSpPr>
        <p:spPr bwMode="auto">
          <a:xfrm>
            <a:off x="0" y="1744663"/>
            <a:ext cx="9906000" cy="4495800"/>
          </a:xfrm>
          <a:prstGeom prst="rect">
            <a:avLst/>
          </a:prstGeom>
          <a:noFill/>
          <a:ln w="9525">
            <a:noFill/>
            <a:miter lim="800000"/>
            <a:headEnd/>
            <a:tailEnd/>
          </a:ln>
          <a:effectLst/>
        </p:spPr>
        <p:txBody>
          <a:bodyPr/>
          <a:lstStyle/>
          <a:p>
            <a:pPr marL="342900" indent="-342900" algn="just" eaLnBrk="1" hangingPunct="1">
              <a:lnSpc>
                <a:spcPct val="140000"/>
              </a:lnSpc>
              <a:spcBef>
                <a:spcPct val="20000"/>
              </a:spcBef>
              <a:defRPr/>
            </a:pPr>
            <a:r>
              <a:rPr lang="zh-CN" altLang="en-US" sz="2800" b="0" kern="0" dirty="0">
                <a:solidFill>
                  <a:schemeClr val="tx1"/>
                </a:solidFill>
                <a:latin typeface="+mn-lt"/>
                <a:ea typeface="宋体" pitchFamily="2" charset="-122"/>
              </a:rPr>
              <a:t>	例. 点</a:t>
            </a:r>
            <a:r>
              <a:rPr lang="en-US" altLang="zh-CN" sz="2800" b="0" kern="0" dirty="0">
                <a:solidFill>
                  <a:schemeClr val="tx1"/>
                </a:solidFill>
                <a:latin typeface="+mn-lt"/>
                <a:ea typeface="宋体" pitchFamily="2" charset="-122"/>
              </a:rPr>
              <a:t>P</a:t>
            </a:r>
            <a:r>
              <a:rPr lang="zh-CN" altLang="en-US" sz="2800" b="0" kern="0" dirty="0">
                <a:solidFill>
                  <a:schemeClr val="tx1"/>
                </a:solidFill>
                <a:latin typeface="+mn-lt"/>
                <a:ea typeface="宋体" pitchFamily="2" charset="-122"/>
              </a:rPr>
              <a:t>相对点</a:t>
            </a:r>
            <a:r>
              <a:rPr lang="en-US" altLang="zh-CN" sz="2800" b="0" i="1" kern="0" dirty="0">
                <a:solidFill>
                  <a:schemeClr val="tx1"/>
                </a:solidFill>
                <a:latin typeface="+mn-ea"/>
                <a:ea typeface="+mn-ea"/>
              </a:rPr>
              <a:t>O’</a:t>
            </a:r>
            <a:r>
              <a:rPr lang="zh-CN" altLang="en-US" sz="2800" b="0" kern="0" dirty="0">
                <a:solidFill>
                  <a:schemeClr val="tx1"/>
                </a:solidFill>
                <a:latin typeface="+mn-lt"/>
                <a:ea typeface="宋体" pitchFamily="2" charset="-122"/>
              </a:rPr>
              <a:t>的旋转变换</a:t>
            </a:r>
          </a:p>
        </p:txBody>
      </p:sp>
      <p:sp>
        <p:nvSpPr>
          <p:cNvPr id="32771" name="灯片编号占位符 5">
            <a:extLst>
              <a:ext uri="{FF2B5EF4-FFF2-40B4-BE49-F238E27FC236}">
                <a16:creationId xmlns:a16="http://schemas.microsoft.com/office/drawing/2014/main" id="{27264006-95E8-4DBE-AECD-38E4580BFA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E4A5AEE-AD96-4A7B-9B74-38872F013011}" type="slidenum">
              <a:rPr lang="zh-CN" altLang="en-US" sz="1400" smtClean="0">
                <a:latin typeface="Arial" panose="020B0604020202020204" pitchFamily="34" charset="0"/>
              </a:rPr>
              <a:pPr>
                <a:spcBef>
                  <a:spcPct val="0"/>
                </a:spcBef>
                <a:buFontTx/>
                <a:buNone/>
              </a:pPr>
              <a:t>30</a:t>
            </a:fld>
            <a:endParaRPr lang="en-US" altLang="zh-CN" sz="1400">
              <a:latin typeface="Arial" panose="020B0604020202020204" pitchFamily="34" charset="0"/>
            </a:endParaRPr>
          </a:p>
        </p:txBody>
      </p:sp>
      <p:sp>
        <p:nvSpPr>
          <p:cNvPr id="32772" name="Rectangle 2">
            <a:extLst>
              <a:ext uri="{FF2B5EF4-FFF2-40B4-BE49-F238E27FC236}">
                <a16:creationId xmlns:a16="http://schemas.microsoft.com/office/drawing/2014/main" id="{140CC0F3-2299-4B9A-ADDF-40DF9573970C}"/>
              </a:ext>
            </a:extLst>
          </p:cNvPr>
          <p:cNvSpPr>
            <a:spLocks noGrp="1" noChangeArrowheads="1"/>
          </p:cNvSpPr>
          <p:nvPr>
            <p:ph type="title"/>
          </p:nvPr>
        </p:nvSpPr>
        <p:spPr>
          <a:xfrm>
            <a:off x="412750" y="846138"/>
            <a:ext cx="8420100" cy="1143000"/>
          </a:xfrm>
        </p:spPr>
        <p:txBody>
          <a:bodyPr/>
          <a:lstStyle/>
          <a:p>
            <a:pPr algn="just" eaLnBrk="1" hangingPunct="1"/>
            <a:r>
              <a:rPr lang="en-US" altLang="zh-CN" sz="3200">
                <a:ea typeface="黑体" panose="02010609060101010101" pitchFamily="49" charset="-122"/>
              </a:rPr>
              <a:t>4.  </a:t>
            </a:r>
            <a:r>
              <a:rPr lang="zh-CN" altLang="en-US" sz="3200">
                <a:ea typeface="黑体" panose="02010609060101010101" pitchFamily="49" charset="-122"/>
              </a:rPr>
              <a:t>相对任一参考点的二维几何变换</a:t>
            </a:r>
          </a:p>
        </p:txBody>
      </p:sp>
      <p:sp>
        <p:nvSpPr>
          <p:cNvPr id="32773" name="Rectangle 4">
            <a:extLst>
              <a:ext uri="{FF2B5EF4-FFF2-40B4-BE49-F238E27FC236}">
                <a16:creationId xmlns:a16="http://schemas.microsoft.com/office/drawing/2014/main" id="{0B70E31A-47FD-447E-9304-7263008DB2E7}"/>
              </a:ext>
            </a:extLst>
          </p:cNvPr>
          <p:cNvSpPr>
            <a:spLocks noChangeArrowheads="1"/>
          </p:cNvSpPr>
          <p:nvPr/>
        </p:nvSpPr>
        <p:spPr bwMode="auto">
          <a:xfrm>
            <a:off x="165100" y="76200"/>
            <a:ext cx="94932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zh-CN" altLang="en-US" sz="4400" b="0" dirty="0">
                <a:solidFill>
                  <a:schemeClr val="accent2"/>
                </a:solidFill>
                <a:latin typeface="Arial" panose="020B0604020202020204" pitchFamily="34" charset="0"/>
                <a:ea typeface="宋体" panose="02010600030101010101" pitchFamily="2" charset="-122"/>
              </a:rPr>
              <a:t>复合变换</a:t>
            </a:r>
          </a:p>
        </p:txBody>
      </p:sp>
      <p:graphicFrame>
        <p:nvGraphicFramePr>
          <p:cNvPr id="32774" name="Object 2">
            <a:extLst>
              <a:ext uri="{FF2B5EF4-FFF2-40B4-BE49-F238E27FC236}">
                <a16:creationId xmlns:a16="http://schemas.microsoft.com/office/drawing/2014/main" id="{436CD924-2587-4033-AF22-ACFD16F3E8A9}"/>
              </a:ext>
            </a:extLst>
          </p:cNvPr>
          <p:cNvGraphicFramePr>
            <a:graphicFrameLocks noChangeAspect="1"/>
          </p:cNvGraphicFramePr>
          <p:nvPr/>
        </p:nvGraphicFramePr>
        <p:xfrm>
          <a:off x="4949825" y="2468563"/>
          <a:ext cx="4956175" cy="4389437"/>
        </p:xfrm>
        <a:graphic>
          <a:graphicData uri="http://schemas.openxmlformats.org/presentationml/2006/ole">
            <mc:AlternateContent xmlns:mc="http://schemas.openxmlformats.org/markup-compatibility/2006">
              <mc:Choice xmlns:v="urn:schemas-microsoft-com:vml" Requires="v">
                <p:oleObj spid="_x0000_s32830" name="Visio" r:id="rId4" imgW="2566988" imgH="2447806" progId="Visio.Drawing.11">
                  <p:embed/>
                </p:oleObj>
              </mc:Choice>
              <mc:Fallback>
                <p:oleObj name="Visio" r:id="rId4" imgW="2566988" imgH="2447806"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9825" y="2468563"/>
                        <a:ext cx="4956175"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AutoShape 6">
            <a:extLst>
              <a:ext uri="{FF2B5EF4-FFF2-40B4-BE49-F238E27FC236}">
                <a16:creationId xmlns:a16="http://schemas.microsoft.com/office/drawing/2014/main" id="{121F376A-A583-4785-A60F-0FFEC8E56EA7}"/>
              </a:ext>
            </a:extLst>
          </p:cNvPr>
          <p:cNvSpPr>
            <a:spLocks noChangeArrowheads="1"/>
          </p:cNvSpPr>
          <p:nvPr/>
        </p:nvSpPr>
        <p:spPr bwMode="auto">
          <a:xfrm>
            <a:off x="6226175" y="1720850"/>
            <a:ext cx="1893888" cy="747713"/>
          </a:xfrm>
          <a:prstGeom prst="wedgeRoundRectCallout">
            <a:avLst>
              <a:gd name="adj1" fmla="val -93625"/>
              <a:gd name="adj2" fmla="val 825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2075" tIns="46038" rIns="92075" bIns="46038"/>
          <a:lstStyle/>
          <a:p>
            <a:pPr algn="ctr" eaLnBrk="1" hangingPunct="1">
              <a:spcBef>
                <a:spcPct val="50000"/>
              </a:spcBef>
              <a:buClr>
                <a:schemeClr val="accent2"/>
              </a:buClr>
              <a:buSzPct val="80000"/>
              <a:buFont typeface="Wingdings" pitchFamily="2" charset="2"/>
              <a:buNone/>
              <a:defRPr/>
            </a:pPr>
            <a:r>
              <a:rPr kumimoji="1" lang="zh-CN" altLang="en-US" b="0">
                <a:latin typeface="宋体" pitchFamily="2" charset="-122"/>
                <a:ea typeface="宋体" pitchFamily="2" charset="-122"/>
              </a:rPr>
              <a:t>思路？</a:t>
            </a:r>
            <a:endParaRPr kumimoji="1" lang="zh-CN" altLang="en-US" b="0" dirty="0">
              <a:latin typeface="宋体" pitchFamily="2" charset="-122"/>
              <a:ea typeface="宋体" pitchFamily="2" charset="-122"/>
            </a:endParaRPr>
          </a:p>
        </p:txBody>
      </p:sp>
      <p:sp>
        <p:nvSpPr>
          <p:cNvPr id="32776" name="日期占位符 1">
            <a:extLst>
              <a:ext uri="{FF2B5EF4-FFF2-40B4-BE49-F238E27FC236}">
                <a16:creationId xmlns:a16="http://schemas.microsoft.com/office/drawing/2014/main" id="{C13AE908-45B2-4C64-8278-6F3A4ED5B11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4D7AF2D-F68E-4926-AA40-99E9D5EAA118}"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686DE5E8-694E-438C-BBD7-A4CE6F49E90C}"/>
              </a:ext>
            </a:extLst>
          </p:cNvPr>
          <p:cNvSpPr txBox="1">
            <a:spLocks noChangeArrowheads="1"/>
          </p:cNvSpPr>
          <p:nvPr/>
        </p:nvSpPr>
        <p:spPr bwMode="auto">
          <a:xfrm>
            <a:off x="249238" y="1444625"/>
            <a:ext cx="9328150" cy="4267200"/>
          </a:xfrm>
          <a:prstGeom prst="rect">
            <a:avLst/>
          </a:prstGeom>
          <a:noFill/>
          <a:ln w="9525">
            <a:noFill/>
            <a:miter lim="800000"/>
            <a:headEnd/>
            <a:tailEnd/>
          </a:ln>
          <a:effectLst/>
        </p:spPr>
        <p:txBody>
          <a:bodyPr/>
          <a:lstStyle/>
          <a:p>
            <a:pPr marL="342900" indent="-342900" algn="just" eaLnBrk="1" hangingPunct="1">
              <a:lnSpc>
                <a:spcPct val="160000"/>
              </a:lnSpc>
              <a:spcBef>
                <a:spcPct val="20000"/>
              </a:spcBef>
              <a:defRPr/>
            </a:pPr>
            <a:r>
              <a:rPr lang="zh-CN" altLang="en-US" sz="2800" b="0" kern="0" dirty="0">
                <a:solidFill>
                  <a:schemeClr val="tx1"/>
                </a:solidFill>
                <a:latin typeface="+mn-lt"/>
                <a:ea typeface="宋体" pitchFamily="2" charset="-122"/>
              </a:rPr>
              <a:t>	例. 相对直线</a:t>
            </a:r>
            <a:r>
              <a:rPr lang="en-US" altLang="zh-CN" sz="2800" b="0" i="1" kern="0" dirty="0">
                <a:solidFill>
                  <a:schemeClr val="tx1"/>
                </a:solidFill>
                <a:latin typeface="+mn-lt"/>
                <a:ea typeface="宋体" pitchFamily="2" charset="-122"/>
              </a:rPr>
              <a:t>l</a:t>
            </a:r>
            <a:r>
              <a:rPr lang="zh-CN" altLang="en-US" sz="2800" b="0" kern="0" dirty="0">
                <a:solidFill>
                  <a:schemeClr val="tx1"/>
                </a:solidFill>
                <a:latin typeface="+mn-lt"/>
                <a:ea typeface="宋体" pitchFamily="2" charset="-122"/>
              </a:rPr>
              <a:t>的反射变换</a:t>
            </a:r>
          </a:p>
        </p:txBody>
      </p:sp>
      <p:sp>
        <p:nvSpPr>
          <p:cNvPr id="34819" name="灯片编号占位符 5">
            <a:extLst>
              <a:ext uri="{FF2B5EF4-FFF2-40B4-BE49-F238E27FC236}">
                <a16:creationId xmlns:a16="http://schemas.microsoft.com/office/drawing/2014/main" id="{AFD7260D-054D-4909-8C41-789F311198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3EF98B3-91B1-4D4C-807C-DE1BAB285F39}" type="slidenum">
              <a:rPr lang="zh-CN" altLang="en-US" sz="1400" smtClean="0">
                <a:latin typeface="Arial" panose="020B0604020202020204" pitchFamily="34" charset="0"/>
              </a:rPr>
              <a:pPr>
                <a:spcBef>
                  <a:spcPct val="0"/>
                </a:spcBef>
                <a:buFontTx/>
                <a:buNone/>
              </a:pPr>
              <a:t>31</a:t>
            </a:fld>
            <a:endParaRPr lang="en-US" altLang="zh-CN" sz="1400">
              <a:latin typeface="Arial" panose="020B0604020202020204" pitchFamily="34" charset="0"/>
            </a:endParaRPr>
          </a:p>
        </p:txBody>
      </p:sp>
      <p:sp>
        <p:nvSpPr>
          <p:cNvPr id="34820" name="Rectangle 2">
            <a:extLst>
              <a:ext uri="{FF2B5EF4-FFF2-40B4-BE49-F238E27FC236}">
                <a16:creationId xmlns:a16="http://schemas.microsoft.com/office/drawing/2014/main" id="{7FE36F1A-1F30-4B2B-86CF-39FF8FACE9F4}"/>
              </a:ext>
            </a:extLst>
          </p:cNvPr>
          <p:cNvSpPr>
            <a:spLocks noGrp="1" noChangeArrowheads="1"/>
          </p:cNvSpPr>
          <p:nvPr>
            <p:ph type="title"/>
          </p:nvPr>
        </p:nvSpPr>
        <p:spPr>
          <a:xfrm>
            <a:off x="412750" y="787400"/>
            <a:ext cx="8420100" cy="1143000"/>
          </a:xfrm>
        </p:spPr>
        <p:txBody>
          <a:bodyPr/>
          <a:lstStyle/>
          <a:p>
            <a:pPr algn="just" eaLnBrk="1" hangingPunct="1"/>
            <a:r>
              <a:rPr lang="en-US" altLang="zh-CN" sz="3200">
                <a:ea typeface="黑体" panose="02010609060101010101" pitchFamily="49" charset="-122"/>
              </a:rPr>
              <a:t>5.  </a:t>
            </a:r>
            <a:r>
              <a:rPr lang="zh-CN" altLang="en-US" sz="3200">
                <a:ea typeface="黑体" panose="02010609060101010101" pitchFamily="49" charset="-122"/>
              </a:rPr>
              <a:t>相对任意方向的二维几何变换</a:t>
            </a:r>
          </a:p>
        </p:txBody>
      </p:sp>
      <p:sp>
        <p:nvSpPr>
          <p:cNvPr id="34821" name="Rectangle 4">
            <a:extLst>
              <a:ext uri="{FF2B5EF4-FFF2-40B4-BE49-F238E27FC236}">
                <a16:creationId xmlns:a16="http://schemas.microsoft.com/office/drawing/2014/main" id="{4039762A-99B5-4972-9114-DD622026EF36}"/>
              </a:ext>
            </a:extLst>
          </p:cNvPr>
          <p:cNvSpPr>
            <a:spLocks noChangeArrowheads="1"/>
          </p:cNvSpPr>
          <p:nvPr/>
        </p:nvSpPr>
        <p:spPr bwMode="auto">
          <a:xfrm>
            <a:off x="165100" y="76200"/>
            <a:ext cx="94932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zh-CN" altLang="en-US" sz="4400" b="0" dirty="0">
                <a:solidFill>
                  <a:schemeClr val="accent2"/>
                </a:solidFill>
                <a:latin typeface="Arial" panose="020B0604020202020204" pitchFamily="34" charset="0"/>
                <a:ea typeface="宋体" panose="02010600030101010101" pitchFamily="2" charset="-122"/>
              </a:rPr>
              <a:t>复合变换</a:t>
            </a:r>
          </a:p>
        </p:txBody>
      </p:sp>
      <p:graphicFrame>
        <p:nvGraphicFramePr>
          <p:cNvPr id="34822" name="Object 2">
            <a:extLst>
              <a:ext uri="{FF2B5EF4-FFF2-40B4-BE49-F238E27FC236}">
                <a16:creationId xmlns:a16="http://schemas.microsoft.com/office/drawing/2014/main" id="{E90AB049-0ED6-436E-BC54-78D31EC3CF18}"/>
              </a:ext>
            </a:extLst>
          </p:cNvPr>
          <p:cNvGraphicFramePr>
            <a:graphicFrameLocks noChangeAspect="1"/>
          </p:cNvGraphicFramePr>
          <p:nvPr/>
        </p:nvGraphicFramePr>
        <p:xfrm>
          <a:off x="5627688" y="3070225"/>
          <a:ext cx="4044950" cy="3652838"/>
        </p:xfrm>
        <a:graphic>
          <a:graphicData uri="http://schemas.openxmlformats.org/presentationml/2006/ole">
            <mc:AlternateContent xmlns:mc="http://schemas.openxmlformats.org/markup-compatibility/2006">
              <mc:Choice xmlns:v="urn:schemas-microsoft-com:vml" Requires="v">
                <p:oleObj spid="_x0000_s34877" name="Visio" r:id="rId4" imgW="1929825" imgH="1785640" progId="Visio.Drawing.11">
                  <p:embed/>
                </p:oleObj>
              </mc:Choice>
              <mc:Fallback>
                <p:oleObj name="Visio" r:id="rId4" imgW="1929825" imgH="1785640"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7688" y="3070225"/>
                        <a:ext cx="4044950" cy="365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3" name="日期占位符 1">
            <a:extLst>
              <a:ext uri="{FF2B5EF4-FFF2-40B4-BE49-F238E27FC236}">
                <a16:creationId xmlns:a16="http://schemas.microsoft.com/office/drawing/2014/main" id="{C01B4F44-D022-4F6D-9D77-3D4615B0D61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FFF024B-FFDE-40F1-A012-3AB619D93A18}"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6866" name="灯片编号占位符 5">
            <a:extLst>
              <a:ext uri="{FF2B5EF4-FFF2-40B4-BE49-F238E27FC236}">
                <a16:creationId xmlns:a16="http://schemas.microsoft.com/office/drawing/2014/main" id="{499A59D8-D824-44CD-B772-2E7FF69AEB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E628C9D-A595-4AE7-96F3-61A921F7F998}" type="slidenum">
              <a:rPr lang="zh-CN" altLang="en-US" sz="1400" smtClean="0">
                <a:latin typeface="Arial" panose="020B0604020202020204" pitchFamily="34" charset="0"/>
              </a:rPr>
              <a:pPr>
                <a:spcBef>
                  <a:spcPct val="0"/>
                </a:spcBef>
                <a:buFontTx/>
                <a:buNone/>
              </a:pPr>
              <a:t>32</a:t>
            </a:fld>
            <a:endParaRPr lang="en-US" altLang="zh-CN" sz="1400">
              <a:latin typeface="Arial" panose="020B0604020202020204" pitchFamily="34" charset="0"/>
            </a:endParaRPr>
          </a:p>
        </p:txBody>
      </p:sp>
      <p:sp>
        <p:nvSpPr>
          <p:cNvPr id="36867" name="Rectangle 2">
            <a:extLst>
              <a:ext uri="{FF2B5EF4-FFF2-40B4-BE49-F238E27FC236}">
                <a16:creationId xmlns:a16="http://schemas.microsoft.com/office/drawing/2014/main" id="{58E145B3-2A2C-4D9D-A0D0-C745B12832F9}"/>
              </a:ext>
            </a:extLst>
          </p:cNvPr>
          <p:cNvSpPr>
            <a:spLocks noGrp="1" noChangeArrowheads="1"/>
          </p:cNvSpPr>
          <p:nvPr>
            <p:ph type="body" idx="1"/>
          </p:nvPr>
        </p:nvSpPr>
        <p:spPr>
          <a:xfrm>
            <a:off x="0" y="1008063"/>
            <a:ext cx="9658350" cy="2971800"/>
          </a:xfrm>
        </p:spPr>
        <p:txBody>
          <a:bodyPr/>
          <a:lstStyle/>
          <a:p>
            <a:pPr algn="just" eaLnBrk="1" hangingPunct="1">
              <a:lnSpc>
                <a:spcPct val="150000"/>
              </a:lnSpc>
              <a:buFontTx/>
              <a:buNone/>
            </a:pPr>
            <a:r>
              <a:rPr lang="zh-CN" altLang="en-US" sz="2800" dirty="0">
                <a:ea typeface="宋体" panose="02010600030101010101" pitchFamily="2" charset="-122"/>
              </a:rPr>
              <a:t>	例. 将正方形</a:t>
            </a:r>
            <a:r>
              <a:rPr lang="en-US" altLang="zh-CN" sz="2800" dirty="0">
                <a:ea typeface="宋体" panose="02010600030101010101" pitchFamily="2" charset="-122"/>
              </a:rPr>
              <a:t>ABCO</a:t>
            </a:r>
            <a:r>
              <a:rPr lang="zh-CN" altLang="en-US" sz="2800" dirty="0">
                <a:ea typeface="宋体" panose="02010600030101010101" pitchFamily="2" charset="-122"/>
              </a:rPr>
              <a:t>各点沿图6-8所示的(0,0)→(1,1)方向进行拉伸，结果如下图所示，写出其变换矩阵和变换过程。</a:t>
            </a:r>
          </a:p>
        </p:txBody>
      </p:sp>
      <p:graphicFrame>
        <p:nvGraphicFramePr>
          <p:cNvPr id="36868" name="Object 2">
            <a:extLst>
              <a:ext uri="{FF2B5EF4-FFF2-40B4-BE49-F238E27FC236}">
                <a16:creationId xmlns:a16="http://schemas.microsoft.com/office/drawing/2014/main" id="{B21E61DB-25D5-4FD4-9F81-AEEB24CBFA35}"/>
              </a:ext>
            </a:extLst>
          </p:cNvPr>
          <p:cNvGraphicFramePr>
            <a:graphicFrameLocks noChangeAspect="1"/>
          </p:cNvGraphicFramePr>
          <p:nvPr/>
        </p:nvGraphicFramePr>
        <p:xfrm>
          <a:off x="3714750" y="2503488"/>
          <a:ext cx="4681538" cy="3903662"/>
        </p:xfrm>
        <a:graphic>
          <a:graphicData uri="http://schemas.openxmlformats.org/presentationml/2006/ole">
            <mc:AlternateContent xmlns:mc="http://schemas.openxmlformats.org/markup-compatibility/2006">
              <mc:Choice xmlns:v="urn:schemas-microsoft-com:vml" Requires="v">
                <p:oleObj spid="_x0000_s36924" name="Visio" r:id="rId4" imgW="2700000" imgH="2440800" progId="Visio.Drawing.11">
                  <p:embed/>
                </p:oleObj>
              </mc:Choice>
              <mc:Fallback>
                <p:oleObj name="Visio" r:id="rId4" imgW="2700000" imgH="2440800"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4750" y="2503488"/>
                        <a:ext cx="4681538" cy="3903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69" name="Rectangle 4">
            <a:extLst>
              <a:ext uri="{FF2B5EF4-FFF2-40B4-BE49-F238E27FC236}">
                <a16:creationId xmlns:a16="http://schemas.microsoft.com/office/drawing/2014/main" id="{0524BA12-A4A8-4EF5-81A0-C2D3285DD730}"/>
              </a:ext>
            </a:extLst>
          </p:cNvPr>
          <p:cNvSpPr>
            <a:spLocks noGrp="1" noChangeArrowheads="1"/>
          </p:cNvSpPr>
          <p:nvPr>
            <p:ph type="title"/>
          </p:nvPr>
        </p:nvSpPr>
        <p:spPr/>
        <p:txBody>
          <a:bodyPr/>
          <a:lstStyle/>
          <a:p>
            <a:pPr eaLnBrk="1" hangingPunct="1"/>
            <a:r>
              <a:rPr lang="zh-CN" altLang="en-US" dirty="0">
                <a:ea typeface="宋体" panose="02010600030101010101" pitchFamily="2" charset="-122"/>
              </a:rPr>
              <a:t>复合变换</a:t>
            </a:r>
          </a:p>
        </p:txBody>
      </p:sp>
      <p:sp>
        <p:nvSpPr>
          <p:cNvPr id="36870" name="日期占位符 1">
            <a:extLst>
              <a:ext uri="{FF2B5EF4-FFF2-40B4-BE49-F238E27FC236}">
                <a16:creationId xmlns:a16="http://schemas.microsoft.com/office/drawing/2014/main" id="{827A44C9-F62E-47E7-A069-2358A8F7D6F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9337C88-ED75-4892-9305-2D42BCD6B008}"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id="{14CF4545-3763-47BE-894A-A083DFCE77D0}"/>
              </a:ext>
            </a:extLst>
          </p:cNvPr>
          <p:cNvSpPr>
            <a:spLocks noGrp="1" noChangeArrowheads="1"/>
          </p:cNvSpPr>
          <p:nvPr>
            <p:ph type="body" idx="1"/>
          </p:nvPr>
        </p:nvSpPr>
        <p:spPr>
          <a:xfrm>
            <a:off x="171450" y="1100138"/>
            <a:ext cx="9493250" cy="750887"/>
          </a:xfrm>
        </p:spPr>
        <p:txBody>
          <a:bodyPr/>
          <a:lstStyle/>
          <a:p>
            <a:pPr eaLnBrk="1" hangingPunct="1"/>
            <a:r>
              <a:rPr lang="en-US" altLang="zh-CN">
                <a:ea typeface="宋体" panose="02010600030101010101" pitchFamily="2" charset="-122"/>
              </a:rPr>
              <a:t>Example:</a:t>
            </a:r>
          </a:p>
        </p:txBody>
      </p:sp>
      <p:sp>
        <p:nvSpPr>
          <p:cNvPr id="38915" name="灯片编号占位符 5">
            <a:extLst>
              <a:ext uri="{FF2B5EF4-FFF2-40B4-BE49-F238E27FC236}">
                <a16:creationId xmlns:a16="http://schemas.microsoft.com/office/drawing/2014/main" id="{419AC1DE-1583-449F-856B-38E66D61DD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DD49068-4FB6-4F6A-836F-75586274B7E4}" type="slidenum">
              <a:rPr lang="zh-CN" altLang="en-US" sz="1400" smtClean="0">
                <a:latin typeface="Arial" panose="020B0604020202020204" pitchFamily="34" charset="0"/>
              </a:rPr>
              <a:pPr>
                <a:spcBef>
                  <a:spcPct val="0"/>
                </a:spcBef>
                <a:buFontTx/>
                <a:buNone/>
              </a:pPr>
              <a:t>33</a:t>
            </a:fld>
            <a:endParaRPr lang="en-US" altLang="zh-CN" sz="1400">
              <a:latin typeface="Arial" panose="020B0604020202020204" pitchFamily="34" charset="0"/>
            </a:endParaRPr>
          </a:p>
        </p:txBody>
      </p:sp>
      <p:sp>
        <p:nvSpPr>
          <p:cNvPr id="38916" name="Rectangle 2">
            <a:extLst>
              <a:ext uri="{FF2B5EF4-FFF2-40B4-BE49-F238E27FC236}">
                <a16:creationId xmlns:a16="http://schemas.microsoft.com/office/drawing/2014/main" id="{062BC173-341B-417E-B31B-AFE162EE49D6}"/>
              </a:ext>
            </a:extLst>
          </p:cNvPr>
          <p:cNvSpPr>
            <a:spLocks noGrp="1" noChangeArrowheads="1"/>
          </p:cNvSpPr>
          <p:nvPr>
            <p:ph type="title"/>
          </p:nvPr>
        </p:nvSpPr>
        <p:spPr/>
        <p:txBody>
          <a:bodyPr/>
          <a:lstStyle/>
          <a:p>
            <a:pPr eaLnBrk="1" hangingPunct="1"/>
            <a:r>
              <a:rPr lang="zh-CN" altLang="en-US" dirty="0">
                <a:ea typeface="宋体" panose="02010600030101010101" pitchFamily="2" charset="-122"/>
              </a:rPr>
              <a:t>复合变换</a:t>
            </a:r>
          </a:p>
        </p:txBody>
      </p:sp>
      <p:grpSp>
        <p:nvGrpSpPr>
          <p:cNvPr id="38917" name="组合 21">
            <a:extLst>
              <a:ext uri="{FF2B5EF4-FFF2-40B4-BE49-F238E27FC236}">
                <a16:creationId xmlns:a16="http://schemas.microsoft.com/office/drawing/2014/main" id="{797C5E7A-60A0-4493-957C-5C0BAC213FC5}"/>
              </a:ext>
            </a:extLst>
          </p:cNvPr>
          <p:cNvGrpSpPr>
            <a:grpSpLocks/>
          </p:cNvGrpSpPr>
          <p:nvPr/>
        </p:nvGrpSpPr>
        <p:grpSpPr bwMode="auto">
          <a:xfrm>
            <a:off x="3357563" y="1368425"/>
            <a:ext cx="2198687" cy="1938338"/>
            <a:chOff x="1012824" y="2090738"/>
            <a:chExt cx="1371601" cy="1066800"/>
          </a:xfrm>
        </p:grpSpPr>
        <p:sp>
          <p:nvSpPr>
            <p:cNvPr id="38935" name="Line 4">
              <a:extLst>
                <a:ext uri="{FF2B5EF4-FFF2-40B4-BE49-F238E27FC236}">
                  <a16:creationId xmlns:a16="http://schemas.microsoft.com/office/drawing/2014/main" id="{72794136-8D24-44CB-B9B5-74967299B174}"/>
                </a:ext>
              </a:extLst>
            </p:cNvPr>
            <p:cNvSpPr>
              <a:spLocks noChangeShapeType="1"/>
            </p:cNvSpPr>
            <p:nvPr/>
          </p:nvSpPr>
          <p:spPr bwMode="auto">
            <a:xfrm>
              <a:off x="1012825" y="3157538"/>
              <a:ext cx="1371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6" name="Line 5">
              <a:extLst>
                <a:ext uri="{FF2B5EF4-FFF2-40B4-BE49-F238E27FC236}">
                  <a16:creationId xmlns:a16="http://schemas.microsoft.com/office/drawing/2014/main" id="{C524F9AA-D9FB-40A5-AB3A-5921389E5DE1}"/>
                </a:ext>
              </a:extLst>
            </p:cNvPr>
            <p:cNvSpPr>
              <a:spLocks noChangeShapeType="1"/>
            </p:cNvSpPr>
            <p:nvPr/>
          </p:nvSpPr>
          <p:spPr bwMode="auto">
            <a:xfrm flipV="1">
              <a:off x="1012825" y="2090738"/>
              <a:ext cx="0" cy="1066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7" name="Rectangle 6">
              <a:extLst>
                <a:ext uri="{FF2B5EF4-FFF2-40B4-BE49-F238E27FC236}">
                  <a16:creationId xmlns:a16="http://schemas.microsoft.com/office/drawing/2014/main" id="{3685B959-1DE5-4A49-BCD6-17CBDE507583}"/>
                </a:ext>
              </a:extLst>
            </p:cNvPr>
            <p:cNvSpPr>
              <a:spLocks noChangeArrowheads="1"/>
            </p:cNvSpPr>
            <p:nvPr/>
          </p:nvSpPr>
          <p:spPr bwMode="auto">
            <a:xfrm>
              <a:off x="1012824" y="2654104"/>
              <a:ext cx="495497" cy="503434"/>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endParaRPr lang="zh-CN" altLang="en-US">
                <a:solidFill>
                  <a:schemeClr val="accent2"/>
                </a:solidFill>
                <a:latin typeface="Arial" panose="020B0604020202020204" pitchFamily="34" charset="0"/>
              </a:endParaRPr>
            </a:p>
          </p:txBody>
        </p:sp>
        <p:sp>
          <p:nvSpPr>
            <p:cNvPr id="38938" name="Line 7">
              <a:extLst>
                <a:ext uri="{FF2B5EF4-FFF2-40B4-BE49-F238E27FC236}">
                  <a16:creationId xmlns:a16="http://schemas.microsoft.com/office/drawing/2014/main" id="{88FBF4C2-D455-4F4B-8DCF-83FF1F68BBA5}"/>
                </a:ext>
              </a:extLst>
            </p:cNvPr>
            <p:cNvSpPr>
              <a:spLocks noChangeShapeType="1"/>
            </p:cNvSpPr>
            <p:nvPr/>
          </p:nvSpPr>
          <p:spPr bwMode="auto">
            <a:xfrm flipV="1">
              <a:off x="1012825" y="2330468"/>
              <a:ext cx="821489" cy="82707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组合 18">
            <a:extLst>
              <a:ext uri="{FF2B5EF4-FFF2-40B4-BE49-F238E27FC236}">
                <a16:creationId xmlns:a16="http://schemas.microsoft.com/office/drawing/2014/main" id="{9320C63D-A51F-4949-8064-2B1335C8D370}"/>
              </a:ext>
            </a:extLst>
          </p:cNvPr>
          <p:cNvGrpSpPr>
            <a:grpSpLocks/>
          </p:cNvGrpSpPr>
          <p:nvPr/>
        </p:nvGrpSpPr>
        <p:grpSpPr bwMode="auto">
          <a:xfrm>
            <a:off x="6705600" y="1477963"/>
            <a:ext cx="2014538" cy="1879600"/>
            <a:chOff x="3700463" y="2079625"/>
            <a:chExt cx="1371600" cy="1337349"/>
          </a:xfrm>
        </p:grpSpPr>
        <p:sp>
          <p:nvSpPr>
            <p:cNvPr id="38932" name="Line 8">
              <a:extLst>
                <a:ext uri="{FF2B5EF4-FFF2-40B4-BE49-F238E27FC236}">
                  <a16:creationId xmlns:a16="http://schemas.microsoft.com/office/drawing/2014/main" id="{127B542D-4EF3-4D5C-871E-F2BADBA7351A}"/>
                </a:ext>
              </a:extLst>
            </p:cNvPr>
            <p:cNvSpPr>
              <a:spLocks noChangeShapeType="1"/>
            </p:cNvSpPr>
            <p:nvPr/>
          </p:nvSpPr>
          <p:spPr bwMode="auto">
            <a:xfrm>
              <a:off x="3700463" y="3146425"/>
              <a:ext cx="1371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3" name="Line 9">
              <a:extLst>
                <a:ext uri="{FF2B5EF4-FFF2-40B4-BE49-F238E27FC236}">
                  <a16:creationId xmlns:a16="http://schemas.microsoft.com/office/drawing/2014/main" id="{EBD8B3B2-3B87-4E3E-8B0D-D86AC38DFEDF}"/>
                </a:ext>
              </a:extLst>
            </p:cNvPr>
            <p:cNvSpPr>
              <a:spLocks noChangeShapeType="1"/>
            </p:cNvSpPr>
            <p:nvPr/>
          </p:nvSpPr>
          <p:spPr bwMode="auto">
            <a:xfrm flipV="1">
              <a:off x="3700463" y="2079625"/>
              <a:ext cx="0" cy="1066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4" name="Freeform 10">
              <a:extLst>
                <a:ext uri="{FF2B5EF4-FFF2-40B4-BE49-F238E27FC236}">
                  <a16:creationId xmlns:a16="http://schemas.microsoft.com/office/drawing/2014/main" id="{827B5586-68A7-4B46-A9C3-7789B1EDCF3B}"/>
                </a:ext>
              </a:extLst>
            </p:cNvPr>
            <p:cNvSpPr>
              <a:spLocks/>
            </p:cNvSpPr>
            <p:nvPr/>
          </p:nvSpPr>
          <p:spPr bwMode="auto">
            <a:xfrm rot="2632235">
              <a:off x="3803931" y="2887761"/>
              <a:ext cx="537734" cy="529213"/>
            </a:xfrm>
            <a:custGeom>
              <a:avLst/>
              <a:gdLst>
                <a:gd name="T0" fmla="*/ 0 w 240"/>
                <a:gd name="T1" fmla="*/ 2147483646 h 240"/>
                <a:gd name="T2" fmla="*/ 0 w 240"/>
                <a:gd name="T3" fmla="*/ 0 h 240"/>
                <a:gd name="T4" fmla="*/ 2147483646 w 240"/>
                <a:gd name="T5" fmla="*/ 0 h 240"/>
                <a:gd name="T6" fmla="*/ 2147483646 w 240"/>
                <a:gd name="T7" fmla="*/ 2147483646 h 240"/>
                <a:gd name="T8" fmla="*/ 0 w 240"/>
                <a:gd name="T9" fmla="*/ 2147483646 h 240"/>
                <a:gd name="T10" fmla="*/ 0 60000 65536"/>
                <a:gd name="T11" fmla="*/ 0 60000 65536"/>
                <a:gd name="T12" fmla="*/ 0 60000 65536"/>
                <a:gd name="T13" fmla="*/ 0 60000 65536"/>
                <a:gd name="T14" fmla="*/ 0 60000 65536"/>
                <a:gd name="T15" fmla="*/ 0 w 240"/>
                <a:gd name="T16" fmla="*/ 0 h 240"/>
                <a:gd name="T17" fmla="*/ 240 w 240"/>
                <a:gd name="T18" fmla="*/ 240 h 240"/>
              </a:gdLst>
              <a:ahLst/>
              <a:cxnLst>
                <a:cxn ang="T10">
                  <a:pos x="T0" y="T1"/>
                </a:cxn>
                <a:cxn ang="T11">
                  <a:pos x="T2" y="T3"/>
                </a:cxn>
                <a:cxn ang="T12">
                  <a:pos x="T4" y="T5"/>
                </a:cxn>
                <a:cxn ang="T13">
                  <a:pos x="T6" y="T7"/>
                </a:cxn>
                <a:cxn ang="T14">
                  <a:pos x="T8" y="T9"/>
                </a:cxn>
              </a:cxnLst>
              <a:rect l="T15" t="T16" r="T17" b="T18"/>
              <a:pathLst>
                <a:path w="240" h="240">
                  <a:moveTo>
                    <a:pt x="0" y="240"/>
                  </a:moveTo>
                  <a:lnTo>
                    <a:pt x="0" y="0"/>
                  </a:lnTo>
                  <a:lnTo>
                    <a:pt x="240" y="0"/>
                  </a:lnTo>
                  <a:lnTo>
                    <a:pt x="240" y="240"/>
                  </a:lnTo>
                  <a:lnTo>
                    <a:pt x="0" y="240"/>
                  </a:lnTo>
                  <a:close/>
                </a:path>
              </a:pathLst>
            </a:custGeom>
            <a:solidFill>
              <a:schemeClr val="accent1"/>
            </a:solidFill>
            <a:ln w="12700">
              <a:solidFill>
                <a:schemeClr val="tx1"/>
              </a:solidFill>
              <a:round/>
              <a:headEnd/>
              <a:tailEnd/>
            </a:ln>
          </p:spPr>
          <p:txBody>
            <a:bodyPr wrap="none" anchor="ctr"/>
            <a:lstStyle/>
            <a:p>
              <a:endParaRPr lang="zh-CN" altLang="en-US"/>
            </a:p>
          </p:txBody>
        </p:sp>
      </p:grpSp>
      <p:grpSp>
        <p:nvGrpSpPr>
          <p:cNvPr id="4" name="组合 20">
            <a:extLst>
              <a:ext uri="{FF2B5EF4-FFF2-40B4-BE49-F238E27FC236}">
                <a16:creationId xmlns:a16="http://schemas.microsoft.com/office/drawing/2014/main" id="{6F12B997-7C11-4C34-A14B-3432082B3342}"/>
              </a:ext>
            </a:extLst>
          </p:cNvPr>
          <p:cNvGrpSpPr>
            <a:grpSpLocks/>
          </p:cNvGrpSpPr>
          <p:nvPr/>
        </p:nvGrpSpPr>
        <p:grpSpPr bwMode="auto">
          <a:xfrm>
            <a:off x="6532563" y="4216400"/>
            <a:ext cx="2144712" cy="1839913"/>
            <a:chOff x="3540290" y="4125913"/>
            <a:chExt cx="1531773" cy="1066800"/>
          </a:xfrm>
        </p:grpSpPr>
        <p:sp>
          <p:nvSpPr>
            <p:cNvPr id="38928" name="Line 13">
              <a:extLst>
                <a:ext uri="{FF2B5EF4-FFF2-40B4-BE49-F238E27FC236}">
                  <a16:creationId xmlns:a16="http://schemas.microsoft.com/office/drawing/2014/main" id="{7337898E-47EC-4397-8BA7-9480CF2F4F14}"/>
                </a:ext>
              </a:extLst>
            </p:cNvPr>
            <p:cNvSpPr>
              <a:spLocks noChangeShapeType="1"/>
            </p:cNvSpPr>
            <p:nvPr/>
          </p:nvSpPr>
          <p:spPr bwMode="auto">
            <a:xfrm>
              <a:off x="3700463" y="5192713"/>
              <a:ext cx="1371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9" name="Line 14">
              <a:extLst>
                <a:ext uri="{FF2B5EF4-FFF2-40B4-BE49-F238E27FC236}">
                  <a16:creationId xmlns:a16="http://schemas.microsoft.com/office/drawing/2014/main" id="{830111AA-D785-44A7-96DA-DC72391CC281}"/>
                </a:ext>
              </a:extLst>
            </p:cNvPr>
            <p:cNvSpPr>
              <a:spLocks noChangeShapeType="1"/>
            </p:cNvSpPr>
            <p:nvPr/>
          </p:nvSpPr>
          <p:spPr bwMode="auto">
            <a:xfrm flipV="1">
              <a:off x="3700463" y="4125913"/>
              <a:ext cx="0" cy="1066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0" name="Freeform 15">
              <a:extLst>
                <a:ext uri="{FF2B5EF4-FFF2-40B4-BE49-F238E27FC236}">
                  <a16:creationId xmlns:a16="http://schemas.microsoft.com/office/drawing/2014/main" id="{BD698CE7-AEB8-4FE8-9F32-251EB22F8E70}"/>
                </a:ext>
              </a:extLst>
            </p:cNvPr>
            <p:cNvSpPr>
              <a:spLocks/>
            </p:cNvSpPr>
            <p:nvPr/>
          </p:nvSpPr>
          <p:spPr bwMode="auto">
            <a:xfrm rot="-2572734">
              <a:off x="3540290" y="4614225"/>
              <a:ext cx="1066800" cy="533400"/>
            </a:xfrm>
            <a:custGeom>
              <a:avLst/>
              <a:gdLst>
                <a:gd name="T0" fmla="*/ 0 w 672"/>
                <a:gd name="T1" fmla="*/ 2147483646 h 336"/>
                <a:gd name="T2" fmla="*/ 2147483646 w 672"/>
                <a:gd name="T3" fmla="*/ 0 h 336"/>
                <a:gd name="T4" fmla="*/ 2147483646 w 672"/>
                <a:gd name="T5" fmla="*/ 2147483646 h 336"/>
                <a:gd name="T6" fmla="*/ 2147483646 w 672"/>
                <a:gd name="T7" fmla="*/ 2147483646 h 336"/>
                <a:gd name="T8" fmla="*/ 0 w 672"/>
                <a:gd name="T9" fmla="*/ 2147483646 h 336"/>
                <a:gd name="T10" fmla="*/ 0 60000 65536"/>
                <a:gd name="T11" fmla="*/ 0 60000 65536"/>
                <a:gd name="T12" fmla="*/ 0 60000 65536"/>
                <a:gd name="T13" fmla="*/ 0 60000 65536"/>
                <a:gd name="T14" fmla="*/ 0 60000 65536"/>
                <a:gd name="T15" fmla="*/ 0 w 672"/>
                <a:gd name="T16" fmla="*/ 0 h 336"/>
                <a:gd name="T17" fmla="*/ 672 w 672"/>
                <a:gd name="T18" fmla="*/ 336 h 336"/>
              </a:gdLst>
              <a:ahLst/>
              <a:cxnLst>
                <a:cxn ang="T10">
                  <a:pos x="T0" y="T1"/>
                </a:cxn>
                <a:cxn ang="T11">
                  <a:pos x="T2" y="T3"/>
                </a:cxn>
                <a:cxn ang="T12">
                  <a:pos x="T4" y="T5"/>
                </a:cxn>
                <a:cxn ang="T13">
                  <a:pos x="T6" y="T7"/>
                </a:cxn>
                <a:cxn ang="T14">
                  <a:pos x="T8" y="T9"/>
                </a:cxn>
              </a:cxnLst>
              <a:rect l="T15" t="T16" r="T17" b="T18"/>
              <a:pathLst>
                <a:path w="672" h="336">
                  <a:moveTo>
                    <a:pt x="0" y="192"/>
                  </a:moveTo>
                  <a:lnTo>
                    <a:pt x="336" y="0"/>
                  </a:lnTo>
                  <a:lnTo>
                    <a:pt x="672" y="192"/>
                  </a:lnTo>
                  <a:lnTo>
                    <a:pt x="336" y="336"/>
                  </a:lnTo>
                  <a:lnTo>
                    <a:pt x="0" y="192"/>
                  </a:lnTo>
                  <a:close/>
                </a:path>
              </a:pathLst>
            </a:custGeom>
            <a:solidFill>
              <a:schemeClr val="accent1"/>
            </a:solidFill>
            <a:ln w="12700">
              <a:solidFill>
                <a:schemeClr val="tx1"/>
              </a:solidFill>
              <a:round/>
              <a:headEnd/>
              <a:tailEnd/>
            </a:ln>
          </p:spPr>
          <p:txBody>
            <a:bodyPr wrap="none" anchor="ctr"/>
            <a:lstStyle/>
            <a:p>
              <a:endParaRPr lang="zh-CN" altLang="en-US"/>
            </a:p>
          </p:txBody>
        </p:sp>
        <p:sp>
          <p:nvSpPr>
            <p:cNvPr id="38931" name="Line 16">
              <a:extLst>
                <a:ext uri="{FF2B5EF4-FFF2-40B4-BE49-F238E27FC236}">
                  <a16:creationId xmlns:a16="http://schemas.microsoft.com/office/drawing/2014/main" id="{BB207CA3-F68A-481C-91E0-9460AC23A1EE}"/>
                </a:ext>
              </a:extLst>
            </p:cNvPr>
            <p:cNvSpPr>
              <a:spLocks noChangeShapeType="1"/>
            </p:cNvSpPr>
            <p:nvPr/>
          </p:nvSpPr>
          <p:spPr bwMode="auto">
            <a:xfrm flipV="1">
              <a:off x="3700462" y="4353160"/>
              <a:ext cx="1130636" cy="83955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组合 19">
            <a:extLst>
              <a:ext uri="{FF2B5EF4-FFF2-40B4-BE49-F238E27FC236}">
                <a16:creationId xmlns:a16="http://schemas.microsoft.com/office/drawing/2014/main" id="{3010D5F9-4C30-4B22-87EB-DDFB4B97B287}"/>
              </a:ext>
            </a:extLst>
          </p:cNvPr>
          <p:cNvGrpSpPr>
            <a:grpSpLocks/>
          </p:cNvGrpSpPr>
          <p:nvPr/>
        </p:nvGrpSpPr>
        <p:grpSpPr bwMode="auto">
          <a:xfrm>
            <a:off x="3357563" y="4159250"/>
            <a:ext cx="2016125" cy="2001838"/>
            <a:chOff x="1009650" y="3806180"/>
            <a:chExt cx="1371600" cy="1581795"/>
          </a:xfrm>
        </p:grpSpPr>
        <p:sp>
          <p:nvSpPr>
            <p:cNvPr id="38925" name="Line 11">
              <a:extLst>
                <a:ext uri="{FF2B5EF4-FFF2-40B4-BE49-F238E27FC236}">
                  <a16:creationId xmlns:a16="http://schemas.microsoft.com/office/drawing/2014/main" id="{D05EED83-A636-4D5A-829E-5BA00DFCAB79}"/>
                </a:ext>
              </a:extLst>
            </p:cNvPr>
            <p:cNvSpPr>
              <a:spLocks noChangeShapeType="1"/>
            </p:cNvSpPr>
            <p:nvPr/>
          </p:nvSpPr>
          <p:spPr bwMode="auto">
            <a:xfrm flipV="1">
              <a:off x="1012824" y="3806180"/>
              <a:ext cx="31103" cy="13531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6" name="Freeform 12">
              <a:extLst>
                <a:ext uri="{FF2B5EF4-FFF2-40B4-BE49-F238E27FC236}">
                  <a16:creationId xmlns:a16="http://schemas.microsoft.com/office/drawing/2014/main" id="{82C0A543-26B5-4FE1-BDA5-D8FEA125BA01}"/>
                </a:ext>
              </a:extLst>
            </p:cNvPr>
            <p:cNvSpPr>
              <a:spLocks/>
            </p:cNvSpPr>
            <p:nvPr/>
          </p:nvSpPr>
          <p:spPr bwMode="auto">
            <a:xfrm>
              <a:off x="1012825" y="4854575"/>
              <a:ext cx="1066800" cy="533400"/>
            </a:xfrm>
            <a:custGeom>
              <a:avLst/>
              <a:gdLst>
                <a:gd name="T0" fmla="*/ 0 w 672"/>
                <a:gd name="T1" fmla="*/ 2147483646 h 336"/>
                <a:gd name="T2" fmla="*/ 2147483646 w 672"/>
                <a:gd name="T3" fmla="*/ 0 h 336"/>
                <a:gd name="T4" fmla="*/ 2147483646 w 672"/>
                <a:gd name="T5" fmla="*/ 2147483646 h 336"/>
                <a:gd name="T6" fmla="*/ 2147483646 w 672"/>
                <a:gd name="T7" fmla="*/ 2147483646 h 336"/>
                <a:gd name="T8" fmla="*/ 0 w 672"/>
                <a:gd name="T9" fmla="*/ 2147483646 h 336"/>
                <a:gd name="T10" fmla="*/ 0 60000 65536"/>
                <a:gd name="T11" fmla="*/ 0 60000 65536"/>
                <a:gd name="T12" fmla="*/ 0 60000 65536"/>
                <a:gd name="T13" fmla="*/ 0 60000 65536"/>
                <a:gd name="T14" fmla="*/ 0 60000 65536"/>
                <a:gd name="T15" fmla="*/ 0 w 672"/>
                <a:gd name="T16" fmla="*/ 0 h 336"/>
                <a:gd name="T17" fmla="*/ 672 w 672"/>
                <a:gd name="T18" fmla="*/ 336 h 336"/>
              </a:gdLst>
              <a:ahLst/>
              <a:cxnLst>
                <a:cxn ang="T10">
                  <a:pos x="T0" y="T1"/>
                </a:cxn>
                <a:cxn ang="T11">
                  <a:pos x="T2" y="T3"/>
                </a:cxn>
                <a:cxn ang="T12">
                  <a:pos x="T4" y="T5"/>
                </a:cxn>
                <a:cxn ang="T13">
                  <a:pos x="T6" y="T7"/>
                </a:cxn>
                <a:cxn ang="T14">
                  <a:pos x="T8" y="T9"/>
                </a:cxn>
              </a:cxnLst>
              <a:rect l="T15" t="T16" r="T17" b="T18"/>
              <a:pathLst>
                <a:path w="672" h="336">
                  <a:moveTo>
                    <a:pt x="0" y="192"/>
                  </a:moveTo>
                  <a:lnTo>
                    <a:pt x="336" y="0"/>
                  </a:lnTo>
                  <a:lnTo>
                    <a:pt x="672" y="192"/>
                  </a:lnTo>
                  <a:lnTo>
                    <a:pt x="336" y="336"/>
                  </a:lnTo>
                  <a:lnTo>
                    <a:pt x="0" y="192"/>
                  </a:lnTo>
                  <a:close/>
                </a:path>
              </a:pathLst>
            </a:custGeom>
            <a:solidFill>
              <a:schemeClr val="accent1"/>
            </a:solidFill>
            <a:ln w="12700">
              <a:solidFill>
                <a:schemeClr val="tx1"/>
              </a:solidFill>
              <a:round/>
              <a:headEnd/>
              <a:tailEnd/>
            </a:ln>
          </p:spPr>
          <p:txBody>
            <a:bodyPr wrap="none" anchor="ctr"/>
            <a:lstStyle/>
            <a:p>
              <a:endParaRPr lang="zh-CN" altLang="en-US"/>
            </a:p>
          </p:txBody>
        </p:sp>
        <p:sp>
          <p:nvSpPr>
            <p:cNvPr id="38927" name="Line 17">
              <a:extLst>
                <a:ext uri="{FF2B5EF4-FFF2-40B4-BE49-F238E27FC236}">
                  <a16:creationId xmlns:a16="http://schemas.microsoft.com/office/drawing/2014/main" id="{9BEBBE2D-7915-4AA2-8D47-58D08F24A09C}"/>
                </a:ext>
              </a:extLst>
            </p:cNvPr>
            <p:cNvSpPr>
              <a:spLocks noChangeShapeType="1"/>
            </p:cNvSpPr>
            <p:nvPr/>
          </p:nvSpPr>
          <p:spPr bwMode="auto">
            <a:xfrm>
              <a:off x="1009650" y="5159375"/>
              <a:ext cx="1371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921" name="日期占位符 1">
            <a:extLst>
              <a:ext uri="{FF2B5EF4-FFF2-40B4-BE49-F238E27FC236}">
                <a16:creationId xmlns:a16="http://schemas.microsoft.com/office/drawing/2014/main" id="{030A0096-C285-4796-B8E1-639D72F29F4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4A7D270-3395-4AD2-A142-3A19360E2551}"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sp>
        <p:nvSpPr>
          <p:cNvPr id="38922" name="文本框 1">
            <a:extLst>
              <a:ext uri="{FF2B5EF4-FFF2-40B4-BE49-F238E27FC236}">
                <a16:creationId xmlns:a16="http://schemas.microsoft.com/office/drawing/2014/main" id="{E13A1743-9E93-40DA-AD5A-5A3FA5335FB6}"/>
              </a:ext>
            </a:extLst>
          </p:cNvPr>
          <p:cNvSpPr txBox="1">
            <a:spLocks noChangeArrowheads="1"/>
          </p:cNvSpPr>
          <p:nvPr/>
        </p:nvSpPr>
        <p:spPr bwMode="auto">
          <a:xfrm>
            <a:off x="7278688" y="3449638"/>
            <a:ext cx="12366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Arial" panose="020B0604020202020204" pitchFamily="34" charset="0"/>
                <a:ea typeface="黑体" panose="02010609060101010101" pitchFamily="49" charset="-122"/>
              </a:defRPr>
            </a:lvl1pPr>
            <a:lvl2pPr marL="742950" indent="-285750">
              <a:defRPr sz="3200" b="1">
                <a:solidFill>
                  <a:schemeClr val="accent2"/>
                </a:solidFill>
                <a:latin typeface="Arial" panose="020B0604020202020204" pitchFamily="34" charset="0"/>
                <a:ea typeface="黑体" panose="02010609060101010101" pitchFamily="49" charset="-122"/>
              </a:defRPr>
            </a:lvl2pPr>
            <a:lvl3pPr marL="1143000" indent="-228600">
              <a:defRPr sz="3200" b="1">
                <a:solidFill>
                  <a:schemeClr val="accent2"/>
                </a:solidFill>
                <a:latin typeface="Arial" panose="020B0604020202020204" pitchFamily="34" charset="0"/>
                <a:ea typeface="黑体" panose="02010609060101010101" pitchFamily="49" charset="-122"/>
              </a:defRPr>
            </a:lvl3pPr>
            <a:lvl4pPr marL="1600200" indent="-228600">
              <a:defRPr sz="3200" b="1">
                <a:solidFill>
                  <a:schemeClr val="accent2"/>
                </a:solidFill>
                <a:latin typeface="Arial" panose="020B0604020202020204" pitchFamily="34" charset="0"/>
                <a:ea typeface="黑体" panose="02010609060101010101" pitchFamily="49" charset="-122"/>
              </a:defRPr>
            </a:lvl4pPr>
            <a:lvl5pPr marL="2057400" indent="-228600">
              <a:defRPr sz="3200" b="1">
                <a:solidFill>
                  <a:schemeClr val="accent2"/>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accent2"/>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accent2"/>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accent2"/>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accent2"/>
                </a:solidFill>
                <a:latin typeface="Arial" panose="020B0604020202020204" pitchFamily="34" charset="0"/>
                <a:ea typeface="黑体" panose="02010609060101010101" pitchFamily="49" charset="-122"/>
              </a:defRPr>
            </a:lvl9pPr>
          </a:lstStyle>
          <a:p>
            <a:r>
              <a:rPr lang="zh-CN" altLang="en-US"/>
              <a:t>（</a:t>
            </a:r>
            <a:r>
              <a:rPr lang="en-US" altLang="zh-CN"/>
              <a:t>1</a:t>
            </a:r>
            <a:r>
              <a:rPr lang="zh-CN" altLang="en-US"/>
              <a:t>）</a:t>
            </a:r>
          </a:p>
        </p:txBody>
      </p:sp>
      <p:sp>
        <p:nvSpPr>
          <p:cNvPr id="38923" name="文本框 24">
            <a:extLst>
              <a:ext uri="{FF2B5EF4-FFF2-40B4-BE49-F238E27FC236}">
                <a16:creationId xmlns:a16="http://schemas.microsoft.com/office/drawing/2014/main" id="{61B63E31-0BDF-4D34-A1D8-7D7013993E2E}"/>
              </a:ext>
            </a:extLst>
          </p:cNvPr>
          <p:cNvSpPr txBox="1">
            <a:spLocks noChangeArrowheads="1"/>
          </p:cNvSpPr>
          <p:nvPr/>
        </p:nvSpPr>
        <p:spPr bwMode="auto">
          <a:xfrm>
            <a:off x="4092575" y="6175375"/>
            <a:ext cx="12366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Arial" panose="020B0604020202020204" pitchFamily="34" charset="0"/>
                <a:ea typeface="黑体" panose="02010609060101010101" pitchFamily="49" charset="-122"/>
              </a:defRPr>
            </a:lvl1pPr>
            <a:lvl2pPr marL="742950" indent="-285750">
              <a:defRPr sz="3200" b="1">
                <a:solidFill>
                  <a:schemeClr val="accent2"/>
                </a:solidFill>
                <a:latin typeface="Arial" panose="020B0604020202020204" pitchFamily="34" charset="0"/>
                <a:ea typeface="黑体" panose="02010609060101010101" pitchFamily="49" charset="-122"/>
              </a:defRPr>
            </a:lvl2pPr>
            <a:lvl3pPr marL="1143000" indent="-228600">
              <a:defRPr sz="3200" b="1">
                <a:solidFill>
                  <a:schemeClr val="accent2"/>
                </a:solidFill>
                <a:latin typeface="Arial" panose="020B0604020202020204" pitchFamily="34" charset="0"/>
                <a:ea typeface="黑体" panose="02010609060101010101" pitchFamily="49" charset="-122"/>
              </a:defRPr>
            </a:lvl3pPr>
            <a:lvl4pPr marL="1600200" indent="-228600">
              <a:defRPr sz="3200" b="1">
                <a:solidFill>
                  <a:schemeClr val="accent2"/>
                </a:solidFill>
                <a:latin typeface="Arial" panose="020B0604020202020204" pitchFamily="34" charset="0"/>
                <a:ea typeface="黑体" panose="02010609060101010101" pitchFamily="49" charset="-122"/>
              </a:defRPr>
            </a:lvl4pPr>
            <a:lvl5pPr marL="2057400" indent="-228600">
              <a:defRPr sz="3200" b="1">
                <a:solidFill>
                  <a:schemeClr val="accent2"/>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accent2"/>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accent2"/>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accent2"/>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accent2"/>
                </a:solidFill>
                <a:latin typeface="Arial" panose="020B0604020202020204" pitchFamily="34" charset="0"/>
                <a:ea typeface="黑体" panose="02010609060101010101" pitchFamily="49" charset="-122"/>
              </a:defRPr>
            </a:lvl9pPr>
          </a:lstStyle>
          <a:p>
            <a:r>
              <a:rPr lang="zh-CN" altLang="en-US"/>
              <a:t>（</a:t>
            </a:r>
            <a:r>
              <a:rPr lang="en-US" altLang="zh-CN"/>
              <a:t>2</a:t>
            </a:r>
            <a:r>
              <a:rPr lang="zh-CN" altLang="en-US"/>
              <a:t>）</a:t>
            </a:r>
          </a:p>
        </p:txBody>
      </p:sp>
      <p:sp>
        <p:nvSpPr>
          <p:cNvPr id="38924" name="文本框 25">
            <a:extLst>
              <a:ext uri="{FF2B5EF4-FFF2-40B4-BE49-F238E27FC236}">
                <a16:creationId xmlns:a16="http://schemas.microsoft.com/office/drawing/2014/main" id="{08943CE3-D802-494F-9555-BE3C704CD109}"/>
              </a:ext>
            </a:extLst>
          </p:cNvPr>
          <p:cNvSpPr txBox="1">
            <a:spLocks noChangeArrowheads="1"/>
          </p:cNvSpPr>
          <p:nvPr/>
        </p:nvSpPr>
        <p:spPr bwMode="auto">
          <a:xfrm>
            <a:off x="7362825" y="6224588"/>
            <a:ext cx="1236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Arial" panose="020B0604020202020204" pitchFamily="34" charset="0"/>
                <a:ea typeface="黑体" panose="02010609060101010101" pitchFamily="49" charset="-122"/>
              </a:defRPr>
            </a:lvl1pPr>
            <a:lvl2pPr marL="742950" indent="-285750">
              <a:defRPr sz="3200" b="1">
                <a:solidFill>
                  <a:schemeClr val="accent2"/>
                </a:solidFill>
                <a:latin typeface="Arial" panose="020B0604020202020204" pitchFamily="34" charset="0"/>
                <a:ea typeface="黑体" panose="02010609060101010101" pitchFamily="49" charset="-122"/>
              </a:defRPr>
            </a:lvl2pPr>
            <a:lvl3pPr marL="1143000" indent="-228600">
              <a:defRPr sz="3200" b="1">
                <a:solidFill>
                  <a:schemeClr val="accent2"/>
                </a:solidFill>
                <a:latin typeface="Arial" panose="020B0604020202020204" pitchFamily="34" charset="0"/>
                <a:ea typeface="黑体" panose="02010609060101010101" pitchFamily="49" charset="-122"/>
              </a:defRPr>
            </a:lvl3pPr>
            <a:lvl4pPr marL="1600200" indent="-228600">
              <a:defRPr sz="3200" b="1">
                <a:solidFill>
                  <a:schemeClr val="accent2"/>
                </a:solidFill>
                <a:latin typeface="Arial" panose="020B0604020202020204" pitchFamily="34" charset="0"/>
                <a:ea typeface="黑体" panose="02010609060101010101" pitchFamily="49" charset="-122"/>
              </a:defRPr>
            </a:lvl4pPr>
            <a:lvl5pPr marL="2057400" indent="-228600">
              <a:defRPr sz="3200" b="1">
                <a:solidFill>
                  <a:schemeClr val="accent2"/>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accent2"/>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accent2"/>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accent2"/>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accent2"/>
                </a:solidFill>
                <a:latin typeface="Arial" panose="020B0604020202020204" pitchFamily="34" charset="0"/>
                <a:ea typeface="黑体" panose="02010609060101010101" pitchFamily="49" charset="-122"/>
              </a:defRPr>
            </a:lvl9pPr>
          </a:lstStyle>
          <a:p>
            <a:r>
              <a:rPr lang="zh-CN" altLang="en-US"/>
              <a:t>（</a:t>
            </a:r>
            <a:r>
              <a:rPr lang="en-US" altLang="zh-CN"/>
              <a:t>3</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灯片编号占位符 6">
            <a:extLst>
              <a:ext uri="{FF2B5EF4-FFF2-40B4-BE49-F238E27FC236}">
                <a16:creationId xmlns:a16="http://schemas.microsoft.com/office/drawing/2014/main" id="{66116F39-ADCD-43F0-9063-3F4A04EC0A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28CA65F-AA40-469D-828B-DD92B6EEF66C}" type="slidenum">
              <a:rPr lang="zh-CN" altLang="en-US" sz="1400" smtClean="0">
                <a:latin typeface="Arial" panose="020B0604020202020204" pitchFamily="34" charset="0"/>
              </a:rPr>
              <a:pPr>
                <a:spcBef>
                  <a:spcPct val="0"/>
                </a:spcBef>
                <a:buFontTx/>
                <a:buNone/>
              </a:pPr>
              <a:t>34</a:t>
            </a:fld>
            <a:endParaRPr lang="en-US" altLang="zh-CN" sz="1400">
              <a:latin typeface="Arial" panose="020B0604020202020204" pitchFamily="34" charset="0"/>
            </a:endParaRPr>
          </a:p>
        </p:txBody>
      </p:sp>
      <p:sp>
        <p:nvSpPr>
          <p:cNvPr id="40963" name="Rectangle 3">
            <a:extLst>
              <a:ext uri="{FF2B5EF4-FFF2-40B4-BE49-F238E27FC236}">
                <a16:creationId xmlns:a16="http://schemas.microsoft.com/office/drawing/2014/main" id="{D46789ED-5588-497C-8EAB-67549E0EB09F}"/>
              </a:ext>
            </a:extLst>
          </p:cNvPr>
          <p:cNvSpPr>
            <a:spLocks noGrp="1" noChangeArrowheads="1"/>
          </p:cNvSpPr>
          <p:nvPr>
            <p:ph type="body" sz="half" idx="1"/>
          </p:nvPr>
        </p:nvSpPr>
        <p:spPr>
          <a:xfrm>
            <a:off x="346075" y="1222375"/>
            <a:ext cx="9437688" cy="4144963"/>
          </a:xfrm>
        </p:spPr>
        <p:txBody>
          <a:bodyPr/>
          <a:lstStyle/>
          <a:p>
            <a:pPr algn="just" eaLnBrk="1" hangingPunct="1">
              <a:buFontTx/>
              <a:buNone/>
            </a:pPr>
            <a:r>
              <a:rPr lang="zh-CN" altLang="en-US" sz="2800" b="1" dirty="0">
                <a:ea typeface="宋体" panose="02010600030101010101" pitchFamily="2" charset="-122"/>
              </a:rPr>
              <a:t>问题</a:t>
            </a:r>
            <a:r>
              <a:rPr lang="zh-CN" altLang="en-US" sz="2800" dirty="0">
                <a:ea typeface="宋体" panose="02010600030101010101" pitchFamily="2" charset="-122"/>
              </a:rPr>
              <a:t>：已知</a:t>
            </a:r>
            <a:r>
              <a:rPr lang="en-US" altLang="zh-CN" sz="2800" dirty="0">
                <a:ea typeface="宋体" panose="02010600030101010101" pitchFamily="2" charset="-122"/>
              </a:rPr>
              <a:t>p</a:t>
            </a:r>
            <a:r>
              <a:rPr lang="zh-CN" altLang="en-US" sz="2800" dirty="0">
                <a:ea typeface="宋体" panose="02010600030101010101" pitchFamily="2" charset="-122"/>
              </a:rPr>
              <a:t>点在</a:t>
            </a:r>
            <a:r>
              <a:rPr lang="en-US" altLang="zh-CN" sz="2800" dirty="0" err="1">
                <a:ea typeface="宋体" panose="02010600030101010101" pitchFamily="2" charset="-122"/>
              </a:rPr>
              <a:t>xoy</a:t>
            </a:r>
            <a:r>
              <a:rPr lang="zh-CN" altLang="en-US" sz="2800" dirty="0">
                <a:ea typeface="宋体" panose="02010600030101010101" pitchFamily="2" charset="-122"/>
              </a:rPr>
              <a:t>坐标系下坐标为            ，</a:t>
            </a:r>
            <a:r>
              <a:rPr lang="en-US" altLang="zh-CN" sz="2800" dirty="0">
                <a:ea typeface="宋体" panose="02010600030101010101" pitchFamily="2" charset="-122"/>
              </a:rPr>
              <a:t>O’(x</a:t>
            </a:r>
            <a:r>
              <a:rPr lang="en-US" altLang="zh-CN" sz="2800" baseline="-25000" dirty="0">
                <a:ea typeface="宋体" panose="02010600030101010101" pitchFamily="2" charset="-122"/>
              </a:rPr>
              <a:t>0</a:t>
            </a:r>
            <a:r>
              <a:rPr lang="en-US" altLang="zh-CN" sz="2800" dirty="0">
                <a:ea typeface="宋体" panose="02010600030101010101" pitchFamily="2" charset="-122"/>
              </a:rPr>
              <a:t>,y</a:t>
            </a:r>
            <a:r>
              <a:rPr lang="en-US" altLang="zh-CN" sz="2800" baseline="-25000" dirty="0">
                <a:ea typeface="宋体" panose="02010600030101010101" pitchFamily="2" charset="-122"/>
              </a:rPr>
              <a:t>0</a:t>
            </a:r>
            <a:r>
              <a:rPr lang="en-US" altLang="zh-CN" sz="2800" dirty="0">
                <a:ea typeface="宋体" panose="02010600030101010101" pitchFamily="2" charset="-122"/>
              </a:rPr>
              <a:t>), θ</a:t>
            </a:r>
            <a:endParaRPr lang="zh-CN" altLang="en-US" sz="2800" dirty="0">
              <a:ea typeface="宋体" panose="02010600030101010101" pitchFamily="2" charset="-122"/>
            </a:endParaRPr>
          </a:p>
          <a:p>
            <a:pPr algn="just" eaLnBrk="1" hangingPunct="1">
              <a:buFontTx/>
              <a:buNone/>
            </a:pPr>
            <a:r>
              <a:rPr lang="zh-CN" altLang="en-US" sz="2800" dirty="0">
                <a:ea typeface="宋体" panose="02010600030101010101" pitchFamily="2" charset="-122"/>
              </a:rPr>
              <a:t>求</a:t>
            </a:r>
            <a:r>
              <a:rPr lang="en-US" altLang="zh-CN" sz="2800" dirty="0">
                <a:ea typeface="宋体" panose="02010600030101010101" pitchFamily="2" charset="-122"/>
              </a:rPr>
              <a:t>P</a:t>
            </a:r>
            <a:r>
              <a:rPr lang="zh-CN" altLang="en-US" sz="2800" dirty="0">
                <a:ea typeface="宋体" panose="02010600030101010101" pitchFamily="2" charset="-122"/>
              </a:rPr>
              <a:t>点在新坐标系</a:t>
            </a:r>
            <a:r>
              <a:rPr lang="en-US" altLang="zh-CN" sz="2800" dirty="0" err="1">
                <a:ea typeface="宋体" panose="02010600030101010101" pitchFamily="2" charset="-122"/>
              </a:rPr>
              <a:t>x’o’y</a:t>
            </a:r>
            <a:r>
              <a:rPr lang="en-US" altLang="zh-CN" sz="2800" dirty="0">
                <a:ea typeface="宋体" panose="02010600030101010101" pitchFamily="2" charset="-122"/>
              </a:rPr>
              <a:t>’</a:t>
            </a:r>
            <a:r>
              <a:rPr lang="zh-CN" altLang="en-US" sz="2800" dirty="0">
                <a:ea typeface="宋体" panose="02010600030101010101" pitchFamily="2" charset="-122"/>
              </a:rPr>
              <a:t>下的坐标</a:t>
            </a:r>
            <a:endParaRPr lang="en-US" altLang="zh-CN" sz="2800" dirty="0">
              <a:ea typeface="宋体" panose="02010600030101010101" pitchFamily="2" charset="-122"/>
            </a:endParaRPr>
          </a:p>
          <a:p>
            <a:pPr algn="just" eaLnBrk="1" hangingPunct="1">
              <a:buFontTx/>
              <a:buNone/>
            </a:pPr>
            <a:endParaRPr lang="en-US" altLang="zh-CN" sz="2800" dirty="0">
              <a:ea typeface="宋体" panose="02010600030101010101" pitchFamily="2" charset="-122"/>
            </a:endParaRPr>
          </a:p>
        </p:txBody>
      </p:sp>
      <p:sp>
        <p:nvSpPr>
          <p:cNvPr id="459781" name="Rectangle 5">
            <a:extLst>
              <a:ext uri="{FF2B5EF4-FFF2-40B4-BE49-F238E27FC236}">
                <a16:creationId xmlns:a16="http://schemas.microsoft.com/office/drawing/2014/main" id="{9C6C95BB-80E0-4A1F-BAAC-0453F696DA82}"/>
              </a:ext>
            </a:extLst>
          </p:cNvPr>
          <p:cNvSpPr>
            <a:spLocks noChangeArrowheads="1"/>
          </p:cNvSpPr>
          <p:nvPr/>
        </p:nvSpPr>
        <p:spPr bwMode="auto">
          <a:xfrm>
            <a:off x="165100" y="76200"/>
            <a:ext cx="9493250" cy="914400"/>
          </a:xfrm>
          <a:prstGeom prst="rect">
            <a:avLst/>
          </a:prstGeom>
          <a:noFill/>
          <a:ln w="9525">
            <a:noFill/>
            <a:miter lim="800000"/>
            <a:headEnd/>
            <a:tailEnd/>
          </a:ln>
          <a:effectLst/>
        </p:spPr>
        <p:txBody>
          <a:bodyPr anchor="ctr"/>
          <a:lstStyle/>
          <a:p>
            <a:pPr algn="ctr" eaLnBrk="1" hangingPunct="1">
              <a:spcBef>
                <a:spcPct val="50000"/>
              </a:spcBef>
              <a:buClr>
                <a:schemeClr val="accent2"/>
              </a:buClr>
              <a:buSzPct val="80000"/>
              <a:buFont typeface="Wingdings" pitchFamily="2" charset="2"/>
              <a:buNone/>
              <a:defRPr/>
            </a:pPr>
            <a:r>
              <a:rPr lang="zh-CN" altLang="en-US" sz="4400" b="0" dirty="0">
                <a:latin typeface="+mj-lt"/>
                <a:ea typeface="宋体" pitchFamily="2" charset="-122"/>
                <a:cs typeface="+mj-cs"/>
              </a:rPr>
              <a:t> 坐标系变换</a:t>
            </a:r>
          </a:p>
        </p:txBody>
      </p:sp>
      <p:graphicFrame>
        <p:nvGraphicFramePr>
          <p:cNvPr id="40965" name="Object 3">
            <a:extLst>
              <a:ext uri="{FF2B5EF4-FFF2-40B4-BE49-F238E27FC236}">
                <a16:creationId xmlns:a16="http://schemas.microsoft.com/office/drawing/2014/main" id="{4A21F9A6-C91D-4D05-9EA5-B17DB73D1051}"/>
              </a:ext>
            </a:extLst>
          </p:cNvPr>
          <p:cNvGraphicFramePr>
            <a:graphicFrameLocks noChangeAspect="1"/>
          </p:cNvGraphicFramePr>
          <p:nvPr/>
        </p:nvGraphicFramePr>
        <p:xfrm>
          <a:off x="6176963" y="1220788"/>
          <a:ext cx="1008062" cy="555625"/>
        </p:xfrm>
        <a:graphic>
          <a:graphicData uri="http://schemas.openxmlformats.org/presentationml/2006/ole">
            <mc:AlternateContent xmlns:mc="http://schemas.openxmlformats.org/markup-compatibility/2006">
              <mc:Choice xmlns:v="urn:schemas-microsoft-com:vml" Requires="v">
                <p:oleObj spid="_x0000_s41127" name="Equation" r:id="rId4" imgW="368140" imgH="203112" progId="Equation.DSMT4">
                  <p:embed/>
                </p:oleObj>
              </mc:Choice>
              <mc:Fallback>
                <p:oleObj name="Equation" r:id="rId4" imgW="368140" imgH="203112"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6963" y="1220788"/>
                        <a:ext cx="1008062"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6" name="Object 3">
            <a:extLst>
              <a:ext uri="{FF2B5EF4-FFF2-40B4-BE49-F238E27FC236}">
                <a16:creationId xmlns:a16="http://schemas.microsoft.com/office/drawing/2014/main" id="{B153E3A6-8E12-4BBB-B8DE-10873EE4FDB0}"/>
              </a:ext>
            </a:extLst>
          </p:cNvPr>
          <p:cNvGraphicFramePr>
            <a:graphicFrameLocks noChangeAspect="1"/>
          </p:cNvGraphicFramePr>
          <p:nvPr/>
        </p:nvGraphicFramePr>
        <p:xfrm>
          <a:off x="5378450" y="1747838"/>
          <a:ext cx="1217613" cy="557212"/>
        </p:xfrm>
        <a:graphic>
          <a:graphicData uri="http://schemas.openxmlformats.org/presentationml/2006/ole">
            <mc:AlternateContent xmlns:mc="http://schemas.openxmlformats.org/markup-compatibility/2006">
              <mc:Choice xmlns:v="urn:schemas-microsoft-com:vml" Requires="v">
                <p:oleObj spid="_x0000_s41128" name="Equation" r:id="rId6" imgW="444307" imgH="203112" progId="Equation.DSMT4">
                  <p:embed/>
                </p:oleObj>
              </mc:Choice>
              <mc:Fallback>
                <p:oleObj name="Equation" r:id="rId6" imgW="444307" imgH="203112"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8450" y="1747838"/>
                        <a:ext cx="1217613"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7" name="Object 10">
            <a:extLst>
              <a:ext uri="{FF2B5EF4-FFF2-40B4-BE49-F238E27FC236}">
                <a16:creationId xmlns:a16="http://schemas.microsoft.com/office/drawing/2014/main" id="{EE751AE0-D8D5-40FE-B035-E45057CE75F4}"/>
              </a:ext>
            </a:extLst>
          </p:cNvPr>
          <p:cNvGraphicFramePr>
            <a:graphicFrameLocks noChangeAspect="1"/>
          </p:cNvGraphicFramePr>
          <p:nvPr/>
        </p:nvGraphicFramePr>
        <p:xfrm>
          <a:off x="4799013" y="2290763"/>
          <a:ext cx="4984750" cy="4567237"/>
        </p:xfrm>
        <a:graphic>
          <a:graphicData uri="http://schemas.openxmlformats.org/presentationml/2006/ole">
            <mc:AlternateContent xmlns:mc="http://schemas.openxmlformats.org/markup-compatibility/2006">
              <mc:Choice xmlns:v="urn:schemas-microsoft-com:vml" Requires="v">
                <p:oleObj spid="_x0000_s41129" name="Visio" r:id="rId8" imgW="2265283" imgH="2077760" progId="Visio.Drawing.11">
                  <p:embed/>
                </p:oleObj>
              </mc:Choice>
              <mc:Fallback>
                <p:oleObj name="Visio" r:id="rId8" imgW="2265283" imgH="2077760" progId="Visio.Drawing.11">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99013" y="2290763"/>
                        <a:ext cx="4984750" cy="456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6">
            <a:extLst>
              <a:ext uri="{FF2B5EF4-FFF2-40B4-BE49-F238E27FC236}">
                <a16:creationId xmlns:a16="http://schemas.microsoft.com/office/drawing/2014/main" id="{B22DCEA6-2171-4B15-8A57-E854C99186AE}"/>
              </a:ext>
            </a:extLst>
          </p:cNvPr>
          <p:cNvSpPr>
            <a:spLocks noGrp="1" noChangeArrowheads="1"/>
          </p:cNvSpPr>
          <p:nvPr>
            <p:ph type="title"/>
          </p:nvPr>
        </p:nvSpPr>
        <p:spPr/>
        <p:txBody>
          <a:bodyPr/>
          <a:lstStyle/>
          <a:p>
            <a:r>
              <a:rPr lang="zh-CN" altLang="en-US" dirty="0">
                <a:ea typeface="宋体" panose="02010600030101010101" pitchFamily="2" charset="-122"/>
              </a:rPr>
              <a:t>二维几何变换总结</a:t>
            </a:r>
          </a:p>
        </p:txBody>
      </p:sp>
      <p:sp>
        <p:nvSpPr>
          <p:cNvPr id="7171" name="内容占位符 7">
            <a:extLst>
              <a:ext uri="{FF2B5EF4-FFF2-40B4-BE49-F238E27FC236}">
                <a16:creationId xmlns:a16="http://schemas.microsoft.com/office/drawing/2014/main" id="{62118F31-D15F-41DD-92C6-A8CDDF9B5E76}"/>
              </a:ext>
            </a:extLst>
          </p:cNvPr>
          <p:cNvSpPr>
            <a:spLocks noGrp="1" noChangeArrowheads="1"/>
          </p:cNvSpPr>
          <p:nvPr>
            <p:ph idx="1"/>
          </p:nvPr>
        </p:nvSpPr>
        <p:spPr/>
        <p:txBody>
          <a:bodyPr/>
          <a:lstStyle/>
          <a:p>
            <a:r>
              <a:rPr lang="zh-CN" altLang="en-US" dirty="0">
                <a:ea typeface="宋体" panose="02010600030101010101" pitchFamily="2" charset="-122"/>
              </a:rPr>
              <a:t>基本变换</a:t>
            </a:r>
            <a:endParaRPr lang="en-US" altLang="zh-CN" dirty="0">
              <a:ea typeface="宋体" panose="02010600030101010101" pitchFamily="2" charset="-122"/>
            </a:endParaRPr>
          </a:p>
          <a:p>
            <a:pPr lvl="1"/>
            <a:r>
              <a:rPr lang="zh-CN" altLang="en-US" dirty="0">
                <a:ea typeface="宋体" panose="02010600030101010101" pitchFamily="2" charset="-122"/>
              </a:rPr>
              <a:t>向量表示法</a:t>
            </a:r>
            <a:endParaRPr lang="en-US" altLang="zh-CN" dirty="0">
              <a:ea typeface="宋体" panose="02010600030101010101" pitchFamily="2" charset="-122"/>
            </a:endParaRPr>
          </a:p>
          <a:p>
            <a:pPr lvl="1"/>
            <a:r>
              <a:rPr lang="zh-CN" altLang="en-US" dirty="0">
                <a:ea typeface="宋体" panose="02010600030101010101" pitchFamily="2" charset="-122"/>
              </a:rPr>
              <a:t>齐次坐标</a:t>
            </a:r>
            <a:endParaRPr lang="en-US" altLang="zh-CN" dirty="0">
              <a:ea typeface="宋体" panose="02010600030101010101" pitchFamily="2" charset="-122"/>
            </a:endParaRPr>
          </a:p>
          <a:p>
            <a:r>
              <a:rPr lang="zh-CN" altLang="en-US" dirty="0">
                <a:ea typeface="宋体" panose="02010600030101010101" pitchFamily="2" charset="-122"/>
              </a:rPr>
              <a:t>复合变换</a:t>
            </a:r>
            <a:endParaRPr lang="en-US" altLang="zh-CN" dirty="0">
              <a:ea typeface="宋体" panose="02010600030101010101" pitchFamily="2" charset="-122"/>
            </a:endParaRPr>
          </a:p>
          <a:p>
            <a:pPr lvl="1"/>
            <a:r>
              <a:rPr lang="zh-CN" altLang="en-US" dirty="0">
                <a:ea typeface="宋体" panose="02010600030101010101" pitchFamily="2" charset="-122"/>
              </a:rPr>
              <a:t>向基本变换转化思想</a:t>
            </a:r>
            <a:endParaRPr lang="en-US" altLang="zh-CN" dirty="0">
              <a:ea typeface="宋体" panose="02010600030101010101" pitchFamily="2" charset="-122"/>
            </a:endParaRPr>
          </a:p>
        </p:txBody>
      </p:sp>
      <p:sp>
        <p:nvSpPr>
          <p:cNvPr id="7172" name="日期占位符 4">
            <a:extLst>
              <a:ext uri="{FF2B5EF4-FFF2-40B4-BE49-F238E27FC236}">
                <a16:creationId xmlns:a16="http://schemas.microsoft.com/office/drawing/2014/main" id="{83E77D87-9A84-49E2-8CD7-5AEB893557A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17E9EC0-0693-4825-8952-86C51D8066D5}"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sp>
        <p:nvSpPr>
          <p:cNvPr id="7173" name="灯片编号占位符 5">
            <a:extLst>
              <a:ext uri="{FF2B5EF4-FFF2-40B4-BE49-F238E27FC236}">
                <a16:creationId xmlns:a16="http://schemas.microsoft.com/office/drawing/2014/main" id="{B99659C2-660E-4DD4-9C70-3F7DCF7AFD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B6060B9-4045-4BB3-9ABF-5C6287109673}" type="slidenum">
              <a:rPr lang="zh-CN" altLang="en-US" sz="1400" smtClean="0">
                <a:latin typeface="Arial" panose="020B0604020202020204" pitchFamily="34" charset="0"/>
              </a:rPr>
              <a:pPr>
                <a:spcBef>
                  <a:spcPct val="0"/>
                </a:spcBef>
                <a:buFontTx/>
                <a:buNone/>
              </a:pPr>
              <a:t>35</a:t>
            </a:fld>
            <a:endParaRPr lang="en-US" altLang="zh-CN" sz="1400">
              <a:latin typeface="Arial" panose="020B0604020202020204" pitchFamily="34" charset="0"/>
            </a:endParaRPr>
          </a:p>
        </p:txBody>
      </p:sp>
      <p:pic>
        <p:nvPicPr>
          <p:cNvPr id="43010" name="Picture 2" descr="https://timgsa.baidu.com/timg?image&amp;quality=80&amp;size=b9999_10000&amp;sec=1513602098746&amp;di=219ec2f7d9f178d7e73ff8ee989b1b5c&amp;imgtype=0&amp;src=http%3A%2F%2Fimgsrc.baidu.com%2Fimgad%2Fpic%2Fitem%2Fa044ad345982b2b7b8dbf0e93aadcbef76099b53.jpg">
            <a:extLst>
              <a:ext uri="{FF2B5EF4-FFF2-40B4-BE49-F238E27FC236}">
                <a16:creationId xmlns:a16="http://schemas.microsoft.com/office/drawing/2014/main" id="{DD6EE93A-641D-4620-A6C7-FE288C22B8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7657" y="1405496"/>
            <a:ext cx="3663043" cy="2521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79044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灯片编号占位符 6">
            <a:extLst>
              <a:ext uri="{FF2B5EF4-FFF2-40B4-BE49-F238E27FC236}">
                <a16:creationId xmlns:a16="http://schemas.microsoft.com/office/drawing/2014/main" id="{9C19632B-30A7-4A45-ACB2-8B463F9C48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28F54E0-D5EF-4D8E-9CA5-AE0FE4C3A5D8}" type="slidenum">
              <a:rPr lang="zh-CN" altLang="en-US" sz="1400" smtClean="0">
                <a:latin typeface="Arial" panose="020B0604020202020204" pitchFamily="34" charset="0"/>
              </a:rPr>
              <a:pPr>
                <a:spcBef>
                  <a:spcPct val="0"/>
                </a:spcBef>
                <a:buFontTx/>
                <a:buNone/>
              </a:pPr>
              <a:t>4</a:t>
            </a:fld>
            <a:endParaRPr lang="en-US" altLang="zh-CN" sz="1400">
              <a:latin typeface="Arial" panose="020B0604020202020204" pitchFamily="34" charset="0"/>
            </a:endParaRPr>
          </a:p>
        </p:txBody>
      </p:sp>
      <p:sp>
        <p:nvSpPr>
          <p:cNvPr id="3079" name="Rectangle 3">
            <a:extLst>
              <a:ext uri="{FF2B5EF4-FFF2-40B4-BE49-F238E27FC236}">
                <a16:creationId xmlns:a16="http://schemas.microsoft.com/office/drawing/2014/main" id="{4FB52057-5ABB-4A28-9D0E-4DD5AF01367E}"/>
              </a:ext>
            </a:extLst>
          </p:cNvPr>
          <p:cNvSpPr>
            <a:spLocks noGrp="1" noChangeArrowheads="1"/>
          </p:cNvSpPr>
          <p:nvPr>
            <p:ph type="body" sz="half" idx="1"/>
          </p:nvPr>
        </p:nvSpPr>
        <p:spPr>
          <a:xfrm>
            <a:off x="604838" y="1244600"/>
            <a:ext cx="8937625" cy="1660525"/>
          </a:xfrm>
        </p:spPr>
        <p:txBody>
          <a:bodyPr/>
          <a:lstStyle/>
          <a:p>
            <a:pPr algn="just" eaLnBrk="1" hangingPunct="1">
              <a:buFontTx/>
              <a:buNone/>
            </a:pPr>
            <a:r>
              <a:rPr lang="zh-CN" altLang="en-US" sz="2800" dirty="0">
                <a:ea typeface="宋体" panose="02010600030101010101" pitchFamily="2" charset="-122"/>
              </a:rPr>
              <a:t>计算机动画</a:t>
            </a:r>
          </a:p>
        </p:txBody>
      </p:sp>
      <p:sp>
        <p:nvSpPr>
          <p:cNvPr id="6148" name="Rectangle 5">
            <a:extLst>
              <a:ext uri="{FF2B5EF4-FFF2-40B4-BE49-F238E27FC236}">
                <a16:creationId xmlns:a16="http://schemas.microsoft.com/office/drawing/2014/main" id="{4741D8F9-0C75-434C-83CC-E283750432A9}"/>
              </a:ext>
            </a:extLst>
          </p:cNvPr>
          <p:cNvSpPr>
            <a:spLocks noChangeArrowheads="1"/>
          </p:cNvSpPr>
          <p:nvPr/>
        </p:nvSpPr>
        <p:spPr bwMode="auto">
          <a:xfrm>
            <a:off x="165100" y="76200"/>
            <a:ext cx="94932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zh-CN" altLang="en-US" sz="4400" b="0" dirty="0">
                <a:solidFill>
                  <a:schemeClr val="accent2"/>
                </a:solidFill>
                <a:latin typeface="Arial" panose="020B0604020202020204" pitchFamily="34" charset="0"/>
                <a:ea typeface="宋体" panose="02010600030101010101" pitchFamily="2" charset="-122"/>
              </a:rPr>
              <a:t>问题提出</a:t>
            </a:r>
          </a:p>
        </p:txBody>
      </p:sp>
      <p:sp>
        <p:nvSpPr>
          <p:cNvPr id="6149" name="Rectangle 9">
            <a:extLst>
              <a:ext uri="{FF2B5EF4-FFF2-40B4-BE49-F238E27FC236}">
                <a16:creationId xmlns:a16="http://schemas.microsoft.com/office/drawing/2014/main" id="{7BED4795-AFB3-4352-BC89-C300CCA28541}"/>
              </a:ext>
            </a:extLst>
          </p:cNvPr>
          <p:cNvSpPr>
            <a:spLocks noChangeArrowheads="1"/>
          </p:cNvSpPr>
          <p:nvPr/>
        </p:nvSpPr>
        <p:spPr bwMode="auto">
          <a:xfrm>
            <a:off x="0" y="0"/>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a:solidFill>
                <a:schemeClr val="accent2"/>
              </a:solidFill>
              <a:latin typeface="Arial" panose="020B0604020202020204" pitchFamily="34" charset="0"/>
            </a:endParaRPr>
          </a:p>
        </p:txBody>
      </p:sp>
      <p:sp>
        <p:nvSpPr>
          <p:cNvPr id="6150" name="Rectangle 11">
            <a:extLst>
              <a:ext uri="{FF2B5EF4-FFF2-40B4-BE49-F238E27FC236}">
                <a16:creationId xmlns:a16="http://schemas.microsoft.com/office/drawing/2014/main" id="{EC4536A7-CD7E-437A-948C-48AAF0FB3BC1}"/>
              </a:ext>
            </a:extLst>
          </p:cNvPr>
          <p:cNvSpPr>
            <a:spLocks noChangeArrowheads="1"/>
          </p:cNvSpPr>
          <p:nvPr/>
        </p:nvSpPr>
        <p:spPr bwMode="auto">
          <a:xfrm>
            <a:off x="0" y="0"/>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a:solidFill>
                <a:schemeClr val="accent2"/>
              </a:solidFill>
              <a:latin typeface="Arial" panose="020B0604020202020204" pitchFamily="34" charset="0"/>
            </a:endParaRPr>
          </a:p>
        </p:txBody>
      </p:sp>
      <p:sp>
        <p:nvSpPr>
          <p:cNvPr id="6151" name="日期占位符 1">
            <a:extLst>
              <a:ext uri="{FF2B5EF4-FFF2-40B4-BE49-F238E27FC236}">
                <a16:creationId xmlns:a16="http://schemas.microsoft.com/office/drawing/2014/main" id="{02EFC4A8-6A02-42BF-B0A5-922516C17A6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904AF0C-77B6-4EF2-A28E-786081BD8101}"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pic>
        <p:nvPicPr>
          <p:cNvPr id="4" name="图片 3">
            <a:extLst>
              <a:ext uri="{FF2B5EF4-FFF2-40B4-BE49-F238E27FC236}">
                <a16:creationId xmlns:a16="http://schemas.microsoft.com/office/drawing/2014/main" id="{D156EB03-828F-41A0-98BE-478C6A7F0BB8}"/>
              </a:ext>
            </a:extLst>
          </p:cNvPr>
          <p:cNvPicPr>
            <a:picLocks noChangeAspect="1"/>
          </p:cNvPicPr>
          <p:nvPr/>
        </p:nvPicPr>
        <p:blipFill>
          <a:blip r:embed="rId3"/>
          <a:stretch>
            <a:fillRect/>
          </a:stretch>
        </p:blipFill>
        <p:spPr>
          <a:xfrm>
            <a:off x="269753" y="3945272"/>
            <a:ext cx="6180952" cy="2676190"/>
          </a:xfrm>
          <a:prstGeom prst="rect">
            <a:avLst/>
          </a:prstGeom>
        </p:spPr>
      </p:pic>
      <p:pic>
        <p:nvPicPr>
          <p:cNvPr id="5" name="图片 4">
            <a:extLst>
              <a:ext uri="{FF2B5EF4-FFF2-40B4-BE49-F238E27FC236}">
                <a16:creationId xmlns:a16="http://schemas.microsoft.com/office/drawing/2014/main" id="{4915B8CC-276B-4D5B-B5E2-F60A1F1318C0}"/>
              </a:ext>
            </a:extLst>
          </p:cNvPr>
          <p:cNvPicPr>
            <a:picLocks noChangeAspect="1"/>
          </p:cNvPicPr>
          <p:nvPr/>
        </p:nvPicPr>
        <p:blipFill>
          <a:blip r:embed="rId4"/>
          <a:stretch>
            <a:fillRect/>
          </a:stretch>
        </p:blipFill>
        <p:spPr>
          <a:xfrm>
            <a:off x="5678299" y="1669166"/>
            <a:ext cx="4227701" cy="3944234"/>
          </a:xfrm>
          <a:prstGeom prst="rect">
            <a:avLst/>
          </a:prstGeom>
        </p:spPr>
      </p:pic>
    </p:spTree>
    <p:extLst>
      <p:ext uri="{BB962C8B-B14F-4D97-AF65-F5344CB8AC3E}">
        <p14:creationId xmlns:p14="http://schemas.microsoft.com/office/powerpoint/2010/main" val="852013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9">
                                            <p:txEl>
                                              <p:pRg st="0" end="0"/>
                                            </p:txEl>
                                          </p:spTgt>
                                        </p:tgtEl>
                                        <p:attrNameLst>
                                          <p:attrName>style.visibility</p:attrName>
                                        </p:attrNameLst>
                                      </p:cBhvr>
                                      <p:to>
                                        <p:strVal val="visible"/>
                                      </p:to>
                                    </p:set>
                                    <p:animEffect transition="in" filter="blinds(horizontal)">
                                      <p:cBhvr>
                                        <p:cTn id="7" dur="500"/>
                                        <p:tgtEl>
                                          <p:spTgt spid="30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6">
            <a:extLst>
              <a:ext uri="{FF2B5EF4-FFF2-40B4-BE49-F238E27FC236}">
                <a16:creationId xmlns:a16="http://schemas.microsoft.com/office/drawing/2014/main" id="{B22DCEA6-2171-4B15-8A57-E854C99186AE}"/>
              </a:ext>
            </a:extLst>
          </p:cNvPr>
          <p:cNvSpPr>
            <a:spLocks noGrp="1" noChangeArrowheads="1"/>
          </p:cNvSpPr>
          <p:nvPr>
            <p:ph type="title"/>
          </p:nvPr>
        </p:nvSpPr>
        <p:spPr/>
        <p:txBody>
          <a:bodyPr/>
          <a:lstStyle/>
          <a:p>
            <a:r>
              <a:rPr lang="zh-CN" altLang="en-US" dirty="0">
                <a:ea typeface="宋体" panose="02010600030101010101" pitchFamily="2" charset="-122"/>
              </a:rPr>
              <a:t>一般变换</a:t>
            </a:r>
          </a:p>
        </p:txBody>
      </p:sp>
      <p:sp>
        <p:nvSpPr>
          <p:cNvPr id="7171" name="内容占位符 7">
            <a:extLst>
              <a:ext uri="{FF2B5EF4-FFF2-40B4-BE49-F238E27FC236}">
                <a16:creationId xmlns:a16="http://schemas.microsoft.com/office/drawing/2014/main" id="{62118F31-D15F-41DD-92C6-A8CDDF9B5E76}"/>
              </a:ext>
            </a:extLst>
          </p:cNvPr>
          <p:cNvSpPr>
            <a:spLocks noGrp="1" noChangeArrowheads="1"/>
          </p:cNvSpPr>
          <p:nvPr>
            <p:ph idx="1"/>
          </p:nvPr>
        </p:nvSpPr>
        <p:spPr/>
        <p:txBody>
          <a:bodyPr/>
          <a:lstStyle/>
          <a:p>
            <a:r>
              <a:rPr lang="zh-CN" altLang="en-US" dirty="0">
                <a:ea typeface="宋体" panose="02010600030101010101" pitchFamily="2" charset="-122"/>
              </a:rPr>
              <a:t>变换：把点映射到其它点，把向量映射到其它向量</a:t>
            </a:r>
          </a:p>
        </p:txBody>
      </p:sp>
      <p:sp>
        <p:nvSpPr>
          <p:cNvPr id="7172" name="日期占位符 4">
            <a:extLst>
              <a:ext uri="{FF2B5EF4-FFF2-40B4-BE49-F238E27FC236}">
                <a16:creationId xmlns:a16="http://schemas.microsoft.com/office/drawing/2014/main" id="{83E77D87-9A84-49E2-8CD7-5AEB893557A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17E9EC0-0693-4825-8952-86C51D8066D5}"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sp>
        <p:nvSpPr>
          <p:cNvPr id="7173" name="灯片编号占位符 5">
            <a:extLst>
              <a:ext uri="{FF2B5EF4-FFF2-40B4-BE49-F238E27FC236}">
                <a16:creationId xmlns:a16="http://schemas.microsoft.com/office/drawing/2014/main" id="{B99659C2-660E-4DD4-9C70-3F7DCF7AFD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B6060B9-4045-4BB3-9ABF-5C6287109673}" type="slidenum">
              <a:rPr lang="zh-CN" altLang="en-US" sz="1400" smtClean="0">
                <a:latin typeface="Arial" panose="020B0604020202020204" pitchFamily="34" charset="0"/>
              </a:rPr>
              <a:pPr>
                <a:spcBef>
                  <a:spcPct val="0"/>
                </a:spcBef>
                <a:buFontTx/>
                <a:buNone/>
              </a:pPr>
              <a:t>5</a:t>
            </a:fld>
            <a:endParaRPr lang="en-US" altLang="zh-CN" sz="1400">
              <a:latin typeface="Arial" panose="020B0604020202020204" pitchFamily="34" charset="0"/>
            </a:endParaRPr>
          </a:p>
        </p:txBody>
      </p:sp>
      <p:pic>
        <p:nvPicPr>
          <p:cNvPr id="7174" name="Picture 2">
            <a:extLst>
              <a:ext uri="{FF2B5EF4-FFF2-40B4-BE49-F238E27FC236}">
                <a16:creationId xmlns:a16="http://schemas.microsoft.com/office/drawing/2014/main" id="{26BC9A63-1F9A-40CA-946E-0B9C46382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525" y="2774950"/>
            <a:ext cx="6035675" cy="361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6">
            <a:extLst>
              <a:ext uri="{FF2B5EF4-FFF2-40B4-BE49-F238E27FC236}">
                <a16:creationId xmlns:a16="http://schemas.microsoft.com/office/drawing/2014/main" id="{B22DCEA6-2171-4B15-8A57-E854C99186AE}"/>
              </a:ext>
            </a:extLst>
          </p:cNvPr>
          <p:cNvSpPr>
            <a:spLocks noGrp="1" noChangeArrowheads="1"/>
          </p:cNvSpPr>
          <p:nvPr>
            <p:ph type="title"/>
          </p:nvPr>
        </p:nvSpPr>
        <p:spPr/>
        <p:txBody>
          <a:bodyPr/>
          <a:lstStyle/>
          <a:p>
            <a:r>
              <a:rPr lang="zh-CN" altLang="en-US" dirty="0">
                <a:ea typeface="宋体" panose="02010600030101010101" pitchFamily="2" charset="-122"/>
              </a:rPr>
              <a:t>二维几何变换</a:t>
            </a:r>
          </a:p>
        </p:txBody>
      </p:sp>
      <p:sp>
        <p:nvSpPr>
          <p:cNvPr id="7171" name="内容占位符 7">
            <a:extLst>
              <a:ext uri="{FF2B5EF4-FFF2-40B4-BE49-F238E27FC236}">
                <a16:creationId xmlns:a16="http://schemas.microsoft.com/office/drawing/2014/main" id="{62118F31-D15F-41DD-92C6-A8CDDF9B5E76}"/>
              </a:ext>
            </a:extLst>
          </p:cNvPr>
          <p:cNvSpPr>
            <a:spLocks noGrp="1" noChangeArrowheads="1"/>
          </p:cNvSpPr>
          <p:nvPr>
            <p:ph idx="1"/>
          </p:nvPr>
        </p:nvSpPr>
        <p:spPr/>
        <p:txBody>
          <a:bodyPr/>
          <a:lstStyle/>
          <a:p>
            <a:r>
              <a:rPr lang="zh-CN" altLang="en-US" dirty="0">
                <a:ea typeface="宋体" panose="02010600030101010101" pitchFamily="2" charset="-122"/>
              </a:rPr>
              <a:t>基本变换</a:t>
            </a:r>
            <a:endParaRPr lang="en-US" altLang="zh-CN" dirty="0">
              <a:ea typeface="宋体" panose="02010600030101010101" pitchFamily="2" charset="-122"/>
            </a:endParaRPr>
          </a:p>
          <a:p>
            <a:pPr lvl="1"/>
            <a:r>
              <a:rPr lang="zh-CN" altLang="en-US" dirty="0">
                <a:ea typeface="宋体" panose="02010600030101010101" pitchFamily="2" charset="-122"/>
              </a:rPr>
              <a:t>平移</a:t>
            </a:r>
            <a:endParaRPr lang="en-US" altLang="zh-CN" dirty="0">
              <a:ea typeface="宋体" panose="02010600030101010101" pitchFamily="2" charset="-122"/>
            </a:endParaRPr>
          </a:p>
          <a:p>
            <a:pPr lvl="1"/>
            <a:r>
              <a:rPr lang="zh-CN" altLang="en-US" dirty="0">
                <a:ea typeface="宋体" panose="02010600030101010101" pitchFamily="2" charset="-122"/>
              </a:rPr>
              <a:t>旋转</a:t>
            </a:r>
            <a:endParaRPr lang="en-US" altLang="zh-CN" dirty="0">
              <a:ea typeface="宋体" panose="02010600030101010101" pitchFamily="2" charset="-122"/>
            </a:endParaRPr>
          </a:p>
          <a:p>
            <a:pPr lvl="1"/>
            <a:r>
              <a:rPr lang="zh-CN" altLang="en-US" dirty="0">
                <a:ea typeface="宋体" panose="02010600030101010101" pitchFamily="2" charset="-122"/>
              </a:rPr>
              <a:t>缩放</a:t>
            </a:r>
            <a:endParaRPr lang="en-US" altLang="zh-CN" dirty="0">
              <a:ea typeface="宋体" panose="02010600030101010101" pitchFamily="2" charset="-122"/>
            </a:endParaRPr>
          </a:p>
          <a:p>
            <a:pPr lvl="1"/>
            <a:r>
              <a:rPr lang="zh-CN" altLang="en-US" dirty="0">
                <a:ea typeface="宋体" panose="02010600030101010101" pitchFamily="2" charset="-122"/>
              </a:rPr>
              <a:t>错切</a:t>
            </a:r>
            <a:endParaRPr lang="en-US" altLang="zh-CN" dirty="0">
              <a:ea typeface="宋体" panose="02010600030101010101" pitchFamily="2" charset="-122"/>
            </a:endParaRPr>
          </a:p>
          <a:p>
            <a:r>
              <a:rPr lang="zh-CN" altLang="en-US" dirty="0">
                <a:ea typeface="宋体" panose="02010600030101010101" pitchFamily="2" charset="-122"/>
              </a:rPr>
              <a:t>复合变换：多步基本变换的连续综合作用的结果</a:t>
            </a:r>
            <a:endParaRPr lang="en-US" altLang="zh-CN" dirty="0">
              <a:ea typeface="宋体" panose="02010600030101010101" pitchFamily="2" charset="-122"/>
            </a:endParaRPr>
          </a:p>
        </p:txBody>
      </p:sp>
      <p:sp>
        <p:nvSpPr>
          <p:cNvPr id="7172" name="日期占位符 4">
            <a:extLst>
              <a:ext uri="{FF2B5EF4-FFF2-40B4-BE49-F238E27FC236}">
                <a16:creationId xmlns:a16="http://schemas.microsoft.com/office/drawing/2014/main" id="{83E77D87-9A84-49E2-8CD7-5AEB893557A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17E9EC0-0693-4825-8952-86C51D8066D5}"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sp>
        <p:nvSpPr>
          <p:cNvPr id="7173" name="灯片编号占位符 5">
            <a:extLst>
              <a:ext uri="{FF2B5EF4-FFF2-40B4-BE49-F238E27FC236}">
                <a16:creationId xmlns:a16="http://schemas.microsoft.com/office/drawing/2014/main" id="{B99659C2-660E-4DD4-9C70-3F7DCF7AFD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B6060B9-4045-4BB3-9ABF-5C6287109673}" type="slidenum">
              <a:rPr lang="zh-CN" altLang="en-US" sz="1400" smtClean="0">
                <a:latin typeface="Arial" panose="020B0604020202020204" pitchFamily="34" charset="0"/>
              </a:rPr>
              <a:pPr>
                <a:spcBef>
                  <a:spcPct val="0"/>
                </a:spcBef>
                <a:buFontTx/>
                <a:buNone/>
              </a:pPr>
              <a:t>6</a:t>
            </a:fld>
            <a:endParaRPr lang="en-US" altLang="zh-CN" sz="1400">
              <a:latin typeface="Arial" panose="020B0604020202020204" pitchFamily="34" charset="0"/>
            </a:endParaRPr>
          </a:p>
        </p:txBody>
      </p:sp>
      <p:pic>
        <p:nvPicPr>
          <p:cNvPr id="8" name="Picture 2" descr="https://timgsa.baidu.com/timg?image&amp;quality=80&amp;size=b9999_10000&amp;sec=1513602098746&amp;di=219ec2f7d9f178d7e73ff8ee989b1b5c&amp;imgtype=0&amp;src=http%3A%2F%2Fimgsrc.baidu.com%2Fimgad%2Fpic%2Fitem%2Fa044ad345982b2b7b8dbf0e93aadcbef76099b53.jpg">
            <a:extLst>
              <a:ext uri="{FF2B5EF4-FFF2-40B4-BE49-F238E27FC236}">
                <a16:creationId xmlns:a16="http://schemas.microsoft.com/office/drawing/2014/main" id="{134FD0DE-0694-42EB-B032-C5A3CE9FA9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529" y="1274868"/>
            <a:ext cx="3663043" cy="2521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870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32D31F8E-8ED6-4966-B3B8-EBC254C705DA}"/>
              </a:ext>
            </a:extLst>
          </p:cNvPr>
          <p:cNvSpPr>
            <a:spLocks noGrp="1" noChangeArrowheads="1"/>
          </p:cNvSpPr>
          <p:nvPr>
            <p:ph type="title"/>
          </p:nvPr>
        </p:nvSpPr>
        <p:spPr/>
        <p:txBody>
          <a:bodyPr/>
          <a:lstStyle/>
          <a:p>
            <a:r>
              <a:rPr lang="zh-CN" altLang="en-US">
                <a:ea typeface="宋体" panose="02010600030101010101" pitchFamily="2" charset="-122"/>
              </a:rPr>
              <a:t>平移</a:t>
            </a:r>
          </a:p>
        </p:txBody>
      </p:sp>
      <p:sp>
        <p:nvSpPr>
          <p:cNvPr id="9219" name="内容占位符 2">
            <a:extLst>
              <a:ext uri="{FF2B5EF4-FFF2-40B4-BE49-F238E27FC236}">
                <a16:creationId xmlns:a16="http://schemas.microsoft.com/office/drawing/2014/main" id="{7CE9494D-0C32-4F34-8968-D9FBED85FAD2}"/>
              </a:ext>
            </a:extLst>
          </p:cNvPr>
          <p:cNvSpPr>
            <a:spLocks noGrp="1" noChangeArrowheads="1"/>
          </p:cNvSpPr>
          <p:nvPr>
            <p:ph idx="1"/>
          </p:nvPr>
        </p:nvSpPr>
        <p:spPr/>
        <p:txBody>
          <a:bodyPr/>
          <a:lstStyle/>
          <a:p>
            <a:r>
              <a:rPr lang="zh-CN" altLang="en-US" dirty="0">
                <a:ea typeface="宋体" panose="02010600030101010101" pitchFamily="2" charset="-122"/>
              </a:rPr>
              <a:t>把一个点移到新的位置</a:t>
            </a:r>
            <a:endParaRPr lang="en-US" altLang="zh-CN" dirty="0">
              <a:ea typeface="宋体" panose="02010600030101010101" pitchFamily="2" charset="-122"/>
            </a:endParaRPr>
          </a:p>
          <a:p>
            <a:r>
              <a:rPr lang="zh-CN" altLang="en-US" dirty="0">
                <a:ea typeface="宋体" panose="02010600030101010101" pitchFamily="2" charset="-122"/>
              </a:rPr>
              <a:t>平移由一个向量</a:t>
            </a:r>
            <a:r>
              <a:rPr lang="en-US" altLang="zh-CN" dirty="0">
                <a:ea typeface="宋体" panose="02010600030101010101" pitchFamily="2" charset="-122"/>
              </a:rPr>
              <a:t>d</a:t>
            </a:r>
            <a:r>
              <a:rPr lang="zh-CN" altLang="en-US" dirty="0">
                <a:ea typeface="宋体" panose="02010600030101010101" pitchFamily="2" charset="-122"/>
              </a:rPr>
              <a:t>确定</a:t>
            </a:r>
          </a:p>
          <a:p>
            <a:pPr lvl="1"/>
            <a:r>
              <a:rPr lang="zh-CN" altLang="en-US" dirty="0">
                <a:ea typeface="宋体" panose="02010600030101010101" pitchFamily="2" charset="-122"/>
              </a:rPr>
              <a:t>两个自由度</a:t>
            </a:r>
          </a:p>
          <a:p>
            <a:pPr lvl="1"/>
            <a:r>
              <a:rPr lang="en-US" altLang="zh-CN" dirty="0">
                <a:ea typeface="宋体" panose="02010600030101010101" pitchFamily="2" charset="-122"/>
              </a:rPr>
              <a:t>P’= P + d</a:t>
            </a:r>
            <a:endParaRPr lang="zh-CN" altLang="en-US" dirty="0">
              <a:ea typeface="宋体" panose="02010600030101010101" pitchFamily="2" charset="-122"/>
            </a:endParaRPr>
          </a:p>
        </p:txBody>
      </p:sp>
      <p:sp>
        <p:nvSpPr>
          <p:cNvPr id="9220" name="日期占位符 3">
            <a:extLst>
              <a:ext uri="{FF2B5EF4-FFF2-40B4-BE49-F238E27FC236}">
                <a16:creationId xmlns:a16="http://schemas.microsoft.com/office/drawing/2014/main" id="{E21731BF-C5B8-466B-A81B-8AFCC08B33B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6864F81-C2F0-4C69-98D9-3EF9298413B6}"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sp>
        <p:nvSpPr>
          <p:cNvPr id="9221" name="灯片编号占位符 4">
            <a:extLst>
              <a:ext uri="{FF2B5EF4-FFF2-40B4-BE49-F238E27FC236}">
                <a16:creationId xmlns:a16="http://schemas.microsoft.com/office/drawing/2014/main" id="{4D352851-BC94-4590-AEF5-CADEE5D1DC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9F569A3-864D-4203-BD20-138B3E4FDF16}" type="slidenum">
              <a:rPr lang="zh-CN" altLang="en-US" sz="1400" smtClean="0">
                <a:latin typeface="Arial" panose="020B0604020202020204" pitchFamily="34" charset="0"/>
              </a:rPr>
              <a:pPr>
                <a:spcBef>
                  <a:spcPct val="0"/>
                </a:spcBef>
                <a:buFontTx/>
                <a:buNone/>
              </a:pPr>
              <a:t>7</a:t>
            </a:fld>
            <a:endParaRPr lang="en-US" altLang="zh-CN" sz="1400">
              <a:latin typeface="Arial" panose="020B0604020202020204" pitchFamily="34" charset="0"/>
            </a:endParaRPr>
          </a:p>
        </p:txBody>
      </p:sp>
      <p:pic>
        <p:nvPicPr>
          <p:cNvPr id="9222" name="Picture 2">
            <a:extLst>
              <a:ext uri="{FF2B5EF4-FFF2-40B4-BE49-F238E27FC236}">
                <a16:creationId xmlns:a16="http://schemas.microsoft.com/office/drawing/2014/main" id="{9CBF0C85-F8E1-445E-892F-4049F496A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1663" y="3521075"/>
            <a:ext cx="4849812" cy="265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9B82F641-E940-4D3C-9D99-7D301710F77B}"/>
              </a:ext>
            </a:extLst>
          </p:cNvPr>
          <p:cNvSpPr>
            <a:spLocks noGrp="1" noChangeArrowheads="1"/>
          </p:cNvSpPr>
          <p:nvPr>
            <p:ph type="title"/>
          </p:nvPr>
        </p:nvSpPr>
        <p:spPr/>
        <p:txBody>
          <a:bodyPr/>
          <a:lstStyle/>
          <a:p>
            <a:r>
              <a:rPr lang="zh-CN" altLang="en-US" dirty="0">
                <a:ea typeface="宋体" panose="02010600030101010101" pitchFamily="2" charset="-122"/>
              </a:rPr>
              <a:t>对象平移</a:t>
            </a:r>
          </a:p>
        </p:txBody>
      </p:sp>
      <p:sp>
        <p:nvSpPr>
          <p:cNvPr id="10243" name="内容占位符 2">
            <a:extLst>
              <a:ext uri="{FF2B5EF4-FFF2-40B4-BE49-F238E27FC236}">
                <a16:creationId xmlns:a16="http://schemas.microsoft.com/office/drawing/2014/main" id="{0A380615-421D-4484-B9E0-43BD5BB5CC10}"/>
              </a:ext>
            </a:extLst>
          </p:cNvPr>
          <p:cNvSpPr>
            <a:spLocks noGrp="1" noChangeArrowheads="1"/>
          </p:cNvSpPr>
          <p:nvPr>
            <p:ph idx="1"/>
          </p:nvPr>
        </p:nvSpPr>
        <p:spPr/>
        <p:txBody>
          <a:bodyPr/>
          <a:lstStyle/>
          <a:p>
            <a:r>
              <a:rPr lang="zh-CN" altLang="en-US">
                <a:ea typeface="宋体" panose="02010600030101010101" pitchFamily="2" charset="-122"/>
              </a:rPr>
              <a:t>把一个对象上的所有点沿同一向量平移</a:t>
            </a:r>
          </a:p>
        </p:txBody>
      </p:sp>
      <p:sp>
        <p:nvSpPr>
          <p:cNvPr id="10244" name="日期占位符 3">
            <a:extLst>
              <a:ext uri="{FF2B5EF4-FFF2-40B4-BE49-F238E27FC236}">
                <a16:creationId xmlns:a16="http://schemas.microsoft.com/office/drawing/2014/main" id="{95B8442B-FA10-450B-B9B2-5BA82B8F0ED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BD6D1B2-E83A-49CF-86BE-6011D5928241}"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sp>
        <p:nvSpPr>
          <p:cNvPr id="10245" name="灯片编号占位符 4">
            <a:extLst>
              <a:ext uri="{FF2B5EF4-FFF2-40B4-BE49-F238E27FC236}">
                <a16:creationId xmlns:a16="http://schemas.microsoft.com/office/drawing/2014/main" id="{724382EA-F22E-4208-BA1F-D25EE5972B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B4D10BA-5135-4323-8923-96107AB56762}" type="slidenum">
              <a:rPr lang="zh-CN" altLang="en-US" sz="1400" smtClean="0">
                <a:latin typeface="Arial" panose="020B0604020202020204" pitchFamily="34" charset="0"/>
              </a:rPr>
              <a:pPr>
                <a:spcBef>
                  <a:spcPct val="0"/>
                </a:spcBef>
                <a:buFontTx/>
                <a:buNone/>
              </a:pPr>
              <a:t>8</a:t>
            </a:fld>
            <a:endParaRPr lang="en-US" altLang="zh-CN" sz="1400">
              <a:latin typeface="Arial" panose="020B0604020202020204" pitchFamily="34" charset="0"/>
            </a:endParaRPr>
          </a:p>
        </p:txBody>
      </p:sp>
      <p:pic>
        <p:nvPicPr>
          <p:cNvPr id="10246" name="Picture 5" descr="C:\BOOK\OpenGL\Paul Final\Art\jpeg\AN04F35a.jpg">
            <a:extLst>
              <a:ext uri="{FF2B5EF4-FFF2-40B4-BE49-F238E27FC236}">
                <a16:creationId xmlns:a16="http://schemas.microsoft.com/office/drawing/2014/main" id="{E9B5A97B-CA19-40D7-8606-AB51B2C57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25" y="2533650"/>
            <a:ext cx="21113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7" descr="C:\BOOK\OpenGL\Paul Final\Art\jpeg\AN04F35b.jpg">
            <a:extLst>
              <a:ext uri="{FF2B5EF4-FFF2-40B4-BE49-F238E27FC236}">
                <a16:creationId xmlns:a16="http://schemas.microsoft.com/office/drawing/2014/main" id="{B87A8F84-4A0C-41BB-A12F-07E3939AA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5625" y="2228850"/>
            <a:ext cx="4237038"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8" name="Text Box 8">
            <a:extLst>
              <a:ext uri="{FF2B5EF4-FFF2-40B4-BE49-F238E27FC236}">
                <a16:creationId xmlns:a16="http://schemas.microsoft.com/office/drawing/2014/main" id="{97A8EB1C-7CFA-4531-A1D2-9671314B0920}"/>
              </a:ext>
            </a:extLst>
          </p:cNvPr>
          <p:cNvSpPr txBox="1">
            <a:spLocks noChangeArrowheads="1"/>
          </p:cNvSpPr>
          <p:nvPr/>
        </p:nvSpPr>
        <p:spPr bwMode="auto">
          <a:xfrm>
            <a:off x="1143000" y="5562600"/>
            <a:ext cx="100806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zh-CN" altLang="en-US">
                <a:solidFill>
                  <a:schemeClr val="accent2"/>
                </a:solidFill>
                <a:latin typeface="Arial" panose="020B0604020202020204" pitchFamily="34" charset="0"/>
                <a:ea typeface="宋体" panose="02010600030101010101" pitchFamily="2" charset="-122"/>
              </a:rPr>
              <a:t>对象</a:t>
            </a:r>
            <a:endParaRPr lang="en-US" altLang="zh-CN">
              <a:solidFill>
                <a:schemeClr val="accent2"/>
              </a:solidFill>
              <a:latin typeface="Arial" panose="020B0604020202020204" pitchFamily="34" charset="0"/>
              <a:ea typeface="宋体" panose="02010600030101010101" pitchFamily="2" charset="-122"/>
            </a:endParaRPr>
          </a:p>
        </p:txBody>
      </p:sp>
      <p:sp>
        <p:nvSpPr>
          <p:cNvPr id="10249" name="Text Box 9">
            <a:extLst>
              <a:ext uri="{FF2B5EF4-FFF2-40B4-BE49-F238E27FC236}">
                <a16:creationId xmlns:a16="http://schemas.microsoft.com/office/drawing/2014/main" id="{A9C851DC-3C8F-42FC-A20D-7D05F7CAFF49}"/>
              </a:ext>
            </a:extLst>
          </p:cNvPr>
          <p:cNvSpPr txBox="1">
            <a:spLocks noChangeArrowheads="1"/>
          </p:cNvSpPr>
          <p:nvPr/>
        </p:nvSpPr>
        <p:spPr bwMode="auto">
          <a:xfrm>
            <a:off x="5156200" y="5562600"/>
            <a:ext cx="265588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zh-CN" altLang="en-US">
                <a:solidFill>
                  <a:schemeClr val="accent2"/>
                </a:solidFill>
                <a:latin typeface="Arial" panose="020B0604020202020204" pitchFamily="34" charset="0"/>
                <a:ea typeface="宋体" panose="02010600030101010101" pitchFamily="2" charset="-122"/>
              </a:rPr>
              <a:t>平移后的对象</a:t>
            </a:r>
            <a:endParaRPr lang="en-US" altLang="zh-CN">
              <a:solidFill>
                <a:schemeClr val="accent2"/>
              </a:solidFill>
              <a:latin typeface="Arial" panose="020B06040202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灯片编号占位符 5">
            <a:extLst>
              <a:ext uri="{FF2B5EF4-FFF2-40B4-BE49-F238E27FC236}">
                <a16:creationId xmlns:a16="http://schemas.microsoft.com/office/drawing/2014/main" id="{F7EFEEA3-C0DB-4B73-9F87-94FD59C942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6EAC742-12B8-4049-A608-850A7E6CA278}" type="slidenum">
              <a:rPr lang="zh-CN" altLang="en-US" sz="1400" smtClean="0">
                <a:latin typeface="Arial" panose="020B0604020202020204" pitchFamily="34" charset="0"/>
              </a:rPr>
              <a:pPr>
                <a:spcBef>
                  <a:spcPct val="0"/>
                </a:spcBef>
                <a:buFontTx/>
                <a:buNone/>
              </a:pPr>
              <a:t>9</a:t>
            </a:fld>
            <a:endParaRPr lang="en-US" altLang="zh-CN" sz="1400">
              <a:latin typeface="Arial" panose="020B0604020202020204" pitchFamily="34" charset="0"/>
            </a:endParaRPr>
          </a:p>
        </p:txBody>
      </p:sp>
      <p:sp>
        <p:nvSpPr>
          <p:cNvPr id="11267" name="Rectangle 2">
            <a:extLst>
              <a:ext uri="{FF2B5EF4-FFF2-40B4-BE49-F238E27FC236}">
                <a16:creationId xmlns:a16="http://schemas.microsoft.com/office/drawing/2014/main" id="{4209C7FE-BE96-4092-9462-68B40286617D}"/>
              </a:ext>
            </a:extLst>
          </p:cNvPr>
          <p:cNvSpPr>
            <a:spLocks noGrp="1" noChangeArrowheads="1"/>
          </p:cNvSpPr>
          <p:nvPr>
            <p:ph type="body" idx="1"/>
          </p:nvPr>
        </p:nvSpPr>
        <p:spPr>
          <a:xfrm>
            <a:off x="250825" y="1193800"/>
            <a:ext cx="9404350" cy="5248275"/>
          </a:xfrm>
        </p:spPr>
        <p:txBody>
          <a:bodyPr/>
          <a:lstStyle/>
          <a:p>
            <a:pPr algn="just" eaLnBrk="1" hangingPunct="1">
              <a:lnSpc>
                <a:spcPct val="160000"/>
              </a:lnSpc>
              <a:buFontTx/>
              <a:buNone/>
            </a:pPr>
            <a:r>
              <a:rPr lang="zh-CN" altLang="en-US" sz="2800" b="1">
                <a:solidFill>
                  <a:schemeClr val="accent2"/>
                </a:solidFill>
                <a:ea typeface="黑体" panose="02010609060101010101" pitchFamily="49" charset="-122"/>
              </a:rPr>
              <a:t>平移变换</a:t>
            </a:r>
            <a:r>
              <a:rPr lang="en-US" altLang="zh-CN" sz="2800" b="1">
                <a:solidFill>
                  <a:schemeClr val="accent2"/>
                </a:solidFill>
                <a:ea typeface="黑体" panose="02010609060101010101" pitchFamily="49" charset="-122"/>
              </a:rPr>
              <a:t>:</a:t>
            </a:r>
            <a:r>
              <a:rPr lang="zh-CN" altLang="en-US" sz="2800">
                <a:ea typeface="宋体" panose="02010600030101010101" pitchFamily="2" charset="-122"/>
              </a:rPr>
              <a:t>将</a:t>
            </a:r>
            <a:r>
              <a:rPr lang="en-US" altLang="zh-CN" sz="2800">
                <a:ea typeface="宋体" panose="02010600030101010101" pitchFamily="2" charset="-122"/>
              </a:rPr>
              <a:t>p</a:t>
            </a:r>
            <a:r>
              <a:rPr lang="zh-CN" altLang="en-US" sz="2800">
                <a:ea typeface="宋体" panose="02010600030101010101" pitchFamily="2" charset="-122"/>
              </a:rPr>
              <a:t>点从一个坐标位置移到另一个坐标位置的过程</a:t>
            </a:r>
            <a:r>
              <a:rPr lang="en-US" altLang="zh-CN" sz="2800">
                <a:ea typeface="宋体" panose="02010600030101010101" pitchFamily="2" charset="-122"/>
              </a:rPr>
              <a:t>.</a:t>
            </a:r>
            <a:endParaRPr lang="en-US" altLang="zh-CN">
              <a:ea typeface="宋体" panose="02010600030101010101" pitchFamily="2" charset="-122"/>
            </a:endParaRPr>
          </a:p>
        </p:txBody>
      </p:sp>
      <p:graphicFrame>
        <p:nvGraphicFramePr>
          <p:cNvPr id="11268" name="Object 2">
            <a:extLst>
              <a:ext uri="{FF2B5EF4-FFF2-40B4-BE49-F238E27FC236}">
                <a16:creationId xmlns:a16="http://schemas.microsoft.com/office/drawing/2014/main" id="{0F87D142-2C8D-4BCB-AD6B-CB817C38C735}"/>
              </a:ext>
            </a:extLst>
          </p:cNvPr>
          <p:cNvGraphicFramePr>
            <a:graphicFrameLocks noChangeAspect="1"/>
          </p:cNvGraphicFramePr>
          <p:nvPr/>
        </p:nvGraphicFramePr>
        <p:xfrm>
          <a:off x="3094038" y="2620963"/>
          <a:ext cx="4918075" cy="4105275"/>
        </p:xfrm>
        <a:graphic>
          <a:graphicData uri="http://schemas.openxmlformats.org/presentationml/2006/ole">
            <mc:AlternateContent xmlns:mc="http://schemas.openxmlformats.org/markup-compatibility/2006">
              <mc:Choice xmlns:v="urn:schemas-microsoft-com:vml" Requires="v">
                <p:oleObj spid="_x0000_s11326" name="Visio" r:id="rId3" imgW="2311908" imgH="2092452" progId="Visio.Drawing.11">
                  <p:embed/>
                </p:oleObj>
              </mc:Choice>
              <mc:Fallback>
                <p:oleObj name="Visio" r:id="rId3" imgW="2311908" imgH="2092452"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4038" y="2620963"/>
                        <a:ext cx="491807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9" name="Rectangle 4">
            <a:extLst>
              <a:ext uri="{FF2B5EF4-FFF2-40B4-BE49-F238E27FC236}">
                <a16:creationId xmlns:a16="http://schemas.microsoft.com/office/drawing/2014/main" id="{9253E4B2-4DD3-4C08-922B-B7E82802A59C}"/>
              </a:ext>
            </a:extLst>
          </p:cNvPr>
          <p:cNvSpPr>
            <a:spLocks noGrp="1" noChangeArrowheads="1"/>
          </p:cNvSpPr>
          <p:nvPr>
            <p:ph type="title"/>
          </p:nvPr>
        </p:nvSpPr>
        <p:spPr/>
        <p:txBody>
          <a:bodyPr/>
          <a:lstStyle/>
          <a:p>
            <a:pPr eaLnBrk="1" hangingPunct="1"/>
            <a:r>
              <a:rPr lang="zh-CN" altLang="en-US" dirty="0">
                <a:ea typeface="宋体" panose="02010600030101010101" pitchFamily="2" charset="-122"/>
              </a:rPr>
              <a:t>平移变换</a:t>
            </a:r>
          </a:p>
        </p:txBody>
      </p:sp>
      <p:sp>
        <p:nvSpPr>
          <p:cNvPr id="11270" name="Rectangle 6">
            <a:extLst>
              <a:ext uri="{FF2B5EF4-FFF2-40B4-BE49-F238E27FC236}">
                <a16:creationId xmlns:a16="http://schemas.microsoft.com/office/drawing/2014/main" id="{4232CAF0-ACFB-4520-BE43-C292D32B57A2}"/>
              </a:ext>
            </a:extLst>
          </p:cNvPr>
          <p:cNvSpPr>
            <a:spLocks noChangeArrowheads="1"/>
          </p:cNvSpPr>
          <p:nvPr/>
        </p:nvSpPr>
        <p:spPr bwMode="auto">
          <a:xfrm>
            <a:off x="0" y="3176588"/>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endParaRPr lang="zh-CN" altLang="en-US">
              <a:solidFill>
                <a:schemeClr val="accent2"/>
              </a:solidFill>
              <a:latin typeface="Arial" panose="020B0604020202020204" pitchFamily="34" charset="0"/>
            </a:endParaRPr>
          </a:p>
        </p:txBody>
      </p:sp>
      <p:sp>
        <p:nvSpPr>
          <p:cNvPr id="7" name="AutoShape 6">
            <a:extLst>
              <a:ext uri="{FF2B5EF4-FFF2-40B4-BE49-F238E27FC236}">
                <a16:creationId xmlns:a16="http://schemas.microsoft.com/office/drawing/2014/main" id="{7CE9063F-4AF9-4E69-B859-ABB87DD18D1F}"/>
              </a:ext>
            </a:extLst>
          </p:cNvPr>
          <p:cNvSpPr>
            <a:spLocks noChangeArrowheads="1"/>
          </p:cNvSpPr>
          <p:nvPr/>
        </p:nvSpPr>
        <p:spPr bwMode="auto">
          <a:xfrm>
            <a:off x="7191375" y="4438650"/>
            <a:ext cx="2422525" cy="747713"/>
          </a:xfrm>
          <a:prstGeom prst="wedgeRoundRectCallout">
            <a:avLst>
              <a:gd name="adj1" fmla="val -51709"/>
              <a:gd name="adj2" fmla="val -104687"/>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2075" tIns="46038" rIns="92075" bIns="46038"/>
          <a:lstStyle/>
          <a:p>
            <a:pPr algn="ctr" eaLnBrk="1" hangingPunct="1">
              <a:spcBef>
                <a:spcPct val="50000"/>
              </a:spcBef>
              <a:buClr>
                <a:schemeClr val="accent2"/>
              </a:buClr>
              <a:buSzPct val="80000"/>
              <a:defRPr/>
            </a:pPr>
            <a:r>
              <a:rPr kumimoji="1" lang="zh-CN" altLang="en-US" b="0" dirty="0">
                <a:latin typeface="宋体" pitchFamily="2" charset="-122"/>
                <a:ea typeface="宋体" pitchFamily="2" charset="-122"/>
              </a:rPr>
              <a:t>新点坐标？</a:t>
            </a:r>
          </a:p>
        </p:txBody>
      </p:sp>
      <p:sp>
        <p:nvSpPr>
          <p:cNvPr id="11272" name="日期占位符 1">
            <a:extLst>
              <a:ext uri="{FF2B5EF4-FFF2-40B4-BE49-F238E27FC236}">
                <a16:creationId xmlns:a16="http://schemas.microsoft.com/office/drawing/2014/main" id="{FEC810AE-AE29-4D0F-A78E-16C17ED7528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D77D10F-92EA-4AA0-8CA9-EBAB656E3A95}" type="datetime10">
              <a:rPr lang="zh-CN" altLang="en-US" sz="1400" smtClean="0">
                <a:latin typeface="Arial" panose="020B0604020202020204" pitchFamily="34" charset="0"/>
              </a:rPr>
              <a:pPr>
                <a:spcBef>
                  <a:spcPct val="0"/>
                </a:spcBef>
                <a:buFontTx/>
                <a:buNone/>
              </a:pPr>
              <a:t>09:10</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just"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accent2"/>
            </a:solidFill>
            <a:effectLst/>
            <a:latin typeface="Arial" charset="0"/>
            <a:ea typeface="黑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just"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accent2"/>
            </a:solidFill>
            <a:effectLst/>
            <a:latin typeface="Arial" charset="0"/>
            <a:ea typeface="黑体" pitchFamily="2" charset="-122"/>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great-wall</Template>
  <TotalTime>1883579</TotalTime>
  <Pages>8</Pages>
  <Words>1042</Words>
  <Application>Microsoft Office PowerPoint</Application>
  <PresentationFormat>A4 纸张(210x297 毫米)</PresentationFormat>
  <Paragraphs>217</Paragraphs>
  <Slides>35</Slides>
  <Notes>24</Notes>
  <HiddenSlides>2</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5</vt:i4>
      </vt:variant>
      <vt:variant>
        <vt:lpstr>幻灯片标题</vt:lpstr>
      </vt:variant>
      <vt:variant>
        <vt:i4>35</vt:i4>
      </vt:variant>
    </vt:vector>
  </HeadingPairs>
  <TitlesOfParts>
    <vt:vector size="50" baseType="lpstr">
      <vt:lpstr>黑体</vt:lpstr>
      <vt:lpstr>华文宋体</vt:lpstr>
      <vt:lpstr>宋体</vt:lpstr>
      <vt:lpstr>微软雅黑</vt:lpstr>
      <vt:lpstr>Arial</vt:lpstr>
      <vt:lpstr>MT Extra</vt:lpstr>
      <vt:lpstr>Symbol</vt:lpstr>
      <vt:lpstr>Times New Roman</vt:lpstr>
      <vt:lpstr>Wingdings</vt:lpstr>
      <vt:lpstr>Default Design</vt:lpstr>
      <vt:lpstr>Image</vt:lpstr>
      <vt:lpstr>Visio</vt:lpstr>
      <vt:lpstr>Equation</vt:lpstr>
      <vt:lpstr>Microsoft Visio 2003-2010 Drawing</vt:lpstr>
      <vt:lpstr>Equation.3</vt:lpstr>
      <vt:lpstr>二维几何变换</vt:lpstr>
      <vt:lpstr>PowerPoint 演示文稿</vt:lpstr>
      <vt:lpstr>PowerPoint 演示文稿</vt:lpstr>
      <vt:lpstr>PowerPoint 演示文稿</vt:lpstr>
      <vt:lpstr>一般变换</vt:lpstr>
      <vt:lpstr>二维几何变换</vt:lpstr>
      <vt:lpstr>平移</vt:lpstr>
      <vt:lpstr>对象平移</vt:lpstr>
      <vt:lpstr>平移变换</vt:lpstr>
      <vt:lpstr>平移变换</vt:lpstr>
      <vt:lpstr>旋转变换</vt:lpstr>
      <vt:lpstr>将P点绕坐标原点转动某个角度（逆时针为正，顺时针为负）得到新的点P’的过程</vt:lpstr>
      <vt:lpstr>旋转变换</vt:lpstr>
      <vt:lpstr>旋转变换</vt:lpstr>
      <vt:lpstr>齐次坐标</vt:lpstr>
      <vt:lpstr>齐次坐标</vt:lpstr>
      <vt:lpstr>齐次坐标</vt:lpstr>
      <vt:lpstr>PowerPoint 演示文稿</vt:lpstr>
      <vt:lpstr>齐次坐标</vt:lpstr>
      <vt:lpstr>缩放变换</vt:lpstr>
      <vt:lpstr>对p点相对于坐标原点沿x方向缩放Sx倍，沿y方向缩放Sy倍。其中Sx和Sy称为比例系数。</vt:lpstr>
      <vt:lpstr> 错切变换</vt:lpstr>
      <vt:lpstr>PowerPoint 演示文稿</vt:lpstr>
      <vt:lpstr>PowerPoint 演示文稿</vt:lpstr>
      <vt:lpstr>仿射变换</vt:lpstr>
      <vt:lpstr>二维几何变换</vt:lpstr>
      <vt:lpstr>复合变换</vt:lpstr>
      <vt:lpstr>复合变换</vt:lpstr>
      <vt:lpstr>复合变换</vt:lpstr>
      <vt:lpstr>4.  相对任一参考点的二维几何变换</vt:lpstr>
      <vt:lpstr>5.  相对任意方向的二维几何变换</vt:lpstr>
      <vt:lpstr>复合变换</vt:lpstr>
      <vt:lpstr>复合变换</vt:lpstr>
      <vt:lpstr>PowerPoint 演示文稿</vt:lpstr>
      <vt:lpstr>二维几何变换总结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Vectors</dc:title>
  <dc:subject/>
  <dc:creator/>
  <cp:keywords/>
  <dc:description/>
  <cp:lastModifiedBy>Jiang Xiaofeng</cp:lastModifiedBy>
  <cp:revision>391</cp:revision>
  <cp:lastPrinted>1999-10-31T16:31:28Z</cp:lastPrinted>
  <dcterms:created xsi:type="dcterms:W3CDTF">1996-10-25T10:30:52Z</dcterms:created>
  <dcterms:modified xsi:type="dcterms:W3CDTF">2023-10-27T01:17:10Z</dcterms:modified>
</cp:coreProperties>
</file>