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726" r:id="rId2"/>
  </p:sldMasterIdLst>
  <p:notesMasterIdLst>
    <p:notesMasterId r:id="rId32"/>
  </p:notesMasterIdLst>
  <p:handoutMasterIdLst>
    <p:handoutMasterId r:id="rId33"/>
  </p:handoutMasterIdLst>
  <p:sldIdLst>
    <p:sldId id="989" r:id="rId3"/>
    <p:sldId id="985" r:id="rId4"/>
    <p:sldId id="987" r:id="rId5"/>
    <p:sldId id="986" r:id="rId6"/>
    <p:sldId id="983" r:id="rId7"/>
    <p:sldId id="956" r:id="rId8"/>
    <p:sldId id="994" r:id="rId9"/>
    <p:sldId id="958" r:id="rId10"/>
    <p:sldId id="896" r:id="rId11"/>
    <p:sldId id="960" r:id="rId12"/>
    <p:sldId id="962" r:id="rId13"/>
    <p:sldId id="961" r:id="rId14"/>
    <p:sldId id="897" r:id="rId15"/>
    <p:sldId id="898" r:id="rId16"/>
    <p:sldId id="901" r:id="rId17"/>
    <p:sldId id="963" r:id="rId18"/>
    <p:sldId id="903" r:id="rId19"/>
    <p:sldId id="975" r:id="rId20"/>
    <p:sldId id="970" r:id="rId21"/>
    <p:sldId id="971" r:id="rId22"/>
    <p:sldId id="964" r:id="rId23"/>
    <p:sldId id="905" r:id="rId24"/>
    <p:sldId id="967" r:id="rId25"/>
    <p:sldId id="924" r:id="rId26"/>
    <p:sldId id="974" r:id="rId27"/>
    <p:sldId id="939" r:id="rId28"/>
    <p:sldId id="949" r:id="rId29"/>
    <p:sldId id="972" r:id="rId30"/>
    <p:sldId id="981" r:id="rId31"/>
  </p:sldIdLst>
  <p:sldSz cx="9906000" cy="6858000" type="A4"/>
  <p:notesSz cx="7102475" cy="1023302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FFFF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3381" autoAdjust="0"/>
  </p:normalViewPr>
  <p:slideViewPr>
    <p:cSldViewPr snapToGrid="0">
      <p:cViewPr varScale="1">
        <p:scale>
          <a:sx n="147" d="100"/>
          <a:sy n="147" d="100"/>
        </p:scale>
        <p:origin x="4194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806" y="-90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3.xml"/><Relationship Id="rId1" Type="http://schemas.openxmlformats.org/officeDocument/2006/relationships/slide" Target="slides/slide18.xml"/><Relationship Id="rId4" Type="http://schemas.openxmlformats.org/officeDocument/2006/relationships/slide" Target="slides/slide29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E10C469-CAC9-4EDF-B43C-6D81D2F91F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7" y="4864965"/>
            <a:ext cx="5209782" cy="43082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838" tIns="46587" rIns="94838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B920A60-07E1-431A-AB3E-CDA330B26B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892175"/>
            <a:ext cx="5180013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BA9C2E80-F3F1-49C0-9EFA-B3640CC51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FAE765B-6D01-4948-B551-35EA4187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0891537-B93E-45D1-BD06-CC14EAA73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64" tIns="48532" rIns="97064" bIns="48532"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8641" indent="-303324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3295" indent="-242659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8612" indent="-242659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83930" indent="-242659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9248" indent="-24265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54566" indent="-24265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39884" indent="-24265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5201" indent="-24265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FB96B0-DE56-4B91-A879-ED2F9CB6A5AD}" type="slidenum">
              <a:rPr lang="zh-CN" altLang="en-US" sz="1400"/>
              <a:pPr>
                <a:spcBef>
                  <a:spcPct val="0"/>
                </a:spcBef>
              </a:pPr>
              <a:t>1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53348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视口变换或视图区变换</a:t>
            </a:r>
          </a:p>
        </p:txBody>
      </p:sp>
    </p:spTree>
    <p:extLst>
      <p:ext uri="{BB962C8B-B14F-4D97-AF65-F5344CB8AC3E}">
        <p14:creationId xmlns:p14="http://schemas.microsoft.com/office/powerpoint/2010/main" val="288326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85D10B7A-4DA2-459C-B89B-D6581FD5C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D52A77C5-7DC2-42C1-8BB8-C71E8B44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包含如何在三维空间中模拟进行不同角度观察的效果、如何从三维到二维、如何有选择地显示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这其实就是模仿人观察世界的过程</a:t>
            </a:r>
          </a:p>
        </p:txBody>
      </p:sp>
    </p:spTree>
    <p:extLst>
      <p:ext uri="{BB962C8B-B14F-4D97-AF65-F5344CB8AC3E}">
        <p14:creationId xmlns:p14="http://schemas.microsoft.com/office/powerpoint/2010/main" val="299976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下面我们将日常生活中拍照和三维观察来进行一些类比分析</a:t>
            </a:r>
          </a:p>
        </p:txBody>
      </p:sp>
    </p:spTree>
    <p:extLst>
      <p:ext uri="{BB962C8B-B14F-4D97-AF65-F5344CB8AC3E}">
        <p14:creationId xmlns:p14="http://schemas.microsoft.com/office/powerpoint/2010/main" val="337252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三维数据生成的问题将在第</a:t>
            </a:r>
            <a:r>
              <a:rPr lang="en-US" altLang="zh-CN" dirty="0"/>
              <a:t>6</a:t>
            </a:r>
            <a:r>
              <a:rPr lang="zh-CN" altLang="en-US" dirty="0"/>
              <a:t>章中阐述</a:t>
            </a:r>
          </a:p>
        </p:txBody>
      </p:sp>
    </p:spTree>
    <p:extLst>
      <p:ext uri="{BB962C8B-B14F-4D97-AF65-F5344CB8AC3E}">
        <p14:creationId xmlns:p14="http://schemas.microsoft.com/office/powerpoint/2010/main" val="78959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6F9D9824-5299-45A3-9426-EC2D9B196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BAB6B58-0953-4301-BBF6-5A0F9FA1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传统相机光线通过镜头，在底片上靠溴化银的化学变化来记录图像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0E240968-EC94-4156-9426-A9F4A89F6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6DDF6764-B6EF-4533-A48B-80C8EF7D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世界坐标系是唯一的、右手坐标系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由此产生了观察坐标系的概念</a:t>
            </a:r>
          </a:p>
        </p:txBody>
      </p:sp>
    </p:spTree>
    <p:extLst>
      <p:ext uri="{BB962C8B-B14F-4D97-AF65-F5344CB8AC3E}">
        <p14:creationId xmlns:p14="http://schemas.microsoft.com/office/powerpoint/2010/main" val="214109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投影变换</a:t>
            </a:r>
          </a:p>
        </p:txBody>
      </p:sp>
    </p:spTree>
    <p:extLst>
      <p:ext uri="{BB962C8B-B14F-4D97-AF65-F5344CB8AC3E}">
        <p14:creationId xmlns:p14="http://schemas.microsoft.com/office/powerpoint/2010/main" val="41699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651CB7-93E9-46D8-864D-4727F2A38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EA49DB-549F-43A7-9201-C5AD80D8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6133B0-DFF3-4B40-8E7D-4868FF65D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2AA8-6AA6-4002-A88C-15881CCA8C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5A1D30-92B5-4543-B058-3E9359C1B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E38070-661E-44DA-A963-47C673AE7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C7BFB0-90F3-4732-A14F-2780C29B4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9BC10-A06F-4F46-B243-EEE9FDBD21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9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6950" y="76200"/>
            <a:ext cx="239395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5100" y="76200"/>
            <a:ext cx="702945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A44149-B713-4332-AF0A-9C8FCCF446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B274B-5CED-4A14-BB0E-89B984F28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B45931-D37C-469B-8AFB-8EB7D917B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906EF-D339-4CD8-9831-FE1AB9014C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16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70475" y="1219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70475" y="3886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169492-15F9-4183-A9CF-84EF575B6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F2AB8D-8027-4FEB-B37D-3F6614F9F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7CFB24F-4E62-42D8-95F5-E791FA6B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A4E7-3118-414C-AB2C-7036325C23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59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56171-F5AC-4B90-AF88-7AE754022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B108C-5B08-4483-BB83-73176BED2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3B35D-5C8F-4ED6-BACF-A4DCB8C20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8985F-7230-4739-9657-1513EF2AE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1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723AC271-1D6A-4320-B6C9-F107391C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ED1F627E-571D-4A0B-AD01-9B55D2C4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218D9D-29FE-4C9F-8F8D-A7D3F9ED0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9E63B7-2CD3-45C1-B165-549548C1D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617CB1-3ECD-4B7A-9DC8-3F2BA68B1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3266142A-9D8F-43AE-8CC0-6D934E9FF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9127" r:id="rId2" imgW="1549440" imgH="368280"/>
        </mc:Choice>
        <mc:Fallback>
          <p:control r:id="rId2" imgW="1549440" imgH="368280">
            <p:pic>
              <p:nvPicPr>
                <p:cNvPr id="6" name="ShockwaveFlash3">
                  <a:extLst>
                    <a:ext uri="{FF2B5EF4-FFF2-40B4-BE49-F238E27FC236}">
                      <a16:creationId xmlns:a16="http://schemas.microsoft.com/office/drawing/2014/main" id="{A72D6A52-4C73-45AD-AED6-D8B7DB2905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356600" y="0"/>
                  <a:ext cx="1549400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19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4779339A-9689-4B24-AA74-7AF49C45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00289B47-5495-4358-BEA0-C1BD44BA3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0A9C0E-F79A-454A-8EA9-2EA18295D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9A939D-E504-4C9F-9706-F6EDED7BB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99BC4B-F90F-4161-A7AE-5E4C417A2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1CDFE072-17E1-4E5C-A9C0-09EE1EE7EB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70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11430905-FCAE-4EC8-ABCA-5EBE4D16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77AD8BC6-E2B0-4FB8-922C-E8A5DFD50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44A420-0373-4C7A-85DE-4C31F26D8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4DD8FF-92FC-4FF1-898A-3216FE5AC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FFC702-3F13-4A8B-86EB-346120EF1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43CC8064-B419-4642-A951-0F52D0DF4D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15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EDBFD34D-AEAF-4C44-96E2-8B8DB41D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8">
            <a:extLst>
              <a:ext uri="{FF2B5EF4-FFF2-40B4-BE49-F238E27FC236}">
                <a16:creationId xmlns:a16="http://schemas.microsoft.com/office/drawing/2014/main" id="{794C9991-AE78-4D6D-A752-A268E1D74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891DB5-1B8F-4DC3-B561-3E88092B0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52507A-2091-4E45-954D-4FE7A6AEC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F25692A-C568-4A4E-8610-88FC73FE1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7620B55E-78F1-43E6-B793-A87D564E30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915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5DEE024C-4C6A-4D91-9CC2-A566DCF8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>
            <a:extLst>
              <a:ext uri="{FF2B5EF4-FFF2-40B4-BE49-F238E27FC236}">
                <a16:creationId xmlns:a16="http://schemas.microsoft.com/office/drawing/2014/main" id="{F0DF787B-C190-48C8-A702-CEC0BE57E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6692D55-4439-447C-A81D-8A3ABB58E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132CCAB-A6F3-4BC0-B725-8BF8FE2B2B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43C5877-EA10-4D32-91A3-F963F010A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3BFA0208-E5E9-4658-97C6-8EE2776EC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768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C1E2183F-80A5-460C-A54F-68A6F221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>
            <a:extLst>
              <a:ext uri="{FF2B5EF4-FFF2-40B4-BE49-F238E27FC236}">
                <a16:creationId xmlns:a16="http://schemas.microsoft.com/office/drawing/2014/main" id="{B905BF5D-E4E5-407E-9E27-5E82F815A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170B6-0764-4944-8B62-6F9515A0C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DAC40A-4088-4F33-AA2A-EDB7BD14F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AC1C5-33A7-4B26-90FC-FA21E1879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AE2D40C9-7233-498C-A97D-38715C35D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58A56F-ECC3-473C-99FF-F46D1E2ED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A4A6E-51DA-4CE3-9388-96CF9AF85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714A13-57C2-4890-9A82-C0DD076AE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56AC4-E046-4DAF-89F8-1A67A2FA3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15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A455B151-3F6E-477D-8EBB-30AE2604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8">
            <a:extLst>
              <a:ext uri="{FF2B5EF4-FFF2-40B4-BE49-F238E27FC236}">
                <a16:creationId xmlns:a16="http://schemas.microsoft.com/office/drawing/2014/main" id="{62479107-9E80-4A2B-A8FC-D6A0F18EE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592B2F-3322-4E36-A834-F9654968F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09A972-CEED-4AE9-B8CB-786714CE8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58BF95-67C1-4252-87CB-C7C9EE49C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EB53645B-C034-42F1-8054-7F3197B522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96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D5E9A28A-40F7-4FB7-9377-4B555C1D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8">
            <a:extLst>
              <a:ext uri="{FF2B5EF4-FFF2-40B4-BE49-F238E27FC236}">
                <a16:creationId xmlns:a16="http://schemas.microsoft.com/office/drawing/2014/main" id="{06735468-DC6A-4A77-BFA7-CEAD28354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E81595-7ADD-4A1C-85D8-B6889FCCE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3767C5-6F7F-4899-92AC-0B6F1C195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85A199-182D-4C53-ACC2-5C5A5CC5D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F945E48B-B05E-4CA7-B54D-FFDA2571C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386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183C0677-B529-4512-AAE7-7BE2FE4C2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8">
            <a:extLst>
              <a:ext uri="{FF2B5EF4-FFF2-40B4-BE49-F238E27FC236}">
                <a16:creationId xmlns:a16="http://schemas.microsoft.com/office/drawing/2014/main" id="{12CBE1DF-C057-4F2D-BA2F-830D56AE0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81829-EC47-40E5-8547-C2383B0BE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D9EF07-5CFD-486D-9FD8-360AED83C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6B73A9-0ACA-4FFD-99BA-92C5CAE14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495CCC4C-C1AF-4FA9-BF73-C7905F663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448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9F42764-B500-4BDC-9375-ECC28804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B43B09C7-958D-4425-87A9-EB0EDAF4C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BCA155-A2D3-4CE8-B998-464AF9331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25B91C-EAE8-42E2-BC3B-3385443E5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868830-5773-4460-856A-8028DA1CB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1BF629FA-14C8-450A-9EBE-0AC22472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94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2FD6485-F67E-42E5-9DB5-8AECE27F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D37DA3E6-29A2-478F-92E4-4A0EEBE46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6950" y="76200"/>
            <a:ext cx="239395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5100" y="76200"/>
            <a:ext cx="702945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194F15-8726-413D-A46C-9393446FD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2BF317-2F14-4D21-AD36-75B50EA1F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78EBA7E-9A73-42FF-A95B-95A221B51A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8BE3F7BD-FE7E-4B45-B64A-3F1F5E4043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884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3AA4FFF-66E2-4911-B022-64FC3BCD0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8">
            <a:extLst>
              <a:ext uri="{FF2B5EF4-FFF2-40B4-BE49-F238E27FC236}">
                <a16:creationId xmlns:a16="http://schemas.microsoft.com/office/drawing/2014/main" id="{29AC3046-15BA-439B-9553-5DE2CDBF9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CFF654-FB15-48F3-B410-96619BF33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1320D0-8D36-4BD0-ABB5-8F7CC00A1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BEF4C2-CD77-40DE-85F5-C45969802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133BD06F-90A6-49B5-8B44-AD238EA37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612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2E589744-1D19-4933-B9BD-8C4015E0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8">
            <a:extLst>
              <a:ext uri="{FF2B5EF4-FFF2-40B4-BE49-F238E27FC236}">
                <a16:creationId xmlns:a16="http://schemas.microsoft.com/office/drawing/2014/main" id="{98B93E9F-62E7-4E7D-91DF-CC2FBF399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70475" y="1219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70475" y="3886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3D98AE-4C91-411C-A134-A8BBABCB4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BEE95D-C58E-4FE4-ADEA-F1E9ECF83B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C34F63-1207-416C-82F2-D03306A35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F574B986-0B0F-45D9-B8CF-1EC9004F28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4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B63EDE-B0C0-4780-AA7B-2F65C70C16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C0BBEE-FFE4-44ED-A4BB-69834A4AC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065C6E-A2CB-492B-86F5-1830E4398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5168-C93E-4575-B5B1-99B55C121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5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ue.sw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6FF8A-BFD6-499A-96FB-842EBB4A1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30EBA-AB0A-45CB-AA6B-5F2CB0D79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E16EB-5210-4A1C-B988-53CAAE4FD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6322C-0844-49FE-BCB7-F5E4A9AC0A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73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4694B5-60EA-41ED-8371-5768AFB36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632DC5-9DB7-4E78-B4C3-7167C4AC0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9D084C-F5D4-44A8-BB7F-B805E94C6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D215F-F49A-45B4-94BA-61B54EA99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7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7C5FA8-6902-41D7-BE96-22B36FD49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862F4E-C8EE-4F09-A093-14FBC3C7F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E3CC5-86F8-48CB-BC4A-6AF83B9A3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647B4-6378-4EAF-B880-3FC39ABAC9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02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AF039E-A379-48FE-BB02-1425610C1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48535C-3506-4D43-9648-27CEA26B23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C17E5-B72C-4E8D-BF63-A29E69F4D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BA87D-125A-41C0-A157-6F2A8DD854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F048B-03D5-4B4B-BB9F-3C28FDB34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849F1-3621-4E4B-8313-CC39197FE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B1A3A-355F-4458-80B5-3F9B1F5E8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A2F1B-8A67-482E-9FB0-7CA8595B54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05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D836B-F938-4C36-AB5D-8F3C5A439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4E5C2-E316-4FBC-945E-9EEED53D6E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5A571-2388-4F87-B7CC-8A731C293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77BC8-6C69-4F54-83DB-65BEABB8F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6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B9646E-8111-46AC-95EB-624B67D37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2524D2-1B5A-46A9-9000-5D5F1635D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19200"/>
            <a:ext cx="9493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7A3C722E-6E89-45C5-99C8-38A5F41CD0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9B11208C-2A82-4E30-9FAD-649853B7CF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61125"/>
            <a:ext cx="3136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B37B2A50-D0B9-4FC0-A053-9550941736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2547D1-3123-4615-9C27-F7D5F34751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DA012D4F-93E1-4D7D-8AA8-105619D9E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4184F1E6-3EB0-478A-8EF2-4CA4E240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  <p:sldLayoutId id="214748438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BED499E-D745-4965-BCCF-9506D6B58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6E3235D-B925-43BF-9477-F9165F3F8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19200"/>
            <a:ext cx="9493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80324" name="Rectangle 4">
            <a:extLst>
              <a:ext uri="{FF2B5EF4-FFF2-40B4-BE49-F238E27FC236}">
                <a16:creationId xmlns:a16="http://schemas.microsoft.com/office/drawing/2014/main" id="{4D96A0DD-5CA9-4641-8B97-B8AF91DF58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53228C66-9696-4D43-8CAD-1655256968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61125"/>
            <a:ext cx="3136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0326" name="Rectangle 6">
            <a:extLst>
              <a:ext uri="{FF2B5EF4-FFF2-40B4-BE49-F238E27FC236}">
                <a16:creationId xmlns:a16="http://schemas.microsoft.com/office/drawing/2014/main" id="{115A96A8-296A-437F-B3DF-49AA3DD7B2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68A961-723B-420E-99BA-DF8806F2BD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FE4487B-0EAA-481A-94F7-90350619B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8">
            <a:extLst>
              <a:ext uri="{FF2B5EF4-FFF2-40B4-BE49-F238E27FC236}">
                <a16:creationId xmlns:a16="http://schemas.microsoft.com/office/drawing/2014/main" id="{A01395E7-4658-47E4-AEF5-E1BF79157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95" r:id="rId16" imgW="1549440" imgH="368280"/>
        </mc:Choice>
        <mc:Fallback>
          <p:control r:id="rId16" imgW="1549440" imgH="368280">
            <p:pic>
              <p:nvPicPr>
                <p:cNvPr id="2057" name="ShockwaveFlash1">
                  <a:extLst>
                    <a:ext uri="{FF2B5EF4-FFF2-40B4-BE49-F238E27FC236}">
                      <a16:creationId xmlns:a16="http://schemas.microsoft.com/office/drawing/2014/main" id="{774AD76B-966C-458A-8BFB-FA137D6D87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8356600" y="0"/>
                  <a:ext cx="1549400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zh.wikipedia.org/zh-cn/File:Cylindrical_with_grid.svg" TargetMode="External"/><Relationship Id="rId7" Type="http://schemas.openxmlformats.org/officeDocument/2006/relationships/hyperlink" Target="http://zh.wikipedia.org/zh-cn/File:Spherical_with_grid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zh.wikipedia.org/zh-cn/File:Cartesian_with_grid.svg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6.png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7.emf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1B143FDD-E19B-4E68-BD7C-1F1E96679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1600200"/>
          <a:ext cx="58610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Image" r:id="rId4" imgW="7047619" imgH="3974603" progId="Photoshop.Image.7">
                  <p:embed/>
                </p:oleObj>
              </mc:Choice>
              <mc:Fallback>
                <p:oleObj name="Image" r:id="rId4" imgW="7047619" imgH="3974603" progId="Photoshop.Image.7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1B143FDD-E19B-4E68-BD7C-1F1E96679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600200"/>
                        <a:ext cx="58610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>
            <a:extLst>
              <a:ext uri="{FF2B5EF4-FFF2-40B4-BE49-F238E27FC236}">
                <a16:creationId xmlns:a16="http://schemas.microsoft.com/office/drawing/2014/main" id="{6C9D8658-CAF8-4335-A167-EC2CC27A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2400"/>
            <a:ext cx="49530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三维观察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F67EB888-4AC4-4131-8DC9-EA98719A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0668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</a:p>
        </p:txBody>
      </p:sp>
    </p:spTree>
    <p:extLst>
      <p:ext uri="{BB962C8B-B14F-4D97-AF65-F5344CB8AC3E}">
        <p14:creationId xmlns:p14="http://schemas.microsoft.com/office/powerpoint/2010/main" val="42110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99C7FD5D-AD50-479A-A411-009DD10CE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5C7C9C4B-9ACE-49D9-A953-31F169FB0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763" y="1077913"/>
            <a:ext cx="9493250" cy="5181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照相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区别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28EDD8C-A376-4644-B481-10C75687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45ED6-E275-490B-BA75-622B3BD77AEB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F508CB5C-6FF3-4DA2-9ADF-DE851FD1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378075"/>
            <a:ext cx="4776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FBBE9D9-4568-475A-A8E6-FAE16C86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" b="28391"/>
          <a:stretch>
            <a:fillRect/>
          </a:stretch>
        </p:blipFill>
        <p:spPr bwMode="auto">
          <a:xfrm>
            <a:off x="7310438" y="0"/>
            <a:ext cx="2595562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B7C5CF11-682E-40E6-87FF-DB862EAD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714625"/>
            <a:ext cx="417195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D2FBA3A-74B0-4991-A336-DB6ACD092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三维观察与照相对比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28AB5-CBC7-4AB8-B590-3786EE83D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照相机面对实物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三维观察力面对三维数据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显示结果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相片或显示屏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显示器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数码相机利用光感应式</a:t>
            </a:r>
            <a:r>
              <a:rPr lang="en-US" altLang="zh-CN" dirty="0">
                <a:ea typeface="宋体" panose="02010600030101010101" pitchFamily="2" charset="-122"/>
              </a:rPr>
              <a:t>CCD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CMOS</a:t>
            </a:r>
            <a:r>
              <a:rPr lang="zh-CN" altLang="en-US" dirty="0">
                <a:ea typeface="宋体" panose="02010600030101010101" pitchFamily="2" charset="-122"/>
              </a:rPr>
              <a:t>电子传感器把光学影像转换成电子数据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三维观察靠什么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下一步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三维数据到三维形体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相机模拟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三维形体到二维图像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F602F35-FEF6-401E-9448-E975B846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EAB51-17F7-4C4C-BDAC-3025EDA44A90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9735EF00-B375-412F-A3E1-32DA4B18E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三维数据至三维形体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1A06A-B038-4FAF-AF08-4D3FE3682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如何实现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r>
              <a:rPr lang="zh-CN" altLang="en-US">
                <a:ea typeface="宋体" panose="02010600030101010101" pitchFamily="2" charset="-122"/>
              </a:rPr>
              <a:t>坐标系建立了数字和图形之间的联系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世界坐标系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01D2B1DD-EB16-4F5D-B020-8A03A3B0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D0D126-BE17-4233-B52C-5584B92ADCB5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50186" name="Picture 10" descr="http://upload.wikimedia.org/wikipedia/commons/thumb/0/01/Cylindrical_with_grid.svg/350px-Cylindrical_with_grid.svg.png">
            <a:hlinkClick r:id="rId3"/>
            <a:extLst>
              <a:ext uri="{FF2B5EF4-FFF2-40B4-BE49-F238E27FC236}">
                <a16:creationId xmlns:a16="http://schemas.microsoft.com/office/drawing/2014/main" id="{9BB87591-D1D6-4E6D-9638-3AA2116F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594100"/>
            <a:ext cx="33337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12" descr="http://upload.wikimedia.org/wikipedia/commons/thumb/f/ff/Cartesian_with_grid.svg/350px-Cartesian_with_grid.svg.png">
            <a:hlinkClick r:id="rId5"/>
            <a:extLst>
              <a:ext uri="{FF2B5EF4-FFF2-40B4-BE49-F238E27FC236}">
                <a16:creationId xmlns:a16="http://schemas.microsoft.com/office/drawing/2014/main" id="{F88F4D38-232F-44EC-A340-832A5619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582988"/>
            <a:ext cx="33337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0" name="Picture 14" descr="http://upload.wikimedia.org/wikipedia/commons/thumb/c/c0/Spherical_with_grid.svg/300px-Spherical_with_grid.svg.png">
            <a:hlinkClick r:id="rId7"/>
            <a:extLst>
              <a:ext uri="{FF2B5EF4-FFF2-40B4-BE49-F238E27FC236}">
                <a16:creationId xmlns:a16="http://schemas.microsoft.com/office/drawing/2014/main" id="{6B50572B-D47E-464B-98F5-E87DB3DB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3908425"/>
            <a:ext cx="2857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E5DC7CC-9799-4F1A-98C4-7F3F06194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相机模拟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B6B2C723-1687-423E-8017-30E56C284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照相关键步骤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设置相机位置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0F99DCED-8732-4A43-94A3-5642FFD2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D39B5-BAFB-4D47-85CD-31F43936A81A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0E801B71-0C30-48AC-9362-581B968A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3451225"/>
            <a:ext cx="46990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http://file.wgdisk.com/userfiles/7890109_user/2010/09/01/f91edb6e0486c251d645ea8d9581145c.jpg">
            <a:extLst>
              <a:ext uri="{FF2B5EF4-FFF2-40B4-BE49-F238E27FC236}">
                <a16:creationId xmlns:a16="http://schemas.microsoft.com/office/drawing/2014/main" id="{6CB06DF5-CC0B-40F6-89E0-2DC94790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r="20120" b="999"/>
          <a:stretch>
            <a:fillRect/>
          </a:stretch>
        </p:blipFill>
        <p:spPr bwMode="auto">
          <a:xfrm>
            <a:off x="614363" y="3198813"/>
            <a:ext cx="2459037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3C28742A-FF47-45F7-B0CC-45477DA98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相机模拟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A69A201A-1CF7-415F-9C3F-106B091AA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调焦</a:t>
            </a: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拍照显示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F6E792CA-F43D-4C28-883F-D70D753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B88F2-E0D0-4C03-A08C-0ACDC8825767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7D648F47-6C54-4FD6-96A4-0A9C9E001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3440113"/>
            <a:ext cx="4846637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http://www.it.com.cn/dc/image/2010/11/20/17/100225_w90_03.jpg">
            <a:extLst>
              <a:ext uri="{FF2B5EF4-FFF2-40B4-BE49-F238E27FC236}">
                <a16:creationId xmlns:a16="http://schemas.microsoft.com/office/drawing/2014/main" id="{D1567952-C2ED-4F5D-9066-28CD0BF6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37"/>
          <a:stretch>
            <a:fillRect/>
          </a:stretch>
        </p:blipFill>
        <p:spPr bwMode="auto">
          <a:xfrm>
            <a:off x="388938" y="4332288"/>
            <a:ext cx="3290887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 descr="http://www.81355.net/uploadfile/200809/20080910091511997.jpg">
            <a:extLst>
              <a:ext uri="{FF2B5EF4-FFF2-40B4-BE49-F238E27FC236}">
                <a16:creationId xmlns:a16="http://schemas.microsoft.com/office/drawing/2014/main" id="{55E73EA4-0044-41EB-96E8-317AB439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5" b="50000"/>
          <a:stretch>
            <a:fillRect/>
          </a:stretch>
        </p:blipFill>
        <p:spPr bwMode="auto">
          <a:xfrm>
            <a:off x="4243388" y="1214438"/>
            <a:ext cx="40846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110E3D89-9840-4B11-BEEF-B9E739F9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100" y="76200"/>
            <a:ext cx="8243888" cy="9144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设定相机位置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49D0AF7F-1881-402E-ACB5-82C2E258B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3" y="1208088"/>
            <a:ext cx="9493250" cy="5181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以合适的距离、角度观察物体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设置视点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把客体纳入以主体为中心的世界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以主体为中心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观察坐标系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观察坐标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世界坐标到观察坐标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A3542-E61C-4AC8-81DB-F5421D7A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B3C83-D78B-4871-875A-4A5AD781CEDF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9" name="Picture 46">
            <a:extLst>
              <a:ext uri="{FF2B5EF4-FFF2-40B4-BE49-F238E27FC236}">
                <a16:creationId xmlns:a16="http://schemas.microsoft.com/office/drawing/2014/main" id="{28A9E27F-3724-468E-A165-0D19287F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5284788" y="3622675"/>
            <a:ext cx="4370387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2" name="组合 39">
            <a:extLst>
              <a:ext uri="{FF2B5EF4-FFF2-40B4-BE49-F238E27FC236}">
                <a16:creationId xmlns:a16="http://schemas.microsoft.com/office/drawing/2014/main" id="{765C533B-6AB2-49CE-BC90-CB93CE5EDF37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4038600"/>
            <a:ext cx="2857500" cy="2220913"/>
            <a:chOff x="3227634" y="4431191"/>
            <a:chExt cx="1983137" cy="1532342"/>
          </a:xfrm>
        </p:grpSpPr>
        <p:grpSp>
          <p:nvGrpSpPr>
            <p:cNvPr id="34825" name="Group 28">
              <a:extLst>
                <a:ext uri="{FF2B5EF4-FFF2-40B4-BE49-F238E27FC236}">
                  <a16:creationId xmlns:a16="http://schemas.microsoft.com/office/drawing/2014/main" id="{89CE2A3B-6094-4A79-B32C-1E9F7E7C0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1110" y="4431191"/>
              <a:ext cx="1980054" cy="1532341"/>
              <a:chOff x="3725" y="3536"/>
              <a:chExt cx="738" cy="437"/>
            </a:xfrm>
          </p:grpSpPr>
          <p:sp>
            <p:nvSpPr>
              <p:cNvPr id="34856" name="Line 25">
                <a:extLst>
                  <a:ext uri="{FF2B5EF4-FFF2-40B4-BE49-F238E27FC236}">
                    <a16:creationId xmlns:a16="http://schemas.microsoft.com/office/drawing/2014/main" id="{4DBEA5EF-3D91-4278-8B81-FAAC355EB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3" y="3536"/>
                <a:ext cx="1" cy="302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Line 26">
                <a:extLst>
                  <a:ext uri="{FF2B5EF4-FFF2-40B4-BE49-F238E27FC236}">
                    <a16:creationId xmlns:a16="http://schemas.microsoft.com/office/drawing/2014/main" id="{442612BA-58FC-4FD8-9F89-DF559CBF4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3" y="3838"/>
                <a:ext cx="510" cy="1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8" name="Line 27">
                <a:extLst>
                  <a:ext uri="{FF2B5EF4-FFF2-40B4-BE49-F238E27FC236}">
                    <a16:creationId xmlns:a16="http://schemas.microsoft.com/office/drawing/2014/main" id="{6B45CE40-05CC-411E-B740-FE68AA31D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5" y="3838"/>
                <a:ext cx="228" cy="135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6" name="Group 33">
              <a:extLst>
                <a:ext uri="{FF2B5EF4-FFF2-40B4-BE49-F238E27FC236}">
                  <a16:creationId xmlns:a16="http://schemas.microsoft.com/office/drawing/2014/main" id="{63EACA75-CB84-4487-9379-358B2B200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5202" y="4904570"/>
              <a:ext cx="737568" cy="767924"/>
              <a:chOff x="4000" y="3671"/>
              <a:chExt cx="275" cy="219"/>
            </a:xfrm>
          </p:grpSpPr>
          <p:sp>
            <p:nvSpPr>
              <p:cNvPr id="34852" name="Freeform 29">
                <a:extLst>
                  <a:ext uri="{FF2B5EF4-FFF2-40B4-BE49-F238E27FC236}">
                    <a16:creationId xmlns:a16="http://schemas.microsoft.com/office/drawing/2014/main" id="{70915745-869B-4533-9502-14371E2C1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671"/>
                <a:ext cx="275" cy="219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Oval 30">
                <a:extLst>
                  <a:ext uri="{FF2B5EF4-FFF2-40B4-BE49-F238E27FC236}">
                    <a16:creationId xmlns:a16="http://schemas.microsoft.com/office/drawing/2014/main" id="{314C6D7E-4C28-46DB-99EE-E7F01FE23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671"/>
                <a:ext cx="275" cy="58"/>
              </a:xfrm>
              <a:prstGeom prst="ellipse">
                <a:avLst/>
              </a:prstGeom>
              <a:solidFill>
                <a:srgbClr val="3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854" name="Freeform 31">
                <a:extLst>
                  <a:ext uri="{FF2B5EF4-FFF2-40B4-BE49-F238E27FC236}">
                    <a16:creationId xmlns:a16="http://schemas.microsoft.com/office/drawing/2014/main" id="{76BF8563-C038-48F0-AA4F-FF16DC77B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671"/>
                <a:ext cx="275" cy="219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noFill/>
              <a:ln w="2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5" name="Freeform 32">
                <a:extLst>
                  <a:ext uri="{FF2B5EF4-FFF2-40B4-BE49-F238E27FC236}">
                    <a16:creationId xmlns:a16="http://schemas.microsoft.com/office/drawing/2014/main" id="{B4118EF3-4F46-4C91-995E-6655A9A09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703"/>
                <a:ext cx="275" cy="26"/>
              </a:xfrm>
              <a:custGeom>
                <a:avLst/>
                <a:gdLst>
                  <a:gd name="T0" fmla="*/ 0 w 41"/>
                  <a:gd name="T1" fmla="*/ 0 h 5"/>
                  <a:gd name="T2" fmla="*/ 2147483646 w 41"/>
                  <a:gd name="T3" fmla="*/ 2147483646 h 5"/>
                  <a:gd name="T4" fmla="*/ 2147483646 w 41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5"/>
                  <a:gd name="T11" fmla="*/ 41 w 41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5">
                    <a:moveTo>
                      <a:pt x="0" y="0"/>
                    </a:moveTo>
                    <a:cubicBezTo>
                      <a:pt x="0" y="3"/>
                      <a:pt x="9" y="5"/>
                      <a:pt x="21" y="5"/>
                    </a:cubicBezTo>
                    <a:cubicBezTo>
                      <a:pt x="32" y="5"/>
                      <a:pt x="41" y="3"/>
                      <a:pt x="41" y="0"/>
                    </a:cubicBezTo>
                  </a:path>
                </a:pathLst>
              </a:custGeom>
              <a:noFill/>
              <a:ln w="2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7" name="Group 40">
              <a:extLst>
                <a:ext uri="{FF2B5EF4-FFF2-40B4-BE49-F238E27FC236}">
                  <a16:creationId xmlns:a16="http://schemas.microsoft.com/office/drawing/2014/main" id="{3809C139-6277-41B3-9276-C46C81274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316" y="5290285"/>
              <a:ext cx="863626" cy="673248"/>
              <a:chOff x="4094" y="3781"/>
              <a:chExt cx="322" cy="192"/>
            </a:xfrm>
          </p:grpSpPr>
          <p:sp>
            <p:nvSpPr>
              <p:cNvPr id="34846" name="Freeform 34">
                <a:extLst>
                  <a:ext uri="{FF2B5EF4-FFF2-40B4-BE49-F238E27FC236}">
                    <a16:creationId xmlns:a16="http://schemas.microsoft.com/office/drawing/2014/main" id="{A5D8BC9C-1422-4938-A102-01E53A910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192"/>
              </a:xfrm>
              <a:custGeom>
                <a:avLst/>
                <a:gdLst>
                  <a:gd name="T0" fmla="*/ 60 w 322"/>
                  <a:gd name="T1" fmla="*/ 0 h 192"/>
                  <a:gd name="T2" fmla="*/ 0 w 322"/>
                  <a:gd name="T3" fmla="*/ 52 h 192"/>
                  <a:gd name="T4" fmla="*/ 0 w 322"/>
                  <a:gd name="T5" fmla="*/ 192 h 192"/>
                  <a:gd name="T6" fmla="*/ 262 w 322"/>
                  <a:gd name="T7" fmla="*/ 192 h 192"/>
                  <a:gd name="T8" fmla="*/ 322 w 322"/>
                  <a:gd name="T9" fmla="*/ 145 h 192"/>
                  <a:gd name="T10" fmla="*/ 322 w 322"/>
                  <a:gd name="T11" fmla="*/ 0 h 192"/>
                  <a:gd name="T12" fmla="*/ 60 w 322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2"/>
                  <a:gd name="T22" fmla="*/ 0 h 192"/>
                  <a:gd name="T23" fmla="*/ 322 w 322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2" h="192">
                    <a:moveTo>
                      <a:pt x="60" y="0"/>
                    </a:moveTo>
                    <a:lnTo>
                      <a:pt x="0" y="52"/>
                    </a:lnTo>
                    <a:lnTo>
                      <a:pt x="0" y="192"/>
                    </a:lnTo>
                    <a:lnTo>
                      <a:pt x="262" y="192"/>
                    </a:lnTo>
                    <a:lnTo>
                      <a:pt x="322" y="145"/>
                    </a:lnTo>
                    <a:lnTo>
                      <a:pt x="322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Freeform 35">
                <a:extLst>
                  <a:ext uri="{FF2B5EF4-FFF2-40B4-BE49-F238E27FC236}">
                    <a16:creationId xmlns:a16="http://schemas.microsoft.com/office/drawing/2014/main" id="{1C795BD9-B59D-4302-B2AA-D05E2150C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52"/>
              </a:xfrm>
              <a:custGeom>
                <a:avLst/>
                <a:gdLst>
                  <a:gd name="T0" fmla="*/ 0 w 322"/>
                  <a:gd name="T1" fmla="*/ 52 h 52"/>
                  <a:gd name="T2" fmla="*/ 262 w 322"/>
                  <a:gd name="T3" fmla="*/ 52 h 52"/>
                  <a:gd name="T4" fmla="*/ 322 w 322"/>
                  <a:gd name="T5" fmla="*/ 0 h 52"/>
                  <a:gd name="T6" fmla="*/ 60 w 322"/>
                  <a:gd name="T7" fmla="*/ 0 h 52"/>
                  <a:gd name="T8" fmla="*/ 0 w 322"/>
                  <a:gd name="T9" fmla="*/ 52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52"/>
                  <a:gd name="T17" fmla="*/ 322 w 32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52">
                    <a:moveTo>
                      <a:pt x="0" y="52"/>
                    </a:moveTo>
                    <a:lnTo>
                      <a:pt x="262" y="52"/>
                    </a:lnTo>
                    <a:lnTo>
                      <a:pt x="322" y="0"/>
                    </a:lnTo>
                    <a:lnTo>
                      <a:pt x="60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8" name="Freeform 36">
                <a:extLst>
                  <a:ext uri="{FF2B5EF4-FFF2-40B4-BE49-F238E27FC236}">
                    <a16:creationId xmlns:a16="http://schemas.microsoft.com/office/drawing/2014/main" id="{74BA1F10-CBF7-47FC-892A-AD68A4A0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781"/>
                <a:ext cx="60" cy="192"/>
              </a:xfrm>
              <a:custGeom>
                <a:avLst/>
                <a:gdLst>
                  <a:gd name="T0" fmla="*/ 0 w 60"/>
                  <a:gd name="T1" fmla="*/ 52 h 192"/>
                  <a:gd name="T2" fmla="*/ 60 w 60"/>
                  <a:gd name="T3" fmla="*/ 0 h 192"/>
                  <a:gd name="T4" fmla="*/ 60 w 60"/>
                  <a:gd name="T5" fmla="*/ 145 h 192"/>
                  <a:gd name="T6" fmla="*/ 0 w 60"/>
                  <a:gd name="T7" fmla="*/ 192 h 192"/>
                  <a:gd name="T8" fmla="*/ 0 w 60"/>
                  <a:gd name="T9" fmla="*/ 5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92"/>
                  <a:gd name="T17" fmla="*/ 60 w 60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92">
                    <a:moveTo>
                      <a:pt x="0" y="52"/>
                    </a:moveTo>
                    <a:lnTo>
                      <a:pt x="60" y="0"/>
                    </a:lnTo>
                    <a:lnTo>
                      <a:pt x="60" y="145"/>
                    </a:lnTo>
                    <a:lnTo>
                      <a:pt x="0" y="19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Freeform 37">
                <a:extLst>
                  <a:ext uri="{FF2B5EF4-FFF2-40B4-BE49-F238E27FC236}">
                    <a16:creationId xmlns:a16="http://schemas.microsoft.com/office/drawing/2014/main" id="{9228AEF2-8F1F-4ECC-9E66-7A28DAC4A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192"/>
              </a:xfrm>
              <a:custGeom>
                <a:avLst/>
                <a:gdLst>
                  <a:gd name="T0" fmla="*/ 2147483646 w 48"/>
                  <a:gd name="T1" fmla="*/ 0 h 37"/>
                  <a:gd name="T2" fmla="*/ 0 w 48"/>
                  <a:gd name="T3" fmla="*/ 2147483646 h 37"/>
                  <a:gd name="T4" fmla="*/ 0 w 48"/>
                  <a:gd name="T5" fmla="*/ 2147483646 h 37"/>
                  <a:gd name="T6" fmla="*/ 2147483646 w 48"/>
                  <a:gd name="T7" fmla="*/ 2147483646 h 37"/>
                  <a:gd name="T8" fmla="*/ 2147483646 w 48"/>
                  <a:gd name="T9" fmla="*/ 2147483646 h 37"/>
                  <a:gd name="T10" fmla="*/ 2147483646 w 48"/>
                  <a:gd name="T11" fmla="*/ 0 h 37"/>
                  <a:gd name="T12" fmla="*/ 2147483646 w 48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7"/>
                  <a:gd name="T23" fmla="*/ 48 w 48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7">
                    <a:moveTo>
                      <a:pt x="9" y="0"/>
                    </a:moveTo>
                    <a:lnTo>
                      <a:pt x="0" y="10"/>
                    </a:lnTo>
                    <a:lnTo>
                      <a:pt x="0" y="37"/>
                    </a:lnTo>
                    <a:lnTo>
                      <a:pt x="39" y="37"/>
                    </a:lnTo>
                    <a:lnTo>
                      <a:pt x="48" y="28"/>
                    </a:lnTo>
                    <a:lnTo>
                      <a:pt x="48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Freeform 38">
                <a:extLst>
                  <a:ext uri="{FF2B5EF4-FFF2-40B4-BE49-F238E27FC236}">
                    <a16:creationId xmlns:a16="http://schemas.microsoft.com/office/drawing/2014/main" id="{7E313571-96A5-4F60-996F-56F5C9697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52"/>
              </a:xfrm>
              <a:custGeom>
                <a:avLst/>
                <a:gdLst>
                  <a:gd name="T0" fmla="*/ 0 w 48"/>
                  <a:gd name="T1" fmla="*/ 2147483646 h 10"/>
                  <a:gd name="T2" fmla="*/ 2147483646 w 48"/>
                  <a:gd name="T3" fmla="*/ 2147483646 h 10"/>
                  <a:gd name="T4" fmla="*/ 2147483646 w 48"/>
                  <a:gd name="T5" fmla="*/ 0 h 10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0"/>
                  <a:gd name="T11" fmla="*/ 48 w 48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0">
                    <a:moveTo>
                      <a:pt x="0" y="10"/>
                    </a:moveTo>
                    <a:lnTo>
                      <a:pt x="39" y="10"/>
                    </a:lnTo>
                    <a:lnTo>
                      <a:pt x="48" y="0"/>
                    </a:lnTo>
                  </a:path>
                </a:pathLst>
              </a:custGeom>
              <a:noFill/>
              <a:ln w="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Line 39">
                <a:extLst>
                  <a:ext uri="{FF2B5EF4-FFF2-40B4-BE49-F238E27FC236}">
                    <a16:creationId xmlns:a16="http://schemas.microsoft.com/office/drawing/2014/main" id="{CD5441FD-53A5-49AC-AA29-12BA5E3E3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3833"/>
                <a:ext cx="1" cy="140"/>
              </a:xfrm>
              <a:prstGeom prst="line">
                <a:avLst/>
              </a:prstGeom>
              <a:noFill/>
              <a:ln w="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28" name="Line 68">
              <a:extLst>
                <a:ext uri="{FF2B5EF4-FFF2-40B4-BE49-F238E27FC236}">
                  <a16:creationId xmlns:a16="http://schemas.microsoft.com/office/drawing/2014/main" id="{1AFC12ED-0E77-4A6A-B1B8-EECD0A4BC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146" y="4431191"/>
              <a:ext cx="2681" cy="10589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69">
              <a:extLst>
                <a:ext uri="{FF2B5EF4-FFF2-40B4-BE49-F238E27FC236}">
                  <a16:creationId xmlns:a16="http://schemas.microsoft.com/office/drawing/2014/main" id="{CB44E06D-39C7-40DC-BDA4-C19F6D2BE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146" y="5490154"/>
              <a:ext cx="1367854" cy="350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70">
              <a:extLst>
                <a:ext uri="{FF2B5EF4-FFF2-40B4-BE49-F238E27FC236}">
                  <a16:creationId xmlns:a16="http://schemas.microsoft.com/office/drawing/2014/main" id="{BC80F079-C53E-408A-92D8-864DC25AB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634" y="5490154"/>
              <a:ext cx="611511" cy="47337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71">
              <a:extLst>
                <a:ext uri="{FF2B5EF4-FFF2-40B4-BE49-F238E27FC236}">
                  <a16:creationId xmlns:a16="http://schemas.microsoft.com/office/drawing/2014/main" id="{F8C3397D-66B5-41F9-8DD6-56EDEB9D7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146" y="4431191"/>
              <a:ext cx="2681" cy="1058963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72">
              <a:extLst>
                <a:ext uri="{FF2B5EF4-FFF2-40B4-BE49-F238E27FC236}">
                  <a16:creationId xmlns:a16="http://schemas.microsoft.com/office/drawing/2014/main" id="{97A27DDB-AE9D-4316-AD3C-834F78619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146" y="5490154"/>
              <a:ext cx="1367854" cy="350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73">
              <a:extLst>
                <a:ext uri="{FF2B5EF4-FFF2-40B4-BE49-F238E27FC236}">
                  <a16:creationId xmlns:a16="http://schemas.microsoft.com/office/drawing/2014/main" id="{9A943F2D-3F0A-4B22-B608-EF880293E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634" y="5490154"/>
              <a:ext cx="611511" cy="473378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4" name="Group 78">
              <a:extLst>
                <a:ext uri="{FF2B5EF4-FFF2-40B4-BE49-F238E27FC236}">
                  <a16:creationId xmlns:a16="http://schemas.microsoft.com/office/drawing/2014/main" id="{CBC2A558-6D3E-4658-955C-730BDA520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5202" y="4904570"/>
              <a:ext cx="737568" cy="767924"/>
              <a:chOff x="4000" y="3671"/>
              <a:chExt cx="275" cy="219"/>
            </a:xfrm>
          </p:grpSpPr>
          <p:sp>
            <p:nvSpPr>
              <p:cNvPr id="34842" name="Freeform 74">
                <a:extLst>
                  <a:ext uri="{FF2B5EF4-FFF2-40B4-BE49-F238E27FC236}">
                    <a16:creationId xmlns:a16="http://schemas.microsoft.com/office/drawing/2014/main" id="{004324D2-BC41-4E96-A461-D5C9548F4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671"/>
                <a:ext cx="275" cy="219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Oval 75">
                <a:extLst>
                  <a:ext uri="{FF2B5EF4-FFF2-40B4-BE49-F238E27FC236}">
                    <a16:creationId xmlns:a16="http://schemas.microsoft.com/office/drawing/2014/main" id="{93490783-009B-4FDB-B22B-99AA49E2E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671"/>
                <a:ext cx="275" cy="58"/>
              </a:xfrm>
              <a:prstGeom prst="ellipse">
                <a:avLst/>
              </a:prstGeom>
              <a:solidFill>
                <a:srgbClr val="3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844" name="Freeform 76">
                <a:extLst>
                  <a:ext uri="{FF2B5EF4-FFF2-40B4-BE49-F238E27FC236}">
                    <a16:creationId xmlns:a16="http://schemas.microsoft.com/office/drawing/2014/main" id="{E3AC6F18-4FB7-4310-9ECC-47FF55224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671"/>
                <a:ext cx="275" cy="219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noFill/>
              <a:ln w="2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Freeform 77">
                <a:extLst>
                  <a:ext uri="{FF2B5EF4-FFF2-40B4-BE49-F238E27FC236}">
                    <a16:creationId xmlns:a16="http://schemas.microsoft.com/office/drawing/2014/main" id="{E60A65F1-5C08-4BDB-9828-B4732893F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703"/>
                <a:ext cx="275" cy="26"/>
              </a:xfrm>
              <a:custGeom>
                <a:avLst/>
                <a:gdLst>
                  <a:gd name="T0" fmla="*/ 0 w 41"/>
                  <a:gd name="T1" fmla="*/ 0 h 5"/>
                  <a:gd name="T2" fmla="*/ 2147483646 w 41"/>
                  <a:gd name="T3" fmla="*/ 2147483646 h 5"/>
                  <a:gd name="T4" fmla="*/ 2147483646 w 41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5"/>
                  <a:gd name="T11" fmla="*/ 41 w 41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5">
                    <a:moveTo>
                      <a:pt x="0" y="0"/>
                    </a:moveTo>
                    <a:cubicBezTo>
                      <a:pt x="0" y="3"/>
                      <a:pt x="9" y="5"/>
                      <a:pt x="21" y="5"/>
                    </a:cubicBezTo>
                    <a:cubicBezTo>
                      <a:pt x="32" y="5"/>
                      <a:pt x="41" y="3"/>
                      <a:pt x="41" y="0"/>
                    </a:cubicBezTo>
                  </a:path>
                </a:pathLst>
              </a:custGeom>
              <a:noFill/>
              <a:ln w="2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5" name="Group 85">
              <a:extLst>
                <a:ext uri="{FF2B5EF4-FFF2-40B4-BE49-F238E27FC236}">
                  <a16:creationId xmlns:a16="http://schemas.microsoft.com/office/drawing/2014/main" id="{B62FED00-0BAF-4FCC-8992-7A225ED90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316" y="5290285"/>
              <a:ext cx="863626" cy="673248"/>
              <a:chOff x="4094" y="3781"/>
              <a:chExt cx="322" cy="192"/>
            </a:xfrm>
          </p:grpSpPr>
          <p:sp>
            <p:nvSpPr>
              <p:cNvPr id="34836" name="Freeform 79">
                <a:extLst>
                  <a:ext uri="{FF2B5EF4-FFF2-40B4-BE49-F238E27FC236}">
                    <a16:creationId xmlns:a16="http://schemas.microsoft.com/office/drawing/2014/main" id="{BEBAA30B-AB1B-4B0B-95D7-32948F4DF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192"/>
              </a:xfrm>
              <a:custGeom>
                <a:avLst/>
                <a:gdLst>
                  <a:gd name="T0" fmla="*/ 60 w 322"/>
                  <a:gd name="T1" fmla="*/ 0 h 192"/>
                  <a:gd name="T2" fmla="*/ 0 w 322"/>
                  <a:gd name="T3" fmla="*/ 52 h 192"/>
                  <a:gd name="T4" fmla="*/ 0 w 322"/>
                  <a:gd name="T5" fmla="*/ 192 h 192"/>
                  <a:gd name="T6" fmla="*/ 262 w 322"/>
                  <a:gd name="T7" fmla="*/ 192 h 192"/>
                  <a:gd name="T8" fmla="*/ 322 w 322"/>
                  <a:gd name="T9" fmla="*/ 145 h 192"/>
                  <a:gd name="T10" fmla="*/ 322 w 322"/>
                  <a:gd name="T11" fmla="*/ 0 h 192"/>
                  <a:gd name="T12" fmla="*/ 60 w 322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2"/>
                  <a:gd name="T22" fmla="*/ 0 h 192"/>
                  <a:gd name="T23" fmla="*/ 322 w 322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2" h="192">
                    <a:moveTo>
                      <a:pt x="60" y="0"/>
                    </a:moveTo>
                    <a:lnTo>
                      <a:pt x="0" y="52"/>
                    </a:lnTo>
                    <a:lnTo>
                      <a:pt x="0" y="192"/>
                    </a:lnTo>
                    <a:lnTo>
                      <a:pt x="262" y="192"/>
                    </a:lnTo>
                    <a:lnTo>
                      <a:pt x="322" y="145"/>
                    </a:lnTo>
                    <a:lnTo>
                      <a:pt x="322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7" name="Freeform 80">
                <a:extLst>
                  <a:ext uri="{FF2B5EF4-FFF2-40B4-BE49-F238E27FC236}">
                    <a16:creationId xmlns:a16="http://schemas.microsoft.com/office/drawing/2014/main" id="{41FBACB1-234D-423E-A1A1-AB485C29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52"/>
              </a:xfrm>
              <a:custGeom>
                <a:avLst/>
                <a:gdLst>
                  <a:gd name="T0" fmla="*/ 0 w 322"/>
                  <a:gd name="T1" fmla="*/ 52 h 52"/>
                  <a:gd name="T2" fmla="*/ 262 w 322"/>
                  <a:gd name="T3" fmla="*/ 52 h 52"/>
                  <a:gd name="T4" fmla="*/ 322 w 322"/>
                  <a:gd name="T5" fmla="*/ 0 h 52"/>
                  <a:gd name="T6" fmla="*/ 60 w 322"/>
                  <a:gd name="T7" fmla="*/ 0 h 52"/>
                  <a:gd name="T8" fmla="*/ 0 w 322"/>
                  <a:gd name="T9" fmla="*/ 52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52"/>
                  <a:gd name="T17" fmla="*/ 322 w 32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52">
                    <a:moveTo>
                      <a:pt x="0" y="52"/>
                    </a:moveTo>
                    <a:lnTo>
                      <a:pt x="262" y="52"/>
                    </a:lnTo>
                    <a:lnTo>
                      <a:pt x="322" y="0"/>
                    </a:lnTo>
                    <a:lnTo>
                      <a:pt x="60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8" name="Freeform 81">
                <a:extLst>
                  <a:ext uri="{FF2B5EF4-FFF2-40B4-BE49-F238E27FC236}">
                    <a16:creationId xmlns:a16="http://schemas.microsoft.com/office/drawing/2014/main" id="{284C4A90-BDD8-4754-B4B2-EDC745DCF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" y="3781"/>
                <a:ext cx="60" cy="192"/>
              </a:xfrm>
              <a:custGeom>
                <a:avLst/>
                <a:gdLst>
                  <a:gd name="T0" fmla="*/ 0 w 60"/>
                  <a:gd name="T1" fmla="*/ 52 h 192"/>
                  <a:gd name="T2" fmla="*/ 60 w 60"/>
                  <a:gd name="T3" fmla="*/ 0 h 192"/>
                  <a:gd name="T4" fmla="*/ 60 w 60"/>
                  <a:gd name="T5" fmla="*/ 145 h 192"/>
                  <a:gd name="T6" fmla="*/ 0 w 60"/>
                  <a:gd name="T7" fmla="*/ 192 h 192"/>
                  <a:gd name="T8" fmla="*/ 0 w 60"/>
                  <a:gd name="T9" fmla="*/ 5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92"/>
                  <a:gd name="T17" fmla="*/ 60 w 60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92">
                    <a:moveTo>
                      <a:pt x="0" y="52"/>
                    </a:moveTo>
                    <a:lnTo>
                      <a:pt x="60" y="0"/>
                    </a:lnTo>
                    <a:lnTo>
                      <a:pt x="60" y="145"/>
                    </a:lnTo>
                    <a:lnTo>
                      <a:pt x="0" y="19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Freeform 82">
                <a:extLst>
                  <a:ext uri="{FF2B5EF4-FFF2-40B4-BE49-F238E27FC236}">
                    <a16:creationId xmlns:a16="http://schemas.microsoft.com/office/drawing/2014/main" id="{B75808EC-22BC-474C-AEDC-AA6E0DDD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192"/>
              </a:xfrm>
              <a:custGeom>
                <a:avLst/>
                <a:gdLst>
                  <a:gd name="T0" fmla="*/ 2147483646 w 48"/>
                  <a:gd name="T1" fmla="*/ 0 h 37"/>
                  <a:gd name="T2" fmla="*/ 0 w 48"/>
                  <a:gd name="T3" fmla="*/ 2147483646 h 37"/>
                  <a:gd name="T4" fmla="*/ 0 w 48"/>
                  <a:gd name="T5" fmla="*/ 2147483646 h 37"/>
                  <a:gd name="T6" fmla="*/ 2147483646 w 48"/>
                  <a:gd name="T7" fmla="*/ 2147483646 h 37"/>
                  <a:gd name="T8" fmla="*/ 2147483646 w 48"/>
                  <a:gd name="T9" fmla="*/ 2147483646 h 37"/>
                  <a:gd name="T10" fmla="*/ 2147483646 w 48"/>
                  <a:gd name="T11" fmla="*/ 0 h 37"/>
                  <a:gd name="T12" fmla="*/ 2147483646 w 48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7"/>
                  <a:gd name="T23" fmla="*/ 48 w 48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7">
                    <a:moveTo>
                      <a:pt x="9" y="0"/>
                    </a:moveTo>
                    <a:lnTo>
                      <a:pt x="0" y="10"/>
                    </a:lnTo>
                    <a:lnTo>
                      <a:pt x="0" y="37"/>
                    </a:lnTo>
                    <a:lnTo>
                      <a:pt x="39" y="37"/>
                    </a:lnTo>
                    <a:lnTo>
                      <a:pt x="48" y="28"/>
                    </a:lnTo>
                    <a:lnTo>
                      <a:pt x="48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0" name="Freeform 83">
                <a:extLst>
                  <a:ext uri="{FF2B5EF4-FFF2-40B4-BE49-F238E27FC236}">
                    <a16:creationId xmlns:a16="http://schemas.microsoft.com/office/drawing/2014/main" id="{37ADBA63-3381-44AA-8E63-45FF27449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3781"/>
                <a:ext cx="322" cy="52"/>
              </a:xfrm>
              <a:custGeom>
                <a:avLst/>
                <a:gdLst>
                  <a:gd name="T0" fmla="*/ 0 w 48"/>
                  <a:gd name="T1" fmla="*/ 2147483646 h 10"/>
                  <a:gd name="T2" fmla="*/ 2147483646 w 48"/>
                  <a:gd name="T3" fmla="*/ 2147483646 h 10"/>
                  <a:gd name="T4" fmla="*/ 2147483646 w 48"/>
                  <a:gd name="T5" fmla="*/ 0 h 10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0"/>
                  <a:gd name="T11" fmla="*/ 48 w 48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0">
                    <a:moveTo>
                      <a:pt x="0" y="10"/>
                    </a:moveTo>
                    <a:lnTo>
                      <a:pt x="39" y="10"/>
                    </a:lnTo>
                    <a:lnTo>
                      <a:pt x="48" y="0"/>
                    </a:lnTo>
                  </a:path>
                </a:pathLst>
              </a:custGeom>
              <a:noFill/>
              <a:ln w="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1" name="Line 84">
                <a:extLst>
                  <a:ext uri="{FF2B5EF4-FFF2-40B4-BE49-F238E27FC236}">
                    <a16:creationId xmlns:a16="http://schemas.microsoft.com/office/drawing/2014/main" id="{F1CFA918-F9CC-4265-B6E2-6C06B5780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3833"/>
                <a:ext cx="1" cy="140"/>
              </a:xfrm>
              <a:prstGeom prst="line">
                <a:avLst/>
              </a:prstGeom>
              <a:noFill/>
              <a:ln w="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5" name="AutoShape 4">
            <a:extLst>
              <a:ext uri="{FF2B5EF4-FFF2-40B4-BE49-F238E27FC236}">
                <a16:creationId xmlns:a16="http://schemas.microsoft.com/office/drawing/2014/main" id="{9CC15165-8781-48D3-A075-C7DA8436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2636838"/>
            <a:ext cx="2122487" cy="642937"/>
          </a:xfrm>
          <a:prstGeom prst="wedgeRoundRectCallout">
            <a:avLst>
              <a:gd name="adj1" fmla="val -55580"/>
              <a:gd name="adj2" fmla="val 14980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观察变换</a:t>
            </a:r>
          </a:p>
        </p:txBody>
      </p:sp>
      <p:pic>
        <p:nvPicPr>
          <p:cNvPr id="34824" name="Picture 7">
            <a:extLst>
              <a:ext uri="{FF2B5EF4-FFF2-40B4-BE49-F238E27FC236}">
                <a16:creationId xmlns:a16="http://schemas.microsoft.com/office/drawing/2014/main" id="{15B8ECE5-D016-48A7-98AC-C6211A75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434975"/>
            <a:ext cx="2774950" cy="2144713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8080561-75E3-4E09-8500-4FF42926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调焦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B54F6FD-EE47-4587-BB63-FE7B3B7C8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3" y="1208088"/>
            <a:ext cx="9493250" cy="5181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使物体能以合适的位置、大小和方向显示出来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设置成像面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三维物体至二维图像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观察坐标到投影坐标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60FBDE0-4419-4096-9BD5-7DBE6E25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0DD60-F04D-462B-8CB7-094AC00C59DF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2" name="组合 33">
            <a:extLst>
              <a:ext uri="{FF2B5EF4-FFF2-40B4-BE49-F238E27FC236}">
                <a16:creationId xmlns:a16="http://schemas.microsoft.com/office/drawing/2014/main" id="{05BD8021-ACA7-40E0-AFF3-3509D1734729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4105275"/>
            <a:ext cx="2908300" cy="2373313"/>
            <a:chOff x="1163738" y="3569571"/>
            <a:chExt cx="2907749" cy="2374027"/>
          </a:xfrm>
        </p:grpSpPr>
        <p:grpSp>
          <p:nvGrpSpPr>
            <p:cNvPr id="35849" name="Group 66">
              <a:extLst>
                <a:ext uri="{FF2B5EF4-FFF2-40B4-BE49-F238E27FC236}">
                  <a16:creationId xmlns:a16="http://schemas.microsoft.com/office/drawing/2014/main" id="{CD934F73-F485-43E7-BE31-1569F3F94FA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159680" y="4186997"/>
              <a:ext cx="1675471" cy="1756601"/>
              <a:chOff x="3744" y="528"/>
              <a:chExt cx="1757" cy="1670"/>
            </a:xfrm>
          </p:grpSpPr>
          <p:sp>
            <p:nvSpPr>
              <p:cNvPr id="35860" name="Oval 22">
                <a:extLst>
                  <a:ext uri="{FF2B5EF4-FFF2-40B4-BE49-F238E27FC236}">
                    <a16:creationId xmlns:a16="http://schemas.microsoft.com/office/drawing/2014/main" id="{394F5C27-D39E-4FBC-B4EC-70D95E650C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2121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1" name="Freeform 51">
                <a:extLst>
                  <a:ext uri="{FF2B5EF4-FFF2-40B4-BE49-F238E27FC236}">
                    <a16:creationId xmlns:a16="http://schemas.microsoft.com/office/drawing/2014/main" id="{9A144243-9918-46DA-AAED-86A1B6A2A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528"/>
                <a:ext cx="816" cy="1488"/>
              </a:xfrm>
              <a:custGeom>
                <a:avLst/>
                <a:gdLst>
                  <a:gd name="T0" fmla="*/ 0 w 912"/>
                  <a:gd name="T1" fmla="*/ 672 h 1488"/>
                  <a:gd name="T2" fmla="*/ 0 w 912"/>
                  <a:gd name="T3" fmla="*/ 1488 h 1488"/>
                  <a:gd name="T4" fmla="*/ 11 w 912"/>
                  <a:gd name="T5" fmla="*/ 864 h 1488"/>
                  <a:gd name="T6" fmla="*/ 11 w 912"/>
                  <a:gd name="T7" fmla="*/ 0 h 1488"/>
                  <a:gd name="T8" fmla="*/ 0 w 912"/>
                  <a:gd name="T9" fmla="*/ 672 h 1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1488"/>
                  <a:gd name="T17" fmla="*/ 912 w 912"/>
                  <a:gd name="T18" fmla="*/ 1488 h 1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1488">
                    <a:moveTo>
                      <a:pt x="0" y="672"/>
                    </a:moveTo>
                    <a:lnTo>
                      <a:pt x="0" y="1488"/>
                    </a:lnTo>
                    <a:lnTo>
                      <a:pt x="912" y="864"/>
                    </a:lnTo>
                    <a:lnTo>
                      <a:pt x="912" y="0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Line 53">
                <a:extLst>
                  <a:ext uri="{FF2B5EF4-FFF2-40B4-BE49-F238E27FC236}">
                    <a16:creationId xmlns:a16="http://schemas.microsoft.com/office/drawing/2014/main" id="{D1793A7B-8F00-4D8F-8A17-E62F06E69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576"/>
                <a:ext cx="336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54">
                <a:extLst>
                  <a:ext uri="{FF2B5EF4-FFF2-40B4-BE49-F238E27FC236}">
                    <a16:creationId xmlns:a16="http://schemas.microsoft.com/office/drawing/2014/main" id="{72D988CE-1E04-416D-A3B8-DC4602D6D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92"/>
                <a:ext cx="336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55">
                <a:extLst>
                  <a:ext uri="{FF2B5EF4-FFF2-40B4-BE49-F238E27FC236}">
                    <a16:creationId xmlns:a16="http://schemas.microsoft.com/office/drawing/2014/main" id="{22309193-85C7-4B16-B16D-C66A5F7EB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672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Line 56">
                <a:extLst>
                  <a:ext uri="{FF2B5EF4-FFF2-40B4-BE49-F238E27FC236}">
                    <a16:creationId xmlns:a16="http://schemas.microsoft.com/office/drawing/2014/main" id="{A4A5B516-B532-4EAF-B45D-B4CFEC9B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200"/>
                <a:ext cx="67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6" name="Freeform 58">
                <a:extLst>
                  <a:ext uri="{FF2B5EF4-FFF2-40B4-BE49-F238E27FC236}">
                    <a16:creationId xmlns:a16="http://schemas.microsoft.com/office/drawing/2014/main" id="{5DB1B8B7-683B-4907-961A-74E68484D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152"/>
                <a:ext cx="480" cy="912"/>
              </a:xfrm>
              <a:custGeom>
                <a:avLst/>
                <a:gdLst>
                  <a:gd name="T0" fmla="*/ 480 w 480"/>
                  <a:gd name="T1" fmla="*/ 0 h 912"/>
                  <a:gd name="T2" fmla="*/ 0 w 480"/>
                  <a:gd name="T3" fmla="*/ 432 h 912"/>
                  <a:gd name="T4" fmla="*/ 0 w 480"/>
                  <a:gd name="T5" fmla="*/ 912 h 912"/>
                  <a:gd name="T6" fmla="*/ 480 w 480"/>
                  <a:gd name="T7" fmla="*/ 480 h 912"/>
                  <a:gd name="T8" fmla="*/ 480 w 480"/>
                  <a:gd name="T9" fmla="*/ 0 h 9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12"/>
                  <a:gd name="T17" fmla="*/ 480 w 480"/>
                  <a:gd name="T18" fmla="*/ 912 h 9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12">
                    <a:moveTo>
                      <a:pt x="480" y="0"/>
                    </a:moveTo>
                    <a:lnTo>
                      <a:pt x="0" y="432"/>
                    </a:lnTo>
                    <a:lnTo>
                      <a:pt x="0" y="912"/>
                    </a:lnTo>
                    <a:lnTo>
                      <a:pt x="480" y="480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7" name="Freeform 59">
                <a:extLst>
                  <a:ext uri="{FF2B5EF4-FFF2-40B4-BE49-F238E27FC236}">
                    <a16:creationId xmlns:a16="http://schemas.microsoft.com/office/drawing/2014/main" id="{13F57EDD-48E3-414F-9D11-074C6F472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" y="1488"/>
                <a:ext cx="288" cy="624"/>
              </a:xfrm>
              <a:custGeom>
                <a:avLst/>
                <a:gdLst>
                  <a:gd name="T0" fmla="*/ 288 w 288"/>
                  <a:gd name="T1" fmla="*/ 0 h 624"/>
                  <a:gd name="T2" fmla="*/ 0 w 288"/>
                  <a:gd name="T3" fmla="*/ 288 h 624"/>
                  <a:gd name="T4" fmla="*/ 0 w 288"/>
                  <a:gd name="T5" fmla="*/ 624 h 624"/>
                  <a:gd name="T6" fmla="*/ 288 w 288"/>
                  <a:gd name="T7" fmla="*/ 384 h 624"/>
                  <a:gd name="T8" fmla="*/ 288 w 288"/>
                  <a:gd name="T9" fmla="*/ 0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624"/>
                  <a:gd name="T17" fmla="*/ 288 w 288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624">
                    <a:moveTo>
                      <a:pt x="288" y="0"/>
                    </a:moveTo>
                    <a:lnTo>
                      <a:pt x="0" y="288"/>
                    </a:lnTo>
                    <a:lnTo>
                      <a:pt x="0" y="624"/>
                    </a:lnTo>
                    <a:lnTo>
                      <a:pt x="288" y="38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6699">
                  <a:alpha val="50195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8" name="Line 60">
                <a:extLst>
                  <a:ext uri="{FF2B5EF4-FFF2-40B4-BE49-F238E27FC236}">
                    <a16:creationId xmlns:a16="http://schemas.microsoft.com/office/drawing/2014/main" id="{69E7A87A-2462-40EE-AA53-B9CA450FB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576" cy="1008"/>
              </a:xfrm>
              <a:prstGeom prst="line">
                <a:avLst/>
              </a:prstGeom>
              <a:noFill/>
              <a:ln w="28575">
                <a:solidFill>
                  <a:srgbClr val="0066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9" name="Line 61">
                <a:extLst>
                  <a:ext uri="{FF2B5EF4-FFF2-40B4-BE49-F238E27FC236}">
                    <a16:creationId xmlns:a16="http://schemas.microsoft.com/office/drawing/2014/main" id="{18431CD4-F1DA-45C2-8A13-5A3474BD9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576" cy="528"/>
              </a:xfrm>
              <a:prstGeom prst="line">
                <a:avLst/>
              </a:prstGeom>
              <a:noFill/>
              <a:ln w="28575">
                <a:solidFill>
                  <a:srgbClr val="0066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0" name="Line 63">
                <a:extLst>
                  <a:ext uri="{FF2B5EF4-FFF2-40B4-BE49-F238E27FC236}">
                    <a16:creationId xmlns:a16="http://schemas.microsoft.com/office/drawing/2014/main" id="{31BB27BC-2A91-45D6-A08B-FC8A3FD64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06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0066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Line 62">
                <a:extLst>
                  <a:ext uri="{FF2B5EF4-FFF2-40B4-BE49-F238E27FC236}">
                    <a16:creationId xmlns:a16="http://schemas.microsoft.com/office/drawing/2014/main" id="{CE59C053-DCA2-486F-8EDC-B5F738E34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1056" cy="576"/>
              </a:xfrm>
              <a:prstGeom prst="line">
                <a:avLst/>
              </a:prstGeom>
              <a:noFill/>
              <a:ln w="28575">
                <a:solidFill>
                  <a:srgbClr val="0066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" name="Text Box 67">
              <a:extLst>
                <a:ext uri="{FF2B5EF4-FFF2-40B4-BE49-F238E27FC236}">
                  <a16:creationId xmlns:a16="http://schemas.microsoft.com/office/drawing/2014/main" id="{AE439836-674B-4DD1-8F5C-3ED70FFE1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274" y="3809356"/>
              <a:ext cx="1007871" cy="2763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zh-CN" altLang="en-US" sz="1200" dirty="0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投影面</a:t>
              </a:r>
            </a:p>
          </p:txBody>
        </p:sp>
        <p:sp>
          <p:nvSpPr>
            <p:cNvPr id="35851" name="Line 68">
              <a:extLst>
                <a:ext uri="{FF2B5EF4-FFF2-40B4-BE49-F238E27FC236}">
                  <a16:creationId xmlns:a16="http://schemas.microsoft.com/office/drawing/2014/main" id="{5EF49DBB-6840-465B-8737-7BF809B7B5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68999" y="4049864"/>
              <a:ext cx="51577" cy="414772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71">
              <a:extLst>
                <a:ext uri="{FF2B5EF4-FFF2-40B4-BE49-F238E27FC236}">
                  <a16:creationId xmlns:a16="http://schemas.microsoft.com/office/drawing/2014/main" id="{B3180388-66BD-42CD-B733-261B38B7A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182" y="3723605"/>
              <a:ext cx="795187" cy="327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zh-CN" altLang="en-US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前平面</a:t>
              </a:r>
            </a:p>
          </p:txBody>
        </p:sp>
        <p:sp>
          <p:nvSpPr>
            <p:cNvPr id="75" name="Text Box 72">
              <a:extLst>
                <a:ext uri="{FF2B5EF4-FFF2-40B4-BE49-F238E27FC236}">
                  <a16:creationId xmlns:a16="http://schemas.microsoft.com/office/drawing/2014/main" id="{67D4C30F-13AC-425D-B5D7-83E5CA809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649" y="3723605"/>
              <a:ext cx="788838" cy="327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zh-CN" altLang="en-US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后平面</a:t>
              </a:r>
            </a:p>
          </p:txBody>
        </p:sp>
        <p:sp>
          <p:nvSpPr>
            <p:cNvPr id="35854" name="Line 73">
              <a:extLst>
                <a:ext uri="{FF2B5EF4-FFF2-40B4-BE49-F238E27FC236}">
                  <a16:creationId xmlns:a16="http://schemas.microsoft.com/office/drawing/2014/main" id="{1760C434-C508-4225-AAEA-94629EF07C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65095" y="4049863"/>
              <a:ext cx="176369" cy="6376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74">
              <a:extLst>
                <a:ext uri="{FF2B5EF4-FFF2-40B4-BE49-F238E27FC236}">
                  <a16:creationId xmlns:a16="http://schemas.microsoft.com/office/drawing/2014/main" id="{B1386B77-F4B1-4392-9BCC-2440A2B745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49005" y="4049864"/>
              <a:ext cx="101591" cy="5320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79">
              <a:extLst>
                <a:ext uri="{FF2B5EF4-FFF2-40B4-BE49-F238E27FC236}">
                  <a16:creationId xmlns:a16="http://schemas.microsoft.com/office/drawing/2014/main" id="{4430E953-A180-4118-81C8-F70620B61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738" y="3569571"/>
              <a:ext cx="1179290" cy="2763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zh-CN" altLang="en-US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视点</a:t>
              </a:r>
            </a:p>
          </p:txBody>
        </p:sp>
        <p:sp>
          <p:nvSpPr>
            <p:cNvPr id="35857" name="Line 82">
              <a:extLst>
                <a:ext uri="{FF2B5EF4-FFF2-40B4-BE49-F238E27FC236}">
                  <a16:creationId xmlns:a16="http://schemas.microsoft.com/office/drawing/2014/main" id="{68E1AC83-738C-41D9-8872-EAA887E53C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96177" y="3869355"/>
              <a:ext cx="160303" cy="3110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Text Box 83">
              <a:extLst>
                <a:ext uri="{FF2B5EF4-FFF2-40B4-BE49-F238E27FC236}">
                  <a16:creationId xmlns:a16="http://schemas.microsoft.com/office/drawing/2014/main" id="{519D30AE-71D9-412D-8163-984D5DAA3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256" y="5554543"/>
              <a:ext cx="844390" cy="2763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zh-CN" altLang="en-US" sz="12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观察空间</a:t>
              </a:r>
            </a:p>
          </p:txBody>
        </p:sp>
        <p:sp>
          <p:nvSpPr>
            <p:cNvPr id="35859" name="Line 84">
              <a:extLst>
                <a:ext uri="{FF2B5EF4-FFF2-40B4-BE49-F238E27FC236}">
                  <a16:creationId xmlns:a16="http://schemas.microsoft.com/office/drawing/2014/main" id="{A637C669-8F57-42FB-88A2-8BBC34A05A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76676" y="5255394"/>
              <a:ext cx="330153" cy="27343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94" name="Picture 4">
            <a:extLst>
              <a:ext uri="{FF2B5EF4-FFF2-40B4-BE49-F238E27FC236}">
                <a16:creationId xmlns:a16="http://schemas.microsoft.com/office/drawing/2014/main" id="{2227B577-4DBD-44E2-B3F0-730F364D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882775"/>
            <a:ext cx="4532312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utoShape 4">
            <a:extLst>
              <a:ext uri="{FF2B5EF4-FFF2-40B4-BE49-F238E27FC236}">
                <a16:creationId xmlns:a16="http://schemas.microsoft.com/office/drawing/2014/main" id="{EFC6FBE0-65BF-4C49-BA84-528D1C2B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3898900"/>
            <a:ext cx="2122487" cy="642938"/>
          </a:xfrm>
          <a:prstGeom prst="wedgeRoundRectCallout">
            <a:avLst>
              <a:gd name="adj1" fmla="val -52503"/>
              <a:gd name="adj2" fmla="val -10585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投影变换</a:t>
            </a:r>
          </a:p>
        </p:txBody>
      </p:sp>
      <p:pic>
        <p:nvPicPr>
          <p:cNvPr id="33" name="Picture 9" descr="http://www.81355.net/uploadfile/200809/20080910091511997.jpg">
            <a:extLst>
              <a:ext uri="{FF2B5EF4-FFF2-40B4-BE49-F238E27FC236}">
                <a16:creationId xmlns:a16="http://schemas.microsoft.com/office/drawing/2014/main" id="{F1E9476B-114E-4FF5-8744-D3399E03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5" b="50000"/>
          <a:stretch>
            <a:fillRect/>
          </a:stretch>
        </p:blipFill>
        <p:spPr bwMode="auto">
          <a:xfrm>
            <a:off x="5543550" y="4722813"/>
            <a:ext cx="40862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内容占位符 2">
            <a:extLst>
              <a:ext uri="{FF2B5EF4-FFF2-40B4-BE49-F238E27FC236}">
                <a16:creationId xmlns:a16="http://schemas.microsoft.com/office/drawing/2014/main" id="{9BA1E917-DFD9-4198-B1E3-B9C46B46D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46163"/>
            <a:ext cx="9493250" cy="533241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图像在投影面上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必须在屏幕上显示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r>
              <a:rPr lang="zh-CN" altLang="en-US">
                <a:ea typeface="宋体" panose="02010600030101010101" pitchFamily="2" charset="-122"/>
              </a:rPr>
              <a:t>图像须从投影面搬到屏幕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如何搬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r>
              <a:rPr lang="zh-CN" altLang="en-US">
                <a:ea typeface="宋体" panose="02010600030101010101" pitchFamily="2" charset="-122"/>
              </a:rPr>
              <a:t>投影坐标到屏幕坐标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3365A0AE-A3DA-4F1F-8FAC-292790280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拍照显示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1DC8C9A4-4AE8-402B-82EC-D4333C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62EEB-1970-44E7-83E9-20DF04CA48CB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:a16="http://schemas.microsoft.com/office/drawing/2014/main" id="{C071E1F5-B3B2-4DC2-BF7A-7E55E4AC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087813"/>
            <a:ext cx="2795587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4">
            <a:extLst>
              <a:ext uri="{FF2B5EF4-FFF2-40B4-BE49-F238E27FC236}">
                <a16:creationId xmlns:a16="http://schemas.microsoft.com/office/drawing/2014/main" id="{8F18CA19-565F-449B-8BDB-22699A21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1100138"/>
            <a:ext cx="4395788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>
            <a:extLst>
              <a:ext uri="{FF2B5EF4-FFF2-40B4-BE49-F238E27FC236}">
                <a16:creationId xmlns:a16="http://schemas.microsoft.com/office/drawing/2014/main" id="{17367205-8A30-4ADD-9F05-F3EA85F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409950"/>
            <a:ext cx="2914650" cy="284797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0E749948-C6D8-48CA-BE5C-1058A759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95663"/>
            <a:ext cx="2122488" cy="642937"/>
          </a:xfrm>
          <a:prstGeom prst="wedgeRoundRectCallout">
            <a:avLst>
              <a:gd name="adj1" fmla="val -68913"/>
              <a:gd name="adj2" fmla="val 11819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视口变换</a:t>
            </a:r>
          </a:p>
        </p:txBody>
      </p:sp>
      <p:pic>
        <p:nvPicPr>
          <p:cNvPr id="33803" name="Picture 11" descr="http://www.it.com.cn/dc/image/2010/11/20/17/100225_w90_03.jpg">
            <a:extLst>
              <a:ext uri="{FF2B5EF4-FFF2-40B4-BE49-F238E27FC236}">
                <a16:creationId xmlns:a16="http://schemas.microsoft.com/office/drawing/2014/main" id="{C62D7F2C-280C-43B8-A861-EB8F6BE4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37"/>
          <a:stretch>
            <a:fillRect/>
          </a:stretch>
        </p:blipFill>
        <p:spPr bwMode="auto">
          <a:xfrm>
            <a:off x="7621588" y="5230813"/>
            <a:ext cx="22352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>
            <a:extLst>
              <a:ext uri="{FF2B5EF4-FFF2-40B4-BE49-F238E27FC236}">
                <a16:creationId xmlns:a16="http://schemas.microsoft.com/office/drawing/2014/main" id="{0098E2AB-6733-4F88-8917-86C8C152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A2403F-6C1F-4AD7-8721-6285D58F4CD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7891" name="AutoShape 3">
            <a:extLst>
              <a:ext uri="{FF2B5EF4-FFF2-40B4-BE49-F238E27FC236}">
                <a16:creationId xmlns:a16="http://schemas.microsoft.com/office/drawing/2014/main" id="{4C1AF5C2-9B5F-44A5-AF69-C458273D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31140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AutoShape 4">
            <a:extLst>
              <a:ext uri="{FF2B5EF4-FFF2-40B4-BE49-F238E27FC236}">
                <a16:creationId xmlns:a16="http://schemas.microsoft.com/office/drawing/2014/main" id="{C3AA53AC-5390-4C20-BEC0-07BDF5AF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4886325"/>
            <a:ext cx="369888" cy="473075"/>
          </a:xfrm>
          <a:prstGeom prst="downArrow">
            <a:avLst>
              <a:gd name="adj1" fmla="val 50000"/>
              <a:gd name="adj2" fmla="val 5815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AutoShape 5">
            <a:extLst>
              <a:ext uri="{FF2B5EF4-FFF2-40B4-BE49-F238E27FC236}">
                <a16:creationId xmlns:a16="http://schemas.microsoft.com/office/drawing/2014/main" id="{B220346E-03FA-4DCE-AFEB-2446EF73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818188"/>
            <a:ext cx="369888" cy="469900"/>
          </a:xfrm>
          <a:prstGeom prst="downArrow">
            <a:avLst>
              <a:gd name="adj1" fmla="val 50000"/>
              <a:gd name="adj2" fmla="val 31760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pSp>
        <p:nvGrpSpPr>
          <p:cNvPr id="37894" name="Group 7">
            <a:extLst>
              <a:ext uri="{FF2B5EF4-FFF2-40B4-BE49-F238E27FC236}">
                <a16:creationId xmlns:a16="http://schemas.microsoft.com/office/drawing/2014/main" id="{86339747-25C6-4A8A-B7ED-0905B95CC2AC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5349875"/>
            <a:ext cx="1711325" cy="476250"/>
            <a:chOff x="4368" y="3216"/>
            <a:chExt cx="960" cy="351"/>
          </a:xfrm>
        </p:grpSpPr>
        <p:sp>
          <p:nvSpPr>
            <p:cNvPr id="37918" name="Rectangle 8">
              <a:extLst>
                <a:ext uri="{FF2B5EF4-FFF2-40B4-BE49-F238E27FC236}">
                  <a16:creationId xmlns:a16="http://schemas.microsoft.com/office/drawing/2014/main" id="{6FBF6022-6040-4DE1-992D-D6CA86DE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6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29" name="Text Box 9">
              <a:extLst>
                <a:ext uri="{FF2B5EF4-FFF2-40B4-BE49-F238E27FC236}">
                  <a16:creationId xmlns:a16="http://schemas.microsoft.com/office/drawing/2014/main" id="{958BB90C-6408-4760-BE33-4D42DD979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27"/>
              <a:ext cx="881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视口变换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7895" name="Group 14">
            <a:extLst>
              <a:ext uri="{FF2B5EF4-FFF2-40B4-BE49-F238E27FC236}">
                <a16:creationId xmlns:a16="http://schemas.microsoft.com/office/drawing/2014/main" id="{AED67935-62A4-4524-B67C-8D66B70244A6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1909763"/>
            <a:ext cx="1660525" cy="461962"/>
            <a:chOff x="4368" y="1680"/>
            <a:chExt cx="1008" cy="410"/>
          </a:xfrm>
        </p:grpSpPr>
        <p:sp>
          <p:nvSpPr>
            <p:cNvPr id="37916" name="Rectangle 15">
              <a:extLst>
                <a:ext uri="{FF2B5EF4-FFF2-40B4-BE49-F238E27FC236}">
                  <a16:creationId xmlns:a16="http://schemas.microsoft.com/office/drawing/2014/main" id="{2B052E0F-4603-4383-9E87-AB3BFB116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80"/>
              <a:ext cx="912" cy="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6" name="Text Box 16">
              <a:extLst>
                <a:ext uri="{FF2B5EF4-FFF2-40B4-BE49-F238E27FC236}">
                  <a16:creationId xmlns:a16="http://schemas.microsoft.com/office/drawing/2014/main" id="{5722FCA4-1ED9-487E-A469-73133CDE4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80"/>
              <a:ext cx="10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观察变换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7896" name="Group 17">
            <a:extLst>
              <a:ext uri="{FF2B5EF4-FFF2-40B4-BE49-F238E27FC236}">
                <a16:creationId xmlns:a16="http://schemas.microsoft.com/office/drawing/2014/main" id="{AE8344DD-10B3-434F-B81E-D4954D4815CF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3524250"/>
            <a:ext cx="1568450" cy="460375"/>
            <a:chOff x="4368" y="2448"/>
            <a:chExt cx="960" cy="340"/>
          </a:xfrm>
        </p:grpSpPr>
        <p:sp>
          <p:nvSpPr>
            <p:cNvPr id="37914" name="Rectangle 18">
              <a:extLst>
                <a:ext uri="{FF2B5EF4-FFF2-40B4-BE49-F238E27FC236}">
                  <a16:creationId xmlns:a16="http://schemas.microsoft.com/office/drawing/2014/main" id="{6BBA4EFB-9AF1-4927-AB53-811D2EA4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48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9" name="Text Box 19">
              <a:extLst>
                <a:ext uri="{FF2B5EF4-FFF2-40B4-BE49-F238E27FC236}">
                  <a16:creationId xmlns:a16="http://schemas.microsoft.com/office/drawing/2014/main" id="{5A72A9DA-B2B6-4FFE-AB66-98D385D1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48"/>
              <a:ext cx="96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投影变换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98740" name="Text Box 20">
            <a:extLst>
              <a:ext uri="{FF2B5EF4-FFF2-40B4-BE49-F238E27FC236}">
                <a16:creationId xmlns:a16="http://schemas.microsoft.com/office/drawing/2014/main" id="{DCBB72F0-17B3-41E6-BD65-160B23CC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084263"/>
            <a:ext cx="153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世界坐标</a:t>
            </a:r>
          </a:p>
        </p:txBody>
      </p:sp>
      <p:sp>
        <p:nvSpPr>
          <p:cNvPr id="798741" name="Text Box 21">
            <a:extLst>
              <a:ext uri="{FF2B5EF4-FFF2-40B4-BE49-F238E27FC236}">
                <a16:creationId xmlns:a16="http://schemas.microsoft.com/office/drawing/2014/main" id="{152CB652-572E-41F2-A94E-0A0C55F2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765425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观察坐标</a:t>
            </a:r>
          </a:p>
        </p:txBody>
      </p:sp>
      <p:sp>
        <p:nvSpPr>
          <p:cNvPr id="798742" name="Text Box 22">
            <a:extLst>
              <a:ext uri="{FF2B5EF4-FFF2-40B4-BE49-F238E27FC236}">
                <a16:creationId xmlns:a16="http://schemas.microsoft.com/office/drawing/2014/main" id="{F70B8F29-F998-48C7-AC5E-CAB4AC07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418013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投影坐标</a:t>
            </a:r>
          </a:p>
        </p:txBody>
      </p:sp>
      <p:sp>
        <p:nvSpPr>
          <p:cNvPr id="798743" name="Text Box 23">
            <a:extLst>
              <a:ext uri="{FF2B5EF4-FFF2-40B4-BE49-F238E27FC236}">
                <a16:creationId xmlns:a16="http://schemas.microsoft.com/office/drawing/2014/main" id="{F7C8586F-AA20-4F3C-9AAA-DCDE860E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6254750"/>
            <a:ext cx="155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屏幕坐标</a:t>
            </a:r>
          </a:p>
        </p:txBody>
      </p:sp>
      <p:sp>
        <p:nvSpPr>
          <p:cNvPr id="37901" name="Rectangle 29">
            <a:extLst>
              <a:ext uri="{FF2B5EF4-FFF2-40B4-BE49-F238E27FC236}">
                <a16:creationId xmlns:a16="http://schemas.microsoft.com/office/drawing/2014/main" id="{3735A22A-58F7-469A-80A1-9359724B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600200"/>
            <a:ext cx="1749425" cy="952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902" name="Rectangle 34">
            <a:extLst>
              <a:ext uri="{FF2B5EF4-FFF2-40B4-BE49-F238E27FC236}">
                <a16:creationId xmlns:a16="http://schemas.microsoft.com/office/drawing/2014/main" id="{4B6D39F9-EAF6-4F82-BC66-E0A03556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248025"/>
            <a:ext cx="1758950" cy="10572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903" name="Rectangle 39">
            <a:extLst>
              <a:ext uri="{FF2B5EF4-FFF2-40B4-BE49-F238E27FC236}">
                <a16:creationId xmlns:a16="http://schemas.microsoft.com/office/drawing/2014/main" id="{B1DED33D-0CA6-409A-9CE7-22D6BF1D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5086350"/>
            <a:ext cx="1778000" cy="1038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7904" name="Picture 46">
            <a:extLst>
              <a:ext uri="{FF2B5EF4-FFF2-40B4-BE49-F238E27FC236}">
                <a16:creationId xmlns:a16="http://schemas.microsoft.com/office/drawing/2014/main" id="{EB2AD8D9-D8ED-4E95-9E18-D8110BEC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5535613" y="401638"/>
            <a:ext cx="4370387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5" name="Rectangle 47">
            <a:extLst>
              <a:ext uri="{FF2B5EF4-FFF2-40B4-BE49-F238E27FC236}">
                <a16:creationId xmlns:a16="http://schemas.microsoft.com/office/drawing/2014/main" id="{922E2C62-701B-4A8B-9E67-8FB5660D2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三维观察流水线</a:t>
            </a:r>
          </a:p>
        </p:txBody>
      </p:sp>
      <p:pic>
        <p:nvPicPr>
          <p:cNvPr id="37906" name="Picture 2">
            <a:extLst>
              <a:ext uri="{FF2B5EF4-FFF2-40B4-BE49-F238E27FC236}">
                <a16:creationId xmlns:a16="http://schemas.microsoft.com/office/drawing/2014/main" id="{E7E04971-128A-4867-9DBC-3B34D41F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4648200"/>
            <a:ext cx="3409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4">
            <a:extLst>
              <a:ext uri="{FF2B5EF4-FFF2-40B4-BE49-F238E27FC236}">
                <a16:creationId xmlns:a16="http://schemas.microsoft.com/office/drawing/2014/main" id="{E2C5F75C-06A2-49C6-903A-1DC23DBA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3497263"/>
            <a:ext cx="43957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8" name="Text Box 26">
            <a:extLst>
              <a:ext uri="{FF2B5EF4-FFF2-40B4-BE49-F238E27FC236}">
                <a16:creationId xmlns:a16="http://schemas.microsoft.com/office/drawing/2014/main" id="{D7EBD0F4-411B-458B-BEFF-EBBDD924D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2724150"/>
            <a:ext cx="1803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观察变换</a:t>
            </a:r>
          </a:p>
        </p:txBody>
      </p:sp>
      <p:sp>
        <p:nvSpPr>
          <p:cNvPr id="37909" name="Text Box 26">
            <a:extLst>
              <a:ext uri="{FF2B5EF4-FFF2-40B4-BE49-F238E27FC236}">
                <a16:creationId xmlns:a16="http://schemas.microsoft.com/office/drawing/2014/main" id="{3B8D6430-4087-4944-AC08-582209B4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5078413"/>
            <a:ext cx="17065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投影变换</a:t>
            </a:r>
          </a:p>
        </p:txBody>
      </p:sp>
      <p:sp>
        <p:nvSpPr>
          <p:cNvPr id="37910" name="Text Box 26">
            <a:extLst>
              <a:ext uri="{FF2B5EF4-FFF2-40B4-BE49-F238E27FC236}">
                <a16:creationId xmlns:a16="http://schemas.microsoft.com/office/drawing/2014/main" id="{B6F38DD9-3935-4C7C-82F9-2BBFC1552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4073525"/>
            <a:ext cx="16637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3.</a:t>
            </a:r>
            <a:r>
              <a:rPr lang="zh-CN" altLang="en-US" sz="2400">
                <a:solidFill>
                  <a:schemeClr val="accent2"/>
                </a:solidFill>
              </a:rPr>
              <a:t>视口变换</a:t>
            </a:r>
          </a:p>
        </p:txBody>
      </p:sp>
      <p:sp>
        <p:nvSpPr>
          <p:cNvPr id="37911" name="AutoShape 43">
            <a:extLst>
              <a:ext uri="{FF2B5EF4-FFF2-40B4-BE49-F238E27FC236}">
                <a16:creationId xmlns:a16="http://schemas.microsoft.com/office/drawing/2014/main" id="{FF7978C5-37FB-4066-9370-D97DA656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549400"/>
            <a:ext cx="369888" cy="392113"/>
          </a:xfrm>
          <a:prstGeom prst="downArrow">
            <a:avLst>
              <a:gd name="adj1" fmla="val 50000"/>
              <a:gd name="adj2" fmla="val 2650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912" name="AutoShape 3">
            <a:extLst>
              <a:ext uri="{FF2B5EF4-FFF2-40B4-BE49-F238E27FC236}">
                <a16:creationId xmlns:a16="http://schemas.microsoft.com/office/drawing/2014/main" id="{585DB665-9386-401F-9FE0-6FCA8CF84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140075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913" name="AutoShape 3">
            <a:extLst>
              <a:ext uri="{FF2B5EF4-FFF2-40B4-BE49-F238E27FC236}">
                <a16:creationId xmlns:a16="http://schemas.microsoft.com/office/drawing/2014/main" id="{D04A4CFF-AA0B-4730-8D8A-615B2F68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0685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0CC0EB6B-4F12-4021-AD85-41CA70A78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建模变换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319811F-7575-4E30-BDF8-D91912DC4DE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47650" y="1114425"/>
            <a:ext cx="9191625" cy="527685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  <a:ea typeface="宋体" panose="02010600030101010101" pitchFamily="2" charset="-122"/>
              </a:rPr>
              <a:t>将建模坐标系中的物体转换为世界坐标系中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>
                <a:solidFill>
                  <a:srgbClr val="000000"/>
                </a:solidFill>
                <a:ea typeface="宋体" panose="02010600030101010101" pitchFamily="2" charset="-122"/>
              </a:rPr>
              <a:t>建模坐标到世界坐标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>
                <a:solidFill>
                  <a:srgbClr val="000000"/>
                </a:solidFill>
                <a:ea typeface="宋体" panose="02010600030101010101" pitchFamily="2" charset="-122"/>
              </a:rPr>
              <a:t>简单到复杂</a:t>
            </a: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>
                <a:solidFill>
                  <a:srgbClr val="000000"/>
                </a:solidFill>
                <a:ea typeface="宋体" panose="02010600030101010101" pitchFamily="2" charset="-122"/>
              </a:rPr>
              <a:t>局部到全局</a:t>
            </a: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>
                <a:solidFill>
                  <a:srgbClr val="000000"/>
                </a:solidFill>
                <a:ea typeface="宋体" panose="02010600030101010101" pitchFamily="2" charset="-122"/>
              </a:rPr>
              <a:t>装配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00" name="灯片编号占位符 4">
            <a:extLst>
              <a:ext uri="{FF2B5EF4-FFF2-40B4-BE49-F238E27FC236}">
                <a16:creationId xmlns:a16="http://schemas.microsoft.com/office/drawing/2014/main" id="{6EEF9231-57C8-4A04-9280-3C56A25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E26521-8F95-43EE-B3AA-9154E4088658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55301" name="Picture 7">
            <a:extLst>
              <a:ext uri="{FF2B5EF4-FFF2-40B4-BE49-F238E27FC236}">
                <a16:creationId xmlns:a16="http://schemas.microsoft.com/office/drawing/2014/main" id="{DD029F9E-6B04-4ABE-AE21-8D6EA3B6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897313"/>
            <a:ext cx="5197475" cy="2516187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7B31DF1A-4B45-4431-A89A-E481F561C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921000"/>
            <a:ext cx="2557463" cy="790575"/>
          </a:xfrm>
          <a:prstGeom prst="wedgeRoundRectCallout">
            <a:avLst>
              <a:gd name="adj1" fmla="val 36322"/>
              <a:gd name="adj2" fmla="val 8220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6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如何解决</a:t>
            </a:r>
            <a:r>
              <a:rPr lang="en-US" altLang="zh-CN" sz="36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?</a:t>
            </a:r>
            <a:endParaRPr lang="zh-CN" altLang="en-US" sz="3600">
              <a:solidFill>
                <a:schemeClr val="accent2"/>
              </a:solidFill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55303" name="Rectangle 9">
            <a:extLst>
              <a:ext uri="{FF2B5EF4-FFF2-40B4-BE49-F238E27FC236}">
                <a16:creationId xmlns:a16="http://schemas.microsoft.com/office/drawing/2014/main" id="{448B5EA1-E966-4876-B9F4-2FEAE0C1D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B7A1427B-A132-4C70-94CD-78855420F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3157538"/>
          <a:ext cx="3860800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Visio" r:id="rId4" imgW="1857315" imgH="1690211" progId="Visio.Drawing.11">
                  <p:embed/>
                </p:oleObj>
              </mc:Choice>
              <mc:Fallback>
                <p:oleObj name="Visio" r:id="rId4" imgW="1857315" imgH="169021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3157538"/>
                        <a:ext cx="3860800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>
            <a:extLst>
              <a:ext uri="{FF2B5EF4-FFF2-40B4-BE49-F238E27FC236}">
                <a16:creationId xmlns:a16="http://schemas.microsoft.com/office/drawing/2014/main" id="{D26704F6-406D-4FBA-90C9-189A49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97965B-0AD7-4307-A36A-9AE149F51B59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C8BCBFD1-CBB3-4747-A228-BC69400B7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6EE585F-3D5B-4AB3-B7AB-B935E82532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19200"/>
            <a:ext cx="9180513" cy="51816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如何利用计算机显示三维对象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4FC60E3B-6608-4780-BE70-20927B85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32" y="2792659"/>
            <a:ext cx="2984817" cy="2846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3" name="日期占位符 1">
            <a:extLst>
              <a:ext uri="{FF2B5EF4-FFF2-40B4-BE49-F238E27FC236}">
                <a16:creationId xmlns:a16="http://schemas.microsoft.com/office/drawing/2014/main" id="{F059CE68-99D6-422A-BAA5-CC360FEB89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04F051-A606-4D81-9FF6-7DCC2C508FEC}" type="datetime10">
              <a:rPr lang="zh-CN" altLang="en-US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08:28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1138" name="Picture 2" descr="https://timgsa.baidu.com/timg?image&amp;quality=80&amp;size=b9999_10000&amp;sec=1513605669752&amp;di=70bd8e981176070f0671a8e2ec3e7cbf&amp;imgtype=0&amp;src=http%3A%2F%2F5b0988e595225.cdn.sohucs.com%2Fimages%2F20170724%2F66105b899be44475aed9916c44ea7eaa.gif">
            <a:extLst>
              <a:ext uri="{FF2B5EF4-FFF2-40B4-BE49-F238E27FC236}">
                <a16:creationId xmlns:a16="http://schemas.microsoft.com/office/drawing/2014/main" id="{046449BE-408E-456D-AC4A-1B322C23B8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0" y="2792660"/>
            <a:ext cx="5648779" cy="28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3283BBA9-9274-4696-B808-199725DE9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建模变换</a:t>
            </a:r>
          </a:p>
        </p:txBody>
      </p:sp>
      <p:sp>
        <p:nvSpPr>
          <p:cNvPr id="56323" name="灯片编号占位符 4">
            <a:extLst>
              <a:ext uri="{FF2B5EF4-FFF2-40B4-BE49-F238E27FC236}">
                <a16:creationId xmlns:a16="http://schemas.microsoft.com/office/drawing/2014/main" id="{9FA236DA-4AC9-417A-8E79-BDE86728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40541-3734-4945-9421-8453CA35C3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A9212F3-FB74-4496-B94F-F77695539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187700"/>
            <a:ext cx="1566863" cy="666750"/>
          </a:xfrm>
          <a:prstGeom prst="wedgeRoundRectCallout">
            <a:avLst>
              <a:gd name="adj1" fmla="val 91665"/>
              <a:gd name="adj2" fmla="val -5458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a typeface="宋体" pitchFamily="2" charset="-122"/>
              </a:rPr>
              <a:t>简化</a:t>
            </a:r>
          </a:p>
        </p:txBody>
      </p:sp>
      <p:grpSp>
        <p:nvGrpSpPr>
          <p:cNvPr id="2" name="组合 184">
            <a:extLst>
              <a:ext uri="{FF2B5EF4-FFF2-40B4-BE49-F238E27FC236}">
                <a16:creationId xmlns:a16="http://schemas.microsoft.com/office/drawing/2014/main" id="{1A76C282-C811-459A-88F8-25DF6BA072E6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4000500"/>
            <a:ext cx="5411787" cy="2619375"/>
            <a:chOff x="252413" y="4000500"/>
            <a:chExt cx="5411787" cy="2619375"/>
          </a:xfrm>
        </p:grpSpPr>
        <p:sp>
          <p:nvSpPr>
            <p:cNvPr id="56417" name="AutoShape 92">
              <a:extLst>
                <a:ext uri="{FF2B5EF4-FFF2-40B4-BE49-F238E27FC236}">
                  <a16:creationId xmlns:a16="http://schemas.microsoft.com/office/drawing/2014/main" id="{B3779B3D-277D-45E3-AAE8-F691EEFDCFF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413" y="4000500"/>
              <a:ext cx="5411787" cy="2619375"/>
            </a:xfrm>
            <a:prstGeom prst="rect">
              <a:avLst/>
            </a:prstGeom>
            <a:noFill/>
            <a:ln w="19050" algn="ctr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18" name="Group 105">
              <a:extLst>
                <a:ext uri="{FF2B5EF4-FFF2-40B4-BE49-F238E27FC236}">
                  <a16:creationId xmlns:a16="http://schemas.microsoft.com/office/drawing/2014/main" id="{E0981F00-C730-4472-9D42-FD3FA3AB8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825" y="5470525"/>
              <a:ext cx="1495425" cy="915988"/>
              <a:chOff x="478" y="3446"/>
              <a:chExt cx="942" cy="577"/>
            </a:xfrm>
          </p:grpSpPr>
          <p:sp>
            <p:nvSpPr>
              <p:cNvPr id="56462" name="Freeform 99">
                <a:extLst>
                  <a:ext uri="{FF2B5EF4-FFF2-40B4-BE49-F238E27FC236}">
                    <a16:creationId xmlns:a16="http://schemas.microsoft.com/office/drawing/2014/main" id="{ED4303BD-179D-418A-8365-48AA7E970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577"/>
              </a:xfrm>
              <a:custGeom>
                <a:avLst/>
                <a:gdLst>
                  <a:gd name="T0" fmla="*/ 213 w 942"/>
                  <a:gd name="T1" fmla="*/ 0 h 577"/>
                  <a:gd name="T2" fmla="*/ 0 w 942"/>
                  <a:gd name="T3" fmla="*/ 152 h 577"/>
                  <a:gd name="T4" fmla="*/ 0 w 942"/>
                  <a:gd name="T5" fmla="*/ 577 h 577"/>
                  <a:gd name="T6" fmla="*/ 744 w 942"/>
                  <a:gd name="T7" fmla="*/ 577 h 577"/>
                  <a:gd name="T8" fmla="*/ 942 w 942"/>
                  <a:gd name="T9" fmla="*/ 435 h 577"/>
                  <a:gd name="T10" fmla="*/ 942 w 942"/>
                  <a:gd name="T11" fmla="*/ 0 h 577"/>
                  <a:gd name="T12" fmla="*/ 213 w 942"/>
                  <a:gd name="T13" fmla="*/ 0 h 5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2"/>
                  <a:gd name="T22" fmla="*/ 0 h 577"/>
                  <a:gd name="T23" fmla="*/ 942 w 942"/>
                  <a:gd name="T24" fmla="*/ 577 h 5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2" h="577">
                    <a:moveTo>
                      <a:pt x="213" y="0"/>
                    </a:moveTo>
                    <a:lnTo>
                      <a:pt x="0" y="152"/>
                    </a:lnTo>
                    <a:lnTo>
                      <a:pt x="0" y="577"/>
                    </a:lnTo>
                    <a:lnTo>
                      <a:pt x="744" y="577"/>
                    </a:lnTo>
                    <a:lnTo>
                      <a:pt x="942" y="435"/>
                    </a:lnTo>
                    <a:lnTo>
                      <a:pt x="942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3" name="Freeform 100">
                <a:extLst>
                  <a:ext uri="{FF2B5EF4-FFF2-40B4-BE49-F238E27FC236}">
                    <a16:creationId xmlns:a16="http://schemas.microsoft.com/office/drawing/2014/main" id="{B388C16A-057B-41D6-A374-EED41CDC9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152"/>
              </a:xfrm>
              <a:custGeom>
                <a:avLst/>
                <a:gdLst>
                  <a:gd name="T0" fmla="*/ 0 w 942"/>
                  <a:gd name="T1" fmla="*/ 152 h 152"/>
                  <a:gd name="T2" fmla="*/ 744 w 942"/>
                  <a:gd name="T3" fmla="*/ 152 h 152"/>
                  <a:gd name="T4" fmla="*/ 942 w 942"/>
                  <a:gd name="T5" fmla="*/ 0 h 152"/>
                  <a:gd name="T6" fmla="*/ 213 w 942"/>
                  <a:gd name="T7" fmla="*/ 0 h 152"/>
                  <a:gd name="T8" fmla="*/ 0 w 942"/>
                  <a:gd name="T9" fmla="*/ 152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2"/>
                  <a:gd name="T16" fmla="*/ 0 h 152"/>
                  <a:gd name="T17" fmla="*/ 942 w 94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2" h="152">
                    <a:moveTo>
                      <a:pt x="0" y="152"/>
                    </a:moveTo>
                    <a:lnTo>
                      <a:pt x="744" y="152"/>
                    </a:lnTo>
                    <a:lnTo>
                      <a:pt x="942" y="0"/>
                    </a:lnTo>
                    <a:lnTo>
                      <a:pt x="213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4" name="Freeform 101">
                <a:extLst>
                  <a:ext uri="{FF2B5EF4-FFF2-40B4-BE49-F238E27FC236}">
                    <a16:creationId xmlns:a16="http://schemas.microsoft.com/office/drawing/2014/main" id="{58D22B05-4FB2-4591-909B-B138DF93E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3446"/>
                <a:ext cx="198" cy="577"/>
              </a:xfrm>
              <a:custGeom>
                <a:avLst/>
                <a:gdLst>
                  <a:gd name="T0" fmla="*/ 0 w 198"/>
                  <a:gd name="T1" fmla="*/ 152 h 577"/>
                  <a:gd name="T2" fmla="*/ 198 w 198"/>
                  <a:gd name="T3" fmla="*/ 0 h 577"/>
                  <a:gd name="T4" fmla="*/ 198 w 198"/>
                  <a:gd name="T5" fmla="*/ 435 h 577"/>
                  <a:gd name="T6" fmla="*/ 0 w 198"/>
                  <a:gd name="T7" fmla="*/ 577 h 577"/>
                  <a:gd name="T8" fmla="*/ 0 w 198"/>
                  <a:gd name="T9" fmla="*/ 152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577"/>
                  <a:gd name="T17" fmla="*/ 198 w 198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577">
                    <a:moveTo>
                      <a:pt x="0" y="152"/>
                    </a:moveTo>
                    <a:lnTo>
                      <a:pt x="198" y="0"/>
                    </a:lnTo>
                    <a:lnTo>
                      <a:pt x="198" y="435"/>
                    </a:lnTo>
                    <a:lnTo>
                      <a:pt x="0" y="5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5" name="Freeform 102">
                <a:extLst>
                  <a:ext uri="{FF2B5EF4-FFF2-40B4-BE49-F238E27FC236}">
                    <a16:creationId xmlns:a16="http://schemas.microsoft.com/office/drawing/2014/main" id="{89208579-F6F5-4083-8296-FD32FC1A9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577"/>
              </a:xfrm>
              <a:custGeom>
                <a:avLst/>
                <a:gdLst>
                  <a:gd name="T0" fmla="*/ 2147483646 w 62"/>
                  <a:gd name="T1" fmla="*/ 0 h 53"/>
                  <a:gd name="T2" fmla="*/ 0 w 62"/>
                  <a:gd name="T3" fmla="*/ 2147483646 h 53"/>
                  <a:gd name="T4" fmla="*/ 0 w 62"/>
                  <a:gd name="T5" fmla="*/ 2147483646 h 53"/>
                  <a:gd name="T6" fmla="*/ 2147483646 w 62"/>
                  <a:gd name="T7" fmla="*/ 2147483646 h 53"/>
                  <a:gd name="T8" fmla="*/ 2147483646 w 62"/>
                  <a:gd name="T9" fmla="*/ 2147483646 h 53"/>
                  <a:gd name="T10" fmla="*/ 2147483646 w 62"/>
                  <a:gd name="T11" fmla="*/ 0 h 53"/>
                  <a:gd name="T12" fmla="*/ 2147483646 w 62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53"/>
                  <a:gd name="T23" fmla="*/ 62 w 6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53">
                    <a:moveTo>
                      <a:pt x="14" y="0"/>
                    </a:moveTo>
                    <a:lnTo>
                      <a:pt x="0" y="14"/>
                    </a:lnTo>
                    <a:lnTo>
                      <a:pt x="0" y="53"/>
                    </a:lnTo>
                    <a:lnTo>
                      <a:pt x="49" y="53"/>
                    </a:lnTo>
                    <a:lnTo>
                      <a:pt x="62" y="40"/>
                    </a:lnTo>
                    <a:lnTo>
                      <a:pt x="62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6" name="Freeform 103">
                <a:extLst>
                  <a:ext uri="{FF2B5EF4-FFF2-40B4-BE49-F238E27FC236}">
                    <a16:creationId xmlns:a16="http://schemas.microsoft.com/office/drawing/2014/main" id="{1E78F885-CC21-4663-BB79-697B388CE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152"/>
              </a:xfrm>
              <a:custGeom>
                <a:avLst/>
                <a:gdLst>
                  <a:gd name="T0" fmla="*/ 0 w 62"/>
                  <a:gd name="T1" fmla="*/ 2147483646 h 14"/>
                  <a:gd name="T2" fmla="*/ 2147483646 w 62"/>
                  <a:gd name="T3" fmla="*/ 2147483646 h 14"/>
                  <a:gd name="T4" fmla="*/ 2147483646 w 6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4"/>
                  <a:gd name="T11" fmla="*/ 62 w 6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4">
                    <a:moveTo>
                      <a:pt x="0" y="14"/>
                    </a:moveTo>
                    <a:lnTo>
                      <a:pt x="49" y="14"/>
                    </a:lnTo>
                    <a:lnTo>
                      <a:pt x="62" y="0"/>
                    </a:lnTo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7" name="Line 104">
                <a:extLst>
                  <a:ext uri="{FF2B5EF4-FFF2-40B4-BE49-F238E27FC236}">
                    <a16:creationId xmlns:a16="http://schemas.microsoft.com/office/drawing/2014/main" id="{60A648EF-B125-4618-A085-7D0EE9633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2" y="3598"/>
                <a:ext cx="1" cy="425"/>
              </a:xfrm>
              <a:prstGeom prst="line">
                <a:avLst/>
              </a:pr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19" name="Line 110">
              <a:extLst>
                <a:ext uri="{FF2B5EF4-FFF2-40B4-BE49-F238E27FC236}">
                  <a16:creationId xmlns:a16="http://schemas.microsoft.com/office/drawing/2014/main" id="{6E65DEB9-B79B-4886-B9CC-8A955CB6B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238" y="5106988"/>
              <a:ext cx="1587" cy="1003300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0" name="Line 111">
              <a:extLst>
                <a:ext uri="{FF2B5EF4-FFF2-40B4-BE49-F238E27FC236}">
                  <a16:creationId xmlns:a16="http://schemas.microsoft.com/office/drawing/2014/main" id="{0A055E48-669E-4AA6-B600-6E4EA6B2F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238" y="6110288"/>
              <a:ext cx="1325562" cy="1588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1" name="Line 112">
              <a:extLst>
                <a:ext uri="{FF2B5EF4-FFF2-40B4-BE49-F238E27FC236}">
                  <a16:creationId xmlns:a16="http://schemas.microsoft.com/office/drawing/2014/main" id="{90717A1C-B91C-4F2A-BCEF-7210094AA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8" y="6110288"/>
              <a:ext cx="819150" cy="466725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22" name="Group 116">
              <a:extLst>
                <a:ext uri="{FF2B5EF4-FFF2-40B4-BE49-F238E27FC236}">
                  <a16:creationId xmlns:a16="http://schemas.microsoft.com/office/drawing/2014/main" id="{44EA921F-04DF-4067-BA01-3029EE6C7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938" y="4657725"/>
              <a:ext cx="2652712" cy="1452563"/>
              <a:chOff x="1845" y="2934"/>
              <a:chExt cx="1671" cy="915"/>
            </a:xfrm>
          </p:grpSpPr>
          <p:sp>
            <p:nvSpPr>
              <p:cNvPr id="56459" name="Line 113">
                <a:extLst>
                  <a:ext uri="{FF2B5EF4-FFF2-40B4-BE49-F238E27FC236}">
                    <a16:creationId xmlns:a16="http://schemas.microsoft.com/office/drawing/2014/main" id="{DB8A3CF8-1A67-45F0-AFB2-3FB0BE60C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2934"/>
                <a:ext cx="1" cy="631"/>
              </a:xfrm>
              <a:prstGeom prst="line">
                <a:avLst/>
              </a:prstGeom>
              <a:noFill/>
              <a:ln w="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0" name="Line 114">
                <a:extLst>
                  <a:ext uri="{FF2B5EF4-FFF2-40B4-BE49-F238E27FC236}">
                    <a16:creationId xmlns:a16="http://schemas.microsoft.com/office/drawing/2014/main" id="{FCFEDA99-72BB-4E6D-854A-2E736F098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3565"/>
                <a:ext cx="1155" cy="1"/>
              </a:xfrm>
              <a:prstGeom prst="line">
                <a:avLst/>
              </a:prstGeom>
              <a:noFill/>
              <a:ln w="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1" name="Line 115">
                <a:extLst>
                  <a:ext uri="{FF2B5EF4-FFF2-40B4-BE49-F238E27FC236}">
                    <a16:creationId xmlns:a16="http://schemas.microsoft.com/office/drawing/2014/main" id="{0FE2F568-6DB2-400D-B5C4-3BCB289A9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5" y="3565"/>
                <a:ext cx="516" cy="284"/>
              </a:xfrm>
              <a:prstGeom prst="line">
                <a:avLst/>
              </a:prstGeom>
              <a:noFill/>
              <a:ln w="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23" name="Group 128">
              <a:extLst>
                <a:ext uri="{FF2B5EF4-FFF2-40B4-BE49-F238E27FC236}">
                  <a16:creationId xmlns:a16="http://schemas.microsoft.com/office/drawing/2014/main" id="{D5138734-A5DA-46A4-BE39-CF9AAE79D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4500" y="5470525"/>
              <a:ext cx="1157287" cy="639763"/>
              <a:chOff x="2680" y="3446"/>
              <a:chExt cx="729" cy="403"/>
            </a:xfrm>
          </p:grpSpPr>
          <p:sp>
            <p:nvSpPr>
              <p:cNvPr id="56453" name="Freeform 122">
                <a:extLst>
                  <a:ext uri="{FF2B5EF4-FFF2-40B4-BE49-F238E27FC236}">
                    <a16:creationId xmlns:a16="http://schemas.microsoft.com/office/drawing/2014/main" id="{FBCA2B43-C83F-4EC7-874E-C9B1EB8EF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403"/>
              </a:xfrm>
              <a:custGeom>
                <a:avLst/>
                <a:gdLst>
                  <a:gd name="T0" fmla="*/ 137 w 729"/>
                  <a:gd name="T1" fmla="*/ 0 h 403"/>
                  <a:gd name="T2" fmla="*/ 0 w 729"/>
                  <a:gd name="T3" fmla="*/ 108 h 403"/>
                  <a:gd name="T4" fmla="*/ 0 w 729"/>
                  <a:gd name="T5" fmla="*/ 403 h 403"/>
                  <a:gd name="T6" fmla="*/ 593 w 729"/>
                  <a:gd name="T7" fmla="*/ 403 h 403"/>
                  <a:gd name="T8" fmla="*/ 729 w 729"/>
                  <a:gd name="T9" fmla="*/ 305 h 403"/>
                  <a:gd name="T10" fmla="*/ 729 w 729"/>
                  <a:gd name="T11" fmla="*/ 0 h 403"/>
                  <a:gd name="T12" fmla="*/ 137 w 729"/>
                  <a:gd name="T13" fmla="*/ 0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9"/>
                  <a:gd name="T22" fmla="*/ 0 h 403"/>
                  <a:gd name="T23" fmla="*/ 729 w 729"/>
                  <a:gd name="T24" fmla="*/ 403 h 40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9" h="403">
                    <a:moveTo>
                      <a:pt x="137" y="0"/>
                    </a:moveTo>
                    <a:lnTo>
                      <a:pt x="0" y="108"/>
                    </a:lnTo>
                    <a:lnTo>
                      <a:pt x="0" y="403"/>
                    </a:lnTo>
                    <a:lnTo>
                      <a:pt x="593" y="403"/>
                    </a:lnTo>
                    <a:lnTo>
                      <a:pt x="729" y="305"/>
                    </a:lnTo>
                    <a:lnTo>
                      <a:pt x="729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4" name="Freeform 123">
                <a:extLst>
                  <a:ext uri="{FF2B5EF4-FFF2-40B4-BE49-F238E27FC236}">
                    <a16:creationId xmlns:a16="http://schemas.microsoft.com/office/drawing/2014/main" id="{A2573453-F5A8-4D95-BE5E-5B8D779CD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108"/>
              </a:xfrm>
              <a:custGeom>
                <a:avLst/>
                <a:gdLst>
                  <a:gd name="T0" fmla="*/ 0 w 729"/>
                  <a:gd name="T1" fmla="*/ 108 h 108"/>
                  <a:gd name="T2" fmla="*/ 593 w 729"/>
                  <a:gd name="T3" fmla="*/ 108 h 108"/>
                  <a:gd name="T4" fmla="*/ 729 w 729"/>
                  <a:gd name="T5" fmla="*/ 0 h 108"/>
                  <a:gd name="T6" fmla="*/ 137 w 729"/>
                  <a:gd name="T7" fmla="*/ 0 h 108"/>
                  <a:gd name="T8" fmla="*/ 0 w 729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08"/>
                  <a:gd name="T17" fmla="*/ 729 w 72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08">
                    <a:moveTo>
                      <a:pt x="0" y="108"/>
                    </a:moveTo>
                    <a:lnTo>
                      <a:pt x="593" y="108"/>
                    </a:lnTo>
                    <a:lnTo>
                      <a:pt x="729" y="0"/>
                    </a:lnTo>
                    <a:lnTo>
                      <a:pt x="137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5" name="Freeform 124">
                <a:extLst>
                  <a:ext uri="{FF2B5EF4-FFF2-40B4-BE49-F238E27FC236}">
                    <a16:creationId xmlns:a16="http://schemas.microsoft.com/office/drawing/2014/main" id="{B95F7894-E1B0-424E-AECD-2A3520B34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3446"/>
                <a:ext cx="136" cy="403"/>
              </a:xfrm>
              <a:custGeom>
                <a:avLst/>
                <a:gdLst>
                  <a:gd name="T0" fmla="*/ 0 w 136"/>
                  <a:gd name="T1" fmla="*/ 108 h 403"/>
                  <a:gd name="T2" fmla="*/ 136 w 136"/>
                  <a:gd name="T3" fmla="*/ 0 h 403"/>
                  <a:gd name="T4" fmla="*/ 136 w 136"/>
                  <a:gd name="T5" fmla="*/ 305 h 403"/>
                  <a:gd name="T6" fmla="*/ 0 w 136"/>
                  <a:gd name="T7" fmla="*/ 403 h 403"/>
                  <a:gd name="T8" fmla="*/ 0 w 136"/>
                  <a:gd name="T9" fmla="*/ 108 h 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403"/>
                  <a:gd name="T17" fmla="*/ 136 w 136"/>
                  <a:gd name="T18" fmla="*/ 403 h 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403">
                    <a:moveTo>
                      <a:pt x="0" y="108"/>
                    </a:moveTo>
                    <a:lnTo>
                      <a:pt x="136" y="0"/>
                    </a:lnTo>
                    <a:lnTo>
                      <a:pt x="136" y="305"/>
                    </a:lnTo>
                    <a:lnTo>
                      <a:pt x="0" y="403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6" name="Freeform 125">
                <a:extLst>
                  <a:ext uri="{FF2B5EF4-FFF2-40B4-BE49-F238E27FC236}">
                    <a16:creationId xmlns:a16="http://schemas.microsoft.com/office/drawing/2014/main" id="{AA37BD56-57B7-4417-A8B1-80EB9B172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403"/>
              </a:xfrm>
              <a:custGeom>
                <a:avLst/>
                <a:gdLst>
                  <a:gd name="T0" fmla="*/ 2147483646 w 48"/>
                  <a:gd name="T1" fmla="*/ 0 h 37"/>
                  <a:gd name="T2" fmla="*/ 0 w 48"/>
                  <a:gd name="T3" fmla="*/ 2147483646 h 37"/>
                  <a:gd name="T4" fmla="*/ 0 w 48"/>
                  <a:gd name="T5" fmla="*/ 2147483646 h 37"/>
                  <a:gd name="T6" fmla="*/ 2147483646 w 48"/>
                  <a:gd name="T7" fmla="*/ 2147483646 h 37"/>
                  <a:gd name="T8" fmla="*/ 2147483646 w 48"/>
                  <a:gd name="T9" fmla="*/ 2147483646 h 37"/>
                  <a:gd name="T10" fmla="*/ 2147483646 w 48"/>
                  <a:gd name="T11" fmla="*/ 0 h 37"/>
                  <a:gd name="T12" fmla="*/ 2147483646 w 48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7"/>
                  <a:gd name="T23" fmla="*/ 48 w 48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7">
                    <a:moveTo>
                      <a:pt x="9" y="0"/>
                    </a:moveTo>
                    <a:lnTo>
                      <a:pt x="0" y="10"/>
                    </a:lnTo>
                    <a:lnTo>
                      <a:pt x="0" y="37"/>
                    </a:lnTo>
                    <a:lnTo>
                      <a:pt x="39" y="37"/>
                    </a:lnTo>
                    <a:lnTo>
                      <a:pt x="48" y="28"/>
                    </a:lnTo>
                    <a:lnTo>
                      <a:pt x="48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7" name="Freeform 126">
                <a:extLst>
                  <a:ext uri="{FF2B5EF4-FFF2-40B4-BE49-F238E27FC236}">
                    <a16:creationId xmlns:a16="http://schemas.microsoft.com/office/drawing/2014/main" id="{426294D8-6E0D-4781-A779-CAC961B3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108"/>
              </a:xfrm>
              <a:custGeom>
                <a:avLst/>
                <a:gdLst>
                  <a:gd name="T0" fmla="*/ 0 w 48"/>
                  <a:gd name="T1" fmla="*/ 2147483646 h 10"/>
                  <a:gd name="T2" fmla="*/ 2147483646 w 48"/>
                  <a:gd name="T3" fmla="*/ 2147483646 h 10"/>
                  <a:gd name="T4" fmla="*/ 2147483646 w 48"/>
                  <a:gd name="T5" fmla="*/ 0 h 10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0"/>
                  <a:gd name="T11" fmla="*/ 48 w 48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0">
                    <a:moveTo>
                      <a:pt x="0" y="10"/>
                    </a:moveTo>
                    <a:lnTo>
                      <a:pt x="39" y="10"/>
                    </a:lnTo>
                    <a:lnTo>
                      <a:pt x="48" y="0"/>
                    </a:lnTo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8" name="Line 127">
                <a:extLst>
                  <a:ext uri="{FF2B5EF4-FFF2-40B4-BE49-F238E27FC236}">
                    <a16:creationId xmlns:a16="http://schemas.microsoft.com/office/drawing/2014/main" id="{71C2382F-2365-4421-875C-857C786F1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3" y="3554"/>
                <a:ext cx="1" cy="295"/>
              </a:xfrm>
              <a:prstGeom prst="line">
                <a:avLst/>
              </a:pr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24" name="Group 134">
              <a:extLst>
                <a:ext uri="{FF2B5EF4-FFF2-40B4-BE49-F238E27FC236}">
                  <a16:creationId xmlns:a16="http://schemas.microsoft.com/office/drawing/2014/main" id="{09B54EE9-2E1F-41F3-96DF-6A7CEA0B1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338" y="5694363"/>
              <a:ext cx="844550" cy="328613"/>
              <a:chOff x="1541" y="3587"/>
              <a:chExt cx="532" cy="207"/>
            </a:xfrm>
          </p:grpSpPr>
          <p:sp>
            <p:nvSpPr>
              <p:cNvPr id="56451" name="Freeform 132">
                <a:extLst>
                  <a:ext uri="{FF2B5EF4-FFF2-40B4-BE49-F238E27FC236}">
                    <a16:creationId xmlns:a16="http://schemas.microsoft.com/office/drawing/2014/main" id="{D01C026A-58FB-475E-9AFA-4FCADCE54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3620"/>
                <a:ext cx="486" cy="174"/>
              </a:xfrm>
              <a:custGeom>
                <a:avLst/>
                <a:gdLst>
                  <a:gd name="T0" fmla="*/ 334 w 486"/>
                  <a:gd name="T1" fmla="*/ 0 h 174"/>
                  <a:gd name="T2" fmla="*/ 349 w 486"/>
                  <a:gd name="T3" fmla="*/ 11 h 174"/>
                  <a:gd name="T4" fmla="*/ 0 w 486"/>
                  <a:gd name="T5" fmla="*/ 131 h 174"/>
                  <a:gd name="T6" fmla="*/ 15 w 486"/>
                  <a:gd name="T7" fmla="*/ 174 h 174"/>
                  <a:gd name="T8" fmla="*/ 380 w 486"/>
                  <a:gd name="T9" fmla="*/ 54 h 174"/>
                  <a:gd name="T10" fmla="*/ 380 w 486"/>
                  <a:gd name="T11" fmla="*/ 76 h 174"/>
                  <a:gd name="T12" fmla="*/ 486 w 486"/>
                  <a:gd name="T13" fmla="*/ 0 h 174"/>
                  <a:gd name="T14" fmla="*/ 334 w 486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6"/>
                  <a:gd name="T25" fmla="*/ 0 h 174"/>
                  <a:gd name="T26" fmla="*/ 486 w 486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6" h="174">
                    <a:moveTo>
                      <a:pt x="334" y="0"/>
                    </a:moveTo>
                    <a:lnTo>
                      <a:pt x="349" y="11"/>
                    </a:lnTo>
                    <a:lnTo>
                      <a:pt x="0" y="131"/>
                    </a:lnTo>
                    <a:lnTo>
                      <a:pt x="15" y="174"/>
                    </a:lnTo>
                    <a:lnTo>
                      <a:pt x="380" y="54"/>
                    </a:lnTo>
                    <a:lnTo>
                      <a:pt x="380" y="76"/>
                    </a:lnTo>
                    <a:lnTo>
                      <a:pt x="486" y="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" cap="rnd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2" name="Freeform 133">
                <a:extLst>
                  <a:ext uri="{FF2B5EF4-FFF2-40B4-BE49-F238E27FC236}">
                    <a16:creationId xmlns:a16="http://schemas.microsoft.com/office/drawing/2014/main" id="{969C5D8F-E92A-4D66-9794-55255045C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3587"/>
                <a:ext cx="486" cy="174"/>
              </a:xfrm>
              <a:custGeom>
                <a:avLst/>
                <a:gdLst>
                  <a:gd name="T0" fmla="*/ 334 w 486"/>
                  <a:gd name="T1" fmla="*/ 0 h 174"/>
                  <a:gd name="T2" fmla="*/ 350 w 486"/>
                  <a:gd name="T3" fmla="*/ 22 h 174"/>
                  <a:gd name="T4" fmla="*/ 0 w 486"/>
                  <a:gd name="T5" fmla="*/ 131 h 174"/>
                  <a:gd name="T6" fmla="*/ 31 w 486"/>
                  <a:gd name="T7" fmla="*/ 174 h 174"/>
                  <a:gd name="T8" fmla="*/ 380 w 486"/>
                  <a:gd name="T9" fmla="*/ 55 h 174"/>
                  <a:gd name="T10" fmla="*/ 395 w 486"/>
                  <a:gd name="T11" fmla="*/ 76 h 174"/>
                  <a:gd name="T12" fmla="*/ 486 w 486"/>
                  <a:gd name="T13" fmla="*/ 0 h 174"/>
                  <a:gd name="T14" fmla="*/ 334 w 486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6"/>
                  <a:gd name="T25" fmla="*/ 0 h 174"/>
                  <a:gd name="T26" fmla="*/ 486 w 486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6" h="174">
                    <a:moveTo>
                      <a:pt x="334" y="0"/>
                    </a:moveTo>
                    <a:lnTo>
                      <a:pt x="350" y="22"/>
                    </a:lnTo>
                    <a:lnTo>
                      <a:pt x="0" y="131"/>
                    </a:lnTo>
                    <a:lnTo>
                      <a:pt x="31" y="174"/>
                    </a:lnTo>
                    <a:lnTo>
                      <a:pt x="380" y="55"/>
                    </a:lnTo>
                    <a:lnTo>
                      <a:pt x="395" y="76"/>
                    </a:lnTo>
                    <a:lnTo>
                      <a:pt x="486" y="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25" name="Group 146">
              <a:extLst>
                <a:ext uri="{FF2B5EF4-FFF2-40B4-BE49-F238E27FC236}">
                  <a16:creationId xmlns:a16="http://schemas.microsoft.com/office/drawing/2014/main" id="{D6B28A01-9BEA-42D6-8C17-F20760C9C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825" y="5470525"/>
              <a:ext cx="1495425" cy="915988"/>
              <a:chOff x="478" y="3446"/>
              <a:chExt cx="942" cy="577"/>
            </a:xfrm>
          </p:grpSpPr>
          <p:sp>
            <p:nvSpPr>
              <p:cNvPr id="56445" name="Freeform 140">
                <a:extLst>
                  <a:ext uri="{FF2B5EF4-FFF2-40B4-BE49-F238E27FC236}">
                    <a16:creationId xmlns:a16="http://schemas.microsoft.com/office/drawing/2014/main" id="{0FB34A61-E986-4E53-B10A-80D5D8040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577"/>
              </a:xfrm>
              <a:custGeom>
                <a:avLst/>
                <a:gdLst>
                  <a:gd name="T0" fmla="*/ 213 w 942"/>
                  <a:gd name="T1" fmla="*/ 0 h 577"/>
                  <a:gd name="T2" fmla="*/ 0 w 942"/>
                  <a:gd name="T3" fmla="*/ 152 h 577"/>
                  <a:gd name="T4" fmla="*/ 0 w 942"/>
                  <a:gd name="T5" fmla="*/ 577 h 577"/>
                  <a:gd name="T6" fmla="*/ 744 w 942"/>
                  <a:gd name="T7" fmla="*/ 577 h 577"/>
                  <a:gd name="T8" fmla="*/ 942 w 942"/>
                  <a:gd name="T9" fmla="*/ 435 h 577"/>
                  <a:gd name="T10" fmla="*/ 942 w 942"/>
                  <a:gd name="T11" fmla="*/ 0 h 577"/>
                  <a:gd name="T12" fmla="*/ 213 w 942"/>
                  <a:gd name="T13" fmla="*/ 0 h 5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2"/>
                  <a:gd name="T22" fmla="*/ 0 h 577"/>
                  <a:gd name="T23" fmla="*/ 942 w 942"/>
                  <a:gd name="T24" fmla="*/ 577 h 5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2" h="577">
                    <a:moveTo>
                      <a:pt x="213" y="0"/>
                    </a:moveTo>
                    <a:lnTo>
                      <a:pt x="0" y="152"/>
                    </a:lnTo>
                    <a:lnTo>
                      <a:pt x="0" y="577"/>
                    </a:lnTo>
                    <a:lnTo>
                      <a:pt x="744" y="577"/>
                    </a:lnTo>
                    <a:lnTo>
                      <a:pt x="942" y="435"/>
                    </a:lnTo>
                    <a:lnTo>
                      <a:pt x="942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6" name="Freeform 141">
                <a:extLst>
                  <a:ext uri="{FF2B5EF4-FFF2-40B4-BE49-F238E27FC236}">
                    <a16:creationId xmlns:a16="http://schemas.microsoft.com/office/drawing/2014/main" id="{9E6689D2-2419-4C03-A69A-D94AC5614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152"/>
              </a:xfrm>
              <a:custGeom>
                <a:avLst/>
                <a:gdLst>
                  <a:gd name="T0" fmla="*/ 0 w 942"/>
                  <a:gd name="T1" fmla="*/ 152 h 152"/>
                  <a:gd name="T2" fmla="*/ 744 w 942"/>
                  <a:gd name="T3" fmla="*/ 152 h 152"/>
                  <a:gd name="T4" fmla="*/ 942 w 942"/>
                  <a:gd name="T5" fmla="*/ 0 h 152"/>
                  <a:gd name="T6" fmla="*/ 213 w 942"/>
                  <a:gd name="T7" fmla="*/ 0 h 152"/>
                  <a:gd name="T8" fmla="*/ 0 w 942"/>
                  <a:gd name="T9" fmla="*/ 152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2"/>
                  <a:gd name="T16" fmla="*/ 0 h 152"/>
                  <a:gd name="T17" fmla="*/ 942 w 94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2" h="152">
                    <a:moveTo>
                      <a:pt x="0" y="152"/>
                    </a:moveTo>
                    <a:lnTo>
                      <a:pt x="744" y="152"/>
                    </a:lnTo>
                    <a:lnTo>
                      <a:pt x="942" y="0"/>
                    </a:lnTo>
                    <a:lnTo>
                      <a:pt x="213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7" name="Freeform 142">
                <a:extLst>
                  <a:ext uri="{FF2B5EF4-FFF2-40B4-BE49-F238E27FC236}">
                    <a16:creationId xmlns:a16="http://schemas.microsoft.com/office/drawing/2014/main" id="{1BB8EC22-EB14-42BA-829C-AFA0E812C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3446"/>
                <a:ext cx="198" cy="577"/>
              </a:xfrm>
              <a:custGeom>
                <a:avLst/>
                <a:gdLst>
                  <a:gd name="T0" fmla="*/ 0 w 198"/>
                  <a:gd name="T1" fmla="*/ 152 h 577"/>
                  <a:gd name="T2" fmla="*/ 198 w 198"/>
                  <a:gd name="T3" fmla="*/ 0 h 577"/>
                  <a:gd name="T4" fmla="*/ 198 w 198"/>
                  <a:gd name="T5" fmla="*/ 435 h 577"/>
                  <a:gd name="T6" fmla="*/ 0 w 198"/>
                  <a:gd name="T7" fmla="*/ 577 h 577"/>
                  <a:gd name="T8" fmla="*/ 0 w 198"/>
                  <a:gd name="T9" fmla="*/ 152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577"/>
                  <a:gd name="T17" fmla="*/ 198 w 198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577">
                    <a:moveTo>
                      <a:pt x="0" y="152"/>
                    </a:moveTo>
                    <a:lnTo>
                      <a:pt x="198" y="0"/>
                    </a:lnTo>
                    <a:lnTo>
                      <a:pt x="198" y="435"/>
                    </a:lnTo>
                    <a:lnTo>
                      <a:pt x="0" y="5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8" name="Freeform 143">
                <a:extLst>
                  <a:ext uri="{FF2B5EF4-FFF2-40B4-BE49-F238E27FC236}">
                    <a16:creationId xmlns:a16="http://schemas.microsoft.com/office/drawing/2014/main" id="{F4F7E859-FB2E-4086-9313-AD69EC460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577"/>
              </a:xfrm>
              <a:custGeom>
                <a:avLst/>
                <a:gdLst>
                  <a:gd name="T0" fmla="*/ 2147483646 w 62"/>
                  <a:gd name="T1" fmla="*/ 0 h 53"/>
                  <a:gd name="T2" fmla="*/ 0 w 62"/>
                  <a:gd name="T3" fmla="*/ 2147483646 h 53"/>
                  <a:gd name="T4" fmla="*/ 0 w 62"/>
                  <a:gd name="T5" fmla="*/ 2147483646 h 53"/>
                  <a:gd name="T6" fmla="*/ 2147483646 w 62"/>
                  <a:gd name="T7" fmla="*/ 2147483646 h 53"/>
                  <a:gd name="T8" fmla="*/ 2147483646 w 62"/>
                  <a:gd name="T9" fmla="*/ 2147483646 h 53"/>
                  <a:gd name="T10" fmla="*/ 2147483646 w 62"/>
                  <a:gd name="T11" fmla="*/ 0 h 53"/>
                  <a:gd name="T12" fmla="*/ 2147483646 w 62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53"/>
                  <a:gd name="T23" fmla="*/ 62 w 6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53">
                    <a:moveTo>
                      <a:pt x="14" y="0"/>
                    </a:moveTo>
                    <a:lnTo>
                      <a:pt x="0" y="14"/>
                    </a:lnTo>
                    <a:lnTo>
                      <a:pt x="0" y="53"/>
                    </a:lnTo>
                    <a:lnTo>
                      <a:pt x="49" y="53"/>
                    </a:lnTo>
                    <a:lnTo>
                      <a:pt x="62" y="40"/>
                    </a:lnTo>
                    <a:lnTo>
                      <a:pt x="62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9" name="Freeform 144">
                <a:extLst>
                  <a:ext uri="{FF2B5EF4-FFF2-40B4-BE49-F238E27FC236}">
                    <a16:creationId xmlns:a16="http://schemas.microsoft.com/office/drawing/2014/main" id="{9865BB58-2132-4090-B9D3-C88ED921B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3446"/>
                <a:ext cx="942" cy="152"/>
              </a:xfrm>
              <a:custGeom>
                <a:avLst/>
                <a:gdLst>
                  <a:gd name="T0" fmla="*/ 0 w 62"/>
                  <a:gd name="T1" fmla="*/ 2147483646 h 14"/>
                  <a:gd name="T2" fmla="*/ 2147483646 w 62"/>
                  <a:gd name="T3" fmla="*/ 2147483646 h 14"/>
                  <a:gd name="T4" fmla="*/ 2147483646 w 6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4"/>
                  <a:gd name="T11" fmla="*/ 62 w 6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4">
                    <a:moveTo>
                      <a:pt x="0" y="14"/>
                    </a:moveTo>
                    <a:lnTo>
                      <a:pt x="49" y="14"/>
                    </a:lnTo>
                    <a:lnTo>
                      <a:pt x="62" y="0"/>
                    </a:lnTo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0" name="Line 145">
                <a:extLst>
                  <a:ext uri="{FF2B5EF4-FFF2-40B4-BE49-F238E27FC236}">
                    <a16:creationId xmlns:a16="http://schemas.microsoft.com/office/drawing/2014/main" id="{02BE2CD9-D9A3-4BBB-9773-3B337CD43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2" y="3598"/>
                <a:ext cx="1" cy="425"/>
              </a:xfrm>
              <a:prstGeom prst="line">
                <a:avLst/>
              </a:pr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26" name="Line 153">
              <a:extLst>
                <a:ext uri="{FF2B5EF4-FFF2-40B4-BE49-F238E27FC236}">
                  <a16:creationId xmlns:a16="http://schemas.microsoft.com/office/drawing/2014/main" id="{FE9D3D96-A06D-4336-B4F3-FF61053D0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238" y="5106988"/>
              <a:ext cx="1587" cy="1003300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" name="Line 154">
              <a:extLst>
                <a:ext uri="{FF2B5EF4-FFF2-40B4-BE49-F238E27FC236}">
                  <a16:creationId xmlns:a16="http://schemas.microsoft.com/office/drawing/2014/main" id="{275AF206-9633-4110-8043-A77A741DE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238" y="6110288"/>
              <a:ext cx="1325562" cy="1588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" name="Line 155">
              <a:extLst>
                <a:ext uri="{FF2B5EF4-FFF2-40B4-BE49-F238E27FC236}">
                  <a16:creationId xmlns:a16="http://schemas.microsoft.com/office/drawing/2014/main" id="{C7611D25-5A98-4763-9DED-ED954A1FE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8" y="6110288"/>
              <a:ext cx="819150" cy="466725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9" name="Line 156">
              <a:extLst>
                <a:ext uri="{FF2B5EF4-FFF2-40B4-BE49-F238E27FC236}">
                  <a16:creationId xmlns:a16="http://schemas.microsoft.com/office/drawing/2014/main" id="{1A29CD1B-F873-4566-BC1E-72844D498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4657725"/>
              <a:ext cx="1587" cy="1001713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0" name="Line 157">
              <a:extLst>
                <a:ext uri="{FF2B5EF4-FFF2-40B4-BE49-F238E27FC236}">
                  <a16:creationId xmlns:a16="http://schemas.microsoft.com/office/drawing/2014/main" id="{310FD275-EA7B-42F7-BC7E-24822D9D9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5659438"/>
              <a:ext cx="1833562" cy="1588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1" name="Line 158">
              <a:extLst>
                <a:ext uri="{FF2B5EF4-FFF2-40B4-BE49-F238E27FC236}">
                  <a16:creationId xmlns:a16="http://schemas.microsoft.com/office/drawing/2014/main" id="{4019C1E4-4B6A-4CBD-829F-135A23B1B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938" y="5659438"/>
              <a:ext cx="819150" cy="450850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2" name="Line 159">
              <a:extLst>
                <a:ext uri="{FF2B5EF4-FFF2-40B4-BE49-F238E27FC236}">
                  <a16:creationId xmlns:a16="http://schemas.microsoft.com/office/drawing/2014/main" id="{91EAAF48-FA7E-48E7-BE36-12187614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4657725"/>
              <a:ext cx="1587" cy="1001713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3" name="Line 160">
              <a:extLst>
                <a:ext uri="{FF2B5EF4-FFF2-40B4-BE49-F238E27FC236}">
                  <a16:creationId xmlns:a16="http://schemas.microsoft.com/office/drawing/2014/main" id="{1E5823EC-2A3B-4A7A-B93B-DDA26C5FF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5659438"/>
              <a:ext cx="1833562" cy="1588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4" name="Line 161">
              <a:extLst>
                <a:ext uri="{FF2B5EF4-FFF2-40B4-BE49-F238E27FC236}">
                  <a16:creationId xmlns:a16="http://schemas.microsoft.com/office/drawing/2014/main" id="{6B7C5DD2-78F8-49D6-A277-9AF758BB5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938" y="5659438"/>
              <a:ext cx="819150" cy="450850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35" name="Group 173">
              <a:extLst>
                <a:ext uri="{FF2B5EF4-FFF2-40B4-BE49-F238E27FC236}">
                  <a16:creationId xmlns:a16="http://schemas.microsoft.com/office/drawing/2014/main" id="{8F8F2D06-6304-49EB-B72B-6AAA59183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4500" y="5470525"/>
              <a:ext cx="1157287" cy="639763"/>
              <a:chOff x="2680" y="3446"/>
              <a:chExt cx="729" cy="403"/>
            </a:xfrm>
          </p:grpSpPr>
          <p:sp>
            <p:nvSpPr>
              <p:cNvPr id="56439" name="Freeform 167">
                <a:extLst>
                  <a:ext uri="{FF2B5EF4-FFF2-40B4-BE49-F238E27FC236}">
                    <a16:creationId xmlns:a16="http://schemas.microsoft.com/office/drawing/2014/main" id="{F394F317-DB2C-4EB4-BAA9-F421AAA3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403"/>
              </a:xfrm>
              <a:custGeom>
                <a:avLst/>
                <a:gdLst>
                  <a:gd name="T0" fmla="*/ 137 w 729"/>
                  <a:gd name="T1" fmla="*/ 0 h 403"/>
                  <a:gd name="T2" fmla="*/ 0 w 729"/>
                  <a:gd name="T3" fmla="*/ 108 h 403"/>
                  <a:gd name="T4" fmla="*/ 0 w 729"/>
                  <a:gd name="T5" fmla="*/ 403 h 403"/>
                  <a:gd name="T6" fmla="*/ 593 w 729"/>
                  <a:gd name="T7" fmla="*/ 403 h 403"/>
                  <a:gd name="T8" fmla="*/ 729 w 729"/>
                  <a:gd name="T9" fmla="*/ 305 h 403"/>
                  <a:gd name="T10" fmla="*/ 729 w 729"/>
                  <a:gd name="T11" fmla="*/ 0 h 403"/>
                  <a:gd name="T12" fmla="*/ 137 w 729"/>
                  <a:gd name="T13" fmla="*/ 0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9"/>
                  <a:gd name="T22" fmla="*/ 0 h 403"/>
                  <a:gd name="T23" fmla="*/ 729 w 729"/>
                  <a:gd name="T24" fmla="*/ 403 h 40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9" h="403">
                    <a:moveTo>
                      <a:pt x="137" y="0"/>
                    </a:moveTo>
                    <a:lnTo>
                      <a:pt x="0" y="108"/>
                    </a:lnTo>
                    <a:lnTo>
                      <a:pt x="0" y="403"/>
                    </a:lnTo>
                    <a:lnTo>
                      <a:pt x="593" y="403"/>
                    </a:lnTo>
                    <a:lnTo>
                      <a:pt x="729" y="305"/>
                    </a:lnTo>
                    <a:lnTo>
                      <a:pt x="729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0" name="Freeform 168">
                <a:extLst>
                  <a:ext uri="{FF2B5EF4-FFF2-40B4-BE49-F238E27FC236}">
                    <a16:creationId xmlns:a16="http://schemas.microsoft.com/office/drawing/2014/main" id="{5EE3C3E9-3AC8-43B0-9D13-C53D7CB83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108"/>
              </a:xfrm>
              <a:custGeom>
                <a:avLst/>
                <a:gdLst>
                  <a:gd name="T0" fmla="*/ 0 w 729"/>
                  <a:gd name="T1" fmla="*/ 108 h 108"/>
                  <a:gd name="T2" fmla="*/ 593 w 729"/>
                  <a:gd name="T3" fmla="*/ 108 h 108"/>
                  <a:gd name="T4" fmla="*/ 729 w 729"/>
                  <a:gd name="T5" fmla="*/ 0 h 108"/>
                  <a:gd name="T6" fmla="*/ 137 w 729"/>
                  <a:gd name="T7" fmla="*/ 0 h 108"/>
                  <a:gd name="T8" fmla="*/ 0 w 729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08"/>
                  <a:gd name="T17" fmla="*/ 729 w 72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08">
                    <a:moveTo>
                      <a:pt x="0" y="108"/>
                    </a:moveTo>
                    <a:lnTo>
                      <a:pt x="593" y="108"/>
                    </a:lnTo>
                    <a:lnTo>
                      <a:pt x="729" y="0"/>
                    </a:lnTo>
                    <a:lnTo>
                      <a:pt x="137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1" name="Freeform 169">
                <a:extLst>
                  <a:ext uri="{FF2B5EF4-FFF2-40B4-BE49-F238E27FC236}">
                    <a16:creationId xmlns:a16="http://schemas.microsoft.com/office/drawing/2014/main" id="{BEDDB638-B263-4BD2-B18E-05234E1EE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3446"/>
                <a:ext cx="136" cy="403"/>
              </a:xfrm>
              <a:custGeom>
                <a:avLst/>
                <a:gdLst>
                  <a:gd name="T0" fmla="*/ 0 w 136"/>
                  <a:gd name="T1" fmla="*/ 108 h 403"/>
                  <a:gd name="T2" fmla="*/ 136 w 136"/>
                  <a:gd name="T3" fmla="*/ 0 h 403"/>
                  <a:gd name="T4" fmla="*/ 136 w 136"/>
                  <a:gd name="T5" fmla="*/ 305 h 403"/>
                  <a:gd name="T6" fmla="*/ 0 w 136"/>
                  <a:gd name="T7" fmla="*/ 403 h 403"/>
                  <a:gd name="T8" fmla="*/ 0 w 136"/>
                  <a:gd name="T9" fmla="*/ 108 h 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403"/>
                  <a:gd name="T17" fmla="*/ 136 w 136"/>
                  <a:gd name="T18" fmla="*/ 403 h 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403">
                    <a:moveTo>
                      <a:pt x="0" y="108"/>
                    </a:moveTo>
                    <a:lnTo>
                      <a:pt x="136" y="0"/>
                    </a:lnTo>
                    <a:lnTo>
                      <a:pt x="136" y="305"/>
                    </a:lnTo>
                    <a:lnTo>
                      <a:pt x="0" y="403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2" name="Freeform 170">
                <a:extLst>
                  <a:ext uri="{FF2B5EF4-FFF2-40B4-BE49-F238E27FC236}">
                    <a16:creationId xmlns:a16="http://schemas.microsoft.com/office/drawing/2014/main" id="{CB5A4FB8-81E9-4B1B-8BF9-FF3529913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403"/>
              </a:xfrm>
              <a:custGeom>
                <a:avLst/>
                <a:gdLst>
                  <a:gd name="T0" fmla="*/ 2147483646 w 48"/>
                  <a:gd name="T1" fmla="*/ 0 h 37"/>
                  <a:gd name="T2" fmla="*/ 0 w 48"/>
                  <a:gd name="T3" fmla="*/ 2147483646 h 37"/>
                  <a:gd name="T4" fmla="*/ 0 w 48"/>
                  <a:gd name="T5" fmla="*/ 2147483646 h 37"/>
                  <a:gd name="T6" fmla="*/ 2147483646 w 48"/>
                  <a:gd name="T7" fmla="*/ 2147483646 h 37"/>
                  <a:gd name="T8" fmla="*/ 2147483646 w 48"/>
                  <a:gd name="T9" fmla="*/ 2147483646 h 37"/>
                  <a:gd name="T10" fmla="*/ 2147483646 w 48"/>
                  <a:gd name="T11" fmla="*/ 0 h 37"/>
                  <a:gd name="T12" fmla="*/ 2147483646 w 48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7"/>
                  <a:gd name="T23" fmla="*/ 48 w 48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7">
                    <a:moveTo>
                      <a:pt x="9" y="0"/>
                    </a:moveTo>
                    <a:lnTo>
                      <a:pt x="0" y="10"/>
                    </a:lnTo>
                    <a:lnTo>
                      <a:pt x="0" y="37"/>
                    </a:lnTo>
                    <a:lnTo>
                      <a:pt x="39" y="37"/>
                    </a:lnTo>
                    <a:lnTo>
                      <a:pt x="48" y="28"/>
                    </a:lnTo>
                    <a:lnTo>
                      <a:pt x="48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3" name="Freeform 171">
                <a:extLst>
                  <a:ext uri="{FF2B5EF4-FFF2-40B4-BE49-F238E27FC236}">
                    <a16:creationId xmlns:a16="http://schemas.microsoft.com/office/drawing/2014/main" id="{722DF691-9A6A-4527-9C90-77433500C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3446"/>
                <a:ext cx="729" cy="108"/>
              </a:xfrm>
              <a:custGeom>
                <a:avLst/>
                <a:gdLst>
                  <a:gd name="T0" fmla="*/ 0 w 48"/>
                  <a:gd name="T1" fmla="*/ 2147483646 h 10"/>
                  <a:gd name="T2" fmla="*/ 2147483646 w 48"/>
                  <a:gd name="T3" fmla="*/ 2147483646 h 10"/>
                  <a:gd name="T4" fmla="*/ 2147483646 w 48"/>
                  <a:gd name="T5" fmla="*/ 0 h 10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0"/>
                  <a:gd name="T11" fmla="*/ 48 w 48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0">
                    <a:moveTo>
                      <a:pt x="0" y="10"/>
                    </a:moveTo>
                    <a:lnTo>
                      <a:pt x="39" y="10"/>
                    </a:lnTo>
                    <a:lnTo>
                      <a:pt x="48" y="0"/>
                    </a:lnTo>
                  </a:path>
                </a:pathLst>
              </a:cu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44" name="Line 172">
                <a:extLst>
                  <a:ext uri="{FF2B5EF4-FFF2-40B4-BE49-F238E27FC236}">
                    <a16:creationId xmlns:a16="http://schemas.microsoft.com/office/drawing/2014/main" id="{8789B36E-AC72-4526-8B35-BFE34C9FE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3" y="3554"/>
                <a:ext cx="1" cy="295"/>
              </a:xfrm>
              <a:prstGeom prst="line">
                <a:avLst/>
              </a:prstGeom>
              <a:noFill/>
              <a:ln w="46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36" name="Group 179">
              <a:extLst>
                <a:ext uri="{FF2B5EF4-FFF2-40B4-BE49-F238E27FC236}">
                  <a16:creationId xmlns:a16="http://schemas.microsoft.com/office/drawing/2014/main" id="{C2FDF031-01FB-45AE-BF5B-019B9FBFA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338" y="5694363"/>
              <a:ext cx="844550" cy="328613"/>
              <a:chOff x="1541" y="3587"/>
              <a:chExt cx="532" cy="207"/>
            </a:xfrm>
          </p:grpSpPr>
          <p:sp>
            <p:nvSpPr>
              <p:cNvPr id="56437" name="Freeform 177">
                <a:extLst>
                  <a:ext uri="{FF2B5EF4-FFF2-40B4-BE49-F238E27FC236}">
                    <a16:creationId xmlns:a16="http://schemas.microsoft.com/office/drawing/2014/main" id="{D3E3F678-4C9F-4B75-9108-8D0A02211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3620"/>
                <a:ext cx="486" cy="174"/>
              </a:xfrm>
              <a:custGeom>
                <a:avLst/>
                <a:gdLst>
                  <a:gd name="T0" fmla="*/ 334 w 486"/>
                  <a:gd name="T1" fmla="*/ 0 h 174"/>
                  <a:gd name="T2" fmla="*/ 349 w 486"/>
                  <a:gd name="T3" fmla="*/ 11 h 174"/>
                  <a:gd name="T4" fmla="*/ 0 w 486"/>
                  <a:gd name="T5" fmla="*/ 131 h 174"/>
                  <a:gd name="T6" fmla="*/ 15 w 486"/>
                  <a:gd name="T7" fmla="*/ 174 h 174"/>
                  <a:gd name="T8" fmla="*/ 380 w 486"/>
                  <a:gd name="T9" fmla="*/ 54 h 174"/>
                  <a:gd name="T10" fmla="*/ 380 w 486"/>
                  <a:gd name="T11" fmla="*/ 76 h 174"/>
                  <a:gd name="T12" fmla="*/ 486 w 486"/>
                  <a:gd name="T13" fmla="*/ 0 h 174"/>
                  <a:gd name="T14" fmla="*/ 334 w 486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6"/>
                  <a:gd name="T25" fmla="*/ 0 h 174"/>
                  <a:gd name="T26" fmla="*/ 486 w 486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6" h="174">
                    <a:moveTo>
                      <a:pt x="334" y="0"/>
                    </a:moveTo>
                    <a:lnTo>
                      <a:pt x="349" y="11"/>
                    </a:lnTo>
                    <a:lnTo>
                      <a:pt x="0" y="131"/>
                    </a:lnTo>
                    <a:lnTo>
                      <a:pt x="15" y="174"/>
                    </a:lnTo>
                    <a:lnTo>
                      <a:pt x="380" y="54"/>
                    </a:lnTo>
                    <a:lnTo>
                      <a:pt x="380" y="76"/>
                    </a:lnTo>
                    <a:lnTo>
                      <a:pt x="486" y="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" cap="rnd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8" name="Freeform 178">
                <a:extLst>
                  <a:ext uri="{FF2B5EF4-FFF2-40B4-BE49-F238E27FC236}">
                    <a16:creationId xmlns:a16="http://schemas.microsoft.com/office/drawing/2014/main" id="{8B3C377D-A3B5-4C6A-B600-724A0F403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3587"/>
                <a:ext cx="486" cy="174"/>
              </a:xfrm>
              <a:custGeom>
                <a:avLst/>
                <a:gdLst>
                  <a:gd name="T0" fmla="*/ 334 w 486"/>
                  <a:gd name="T1" fmla="*/ 0 h 174"/>
                  <a:gd name="T2" fmla="*/ 350 w 486"/>
                  <a:gd name="T3" fmla="*/ 22 h 174"/>
                  <a:gd name="T4" fmla="*/ 0 w 486"/>
                  <a:gd name="T5" fmla="*/ 131 h 174"/>
                  <a:gd name="T6" fmla="*/ 31 w 486"/>
                  <a:gd name="T7" fmla="*/ 174 h 174"/>
                  <a:gd name="T8" fmla="*/ 380 w 486"/>
                  <a:gd name="T9" fmla="*/ 55 h 174"/>
                  <a:gd name="T10" fmla="*/ 395 w 486"/>
                  <a:gd name="T11" fmla="*/ 76 h 174"/>
                  <a:gd name="T12" fmla="*/ 486 w 486"/>
                  <a:gd name="T13" fmla="*/ 0 h 174"/>
                  <a:gd name="T14" fmla="*/ 334 w 486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6"/>
                  <a:gd name="T25" fmla="*/ 0 h 174"/>
                  <a:gd name="T26" fmla="*/ 486 w 486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6" h="174">
                    <a:moveTo>
                      <a:pt x="334" y="0"/>
                    </a:moveTo>
                    <a:lnTo>
                      <a:pt x="350" y="22"/>
                    </a:lnTo>
                    <a:lnTo>
                      <a:pt x="0" y="131"/>
                    </a:lnTo>
                    <a:lnTo>
                      <a:pt x="31" y="174"/>
                    </a:lnTo>
                    <a:lnTo>
                      <a:pt x="380" y="55"/>
                    </a:lnTo>
                    <a:lnTo>
                      <a:pt x="395" y="76"/>
                    </a:lnTo>
                    <a:lnTo>
                      <a:pt x="486" y="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6326" name="Group 182">
            <a:extLst>
              <a:ext uri="{FF2B5EF4-FFF2-40B4-BE49-F238E27FC236}">
                <a16:creationId xmlns:a16="http://schemas.microsoft.com/office/drawing/2014/main" id="{719CDA44-ACA6-404E-AA54-D6EE984E5F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038" y="1066800"/>
            <a:ext cx="4205287" cy="2035175"/>
            <a:chOff x="189" y="672"/>
            <a:chExt cx="2343" cy="1134"/>
          </a:xfrm>
        </p:grpSpPr>
        <p:sp>
          <p:nvSpPr>
            <p:cNvPr id="56330" name="AutoShape 181">
              <a:extLst>
                <a:ext uri="{FF2B5EF4-FFF2-40B4-BE49-F238E27FC236}">
                  <a16:creationId xmlns:a16="http://schemas.microsoft.com/office/drawing/2014/main" id="{3CE0ED26-85CE-4A64-87DD-F20C5F4B52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9" y="672"/>
              <a:ext cx="2343" cy="1134"/>
            </a:xfrm>
            <a:prstGeom prst="rect">
              <a:avLst/>
            </a:prstGeom>
            <a:noFill/>
            <a:ln w="19050" algn="ctr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31" name="Group 187">
              <a:extLst>
                <a:ext uri="{FF2B5EF4-FFF2-40B4-BE49-F238E27FC236}">
                  <a16:creationId xmlns:a16="http://schemas.microsoft.com/office/drawing/2014/main" id="{EA49B485-7DA4-4A86-A1E8-A0C0B1A35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754"/>
              <a:ext cx="439" cy="360"/>
              <a:chOff x="408" y="754"/>
              <a:chExt cx="439" cy="360"/>
            </a:xfrm>
          </p:grpSpPr>
          <p:sp>
            <p:nvSpPr>
              <p:cNvPr id="56413" name="Freeform 183">
                <a:extLst>
                  <a:ext uri="{FF2B5EF4-FFF2-40B4-BE49-F238E27FC236}">
                    <a16:creationId xmlns:a16="http://schemas.microsoft.com/office/drawing/2014/main" id="{4128DE09-7278-4DA1-A760-88922EEB7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754"/>
                <a:ext cx="439" cy="360"/>
              </a:xfrm>
              <a:custGeom>
                <a:avLst/>
                <a:gdLst>
                  <a:gd name="T0" fmla="*/ 2147483646 w 42"/>
                  <a:gd name="T1" fmla="*/ 0 h 48"/>
                  <a:gd name="T2" fmla="*/ 0 w 42"/>
                  <a:gd name="T3" fmla="*/ 2147483646 h 48"/>
                  <a:gd name="T4" fmla="*/ 0 w 42"/>
                  <a:gd name="T5" fmla="*/ 2147483646 h 48"/>
                  <a:gd name="T6" fmla="*/ 2147483646 w 42"/>
                  <a:gd name="T7" fmla="*/ 2147483646 h 48"/>
                  <a:gd name="T8" fmla="*/ 2147483646 w 42"/>
                  <a:gd name="T9" fmla="*/ 2147483646 h 48"/>
                  <a:gd name="T10" fmla="*/ 2147483646 w 42"/>
                  <a:gd name="T11" fmla="*/ 2147483646 h 48"/>
                  <a:gd name="T12" fmla="*/ 2147483646 w 4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8"/>
                  <a:gd name="T23" fmla="*/ 42 w 4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8">
                    <a:moveTo>
                      <a:pt x="21" y="0"/>
                    </a:moveTo>
                    <a:cubicBezTo>
                      <a:pt x="10" y="0"/>
                      <a:pt x="0" y="3"/>
                      <a:pt x="0" y="6"/>
                    </a:cubicBezTo>
                    <a:lnTo>
                      <a:pt x="0" y="42"/>
                    </a:lnTo>
                    <a:cubicBezTo>
                      <a:pt x="0" y="45"/>
                      <a:pt x="10" y="48"/>
                      <a:pt x="21" y="48"/>
                    </a:cubicBezTo>
                    <a:cubicBezTo>
                      <a:pt x="32" y="48"/>
                      <a:pt x="42" y="45"/>
                      <a:pt x="42" y="42"/>
                    </a:cubicBezTo>
                    <a:lnTo>
                      <a:pt x="42" y="6"/>
                    </a:lnTo>
                    <a:cubicBezTo>
                      <a:pt x="42" y="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4" name="Oval 184">
                <a:extLst>
                  <a:ext uri="{FF2B5EF4-FFF2-40B4-BE49-F238E27FC236}">
                    <a16:creationId xmlns:a16="http://schemas.microsoft.com/office/drawing/2014/main" id="{3672A261-7E81-4291-AA17-3F0FF1FB5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754"/>
                <a:ext cx="439" cy="90"/>
              </a:xfrm>
              <a:prstGeom prst="ellipse">
                <a:avLst/>
              </a:prstGeom>
              <a:solidFill>
                <a:srgbClr val="3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415" name="Freeform 185">
                <a:extLst>
                  <a:ext uri="{FF2B5EF4-FFF2-40B4-BE49-F238E27FC236}">
                    <a16:creationId xmlns:a16="http://schemas.microsoft.com/office/drawing/2014/main" id="{4F06D05B-3D05-43B2-978B-DAD48D5B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754"/>
                <a:ext cx="439" cy="360"/>
              </a:xfrm>
              <a:custGeom>
                <a:avLst/>
                <a:gdLst>
                  <a:gd name="T0" fmla="*/ 2147483646 w 42"/>
                  <a:gd name="T1" fmla="*/ 0 h 48"/>
                  <a:gd name="T2" fmla="*/ 0 w 42"/>
                  <a:gd name="T3" fmla="*/ 2147483646 h 48"/>
                  <a:gd name="T4" fmla="*/ 0 w 42"/>
                  <a:gd name="T5" fmla="*/ 2147483646 h 48"/>
                  <a:gd name="T6" fmla="*/ 2147483646 w 42"/>
                  <a:gd name="T7" fmla="*/ 2147483646 h 48"/>
                  <a:gd name="T8" fmla="*/ 2147483646 w 42"/>
                  <a:gd name="T9" fmla="*/ 2147483646 h 48"/>
                  <a:gd name="T10" fmla="*/ 2147483646 w 42"/>
                  <a:gd name="T11" fmla="*/ 2147483646 h 48"/>
                  <a:gd name="T12" fmla="*/ 2147483646 w 4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8"/>
                  <a:gd name="T23" fmla="*/ 42 w 4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8">
                    <a:moveTo>
                      <a:pt x="21" y="0"/>
                    </a:moveTo>
                    <a:cubicBezTo>
                      <a:pt x="10" y="0"/>
                      <a:pt x="0" y="3"/>
                      <a:pt x="0" y="6"/>
                    </a:cubicBezTo>
                    <a:lnTo>
                      <a:pt x="0" y="42"/>
                    </a:lnTo>
                    <a:cubicBezTo>
                      <a:pt x="0" y="45"/>
                      <a:pt x="10" y="48"/>
                      <a:pt x="21" y="48"/>
                    </a:cubicBezTo>
                    <a:cubicBezTo>
                      <a:pt x="32" y="48"/>
                      <a:pt x="42" y="45"/>
                      <a:pt x="42" y="42"/>
                    </a:cubicBezTo>
                    <a:lnTo>
                      <a:pt x="42" y="6"/>
                    </a:lnTo>
                    <a:cubicBezTo>
                      <a:pt x="42" y="3"/>
                      <a:pt x="32" y="0"/>
                      <a:pt x="21" y="0"/>
                    </a:cubicBez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6" name="Freeform 186">
                <a:extLst>
                  <a:ext uri="{FF2B5EF4-FFF2-40B4-BE49-F238E27FC236}">
                    <a16:creationId xmlns:a16="http://schemas.microsoft.com/office/drawing/2014/main" id="{C69C951A-22A2-4A99-8ACF-6BEF3AFC2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799"/>
                <a:ext cx="439" cy="45"/>
              </a:xfrm>
              <a:custGeom>
                <a:avLst/>
                <a:gdLst>
                  <a:gd name="T0" fmla="*/ 0 w 42"/>
                  <a:gd name="T1" fmla="*/ 0 h 6"/>
                  <a:gd name="T2" fmla="*/ 2147483646 w 42"/>
                  <a:gd name="T3" fmla="*/ 2147483646 h 6"/>
                  <a:gd name="T4" fmla="*/ 2147483646 w 42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6"/>
                  <a:gd name="T11" fmla="*/ 42 w 42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6">
                    <a:moveTo>
                      <a:pt x="0" y="0"/>
                    </a:moveTo>
                    <a:cubicBezTo>
                      <a:pt x="0" y="4"/>
                      <a:pt x="10" y="6"/>
                      <a:pt x="21" y="6"/>
                    </a:cubicBezTo>
                    <a:cubicBezTo>
                      <a:pt x="32" y="6"/>
                      <a:pt x="42" y="4"/>
                      <a:pt x="42" y="0"/>
                    </a:cubicBezTo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2" name="Group 194">
              <a:extLst>
                <a:ext uri="{FF2B5EF4-FFF2-40B4-BE49-F238E27FC236}">
                  <a16:creationId xmlns:a16="http://schemas.microsoft.com/office/drawing/2014/main" id="{4D6D94FE-0BC2-4C15-B91A-BEE858C8F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308"/>
              <a:ext cx="647" cy="397"/>
              <a:chOff x="408" y="1308"/>
              <a:chExt cx="647" cy="397"/>
            </a:xfrm>
          </p:grpSpPr>
          <p:sp>
            <p:nvSpPr>
              <p:cNvPr id="56407" name="Freeform 188">
                <a:extLst>
                  <a:ext uri="{FF2B5EF4-FFF2-40B4-BE49-F238E27FC236}">
                    <a16:creationId xmlns:a16="http://schemas.microsoft.com/office/drawing/2014/main" id="{8DCF1257-EEF5-4B3C-AC59-A393AD50A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397"/>
              </a:xfrm>
              <a:custGeom>
                <a:avLst/>
                <a:gdLst>
                  <a:gd name="T0" fmla="*/ 146 w 647"/>
                  <a:gd name="T1" fmla="*/ 0 h 397"/>
                  <a:gd name="T2" fmla="*/ 0 w 647"/>
                  <a:gd name="T3" fmla="*/ 105 h 397"/>
                  <a:gd name="T4" fmla="*/ 0 w 647"/>
                  <a:gd name="T5" fmla="*/ 397 h 397"/>
                  <a:gd name="T6" fmla="*/ 512 w 647"/>
                  <a:gd name="T7" fmla="*/ 397 h 397"/>
                  <a:gd name="T8" fmla="*/ 647 w 647"/>
                  <a:gd name="T9" fmla="*/ 299 h 397"/>
                  <a:gd name="T10" fmla="*/ 647 w 647"/>
                  <a:gd name="T11" fmla="*/ 0 h 397"/>
                  <a:gd name="T12" fmla="*/ 146 w 647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7"/>
                  <a:gd name="T22" fmla="*/ 0 h 397"/>
                  <a:gd name="T23" fmla="*/ 647 w 647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7" h="397">
                    <a:moveTo>
                      <a:pt x="146" y="0"/>
                    </a:moveTo>
                    <a:lnTo>
                      <a:pt x="0" y="105"/>
                    </a:lnTo>
                    <a:lnTo>
                      <a:pt x="0" y="397"/>
                    </a:lnTo>
                    <a:lnTo>
                      <a:pt x="512" y="397"/>
                    </a:lnTo>
                    <a:lnTo>
                      <a:pt x="647" y="299"/>
                    </a:lnTo>
                    <a:lnTo>
                      <a:pt x="647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8" name="Freeform 189">
                <a:extLst>
                  <a:ext uri="{FF2B5EF4-FFF2-40B4-BE49-F238E27FC236}">
                    <a16:creationId xmlns:a16="http://schemas.microsoft.com/office/drawing/2014/main" id="{656F02AC-707E-41D9-81BC-FFD84881C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105"/>
              </a:xfrm>
              <a:custGeom>
                <a:avLst/>
                <a:gdLst>
                  <a:gd name="T0" fmla="*/ 0 w 647"/>
                  <a:gd name="T1" fmla="*/ 105 h 105"/>
                  <a:gd name="T2" fmla="*/ 512 w 647"/>
                  <a:gd name="T3" fmla="*/ 105 h 105"/>
                  <a:gd name="T4" fmla="*/ 647 w 647"/>
                  <a:gd name="T5" fmla="*/ 0 h 105"/>
                  <a:gd name="T6" fmla="*/ 146 w 647"/>
                  <a:gd name="T7" fmla="*/ 0 h 105"/>
                  <a:gd name="T8" fmla="*/ 0 w 64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7"/>
                  <a:gd name="T16" fmla="*/ 0 h 105"/>
                  <a:gd name="T17" fmla="*/ 647 w 64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7" h="105">
                    <a:moveTo>
                      <a:pt x="0" y="105"/>
                    </a:moveTo>
                    <a:lnTo>
                      <a:pt x="512" y="105"/>
                    </a:lnTo>
                    <a:lnTo>
                      <a:pt x="647" y="0"/>
                    </a:lnTo>
                    <a:lnTo>
                      <a:pt x="146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9" name="Freeform 190">
                <a:extLst>
                  <a:ext uri="{FF2B5EF4-FFF2-40B4-BE49-F238E27FC236}">
                    <a16:creationId xmlns:a16="http://schemas.microsoft.com/office/drawing/2014/main" id="{EAE7A029-1248-4E78-A3F2-27266C7E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308"/>
                <a:ext cx="135" cy="397"/>
              </a:xfrm>
              <a:custGeom>
                <a:avLst/>
                <a:gdLst>
                  <a:gd name="T0" fmla="*/ 0 w 135"/>
                  <a:gd name="T1" fmla="*/ 105 h 397"/>
                  <a:gd name="T2" fmla="*/ 135 w 135"/>
                  <a:gd name="T3" fmla="*/ 0 h 397"/>
                  <a:gd name="T4" fmla="*/ 135 w 135"/>
                  <a:gd name="T5" fmla="*/ 299 h 397"/>
                  <a:gd name="T6" fmla="*/ 0 w 135"/>
                  <a:gd name="T7" fmla="*/ 397 h 397"/>
                  <a:gd name="T8" fmla="*/ 0 w 135"/>
                  <a:gd name="T9" fmla="*/ 10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397"/>
                  <a:gd name="T17" fmla="*/ 135 w 135"/>
                  <a:gd name="T18" fmla="*/ 397 h 3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397">
                    <a:moveTo>
                      <a:pt x="0" y="105"/>
                    </a:moveTo>
                    <a:lnTo>
                      <a:pt x="135" y="0"/>
                    </a:lnTo>
                    <a:lnTo>
                      <a:pt x="135" y="299"/>
                    </a:lnTo>
                    <a:lnTo>
                      <a:pt x="0" y="39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0" name="Freeform 191">
                <a:extLst>
                  <a:ext uri="{FF2B5EF4-FFF2-40B4-BE49-F238E27FC236}">
                    <a16:creationId xmlns:a16="http://schemas.microsoft.com/office/drawing/2014/main" id="{68BF2432-8A7B-4A72-BD14-853D004C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397"/>
              </a:xfrm>
              <a:custGeom>
                <a:avLst/>
                <a:gdLst>
                  <a:gd name="T0" fmla="*/ 2147483646 w 62"/>
                  <a:gd name="T1" fmla="*/ 0 h 53"/>
                  <a:gd name="T2" fmla="*/ 0 w 62"/>
                  <a:gd name="T3" fmla="*/ 2147483646 h 53"/>
                  <a:gd name="T4" fmla="*/ 0 w 62"/>
                  <a:gd name="T5" fmla="*/ 2147483646 h 53"/>
                  <a:gd name="T6" fmla="*/ 2147483646 w 62"/>
                  <a:gd name="T7" fmla="*/ 2147483646 h 53"/>
                  <a:gd name="T8" fmla="*/ 2147483646 w 62"/>
                  <a:gd name="T9" fmla="*/ 2147483646 h 53"/>
                  <a:gd name="T10" fmla="*/ 2147483646 w 62"/>
                  <a:gd name="T11" fmla="*/ 0 h 53"/>
                  <a:gd name="T12" fmla="*/ 2147483646 w 62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53"/>
                  <a:gd name="T23" fmla="*/ 62 w 6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53">
                    <a:moveTo>
                      <a:pt x="14" y="0"/>
                    </a:moveTo>
                    <a:lnTo>
                      <a:pt x="0" y="14"/>
                    </a:lnTo>
                    <a:lnTo>
                      <a:pt x="0" y="53"/>
                    </a:lnTo>
                    <a:lnTo>
                      <a:pt x="49" y="53"/>
                    </a:lnTo>
                    <a:lnTo>
                      <a:pt x="62" y="40"/>
                    </a:lnTo>
                    <a:lnTo>
                      <a:pt x="62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1" name="Freeform 192">
                <a:extLst>
                  <a:ext uri="{FF2B5EF4-FFF2-40B4-BE49-F238E27FC236}">
                    <a16:creationId xmlns:a16="http://schemas.microsoft.com/office/drawing/2014/main" id="{E545B69A-2457-4CAD-B6DD-B4D9EC807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105"/>
              </a:xfrm>
              <a:custGeom>
                <a:avLst/>
                <a:gdLst>
                  <a:gd name="T0" fmla="*/ 0 w 62"/>
                  <a:gd name="T1" fmla="*/ 2147483646 h 14"/>
                  <a:gd name="T2" fmla="*/ 2147483646 w 62"/>
                  <a:gd name="T3" fmla="*/ 2147483646 h 14"/>
                  <a:gd name="T4" fmla="*/ 2147483646 w 6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4"/>
                  <a:gd name="T11" fmla="*/ 62 w 6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4">
                    <a:moveTo>
                      <a:pt x="0" y="14"/>
                    </a:moveTo>
                    <a:lnTo>
                      <a:pt x="49" y="14"/>
                    </a:lnTo>
                    <a:lnTo>
                      <a:pt x="62" y="0"/>
                    </a:lnTo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2" name="Line 193">
                <a:extLst>
                  <a:ext uri="{FF2B5EF4-FFF2-40B4-BE49-F238E27FC236}">
                    <a16:creationId xmlns:a16="http://schemas.microsoft.com/office/drawing/2014/main" id="{4B302710-7220-4698-8A8B-C0A61B7DF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413"/>
                <a:ext cx="1" cy="292"/>
              </a:xfrm>
              <a:prstGeom prst="line">
                <a:avLst/>
              </a:pr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3" name="Group 198">
              <a:extLst>
                <a:ext uri="{FF2B5EF4-FFF2-40B4-BE49-F238E27FC236}">
                  <a16:creationId xmlns:a16="http://schemas.microsoft.com/office/drawing/2014/main" id="{6ED2B9B0-C788-4CAF-AE56-453B863A7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" y="679"/>
              <a:ext cx="1003" cy="517"/>
              <a:chOff x="199" y="679"/>
              <a:chExt cx="1003" cy="517"/>
            </a:xfrm>
          </p:grpSpPr>
          <p:sp>
            <p:nvSpPr>
              <p:cNvPr id="56404" name="Line 195">
                <a:extLst>
                  <a:ext uri="{FF2B5EF4-FFF2-40B4-BE49-F238E27FC236}">
                    <a16:creationId xmlns:a16="http://schemas.microsoft.com/office/drawing/2014/main" id="{9030646D-B0D6-42AA-B546-E1748DAF3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" y="679"/>
                <a:ext cx="1" cy="315"/>
              </a:xfrm>
              <a:prstGeom prst="line">
                <a:avLst/>
              </a:prstGeom>
              <a:noFill/>
              <a:ln w="2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5" name="Line 196">
                <a:extLst>
                  <a:ext uri="{FF2B5EF4-FFF2-40B4-BE49-F238E27FC236}">
                    <a16:creationId xmlns:a16="http://schemas.microsoft.com/office/drawing/2014/main" id="{ABD1CEDE-D4C9-438D-A71D-A7EB2C5C6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9" y="994"/>
                <a:ext cx="428" cy="202"/>
              </a:xfrm>
              <a:prstGeom prst="line">
                <a:avLst/>
              </a:prstGeom>
              <a:noFill/>
              <a:ln w="2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6" name="Line 197">
                <a:extLst>
                  <a:ext uri="{FF2B5EF4-FFF2-40B4-BE49-F238E27FC236}">
                    <a16:creationId xmlns:a16="http://schemas.microsoft.com/office/drawing/2014/main" id="{CFEBB94B-5D15-4E4D-A36B-FC2E65080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" y="994"/>
                <a:ext cx="575" cy="1"/>
              </a:xfrm>
              <a:prstGeom prst="line">
                <a:avLst/>
              </a:prstGeom>
              <a:noFill/>
              <a:ln w="2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34" name="Line 199">
              <a:extLst>
                <a:ext uri="{FF2B5EF4-FFF2-40B4-BE49-F238E27FC236}">
                  <a16:creationId xmlns:a16="http://schemas.microsoft.com/office/drawing/2014/main" id="{E99C5844-B5E3-496C-A9C1-DF0118D10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1151"/>
              <a:ext cx="1" cy="434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200">
              <a:extLst>
                <a:ext uri="{FF2B5EF4-FFF2-40B4-BE49-F238E27FC236}">
                  <a16:creationId xmlns:a16="http://schemas.microsoft.com/office/drawing/2014/main" id="{67AE2549-523C-475E-B3B2-1EC1D503D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1585"/>
              <a:ext cx="575" cy="1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201">
              <a:extLst>
                <a:ext uri="{FF2B5EF4-FFF2-40B4-BE49-F238E27FC236}">
                  <a16:creationId xmlns:a16="http://schemas.microsoft.com/office/drawing/2014/main" id="{C246683F-2360-47FF-AD04-AA79EF997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" y="1585"/>
              <a:ext cx="354" cy="202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37" name="Group 205">
              <a:extLst>
                <a:ext uri="{FF2B5EF4-FFF2-40B4-BE49-F238E27FC236}">
                  <a16:creationId xmlns:a16="http://schemas.microsoft.com/office/drawing/2014/main" id="{3B712BA2-260D-40EE-9BDC-C08DFDCA4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8" y="956"/>
              <a:ext cx="1148" cy="629"/>
              <a:chOff x="1348" y="956"/>
              <a:chExt cx="1148" cy="629"/>
            </a:xfrm>
          </p:grpSpPr>
          <p:sp>
            <p:nvSpPr>
              <p:cNvPr id="56401" name="Line 202">
                <a:extLst>
                  <a:ext uri="{FF2B5EF4-FFF2-40B4-BE49-F238E27FC236}">
                    <a16:creationId xmlns:a16="http://schemas.microsoft.com/office/drawing/2014/main" id="{D15B0C2F-94CC-4435-AE41-92B64713D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956"/>
                <a:ext cx="1" cy="434"/>
              </a:xfrm>
              <a:prstGeom prst="line">
                <a:avLst/>
              </a:prstGeom>
              <a:noFill/>
              <a:ln w="2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2" name="Line 203">
                <a:extLst>
                  <a:ext uri="{FF2B5EF4-FFF2-40B4-BE49-F238E27FC236}">
                    <a16:creationId xmlns:a16="http://schemas.microsoft.com/office/drawing/2014/main" id="{B5F58BB0-8BC2-4AAD-8DAF-4B9D35554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1390"/>
                <a:ext cx="793" cy="1"/>
              </a:xfrm>
              <a:prstGeom prst="line">
                <a:avLst/>
              </a:prstGeom>
              <a:noFill/>
              <a:ln w="2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3" name="Line 204">
                <a:extLst>
                  <a:ext uri="{FF2B5EF4-FFF2-40B4-BE49-F238E27FC236}">
                    <a16:creationId xmlns:a16="http://schemas.microsoft.com/office/drawing/2014/main" id="{760C765F-B078-4F40-8095-FCF7F4CBA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8" y="1390"/>
                <a:ext cx="355" cy="195"/>
              </a:xfrm>
              <a:prstGeom prst="line">
                <a:avLst/>
              </a:prstGeom>
              <a:noFill/>
              <a:ln w="2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8" name="Group 210">
              <a:extLst>
                <a:ext uri="{FF2B5EF4-FFF2-40B4-BE49-F238E27FC236}">
                  <a16:creationId xmlns:a16="http://schemas.microsoft.com/office/drawing/2014/main" id="{311683B2-5D98-494A-973F-32F51D0AC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51"/>
              <a:ext cx="428" cy="314"/>
              <a:chOff x="1776" y="1151"/>
              <a:chExt cx="428" cy="314"/>
            </a:xfrm>
          </p:grpSpPr>
          <p:sp>
            <p:nvSpPr>
              <p:cNvPr id="56397" name="Freeform 206">
                <a:extLst>
                  <a:ext uri="{FF2B5EF4-FFF2-40B4-BE49-F238E27FC236}">
                    <a16:creationId xmlns:a16="http://schemas.microsoft.com/office/drawing/2014/main" id="{1A96721A-66AB-4DC2-8FE7-505474498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151"/>
                <a:ext cx="428" cy="314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8" name="Oval 207">
                <a:extLst>
                  <a:ext uri="{FF2B5EF4-FFF2-40B4-BE49-F238E27FC236}">
                    <a16:creationId xmlns:a16="http://schemas.microsoft.com/office/drawing/2014/main" id="{74FD66A7-BA03-4A5B-9AA1-812E754D0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1"/>
                <a:ext cx="428" cy="82"/>
              </a:xfrm>
              <a:prstGeom prst="ellipse">
                <a:avLst/>
              </a:prstGeom>
              <a:solidFill>
                <a:srgbClr val="3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99" name="Freeform 208">
                <a:extLst>
                  <a:ext uri="{FF2B5EF4-FFF2-40B4-BE49-F238E27FC236}">
                    <a16:creationId xmlns:a16="http://schemas.microsoft.com/office/drawing/2014/main" id="{FF4D1A48-818F-4C18-9071-3C5E6C3C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151"/>
                <a:ext cx="428" cy="314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0" name="Freeform 209">
                <a:extLst>
                  <a:ext uri="{FF2B5EF4-FFF2-40B4-BE49-F238E27FC236}">
                    <a16:creationId xmlns:a16="http://schemas.microsoft.com/office/drawing/2014/main" id="{917AD9D2-8E98-41A0-ABD1-F9A671ACC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196"/>
                <a:ext cx="428" cy="37"/>
              </a:xfrm>
              <a:custGeom>
                <a:avLst/>
                <a:gdLst>
                  <a:gd name="T0" fmla="*/ 0 w 41"/>
                  <a:gd name="T1" fmla="*/ 0 h 5"/>
                  <a:gd name="T2" fmla="*/ 2147483646 w 41"/>
                  <a:gd name="T3" fmla="*/ 2147483646 h 5"/>
                  <a:gd name="T4" fmla="*/ 2147483646 w 41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5"/>
                  <a:gd name="T11" fmla="*/ 41 w 41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5">
                    <a:moveTo>
                      <a:pt x="0" y="0"/>
                    </a:moveTo>
                    <a:cubicBezTo>
                      <a:pt x="0" y="3"/>
                      <a:pt x="9" y="5"/>
                      <a:pt x="21" y="5"/>
                    </a:cubicBezTo>
                    <a:cubicBezTo>
                      <a:pt x="32" y="5"/>
                      <a:pt x="41" y="3"/>
                      <a:pt x="41" y="0"/>
                    </a:cubicBezTo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9" name="Group 217">
              <a:extLst>
                <a:ext uri="{FF2B5EF4-FFF2-40B4-BE49-F238E27FC236}">
                  <a16:creationId xmlns:a16="http://schemas.microsoft.com/office/drawing/2014/main" id="{6F26C6C4-5D79-4E58-A998-CCC7C6A71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308"/>
              <a:ext cx="501" cy="277"/>
              <a:chOff x="1922" y="1308"/>
              <a:chExt cx="501" cy="277"/>
            </a:xfrm>
          </p:grpSpPr>
          <p:sp>
            <p:nvSpPr>
              <p:cNvPr id="56391" name="Freeform 211">
                <a:extLst>
                  <a:ext uri="{FF2B5EF4-FFF2-40B4-BE49-F238E27FC236}">
                    <a16:creationId xmlns:a16="http://schemas.microsoft.com/office/drawing/2014/main" id="{B25A0406-E078-49F4-98F8-48F74AE10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277"/>
              </a:xfrm>
              <a:custGeom>
                <a:avLst/>
                <a:gdLst>
                  <a:gd name="T0" fmla="*/ 94 w 501"/>
                  <a:gd name="T1" fmla="*/ 0 h 277"/>
                  <a:gd name="T2" fmla="*/ 0 w 501"/>
                  <a:gd name="T3" fmla="*/ 75 h 277"/>
                  <a:gd name="T4" fmla="*/ 0 w 501"/>
                  <a:gd name="T5" fmla="*/ 277 h 277"/>
                  <a:gd name="T6" fmla="*/ 407 w 501"/>
                  <a:gd name="T7" fmla="*/ 277 h 277"/>
                  <a:gd name="T8" fmla="*/ 501 w 501"/>
                  <a:gd name="T9" fmla="*/ 210 h 277"/>
                  <a:gd name="T10" fmla="*/ 501 w 501"/>
                  <a:gd name="T11" fmla="*/ 0 h 277"/>
                  <a:gd name="T12" fmla="*/ 94 w 501"/>
                  <a:gd name="T13" fmla="*/ 0 h 2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1"/>
                  <a:gd name="T22" fmla="*/ 0 h 277"/>
                  <a:gd name="T23" fmla="*/ 501 w 501"/>
                  <a:gd name="T24" fmla="*/ 277 h 2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1" h="277">
                    <a:moveTo>
                      <a:pt x="94" y="0"/>
                    </a:moveTo>
                    <a:lnTo>
                      <a:pt x="0" y="75"/>
                    </a:lnTo>
                    <a:lnTo>
                      <a:pt x="0" y="277"/>
                    </a:lnTo>
                    <a:lnTo>
                      <a:pt x="407" y="277"/>
                    </a:lnTo>
                    <a:lnTo>
                      <a:pt x="501" y="210"/>
                    </a:lnTo>
                    <a:lnTo>
                      <a:pt x="501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2" name="Freeform 212">
                <a:extLst>
                  <a:ext uri="{FF2B5EF4-FFF2-40B4-BE49-F238E27FC236}">
                    <a16:creationId xmlns:a16="http://schemas.microsoft.com/office/drawing/2014/main" id="{E70D73CD-A78D-4058-A323-33FCA3A10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75"/>
              </a:xfrm>
              <a:custGeom>
                <a:avLst/>
                <a:gdLst>
                  <a:gd name="T0" fmla="*/ 0 w 501"/>
                  <a:gd name="T1" fmla="*/ 75 h 75"/>
                  <a:gd name="T2" fmla="*/ 407 w 501"/>
                  <a:gd name="T3" fmla="*/ 75 h 75"/>
                  <a:gd name="T4" fmla="*/ 501 w 501"/>
                  <a:gd name="T5" fmla="*/ 0 h 75"/>
                  <a:gd name="T6" fmla="*/ 94 w 501"/>
                  <a:gd name="T7" fmla="*/ 0 h 75"/>
                  <a:gd name="T8" fmla="*/ 0 w 501"/>
                  <a:gd name="T9" fmla="*/ 75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1"/>
                  <a:gd name="T16" fmla="*/ 0 h 75"/>
                  <a:gd name="T17" fmla="*/ 501 w 50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1" h="75">
                    <a:moveTo>
                      <a:pt x="0" y="75"/>
                    </a:moveTo>
                    <a:lnTo>
                      <a:pt x="407" y="75"/>
                    </a:lnTo>
                    <a:lnTo>
                      <a:pt x="501" y="0"/>
                    </a:lnTo>
                    <a:lnTo>
                      <a:pt x="9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3" name="Freeform 213">
                <a:extLst>
                  <a:ext uri="{FF2B5EF4-FFF2-40B4-BE49-F238E27FC236}">
                    <a16:creationId xmlns:a16="http://schemas.microsoft.com/office/drawing/2014/main" id="{91D8DCF6-4BA0-4423-8BB6-04A65EFFE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" y="1308"/>
                <a:ext cx="94" cy="277"/>
              </a:xfrm>
              <a:custGeom>
                <a:avLst/>
                <a:gdLst>
                  <a:gd name="T0" fmla="*/ 0 w 94"/>
                  <a:gd name="T1" fmla="*/ 75 h 277"/>
                  <a:gd name="T2" fmla="*/ 94 w 94"/>
                  <a:gd name="T3" fmla="*/ 0 h 277"/>
                  <a:gd name="T4" fmla="*/ 94 w 94"/>
                  <a:gd name="T5" fmla="*/ 210 h 277"/>
                  <a:gd name="T6" fmla="*/ 0 w 94"/>
                  <a:gd name="T7" fmla="*/ 277 h 277"/>
                  <a:gd name="T8" fmla="*/ 0 w 94"/>
                  <a:gd name="T9" fmla="*/ 75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277"/>
                  <a:gd name="T17" fmla="*/ 94 w 94"/>
                  <a:gd name="T18" fmla="*/ 277 h 2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277">
                    <a:moveTo>
                      <a:pt x="0" y="75"/>
                    </a:moveTo>
                    <a:lnTo>
                      <a:pt x="94" y="0"/>
                    </a:lnTo>
                    <a:lnTo>
                      <a:pt x="94" y="210"/>
                    </a:lnTo>
                    <a:lnTo>
                      <a:pt x="0" y="277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4" name="Freeform 214">
                <a:extLst>
                  <a:ext uri="{FF2B5EF4-FFF2-40B4-BE49-F238E27FC236}">
                    <a16:creationId xmlns:a16="http://schemas.microsoft.com/office/drawing/2014/main" id="{68B0D0A5-DFA1-42EC-976C-945D30D27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277"/>
              </a:xfrm>
              <a:custGeom>
                <a:avLst/>
                <a:gdLst>
                  <a:gd name="T0" fmla="*/ 2147483646 w 48"/>
                  <a:gd name="T1" fmla="*/ 0 h 37"/>
                  <a:gd name="T2" fmla="*/ 0 w 48"/>
                  <a:gd name="T3" fmla="*/ 2147483646 h 37"/>
                  <a:gd name="T4" fmla="*/ 0 w 48"/>
                  <a:gd name="T5" fmla="*/ 2147483646 h 37"/>
                  <a:gd name="T6" fmla="*/ 2147483646 w 48"/>
                  <a:gd name="T7" fmla="*/ 2147483646 h 37"/>
                  <a:gd name="T8" fmla="*/ 2147483646 w 48"/>
                  <a:gd name="T9" fmla="*/ 2147483646 h 37"/>
                  <a:gd name="T10" fmla="*/ 2147483646 w 48"/>
                  <a:gd name="T11" fmla="*/ 0 h 37"/>
                  <a:gd name="T12" fmla="*/ 2147483646 w 48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7"/>
                  <a:gd name="T23" fmla="*/ 48 w 48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7">
                    <a:moveTo>
                      <a:pt x="9" y="0"/>
                    </a:moveTo>
                    <a:lnTo>
                      <a:pt x="0" y="10"/>
                    </a:lnTo>
                    <a:lnTo>
                      <a:pt x="0" y="37"/>
                    </a:lnTo>
                    <a:lnTo>
                      <a:pt x="39" y="37"/>
                    </a:lnTo>
                    <a:lnTo>
                      <a:pt x="48" y="28"/>
                    </a:lnTo>
                    <a:lnTo>
                      <a:pt x="48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5" name="Freeform 215">
                <a:extLst>
                  <a:ext uri="{FF2B5EF4-FFF2-40B4-BE49-F238E27FC236}">
                    <a16:creationId xmlns:a16="http://schemas.microsoft.com/office/drawing/2014/main" id="{BB7D7368-C0A4-4D87-96D8-7BF8BB93E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75"/>
              </a:xfrm>
              <a:custGeom>
                <a:avLst/>
                <a:gdLst>
                  <a:gd name="T0" fmla="*/ 0 w 48"/>
                  <a:gd name="T1" fmla="*/ 2147483646 h 10"/>
                  <a:gd name="T2" fmla="*/ 2147483646 w 48"/>
                  <a:gd name="T3" fmla="*/ 2147483646 h 10"/>
                  <a:gd name="T4" fmla="*/ 2147483646 w 48"/>
                  <a:gd name="T5" fmla="*/ 0 h 10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0"/>
                  <a:gd name="T11" fmla="*/ 48 w 48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0">
                    <a:moveTo>
                      <a:pt x="0" y="10"/>
                    </a:moveTo>
                    <a:lnTo>
                      <a:pt x="39" y="10"/>
                    </a:lnTo>
                    <a:lnTo>
                      <a:pt x="48" y="0"/>
                    </a:lnTo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6" name="Line 216">
                <a:extLst>
                  <a:ext uri="{FF2B5EF4-FFF2-40B4-BE49-F238E27FC236}">
                    <a16:creationId xmlns:a16="http://schemas.microsoft.com/office/drawing/2014/main" id="{4BC56B9D-25D1-449A-8155-16F22182C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9" y="1383"/>
                <a:ext cx="1" cy="202"/>
              </a:xfrm>
              <a:prstGeom prst="line">
                <a:avLst/>
              </a:pr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40" name="Group 220">
              <a:extLst>
                <a:ext uri="{FF2B5EF4-FFF2-40B4-BE49-F238E27FC236}">
                  <a16:creationId xmlns:a16="http://schemas.microsoft.com/office/drawing/2014/main" id="{C86E7C3D-36D9-46E4-BC66-1874C2A62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949"/>
              <a:ext cx="365" cy="142"/>
              <a:chOff x="1212" y="949"/>
              <a:chExt cx="365" cy="142"/>
            </a:xfrm>
          </p:grpSpPr>
          <p:sp>
            <p:nvSpPr>
              <p:cNvPr id="56389" name="Freeform 218">
                <a:extLst>
                  <a:ext uri="{FF2B5EF4-FFF2-40B4-BE49-F238E27FC236}">
                    <a16:creationId xmlns:a16="http://schemas.microsoft.com/office/drawing/2014/main" id="{94BAB4E1-8BA7-446A-B208-BDFD70AC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971"/>
                <a:ext cx="334" cy="120"/>
              </a:xfrm>
              <a:custGeom>
                <a:avLst/>
                <a:gdLst>
                  <a:gd name="T0" fmla="*/ 261 w 334"/>
                  <a:gd name="T1" fmla="*/ 75 h 120"/>
                  <a:gd name="T2" fmla="*/ 261 w 334"/>
                  <a:gd name="T3" fmla="*/ 83 h 120"/>
                  <a:gd name="T4" fmla="*/ 11 w 334"/>
                  <a:gd name="T5" fmla="*/ 0 h 120"/>
                  <a:gd name="T6" fmla="*/ 0 w 334"/>
                  <a:gd name="T7" fmla="*/ 15 h 120"/>
                  <a:gd name="T8" fmla="*/ 251 w 334"/>
                  <a:gd name="T9" fmla="*/ 98 h 120"/>
                  <a:gd name="T10" fmla="*/ 241 w 334"/>
                  <a:gd name="T11" fmla="*/ 113 h 120"/>
                  <a:gd name="T12" fmla="*/ 334 w 334"/>
                  <a:gd name="T13" fmla="*/ 120 h 120"/>
                  <a:gd name="T14" fmla="*/ 261 w 334"/>
                  <a:gd name="T15" fmla="*/ 75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61" y="75"/>
                    </a:moveTo>
                    <a:lnTo>
                      <a:pt x="261" y="83"/>
                    </a:lnTo>
                    <a:lnTo>
                      <a:pt x="11" y="0"/>
                    </a:lnTo>
                    <a:lnTo>
                      <a:pt x="0" y="15"/>
                    </a:lnTo>
                    <a:lnTo>
                      <a:pt x="251" y="98"/>
                    </a:lnTo>
                    <a:lnTo>
                      <a:pt x="241" y="113"/>
                    </a:lnTo>
                    <a:lnTo>
                      <a:pt x="334" y="120"/>
                    </a:lnTo>
                    <a:lnTo>
                      <a:pt x="261" y="75"/>
                    </a:lnTo>
                    <a:close/>
                  </a:path>
                </a:pathLst>
              </a:custGeom>
              <a:solidFill>
                <a:srgbClr val="808080"/>
              </a:solidFill>
              <a:ln w="21" cap="rnd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0" name="Freeform 219">
                <a:extLst>
                  <a:ext uri="{FF2B5EF4-FFF2-40B4-BE49-F238E27FC236}">
                    <a16:creationId xmlns:a16="http://schemas.microsoft.com/office/drawing/2014/main" id="{2497EC38-E532-4E9A-BCFD-4DD108927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" y="949"/>
                <a:ext cx="334" cy="120"/>
              </a:xfrm>
              <a:custGeom>
                <a:avLst/>
                <a:gdLst>
                  <a:gd name="T0" fmla="*/ 272 w 334"/>
                  <a:gd name="T1" fmla="*/ 75 h 120"/>
                  <a:gd name="T2" fmla="*/ 261 w 334"/>
                  <a:gd name="T3" fmla="*/ 82 h 120"/>
                  <a:gd name="T4" fmla="*/ 11 w 334"/>
                  <a:gd name="T5" fmla="*/ 0 h 120"/>
                  <a:gd name="T6" fmla="*/ 0 w 334"/>
                  <a:gd name="T7" fmla="*/ 22 h 120"/>
                  <a:gd name="T8" fmla="*/ 251 w 334"/>
                  <a:gd name="T9" fmla="*/ 105 h 120"/>
                  <a:gd name="T10" fmla="*/ 240 w 334"/>
                  <a:gd name="T11" fmla="*/ 112 h 120"/>
                  <a:gd name="T12" fmla="*/ 334 w 334"/>
                  <a:gd name="T13" fmla="*/ 120 h 120"/>
                  <a:gd name="T14" fmla="*/ 272 w 334"/>
                  <a:gd name="T15" fmla="*/ 75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72" y="75"/>
                    </a:moveTo>
                    <a:lnTo>
                      <a:pt x="261" y="82"/>
                    </a:lnTo>
                    <a:lnTo>
                      <a:pt x="11" y="0"/>
                    </a:lnTo>
                    <a:lnTo>
                      <a:pt x="0" y="22"/>
                    </a:lnTo>
                    <a:lnTo>
                      <a:pt x="251" y="105"/>
                    </a:lnTo>
                    <a:lnTo>
                      <a:pt x="240" y="112"/>
                    </a:lnTo>
                    <a:lnTo>
                      <a:pt x="334" y="120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21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41" name="Group 223">
              <a:extLst>
                <a:ext uri="{FF2B5EF4-FFF2-40B4-BE49-F238E27FC236}">
                  <a16:creationId xmlns:a16="http://schemas.microsoft.com/office/drawing/2014/main" id="{F5C93CB3-DC8D-463C-8A8A-903E759E1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" y="1405"/>
              <a:ext cx="365" cy="143"/>
              <a:chOff x="1139" y="1405"/>
              <a:chExt cx="365" cy="143"/>
            </a:xfrm>
          </p:grpSpPr>
          <p:sp>
            <p:nvSpPr>
              <p:cNvPr id="56387" name="Freeform 221">
                <a:extLst>
                  <a:ext uri="{FF2B5EF4-FFF2-40B4-BE49-F238E27FC236}">
                    <a16:creationId xmlns:a16="http://schemas.microsoft.com/office/drawing/2014/main" id="{70C895EE-A334-490E-827E-98C42B7EF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428"/>
                <a:ext cx="334" cy="120"/>
              </a:xfrm>
              <a:custGeom>
                <a:avLst/>
                <a:gdLst>
                  <a:gd name="T0" fmla="*/ 230 w 334"/>
                  <a:gd name="T1" fmla="*/ 0 h 120"/>
                  <a:gd name="T2" fmla="*/ 240 w 334"/>
                  <a:gd name="T3" fmla="*/ 7 h 120"/>
                  <a:gd name="T4" fmla="*/ 0 w 334"/>
                  <a:gd name="T5" fmla="*/ 90 h 120"/>
                  <a:gd name="T6" fmla="*/ 11 w 334"/>
                  <a:gd name="T7" fmla="*/ 120 h 120"/>
                  <a:gd name="T8" fmla="*/ 261 w 334"/>
                  <a:gd name="T9" fmla="*/ 37 h 120"/>
                  <a:gd name="T10" fmla="*/ 261 w 334"/>
                  <a:gd name="T11" fmla="*/ 52 h 120"/>
                  <a:gd name="T12" fmla="*/ 334 w 334"/>
                  <a:gd name="T13" fmla="*/ 0 h 120"/>
                  <a:gd name="T14" fmla="*/ 230 w 334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30" y="0"/>
                    </a:moveTo>
                    <a:lnTo>
                      <a:pt x="240" y="7"/>
                    </a:lnTo>
                    <a:lnTo>
                      <a:pt x="0" y="90"/>
                    </a:lnTo>
                    <a:lnTo>
                      <a:pt x="11" y="120"/>
                    </a:lnTo>
                    <a:lnTo>
                      <a:pt x="261" y="37"/>
                    </a:lnTo>
                    <a:lnTo>
                      <a:pt x="261" y="52"/>
                    </a:lnTo>
                    <a:lnTo>
                      <a:pt x="334" y="0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808080"/>
              </a:solidFill>
              <a:ln w="21" cap="rnd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8" name="Freeform 222">
                <a:extLst>
                  <a:ext uri="{FF2B5EF4-FFF2-40B4-BE49-F238E27FC236}">
                    <a16:creationId xmlns:a16="http://schemas.microsoft.com/office/drawing/2014/main" id="{BE865CCD-FF82-4A21-9191-F0F6A5EB1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" y="1405"/>
                <a:ext cx="334" cy="120"/>
              </a:xfrm>
              <a:custGeom>
                <a:avLst/>
                <a:gdLst>
                  <a:gd name="T0" fmla="*/ 230 w 334"/>
                  <a:gd name="T1" fmla="*/ 0 h 120"/>
                  <a:gd name="T2" fmla="*/ 240 w 334"/>
                  <a:gd name="T3" fmla="*/ 15 h 120"/>
                  <a:gd name="T4" fmla="*/ 0 w 334"/>
                  <a:gd name="T5" fmla="*/ 90 h 120"/>
                  <a:gd name="T6" fmla="*/ 21 w 334"/>
                  <a:gd name="T7" fmla="*/ 120 h 120"/>
                  <a:gd name="T8" fmla="*/ 261 w 334"/>
                  <a:gd name="T9" fmla="*/ 38 h 120"/>
                  <a:gd name="T10" fmla="*/ 271 w 334"/>
                  <a:gd name="T11" fmla="*/ 53 h 120"/>
                  <a:gd name="T12" fmla="*/ 334 w 334"/>
                  <a:gd name="T13" fmla="*/ 0 h 120"/>
                  <a:gd name="T14" fmla="*/ 230 w 334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30" y="0"/>
                    </a:moveTo>
                    <a:lnTo>
                      <a:pt x="240" y="15"/>
                    </a:lnTo>
                    <a:lnTo>
                      <a:pt x="0" y="90"/>
                    </a:lnTo>
                    <a:lnTo>
                      <a:pt x="21" y="120"/>
                    </a:lnTo>
                    <a:lnTo>
                      <a:pt x="261" y="38"/>
                    </a:lnTo>
                    <a:lnTo>
                      <a:pt x="271" y="53"/>
                    </a:lnTo>
                    <a:lnTo>
                      <a:pt x="334" y="0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1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42" name="Group 228">
              <a:extLst>
                <a:ext uri="{FF2B5EF4-FFF2-40B4-BE49-F238E27FC236}">
                  <a16:creationId xmlns:a16="http://schemas.microsoft.com/office/drawing/2014/main" id="{93D51326-D83A-44AD-9CB9-43651C807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754"/>
              <a:ext cx="439" cy="360"/>
              <a:chOff x="408" y="754"/>
              <a:chExt cx="439" cy="360"/>
            </a:xfrm>
          </p:grpSpPr>
          <p:sp>
            <p:nvSpPr>
              <p:cNvPr id="56383" name="Freeform 224">
                <a:extLst>
                  <a:ext uri="{FF2B5EF4-FFF2-40B4-BE49-F238E27FC236}">
                    <a16:creationId xmlns:a16="http://schemas.microsoft.com/office/drawing/2014/main" id="{A12D9D68-8495-4DFA-86AB-DF1F1AAC8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754"/>
                <a:ext cx="439" cy="360"/>
              </a:xfrm>
              <a:custGeom>
                <a:avLst/>
                <a:gdLst>
                  <a:gd name="T0" fmla="*/ 2147483646 w 42"/>
                  <a:gd name="T1" fmla="*/ 0 h 48"/>
                  <a:gd name="T2" fmla="*/ 0 w 42"/>
                  <a:gd name="T3" fmla="*/ 2147483646 h 48"/>
                  <a:gd name="T4" fmla="*/ 0 w 42"/>
                  <a:gd name="T5" fmla="*/ 2147483646 h 48"/>
                  <a:gd name="T6" fmla="*/ 2147483646 w 42"/>
                  <a:gd name="T7" fmla="*/ 2147483646 h 48"/>
                  <a:gd name="T8" fmla="*/ 2147483646 w 42"/>
                  <a:gd name="T9" fmla="*/ 2147483646 h 48"/>
                  <a:gd name="T10" fmla="*/ 2147483646 w 42"/>
                  <a:gd name="T11" fmla="*/ 2147483646 h 48"/>
                  <a:gd name="T12" fmla="*/ 2147483646 w 4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8"/>
                  <a:gd name="T23" fmla="*/ 42 w 4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8">
                    <a:moveTo>
                      <a:pt x="21" y="0"/>
                    </a:moveTo>
                    <a:cubicBezTo>
                      <a:pt x="10" y="0"/>
                      <a:pt x="0" y="3"/>
                      <a:pt x="0" y="6"/>
                    </a:cubicBezTo>
                    <a:lnTo>
                      <a:pt x="0" y="42"/>
                    </a:lnTo>
                    <a:cubicBezTo>
                      <a:pt x="0" y="45"/>
                      <a:pt x="10" y="48"/>
                      <a:pt x="21" y="48"/>
                    </a:cubicBezTo>
                    <a:cubicBezTo>
                      <a:pt x="32" y="48"/>
                      <a:pt x="42" y="45"/>
                      <a:pt x="42" y="42"/>
                    </a:cubicBezTo>
                    <a:lnTo>
                      <a:pt x="42" y="6"/>
                    </a:lnTo>
                    <a:cubicBezTo>
                      <a:pt x="42" y="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4" name="Oval 225">
                <a:extLst>
                  <a:ext uri="{FF2B5EF4-FFF2-40B4-BE49-F238E27FC236}">
                    <a16:creationId xmlns:a16="http://schemas.microsoft.com/office/drawing/2014/main" id="{3970F1CE-F6C5-41DB-A375-EE933176C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754"/>
                <a:ext cx="439" cy="90"/>
              </a:xfrm>
              <a:prstGeom prst="ellipse">
                <a:avLst/>
              </a:prstGeom>
              <a:solidFill>
                <a:srgbClr val="3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85" name="Freeform 226">
                <a:extLst>
                  <a:ext uri="{FF2B5EF4-FFF2-40B4-BE49-F238E27FC236}">
                    <a16:creationId xmlns:a16="http://schemas.microsoft.com/office/drawing/2014/main" id="{A20AE7E4-91AB-480F-90C8-C0739C115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754"/>
                <a:ext cx="439" cy="360"/>
              </a:xfrm>
              <a:custGeom>
                <a:avLst/>
                <a:gdLst>
                  <a:gd name="T0" fmla="*/ 2147483646 w 42"/>
                  <a:gd name="T1" fmla="*/ 0 h 48"/>
                  <a:gd name="T2" fmla="*/ 0 w 42"/>
                  <a:gd name="T3" fmla="*/ 2147483646 h 48"/>
                  <a:gd name="T4" fmla="*/ 0 w 42"/>
                  <a:gd name="T5" fmla="*/ 2147483646 h 48"/>
                  <a:gd name="T6" fmla="*/ 2147483646 w 42"/>
                  <a:gd name="T7" fmla="*/ 2147483646 h 48"/>
                  <a:gd name="T8" fmla="*/ 2147483646 w 42"/>
                  <a:gd name="T9" fmla="*/ 2147483646 h 48"/>
                  <a:gd name="T10" fmla="*/ 2147483646 w 42"/>
                  <a:gd name="T11" fmla="*/ 2147483646 h 48"/>
                  <a:gd name="T12" fmla="*/ 2147483646 w 4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8"/>
                  <a:gd name="T23" fmla="*/ 42 w 4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8">
                    <a:moveTo>
                      <a:pt x="21" y="0"/>
                    </a:moveTo>
                    <a:cubicBezTo>
                      <a:pt x="10" y="0"/>
                      <a:pt x="0" y="3"/>
                      <a:pt x="0" y="6"/>
                    </a:cubicBezTo>
                    <a:lnTo>
                      <a:pt x="0" y="42"/>
                    </a:lnTo>
                    <a:cubicBezTo>
                      <a:pt x="0" y="45"/>
                      <a:pt x="10" y="48"/>
                      <a:pt x="21" y="48"/>
                    </a:cubicBezTo>
                    <a:cubicBezTo>
                      <a:pt x="32" y="48"/>
                      <a:pt x="42" y="45"/>
                      <a:pt x="42" y="42"/>
                    </a:cubicBezTo>
                    <a:lnTo>
                      <a:pt x="42" y="6"/>
                    </a:lnTo>
                    <a:cubicBezTo>
                      <a:pt x="42" y="3"/>
                      <a:pt x="32" y="0"/>
                      <a:pt x="21" y="0"/>
                    </a:cubicBez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6" name="Freeform 227">
                <a:extLst>
                  <a:ext uri="{FF2B5EF4-FFF2-40B4-BE49-F238E27FC236}">
                    <a16:creationId xmlns:a16="http://schemas.microsoft.com/office/drawing/2014/main" id="{1626C049-E2E5-4DCD-8F11-DA2E714C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799"/>
                <a:ext cx="439" cy="45"/>
              </a:xfrm>
              <a:custGeom>
                <a:avLst/>
                <a:gdLst>
                  <a:gd name="T0" fmla="*/ 0 w 42"/>
                  <a:gd name="T1" fmla="*/ 0 h 6"/>
                  <a:gd name="T2" fmla="*/ 2147483646 w 42"/>
                  <a:gd name="T3" fmla="*/ 2147483646 h 6"/>
                  <a:gd name="T4" fmla="*/ 2147483646 w 42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6"/>
                  <a:gd name="T11" fmla="*/ 42 w 42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6">
                    <a:moveTo>
                      <a:pt x="0" y="0"/>
                    </a:moveTo>
                    <a:cubicBezTo>
                      <a:pt x="0" y="4"/>
                      <a:pt x="10" y="6"/>
                      <a:pt x="21" y="6"/>
                    </a:cubicBezTo>
                    <a:cubicBezTo>
                      <a:pt x="32" y="6"/>
                      <a:pt x="42" y="4"/>
                      <a:pt x="42" y="0"/>
                    </a:cubicBezTo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43" name="Group 235">
              <a:extLst>
                <a:ext uri="{FF2B5EF4-FFF2-40B4-BE49-F238E27FC236}">
                  <a16:creationId xmlns:a16="http://schemas.microsoft.com/office/drawing/2014/main" id="{7B6C42EC-5531-47FA-8562-E3408410E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308"/>
              <a:ext cx="647" cy="397"/>
              <a:chOff x="408" y="1308"/>
              <a:chExt cx="647" cy="397"/>
            </a:xfrm>
          </p:grpSpPr>
          <p:sp>
            <p:nvSpPr>
              <p:cNvPr id="56377" name="Freeform 229">
                <a:extLst>
                  <a:ext uri="{FF2B5EF4-FFF2-40B4-BE49-F238E27FC236}">
                    <a16:creationId xmlns:a16="http://schemas.microsoft.com/office/drawing/2014/main" id="{A664A15B-04E1-4FD2-9A83-31D02E10C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397"/>
              </a:xfrm>
              <a:custGeom>
                <a:avLst/>
                <a:gdLst>
                  <a:gd name="T0" fmla="*/ 146 w 647"/>
                  <a:gd name="T1" fmla="*/ 0 h 397"/>
                  <a:gd name="T2" fmla="*/ 0 w 647"/>
                  <a:gd name="T3" fmla="*/ 105 h 397"/>
                  <a:gd name="T4" fmla="*/ 0 w 647"/>
                  <a:gd name="T5" fmla="*/ 397 h 397"/>
                  <a:gd name="T6" fmla="*/ 512 w 647"/>
                  <a:gd name="T7" fmla="*/ 397 h 397"/>
                  <a:gd name="T8" fmla="*/ 647 w 647"/>
                  <a:gd name="T9" fmla="*/ 299 h 397"/>
                  <a:gd name="T10" fmla="*/ 647 w 647"/>
                  <a:gd name="T11" fmla="*/ 0 h 397"/>
                  <a:gd name="T12" fmla="*/ 146 w 647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7"/>
                  <a:gd name="T22" fmla="*/ 0 h 397"/>
                  <a:gd name="T23" fmla="*/ 647 w 647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7" h="397">
                    <a:moveTo>
                      <a:pt x="146" y="0"/>
                    </a:moveTo>
                    <a:lnTo>
                      <a:pt x="0" y="105"/>
                    </a:lnTo>
                    <a:lnTo>
                      <a:pt x="0" y="397"/>
                    </a:lnTo>
                    <a:lnTo>
                      <a:pt x="512" y="397"/>
                    </a:lnTo>
                    <a:lnTo>
                      <a:pt x="647" y="299"/>
                    </a:lnTo>
                    <a:lnTo>
                      <a:pt x="647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8" name="Freeform 230">
                <a:extLst>
                  <a:ext uri="{FF2B5EF4-FFF2-40B4-BE49-F238E27FC236}">
                    <a16:creationId xmlns:a16="http://schemas.microsoft.com/office/drawing/2014/main" id="{FE72DBBC-E8EB-414B-875C-7530386DE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105"/>
              </a:xfrm>
              <a:custGeom>
                <a:avLst/>
                <a:gdLst>
                  <a:gd name="T0" fmla="*/ 0 w 647"/>
                  <a:gd name="T1" fmla="*/ 105 h 105"/>
                  <a:gd name="T2" fmla="*/ 512 w 647"/>
                  <a:gd name="T3" fmla="*/ 105 h 105"/>
                  <a:gd name="T4" fmla="*/ 647 w 647"/>
                  <a:gd name="T5" fmla="*/ 0 h 105"/>
                  <a:gd name="T6" fmla="*/ 146 w 647"/>
                  <a:gd name="T7" fmla="*/ 0 h 105"/>
                  <a:gd name="T8" fmla="*/ 0 w 64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7"/>
                  <a:gd name="T16" fmla="*/ 0 h 105"/>
                  <a:gd name="T17" fmla="*/ 647 w 64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7" h="105">
                    <a:moveTo>
                      <a:pt x="0" y="105"/>
                    </a:moveTo>
                    <a:lnTo>
                      <a:pt x="512" y="105"/>
                    </a:lnTo>
                    <a:lnTo>
                      <a:pt x="647" y="0"/>
                    </a:lnTo>
                    <a:lnTo>
                      <a:pt x="146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9" name="Freeform 231">
                <a:extLst>
                  <a:ext uri="{FF2B5EF4-FFF2-40B4-BE49-F238E27FC236}">
                    <a16:creationId xmlns:a16="http://schemas.microsoft.com/office/drawing/2014/main" id="{7F8212E6-F4BB-4D9E-8532-89BD730EA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308"/>
                <a:ext cx="135" cy="397"/>
              </a:xfrm>
              <a:custGeom>
                <a:avLst/>
                <a:gdLst>
                  <a:gd name="T0" fmla="*/ 0 w 135"/>
                  <a:gd name="T1" fmla="*/ 105 h 397"/>
                  <a:gd name="T2" fmla="*/ 135 w 135"/>
                  <a:gd name="T3" fmla="*/ 0 h 397"/>
                  <a:gd name="T4" fmla="*/ 135 w 135"/>
                  <a:gd name="T5" fmla="*/ 299 h 397"/>
                  <a:gd name="T6" fmla="*/ 0 w 135"/>
                  <a:gd name="T7" fmla="*/ 397 h 397"/>
                  <a:gd name="T8" fmla="*/ 0 w 135"/>
                  <a:gd name="T9" fmla="*/ 10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397"/>
                  <a:gd name="T17" fmla="*/ 135 w 135"/>
                  <a:gd name="T18" fmla="*/ 397 h 3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397">
                    <a:moveTo>
                      <a:pt x="0" y="105"/>
                    </a:moveTo>
                    <a:lnTo>
                      <a:pt x="135" y="0"/>
                    </a:lnTo>
                    <a:lnTo>
                      <a:pt x="135" y="299"/>
                    </a:lnTo>
                    <a:lnTo>
                      <a:pt x="0" y="39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0" name="Freeform 232">
                <a:extLst>
                  <a:ext uri="{FF2B5EF4-FFF2-40B4-BE49-F238E27FC236}">
                    <a16:creationId xmlns:a16="http://schemas.microsoft.com/office/drawing/2014/main" id="{B629BC1C-29E0-48DA-B345-56736A79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397"/>
              </a:xfrm>
              <a:custGeom>
                <a:avLst/>
                <a:gdLst>
                  <a:gd name="T0" fmla="*/ 2147483646 w 62"/>
                  <a:gd name="T1" fmla="*/ 0 h 53"/>
                  <a:gd name="T2" fmla="*/ 0 w 62"/>
                  <a:gd name="T3" fmla="*/ 2147483646 h 53"/>
                  <a:gd name="T4" fmla="*/ 0 w 62"/>
                  <a:gd name="T5" fmla="*/ 2147483646 h 53"/>
                  <a:gd name="T6" fmla="*/ 2147483646 w 62"/>
                  <a:gd name="T7" fmla="*/ 2147483646 h 53"/>
                  <a:gd name="T8" fmla="*/ 2147483646 w 62"/>
                  <a:gd name="T9" fmla="*/ 2147483646 h 53"/>
                  <a:gd name="T10" fmla="*/ 2147483646 w 62"/>
                  <a:gd name="T11" fmla="*/ 0 h 53"/>
                  <a:gd name="T12" fmla="*/ 2147483646 w 62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53"/>
                  <a:gd name="T23" fmla="*/ 62 w 6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53">
                    <a:moveTo>
                      <a:pt x="14" y="0"/>
                    </a:moveTo>
                    <a:lnTo>
                      <a:pt x="0" y="14"/>
                    </a:lnTo>
                    <a:lnTo>
                      <a:pt x="0" y="53"/>
                    </a:lnTo>
                    <a:lnTo>
                      <a:pt x="49" y="53"/>
                    </a:lnTo>
                    <a:lnTo>
                      <a:pt x="62" y="40"/>
                    </a:lnTo>
                    <a:lnTo>
                      <a:pt x="62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1" name="Freeform 233">
                <a:extLst>
                  <a:ext uri="{FF2B5EF4-FFF2-40B4-BE49-F238E27FC236}">
                    <a16:creationId xmlns:a16="http://schemas.microsoft.com/office/drawing/2014/main" id="{927748F7-631A-4047-81E7-47FA6A0FB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1308"/>
                <a:ext cx="647" cy="105"/>
              </a:xfrm>
              <a:custGeom>
                <a:avLst/>
                <a:gdLst>
                  <a:gd name="T0" fmla="*/ 0 w 62"/>
                  <a:gd name="T1" fmla="*/ 2147483646 h 14"/>
                  <a:gd name="T2" fmla="*/ 2147483646 w 62"/>
                  <a:gd name="T3" fmla="*/ 2147483646 h 14"/>
                  <a:gd name="T4" fmla="*/ 2147483646 w 6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4"/>
                  <a:gd name="T11" fmla="*/ 62 w 6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4">
                    <a:moveTo>
                      <a:pt x="0" y="14"/>
                    </a:moveTo>
                    <a:lnTo>
                      <a:pt x="49" y="14"/>
                    </a:lnTo>
                    <a:lnTo>
                      <a:pt x="62" y="0"/>
                    </a:lnTo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2" name="Line 234">
                <a:extLst>
                  <a:ext uri="{FF2B5EF4-FFF2-40B4-BE49-F238E27FC236}">
                    <a16:creationId xmlns:a16="http://schemas.microsoft.com/office/drawing/2014/main" id="{B5D11ECA-788E-4C4E-85E2-576305C63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413"/>
                <a:ext cx="1" cy="292"/>
              </a:xfrm>
              <a:prstGeom prst="line">
                <a:avLst/>
              </a:pr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44" name="Line 236">
              <a:extLst>
                <a:ext uri="{FF2B5EF4-FFF2-40B4-BE49-F238E27FC236}">
                  <a16:creationId xmlns:a16="http://schemas.microsoft.com/office/drawing/2014/main" id="{E47C2743-8B37-424D-86C2-69BFD224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679"/>
              <a:ext cx="1" cy="315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Line 237">
              <a:extLst>
                <a:ext uri="{FF2B5EF4-FFF2-40B4-BE49-F238E27FC236}">
                  <a16:creationId xmlns:a16="http://schemas.microsoft.com/office/drawing/2014/main" id="{E5C9FD02-7EB9-49CA-A6B7-EB6D32D17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" y="994"/>
              <a:ext cx="428" cy="202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Line 238">
              <a:extLst>
                <a:ext uri="{FF2B5EF4-FFF2-40B4-BE49-F238E27FC236}">
                  <a16:creationId xmlns:a16="http://schemas.microsoft.com/office/drawing/2014/main" id="{45A053DD-B4C1-4EDF-9679-02015FCDE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994"/>
              <a:ext cx="575" cy="1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Line 239">
              <a:extLst>
                <a:ext uri="{FF2B5EF4-FFF2-40B4-BE49-F238E27FC236}">
                  <a16:creationId xmlns:a16="http://schemas.microsoft.com/office/drawing/2014/main" id="{23A787EA-2DBF-455A-8C6A-3444646B2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679"/>
              <a:ext cx="1" cy="315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240">
              <a:extLst>
                <a:ext uri="{FF2B5EF4-FFF2-40B4-BE49-F238E27FC236}">
                  <a16:creationId xmlns:a16="http://schemas.microsoft.com/office/drawing/2014/main" id="{FA8EEF9C-0D7B-423C-9C85-C29656A3B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" y="994"/>
              <a:ext cx="428" cy="202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241">
              <a:extLst>
                <a:ext uri="{FF2B5EF4-FFF2-40B4-BE49-F238E27FC236}">
                  <a16:creationId xmlns:a16="http://schemas.microsoft.com/office/drawing/2014/main" id="{88589016-468C-4DDD-8313-D4773E60D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994"/>
              <a:ext cx="575" cy="1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242">
              <a:extLst>
                <a:ext uri="{FF2B5EF4-FFF2-40B4-BE49-F238E27FC236}">
                  <a16:creationId xmlns:a16="http://schemas.microsoft.com/office/drawing/2014/main" id="{770E35E2-FED7-40F9-9F6B-3CA4A8E1A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1151"/>
              <a:ext cx="1" cy="434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243">
              <a:extLst>
                <a:ext uri="{FF2B5EF4-FFF2-40B4-BE49-F238E27FC236}">
                  <a16:creationId xmlns:a16="http://schemas.microsoft.com/office/drawing/2014/main" id="{7BADF077-51A0-43DC-92F9-F06BA5119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1585"/>
              <a:ext cx="575" cy="1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244">
              <a:extLst>
                <a:ext uri="{FF2B5EF4-FFF2-40B4-BE49-F238E27FC236}">
                  <a16:creationId xmlns:a16="http://schemas.microsoft.com/office/drawing/2014/main" id="{91B325C6-5CF7-4204-9783-3AF0B6CF3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" y="1585"/>
              <a:ext cx="354" cy="202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Line 245">
              <a:extLst>
                <a:ext uri="{FF2B5EF4-FFF2-40B4-BE49-F238E27FC236}">
                  <a16:creationId xmlns:a16="http://schemas.microsoft.com/office/drawing/2014/main" id="{F0E04F5B-ECFB-46D6-AD3D-5829CB38D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956"/>
              <a:ext cx="1" cy="434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Line 246">
              <a:extLst>
                <a:ext uri="{FF2B5EF4-FFF2-40B4-BE49-F238E27FC236}">
                  <a16:creationId xmlns:a16="http://schemas.microsoft.com/office/drawing/2014/main" id="{744A8323-EBF1-4E5C-87E5-11B5A6467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1390"/>
              <a:ext cx="793" cy="1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Line 247">
              <a:extLst>
                <a:ext uri="{FF2B5EF4-FFF2-40B4-BE49-F238E27FC236}">
                  <a16:creationId xmlns:a16="http://schemas.microsoft.com/office/drawing/2014/main" id="{DD073DAB-3B87-46FC-959A-4B15442A8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8" y="1390"/>
              <a:ext cx="355" cy="195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Line 248">
              <a:extLst>
                <a:ext uri="{FF2B5EF4-FFF2-40B4-BE49-F238E27FC236}">
                  <a16:creationId xmlns:a16="http://schemas.microsoft.com/office/drawing/2014/main" id="{B5057A5F-F28F-4A1D-9B5B-BBDF0772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956"/>
              <a:ext cx="1" cy="434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Line 249">
              <a:extLst>
                <a:ext uri="{FF2B5EF4-FFF2-40B4-BE49-F238E27FC236}">
                  <a16:creationId xmlns:a16="http://schemas.microsoft.com/office/drawing/2014/main" id="{3873C5F7-C1F0-4F5A-A020-0BBA167D1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1390"/>
              <a:ext cx="793" cy="1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Line 250">
              <a:extLst>
                <a:ext uri="{FF2B5EF4-FFF2-40B4-BE49-F238E27FC236}">
                  <a16:creationId xmlns:a16="http://schemas.microsoft.com/office/drawing/2014/main" id="{362AAE1B-85AC-4BA1-97A6-D95490F2E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8" y="1390"/>
              <a:ext cx="355" cy="195"/>
            </a:xfrm>
            <a:prstGeom prst="line">
              <a:avLst/>
            </a:prstGeom>
            <a:noFill/>
            <a:ln w="2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59" name="Group 255">
              <a:extLst>
                <a:ext uri="{FF2B5EF4-FFF2-40B4-BE49-F238E27FC236}">
                  <a16:creationId xmlns:a16="http://schemas.microsoft.com/office/drawing/2014/main" id="{A14190E5-F05E-4709-A4CC-71F0C7B78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51"/>
              <a:ext cx="428" cy="314"/>
              <a:chOff x="1776" y="1151"/>
              <a:chExt cx="428" cy="314"/>
            </a:xfrm>
          </p:grpSpPr>
          <p:sp>
            <p:nvSpPr>
              <p:cNvPr id="56373" name="Freeform 251">
                <a:extLst>
                  <a:ext uri="{FF2B5EF4-FFF2-40B4-BE49-F238E27FC236}">
                    <a16:creationId xmlns:a16="http://schemas.microsoft.com/office/drawing/2014/main" id="{64BC913A-344C-41FD-B419-63BB86324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151"/>
                <a:ext cx="428" cy="314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4" name="Oval 252">
                <a:extLst>
                  <a:ext uri="{FF2B5EF4-FFF2-40B4-BE49-F238E27FC236}">
                    <a16:creationId xmlns:a16="http://schemas.microsoft.com/office/drawing/2014/main" id="{F449852D-2398-4052-B7BC-767C96540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1"/>
                <a:ext cx="428" cy="82"/>
              </a:xfrm>
              <a:prstGeom prst="ellipse">
                <a:avLst/>
              </a:prstGeom>
              <a:solidFill>
                <a:srgbClr val="3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75" name="Freeform 253">
                <a:extLst>
                  <a:ext uri="{FF2B5EF4-FFF2-40B4-BE49-F238E27FC236}">
                    <a16:creationId xmlns:a16="http://schemas.microsoft.com/office/drawing/2014/main" id="{E9DBACE5-A6B9-4B43-96F6-08B9E0388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151"/>
                <a:ext cx="428" cy="314"/>
              </a:xfrm>
              <a:custGeom>
                <a:avLst/>
                <a:gdLst>
                  <a:gd name="T0" fmla="*/ 2147483646 w 41"/>
                  <a:gd name="T1" fmla="*/ 0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2147483646 w 41"/>
                  <a:gd name="T7" fmla="*/ 2147483646 h 42"/>
                  <a:gd name="T8" fmla="*/ 2147483646 w 41"/>
                  <a:gd name="T9" fmla="*/ 2147483646 h 42"/>
                  <a:gd name="T10" fmla="*/ 2147483646 w 41"/>
                  <a:gd name="T11" fmla="*/ 2147483646 h 42"/>
                  <a:gd name="T12" fmla="*/ 2147483646 w 41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42"/>
                  <a:gd name="T23" fmla="*/ 41 w 41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42">
                    <a:moveTo>
                      <a:pt x="21" y="0"/>
                    </a:moveTo>
                    <a:cubicBezTo>
                      <a:pt x="9" y="0"/>
                      <a:pt x="0" y="3"/>
                      <a:pt x="0" y="6"/>
                    </a:cubicBezTo>
                    <a:lnTo>
                      <a:pt x="0" y="37"/>
                    </a:lnTo>
                    <a:cubicBezTo>
                      <a:pt x="0" y="40"/>
                      <a:pt x="9" y="42"/>
                      <a:pt x="21" y="42"/>
                    </a:cubicBezTo>
                    <a:cubicBezTo>
                      <a:pt x="32" y="42"/>
                      <a:pt x="41" y="40"/>
                      <a:pt x="41" y="37"/>
                    </a:cubicBezTo>
                    <a:lnTo>
                      <a:pt x="41" y="6"/>
                    </a:lnTo>
                    <a:cubicBezTo>
                      <a:pt x="41" y="3"/>
                      <a:pt x="32" y="0"/>
                      <a:pt x="21" y="0"/>
                    </a:cubicBez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6" name="Freeform 254">
                <a:extLst>
                  <a:ext uri="{FF2B5EF4-FFF2-40B4-BE49-F238E27FC236}">
                    <a16:creationId xmlns:a16="http://schemas.microsoft.com/office/drawing/2014/main" id="{87549A1B-7004-4ACF-B98D-1CE64C44E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196"/>
                <a:ext cx="428" cy="37"/>
              </a:xfrm>
              <a:custGeom>
                <a:avLst/>
                <a:gdLst>
                  <a:gd name="T0" fmla="*/ 0 w 41"/>
                  <a:gd name="T1" fmla="*/ 0 h 5"/>
                  <a:gd name="T2" fmla="*/ 2147483646 w 41"/>
                  <a:gd name="T3" fmla="*/ 2147483646 h 5"/>
                  <a:gd name="T4" fmla="*/ 2147483646 w 41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5"/>
                  <a:gd name="T11" fmla="*/ 41 w 41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5">
                    <a:moveTo>
                      <a:pt x="0" y="0"/>
                    </a:moveTo>
                    <a:cubicBezTo>
                      <a:pt x="0" y="3"/>
                      <a:pt x="9" y="5"/>
                      <a:pt x="21" y="5"/>
                    </a:cubicBezTo>
                    <a:cubicBezTo>
                      <a:pt x="32" y="5"/>
                      <a:pt x="41" y="3"/>
                      <a:pt x="41" y="0"/>
                    </a:cubicBezTo>
                  </a:path>
                </a:pathLst>
              </a:custGeom>
              <a:noFill/>
              <a:ln w="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60" name="Group 262">
              <a:extLst>
                <a:ext uri="{FF2B5EF4-FFF2-40B4-BE49-F238E27FC236}">
                  <a16:creationId xmlns:a16="http://schemas.microsoft.com/office/drawing/2014/main" id="{96F8EDEB-0034-426A-B943-956F10B51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308"/>
              <a:ext cx="501" cy="277"/>
              <a:chOff x="1922" y="1308"/>
              <a:chExt cx="501" cy="277"/>
            </a:xfrm>
          </p:grpSpPr>
          <p:sp>
            <p:nvSpPr>
              <p:cNvPr id="56367" name="Freeform 256">
                <a:extLst>
                  <a:ext uri="{FF2B5EF4-FFF2-40B4-BE49-F238E27FC236}">
                    <a16:creationId xmlns:a16="http://schemas.microsoft.com/office/drawing/2014/main" id="{DFB42BC4-1B5D-4DAE-A52A-FCD59A5B1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277"/>
              </a:xfrm>
              <a:custGeom>
                <a:avLst/>
                <a:gdLst>
                  <a:gd name="T0" fmla="*/ 94 w 501"/>
                  <a:gd name="T1" fmla="*/ 0 h 277"/>
                  <a:gd name="T2" fmla="*/ 0 w 501"/>
                  <a:gd name="T3" fmla="*/ 75 h 277"/>
                  <a:gd name="T4" fmla="*/ 0 w 501"/>
                  <a:gd name="T5" fmla="*/ 277 h 277"/>
                  <a:gd name="T6" fmla="*/ 407 w 501"/>
                  <a:gd name="T7" fmla="*/ 277 h 277"/>
                  <a:gd name="T8" fmla="*/ 501 w 501"/>
                  <a:gd name="T9" fmla="*/ 210 h 277"/>
                  <a:gd name="T10" fmla="*/ 501 w 501"/>
                  <a:gd name="T11" fmla="*/ 0 h 277"/>
                  <a:gd name="T12" fmla="*/ 94 w 501"/>
                  <a:gd name="T13" fmla="*/ 0 h 2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1"/>
                  <a:gd name="T22" fmla="*/ 0 h 277"/>
                  <a:gd name="T23" fmla="*/ 501 w 501"/>
                  <a:gd name="T24" fmla="*/ 277 h 2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1" h="277">
                    <a:moveTo>
                      <a:pt x="94" y="0"/>
                    </a:moveTo>
                    <a:lnTo>
                      <a:pt x="0" y="75"/>
                    </a:lnTo>
                    <a:lnTo>
                      <a:pt x="0" y="277"/>
                    </a:lnTo>
                    <a:lnTo>
                      <a:pt x="407" y="277"/>
                    </a:lnTo>
                    <a:lnTo>
                      <a:pt x="501" y="210"/>
                    </a:lnTo>
                    <a:lnTo>
                      <a:pt x="501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8" name="Freeform 257">
                <a:extLst>
                  <a:ext uri="{FF2B5EF4-FFF2-40B4-BE49-F238E27FC236}">
                    <a16:creationId xmlns:a16="http://schemas.microsoft.com/office/drawing/2014/main" id="{5941AACA-E906-49B1-AAC2-8F3D265EF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75"/>
              </a:xfrm>
              <a:custGeom>
                <a:avLst/>
                <a:gdLst>
                  <a:gd name="T0" fmla="*/ 0 w 501"/>
                  <a:gd name="T1" fmla="*/ 75 h 75"/>
                  <a:gd name="T2" fmla="*/ 407 w 501"/>
                  <a:gd name="T3" fmla="*/ 75 h 75"/>
                  <a:gd name="T4" fmla="*/ 501 w 501"/>
                  <a:gd name="T5" fmla="*/ 0 h 75"/>
                  <a:gd name="T6" fmla="*/ 94 w 501"/>
                  <a:gd name="T7" fmla="*/ 0 h 75"/>
                  <a:gd name="T8" fmla="*/ 0 w 501"/>
                  <a:gd name="T9" fmla="*/ 75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1"/>
                  <a:gd name="T16" fmla="*/ 0 h 75"/>
                  <a:gd name="T17" fmla="*/ 501 w 50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1" h="75">
                    <a:moveTo>
                      <a:pt x="0" y="75"/>
                    </a:moveTo>
                    <a:lnTo>
                      <a:pt x="407" y="75"/>
                    </a:lnTo>
                    <a:lnTo>
                      <a:pt x="501" y="0"/>
                    </a:lnTo>
                    <a:lnTo>
                      <a:pt x="9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D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9" name="Freeform 258">
                <a:extLst>
                  <a:ext uri="{FF2B5EF4-FFF2-40B4-BE49-F238E27FC236}">
                    <a16:creationId xmlns:a16="http://schemas.microsoft.com/office/drawing/2014/main" id="{8B9C53D8-BA5B-4BBF-BC4C-E2382AD71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" y="1308"/>
                <a:ext cx="94" cy="277"/>
              </a:xfrm>
              <a:custGeom>
                <a:avLst/>
                <a:gdLst>
                  <a:gd name="T0" fmla="*/ 0 w 94"/>
                  <a:gd name="T1" fmla="*/ 75 h 277"/>
                  <a:gd name="T2" fmla="*/ 94 w 94"/>
                  <a:gd name="T3" fmla="*/ 0 h 277"/>
                  <a:gd name="T4" fmla="*/ 94 w 94"/>
                  <a:gd name="T5" fmla="*/ 210 h 277"/>
                  <a:gd name="T6" fmla="*/ 0 w 94"/>
                  <a:gd name="T7" fmla="*/ 277 h 277"/>
                  <a:gd name="T8" fmla="*/ 0 w 94"/>
                  <a:gd name="T9" fmla="*/ 75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277"/>
                  <a:gd name="T17" fmla="*/ 94 w 94"/>
                  <a:gd name="T18" fmla="*/ 277 h 2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277">
                    <a:moveTo>
                      <a:pt x="0" y="75"/>
                    </a:moveTo>
                    <a:lnTo>
                      <a:pt x="94" y="0"/>
                    </a:lnTo>
                    <a:lnTo>
                      <a:pt x="94" y="210"/>
                    </a:lnTo>
                    <a:lnTo>
                      <a:pt x="0" y="277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CD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0" name="Freeform 259">
                <a:extLst>
                  <a:ext uri="{FF2B5EF4-FFF2-40B4-BE49-F238E27FC236}">
                    <a16:creationId xmlns:a16="http://schemas.microsoft.com/office/drawing/2014/main" id="{6DF31ED4-5487-45A8-8E8E-2C46B9CA1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277"/>
              </a:xfrm>
              <a:custGeom>
                <a:avLst/>
                <a:gdLst>
                  <a:gd name="T0" fmla="*/ 2147483646 w 48"/>
                  <a:gd name="T1" fmla="*/ 0 h 37"/>
                  <a:gd name="T2" fmla="*/ 0 w 48"/>
                  <a:gd name="T3" fmla="*/ 2147483646 h 37"/>
                  <a:gd name="T4" fmla="*/ 0 w 48"/>
                  <a:gd name="T5" fmla="*/ 2147483646 h 37"/>
                  <a:gd name="T6" fmla="*/ 2147483646 w 48"/>
                  <a:gd name="T7" fmla="*/ 2147483646 h 37"/>
                  <a:gd name="T8" fmla="*/ 2147483646 w 48"/>
                  <a:gd name="T9" fmla="*/ 2147483646 h 37"/>
                  <a:gd name="T10" fmla="*/ 2147483646 w 48"/>
                  <a:gd name="T11" fmla="*/ 0 h 37"/>
                  <a:gd name="T12" fmla="*/ 2147483646 w 48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7"/>
                  <a:gd name="T23" fmla="*/ 48 w 48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7">
                    <a:moveTo>
                      <a:pt x="9" y="0"/>
                    </a:moveTo>
                    <a:lnTo>
                      <a:pt x="0" y="10"/>
                    </a:lnTo>
                    <a:lnTo>
                      <a:pt x="0" y="37"/>
                    </a:lnTo>
                    <a:lnTo>
                      <a:pt x="39" y="37"/>
                    </a:lnTo>
                    <a:lnTo>
                      <a:pt x="48" y="28"/>
                    </a:lnTo>
                    <a:lnTo>
                      <a:pt x="48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1" name="Freeform 260">
                <a:extLst>
                  <a:ext uri="{FF2B5EF4-FFF2-40B4-BE49-F238E27FC236}">
                    <a16:creationId xmlns:a16="http://schemas.microsoft.com/office/drawing/2014/main" id="{3A759D48-8BF4-4615-9B67-DCA038E8C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" y="1308"/>
                <a:ext cx="501" cy="75"/>
              </a:xfrm>
              <a:custGeom>
                <a:avLst/>
                <a:gdLst>
                  <a:gd name="T0" fmla="*/ 0 w 48"/>
                  <a:gd name="T1" fmla="*/ 2147483646 h 10"/>
                  <a:gd name="T2" fmla="*/ 2147483646 w 48"/>
                  <a:gd name="T3" fmla="*/ 2147483646 h 10"/>
                  <a:gd name="T4" fmla="*/ 2147483646 w 48"/>
                  <a:gd name="T5" fmla="*/ 0 h 10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0"/>
                  <a:gd name="T11" fmla="*/ 48 w 48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0">
                    <a:moveTo>
                      <a:pt x="0" y="10"/>
                    </a:moveTo>
                    <a:lnTo>
                      <a:pt x="39" y="10"/>
                    </a:lnTo>
                    <a:lnTo>
                      <a:pt x="48" y="0"/>
                    </a:lnTo>
                  </a:path>
                </a:pathLst>
              </a:cu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2" name="Line 261">
                <a:extLst>
                  <a:ext uri="{FF2B5EF4-FFF2-40B4-BE49-F238E27FC236}">
                    <a16:creationId xmlns:a16="http://schemas.microsoft.com/office/drawing/2014/main" id="{DEEB59E4-3285-497D-B761-D37C4737A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9" y="1383"/>
                <a:ext cx="1" cy="202"/>
              </a:xfrm>
              <a:prstGeom prst="line">
                <a:avLst/>
              </a:prstGeom>
              <a:noFill/>
              <a:ln w="32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61" name="Group 265">
              <a:extLst>
                <a:ext uri="{FF2B5EF4-FFF2-40B4-BE49-F238E27FC236}">
                  <a16:creationId xmlns:a16="http://schemas.microsoft.com/office/drawing/2014/main" id="{557E64F8-201D-4BFA-A07C-91C1B3E71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949"/>
              <a:ext cx="365" cy="142"/>
              <a:chOff x="1212" y="949"/>
              <a:chExt cx="365" cy="142"/>
            </a:xfrm>
          </p:grpSpPr>
          <p:sp>
            <p:nvSpPr>
              <p:cNvPr id="56365" name="Freeform 263">
                <a:extLst>
                  <a:ext uri="{FF2B5EF4-FFF2-40B4-BE49-F238E27FC236}">
                    <a16:creationId xmlns:a16="http://schemas.microsoft.com/office/drawing/2014/main" id="{AEA57005-B337-418C-8BAB-485BDD4EF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971"/>
                <a:ext cx="334" cy="120"/>
              </a:xfrm>
              <a:custGeom>
                <a:avLst/>
                <a:gdLst>
                  <a:gd name="T0" fmla="*/ 261 w 334"/>
                  <a:gd name="T1" fmla="*/ 75 h 120"/>
                  <a:gd name="T2" fmla="*/ 261 w 334"/>
                  <a:gd name="T3" fmla="*/ 83 h 120"/>
                  <a:gd name="T4" fmla="*/ 11 w 334"/>
                  <a:gd name="T5" fmla="*/ 0 h 120"/>
                  <a:gd name="T6" fmla="*/ 0 w 334"/>
                  <a:gd name="T7" fmla="*/ 15 h 120"/>
                  <a:gd name="T8" fmla="*/ 251 w 334"/>
                  <a:gd name="T9" fmla="*/ 98 h 120"/>
                  <a:gd name="T10" fmla="*/ 241 w 334"/>
                  <a:gd name="T11" fmla="*/ 113 h 120"/>
                  <a:gd name="T12" fmla="*/ 334 w 334"/>
                  <a:gd name="T13" fmla="*/ 120 h 120"/>
                  <a:gd name="T14" fmla="*/ 261 w 334"/>
                  <a:gd name="T15" fmla="*/ 75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61" y="75"/>
                    </a:moveTo>
                    <a:lnTo>
                      <a:pt x="261" y="83"/>
                    </a:lnTo>
                    <a:lnTo>
                      <a:pt x="11" y="0"/>
                    </a:lnTo>
                    <a:lnTo>
                      <a:pt x="0" y="15"/>
                    </a:lnTo>
                    <a:lnTo>
                      <a:pt x="251" y="98"/>
                    </a:lnTo>
                    <a:lnTo>
                      <a:pt x="241" y="113"/>
                    </a:lnTo>
                    <a:lnTo>
                      <a:pt x="334" y="120"/>
                    </a:lnTo>
                    <a:lnTo>
                      <a:pt x="261" y="75"/>
                    </a:lnTo>
                    <a:close/>
                  </a:path>
                </a:pathLst>
              </a:custGeom>
              <a:solidFill>
                <a:srgbClr val="808080"/>
              </a:solidFill>
              <a:ln w="21" cap="rnd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6" name="Freeform 264">
                <a:extLst>
                  <a:ext uri="{FF2B5EF4-FFF2-40B4-BE49-F238E27FC236}">
                    <a16:creationId xmlns:a16="http://schemas.microsoft.com/office/drawing/2014/main" id="{55305AEB-5D5A-4DFE-88B9-BE4429668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" y="949"/>
                <a:ext cx="334" cy="120"/>
              </a:xfrm>
              <a:custGeom>
                <a:avLst/>
                <a:gdLst>
                  <a:gd name="T0" fmla="*/ 272 w 334"/>
                  <a:gd name="T1" fmla="*/ 75 h 120"/>
                  <a:gd name="T2" fmla="*/ 261 w 334"/>
                  <a:gd name="T3" fmla="*/ 82 h 120"/>
                  <a:gd name="T4" fmla="*/ 11 w 334"/>
                  <a:gd name="T5" fmla="*/ 0 h 120"/>
                  <a:gd name="T6" fmla="*/ 0 w 334"/>
                  <a:gd name="T7" fmla="*/ 22 h 120"/>
                  <a:gd name="T8" fmla="*/ 251 w 334"/>
                  <a:gd name="T9" fmla="*/ 105 h 120"/>
                  <a:gd name="T10" fmla="*/ 240 w 334"/>
                  <a:gd name="T11" fmla="*/ 112 h 120"/>
                  <a:gd name="T12" fmla="*/ 334 w 334"/>
                  <a:gd name="T13" fmla="*/ 120 h 120"/>
                  <a:gd name="T14" fmla="*/ 272 w 334"/>
                  <a:gd name="T15" fmla="*/ 75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72" y="75"/>
                    </a:moveTo>
                    <a:lnTo>
                      <a:pt x="261" y="82"/>
                    </a:lnTo>
                    <a:lnTo>
                      <a:pt x="11" y="0"/>
                    </a:lnTo>
                    <a:lnTo>
                      <a:pt x="0" y="22"/>
                    </a:lnTo>
                    <a:lnTo>
                      <a:pt x="251" y="105"/>
                    </a:lnTo>
                    <a:lnTo>
                      <a:pt x="240" y="112"/>
                    </a:lnTo>
                    <a:lnTo>
                      <a:pt x="334" y="120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21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62" name="Group 268">
              <a:extLst>
                <a:ext uri="{FF2B5EF4-FFF2-40B4-BE49-F238E27FC236}">
                  <a16:creationId xmlns:a16="http://schemas.microsoft.com/office/drawing/2014/main" id="{326E903D-5CA5-409C-B1A7-0C311F7FE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" y="1405"/>
              <a:ext cx="365" cy="143"/>
              <a:chOff x="1139" y="1405"/>
              <a:chExt cx="365" cy="143"/>
            </a:xfrm>
          </p:grpSpPr>
          <p:sp>
            <p:nvSpPr>
              <p:cNvPr id="56363" name="Freeform 266">
                <a:extLst>
                  <a:ext uri="{FF2B5EF4-FFF2-40B4-BE49-F238E27FC236}">
                    <a16:creationId xmlns:a16="http://schemas.microsoft.com/office/drawing/2014/main" id="{D72D475B-603C-4A6D-97C8-CF9E2720B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428"/>
                <a:ext cx="334" cy="120"/>
              </a:xfrm>
              <a:custGeom>
                <a:avLst/>
                <a:gdLst>
                  <a:gd name="T0" fmla="*/ 230 w 334"/>
                  <a:gd name="T1" fmla="*/ 0 h 120"/>
                  <a:gd name="T2" fmla="*/ 240 w 334"/>
                  <a:gd name="T3" fmla="*/ 7 h 120"/>
                  <a:gd name="T4" fmla="*/ 0 w 334"/>
                  <a:gd name="T5" fmla="*/ 90 h 120"/>
                  <a:gd name="T6" fmla="*/ 11 w 334"/>
                  <a:gd name="T7" fmla="*/ 120 h 120"/>
                  <a:gd name="T8" fmla="*/ 261 w 334"/>
                  <a:gd name="T9" fmla="*/ 37 h 120"/>
                  <a:gd name="T10" fmla="*/ 261 w 334"/>
                  <a:gd name="T11" fmla="*/ 52 h 120"/>
                  <a:gd name="T12" fmla="*/ 334 w 334"/>
                  <a:gd name="T13" fmla="*/ 0 h 120"/>
                  <a:gd name="T14" fmla="*/ 230 w 334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30" y="0"/>
                    </a:moveTo>
                    <a:lnTo>
                      <a:pt x="240" y="7"/>
                    </a:lnTo>
                    <a:lnTo>
                      <a:pt x="0" y="90"/>
                    </a:lnTo>
                    <a:lnTo>
                      <a:pt x="11" y="120"/>
                    </a:lnTo>
                    <a:lnTo>
                      <a:pt x="261" y="37"/>
                    </a:lnTo>
                    <a:lnTo>
                      <a:pt x="261" y="52"/>
                    </a:lnTo>
                    <a:lnTo>
                      <a:pt x="334" y="0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808080"/>
              </a:solidFill>
              <a:ln w="21" cap="rnd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4" name="Freeform 267">
                <a:extLst>
                  <a:ext uri="{FF2B5EF4-FFF2-40B4-BE49-F238E27FC236}">
                    <a16:creationId xmlns:a16="http://schemas.microsoft.com/office/drawing/2014/main" id="{547B1DF5-5DF5-4B5C-A0E2-B6058AAF1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" y="1405"/>
                <a:ext cx="334" cy="120"/>
              </a:xfrm>
              <a:custGeom>
                <a:avLst/>
                <a:gdLst>
                  <a:gd name="T0" fmla="*/ 230 w 334"/>
                  <a:gd name="T1" fmla="*/ 0 h 120"/>
                  <a:gd name="T2" fmla="*/ 240 w 334"/>
                  <a:gd name="T3" fmla="*/ 15 h 120"/>
                  <a:gd name="T4" fmla="*/ 0 w 334"/>
                  <a:gd name="T5" fmla="*/ 90 h 120"/>
                  <a:gd name="T6" fmla="*/ 21 w 334"/>
                  <a:gd name="T7" fmla="*/ 120 h 120"/>
                  <a:gd name="T8" fmla="*/ 261 w 334"/>
                  <a:gd name="T9" fmla="*/ 38 h 120"/>
                  <a:gd name="T10" fmla="*/ 271 w 334"/>
                  <a:gd name="T11" fmla="*/ 53 h 120"/>
                  <a:gd name="T12" fmla="*/ 334 w 334"/>
                  <a:gd name="T13" fmla="*/ 0 h 120"/>
                  <a:gd name="T14" fmla="*/ 230 w 334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4"/>
                  <a:gd name="T25" fmla="*/ 0 h 120"/>
                  <a:gd name="T26" fmla="*/ 334 w 334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4" h="120">
                    <a:moveTo>
                      <a:pt x="230" y="0"/>
                    </a:moveTo>
                    <a:lnTo>
                      <a:pt x="240" y="15"/>
                    </a:lnTo>
                    <a:lnTo>
                      <a:pt x="0" y="90"/>
                    </a:lnTo>
                    <a:lnTo>
                      <a:pt x="21" y="120"/>
                    </a:lnTo>
                    <a:lnTo>
                      <a:pt x="261" y="38"/>
                    </a:lnTo>
                    <a:lnTo>
                      <a:pt x="271" y="53"/>
                    </a:lnTo>
                    <a:lnTo>
                      <a:pt x="334" y="0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1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296" name="AutoShape 4">
            <a:extLst>
              <a:ext uri="{FF2B5EF4-FFF2-40B4-BE49-F238E27FC236}">
                <a16:creationId xmlns:a16="http://schemas.microsoft.com/office/drawing/2014/main" id="{D4957174-5809-4E94-98B7-9A5BC4EF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5878513"/>
            <a:ext cx="2085975" cy="666750"/>
          </a:xfrm>
          <a:prstGeom prst="wedgeRoundRectCallout">
            <a:avLst>
              <a:gd name="adj1" fmla="val -81324"/>
              <a:gd name="adj2" fmla="val -4519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继续简化</a:t>
            </a:r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?</a:t>
            </a:r>
            <a:endParaRPr lang="zh-CN" altLang="en-US" sz="3200">
              <a:solidFill>
                <a:schemeClr val="accent2"/>
              </a:solidFill>
              <a:ea typeface="宋体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9E8BB9-7FF8-404F-8908-7C7CCCEDB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122363"/>
          <a:ext cx="4291013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5" name="Visio" r:id="rId3" imgW="2601575" imgH="2346960" progId="Visio.Drawing.11">
                  <p:embed/>
                </p:oleObj>
              </mc:Choice>
              <mc:Fallback>
                <p:oleObj name="Visio" r:id="rId3" imgW="2601575" imgH="23469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22363"/>
                        <a:ext cx="4291013" cy="3865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AutoShape 4">
            <a:extLst>
              <a:ext uri="{FF2B5EF4-FFF2-40B4-BE49-F238E27FC236}">
                <a16:creationId xmlns:a16="http://schemas.microsoft.com/office/drawing/2014/main" id="{5C6D71CE-78E6-4279-8DB8-A9991BC6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149850"/>
            <a:ext cx="1573213" cy="587375"/>
          </a:xfrm>
          <a:prstGeom prst="wedgeRoundRectCallout">
            <a:avLst>
              <a:gd name="adj1" fmla="val -61734"/>
              <a:gd name="adj2" fmla="val -9254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问题</a:t>
            </a:r>
            <a:r>
              <a:rPr lang="en-US" altLang="zh-CN" sz="3200" dirty="0">
                <a:solidFill>
                  <a:schemeClr val="accent2"/>
                </a:solidFill>
                <a:ea typeface="宋体" pitchFamily="2" charset="-122"/>
              </a:rPr>
              <a:t>?</a:t>
            </a:r>
            <a:endParaRPr lang="zh-CN" altLang="en-US" sz="3200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296" grpId="0" animBg="1"/>
      <p:bldP spid="1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C9305D9D-95A2-40CA-8E86-234942CA8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观察变换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B15C48D2-FEA7-4993-971C-437709EEAC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47650" y="1114425"/>
            <a:ext cx="9191625" cy="527685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  <a:ea typeface="宋体" panose="02010600030101010101" pitchFamily="2" charset="-122"/>
              </a:rPr>
              <a:t>将世界坐标系中的物体转换为观察坐标系下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灯片编号占位符 4">
            <a:extLst>
              <a:ext uri="{FF2B5EF4-FFF2-40B4-BE49-F238E27FC236}">
                <a16:creationId xmlns:a16="http://schemas.microsoft.com/office/drawing/2014/main" id="{41D294C0-C5CA-49E5-8F00-B387A50B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495A2B-65F6-458C-BD82-4F484149FDE6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5DA5D3D3-0ADE-40DB-A902-D8C54C20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317875"/>
            <a:ext cx="2557463" cy="790575"/>
          </a:xfrm>
          <a:prstGeom prst="wedgeRoundRectCallout">
            <a:avLst>
              <a:gd name="adj1" fmla="val 76333"/>
              <a:gd name="adj2" fmla="val 1990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6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如何解决</a:t>
            </a:r>
            <a:r>
              <a:rPr lang="en-US" altLang="zh-CN" sz="36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?</a:t>
            </a:r>
            <a:endParaRPr lang="zh-CN" altLang="en-US" sz="3600">
              <a:solidFill>
                <a:schemeClr val="accent2"/>
              </a:solidFill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38918" name="Picture 46">
            <a:extLst>
              <a:ext uri="{FF2B5EF4-FFF2-40B4-BE49-F238E27FC236}">
                <a16:creationId xmlns:a16="http://schemas.microsoft.com/office/drawing/2014/main" id="{2CBC97B5-AC13-42D4-949D-DC2F2273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4806950" y="2905125"/>
            <a:ext cx="437038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1F6CCB79-BA21-41A1-9AF9-16C96C38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92625"/>
            <a:ext cx="2557463" cy="790575"/>
          </a:xfrm>
          <a:prstGeom prst="wedgeRoundRectCallout">
            <a:avLst>
              <a:gd name="adj1" fmla="val 77184"/>
              <a:gd name="adj2" fmla="val 1439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6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能否简化</a:t>
            </a:r>
            <a:r>
              <a:rPr lang="en-US" altLang="zh-CN" sz="3600" dirty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?</a:t>
            </a:r>
            <a:endParaRPr lang="zh-CN" altLang="en-US" sz="3600" dirty="0">
              <a:solidFill>
                <a:schemeClr val="accent2"/>
              </a:solidFill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85DAF22-BEEF-4FCD-B0D4-14180768A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5711825"/>
            <a:ext cx="2557463" cy="790575"/>
          </a:xfrm>
          <a:prstGeom prst="wedgeRoundRectCallout">
            <a:avLst>
              <a:gd name="adj1" fmla="val 72928"/>
              <a:gd name="adj2" fmla="val 62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600" dirty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二维情况</a:t>
            </a:r>
            <a:r>
              <a:rPr lang="en-US" altLang="zh-CN" sz="3600" dirty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?</a:t>
            </a:r>
            <a:endParaRPr lang="zh-CN" altLang="en-US" sz="3600" dirty="0">
              <a:solidFill>
                <a:schemeClr val="accent2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0310AAD-7D64-47FA-8936-22C7E5E1A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观察变换</a:t>
            </a:r>
          </a:p>
        </p:txBody>
      </p:sp>
      <p:sp>
        <p:nvSpPr>
          <p:cNvPr id="5124" name="内容占位符 2">
            <a:extLst>
              <a:ext uri="{FF2B5EF4-FFF2-40B4-BE49-F238E27FC236}">
                <a16:creationId xmlns:a16="http://schemas.microsoft.com/office/drawing/2014/main" id="{28CB886C-5009-4E45-81F4-BFD960804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888" y="1219200"/>
            <a:ext cx="9625012" cy="5181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世界坐标系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右手法则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观察坐标系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左手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右手法则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如何处理？</a:t>
            </a: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EB5F3DC0-5DB6-4956-A2A7-20DBAD18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4D998-9A43-4F2D-BA1C-9CD1AAD5EF26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AC862F35-9B5C-4951-93BE-985E99CD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4086225"/>
            <a:ext cx="536575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46">
            <a:extLst>
              <a:ext uri="{FF2B5EF4-FFF2-40B4-BE49-F238E27FC236}">
                <a16:creationId xmlns:a16="http://schemas.microsoft.com/office/drawing/2014/main" id="{B0227BA2-30C8-4120-9D53-90B0BE45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5340350" y="1003300"/>
            <a:ext cx="437038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6">
            <a:extLst>
              <a:ext uri="{FF2B5EF4-FFF2-40B4-BE49-F238E27FC236}">
                <a16:creationId xmlns:a16="http://schemas.microsoft.com/office/drawing/2014/main" id="{DF301BC5-77F4-48CD-B9F3-58555432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F009FC-FF03-4485-93CA-7DC37822804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2B401161-B602-47CD-9FD8-FE1D0EDF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31140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AutoShape 4">
            <a:extLst>
              <a:ext uri="{FF2B5EF4-FFF2-40B4-BE49-F238E27FC236}">
                <a16:creationId xmlns:a16="http://schemas.microsoft.com/office/drawing/2014/main" id="{5BE1F953-DA2E-46FE-9365-EE6C6311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4886325"/>
            <a:ext cx="369888" cy="473075"/>
          </a:xfrm>
          <a:prstGeom prst="downArrow">
            <a:avLst>
              <a:gd name="adj1" fmla="val 50000"/>
              <a:gd name="adj2" fmla="val 5815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AutoShape 5">
            <a:extLst>
              <a:ext uri="{FF2B5EF4-FFF2-40B4-BE49-F238E27FC236}">
                <a16:creationId xmlns:a16="http://schemas.microsoft.com/office/drawing/2014/main" id="{BBFE1511-57A3-4317-BC38-14CD0AA1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818188"/>
            <a:ext cx="369888" cy="469900"/>
          </a:xfrm>
          <a:prstGeom prst="downArrow">
            <a:avLst>
              <a:gd name="adj1" fmla="val 50000"/>
              <a:gd name="adj2" fmla="val 31760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pSp>
        <p:nvGrpSpPr>
          <p:cNvPr id="48134" name="Group 7">
            <a:extLst>
              <a:ext uri="{FF2B5EF4-FFF2-40B4-BE49-F238E27FC236}">
                <a16:creationId xmlns:a16="http://schemas.microsoft.com/office/drawing/2014/main" id="{48F9B897-937C-47E5-9546-B11D26BFF2E4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5349875"/>
            <a:ext cx="1711325" cy="476250"/>
            <a:chOff x="4368" y="3216"/>
            <a:chExt cx="960" cy="351"/>
          </a:xfrm>
        </p:grpSpPr>
        <p:sp>
          <p:nvSpPr>
            <p:cNvPr id="48158" name="Rectangle 8">
              <a:extLst>
                <a:ext uri="{FF2B5EF4-FFF2-40B4-BE49-F238E27FC236}">
                  <a16:creationId xmlns:a16="http://schemas.microsoft.com/office/drawing/2014/main" id="{14B0613F-BE33-4001-9DB5-7FDF2E7A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6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29" name="Text Box 9">
              <a:extLst>
                <a:ext uri="{FF2B5EF4-FFF2-40B4-BE49-F238E27FC236}">
                  <a16:creationId xmlns:a16="http://schemas.microsoft.com/office/drawing/2014/main" id="{5A73272A-6801-4491-9B95-CCCF27458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27"/>
              <a:ext cx="881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视口变换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8135" name="Group 14">
            <a:extLst>
              <a:ext uri="{FF2B5EF4-FFF2-40B4-BE49-F238E27FC236}">
                <a16:creationId xmlns:a16="http://schemas.microsoft.com/office/drawing/2014/main" id="{E1180805-DF73-43EE-BD8C-694454176C0E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1909763"/>
            <a:ext cx="1660525" cy="461962"/>
            <a:chOff x="4368" y="1680"/>
            <a:chExt cx="1008" cy="410"/>
          </a:xfrm>
        </p:grpSpPr>
        <p:sp>
          <p:nvSpPr>
            <p:cNvPr id="48156" name="Rectangle 15">
              <a:extLst>
                <a:ext uri="{FF2B5EF4-FFF2-40B4-BE49-F238E27FC236}">
                  <a16:creationId xmlns:a16="http://schemas.microsoft.com/office/drawing/2014/main" id="{8FACFACD-41CD-43D9-89CC-F8206C6F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80"/>
              <a:ext cx="912" cy="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6" name="Text Box 16">
              <a:extLst>
                <a:ext uri="{FF2B5EF4-FFF2-40B4-BE49-F238E27FC236}">
                  <a16:creationId xmlns:a16="http://schemas.microsoft.com/office/drawing/2014/main" id="{36716F08-C422-41BA-AF8A-BB5CD328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80"/>
              <a:ext cx="10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观察变换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8136" name="Group 17">
            <a:extLst>
              <a:ext uri="{FF2B5EF4-FFF2-40B4-BE49-F238E27FC236}">
                <a16:creationId xmlns:a16="http://schemas.microsoft.com/office/drawing/2014/main" id="{1EC3DEF5-3954-4000-AB26-5F7076421021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3524250"/>
            <a:ext cx="1568450" cy="460375"/>
            <a:chOff x="4368" y="2448"/>
            <a:chExt cx="960" cy="340"/>
          </a:xfrm>
        </p:grpSpPr>
        <p:sp>
          <p:nvSpPr>
            <p:cNvPr id="48154" name="Rectangle 18">
              <a:extLst>
                <a:ext uri="{FF2B5EF4-FFF2-40B4-BE49-F238E27FC236}">
                  <a16:creationId xmlns:a16="http://schemas.microsoft.com/office/drawing/2014/main" id="{C79BFFF8-EBA2-4588-A1F1-237BD69B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48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9" name="Text Box 19">
              <a:extLst>
                <a:ext uri="{FF2B5EF4-FFF2-40B4-BE49-F238E27FC236}">
                  <a16:creationId xmlns:a16="http://schemas.microsoft.com/office/drawing/2014/main" id="{46056F78-716C-44BF-9DEC-B5A54D800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48"/>
              <a:ext cx="96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投影变换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98740" name="Text Box 20">
            <a:extLst>
              <a:ext uri="{FF2B5EF4-FFF2-40B4-BE49-F238E27FC236}">
                <a16:creationId xmlns:a16="http://schemas.microsoft.com/office/drawing/2014/main" id="{316C2EDB-B2FA-4E4A-823B-EDE35F74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084263"/>
            <a:ext cx="153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世界坐标</a:t>
            </a:r>
          </a:p>
        </p:txBody>
      </p:sp>
      <p:sp>
        <p:nvSpPr>
          <p:cNvPr id="798741" name="Text Box 21">
            <a:extLst>
              <a:ext uri="{FF2B5EF4-FFF2-40B4-BE49-F238E27FC236}">
                <a16:creationId xmlns:a16="http://schemas.microsoft.com/office/drawing/2014/main" id="{F900768D-21AF-4F68-A4CB-D8F9A5530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765425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观察坐标</a:t>
            </a:r>
          </a:p>
        </p:txBody>
      </p:sp>
      <p:sp>
        <p:nvSpPr>
          <p:cNvPr id="798742" name="Text Box 22">
            <a:extLst>
              <a:ext uri="{FF2B5EF4-FFF2-40B4-BE49-F238E27FC236}">
                <a16:creationId xmlns:a16="http://schemas.microsoft.com/office/drawing/2014/main" id="{88EBC10C-6413-48D1-995E-A802F0768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418013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投影坐标</a:t>
            </a:r>
          </a:p>
        </p:txBody>
      </p:sp>
      <p:sp>
        <p:nvSpPr>
          <p:cNvPr id="798743" name="Text Box 23">
            <a:extLst>
              <a:ext uri="{FF2B5EF4-FFF2-40B4-BE49-F238E27FC236}">
                <a16:creationId xmlns:a16="http://schemas.microsoft.com/office/drawing/2014/main" id="{D44F0562-A5C4-49E2-BC18-D20F0AB97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6254750"/>
            <a:ext cx="155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屏幕坐标</a:t>
            </a:r>
          </a:p>
        </p:txBody>
      </p:sp>
      <p:sp>
        <p:nvSpPr>
          <p:cNvPr id="48141" name="Rectangle 29">
            <a:extLst>
              <a:ext uri="{FF2B5EF4-FFF2-40B4-BE49-F238E27FC236}">
                <a16:creationId xmlns:a16="http://schemas.microsoft.com/office/drawing/2014/main" id="{0F0F62D6-AA45-4A04-A0F8-E16F1BE7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600200"/>
            <a:ext cx="1749425" cy="952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8142" name="Rectangle 34">
            <a:extLst>
              <a:ext uri="{FF2B5EF4-FFF2-40B4-BE49-F238E27FC236}">
                <a16:creationId xmlns:a16="http://schemas.microsoft.com/office/drawing/2014/main" id="{AB6557DE-BC37-4AAE-A55E-70C35DB4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248025"/>
            <a:ext cx="1758950" cy="10572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8143" name="Rectangle 39">
            <a:extLst>
              <a:ext uri="{FF2B5EF4-FFF2-40B4-BE49-F238E27FC236}">
                <a16:creationId xmlns:a16="http://schemas.microsoft.com/office/drawing/2014/main" id="{77C17901-A40A-4CA3-ABCD-FB69E285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5086350"/>
            <a:ext cx="1778000" cy="1038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48144" name="Picture 46">
            <a:extLst>
              <a:ext uri="{FF2B5EF4-FFF2-40B4-BE49-F238E27FC236}">
                <a16:creationId xmlns:a16="http://schemas.microsoft.com/office/drawing/2014/main" id="{5B8675E6-116A-4C9A-A8C1-284D2A7A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5535613" y="401638"/>
            <a:ext cx="4370387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Rectangle 47">
            <a:extLst>
              <a:ext uri="{FF2B5EF4-FFF2-40B4-BE49-F238E27FC236}">
                <a16:creationId xmlns:a16="http://schemas.microsoft.com/office/drawing/2014/main" id="{57B45048-37FD-476D-B5A5-8641908BC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三维观察流水线</a:t>
            </a:r>
          </a:p>
        </p:txBody>
      </p:sp>
      <p:pic>
        <p:nvPicPr>
          <p:cNvPr id="48146" name="Picture 2">
            <a:extLst>
              <a:ext uri="{FF2B5EF4-FFF2-40B4-BE49-F238E27FC236}">
                <a16:creationId xmlns:a16="http://schemas.microsoft.com/office/drawing/2014/main" id="{879E379F-7925-4E84-A5D8-9F16A1C4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4648200"/>
            <a:ext cx="3409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>
            <a:extLst>
              <a:ext uri="{FF2B5EF4-FFF2-40B4-BE49-F238E27FC236}">
                <a16:creationId xmlns:a16="http://schemas.microsoft.com/office/drawing/2014/main" id="{F05A4655-0C1A-4088-B8BF-8244D2D7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3486150"/>
            <a:ext cx="439578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Text Box 26">
            <a:extLst>
              <a:ext uri="{FF2B5EF4-FFF2-40B4-BE49-F238E27FC236}">
                <a16:creationId xmlns:a16="http://schemas.microsoft.com/office/drawing/2014/main" id="{C0F8645F-E0A5-425C-953C-2F7F6782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2724150"/>
            <a:ext cx="1803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观察变换</a:t>
            </a:r>
          </a:p>
        </p:txBody>
      </p:sp>
      <p:sp>
        <p:nvSpPr>
          <p:cNvPr id="48149" name="Text Box 26">
            <a:extLst>
              <a:ext uri="{FF2B5EF4-FFF2-40B4-BE49-F238E27FC236}">
                <a16:creationId xmlns:a16="http://schemas.microsoft.com/office/drawing/2014/main" id="{236CBBF7-043F-4582-9550-2435A0DE2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5078413"/>
            <a:ext cx="17065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投影变换</a:t>
            </a:r>
          </a:p>
        </p:txBody>
      </p:sp>
      <p:sp>
        <p:nvSpPr>
          <p:cNvPr id="48150" name="Text Box 26">
            <a:extLst>
              <a:ext uri="{FF2B5EF4-FFF2-40B4-BE49-F238E27FC236}">
                <a16:creationId xmlns:a16="http://schemas.microsoft.com/office/drawing/2014/main" id="{C9A73BD9-E1A7-40B8-A968-16EEE7DF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4073525"/>
            <a:ext cx="16637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3.</a:t>
            </a:r>
            <a:r>
              <a:rPr lang="zh-CN" altLang="en-US" sz="2400">
                <a:solidFill>
                  <a:schemeClr val="accent2"/>
                </a:solidFill>
              </a:rPr>
              <a:t>视口变换</a:t>
            </a:r>
          </a:p>
        </p:txBody>
      </p:sp>
      <p:sp>
        <p:nvSpPr>
          <p:cNvPr id="48151" name="AutoShape 43">
            <a:extLst>
              <a:ext uri="{FF2B5EF4-FFF2-40B4-BE49-F238E27FC236}">
                <a16:creationId xmlns:a16="http://schemas.microsoft.com/office/drawing/2014/main" id="{DFC5085E-20A2-4F24-86EB-3A2A1EE89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549400"/>
            <a:ext cx="369888" cy="392113"/>
          </a:xfrm>
          <a:prstGeom prst="downArrow">
            <a:avLst>
              <a:gd name="adj1" fmla="val 50000"/>
              <a:gd name="adj2" fmla="val 2650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8152" name="AutoShape 3">
            <a:extLst>
              <a:ext uri="{FF2B5EF4-FFF2-40B4-BE49-F238E27FC236}">
                <a16:creationId xmlns:a16="http://schemas.microsoft.com/office/drawing/2014/main" id="{4764241C-F857-4861-94F3-7BBAD68C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140075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8153" name="AutoShape 3">
            <a:extLst>
              <a:ext uri="{FF2B5EF4-FFF2-40B4-BE49-F238E27FC236}">
                <a16:creationId xmlns:a16="http://schemas.microsoft.com/office/drawing/2014/main" id="{0CAEB352-4082-4574-A23D-29F3CC13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0685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73D1C695-EC01-44FF-B3BA-EA8E76AF9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投影变换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EF43A637-F10F-4497-ADB2-274816B65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8288" y="1239838"/>
            <a:ext cx="9493250" cy="5181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投影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三维物体到二维图像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投影变换特点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多对一映射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交点计算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5D3BC651-2167-4920-9B34-2330C059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BB998-0640-4BB6-B31A-037FD868C875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49157" name="Picture 11">
            <a:extLst>
              <a:ext uri="{FF2B5EF4-FFF2-40B4-BE49-F238E27FC236}">
                <a16:creationId xmlns:a16="http://schemas.microsoft.com/office/drawing/2014/main" id="{2AF5ABEE-F457-40E9-92B0-FF542FD9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187450"/>
            <a:ext cx="50165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2" name="Picture 2" descr="https://timgsa.baidu.com/timg?image&amp;quality=80&amp;size=b9999_10000&amp;sec=1513606214505&amp;di=3226eb4d21a75eacaf719b5fb44946bb&amp;imgtype=0&amp;src=http%3A%2F%2Fyzhtml01.book118.com%2F2016%2F10%2F16%2F19%2F29349979%2F3.files%2Ffile0001.png">
            <a:extLst>
              <a:ext uri="{FF2B5EF4-FFF2-40B4-BE49-F238E27FC236}">
                <a16:creationId xmlns:a16="http://schemas.microsoft.com/office/drawing/2014/main" id="{1D692A80-6780-411E-B66C-8F901A4B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30" y="3263901"/>
            <a:ext cx="40957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6">
            <a:extLst>
              <a:ext uri="{FF2B5EF4-FFF2-40B4-BE49-F238E27FC236}">
                <a16:creationId xmlns:a16="http://schemas.microsoft.com/office/drawing/2014/main" id="{9BED4B66-3CBA-4044-98EA-4C84FB9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4CD27-AA1F-446E-84B5-B92344709A9C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0179" name="AutoShape 3">
            <a:extLst>
              <a:ext uri="{FF2B5EF4-FFF2-40B4-BE49-F238E27FC236}">
                <a16:creationId xmlns:a16="http://schemas.microsoft.com/office/drawing/2014/main" id="{F6B3DB0E-3049-4C97-8C03-BAAD798C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31140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AutoShape 4">
            <a:extLst>
              <a:ext uri="{FF2B5EF4-FFF2-40B4-BE49-F238E27FC236}">
                <a16:creationId xmlns:a16="http://schemas.microsoft.com/office/drawing/2014/main" id="{A0606DA2-6AF7-40CF-8C22-370064D4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4886325"/>
            <a:ext cx="369888" cy="473075"/>
          </a:xfrm>
          <a:prstGeom prst="downArrow">
            <a:avLst>
              <a:gd name="adj1" fmla="val 50000"/>
              <a:gd name="adj2" fmla="val 5815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AutoShape 5">
            <a:extLst>
              <a:ext uri="{FF2B5EF4-FFF2-40B4-BE49-F238E27FC236}">
                <a16:creationId xmlns:a16="http://schemas.microsoft.com/office/drawing/2014/main" id="{EB1A3C9A-9014-4020-B1BD-F7514D10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818188"/>
            <a:ext cx="369888" cy="469900"/>
          </a:xfrm>
          <a:prstGeom prst="downArrow">
            <a:avLst>
              <a:gd name="adj1" fmla="val 50000"/>
              <a:gd name="adj2" fmla="val 31760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pSp>
        <p:nvGrpSpPr>
          <p:cNvPr id="50182" name="Group 7">
            <a:extLst>
              <a:ext uri="{FF2B5EF4-FFF2-40B4-BE49-F238E27FC236}">
                <a16:creationId xmlns:a16="http://schemas.microsoft.com/office/drawing/2014/main" id="{A627D32D-40FE-4E3F-9D6C-047118833ED7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5349875"/>
            <a:ext cx="1711325" cy="476250"/>
            <a:chOff x="4368" y="3216"/>
            <a:chExt cx="960" cy="351"/>
          </a:xfrm>
        </p:grpSpPr>
        <p:sp>
          <p:nvSpPr>
            <p:cNvPr id="50208" name="Rectangle 8">
              <a:extLst>
                <a:ext uri="{FF2B5EF4-FFF2-40B4-BE49-F238E27FC236}">
                  <a16:creationId xmlns:a16="http://schemas.microsoft.com/office/drawing/2014/main" id="{6F1B6ECF-5D3F-42DF-9A4C-1C6D1D92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6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29" name="Text Box 9">
              <a:extLst>
                <a:ext uri="{FF2B5EF4-FFF2-40B4-BE49-F238E27FC236}">
                  <a16:creationId xmlns:a16="http://schemas.microsoft.com/office/drawing/2014/main" id="{3702D995-C3C1-4707-A59B-2CC704891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27"/>
              <a:ext cx="881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视口变换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0183" name="Group 14">
            <a:extLst>
              <a:ext uri="{FF2B5EF4-FFF2-40B4-BE49-F238E27FC236}">
                <a16:creationId xmlns:a16="http://schemas.microsoft.com/office/drawing/2014/main" id="{C0F27418-B7D1-4402-B5C7-739EF8DF3EA5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1909763"/>
            <a:ext cx="1660525" cy="461962"/>
            <a:chOff x="4368" y="1680"/>
            <a:chExt cx="1008" cy="410"/>
          </a:xfrm>
        </p:grpSpPr>
        <p:sp>
          <p:nvSpPr>
            <p:cNvPr id="50206" name="Rectangle 15">
              <a:extLst>
                <a:ext uri="{FF2B5EF4-FFF2-40B4-BE49-F238E27FC236}">
                  <a16:creationId xmlns:a16="http://schemas.microsoft.com/office/drawing/2014/main" id="{E7F020D7-AC42-42DF-81B1-EE149345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80"/>
              <a:ext cx="912" cy="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6" name="Text Box 16">
              <a:extLst>
                <a:ext uri="{FF2B5EF4-FFF2-40B4-BE49-F238E27FC236}">
                  <a16:creationId xmlns:a16="http://schemas.microsoft.com/office/drawing/2014/main" id="{402B562B-E619-4363-B057-006F6E495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80"/>
              <a:ext cx="10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观察变换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0184" name="Group 17">
            <a:extLst>
              <a:ext uri="{FF2B5EF4-FFF2-40B4-BE49-F238E27FC236}">
                <a16:creationId xmlns:a16="http://schemas.microsoft.com/office/drawing/2014/main" id="{823E53EA-E65F-41EC-A9DE-980378584E26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3524250"/>
            <a:ext cx="1568450" cy="460375"/>
            <a:chOff x="4368" y="2448"/>
            <a:chExt cx="960" cy="340"/>
          </a:xfrm>
        </p:grpSpPr>
        <p:sp>
          <p:nvSpPr>
            <p:cNvPr id="50204" name="Rectangle 18">
              <a:extLst>
                <a:ext uri="{FF2B5EF4-FFF2-40B4-BE49-F238E27FC236}">
                  <a16:creationId xmlns:a16="http://schemas.microsoft.com/office/drawing/2014/main" id="{D73FC5CD-A42D-4F14-A0E6-46DE1B9D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48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9" name="Text Box 19">
              <a:extLst>
                <a:ext uri="{FF2B5EF4-FFF2-40B4-BE49-F238E27FC236}">
                  <a16:creationId xmlns:a16="http://schemas.microsoft.com/office/drawing/2014/main" id="{E3082746-382D-424F-98CE-2774E1F6B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48"/>
              <a:ext cx="96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投影变换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98740" name="Text Box 20">
            <a:extLst>
              <a:ext uri="{FF2B5EF4-FFF2-40B4-BE49-F238E27FC236}">
                <a16:creationId xmlns:a16="http://schemas.microsoft.com/office/drawing/2014/main" id="{8EE524DC-30E9-4578-80A9-81DC8D123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084263"/>
            <a:ext cx="153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世界坐标</a:t>
            </a:r>
          </a:p>
        </p:txBody>
      </p:sp>
      <p:sp>
        <p:nvSpPr>
          <p:cNvPr id="798741" name="Text Box 21">
            <a:extLst>
              <a:ext uri="{FF2B5EF4-FFF2-40B4-BE49-F238E27FC236}">
                <a16:creationId xmlns:a16="http://schemas.microsoft.com/office/drawing/2014/main" id="{339C9ACD-4E44-4E28-8FC6-12257E452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765425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观察坐标</a:t>
            </a:r>
          </a:p>
        </p:txBody>
      </p:sp>
      <p:sp>
        <p:nvSpPr>
          <p:cNvPr id="798742" name="Text Box 22">
            <a:extLst>
              <a:ext uri="{FF2B5EF4-FFF2-40B4-BE49-F238E27FC236}">
                <a16:creationId xmlns:a16="http://schemas.microsoft.com/office/drawing/2014/main" id="{0E9624F3-8825-4843-B91F-4BC917C9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418013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投影坐标</a:t>
            </a:r>
          </a:p>
        </p:txBody>
      </p:sp>
      <p:sp>
        <p:nvSpPr>
          <p:cNvPr id="798743" name="Text Box 23">
            <a:extLst>
              <a:ext uri="{FF2B5EF4-FFF2-40B4-BE49-F238E27FC236}">
                <a16:creationId xmlns:a16="http://schemas.microsoft.com/office/drawing/2014/main" id="{7E9B6CDE-6B69-4C0C-B816-BB83F15B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6254750"/>
            <a:ext cx="155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屏幕坐标</a:t>
            </a:r>
          </a:p>
        </p:txBody>
      </p:sp>
      <p:sp>
        <p:nvSpPr>
          <p:cNvPr id="50189" name="Rectangle 29">
            <a:extLst>
              <a:ext uri="{FF2B5EF4-FFF2-40B4-BE49-F238E27FC236}">
                <a16:creationId xmlns:a16="http://schemas.microsoft.com/office/drawing/2014/main" id="{B27CCC64-12B5-4B2C-AF50-109C22EC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600200"/>
            <a:ext cx="1749425" cy="952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0190" name="Rectangle 34">
            <a:extLst>
              <a:ext uri="{FF2B5EF4-FFF2-40B4-BE49-F238E27FC236}">
                <a16:creationId xmlns:a16="http://schemas.microsoft.com/office/drawing/2014/main" id="{C01FA922-EE36-4FD3-AF7C-85D081D8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248025"/>
            <a:ext cx="1758950" cy="10572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0191" name="Rectangle 39">
            <a:extLst>
              <a:ext uri="{FF2B5EF4-FFF2-40B4-BE49-F238E27FC236}">
                <a16:creationId xmlns:a16="http://schemas.microsoft.com/office/drawing/2014/main" id="{CAA4507A-AFD5-40D1-B724-22A0BA1E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5086350"/>
            <a:ext cx="1778000" cy="1038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0192" name="Picture 46">
            <a:extLst>
              <a:ext uri="{FF2B5EF4-FFF2-40B4-BE49-F238E27FC236}">
                <a16:creationId xmlns:a16="http://schemas.microsoft.com/office/drawing/2014/main" id="{434E70EC-7D3F-4B0B-B535-94DEBFDD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5535613" y="346075"/>
            <a:ext cx="4370387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Rectangle 47">
            <a:extLst>
              <a:ext uri="{FF2B5EF4-FFF2-40B4-BE49-F238E27FC236}">
                <a16:creationId xmlns:a16="http://schemas.microsoft.com/office/drawing/2014/main" id="{EEE6AD81-2259-4792-93CB-99641FBE1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三维观察流水线</a:t>
            </a:r>
          </a:p>
        </p:txBody>
      </p:sp>
      <p:pic>
        <p:nvPicPr>
          <p:cNvPr id="50194" name="Picture 2">
            <a:extLst>
              <a:ext uri="{FF2B5EF4-FFF2-40B4-BE49-F238E27FC236}">
                <a16:creationId xmlns:a16="http://schemas.microsoft.com/office/drawing/2014/main" id="{E451E1C6-5EB7-41EE-88F4-FA93187E6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4648200"/>
            <a:ext cx="3409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5" name="Picture 4">
            <a:extLst>
              <a:ext uri="{FF2B5EF4-FFF2-40B4-BE49-F238E27FC236}">
                <a16:creationId xmlns:a16="http://schemas.microsoft.com/office/drawing/2014/main" id="{5AD4E695-C3EC-448D-86DB-83F6CCC3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3421063"/>
            <a:ext cx="43957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6" name="Text Box 26">
            <a:extLst>
              <a:ext uri="{FF2B5EF4-FFF2-40B4-BE49-F238E27FC236}">
                <a16:creationId xmlns:a16="http://schemas.microsoft.com/office/drawing/2014/main" id="{D87C7FB6-3AAC-41D1-B4D2-17E315CA4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463" y="2616200"/>
            <a:ext cx="1803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观察变换</a:t>
            </a:r>
          </a:p>
        </p:txBody>
      </p:sp>
      <p:sp>
        <p:nvSpPr>
          <p:cNvPr id="50197" name="Text Box 26">
            <a:extLst>
              <a:ext uri="{FF2B5EF4-FFF2-40B4-BE49-F238E27FC236}">
                <a16:creationId xmlns:a16="http://schemas.microsoft.com/office/drawing/2014/main" id="{FF5401FA-824B-4917-AA31-29DFE909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5154613"/>
            <a:ext cx="17065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投影变换</a:t>
            </a:r>
          </a:p>
        </p:txBody>
      </p:sp>
      <p:sp>
        <p:nvSpPr>
          <p:cNvPr id="50198" name="Text Box 26">
            <a:extLst>
              <a:ext uri="{FF2B5EF4-FFF2-40B4-BE49-F238E27FC236}">
                <a16:creationId xmlns:a16="http://schemas.microsoft.com/office/drawing/2014/main" id="{260D2C86-49BD-48AF-B6A4-7E23C8EE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4073525"/>
            <a:ext cx="16637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3.</a:t>
            </a:r>
            <a:r>
              <a:rPr lang="zh-CN" altLang="en-US" sz="2400">
                <a:solidFill>
                  <a:schemeClr val="accent2"/>
                </a:solidFill>
              </a:rPr>
              <a:t>视口变换</a:t>
            </a:r>
          </a:p>
        </p:txBody>
      </p:sp>
      <p:sp>
        <p:nvSpPr>
          <p:cNvPr id="50199" name="AutoShape 43">
            <a:extLst>
              <a:ext uri="{FF2B5EF4-FFF2-40B4-BE49-F238E27FC236}">
                <a16:creationId xmlns:a16="http://schemas.microsoft.com/office/drawing/2014/main" id="{C53D6215-C7C5-470C-83BA-F480C8D4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549400"/>
            <a:ext cx="369888" cy="392113"/>
          </a:xfrm>
          <a:prstGeom prst="downArrow">
            <a:avLst>
              <a:gd name="adj1" fmla="val 50000"/>
              <a:gd name="adj2" fmla="val 2650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0200" name="AutoShape 3">
            <a:extLst>
              <a:ext uri="{FF2B5EF4-FFF2-40B4-BE49-F238E27FC236}">
                <a16:creationId xmlns:a16="http://schemas.microsoft.com/office/drawing/2014/main" id="{B42B7E5C-1B7E-44E2-90D8-BCCC3FDE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140075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0201" name="AutoShape 3">
            <a:extLst>
              <a:ext uri="{FF2B5EF4-FFF2-40B4-BE49-F238E27FC236}">
                <a16:creationId xmlns:a16="http://schemas.microsoft.com/office/drawing/2014/main" id="{F363E08E-A393-49FE-9D14-5E34671FA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0685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856612DA-B846-4CDC-944D-8C2A7E6C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3190875"/>
            <a:ext cx="1566862" cy="666750"/>
          </a:xfrm>
          <a:prstGeom prst="wedgeRoundRectCallout">
            <a:avLst>
              <a:gd name="adj1" fmla="val 117979"/>
              <a:gd name="adj2" fmla="val 9398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窗口</a:t>
            </a:r>
            <a:endParaRPr lang="zh-CN" altLang="en-US" sz="32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7F9AE766-DBC6-4104-81D9-1EE787BD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5976938"/>
            <a:ext cx="1566863" cy="666750"/>
          </a:xfrm>
          <a:prstGeom prst="wedgeRoundRectCallout">
            <a:avLst>
              <a:gd name="adj1" fmla="val -115109"/>
              <a:gd name="adj2" fmla="val -2887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a typeface="宋体" pitchFamily="2" charset="-122"/>
              </a:rPr>
              <a:t>视区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9066E250-E9BA-4801-9287-66600D6D3F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1120775"/>
            <a:ext cx="9418638" cy="52895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设窗口的四条边界</a:t>
            </a:r>
            <a:endParaRPr lang="en-US" altLang="zh-CN" sz="2800">
              <a:ea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视区的四条边界</a:t>
            </a:r>
            <a:endParaRPr lang="en-US" altLang="zh-CN" sz="2800">
              <a:ea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已知窗口内一点 </a:t>
            </a:r>
            <a:r>
              <a:rPr lang="en-US" altLang="zh-CN" sz="2800" i="1">
                <a:ea typeface="宋体" panose="02010600030101010101" pitchFamily="2" charset="-122"/>
              </a:rPr>
              <a:t>Pw 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Xw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en-US" altLang="zh-CN" sz="2800" i="1">
                <a:ea typeface="宋体" panose="02010600030101010101" pitchFamily="2" charset="-122"/>
              </a:rPr>
              <a:t>Yw</a:t>
            </a:r>
            <a:r>
              <a:rPr lang="en-US" altLang="zh-CN" sz="2800">
                <a:ea typeface="宋体" panose="02010600030101010101" pitchFamily="2" charset="-122"/>
              </a:rPr>
              <a:t>)，</a:t>
            </a:r>
          </a:p>
          <a:p>
            <a:pPr algn="just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求屏幕视区中的点</a:t>
            </a:r>
            <a:r>
              <a:rPr lang="en-US" altLang="zh-CN" sz="2800" i="1">
                <a:ea typeface="宋体" panose="02010600030101010101" pitchFamily="2" charset="-122"/>
              </a:rPr>
              <a:t>Pv</a:t>
            </a:r>
            <a:r>
              <a:rPr lang="zh-CN" altLang="en-US" sz="2800">
                <a:ea typeface="宋体" panose="02010600030101010101" pitchFamily="2" charset="-122"/>
              </a:rPr>
              <a:t>（</a:t>
            </a:r>
            <a:r>
              <a:rPr lang="en-US" altLang="zh-CN" sz="2800" i="1">
                <a:ea typeface="宋体" panose="02010600030101010101" pitchFamily="2" charset="-122"/>
              </a:rPr>
              <a:t>Xv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en-US" altLang="zh-CN" sz="2800" i="1">
                <a:ea typeface="宋体" panose="02010600030101010101" pitchFamily="2" charset="-122"/>
              </a:rPr>
              <a:t>Yv</a:t>
            </a:r>
            <a:r>
              <a:rPr lang="zh-CN" altLang="en-US" sz="2800">
                <a:ea typeface="宋体" panose="02010600030101010101" pitchFamily="2" charset="-122"/>
              </a:rPr>
              <a:t>）</a:t>
            </a:r>
            <a:r>
              <a:rPr lang="en-US" altLang="zh-CN" sz="2800">
                <a:ea typeface="宋体" panose="02010600030101010101" pitchFamily="2" charset="-122"/>
              </a:rPr>
              <a:t>?</a:t>
            </a:r>
            <a:endParaRPr lang="zh-CN" altLang="en-US" sz="2800"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1203" name="灯片编号占位符 6">
            <a:extLst>
              <a:ext uri="{FF2B5EF4-FFF2-40B4-BE49-F238E27FC236}">
                <a16:creationId xmlns:a16="http://schemas.microsoft.com/office/drawing/2014/main" id="{9D0CA030-5B78-43AF-BE89-9D61CA52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F0A7B-20CB-4034-A87D-49CF81921AE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A96DFEDE-9102-4ED3-81DC-F0A476872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视口变换</a:t>
            </a:r>
          </a:p>
        </p:txBody>
      </p:sp>
      <p:sp>
        <p:nvSpPr>
          <p:cNvPr id="51205" name="Rectangle 11">
            <a:extLst>
              <a:ext uri="{FF2B5EF4-FFF2-40B4-BE49-F238E27FC236}">
                <a16:creationId xmlns:a16="http://schemas.microsoft.com/office/drawing/2014/main" id="{1C5E08F1-14CC-41AE-9AF2-7FDEDCF21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06" name="Rectangle 13">
            <a:extLst>
              <a:ext uri="{FF2B5EF4-FFF2-40B4-BE49-F238E27FC236}">
                <a16:creationId xmlns:a16="http://schemas.microsoft.com/office/drawing/2014/main" id="{0967F825-15E9-425A-96DD-9E35C61E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07" name="右箭头 13">
            <a:extLst>
              <a:ext uri="{FF2B5EF4-FFF2-40B4-BE49-F238E27FC236}">
                <a16:creationId xmlns:a16="http://schemas.microsoft.com/office/drawing/2014/main" id="{4742EF52-96EB-4677-AE2A-F9A34EA1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3800475"/>
            <a:ext cx="619125" cy="457200"/>
          </a:xfrm>
          <a:prstGeom prst="rightArrow">
            <a:avLst>
              <a:gd name="adj1" fmla="val 50000"/>
              <a:gd name="adj2" fmla="val 499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08" name="右箭头 14">
            <a:extLst>
              <a:ext uri="{FF2B5EF4-FFF2-40B4-BE49-F238E27FC236}">
                <a16:creationId xmlns:a16="http://schemas.microsoft.com/office/drawing/2014/main" id="{8F124A96-5940-4AB8-BEF9-DAF6257E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267075"/>
            <a:ext cx="600075" cy="590550"/>
          </a:xfrm>
          <a:prstGeom prst="rightArrow">
            <a:avLst>
              <a:gd name="adj1" fmla="val 50000"/>
              <a:gd name="adj2" fmla="val 5000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09" name="右箭头 15">
            <a:extLst>
              <a:ext uri="{FF2B5EF4-FFF2-40B4-BE49-F238E27FC236}">
                <a16:creationId xmlns:a16="http://schemas.microsoft.com/office/drawing/2014/main" id="{B911CE6D-1400-44DA-881E-BB008218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962400"/>
            <a:ext cx="1095375" cy="1000125"/>
          </a:xfrm>
          <a:prstGeom prst="rightArrow">
            <a:avLst>
              <a:gd name="adj1" fmla="val 50000"/>
              <a:gd name="adj2" fmla="val 5000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10" name="Object 2">
            <a:extLst>
              <a:ext uri="{FF2B5EF4-FFF2-40B4-BE49-F238E27FC236}">
                <a16:creationId xmlns:a16="http://schemas.microsoft.com/office/drawing/2014/main" id="{A0861DAC-02D5-4E84-9DA2-733863DBE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25" y="1112838"/>
          <a:ext cx="21161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3" imgW="698197" imgH="355446" progId="Equation.DSMT4">
                  <p:embed/>
                </p:oleObj>
              </mc:Choice>
              <mc:Fallback>
                <p:oleObj name="Equation" r:id="rId3" imgW="698197" imgH="3554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112838"/>
                        <a:ext cx="2116138" cy="1076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21">
            <a:extLst>
              <a:ext uri="{FF2B5EF4-FFF2-40B4-BE49-F238E27FC236}">
                <a16:creationId xmlns:a16="http://schemas.microsoft.com/office/drawing/2014/main" id="{6B790E68-2DBC-4028-8988-D8B1497B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12" name="Rectangle 23">
            <a:extLst>
              <a:ext uri="{FF2B5EF4-FFF2-40B4-BE49-F238E27FC236}">
                <a16:creationId xmlns:a16="http://schemas.microsoft.com/office/drawing/2014/main" id="{BEC3521B-8E9A-429A-8B82-81389F33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13" name="Object 22">
            <a:extLst>
              <a:ext uri="{FF2B5EF4-FFF2-40B4-BE49-F238E27FC236}">
                <a16:creationId xmlns:a16="http://schemas.microsoft.com/office/drawing/2014/main" id="{271082FF-4DE5-49C0-A0A6-90ED0F292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149600"/>
          <a:ext cx="32766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Visio" r:id="rId5" imgW="1478518" imgH="1575197" progId="Visio.Drawing.11">
                  <p:embed/>
                </p:oleObj>
              </mc:Choice>
              <mc:Fallback>
                <p:oleObj name="Visio" r:id="rId5" imgW="1478518" imgH="1575197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49600"/>
                        <a:ext cx="3276600" cy="348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Rectangle 25">
            <a:extLst>
              <a:ext uri="{FF2B5EF4-FFF2-40B4-BE49-F238E27FC236}">
                <a16:creationId xmlns:a16="http://schemas.microsoft.com/office/drawing/2014/main" id="{BE4B2023-81AD-4B9A-B939-F610088D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15" name="Object 24">
            <a:extLst>
              <a:ext uri="{FF2B5EF4-FFF2-40B4-BE49-F238E27FC236}">
                <a16:creationId xmlns:a16="http://schemas.microsoft.com/office/drawing/2014/main" id="{2757E0D6-30E5-4D18-9413-45E88482F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913" y="3319463"/>
          <a:ext cx="3135312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Visio" r:id="rId7" imgW="1478518" imgH="1575197" progId="Visio.Drawing.11">
                  <p:embed/>
                </p:oleObj>
              </mc:Choice>
              <mc:Fallback>
                <p:oleObj name="Visio" r:id="rId7" imgW="1478518" imgH="1575197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3319463"/>
                        <a:ext cx="3135312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右箭头 25">
            <a:extLst>
              <a:ext uri="{FF2B5EF4-FFF2-40B4-BE49-F238E27FC236}">
                <a16:creationId xmlns:a16="http://schemas.microsoft.com/office/drawing/2014/main" id="{7DF52B6D-6FBB-46DB-847B-F3AF867B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4376738"/>
            <a:ext cx="1492250" cy="793750"/>
          </a:xfrm>
          <a:prstGeom prst="rightArrow">
            <a:avLst>
              <a:gd name="adj1" fmla="val 50000"/>
              <a:gd name="adj2" fmla="val 50099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6">
            <a:extLst>
              <a:ext uri="{FF2B5EF4-FFF2-40B4-BE49-F238E27FC236}">
                <a16:creationId xmlns:a16="http://schemas.microsoft.com/office/drawing/2014/main" id="{98ADB734-7DE1-4F86-8D0B-7F5225EE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83B57-456A-4655-8884-DFE1C4E11599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56A6579-EA5F-4280-B888-2D40F6A48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视口变换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3DC582D-C0BB-4F6F-808E-5430414203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19200"/>
            <a:ext cx="9418638" cy="5181600"/>
          </a:xfrm>
        </p:spPr>
        <p:txBody>
          <a:bodyPr/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52229" name="Object 2">
            <a:extLst>
              <a:ext uri="{FF2B5EF4-FFF2-40B4-BE49-F238E27FC236}">
                <a16:creationId xmlns:a16="http://schemas.microsoft.com/office/drawing/2014/main" id="{DFA9A427-32D5-4DB8-973E-FCE5CD55F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1196975"/>
          <a:ext cx="49784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4" name="Equation" r:id="rId3" imgW="1384300" imgH="685800" progId="Equation.DSMT4">
                  <p:embed/>
                </p:oleObj>
              </mc:Choice>
              <mc:Fallback>
                <p:oleObj name="Equation" r:id="rId3" imgW="13843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196975"/>
                        <a:ext cx="4978400" cy="2465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7">
            <a:extLst>
              <a:ext uri="{FF2B5EF4-FFF2-40B4-BE49-F238E27FC236}">
                <a16:creationId xmlns:a16="http://schemas.microsoft.com/office/drawing/2014/main" id="{DB5D4A04-A7F3-4005-8227-3D0E913B2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149600"/>
          <a:ext cx="32766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name="Visio" r:id="rId5" imgW="1478518" imgH="1575197" progId="Visio.Drawing.11">
                  <p:embed/>
                </p:oleObj>
              </mc:Choice>
              <mc:Fallback>
                <p:oleObj name="Visio" r:id="rId5" imgW="1478518" imgH="157519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49600"/>
                        <a:ext cx="3276600" cy="348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8">
            <a:extLst>
              <a:ext uri="{FF2B5EF4-FFF2-40B4-BE49-F238E27FC236}">
                <a16:creationId xmlns:a16="http://schemas.microsoft.com/office/drawing/2014/main" id="{222E9C87-F700-4FD5-821F-B6AF4F9B4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2025" y="3265488"/>
          <a:ext cx="3135313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Visio" r:id="rId7" imgW="1478518" imgH="1575197" progId="Visio.Drawing.11">
                  <p:embed/>
                </p:oleObj>
              </mc:Choice>
              <mc:Fallback>
                <p:oleObj name="Visio" r:id="rId7" imgW="1478518" imgH="1575197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3265488"/>
                        <a:ext cx="3135313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右箭头 8">
            <a:extLst>
              <a:ext uri="{FF2B5EF4-FFF2-40B4-BE49-F238E27FC236}">
                <a16:creationId xmlns:a16="http://schemas.microsoft.com/office/drawing/2014/main" id="{18226B98-3893-4E3E-94DA-77FFA566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4376738"/>
            <a:ext cx="1492250" cy="793750"/>
          </a:xfrm>
          <a:prstGeom prst="rightArrow">
            <a:avLst>
              <a:gd name="adj1" fmla="val 50000"/>
              <a:gd name="adj2" fmla="val 50099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6">
            <a:extLst>
              <a:ext uri="{FF2B5EF4-FFF2-40B4-BE49-F238E27FC236}">
                <a16:creationId xmlns:a16="http://schemas.microsoft.com/office/drawing/2014/main" id="{A2818409-5954-4B47-AC04-1EC5B8AB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3E0412-C00F-4078-B7E2-0465CA2F2FDB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C36CA3A-C330-4476-B1CF-E5F17DF64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规范化变换</a:t>
            </a:r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BC267959-7B12-418A-8CF8-461C1E3C47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54113"/>
            <a:ext cx="9418638" cy="524668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规范化坐标系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设备无关性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59397" name="Object 7">
            <a:extLst>
              <a:ext uri="{FF2B5EF4-FFF2-40B4-BE49-F238E27FC236}">
                <a16:creationId xmlns:a16="http://schemas.microsoft.com/office/drawing/2014/main" id="{36F87A04-2AF7-4D3A-BB5C-77AD1A99F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149600"/>
          <a:ext cx="32766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4" name="Visio" r:id="rId3" imgW="1478518" imgH="1575197" progId="Visio.Drawing.11">
                  <p:embed/>
                </p:oleObj>
              </mc:Choice>
              <mc:Fallback>
                <p:oleObj name="Visio" r:id="rId3" imgW="1478518" imgH="157519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49600"/>
                        <a:ext cx="3276600" cy="348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8">
            <a:extLst>
              <a:ext uri="{FF2B5EF4-FFF2-40B4-BE49-F238E27FC236}">
                <a16:creationId xmlns:a16="http://schemas.microsoft.com/office/drawing/2014/main" id="{92B7B83B-19EF-485B-BBA9-4DFF81A5D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2563" y="3211513"/>
          <a:ext cx="3135312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5" name="Visio" r:id="rId5" imgW="1478518" imgH="1575197" progId="Visio.Drawing.11">
                  <p:embed/>
                </p:oleObj>
              </mc:Choice>
              <mc:Fallback>
                <p:oleObj name="Visio" r:id="rId5" imgW="1478518" imgH="1575197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3211513"/>
                        <a:ext cx="3135312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右箭头 8">
            <a:extLst>
              <a:ext uri="{FF2B5EF4-FFF2-40B4-BE49-F238E27FC236}">
                <a16:creationId xmlns:a16="http://schemas.microsoft.com/office/drawing/2014/main" id="{13E5329C-44E0-4C6F-A252-52547493E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5508625"/>
            <a:ext cx="1492250" cy="793750"/>
          </a:xfrm>
          <a:prstGeom prst="rightArrow">
            <a:avLst>
              <a:gd name="adj1" fmla="val 50000"/>
              <a:gd name="adj2" fmla="val 50099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1058835D-1216-47F2-830C-0C5460D96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098675"/>
          <a:ext cx="3135313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6" name="Visio" r:id="rId7" imgW="1478518" imgH="1575197" progId="Visio.Drawing.11">
                  <p:embed/>
                </p:oleObj>
              </mc:Choice>
              <mc:Fallback>
                <p:oleObj name="Visio" r:id="rId7" imgW="1478518" imgH="157519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98675"/>
                        <a:ext cx="3135313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E9AF75AD-828E-473A-BB28-2A8C7E1B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2644775"/>
            <a:ext cx="1566862" cy="588963"/>
          </a:xfrm>
          <a:prstGeom prst="wedgeRoundRectCallout">
            <a:avLst>
              <a:gd name="adj1" fmla="val 78465"/>
              <a:gd name="adj2" fmla="val 9605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a typeface="宋体" pitchFamily="2" charset="-122"/>
              </a:rPr>
              <a:t>为什么</a:t>
            </a:r>
            <a:r>
              <a:rPr lang="en-US" altLang="zh-CN" sz="3200" dirty="0">
                <a:solidFill>
                  <a:schemeClr val="accent2"/>
                </a:solidFill>
                <a:ea typeface="宋体" pitchFamily="2" charset="-122"/>
              </a:rPr>
              <a:t>?</a:t>
            </a:r>
            <a:endParaRPr lang="zh-CN" altLang="en-US" sz="3200" dirty="0">
              <a:solidFill>
                <a:schemeClr val="accent2"/>
              </a:solidFill>
              <a:ea typeface="宋体" pitchFamily="2" charset="-122"/>
            </a:endParaRPr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E173FB66-04B0-4A3C-AA18-39BBAD6E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9218" r="3371" b="10381"/>
          <a:stretch>
            <a:fillRect/>
          </a:stretch>
        </p:blipFill>
        <p:spPr bwMode="auto">
          <a:xfrm>
            <a:off x="6137275" y="1069975"/>
            <a:ext cx="376872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6">
            <a:extLst>
              <a:ext uri="{FF2B5EF4-FFF2-40B4-BE49-F238E27FC236}">
                <a16:creationId xmlns:a16="http://schemas.microsoft.com/office/drawing/2014/main" id="{45278F31-2768-438D-8907-40D50AE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1386-3E27-4D93-AA22-CF9052C14D4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0419" name="AutoShape 3">
            <a:extLst>
              <a:ext uri="{FF2B5EF4-FFF2-40B4-BE49-F238E27FC236}">
                <a16:creationId xmlns:a16="http://schemas.microsoft.com/office/drawing/2014/main" id="{20E0DFCA-1B35-4060-928B-C9A371DF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31140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AutoShape 4">
            <a:extLst>
              <a:ext uri="{FF2B5EF4-FFF2-40B4-BE49-F238E27FC236}">
                <a16:creationId xmlns:a16="http://schemas.microsoft.com/office/drawing/2014/main" id="{0EA3B9C3-82F5-415A-97C4-F337810B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4886325"/>
            <a:ext cx="369888" cy="473075"/>
          </a:xfrm>
          <a:prstGeom prst="downArrow">
            <a:avLst>
              <a:gd name="adj1" fmla="val 50000"/>
              <a:gd name="adj2" fmla="val 5815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BDA43955-EA16-410D-A521-2B290D20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818188"/>
            <a:ext cx="369888" cy="469900"/>
          </a:xfrm>
          <a:prstGeom prst="downArrow">
            <a:avLst>
              <a:gd name="adj1" fmla="val 50000"/>
              <a:gd name="adj2" fmla="val 31760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pSp>
        <p:nvGrpSpPr>
          <p:cNvPr id="60422" name="Group 7">
            <a:extLst>
              <a:ext uri="{FF2B5EF4-FFF2-40B4-BE49-F238E27FC236}">
                <a16:creationId xmlns:a16="http://schemas.microsoft.com/office/drawing/2014/main" id="{7C857C2A-3881-4837-A7FF-4018557FB9B0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5349875"/>
            <a:ext cx="1711325" cy="476250"/>
            <a:chOff x="4368" y="3216"/>
            <a:chExt cx="960" cy="351"/>
          </a:xfrm>
        </p:grpSpPr>
        <p:sp>
          <p:nvSpPr>
            <p:cNvPr id="60446" name="Rectangle 8">
              <a:extLst>
                <a:ext uri="{FF2B5EF4-FFF2-40B4-BE49-F238E27FC236}">
                  <a16:creationId xmlns:a16="http://schemas.microsoft.com/office/drawing/2014/main" id="{F58A7347-97FD-43AC-A791-1D713E88A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6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29" name="Text Box 9">
              <a:extLst>
                <a:ext uri="{FF2B5EF4-FFF2-40B4-BE49-F238E27FC236}">
                  <a16:creationId xmlns:a16="http://schemas.microsoft.com/office/drawing/2014/main" id="{AFE998DC-1F7E-42B6-B2A0-D46E54AA0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27"/>
              <a:ext cx="881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视口变换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0423" name="Group 14">
            <a:extLst>
              <a:ext uri="{FF2B5EF4-FFF2-40B4-BE49-F238E27FC236}">
                <a16:creationId xmlns:a16="http://schemas.microsoft.com/office/drawing/2014/main" id="{CAFD9DEF-F8AB-485F-99AB-8CCB2B03D7CA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1909763"/>
            <a:ext cx="1660525" cy="461962"/>
            <a:chOff x="4368" y="1680"/>
            <a:chExt cx="1008" cy="410"/>
          </a:xfrm>
        </p:grpSpPr>
        <p:sp>
          <p:nvSpPr>
            <p:cNvPr id="60444" name="Rectangle 15">
              <a:extLst>
                <a:ext uri="{FF2B5EF4-FFF2-40B4-BE49-F238E27FC236}">
                  <a16:creationId xmlns:a16="http://schemas.microsoft.com/office/drawing/2014/main" id="{9F7E8DC1-0AE2-43D6-9502-87FADD8F2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80"/>
              <a:ext cx="912" cy="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6" name="Text Box 16">
              <a:extLst>
                <a:ext uri="{FF2B5EF4-FFF2-40B4-BE49-F238E27FC236}">
                  <a16:creationId xmlns:a16="http://schemas.microsoft.com/office/drawing/2014/main" id="{7CC56668-CBFE-4A3E-995B-A5F34AA89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80"/>
              <a:ext cx="10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观察变换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0424" name="Group 17">
            <a:extLst>
              <a:ext uri="{FF2B5EF4-FFF2-40B4-BE49-F238E27FC236}">
                <a16:creationId xmlns:a16="http://schemas.microsoft.com/office/drawing/2014/main" id="{D8214DD3-71F0-4224-9C38-3F5F8E16F520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3524250"/>
            <a:ext cx="1568450" cy="460375"/>
            <a:chOff x="4368" y="2448"/>
            <a:chExt cx="960" cy="340"/>
          </a:xfrm>
        </p:grpSpPr>
        <p:sp>
          <p:nvSpPr>
            <p:cNvPr id="60442" name="Rectangle 18">
              <a:extLst>
                <a:ext uri="{FF2B5EF4-FFF2-40B4-BE49-F238E27FC236}">
                  <a16:creationId xmlns:a16="http://schemas.microsoft.com/office/drawing/2014/main" id="{6A840506-D05E-44CE-A9AE-D39079BE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48"/>
              <a:ext cx="912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39" name="Text Box 19">
              <a:extLst>
                <a:ext uri="{FF2B5EF4-FFF2-40B4-BE49-F238E27FC236}">
                  <a16:creationId xmlns:a16="http://schemas.microsoft.com/office/drawing/2014/main" id="{6794FA4D-3A02-4D9E-911F-BB932B567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48"/>
              <a:ext cx="96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投影变换</a:t>
              </a:r>
              <a:endPara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98740" name="Text Box 20">
            <a:extLst>
              <a:ext uri="{FF2B5EF4-FFF2-40B4-BE49-F238E27FC236}">
                <a16:creationId xmlns:a16="http://schemas.microsoft.com/office/drawing/2014/main" id="{9EECF9BB-F2FC-4303-99FD-CB61A5CA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084263"/>
            <a:ext cx="153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世界坐标</a:t>
            </a:r>
          </a:p>
        </p:txBody>
      </p:sp>
      <p:sp>
        <p:nvSpPr>
          <p:cNvPr id="798741" name="Text Box 21">
            <a:extLst>
              <a:ext uri="{FF2B5EF4-FFF2-40B4-BE49-F238E27FC236}">
                <a16:creationId xmlns:a16="http://schemas.microsoft.com/office/drawing/2014/main" id="{068C0F79-33D1-42B6-AF99-F8974BFC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765425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观察坐标</a:t>
            </a:r>
          </a:p>
        </p:txBody>
      </p:sp>
      <p:sp>
        <p:nvSpPr>
          <p:cNvPr id="798742" name="Text Box 22">
            <a:extLst>
              <a:ext uri="{FF2B5EF4-FFF2-40B4-BE49-F238E27FC236}">
                <a16:creationId xmlns:a16="http://schemas.microsoft.com/office/drawing/2014/main" id="{EC5C50BC-68EC-443D-899A-AA7921B7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418013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投影坐标</a:t>
            </a:r>
          </a:p>
        </p:txBody>
      </p:sp>
      <p:sp>
        <p:nvSpPr>
          <p:cNvPr id="798743" name="Text Box 23">
            <a:extLst>
              <a:ext uri="{FF2B5EF4-FFF2-40B4-BE49-F238E27FC236}">
                <a16:creationId xmlns:a16="http://schemas.microsoft.com/office/drawing/2014/main" id="{A13D27EA-4248-4820-A653-0729CC4C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6254750"/>
            <a:ext cx="155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屏幕坐标</a:t>
            </a:r>
          </a:p>
        </p:txBody>
      </p:sp>
      <p:sp>
        <p:nvSpPr>
          <p:cNvPr id="60429" name="Rectangle 29">
            <a:extLst>
              <a:ext uri="{FF2B5EF4-FFF2-40B4-BE49-F238E27FC236}">
                <a16:creationId xmlns:a16="http://schemas.microsoft.com/office/drawing/2014/main" id="{2B1D7DED-00E5-43FF-A0DC-33B912DF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600200"/>
            <a:ext cx="1749425" cy="952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0430" name="Rectangle 34">
            <a:extLst>
              <a:ext uri="{FF2B5EF4-FFF2-40B4-BE49-F238E27FC236}">
                <a16:creationId xmlns:a16="http://schemas.microsoft.com/office/drawing/2014/main" id="{7AC76343-A0FA-457F-B280-2D20C854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248025"/>
            <a:ext cx="1758950" cy="10572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0431" name="Rectangle 39">
            <a:extLst>
              <a:ext uri="{FF2B5EF4-FFF2-40B4-BE49-F238E27FC236}">
                <a16:creationId xmlns:a16="http://schemas.microsoft.com/office/drawing/2014/main" id="{3ADCC9D7-95C1-4B05-9B42-A6605F07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5086350"/>
            <a:ext cx="1778000" cy="1038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60432" name="Picture 46">
            <a:extLst>
              <a:ext uri="{FF2B5EF4-FFF2-40B4-BE49-F238E27FC236}">
                <a16:creationId xmlns:a16="http://schemas.microsoft.com/office/drawing/2014/main" id="{04E9A4B7-00E1-44AB-8C0A-F15EEDC3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5535613" y="401638"/>
            <a:ext cx="4370387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3" name="Rectangle 47">
            <a:extLst>
              <a:ext uri="{FF2B5EF4-FFF2-40B4-BE49-F238E27FC236}">
                <a16:creationId xmlns:a16="http://schemas.microsoft.com/office/drawing/2014/main" id="{C6235E22-8529-4843-A673-6F23DA4DD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</a:t>
            </a:r>
            <a:r>
              <a:rPr lang="zh-CN" altLang="en-US">
                <a:ea typeface="宋体" panose="02010600030101010101" pitchFamily="2" charset="-122"/>
              </a:rPr>
              <a:t>观察流水线总结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0434" name="Picture 2">
            <a:extLst>
              <a:ext uri="{FF2B5EF4-FFF2-40B4-BE49-F238E27FC236}">
                <a16:creationId xmlns:a16="http://schemas.microsoft.com/office/drawing/2014/main" id="{BAEC5FEE-82C4-424F-A6C9-FD343662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4648200"/>
            <a:ext cx="3409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5" name="Picture 4">
            <a:extLst>
              <a:ext uri="{FF2B5EF4-FFF2-40B4-BE49-F238E27FC236}">
                <a16:creationId xmlns:a16="http://schemas.microsoft.com/office/drawing/2014/main" id="{8249D7FC-AED5-4B8D-B499-C023B8F9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3486150"/>
            <a:ext cx="439578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6" name="Text Box 26">
            <a:extLst>
              <a:ext uri="{FF2B5EF4-FFF2-40B4-BE49-F238E27FC236}">
                <a16:creationId xmlns:a16="http://schemas.microsoft.com/office/drawing/2014/main" id="{747F1DB6-8B43-4D49-8FF2-6FD84EE5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2724150"/>
            <a:ext cx="1803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观察变换</a:t>
            </a:r>
          </a:p>
        </p:txBody>
      </p:sp>
      <p:sp>
        <p:nvSpPr>
          <p:cNvPr id="60437" name="Text Box 26">
            <a:extLst>
              <a:ext uri="{FF2B5EF4-FFF2-40B4-BE49-F238E27FC236}">
                <a16:creationId xmlns:a16="http://schemas.microsoft.com/office/drawing/2014/main" id="{0743AEC9-1984-48E1-8926-99F32C0C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5078413"/>
            <a:ext cx="17065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投影变换</a:t>
            </a:r>
          </a:p>
        </p:txBody>
      </p:sp>
      <p:sp>
        <p:nvSpPr>
          <p:cNvPr id="60438" name="Text Box 26">
            <a:extLst>
              <a:ext uri="{FF2B5EF4-FFF2-40B4-BE49-F238E27FC236}">
                <a16:creationId xmlns:a16="http://schemas.microsoft.com/office/drawing/2014/main" id="{F24A45DA-6211-45C6-B88C-39A760FB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4073525"/>
            <a:ext cx="16637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3.</a:t>
            </a:r>
            <a:r>
              <a:rPr lang="zh-CN" altLang="en-US" sz="2400">
                <a:solidFill>
                  <a:schemeClr val="accent2"/>
                </a:solidFill>
              </a:rPr>
              <a:t>视口变换</a:t>
            </a:r>
          </a:p>
        </p:txBody>
      </p:sp>
      <p:sp>
        <p:nvSpPr>
          <p:cNvPr id="60439" name="AutoShape 43">
            <a:extLst>
              <a:ext uri="{FF2B5EF4-FFF2-40B4-BE49-F238E27FC236}">
                <a16:creationId xmlns:a16="http://schemas.microsoft.com/office/drawing/2014/main" id="{37DF9E49-B76A-4E63-8048-0F2CCB8E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549400"/>
            <a:ext cx="369888" cy="392113"/>
          </a:xfrm>
          <a:prstGeom prst="downArrow">
            <a:avLst>
              <a:gd name="adj1" fmla="val 50000"/>
              <a:gd name="adj2" fmla="val 26502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0440" name="AutoShape 3">
            <a:extLst>
              <a:ext uri="{FF2B5EF4-FFF2-40B4-BE49-F238E27FC236}">
                <a16:creationId xmlns:a16="http://schemas.microsoft.com/office/drawing/2014/main" id="{C0D5CB43-38AE-424B-9940-22224CA4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140075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0441" name="AutoShape 3">
            <a:extLst>
              <a:ext uri="{FF2B5EF4-FFF2-40B4-BE49-F238E27FC236}">
                <a16:creationId xmlns:a16="http://schemas.microsoft.com/office/drawing/2014/main" id="{AB1C8DD3-F33B-422D-827E-5B2153FD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06850"/>
            <a:ext cx="369888" cy="450850"/>
          </a:xfrm>
          <a:prstGeom prst="downArrow">
            <a:avLst>
              <a:gd name="adj1" fmla="val 50000"/>
              <a:gd name="adj2" fmla="val 52897"/>
            </a:avLst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CA88243-64BE-488E-8E35-83B111615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启示？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E1E8D9AE-F814-4DDD-8531-8489F53C3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BF8243F6-EBEE-42DC-B677-9CBCA41B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6D0AC-5EA2-4FAD-B95B-574E8385BCF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21509" name="Picture 2" descr="http://pic16.nipic.com/20111001/5768033_223921397320_2.jpg">
            <a:extLst>
              <a:ext uri="{FF2B5EF4-FFF2-40B4-BE49-F238E27FC236}">
                <a16:creationId xmlns:a16="http://schemas.microsoft.com/office/drawing/2014/main" id="{24F9FA29-3082-4DC2-9F0E-3199DE22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t="11263" r="17551" b="35019"/>
          <a:stretch>
            <a:fillRect/>
          </a:stretch>
        </p:blipFill>
        <p:spPr bwMode="auto">
          <a:xfrm>
            <a:off x="33338" y="1025525"/>
            <a:ext cx="9821862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FC0C339A-0F79-4F20-BD60-F12F536475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1060450"/>
            <a:ext cx="9142412" cy="56007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显示对象三个维度的信息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可从不同距离各个角度去观察对象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显示一个对象需要哪些条件？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6">
            <a:extLst>
              <a:ext uri="{FF2B5EF4-FFF2-40B4-BE49-F238E27FC236}">
                <a16:creationId xmlns:a16="http://schemas.microsoft.com/office/drawing/2014/main" id="{51B0EA82-0304-4432-A45F-8A5AF04F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65E465-92AA-49C8-81B8-AE8D0061662C}" type="slidenum">
              <a:rPr kumimoji="1" lang="zh-CN" altLang="en-US" sz="1400" b="1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zh-CN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33EAA0C8-7CCA-458E-86C4-19B7E7E3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895600"/>
            <a:ext cx="3656012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4">
            <a:extLst>
              <a:ext uri="{FF2B5EF4-FFF2-40B4-BE49-F238E27FC236}">
                <a16:creationId xmlns:a16="http://schemas.microsoft.com/office/drawing/2014/main" id="{DD2F7FDD-BBB5-4119-B249-C3F8B442B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188" y="130175"/>
            <a:ext cx="7472362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</p:txBody>
      </p:sp>
      <p:sp>
        <p:nvSpPr>
          <p:cNvPr id="22534" name="日期占位符 1">
            <a:extLst>
              <a:ext uri="{FF2B5EF4-FFF2-40B4-BE49-F238E27FC236}">
                <a16:creationId xmlns:a16="http://schemas.microsoft.com/office/drawing/2014/main" id="{16FD4F5A-524D-4C61-B243-60E868E06D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65D85-7A2C-4758-BF14-0FF3A8B0A131}" type="datetime10">
              <a:rPr lang="zh-CN" altLang="en-US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08:28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3E90768-EDEB-442C-9880-E41A6514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94000"/>
            <a:ext cx="38544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2E778D3-C351-4A58-B2EE-930315ED9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观察问题分析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723BA-CC0A-4595-A0CA-6E07A44B3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0513" y="1055688"/>
            <a:ext cx="4129087" cy="5181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客体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被观察者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主体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观察者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建模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客体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观察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绘制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主体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DE0AA08-43BF-4FD6-A278-2DBE203D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45A88-6B89-4B52-87D2-DAD89414F238}" type="slidenum">
              <a:rPr lang="zh-CN" alt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2845847D-5F57-4E95-9A32-47C759E7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78275"/>
            <a:ext cx="82407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6FF4154-CA16-41B7-A27B-815A096DD366}"/>
              </a:ext>
            </a:extLst>
          </p:cNvPr>
          <p:cNvSpPr txBox="1">
            <a:spLocks/>
          </p:cNvSpPr>
          <p:nvPr/>
        </p:nvSpPr>
        <p:spPr bwMode="auto">
          <a:xfrm>
            <a:off x="3513138" y="1055688"/>
            <a:ext cx="35194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kumimoji="0" lang="zh-CN" altLang="en-US" b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信息来源</a:t>
            </a:r>
            <a:r>
              <a:rPr kumimoji="0" lang="en-US" altLang="zh-CN" b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en-US" b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三维</a:t>
            </a:r>
          </a:p>
          <a:p>
            <a:pPr>
              <a:buFontTx/>
              <a:buNone/>
            </a:pPr>
            <a:r>
              <a:rPr kumimoji="0" lang="zh-CN" altLang="en-US" b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信息反映</a:t>
            </a:r>
            <a:r>
              <a:rPr kumimoji="0" lang="en-US" altLang="zh-CN" b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en-US" b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二维</a:t>
            </a:r>
            <a:endParaRPr kumimoji="0" lang="en-US" altLang="zh-CN" b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7" name="Picture 2" descr="http://mall.artxun.com/images/201004/goods_img/28384_P_1272331898824.jpg">
            <a:extLst>
              <a:ext uri="{FF2B5EF4-FFF2-40B4-BE49-F238E27FC236}">
                <a16:creationId xmlns:a16="http://schemas.microsoft.com/office/drawing/2014/main" id="{CD5B690D-546D-44ED-8F48-22015784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1055688"/>
            <a:ext cx="21558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1F7475F-7574-40CB-B78A-16A05277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42EB5-CE7D-4BB5-83B4-83E44ADE8F6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5759F9A-9ABB-4779-899E-72C793243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C9F47B0-971D-4016-BDB4-A9EC3DAF1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1219200"/>
            <a:ext cx="9032875" cy="51816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对建模表示后的物体进行可视化，即根据三维物体模型生成二维图像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也称绘制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B4055A5-7109-4FF5-AC17-B4D73FFF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1" y="2960687"/>
            <a:ext cx="56784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8006D9B-A15D-4A6B-AF0C-F0C0721A4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519" y="2317750"/>
            <a:ext cx="1774825" cy="642937"/>
          </a:xfrm>
          <a:prstGeom prst="wedgeRoundRectCallout">
            <a:avLst>
              <a:gd name="adj1" fmla="val -47114"/>
              <a:gd name="adj2" fmla="val -8892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1F7475F-7574-40CB-B78A-16A05277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42EB5-CE7D-4BB5-83B4-83E44ADE8F64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5759F9A-9ABB-4779-899E-72C793243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C9F47B0-971D-4016-BDB4-A9EC3DAF1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1219200"/>
            <a:ext cx="9032875" cy="51816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绘制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DBC83C-67EE-43B3-B378-19CABC1EE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0" y="3281362"/>
            <a:ext cx="4840563" cy="3500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716802-5D17-40FA-B2C7-0C87903E9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19" y="3421227"/>
            <a:ext cx="4276647" cy="30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E0A51B58-DB15-4669-9E58-8408B07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A05C5-F293-4080-B7D4-676CC8F87508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1CEC008-718C-4F9B-9CE2-E12B2D2CE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8680A3E-442B-48D3-9AD2-C648B2421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b="1" dirty="0">
                <a:ea typeface="宋体" panose="02010600030101010101" pitchFamily="2" charset="-122"/>
              </a:rPr>
              <a:t>输入：三维数据，视点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b="1" dirty="0">
                <a:ea typeface="宋体" panose="02010600030101010101" pitchFamily="2" charset="-122"/>
              </a:rPr>
              <a:t>输出：二维图像</a:t>
            </a:r>
          </a:p>
        </p:txBody>
      </p:sp>
      <p:pic>
        <p:nvPicPr>
          <p:cNvPr id="25605" name="Picture 7">
            <a:extLst>
              <a:ext uri="{FF2B5EF4-FFF2-40B4-BE49-F238E27FC236}">
                <a16:creationId xmlns:a16="http://schemas.microsoft.com/office/drawing/2014/main" id="{42001632-8BF5-4115-BEF6-2A4D3E50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1839913"/>
            <a:ext cx="4776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">
            <a:extLst>
              <a:ext uri="{FF2B5EF4-FFF2-40B4-BE49-F238E27FC236}">
                <a16:creationId xmlns:a16="http://schemas.microsoft.com/office/drawing/2014/main" id="{8C0BCF75-2F6E-40C7-B96D-2CA5B7A1C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" b="28391"/>
          <a:stretch>
            <a:fillRect/>
          </a:stretch>
        </p:blipFill>
        <p:spPr bwMode="auto">
          <a:xfrm>
            <a:off x="681038" y="2616200"/>
            <a:ext cx="3000375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8A8EF97C-A674-48CD-B1B6-F3212D06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1200150"/>
            <a:ext cx="2106612" cy="642938"/>
          </a:xfrm>
          <a:prstGeom prst="wedgeRoundRectCallout">
            <a:avLst>
              <a:gd name="adj1" fmla="val -38817"/>
              <a:gd name="adj2" fmla="val 6853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如何解决？</a:t>
            </a:r>
            <a:endParaRPr lang="zh-CN" altLang="en-US" sz="3200" dirty="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564A6B57-18A9-438C-B724-80000DF6A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三维观察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B945368D-DE97-4612-AED1-1A95D5A23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763" y="1077913"/>
            <a:ext cx="9493250" cy="5181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r>
              <a:rPr lang="zh-CN" altLang="en-US">
                <a:ea typeface="宋体" panose="02010600030101010101" pitchFamily="2" charset="-122"/>
              </a:rPr>
              <a:t>绘画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20D2D1E-C44B-45C4-A43F-D85C2A1D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EC13B-80B8-443D-87BB-2FDB2B734D21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41FEA0-B86B-4085-8BCB-B9B836DD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500313"/>
            <a:ext cx="718185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彩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彩云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great-wall</Template>
  <TotalTime>1883951</TotalTime>
  <Pages>8</Pages>
  <Words>717</Words>
  <Application>Microsoft Office PowerPoint</Application>
  <PresentationFormat>A4 纸张(210x297 毫米)</PresentationFormat>
  <Paragraphs>196</Paragraphs>
  <Slides>29</Slides>
  <Notes>10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华文宋体</vt:lpstr>
      <vt:lpstr>宋体</vt:lpstr>
      <vt:lpstr>微软雅黑</vt:lpstr>
      <vt:lpstr>新宋体</vt:lpstr>
      <vt:lpstr>Arial</vt:lpstr>
      <vt:lpstr>Times New Roman</vt:lpstr>
      <vt:lpstr>Wingdings</vt:lpstr>
      <vt:lpstr>Default Design</vt:lpstr>
      <vt:lpstr>2_Default Design</vt:lpstr>
      <vt:lpstr>Image</vt:lpstr>
      <vt:lpstr>Visio</vt:lpstr>
      <vt:lpstr>Equation</vt:lpstr>
      <vt:lpstr>三维观察</vt:lpstr>
      <vt:lpstr>问题提出</vt:lpstr>
      <vt:lpstr>启示？</vt:lpstr>
      <vt:lpstr>三维观察</vt:lpstr>
      <vt:lpstr>观察问题分析</vt:lpstr>
      <vt:lpstr>三维观察</vt:lpstr>
      <vt:lpstr>三维观察</vt:lpstr>
      <vt:lpstr>三维观察</vt:lpstr>
      <vt:lpstr>三维观察</vt:lpstr>
      <vt:lpstr>三维观察</vt:lpstr>
      <vt:lpstr>三维观察与照相对比</vt:lpstr>
      <vt:lpstr>三维数据至三维形体</vt:lpstr>
      <vt:lpstr>相机模拟</vt:lpstr>
      <vt:lpstr>相机模拟</vt:lpstr>
      <vt:lpstr>设定相机位置</vt:lpstr>
      <vt:lpstr>调焦</vt:lpstr>
      <vt:lpstr>拍照显示</vt:lpstr>
      <vt:lpstr>三维观察流水线</vt:lpstr>
      <vt:lpstr>建模变换</vt:lpstr>
      <vt:lpstr>建模变换</vt:lpstr>
      <vt:lpstr>观察变换</vt:lpstr>
      <vt:lpstr>观察变换</vt:lpstr>
      <vt:lpstr>三维观察流水线</vt:lpstr>
      <vt:lpstr>投影变换</vt:lpstr>
      <vt:lpstr>三维观察流水线</vt:lpstr>
      <vt:lpstr>视口变换</vt:lpstr>
      <vt:lpstr>视口变换</vt:lpstr>
      <vt:lpstr>规范化变换</vt:lpstr>
      <vt:lpstr>三维观察流水线总结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subject/>
  <dc:creator/>
  <cp:keywords/>
  <dc:description/>
  <cp:lastModifiedBy>Jiang Xiaofeng</cp:lastModifiedBy>
  <cp:revision>463</cp:revision>
  <cp:lastPrinted>2018-09-04T01:38:38Z</cp:lastPrinted>
  <dcterms:created xsi:type="dcterms:W3CDTF">1996-10-25T10:30:52Z</dcterms:created>
  <dcterms:modified xsi:type="dcterms:W3CDTF">2023-11-03T00:58:53Z</dcterms:modified>
</cp:coreProperties>
</file>