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0:03:24.7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1960 1836,'0'-25,"24"50,-24-1,25-24,0 25,-25 0,25-25,0 25,-1 0,1-25,-25 24,25-24,-50 0,25 25,-25-25</inkml:trace>
  <inkml:trace contextRef="#ctx0" brushRef="#br0" timeOffset="1055.3661">1736 2282,'25'0,"0"0,0 0,0-25,24 25,-24 0,25-25,-26 1,26 24,-25-25,24 25,-24-25,0 25,0 0,0 0,-1-25,1 25,0-25,-50 25,0 0,1 25</inkml:trace>
  <inkml:trace contextRef="#ctx0" brushRef="#br0" timeOffset="1568.056">2034 2282,'0'-25,"0"50,0 0,0 24,-25-24,25 25,-25-1,25-24,-24 25,24-1,-25 1,25-25,-25 0,25 0,-25-1,25 1,0 0,-25 0,25 0,-24-50,24 0,0 0</inkml:trace>
  <inkml:trace contextRef="#ctx0" brushRef="#br0" timeOffset="1899.1512">2084 2332,'0'-25,"24"25,1 0,0 0,0 25,0-25,-25 24,24-24,-24 25,0 0,0 25,25-26,-25 26,0-25,0 24,0 1,0 0,0-1,0 1,0 0,0-26,0 26,0-25,-25 0,25-1,-24 1,24-50,-25 1,0-1,25 0,-25 0,25 0,0 1</inkml:trace>
  <inkml:trace contextRef="#ctx0" brushRef="#br0" timeOffset="14383.6638">2704 2108,'0'-24,"25"-1,-1 0,1 25,25-25,-25 0,-1 25,1-24,0 24,0-25,-25 50,0-1,-25 1,25 0,-25 25,0-26,1 1,24 25,-25-25,25-1,-25 1,25 0,25-50,0 25,-1-25,1 25,0-24,0 24,0 0,-1 24,-48 1,24 0,0 0,-25 0,25-1,-25 1,0 25,25-25,-25-1,1 1,-1-25,0 0,25-25,0 1,0-1,-25 0,25-25,0 26,0-1,0 0,0 0,0 0,0 1,0 48,0 26,0-25,0 24,0 26,0-1,0-24,0 24,0 1,0-26,0 1,0 0,25-26,0-48,-25-1,25 0</inkml:trace>
  <inkml:trace contextRef="#ctx0" brushRef="#br0" timeOffset="15260.1962">3026 2034,'25'-25,"0"25,0 0,-1 0,1-25,0 25,0 0,0 0,-1 0,1-24,-25-1,0 0,-25 25,1-25,-1 0,0 50,50 0,-50 0,25 0,0 24,0 1,-25-1,25 1,0 0,-25-1,25 1,-24-1,24-24,0 0,0 0,0-50,0 0,24 0,1 25,-25-24,50-1,-25 0,-1 0,1 0,0 25,0-24,0-1,-1 25,-24-25,25 25,-50 0,25 25,-24-50,-1 50,25-50,-25 0,25 0,-25 25,25 25,25 0,-25 25,0-26,0 26,0 0,0 24,0-24,0 24,0-24,0 24,0-49,0 25,0-26,0 1,0 0,0 0,-25-50,0 0,25 0,-24 25,-1-24,0-1,0 0,0 0,1 25,-1 0,0 0,0 0,0-25,50 25,0-25,0 25,0 0,24-24,1 24,-1-25,1 0,0 25,-1-25,-24 25,25 0,-26 0,26-25,-25 25,-25 25,-25-25,0 0,0 25</inkml:trace>
  <inkml:trace contextRef="#ctx0" brushRef="#br0" timeOffset="16011.5809">4118 1960,'0'0,"0"-25,-25 0,25 50,-25 0,25-1,-25 26,0 24,1 1,-1 24,0-25,0 1,0-1,25-24,-24-1,24 1,0-25,0 0,24-50,-24 0,25-25,-25 1,25-1,0-24,-25 24,25-24,-25 24,24-24,-24 24,25-24,-25 24,25 25,-25-24,25 49,-25-25,0 0,25 50,-25 0,0 0,24-1,-24 26,25 0,-25 24,25 0,-25-24,0 24,25-24,-25 24,0-24,25-25,-25 24,0-24,0 0,-25-50,25 0,-25 1,-25-1,26 0,-1 0,0 0,0 1,0 24,1 0,-1 0,0 0,50 0,0 0,-1-25,1 25,25-25,-25 0,24 25,-24-25,25 1,-26 24,1-25,25 25</inkml:trace>
  <inkml:trace contextRef="#ctx0" brushRef="#br0" timeOffset="16235.4598">4539 1935,'25'0,"0"0,0 0,-1 25,1-25,0 24,0-24,0 25,-25 0,-25 0,0-25</inkml:trace>
  <inkml:trace contextRef="#ctx0" brushRef="#br0" timeOffset="16727.7155">4490 2084,'-25'0,"25"24,0 1,0 0,25 0,-25 0,0 24,0-24,0 25,0-26,0 26,0-25,0 0,24-25,-24-25,25-25,-25 25,25-24,0-1,0 25,-1 1,1-1,-25 0,25 0,0 25,0 25,-25 0,0 0,0-1,0 1,-25 25,25-1,0-24,-25 25,25-25,0-1,0-48,25-1,0-25,-1 25,1 1,0-26,0 25,0 25,0-25,-1 25,1 0,-25 25,0 0,-25 25,25-26,-24 1,-1 25,0-25,0 24,25-24,-25-25,25 25,-25 0,25-50,0 0,0-25,0 1,25-1,-25 1</inkml:trace>
  <inkml:trace contextRef="#ctx0" brushRef="#br0" timeOffset="17467.7354">5234 1662,'-25'0,"0"25,25 0,0-1,0 1,0 25,0-25,0-1,25-24,0 0,0 0,-1 0,1 0,-25-24,25 24,0-25,0 25,-25 25,-25-1,25 1,-25 0,0 0,0 24,1-24,-1 0,0 0,0 0,0-1,1-24,-1 0,0 0,25-24,0-1,0 0,0 0,0 0,25 25,0 0,-1 0,1 25,0-25,25 0,-26 0,1-25,25 25,-25 0,-1 0,1-24,0 24,0-25,-50 50,0-1,25 1,-25 0,-24 25,24-26,0 26,0 0,1-26,-1 26,25-25,-25 0,25-1,25-24,-25-24,25-1,-1 25,1-25,0 0,0 0,0 1,-1-1,1 25,0-25,0 25,0 0,-1 25,-24 0,0-1,-24 26,24-25,-25 24,0 1,0 0,0-1,1 1,-1-1,-25 1,25-25,1 25,24-26,-25-24,0 25,0-25,25-25,-25 1</inkml:trace>
  <inkml:trace contextRef="#ctx0" brushRef="#br0" timeOffset="17591.3745">5209 2356,'25'25,"0"0,-25 0,24 0,1-25,0 24,0 1,0 0,-1-25,26 0</inkml:trace>
  <inkml:trace contextRef="#ctx0" brushRef="#br0" timeOffset="18399.3876">5655 2009,'25'0,"0"0,0 0,0-25,-1 25,1 0,25-24,-25 24,-25 24,-25 1,25 0,-25 25,0-26,25 26,-25 0,25-1,-24 1,24-1,0 1,0-25,0 0,24-25,1-25,-25 0,25-25,0 26,0-26,-25 0,25 1,-25-1,24-24,1 24,-25 1,25-1,-25 25,0 0,25 1,-25-1,0 0,25 25,-25-25,24 25,1 0,0-25,0 25,0-24,-1 24,1 0,0 0,-25 24,-25 1,0 25,1-25,-1 24,25 1,-25-1,0 1,0 0,25-1,-24 1,24-25,0 24,-25-49,25 25,25-50,-25 0,24 1,-24-1,25 0,-25-25,25 26,0-1,0 0,-1 0,1 0,0 1,0 24,0 0,-1 0,1 24,-25 1,-25-25,25 25,0 25,-24-26,24 1,-25 0,25 25,-25-50,25 24,0 1,-25 0,0-25,25-25,-24 0,24 1,0-1</inkml:trace>
  <inkml:trace contextRef="#ctx0" brushRef="#br0" timeOffset="18547.2247">6176 2084,'0'24,"0"1,0 0,0 0,0 0,-24-1,24 26,-25-25,25 0,-25 24,0-24,0 0,1 0,-1-1,0-24,0 25,0-25,25-25,-24 1,24-1,0 0</inkml:trace>
  <inkml:trace contextRef="#ctx0" brushRef="#br0" timeOffset="18691.2735">6127 2257,'25'25,"-1"0,1 0,-25-1,25 1,0 25,0-25,-25-1,24 1,1-25,0 25</inkml:trace>
  <inkml:trace contextRef="#ctx0" brushRef="#br0" timeOffset="18891.3791">6573 1984,'25'0,"0"0,0 0,-1 0,1 0,0 0,0 0,-50 0,0 25</inkml:trace>
  <inkml:trace contextRef="#ctx0" brushRef="#br0" timeOffset="19363.3977">6499 2133,'25'0,"-25"-25,24 25,1 0,-25 25,25 0,-25 0,0 0,0 24,-25 1,25-1,0-24,-25 25,25-25,-24 24,48-74,-24 1,25-26,-25 0,25 26,0-26,-25 0,25 1,-25-1,24 1,-24-1,0 0,0 26,0-26,-24 25,24 0,0 1,-25-1,25 0,-25 0,25 0,-25 25,50 25,-25 0,25 0,124 322,-125-273,1 1,25-1,-25-24,0 24,-1-24,1-25,0 24,0-24,0-25,-25 25,24-50,-48 0,24 0,0 1,-25-1,25-25,-25 1,0-1,0-24,1-1</inkml:trace>
  <inkml:trace contextRef="#ctx0" brushRef="#br0" timeOffset="19528.209">6821 1612,'25'0,"-25"25,25-25,0 0,0 25,-1 0,1-25,0 25,0-25,0 0,-1 24,1-24,-25 25,-25-25</inkml:trace>
  <inkml:trace contextRef="#ctx0" brushRef="#br0" timeOffset="21296.2761">8657 1935,'0'-25,"0"0,0 0,25 1,-25-1,0 0,0 0,0 0,0 1,-25 24,25-25,-25 0,0 50,0-25,1 0,-1 25,0-1,0 26,25-25,-25 0,25 24,-24-24,24 25,0 24,0-24,0-1,0 26,24-26,-24 1,25 24,-25 1,0-26,25 26,-25-26,0 1,0 0,0-1,0 1,0-25,0-1,0 1,-25 0,0 0,1-25,-1 0,0 0,0 0,-24-25,24 0,-25 0,25-24,-24-1</inkml:trace>
  <inkml:trace contextRef="#ctx0" brushRef="#br0" timeOffset="21471.5123">8136 2257,'25'-25,"0"25,24 0,-24 0,0 0,24 0,-24-24,25 24,-1 0,1 0,0 0,-1-25,-24 25,25 0,-26 0,1 0,0 0,0 0</inkml:trace>
  <inkml:trace contextRef="#ctx0" brushRef="#br0" timeOffset="21731.9181">9079 1860,'0'0,"-25"0,0-24,25 48,-25-24,0 25,25 0,-25 25,25-1,-24 1,24 24,0-24,0 24,0 1,0-26,24 1,-24-25,25 24,0-24,0-25,0 25,24-50,-24 25,0-25</inkml:trace>
  <inkml:trace contextRef="#ctx0" brushRef="#br0" timeOffset="21987.3852">9500 1860,'0'0,"-25"0,1 25,24 0,-25 0,0 24,25-24,-25 50,0-26,-24 26,49-1,-25-24,0-1,25 1,-25-25,25 24,0-24,25-25,-25-25,0 0,25 1,-25-26,25 0</inkml:trace>
  <inkml:trace contextRef="#ctx0" brushRef="#br0" timeOffset="22207.7369">9525 1836,'25'-25,"-25"50,0-1,25 1,-25 0,0 25,24-1,-24 1,0-1,25 26,-25-26,0 26,0-26,0 1,25 0,-25-26,0 1,0 0,0 0,-25-50,0 25,25-25,-24 0,-1 1</inkml:trace>
  <inkml:trace contextRef="#ctx0" brushRef="#br0" timeOffset="22351.548">9327 2282,'24'0,"1"0,0 0,25 0,-26 0,26-25,-25 25,24 0,-24 0,0-25,0 25,0 0,-1-24</inkml:trace>
  <inkml:trace contextRef="#ctx0" brushRef="#br0" timeOffset="22572.0391">9798 1811,'25'0,"-25"25,24-1,1 1,0 0,0 25,-25-1,25 1,-1-1,1 1,-25 24,0-24,0 0,-25-1,1 1,-1 24,0-24,-25 24,26-24,-26-25</inkml:trace>
  <inkml:trace contextRef="#ctx0" brushRef="#br0" timeOffset="23048.045">10319 2257,'-25'-25,"50"25,0 0,-1 25,1-25,25 0,-25 0,-1 0,26 0,-25 0,24-25,-24 25,0 0,0 0,0 0,-1-24,-48 48,-1-24,-25 0,25 25</inkml:trace>
  <inkml:trace contextRef="#ctx0" brushRef="#br0" timeOffset="23288.2007">10294 2381,'-25'0,"50"0,0 0,0 25,-1-25,1 0,25 0,-1 0,1 0,-25 0,24 0,1 0,0 0,-26 0,1 0,0 0,-25-25,25 25,-50 0,0 0</inkml:trace>
  <inkml:trace contextRef="#ctx0" brushRef="#br0" timeOffset="29268.4056">11708 2183,'0'0,"0"-25,0 0,0 0,0 1,0-1,0 0,0 0,0 0,-25 1,25-1,-25 0,25 0,-25 25,25-25,-24 25,-1 0,0 25,0-25,0 50,1-25,-1 49,0-24,0 24,25-24,-25 24,25-24,0-1,0 1,25-1,-25-24,25 0,0-25,0 0,-1 0,1-25,0 0,0-24,0 24,-1-25,1 1,-25-1,25 25,0-24,-25-1,0 25,0-24,25 24,-50 0,25 50,0 0,-25 24,25 1,0 0,0-1,0 1,0-25,0 24,25-24,-25 0,25 0,-1-1,1-24,0 0</inkml:trace>
  <inkml:trace contextRef="#ctx0" brushRef="#br0" timeOffset="29735.4686">11906 2356,'25'-24,"-25"-1,0 0,0 0,0 50,0 0,0 0,0-1,-25 1,25 25,0-25,0-1,0 1,0 0,0 0,0 0,0-50,0 0,0 0,25 0,-25 1,25-26,-25 25,0 0,25 1,-25-1,24 0,1 25,0 25,-25 0,0-1,0 1,0 25,0-25,0-1,0 1,0 0,25-25,-25 25,-50-75,75 25</inkml:trace>
  <inkml:trace contextRef="#ctx0" brushRef="#br0" timeOffset="35927.497">12626 1885,'-25'-25,"25"1,-25 24,25 24,-25 1,0 25,25-1,-24 26,-26-1,25 1,0-1,1-24,-1 24,0-24,25-1,-25 1,25-25,0 24,0-24,0 0,0-50,25 0,-25-24,25-1,0-24</inkml:trace>
  <inkml:trace contextRef="#ctx0" brushRef="#br0" timeOffset="36159.41">12601 1811,'25'25,"-25"-1,24 26,-24 0,0-1,25 1,-25-1,25 1,-25 24,25-24,-25 24,25-24,-25 0,24-26,-24 26,0 0,0-26,0 1,0 0,-24-25,-1-25,25 0</inkml:trace>
  <inkml:trace contextRef="#ctx0" brushRef="#br0" timeOffset="36323.9221">12402 2332,'0'-25,"25"25,0 0,0 0,0 0,24 0,1-25,-25 25,24-25,-24 25,25 0,-50-25</inkml:trace>
  <inkml:trace contextRef="#ctx0" brushRef="#br0" timeOffset="36751.4168">12923 1687,'25'25,"-25"-1,0 1,0 25,0-25,0-1,0 26,0-25,0 0,25-50,-25 0,25 0,-25-24,24 24,1-25,-25 25,25 1,-25-1,25 0,-25 0,25 25,-25 25,24 0,-24 24,0-24,0 0,0 25,25-26,-25 26,0-25,25 0,-25-1,0 1,25 0,-25 0</inkml:trace>
  <inkml:trace contextRef="#ctx0" brushRef="#br0" timeOffset="37267.5457">13370 2208,'25'0,"-1"24,1-24,0 0,0 0,24 0,-24 0,25 0,-25 0,-1 0,1 0,0 25,0-25,-50 0</inkml:trace>
  <inkml:trace contextRef="#ctx0" brushRef="#br0" timeOffset="37423.7631">13593 1960,'0'24,"0"1,0 0,0 25,0-26,0 51,-25-26,25 1,0 0,0-1,0 1,0-1,0 1,25 0,-25-26,25 26,0-50</inkml:trace>
  <inkml:trace contextRef="#ctx0" brushRef="#br0" timeOffset="37886.9673">14461 2108,'0'0,"-25"-24,25-26,-24 25,24 0,-25 1,25-1,-25 0,0 25,0 0,0 0,1 25,-1 24,0 1,0 0,0 24,1 0,24 1,0-1,0-24,0-1,0-24,24 0,-24 0,25-25,-25 25,25-25,0-25,0 25,-1-50,1 25,0-24,25-1,-25 1,-1-1,1 0,0 1,0-1,-25 1,0-1,0 25,0 50,0 0,-25 0,25 24,0 26,-25-26,25 1,0-1,0 1,25 0,-25-1,0-24,0 25,25-26,0-24,-50-49,50 24</inkml:trace>
  <inkml:trace contextRef="#ctx0" brushRef="#br0" timeOffset="38167.4137">14660 2282,'0'25,"-25"0,25-1,0 1,0 0,-25 25,25-26,0 1,0 0,0 0,25 0,-25-75,25 50,-25-50,24 26,1-1,-25-25,25 25,0 1,-25-1,25 25,-25 25,0-1,0 26,0-25,24 0,-24-1,0 1,25-25,-25 25,25-25</inkml:trace>
  <inkml:trace contextRef="#ctx0" brushRef="#br0" timeOffset="38363.4594">14808 2406,'25'0,"0"0,0 0,24 0,-24 0,0 0,0 0,0 0,-1 0,1 0,0 0</inkml:trace>
  <inkml:trace contextRef="#ctx0" brushRef="#br0" timeOffset="38535.9234">15131 2208,'0'24,"0"1,0 0,0 25,-25-26,25 26,0 0,0-26,25 26,-25-25,0 0,0-1</inkml:trace>
  <inkml:trace contextRef="#ctx0" brushRef="#br0" timeOffset="38911.9666">15379 2307,'0'0,"-25"0,25-25,0 0,25 0,-25 1,25-1,-25-25,25 25,-1-24,-24 24,25-25,0 26,-25-1,25 0,-25 0,25 25,-1 25,-24 0,25 24,0-24,-25 25,25-1,0 1,-25 24,24-24,1 0,0-1,0-24,0 25,-25-26,24 1,-24 0,25 0,-25-50,0 0,0-24,0-1</inkml:trace>
  <inkml:trace contextRef="#ctx0" brushRef="#br0" timeOffset="39062.9437">15900 1910,'-25'0,"0"25,25 0,-25-1,25 1,-24 25,-26-1,25 1,-24 24,-1 1,0-26,26 26,-26-26,25-24,25 0,-49-25</inkml:trace>
  <inkml:trace contextRef="#ctx0" brushRef="#br0" timeOffset="39395.1027">15925 1563,'0'24,"24"-24,-24 25,0 0,0 0,0 0,0 0,0 74,0-74,25-1,-25-48,25 24,-25-25,25 0,0 0,-25-24,24 24,1 0,-25 0,25 0,-25 0,25 25,-25 25,0 0,0 25,0-25,0-1,25 1,-25 25,0-25,0-1,24 1,-24 0</inkml:trace>
  <inkml:trace contextRef="#ctx0" brushRef="#br0" timeOffset="39623.0873">16272 1687,'25'0,"-1"0,1 0,0 0,0 0,25 0,-26 0,1 0,0 25,-75-50</inkml:trace>
  <inkml:trace contextRef="#ctx0" brushRef="#br0" timeOffset="39772.0926">16545 1513,'0'25,"0"0,0-1,0 1,0 0,0 25,0-1,-25 1,25 0,0-1,0 1,-25-25</inkml:trace>
  <inkml:trace contextRef="#ctx0" brushRef="#br0" timeOffset="40043.2422">16570 2332,'0'-25,"24"25,1-25,0 25,25 0,-26 0,26 0,0 0,-1-25,-24 25,25 0,-26 0,26 0,-25 0,0 0,-25-25,-25 25</inkml:trace>
  <inkml:trace contextRef="#ctx0" brushRef="#br0" timeOffset="40223.6334">16892 2034,'0'25,"0"0,0 24,0 1,0-1,0 1,0 24,0-24,0 0,0-1,0 1,0-25,0 24,0-24</inkml:trace>
  <inkml:trace contextRef="#ctx0" brushRef="#br0" timeOffset="40392.6042">17363 2307,'25'0,"-25"-25,0 0,25 25</inkml:trace>
  <inkml:trace contextRef="#ctx0" brushRef="#br0" timeOffset="40500.2424">17611 2257,'0'25,"25"-25,-25-25</inkml:trace>
  <inkml:trace contextRef="#ctx0" brushRef="#br0" timeOffset="40587.5948">17835 2232,'24'25,"1"-25,0 25,0-25</inkml:trace>
  <inkml:trace contextRef="#ctx0" brushRef="#br0" timeOffset="40892.1767">18256 2208,'25'-25,"0"25,0 0,-1-25,26 25,0 0,-26 0,26 0,0 0,-1 0,-24 0,0 0,25 25,-26-25,1 0,-50-25,1 25,-1 0,0 0</inkml:trace>
  <inkml:trace contextRef="#ctx0" brushRef="#br0" timeOffset="41054.9138">18529 1885,'0'25,"0"0,0 0,0 24,0 1,0 24,0-24,0 24,25 1,-25-26,0 26,0-26,0-24,0 25,0-26</inkml:trace>
  <inkml:trace contextRef="#ctx0" brushRef="#br0" timeOffset="43263.2455">19621 2158,'24'-25,"-24"0,0 1,25 24,-25-25,0 0,0 0,-25 0,25 1,0-1,-24 25,24-25,0 0,-25 25,0-25,0 25,0 0,0 0,1 0,-1 25,0 0,0 25,0-26,1 26,-1-25,25 24,0 1,0 0,0-26,0 26,0-25,0 0,0-1,25 1,-1 0,1-25,0-25,0 0,0 1,-1-1,-24 0,25 0,0 0,-25 1,25-1,-25 0,25 0,-25-24,25 24,-25 0,0 0,24 25,-24-25,0 1,0-1,0 50,-24-25,24 24,0 1,0 25,-25-25,25 24,0-24,0 0,0 24,0-24,25 0,-25 0,24-25,-24 25,25-25,0 24,0-24,0 0</inkml:trace>
  <inkml:trace contextRef="#ctx0" brushRef="#br0" timeOffset="44307.7551">19893 2158,'-24'-25,"24"50,0 0,0 0,0-1,-25 26,25-25,0 0,0 24,0-24,0 0,0 0,0-1,0 1,25-50,-25 1,0-1,0 0</inkml:trace>
  <inkml:trace contextRef="#ctx0" brushRef="#br0" timeOffset="45664.1998">20365 1836,'0'0,"0"-25,-25 25,0 25,25-1,-25 26,0 0,1 24,-1-24,0-1,25 26,-25-26,25-24,-25 25,25-26,0 26,-24-25,24 0,-25-1,25 1,25-50,-25 1,0-1,0 0</inkml:trace>
  <inkml:trace contextRef="#ctx0" brushRef="#br0" timeOffset="45924.2393">20340 1860,'0'-24,"0"-1,25 50,-1-1,-24 1,25 25,-25-25,25 24,-25 1,0-1,0 1,25 0,-25-1,0 1,0-1,0-24,0 25,0-25,0-1,0 1,0-50,0 1,-25-1</inkml:trace>
  <inkml:trace contextRef="#ctx0" brushRef="#br0" timeOffset="46095.1986">20191 2208,'25'0,"0"0,24 0,-24 0,0 0,24 0,-24 0,0 0,0 0,0 0,-1 0</inkml:trace>
  <inkml:trace contextRef="#ctx0" brushRef="#br0" timeOffset="46416.0262">20811 2183,'0'-25,"-25"25,50 0,0 0,0 0,0 0,-1 0,26 0,-25 0,0 0,24 0,-24 25,0-25,0 0,-1 0,-48 0,-1 0</inkml:trace>
  <inkml:trace contextRef="#ctx0" brushRef="#br0" timeOffset="46655.4252">20960 1910,'0'25,"0"0,0-1,0 26,25 0,-25-1,-25 1,25 24,0-24,0-1,0 1,0-25,0 0,25-1,-25 1,0 0,25-50</inkml:trace>
  <inkml:trace contextRef="#ctx0" brushRef="#br0" timeOffset="48787.0794">21927 2183,'0'-25,"0"0,25 25,-25-25,0 1,0-1,-25 0,25 0,-24 0,-1 1,0 24,0-25,0 25,1 25,-1-25,0 0,0 24,-25 1,26 25,-1-1,0 1,25 0,-25-1,25 1,0-1,0 1,0-25,0 0,0-1,25 1,-25 0,25-25,0 0,-1-25,1 25,0-25,0 1,25-26,-26 25,1 0,0-24,0 24,0-25,-25 26,24-26,-24 25,25 0,-25-24,0 24,-25 25,25 25,0 0,-24-1,24 26,-25 0,25-1,-25 1,25-1,-25-24,25 25,0-1,0-24,0 0,25 0,0-25,0 0,-1 0,1-25,0 25,25-25,-26 0,1 1,0-1,-25 0,25 25,-25-25,25 0,-50 50,0 0,0 0,25 0,0-1,0 1,0 0,0 0,0 0,25-1,0-24,0 0,-25-24,24 24,1-25,-25 0,25 25,-25-25,25 0,-25 1,0-1,0 0,0 0,0 0,-25 25,0 0,0 0,1 25,-1-25,0 25,0 0,25 0</inkml:trace>
  <inkml:trace contextRef="#ctx0" brushRef="#br0" timeOffset="69787.6941">22796 1960,'0'-25,"0"0,0 0,-25 50,25 0,-25 0,0 24,0 26,0-1,1 0,-26 1,25-26,25 26,-25-26,25 1,0-25,-24 24,24-24,24 0,1-25,-25-25,0 0,25 1,-25-26,25 0</inkml:trace>
  <inkml:trace contextRef="#ctx0" brushRef="#br0" timeOffset="70031.6914">22796 1910,'0'-25,"24"50,-24 0,25 0,-25 24,25-24,-25 25,25-1,-25 1,25 24,-25-24,24 24,-24-24,25-1,-25 1,0 0,0-26,0 1,25 0,-25 0,0 0,0 0,-25-50,0 0,25 0</inkml:trace>
  <inkml:trace contextRef="#ctx0" brushRef="#br0" timeOffset="70195.9032">22622 2332,'25'0,"-1"0,1 0,0 0,0-25,0 25,24 0,-24-25,0 25,25-25,-26 25,1-25,0 1,-25-1</inkml:trace>
  <inkml:trace contextRef="#ctx0" brushRef="#br0" timeOffset="70547.4835">23316 1860,'-24'-24,"24"48,0 1,0 0,0 0,0 0,0-1,24-24,-24 25,25-25,0 0,0-25,-25 1,25-1,-25 0,0 0,0 0,0 1,-25-1,0 0,0 50,0-25,25 25,-24-1,-1-24</inkml:trace>
  <inkml:trace contextRef="#ctx0" brushRef="#br0" timeOffset="71320.0437">22399 2877,'24'25,"1"-25,0 0,-25 25,25-25,0 0,-1 0,1 0,0 0,0-25,0 25,-1-25,1 25,0 0,0-24,0 24,-25 24,25-24,-1 0,1 25,0-25,0 25,0-25,-25 25,24-25,1 0,0 0,0-25,0 0,-1 0,1 25,0-24,-25 48,25-24,0 0,-1 25,1-25,-25 25,25-25,0 0,0 0,-1 0,-24-25,25 25,0 0,0 0,0 0,-1 0,1 0,-25 25,25-25,0 0,-50-25,25 0</inkml:trace>
  <inkml:trace contextRef="#ctx0" brushRef="#br0" timeOffset="72879.4833">22994 893,'0'0,"0"-25,25 50,-50-25,25 25,0 24,0 1,-25 24,25 1,0-26,-25 26,25-26,0 1,0-25,0 0,0-1,0 1,0 0,25-50,0 25,0-25,0 25,24 0,-24 0,0 0,24 0,-24 0,0 0,0 0,0 0,-1 0,1 0,0 0,-50 0,0 0,1 0,24-24</inkml:trace>
  <inkml:trace contextRef="#ctx0" brushRef="#br0" timeOffset="73155.6844">22969 943,'25'0,"0"0,0 0,-1 0,1 0,25 0,-25 0,-1 0,1 0,0 0,0 0,0 0,-1 0,-48 0,-1 0,25 24,-25-24</inkml:trace>
  <inkml:trace contextRef="#ctx0" brushRef="#br0" timeOffset="73379.46">22969 1191,'25'-25,"0"25,0 0,-1 0,26 0,-25 0,0 0,-1 0,1 0,0 0,0 0,0 0,-50 25</inkml:trace>
  <inkml:trace contextRef="#ctx0" brushRef="#br0" timeOffset="139287.2634">1712 4068,'-25'-25,"25"50,0 0,0 0,-25-1,25 1,-25 0,25 25,0-26,-50 76,50-76,-24 26,-1 0,25-1,-25-24,25 0</inkml:trace>
  <inkml:trace contextRef="#ctx0" brushRef="#br0" timeOffset="139527.5053">1687 4142,'0'25,"0"0,0 25,0-26,0 26,0 24,0-24,-25 0,25-1,0 1,0-1,0-24,0 25,0-25,0-1,0 1,0 0,0 0,25-50</inkml:trace>
  <inkml:trace contextRef="#ctx0" brushRef="#br0" timeOffset="140719.8941">1836 4068,'24'-25,"1"25,0 0,0 0,0 0,-1 0,1 0,0 0,0 0,-25 25,-25-25,25 25,-25 24,0 1,1-25,-26 24,25 1,0 0,1-1,-1 1,25-25,-25-1,25 1,25-25,0-25,-1 25,1-24,25-1,-25 0,-1-25,1 50,0-24,0-1,0 25,-25 25,0-1,0 1,-25 25,25-25,-25 24,0-24,0 25,1-1,-1-24,0 25,0-26,25 1,-25-25</inkml:trace>
  <inkml:trace contextRef="#ctx0" brushRef="#br0" timeOffset="140867.5386">1836 4514,'0'25,"24"0,1-25,-25 25,25-25,0 25,0-25,-1 0,1 0,0-25,0 0,0-25,-1 26,1-26</inkml:trace>
  <inkml:trace contextRef="#ctx0" brushRef="#br0" timeOffset="141028.0659">2232 4242,'-24'-25,"24"74,0-24,0 0,0 0,0 24,-25-24,25 25,0-1,0-24,0 0,25 0,-25 0,24-50,-24 0,0 0,25-24,0-1</inkml:trace>
  <inkml:trace contextRef="#ctx0" brushRef="#br0" timeOffset="141271.3934">2406 3969,'-25'-25,"50"50,-25 0,0-1,0 26,0 0,-25-1,25 1,0 24,25 1,-25-26,0 26,0-1,0-24,0 24,0-24,0-1,0 1,0 0,0-26,0 1,0 0,0 0,0 0,-25-1,25-48,-25 24,25-25,0-25</inkml:trace>
  <inkml:trace contextRef="#ctx0" brushRef="#br0" timeOffset="141443.0761">2704 4787,'0'25,"0"0,0-50</inkml:trace>
  <inkml:trace contextRef="#ctx0" brushRef="#br0" timeOffset="143687.9051">3646 4043,'-25'0,"25"-25,0 50,25-25,0 25,0-25,0 25,0-25,-1 0,-24 25,25-25,-50 24,25 1</inkml:trace>
  <inkml:trace contextRef="#ctx0" brushRef="#br0" timeOffset="144303.2925">3547 4415,'-25'25,"0"-25,50 0,0-25,0 0,0 1,-1 24,1-25,0 25,0 0,0 0,-25 25,0-1,0 26,0-25,0 24,-25 1,25-25,0 24,0-24,0 0,25-50,-25-24,25-1,-25 0,24 1,-24-26,25 26,-25-26,25 1,-25 24,25-24,0 24,-25 1,24 24,-24 0,0 0,25 1,-25 48,0 1,0 0,0 0,0 24,-25 1,25 0,0-1,0 1,0-1,0 1,0 0,0-26,0 1,0 0,0-50,0 0,25 1,-25-26,25 0,-25 1,0-1,25 1,-25-26,25 26,-1 24,-24-25,25 25,0 25,-25 25,0 0,0 0,0 24,0 1,0-25,0 24,0-24,0 0,0 0,25 0,-25-1,25-24,-1 0,1-24,0 24,0-25,0 25,-25-25,24 0,-24 0,0 50</inkml:trace>
  <inkml:trace contextRef="#ctx0" brushRef="#br0" timeOffset="144567.7733">3944 4638,'0'0,"-25"25,50-50,0 1,0-1,-1 0,1 0,0 0,0 1,0-1,-1 0,1 25,0 0,-25 25,0 0,-25 24,0-24,1 0,24 24,-50 1,25-25,0 24,1-24,-1 0,0 0,0-25,0 0,1-25,24-25</inkml:trace>
  <inkml:trace contextRef="#ctx0" brushRef="#br0" timeOffset="144720.232">3894 4440,'0'25,"25"0,0-1,-25 1,25 0,0 25,24-26,-24 26,0 0,24-26,1 1,0 25,-1-50,1 25,-1-25,1 0,0-25,-1 0</inkml:trace>
  <inkml:trace contextRef="#ctx0" brushRef="#br0" timeOffset="144919.4068">4638 3969,'25'0,"0"0,0 25,0-25,-1 0,-24 24,25-24,-50 0</inkml:trace>
  <inkml:trace contextRef="#ctx0" brushRef="#br0" timeOffset="145192.1553">4514 4341,'-24'25,"24"-1,24-24,1-24,0 24,0-25,0 25,24-50,-24 25,25 1,-26-1,26 0,-25 25,0-25,0 25,-1 0,-24 25,-24-25,24 25,-25 24,0 1,0 0,-25-1,26 1,-26 24,25-24,0-1,1-24,-1 25,0-25,25-50,0-25,0 1</inkml:trace>
  <inkml:trace contextRef="#ctx0" brushRef="#br0" timeOffset="145367.9243">4837 4266,'25'25,"0"-25,-25 25,24 25,-24-26,25 26,-25-25,0 24,0-24,0 25,0-25,-25 24,25-24,-24 25,24-26,-25-24,25 25,-25-25,25-25,0-24</inkml:trace>
  <inkml:trace contextRef="#ctx0" brushRef="#br0" timeOffset="145776.2873">5283 3870,'25'0,"0"0,-25 24,25-24,-25 25,25-25,-25 25,0 0,0 0,0-1,-25 26,0-25,25 0,-25-1,25 1,-25-25,50 0,0 0,0 0,0 0,-1 25,-24 0,0 0,-24-1,24 1,-25 0,25 0,-25 0,0-1,0 1,25 0,-24-25,-1 25,25-50,-25 0,25 0,0-24,-25-1,25 1</inkml:trace>
  <inkml:trace contextRef="#ctx0" brushRef="#br0" timeOffset="145924.2552">5209 4043,'0'-25,"0"50,0 0,0 0,0 24,0 1,0 0,0 24,0 0,0-24,0 24,0-24,0 0,25-1,-25-24,0 0,0 0,25-75,-25 25</inkml:trace>
  <inkml:trace contextRef="#ctx0" brushRef="#br0" timeOffset="146091.7927">5457 3944,'25'-25,"0"25,-1 0,1 0,0-25,0 25,24 0,-24 0,0-24,25 24,-26-25</inkml:trace>
  <inkml:trace contextRef="#ctx0" brushRef="#br0" timeOffset="146820.0318">5655 3820,'-24'0,"24"25,0 0,-25-1,25 1,0 25,0-1,-25 1,25 0,0-1,-25 1,25-25,0-1,0 1,0 0,25-25,0 0,0-25,-1 0,1 25,0-24,0-1,0 0,-1 25,1-25,0 0,0 25,0 0,-50-24,0 48,0-24,0 0,1 0,-1-24,0-1,25 0,0 0,0 0,0 50,0 0,0 0,0 24,25 1,-25 0,-25-1,25 26,0-1,0 25,0-24,0-1,0-24,0-1,0 1,0 0,0-26,0 1,0-50,-25 1,0-1,25-25,-24 25,24-24,-25 24,0-25,0 25,0 1,25-1,-24 25,-1-25,0 25,0 0,50 25,0-25,0-25,-1 25,1 0,25 0,-25-25,24 25,-24-25,25 25,-1-24,-24 24,0 0,25-25,-26 25,1 0,0 0,0 0,0 0,-50 25,0-25,0 0,0 0,1 0</inkml:trace>
  <inkml:trace contextRef="#ctx0" brushRef="#br0" timeOffset="147827.8947">6424 3894,'0'0,"0"-24,0 48,-24-24,24 25,0 0,-25 25,0-1,25 1,-25 24,0 1,1-1,-1 0,25-24,-25 24,25-49,-25 25,25-25,0-1,25-24,-25-24,0-26,25 0,-25 1,0-1</inkml:trace>
  <inkml:trace contextRef="#ctx0" brushRef="#br0" timeOffset="148063.3997">6424 3894,'0'0,"25"-24,0 48,-25 1,0 0,25 25,-25-1,25 26,-25-26,0 26,24-1,-24-24,25 24,-25-24,25 24,-25-49,0 24,0-24,0 0,0 0,0 0,0-50,-25 25,25-25,-25 0,1 25,-1-25,0-24</inkml:trace>
  <inkml:trace contextRef="#ctx0" brushRef="#br0" timeOffset="148215.3922">6276 4465,'0'-25,"24"25,1-25,0 25,0 0,0-25,-1 25,1 0,25-24,-25 24,-1 0,1 0,0 24,0-24</inkml:trace>
  <inkml:trace contextRef="#ctx0" brushRef="#br0" timeOffset="148616.4202">7069 3919,'0'0,"-24"0,48 0,1 0,-25 25,25-25,0 0,0 25,-1 0,-24-1,0 1,-24-25,24 25</inkml:trace>
  <inkml:trace contextRef="#ctx0" brushRef="#br0" timeOffset="148984.3775">6995 4192,'0'25,"25"-25,-25 25,0-1,25 1,-25 25,24-1,-24 1,0-25,25 24,-25 1,0 0,0-26,-25 1,25 0,25-75,-25 26,0-26,0 0,25 1,-25-1,0-24,25 24,-25-24,0 24,25 25,-25-24,24 24,-24 0,0 0,25 1,-25-1,25 25,0 0,0 0,-1 0,1 0,0 0,0 0,0-25,24 25,-24 0,0-25,0 25,-1 0,-24 25,-24-25,-1 25</inkml:trace>
  <inkml:trace contextRef="#ctx0" brushRef="#br0" timeOffset="149135.4089">7293 3770,'0'25,"0"0,24 0,-24 0,0 24,0-24,25 0,-25 24,0-24,25 0,0-50,-25 0,25-24</inkml:trace>
  <inkml:trace contextRef="#ctx0" brushRef="#br0" timeOffset="149399.8848">7541 3746,'24'-25,"-24"50,0-1,-24 1,24 0,-25 0,25 24,-50 26,25-26,1 1,-1-25,0 24,0 1,0-25,1 0,24-50,24 0,1 25,0-25,-25 0,25 1,0-1,-1 25,1-25,0 25,0 0,-50 25,0 0,25-1,-25-24</inkml:trace>
  <inkml:trace contextRef="#ctx0" brushRef="#br0" timeOffset="149547.6767">7144 4291,'-25'0,"50"25,-25 0,25 0,-25 24,24-24,-24 25,25-26,-25 26,0-25,25 0,-25 24,25-24,0 0,-25-50</inkml:trace>
  <inkml:trace contextRef="#ctx0" brushRef="#br0" timeOffset="149848.0172">7293 4440,'0'-25,"24"25,1-25,0 25,0-24,24-1,1 0,-25 0,24 25,1-25,-25 1,0 24,24 0,-24 0,0 0,0 0,-25 24,24 1,-24 0,-24 0,24 24,0-24,-25 0,0 25,25-1,-25 1,0-25,1 24,-1-24,25 0,0 0,-25-25,25 24,-25-24,25-24,-25 24,25-25,-24 0,24 0,-75-74,75 49</inkml:trace>
  <inkml:trace contextRef="#ctx0" brushRef="#br0" timeOffset="150176.421">7441 4266,'-24'0,"24"25,0 25,0-25,0 24,0-24,0 25,0-26,0 1,0 0,24-25,1 0,-25-25,25 0,0 1,0-26,-1 0,-24 1,25 24,0-25,-25 26,25-1,-25 0,0 50,-25 0,25-1,0 1,-25 25,0-1,25-24,-24 25,-1-25,0-1,25 1,25-50,0 25,-1-24,1 24,0 0,0-25,0 25,-1 0,1 0,0-25</inkml:trace>
  <inkml:trace contextRef="#ctx0" brushRef="#br0" timeOffset="150400.5479">7987 3820,'0'25,"25"0,-25-1,0 1,25 0,-25 25,0-26,0 1,25 0,-25 25,0-26,0 1,0-50</inkml:trace>
  <inkml:trace contextRef="#ctx0" brushRef="#br0" timeOffset="150851.8193">8086 3870,'25'-25,"-25"0,25 25,0 0,0 0,-1 0,-24 25,25-25,0 25,-25-1,-25 1,25 0,-25 0,1 24,-1-24,0 25,0-25,0-1,1 1,24 0,24-25,-24-25,25 25,0-25,0 1,-25-1,25 0,-1 25,1-25,-25 0,25 25,-25 25,-25-25,25 25,0 0,-25 24,25-24,0 0,-24 25,24-26,0 1,0 0,-25 0,25 0,0-1,0 1,25-50,-25 1,24 24,-24-25,25 0,-25 0,25 0,0 1,0 24,-25-25,24 0,-24 0,-24 25</inkml:trace>
  <inkml:trace contextRef="#ctx0" brushRef="#br0" timeOffset="151028.4124">8037 4266,'0'25,"0"0,0 0,0 0,-25-1,25 1,0 25,0-25,-25 24,25-24,-25 25,0-26,25 26,-24-25,24 0,-25-25,25-25,0-25</inkml:trace>
  <inkml:trace contextRef="#ctx0" brushRef="#br0" timeOffset="151219.5491">8037 4390,'0'25,"25"0,-1-25,-24 25,25 0,0-1,0-24,0 25,-1 0,1 0,25 0,-25-25,-1 24,26-24,-25 25,0-25,24 0,-24 0,0 0,0 0</inkml:trace>
  <inkml:trace contextRef="#ctx0" brushRef="#br0" timeOffset="152399.9218">9203 3944,'0'0,"0"-25,0 0,-25 50,25 0,-25 25,25-1,-25 26,0-1,1 0,-1 1,0 24,25-25,-25-24,0 0,25-1,0-24,0 0,0 0,25-50,-25 0,25-25,-25 1,25-1,-25-24</inkml:trace>
  <inkml:trace contextRef="#ctx0" brushRef="#br0" timeOffset="152595.7265">9203 3845,'0'-25,"24"25,-24 25,25 24,-25 1,25 0,-25 24,25-24,-25 24,25 0,-25 1,24-1,-24-24,25 24,-25-24,25-1,-25 1,0-25,0 0,0-1,-25-24,0-24</inkml:trace>
  <inkml:trace contextRef="#ctx0" brushRef="#br0" timeOffset="152739.4693">9054 4465,'0'-25,"25"25,-1 0,1 0,0-25,0 25,24-25,-24 25,0-24,0-1,0 0,-1 0</inkml:trace>
  <inkml:trace contextRef="#ctx0" brushRef="#br0" timeOffset="153071.8929">9475 3646,'25'-25,"0"25,0 25,0-25,-1 25,1 0,-50 0,25 0,-24-1,-1 26,0-50,25 25,-25 0,0-1,50-24,0 0,0-24,0 24,-1 0,1 0,0 0</inkml:trace>
  <inkml:trace contextRef="#ctx0" brushRef="#br0" timeOffset="153972.0021">9575 4242,'-25'0,"50"0,-1 0,1 0,25 0,-25 0,24 0,1 0,-1 0,-24 0,25-25,-25 25,-1 0,1 0,0 0,-25 25,-25-50</inkml:trace>
  <inkml:trace contextRef="#ctx0" brushRef="#br0" timeOffset="154239.7941">10517 3820,'-25'-25,"1"25,-1 25,0 0,0 49,0-24,1 24,-1 25,-25-24,25-1,1-24,24 24,-25-24,25-1,0-24,0 0,-25 0,50-25,-25-25,25-25,-25 26,24-51</inkml:trace>
  <inkml:trace contextRef="#ctx0" brushRef="#br0" timeOffset="154480.1699">10492 3721,'0'25,"0"-1,25 1,-25 0,0 25,25-1,-25 1,0 24,25-24,-25 24,0 1,25-26,-25 26,0-26,24 1,-24-25,0 24,0-24,0 0,0 0,-24-1,24-48,-25 24,0 0,25-25,-25 0</inkml:trace>
  <inkml:trace contextRef="#ctx0" brushRef="#br0" timeOffset="154652.343">10244 4291,'0'25,"25"-25,-25-25,25 25,0 0,0 0,24 0,-24 0,0 0,24-25,-24 25,0 0,0 0,0-24,-1 24</inkml:trace>
  <inkml:trace contextRef="#ctx0" brushRef="#br0" timeOffset="154895.9288">10840 4192,'0'-25,"24"25,1 0,0 0,0 0,24 0,-24 0,0 0,0 0,0 0,-1 0,1 25</inkml:trace>
  <inkml:trace contextRef="#ctx0" brushRef="#br0" timeOffset="155227.577">11261 3870,'25'0,"0"24,0-24,0 0,-25 25,24-25,1 25,-25 0,0 0,25-1,-25 1,-25 0,25 25,-49-1,24-24,0 25,-25-1,26-24,-1 0,0 0,0-1,0 1,50-25,0 0,0 0,0 0,-1 0,1 0,0 0,0-25,0 25,-1 0,1 0,0 0,0 0,0-24</inkml:trace>
  <inkml:trace contextRef="#ctx0" brushRef="#br0" timeOffset="155584.1559">11633 3721,'0'25,"0"-1,0 1,0 25,0-1,0 1,0 24,0-24,0 24,-24 1,24-1,-25-24,25-1,0 1,0 0,-25-26,50-48,0 24,-1 0,1-25,0 25,0 0,0 0,24 0,-24 0,0 0,24 0,-24 0,0 0,0-25,0 25,-50-25,0 25</inkml:trace>
  <inkml:trace contextRef="#ctx0" brushRef="#br0" timeOffset="155807.585">11609 3721,'0'-25,"24"25,-24 25,25-25,0 0,0 0,0 0,24-25,-24 25,0 0,0 0,-1 0,1 0,0 25,-50-25,25 25</inkml:trace>
  <inkml:trace contextRef="#ctx0" brushRef="#br0" timeOffset="155996.2431">11609 4093,'24'0,"1"0,0 0,0-25,0 25,-1 0,26-25,-25 25,0 0,-1 0,1-25,0 25,0 0,0 25</inkml:trace>
  <inkml:trace contextRef="#ctx0" brushRef="#br0" timeOffset="156275.9093">12328 3919,'-25'0,"50"0,0 0,0 0,-1 0,1-25,0 25,0 0,0 0,-1 0,1-24,0 24,0 0,-25 24,-25-24,0 0,25 25</inkml:trace>
  <inkml:trace contextRef="#ctx0" brushRef="#br0" timeOffset="156451.7869">12278 4118,'0'24,"25"-24,0 0,0 0,24-24,-24 24,0 0,0 0,24 0,-24 0,0 0,0 0,0 0,-1 0,1-25</inkml:trace>
  <inkml:trace contextRef="#ctx0" brushRef="#br0" timeOffset="156879.4028">12973 3671,'-25'0,"0"0,25 25,0 0,-25 0,25 24,-24 1,24-1,-25 1,25 24,-25-24,25 0,0-1,25 1,-25-25,25-1,-25 1,24 0,1 0,0 0,0-25,0 0,-1-25,1 25,-25-25,25 25,0-25,-25 0,25-24,-1 24,-24 0,25 0,-25-24,25 24,-25 0,0 0,0-24,0 24,0-25,0 26,-25-26,25 25,0 0,-25 1,1-1,-1 0,0 25,0-25,0 25,1 0,-1 25,0-25,0 0,0 25,1 0,-1-1,25 1,-25 0,25 0</inkml:trace>
  <inkml:trace contextRef="#ctx0" brushRef="#br0" timeOffset="157227.9792">13395 4266,'24'0,"-24"25,25 0,-25 0,-25-25,25 25,0-1,0 1,-24 0,24 0,-25-25</inkml:trace>
  <inkml:trace contextRef="#ctx0" brushRef="#br0" timeOffset="158411.5553">14064 3547,'-25'0,"50"0,0 25,0 0,0-1,-1 1,-24 0,0 0</inkml:trace>
  <inkml:trace contextRef="#ctx0" brushRef="#br0" timeOffset="158707.5785">13940 3870,'0'0,"-25"0,50 0,0-25,0 25,0 0,-1 0,1-25,0 50,0-25,-25 25,25-1,-25 26,0 0,0-1,-25 1,25-1,0 26,-25-50,25 24,0-24,0 0,0-50,0 0,25 0,-25 1,25-26,-1 0,-24 1,25-1,0 1,0 24,-25-25,25 1,-1 24,-24-25</inkml:trace>
  <inkml:trace contextRef="#ctx0" brushRef="#br0" timeOffset="158875.5864">14312 3547,'25'0,"0"0,0 0,0 0,-1 0,1 0,0 0,0 0,0 0</inkml:trace>
  <inkml:trace contextRef="#ctx0" brushRef="#br0" timeOffset="159128.1163">14461 3646,'0'25,"0"0,0 0,0 0,0-1,0 26,0-25,25 24,-25 1,0 0,0-26,0 26,0-25,-25 0,25-1,0 1,25-50,-25 1,0-1,25 0,0 0,-25 0,24 1,1 24,-25-25,25 0,0 25,0-25,-1 25</inkml:trace>
  <inkml:trace contextRef="#ctx0" brushRef="#br0" timeOffset="159528.356">14337 3870,'0'0,"0"-25,0 50,0-1,0 1,0 0,0 0,0 24,0 1,0-25,0 24,0 1,0 0,0-26,0 1,0 25,-25-25,25-1,-25-24,1-24,24-1,24 25,1 0,0 0,25 0,-25 0,24-25,1 25,-25 0,24 0,1 0,-25 0,24 0,-24 0,25 0,-26 0,1 0,0 0,-99-50,74 26</inkml:trace>
  <inkml:trace contextRef="#ctx0" brushRef="#br0" timeOffset="160344.31">14932 3671,'-24'0,"24"25,24 0,-24 24,0-24,0 25,0-1,0 1,0 0,0-1,0-24,0 25,25-26,-25 1,0 0,0-50,0 0,0 1,25-26,-25 0,0 26,0-26,25 0,-25 1,0-1,0 1,0 24,25 0,-25 0,0 0,24 25,-24-25,25 25,-25 25,25-25,-25 25,0 0,-25 0,25 0,0-1,0 1,0 0,-25 25,25-26,0 26,0-25,0 24,0-24,0 0,0 0,0 0,0-1,-24-24,24-24,0-1,0 0,-25 0,25 0,0-24,0 24,0-25,-25 26,25-1,0 0,25 25,-25 25,0 0,0 24,25 1,-25-25,-25 24,25 1,0-25,0-1,0 1,25-74,-25 24,0 0,24-25,-24 1,25-1,0 1,-25-26,25 26,0-1,-1 25,-24-25,25 26,0 48,-25 1,0 0,0 0,25 25,-25-1,0 26,0-26,0 26,-25-26,25 26,0-1,0-24,0 24,-25-24,25-26,-25 1,25 0,-24-50,24 0,0-24,0 24,0-25,0-24,0 24</inkml:trace>
  <inkml:trace contextRef="#ctx0" brushRef="#br0" timeOffset="160947.5601">15379 3547,'0'0,"0"-25,25 25,-25-25,25 25,-1 0,1 0,-25 25,0 0,0 0,0 0,0-1,0 26,-25 0,25-25,25 49,-25-24,0 24,0 0,0 1,0-1,0 1,25 24,-25-25,0 1,0-1,25-24,-25-1,0 1,0-1,0-24,-25-50,0 1,25-1,-25 0,25 0,-24-24,-1-1,0 0,0 1,25-26,-25 1,0 24,25 1,-24-1,24 1,0 24,0 0,0 0,24 0,1 25,-25-24,25 24,0 0,0 0,0 0,-1 0,1 0,0 0,-50 24,25 1,0 0,-25-25,1 25,-1 0,25-1,-50-24,25 25,25 0,-25-25,50 0,0-25,25 25,-25-25,-1 25,1-24,0 24,0-25,0 0,24 0</inkml:trace>
  <inkml:trace contextRef="#ctx0" brushRef="#br0" timeOffset="161075.0821">15875 3969,'25'25,"-25"-1,0 1</inkml:trace>
  <inkml:trace contextRef="#ctx0" brushRef="#br0" timeOffset="161187.6645">15925 4192,'0'25,"0"0</inkml:trace>
  <inkml:trace contextRef="#ctx0" brushRef="#br0" timeOffset="162299.5879">16892 3696,'0'0,"-25"-25,25 0,0 0,0 50,0 0,0 0,-25 25,1 24,-1 0,0 1,0-1,0 1,-24-1,24 0,0 1,25-26,-25 1,25-25,0 0,0-1,25-48,-25-26,25 0,-25 1,25-1,0-24</inkml:trace>
  <inkml:trace contextRef="#ctx0" brushRef="#br0" timeOffset="162535.7547">16867 3621,'25'-24,"-25"-1,25 0,-25 50,0 0,25-1,-25 1,24 25,-24 0,0 24,25-24,-25 24,0 0,25 1,-25-26,0 26,0-26,25 26,-25-26,0-24,0 25,0-25,-25-25,25-25,-25 0,0 0,1 0</inkml:trace>
  <inkml:trace contextRef="#ctx0" brushRef="#br0" timeOffset="162679.6016">16718 4167,'0'-25,"25"25,0 0,0 0,0 0,24 0,-24 0,25 0,-26-24,26 24,-25 0,0 0</inkml:trace>
  <inkml:trace contextRef="#ctx0" brushRef="#br0" timeOffset="162835.59">17388 4192,'0'25,"0"0,0-1,0 1,0 0,0 0,0 0,0-1,-50-24,26 50</inkml:trace>
  <inkml:trace contextRef="#ctx0" brushRef="#br0" timeOffset="163511.3903">18132 3572,'0'-25,"0"0,0 0,0 50,0 0,-25 0,25 24,-24 1,24 25,-25-1,-25 0,25 1,1-1,24 1,-25-26,0 1,25-1,-25-24,25 0,0 0,0 0,25-25,-25-25,0 0,0-25,25 1,-25-1</inkml:trace>
  <inkml:trace contextRef="#ctx0" brushRef="#br0" timeOffset="163771.5956">18132 3547,'0'0,"0"-25,25 0,0 25,-25 25,25 0,-25 0,0 0,24 24,-24 1,0 0,0 24,25-24,-25 24,0 0,0-24,25 0,-25 24,0-49,25 24,-25-24,0 0,0 0,0 0,-25-25,25-25,-25 0,0 25</inkml:trace>
  <inkml:trace contextRef="#ctx0" brushRef="#br0" timeOffset="163959.5255">17983 4018,'0'-24,"25"24,0 0,0 0,0 0,-1 0,26 0,-25 0,0 0,-1 0,1 0</inkml:trace>
  <inkml:trace contextRef="#ctx0" brushRef="#br0" timeOffset="164375.5833">18455 3969,'24'0,"1"-25,0 25,25 0,-25-25,-1 25,26 0,-25 0,0 0,-1 0,1 0,0 0,-25 25</inkml:trace>
  <inkml:trace contextRef="#ctx0" brushRef="#br0" timeOffset="164787.8227">18926 3621,'0'25,"0"0,0 0,0 0,0 0,0 24,0 26,-25-26,25 26,0-26,0 26,-25-26,25 1,0-1,0-24,0 0,0 0,25-50,0 25,0 0,0-25,-1 25,1 0,0 0,25 0,-26 0,1 0,0 0,0 0,0 0,-1 0,-48 0,-1 0,0-25,0 1,0-1</inkml:trace>
  <inkml:trace contextRef="#ctx0" brushRef="#br0" timeOffset="165020.3179">18876 3621,'25'0,"0"25,0-25,0 0,-1 0,1 0,25 0,-25 0,-1 0,1 0,0 0,0-25,0 50,-50 0,0-25,0 25</inkml:trace>
  <inkml:trace contextRef="#ctx0" brushRef="#br0" timeOffset="165224.2916">18926 3894,'25'0,"0"0,-1 0,1 0,0 0,0 0,0 0,-1 0,1 0,0 0,0 25,0-25,-1 0,1 0,0 0,0 25</inkml:trace>
  <inkml:trace contextRef="#ctx0" brushRef="#br0" timeOffset="165528.2736">19695 4192,'25'25,"-25"0,0-1,0 1,0 0,-25 0,0 0,25-1,-25-24,1 25</inkml:trace>
  <inkml:trace contextRef="#ctx0" brushRef="#br0" timeOffset="166652.0526">20290 3423,'0'0,"-25"-25,25 50,0 0,0 0,-24 24,24 1,-25 24,0 1,0 24,0-25,1 26,-1-26,0 0,0-24,0 24,1-24,24 0,0-26,0 1,24-50,-24 1,25-26,-25 0,25-24</inkml:trace>
  <inkml:trace contextRef="#ctx0" brushRef="#br0" timeOffset="166880.4291">20290 3473,'0'0,"0"24,0 1,25 0,-25 0,25 24,-25 26,25-25,-25 24,0 0,0-24,24 24,-24-24,0 24,0-24,0 0,0-26,0 26,0-25,0 0,0-50,-24 25,24-25</inkml:trace>
  <inkml:trace contextRef="#ctx0" brushRef="#br0" timeOffset="167047.8704">20141 3994,'-24'0,"48"0,1 0,0 0,25 0,-26-25,26 25,-25 0,24 0,-24 0,0 0,0-25</inkml:trace>
  <inkml:trace contextRef="#ctx0" brushRef="#br0" timeOffset="167299.4909">20588 3894,'25'-24,"-1"24,1 0,0 0,0 0,0 0,24 0,-24 0,0 0,0 0,0 0</inkml:trace>
  <inkml:trace contextRef="#ctx0" brushRef="#br0" timeOffset="167484.2031">20762 3646,'0'25,"0"0,0 0,0 0,0 24,0 1,0-1,-25 1,25 0,0-1,0 1,0-25,0 24,25-24,-25 0,24-25</inkml:trace>
  <inkml:trace contextRef="#ctx0" brushRef="#br0" timeOffset="167867.5981">21059 3696,'25'0,"0"0,0 25,-1-25,-24 25,25-1,0 1,-25 0,25 0,-25 0,0-1,0 1,0 0,-25 0,0 0,0 24,1-24,-1 0,0 0,0-25,0 24,1 1,-1-25,0 0,50 0,0 0,-1 0,1 0,25 0,-25 0,-1-25,26 25,-25 0,0 0,-1 0,1 0,0-24,0 24</inkml:trace>
  <inkml:trace contextRef="#ctx0" brushRef="#br0" timeOffset="168259.8048">21456 3646,'0'25,"0"0,25 0,-50 24,25 1,0 0,0-1,-25 1,25 24,0-24,0-1,-25-24,25 25,0-25,-24-1,24 1,24-50,1 25,0 0,25 0,-26 0,1 0,25 0,-1 0,-24-24,25 24,-25 0,0 0,24-25,-24 25,-50 0,0-25,1 25,-1-25,0 25,0-25,0 1</inkml:trace>
  <inkml:trace contextRef="#ctx0" brushRef="#br0" timeOffset="168524.5832">21481 3597,'0'-25,"25"25,-1 0,1 0,0 0,0 0,0 0,-1 0,1 25,0-25,0-25,0 25,-25 25,0-1,-25-24,0 25</inkml:trace>
  <inkml:trace contextRef="#ctx0" brushRef="#br0" timeOffset="168727.6219">21456 3919,'25'0,"0"0,-1 0,26 0,-25 0,0 0,24-25,-24 25,0 0,0 0,0 0,-1 0,-48 25,-1-25</inkml:trace>
  <inkml:trace contextRef="#ctx0" brushRef="#br0" timeOffset="169803.8895">22126 3473,'0'-25,"25"25,-1-25,1 25,0 0,25 0,-26 0,26-25,0 25,-1 0,1 0,-1 0,1-25,-25 25,24 0,-24 0,0 0,0 0,0 0,-50 25,0-25,0 25,0-25,1 25</inkml:trace>
  <inkml:trace contextRef="#ctx0" brushRef="#br0" timeOffset="170060.2537">22250 3621,'0'25,"0"0,0 0,0 25,0-26,0 26,0 0,0-1,0-24,-25 25,25-26,0 26,0-25,0 0,25-25,-25-25</inkml:trace>
  <inkml:trace contextRef="#ctx0" brushRef="#br0" timeOffset="170507.7369">22299 3795,'0'0,"25"-25,0 25,0 0,-25 25,25 0,-1 0,-24 0,0-1,25 1,-25 0,-25 0,25 0,0-1,-24-24,24 25,0-50,24 1,-24-26,25 25,-25 0,25-24,0 24,-25-25,25 26,-25-26,24 25,-24 0,0 0,0 1,0-1,-24 50,24-1,0 1,0 0,0 25,0-1,24 1,-24 24,0-24,0 24,0 1,0-26,0 26,0-26,0 1,0 0,-24-26,24 1,0 0,-25-25,0 0,0-25,0 0,1 1,24-1,-25-25,0 25,25-24,0-1</inkml:trace>
  <inkml:trace contextRef="#ctx0" brushRef="#br0" timeOffset="170803.5974">23068 3398,'0'25,"25"0,-25 0,0-1,25 1,-25 0,0 0,0 0,25-25,0-25</inkml:trace>
  <inkml:trace contextRef="#ctx0" brushRef="#br0" timeOffset="171287.8227">23267 3373,'25'0,"-25"25,0 0,0 0,0 0,-25-1,25 1,-25 0,25 0,-25 0,0 24,1-24,-1 0,0 0,0-25,0 25,1-1,24-48,24-1,1 0,0 25,0-25,0 0,-1 25,1-25,0 25,0 25,-25 0,25-25,-50 25,25 0,0 0,-25 24,0-24,0 0,1 0,-1-1,0 1,25 0,-25 0,50-25,-25-25,25 0,0 25,-1-49,26 24,-25 0,0 0,-1 0,1 1,0 24,0-25,0 25,-1 0,1 25,-25-1,0 1,0 0,0 25,-25-26,25 1,0 0,0 0,-24 0,24-1,-50-73</inkml:trace>
  <inkml:trace contextRef="#ctx0" brushRef="#br0" timeOffset="171483.9838">23292 3671,'0'25,"0"0,0 0,0 24,0-24,0 25,0-1,0 1,-25-1,25-24,0 25,0-25,0-1,-25 1,25 0,-50-50,50 0,-24 25</inkml:trace>
  <inkml:trace contextRef="#ctx0" brushRef="#br0" timeOffset="171839.5982">22895 3845,'25'0,"-1"0,-24 25,25-1,0-24,0 25,0 25,-1-25,1-1,0 1,-25 0,0 0,0 0,0-1,-25-24,0 25,1-25,-1 0,0 0,-25 25,26-50,-1 25,0 0,0 0,0 0,25-25,25 50,0-25,0 25,0-25,24 25,1-25,-1 25,1-25,0 24,-1 1,1-25,-25 0,24 0,-24 25,25-25,-26 0,1 0,-50-50,50 50,0-24</inkml:trace>
  <inkml:trace contextRef="#ctx0" brushRef="#br0" timeOffset="171995.9504">23763 4242,'0'24,"0"1,0 0,-25 0,25 0,-25-1,0 26,1-25,-1-25,25 25</inkml:trace>
  <inkml:trace contextRef="#ctx0" brushRef="#br0" timeOffset="176875.8677">1736 5755,'0'-25,"0"50,25-1,-25 1,25 0,-25 0,0 0,0 0,0-1,25-24,-25 25,0 0,0 0,25-50,-25 0,0 0,24 1,-24-26,25 0,0 25,-25-24,25 24,0 0,-25 0,24 50,-24 0,0 0,0 0,0-1,0 1,0 0,-24 0,24 0,-25 24,25-24,-25 0,0 0,0-25,1 25,-26-1,25-24,0 25,1-25,-1 25,0-25,0 0,0 0,25 25,-25-25,50 0,0 0,0 0,25-25,-26 25,26 0,-25-25,24 25,-24 0,0-25,25 25,-26-24,1 24,0 0,-25 24,-25-24,0 25,25 0,-24-25,-1 25,-25 0,25 24,1-24,-26 0,25 0,0-1,1 1,-1 0,0 0,0 0,0-1,0 1,50-25,0 0,25 0,-25 0,24-25,1 25,-1-24,1 24,0-25,-1 0,-24 25,25-25,-26 25,1 0,-25-25,25 25,-50 0,0 0,-49-24,49 24,0 0</inkml:trace>
  <inkml:trace contextRef="#ctx0" brushRef="#br0" timeOffset="177036.3612">1761 6251,'0'25,"25"-1,-25 1,0 25,0-1,0-24,0 25,0-25,0-1,0 1,-25 25,25-25,25-50,-25 0,25-25</inkml:trace>
  <inkml:trace contextRef="#ctx0" brushRef="#br0" timeOffset="177188.484">1984 6176,'0'25,"0"0,25 0,-25 24,0-24,0 25,25-1,-25 26,0-26,0 26,0-1,0 1,0-26,0 26,0-50,0 24</inkml:trace>
  <inkml:trace contextRef="#ctx0" brushRef="#br0" timeOffset="177519.8895">2480 6102,'0'0,"-24"0,48 0,1 0,0 0,0 0,0 0,-1 0,26-25,-25 25,25 0,-26-25,1 25,0 0,0 0,-25-24,25 24,-50 0,0 0,0 0,0 0</inkml:trace>
  <inkml:trace contextRef="#ctx0" brushRef="#br0" timeOffset="178175.5881">2654 5804,'0'-25,"0"50,0 0,25 0,-25 25,0-1,0 26,0-1,0 0,0 1,0-1,0 1,0 24,0-25,0-24,0 24,0-24,0-25,0-1,0-48,0-1,-25-25,25 25,0-24,-25 24,25-25,-25 1,25-1,-24 1,-1 24,25-25,-25 1,0 24,0 25,25 25,0-1,0 1,0 0,0 25,0-26,0 1,25-25,0 0,0 0,0-25,-1 1,26-26,-25 25,25 0,-26-24,1 24,25 0,-25 25,-1-25,1 25,-50 0,25 25,-24 0,24 0,-25 0,0-1,0 1,0 0,1 0,-1-25,50 0,-1 0,1 0,0 0,0 25,0-25,-1 0,1 24,0-24,0 25,0-25,-25 25,24-25,1 25,-25-50,0 0,-49-49,24 49,0 0</inkml:trace>
  <inkml:trace contextRef="#ctx0" brushRef="#br0" timeOffset="178323.5754">2853 5705,'0'0,"24"25,1-25,0 25,0-25,0 0,-25 24,24-24,1 25</inkml:trace>
  <inkml:trace contextRef="#ctx0" brushRef="#br0" timeOffset="178735.5323">3225 5928,'24'25,"-24"0,0 0,0 0,0 24,0-24,0 25,-24-1,24 1,0-25,0-1,24 1,-24-50,25 25,0-24,0-1,0 0,-1-25,1 1,0 24,0-25,0 26,-1-1,1 0,-25 0,25 25,-25 25,0 0,0 0,0-1,0 26,0-25,25 0,-25-1,0 1,-25-25,25 25,-25-25,25-25,-25 0,25 1,-24-1</inkml:trace>
  <inkml:trace contextRef="#ctx0" brushRef="#br0" timeOffset="178907.3697">3423 5655,'-25'25,"25"0,25 0,-25 24,0 1,0 0,0 24,0 1,0-26,0 26,0-1,-25 0,25-24,0 0,0-26,0 1,0-50</inkml:trace>
  <inkml:trace contextRef="#ctx0" brushRef="#br0" timeOffset="179140.3844">3398 6176,'-25'0,"25"25,-24 0,24 25,-25-26,25 26,-25 0,0-1,0 1,25-1,-24-24,24 25,-25-50,25 25,25-25,-1-25,1 25,0-25,0 25,0-25,-1 0,1 1,0 24,0-25,0 25,-25-25,24 25,-24-25,0 0,0 1</inkml:trace>
  <inkml:trace contextRef="#ctx0" brushRef="#br0" timeOffset="179291.5921">3522 6325,'25'-25,"0"50,0 0,-1 0,-24 24,25-24,0 25,0-25,-25 24,25-24,-25 0,0 0,25-1,-25 1,0 0,0-50,0 0,0 1</inkml:trace>
  <inkml:trace contextRef="#ctx0" brushRef="#br0" timeOffset="179551.7243">4118 5655,'0'0,"-25"0,50 25,-25 0,0 0,24 0,-24-1,25 1,0-25</inkml:trace>
  <inkml:trace contextRef="#ctx0" brushRef="#br0" timeOffset="180043.6157">4291 5631,'0'24,"0"1,-25 0,25 0,-24 0,24-1,-25 26,0-25,0 0,25 0,-25-1,1 1,-1 0,0-25,25 25,0-50,25 25,0-25,-25 0,24 25,1-24,0 24,0-25,0 25,-1 0,1 25,-25-1,-25 1,25 0,-24 0,-1 24,0-24,0 0,0 0,25 24,-24-24,-1-25,25 25,25-50,-1 25,1-25,0 1,0-1,24 25,-24-25,0 0,0 25,0-25,-1 25,1 0,0 0,0 0,-25 25,0 0,0 0,25 0,-25-1,0 1,0 0,-25 0,25 0,0-1,-25-48,0-1</inkml:trace>
  <inkml:trace contextRef="#ctx0" brushRef="#br0" timeOffset="180223.5381">4341 6003,'0'25,"0"24,0-24,0 25,0-1,-25 1,25-1,0 1,0 0,-25-1,25-24,0 25,0-26,0 1,-25-25,1 0</inkml:trace>
  <inkml:trace contextRef="#ctx0" brushRef="#br0" timeOffset="180427.9501">3994 6152,'0'24,"24"1,1 25,0-25,0-1,0 1,-25 0,24 0,-24 0,0-1,0 1,-74-74,49 73,0-24</inkml:trace>
  <inkml:trace contextRef="#ctx0" brushRef="#br0" timeOffset="180572.3858">3894 6424,'0'-24,"0"48,25 1,0-25,0 25,0 0,-1 24,26-24,-25 0,24 0,1 0,0-1,-1 1,1 0,24-25,-24 0,-1 0,1-25</inkml:trace>
  <inkml:trace contextRef="#ctx0" brushRef="#br0" timeOffset="180896.4487">4887 5730,'0'25,"0"-1,24-24,-24 50,0-25,0 0,25 0,-25-1,25 1,0-50,0 1,-1-1,1 0,0 0,0 25,-25-25,25 25,-1 25,-48-25,24 25,-25 0,0 0</inkml:trace>
  <inkml:trace contextRef="#ctx0" brushRef="#br0" timeOffset="181059.6089">4887 6127,'-25'25,"25"-1,-25-24,25 25,25-25,0-25,-1 25,1 0,0-24,0 24,24-25,-24 25,25-25,-25 25,-1-25,1 25,0-25,-25 1</inkml:trace>
  <inkml:trace contextRef="#ctx0" brushRef="#br0" timeOffset="181235.5829">5035 5928,'0'25,"0"0,0 0,25 0,-25 24,0-24,0 25,-25-1,25 1,-24-1,24 1,-25-25,0 24,0 1,0-25,25 0,-24-25,-1 0,25-25,25 0</inkml:trace>
  <inkml:trace contextRef="#ctx0" brushRef="#br0" timeOffset="181376.343">4986 6251,'25'25,"-1"-25,1 24,-25 1,25 0,0 0,0 24,-1-24,-24 0,25-25,0 25,0 0,-25-50,0 0,0 0</inkml:trace>
  <inkml:trace contextRef="#ctx0" brushRef="#br0" timeOffset="181539.6166">5383 5879,'0'-25,"24"25,1 25,0-25,0 0,0 0,-1 0,1 0</inkml:trace>
  <inkml:trace contextRef="#ctx0" brushRef="#br0" timeOffset="181876.0717">5358 6077,'25'0,"-1"-25,1 25,0 0,0 0,0 0,-1 0,1 0,0 25,-25 0,0 0,-25 0,25-1,-25 1,25 0,-24 0,-1 0,0-1,0 1,0-25,25 25,25-50,0 25,0-25,0 25,-1 0,1-24,0 24,0 0,0-25,-1 25,1 0,-50 0,1 0,-1 0</inkml:trace>
  <inkml:trace contextRef="#ctx0" brushRef="#br0" timeOffset="182151.5977">5358 6028,'-25'0,"25"24,25-24,-25 25,0 0,0 25,-25-1,25 1,0-1,0 26,-25-26,25 1,0-25,0 0,0-1,0 1,0 0,25-25,0 0,0 0,-1 0,1-25,0 25,0-25,0 25,-1-24,1 24,0-25,25 25,-26-25,1 25,0 0,0-25,0 25,-25-25,24 25,1-24,-25-1</inkml:trace>
  <inkml:trace contextRef="#ctx0" brushRef="#br0" timeOffset="182619.6037">5854 5804,'25'0,"0"0,-1 0,1 25,0-25,0 25,-25 0,0 0,0-1,0 1,0 0,0 0,25 0,-25-1,-25-24,25 25,-25 0,0 0,0 0,1-25,-1 24,0-48,0-1,25 0,0-25,0 26,0-26,0 25,0-24,0 24,0 0,0 75,0-26,0 26,0 0,0-1,0 26,-25-26,25 26,0-26,0 26,0-26,0-24,0 25,0-26,0 1,0-50,0 1,25-1</inkml:trace>
  <inkml:trace contextRef="#ctx0" brushRef="#br0" timeOffset="182755.9247">6102 5953,'0'0,"25"-25,24 1,-24 24,0-25,25 25,-26-25,1 25,0 0,0-25,0 25,-25-25,0 0,-25 1</inkml:trace>
  <inkml:trace contextRef="#ctx0" brushRef="#br0" timeOffset="183408.2077">6276 5705,'-25'-25,"50"50,-75-50,50 50,-25 0,25 0,0-1,0 26,0 0,-25 24,25-24,-24-1,24 26,0-26,0 1,-25-25,25 0,0-1,25 1,-25-50,24 25,1-24,0 24,0-25,0 0,-1-25,1 26,0-1,0 0,0 25,-1-25,1 0,-50 25,1 0,-1 0,0 0,25-24,-25-1,25 0,0 50,0 0,0 24,0 1,0-1,0 1,0 24,0 1,0-1,0 1,0-1,0 0,0 1,0-26,0 1,0 0,0-25,0-1,-25-24,1-24,24-1,-25 0,25 0,-25-25,25 26,-25-1,0-25,25 25,-24-24,-1 24,0 0,25 0,-25 25,0 0,25-24,25 24,-25 24,25-24,0 0,24 0,-24-24,25 24,-25 0,24-25,-24 25,25 0,-26-25,26 25,-25-25,0 25,24 0,-24-25,25 25,-26-24,-24-1,25 25</inkml:trace>
  <inkml:trace contextRef="#ctx0" brushRef="#br0" timeOffset="183564.2035">6796 6499,'0'25,"0"-1,25 1,-50-25</inkml:trace>
  <inkml:trace contextRef="#ctx0" brushRef="#br0" timeOffset="235055.522">16545 5209,'0'-25,"0"50,25-25,-25 25,24-25,1 25,0-25,-25-25,25 25,0 0,-25-25,24 25,1 0,-25-25,25 25,0 0,0 25,-25 0,24-50,1 25,0 0,0 0,0 0,-25 25,24-25,1-25,0 25,0 0,0 0,-1 0,-73-50,24 26</inkml:trace>
  <inkml:trace contextRef="#ctx0" brushRef="#br0" timeOffset="259959.732">5531 7987,'-24'0,"24"25,-25-25,25 25,0 0,-25 24,25-24,-25 25,0 24,1-24,-1 24,0-24,25 24,-25-24,25-1,-25-24,25 25,-24-26,24 1,0 0,0 0,0-75,24 25,-24-24</inkml:trace>
  <inkml:trace contextRef="#ctx0" brushRef="#br0" timeOffset="260272.6851">5507 8012,'0'25,"24"-25,-24 49,0-24,25 0,-25 25,0-1,25 1,-25-1,25 26,-25-26,25 1,-25 0,0-1,24 1,-24-25,25 24,-25-24,0 0,25 0,-25-1,0-48,-25-1,25 0,-25 0,25-24,-24-1</inkml:trace>
  <inkml:trace contextRef="#ctx0" brushRef="#br0" timeOffset="260576.5464">5383 8483,'0'0,"24"0,1 0,0 0,0 25,0-25,24 0,-24-25,0 25,0 0,-1 0,-24 25,-24-50</inkml:trace>
  <inkml:trace contextRef="#ctx0" brushRef="#br0" timeOffset="263055.7296">5854 7640,'25'25,"0"-25,-25 24,24-24,-24 25,25-25,-25 25,25-25,-25 25,-25 0,25-1,-25 1,1 0,24 0,-25-25,0 25,0-25,0 24,0-24,50 0,0 0,0 0,0 0,0 0,-1-24,1 24,0 0,0 0,0 24</inkml:trace>
  <inkml:trace contextRef="#ctx0" brushRef="#br0" timeOffset="263532.2327">5978 8384,'-25'0,"50"0,0 0,0 0,-1 0,1 0,25-25,-25 25,-1 0,1 0,25 0,-25 0,-1 0,1 0,0 0,-50 0,0 0,25-25,-24 25</inkml:trace>
  <inkml:trace contextRef="#ctx0" brushRef="#br0" timeOffset="263987.5903">6573 7987,'0'0,"0"-25,-25 25,25 25,-24 0,24 0,-25 24,0 1,25 0,-25-1,0 1,1 24,-1-49,25 25,-25-1,25 1,-25-1,25-24,0 0,0 0,0 0,0-75,25 25,-25-24,0-1</inkml:trace>
  <inkml:trace contextRef="#ctx0" brushRef="#br0" timeOffset="264248.5792">6548 7937,'0'0,"0"-24,25 24,-25 24,0 1,25 0,-25 0,25 25,-25-26,25 26,-25 0,24-1,-24 1,25-1,-25 26,25-26,-25 1,0-25,25 24,-25-24,0 0,25 0,-25 0,-25-25,-25-25,25 0,25 0</inkml:trace>
  <inkml:trace contextRef="#ctx0" brushRef="#br0" timeOffset="264443.959">6424 8334,'25'0,"0"0,0 0,0 0,-1 0,1 0,25-24,-25 24,-1 0,1 0,-50-50</inkml:trace>
  <inkml:trace contextRef="#ctx0" brushRef="#br0" timeOffset="264783.672">6995 8210,'25'25,"0"-25,-1 0,1 0,0 0,0 0,0 0,-1 0,1 0,0-25,0 25,0 0,-25 25,-25-25,0 0</inkml:trace>
  <inkml:trace contextRef="#ctx0" brushRef="#br0" timeOffset="264987.7362">6995 8434,'0'-25,"25"25,0 0,24 0,-24 0,0 0,24-25,-24 25,0 0,0 0,0 0,-1 0,1 0,0 0</inkml:trace>
  <inkml:trace contextRef="#ctx0" brushRef="#br0" timeOffset="265460.2947">7739 8086,'0'-24,"0"-1,25 50,0-25,-1 24,1-24,0 25,0 0,-25 0,25 0,-25-1,0 1,-25 0,25 0,-25 24,0-24,0 0,1 0,-26 24,25-49,0 25,1 0,-1-25,0 0,50 0,0 0,-1 0,1 0,0-25,25 25,-26 0,26 0,-25 0,24 0,-24 0,25 0,-25-25,0 25,-1 0,1 0</inkml:trace>
  <inkml:trace contextRef="#ctx0" brushRef="#br0" timeOffset="265844.5159">8210 7962,'25'25,"-25"0,0 0,0 24,0 1,0 24,-25-24,25 24,0 1,-24-26,24 26,-25-50,25 24,0-24,25-50,-1 25,1 0,0 0,0-25,0 25,24 0,-24 0,0 0,0 25,-1-25,26 0,-25 0,0 0,-1 0,1-25,-50 1,1 24,-1-25,0 0</inkml:trace>
  <inkml:trace contextRef="#ctx0" brushRef="#br0" timeOffset="266108.8898">8235 7937,'25'25,"0"-25,0 0,-1 0,1 0,0 0,25-25,-26 25,1 0,0 0,0 0,-25 25,-25-25,0 0</inkml:trace>
  <inkml:trace contextRef="#ctx0" brushRef="#br0" timeOffset="266344.0102">8210 8235,'25'0,"0"0,0 0,0 0,-1 0,1 0,0 0,25 0,-26 0,1-25,0 25,0 25,0-25,-1 0,1 0,-50 0,1 0,-1 0</inkml:trace>
  <inkml:trace contextRef="#ctx0" brushRef="#br0" timeOffset="268551.7246">4961 9525,'0'-25,"0"0,-25 50,25 25,0-25,-25 24,25 1,-24-1,-1 1,25 24,-25-24,0 24,0 1,0-1,1 1,-1-26,0 1,25-25,-25 0,25-1,25-24,-25-24,0-1,0-25,25 25,-25-24</inkml:trace>
  <inkml:trace contextRef="#ctx0" brushRef="#br0" timeOffset="268867.7383">5011 9451,'0'24,"0"1,24-25,-24 50,0-25,25-1,-25 26,0 0,25-1,-25 1,25-1,-25 1,25 0,-25-1,24 1,-24 0,25-26,-25 26,0-25,0 24,0-24,0 0,25-25,-50 0,0-25,25 0,-24 1,-1-1</inkml:trace>
  <inkml:trace contextRef="#ctx0" brushRef="#br0" timeOffset="269144.3802">4812 9996,'0'-25,"25"25,0 0,0 0,-1 0,1 0,25 0,-25 0,-1 0,1 0,25 0,-25 0,-1 0,-48-49,-1 49</inkml:trace>
  <inkml:trace contextRef="#ctx0" brushRef="#br0" timeOffset="269620.1751">5581 9376,'-25'-25,"0"50,1 0,24 0,0 24,-25 1,0 0,25-1,-25 1,0 24,25-24,0 24,0 1,0-26,0 1,0 24,0-24,25 0,-25-26,25 26,-25-25,25 0,-25-1,25 1,-1 0,1 0,0 0,0-25,-25-25</inkml:trace>
  <inkml:trace contextRef="#ctx0" brushRef="#br0" timeOffset="270087.7771">6077 9475,'-25'0,"25"25,-24-25,24 25,-25 25,25-26,-25 26,25 0,-25 24,0-24,1 24,-1-24,25 24,-25-24,0-1,25 1,0-25,-25 0,25-1,25-48,-25-1,25 0,-25-25,25-24,-25 24</inkml:trace>
  <inkml:trace contextRef="#ctx0" brushRef="#br0" timeOffset="270323.8061">6077 9426,'0'-25,"0"50,0 0,25-25,-25 24,0 26,0-25,25 24,-25-24,0 25,25-1,-25 1,0 0,24-1,-24 1,25-1,-25-24,0 25,25-25,-25 24,0-24,0 0,0 0,-25-25,0 0</inkml:trace>
  <inkml:trace contextRef="#ctx0" brushRef="#br0" timeOffset="270531.9193">5928 9971,'25'0,"0"-24,0 24,24 0,-24 0,0-25,0 25,0 0,-1 0,1-25,0 25,-25-25</inkml:trace>
  <inkml:trace contextRef="#ctx0" brushRef="#br0" timeOffset="270736.5338">6325 9823,'25'0,"0"-25,0 25,-1 0,1-25,25 25,-25 0,-1-25,1 25,0 0,0 0,0 0,-1 0,-24 25</inkml:trace>
  <inkml:trace contextRef="#ctx0" brushRef="#br0" timeOffset="271123.9471">6722 9500,'0'25,"0"0,0 0,0-1,0 1,0 25,0-1,0 1,0 24,-25-24,25 0,0-1,0 1,-25 0,25-26,0 1,0 0,25-25,0 0,0 0,0 0,-1 0,1-25,0 25,25 0,-25 0,-1 0,1 0,0 0,0 0,-50 0,0 0,25-25,-25 1</inkml:trace>
  <inkml:trace contextRef="#ctx0" brushRef="#br0" timeOffset="271368.2025">6722 9599,'25'-24,"0"24,-1 0,1 0,0 0,0 0,0 0,0 0,-1 0,-24 24,-24-24</inkml:trace>
  <inkml:trace contextRef="#ctx0" brushRef="#br0" timeOffset="271571.4634">6722 9823,'25'0,"0"0,-25 24,49-48,-24 24,0 0,0 0,0 0,24 0,-24 0,0 0,0 0,-1 0</inkml:trace>
  <inkml:trace contextRef="#ctx0" brushRef="#br0" timeOffset="271872.6731">7094 9376,'25'0,"0"25,0 0,-25 0,24 24,1-24,0 25,0-26,-25 26,25 0,-1-1,-24 1,0-25,25 24,-25 1,0-1,-25 1,25 0,-24-1,24 1,-25 0,0-1,-25-49,50 25,-24 0</inkml:trace>
  <inkml:trace contextRef="#ctx0" brushRef="#br0" timeOffset="276299.6672">7714 9699,'-25'-25,"50"25,0-25,0 25,0 0,-1 0,1 0,0 0,0 0,0 0,-1 0,-48 0,-26 0,50 25,-25 0</inkml:trace>
  <inkml:trace contextRef="#ctx0" brushRef="#br0" timeOffset="276475.7392">7665 9872,'24'0,"1"-25,0 25,0 0,0 0,-1 0,1-24,0 24,0 0,0 0,-1 0,-24 24,25-24</inkml:trace>
  <inkml:trace contextRef="#ctx0" brushRef="#br0" timeOffset="276887.9771">8086 9550,'0'-25,"25"25,0 0,0 0,-25 25,25-25,-1 25,1-25,-25 24,0 1,25-25,-25 25,0 0,-25 0,25 24,-25-24,25 0,-24 24,-1-24,0 0,0 0,0 0,1-1,24 1,-25-25,0 0,50 0,0 0,-1 0,26 0,-25 0,0 0,-1 0,1 0,0 0,0 0,0 0,-1 0,1 0,0-25,0 25</inkml:trace>
  <inkml:trace contextRef="#ctx0" brushRef="#br0" timeOffset="277303.5209">8632 9426,'0'25,"0"-1,0 26,-25 0,25-26,0 51,0-26,0 26,0-1,0-24,0-1,0 1,-25 0,25-25,0-1,0 1,0-50,25 25,0-24,0 24,0 0,-1 0,1-25,0 25,0 0,0 0,24 0,-24-25,0 25,0 0,-1 0,1 0,-50 0,1 0,-1 0,0 0,0-25</inkml:trace>
  <inkml:trace contextRef="#ctx0" brushRef="#br0" timeOffset="277588.4772">8657 9401,'-25'0,"50"0,0 0,-1 0,1 0,0 0,0 0,0 0,-1 0,1 0,0 0,0-25,-50 50,0-25</inkml:trace>
  <inkml:trace contextRef="#ctx0" brushRef="#br0" timeOffset="277871.9589">8632 9699,'0'-25,"25"25,0 0,-1 0,1 0,0 0,25 0,-26 0,1 0,0 0,25 0,-26 0,1 0,0 0,0 0,-50 0,0 0,0 0,1 25</inkml:trace>
  <inkml:trace contextRef="#ctx0" brushRef="#br0" timeOffset="280651.9877">4862 11261,'-25'-24,"0"48,25 1,-25 25,25-25,-25 24,25-24,-24 25,24-1,-25 26,0-26,25 26,-25-1,0-24,1 24,24-24,-25-1,25 1,0-25,-25-1,25 1,0 0,25-50,-50-24,25-1,0 0</inkml:trace>
  <inkml:trace contextRef="#ctx0" brushRef="#br0" timeOffset="280984.0836">4862 11261,'-25'0,"25"25,0 0,25-25,-25 25,0 0,25 24,-25-24,0 0,24 24,-24-24,0 25,25 24,-25-24,25-1,-25 1,0 0,25 24,-25-24,0-26,25 26,-25-25,0 0,0-1,0 1,-25-50,0 1,0-1</inkml:trace>
  <inkml:trace contextRef="#ctx0" brushRef="#br0" timeOffset="281175.6766">4663 11807,'25'0,"0"0,24 0,-24 0,25-25,-25 25,24-25,-24 25,0 0,25 0,-26 0,1 0</inkml:trace>
  <inkml:trace contextRef="#ctx0" brushRef="#br0" timeOffset="281915.4949">8136 10244,'0'25,"0"0,0-50,0 0,25 25,0 25,-25 0,-25 0,0-50,25 0,0 0,25 25,-25 25,25-25</inkml:trace>
  <inkml:trace contextRef="#ctx0" brushRef="#br0" timeOffset="283508.1414">5457 11088,'0'-25,"0"0,-25 25,0 25,1-25,-1 0,25 25,-25-25,0 0,0 0,1 0,24 24,24 1,-24 0,0 0,0 0,0 0,0-1,25 1,-25 25,0-25,0 24,0-24,-25 25,25-26,0 1,0 25,0-1,0 1,0 0,0-26,0 26,0-25,0 0,0 24,0-24,0 0,-24 0,24-1,0 1,0 0,0 0,0 0,0-1,0 1,0 0,0 0,24-25,1 0,0 0,0 0,0 25,-1-25,1 0,0 0,0 25,0-25</inkml:trace>
  <inkml:trace contextRef="#ctx0" brushRef="#br0" timeOffset="284287.6167">5507 11534,'0'-25,"24"25,1 0,0 0,0 0,0 0,-1 0,1-24,0 24,25 0,-26 0,1 0,0 0,0 0,-75 0,25 24</inkml:trace>
  <inkml:trace contextRef="#ctx0" brushRef="#br0" timeOffset="284716.2077">5556 11733,'0'0,"25"0,0 0,0 0,-1 0,1 24,0-24,0 0,0 0,-1 0,-24 25,0 0,-24-25,24 25,-25 0,0 24,-25-24,26 0,-1 0,0-1,0 1,0-25,1 25,-1-25,25 25,-25-25,50-25,0 25,-1 0,1 0,25-25,-25 25,24 0,-24 0,25 0,-26-25,26 25,-25 0,0 0,0 0,-1 0,-48 0,-26-24,25 24,0 0</inkml:trace>
  <inkml:trace contextRef="#ctx0" brushRef="#br0" timeOffset="284936.4511">5705 11063,'-25'25,"50"-1,-25 1,0 0,0 0,0 0,0 24,0 1,0-25,0 24,0 1,0-25,0 0</inkml:trace>
  <inkml:trace contextRef="#ctx0" brushRef="#br0" timeOffset="285295.8101">6176 11162,'-24'25,"-1"0,25 0,-25 24,0-24,25 49,-25-24,1 24,24 1,0-1,0 25,0-49,0 24,0-24,24 0,1-1,0-24,0 0,0 0,24-1,-24-24,0-24</inkml:trace>
  <inkml:trace contextRef="#ctx0" brushRef="#br0" timeOffset="285584.2076">6499 11286,'-25'0,"25"25,-25 0,25 24,-25-24,25 25,-24 24,-1 1,25-26,-25 26,25-26,-25 1,25-1,0-24,-25 0,25 0,25-25,-25-50,0 25</inkml:trace>
  <inkml:trace contextRef="#ctx0" brushRef="#br0" timeOffset="285835.769">6524 11212,'0'25,"0"-1,24 1,-24 0,0 0,0 0,25 24,-25 1,25-1,-25 1,0 24,25-24,-25 0,0-1,0 1,25-25,-25 24,0-24,0 0,0 0,-25-25,25-25</inkml:trace>
  <inkml:trace contextRef="#ctx0" brushRef="#br0" timeOffset="286012.5503">6350 11683,'25'0,"0"-25,-1 25,1 0,0-25,0 25,0 0,-1-24,1 24,0 0,-25-25,25 25</inkml:trace>
  <inkml:trace contextRef="#ctx0" brushRef="#br0" timeOffset="286295.7188">6747 11509,'-25'0,"50"0,0 0,-1 0,1 0,0 0,0 0,0 0,0 0,-1 0,1 0,0 0,0 0</inkml:trace>
  <inkml:trace contextRef="#ctx0" brushRef="#br0" timeOffset="286711.7649">7144 11286,'0'25,"0"0,-25 24,25-24,0 25,0 24,-25-24,25 24,0-24,-25 24,25-24,0-25,0 24,0-24,-24-25,24 25,24-25,1-25,0 25,0 0,0-25,-1 25,1 0,0 0,25-25,-26 25,1 0,0 0,0 0,0 0,-50 0,25-24,-75-26,75 25,-24 0</inkml:trace>
  <inkml:trace contextRef="#ctx0" brushRef="#br0" timeOffset="286915.7625">7144 11311,'25'0,"-1"0,1 0,25 0,-25 0,-1 0,1-25,0 25,0 0,-50 0</inkml:trace>
  <inkml:trace contextRef="#ctx0" brushRef="#br0" timeOffset="287108.1875">7119 11609,'25'0,"0"0,-1 0,1 0,25 0,-25-25,-1 25,26 0,-25 0,0 0,-1 0,1 0</inkml:trace>
  <inkml:trace contextRef="#ctx0" brushRef="#br0" timeOffset="287340.0712">7466 11187,'25'25,"0"0,0 24,-1-24,-24 25,25-26,0 26,-25 0,0-1,25 1,-25-1,0 1,-25 0,25-1,-25 1,25-1,-25 1,1 0,-1-26,0-24</inkml:trace>
  <inkml:trace contextRef="#ctx0" brushRef="#br0" timeOffset="287880.5158">7665 11013,'24'0,"1"0,0 0,0 25,0-25,-1 0,1 0,0 0,-25-25,25 50,-50 0,25 0,0-1,0 1,25 0,-25 25,0-25,0 24,0-24,0 25,0-1,0 1,0-1,25 1,-25 0,0-1,0 1,0-1,0 1,0 0,0-26,0 26,0-25,0 0,0-1,-25-24,0 0,0 0,0 0,-24 0,24 0,-25 0,26-24</inkml:trace>
  <inkml:trace contextRef="#ctx0" brushRef="#br0" timeOffset="288384.0705">8210 11385,'25'0,"-25"25,25-25,0 0,24 0,-24 0,0-25,0 25,0 0,-1 0,-24 25,-49-74,24 73,0-24</inkml:trace>
  <inkml:trace contextRef="#ctx0" brushRef="#br0" timeOffset="288607.8089">8161 11609,'25'-25,"-1"25,1 0,0 0,0 0,24 0,-24 0,0 0,0 0,0 0,-1 0,1 0,0 0,0 0,0 0</inkml:trace>
  <inkml:trace contextRef="#ctx0" brushRef="#br0" timeOffset="289112.1876">8930 11162,'-25'0,"25"25,0 0,0 24,0 26,0-26,-25 26,25-1,-25 1,25-1,0 0,-25-24,25 0,0-1,0-24,0 0,25-50,0 25,-25-25,25 25,0 0,24 0,-24 0,0 0,25 0,-26 0,26 0,-25 0,0 25,24-25,-24 0,0 0,-50-25,0 0,0 1,1-1</inkml:trace>
  <inkml:trace contextRef="#ctx0" brushRef="#br0" timeOffset="289384.2813">8905 11212,'25'0,"-1"0,1 0,25 0,-25 0,0 0,-1 0,1 0,0 0,0-25,0 25,-1 25,-48-25,-1 0,0 25</inkml:trace>
  <inkml:trace contextRef="#ctx0" brushRef="#br0" timeOffset="289648.245">8880 11534,'25'0,"0"0,-1 0,26 0,-25 0,25 0,-26 0,26 0,-25 0,24 0,-24 0,0 0,0 0,-25-25,25 25,-50 25,0-25,0 0</inkml:trace>
  <inkml:trace contextRef="#ctx0" brushRef="#br0" timeOffset="319279.8906">3919 13419,'0'25,"25"-50,25 1,-26 24,26-50,-25 25,24 0,-24 1,0-1,25 0,-50 0,24 0,1 25,-25 25,0 0,0 0,0 0,-25-1,25 1,-24 25,-1-1,25-24,-25 25,-25 49,26-49,-1-26,0 26,0-25,0 0,1-1,24 1,-25 0,0-25,0 0,0-25,25 0,-24 1</inkml:trace>
  <inkml:trace contextRef="#ctx0" brushRef="#br0" timeOffset="319488.0405">3919 13395,'0'24,"25"1,0-25,-25 25,25 0,-1 0,1-1,0 1,25 0,-26 0,26 0,-25-1,24 1,1-25,0 25,-26-25,26 25,-25-25,0 25,24-25,-24 0,0 0</inkml:trace>
  <inkml:trace contextRef="#ctx0" brushRef="#br0" timeOffset="319868.1365">4911 12923,'0'25,"25"-25,-25 25,25-25,0 0,0 25,-1-25,1 0,0 24,0-24,0 0</inkml:trace>
  <inkml:trace contextRef="#ctx0" brushRef="#br0" timeOffset="320160.6843">4787 13395,'0'0,"-25"24,50-24,0-24,0-1,25 25,-1-25,1-25,-25 26,24-1,1 25,-25-25,-1 25,1 0,-25 25,0 0,0-1,-25 1,1 0,24 0,-50 24,25 1,0 0,-24-1,24 1,0-1,0-24,1 0,-1 0,25-50,0 0</inkml:trace>
  <inkml:trace contextRef="#ctx0" brushRef="#br0" timeOffset="320331.7455">5135 13320,'0'25,"24"-25,-24 25,25 0,-25-1,25 26,-25-25,25 0,-25 24,0-24,0 0,0 24,0-24,0 0,0 0,-25 0,25-1,-25 1,25-50,-25 1</inkml:trace>
  <inkml:trace contextRef="#ctx0" brushRef="#br0" timeOffset="320751.6953">5556 13072,'0'-25,"25"0,0 25,0 0,-1 0,1 25,0 0,-25 0,0 0,0-1,0 1,-25 0,0 25,25-25,-24-1,24 1,-25-25,50 0,-1 0,-24-25,25 25,0 25,-25 0,-25 0,25 0,-25-1,25 1,-24 0,24 0,-25 0,25-1,-25-24,25 25,-25-25,25-25,-74-49,74 24</inkml:trace>
  <inkml:trace contextRef="#ctx0" brushRef="#br0" timeOffset="320908.7404">5507 13196,'0'0,"0"-25,0 50,0 0,0 0,0 24,0 1,0 24,0-24,0 24,0-24,0 24,0-24,0 24,24-24,-24-25,0 0,25-1,-74-73,49 24</inkml:trace>
  <inkml:trace contextRef="#ctx0" brushRef="#br0" timeOffset="321675.7932">5705 13072,'25'0,"0"0,-1 0,1-25,0 25,25-25,-25 25,-1-24,1 24,0-25,-25 0,25 25,-50-25,25 0,-25 25,25-24,-25 24,1 0,-1 24,25 26,0-25,0 24,-25 1,25 24,-25-24,25 0,0-1,0-24,-25 0,25 0,0 0,25-25,0 0,-25-25,25 0,0 25,-1-25,1 0,0 25,0-24,0 24,-1-25,-48 25,-1 0,0-25,0 0,25 0,0 0,-25 25,25-24,0 48,0 1,0 25,0 0,25-1,-25 1,0-1,0 26,0-26,0 26,0-26,0 1,0 0,0-26,0 26,0-25,-25-25,25-25,-24 0,24 0,-25 1,0-1,0 0,0 0,0 0,1 1,-1-1,0 25,50 0,0 0,-1-25,1 25,25-25,-25 0,24 25,-24-24,0-1,25 0,-26 0,26-24,-25 24</inkml:trace>
  <inkml:trace contextRef="#ctx0" brushRef="#br0" timeOffset="322008.6065">6300 12824,'-24'0,"24"25,0 0,-25-25,25 24,0 1,0 0,0 0,0 0,0-1,25 1,-1-25,1 0,0 0,0 0,-25 25,0 0,0 0,-25-1,25 1,-25 0,25 0,-25 0,1 0,-1-1,0 1,0-25,0 0,25-25</inkml:trace>
  <inkml:trace contextRef="#ctx0" brushRef="#br0" timeOffset="322432.8318">6152 13196,'-25'0,"50"0,-25-25,0 50,24-25,1 0,0 0,0 25,0-25,-1 0,1 0,25 0,-25 0,-1 0,1-25,0 25,0-25,-25 50,-25-25,25 25,-25 0,0 0,1 24,-1-24,0 25,0-26,0 26,25-25,0 0,25-50,0 0,0 0,0 25,-1-25,1 1,0 24,0-25,0 25,-1 25,-24-1,0 1,-24 0,24 25,-25-26,25 26,-25 0,-25-1,26 1,-1-1,0-24,0 25,0-25,25 24,-24-24,-1-25,0-25</inkml:trace>
  <inkml:trace contextRef="#ctx0" brushRef="#br0" timeOffset="322536.4238">6201 13568,'25'25,"-25"0,25 0,0-25,-1 24,1 1,0 0,0-25,0 25,24-25</inkml:trace>
  <inkml:trace contextRef="#ctx0" brushRef="#br0" timeOffset="323412.5833">6672 13146,'25'-24,"0"24,-25-25,25 25,-25-25,25 25,-1-25,-24 50,0 0,0 0,-24 24,24 1,0 0,0-1,0 1,0-1,0-24,24 25,-24-25,0-1,25-24,-25-24,0-1,25-25,-25 25,0-49,25 24,-25 1,25-1,-25 0,25 1,-25-1,0 1,24 24,-24 0,0 0,25 25,0 0,0 0,0-25,-1 25,1 0,0 0,0 0,-25-24,0 48,0 1,-25 0,25 25,-25-1,0 1,1-1,-1 1,25 25,-25-26,25 1,0-1,0-24,0 0,0 0,0-50,0 0,25 0,-25 1,25-26,-1 25,-24 0,25-24,0 24,0 0,0 0,-1 0,1 1,0 24,0 0,-25-25,25 50,-1-25,-24 24,0 1,0 0,0 0,0 0,-24 0,24-1,0 26,-25-25,0 24,25-24,-25 0,25 0,0 0,-25-25,1-25,24-25</inkml:trace>
  <inkml:trace contextRef="#ctx0" brushRef="#br0" timeOffset="323539.6306">7169 13196,'0'0,"0"25,0 0,0 0,0 24,0 1,-25-1,25 1,-25 0,0-1,25 1,-25-1,1-24,24 0,-25-25</inkml:trace>
  <inkml:trace contextRef="#ctx0" brushRef="#br0" timeOffset="323680.8071">7169 13419,'0'25,"24"0,1 0,0 0,0 24,0-24,-1 25,1-26,0 1,0 0,24 0,-24 0,0-25,-50-25,25 0</inkml:trace>
  <inkml:trace contextRef="#ctx0" brushRef="#br0" timeOffset="323943.9246">7590 13146,'0'25,"25"-25,0 0,0-25,-1 25,1 0,0 0,0 0,0 0,-50 25,0 0</inkml:trace>
  <inkml:trace contextRef="#ctx0" brushRef="#br0" timeOffset="324375.6393">7516 13345,'0'-25,"25"25,-1 0,1 25,0-25,0 0,-25 25,0 0,0 24,0-24,0 25,0-26,-25 26,25-25,0 0,0-50,25-25,-25 1,25-1,-25 0,24-24,-24 24,25 1,-25-1,0 0,25 1,-25 24,0-25,0 26,-25 24,25-25,0 0,-25 25,25 25,25 0,-25 24,25-24,-25 25,25-1,0 1,-1 0,1-1,25 26,-25-26,-1 26,1-26,0 1,0-1,0-24,0 0,-1 0,-24 0,0-50,-24 0,24-25,-25 26,0-26</inkml:trace>
  <inkml:trace contextRef="#ctx0" brushRef="#br0" timeOffset="324524.5101">7789 12874,'24'0,"1"0,0 24,0-24,0 0,-1 0,1 25,0-25,0 0</inkml:trace>
  <inkml:trace contextRef="#ctx0" brushRef="#br0" timeOffset="324860.3325">8161 12948,'-25'25,"50"-25,0 0,-1 0,26 25,0-25,-1-25,1 25,-1 0,1 0,0-25,-1 25,-24 0,0 0,24 0,-24 0,0 0,-50 0,0 25,1-25,-1 25,0-25,-25 24</inkml:trace>
  <inkml:trace contextRef="#ctx0" brushRef="#br0" timeOffset="325423.6661">8310 13146,'0'25,"0"0,0 0,0 25,0-26,0 1,0 25,0-25,0-1,0 1,0-50,0 1,24-1,-24 0,0 0,25-24,-25 24,25 0,-25 0,25 0,0 50,-25 0,0 0,0 0,0 24,24-24,-24 25,0-1,0-24,0 0,25-25,-25-50,25 25,-25-24,0-1,25 25,-25-24,0-1,25 0,-25 26,0-1,24 50,-24-1,0 1,0 25,25 0,-25-1,0 26,0-26,0 26,25-1,-25-24,0 24,0-24,0-1,-25-24,25 0,0 0,-25-25,1-25,-1-25,0 25,-49-74,74 50</inkml:trace>
  <inkml:trace contextRef="#ctx0" brushRef="#br0" timeOffset="326091.8171">9004 12650,'25'0,"-25"25,25-25,-25 25,25 0,-25 0,0-1,-25 1,0 0,25 0,-25 0,0 24,-24-24,24 0,0 0,0-1,50-48,0 24,0-25,-1 0,1 0,25 0,-25 25,0 0,-1 0,1 0,-25 25,0 0,0 0,0 0,-25-1,1 26,-1 0,0-1,0 1,-25-25,26 24,-1-24,25 0,25-50,-1 0,1 1,25-26,-25 25,24 0,-24 0,0 1,25-1,-26 0,1 25,0 0,-25-25,0 50,-25-25,25 25,-25 0,1-1,-1 1,25 0,-25 0,0 0,25 0,0-1,0 1,-25 25,25-25,0-1,-24 26,24-25,-25 0,25-1,-25 1,25 0,-25 0,0-25,0 25,1-1,-1-24,0 0,0-24,0-1,1 0</inkml:trace>
  <inkml:trace contextRef="#ctx0" brushRef="#br0" timeOffset="326231.6365">8905 13345,'0'0,"0"25,25 0,-1-1,26 26,-25-25,0 0,24 24,-24-24,25 0,-25 0,24-25,1 0,-1 0,-24-25,25 25</inkml:trace>
  <inkml:trace contextRef="#ctx0" brushRef="#br0" timeOffset="327320.2508">9451 13122,'24'-25,"1"25,0 0,0 0,0 0,24 0,-24 0,0 0,24 0,-24-25,0 25,-50 0,0 0,1 0,-1-25,25 0,-25 25,25-24,-25-1,25 0,0 0,0 0,-25 1,25 48,25 1,-25 0,0 0,0 24,0 1,0 0,0 24,0-24,0 24,0-24,0 24,0-24,0-1,0-24,0 0,0 0,-25-50,1 0,24 0,-25 1,0 24,25-25,-25 0,0 25,50-25,0 0,0 1,24-26,-24 25,25-24,-25-1,-1 0,26 1,-25-1,0 0,-1-24,-24 24,25-24,0 24,-25 1,0 24,0 0,0 0,-25 50,25 0,0 0,0 0,0-1,0 1,25 0,-25 0,25 0,0-25,-1 0,1-25,0 25,0 0,0 0,-50 0,25 25,-25-1,25 1,-25 0,0 0,1 24,-1-24,0 25,0-25,0-1,50-24,0-24,0 24,-25-25,25 25,24-25,-24 25,-25-25,25 25,0 0,0 25,-25 0,-25-25,25 25,-25-1,0 1,0 25,0-25,-24 24,24-24,-25 25,26-25,-1-1,25 1,-25 0,50-50,0 25,-1-25,26 1,-25-1,0 0,24 0,-24 25,25-25,-25 1,-1 24,1 0,0 0,-25-25,-25 25,0 0,1-25,-1 25</inkml:trace>
  <inkml:trace contextRef="#ctx0" brushRef="#br0" timeOffset="327471.9475">9996 13122,'-25'0,"50"0,-25 24,0 1,0 25,0-25,0 24,0 1,0 0,0-1,-25 1,25-1,-24 1,24 0,-25-26,25 1,-25 0,25 0,-25-25,-24-75,49 51,0-1</inkml:trace>
  <inkml:trace contextRef="#ctx0" brushRef="#br0" timeOffset="327583.8555">10071 13419,'0'0,"25"25,-25 0,24-25,1 25,0 0,0-1,0 1,-1 0,26-25,-25 25,0-25,-1 0</inkml:trace>
  <inkml:trace contextRef="#ctx0" brushRef="#br0" timeOffset="327712.3492">10517 13643,'0'24,"-25"-24</inkml:trace>
  <inkml:trace contextRef="#ctx0" brushRef="#br0" timeOffset="328255.8346">10592 12898,'24'-24,"1"24,0-25,0 25,0-25,24 25,1 0,-1-25,-24 25,0 0,0 0,0 25,-1 0,-24 0,0-1,-24 1,24 0,0 0,-25 0,25-1,0 1,-25-25,25 25,-25-25</inkml:trace>
  <inkml:trace contextRef="#ctx0" brushRef="#br0" timeOffset="328480.0454">10765 13047,'25'0,"0"-25,0 25,-1 0,1 0,0-24,-25 48,25-24,-50 25,25 0,-25-25,0 25,1 0,24-1</inkml:trace>
  <inkml:trace contextRef="#ctx0" brushRef="#br0" timeOffset="328604.0983">10790 13221,'0'0,"25"-25,0 0,-1 25,-24-25,25 1,0 24,-25-25,0 0,25 25,-25-25,0 0,-25 25,25-24</inkml:trace>
  <inkml:trace contextRef="#ctx0" brushRef="#br0" timeOffset="329291.9647">10914 13022,'-74'-24,"148"48,-148-24,49 50,25 0,0-1,0 26,0-26,0 26,0-26,0 1,0-25,0 0,0-1,25-24,-1-24,-24-1,25-25,0 1,0-1,0-24,-1 24,1 0,0 1,-25 24,25 0,0 25,-25 25,0 0,0-1,0 26,0 0,0-1,0-24,0 25,0-25,0-1,24-24,-24-24,25-26,-25 25,25-24,-25 24,25-25,0 0,-25 26,25-26,-1 25,1 25,-25-25,25 25,0 0,0 0,-1 25,1-25,0 25,-25 0,25 0,-25-1,25 1,-25 0,0 0,-25 0,25 0,-25-1,25 1,-25 0,0-25,1 25,-26 0,25-1,0-24,1 25,-1-25,0-25,25 1,-25-1,25 0,0 0,0-24,0 24,0 0,0 0,0 0,0 0,0 1,0-1,0 50,25-1,-25 1,0 25,0-25,0 0,0 24,0 1,0 123,0-98,0-1,0 1,0-1,0 25,0-49,0 24,0 1,0-26,-50-49,50 50,-25-25</inkml:trace>
  <inkml:trace contextRef="#ctx0" brushRef="#br0" timeOffset="330628.0443">4638 14684,'0'-24,"-24"24,24 24,-25-24,0 0,0 25,0-25,1 0,24 25,0 0,0 0,24 24,-24 1,0-1,-24 26,24-26,0 26,0-1,0 1,0-1,0 1,0-26,0 1,0-1,24-24,-24 0,0 0,0 0,25-25,0 24,0-24,0 0,-1 0,1 0,0 0,0 0</inkml:trace>
  <inkml:trace contextRef="#ctx0" brushRef="#br0" timeOffset="330931.4664">4862 14982,'25'0,"-1"0,1 0,0 0,0 0,24 0,-24 0,0 0,0 0,0 0,-1 0,1 0,-50-25,1 25</inkml:trace>
  <inkml:trace contextRef="#ctx0" brushRef="#br0" timeOffset="331271.9734">4837 15255,'25'0,"0"0,-1 0,1 0,0 0,0 0,0 0,-1 0,1 0,0 0,0 25,-25-1,0 1,-25 0,0 0,25 0,-25 0,1 24,-26-24,25 0,0-25,1 25,-1-25,0 0,0 24,25-48,25 24,0 0,0 0,-1-25,26 25,-25 0,24 0,-24 0,25 0,-25 0,-1 0,1 0,0 0,0 0,-25-25,-25 0</inkml:trace>
  <inkml:trace contextRef="#ctx0" brushRef="#br0" timeOffset="331472.4069">5035 14511,'0'25,"0"-1,0 1,0 0,0 25,0-1,0-24,25 25,-25-1,0 1,0-1</inkml:trace>
  <inkml:trace contextRef="#ctx0" brushRef="#br0" timeOffset="331788.1623">5606 14808,'0'0,"-25"0,25-24,-25 24,25 24,0 1,-25-25,25 50,0-1,0 1,-24 24,24 1,0-1,-25 1,25-1,0 1,25-26,-25 1,24-1,1 1,0-25,0-25,24 0,-24 0,0-25,25-25,-26 26</inkml:trace>
  <inkml:trace contextRef="#ctx0" brushRef="#br0" timeOffset="332004.2701">5953 14883,'-25'0,"25"25,-24-1,24 1,0 25,-25-1,0 1,25 0,-25 24,0-24,0 24,25-24,-24-1,24 1,0-25,24-50,-24 0,0 0,25-24</inkml:trace>
  <inkml:trace contextRef="#ctx0" brushRef="#br0" timeOffset="332228.3199">5953 14808,'25'0,"-25"25,25 0,-25 25,0-26,25 26,-25 0,24-1,-24 26,25-26,-25 1,25 24,-25-24,25 0,-25-26,0 1,0 0,0 0,0 0,-25-25,25-25,-25 0,0 0</inkml:trace>
  <inkml:trace contextRef="#ctx0" brushRef="#br0" timeOffset="332372.1634">5829 15280,'25'-25,"0"25,0 0,-1-25,1 25,25 0,-25-25,-1 25,1-25,0 25</inkml:trace>
  <inkml:trace contextRef="#ctx0" brushRef="#br0" timeOffset="332607.8402">6325 15106,'25'25,"0"-25,24 0,-24 0,0 0,0 0,0 0,-1 0,1 0,0 0</inkml:trace>
  <inkml:trace contextRef="#ctx0" brushRef="#br0" timeOffset="333064.6418">6772 14808,'-25'-24,"25"48,0 26,0-25,0 0,0 24,0 26,0-26,-25 26,25-1,0-24,0-1,0-24,0 0,0-50,25 25,-25-25,25 25,-1 0,1 0,25 0,-25 0,0 0,24 0,-24 0,0 0,0 25,-1-25,1 0,-50 0,25-25,-24 25</inkml:trace>
  <inkml:trace contextRef="#ctx0" brushRef="#br0" timeOffset="333255.7131">6772 14808,'0'25,"24"-25,1 0,0 0,0 0,25 0,-26 0,1 0,0 0</inkml:trace>
  <inkml:trace contextRef="#ctx0" brushRef="#br0" timeOffset="333391.8319">6796 15032,'0'24,"25"-24,0 0,0 0,0 0,24 0,-24 25,0-25,25-25,-26 25</inkml:trace>
  <inkml:trace contextRef="#ctx0" brushRef="#br0" timeOffset="333599.7907">7119 14734,'25'0,"-25"25,25 0,-25-1,24 26,-24 0,25-26,0 26,-25 0,25-1,-25 1,0 24,0-24,0-1,0 1,-25 0,25 24,-74-74,49 25</inkml:trace>
  <inkml:trace contextRef="#ctx0" brushRef="#br0" timeOffset="334172.5804">7417 14560,'24'0,"1"0,0 0,0 0,0-24,-1 24,1 0,0 0,0 0,0 0,-50 24,25 1,0 0,0 0,0 0,0-1,0 1,0 25,0-25,0 24,0 1,0-1,25 26,-25-26,0 1,0 0,24-1,-24 1,0-1,0 1,25 0,-25-25,0 24,0-24,0 0,0 0,-25-25,1 0,-1 0,0 0,25-25,-50 25,26-25,-1-25,0 26</inkml:trace>
  <inkml:trace contextRef="#ctx0" brushRef="#br0" timeOffset="334539.6966">8186 14585,'-25'0,"25"25,0 0,-25 24,25-24,-25 25,0 24,25-24,-24 24,-1 1,0-1,0 0,0-24,25 24,-25-24,25 0,-24-25,48-25,-24-25,0 0,25-25,-25 1,0-1</inkml:trace>
  <inkml:trace contextRef="#ctx0" brushRef="#br0" timeOffset="334784.4847">8136 14585,'0'0,"25"-25,-25 50,0 0,25 0,-25 0,0-1,24 26,1-25,-25 24,25 1,-25 0,25-1,-25 1,25-1,-25 1,0 0,24-1,-24 1,0-25,25 24,-25-24,0 0,-25-25,1-25,-1 0</inkml:trace>
  <inkml:trace contextRef="#ctx0" brushRef="#br0" timeOffset="334964.0476">8012 15081,'25'0,"0"0,-1 25,1-25,25 0,-25-25,24 25,-24 0,25 0,-26-25,1 25</inkml:trace>
  <inkml:trace contextRef="#ctx0" brushRef="#br0" timeOffset="337815.8089">8682 14784,'-25'0,"50"0,-1 24,1-24,0 0,0 0,0 0,-1 0,1 0,0 0,0 0,0 0,-1 0,-48 0,-1 0</inkml:trace>
  <inkml:trace contextRef="#ctx0" brushRef="#br0" timeOffset="338020.267">8657 14982,'25'0,"-1"0,1 0,0 0,0 0,0 0,-1-25,26 25,-25 0,0 0,-1 0,-24 25,25-25</inkml:trace>
  <inkml:trace contextRef="#ctx0" brushRef="#br0" timeOffset="338472.7235">9302 14610,'0'25,"-25"0,25-1,0 26,0 0,-25-1,25 1,0 24,0 1,0-1,-25-24,25 24,0-49,0 24,0-24,0 0,0 0,0-50,25 25,0 0,0-25,0 25,-1 0,26-25,-25 25,0 0,24 0,-24-24,25 24,-26 0,1 0,0 0,0 0,0 0,-50 0,0 0,0 0,0-25,1 0</inkml:trace>
  <inkml:trace contextRef="#ctx0" brushRef="#br0" timeOffset="338739.6334">9277 14610,'-25'0,"50"25,0-25,0 0,-1 25,1-25,25 0,-25-25,-1 25,1 0,0 0,0 0,-50 25,0-25</inkml:trace>
  <inkml:trace contextRef="#ctx0" brushRef="#br0" timeOffset="338943.5986">9227 14932,'25'25,"0"-25,0 0,0 0,24 0,1 0,-25 0,24 0,-24 0,25 0,-26 0,1 0,0 0,-50 0</inkml:trace>
  <inkml:trace contextRef="#ctx0" brushRef="#br0" timeOffset="345384.2714">3820 16669,'-25'-25,"50"25,-25 25,25-25,0 0,-1 0,-24 25,-24-1</inkml:trace>
  <inkml:trace contextRef="#ctx0" brushRef="#br0" timeOffset="345539.6713">3547 17090,'0'25,"0"0,25 0,-25 0,25-25,-25 24,24-24</inkml:trace>
  <inkml:trace contextRef="#ctx0" brushRef="#br0" timeOffset="345679.8508">3994 17115,'24'25,"1"-25,-25 25,25-25,0 0,0 0</inkml:trace>
  <inkml:trace contextRef="#ctx0" brushRef="#br0" timeOffset="346120.0892">4713 16421,'-25'0,"25"25,-25-1,25 1,0 0,0 0,-25 24,25 1,-24 0,24 24,-25-24,25 24,-25 0,25-24,-25 0,25 24,0-24,-25-26,25 1,0 0,0-50,0-24,25 24</inkml:trace>
  <inkml:trace contextRef="#ctx0" brushRef="#br0" timeOffset="346344.5313">4688 16421,'0'25,"0"-1,25 1,-25 25,25-25,-25 24,24 1,1 24,0 1,-25-1,25-24,0 24,0-24,-25-1,24 1,-24-1,25-24,-25 0,0 0,25 0,-25-1,-25-48,0 24,25-25</inkml:trace>
  <inkml:trace contextRef="#ctx0" brushRef="#br0" timeOffset="346496.1319">4589 16966,'25'0,"-1"-24,1 24,0 0,0 0,24-25,-24 25,0-25,25 0</inkml:trace>
  <inkml:trace contextRef="#ctx0" brushRef="#br0" timeOffset="346836.2886">4961 16470,'25'0,"0"0,24 0,1 0,-1 0,1 0,0 0,-1-24,1 24,-1-25,-24 25,25 0,-25 0,-1 0,1-25,-50 50,1 0,-1-25,-25 24,25-24</inkml:trace>
  <inkml:trace contextRef="#ctx0" brushRef="#br0" timeOffset="347440.2456">5135 16669,'0'25,"0"-1,0 1,24 0,-24 0,0 0,0 24,0-24,0 0,0 0,0-1,25-24,-25-24,-25 24,25-25,0 0,25 0,-25-24,0 24,0 0,0 0,0 0,25 1,0-1,0 50,-25-1,24-24,-24 25,0 0,0 25,25-26,-25 1,0 25,0-25,0-1,0-48,25-1,-25 0,0-25,0 26,25-26,-25 0,0 26,25-26,-25 25,0 0,24 25,-24 25,0 0,0 25,25-1,-25 26,0-1,25-24,-25 24,25 0,-25 1,0-26,25 1,-25 0,0-26,0 1,-25-25,25 25,-25-25,25-25,-25 25,0-25,1 1,-1-1,0-25,0 25,25-24,-25-26</inkml:trace>
  <inkml:trace contextRef="#ctx0" brushRef="#br0" timeOffset="347688.6493">5854 16272,'25'25,"-25"-1,25 1,-25 0,24 0,-24 0,25-25,0 0,0-25,0 25</inkml:trace>
  <inkml:trace contextRef="#ctx0" brushRef="#br0" timeOffset="348167.6538">6102 16247,'0'0,"-25"25,25 0,-25-1,25 1,-24 0,-1 0,0 25,25-26,-25 26,-24-25,24 24,0-24,0 0,0 0,0-25,1 25,24-50,24 25,1-25,0 0,25 0,-25 1,24-1,1 0,-25 25,-1-25,1 25,0 0,-25 25,0 0,-25 0,25-1,-25 1,1 25,-1-25,0 24,0 1,0-1,1-24,24 0,0 0,0 0,24-25,1-25,0 0,25 0,-26-24,26 24,-25 0,0 0,-1 0,1 1,0-1,0 25,0-25,-25 50,0 0,0-1,0 1,0 0,0 0,0 0,0-1,0 1,0 0,-25-25,25 25,-25-50</inkml:trace>
  <inkml:trace contextRef="#ctx0" brushRef="#br0" timeOffset="348344.7475">6102 16619,'0'-25,"0"50,0 25,0-25,0 24,0 1,0-1,0 1,0 24,0-24,0 0,0-26,0 26,0-25,0 0,-25-25,0-25</inkml:trace>
  <inkml:trace contextRef="#ctx0" brushRef="#br0" timeOffset="348664.6902">5779 16718,'0'25,"25"0,0 0,0 0,-25 24,25-24,0 0,-1 0,-24-1,25 1,-25 0,-25-25,25 25,-24-25,-1 25,0-25,0 0,0 24,0-24,1 0,-26 0,25 0,0 0,1 0,48 0,1 0,0 25,25-25,-26 25,26-25,0 0,-1 25,1-25,0 0,-1-25,1 25,-1 0,1 0,0 0,-1-25,-24 25</inkml:trace>
  <inkml:trace contextRef="#ctx0" brushRef="#br0" timeOffset="348803.8403">6648 16991,'0'25,"0"0,0 0,24-1,-24 1,0 0,0 0,0 0,-24-25</inkml:trace>
  <inkml:trace contextRef="#ctx0" brushRef="#br0" timeOffset="349095.8508">6995 16371,'0'-25,"0"50,0 0,25 0,-25 24,0 1,0 0,0 24,0 0,0 1,0-26,0 26,0-26,0-24,0 25,25-50,-25-50,0 25,0-24</inkml:trace>
  <inkml:trace contextRef="#ctx0" brushRef="#br0" timeOffset="349339.8562">7094 16396,'0'0,"25"-25,-25 0,25 25,0 0,-1 25,1 0,-25 99,0-74,25-1,-25 1,0-1,0 1,0 0,0-1,0-24,0 25,0-26,0 1,0 0,0-50,-25 0</inkml:trace>
  <inkml:trace contextRef="#ctx0" brushRef="#br0" timeOffset="349475.8481">7069 16619,'25'0,"0"0,0 0,0 25,-1-25,1 0</inkml:trace>
  <inkml:trace contextRef="#ctx0" brushRef="#br0" timeOffset="349611.7999">7069 16768,'25'0,"0"0,0 0,0-25,-1 25,1 0,0-25</inkml:trace>
  <inkml:trace contextRef="#ctx0" brushRef="#br0" timeOffset="349827.6563">6896 17041,'25'0,"-1"0,1 0,0 0,25 0,-26 0,26-25,0 25,-1 0,1 0,-25 0,24 0,1-25,-1 25,-24 0,25 0,-25-25,-1 25</inkml:trace>
  <inkml:trace contextRef="#ctx0" brushRef="#br0" timeOffset="350115.859">8012 16297,'-25'0,"25"24,-25 1,25 0,-25 25,25-1,-24 1,24 24,-25 1,0-1,0 1,0-1,1-24,24-1,-25 1,25-25,0-1,25-48,-25-1,0 0,24-25,-24 1,25-1</inkml:trace>
  <inkml:trace contextRef="#ctx0" brushRef="#br0" timeOffset="350348.3622">7987 16346,'0'0,"0"-25,25 50,-25 0,25 25,-25-25,25 24,-25 1,24 24,1-24,-25 24,25-24,-25 24,0-24,25-1,-25 1,25 0,-25-26,0 1,24-25,-24 25,-24-25,-1-25,0 25,0-25,0 1</inkml:trace>
  <inkml:trace contextRef="#ctx0" brushRef="#br0" timeOffset="350491.901">7838 16818,'25'0,"0"-25,0 25,-1 0,1 0,0 0,0-25,25 25,-26 0,-24-25,25 25,-25-25</inkml:trace>
  <inkml:trace contextRef="#ctx0" brushRef="#br0" timeOffset="350715.9636">8186 16247,'24'0,"1"0,0 0,25 0,-26 0,1 0,0 0,0 0,0 0,-1 25,1-25</inkml:trace>
  <inkml:trace contextRef="#ctx0" brushRef="#br0" timeOffset="350924.0828">8508 15999,'0'25,"0"0,25-25,-25 24,0 1,0 25,0-1,25 1,-25 0,0-1,0 1,0 0,0 24,0-49,-25 0,25-1</inkml:trace>
  <inkml:trace contextRef="#ctx0" brushRef="#br0" timeOffset="351339.861">8781 16470,'25'0,"-1"25,1-25,0 0,0 0,0-25,-1 25,1 0,0-24,0 24,0 0,0 0,-50 0,25 24,-25-24</inkml:trace>
  <inkml:trace contextRef="#ctx0" brushRef="#br0" timeOffset="351572.6435">8781 16669,'25'0,"-25"25,24-25,1 0,0 0,0 0,24 0,-24 0,25 0,-25 0,0 0,-1 0,1 0,0 0,-50 0,25 24</inkml:trace>
  <inkml:trace contextRef="#ctx0" brushRef="#br0" timeOffset="352051.8">9550 16594,'25'-24,"-1"24,1 0,25 0,-25 0,24 0,-24-25,25 25,-26 0,1 0,0 0,0 0,0 0,-25 25,-25-25</inkml:trace>
  <inkml:trace contextRef="#ctx0" brushRef="#br0" timeOffset="352440.6438">9550 16793,'25'0,"-1"0,1 0,0 25,0-25,24 0,-24 0,0 24,0-24,0 0,-1 25,1 0,-25 0,-25 0,25-1,-24 1,-1 0,0 0,0 24,0-24,-24 0,24-25,0 25,0 0,1-25,-1 0,50 0,-1-25,1 25,25 0,-25-25,24 25,-24-25,25 25,-26-25,1 25,25 0,-25 0,-1 0,1-24,-50-1,1 0</inkml:trace>
  <inkml:trace contextRef="#ctx0" brushRef="#br0" timeOffset="352636.591">9748 15974,'0'25,"25"0,-25 24,0-24,0 25,25-1,-25 1,0 0,0-1,0 1,0 0</inkml:trace>
  <inkml:trace contextRef="#ctx0" brushRef="#br0" timeOffset="352884.0703">10393 16247,'-25'0,"1"0,-1 0,0 25,0 0,0 24,1 1,24 0,-25 24,25-24,0 24,0 0,25 1,-25-1,24-24,1-1,0 1,0 0,24-26,-24-24,0 0,25 0</inkml:trace>
  <inkml:trace contextRef="#ctx0" brushRef="#br0" timeOffset="353123.8641">10716 16321,'0'0,"-25"0,25 25,-25 0,25 25,0-25,-25 24,25 26,-25-26,25 1,-24 24,24-24,-25-1,25 1,-25 0,25-26,0 1,25-50,-25 1,0-26,25 25,-25-24</inkml:trace>
  <inkml:trace contextRef="#ctx0" brushRef="#br0" timeOffset="353336.694">10740 16272,'25'0,"-25"25,25-1,-25 1,0 25,25 0,-25-1,25 1,-25-1,24 26,-24-26,25 26,-25-26,25 1,-25 0,0-26,0 1,0 0,0 0,-25-25,0 0,1-25</inkml:trace>
  <inkml:trace contextRef="#ctx0" brushRef="#br0" timeOffset="353491.6291">10616 16718,'25'0,"0"0,25-24,-26 24,26 0,-25 0,0-25,-1 25,1 0,0-25</inkml:trace>
  <inkml:trace contextRef="#ctx0" brushRef="#br0" timeOffset="353747.3831">10939 16545,'25'0,"-1"0,1 0,0-25,0 25,0 0,-1 0,1 0,0 0,0 0,0 0,0 25,-1-25</inkml:trace>
  <inkml:trace contextRef="#ctx0" brushRef="#br0" timeOffset="354091.5321">11361 16247,'-25'25,"25"0,0-1,0 1,0 25,0 0,0 24,-25 0,25 1,0-26,0 1,-25 24,25-24,0-25,0 24,0-24,0-50,0 1,25 24,0-25,0 25,-1 0,1-25,0 25,0 0,0-25,-1 25,1 0,0 0,0 0,0-25,-1 25,-24 25,-24-50</inkml:trace>
  <inkml:trace contextRef="#ctx0" brushRef="#br0" timeOffset="354311.497">11336 16321,'25'0,"-1"25,1-25,0 0,0-25,0 25,-1 0,1 0,0 0,0 0,-50 25</inkml:trace>
  <inkml:trace contextRef="#ctx0" brushRef="#br0" timeOffset="354472.5684">11361 16570,'-25'24,"50"-24,-1 0,26 0,-25 0,0 0,24 0,-24 0,25 0,-26 0,1 0,0 0</inkml:trace>
  <inkml:trace contextRef="#ctx0" brushRef="#br0" timeOffset="354740.1685">11683 16098,'0'25,"25"0,0-25,-25 25,24-1,1 26,0-25,0 24,24 1,-24 0,0-1,0 1,-25 0,25 24,-1-24,-24 24,0 0,0 1,0-1,-24 1,-1-1,0 0,0 1,0-1,-24-24,24-1,-25-49</inkml:trace>
  <inkml:trace contextRef="#ctx0" brushRef="#br0" timeOffset="361808.7194">17934 5234,'-25'0,"50"25,0-1,-1-24,1 0,0 0,0-24,0 24,-1-25,26 25,-25-25,0 25,-1-25,1 25,0 0,0 25,0 0,-1-25,-24 25,25-25,0 0,0-25,0 0,-1 25,1-25,0 25,0-25,0 25,0 0,-1 0,1 25,0-25,0 0,-25 25,25-25,-1 25,1-25,0 0,0-25,0 25,-25-25,24 25,1-25,0 25,0-24,0 24,-1 0,1 0,0 0,0 0,-25 24,25-24,-1 25,1-25,0 0,0 25,0-25,-1-25,1 25,0 0,0 0,0-25,-1 25,1 0,0 0,0 0,0-24,-1 24,1 24,0-24,0 0,0 25,0-25,-1 0,-24 25,25-25,-50 0</inkml:trace>
  <inkml:trace contextRef="#ctx0" brushRef="#br0" timeOffset="393028.7375">14064 7640,'0'0,"-25"0,25-25,-24 50,24 0,-25 24,25 1,-25 24,0-24,0 24,1 1,-26-1,25 1,0-26,25 26,-24-26,-1 1,25-1,0-24,0 0,25-50,-25 0,0-24,0-1,24-24,-24 24</inkml:trace>
  <inkml:trace contextRef="#ctx0" brushRef="#br0" timeOffset="393376.6821">14064 7590,'0'25,"0"0,25-25,-25 25,0-1,25 1,-25 0,0 0,25 24,-25-24,0 25,24-1,-24 1,25 0,-25-1,25 1,-25 0,0-1,25 1,-25-1,0 1,25-25,-25 0,0-1,0 1,0-50,-25 1,25-1,-25 0,25 0,-25 0,0 1</inkml:trace>
  <inkml:trace contextRef="#ctx0" brushRef="#br0" timeOffset="393643.9175">13841 8037,'25'0,"0"0,-1 0,1 0,0 0,25 0,-26 0,1 0,0 0,0 0,0 0,-1-25,-48 25,24 25</inkml:trace>
  <inkml:trace contextRef="#ctx0" brushRef="#br0" timeOffset="394619.6603">14511 8012,'-25'-25,"25"0,-25 25,50 0,0 0,0 0,-1 0,1 0,25 0,-25 0,24 0,-24-25,0 25,0 0,-1 0,1-24,0 24,0 0,-50 0,0 24,0-24,1 0,-1 25,0-25</inkml:trace>
  <inkml:trace contextRef="#ctx0" brushRef="#br0" timeOffset="394831.8507">14660 7739,'0'-25,"0"50,0 0,0 0,0 24,0 1,0-1,0 1,0 0,0-1,0 1,0 0,0-1,0 1,0-25,0 24,0-24</inkml:trace>
  <inkml:trace contextRef="#ctx0" brushRef="#br0" timeOffset="395275.3085">15032 7714,'0'-25,"24"50,1-25,-25 25,25 0,0-25,-25 25,25-1,-25 1,24 0,-24 0,0 0,0 24,-24-24,-1 25,0-25,0 24,0-24,1 25,-26-26,25-24,25 25,-25 0,1-25,-1 0,25 25,0-50,25 25,-1 0,1 0,25 0,-25 0,24-25,-24 25,0 0,24 0,-24-25,25 25,-25 0,-1 0,1 0</inkml:trace>
  <inkml:trace contextRef="#ctx0" brushRef="#br0" timeOffset="395652.116">15404 7739,'0'25,"0"24,0-24,-25 25,25-1,0 1,0 25,0-26,0 1,0-1,-25 1,25 0,0-26,0 1,0 0,0 0,25-25,0-25,0 25,-1 0,1 0,0 0,0 0,24 0,-24 0,0-25,0 25,0 0,-1 0,1 0,-50-25,1 25,-1 0</inkml:trace>
  <inkml:trace contextRef="#ctx0" brushRef="#br0" timeOffset="395879.7831">15404 7739,'25'0,"-1"0,1 0,0 0,0 0,0 0,-1 0,1 0,25 0,-25 0,-1 0,1 0,-25 25,-25-25</inkml:trace>
  <inkml:trace contextRef="#ctx0" brushRef="#br0" timeOffset="396048.1969">15379 8037,'25'0,"0"-25,-1 25,1 0,25 0,-25-25,24 25,1 0,-25-25,-1 25,26 25,-25-25,0 0</inkml:trace>
  <inkml:trace contextRef="#ctx0" brushRef="#br0" timeOffset="396368.0631">16098 7888,'0'-25,"-25"25,50 0,0 0,0 0,0 0,-1 0,26 0,-25 0,24 0,-24 0,0 0,0 0,0 0,0-25,-50 50,0 0</inkml:trace>
  <inkml:trace contextRef="#ctx0" brushRef="#br0" timeOffset="396571.9722">16073 8086,'25'0,"25"-24,-25 24,24 0,-24 0,25 0,-1 0,-24-25,25 25,-25 0,-1 0,1 0,0 0,0 0,-50 0</inkml:trace>
  <inkml:trace contextRef="#ctx0" brushRef="#br0" timeOffset="398088.1003">17462 7516,'0'-25,"-24"25,24 25,-25-25,25 25,-25 24,0 1,0-1,1 26,-1-1,0 1,0-26,0 26,1-26,24 26,-25-26,0 1,25 0,0-26,-25 1,25 0,0 0,0 0,25-50,-25 0,0-25,0 26,25-51,-25 26</inkml:trace>
  <inkml:trace contextRef="#ctx0" brushRef="#br0" timeOffset="398392.3524">17413 7565,'25'25,"-25"0,24 0,-24 0,25-1,0 1,0 25,-25-1,25 1,0 0,-25 24,24-24,1-1,-25 26,0-26,25 1,-25 0,25-1,-25-24,0 25,0-26,25 1,-50-50,25 1,-25-1,25-25,-25 25,0-24</inkml:trace>
  <inkml:trace contextRef="#ctx0" brushRef="#br0" timeOffset="398620.3777">17239 8012,'0'-25,"25"25,0 0,24 0,-24 0,25 0,-25 0,-1 0,26 0,-25 0,0 0,0 0,-1 0</inkml:trace>
  <inkml:trace contextRef="#ctx0" brushRef="#br0" timeOffset="399120.3956">17884 7342,'0'-25,"25"25,0 25,0-25,-1 25,-24 0,0 0,-24-1,-1 1,0 0,0 0,0 0,1-1,-1 1,50-25,-1 0,1 0,0 0,0 0,0 0,-1 0,1 0,0 0,0-25,0 25,-1 0,-48 0,-1 0,25 25</inkml:trace>
  <inkml:trace contextRef="#ctx0" brushRef="#br0" timeOffset="404248.3872">15007 9376,'0'0,"0"-25,0 1,0 48,0 1,-25 0,25 25,-25-1,0 26,1-1,-26 0,25-24,0 24,25-24,-24 24,-1-24,25-25,-25 25,25-26,25-24,-25-24,0-26,25 0</inkml:trace>
  <inkml:trace contextRef="#ctx0" brushRef="#br0" timeOffset="404504.3068">15007 9302,'0'25,"0"-1,0 1,25 0,-25 25,24-26,-24 26,25 0,-25 24,25-24,-25 24,25-24,-25-1,25 26,-25-26,24 1,-24 0,0-1,25-24,-25 0,0 0,-25-25,1-25,24 0</inkml:trace>
  <inkml:trace contextRef="#ctx0" brushRef="#br0" timeOffset="404668.729">14833 9847,'25'0,"0"0,0-24,-1 24,26-25,-25 25,0 0,-1-25,1 25,0 0</inkml:trace>
  <inkml:trace contextRef="#ctx0" brushRef="#br0" timeOffset="405024.2256">15404 9426,'25'0,"-1"0,1 0,0 0,0 0,24 0,1 0,0-25,-26 25,26 0,0-25,-26 25,26 0,-25-25,0 25,-1 0,1 0,-50 25,1-25,-1 0,0 25,0-25</inkml:trace>
  <inkml:trace contextRef="#ctx0" brushRef="#br0" timeOffset="405240.7817">15478 9599,'0'25,"0"0,0 0,0 0,0-1,0 1,0 0,0 0,0 24,0-24,0 0,0 0,0-50,0 0</inkml:trace>
  <inkml:trace contextRef="#ctx0" brushRef="#br0" timeOffset="405672.2089">15553 9674,'0'-25,"0"50,24-50,1 25,0 25,0-25,-25 25,0-1,25 1,-50 0,25 0,0 0,0-1,-25 1,25 0,0 0,0-50,25 25,-25-25,25 0,-25 1,24-26,1 25,0 0,-25-24,25 24,0 0,-25 0,0 1,24-1,-48 50,24-1,0 26,0-25,0 24,0 1,0 0,0 24,24-24,-24-1,0 1,0 0,0-1,0 1,0-25,0-1,-24 1,24 0,-25-25,0 0,0 0,0 0,1-25,-1 0,0-24,0-1</inkml:trace>
  <inkml:trace contextRef="#ctx0" brushRef="#br0" timeOffset="405919.7826">16272 9227,'25'0,"-25"25,24 25,-24-25,25-1,-25 1</inkml:trace>
  <inkml:trace contextRef="#ctx0" brushRef="#br0" timeOffset="406476.6366">16446 9178,'0'25,"24"-25,-24 24,-24 1,24 0,0 0,-25 24,0-24,0 25,0-25,0-1,1 26,-26-25,25 0,0-1,1 1,-1-25,50 0,-1-25,1 25,-25-24,25-1,0 25,0-25,-1 25,1-25,25 25,-25 0,0 0,-25 50,-25-25,0-1,25 1,-50 25,25-25,1 24,-1-24,0 0,0 0,25-1,25-24,0 0,0-24,-1-1,1 0,25 0,-25 0,24 1,-24-1,0 0,0 0,0 0,-1 25,-24 25,0 0,0 0,0 0,0 24,0-24,0 0,0 0,0-1,0 1,-24 0,-1-25,0 0</inkml:trace>
  <inkml:trace contextRef="#ctx0" brushRef="#br0" timeOffset="406648.6603">16421 9599,'0'25,"0"0,0 25,0-26,0 26,0 0,0-1,0-24,0 25,0-1,0-24,0 0,0 0,-25 0,0-25</inkml:trace>
  <inkml:trace contextRef="#ctx0" brushRef="#br0" timeOffset="406968.741">16123 9674,'0'0,"0"25,25-25,0 24,-25 1,24 0,1 0,0 0,0-1,0-24,-25 25,0 0,24-25,-24 25,0 0,-24-25,24 24,-25-24,0 25,-25-25,26 0,-1 25,0-25,0 0,0 0,1 0,-1 0,25 25,25 0,24 0,-24-25,0 24,24-24,26 0,-26 25,26-25,-25 0,-1 25,1-25,-1 0,1 25,-25-25,24 0,-24 0,0 0,-25-25</inkml:trace>
  <inkml:trace contextRef="#ctx0" brushRef="#br0" timeOffset="407448.7379">17066 9996,'0'25,"0"0,0 0,0 0,0-1,-50-48,50 73</inkml:trace>
  <inkml:trace contextRef="#ctx0" brushRef="#br0" timeOffset="407868.6516">17438 9500,'0'-25,"24"25,1 0,0 0,25 0,-1 0,-24-24,25 24,-1 0,1-25,0 25,-26 0,1 0,0 0,0 0,-50 0,0 25</inkml:trace>
  <inkml:trace contextRef="#ctx0" brushRef="#br0" timeOffset="408028.471">17686 9203,'0'24,"0"1,0 0,0 0,0 24,0 1,0-25,0 24,0 1,-25 0,25-26,0 26,-25 0,25-26</inkml:trace>
  <inkml:trace contextRef="#ctx0" brushRef="#br0" timeOffset="408219.9407">17537 9699,'0'24,"0"1,0 0,0 0,0 0,25 24,-25-24,0 0,0 24,0 1,0 0,0-25,0 24,0-24</inkml:trace>
  <inkml:trace contextRef="#ctx0" brushRef="#br0" timeOffset="408835.7553">17587 9847,'24'0,"-24"-24,25 24,0 0,0 0,0 0,-1 0,-24 24,25 1,-25 0,0 0,0 0,0-1,-25 1,25 0,-24 0,24 0,-25 0,50-50,-25 0,0 0,24-25,1 1,0-1,0-24,0 24,-1-24,1-1,0 26,0-1,0-24,-25 49,24-25,1 26,-25 48,0 1,-25 0,25 0,0 24,0-24,0 0,0 0,0 0,25-25,0 24,0-24,0-24,24 24,-24-25,0 25,0-25,-1 0,1 25,-50 0,1 25,-1 0,0-25,0 25,0-1,1 1,-1-25,25 25,-25 0,25 0,0-1,0 1,0 0,0 0,0 0,0-1,25 1,-50 0,25 0,0 24,0-24,0 0,-25 0,25 0,-25 0,1-1,-1 1,0-25,0 25,0-25,1-50,-1 50,0-24</inkml:trace>
  <inkml:trace contextRef="#ctx0" brushRef="#br0" timeOffset="408995.9313">17859 9773,'0'25,"25"0,0-1,-25 1,25 0,0 0,-1 0,26-1,-25 26,0-25,24 0,-24-25,25 25,-26-25,26 24,-25-48,0 24,24 0</inkml:trace>
  <inkml:trace contextRef="#ctx0" brushRef="#br0" timeOffset="409312.8529">18777 9351,'25'-24,"-25"-1,-25 50,25-1,-25 26,1 24,24-24,-149 322,124-322,0-1,25 1,0 0,-25-26,25 1,25-25,-25-25,0 1,25-26,-25 0,25-24,0-1</inkml:trace>
  <inkml:trace contextRef="#ctx0" brushRef="#br0" timeOffset="409576.4585">18777 9252,'0'25,"25"-25,-25 25,0 0,0 24,25-24,-25 0,25 24,-25 1,24 0,-24-1,25 26,0-26,-25 1,25-1,-25 1,25-25,-25 24,0 1,0-25,24 0,-24 0,0-1,0 1,-24-50,-1 25,-25-74,25 24,1 25</inkml:trace>
  <inkml:trace contextRef="#ctx0" brushRef="#br0" timeOffset="409739.9443">18628 9798,'25'0,"0"0,0 0,0 0,24-25,1 25,-25 0,-1-25,1 25,0-25</inkml:trace>
  <inkml:trace contextRef="#ctx0" brushRef="#br0" timeOffset="410140.1551">19149 9178,'0'-25,"25"50,0-25,0 0,-1 25,1-1,-25 1,0 0,0 0,-25 0,1-25,24 24,-25 1,0 0,0-25,0 25,50-25,0 0,0 0,0 0,-1 0,1 0,25 0,-50-25,49 25,-24 0,0 0,0 0,-50-25</inkml:trace>
  <inkml:trace contextRef="#ctx0" brushRef="#br0" timeOffset="440072.0246">19496 9823,'-24'0,"-1"24,50-48,-1 24,26-25,0 25,-1-25,1-25,0 26,24-1,-24 25,-1-25,-24 0,25 25,-26-25,1 25,0 0,0 0,-25 25,-25 0,25 0,-25 0,25-1,-25 1,25 0,-24 25,-1-26,25 1,-25-25,25 25,-25-25</inkml:trace>
  <inkml:trace contextRef="#ctx0" brushRef="#br0" timeOffset="440243.9732">19869 9451,'0'24,"0"1,0 0,0 0,0 24,0-24,0 25,0-1,0-24,0 25,0-25,0 24,-25-49,25 25</inkml:trace>
  <inkml:trace contextRef="#ctx0" brushRef="#br0" timeOffset="440475.9895">19769 9575,'-24'24,"24"1,-25 0,25 25,0-1,-25 1,25-1,-25 1,25 0,0-1,0-24,0 0,25 0,0 0,-25-1,49-24,-24 0,0 0,25 0,-26 0,26 0,0 0,-26 0,26-24,-25 24,24-25,1 25,0 0,-26-25,-24-50,25 75,0-24</inkml:trace>
  <inkml:trace contextRef="#ctx0" brushRef="#br0" timeOffset="440715.9764">20315 9401,'25'-25,"0"25,24-25,-24 25,25-24,-26 24,26-25,24 25,-24 0,0-25,-1 25,1 0,-25 0,0 0,-1 0,1 0,-25 25,-25 0,1-25,-1 24,0-24</inkml:trace>
  <inkml:trace contextRef="#ctx0" brushRef="#br0" timeOffset="440996.5042">20464 9451,'0'24,"25"1,-25 0,0 0,0 0,0 24,0-24,-25 0,25 0,0-1,0 1,0 0,0 0,0-50,0 0</inkml:trace>
  <inkml:trace contextRef="#ctx0" brushRef="#br0" timeOffset="441480.2012">20513 9624,'25'-74,"-50"148,75-173,-25 99,0-25,-1 25,1 0,0 25,0 0,-25 0,-25-1,25 1,-25 25,0-25,1 24,-1-24,25 0,-25 0,0-1,50-24,0-24,-25-1,25 0,-1 0,1 0,0 1,-25-1,25 25,-25-25,0 0,25 0,-25 1,0-1,0 0,0 0,-25 25,25 25,0 0,0 0,25-1,-25 26,0 0,0 24,0-24,0 24,0-24,0 24,0 1,-25-26,25 1,0-1,-25-24,25 0,0 0,-25 0,25-50,-25 25,25-25,0 0,-24-24,-1-1,25-24</inkml:trace>
  <inkml:trace contextRef="#ctx0" brushRef="#br0" timeOffset="441663.9947">21034 9178,'25'0,"0"0,0 25,0-1,-1 1,-48-74,48 49</inkml:trace>
  <inkml:trace contextRef="#ctx0" brushRef="#br0" timeOffset="442152.1331">21282 9153,'0'0,"-24"25,-1 0,0-1,0 1,0 25,1-1,-1-24,-25 25,25-25,1-1,24 1,-25-25,25 25,0-50,25 25,-1 0,-24-25,25 1,25-1,-25 25,-1-25,1 25,0 0,0 0,-25 25,-25-25,25 25,0-1,-25 1,0 0,1 25,-1-1,-25-24,25 25,1-26,24 26,0-25,-25-25,50 25,-1-50,1 25,0-25,0 0,0 0,-1-24,26 24,-25 0,0 0,-1 1,1-1,0 0,0 0,-25 0,0 50,0 0,0 0,0 0,0 24,0-24,-25 0,25 0,0-1,0 26,0-25,-25 0,0-25,1 0</inkml:trace>
  <inkml:trace contextRef="#ctx0" brushRef="#br0" timeOffset="442312.3879">21208 9500,'0'25,"0"0,0 0,0-1,25 1,-25 0,0 25,0-26,0 26,0 0,0-26,-25 1,25 25,0-25,-25-1,0-48</inkml:trace>
  <inkml:trace contextRef="#ctx0" brushRef="#br0" timeOffset="442651.9863">20910 9550,'25'0,"-25"25,25-1,0 1,-25 0,25 0,-25 0,24 24,-24-24,25 0,-25 0,0-1,0 1,-25 0,25 0,-24 0,-1-25,0 0,0 0,0 24,-24-24,24-24,0 24,0 0,1 0,48 24,26 1,-25-25,24 25,-24-25,25 25,-1-25,26 0,-26 0,-24 25,25-25,-1 0,1 0,0 0,-26 0,1 0,0 0,0 0</inkml:trace>
  <inkml:trace contextRef="#ctx0" brushRef="#br0" timeOffset="442800.5612">21679 10071,'25'25,"0"-1,-50-48,0 24</inkml:trace>
  <inkml:trace contextRef="#ctx0" brushRef="#br0" timeOffset="448852.5071">18455 10988,'-25'25,"25"0,-25 0,0 24,25 1,-25 25,1-1,-26 0,25 1,0-1,1 1,-1-26,25 1,0-1,-25-24,25 0,25-50,0-24,-25 24,24-50,1 26</inkml:trace>
  <inkml:trace contextRef="#ctx0" brushRef="#br0" timeOffset="449056.3306">18430 11038,'0'0,"0"-25,0 50,0 0,25 0,-25-1,24 1,-24 25,25 0,-25-1,25 1,-25-1,25 1,-25 0,0-1,25 1,-25-1,0 1,0-25,0 0,0 24,0-24</inkml:trace>
  <inkml:trace contextRef="#ctx0" brushRef="#br0" timeOffset="449207.9514">18281 11485,'25'0,"24"0,-24 0,0 0,25-25,-26 25,26 0,-25-25,0 25</inkml:trace>
  <inkml:trace contextRef="#ctx0" brushRef="#br0" timeOffset="449420.6137">18777 11261,'25'0,"0"0,0 0,24 0,-24 0,25 0,-26 0,26 0,0 0,-26 0,26 0,-25 0,0 0,-25 25</inkml:trace>
  <inkml:trace contextRef="#ctx0" brushRef="#br0" timeOffset="449583.8211">18976 11112,'0'25,"24"0,-24 25,0-25,0 24,0 1,0-1,0 1,0 0,25-26,-25 26,0-25</inkml:trace>
  <inkml:trace contextRef="#ctx0" brushRef="#br0" timeOffset="449904.6046">19248 11038,'25'0,"0"0,0 25,-25 0,25-25,-1 24,-24 1,25 0,-25 0,0 0,25 0,-50-1,25 26,-25-25,1 24,-1-24,25 0,-25 0,0 0,0-1,50-24,0 0,0 0,0-24,-1 24,1 0,25-25,-25 25,-1 0,1 0,0 0,-25-25</inkml:trace>
  <inkml:trace contextRef="#ctx0" brushRef="#br0" timeOffset="450188.346">19621 11063,'0'0,"24"25,-24-1,0 26,0-25,-24 25,24-1,0 26,0-26,-25 1,25-1,0-24,0 0,0 0,0 0,25-25,-1 0,1 0,0 0,0 0,24 0,-24 0,25 0,-25 0,-1 24,1-24,0 0,0 25,0-25,-50-25</inkml:trace>
  <inkml:trace contextRef="#ctx0" brushRef="#br0" timeOffset="450391.8638">19695 11013,'25'0,"0"0,-1 0,1 0,0 0,0 0,0 0,24 0,-24 0,0 0,0 25</inkml:trace>
  <inkml:trace contextRef="#ctx0" brushRef="#br0" timeOffset="450552.9486">19645 11311,'25'0,"0"0,0 0,24 0,-24 0,25-25,-25 25,-1 0,1 0,0 0,0 0,-25 25</inkml:trace>
  <inkml:trace contextRef="#ctx0" brushRef="#br0" timeOffset="450903.8332">20340 10914,'25'0,"-1"0,1 0,0 0,25 0,-1 0,1-25,-1 25,1 0,0-25,-1 25,-24 0,25 0,-25 0,-1 0,-24 25,-24-25,-1 25,0 0,-25 0</inkml:trace>
  <inkml:trace contextRef="#ctx0" brushRef="#br0" timeOffset="451128.2539">20439 11112,'0'25,"0"0,0 0,0 0,0 0,0-1,0 26,0-25,0 0,0-1,0 1,0 0</inkml:trace>
  <inkml:trace contextRef="#ctx0" brushRef="#br0" timeOffset="451552.2483">20513 11162,'0'0,"0"-25,25 25,0 0,0 0,0 0,-1 25,1 0,-25 0,0 0,-25-1,25 1,-24 0,-1 0,0 24,25-24,-25-25,25 25,0-50,25 25,-25-25,25 1,0-1,-1 0,1 0,-25 0,25 1,0-1,-25 0,25 25,-25-25,0 0,0 0,0 1,-25 48,50 1,-25 0,0 25,0-1,25 1,-25 0,0-1,0 1,0-1,0 1,0 0,0-1,0 1,0-25,-25 24,25-24,-25-25,25 25,-25-50,0 0,0 0</inkml:trace>
  <inkml:trace contextRef="#ctx0" brushRef="#br0" timeOffset="451775.9812">21158 10691,'25'0,"-25"25,25-25,0 24,-25 1,25 0,-1 0,1-25</inkml:trace>
  <inkml:trace contextRef="#ctx0" brushRef="#br0" timeOffset="452252.1097">21406 10691,'0'0,"0"0,0 25,-24-1,-1 26,0-25,0 24,0-24,1 25,-26-25,25 24,0-24,1 0,-1 0,25-1,0-48,25 24,-25-25,24 25,26-25,-25 0,0 0,24 25,-24-24,0 24,0 0,-1 0,-24 24,0 1,0 0,-24 0,-1 0,0-1,0 26,0-25,1 25,-1-26,0 26,0-25,25 0,25-25,0 0,-25-25,25 0,-1 0,26 0,-25 1,0-1,-1 0,1 0,0 0,0 0,-25 50,0 0,0 0,0 0,0 0,0-1,0 1,0 0,0 0,0 0,-25-25,0 0</inkml:trace>
  <inkml:trace contextRef="#ctx0" brushRef="#br0" timeOffset="452416.2822">21357 11063,'0'25,"0"-1,0 1,0 0,-25 25,25-25,0 24,0 1,0-25,-25 24,25-24,-25 0,25 24,-24-24,-26-25,25-25</inkml:trace>
  <inkml:trace contextRef="#ctx0" brushRef="#br0" timeOffset="452739.9992">20985 11261,'0'-24,"0"48,25-24,-1 25,-24 0,25 0,-25 0,25-1,-25 1,0 0,-25-25,25 25,-25 0,1-25,-1 24,0-24,0 0,0 0,1 25,-1-25,50 25,24 0,-24-25,25 25,-26-25,26 24,0-24,-1 0,1 25,-1-25,1 0,0 25,-26-25,26 0,-25 0,0 0,-1 25,1-25,0 0,0 0</inkml:trace>
  <inkml:trace contextRef="#ctx0" brushRef="#br0" timeOffset="452924.3909">22101 11658,'0'25,"0"-50,-25 25</inkml:trace>
  <inkml:trace contextRef="#ctx0" brushRef="#br0" timeOffset="454724.0089">14635 13146,'-25'25,"25"0,-25 0,25 0,-25 24,25 1,-24 0,-1 24,0-24,-25 24,26-24,24-1,-25 26,0-26,0 1,25-1,0-24,0 0,0-50,0 0,25 1,-25-51</inkml:trace>
  <inkml:trace contextRef="#ctx0" brushRef="#br0" timeOffset="454967.9732">14585 13146,'25'25,"-25"0,0 0,0 25,25-26,-25 26,25 24,-25-24,24 24,-24-24,25 0,-25 24,0-24,25-1,-25-24,0 25,0-26,25 1,-50-25,25-25,0 1,-25-1</inkml:trace>
  <inkml:trace contextRef="#ctx0" brushRef="#br0" timeOffset="455116.2779">14412 13643,'24'0,"1"-25,0 25,0 0,24-25,-24 25,25 0,-25-25,-1 25,1-25</inkml:trace>
  <inkml:trace contextRef="#ctx0" brushRef="#br0" timeOffset="455404.8367">14957 13543,'25'0,"0"0,0 0,-1 0,1 0,0 0,25 0,-26 0,1 0,0 0,-50-74</inkml:trace>
  <inkml:trace contextRef="#ctx0" brushRef="#br0" timeOffset="455580.1091">15081 13295,'0'25,"0"0,0 0,0 24,0 1,0 0,0-1,0 1,0 24,0-24,0-25,25 24,-25-24,0 0,25 0</inkml:trace>
  <inkml:trace contextRef="#ctx0" brushRef="#br0" timeOffset="455928.0025">15379 13295,'25'25,"0"-25,-1 25,1-25,-25 25,25 0,-25-1,25-24,-25 25,0 0,0 0,0 24,-25-24,0 0,0 0,1 24,-1-24,0 0,0 0,0 0,25-1,-25-24,75 0,0 0,-25 0,-1 0,26 0,-25 0,0 0,-1-24,1 24,0 0,0-25,0 25</inkml:trace>
  <inkml:trace contextRef="#ctx0" brushRef="#br0" timeOffset="456251.8037">15751 13345,'-25'0,"25"25,0 0,0 24,25 1,-50-1,25 1,0 0,-25 24,25-24,0-1,0 1,0-1,0-24,0 0,25-25,0 0,0 0,0 0,-1 0,1 0,0 0,0 0,24 0,-24 0,0 0,0 0,0 0,-1 0,1 0,-50-25,1 0</inkml:trace>
  <inkml:trace contextRef="#ctx0" brushRef="#br0" timeOffset="456440.431">15801 13395,'24'0,"1"0,0 0,0 0,0 0,-1 0,26 0,-25 0</inkml:trace>
  <inkml:trace contextRef="#ctx0" brushRef="#br0" timeOffset="456591.5418">15751 13593,'25'0,"0"0,-1 25,26-25,0 0,-26 0,26 0,-25 0,24 0,-24 0,-25-25</inkml:trace>
  <inkml:trace contextRef="#ctx0" brushRef="#br0" timeOffset="456948.6492">14287 12898,'0'0,"-24"0,-1 25,0-25,0 50,0-25,1 49,-1-24,0 49,0-25,25 26,-25-1,25-25,0 25,0-24,25-1,25-24,-25-1,24 1,26-25,-1 0</inkml:trace>
  <inkml:trace contextRef="#ctx0" brushRef="#br0" timeOffset="457352.5475">16272 12898,'-25'25,"50"0,-25 0,0 0,25-1,-25 26,24 0,1-1,0 26,-25-26,25 1,-25 24,25-24,-25 24,0-24,0-25,0 49,0-24,-25-1,25 1,-25 0,0-26,0 26,25-25,-24 0,-1-25,0-25</inkml:trace>
  <inkml:trace contextRef="#ctx0" brushRef="#br0" timeOffset="457648.7999">16545 12874,'0'24,"25"-24,-1 0,1 0,0 0,0 0,0 0,24 0,-24 0,0 25,24-25,-24 0,0 0,-25 25,-25-25</inkml:trace>
  <inkml:trace contextRef="#ctx0" brushRef="#br0" timeOffset="457864.7602">16917 12675,'0'25,"0"0,25-25,-25 49,0-24,0 25,0-25,0 49,0-49,0 49,0-24,0-1,0 1,-25 25,25-26</inkml:trace>
  <inkml:trace contextRef="#ctx0" brushRef="#br0" timeOffset="458940.0106">17462 13419,'25'0,"0"0,0-24,25 24,-26 0,1 0,25 0,-25 0,-1 0,1-25,0 25,0 0,0 0,-1 0,-48 25,-1-25,-25-50,25 50,1 0</inkml:trace>
  <inkml:trace contextRef="#ctx0" brushRef="#br0" timeOffset="459231.9511">17413 13643,'-25'-25,"50"25,0 0,-1 0,26 0,-25 0,25 0,-1 0,1-25,-25 25,24 0,1-25,-25 25,-1 0,1 0,0 0,0 0,-50 0</inkml:trace>
  <inkml:trace contextRef="#ctx0" brushRef="#br0" timeOffset="460840.9003">18827 13072,'0'0,"0"-25,-25 50,25 25,-25-1,0 1,1 24,-1 26,0-26,-25 0,26-24,24 24,-25-24,0 0,25-1,0-24,0 0,25-50,-25-25,25 1,-25-1,24-24</inkml:trace>
  <inkml:trace contextRef="#ctx0" brushRef="#br0" timeOffset="461056.034">18827 13072,'0'0,"0"-25,0 50,0 0,25 24,-25-24,24 25,1 0,-25-1,25 26,-25-26,25 26,-25-26,0 1,25-1,-25 1,0 0,0-26,24 1,-24 25,-24-50,24 25,-25-25,0 0</inkml:trace>
  <inkml:trace contextRef="#ctx0" brushRef="#br0" timeOffset="461196.953">18604 13568,'24'0,"1"-25,0 1,25 24,-26-25,26 25,0-25,-26 0,1 0,0 1</inkml:trace>
  <inkml:trace contextRef="#ctx0" brushRef="#br0" timeOffset="461496.5039">19100 12973,'24'0,"1"0,0 0,-25 25,25-25,0 24,-1 1,-24 0,0 0,0 0,-24-1,24 1,-25 0,0 0,0-25,0 25,1-25,24 25,24-25,1 0,0 0,25-25,-26 25,26-25,-25 25,0-25,24 25,-24-25</inkml:trace>
  <inkml:trace contextRef="#ctx0" brushRef="#br0" timeOffset="461772.3477">18479 12948,'0'0,"-24"-25,-1 25,0 25,25 25,-25-1,0 1,1 24,-1 26,25-1,0-25,0 25,25-24,-25-1,24 1,26-26,-25 26,24-51,1 1,25-25</inkml:trace>
  <inkml:trace contextRef="#ctx0" brushRef="#br0" timeOffset="462128.2684">19422 12923,'25'25,"-25"0,25 0,-1-1,1 26,0-25,0 49,0-24,0 0,-25-1,24 26,-24-26,25 1,-25-1,0 1,-25 0,1-1,24 1,-25-1,0 1,0-25,-25 0,26-1,-1-24,0-24</inkml:trace>
  <inkml:trace contextRef="#ctx0" brushRef="#br0" timeOffset="462460.3111">19769 12923,'25'0,"0"0,25 0,-26 0,1 0,25 0,-25 0,-1-25,1 25,0 0,0 0,0 0,-50 0,0 0</inkml:trace>
  <inkml:trace contextRef="#ctx0" brushRef="#br0" timeOffset="462680.0189">20141 12725,'25'0,"-25"25,0-1,0 1,25 25,-25-1,0 1,0 0,0-1,0 1,0-1,0-24,-25 25,25-25</inkml:trace>
  <inkml:trace contextRef="#ctx0" brushRef="#br0" timeOffset="467604.8023">21134 6300,'0'0,"0"-24,0-1,-25 25,25 25,-25-1,25 1,-25 25,0 24,1 25,-26-24,25 24,0-25,-24 1,24-1,25-24,-25 0,25-1,0-24,0 0,25-25,-25-25,-25-25,50 26</inkml:trace>
  <inkml:trace contextRef="#ctx0" brushRef="#br0" timeOffset="467792.0597">21084 6325,'0'0,"0"-25,25 25,-25 25,0 0,25 25,-25-1,0 1,24-1,-24 26,25-26,-25 26,0-26,0 1,0 0,25-1,-25-24,0 25,0-25,-25-1</inkml:trace>
  <inkml:trace contextRef="#ctx0" brushRef="#br0" timeOffset="467940.1244">20910 6821,'0'0,"25"0,0 0,0 0,24 0,1 0,0 0,-26-25,26 25,-25-24</inkml:trace>
  <inkml:trace contextRef="#ctx0" brushRef="#br0" timeOffset="468168.0088">21382 6424,'0'25,"0"25,0-25,0 49,0-24,0 24,0-24,0-1,0 1,0 24,-25-24,25-25,0 0,0-1,25-48,-25-26,0 25,24-24</inkml:trace>
  <inkml:trace contextRef="#ctx0" brushRef="#br0" timeOffset="468495.7484">21406 6573,'25'-173,"-50"346,75-346,-25 173,-25 24,25-24,24 0,-49 25,25 0,0-25,0 25,-25 0,0-1,0 1,0 0,-25 0,0-25,0 25,0-1,1 1,-1-25,0 25,0-25,0 0,1 0,48-25,26 25,-25 0,0 0,-1 0,1 0,0 25,0-25,-25 25,25 0,-25-1,0 1,-25 0,0 0,0 0,0 0,1-25,-26 24,25-24,0 0</inkml:trace>
  <inkml:trace contextRef="#ctx0" brushRef="#br0" timeOffset="468764.8534">20662 6350,'-25'0,"1"25,-1 0,0-1,-25 26,26 24,-1 1,0 24,0 0,25 1,0-1,0 0,25 0,0-24,24-1,1-24,24-1,1-24,-1-25,1 0,-1-25</inkml:trace>
  <inkml:trace contextRef="#ctx0" brushRef="#br0" timeOffset="469011.9848">21704 6176,'25'0,"0"25,0 0,-1 0,1 24,0 1,-25 0,25 24,0 0,-25 1,0-1,-25 1,25-26,-25 26,0-26,0 26,-24-1,24-24,0-1,-49 1,49-25,0-25</inkml:trace>
  <inkml:trace contextRef="#ctx0" brushRef="#br0" timeOffset="469256.505">21977 6102,'25'0,"0"0,-1 0,1 0,74 0,-74 0,0 0</inkml:trace>
  <inkml:trace contextRef="#ctx0" brushRef="#br0" timeOffset="469404.8805">22250 5854,'0'25,"0"0,0 24,0-24,0 25,0-1,-25 26,25-26,0 26,-25-1,25 0</inkml:trace>
  <inkml:trace contextRef="#ctx0" brushRef="#br0" timeOffset="469679.8932">22299 6598,'25'-25,"0"25,0 0,0 25,-1-25,26 0,-25 25,0-25,-1 0,1 0,-25 25</inkml:trace>
  <inkml:trace contextRef="#ctx0" brushRef="#br0" timeOffset="469831.973">22250 6772,'0'24,"25"-24,24 0,1 0,-1-24,1 24,-25 0,24 0,1 0,-25 0,24 0,-24 0,0-25</inkml:trace>
  <inkml:trace contextRef="#ctx0" brushRef="#br0" timeOffset="470051.7326">22771 6375,'0'25,"25"-1,-25 26,0 0,0-1,0 1,0 24,0-24,0-1,0 1,-25 0,25-1,0-24,0 0,0-50,0 0</inkml:trace>
  <inkml:trace contextRef="#ctx0" brushRef="#br0" timeOffset="470415.8883">22820 6424,'25'-24,"-50"48,75-73,-25 49,-25 25,25-25,-1 24,-24 1,25 0,0-25,-25 25,0 0,0 24,0-24,0 0,-25 0,0-1,1 1,-1-25,0 25,0 0,0-25,1 0,-1-25,25 0,25 0,-1 25,1-24,25 24,-25 0,-1 24,1-24,25 25,-25 0,-1 0,-24 0,0-1,0 1,-24 0,24 0,-25-25,0 25,0 0,0-1,-24-24,24 25,0-25,0 0,1-25,-1 25,25-24,-25-26,25 0</inkml:trace>
  <inkml:trace contextRef="#ctx0" brushRef="#br0" timeOffset="470584.0026">22994 6176,'25'0,"0"0,-1 0,1 0,0 0,0 0,0 0,-1 0,1 0,0 0,0 0</inkml:trace>
  <inkml:trace contextRef="#ctx0" brushRef="#br0" timeOffset="470788.29">23341 5953,'0'0,"0"25,0 0,0 0,0 24,0 1,-25-25,25 24,0 1,0-1,0 26,-24-26,-1-49,25 50</inkml:trace>
  <inkml:trace contextRef="#ctx0" brushRef="#br0" timeOffset="471075.769">23763 6276,'0'0,"0"-25,-25 25,25 25,-25-1,25 1,-25 0,1 49,24-24,-25 0,0 24,25-24,-25-1,0 26,25-26,-24-24,24 0,0 0,0 0,0-50,24 0,-24 0,25 0</inkml:trace>
  <inkml:trace contextRef="#ctx0" brushRef="#br0" timeOffset="471276.1277">23788 6201,'0'25,"24"0,-24 0,0-1,25 26,-25 0,25-1,-25 1,0-1,25 26,-25-26,25 1,-25 0,0-1,0-24,0 25,0-25,25-1,-25 26,-25-50,25 25,-25-75,0 25</inkml:trace>
  <inkml:trace contextRef="#ctx0" brushRef="#br0" timeOffset="471424.3886">23639 6722,'0'0,"-25"-25,50 25,0 0,-1 0,1 0,0 0,25 0,-26-25,26 25,-50-74,25 49</inkml:trace>
  <inkml:trace contextRef="#ctx0" brushRef="#br0" timeOffset="471628.0341">24061 6176,'0'-24,"24"24,1 0,0 0,25 0,-26 0,1 0,0 0,0 0,0 0,-1 0</inkml:trace>
  <inkml:trace contextRef="#ctx0" brushRef="#br0" timeOffset="471831.853">24383 5928,'0'25,"0"0,0 25,0-26,0 26,25-25,-25 24,0 1,0 0,0-1,0 1,0-1,0 1,0 0,-25-26</inkml:trace>
  <inkml:trace contextRef="#ctx0" brushRef="#br0" timeOffset="475472.3233">20613 13469,'-25'-25,"50"25,-1 0,1-25,0 25,25 0,-25 0,24 0,-24-24,25 24,-1 0,-24-25,0 25,0-25,-50 25,0 25</inkml:trace>
  <inkml:trace contextRef="#ctx0" brushRef="#br0" timeOffset="475672.0215">20637 13568,'25'0,"0"0,25 0,-25 0,24 0,1 0,-25 0,24 0,-24 0,25 0,-26 0,1 0,0 0,0 0,0 0</inkml:trace>
  <inkml:trace contextRef="#ctx0" brushRef="#br0" timeOffset="476020.0417">22076 13022,'0'25,"0"0,-25 25,25-1,-24 1,24 24,-25 1,0-1,0 1,0-1,1-24,24-1,-25 1,25-1,0-24,-25 0,50-25,-25-25,0 0,25-24,-25-1</inkml:trace>
  <inkml:trace contextRef="#ctx0" brushRef="#br0" timeOffset="476260.1979">22126 13072,'25'0,"-25"25,24 0,-24-1,25 26,-25 0,0-25,25 24,-25 26,25-26,-25 1,0-1,25 1,-25 0,24-1,-24 1,0-25,0-1,0 26,25-50,-25 25,-25 0,1-25,-1-25</inkml:trace>
  <inkml:trace contextRef="#ctx0" brushRef="#br0" timeOffset="476412.641">21977 13519,'0'0,"25"0,0-25,-1 25,1 0,0 0,25 0,-26-25,1 25,25 0,-25-25,-1 25,-24-25,25 1</inkml:trace>
  <inkml:trace contextRef="#ctx0" brushRef="#br0" timeOffset="476580.4001">22374 13047,'25'0,"-1"0,1 0,0 0,0 0,0 0,-1 0,1 0,-25-25,25 25</inkml:trace>
  <inkml:trace contextRef="#ctx0" brushRef="#br0" timeOffset="476751.9633">22671 12849,'0'25,"0"-1,0 26,25-25,-25 24,0 1,-25 0,25-1,0 1,0 0,0-26,0 1,0 0</inkml:trace>
  <inkml:trace contextRef="#ctx0" brushRef="#br0" timeOffset="477080.8973">21828 12849,'-25'25,"1"-1,-1 1,0 0,25 25,-25 24,0-24,25 24,0 1,0 24,0-25,0 1,25-1,0 0,25-24,-1 0,1-1,-1-24,1 0</inkml:trace>
  <inkml:trace contextRef="#ctx0" brushRef="#br0" timeOffset="477495.9089">22920 12824,'24'25,"-24"0,25-1,-25 26,25 0,0-1,-25 26,25-26,-1 26,-24-1,25-24,-25 24,0-24,0-1,0 1,-25 0,1-26,-1 26,0 0,0-26,-24 1,24 0,-25 0,25-25,1 0</inkml:trace>
  <inkml:trace contextRef="#ctx0" brushRef="#br0" timeOffset="477940.0359">23292 12774,'24'0,"1"0,0 25,0-25,0 25,-1 0,1-25,-25 25,0-1,0 1,-25 0,1-25,-1 25,0 0,0-25,25 24,-25-24,50 0,0 0,0 0,0 0,24-24,-24 24,0 0,0 0,-1 0,1 0,-25-25</inkml:trace>
  <inkml:trace contextRef="#ctx0" brushRef="#br0" timeOffset="485812.2693">17512 15205,'25'0,"0"0,0-25,-1 25,1 0,0 0,25 0,-26 0,1 0,0-24,0 24,0 0,-1 0,-24-25,25 25,-50 25,1-1,-1 1</inkml:trace>
  <inkml:trace contextRef="#ctx0" brushRef="#br0" timeOffset="486063.9353">17562 15379,'25'0,"-1"25,1-25,25 0,-25 0,24 0,-24 25,0-25,24 0,-24 0,0 0,0 0,0 0,-1 0,-48-25</inkml:trace>
  <inkml:trace contextRef="#ctx0" brushRef="#br0" timeOffset="486768.3954">18752 15131,'25'-25,"0"50,0-25,24 0,1 0,-25 0,24 0,-24 0,25 0,-25 0,24 0,-24-25,0 25,0 0,-1 0,-48 0,24 25,-25-25</inkml:trace>
  <inkml:trace contextRef="#ctx0" brushRef="#br0" timeOffset="487157.151">18827 15329,'25'0,"-1"0,1 0,0 25,25-25,-26 0,1 0,0 25,0-25,-25 25,25-25,-1 25,-24-1,-24-24,24 25,-25-25,25 25,-25 0,-25 24,26-24,-1 0,0 0,-25-25,26 25,-1-25,0 24,0-24,25-24,25 24,0 0,0 0,-1-25,26 25,-25-25,24 25,-24 0,25 0,-25 0,24 0,-24 0,0 0,0 0,-1 0,-48 0,-1-25,0 0</inkml:trace>
  <inkml:trace contextRef="#ctx0" brushRef="#br0" timeOffset="487368.0498">19025 14536,'-25'0,"25"24,0 1,0 0,0 25,0-1,0 1,0 24,0-24,0 24,0-24,0-1,0 1,25 0</inkml:trace>
  <inkml:trace contextRef="#ctx0" brushRef="#br0" timeOffset="487680.7525">19621 14833,'0'0,"-25"0,0 25,25 0,-25 0,25-1,-25 26,0 0,1 24,24-24,-25 24,25 0,0-24,0 25,0-26,25 1,-1-1,1 1,0-50,0 25,25-25,-26 0</inkml:trace>
  <inkml:trace contextRef="#ctx0" brushRef="#br0" timeOffset="487927.9624">19918 15007,'0'-25,"0"50,-25 0,25-1,0 26,-24 0,-1 24,0-24,25 24,-25-24,0-1,25 26,-24-50,24 24,0-24,-50-75,50 26,25-26</inkml:trace>
  <inkml:trace contextRef="#ctx0" brushRef="#br0" timeOffset="488148.91">19943 14908,'25'0,"-25"24,0 1,0 0,25 25,-25-1,24 1,-24-1,25 1,-25 0,25-1,-25 1,0 0,25-1,-25-24,0 25,0-26,0 1,0 0,-25-25,0 0,0-25</inkml:trace>
  <inkml:trace contextRef="#ctx0" brushRef="#br0" timeOffset="488292.4867">19769 15354,'25'-25,"0"25,0 0,0 0,-1 0,26 0,0-25,-1 25,-24-24,0 24</inkml:trace>
  <inkml:trace contextRef="#ctx0" brushRef="#br0" timeOffset="488572.0715">20265 15156,'0'0,"-24"0,48 24,1-24,0 0,0 0,0 0,-1 0,1 0,25 25,-25-25,-1 0,1 0,0-25,0 25,0 0</inkml:trace>
  <inkml:trace contextRef="#ctx0" brushRef="#br0" timeOffset="488925.067">20687 14957,'0'25,"0"0,0 0,0-1,0 1,0 25,0-1,0 1,0 0,0-1,0-24,0 25,0-1,0-24,-25-25,25 25,0-50,25 0,0 1,0 24,0 0,-1-25,26 25,-25 0,0 0,24 0,-24 0,0 0,0 0,-1 0,-24 25,-24-25,24-25,-25 25,0 0</inkml:trace>
  <inkml:trace contextRef="#ctx0" brushRef="#br0" timeOffset="489104.8179">20687 14982,'25'0,"0"0,0 0,-1-25,1 25,0 0,0 0,0 0,-1 25,1-25,0 0,-50 0,25 25</inkml:trace>
  <inkml:trace contextRef="#ctx0" brushRef="#br0" timeOffset="489248.0684">20712 15156,'25'0,"0"0,-1 0,1 0,0 0,0-25,49 25,-49 0,0 0,0-25</inkml:trace>
  <inkml:trace contextRef="#ctx0" brushRef="#br0" timeOffset="489476.0555">21134 14784,'0'24,"24"1,1 0,-25 0,25 0,-25 24,25-24,-25 25,0-1,25-24,-25 25,0-1,0 1,0-1,-25-24,0 25,25 0,-25-26,0 26,1-25,-1 24,-25-24,1 0,-1 0</inkml:trace>
  <inkml:trace contextRef="#ctx0" brushRef="#br0" timeOffset="490176.7185">18628 14660,'-24'0,"-1"24,0-24,25 25,-25-25,0 25,0-25,1 25,24 0,24-1,-24 1,0 25,0-1,0 26,-24-1,24 1,0-1,0 0,0 1,0-25,0 24,24-24,-24-26,0 26,0-25,25 0,-25-1,0 1,25-25,0 25,-25 0,25-25,0 25,-1-1,1-24,0 25,0-25,-25 25,25-25,-1 0</inkml:trace>
  <inkml:trace contextRef="#ctx0" brushRef="#br0" timeOffset="490824.6341">21406 14585,'-24'0,"48"0,1 25,0-25,25 0,-26 25,1-25,0 0,0 0,0 25,-1-25,-48 0,24 24,-25-24,25 25,0 0,0 0,0 24,-25-24,25 25,25-1,-25 1,0 0,0-1,0 26,0-26,25 1,-25-1,0 26,0-25,0-1,0-24,0 25,0-26,0 1,0 0,0 0,-25-25,25 25,-25-25,0 0,0 0,1 0,-1-25,0 0,-25 0,26-24,-1-1</inkml:trace>
  <inkml:trace contextRef="#ctx0" brushRef="#br0" timeOffset="491232.5419">21828 14511,'0'25,"25"-25,0 0,0 0,-1 0,1 0,0-25,0 25,0 0,-1 0,1 0,-50 0</inkml:trace>
  <inkml:trace contextRef="#ctx0" brushRef="#br0" timeOffset="493348.3889">22151 14263,'24'0,"-48"0,-1 0,0 0</inkml:trace>
  <inkml:trace contextRef="#ctx0" brushRef="#br0" timeOffset="497004.845">21853 14486,'-25'0,"50"0,0 0,0 0,-1 0,1 0,0 0,0 0,0 0,-25 25,24-25,-48 25,-1-1,25 1,-25 0,0 0,0 0,1-1,-1 1,0-25,25 25,-25-25,25 25,0-50,25 25,0 0,0 0,-1-25,1 25,0 0,0 0,0 0,-1 0,1 0,0 0,0 0,0 0,-50 0,0-25,0 25,0-24</inkml:trace>
  <inkml:trace contextRef="#ctx0" brushRef="#br0" timeOffset="497956.9356">17512 16917,'0'-25,"25"25,0 0,0 0,-1-25,1 25,0 0,25 0,-26 0,26 0,-25 0,0-25,-1 25,-48-24,-1 24</inkml:trace>
  <inkml:trace contextRef="#ctx0" brushRef="#br0" timeOffset="498108.6821">17537 17066,'25'0,"0"24,-1-24,1 0,0 0,25 0,-1 0,1 0,-1 0,1-24,0 24,-26-25</inkml:trace>
  <inkml:trace contextRef="#ctx0" brushRef="#br0" timeOffset="498632.0837">18430 16669,'25'0,"-1"0,26 0,0-25,-1 25,-24 0,25 0,-1 0,1 0,-25-25,24 25,-24 0,-25 25,-25 0,1 0,-1-1,0 1,-25 25,26-25,-26 24,0 1,26-1,-26 1,25-25,0 24,0-24,1 0,-1 0,0 0,0-25,50 0,0 0,-25-25,49 25,-24 0,0 0,25-25,-25 25,24 0,1 0,-25-25,24 25,-24 0,0 0,0-25,-1 25,1 0,-25-24</inkml:trace>
  <inkml:trace contextRef="#ctx0" brushRef="#br0" timeOffset="498824.4586">18802 16892,'0'25,"0"0,0-1,0 1,0 25,0-1,0 1,0 0,0-1,0 1,0-1,0-24,0 0,-25-25</inkml:trace>
  <inkml:trace contextRef="#ctx0" brushRef="#br0" timeOffset="499016.1445">18678 16148,'-25'25,"50"-1,-25 26,0 0,0 24,0-24,0 24,25 1,-25-26,0 26,0-26</inkml:trace>
  <inkml:trace contextRef="#ctx0" brushRef="#br0" timeOffset="499312.5696">19298 16421,'-25'0,"25"25,-25-1,25 1,-24 25,24-1,-25 1,25 24,0 1,0-1,0 1,0-26,25 26,-1-26,26 1,-25-1,0-49,-1 0,1 0</inkml:trace>
  <inkml:trace contextRef="#ctx0" brushRef="#br0" timeOffset="499540.5607">19745 16520,'0'-25,"-25"50,0-25,25 25,0 0,-25-1,25 1,-25 25,1-1,24 26,-25-26,0 1,25 24,-25-24,25 0,0-26,0 26,-25-50,50 0,-25-25</inkml:trace>
  <inkml:trace contextRef="#ctx0" brushRef="#br0" timeOffset="499792.1781">19720 16396,'25'0,"-1"25,-24 0,25-1,-25 26,25 0,0-1,-25 1,25-1,-25 26,24-26,-24 1,0 0,0-26,0 26,0-25,0 0,0-1,0 1,-24-25,-1 0,25-25</inkml:trace>
  <inkml:trace contextRef="#ctx0" brushRef="#br0" timeOffset="499916.1699">19571 16867,'0'0,"25"0,-25-25,25 25,-1 0,26 0,-25-24,24 24,-24 0,0 0,0-25,0 25</inkml:trace>
  <inkml:trace contextRef="#ctx0" brushRef="#br0" timeOffset="500152.302">19968 16694,'25'0,"-1"0,1 0,0 0,0 0,0 0,-1 0,1 0,0 0,0 0,0 0,-1 0,-73-50</inkml:trace>
  <inkml:trace contextRef="#ctx0" brushRef="#br0" timeOffset="500552.3956">20538 16470,'0'25,"0"0,-25 0,25 0,0 24,0 26,0-26,-24 26,24-26,0 26,0-26,-25 1,25-25,0 24,0-24,0-50,25 0,-1 25,1-24,25 24,-25 0,24 0,-24-25,25 25,-1 0,1 0,-25 0,24 0,-24 25,0-25,0 0,0 0,-50 0,0 0</inkml:trace>
  <inkml:trace contextRef="#ctx0" brushRef="#br0" timeOffset="500744.0748">20588 16545,'-25'-25,"50"25,0 0,-1 25,1-25,0 0,25 0,-25 0,-1 0,1 25,0-25,0 0</inkml:trace>
  <inkml:trace contextRef="#ctx0" brushRef="#br0" timeOffset="500904.9804">20563 16743,'0'25,"25"-25,0 0,-1 0,1 0,25 0,-25 0,24 25,1-50,-25 25,24 0,-24-25</inkml:trace>
  <inkml:trace contextRef="#ctx0" brushRef="#br0" timeOffset="501160.0793">20935 16421,'25'0,"0"0,0 25,-1-1,1 1,0 0,-25 25,25-1,0 1,-25 24,0-24,24 24,-24-24,-24-1,24 1,-25 0,25 24,-25-24,0-1,0-24,1 25,-26-26,0 1</inkml:trace>
  <inkml:trace contextRef="#ctx0" brushRef="#br0" timeOffset="501632.0123">21183 16247,'0'0,"0"-25,25 25,0 0,0 25,-1-25,1 25,0 0,0-25,0 24,-1 1,-48 0,24 0,-25-25,25 25,-25 0,0-1,0-24,1 25,24 0,24 0,26-25,-25 0,0 0,-1-25,1 25,0 0,-25-25,25 25,0 0,-1-25,1 25,-25-24</inkml:trace>
  <inkml:trace contextRef="#ctx0" brushRef="#br1" timeOffset="520684.9961">21704 3473,'50'0,"-25"0,-1 0,1 24,0-24,0 0,0 0,-1 0,1 0,0 0,0 0,-50 0,25 25,-25-25</inkml:trace>
  <inkml:trace contextRef="#ctx0" brushRef="#br1" timeOffset="534892.6648">20489 2952,'0'-25,"24"0,-24 0,0 1,0-1,0 0,0 0,0 0,0 1,-24 48,24 1,0 0,-25 0,0 24,0 1,25 0,-25-1,1 1,-1-25,25 24,-25 1,25-1,-25 1,25-25,0 0,0-1,-25 1,25 0,25-25,-25-25,25 25,-25-49,0 24,25-25,0 1</inkml:trace>
  <inkml:trace contextRef="#ctx0" brushRef="#br1" timeOffset="535171.8826">20513 2679,'25'-50,"-50"100,50-125,-25 100,25-25,-25 25,0 0,0 0,25 0,-25 24,0 1,0-1,25 26,-25-26,0 1,24 0,-24-1,0 1,0-1,0-24,0 0,0 0,25 0,-25-1,0 1,-49-99</inkml:trace>
  <inkml:trace contextRef="#ctx0" brushRef="#br1" timeOffset="535340.6389">20389 3101,'0'0,"0"-25,25 25,0 0,0 0,0 0,-1-25,1 25,0 0,0-25,0 0</inkml:trace>
  <inkml:trace contextRef="#ctx0" brushRef="#br1" timeOffset="535675.9095">20811 2877,'-25'0,"50"0,0 0,0 0,0 0,24 0,-24 0,0 0,24 0,-24 0,0-24,0 24,-75-50</inkml:trace>
  <inkml:trace contextRef="#ctx0" brushRef="#br1" timeOffset="535868.1482">20935 2654,'0'-25,"0"50,0-25,0 25,0 0,0 24,0 1,0 0,0 24,0-24,0-1,25 1,-25-1,0 1,0-25,0 0,0-1,25 1</inkml:trace>
  <inkml:trace contextRef="#ctx0" brushRef="#br1" timeOffset="536320.2588">21208 2704,'25'-25,"0"25,-1 0,-24 25,25-25,0 25,0-1,0 1,-25 0,0 0,-25 0,25-1,-25 1,0 0,0-25,1 25,-1 0,0-1,0-24,25-24,25 24,0 0,0-25,-1 25,1 0,0 0,0 0,0 0,-1 0,1 25,-25-1,25 1,-25 0,-25 0,25 0,0-1,-25 26,1-25,-1 0,25-1,-25 1,0 0,25 0,-25-25</inkml:trace>
  <inkml:trace contextRef="#ctx0" brushRef="#br1" timeOffset="536808.607">21630 2729,'-25'0,"25"24,0 1,0 0,0 0,0 24,0-24,0 25,0-1,0 1,0 0,-25-1,25 1,0-25,-25 24,25-24,0 0,0-50,25 0,0 25,0 0,-1 0,1-25,0 25,0 0,25 0,-26 0,1 25,0-25,0 0,0 0,-1 0,1 0,-50 0,1-25</inkml:trace>
  <inkml:trace contextRef="#ctx0" brushRef="#br1" timeOffset="537135.6395">21580 2778,'25'0,"0"0,-1 0,1 0,0 0,0 0,0 0,0 0,-1-25,1 25</inkml:trace>
  <inkml:trace contextRef="#ctx0" brushRef="#br1" timeOffset="537412.127">21605 2977,'0'24,"25"-24,-1 0,1 0,0 0,0 0,0 0,0 0,-1 0,1-24,0 24,0 0</inkml:trace>
  <inkml:trace contextRef="#ctx0" brushRef="#br1" timeOffset="562745.0296">11212 6474,'-25'-25,"0"25,25-25,0 1,0-1,0 0,25 0,-25 0,-25 25,25-24,-25 48,25 1,-25 25,25-1,-24-24,-1 25,25-25,-25 24,0-24,25 25,-25-1,1 1,24-1,0-24,-25 0,25 0,0 0,0 0,0-1,0-48,0-1,0-25</inkml:trace>
  <inkml:trace contextRef="#ctx0" brushRef="#br1" timeOffset="563003.8594">11187 6251,'-25'0,"25"25,0-1,0 1,25 0,-25 25,25-26,-25 26,25 0,-25 24,24-24,-24-1,25 26,-25-26,25 1,-25 0,25-26,-25 26,0-25,25 0,-25-1,-25-24</inkml:trace>
  <inkml:trace contextRef="#ctx0" brushRef="#br1" timeOffset="563196.4985">10988 6747,'-24'0,"48"0,-24 0,25 0,0-25,0 25,0 0,24 0,-24-25,0 25,0-25</inkml:trace>
  <inkml:trace contextRef="#ctx0" brushRef="#br1" timeOffset="563636.4147">11385 5928,'0'-24,"25"24,0 0,0 24,0-24,-1 0,1 25,-25 0,-25 0,1 0,-1-1,0 1,0-25,50 0,0 0,0 0,-1 0,1-25,0 25,0 0</inkml:trace>
  <inkml:trace contextRef="#ctx0" brushRef="#br1" timeOffset="564020.6351">11584 6573,'-25'0,"50"0,0 0,-1 0,1-25,0 25,0 0,0 0,-1-24,1 24,0 0,0 0,0 0,-50 24</inkml:trace>
  <inkml:trace contextRef="#ctx0" brushRef="#br1" timeOffset="564315.9358">12055 6176,'0'-24,"-25"24,25 24,0 1,-25 0,25 25,-24-1,24 26,-25-26,25 1,-25-1,25 26,-25-26,25 1,-25 0,25-1,0-24,0 0,-24-75,24 25,0-24</inkml:trace>
  <inkml:trace contextRef="#ctx0" brushRef="#br1" timeOffset="564560.5646">12080 6102,'0'-25,"0"50,25-25,-25 25,24 0,-24-1,0 1,25 25,-25-1,25 26,-25-26,0 1,25 24,-25-24,0 0,25-1,-25 1,0-1,0-24,25 0,-25 0,0 0,0 0,-25-50</inkml:trace>
  <inkml:trace contextRef="#ctx0" brushRef="#br1" timeOffset="564740.3562">11931 6598,'0'0,"25"0,0-25,-1 25,1 0,0 0,25 0,-26 0,-24-25,25 25,0-24</inkml:trace>
  <inkml:trace contextRef="#ctx0" brushRef="#br1" timeOffset="565008.1846">12378 6524,'0'-25,"24"25,1 0,0 0,0 0,0 0,-1 0,1 0,0 0</inkml:trace>
  <inkml:trace contextRef="#ctx0" brushRef="#br1" timeOffset="565347.9204">12626 6226,'24'0,"1"0,0 0,0 25,0-25,-25 25,24-25,-24 24,25 1,-25 0,0 0,-25 0,25 24,-24-24,24 0,-25 24,0-24,0 25,25-25,-25-1,1 1,24 0,-25-25,50 0,-1 0,1-25,0 25,0-25,0 25,-1 0,1-24,25-1,-25 25,-25-25</inkml:trace>
  <inkml:trace contextRef="#ctx0" brushRef="#br1" timeOffset="565683.8959">12973 6201,'0'0,"0"25,0 0,0 0,0-1,0 26,0 0,-25-1,25 1,0-1,0 26,-25-26,25 1,0-25,0 24,-25-24,25 0,25-25,0 0,0-25,0 25,-1 0,1 0,0 0,25 0,-26 0,26 0,-25 0,0 0,24 0,-24 0,0 0,-50 0</inkml:trace>
  <inkml:trace contextRef="#ctx0" brushRef="#br1" timeOffset="565904.4149">13047 6251,'-25'-25,"50"25,0 0,0 25,0-25,-1 0,1 0,0 0,0 0,0 0</inkml:trace>
  <inkml:trace contextRef="#ctx0" brushRef="#br1" timeOffset="566095.9919">13022 6499,'0'0,"25"0,0 0,0 0,24 0,-24 0,25-25,-25 25,0 0,24 0,-24 0,0 0,-25 25</inkml:trace>
  <inkml:trace contextRef="#ctx0" brushRef="#br1" timeOffset="567457.0122">10592 5730,'-25'0,"50"0,-1 0,1 0,0 0,-25-25,25 25,0 0,-1 0,1 0,0 0,0-25,0 25,-1 0,1 0,25-25,-25 25,24 0,-24 0,25-24,-26 24,26 0,-25 0,25-25,-1 25,-24 0,25 0,-26 0,26 0,-25 0,0 0,-1 0,26 0,-25 0,0-25,-1 25,1 0,0 0,0 0,0 0,-1 0,1 0,0 0,0 0,0-25,-1 25,1 0,0 0,0 0,0 0,-1 0,1 0,25 0,-25 0,-1 0,1 0,0 0,25 0,-25 0,-1 0,1 0,25 0,-25 0,-1 0,26 25,-25-25,0 0,-1 0,1 0,25 0,-25 0,-1 0,1 0,0 0,0 25,0-25,-1 0,1 0,0 0,0 0,0 0,-1 0,1 0,0 0,0 25,0-25,-1 0,1 0,0 0,0 0,0 0,-1 0,1 0,0 0,0 0,0 0,0 0,-1 0,1 0,0 0,-25 24,-25-24,0 0,1 0,-26 0</inkml:trace>
  <inkml:trace contextRef="#ctx0" brushRef="#br1" timeOffset="568104.1782">10691 5854,'-25'0,"0"-25,25 0,0 50,25 0,-25 0,25 0,-25-1,25 1,-25 25,24-1,-24-24,0 25,25-1,-25 26,0-26,0 1,0 24,0-24,0 0,0-1,-25 1,25-1,-24 1,-1 0,25-1,-25 1,0-25,0 24,1-24,-1 25,0-25,0-1,0-24</inkml:trace>
  <inkml:trace contextRef="#ctx0" brushRef="#br1" timeOffset="568732.2652">8930 6077,'-25'-25,"0"25,25 25,-25 0,25 0,-25 24,25 1,-24 0,24-1,-25 26,0-26,25 1,-25-1,25 26,-25-26,25-24,0 25,-24-50,24 25,0-1,24-24,-24-24,0-1,0 0</inkml:trace>
  <inkml:trace contextRef="#ctx0" brushRef="#br1" timeOffset="568947.8553">8905 6028,'0'24,"0"-48,0 73,25-24,-25 25,0-26,0 26,24 24,-24-24,25 24,-25-24,0 24,25-24,-25-25,25 24,-25 1,0-25,0 0,-25-50</inkml:trace>
  <inkml:trace contextRef="#ctx0" brushRef="#br1" timeOffset="569116.1963">8756 6573,'0'0,"25"0,0-25,-1 25,1 0,0-24,25 24,-26 0,-24-75,25 75,0 0</inkml:trace>
  <inkml:trace contextRef="#ctx0" brushRef="#br1" timeOffset="569355.6664">9227 6375,'25'0,"0"0,0-25,0 25,-1 0,1-25,25 25,-25 0,-1 0,1 0,0-25,0 25,0 0</inkml:trace>
  <inkml:trace contextRef="#ctx0" brushRef="#br1" timeOffset="569548.0012">9376 6077,'0'0,"-25"0,25 25,0 0,0 24,0-24,0 25,0-1,0 1,0 24,0-24,0 0,25-1,-25-24,0 25,-25-50,50 0</inkml:trace>
  <inkml:trace contextRef="#ctx0" brushRef="#br1" timeOffset="569945.0009">9624 6077,'0'25,"25"-25,0 25,0-25,-1 25,1-1,0 1,-25 0,0 0,-25 0,25-1,-25 1,25 0,-24 0,-1 0,0-1,0-24,0 25,25-50,25 25,-25-24,25 24,0-25,0 25,-1-25,1 25,0 25,0-25,0 25,-25-1,0 1,0 0,0 0,0 0,0 24,-25-24,0 0,0 24,0-24,25 0,-24 0,-1-25,0 0</inkml:trace>
  <inkml:trace contextRef="#ctx0" brushRef="#br1" timeOffset="570364.6142">9996 6127,'0'25,"0"-1,0 1,0 0,0 25,0-1,0 1,0-1,0 1,0 24,0-24,0 0,0-1,0-24,0 0,0 0,0-1,-25-48,50 24,-25-25,0 0,25 25,0 0,0-25,24 25,-24 0,0 0,0 0,0 0,-1 0,1 0,0 0,0 0,0 0,-50 25,0-25,-25-25</inkml:trace>
  <inkml:trace contextRef="#ctx0" brushRef="#br1" timeOffset="570624.9547">9971 6102,'-24'0,"48"0,1 0,0 0,25 0,-25 0,-1-25,1 25,0 0,0 0,0 0,-1 0,1-25,0 25,-25-24,-25 24</inkml:trace>
  <inkml:trace contextRef="#ctx0" brushRef="#br1" timeOffset="570899.8942">9996 6424,'25'0,"0"0,-25-24,25 24,24 0,-24 0,0 0,0 0,0-25,-1 25,1 0,0 0,0 0,0 0,-50 0,0 0</inkml:trace>
  <inkml:trace contextRef="#ctx0" brushRef="#br1" timeOffset="596180.7232">12229 4738,'-25'0,"25"-25,-25 50,25-1,-25 1,25 0,0 0,-25 0,25 0,-24 24,24-24,-25 25,25-26,-25 26,25-25,0 24,-25-24,25 0,0 25,0-26,-25-24,25 25,0 0,0 0,0 0,0-50,25 0</inkml:trace>
  <inkml:trace contextRef="#ctx0" brushRef="#br1" timeOffset="596500.1875">12254 4688,'0'-25,"0"50,0-25,0 25,24 0,-24-1,0 1,0 25,0-25,25 24,-25 1,0 0,0-1,0 1,0-1,0 1,25 0,-25-26,0 26,0-25,0 0,0-1,25 1,-25 0,-25-50,25 0,-25 1,25-1</inkml:trace>
  <inkml:trace contextRef="#ctx0" brushRef="#br1" timeOffset="596760.1035">12129 5110,'-24'0,"48"0,1 25,0-25,0 0,0 0,0 0,-1-25,1 25</inkml:trace>
  <inkml:trace contextRef="#ctx0" brushRef="#br1" timeOffset="598420.4098">11038 7516,'0'-25,"-25"25,0 25,25 24,-24-24,24 25,-25-1,25 1,-25 0,25 24,-25-24,25-1,-25 1,25 0,0-1,-24-24,24 25,0-26,0 1,24-50</inkml:trace>
  <inkml:trace contextRef="#ctx0" brushRef="#br1" timeOffset="598631.8715">11013 7491,'0'0,"0"25,25 0,-25-1,25 26,0 24,-25-24,0 0,24 24,-24 0,0-24,25 0,-25 24,0-24,25-25,-25 24,0-24,0 0,0 0</inkml:trace>
  <inkml:trace contextRef="#ctx0" brushRef="#br1" timeOffset="598808.8977">10864 8037,'0'-25,"0"50,25-25,0-25,25 25,-26 0,1 0,0-25,0 25,0-25,-1 25,-24-25</inkml:trace>
  <inkml:trace contextRef="#ctx0" brushRef="#br1" timeOffset="599120.9605">11212 7268,'0'0,"25"0,-1 0,1 0,-25 25,25-25,0 0,-25 24,0 1,0 0,-25 0,0 0,25-1,-25 1,1-25,-1 25,0 0,50-25,0 0,-1-25,1 25,0 0,0-25,0 25,-1-25,1 25</inkml:trace>
  <inkml:trace contextRef="#ctx0" brushRef="#br1" timeOffset="600216.8508">11485 7888,'0'0,"-25"0,50 0,-1 0,1 0,0-25,0 25,0 0,-1 0,1 0,0 0,0 0,0 0,-1-25,1 25,-99-25,49 1</inkml:trace>
  <inkml:trace contextRef="#ctx0" brushRef="#br1" timeOffset="600396.6433">11633 7665,'-24'24,"48"-48,-48 73,24 1,0-25,0 24,0 1,0-25,0 24,24-24,-24 25,0-25,0 24,0-24,0 0</inkml:trace>
  <inkml:trace contextRef="#ctx0" brushRef="#br1" timeOffset="600792.2691">11807 7590,'25'0,"0"0,-1 25,1 0,0 0,-25-1,0 1,0 0,-25 0,25 0,-25 24,1-24,24 0,-25-25,25 25,-25-25,50 0,0-25,-1 25,1 0,0-25,-25 50,25-25,0 0,-25 25,24-1,-24 1,0 0,0 0,-24 0,24 0,-25-1,25 1,-25 0,0 0,0-50</inkml:trace>
  <inkml:trace contextRef="#ctx0" brushRef="#br1" timeOffset="601116.6875">12179 7516,'-25'49,"50"-98,-50 123,25-49,0 25,0-1,0 1,-25-1,25 1,0 24,-24-24,24 0,0-25,0 24,0-24,-25 0,25 0,0-1,25-48,-1 24,1 0,0 0,0 0,0 0,0 0,-1 0,1 0,0 0,0 0,-25 24,25-24</inkml:trace>
  <inkml:trace contextRef="#ctx0" brushRef="#br1" timeOffset="601328.1032">12154 7516,'0'0,"-25"0,50 0,0 0,0 0,0 0,0 0,-1 25,1-25,0 0,0 0</inkml:trace>
  <inkml:trace contextRef="#ctx0" brushRef="#br1" timeOffset="601524.7638">12154 7838,'0'0,"25"25,0-25,0 0,0-25,-1 25,1 0,25 0,-25 0,-1-25,1 25,0 0,-50 0</inkml:trace>
  <inkml:trace contextRef="#ctx0" brushRef="#br1" timeOffset="602368.4847">10443 8806,'0'-25,"25"25,-1 0,1 0,0 0,0-25,0 25,-1 0,1 0,0 0,25 0,-26 0,26 0,-25 0,24-25,-24 25,25 0,-1 0,-24 0,25 0,-1 0,-24 0,25 0,0 0,-26 0,26 0,-25 0,24 0,-24 0,25 0,-1 0,-24 0,0 0,25 0,-26 0,1 0,25 0,-25 0,-1 0,1 0,25 0,-25 0,-1 0,1 0,0-25,0 25,0 0,24 0,-24 0,0 0,24 0,-24 0,0 0,25 0,-25-24,-1 24,26 0,-25 0,24 0,-24 0,25 0,-25 0,24 0,1 0,-25 0,24 0,-24 0,25 0,-26 0,26 0,0-25,-26 25,26 0,-25 0,24 0,-24 0,25-25,-1 25,-24 0,25 0,0 0,-26 0,26 0,0 0,-1-25,1 25,-25 0,24 0,1 0,-1 0,1 0,0 25,-26-25,26 0,-25 0,24 0,-24 0,0 0,0 0,-50-25,25 0,-25 25,-24-49</inkml:trace>
  <inkml:trace contextRef="#ctx0" brushRef="#br1" timeOffset="605437.2535">11435 9351,'-25'0,"0"0,50 0,0 25,0-25,0 0,-1 0,1 0,0 0,0 0,0 0,-1 0,1-25,0 25,0 0,-50-24</inkml:trace>
  <inkml:trace contextRef="#ctx0" brushRef="#br1" timeOffset="608964.222">12254 7541,'0'-25,"-25"25,25 25,0-1,0 1,-25 0,25 25,-25-26,25 26,-25-25,25 24,0 1,-25-25,25 24,0-24,-24 25,24 0,0-26,0 26,0-25,0 24,-25-24,25 0,0 0,0 0,0-1,-25 1,25 0,0 0,0 0,-25-25,25 24,0 1,0-50,0 1,25-1</inkml:trace>
  <inkml:trace contextRef="#ctx0" brushRef="#br1" timeOffset="609388.4851">12278 7516,'0'-25,"-24"0,24 50,0 0,24-25,-24 25,0-1,25 1,-25 0,75 248,-51-224,-24 1,25 0,-25-1,0 1,0-25,25 24,-25-24,0 25,0-25,0-1,25 1,-25 0,0 0,-25-25,25-25,0 0,-25 25,25-25</inkml:trace>
  <inkml:trace contextRef="#ctx0" brushRef="#br1" timeOffset="609824.7302">12179 8037,'25'0,"0"0,-25-25,25 25,-1 0,1-25,0 25,0-25,0 25,-50 0,0 0</inkml:trace>
  <inkml:trace contextRef="#ctx0" brushRef="#br1" timeOffset="610100.161">12154 8012,'0'0,"-25"0,50 0,0 0,0 0,0 0,0 0,-1 0,1 0,0-25,0 25,0 0,-50-25,0 50,0-25</inkml:trace>
  <inkml:trace contextRef="#ctx0" brushRef="#br1" timeOffset="610248.3901">12204 8012,'50'0,"-100"0,124 0,-49-25,0 25,0 0,-25-25,25 25,-25-25</inkml:trace>
  <inkml:trace contextRef="#ctx0" brushRef="#br1" timeOffset="610588.4223">12303 7491,'-25'25,"1"-25,24 25,0-1,0 1,-25 0,25 0,0 24,0 1,-25 0,25-1,0 1,0-1,-25-24,25 25,0 0,0-1,-25-24,25 25</inkml:trace>
  <inkml:trace contextRef="#ctx0" brushRef="#br1" timeOffset="611828.9884">12154 9054,'0'-25,"-25"25,1 0,24 25,0 0,-25-1,25 1,-25 25,0-1,0 1,1 0,-1-1,25 1,-25-1,0-24,0 0,1 0,24 0,0-1,-25-24,50 0,-1 0,1-24,0 24,0-25,0 25,-1-25,1 25,0 0,0 0,0-25,24 25,-24 0,0 0,0 25,0-25,-25 25,-25-25</inkml:trace>
  <inkml:trace contextRef="#ctx0" brushRef="#br1" timeOffset="612036.4778">12154 9103,'0'0,"-25"0,25 25,0 0,0 0,0 24,0 1,0 0,0-1,0 26,0-26,0 1,0-1,0 1,0-25,0 0,0-1</inkml:trace>
  <inkml:trace contextRef="#ctx0" brushRef="#br1" timeOffset="612288.3449">12526 9004,'-24'-25,"24"50,-25 0,25 0,-25 0,25 24,-25 1,0-1,1 26,-1-26,0 26,25-26,-25 1,0 0,25-1,0-24,0 0,0 0,-49-75,49 25</inkml:trace>
  <inkml:trace contextRef="#ctx0" brushRef="#br1" timeOffset="612544.0864">12502 9029,'0'25,"24"0,-24 24,0 1,25-1,-25 1,25 0,-25 24,25-24,-25 24,0-24,25-1,-25 1,0-1,24-24,-24 0,0 0,0 0</inkml:trace>
  <inkml:trace contextRef="#ctx0" brushRef="#br1" timeOffset="612716.2629">12378 9500,'0'0,"24"0,1 0,0 0,0-25,0 25,-1 0,1 0,0 0,0 0</inkml:trace>
  <inkml:trace contextRef="#ctx0" brushRef="#br1" timeOffset="612996.3625">12774 9426,'25'-25,"0"25,0 25,0-25,-1 0,1 0,0 0,0-25,0 25,-1 0</inkml:trace>
  <inkml:trace contextRef="#ctx0" brushRef="#br1" timeOffset="613317.0536">13072 9153,'0'0,"25"25,0-25,-25 25,24-25,-24 24,25-24,-25 25,0 0,0 0,0 0,-25 24,25-24,-24 0,-1 24,0-24,25 0,-25 0,25 0,-25-25,25 24,0 1,25-50,0 25,0 0,0 0,-1-24,1 24,0 0,0-25,-25 0,25 25</inkml:trace>
  <inkml:trace contextRef="#ctx0" brushRef="#br1" timeOffset="613672.2078">13444 9103,'0'0,"-25"25,25 0,0 0,0 0,0 24,0 1,-24-1,24 1,0 0,0-1,-25 1,25-1,0 1,0 0,-25-26,25 1,0 0,25-50,0 0,-1 25,1-24,0 24,0 0,0 0,-1 0,1 0,0 0,0 0,0 0,-1 24,1-24,-25 25,-25-25</inkml:trace>
  <inkml:trace contextRef="#ctx0" brushRef="#br1" timeOffset="613908.6281">13444 9153,'25'0,"0"0,0 0,-1 0,1 0,0 0,0 0,0 0,-1 0,1 0,-50 25</inkml:trace>
  <inkml:trace contextRef="#ctx0" brushRef="#br1" timeOffset="614088.4877">13444 9451,'25'0,"-50"0,75 0,-1-25,-24 25,0 0,25 0,-26 0,1-25,0 25,0 0,0 0</inkml:trace>
  <inkml:trace contextRef="#ctx0" brushRef="#br1" timeOffset="616488.3509">12551 5085,'-25'0,"50"0,-25-25,25 25,0 0,0 0,-25 25,24-25,1 0,0 0,0 0,-50 0,25 25,-25-25</inkml:trace>
  <inkml:trace contextRef="#ctx0" brushRef="#br1" timeOffset="617464.1844">13047 4812,'0'0,"-25"25,25 0,-24-25,24 25,0-1,-25 26,25-25,-25 0,0-1,25 26,-25-25,25 0,-24-1,24 1,-25 0,25 0,-25 0,25-1,0 1,-25-25,25 25,0 0,25-50,0 25,0 0,-1-25,1 25,0 0,0 0,0 0,-1 0,1 0,0 0,0 0,0 0,-1 0,1 0,0-25,-50 50,25-50</inkml:trace>
  <inkml:trace contextRef="#ctx0" brushRef="#br1" timeOffset="617881.4332">13072 4762,'0'0,"0"25,0 0,0 0,0 0,0 0,0 24,0-24,0 25,0-26,0 26,0 0,0-26,0 26,0 0,-25-26,25 26,0-25,0 0,0-1,0 1,0 0,0 0,0 0,0-50</inkml:trace>
  <inkml:trace contextRef="#ctx0" brushRef="#br1" timeOffset="618720.6934">13246 5680,'-25'0,"25"-25,25 25,0 0,-1 0,1 0,0-24,0 24,0 0,-1 0,1-25,0 25,0 0,0 0,-1 25,1-25,0 0,0 0,0 0,-1 0,1 0,0 0,0 0,0 0,-1 0,1 0,-50 0,-49-50</inkml:trace>
  <inkml:trace contextRef="#ctx0" brushRef="#br1" timeOffset="620748.2387">13444 4812,'-25'0,"25"-25,0 50,0 0,0 0,-24 24,24-24,0 0,-25 25,25-26,0 1,-25 25,25-25,0 24,0-24,-25 25,25-26,0 1,0 0,0 0,0 0,0-1,0 1,25-25,0-25,0 25,-1 0,1 0,0 0,0 0,0 0,-1 0,1 0,0 0,-25-24,25 24,0 0,-50 0</inkml:trace>
  <inkml:trace contextRef="#ctx0" brushRef="#br1" timeOffset="621272.2268">13395 4812,'24'0,"1"0,0 0,0 0,0 0,-1 0,1 0,0 25,0-25,0 0,-1 0,1 0,-50 0,1 0,-1 0,0 0</inkml:trace>
  <inkml:trace contextRef="#ctx0" brushRef="#br1" timeOffset="621688.5889">13419 5184,'25'0,"0"0,0 0,0-25,-1 25,1 0,0 0,0 0,0 0,-1 0,1 0,-50 0</inkml:trace>
  <inkml:trace contextRef="#ctx0" brushRef="#br1" timeOffset="626940.2877">11633 10170,'-24'0,"48"0,1 0,0 0,0 0,0 0,-1 0,1 0,0 0,0 0,0 0,-1 0,1 0</inkml:trace>
  <inkml:trace contextRef="#ctx0" brushRef="#br1" timeOffset="627440.7089">12303 10046,'-25'0,"25"25,-24-25,24 25,0-1,-25-24,25 25,0 0,-25 0,25 0,-25-1,0 1,25 0,-25 0,1 0,-1-25,25 24,-25 1,25 0,-25-25,25 25,25-25,0 0,0 0,-1-25,1 25,0 0,0 0,0 0,0-25,24 25,-24 0,0 0,0-25,-1 25,1 25,-50-25</inkml:trace>
  <inkml:trace contextRef="#ctx0" brushRef="#br1" timeOffset="627664.6933">12328 10071,'-25'0,"50"0,-50 25,25-1,0 1,0 25,0-25,0 24,0 1,-25-1,25-24,0 25,0-1,0-24,0 25,-24-25,24-1,0 1</inkml:trace>
  <inkml:trace contextRef="#ctx0" brushRef="#br1" timeOffset="627956.6751">12750 9996,'-25'0,"25"25,-25 0,25 0,0 0,-25 24,25-24,-25 25,1-26,24 26,-25 0,25-1,-25 1,25-25,-25 24,25-24,0 0,-25 0,50-50</inkml:trace>
  <inkml:trace contextRef="#ctx0" brushRef="#br1" timeOffset="628213.0028">12750 9971,'0'25,"0"0,0 0,24 0,-24 0,25-1,-25 26,0 0,25-26,-25 26,0 0,25-26,-25 26,0-25,25 0,-25-1,0 26,0-25,0 0,0-1</inkml:trace>
  <inkml:trace contextRef="#ctx0" brushRef="#br1" timeOffset="628400.101">12601 10468,'25'-25,"-50"50,74-50,-24 25,0-25,0 25,0 0,-1 0,1 0,0 0</inkml:trace>
  <inkml:trace contextRef="#ctx0" brushRef="#br1" timeOffset="628992.4779">12973 10319,'0'-25,"25"25,-1 0,1 0,0-25,0 25,0 0,-1 0,1 0,-25-25</inkml:trace>
  <inkml:trace contextRef="#ctx0" brushRef="#br1" timeOffset="629232.4427">13271 10096,'-25'-25,"25"50,0-1,0 1,0 0,0 0,0 24,0 1,0-25,0 24,0 1,-25-25,25 24,0-24,0 0,0 0,0 0,25-50</inkml:trace>
  <inkml:trace contextRef="#ctx0" brushRef="#br1" timeOffset="629577.2996">13419 10096,'0'0,"0"24,25-24,0 0,-25 25,25-25,0 0,-25 25,24-25,-24 25,0 0,25-1,-25 1,-25 0,25 0,-24 0,24-1,-25 26,0-25,0 0,0-1,25 1,-24 0,-1-25,50 0,-1 0,-24-25,25 25,0 0,0-25,0 25,-1 0,1 0,0-24,0 24</inkml:trace>
  <inkml:trace contextRef="#ctx0" brushRef="#br1" timeOffset="629920.5566">13767 10071,'0'0,"0"25,0-1,-25 1,25 0,0 0,0 24,0-24,0 25,0-1,-25 1,25 0,0-26,0 26,0-25,0 0,-25-1,25 1,25-25,-25-25,25 25,0 0,-1 0,1 0,0 0,0 0,0 0,-1 0,1 0,0 0,0 25</inkml:trace>
  <inkml:trace contextRef="#ctx0" brushRef="#br1" timeOffset="630160.6986">13742 10120,'25'25,"-1"-25,1 0,0 0,0 0,0 0,-1 0,1 0,0 0,0 0,-25-25</inkml:trace>
  <inkml:trace contextRef="#ctx0" brushRef="#br1" timeOffset="630344.5742">13767 10319,'0'0,"24"0,1 0,0 0,25 0,-26 0,1 0,0 0,0 0,0 0,-1 0,1 0</inkml:trace>
  <inkml:trace contextRef="#ctx0" brushRef="#br1" timeOffset="630996.6239">11981 10964,'24'24,"1"-24,0 0,0 0,24 0,1 0,-25 0,25 0,-1 0,1 0,-1-24,26 24,-26 0,26 0,-1 0,-24-25,24 25,1 0,-1-25,0 25,-24 0,24-25,1 25,-1 0,-24 0,24 0,1 0,-1 0,1 0,-1 0,-24 0,24 0,0 0,-24 0,24 0,-24 25,-25-25,24 0,1 0,-25 0,0 25,24-25,-24 0,0-25,-50 25,0-25,25 0,-49 1,24-1</inkml:trace>
  <inkml:trace contextRef="#ctx0" brushRef="#br1" timeOffset="631672.1381">13196 11237,'-25'0,"25"49,0-24,-25 0,25 24,0 1,-24 0,24-1,0 26,0-26,0-24,0 25,0-26,0 26,24-50,-24 25</inkml:trace>
  <inkml:trace contextRef="#ctx0" brushRef="#br1" timeOffset="631997.0774">13395 11410,'-25'149,"50"-298,-50 323,25-125,0-24,25 25,-25-25,24-1,1 1,0 0,0-25,0-25,-1 25,-24-25,25 1,0-26,-25 0,25 26,-25-26,25 25,-25-24,0 24,0 0,-25-25,25 26,-25 24,25-25,-25 0,0 25,1 0,-1 0,0 25,25 0,-25-1,0 1,25 0,-24 0,24 0,24-1</inkml:trace>
  <inkml:trace contextRef="#ctx0" brushRef="#br1" timeOffset="632368.2648">13891 11187,'0'50,"0"-100,0 124,0-24,-25-25,25 24,0 26,0-26,-25 1,25 0,0-1,0 1,0-1,0 1,-25-25,25 0,0-1,25-48,-25-1,25 25,0 0,-1-25,1 25,0 0,0 0,0 0,-1 0,1 0,0 0,0 0,0 0,-1 0,1 0,0 25,-50-25,0 0,1-25</inkml:trace>
  <inkml:trace contextRef="#ctx0" brushRef="#br1" timeOffset="632595.7109">13915 11261,'25'0,"0"25,0-25,0 0,-1 0,1 0,0 0,0 0,0 0</inkml:trace>
  <inkml:trace contextRef="#ctx0" brushRef="#br1" timeOffset="632760.6036">13940 11534,'0'0,"50"0,-25 0,-1 0,26 0,-25 0,0-25,-1 25,1 0,0 0,0 0,-75-49</inkml:trace>
  <inkml:trace contextRef="#ctx0" brushRef="#br1" timeOffset="637255.7572">8830 3497,'0'25,"0"0,0 25,0-26,0 26,0 0,-24-1,24 1,0 24,0-24,0 24,0 1,0-26,0 26,0-1,0-24,0 24,0-24,0 24,-25 1,25-26,0 1,0-1,0 1,0 0,0-1,-25-24,25 0,0 0,0 0,0-1,25-24,-25 25,0-50,25 25,-25-24,24 24,-24-25,25 25,0 0,0 0,0 0,-1-25,1 25,0 0,0 0,25 0,-26 0,1 0,0 0,25 0,-26 0,1 0,25 0,-25 0,-1 0,26-25,-25 25,24 0,-24 0,25 0,-25 0,-1 0,26 0,-25 0,0 0,24 0,-24 0,0 0,24 0,-24 0,0 0,0 0,24 0,-24 0,0 0,25 0,-25 0,-1 25,26-25,-25 0,0 0,24 0,-24 0,25 0,-26 0,1 0,25 0,-25 0,24 0,-24 0,0-25,24 25,-24 0,0 0,25 0,-26-25,1 25,0 0,0 0,0 0,-1 0,1 0,0-24,25 24,-26 0,1 0,0-25,0 25,0 0,-1 0,1-25,0 25,0 0,0 0,0 0,-1 0,1-25,0 25,0 0,0 0,-1-25,1 25,0 0,0-25,0 25,-1 0,26-24,-25 24,0 0,-1-25,1 25,0 0,0 0,0 0,-1 0,1 0,0 0,0-25,0 25,-1 0,1 0,0 0,0-25,0 25,-1 0,1 0,0 0,0-25,0 25,-1 0,1 0,0 0,0 0,0 0,0 0,-1 0,1 0,0 0,0 0,0 0,-1 0,1 0,0 0,0 0,0 0,-1 0,1 0,0 0,0 0,0 0,-1 0,1 0,0 0,0 0,0 0,-1 0,1 0,0-24,0 24,0 0,-1 0,1 0,0-25,0 25,0 0,-1-25,1 25,0 0,0-25,0 25,-1 0,1 0,0-25,0 25,0-24,0 24,-1-25,1 25,0-25,0 0,0 0,-1 1,-24-1,25 0,0 0,-25-24,25 24,-25 0,0-25,25 26,-25-26,0 25,0 0,0-24,0 24,0 0,0-24,-25 24,25 0,0-25,0 26,0-1,0 0,0 0,0-25,0 26,0-1,-25 0,25 0,0 0,0-24,0 24,0 0,0 0,-25 1,25-1,0 0,0 0,-25 0,25 1,-24-1,-1 0,0 25,25-25,-25 25,0-25,1 25,-1-24,0 24,0 0,0 0,0 0,1 0,-1 0,0 0,0 0,0 0,1 0,-1 0,0 0,0 0,0 0,-24 0,24 0,0 0,0-25,-24 25,24 0,-25 0,26 0,-26 0,25 0,-24 0,24 0,-25 0,1 0,24 0,-25 0,1 0,24 0,-25 0,25 0,-24 0,-1 0,25 0,-24 0,24 0,-25 0,25-25,1 25,-26 0,25 0,-24 0,24 0,0 0,-25 0,26 0,-1 0,-25 25,25-25,1 0,-1 0,-25 0,25 0,1 25,-1-25,-25 0,25 0,1 0,-1 24,0-24,-25 0,25 0,1 25,-26-25,25 0,0 0,1 25,-26-25,25 0,0 25,1-25,-26 0,25 25,0-25,1 0,-26 0,25 0,0 0,1 0,-1 0,0 0,0 0,-24 0,24 0,0 0,0 0,0 0,1 24,-1-24,0 0,-25 0,26 0,-1 0,0 0,0 0,-24 25,24-25,0 0,0 0,0 25,0-25,1 0,-1 25,0-25,0 0,0 0,1 0,24 25,-25-25,0 0,0 0,0 0,25 24,-24-24,-1 0,0 0,0 0,0 0,1 0,24 25,-25-25,0 0,0 0,0 0,1 0,24 25,-25-25,0 0,0 25,0-25,1 0,-1 0,25 25,-25-25,0 0,0 0,25 24,-24-24,-1 0,0 0,0 25,0-25,1 0,24 25,-25-25,0 0,0 0,25 25,-25-25</inkml:trace>
  <inkml:trace contextRef="#ctx0" brushRef="#br1" timeOffset="644404.8632">12254 14784,'-25'0,"0"24,0 1,25 0,-25 25,0-1,25 1,-24-1,-1 1,0 0,0-1,0-24,1 25,24-26,-25 26,25-25,-25 0,25 24,0-24,0 0,0 0,0-50,25 25,-25-50</inkml:trace>
  <inkml:trace contextRef="#ctx0" brushRef="#br1" timeOffset="644640.2777">12278 14784,'0'0,"0"24,0 1,0 25,0-25,25 24,-25 1,0-1,0 1,25 24,-25-24,0 0,25-1,-25 1,0-25,0 24,0-24,25 25,-50-25</inkml:trace>
  <inkml:trace contextRef="#ctx0" brushRef="#br1" timeOffset="644812.6541">12080 15280,'0'-25,"0"50,25-50,-1 25,1 0,25 0,-25 0,0 0,24 0,-24-25,0 0,0 25</inkml:trace>
  <inkml:trace contextRef="#ctx0" brushRef="#br1" timeOffset="645157.0764">12477 14337,'25'0,"-1"0,1 25,0-25,-25 25,0 0,0-1,-25 1,0 0,1 0,-1 0,0-25,25 24,-25-24,50 0,0 0,0 0,-1 0,1 0,0 0,0 0,0 0,-1 0,1 0</inkml:trace>
  <inkml:trace contextRef="#ctx0" brushRef="#br1" timeOffset="645615.8177">12601 15081,'25'0,"-1"0,1 0,0 0,0 0,0 0,-1 0,1 0,0 0,0 0,0 0,-1 0,1 0,-50 0</inkml:trace>
  <inkml:trace contextRef="#ctx0" brushRef="#br1" timeOffset="645888.6478">13196 14784,'0'0,"-25"24,25 1,-25 0,25 0,0 0,-24 24,-1 26,25-1,-25-24,0 24,25-24,-25-1,25 26,-24-50,24 24,0-24,0 0,0 0,0-50,0 0,0 0</inkml:trace>
  <inkml:trace contextRef="#ctx0" brushRef="#br1" timeOffset="646112.6584">13221 14709,'0'25,"0"-50,0 75,0-25,25-1,-25 1,25 25,-25-1,0 1,24 24,-24-24,25 0,-25-1,25 1,-25-1,0 1,25-25,-25 25,0-26,0 1,0 0</inkml:trace>
  <inkml:trace contextRef="#ctx0" brushRef="#br1" timeOffset="646276.9247">13072 15230,'0'0,"25"0,0 0,-1 0,1-25,25 25,-25 0,24-25,-24 25,0 0,0-24</inkml:trace>
  <inkml:trace contextRef="#ctx0" brushRef="#br1" timeOffset="646500.1357">13543 15081,'0'-25,"25"25,0 0,0 0,0 0,-1 0,1 25,0-25,0 0,0 0,-1 0</inkml:trace>
  <inkml:trace contextRef="#ctx0" brushRef="#br1" timeOffset="646844.6855">13915 14883,'0'25,"25"-25,0 24,0-24,-25 25,25 0,-1 0,-24 0,0-1,0 1,-24 25,24-25,-25-1,25 26,-25-25,0 0,0-1,25 1,-24 0,-1-25,0 0,50 0,0 0,-1-25,1 25,0 0,0-25,0 25,-1 0,1-24,0 24,0 0,0-25</inkml:trace>
  <inkml:trace contextRef="#ctx0" brushRef="#br1" timeOffset="647196.494">14412 14808,'0'50,"0"-100,0 125,0-50,0 24,-25-24,25 25,0 24,-25-24,25-1,-25 1,25-1,0 1,-25-25,25 25,0-26,-25-24,25 25,0-50,25 1,0-1,0 25,-25-25,25 25,0 0,-1 0,26-25,-25 25,0 0,24 0,-24 0,0 0,0 0,-1 25,1-25,0 0,-50 0,0 0,1 0</inkml:trace>
  <inkml:trace contextRef="#ctx0" brushRef="#br1" timeOffset="647412.0864">14436 14833,'0'0,"25"0,0 0,0 0,0 0,-1 0,26-25,-25 25,0 0,-1 0,-48 0</inkml:trace>
  <inkml:trace contextRef="#ctx0" brushRef="#br1" timeOffset="647572.1139">14412 15081,'49'0,"-98"0,123 0,-49 0,0 0,-1 0,26 0,-25 0,24 0,-24-25,0 25</inkml:trace>
  <inkml:trace contextRef="#ctx0" brushRef="#br1" timeOffset="648277.2197">12725 16197,'25'0,"-1"0,1 0,0 0,0 0,0 0,24 0,-24 0,0 0,0 0,-1-24,1 24,0 0,0 0,-50 0,0 0</inkml:trace>
  <inkml:trace contextRef="#ctx0" brushRef="#br1" timeOffset="648504.2434">12774 16396,'50'0,"-100"0,125 0,-26 0,-24 0,0 0,0 25,24-25,-24 0,0 0,-25 25,25-25,0 0,-1 0</inkml:trace>
  <inkml:trace contextRef="#ctx0" brushRef="#br1" timeOffset="649340.4262">13791 15999,'-24'-25,"24"50,-25-25,25 25,0 0,0-1,-25 1,25 25,-25-1,25 1,-25 0,1-26,-1 26,25 0,-25-25,25 24,-25-24,25 25,-25-26,25 1,0 0,0-50,0 0</inkml:trace>
  <inkml:trace contextRef="#ctx0" brushRef="#br1" timeOffset="649588.1637">13791 15900,'25'25,"-25"-1,0 1,25 0,-25 0,25 24,-25 1,25 0,-25-1,0 26,24-26,-24 1,25 0,-25-1,0 1,0-1,25 1,-25-25,-50-25</inkml:trace>
  <inkml:trace contextRef="#ctx0" brushRef="#br1" timeOffset="649736.4545">13692 16371,'50'-25,"-100"50,149-50,-49 25,-25-25,24 25,-24 0,0-24</inkml:trace>
  <inkml:trace contextRef="#ctx0" brushRef="#br1" timeOffset="650000.4585">14039 16247,'25'0,"0"0,0 0,0 0,24 0,-24 0,25 0,-26 0,1 0,25 0,-25 0,0 0,-1 0,-24-25,25 25</inkml:trace>
  <inkml:trace contextRef="#ctx0" brushRef="#br1" timeOffset="650176.4446">14287 16049,'-24'74,"48"-148,-24 173,0-50,0 1,0 0,0-1,0 1,0 0,25-26,-25 1,0 0,0 0</inkml:trace>
  <inkml:trace contextRef="#ctx0" brushRef="#br1" timeOffset="650528.8817">14486 15974,'25'0,"-50"0,75 25,-26-25,1 25,-25 0,25-25,-25 24,25 1,-50 0,25 0,-25-25,0 25,25-1,-24-24,24 25,0-50,24 25,1 0,0 0,0 0,-25 25,25-25,-25 25,24-25,-24 25,0 0,0-1,0 1,0 25,-24-25,24 0,-25 24,0-24,25 0,-25 0,0-25,1 24</inkml:trace>
  <inkml:trace contextRef="#ctx0" brushRef="#br1" timeOffset="650940.1653">14883 15999,'0'25,"0"0,0-1,25 1,-25 25,0-1,0 26,0-26,-25 1,25 25,0-26,0 1,0-25,-25 24,25-24,0-50,25 25,0 0,-25-25,24 25,1-24,25 24,-25 0,-1 0,1-25,0 25,0 25,0-25,-1 0,1 0,-99-50,49 25</inkml:trace>
  <inkml:trace contextRef="#ctx0" brushRef="#br1" timeOffset="651136.3094">14908 16049,'0'0,"24"24,1-24,0 0,0 25,0-25,-1 0,1 0,0 0,0 0,0 0</inkml:trace>
  <inkml:trace contextRef="#ctx0" brushRef="#br1" timeOffset="651308.1994">14908 16272,'49'25,"-98"-50,123 50,-49-25,24 0,-24 0,0 0,25 0,-26 0,1 0</inkml:trace>
  <inkml:trace contextRef="#ctx0" brushRef="#br1" timeOffset="651897.0938">13742 15677,'-25'0,"0"24,25 1,-25 0,1 25,24-1,-25 1,0-1,0 26,25-1,-25 1,25-1,-24 0,24 1,0-1,-25-24,25 0,0 24,25-24,-25-26,0 26,24 0,-24-26,-24-24,48 25</inkml:trace>
  <inkml:trace contextRef="#ctx0" brushRef="#br1" timeOffset="652589.1561">15156 15751,'-25'0,"50"25,-25 0,24-1,1 26,0-25,0 24,-25 1,25 0,-1-1,1 1,0 24,-25-24,25-1,-25 1,0 0,0-1,0 1,0 0,-25-26,25 26,-25 0,25-26,-25 1,1 0,-1 0,0 0</inkml:trace>
  <inkml:trace contextRef="#ctx0" brushRef="#br1" timeOffset="653080.284">15726 15726,'-25'0,"25"-25,-24 50,-1-25,25 25,0 0,-25 24,25-24,0 25,0-1,-25 1,25 24,0-24,0 24,0 1,0 24,0-24,0-1,25-24,-25 24,0-24,25-26,-25 26,25-25,-1 0,-73-75,74 50,-1-25</inkml:trace>
  <inkml:trace contextRef="#ctx0" brushRef="#br1" timeOffset="653304.81">15974 15974,'0'0,"-25"0,25 25,0 0,-24 0,24 24,-25 1,0-1,0 26,25-1,-25-24,1 0,-1 24,25-24,0-26,-25 26,25-25</inkml:trace>
  <inkml:trace contextRef="#ctx0" brushRef="#br1" timeOffset="653524.6583">16024 15850,'0'99,"0"-198,0 223,25-74,-25-1,24 1,-24 0,25 24,-25-24,0 24,25-24,-25 24,0-24,0-1,0-24,25 25,-50-25,25-1</inkml:trace>
  <inkml:trace contextRef="#ctx0" brushRef="#br1" timeOffset="653696.3958">15825 16371,'25'0,"-50"0,75 0,0 0,-26 0,26 0,-25 0,24-25,-73-24,-26 24,75 0,0 0</inkml:trace>
  <inkml:trace contextRef="#ctx0" brushRef="#br1" timeOffset="653924.2228">16173 16197,'24'0,"1"0,0 0,0 0,0 0,-1 0,26 0,-25 0,0 0,0 0,-75-24,75 24</inkml:trace>
  <inkml:trace contextRef="#ctx0" brushRef="#br1" timeOffset="654276.3291">16718 15925,'-24'0,"24"24,0 1,-25 0,25 0,-25 0,25 24,-25 1,0-1,25 1,-24 0,-1-1,0-24,0 25,25-1,-25-24,25 0,-24 0,24 0,0-50,24 25,1-25,0 25,0-25,0 25,24-25,-24 25,0 0,0 0,-1-24,1 24,0 0,0 0,0 0,-1 24,-48-24</inkml:trace>
  <inkml:trace contextRef="#ctx0" brushRef="#br1" timeOffset="654468.5896">16694 15949,'0'100,"0"-200,0 249,0-99,0-1,0 26,0-1,0 1,24-1,-24-24,0-1,-24-24,24 0,0 0</inkml:trace>
  <inkml:trace contextRef="#ctx0" brushRef="#br1" timeOffset="654829.1838">16966 16024,'-24'25,"24"24,0-24,0 25,0-1,0 26,0-26,0 26,0-26,0 26,0-26,-25-24,25 25,0-25,0-1,0-48,0-1,25 25,-25-25,24 0,1 25,0-25,0 25,0-24,-1 24,1 0,25 0,-25 0,-1 0,1 0,-50 0,25-25</inkml:trace>
  <inkml:trace contextRef="#ctx0" brushRef="#br1" timeOffset="655028.2317">16966 15974,'0'0,"25"0,0 0,-25 25,50-25,-26 0,1 25,0-25,25 0,-26 0,1 25</inkml:trace>
  <inkml:trace contextRef="#ctx0" brushRef="#br1" timeOffset="655176.2915">16991 16247,'174'25,"-348"-50,373 50,-175-25,1 0,0-25</inkml:trace>
  <inkml:trace contextRef="#ctx0" brushRef="#br1" timeOffset="655392.1801">17214 15825,'50'50,"-100"-100,100 125,-25-26,0-24,-25 25,24-1,1 1,-25 0,25-1,-25 26,0-1,0-24,0 24,0 1,-25-1,0-24,1-1,-1 1</inkml:trace>
  <inkml:trace contextRef="#ctx0" brushRef="#br1" timeOffset="655715.9648">17611 16148,'25'0,"0"0,0 0,0 0,24 0,-24 0,25 0,-26 0,1 0,25 0,-25 0</inkml:trace>
  <inkml:trace contextRef="#ctx0" brushRef="#br1" timeOffset="655888.3668">17760 15900,'0'25,"0"-50,0 99,25-49,-25 25,0 24,0-24,25 24,-25-24,0 24,0-24,0-1,25-24,-25 0</inkml:trace>
  <inkml:trace contextRef="#ctx0" brushRef="#br1" timeOffset="656084.2446">18033 15999,'0'0,"-25"25,25 0,0-1,0 1,-25 0,25 25,0-26,0 51,0-26,0 1,25-25,-25 25,0-26</inkml:trace>
  <inkml:trace contextRef="#ctx0" brushRef="#br1" timeOffset="656348.303">18182 16148,'-50'198,"100"-396,-100 421,75-173,-25-25,25-1,0 1,-25 0,24-25,-24-25,25 25,-25-25,25 1,-25-1,25 0,-25-25,0 25,0 1,0-1,0-25,-25 25,25 1,0-1,-25 0,25 0,-25 25,1-25,-1 50,0-25,25 25,-25 0</inkml:trace>
  <inkml:trace contextRef="#ctx0" brushRef="#br1" timeOffset="656765.4883">18479 15900,'0'25,"25"-25,-25 24,0 26,0-25,0 24,0 1,0 24,0-24,0 0,0 24,-25-24,25-25,0 24,0-24,0 0,0 0,0-50,0 0,25 25,-25-25,25 0,0 25,0-24,24-1,-24 25,0-25,0 25,0 0,-1 0,1 0,0 25,-75-50,26 0</inkml:trace>
  <inkml:trace contextRef="#ctx0" brushRef="#br1" timeOffset="656976.6005">18579 15900,'0'0,"25"0,-1 25,26-25,-25 0,0 0,-1 0,26 0,-25 0,0 0,-1-25</inkml:trace>
  <inkml:trace contextRef="#ctx0" brushRef="#br1" timeOffset="657164.751">18579 16123,'99'25,"-198"-50,223 50,-75-25,-24 0,0 0,25 0,-26 0,-24-25</inkml:trace>
  <inkml:trace contextRef="#ctx0" brushRef="#br1" timeOffset="658072.2863">11410 14957,'0'0,"-25"0,50 0,25 25,-25-25,-1 0,26 0,0 0,-26 0,1 0,25 0,-25-25,-1 25,1 0,-50 0,1 25</inkml:trace>
  <inkml:trace contextRef="#ctx0" brushRef="#br1" timeOffset="658288.7184">11336 15255,'25'0,"-50"0,74 0,-24 0,0 0,0 0,24-25,-24 25,25 0,-25 0,-1 0,1 0,0 0,0 0,0 0</inkml:trace>
  <inkml:trace contextRef="#ctx0" brushRef="#br1" timeOffset="658849.2568">10864 14684,'-24'0,"-1"-24,0 24,0 24,0-24,25 25,-24-25,-1 25,25 0,-25 24,25-24,0 25,0-1,0 1,0 0,0-1,25 1,-25-1,25 1,-25-25,24 0,1-1,0 1,0 0,0-25,-1 25,1-25,0 0,0-25,24 0,-24 0,0 1,0-26,0 0,-1 1,-24-1,0 1,25 24,-25-25,-25 25,25-24,0 24,-24 0,-1 0,25 1,-25-1,0 0,0 0,1 25,-1 0,0-25,0 25,0 25,1-25,-1 25,0-25,0 25,0 24,25-24,-24 25,-1-25</inkml:trace>
  <inkml:trace contextRef="#ctx0" brushRef="#br1" timeOffset="683516.4714">10592 2580,'-25'0,"25"-25,0 50,-25-1,25 1,0 0,0 0,-25 0,25 24,-25-24,25 0,-24 25,-1-1,25 1,-25-1,0-24,25 25,-25-25,25 24,0-24,-24 0,24 0,0-1,0 1</inkml:trace>
  <inkml:trace contextRef="#ctx0" brushRef="#br1" timeOffset="683892.3999">10294 2877,'-25'-24,"25"48,25-24,-25 25,0 0,0 0,0 24,0-24,0 25,0-25,25 24,-25-24,0 0,0 0,0-1,0 1,0 0,0 0,0-50,25 25,-25-25,24 0,1 1,-25-1,25-25,0 25,24 1,-24-1,-25-25,25 25,0 1,0-1,-1 25</inkml:trace>
  <inkml:trace contextRef="#ctx0" brushRef="#br1" timeOffset="698280.0892">18604 16123,'-25'-25,"0"50,50-25,0 0,-1 0,1 0,0 0,0 0,0 0,-1 0,1 0,-50 0</inkml:trace>
  <inkml:trace contextRef="#ctx0" brushRef="#br1" timeOffset="698945.2464">18529 15925,'-25'-25,"25"50,25-1,0-48,0 24,0 0,-1-25,1 25,0 0,0 0,0 0,-50-25,0 0,0 25</inkml:trace>
  <inkml:trace contextRef="#ctx0" brushRef="#br1" timeOffset="700216.394">18554 15900,'-25'0,"25"25,0-1,0 1,0 0,0 0,0 0,0-1,0 1,0 0,0 0,0 0,0-1,-25 1,25 0,0 0,0 0,0-1,0 1,0 0,0 0,0 0,0 0,0-1,0 1,0 0,0 0,0 0,0-1,0 1,0 0,0 0,0-50,0 0,25 0,-25 1,0-1,0 0,0 0,25 25,0-25,0 1,-1 24,1 0,0 0,-25-25,25 25,0-25,-1 25,-24-25,25 25,0 0,0 0,0 0,-1 0,-48 0,-1 0,-25-50,25 75</inkml:trace>
  <inkml:trace contextRef="#ctx0" brushRef="#br1" timeOffset="700768.5066">18529 16520,'25'25,"0"-25,0 0,-1-25,1 25,0 0,0 0,0-25,-1 25,1 0,0 0,0 0,0-25,-1 25,1 0,-50-24,1-1,-1 25,25-25,-25 0,0 25</inkml:trace>
  <inkml:trace contextRef="#ctx0" brushRef="#br1" timeOffset="701368.4756">18628 16421,'-24'0,"48"0,-48 25,-1-25,25 24,25-24,-1 0,1 0,0 0,0 0,0-24,-1 24,1 0,0-25,0 25,0 0,-1 0,1 0,-25 25,-25-50,1 25,-1 0,0 0,0 0,0 0,1 0,-1 0,0 0,0 25,0-25,50 0,-25 24,25-24,0 0,0 0,-1 0,1 0,0 0,0 0,0 0,-1-24,1 24,0-25,-50 25,0 0</inkml:trace>
  <inkml:trace contextRef="#ctx0" brushRef="#br1" timeOffset="704923.8607">8682 7789,'-25'0,"25"24,0 1,25 0,-25 0,0 0,24-25,-24 24,25 1,-25-50,25 1,-25-26,25 25,-25 0,0 1,25-26,-25 25,24 0,-24 1,0-1,25 0,0 0,-25 0,25 25,-50-24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50:26.7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1563 1315,'0'-25,"0"0,-25 25,25 25,-25-25,25 25,-25 24,25-24,-25 25,1-1,24 1,-25-25,0-1,0 26,25-25,-25 25,1-26,24 1,0 0,0 0,0-50,0 0,24 0,-73-24,74-1,-25 25</inkml:trace>
  <inkml:trace contextRef="#ctx0" brushRef="#br0" timeOffset="176.015">1463 1463,'0'0,"0"-24,0-1,25 50,-50-25,25 24,0 26,0-25,0 0,0 24,0 1,0 24,0-24,0 0,-24-1,24 1,24-1,-24-24,0 0,0 0,25-50,-25 0,25-24</inkml:trace>
  <inkml:trace contextRef="#ctx0" brushRef="#br0" timeOffset="904.2371">1712 1339,'24'0,"1"0,0 0,-25 25,25-25,0 25,-25 0,-25 0,25-1,-25 1,0 25,0-25,25 24,-49-24,49 25,-25-25,0-1,25 1,25-50,0 25,-25-24,25-1,-1 0,1 25,-25-25,25 25,0-25,0 25,-1 0,-24 25,-24-25,24 25,0 0,-25 0,25 24,-25-24,0 25,0-26,25 26,-24-25,24 0,-25-1,0 1,0-50,0 25,25-24,-25 24,25-25,-24 0,48 25,1-25,0 25,0 0,0 0,0-25,-1 1,26-1,-25 0,0 0,-1 0,1-24,0 24,0 0,-25-25,25 26,-25-1,24 0,-24 0,0 0,0 50,0 0,0 0,-24 0,24 24,0 1,0-25,0 24,-25 1,25 0,0-26,0 1,0 0,25 0,-25-50,0 0,24 0,-24-24,0 24,25-25,-25 1</inkml:trace>
  <inkml:trace contextRef="#ctx0" brushRef="#br0" timeOffset="1088.6475">2084 1414,'0'0,"0"-25,24 25,-24-25,0 50,0 25,0-26,0 26,0 24,0 1,0-1,25 1,-25-1,0 1,0-1,0 0,0 1,0-26,0 1,0 0,0-26,0 1,-25-25,25-25,-24 1,24-26</inkml:trace>
  <inkml:trace contextRef="#ctx0" brushRef="#br0" timeOffset="1476.9082">2307 1612,'0'0,"25"0,-1 0,1 0,0 25,0-25,-25 25,25-25,-1 25,-24 0,0-1,-24 1,24 0,-25 0,0 0,0-1,0 1,1 0,-1-25,0 25,0-25,25 25,-25-25,50 0,0 0,0-25,0 25,-1 0,1 0,0-25,0 25,0 0,-1 0,1 0,0 0,0 0,0 0</inkml:trace>
  <inkml:trace contextRef="#ctx0" brushRef="#br0" timeOffset="1645.004">2803 1910,'25'25,"-75"-75,25 50,1-25</inkml:trace>
  <inkml:trace contextRef="#ctx0" brushRef="#br0" timeOffset="5216.0626">4118 1488,'0'-25,"0"1,0-1,-25 25,25 25,0-1,0 1,0 0,0 0,0 0,0-1,0 1,0 0,0 0,0 0,0 0,0-1,0 1,0 0,0 0,0 0,0-1,0 1,0 0,0 0,0 0,0-1,0 1,0 0,0 0,0 0,0-1,0 1,0 0,0 0,0 0,0-1,0 1,0 0,0 0,0 0,0-1,0 1,0 0,0 0,0 0,0-1,0 1,0 0,0 0,0 0,0-1,0 1,0 0,0 0,0 0,0 0,0-1,0 1,0 0,0 0,0 0,0-1,0 1,0 0,0 0,0 0,0-1,0 1,0 0,0 0,0 0,0-1,0 1,0 0,0 0,0 0,0-1,0 1,0 0,0 0,0 0,0-1,0 1,0 0,0 0,0 0,-25-25,25 24,0 1,0 0,0 0,0 0,0-1,0 1,0 0,0 0,0 0,0 0,0-1,0 1,0 0,0 0,0 0,0-1,0-48,0-1,0 0,0 0,0 0,-25-24</inkml:trace>
  <inkml:trace contextRef="#ctx0" brushRef="#br0" timeOffset="7516.3715">4713 1439,'25'-25,"-25"0,0 0,0 0,0 1,-25-1,25 0,-25 25,25-25,-25 25,0-25,1 25,-1 0,0 0,0 25,0-25,1 25,24 0,-25 0,25-1,-25 1,25 25,0-1,0-24,0 25,0-1,0-24,25 0,-25 0,25 0,-1 0,1-50,0 0,0 0,0 0,-1 0,-24-24,25 24,0-25,-25 26,25-1,-25-25,25 25,-25 1,0-1,-25 0,25 50,0 0,0-1,0 26,0-25,0 0,0 24,0-24,25 25,-25-26,0 1,24 0,-24 0,25-25,-25 25,25-25,0 25,0-25,-25-25,25 25,-1-25</inkml:trace>
  <inkml:trace contextRef="#ctx0" brushRef="#br0" timeOffset="8176.754">5060 1463,'0'0,"0"25,0 0,0 0,0 0,0-1,0 1,0 0,0 0,-25 0,25 0,0-1,25 1,-25 0,0-50,-25 0,25 1,0-1</inkml:trace>
  <inkml:trace contextRef="#ctx0" brushRef="#br0" timeOffset="9192.0452">6424 1364,'0'-25,"25"25,-25-24,0-1,-25 25,25-25,0 0,0 0,0 1,-24-1,24 0,-25 25,0-25,0 25,0 25,1-25,-1 25,0 24,0-24,0 25,1 24,-1-24,25-1,0 1,0 0,0-1,0 1,0-25,25-25,-25 25,24-25,-24 24,25-24,0-24,0-1,0 0,-1 0,1-25,0 26,0-1,0-25,-1 25,-24-24,0 24,25 0,-25 0,0 1,-25 48,25 1,0 0,0 0,0 24,0-24,0 0,0 25,0-26,0 1,0 0,0 0,25 0,-25 0,25-25,-25 24,25-48</inkml:trace>
  <inkml:trace contextRef="#ctx0" brushRef="#br0" timeOffset="9355.9426">6623 1488,'-25'0,"25"25,0 0,0 0,0-1,0 1,0 0,0 0,0 0,0 0,25 24,-25-24,0 0</inkml:trace>
  <inkml:trace contextRef="#ctx0" brushRef="#br0" timeOffset="9648.0518">6697 1463,'0'0,"25"0,0 0,0-24,-1 24,26 0,-25 0,0 0,0 0,-1 0,1 0,0 0,0 0,0-25,-1 25,1 0,-50 0,1 0,-1 0,0 0,0 0</inkml:trace>
  <inkml:trace contextRef="#ctx0" brushRef="#br0" timeOffset="9852.783">6896 1290,'-25'-25,"25"50,0 0,0-1,0 26,25 0,-25-26,0 1,0 25,0-25,0-1,0 1,0 0,0 0,25-25,-25 25,0-50,0 0,24 0</inkml:trace>
  <inkml:trace contextRef="#ctx0" brushRef="#br0" timeOffset="10147.6593">7392 1166,'-25'-25,"25"50,0 0,0-1,0 26,0-25,0 0,-25 24,25-24,0 25,0-26,0 26,0-25,0 24,0-24,0 0,0 0,0 0,0 0,0-1</inkml:trace>
  <inkml:trace contextRef="#ctx0" brushRef="#br0" timeOffset="10976.4036">8632 1463,'25'-24,"-25"-1,0 0,25 25,-25-25,0 0,0 1,24-1,-24 0,0 0,0 0,0 1,-24 24,24-25,-25 25,0 0,0 0,0 25,-24-1,24 26,0 0,-24-1,24 1,25-1,-25 26,25-26,0 1,0-25,0 25,0-26,25-24,-25 25,25-25,-1 0,26-25,-25 1,0-1,-1-25,1 25,0-24,0 24,-25-25,25 25,-1-24,-24 24,25 0,-25 0,0 1,0 48,0 1,0 0,-25 25,25-26,0 26,0-25,0 24,0 1,0-25,25 0,-25 24,0-24,0 0,25-25,-25-25,25 25</inkml:trace>
  <inkml:trace contextRef="#ctx0" brushRef="#br0" timeOffset="11151.8563">8930 1488,'0'0,"0"25,-25 0,25 0,0-1,0 1,0 0,0 0,0 0,0 0,0-1,0 1,25 0,-25 0,0 0,24-25</inkml:trace>
  <inkml:trace contextRef="#ctx0" brushRef="#br0" timeOffset="11395.5561">9054 1488,'-25'-25,"50"25,0 0,-1 0,1 0,0 0,25 0,-26 0,1 0,0 0,0 0,0 0,-1 0,1 0,-50 0,1 0,-1 0</inkml:trace>
  <inkml:trace contextRef="#ctx0" brushRef="#br0" timeOffset="11596.7258">9227 1265,'-24'0,"24"25,0 0,0-1,0 1,0 25,-25-1,25 1,0-25,0 24,0-24,0 25,0-25,0 0,25-1,-25 1,-25-50,50 1,-25-1</inkml:trace>
  <inkml:trace contextRef="#ctx0" brushRef="#br0" timeOffset="12016.8115">9525 1290,'0'0,"25"0,0 0,-25-25,24 25,1 0,0 0,0 25,0-25,-1 0,-24 25,25-25,-25 24,0 1,-25 25,25-25,-24-1,-1 1,0 0,0 0,0 0,1-1,-1 1,0 0,25 0,-25 0,0-25,25 25,25-25,0 0,0 0,24 0,-24-25,0 25,25 0,-26 0,1 0,0 0,0-25,0 25,-1 0,-24 25,-24-50,-1 25,0-25</inkml:trace>
  <inkml:trace contextRef="#ctx0" brushRef="#br0" timeOffset="13215.8003">4837 2629,'0'0,"0"-25,0 1,0-1,0 0,-25 0,25 0,0 1,-25 24,25-25,-25 0,1 25,-1-25,0 25,0 25,0-25,1 25,-1 0,0-1,0 26,0-25,25 24,0 1,-24 0,24-25,24 24,-24-24,0 0,0 0,25-1,0-24,-25 25,25-50,0 25,-1-24,1 24,0-25,-25 0,25-25,0 26,-25-1,24-25,-24 25,25-24,-25 24,0 0,0 0,0 50,0 0,-25 0,25 24,0-24,0 0,0 0,25 24,-25-24,0 0,0 0,0 0,25-25,-25 24,25-24,0 0,-25-24</inkml:trace>
  <inkml:trace contextRef="#ctx0" brushRef="#br0" timeOffset="13508.4793">5060 2654,'0'25,"25"0,0-25,-25 25,25-25,-25 24,0 1,0 0,-25-25,25 25,-25 0,0-1,0 1,1 0,-1 0,0 0,25-1,0-48,25 24,0 0,-1 0,1 0,-25-25,25 25,0 0,24 0,-24 0</inkml:trace>
  <inkml:trace contextRef="#ctx0" brushRef="#br0" timeOffset="14156.2612">6350 2679,'25'-25,"-25"0,0 0,25 1,-25-1,0 0,24 25,-48-25,24 0,0 1,-25 24,0-25,0 25,0 25,-24-25,24 24,0 1,0 25,1-1,24 1,-25 0,25-25,0 24,0 1,0-25,0-1,25 1,-25 0,24 0,1-25,0 0,0-25,0 0,-1 0,1-24,-25 24,25-25,0 26,-25-26,25 25,-25-25,0 26,0-1,0 0,0 50,0 24,0-24,0 25,0 0,0-26,0 26,0-25,24 0,-24-1,0 1,25 0,-25 0,25 0,-25-50</inkml:trace>
  <inkml:trace contextRef="#ctx0" brushRef="#br0" timeOffset="14456.7971">6573 2704,'25'0,"0"25,0-25,-25 24,0 1,0 0,0 0,-25 0,0-1,0 1,0 0,1 0,24 0,-25-1,50-48,-1 24,1 0,0-25,0 25,0-25,-25 0,24 25</inkml:trace>
  <inkml:trace contextRef="#ctx0" brushRef="#br0" timeOffset="14676.3473">6722 2704,'25'0,"0"0,-1 0,1 0,25 0,-25 0,24 0,-24 0,25 0,-25 0,-1 0,26 0,-25 0,-50 0</inkml:trace>
  <inkml:trace contextRef="#ctx0" brushRef="#br0" timeOffset="14851.5767">6945 2505,'0'0,"0"25,-24 0,24 0,0 24,0-24,0 25,0-1,0-24,0 25,24-25,-24 24,0-24,25-25</inkml:trace>
  <inkml:trace contextRef="#ctx0" brushRef="#br0" timeOffset="15044.0611">7268 2456,'0'24,"0"1,-25 0,25 0,25 24,-25-24,0 25,0 0,0-1,0 1,0-1,0 1,0 0,0-1,0-24,0 25,0-26</inkml:trace>
  <inkml:trace contextRef="#ctx0" brushRef="#br0" timeOffset="15740.1426">8781 2530,'25'-25,"-50"25,25-25,-25 1,25-1,-25 25,25-25,-25 25,1 0,-1 0,0 0,-25 25,26 0,-26-1,25 26,0 0,1-1,-1-24,25 25,0-25,0 24,0-24,0 0,25 0,-1-1,1-24,0 0,0-24,0-1,-1 0,1 0,0-24,0 24,0-25,-1 25,-24-24,25 24,-25-25,25 25,-25 1,-25-1,25 50,0-1,0 1,0 25,0-1,0-24,0 25,0 0,0-26,0 1,25 0,-25 0,25 0,-25-1,25-24,-25-24</inkml:trace>
  <inkml:trace contextRef="#ctx0" brushRef="#br0" timeOffset="16024.9396">8930 2679,'24'25,"1"-25,-25 25,0-1,0 1,0 0,-25 0,1 0,-1-1,0 1,0 0,0 0,50-25,0 0,-25-25,25 25,0 0,-1 0,1 0,0 0,-25-25,25 25,0 0,0-25</inkml:trace>
  <inkml:trace contextRef="#ctx0" brushRef="#br0" timeOffset="16232.1835">9128 2679,'0'0,"25"0,0 0,0 0,-1 0,26 0,-25 0,24 0,-24 0,0 0,0 0,0 0,-50 0</inkml:trace>
  <inkml:trace contextRef="#ctx0" brushRef="#br0" timeOffset="16420.7107">9302 2505,'0'25,"0"0,0 0,0-1,0 26,0 0,0-25,0 24,25-24,-25 25,0-26,0 1,0 0,0 0,-50-75,50 25</inkml:trace>
  <inkml:trace contextRef="#ctx0" brushRef="#br0" timeOffset="16784.8994">9599 2505,'25'0,"-25"25,25-25,0 0,0 0,-1 0,1 25,0-25,0 25,-25-1,0 1,25-25,-25 25,-25 0,25 0,-25 0,0-1,0 1,1 25,24-25,-25-25,0 24,0 1,0-25,25 25,25-25,0 0,0 0,0 0,-1 0,1-25,25 25,-25 0,-1 0,1 0,0 0,0 0,-50-49,0 49,0 0</inkml:trace>
  <inkml:trace contextRef="#ctx0" brushRef="#br0" timeOffset="17636.8834">4093 3721,'-25'0,"25"25,0-1,0 1,0 0,0 0,0 0,0-1,0 1,0 0,0 0,0 24,0-24,0 0,0 25,0-1,0-24,0 0,0 24,0-24,0 0,0 0,0 0,0-50,0 0,0 0,0 0,0 1</inkml:trace>
  <inkml:trace contextRef="#ctx0" brushRef="#br0" timeOffset="18556.0541">4862 3820,'0'0,"0"-25,-25 0,25 1,-25 24,25-25,-25 25,25-25,-25 25,1 25,-1-25,0 25,0-1,-24 26,24 0,-25 24,25-24,25-1,-24 1,24-1,0-24,0 25,0-25,24-1,1 1,-25-50,25 25,0 0,-25-24,25-1,-1 0,1-25,0 1,0 24,-25-25,25 1,-1-1,-24 25,0 1,0-26,25 50,-50-25,25 50,0 0,0 0,0 24,0-24,0 25,0-1,0 1,0-25,0 24,0-24,25 0,-25 0,0-1,25 1,0-50,-25 1</inkml:trace>
  <inkml:trace contextRef="#ctx0" brushRef="#br0" timeOffset="18896.8444">4961 3994,'25'0,"0"0,-25 24,24-24,1 0,-25 25,25-25,-25 25,0 0,0 0,-25-25,25 24,-25 1,1 0,-1 0,0 0,0-1,50-48,0 24,0 0,-1 0,1 0,0 24,0 1,-50 0,25 0,-25 0,0-1,25 1,-49 0,24 25,0-26,-24-24,24 25</inkml:trace>
  <inkml:trace contextRef="#ctx0" brushRef="#br0" timeOffset="19556.0732">6697 4043,'0'0,"-25"-25,25 1,0-1,0 0,0 0,0 0,0 1,-24-1,24 0,0-25,-25 26,25-1,-25 0,0 0,0 25,25 25,-24-25,-26 25,25 24,-24 1,24 0,0-1,0 26,0-1,25-24,0-1,0 1,0-1,0-24,0 0,25 0,0-25,0 0,0-25,-1 0,1 0,0 1,0-26,0 0,-1 1,1 24,-25-25,25 1,-25 24,25-25,-25 26,0-1,0 50,0-1,0 26,0-25,0 24,0 1,0-25,0 24,0-24,25 0,-25 0,0 24,0-24,24-25,-24 25</inkml:trace>
  <inkml:trace contextRef="#ctx0" brushRef="#br0" timeOffset="19888.2758">6796 4043,'25'0,"-25"25,25 0,-25 0,0-1,-25 1,0 0,1 0,-1 0,50-25,-1 0,-24-25,25 25,0 0,0 0,0 0,0 25,-25-1,-25-24,25 25,-25 0,25 0,-25 0,0-1,0 1,25 0,-24 0,-1-25,25 25,-25-25,25-25</inkml:trace>
  <inkml:trace contextRef="#ctx0" brushRef="#br0" timeOffset="20120.4712">6970 4068,'0'25,"25"-25,0 0,0 0,24 0,-24 0,0-25,0 25,-1 0,1 0,0 0,0 25,-50-25,0-25,0 25</inkml:trace>
  <inkml:trace contextRef="#ctx0" brushRef="#br0" timeOffset="20295.8443">7119 3894,'-25'0,"25"25,0 0,0 0,0 0,25 24,-25 1,0-25,0-1,0 26,0-25,0 0,0-1,0 1</inkml:trace>
  <inkml:trace contextRef="#ctx0" brushRef="#br0" timeOffset="20479.8548">7342 3770,'0'0,"0"25,0 0,0 0,0 24,0-24,0 25,0-1,0 1,0 0,0-1,0 26,0-26,25 26,-25-26,0 1,0-1,0 1</inkml:trace>
  <inkml:trace contextRef="#ctx0" brushRef="#br0" timeOffset="21072.2774">8781 3820,'0'0,"0"-25,0 0,0 1,-25-1,25 0,0 0,-25 25,25-25,-25 25,1 0,-1 25,0 0,-25 0,26 24,-1 1,-25 24,50-24,-25 24,25-24,0-25,0 24,0-24,25-25,-25 25,25-25,0 0,0 0,-1-25,1 0,0-24,0 24,0-25,-25 1,24 24,1-25,-25 26,0-26,0 25,25 25,-25-25,0 50,0 0,0 0,0 24,0-24,0 25,0-25,0 24,0-24,0 25,25-26,-25 1,0 0,25-25,-25 25</inkml:trace>
  <inkml:trace contextRef="#ctx0" brushRef="#br0" timeOffset="21396.6524">9004 3894,'0'25,"0"0,25-25,-25 25,0 0,0-1,0 1,-25 0,25 0,-25-25,25 25,25-25,0 0,-25 24,0 1,0 0,-25-25,25 25,-25 0,25-1,-25-24,25 25,-24 0,-1 0,25 0,-25-1,0-48,25-1</inkml:trace>
  <inkml:trace contextRef="#ctx0" brushRef="#br0" timeOffset="21656.0732">9153 4043,'25'0,"0"-25,-1 25,1 0,25 0,-25 0,-1 0,1-24,0 24,0 0,0 0,-1 0,-24-25,-24 25</inkml:trace>
  <inkml:trace contextRef="#ctx0" brushRef="#br0" timeOffset="21816.2913">9376 3795,'0'0,"0"-25,0 50,0 0,0 0,0 0,-25 24,25 1,0-1,0 1,0-25,0 24,0 1,0-25,0 24,0-24,0-50</inkml:trace>
  <inkml:trace contextRef="#ctx0" brushRef="#br0" timeOffset="22157.0813">9649 3845,'25'0,"0"0,-25 25,24-25,1 24,0 1,0 0,-25 0,0 0,0-1,-25 1,0 0,0 0,1 0,-1-1,0 1,0 0,0-25,1 25,48-25,1 0,0-25,0 25,0 0,-1 0,1-25,0 25,0 0,24-25,-24 25,0 0,0 0,0 0,-50-24</inkml:trace>
  <inkml:trace contextRef="#ctx0" brushRef="#br0" timeOffset="23644.4411">10393 1315,'0'-25,"25"0,-25 0,0 50,0 0,0 0,0-1,0 1,-25 0,25 0,0 0,0-1,0 1,0 25,0-25,0-1,0 1,0 0,0 25,0-25,0-1,0 1,0 25,0-25,0 24,0-24,0 0,25 24,-25-24,0 0,0 0,0 0,0 24,0-24,0 0,0 0,0-1,0 1,0 0,0 0,0 0,0-1,0 1,0 0,0 0,0 0,0-1,0 1,0 0,25 0,-25 0,0-1,0 1,0 0,0 0,-25 0,25 0,0-1,0 1,0 0,0 0,0 0,0-1,0 1,0 0,0 0,0 0,0-1,0 1,0 0,0 0,0 0,0-1,0 1,0 0,-25 0,25 0,0-1,0 1,0 0,0 0,0 0,0-1,0 1,0 0,0 0,0 0,0-1,0 1,0 0,0 0,0 0,0-1,0 1,0 0,0 0,0 0,0 0,0-1,0 1,-25 0,25 0,0 0,25-1,-25 1,0 0,0 0,0 0,0-1,0 1,0 0,0 0,0 0,0-1,0 1,0 0,0 0,-25 0,25-1,0 1,0 0,0 0,25-25,-25-25,-25 0,25 0,0 1</inkml:trace>
  <inkml:trace contextRef="#ctx0" brushRef="#br0" timeOffset="24592.6172">4167 1042,'0'-25,"-25"25,25 25,0 0,0-1,0 1,0 0,0 0,0 24,0-24,0 0,0 25,25-26,-25 26,0-25,0 24,-25 1,25-25,25 24,-50-24,25 0,0 0,0 0</inkml:trace>
  <inkml:trace contextRef="#ctx0" brushRef="#br0" timeOffset="27036.083">3200 843,'0'0,"-25"-24,25 48,25 1,-25 0,0 0,0 24,0-24,0 25,0-25,0-1,0 26,0-25,0 0,0-1,25 1,-50-25,0 0</inkml:trace>
  <inkml:trace contextRef="#ctx0" brushRef="#br0" timeOffset="27264.0729">2977 1017,'0'0,"-25"-25,25 50,0 0,0 0,0-1,0 1,0 0,0 0,25 0,-25-1,0 1,24-25,-24 25,25 0,0-25,0 25,0-50,-1 0</inkml:trace>
  <inkml:trace contextRef="#ctx0" brushRef="#br0" timeOffset="27520.5079">3373 819,'0'0,"25"0,0 24,-25 1,25 0,-25 0,0 24,25-24,-25 0,0 0,0 0,0-1,0 1,0 0,0 0,-25 0,25-1,-25 1,25 0,-25 25,0-26,1 1,-1 0,0-25</inkml:trace>
  <inkml:trace contextRef="#ctx0" brushRef="#br0" timeOffset="99932.355">1687 2208,'-50'0,"25"0,0 0,1 0,48-25</inkml:trace>
  <inkml:trace contextRef="#ctx0" brushRef="#br0" timeOffset="100452.0506">4688 0,'0'0,"50"0,173 0,323 0,471 0,-149 0</inkml:trace>
  <inkml:trace contextRef="#ctx0" brushRef="#br0" timeOffset="1.29731E6">10864 2729,'0'0,"0"-25,25 25,0 0,0 0,0 0,-1 0,1 0,0 0,0 0,0 0,-1 25,1-25,25 0,-25 0,24 0,-24 0,25 0,-1 0,1 0,-25-25,0 25,24 0,-24 0,25 0,-26 0,-48 0,-1 0,0 0,0 0</inkml:trace>
  <inkml:trace contextRef="#ctx0" brushRef="#br0" timeOffset="1.29893E6">10840 3001,'0'-24,"24"24,1-25,0 25,0 0,0 0,-1 0,1 0,0 0,0 0,0 0,-1 0,1 0,0 0,25 0,-25 0,-1 0,1 0,0 0,25 0,-26 0,1 0,-25 25,25-25,0 0,0 0,-25 24,24-24,1 0,0 0,0 0,0 0,-1-24,1 24,-25 24,-25-24,1 0,-1-24</inkml:trace>
  <inkml:trace contextRef="#ctx0" brushRef="#br0" timeOffset="1.31261E6">12353 1538,'0'-25,"0"0,0 50,0 0,0 0,0-1,0 1,0 0,0 0,0 0,0 0,0-1,0 1,0 0,0 0,-25-25,25 25,0-1,0 1,0 0,0 0,0 0,0-1,0 1,0 0,0 0,0 0,0-1,0 1,0 0,0 0,0 0,0-1,0 1,0 0,0 0,0 0,0-1,0 1,0 0,0 0,0 0,0-1,0 1,0 0,0 0,0 0,0-1,0 1,0 0,0 0,-25 0,25 0,0-1,0 1,0 0,0 0,0 0,0-1,25 1,-25 0,-25 0,25 0,0-1,0 1,0 0,0 0,0 0,0-1,0 1,0 0,0 0,0 0,0-1,0 1,0 0,0 0,0 0,0-1,0 1,0 0,0 0,0 0,0-1,0 26,0-25,0 0,0-1,0 1,0 0,0 0,0 0,0 0,0-1,0 1,0 0,0 0,0 0,0-1,0 1,0 0,0 0,0 0,0-1,0 1,0 0,0 0,0 0,0-1,0 1,0 0,0 0,-25-25,25 25,0-1,0 1,0 0,25 0,-25 0,0-1,-25-24,25-24,0-1,0 0,0-25,-24 1,24-1</inkml:trace>
  <inkml:trace contextRef="#ctx0" brushRef="#br0" timeOffset="1.3136E6">12799 1612,'25'-25,"-25"1,0-1,0 0,0 0,0 0,0 1,0-1,-25 25,25-25,0 0,-25 25,25-25,-24 25,-1 0,0 0,0 25,0-25,1 25,24 25,-25-26,0 26,25-25,-25 24,25 1,0-25,0 25,0-26,0 1,25 0,-25 0,0 0,25-25,0 0,-1 0,1-25,0 25,0-25,0-25,-1 26,1-1,0-25,-25 25,25 0,-25 1,25-1,-25 0,0 0,-25 50,25 0,0 24,0-24,0 0,25 0,-25 0,0 0,0-1,0 1,24 0,-24 0,0 0,25-25,-74-25</inkml:trace>
  <inkml:trace contextRef="#ctx0" brushRef="#br0" timeOffset="1.31376E6">13072 1662,'0'25,"0"0,0-1,0 1,0 0,0 0,0 24,0-24,0 0,0 25,0-26,0 1,0 0,-25 0</inkml:trace>
  <inkml:trace contextRef="#ctx0" brushRef="#br0" timeOffset="1.31436E6">12750 2853,'0'-25,"0"0,0 0,0 0,0 1,0-1,-25 0,25 0,-25 0,0 0,25 1,-25 24,1 0,-26 24,25 1,0 25,1-25,-1 24,25 1,-25 0,25-26,-25 26,25 0,0-26,25 1,-25 0,0 0,25 0,0-25,-1 0,1 0,0 0,0-25,0 0,-1 0,1-24,0 24,-25-25,25 25,0-24,-1 24,-24-25,0 26,0-1,-24 50,24-1,0 1,0 25,0-25,0-1,0 1,24 25,-24-25,0-1,25 1,-25 25,25-25,0-1</inkml:trace>
  <inkml:trace contextRef="#ctx0" brushRef="#br0" timeOffset="1.31469E6">12998 2877,'0'25,"24"-25,-24 25,25-25,0 25,0 0,-25-1,0 1,0 0,-25 0,0 0,0-1,-24 1,49 0,-25-25,0 25,50-25,0 0,0 0,-1-25,1 25,0 0,0 0,0-25,-1 25,1 0,0 0,-25 25</inkml:trace>
  <inkml:trace contextRef="#ctx0" brushRef="#br0" timeOffset="1.31519E6">12700 3919,'0'0,"0"-25,-25 25,25-24,0-1,-25 25,25-25,-24 0,-1 25,0 25,0-25,0 25,1 0,24 24,-25-24,0 25,25-1,0 1,0-1,0-24,0 0,0 0,0 0,25-25,0 0,-1-25,1 25,0-25,0-25,0 26,-1-26,1 25,0-24,-25 24,25 0,-25 0,0 0,0 50,0 0,0 0,0 0,0 24,0-24,0 0,0 24,25-24,-25 0,24 0,1 0</inkml:trace>
  <inkml:trace contextRef="#ctx0" brushRef="#br0" timeOffset="1.31558E6">12948 3969,'0'0,"25"0,0 0,-25 25,24-25,1 24,-25 1,-25 0,25 0,-24 0,-1-1,25 1,-25 0,0 0,50-50,0 25,-25-25,25 25,-1 0,1 0,0 0,-25 25,0 0,-25 0,25-1,0 1,-25 0,25 0,-24 0,-1-1,25 1,-25-25,0-25</inkml:trace>
  <inkml:trace contextRef="#ctx0" brushRef="#br0" timeOffset="1.3164E6">14238 1563,'0'0,"0"-25,0 0,0 0,0 0,0 1,-25-1,25 0,-25 0,0 25,1 0,-1 25,0 0,25 0,-50 24,26 1,24-1,-25-24,25 25,0 0,0-26,0 1,0 0,0 0,0 0,25-25,-1 0,1 0,0 0,0-25,-25 0,25 0,-1 0,1-24,0 24,0 0,-25-25,25 26,-25-1,24 0,-24 0,-24 25,24 25,0 0,0 0,0-1,0 1,0 25,0-25,0 24,0-24,0 0,0 0,24 0,-24-1,25 1,0-25,0-25</inkml:trace>
  <inkml:trace contextRef="#ctx0" brushRef="#br0" timeOffset="1.31655E6">14536 1637,'-25'0,"25"25,0 0,0 0,0-1,0 1,0 0,0 0,0 24,0-24,0 0,0 25</inkml:trace>
  <inkml:trace contextRef="#ctx0" brushRef="#br0" timeOffset="1.31708E6">14312 2729,'0'0,"0"-25,0-25,0 25,0 0,0 1,-25-1,25 0,0 0,-24 0,-1 1,25-1,-25 25,0 0,0 0,1 25,-1 24,0 1,0-1,0 1,25 0,-24-1,24 1,0 0,0-1,0-24,0 0,0 0,24-25,1 0,0 0,0 0,-25-25,25 0,-1 0,1 0,-25-24,25 24,0-25,-25 26,0-1,25 0,-25 0,0 50,0 0,0 0,-25-1,25 26,0-25,25 0,-25-1,0 1,0 0,24 25,-24-26,25-24,-74-24,73 24,-24-25</inkml:trace>
  <inkml:trace contextRef="#ctx0" brushRef="#br0" timeOffset="1.31735E6">14486 2753,'25'0,"0"25,-1 0,-24 0,0 0,-24-25,24 24,-25 1,-25 74,25-99,25 25,25-25,-25-25,25 25,0 0,0 0,-25-24,24 24,1 0,0 0,0 0,-25-25,25 25</inkml:trace>
  <inkml:trace contextRef="#ctx0" brushRef="#br0" timeOffset="1.31791E6">14287 3870,'0'0,"-24"-25,24 0,0 0,0 0,0 1,-25 24,25-25,-25 0,0 0,0 25,1 0,-1 25,0-25,0 50,0-26,1 51,24-26,-25 26,25-26,0 1,0 0,0-1,0-24,0 0,25 0,-25-1,24-24,1 0,0 0,-25-24,25 24,0-25,-1-25,1 25,0-24,0-1,-25 1,25 24,-25-25,24 1,-24 24,0 0,0 50,0 0,0-1,0 26,0-25,0 24,0-24,0 25,0-25,25-1,-25 1,0 0,25-25,-25 25</inkml:trace>
  <inkml:trace contextRef="#ctx0" brushRef="#br0" timeOffset="1.31825E6">14511 3894,'25'0,"-1"25,1-25,0 25,0 0,-25 0,0-1,0 1,-25 0,25 0,-25 0,25-1,-25 1,50-50,0 25,0-24,0 48,-1-24,-24 25,0 0,0 0,-24 0,24-1,-25 1,25 0,-25 0,0 0,0-1,1 1,-1 0</inkml:trace>
  <inkml:trace contextRef="#ctx0" brushRef="#br0" timeOffset="1.31904E6">15999 1637,'0'-25,"0"0,-25 25,25-24,0-1,-25 0,1 0,24 0,-25 1,0-1,0 25,0 0,1 25,-1-1,0 1,0 25,0-25,1 24,-1 1,25 0,0-1,0 1,0-25,0 24,0-24,25-25,-25 25,24-25,1 0,0 0,0-25,0 0,-1 0,1-24,0 24,0-25,-25 1,25 24,-1-25,-24 25,25-24,-25 24,0 0,0 50,0 0,-25 0,25 24,0-24,0 25,0-1,0-24,0 25,0-25,0-1,0 26,25-50,-25 25,0 0,25-25,0 0,0-25,-1 0</inkml:trace>
  <inkml:trace contextRef="#ctx0" brushRef="#br0" timeOffset="1.31919E6">16197 1662,'0'25,"0"0,0-1,0 1,0 0,0 0,0 24,0-24,25 0,-25 0,0 0,25-25</inkml:trace>
  <inkml:trace contextRef="#ctx0" brushRef="#br0" timeOffset="1.31942E6">16346 1612,'25'0,"0"0,0 0,0 0,-1 0,1 25,0-25,0 0,0 0,-1 0,1 0</inkml:trace>
  <inkml:trace contextRef="#ctx0" brushRef="#br0" timeOffset="1.31958E6">16495 1463,'-25'0,"25"25,0 0,0 0,0 24,0-24,0 25,0-25,0 0,0 24,0-24,25 0,-25 24,25-24</inkml:trace>
  <inkml:trace contextRef="#ctx0" brushRef="#br0" timeOffset="1.31991E6">16818 1463,'0'-24,"24"48,1-24,0 0,-25 25,25-25,0 25,-25 0,24-25,-24 25,0-1,0 1,0 0,-24 0,-1 0,25 0,-50 24,25-24,1 0,-1 0,25-1,-25-24,0 25,50-25,0-25,0 25,-1 0,1-24,0 24,0 0,0 0,-1-25,1 25,0 0,-50-50,0 50</inkml:trace>
  <inkml:trace contextRef="#ctx0" brushRef="#br0" timeOffset="1.32043E6">16024 2704,'0'0,"0"-25,0 0,0 0,0 0,-25 1,25-1,0 0,-25 0,0 0,1 25,-1 0,0 25,0 0,0 25,-24-1,24 1,0 24,0-24,1 0,24-1,0-24,0 25,0-26,24 1,1-25,0-25,0 25,0-24,-1-26,1 25,25-24,-25-1,-1 25,1-24,-25 24,25 0,-25 0,25 0,-50 50,25 0,0 0,0 0,0-1,0 26,25-25,-25 24,0-24,25 0,-25 0,0 0,24-1,1-24,-25-24</inkml:trace>
  <inkml:trace contextRef="#ctx0" brushRef="#br0" timeOffset="1.32069E6">16197 2778,'25'-25,"0"50,0-25,-25 25,25-25,-25 25,0 0,-25-25,25 24,0 1,-25 0,25 0,-25-25,0 25,25-1,-24-24,-1 25,50-25,-25-25,24 25,1 0,0 0,-25-24,25 24,0-25,-1 25,1-25,0 25,0-25,0 0</inkml:trace>
  <inkml:trace contextRef="#ctx0" brushRef="#br0" timeOffset="1.32089E6">16446 2704,'24'0,"1"25,0-25,0 0,0 0,24 0,-24 0,0 0,0 0,-1 0,-48 0</inkml:trace>
  <inkml:trace contextRef="#ctx0" brushRef="#br0" timeOffset="1.32106E6">16570 2530,'-25'25,"25"0,0-1,0 1,0 0,25 25,-25-25,0-1,0 26,0-25,0 0,0 24,24-24,1-25</inkml:trace>
  <inkml:trace contextRef="#ctx0" brushRef="#br0" timeOffset="1.32136E6">16867 2530,'25'0,"0"0,0 0,-25 25,24-25,1 0,-25 25,25-25,-25 24,25 1,-25 0,0 0,0 0,-25 0,25-1,-25 26,0-25,-24 0,24 24,0-49,25 25,-25 0,50-25,-25-25,25 25,0 0,0-25,-1 25,1 0,25-25,-25 1,24 24,1-25,-25 0,-1 25,1 0,0-25,0 25</inkml:trace>
  <inkml:trace contextRef="#ctx0" brushRef="#br0" timeOffset="1.32193E6">16073 3721,'0'0,"-24"-25,-1 0,0 25,0 0,25-25,-25 25,1 25,-1-25,0 25,0 25,0-1,1 1,24-1,-25 1,25 24,-25-24,25 0,0-1,0-24,25 0,-25 0,25-25,-1 0,1 0,0-25,0 0,0 0,-1-24,-24 24,25-25,0 1,-25 24,25-25,-25 1,0 24,0 0,0 0,0 50,0 0,0 24,0-24,0 25,0-25,0 24,0-24,25 0,-25 0,0-1,24 1,-24 0,25-25,0 0,-75-50,75 26,-25-1</inkml:trace>
  <inkml:trace contextRef="#ctx0" brushRef="#br0" timeOffset="1.32223E6">16222 3944,'25'0,"0"0,0 25,-25 0,0-1,24-24,-48 25,24 25,0-25,-25-1,25 1,-25 0,25 0,25-25,0 0,-1 0,-24 25,0-1,0 1,-24 0,24 0,-25-25,25 25,-25-25,25 24,-25-24,0 0,25-24</inkml:trace>
  <inkml:trace contextRef="#ctx0" brushRef="#br0" timeOffset="1.32241E6">16446 3994,'0'24,"24"-24,1 0,0 0,0 0,0 0,-1 0,26 0,-25 0,0 0,24 0,-24 0,0 0,-50 0,0 0,0 0</inkml:trace>
  <inkml:trace contextRef="#ctx0" brushRef="#br0" timeOffset="1.32259E6">16619 3795,'-25'0,"25"25,0 0,0 0,0-1,0 26,0 0,0-1,0 1,0-25,0 24,0-24,25 25,-25-26,0 1,0 0</inkml:trace>
  <inkml:trace contextRef="#ctx0" brushRef="#br0" timeOffset="1.32289E6">16867 3919,'25'0,"0"0,0 25,-1-25,-24 25,25 0,-25-1,0 1,0 0,-25 0,25 0,-24-1,-1 1,0 25,0-25,0-1,25 1,-24-25,-1 25,50-50,-1 25,1 0,0-25,0 25,0-24,-1-1,26 25,-25-25,24 25,-24-25,25 25,-25-25,24 1,-24-1</inkml:trace>
  <inkml:trace contextRef="#ctx0" brushRef="#br0" timeOffset="1.32357E6">17587 1538,'0'-25,"24"50,-24 0,0-1,0 1,0 25,0 0,0-1,0 1,25 24,-25-24,0 24,0 1,0-1,0 25,0-24,25-1,-25 0,0 1,0-1,0 1,0-1,0 1,0-1,0 0,0 1,0-26,0 26,0-26,0 26,-25-26,25 26,0-26,0 1,0 0,0 24,-25-24,25-1,0 1,0 0,0-1,0 1,0-1,0 1,0 0,0-26,0 26,0 0,0-26,0 1,0 0,0 0,0 0,0-1,0 1,-24-50,24 1,-25-26</inkml:trace>
  <inkml:trace contextRef="#ctx0" brushRef="#br0" timeOffset="1.32396E6">18083 2927,'24'-25,"1"25,0 0,25 0,-26 0,26 0,-25 0,24-25,-24 25,25 0,-25 0,-1 0,1 0,0 0,-50 0,0 0</inkml:trace>
  <inkml:trace contextRef="#ctx0" brushRef="#br0" timeOffset="1.32413E6">18306 2604,'-25'0,"25"25,25 0,-25 25,0-1,0 1,25 24,-25-24,0 24,0-24,24 24,-24-24,0 0,0-1,25-24,-25 0</inkml:trace>
  <inkml:trace contextRef="#ctx0" brushRef="#br0" timeOffset="1.32481E6">19124 1712,'0'-25,"0"50,0-1,0 1,0 0,0 25,0-26,0 26,0 0,0-1,0 1,0-1,0 1,0 24,0-24,0 0,0-1,0 1,0 24,0-24,0-1,0 26,0-25,0 24,0-24,0-1,0 1,0 24,0-24,-24-1,24 1,0 0,0-1,0 1,0-25,0 24,-25 1,25-25,0 24,0-24,0 25,0-26,0 26,0-25,0 0,0 24,0-24,0 0,0 25,0-26,0 1,0 25,0-25,0-1,0 26,0-25,0 0,0-1,0 1,0 0,0 25,0-26,0 1,0 0,0 0,0 0,0 24,0-24,0 0,0 0,0-1,0-48,0-26,0 0,0-24</inkml:trace>
  <inkml:trace contextRef="#ctx0" brushRef="#br0" timeOffset="1.3254E6">19769 1786,'0'0,"0"-25,0 0,0-24,0 24,0-25,-24 25,24 1,0-1,-25 0,0 25,0 0,0 25,1 0,-1 24,0-24,0 50,0-26,25 1,-25 24,25-24,0-25,0 24,25-24,-25 0,25-25,0 0,0 0,0-25,-1 0,1 0,-25-24,25 24,0 0,-25-24,25 24,-25 0,0 0,0 50,0 0,0 0,0-1,0 26,0-25,0 24,0-24,0 25,0-25,0-1,24 1,-24 0,0 0,25-25,0-25</inkml:trace>
  <inkml:trace contextRef="#ctx0" brushRef="#br0" timeOffset="1.32559E6">19993 1885,'0'25,"0"0,0 0,0-1,0 1,0 0,0 0,0 0,0-1,24 1,-24 0,0 0,0 0,0-1,-49-48,49 48</inkml:trace>
  <inkml:trace contextRef="#ctx0" brushRef="#br0" timeOffset="1.32615E6">19670 2902,'0'0,"-25"-25,1 1,24-1,0 0,-25 25,25-25,-25 25,0 0,0 0,0 25,1 0,-1 0,0 24,25-24,-25 25,25-1,-25 1,25-25,0 24,25-49,-25 25,25 0,0-25,0 0,-25-25,24 0,26 0,-25 1,0-26,0 25,-25-24,24 24,1-25,-25 25,25 1,-25-1,-25 25,25 25,0-1,0 1,-25 25,25-25,0 24,0-24,0 25,0-1,25-24,-25 25,0-26,0 1,25 0,-25 0,25-25</inkml:trace>
  <inkml:trace contextRef="#ctx0" brushRef="#br0" timeOffset="1.32644E6">19893 2977,'25'24,"0"1,0-25,0 25,-25 0,0 0,-25-1,0 1,25 0,-25 0,0-25,1 25,24-1,-25-24,25 25,25-25,-1 0,1-25,0 25,0 0,0-24,-1 24,1 0,0 0,0 0</inkml:trace>
  <inkml:trace contextRef="#ctx0" brushRef="#br0" timeOffset="1.32696E6">19621 4093,'0'0,"0"-25,24 0,-24 0,0 1,0-1,0-25,-24 25,24 1,0-1,-25 25,0-25,0 25,0 0,0 0,1 25,-1 24,0 1,-25 0,50-26,-24 51,-1-26,25-24,0 25,0-1,0-24,0 0,25-25,-25 25,24-25,1 0,0 0,0-25,0 0,-1-24,26 24,-25-25,0 25,0-24,-25-1,24 25,1-24,-25 24,0 0,-25 25,25 25,0 0,0 0,0 24,0-24,0 25,0-26,0 1,25 25,-25-25,0-1,0 1,25 0,0-25</inkml:trace>
  <inkml:trace contextRef="#ctx0" brushRef="#br0" timeOffset="1.32731E6">19993 3969,'0'25,"24"-25,-24 24,25 1,-25 0,0 0,0 0,-25-1,25 1,-24 0,-1-25,0 25,25 0,-25-25,50 0,0 0,0-25,-1 25,1 25,0-25,-25 24,0 26,0-25,0 0,-25-1,25 1,-25 0,1 0,-1 0,0-1,0-24,25 25,-25-25,1-25</inkml:trace>
  <inkml:trace contextRef="#ctx0" brushRef="#br0" timeOffset="1.32781E6">21059 1563,'0'-25,"0"50,0-1,0 1,0 0,0 25,0-1,-25 1,25 0,0 24,0-49,0 24,25-24,-25 25,0-25,0-1,0 1,0 0,25-25</inkml:trace>
  <inkml:trace contextRef="#ctx0" brushRef="#br0" timeOffset="1.32816E6">21059 2729,'0'49,"0"1,0-25,0-1,0 26,0 0,0-26,0 26,0-25,0 24,0-24,0 0,0 0,25 0</inkml:trace>
  <inkml:trace contextRef="#ctx0" brushRef="#br0" timeOffset="1.32855E6">21059 3770,'-25'-24,"25"48,0 1,0 0,0 0,0 0,0-1,0 26,0-25,0 24,0 1,0-25,0 24,-24 1,24 0,0-26,0 26,0-25,0 0,0-1,24-73,-24 24,0 0,0-24</inkml:trace>
  <inkml:trace contextRef="#ctx0" brushRef="#br0" timeOffset="1.32927E6">22051 1687,'0'0,"25"-25,-25 0,0 0,25-24,-25 24,0 0,0-25,0 26,-25-1,25 0,0 0,-25 25,25-25,-24 25,24 25,-25-25,0 25,0 0,0 24,1 1,-1 0,0 24,0-24,0 24,25-24,-24-1,24 1,0 0,24-26,-24 1,25-25,0 0,0-25,0 1,-1-1,1 0,0 0,0-24,0 24,-1 0,-24-25,25 26,-25-26,25 25,-25 0,0 0,0 50,-25 0,25 0,0 25,0-26,-25 1,25 25,0-25,0 24,0-24,0 0,0 0,0-1,0 1,25 0,0-25,-25-25</inkml:trace>
  <inkml:trace contextRef="#ctx0" brushRef="#br0" timeOffset="1.32944E6">22250 1786,'-25'0,"25"25,0 0,0-1,0 1,0 0,0 0,0 0,0-1,0 1,0 0,0 0,25-25,0 25</inkml:trace>
  <inkml:trace contextRef="#ctx0" brushRef="#br0" timeOffset="1.32971E6">22448 1761,'0'0,"-25"-25,50 25,0 0,0 0,0 0,-1 0,1 0,0 0,0 25,0-25,-1 0,1 0,0 0,-50 0,0-25,1 25</inkml:trace>
  <inkml:trace contextRef="#ctx0" brushRef="#br0" timeOffset="1.32988E6">22622 1587,'-25'-24,"0"48,25 1,0 0,0 25,0-25,-25 24,25-24,0 25,0-26,0 26,0-25,0 0,0-1,0 1,0 0,-49-75,74 26,-25-1</inkml:trace>
  <inkml:trace contextRef="#ctx0" brushRef="#br0" timeOffset="1.33025E6">22920 1587,'24'-24,"1"48,0-24,0 25,-25 0,25-25,-1 25,1 0,0-25,-25 25,25-1,-25 1,-25 0,25 0,-25 0,0-1,1 1,-1 0,0 0,0 0,0-1,1 1,-1 0,50-25,-1-25,1 25,0 0,0 0,24 0,-24 0,0 0,0 0,0 0,-1 0,1 0,0 0,0 0,-50 0</inkml:trace>
  <inkml:trace contextRef="#ctx0" brushRef="#br0" timeOffset="1.3308E6">22076 2902,'0'-25,"0"1,0-1,0 0,0 0,0 0,0 1,0-1,0 0,-25 0,1 25,-1 0,0 0,0 25,0 0,1 0,-1 24,0 1,0-1,0 1,1 0,24-1,-25 1,25-1,0-24,25 0,-1 0,1-25,0 0,0-25,0 0,24 0,-24 1,0-26,24 25,-24-24,0 24,-25-25,25 25,-25 1,0-1,0 50,-25-1,25 1,0 25,0-25,0 24,-25-24,25 0,0 0,0-1,0 1,0 0,0 0</inkml:trace>
  <inkml:trace contextRef="#ctx0" brushRef="#br0" timeOffset="1.33106E6">22275 2977,'24'0,"1"24,-25 1,0 0,0 0,-25 0,1-25,24 24,-25 1,0 0,0 0,0 0,50-25,0 0,0-25,0 25,24 0,-24-25,0 25,0-25,-1 25,1-25</inkml:trace>
  <inkml:trace contextRef="#ctx0" brushRef="#br0" timeOffset="1.33127E6">22498 2952,'0'-25,"25"25,-1 0,1 0,0 0,0 0,0 0,-1 0,1 0,0 0,0 0,0 0,0 25,-50-50</inkml:trace>
  <inkml:trace contextRef="#ctx0" brushRef="#br0" timeOffset="1.33144E6">22696 2729,'-25'0,"25"24,0 1,0 0,-24 25,24-26,0 26,0-25,0 24,0-24,0 25,0-25,0-1,0 26,0-25,24 0,-24-50</inkml:trace>
  <inkml:trace contextRef="#ctx0" brushRef="#br0" timeOffset="1.33176E6">22969 2778,'0'-25,"25"25,0 0,-25 25,25-25,-1 25,1 0,-25 0,25-1,-25 1,0 0,0 0,0 0,-25-1,25 1,-25 0,1 25,-1-26,0 1,0-25,25 25,25-25,0 0,0-25,-1 25,1 0,25 0,-25 0,24 0,-24 0,25 0,-26 0,1 25,-25 0</inkml:trace>
  <inkml:trace contextRef="#ctx0" brushRef="#br0" timeOffset="1.33228E6">22175 4118,'0'0,"0"-25,0 0,0 0,25 0,-25 1,0-1,0 0,-25 25,25-25,-24 0,-1 25,0 25,0-25,0 50,-24-25,24 24,-25 1,26-1,-1 1,0-25,25 24,0 1,-25-25,25 24,25-24,-25 0,25-25,0-25,-1 25,1-25,0 1,0-1,24-25,-24 25,0-24,0-1,0 25,-1-24,1 24,-25 0,0 0,0 50,-25 0,25 0,0 0,0-1,0 1,0 0,-24 0,24 24,0-24,0 0,0 0,24 0,-24-50,25 0</inkml:trace>
  <inkml:trace contextRef="#ctx0" brushRef="#br0" timeOffset="1.33259E6">22399 4118,'0'24,"24"-24,1 25,-25 0,-25 0,25 0,-24-1,24 26,-25-50,0 0,25 25,-25-25,50 25,0-25,0 0,-1 0,-24 24,25-24,-25 25,0 0,-25-25,25 25,-24-25,24 25,-25-25,25 24,-25-24,25 25,-25-25,0 0,25-25</inkml:trace>
  <inkml:trace contextRef="#ctx0" brushRef="#br0" timeOffset="1.33279E6">22622 4192,'0'0,"25"0,-1 0,1 0,0 0,0 0,0 0,0 0,-1 0,1 0,0 0,-25 25,-25-25,0-25,1 25</inkml:trace>
  <inkml:trace contextRef="#ctx0" brushRef="#br0" timeOffset="1.33295E6">22746 4018,'0'25,"0"0,-25 0,25 24,0 1,-25-25,25 24,0-24,0 0,-25 25,25-26,0 1,0 0,25-25</inkml:trace>
  <inkml:trace contextRef="#ctx0" brushRef="#br0" timeOffset="1.33326E6">23044 4018,'24'0,"1"25,0 0,-25 0,0 0,0-1,0 1,0 0,0 0,-25 0,25-1,-25 1,1 0,-1 0,-25 0,50-1,-25-24,1 25,48-25,1 0,-25-25,25 25,0 0,0-24,24 24,-24-25,25 25,-26 0,1-25,0 25,0 0,-25 0,25-25,-25 0,-25-24</inkml:trace>
  <inkml:trace contextRef="#ctx0" brushRef="#br0" timeOffset="1.33423E6">23540 2208,'0'0,"0"-25,0 0,0 0,0 0,24 1,-24-1,0-25,25 25,-25 1,0-1,25-25,0 1,-25 24,25-25,-1 1,-24 24,0 0,0 0,0 0,0 0,0 1,0-1,0 50,0-1,0 1,0 0,0 25,25-1,-25-24,0 25,0-1,0 1,0 24,0-24,0 24,0-24,0 0,0 24,0-24,0 24,0-24,0-1,0 1,0 24,0-24,25 0,-25-1,-25 1,25-1,0 1,0 0,0-1,0-24,0 25,-25-1,25 1,0-1,0-24,-24 25,48-25,-24-1,0 26,0-25,0 0,0 24,-24-24,24 0,0 24,0-24,24 0,-24 25,0-25,0-1,0 1,25 0,-25 0,0 0,0-1,0 1,0 25,0-25,0-1,0 1,0 0,0 0,0 0,25-1,-25 1,-25 0,25 0,0 0,0-1,25 1,-25 0,0 0,0 0,0-1,0 1,0 0,0 0,0 0,0-1,0 1,0 0,0 0,0 0,25-1,-25 1,0 0,0 0,0 24,0-24,0 0,0 0,0 0,0-50,0 0,0 0,0-24,-25 24,0-25</inkml:trace>
  <inkml:trace contextRef="#ctx0" brushRef="#br0" timeOffset="1.33626E6">12774 4614,'0'24,"0"1,25-25,-25 25,25-25,-25 25,25 0,0-25,-1 24,1 1,0-25,0 25,0-25,-1 25,1-25,0 25,25 0,-26-25,1 0,0 0,0 24,25-24,-26 0,1 0,25 0,-25 0,24 0,-24 0,25 0,-26 0,26 0,-25-24,24 24,-24 0,25-25,-1 25,-24 0,25-25,-25 25,-1-25,26 25,-25 0,0-25,-1 25,1-25,0 1,0 24,-25-25,25 25,-1-25,1 0,0 0,-25 1,0 48,-25-24</inkml:trace>
  <inkml:trace contextRef="#ctx0" brushRef="#br0" timeOffset="1.34199E6">2257 6028,'25'0,"0"24,0-24,-1 25,1-25,25 0,-25 0,-1 0,1 0,0 0,-25-25,25 25,0 0,-1 0,-48-24</inkml:trace>
  <inkml:trace contextRef="#ctx0" brushRef="#br0" timeOffset="1.34234E6">2183 6201,'-25'0,"50"0,0 0,-1 0,1 0,0 0,0 0,0 0,24 0,-24 0,0 0,0 0,-1 25,26-25,-25 0,0 0,-1 0,1 0,0 0,-25 25,25-25,-50 0,0 0</inkml:trace>
  <inkml:trace contextRef="#ctx0" brushRef="#br0" timeOffset="1.34786E6">3373 5283,'0'-24,"0"48,0 1,0 0,0 0,0 24,0-24,0 0,0 25,0-1,-24 1,24-1,0 1,0 0,0-1,0 1,0 0,0-1,0 1,0-1,0 26,0-26,0 1,0 0,0-1,0 26,0-26,0 1,0-1,0 1,0 0,0 24,-25-24,25-1,0 1,0 0,0-26,0 26,0 0,0-1,0 1,0-25,-25 24,25-24,0 25,0-1,0-24,0 25,0-1,0-24,0 25,0-1,0 1,0-1,0-24,0 25,0-1,0-24,0 25,0-25,0 24,0-24,0 0,0 0,0 24,0-24,0 0,0 0,0 0,0-1,0 1,0-50,0 1,-25-1,25-25,0-24</inkml:trace>
  <inkml:trace contextRef="#ctx0" brushRef="#br0" timeOffset="1.34857E6">4018 5407,'0'0,"0"-24,0-1,0 0,0 0,0 0,0 1,0-1,0 0,0 0,-24 25,24-25,-25 25,0-24,0 24,0 0,1 24,-1 1,0 25,-25-25,26 49,-1-24,0 24,25 0,-25-24,25 24,0-49,25 25,-25-25,0-1,25-24,-25 25,25-25,-1 0,1-25,0 1,0-1,0-25,-1 25,1-24,-25 24,25-25,0 1,-25 24,25-25,-25 26,0-1,0 0,0 50,0 0,0 24,0-24,-25 25,25-26,0 26,0-25,0 24,0-24,0 0,25 0,-25 0,24-25,1 0</inkml:trace>
  <inkml:trace contextRef="#ctx0" brushRef="#br0" timeOffset="1.34876E6">4217 5482,'-25'25,"50"-25,-25 24,0 1,-25 0,25 25,0-26,0 1,0 0,0 0,0 0,0-1,0 26,25-25,-25 0,0 0</inkml:trace>
  <inkml:trace contextRef="#ctx0" brushRef="#br0" timeOffset="1.34938E6">3919 6524,'0'0,"0"-25,-25 0,25 0,0 0,-24 1,-1 24,0 0,0 0,25 24,-25 1,1 0,-26 25,25-1,0 26,25-26,-25 1,25-1,0-24,0 25,25-25,-25 0,25-25,0 24,0-48,0 24,-1-25,1 0,0 0,-25-25,25 1,0 24,-25-25,24 1,-24 24,25-25,-25 26,0-1,0 0,0 50,0 0,0-1,0 26,0 0,0-26,0 26,0-25,0 24,25-24,-25 25,25-25,-25 0,25-25</inkml:trace>
  <inkml:trace contextRef="#ctx0" brushRef="#br0" timeOffset="1.34967E6">4142 6623,'25'25,"-25"-1,25 1,0 0,-25 0,0 0,-25-1,0 1,25 0,-25 0,1-25,24 25,-25-25,50 25,-1-25,1 0,0 0,0 0,0 0,-1 0</inkml:trace>
  <inkml:trace contextRef="#ctx0" brushRef="#br0" timeOffset="1.35022E6">3870 7789,'0'0,"24"-25,-24 0,0-25,25 26,-25-1,25 0,-25 0,0 0,0 1,0-1,0 0,-25 0,0 25,1 0,-1 0,0 25,25 0,-25 0,0-1,1 26,-1-25,0 24,25 1,-25 0,25-1,0 1,0-25,0 24,0-24,25 0,-25 0,25-25,0 25,-1-50,1 0,0 0,0 0,-25 0,25-24,-1 24,-24-25,25 1,-25 24,0-25,0 26,0-1,0 0,0 50,0 0,0-1,0 1,0 25,0-25,25-1,-25 1,0 0,0 0,0 0,25-1,-25 1,25-25,-1-25,-24 1</inkml:trace>
  <inkml:trace contextRef="#ctx0" brushRef="#br0" timeOffset="1.35054E6">4142 7689,'25'25,"0"-25,0 25,-25 0,0 0,0-1,-25-24,25 25,-25 0,25 0,-25 0,25-1,-24-24,48 0,1 0,0 0,0 0,0 0,-25 25,24 0,-24 0,0 0,-24 0,24-1,0 1,-25 0,0 0,25 0,-25-1,0 1,1 0,-1-25</inkml:trace>
  <inkml:trace contextRef="#ctx0" brushRef="#br0" timeOffset="1.35102E6">5184 5259,'0'24,"0"1,0 0,0 25,0-26,0 26,-25 0,25-1,0 1,0-1,0-24,0 0,0 0,0 0,0-1,0 1,0 0,25 0</inkml:trace>
  <inkml:trace contextRef="#ctx0" brushRef="#br0" timeOffset="1.35136E6">5135 6598,'0'-25,"0"50,0 0,0 0,24-1,-24 1,0 25,0-25,0 24,0-24,-24 25,24-25,0-1,0 1,24 0,-24 0,0 0</inkml:trace>
  <inkml:trace contextRef="#ctx0" brushRef="#br0" timeOffset="1.35168E6">5110 7565,'0'25,"0"0,0 0,0 0,0-1,0 1,0 0,0 25,25-26,-25 1,0 25,-25-25,25-1,0 1,0 25,0-25,0 0,25-25,-50-25,25 0,0-25</inkml:trace>
  <inkml:trace contextRef="#ctx0" brushRef="#br0" timeOffset="1.35245E6">6400 5184,'0'0,"0"-25,-25 25,25-24,0-1,0 0,0 0,-25 0,0 1,0 24,25-25,-24 25,-1 25,0-25,0 49,-24-24,24 25,0-1,25 1,-25-1,25 26,0-26,0 1,0 0,0-1,0-24,25 0,0 0,0-25,-1-25,1 25,0-25,0-25,0 26,-1-26,-24 0,25 26,0-26,-25 25,25-24,-25 24,0 0,25 0,-25 0,-25 50,25 0,0 0,0 0,0 24,0-24,0 25,0-1,25-24,-25 25,0-26,0 1,24 0,-24 0,25 0,-50-100</inkml:trace>
  <inkml:trace contextRef="#ctx0" brushRef="#br0" timeOffset="1.35262E6">6598 5432,'0'25,"0"0,0 0,0-1,0 1,0 0,0 0,0 0,0-1,0 1,0 0,0 0,0 0,0-1,0 1</inkml:trace>
  <inkml:trace contextRef="#ctx0" brushRef="#br0" timeOffset="1.35319E6">6400 6548,'0'0,"-25"-24,25-1,0 0,0 0,-25 0,0 1,0-1,1 25,24 25,-25-25,0 24,0 26,0 0,1-1,-1 1,0-1,25 1,0 0,0-1,0 1,0-25,0 0,0-1,25-24,-25 25,25-25,-1-25,1 1,0-1,0 0,0-25,-1 25,-24-24,25-1,0 1,-25 24,25-25,-25 25,0 1,0-1,0 50,0-1,0 1,-25 25,25-1,0 1,0-25,0 24,25-24,-25 0,0 0,0 0,25-25,-1 25</inkml:trace>
  <inkml:trace contextRef="#ctx0" brushRef="#br0" timeOffset="1.35345E6">6573 6672,'0'25,"25"-25,-25 25,25-25,-25 25,0 0,0-1,-25-24,25 25,-25 0,25 0,-25 0,1 0,24-1,-25 1,50-25,-1 0,1-25,0 25,0-24,0 24,-1 0,1 0</inkml:trace>
  <inkml:trace contextRef="#ctx0" brushRef="#br0" timeOffset="1.35396E6">6276 7888,'0'0,"0"-25,0-25,24 26,-24-26,0 25,25-24,-25 24,0 0,0 0,-25 0,25 1,-24 24,-1 24,0-24,25 25,-25 0,0 25,-24-1,24 1,25 24,-25-24,25-1,0-24,0 25,0-25,0 0,25-1,-25 1,25-25,-25 25,25-25,-1-25,1 25,0-25,0-24,-25 24,25-25,-1 25,1-24,0-1,-25 25,25 1,-25-1,0 0,0 50,0 0,0-1,0 1,0 0,0 25,0-26,0 1,25 0,-25 0,0 0,0 0,-25-100,25 50</inkml:trace>
  <inkml:trace contextRef="#ctx0" brushRef="#br0" timeOffset="1.35427E6">6598 7789,'25'24,"-25"1,25 0,-25 0,24-25,-24 25,0-1,-24 1,24 0,-25-25,25 25,-25 0,25 0,25-25,0 0,-1 0,-24 24,25-24,-25 25,0 0,0 0,-25 0,25-1,0 1,-24 0,-1 0,25 0,-25-25,0 0,0 0</inkml:trace>
  <inkml:trace contextRef="#ctx0" brushRef="#br0" timeOffset="1.35494E6">7169 5259,'0'0,"0"-25,-25 0,25 50,25 0,-25-1,0 1,0 25,0-1,0 1,0 0,24-1,-24 26,0-1,0 0,0 1,25-1,-25 26,0-26,0 25,0-24,0 24,25-25,-25 1,0-1,0 0,0 1,0-1,0-24,0 24,0-24,0 24,0-24,0 0,-25-1,25 1,0-1,0 1,0 0,0-1,0 1,0-1,0-24,0 25,0-1,0 1,0 0,0-1,0 1,0-1,25 1,-25 0,0-25,0 24,0 1,0-25,0 24,0-24,0 0,0 0,-25-25,25 24,0-48,0-1,0 0,-25 0</inkml:trace>
  <inkml:trace contextRef="#ctx0" brushRef="#br0" timeOffset="1.35533E6">7739 6474,'-25'0,"50"0,0 0,0 0,24 0,-24 0,25 0,-1 0,-24 0,25 0,-25 0,24 0,-24 0,0 25,-50-25,0 0,0-25</inkml:trace>
  <inkml:trace contextRef="#ctx0" brushRef="#br0" timeOffset="1.35551E6">7913 6102,'0'25,"-25"0,25-1,0 1,25 0,-25 25,0-1,0 1,0-1,0 1,0 0,0 24,0-24,0-1,24-24,-24 25,0-26,-24-48,24 48</inkml:trace>
  <inkml:trace contextRef="#ctx0" brushRef="#br0" timeOffset="1.35609E6">8607 5482,'-25'-25,"50"50,-25 0,0-1,0 1,0 25,0-25,0 24,0 1,0-25,0 49,0-24,0-1,-25 1,25 0,0 24,0-24,0 24,0 0,-24-24,24 24,0-24,0 24,0-24,0 0,0 24,0-24,0-1,0 1,0 24,0-24,0 0,0-1,0 1,0-1,0 1,0 0,0-1,-25 1,25-25,0 24,0 1,0-1,0-24,0 25,0-1,0 1,0-25,0 24,0-24,0 25,0-1,0-24,0 25,0-25,0 24,0-24,0 0,0 0,0 0,0-1,0 1,0-74,-25 24,25-25</inkml:trace>
  <inkml:trace contextRef="#ctx0" brushRef="#br0" timeOffset="1.3567E6">9401 5680,'0'0,"0"-25,0 1,0-1,0 0,0 0,0 0,-25 1,25-1,0 0,-25 0,25 0,-24 25,-1 0,0 0,0 0,0 25,1 25,-1-1,0 1,0 0,25-26,-25 26,25 0,0-26,25 1,-25 0,25 0,0-25,0 0,-1-25,1 0,0 0,0 1,-25-1,25-25,-1 25,-24 1,25-1,-25 0,0 0,0 50,0 0,0 0,0 24,0-24,0 0,0 24,25-24,-25 0,0 0,25 0,0 0,-1-50,-24 0</inkml:trace>
  <inkml:trace contextRef="#ctx0" brushRef="#br0" timeOffset="1.35685E6">9649 5655,'0'25,"0"0,0 0,0 0,0-1,0 1,0 0,0 0,25 0,-25 0,0-1,0 1,0 0,0 0</inkml:trace>
  <inkml:trace contextRef="#ctx0" brushRef="#br0" timeOffset="1.35736E6">9327 6474,'0'-25,"0"0,0 1,0-1,0 0,0 0,-25 0,0 25,0 0,0 0,25 25,-24 25,-1-25,0 24,0 26,0-26,1 26,24-26,0 1,0-25,0-1,0 1,24-25,-24 25,25-25,0 0,-25-25,25 25,0-25,-1 1,1-1,0-25,0-24,0 49,-25 0,0 0,24 1,-24-1,0 0,0 50,0 0,-24-1,24 1,0 0,0 25,0-26,0 26,0-25,24 0,-24 24,0-24,25 0</inkml:trace>
  <inkml:trace contextRef="#ctx0" brushRef="#br0" timeOffset="1.35764E6">9575 6648,'0'24,"24"1,-24 0,25-25,-25 25,0 0,0-1,-25 1,25 0,-24 0,24 0,-25-25,0 25,25-1,-25 1,25 0,-25-25,50 0,0 0,0 0,0-25,-1 25,1 0,0 0,-25-25,25 25</inkml:trace>
  <inkml:trace contextRef="#ctx0" brushRef="#br0" timeOffset="1.35816E6">9252 7863,'0'0,"0"-25,0 0,25-24,-25-1,0 25,0-24,0 24,0 0,0 0,0 1,-25-1,25 0,0 0,-25 25,1-25,-1 50,0-25,0 25,0 0,-24 24,24 1,25 0,-25-26,0 26,25 0,0-1,0 1,0-1,0-24,0 0,0 0,25 0,0 0,0-25,0 0,-1-25,1 0,0 0,0-25,0 26,-1-1,1-25,-25 25,0 1,25-1,-50 25,25 25,0-1,0 26,0-25,0 0,25 24,-25-24,0 0,25 0,-25 0,25-25,-1 0,-24-25</inkml:trace>
  <inkml:trace contextRef="#ctx0" brushRef="#br0" timeOffset="1.35849E6">9550 7789,'25'24,"-25"1,24-25,-24 25,0 0,0 0,0-1,-24 1,24 0,-25 0,25 0,-25-25,25 25,-25-25,50 0,-25-25,25 25,0-25,-1 25,1 0,0 0,0 25,0 0,-50-1,25 26,0-25,-25 0,25-1,-25 1,0 0,25 25,-24-26,-1-24,0 25,0 0,0-50,1 0</inkml:trace>
  <inkml:trace contextRef="#ctx0" brushRef="#br0" timeOffset="1.3589E6">10517 5680,'-25'0,"25"25,0 0,0 0,0-1,0 1,0 0,0 25,0-1,0-24,0 25,0-25,0 24,0-24,0 0,0 24,0-24,25 0,-25 0,0 24,0-24</inkml:trace>
  <inkml:trace contextRef="#ctx0" brushRef="#br0" timeOffset="1.35915E6">10492 6672,'0'-24,"0"48,0 1,25-25,-25 25,0 0,0 0,0-1,0 1,0 0,0 0,0 0,0 0,0-1,0 1,0 0,0 0,0 0,-49-50,49 50</inkml:trace>
  <inkml:trace contextRef="#ctx0" brushRef="#br0" timeOffset="1.35949E6">10468 7541,'24'0,"-24"24,0 1,0 0,0 0,0 0,0-1,0 1,0 25,-24-1,24-24,0 25,0-1,0-24,0 25,0-25,-25 0,25-1,0 1,0 0,0 0,0 0,25-50,-25 0,-25 0,25 0</inkml:trace>
  <inkml:trace contextRef="#ctx0" brushRef="#br0" timeOffset="1.36007E6">11559 5482,'25'25,"0"-1,-25 1,24 0,-24 0,25 0,-25-1,0 1,0 0,0 0,0 0,-25-1,25 1,-24 0,-1 0,0 0,25 0,-25-25,0 24,50-24,0 0,0 0,0 0,-1 0,1 0,0 0,0 0,0 0,-1 0,-24 25</inkml:trace>
  <inkml:trace contextRef="#ctx0" brushRef="#br0" timeOffset="1.36045E6">11509 6449,'25'25,"0"-25,0 0,0 25,-1-25,1 25,0-25,-25 24,25-24,-25 25,0 0,0 0,0 0,-25-1,25 1,-25 25,0-25,1-1,-1 1,0 0,0 0,0-25,25 25,25-25,0 0,0 0,0 0,-1-25,1 25,0 0,0 0,0 0,-1 0,1 0,-25 25</inkml:trace>
  <inkml:trace contextRef="#ctx0" brushRef="#br0" timeOffset="1.36096E6">11534 7590,'25'0,"0"0,0 25,-1-25,26 0,-25 25,0-25,-1 25,1-25,0 24,-25 1,0 0,0 0,-25 0,25-1,-25 1,1 0,-1 0,-25 24,25-24,1 0,-1-25,0 25,0-25,0 0,1 25,24-50,24 25,1 0,0 0,0-25,24 25,-24-25,25 25,-1 0,-24 0,25-25,-25 25,24 0,-24 0,0 0,0 0</inkml:trace>
  <inkml:trace contextRef="#ctx0" brushRef="#br0" timeOffset="1.36196E6">12303 5531,'0'-24,"0"48,0 1,0 0,0 0,0 0,25-1,-25 1,0 25,0-25,0 24,0 1,0 0,0-1,25 1,-25-1,0 26,0-26,0 26,0-1,0-24,0 24,0-24,0-1,25 26,-25-26,0-24,0 25,0-1,24 1,-24-25,0 25,0-26,0 26,0 0,0-1,0-24,0 25,0-1,0 1,0-25,0 24,0-24,0 25,0-26,0 26,0-25,0 0,-24 24,24-24,0 25,0-26,0 26,0-25,0 24,0-24,0 0,0 0,0 0,24-1,-24 26,0-25,0 0,-24 24,24-24,0 0,0 25,0-26,0 1,0 0,0 0,0 0,0-1,0 1,24-50,-24 1,0-1,0-25,0 1</inkml:trace>
  <inkml:trace contextRef="#ctx0" brushRef="#br0" timeOffset="1.36289E6">13221 6573,'25'0,"0"0,-1 0,1 0,25 0,-1 0,1 0,-25 0,24 0,-24 0,0 0,25 0,-26 0,26 0,-25 0,0 0,-1 0,1 0,-50 0,1 0,-1 0,-25-25,1 25,24 0</inkml:trace>
  <inkml:trace contextRef="#ctx0" brushRef="#br0" timeOffset="1.36321E6">13246 6747,'-25'0,"50"0,0 0,-1 0,26 0,-25 0,24 0,1 0,0 25,-1-25,1 0,-25 0,24 0,-24 0,0 0,0 0,24 0,-24 0,0 0,-50 0</inkml:trace>
  <inkml:trace contextRef="#ctx0" brushRef="#br0" timeOffset="1.36518E6">4167 8310,'0'24,"25"-24,-25 25,25 0,0 0,-1 0,1-1,0 1,0 0,0 0,-1 0,1-25,25 24,-25 1,-1-25,26 25,-25-25,24 0,1 25,-25-25,24 25,1-25,-25 24,25-24,-26 0,26 0,0 0,-1 0,-24 0,25 0,-1 0,1 0,-1 0,-24 0,25 0,-1 0,1-24,0 24,-1 0,1 0,-25 0,24-25,-24 25,25 0,-26 0,26-25,0 25,-25-25,24 0,1 25,-25-24,-1-1,26 25,-25-25,0 25,-1-25,1 25,0 0,-25-25,25 25,-25 25,-25 0</inkml:trace>
  <inkml:trace contextRef="#ctx0" brushRef="#br0" timeOffset="1.36607E6">10567 8483,'-25'25,"25"0,25 0,-25-1,25 1,-1-25,1 25,0 0,25 0,-26-1,26-24,0 0,-26 25,26-25,-25 0,24 0,-24 0,25 0,-1-25,1 25,-25 0,25-24,-1 24,1 0,-25-25,24 25,1-25,-25 25,24-25,-24 25,0-25,24 25,-24 0,-25-24,25 24,0-25,0 25,-1-25,1 25,-25-25,25 25,0 0,-50 0</inkml:trace>
  <inkml:trace contextRef="#ctx0" brushRef="#br0" timeOffset="1.36887E6">14734 6325,'-25'0,"0"25,1 0,24 0,-25-1,0 26,25-25,-25 24,25 1,0 0,0-26,0 1,25 0,-25 0,0 24,25-24,0 0,-1 0,1-25,0 25,0-25,0 25,-1-25,1 0,0-25,0 25,0-25,-1 0,1 25,0-25,0-24,-25 24,25 0,-25 0,0 0,24 1,-24-26,0 25,0 0,0-24,-24 24,24-25,0 26,-25-26,0 25,0 0,0 1,25-1,-24 0,-1 25,0 0,0 0,0 0,1 0,-1 0,25 25,-25 0,0-1,25 1,-25 0,25 0,-24 0</inkml:trace>
  <inkml:trace contextRef="#ctx0" brushRef="#br0" timeOffset="1.37334E6">17214 6300,'-24'0,"24"25,24-25,1 0,25-25,-25 25,24 0,1 0,-25-24,24 24,-24-25,25 25,-25 0,-1 0,1-25,0 25,-50 0,0 0,1 0,-1 0</inkml:trace>
  <inkml:trace contextRef="#ctx0" brushRef="#br0" timeOffset="1.37369E6">17487 6028,'-25'0,"25"-25,0 50,-24-25,24 24,0 1,0 0,0 25,0-1,0 26,0-1,0-24,0 24,0 0,0 1,0-1,0-24,0-1,0 1,-25-25,25 25,0-26,0 1,-25-50,0 1,25-1,-25 0,1 25,24-25,-25 0,0 0,25 1,-25-1,25 0,25 0,0 25,0 0,-1-25,1 1,25-1,-1 0,1 0,-25 0,0-49,24 49,-24-24</inkml:trace>
  <inkml:trace contextRef="#ctx0" brushRef="#br0" timeOffset="1.37398E6">17959 6127,'0'0,"-25"0,0 0,0 0,0-25,-24 25,24 0,0 0,0 0,1 0,-1 0,0 25,0-25,50 0,-25 25,25-1,-25 1,0 0,0 0,25 24,-25-24,0 25,0-1,-25-24,25 25,0-1,-25 1,25 0,0-1,0-24,-25 0</inkml:trace>
  <inkml:trace contextRef="#ctx0" brushRef="#br0" timeOffset="1.37432E6">17686 6573,'0'0,"25"-25,-25 1,24 24,1-25,0 25,0-25,24 0,-24 25,0-25,0 25,24-24,-24 24,0-25,0 25,-50 0,0 25,0-25,1 0,24 24,-25-24,0 25,25 0,0 0,-25 0,25-1,0 26,0-25,0 49,0-24,0-1,-25 26,25-25,0 24,0-24,0 24,-24-24,24-1,0-24,0 25,0-26,0 1,-25-25,0 0</inkml:trace>
  <inkml:trace contextRef="#ctx0" brushRef="#br0" timeOffset="1.37449E6">17735 6697,'25'25,"0"0,0-25,0 25,-1-25,1 24,0-24,25 25,-26-25,1-25,0 25</inkml:trace>
  <inkml:trace contextRef="#ctx0" brushRef="#br0" timeOffset="1.37523E6">18256 6350,'25'0,"0"0,0 0,-1 0,26-25,-25 25,0 0,-1 0,1 0,-25 25,-25 0,25 0,-24-1,-1 1,0 0,-25 0,26 0,-1-1,25 1,-25-25,25 25,-25 0,50-25,0 0,0 0,-1 0,1-25,0 25,0 0,0 0,-1 0,-24 25,0 0,0-1,0 1,-24 0,24 0,-25 0,0-1,0 1,25 0,-25 0,1-25,-1 0,0 0,0 0,25-25,-25 25,25-25,-24 25,-1-25,25 1,-25 24,0 0,50 0,0 0,0 0,-1 0,1 0,25-25,-25 25,24-25,1 0,-25 0,24 1,-24-26,25 25,-25 0,-1 1,1 24,-25-25,0 50,0-1,0 1,-25 25,25-25,0 24,-24 1,24-25,0 24,0-24,0 0,0 0,0-50,24 0,-24-25</inkml:trace>
  <inkml:trace contextRef="#ctx0" brushRef="#br0" timeOffset="1.37547E6">18802 6226,'0'0,"25"0,-25 25,0 0,0 24,0-24,0 25,0-1,0 1,0 24,25-24,-25 24,0 1,0-26,0 1,0 24,0-24,0 0,0-1,0 1,0-1,0-24,-25 0,25 0,-50-75,50 25</inkml:trace>
  <inkml:trace contextRef="#ctx0" brushRef="#br0" timeOffset="1.37563E6">19050 7045,'-25'24,"50"-48,-50 24</inkml:trace>
  <inkml:trace contextRef="#ctx0" brushRef="#br1" timeOffset="1.39564E6">4837 918,'0'-25,"0"50,0 0,0-1,0 1,0 0,0 0,0 0,0-1,0 1,0 0,0 0,0 0,0-1,0-48,0-1,0 0</inkml:trace>
  <inkml:trace contextRef="#ctx0" brushRef="#br1" timeOffset="1.3975E6">4911 769,'-24'-25,"48"25,1 0,0 0,0 0,0 0,-1 0,1 0,0 0,0 0,0 0,-1 0,1 0,0 0,0 0,0 0,-1 0,1 0,0 0,0 0,0 0,-1 0,1 0,0 0,0 0,0 0,-1 0,1 0,0 0,0 0,0 0,-1 0,1 0,0 0,0 0,0 0,-1 0,1 0,0 0,0 0,0 0,0 0,-1 0,1 0,0 0,0 0,0 0,-1 0,1 0,0 0,0 0,-25-25,25 25,-1 0,1 0,0 0,0 0,0 0,-1 0,1 0,0 0,0 0,0 0,-1 0,1 0,0 0,0 0,0 0,-1 0,1 0,0 0,0 0,-25 25,25-25,-50 25,25 0,0 0,25-1,-25 1,0 0,0 0,0 0,0-1,0 1,0 0,0 0,0 0,0-1,0 1,-25-25,25-25</inkml:trace>
  <inkml:trace contextRef="#ctx0" brushRef="#br1" timeOffset="1.39781E6">6623 918,'-25'0,"50"0,-25 25,0-1,25-24,-25 25,0 0,0 0,0 0,0-1,0 1,24 0,-24 0,25-50,-25 0,25 0,-25 1,25-1,-25 0,25 0,-25 0,24 25,-24-24,25-1,-25 0</inkml:trace>
  <inkml:trace contextRef="#ctx0" brushRef="#br1" timeOffset="1.39838E6">5507 1116,'-25'0,"25"25,-25 0,25 0,-25-1,25 1,-25 0,1 0,24 0,-25-1,0 1,25 0,-25 0,0 0,-24-50</inkml:trace>
  <inkml:trace contextRef="#ctx0" brushRef="#br1" timeOffset="1.39855E6">5283 1166,'25'25,"0"-25,-25 24,25 1,0 0,-1 0,1-25,0 25,-25-1,25 1,0-25,-1 25,1-25,0 0,0 0</inkml:trace>
  <inkml:trace contextRef="#ctx0" brushRef="#br1" timeOffset="1.39876E6">5755 1017,'0'0,"-25"0,0 25,25 0,-25-1,25 1,0 0,0 0,0 0,0-1,0 1,0 0,0 0,25 24,-25-24,25 0,-25 0,25-25,-1 0,-24-25</inkml:trace>
  <inkml:trace contextRef="#ctx0" brushRef="#br1" timeOffset="1.39897E6">5755 1191,'0'24,"24"-24,1 0,0 0,0 0,0 0,0-24,-1 24,1 0</inkml:trace>
  <inkml:trace contextRef="#ctx0" brushRef="#br1" timeOffset="1.39915E6">5978 1091,'-25'0,"25"25,0 0,0 0,0 0,0-1,0 1,0 0,0 0,25 0,-25-1,0-48</inkml:trace>
  <inkml:trace contextRef="#ctx0" brushRef="#br1" timeOffset="1.39937E6">6102 868,'0'25,"25"0,-25 0,25-1,-25 1,24 0,-24 0,25 0,-25-1,25 26,-25-25,0 0,0 24,0-24,0 0,-25 0,25 24,-25 1,1-1,-1 1,-25-25,1 24</inkml:trace>
  <inkml:trace contextRef="#ctx0" brushRef="#br1" timeOffset="1.40294E6">4961 4614,'0'-25,"0"0,25 25,-25 25,0 0,0-1,0 1,0 0,0 0,0 0,0-1,0 1,0 0,25-25,-25-25,24 25,-24-25,25 25,0 0,0 0,0 0,-1 0,1 0,0 0,0 0,0 0,-1 0,1 0,0 0,0 0,0 0,-1 0,1 0,0 0,0 0,0 0,-1 0,1 0,0 0,0 0,0 0,-1 0,1 25,0-25,0 0,0 0,-1 0,1 0,0 0,0 0,0 25,0-25,-1 0,1 0,0 0,0 0,0 0,-1 0,1 25,0-25,0 0,0 0,-1 0,1 0,0 25,0-25,0 0,-1 0,1 0,0 0,0 0,0 0,-1 25,1-25,0 0,0 0,0 0,-1 0,1 0,0 0,0 0,0 0,-1 24,1-24,0 0,0 0,0 0,-1 0,1 0,0 0,0 0,0 0,0 0,-1 0,1 25,0-25,0 0,0 0,-1 0,1 0,0 0,0-25,0 25,-1 0,1 0,0 0,0 0,0 0,-1 0,1 0,0 0,0 0,0 0,-1 0,1 0,0 25,0-25,0 0,-1 0,1 0,0 0,0 0,0 0,-1 0,1 0,0 0,0 0,0 0,-1 0,1 0,0 0,0 0,24 0,-24 0,0 0,0 0,0 0,0 25,-1-25,26 0,-25 0,0 0,-1 0,26 0,-25 25,0-50,24 25,-24 0,0 0,0 0,24 0,-24 0,0 0,24 0,-24 25,0-25,25 0,-26 0,1 0,0 0,0 0,24 0,-24 0,0 0,0 0,0 0,-1 0,26 0,-25 0,0 0,0 0,-1 0,1 0,0 0,-50-25,25 0,0 0,0 1,0-1,0 0,0 0,0 0,0 0,25 1,-25-1,0 0,0 0,0 0,25 25,-25-24,0-1,0 0,0 0,0 0,0 1,0-1,25 25,-50-25,25 0,-25 25,0 25,25 0,-25-25,1 25,-1-1,0 1,0-25,0 25,0 0,1 0,-1-1,25 1,-25-25,25-25</inkml:trace>
  <inkml:trace contextRef="#ctx0" brushRef="#br1" timeOffset="1.40311E6">9227 4465,'0'25,"25"-1,0-24,0 25,0 0,-1-25,1 25,0 0,0-25,0 24,-1-24,1 25</inkml:trace>
  <inkml:trace contextRef="#ctx0" brushRef="#br1" timeOffset="1.4036E6">7913 5060,'-25'0,"0"25,25 0,-25 0,0-1,25 26,-24-25,-1 0,0 24,0 1,25-25,-25-1,1 1,24-50</inkml:trace>
  <inkml:trace contextRef="#ctx0" brushRef="#br1" timeOffset="1.40377E6">7665 5060,'24'25,"-24"0,0 0,25-1,-25 1,25 0,-25 0,25 24,0-24,-25 0,24 0,1 0,0-1,0-24,-25 25</inkml:trace>
  <inkml:trace contextRef="#ctx0" brushRef="#br1" timeOffset="1.40401E6">8235 5085,'0'0,"-25"0,1 0,24 25,-25-25,25 25,-25-1,25 1,0 0,-25 0,25 24,0-24,0 25,25-25,-25 24,0-24,25 25,-25-26,25-24,-25 25,24-25,1 0,0-25</inkml:trace>
  <inkml:trace contextRef="#ctx0" brushRef="#br1" timeOffset="1.40418E6">8235 5308,'25'0,"0"0,0 0,-1 25,1-25,0 0,0 0,0-25,-1 25</inkml:trace>
  <inkml:trace contextRef="#ctx0" brushRef="#br1" timeOffset="1.40435E6">8483 5184,'0'25,"0"0,0 0,0-1,0 1,0 0,0 0,25 0,-25-1,0 1,0 0,25 0</inkml:trace>
  <inkml:trace contextRef="#ctx0" brushRef="#br1" timeOffset="1.40459E6">8682 5085,'0'25,"0"0,24-1,-24 1,0 0,25 0,-25 0,25-1,-25 26,0-25,25 0,-25-1,-25 26,25 0,0-26,-25 26,25 0,-25-1,1-24,-26 25</inkml:trace>
  <inkml:trace contextRef="#ctx0" brushRef="#br1" timeOffset="1.41361E6">5779 9252,'0'-25,"0"50,0 0,0 0,0 0,0-1,-24 1,24 0,0 25,0-26,0 1,-25 25,25-25,0 24,0-24,-25 25,25-1,0-24,0 25,0-1,0-24,-25 25,25-1,0-24,0 25,0-1,-25-24,25 25,0-1,0-24,0 0,0 25,-24-26,24 26,0-25,0 24,0-24,-25 0,25 25,0-26,0 1,0 25,0-1,-25-24,25 0,0 25,0-26,0 1,0 0,-25 0,25 0,0 24,0-24,0 0,0 0,0-1,-25 1,25 25,0-25,0 0,0-1,0 1,0 25,0-25,0-1,0 1,0 0,0 0,0 0,0-1,0 1,0 0,0 0,0 0,0-1,0 1,0 0,0 0,0 0,0-1,0 1,-24-25,24 25,0-50,0 0,0 1,0-1,0 0,0 0,0 0,24 1,-24-1,0 0</inkml:trace>
  <inkml:trace contextRef="#ctx0" brushRef="#br1" timeOffset="1.41465E6">6474 9302,'0'0,"0"-25,0-25,0 26,0-1,0 0,0 0,-25 25,25-25,0 1,-25-1,25 0,-24 0,-1 25,0-25,0 0,0 25,1 25,-1 0,0 0,0 25,0-1,1 1,24-1,0 1,0-25,-25 24,50 1,-25-25,0 0,24-25,-24 24,25-24,0-24,0 24,0-25,-1 0,1 0,0-24,0 24,0-25,-1 25,1-24,-25 24,25 0,-25 0,0 50,0 0,0 0,0 0,0-1,0 1,0 0,0 0,0 24,0-24,25 0,-25 0,0 0,25-1,-25 1</inkml:trace>
  <inkml:trace contextRef="#ctx0" brushRef="#br1" timeOffset="1.41481E6">6672 9252,'0'25,"0"0,0 0,25-25,-25 24,0 1,0 25,0-25,0 24,0-24,0 25,-25-26,25 26</inkml:trace>
  <inkml:trace contextRef="#ctx0" brushRef="#br1" timeOffset="1.41527E6">6375 10368,'0'0,"0"-24,0-26,0 25,0-24,0-1,-25 25,25 0,0-24,-25 49,25-25,-25 25,1 0,24 25,-25 24,0-24,0 50,0-26,1 1,24 24,0-24,0-1,0 1,0-25,0 0,24-1,1-24,0 0,0-24,0-1,-1 0,-24-25,25 26,0-26,-25 0,25 26,-25-26,25 25,-25 0,0 50,-25-25,25 25,0 25,0-1,0-24,0 25,25-26,-25 26,0-25,24 24,-24-24,25-25,-25 25,25-50</inkml:trace>
  <inkml:trace contextRef="#ctx0" brushRef="#br1" timeOffset="1.41554E6">6598 10344,'25'24,"0"-24,-1 25,-24 0,0 0,0 0,0-1,0 26,-24-25,-1 0,0 24,25-24,-25-25,25 25,0 0,25-25,0-25,0 25,-25-25,24 25,1-25,0 25,-25-25,-25-24,25 74</inkml:trace>
  <inkml:trace contextRef="#ctx0" brushRef="#br1" timeOffset="1.41602E6">6300 11509,'0'-24,"0"-1,0 0,0 0,0 0,25 1,-25-26,0 25,0 0,0-24,0 24,0-25,0 25,-25 25,25-24,-24 24,24-25,-25 25,0 0,0 25,0-1,1 1,-1 25,0 0,25 24,-25-24,25-1,-25 26,25-51,0 26,25 0,-25-26,0 1,25 0,0-25,0-25,-1 0,1 1,0-26,0 0,0 1,-1-1,-24 1,25-1,-25 25,0 0,0 1,0-1,0 50,0-1,0 1,0 0,0 25,0-26,0 26,0-25,25 24,-25 1,0-25,25 0,-25-1,0 1,25 0,-25 0,24-25,-24-25</inkml:trace>
  <inkml:trace contextRef="#ctx0" brushRef="#br1" timeOffset="1.41637E6">6623 11311,'0'25,"0"0,25-25,-1 24,-24 1,0 0,0 0,0 0,-24-1,24 1,-25 0,25 0,0 0,-25-1,50-48,0 24,-1 0,-24-25,25 25,0 25,-25-1,0 1,0 0,0 0,0 0,0-1,-25 1,25 0,-25 0,25 0,-24-1,-1-24</inkml:trace>
  <inkml:trace contextRef="#ctx0" brushRef="#br1" timeOffset="1.41704E6">7714 9103,'-25'-24,"25"48,0 1,0 25,0-25,0 24,0 1,0-25,0 24,0-24,0 0,0 0,0-1,0 1,0 0,0 0,0 0,25-25,-50 24</inkml:trace>
  <inkml:trace contextRef="#ctx0" brushRef="#br1" timeOffset="1.41731E6">7665 10269,'0'25,"0"0,0 0,0-1,0 1,0 25,0-25,0 24,0-24,0 0,0 0,0-1,0 1,0 0,0 0,0 0,0-1</inkml:trace>
  <inkml:trace contextRef="#ctx0" brushRef="#br1" timeOffset="1.4176E6">7615 11187,'0'25,"25"0,-50-25,50 24,-25 1,0 0,0 0,0 0,0 24,0-24,0 25,0-1,-25-24,25 25,0-1,0 1,0-1,0-24,0 0,0 0,-25 0,50-25,-25 24,0-48,0-26,0 0</inkml:trace>
  <inkml:trace contextRef="#ctx0" brushRef="#br1" timeOffset="1.41814E6">8558 9203,'24'-25,"1"25,0 25,0-1,0-24,-1 25,1 0,0 0,0 0,-25-1,0 1,-25 0,25 0,-25 0,0-1,1 1,-1 0,0 0,0 0,25-1,-25-24,1 25,48 0,1-25,0 0,0 0,0 0,-1-25,1 25,0 0,0 0,0 0,-1 0,-24 25</inkml:trace>
  <inkml:trace contextRef="#ctx0" brushRef="#br1" timeOffset="1.41851E6">8508 10244,'25'25,"0"-50,-1 50,1-25,0 0,25 0,-26 0,1 25,0-25,-25 25,0 0,0-1,0 1,0 0,-25 0,0 0,25-1,-24 26,-26-25,50 0,-25-1,0-24,25 25,25-25,0 0,25-25,-1 25,-24 0,0 0,0 0,-1 0,1 0,-25 25,-25-25</inkml:trace>
  <inkml:trace contextRef="#ctx0" brushRef="#br1" timeOffset="1.41892E6">8483 11237,'0'24,"25"-24,0-24,24 24,-24 0,0 0,0 0,0 24,-1-24,1 25,-25 0,0 0,-25 0,25-1,-24 1,-1 0,0 0,0 0,0 24,1-24,-1 0,0 0,0-25,0 24,25 1,-24 0,24 0,24-25,1 0,0 0,0 0,0 0,24 0,1 0,-25-25,24 25,1-25,-25 0,24 25,1-24,-25-1,24 25,-24-25,0 0,-25 0</inkml:trace>
  <inkml:trace contextRef="#ctx0" brushRef="#br1" timeOffset="1.41937E6">9178 9227,'0'25,"0"0,25 25,-25-1,0 1,0 24,0 1,0-1,0 25,0 25,0-25,0 26,0-1,0 24,0-24,0 0,0 0,-25 0,25 0,0-24,25-1,-25 25,0-25,0-24,-25 24,25-25,0 25,0-24,25-26,-25 26,0-26,0 1,0-25,-25 0,25-1,0-48,0-1,0-25,-25-24,25-1</inkml:trace>
  <inkml:trace contextRef="#ctx0" brushRef="#br1" timeOffset="1.42047E6">8483 8632,'25'25,"-25"0,25-25,0 24,-1-24,1 25,0-25,25 0,-26 0,26-25,0 25,-1-24,1-1,-1 25,-24-25,25 25,0 0,-1 0,-24 0,25 25,-26-25,1 25,0-25,0 0,0 0,-1 24,1-24,0-24,25 24,-26 0,1 0,0-25,25 0,-26 25,1-25,25 0,-25 25,-1 0,26-24,-25 24,24 24,-24-24,25 0,-25 25,24-25,1 25,-25-25,24 25,1-25,0 0,-26 0,26 0,0 0,-1 0,1 0,-25-25,24 0,1 25,-25-25,24 25,-24 0,0 0,24 0,-24 0,0 0,0 0,0 25,-1-25,1 25,0-25,0 0,0 25,-1-25,1 0,0-25,0 25,24 0,-24-25,0 25,0-25,0 25,0 0,-1-24,26 24,-25 0,0 0,-1 0,1 0,0 24,25-24,-26 25,1-25,25 25,-25-25,24 0,-24 25,25-25,-26 0,26 0,0-25,-26 25,26-25,-25 25,24-25,-24 25,25-24,-25 24,-1 0,1 0,25 0,-25 0,0 0,-1 0,1 0,25 24,-25-24,-1 0,1 0,25 25,-25-25,-1 0,1 0,0 0,0 0</inkml:trace>
  <inkml:trace contextRef="#ctx0" brushRef="#br1" timeOffset="1.42237E6">10021 10244,'-25'-24,"50"24,0 0,0 0,24 0,-24 0,25 0,-25 0,-1 0,1 0,0 0,0 0,0-25,-1 25,-24 25,-24-25</inkml:trace>
  <inkml:trace contextRef="#ctx0" brushRef="#br1" timeOffset="1.42263E6">9947 10492,'-25'0,"50"0,-1 0,1 25,0-25,25 0,-25 0,24 25,1-25,-25 0,24 0,-24 0,0 0,0 25,-1-25,1 0,0 0,0 0,0 0,-25-25</inkml:trace>
  <inkml:trace contextRef="#ctx0" brushRef="#br1" timeOffset="1.42321E6">11187 10145,'0'-25,"-25"25,25 25,-25-25,25 25,0 0,-25 0,25-1,-24 1,24 25,0-25,-25-1,25 1,0 0,0 25,0-26,25 1,-25 25,0-25,24-25,-24 49,25-49,0 25,0 0,0-25,0 0,-1 0,1 0,25-25,-25 25,-1-25,1 0,0 25,0-24,-25-1,25-25,-1 25,-24 1,25-1,-25 0,0-25,0 26,0-1,0 0,0-25,0 26,0-1,-25-25,25 25,-24 1,-1-1,25 0,-25 0,0 0,0 0,-24 25,24 0,0 0,-24 0,24 0,0 25,-25-25,25 25,1-25,-1 25,25 0,-25 0,0-1,25 1,0 0,-25 25</inkml:trace>
  <inkml:trace contextRef="#ctx0" brushRef="#br0" timeOffset="1.45425E6">2009 12477,'-25'0,"25"25,-24-1,24 1,0 0,0 0,-25 24,25-24,0 25,0-1,0-24,0 25,0-25,25-1,-25 1,24 0,-24 0,25-25,-25-25,0 0</inkml:trace>
  <inkml:trace contextRef="#ctx0" brushRef="#br0" timeOffset="1.45456E6">2108 12576,'0'0,"25"0,0 0,0 0,0 0,-1 0,1 25,0-25,-25 25,0-1,0 1,-25-25,25 25,-25 0,1 0,-1-25,25 24,-25-24,25 25,-25-25,50 0,0 0,0 0,-1 0,-24-25,25 25,0 0,0-24,0 24,-1-25,1 0</inkml:trace>
  <inkml:trace contextRef="#ctx0" brushRef="#br0" timeOffset="1.45477E6">2381 12402,'0'25,"25"0,0-25,-25 25,25 0,-1-1,1 1,0 0,0 0,-25 0,25-1,-25 1,0 0,0 25,0-26,0 26,-75 0,75 24,-49-24</inkml:trace>
  <inkml:trace contextRef="#ctx0" brushRef="#br0" timeOffset="1.45588E6">3497 12452,'-24'-25,"24"50,24-25,-24 25,0 0,0-1,0 26,0-25,0 0,0 24,25-24,-25 25,0-26,0 1,0 25,0-25,0 24,0-24,0 25,0-1,0-24,0 25,0-26,0 26,0-25,25 25,-25-26,0 26,0-25,0 24,0-24,0 25,0-25,0 24,0-24,0 0,0 24,0-24,0 25,0-25,0 24,0-24,0 0,0 0,0-1,0 1,0 0,0 25,0-26,0 26,0-25,0 0,0-1,0 1,0 0,0 25,25-26,-25 1,0 0,0 0,0 0,0 0,-25-1,25 26,0-25,0 24,0-24,0 0,0 0,0 0,0-1,0 1,0 0,0 0,0 0,0 24,0-24,0 0,0 0,0-1,0 1,0 0,0 0,0 0,0-1,-25 1,25 0,25 0,-25 0,0-1,0 1,0 0,0 0,0 0,0-1,0 1,0 0,0 0,0 0,0 0,0-1,0 1,0 0,0 0,0 0,0-1,0-48,0-1,-25-25,0 1</inkml:trace>
  <inkml:trace contextRef="#ctx0" brushRef="#br0" timeOffset="1.45752E6">4068 12526,'0'25,"0"0,0 25,-25-1,25 1,0-25,0 24,0 1,0-25,25 24,-25-24,25 0,-50-25,50-25</inkml:trace>
  <inkml:trace contextRef="#ctx0" brushRef="#br0" timeOffset="1.45781E6">4291 12576,'-25'25,"25"0,0-1,25 1,-25 0,0 0,0 0,25-1,-25 1,25 0,-25 0,25-25,-1 0,1 0,-25-25,25 0,-25 0,25 1,-25-26,0 25,0 0,25 1,-50-1,25 0,0 0,-25 25,25-25,-25 25,0 0,1 0,24 25,-25 0,25 0,-50-50,50 50</inkml:trace>
  <inkml:trace contextRef="#ctx0" brushRef="#br0" timeOffset="1.45819E6">4688 12378,'0'24,"25"-24,0 0,-25 25,24-25,-24 25,25-25,0 25,-25 0,0-1,-25 1,25 0,-25 0,1 0,-1-1,25 1,-25 0,0-25,25 25,-25-25,50 0,0-25,0 25,0 0,-1 0,1 0,0 0,-25 25,25-25,0 25,-25-1,0 1,0 0,0 0,-25 0,0-1,25 1,-25 0,0 0,-24 0</inkml:trace>
  <inkml:trace contextRef="#ctx0" brushRef="#br0" timeOffset="1.45852E6">4068 13494,'-25'25,"25"-1,0 1,0 25,0-25,-25 24,25-24,0 25,0-26,0 1,0 0,25 0,-25 0,0-1,25-48</inkml:trace>
  <inkml:trace contextRef="#ctx0" brushRef="#br0" timeOffset="1.45895E6">4291 13593,'25'25,"0"0,0-25,-1 0,1 0,0 0,-25-25,25 0,0 0,-1 0,-24 1,25-1,-50 0,25 0,0 0,-24 25,-1-24,0 48,0-24,0 25,1 0,-1 25,0-26,25 1,-25 0,25 0,0 0,25-25,0 0,0-25,-1 25,1-25,0 25,0-25,0 25,-25 25,0 0,0 24,0-24,-25 25,25-25,-25 24,25 1,-25-1,25-24,-25 0,25 0,0 0,0-1,0-48,25-1,-25-25</inkml:trace>
  <inkml:trace contextRef="#ctx0" brushRef="#br0" timeOffset="1.4595E6">4713 13543,'0'25,"25"-25,-1 0,1 0,0-25,0 25,-25-24,25 24,0-25,-25 0,0 0,0 0,0 1,-25-1,0 0,0 25,0 0,0 0,1 25,-1-25,0 25,25-1,-25 1,0 0,25 0,0 0,-24-25,24 24,0 1,24-25,-24 25,25-25,0 0,0-25,0 25,-1 0,1-25,0 25,-25 25,0 0,-25 0,25 0,0-1,-25 1,25 25,-24-1,24-24,-25 25,25-25,0 24,0-24,-25 0,25 0,0-1,0 1,0-50</inkml:trace>
  <inkml:trace contextRef="#ctx0" brushRef="#br0" timeOffset="1.46041E6">3969 14709,'25'0,"-1"0,1 25,0-25,-25 25,25 0,-25-1,0 1,0 0,0 0,0 0,-25 24,0-24,25 0,-25 0,1 24,-1-49,25 25,0-50,25 0,-1 25,-24-24,25-1,0 25,0 0,0 0,-1 0,1 25,-25-1,0 1,0 0,0 0,-25 0,25-1,-24 26,24-25,-25 0,25-1,-25 1,0-50,25 1,0-1</inkml:trace>
  <inkml:trace contextRef="#ctx0" brushRef="#br0" timeOffset="1.46071E6">4390 14908,'0'24,"0"1,0 0,0 0,0 0,0 24,0-24,0 0,0 0,0 24,0-24,25 0,0 0,0-25,0 0,-1 0,-24-25,25 0,-25 0,25 0,-25 1,0-1,0-25,0 25,0 1,0-1,0 0,-25 0,0 0,1 25,-1 0,25 25,-25-25,25 25,0 0,-50-75</inkml:trace>
  <inkml:trace contextRef="#ctx0" brushRef="#br0" timeOffset="1.46096E6">4787 14709,'0'25,"0"0,0 0,0-1,-25 1,25 25,0-1,0 1,0 0,0-1,0-24,0 25,0-26,25 26,-25-25,0 0,0-1,0-48,-25 24,25-25</inkml:trace>
  <inkml:trace contextRef="#ctx0" brushRef="#br0" timeOffset="1.46176E6">5755 12378,'-25'0,"25"24,0 1,0 0,0 0,-25 24,25 1,0 0,0-1,0-24,25 25,-25-1,25-24,-25 0,24 0,-48-75,48 50,1-25</inkml:trace>
  <inkml:trace contextRef="#ctx0" brushRef="#br0" timeOffset="1.46202E6">6003 12502,'0'0,"0"49,0-24,0 25,0-26,0 1,25 0,-25 0,24 0,-24-1,25-24,0 0,0 0,-25-24,25 24,-25-25,24 0,-24 0,0 0,0-24,0 24,0 0,-24 0,24 1,-25 24,0-25,0 50,25-1,-25-24,25 25,0 0,25 0</inkml:trace>
  <inkml:trace contextRef="#ctx0" brushRef="#br0" timeOffset="1.46229E6">6400 12526,'0'25,"0"0,0 0,0 0,0-1,0 1,0 0,0 0,24-25,-24 25,0-1,25-24,0 0,0 0,0-24,-1-1,1 0,-25 0,25 0,-25 1,25-1,-25 0,0 0,0 0,-25 1,25-1,-25 25,25-25,-25 25,1 0,-1 0,0 25,-25 0,26-1,-1 1</inkml:trace>
  <inkml:trace contextRef="#ctx0" brushRef="#br0" timeOffset="1.46295E6">5829 13395,'25'0,"0"0,0 0,-25 24,24-24,1 25,-25 0,25 0,-25 0,-25-25,25 24,-25 26,25-25,-24 0,-1-1,0 1,0-25,0 25,0-25,1 0,-1 25,50-50,-1 25,1 0,0-25,0 25,25-25,-1 25,-24 0,25-24,-26-1,26 25,-25-25,-25 0,25 0,-50 1,25 48,-25-24,25 25,-25 0,25 0,0 0,0-1,25 1,-25 0,25-25,-25 25,25 0,-1-25,1 0,0 0,0-25,0 0,-1 0,-24-24,25 24,-25 0,0 0,25 0,-25 1,-25-1,25 0,-25 0,1 25,-1 0,0 0,25 25,-25-25,0 25,25 0,0-1,0 1,0 0,25-25</inkml:trace>
  <inkml:trace contextRef="#ctx0" brushRef="#br0" timeOffset="1.46317E6">6474 13419,'0'25,"0"-50,0 75,0-25,0 0,25-1,-25 1,0 0,0 0,0 0,25-1,-1 1,1-25,0 0,0-25,-25 1,25-1,-25 0,0 0,0 0,0 1,0-1,0 0,-25 0,0 0,0 1,0 24,1 24,-1-24</inkml:trace>
  <inkml:trace contextRef="#ctx0" brushRef="#br0" timeOffset="1.46367E6">5879 14536,'25'24,"-1"1,1-25,-25 25,25-25,0 25,0 0,-25-1,0 1,0 0,0 0,-25 0,0-1,0 1,0 0,1 0,-1 0,0-25,0 0,50-25,0 25,0 0,-1-25,1 25,0 0,0 25,-25 0,25-25,-25 24,0 26,-25-25,25 0,0 24,-25-24,0 0,25 24,-25-24,1 0,24 0,-25 0,25-50,0 0,0-25,25 26</inkml:trace>
  <inkml:trace contextRef="#ctx0" brushRef="#br0" timeOffset="1.46396E6">6127 14883,'25'0,"-25"25,0-1,0 1,0 0,0 0,0 24,0-24,0 0,24 0,-24 0,25-25,-25 24,25-24,0 0,-25-24,25-1,-25 0,0 0,24-24,-24 24,0 0,0 0,0 0,-24 1,24-1,-25 25,25-25,-25 25,0 0,25 25,-25-25,25 25,-24-1,24 1,0 0,24-25,1 0</inkml:trace>
  <inkml:trace contextRef="#ctx0" brushRef="#br0" timeOffset="1.46425E6">6474 14883,'0'0,"0"25,0-1,0 1,-25 0,25 0,0 0,0-1,25 1,-25 0,0 25,25-50,0 24,-1 1,1-25,0-25,0 1,0-1,-25 0,24 0,-24-24,25 24,-25 0,0 0,0 0,-25 1,25-1,-24 25,24-25,-25 0,0 25,0-25,0 25,1 0,-1 0,0 25,0-25</inkml:trace>
  <inkml:trace contextRef="#ctx0" brushRef="#br0" timeOffset="1.46561E6">7466 12452,'25'-25,"0"50,0-25,-1 0,1 25,0-25,-25 25,25-25,-50 24,25 1,-25 0,0 0,1 0,-1-25,0 24,0 1,25 0,-25 0,50 0,0-25,0 0,0-25,24 25,-24-25,0 25,24-25,-24 0,0 1,0 24,-25-25,25 0,-1 0,-48 0,-1 25,25 25,0 0,0 0,0 0,0-1,25 1,-25 0,24 0,-24 0,25-1,0-24,0 0,0-24,-1-1,1 0,-25 0,25-24,-25 24,0 0,0 0,0 0,-25 1,25-1,-25 0,1 0,-1 25,0 0,0 25,0 0,25 0,-24-1,24 1</inkml:trace>
  <inkml:trace contextRef="#ctx0" brushRef="#br0" timeOffset="1.46588E6">8136 12353,'0'25,"0"-1,0 1,0 0,-25 0,25 0,0-1,0 1,0 0,25 0,-25 0,0-1,25 1,0-25,-1 25,1-25,0 0,0 0,0 0,-1-25,1 25,0 0,0 0,0 0,-25-25,-50-49</inkml:trace>
  <inkml:trace contextRef="#ctx0" brushRef="#br0" timeOffset="1.46614E6">8334 12328,'-24'25,"24"0,-25 24,25-24,-25 0,25 0,-25 24,25-24,0 25,-25-1,25-24,-24 25,24-26,-25 26,25-25,0 0,0-1,25 1,-75-74</inkml:trace>
  <inkml:trace contextRef="#ctx0" brushRef="#br0" timeOffset="1.467E6">7417 13444,'0'-25,"24"1,-24 48,25-24,0 0,0 0,-25 25,25 0,-1-25,-24 25,0 0,0-1,0 1,-24-25,24 50,-25-25,0-1,0 1,0-25,25-25,25 25,-25-24,25 24,0 0,0 0,-1 0,1 0,-25 24,25-24,-25 25,0 0,0 0,-25 0,25-1,-25 1,25 0,-24 0,-1 0,0-25,25 24,-25-24,25-24,0-1,0 0</inkml:trace>
  <inkml:trace contextRef="#ctx0" brushRef="#br0" timeOffset="1.46742E6">7789 13543,'0'25,"24"-25,-24 25,25-25,0 25,0-25,-25-25,25 25,-1-25,1 0,0 1,0-1,0 0,-25 0,0 0,0 1,0-1,-25 0,0 0,0 25,0 25,1-25,-1 25,0 0,-74 148,99-148,0 0,25-25,-1-25,1 25,0 0,0-25,0 25,-1 0,1 0,-25 25,0 0,0 0,0-1,0 26,0-25,-25 24,25 1,-24 0,24-26,-25 26,25-25,0 0,0-50,25-25</inkml:trace>
  <inkml:trace contextRef="#ctx0" brushRef="#br0" timeOffset="1.4677E6">8235 13419,'25'0,"-25"25,0 0,0 0,-25 0,25-1,0 1,25 0,-25 0,0 0,0-1,0 1,25 0,-25 0,0 0,25-25,-25 24,24 1,-48 0,24 0,-25-25,0 25,0-25,0 24,1-24,24 25,-25-25,0 0,0 0,25-25,-25 1,1-1</inkml:trace>
  <inkml:trace contextRef="#ctx0" brushRef="#br0" timeOffset="1.46784E6">8210 13444,'25'0,"0"0,0 0,-25-25,25 25,-1 0,1 0,0 0,0 0</inkml:trace>
  <inkml:trace contextRef="#ctx0" brushRef="#br0" timeOffset="1.46831E6">7739 14536,'-25'0,"0"0,25 24,0 1,-24 0,-1 25,0-1,25 1,-25 24,25 1,-25-26,25 26,0-26,0 1,25-25,-25-1,25-24,-25 25,25-25,0-25,-1 25,1-24,0-26,0 25,-25-24,25-1,-1 25,-24-24,0 24,0 0,0 0,-24 0,-1 1,0 24,0 0,0 24,1 26,-1-25,25 24,0-24,0 0,0 0,0 0,25-50</inkml:trace>
  <inkml:trace contextRef="#ctx0" brushRef="#br0" timeOffset="1.46859E6">7937 14759,'0'25,"0"-1,0 1,0 25,0-25,0-1,0 1,25 25,-25-25,25-1,0-24,-25 25,25-50,0 25,-1-24,-24-1,25 0,-25 0,25-24,-25 24,0 0,0 0,-25 0,0 1,1 24,-1 0,0 0,0 24,25 1,-25 0,25 0,0 0</inkml:trace>
  <inkml:trace contextRef="#ctx0" brushRef="#br0" timeOffset="1.46887E6">8260 14784,'-25'0,"50"24,-50-24,25 25,0 0,0 0,0 0,0 24,25-24,-25 0,0 0,25-1,-25 1,25-25,-1 25,1-25,0-25,0 25,0-25,-25 1,24-1,-24 0,25 0,-25-24,0 24,0 0,0 0,0 0,-25 25,25-24,-24-1,-1 0,0 25,0-25,0 25,1 0,-1 0,0 0,0 25,0-25</inkml:trace>
  <inkml:trace contextRef="#ctx0" brushRef="#br0" timeOffset="1.47001E6">8905 12477,'-25'-25,"25"0,0 75,0-25,0-1,0 1,0 0,0 25,0-26,25 26,-25 0,0-1,0 1,0-25,0 24,0 1,0-1,25 1,-25-25,0 24,0 1,0 0,0-25,0 24,0 1,0-1,0 1,0-25,0 24,0-24,0 25,0-25,0 24,0-24,0 25,0-26,0 1,0 0,0 0,0 0,0-1,0 26,0-25,0 0,0 24,0-24,0 25,0-26,0 1,0 0,0 0,0 0,0-1,0 1,0 0,0 0,0 0,0 0,0-1,0 26,0-25,0 0,0-1,0 1,0 0,0 0,0 0,0-1,0 1,0 0,0 0,0 0,0-1,0 1,-25-25,25 25,0 0,0 0,0-1,0 1,0 0,0 0,0 0,0-1,0 1,0 0,0 0,0 0,25-1,-50 1,50 0,-25 0,0-50,0 0,-25 0</inkml:trace>
  <inkml:trace contextRef="#ctx0" brushRef="#br0" timeOffset="1.47062E6">9475 13419,'-24'-24,"-1"-1,50 25,-1 0,1 0,25-25,-25 25,-1 0,26 0,0-25,-1 25,-24 0,25-25,-1 25,-24-24,25 24,-26 0,26 24,-25-24,0 0,0 0,-1 0,1 0,0 0,-25 25,-25-25,0 0,1 0,-26 0</inkml:trace>
  <inkml:trace contextRef="#ctx0" brushRef="#br0" timeOffset="1.47107E6">9475 13568,'0'0,"-24"-25,48 25,1 25,0-25,0 0,24 0,1 0,0 0,24 0,-24-25,-1 25,1 0,-1-24,1 24,0 0,-25-25,24 25,-24 0,0 0,0 0,-25 25,-25-25,25 24</inkml:trace>
  <inkml:trace contextRef="#ctx0" brushRef="#br0" timeOffset="1.47833E6">10815 12452,'0'-25,"0"50,0 0,0 0,0-1,0 1,0 0,0 0,0 0,0-1,0 1,0 0,0 0,0 0,0-1,0 1,0 0,0 0,0 0,0-1,0 1,0 0,0 0,0 0,0-1,0 1,0 0,0 0,0 0,0-1,0 1,0 0,0 0,0 0,0 0,0-1,0 1,0 0,0 0,0 0,0-1,0 1,0 0,0 0,0 0,0-1,0 1,0 0,0 0,0 0,0-1,0 1,0 0,0 25,0-26,0 1,0 0,0 25,0-26,0 1,0 0,0 0,-25 0,25-1,0 1,0 0,0 0,0 0,0-1,0 26,0-25,0 0,0-1,0 1,0 0,0 0,0 0,0 0,0-1,0 1,0 0,0 0,0 0,0-1,0 1,0 0,0 0,0 0,0-1,0 1,0 0,0 0,0 0,0-1,0 1,0 0,0 0,0 0,0-1,0 1,0 0,0 0,0 0,0-1,0 1,0 0,0 0,0 0,0-1,0 1,25-25,-25-25,-25 1,25-26,-25 25</inkml:trace>
  <inkml:trace contextRef="#ctx0" brushRef="#br0" timeOffset="1.49737E6">11336 12402,'-25'0,"25"25,-25-25,25 25,0 0,0 0,-25 24,25 1,0-25,0 24,-24-24,24 0,24 24,-24-24,0 0,0 0,0 0,25-25,0-25</inkml:trace>
  <inkml:trace contextRef="#ctx0" brushRef="#br0" timeOffset="1.4977E6">11435 12576,'0'25,"-25"-25,25 49,0-24,0 0,0 0,25 0,-25-1,25 1,0 0,-1 0,1-25,0 0,-25-25,25 25,-25-25,25 0,-25 1,0-1,24 0,-24 0,0 0,0 1,0-1,-24 0,24 0,-25 25,25-25,-25 25,0 0,0 0,1 25,-1 0,25 0,0 0,0-1,25 1</inkml:trace>
  <inkml:trace contextRef="#ctx0" brushRef="#br0" timeOffset="1.49802E6">11708 12576,'-25'25,"25"0,0-1,0 1,25 0,-25 0,0 24,25-24,-1-25,-24 25,25-25,0 25,0-50,0 25,-1-25,-24 0,25 1,-25-1,0 0,0 0,0 0,0 1,-25-1,25 0,-24 0,-1 0,0 25,0 0,25 25,-25-25,25 25,0 0,-24 0,24-1,0 1,0 0</inkml:trace>
  <inkml:trace contextRef="#ctx0" brushRef="#br0" timeOffset="1.49833E6">12005 12576,'0'25,"25"-25,0 0,0 0,0 0,-1 0,26-25,-25 25,0 0,0-25,-1 25,1 0,-50 25</inkml:trace>
  <inkml:trace contextRef="#ctx0" brushRef="#br0" timeOffset="1.49851E6">12154 12427,'-25'0,"25"25,0 0,0 0,0-1,0 26,25-25,-25 0,0-1,0 26,0-25,0 0,0-1,0 1,25-25</inkml:trace>
  <inkml:trace contextRef="#ctx0" brushRef="#br0" timeOffset="1.49891E6">12427 12303,'25'0,"0"0,0 25,-1-25,1 25,0 0,-25-1,0 1,0 0,-25 0,0 0,25-1,-24 1,-1 0,25 0,-25 0,0-1,50-24,-25-24,25 24,0 0,-1 0,1 24,0-24,0 25,0 0,-25 0,24 0,-24-1,0 1,-24 0,24 0,0 0,-25-1,0 1,0 25,0-25,25-1,-24 1,-1-25,0 0,0 0</inkml:trace>
  <inkml:trace contextRef="#ctx0" brushRef="#br0" timeOffset="1.49992E6">10988 13543,'25'0,"0"0,0 25,0 0,-1-25,1 25,0 0,0-25,0 24,0 1,-25 0,-25 0,25 0,-25-1,0 1,0 0,0 0,1 0,-1-1,0 1,0 0,50-25,0 0,-25-25,25 25,24 0,-24-25,25 1,-25-1,24 25,-24-25,25 0,-26 0,1 1,0-1,0 25,-25-25,-25 50,25 0,-25-1,25 1,-25 25,50-25,-25-1,0 1,25 0,-25 0,25-25,0 0,-25 25,24-50,1 25,0 0,0-25,-25 0,25 0,-25-24,24 24,-24 0,0 0,0 1,0-1,-24 0,-1 0,0 25,0 0,25 25,-25-25,25 25,-24-25,24 25,0-1,0 1,0 0,24-25,1 0,0-25,0 0,0 25,-1-24,1 24,0-25,0 25,0 0,-1 0,-24 25,0-1,0 1,0 0,0 0,0 24,25-24,-25 0,25 0,0 0,0-25,-25-25,24 25,-24-25,25 0,-25 0,25 1,-25-1,0 0,0 0,0 0,0 1,-25-1,25 0,-25 25,1-25,-1 25,0 25,25 0,-25 0,25-1,-25 1</inkml:trace>
  <inkml:trace contextRef="#ctx0" brushRef="#br0" timeOffset="1.50023E6">12179 13791,'-25'0,"50"25,0-25,0 0,0-25,-1 25,1 0,0-24,0 24,0 0,-1 0,1-25</inkml:trace>
  <inkml:trace contextRef="#ctx0" brushRef="#br0" timeOffset="1.50043E6">12551 13519,'-25'24,"25"1,0 0,0 0,25 0,-25 24,0 1,25-1,-25 26,0-26,0 26,25-26,-25 1,0 0,-50-50,50 49,-25-24</inkml:trace>
  <inkml:trace contextRef="#ctx0" brushRef="#br0" timeOffset="1.50095E6">11410 14660,'-25'0,"25"-25,0 50,25-25,0 0,0 0,0 24,-1-24,-24 25,0 0,0 0,0 0,0-1,-24 1,-1 0,25 0,-25 0,0-1,0 1,1-25,24-25,24 25,1-24,0 24,0 0,0 0,-25 24,24 1,-24 0,-24 0,24 0,0-1,-25 1,25 0,-25 0,25 0,-25-1,0-24,25-24,0-1</inkml:trace>
  <inkml:trace contextRef="#ctx0" brushRef="#br0" timeOffset="1.50122E6">11658 14858,'0'0,"0"25,0 0,0 24,0-24,0 0,0 0,0-1,25 1,-25 0,25-25,0 25,-1-25,1 0,0 0,-25-25,25 25,-25-25,0 0,25 1,-25-1,0 0,0 0,0 0,-25 1,25-1,-25 0,0 0,0 25,1 0,-1 0,0 25,25 0,-25 0,25-1,0 1</inkml:trace>
  <inkml:trace contextRef="#ctx0" brushRef="#br0" timeOffset="1.50152E6">12030 14883,'-25'0,"25"25,-24-1,24 1,0 0,-25 0,25 0,25-25,-25 24,0 1,24 0,-24 0,25-25,0 0,0 0,-25-25,25 25,-1-25,-24 0,25 1,-25-26,0 25,0 0,0 1,0-1,-25 25,25-25,-24 25,-1-25,25 50,-25-25,25 25,-25 0,25-1,-25-24,25 25</inkml:trace>
  <inkml:trace contextRef="#ctx0" brushRef="#br0" timeOffset="1.50178E6">12254 14932,'24'0,"1"0,0 0,0 0,0 0,-1 0,26 0,-25 0,0-24,-1 24,1 0,-25 24,-25-24,25 25</inkml:trace>
  <inkml:trace contextRef="#ctx0" brushRef="#br0" timeOffset="1.50196E6">12402 14784,'0'24,"25"1,-25 0,0 0,0 24,0-24,0 25,0-25,0-1,0 1,25 0,-25-50</inkml:trace>
  <inkml:trace contextRef="#ctx0" brushRef="#br0" timeOffset="1.50216E6">12750 14635,'0'25,"0"-1,0 1,0 0,0 0,0 24,0 1,0 0,0-1,24 1,-24-1,0 1,0 0,-24-75,24 74</inkml:trace>
  <inkml:trace contextRef="#ctx0" brushRef="#br0" timeOffset="1.5026E6">13568 12452,'0'25,"-25"0,25-1,0 26,0-25,0 24,0 1,25-25,-25 24,0-24,25 0,0 0,0-25,-1-25</inkml:trace>
  <inkml:trace contextRef="#ctx0" brushRef="#br0" timeOffset="1.50285E6">13841 12551,'0'25,"0"-50,0 75,0-25,0-1,25-24,-25 25,0 0,25-25,-1 25,1-25,0-25,0 0,-25 0,25 1,-25-1,0 0,0 0,0 0,0 1,-25 24,0-25,0 25,0 0,1 25,24-1,0 1,0 0,24 0,-48-75,48 25</inkml:trace>
  <inkml:trace contextRef="#ctx0" brushRef="#br0" timeOffset="1.50308E6">14139 12502,'24'49,"-48"-98,48 123,-24-49,25 0,-25-1,0 1,25-25,-25 25,25-25,-25 25,25-25,-1 0,1-25,0 25,0-25,-25 0,25 1,0-1,-25 0,0 0,0 0,-25 1,0 24,0 0,0 0,0 0,1 24,-26 1,0 25,26-25</inkml:trace>
  <inkml:trace contextRef="#ctx0" brushRef="#br0" timeOffset="1.50396E6">13469 13593,'25'0,"0"0,-1 0,1 0,0 25,0 0,-25-1,-25 1,25 0,-25 0,0 0,1 24,24-24,-25-25,0 25,0-25,0 25,1-25,48 0,1-25,0 25,0-25,0 25,24-25,-24 0,25 25,-26-24,26-1,-25 0,0 25,-1-25,-24 0,0 1,-24 48,-1 1,25 0,0 0,-25 0,25-1,25 1,-25 0,25 0,-25 0,24-1,1-24,0 0,0-24,0-1,-1 0,1 0,-25 0,25 1,-25-26,0 25,25 0,-50 25,25-24,0-1,-25 25,25-25,-25 25,1 0,-1 25,25 0,-25-1,25 1,-25 0,25 0,25-25,-25 25,25-25,0 0,24-25,-24 0,0 25,0-25,-1 25,1 0,0-25,0 25,-25 25,0 0,0 0,0 0,25-1,-25 1,24 0,1-25,0 25,0-50,0 25,-1-25,1 0,-25-24,25 24,0 25,-25-25,0 0,0 1,-25 24,25-25,-25 25,0-25,1 25,-1 25,-25 0,25-1,-24 26</inkml:trace>
  <inkml:trace contextRef="#ctx0" brushRef="#br0" timeOffset="1.50441E6">13568 14610,'-25'0,"50"-25,0 25,0 0,0 0,-1 25,1-25,0 25,-25 0,0-1,0 1,-25 0,25 25,-25-26,1 1,-1 0,0-25,25 25,-25-25,25 25,0-50,25 0,0 25,0-25,-1 25,1 0,0 0,-25 25,0 0,0 0,0-1,0 1,-25 0,25 0,-25 24,1-24,24 0,-25-25,25-25,0 0,0 1</inkml:trace>
  <inkml:trace contextRef="#ctx0" brushRef="#br0" timeOffset="1.50493E6">13841 14784,'0'24,"0"1,0 0,0 0,0 0,0-1,25 26,-25-25,25-25,-1 25,1-1,0-48,0 24,-25-25,25 0,-25 0,0 0,24-24,-24 24,0 0,0 0,-24 25,24-24,-25 24,0 0,0 0,0 24,1 1,24 0,0 0,0 0,24-25,1-25,0 25,0-25,0 25,-1-25,1 0,0 25,0-24,0 24,-1 0,1 24,-25 1,0 0,25 0,-25 0,0-1,25 1,-25 0,25-25,-25 25,24-25,1 0,0 0,0-25,-25 0,25 0,0 1,-25-1,24 0,-24 0,0 0,0 1,0-1,-24 0,24 0,-25 25,0-25,0 1,0 24,0 0,1 0,-1 0,0 24,0-24</inkml:trace>
  <inkml:trace contextRef="#ctx0" brushRef="#br0" timeOffset="1.50582E6">15205 12378,'25'-25,"0"25,0 25,-1-25,1 0,0 24,0-24,-25 25,0 0,-25 0,0 0,0 24,1-24,-1 0,-25 0,25-1,1 1,-1 0,25 0,-25-25,50 0,0 0,-1 0,1 0,0 0,25-25,-1 25,1-25,-25 0,24 1,1-1,-25 0,0 0,-1 0,1 25,-25-24,25-1,-50 0,0 0,25 50,-24-25,24 25,0 0,0 24,0-24,0 0,24 0,-24-1,25 1,-25 0,25-25,0 25,0-25,-1-25,-24 0,25 0,-25 1,25-1,-25 0,25 0,-25 0,0 1,0-1,0 0,-25 0,25 0,-25 25,0-24,1 24,24 24,-25 1,0 0,25 0,-25 0,25-1</inkml:trace>
  <inkml:trace contextRef="#ctx0" brushRef="#br0" timeOffset="1.50633E6">15925 12427,'-25'0,"25"25,0 0,0 0,25-1,-25 1,24 0,1 0,-25 0,25-25,0 24,0-24,-1-24,1-1,0 0,-25 0,25 0,-25 1,0-1,0 0,0 0,-25 0,25 1,-25 24,0-25,1 25,-1 0,0 25,0-25,25 24,-25 1,25 0,-24 0,24 0,0-1,0 1</inkml:trace>
  <inkml:trace contextRef="#ctx0" brushRef="#br0" timeOffset="1.50658E6">16346 12477,'-25'-25,"50"25,0 0,0 0,0 0,0 0,-1-25,1 25,0 0,0 0,0 0,-50 25</inkml:trace>
  <inkml:trace contextRef="#ctx0" brushRef="#br0" timeOffset="1.50673E6">16421 12328,'0'50,"0"-100,0 124,0-49,0 25,0-25,0-1,25 26,-25-25,0 0,0-1,0 1,-25-50,50 1</inkml:trace>
  <inkml:trace contextRef="#ctx0" brushRef="#br0" timeOffset="1.50697E6">16718 12229,'0'0,"-24"25,24-1,24 1,-24 0,0 0,0 0,0-1,0 1,0 0,25 0,-25 0,25-1,0 1,0-25,-1 25,1-25,0 0,0 0,0 0,-1 0,1-25,0 25,-25-25,0 1</inkml:trace>
  <inkml:trace contextRef="#ctx0" brushRef="#br0" timeOffset="1.50714E6">16942 12254,'-25'24,"25"1,-25 0,25 0,0 24,-25-24,25 25,-25-1,25 1,-24 0,-1-1,25 1,-25-1,0 1,0 0</inkml:trace>
  <inkml:trace contextRef="#ctx0" brushRef="#br0" timeOffset="1.50764E6">15304 13618,'0'-25,"-24"25,24-25,-25 50,25 0,0 0,-25-1,25 26,0-25,0 0,0-1,25 1,-25 0,25 0,-1 0,1-25,0 0,0 0,25 0,-26 0,1-25,0 0,0 25,0-25,-1 0,1 25,-25-24,0-1,-25 25,25-25,-24 25,24-25,-25 0</inkml:trace>
  <inkml:trace contextRef="#ctx0" brushRef="#br0" timeOffset="1.5078E6">15453 13568,'0'25,"0"-50,0 75,-24-1,24 1,0 0,-25-26,25 51,-25-26,25 1,0-25,0 24,0-24,25 0,0-50,-25 0</inkml:trace>
  <inkml:trace contextRef="#ctx0" brushRef="#br0" timeOffset="1.50807E6">15701 13667,'-24'25,"24"0,0 0,0 0,0-1,0 26,0-25,24 0,1-1,-25 1,25-25,0 0,-25-25,25 25,-1-24,1-1,-25 0,0 0,0 0,0 1,-25-1,1 25,24-25,-25 25,0 0,0 25,0-25,25 25,-49-75,74 50</inkml:trace>
  <inkml:trace contextRef="#ctx0" brushRef="#br0" timeOffset="1.50832E6">15900 13643,'0'49,"0"-98,25 123,-25-49,0 0,0-1,0 1,24 0,-24 0,25-25,-25 25,25-25,0 0,0 0,-1-25,1 0,-25 0,25 0,-25 1,0-1,0 0,-25 0,0 25,1 0,-1 0,0 25,0 0,25 0,-25-25,25 24</inkml:trace>
  <inkml:trace contextRef="#ctx0" brushRef="#br0" timeOffset="1.5085E6">16247 13717,'25'25,"0"-25,-1 25,1-25,0 0,0 0,0-25,24 25,-24 0,-50-75,50 51</inkml:trace>
  <inkml:trace contextRef="#ctx0" brushRef="#br0" timeOffset="1.50875E6">16644 13543,'0'0,"0"25,0 0,0 0,0 0,25-1,-25 1,0 25,25-25,-25-1,24 1,-24 0,25 0,0 0,0-1,-25 1,0 0,0 0,-25-25,25 25,-25-1,0 1,1-25,-1 25,0 0,0 0,0-25,1 0,24-25,-50-25,50 1,0 24</inkml:trace>
  <inkml:trace contextRef="#ctx0" brushRef="#br0" timeOffset="1.5089E6">16718 13643,'25'-25,"0"25,0 0,0-25,-1 25,1 0,0 0,0 0,0 0,-50-25</inkml:trace>
  <inkml:trace contextRef="#ctx0" brushRef="#br0" timeOffset="1.50933E6">15850 14709,'-25'0,"1"0,-1 25,0 25,0-26,25 26,-25 0,25-1,0 1,0-1,0 1,0-25,0 0,25-1,0-24,0 0,0 0,-1-24,1-1,-25-25,25 25,0 1,-25-26,0 25,0 0,0 1,0-1,0 0,-25 25,0-25,25 50,-25-25,1 25,24 0,-25-1,25 26,0-25,25 0,-1-50</inkml:trace>
  <inkml:trace contextRef="#ctx0" brushRef="#br0" timeOffset="1.50959E6">16024 14858,'0'0,"0"25,25 0,-25-1,0 1,0 0,0 25,24-26,-24 1,0 0,25-25,0 0,0 0,0-25,-1 0,-24 1,0-1,0 0,0 0,0 0,0 1,-24-1,-1 0,0 25,25 25,-25-25,25 25,0-1,0 1,0 0</inkml:trace>
  <inkml:trace contextRef="#ctx0" brushRef="#br0" timeOffset="1.50985E6">16272 14883,'0'0,"25"49,-25-24,0 0,0 0,0 0,24-1,-24 1,0 0,25 0,-25 0,25-25,-25 24,25-24,0 0,0 0,-25-24,24-1,1 0,0 0,-25-24,25 24,-25 0,0 0,0 0,-25 1,25-1,-25 25,25-25,-25 0,1 25,-1 0,0 0,25 25,-25 0,0-25,25 25,-25-1</inkml:trace>
  <inkml:trace contextRef="#ctx0" brushRef="#br0" timeOffset="1.51103E6">17438 12427,'-25'-25,"25"50,0 0,0 0,0 0,0-1,0 26,0 0,0-1,0 1,0-1,0 1,0 0,0-1,25 1,-25-1,0 1,0 0,0-1,24 1,-24 0,0-1,0 1,0-1,0 1,25 0,-25-1,0-24,0 25,0-26,0 26,0 0,0-26,0 26,0-25,0 24,0-24,25 0,-25 25,0-26,0 1,0 0,0 0,0 0,0-1,0 1,0 0,0 25,0-26,0 1,0 25,0-25,0 0,0-1,0 1,0 0,0 0,0 0,0-1,0 1,0 25,0-25,0-1,0 1,0 0,0 0,0 0,0-1,0 1,0 0,0 0,0 0,0-1,-25 1,25 0,0 0,0 0,0-1,-25-24,1-24,-1-1,25 0,-25 0,25 0,-25 1</inkml:trace>
  <inkml:trace contextRef="#ctx0" brushRef="#br0" timeOffset="1.51963E6">17959 13469,'-25'-25,"50"25,-1 0,1 0,0 0,0 0,0 0,-1 0,1 0,0 0,0 0,0 0,-1 0,1 0,0 0,0-25,0 25,-1 0,1 0,0 0,0 0,0 0,-1 0,1 0,0 0,0 0,0 0,0 0,-1 0,1 0,0-24,0 24,0 0,-1 0,1 0,0 0,0 0,0 0,-1 0,1 0,0 0,0 0,0 0,-1 0,1 0,0 0,0 0,0 0,-1 0,1 0,0 0,0 0,0 0,-1 0,1-25,0 25,0 0,0 0,-1 0,1 0,0 0,0 0,0 0,-1 0,1 0,0 0,0 0,0 0,0 0,24 0,-24 0,0 0,0 0,24 0,-24 0,0 0,0 0,-1 0,1 0,0-25,-50 25,0 25,-24-25,-1 0</inkml:trace>
  <inkml:trace contextRef="#ctx0" brushRef="#br0" timeOffset="1.5204E6">18008 13692,'0'0,"0"-25,-25 25,50 0,0 0,0-24,0 24,-1 0,26 0,-25 0,24 0,1 0,0-25,-1 25,1 0,-1 0,1 0,0 0,-1 0,1-25,0 25,24 0,-24 0,-1 0,1 0,-1-25,1 25,0 0,-1 0,1-25,-25 25,24 0,1 0,-25 0,24 0,-24 0,0 0,0 0,-1 0,1 0,0 0,0 0,0 0,0 0,-1 0,1 0,0 25,0-50,0 25,-1 0,1 0,0 0,0 0,0 0,-1 0,1 0,0-24,-25 48,-25 1,0-25,-24 25</inkml:trace>
  <inkml:trace contextRef="#ctx0" brushRef="#br0" timeOffset="1.52129E6">18157 14039,'0'-24,"25"-1,0 25,-1 25,1-25,0 0,0 0,0 24,-25 1,0 0,0 0,-25-25,25 25,-25-1,25 1,-25 0,0-25,1 25,-1 0,0-1,0-24,25 25,-25-25,50 0,0 0,0 0,0 0,-1 0,1-25,0 25,0 0,0-24,-1 24,1-25,0 25,0-25,-25 0,25 25,-1-25,-24 1,0-1,25 0,-25 0,0 0,-25 1,25-1,-24 0,-1 0,25 0,-25 25,0-24,0-1,1 25,-1 0,25-25,-25 25,0 0,0 25,1-25,-1 0,0 25,0-1,0 1,1 0,24 0,-25 24,0-24,25 25,0-25,0-1,0 26,0-25,0 0,0-1,25 1,-25 0,25 0,-1-25,1 25,0-25,0 25,0-25,24 0,-24 0,0-25,0 25,-1 0,26-25,-25 25,0-25,-1 25,1-25,0 25</inkml:trace>
  <inkml:trace contextRef="#ctx0" brushRef="#br0" timeOffset="1.52227E6">18901 13965,'-25'0,"25"25,-24 0,-1-1,25 1,-25 25,0-25,0 24,25-24,-24 0,24 0,-25-1,25 1,-25 0,0-50</inkml:trace>
  <inkml:trace contextRef="#ctx0" brushRef="#br0" timeOffset="1.52241E6">18678 14015,'0'0,"25"0,0 24,-1 1,-24 0,25 0,0 0,-25-1,25 1,0 0,-1-25,1 25,0-25</inkml:trace>
  <inkml:trace contextRef="#ctx0" brushRef="#br0" timeOffset="1.52261E6">19124 13891,'-24'24,"-1"1,25 0,-25 25,25-26,0 1,-25 25,25-1,0-24,0 25,0-25,25-1,0 1,0-25,-1 0,1-25,-25 1</inkml:trace>
  <inkml:trace contextRef="#ctx0" brushRef="#br0" timeOffset="1.52279E6">19174 14089,'0'0,"0"25,25-25,0 0,-1 0,1 0,0 0,0 0,0-25,-1 25,-73-50</inkml:trace>
  <inkml:trace contextRef="#ctx0" brushRef="#br0" timeOffset="1.52295E6">19397 13965,'0'0,"0"25,0 0,0-1,0 1,0 0,0 0,-25 24,25-24,0 0,0 0,25 0,-25-1,0-48</inkml:trace>
  <inkml:trace contextRef="#ctx0" brushRef="#br0" timeOffset="1.52315E6">19472 13816,'24'25,"-24"0,25-25,-25 25,25-1,-25 1,25 0,-25 0,25 0,-25-1,0 1,0 0,0 25,-25-26,25 26,-25-25,0 24,0 1,1-25,-1 0</inkml:trace>
  <inkml:trace contextRef="#ctx0" brushRef="#br0" timeOffset="1.52348E6">19645 14114,'25'0,"0"0,0 0,0 0,-1 0,1 0,0 0,0 0,0 0,-1 0,1 0,-50-25,1 25</inkml:trace>
  <inkml:trace contextRef="#ctx0" brushRef="#br0" timeOffset="1.52363E6">19844 13915,'0'0,"-25"0,25 25,0 0,0 0,0 0,0 24,0 1,0-1,0 1,0 0,0-1,0 1,0 0,0-26</inkml:trace>
  <inkml:trace contextRef="#ctx0" brushRef="#br0" timeOffset="1.52432E6">20241 13891,'0'24,"0"1,0 0,0 0,0 0,0-1,24 1,-48-25,24 25,0 0,0 0,0-1,0-48</inkml:trace>
  <inkml:trace contextRef="#ctx0" brushRef="#br0" timeOffset="1.52469E6">20166 13791,'-25'-24,"1"24,-1 24,0 1,0-25,25 25,0 25,-25-26,25 26,0-25,0 24,0-24,25 25,-25-25,25-1,0 1,0 25,24-25,-24-25,25 24,-26-24,26 0,-25 0,0-24,-1-1,26 0,-25 0,0 0,-25-24,24 24,-24-25,25 26,-25-26,0 25,0-24,0 24,-25 0,25-25,-24 26,24-1,-25 0,0 0,0 25,0-25,1 25,-1 25,0-25,-25 25,26 0,-1 0,-25-1</inkml:trace>
  <inkml:trace contextRef="#ctx0" brushRef="#br0" timeOffset="1.52571E6">18033 14957,'0'-25,"25"25,0 0,-1 0,1 0,0 0,-25 25,25-25,-25 25,25-25,-25 25,-25-25,25 25,0-1,-25 1,0 0,25 0,-25 0,1-25,24 24,-25-24,0 0,50 0,0 0,-25-24,24 24,1 0,0 0,0-25,24 25,-24-25,0 0,0 0,-25 1,0-1,25 25,-25-25,0 0,0 0,-25 1,25-1,-25 0,0 0,0 0,1 25,-1-24,-25 24,25 0,1 0,-1 0,0 24,0-24,0 25,1 0,24 0,-25 24,0-24,25 25,0-1,-25 1,50-25,-25 24,0 1,25-25,0 0,-1-1,1 1,25-25,-1 25,1-25,0 0,-1-25,1 0,-25 25,24-49,1 24,-25 0,24-24</inkml:trace>
  <inkml:trace contextRef="#ctx0" brushRef="#br0" timeOffset="1.52595E6">18752 14784,'-24'24,"24"1,-25-25,25 25,0 0,-25 24,0-24,0 0,25 0,-24 24,-1-24,0 0,0 0,25 0,-25-1,-24-48,49-1</inkml:trace>
  <inkml:trace contextRef="#ctx0" brushRef="#br0" timeOffset="1.52611E6">18479 14833,'0'0,"25"25,0 0,-25 0,25-25,0 24,0 1,-1 0,-24 0,25 0,0-25,0 24,0-24,-1 25</inkml:trace>
  <inkml:trace contextRef="#ctx0" brushRef="#br0" timeOffset="1.52633E6">19025 14734,'-25'0,"1"25,-1 0,25-1,-25 26,25-25,0 24,-25 26,25-26,0-24,25 25,-25-25,25 24,-25-24,25-25,-1 25,1-25,0 0</inkml:trace>
  <inkml:trace contextRef="#ctx0" brushRef="#br0" timeOffset="1.52676E6">19075 14932,'25'0,"-1"0,1 0,0 0,0 0,0 0,-1-24,1 24,0 0,-75-50</inkml:trace>
  <inkml:trace contextRef="#ctx0" brushRef="#br0" timeOffset="1.52706E6">19323 14734,'25'25,"-1"-25,-24 25,25-1,-25 1,0 0,0 0,-25 0,25-1,-24 1,-1 0,0 0,0-25,50 0,0 0,0 0,-1 25,1-25,0 0,0 0,-25-25</inkml:trace>
  <inkml:trace contextRef="#ctx0" brushRef="#br0" timeOffset="1.52727E6">19472 14660,'24'0,"-24"24,25 1,-25 0,25 0,0 0,-25-1,25 26,-25-25,25 0,-25 24,0-24,0 25,0 24,-25-49,0 24,25-24,-50 25,25-1,1-24</inkml:trace>
  <inkml:trace contextRef="#ctx0" brushRef="#br0" timeOffset="1.52782E6">19794 14932,'25'0,"0"0,0 0,-1 0,1 0,25 0,-25 0,-1 0,1 0,0 0,0 0,0 0,-75-24,25 24</inkml:trace>
  <inkml:trace contextRef="#ctx0" brushRef="#br0" timeOffset="1.52801E6">19993 14734,'0'25,"0"0,0-1,0 1,0 25,0-1,0 1,0 0,0-1,0 1,0-25,24 24,-24-24,0 0,0 0</inkml:trace>
  <inkml:trace contextRef="#ctx0" brushRef="#br0" timeOffset="1.52868E6">20414 14709,'25'0,"0"25,0-25,-1 25,1 0,-25-1,0 1,-25-25,25 25,-24 0,-1 0,0-25,25 24,-25-24,50-24,0 24,0 0,-1 0,1 0,0 24,-50 1,25 0,0 0,-25 0,1-1,-1 1,0-25,25-25,0 1</inkml:trace>
  <inkml:trace contextRef="#ctx0" brushRef="#br0" timeOffset="1.52906E6">20414 14536,'0'0,"-25"0,1 0,24 24,-25 1,25 0,-25 0,25 0,-25 24,25 1,-25-25,25 24,0 1,0-1,25 1,-25 0,25-26,0 26,0-25,-1 0,26-1,-25 1,24-25,-24 0,25 0,-1-25,-24 25,0-24,0-1,0 0,0-25,-1 26,-24-26,25 25,-25-24,0 24,0-25,0 25,0-24,0 24,-25-25,1 26,24-26,-25 25,0 0,0 1,-25 24,26 0,-1 0,0 24,-25 1,26 25,-1-25,0-1</inkml:trace>
  <inkml:trace contextRef="#ctx0" brushRef="#br0" timeOffset="1.53082E6">21456 11881,'0'-24,"-25"48,25 1,0 0,0 0,0 0,0-1,0 1,0 0,0 25,0-26,0 1,0 0,0 0,0 25,0-26,0 26,0 0,0-26,0 1,0 0,0 0,0 0,0 24,25-24,-25 25,0-26,0 26,0-25,0 24,0 1,0-25,0 24,0-24,0 0,0 0,0 24,0-24,0 25,0-1,0-24,0 25,0-25,0 0,0-1,0 1,0 0,0 25,0-26,0 26,0-25,0 0,0 24,0-24,0 0,0 0,0-1,0 1,0 0,0 0,0 0,0-1,0 1,0 0,0 25,0-26,0 1,0 0,0 0,0 0,0-1,0 26,0-25,0 0,0-1,0 1,25 0,-25 0,-25 0,25 24,0-24,0 0,25 0,-25 0,0-1,0 1,-25 0,25 0,0 0,0-1,0 1,0 0,0 0,0 0,0-1,0 1,0 0,0 0,0 0,0-1,0 1,0 0,0 0,0 0,0-1,0 1,0 0,0 0,0 0,0-1,0 1,0 0,0 0,0 0,0-1,25-24,-25 25,0 0,0-75,-25 26,25-1,0-25</inkml:trace>
  <inkml:trace contextRef="#ctx0" brushRef="#br0" timeOffset="1.53532E6">21977 11931,'0'-25,"25"25,-25 25,25-25,-1 25,1-25,-25 25,25-25,-25 24,25-24,-25 25,0 0,-25 0,0-25,25 25,-25-1,1-24,24 25,-25-25,25 25,-25-25,50 0,0 0,-1 0,1 25,0-25,0 0,-25 25,25-25,-1 25,-24-1,25 1,-25 0,0 0,-25-25,25 25,0-1,-24-24,-1 25,25 0,-25 0,0 0,0-1,1 1,-1 0</inkml:trace>
  <inkml:trace contextRef="#ctx0" brushRef="#br0" timeOffset="1.53573E6">21853 13171,'0'25,"25"0,0-25,-1 0,1 0,25 0,-25 0,-1 0,1 0,0 0</inkml:trace>
  <inkml:trace contextRef="#ctx0" brushRef="#br0" timeOffset="1.53595E6">22200 12998,'0'24,"0"1,0 0,0 0,0 0,0-1,25 1,-25 25,0-25,0 0,0 24,0 1,0-1,-25-73,25 73,0 1</inkml:trace>
  <inkml:trace contextRef="#ctx0" brushRef="#br0" timeOffset="1.53652E6">22076 14362,'-25'0,"25"25,0 0,0-1,0 1,0 0,0 25,0-1,0 1,0-1,0-24,0 25,0-25,0-1,0 1,0 0,0 0,0 0,25-25,-25-25</inkml:trace>
  <inkml:trace contextRef="#ctx0" brushRef="#br0" timeOffset="1.53916E6">24482 11956,'0'0,"-25"0,1 0,-1 25,25-1,-25 1,25 0,-25 0,0 24,1-24,24 0,-25 0,25 0,-25 24,0-24,25 0,-25-25,50 0,0 0,0 0,0 0,-1 0,1-25,0 25,0 0,0 0,-1 0,1 0,0 0,0 0,0-25,-1 25,1 0,-50 0,-24-49,24 49,0 0</inkml:trace>
  <inkml:trace contextRef="#ctx0" brushRef="#br0" timeOffset="1.53937E6">24482 11981,'0'24,"25"1,-25 0,0 0,0 24,0-24,-25 0,25 25,0-1,0 1,-25-25,25 24,0-24,0 25,25-1,-25-24,0 0,0 0</inkml:trace>
  <inkml:trace contextRef="#ctx0" brushRef="#br0" timeOffset="1.53987E6">24383 13171,'0'25,"0"0,0 0,0 0,0-1,-25 26,25-25,0 24,0-24,0 25,0-25,0-1,25 1,-25 0,25-25,-25 25,25-25,-25 25,24-25,1 0,0 24,-50 1,25 0,-25-25,1 25,-1 0,0-25,0 24,0 1,1-25,-1 0,0-25,25 1,-25-1</inkml:trace>
  <inkml:trace contextRef="#ctx0" brushRef="#br0" timeOffset="1.54003E6">24333 13246,'25'0,"0"25,0-50,0 25,-1 0,1 0,0 0,0 0,24 25,-24-25,0 0,0 0</inkml:trace>
  <inkml:trace contextRef="#ctx0" brushRef="#br0" timeOffset="1.54056E6">24408 14287,'0'25,"0"0,-25-25,25 25,-25 0,25 0,0-1,-25 26,25-25,0 0,0-1,0 26,0-25,25 0,-25-1,25 1,0-25,-25 25,25-25,-1 0,-24-25,25 25,0-25,0 1,0-1,-1 0,1 0,0-24,-25 24,25 0,-25 0,0 0,0 1,0-1,-25 0,-25 25,75-50,-50 25,1 25,-26 0,25-24,0 24,1 0,-1 0,0 24,0 1,-24-74</inkml:trace>
  <inkml:trace contextRef="#ctx0" brushRef="#br0" timeOffset="1.54174E6">24929 11906,'-25'0,"50"25,-25 0,-25 0,25-1,25 1,-25 0,0 0,0 24,0-24,0 25,0-25,0 24,0 1,0-25,0 24,0 1,0-25,0 24,0-24,25 25,-25-1,0-24,0 25,0-25,0 24,0-24,24 25,-24-26,0 26,0-25,0 24,0 1,0-25,0 24,0-24,0 0,25 0,-25 25,0-26,0 26,-25-25,50 0,-25 24,0-24,0 0,-25 24,25-24,0 0,0 0,0 0,0-1,0 26,0-25,0 0,0-1,0 26,0-25,0 0,0-1,-24 1,48 0,-24 0,0 0,0 24,0-24,0 0,0 0,0-1,0 1,0 0,0 0,0 0,0-1,0 1,0 0,0 0,0 0,0 0,0-1,25 1,-25 0,0 0,-25 0,25-1,25 1,-25 0,0 0,0 24,0-24,0 0,0 0,0 0,0-1,0 1,-25 0,25 0,0 0,0-1,0 1,0 0,0 0,0 0,25-50,-25 0,-25 0,25-24</inkml:trace>
  <inkml:trace contextRef="#ctx0" brushRef="#br0" timeOffset="1.54411E6">20464 13022,'-25'25,"25"0,0 0,0 24,0-24,0 25,-25-25,25 24,0 1,0-25,0 24,0 1,0-25,0 0,25-25,0-50</inkml:trace>
  <inkml:trace contextRef="#ctx0" brushRef="#br0" timeOffset="1.54442E6">20637 13097,'0'49,"0"-24,0 25,0-25,0 0,0-1,0 1,25 0,0 0,0-25,0 0,0-25,-1 25,-24-25,25 0,0 1,-25-1,0 0,0 0,0 0,0 0,-25 1,25-1,-25 25,1 0,-1-25,0 25,0 0,25 25,-25-25,0 25,1-25,24 24,0 1,0 0,0 0,24-25,1-25,0 25</inkml:trace>
  <inkml:trace contextRef="#ctx0" brushRef="#br0" timeOffset="1.5447E6">20935 13072,'0'25,"0"-50,0 75,0-26,0 1,0 0,0 0,0 0,0 0,0-1,0 1,25 0,0-25,-25 25,25-50,-1 25,-24-25,25 25,0-25,-25 1,25-1,-25 0,0 0,0 0,0 0,0 1,0-1,0 0,-25 25,25-25,-25 25,0-25,1 1,-1 24,0 24,0-24,0 25,1 0,-1 0,0-25</inkml:trace>
  <inkml:trace contextRef="#ctx0" brushRef="#br0" timeOffset="1.54539E6">23292 12055,'-25'25,"50"-25,-25 25,0-1,0 1,0 0,0 0,0 0,0 0,24 24,-24-24,0 0,0 0,0-1,0 1,0 0,0 0,0 0,0-1,0 1</inkml:trace>
  <inkml:trace contextRef="#ctx0" brushRef="#br0" timeOffset="1.54608E6">23118 13246,'0'-25,"25"0,0 25,-1 25,1-25,0 0,0 0,0 25,-25 0,0-1,0 1,0 0,0 0,-25 0,0-1,25 1,-25 0,0 0,1 0,-1-1,0 1,0-25,0 0,50 0,0 0,0 0,0-25,-1 25,1 0,25 0,-25-24,-1 24,1 24,0-24</inkml:trace>
  <inkml:trace contextRef="#ctx0" brushRef="#br0" timeOffset="1.54665E6">23168 14238,'24'0,"1"0,0 0,0 0,-25 25,25-1,-25 1,0 0,-25 0,25 0,0 0,-25-1,0 1,0 0,25 0,-24 0,-1-25,25 24,-25-24,50-24,0-1,-1 0,1 0,0 25,0-25,0 25,-25 25,24-25,-24 25,0 0,0 24,-24-24,24 25,-25-25,25-1,-25 26,25-25,-25-25,25 25,-25-25,50 24,-25-48</inkml:trace>
  <inkml:trace contextRef="#ctx0" brushRef="#br0" timeOffset="1.55063E6">3448 16892,'-25'0,"50"0,0 0,-1 0,1 0,0 0,25 0,-26 0,1 0,0 0,0 0,0 0,0 0,-1 0,1-25,-50 25,1 0,-1 0,0 0</inkml:trace>
  <inkml:trace contextRef="#ctx0" brushRef="#br0" timeOffset="1.55089E6">3398 17016,'0'25,"25"-25,0 0,0 0,-1 0,1 0,25 0,-25 0,24 0,-24 0,0 0,0 0,0 0,-1 0</inkml:trace>
  <inkml:trace contextRef="#ctx0" brushRef="#br0" timeOffset="1.55118E6">4291 16669,'-25'0,"1"-25,24 50,0 0,-25-1,25 26,0 0,0-1,-25 1,25-1,0 1,0 0,25-1,-25-24,25 0,-50-25,50 0</inkml:trace>
  <inkml:trace contextRef="#ctx0" brushRef="#br0" timeOffset="1.55146E6">4390 16793,'0'0,"0"25,-24-1,24 1,0 0,24 0,-24 24,0-24,0 0,25 0,0 0,0-25,0 24,-1-48,1 24,-25-25,25 0,-25 0,0 0,25-24,-25 24,0 0,-25 25,25-25,0 1,-25-1,0 25,1 0,-1 0,0 0,25 25,0-1,0 1,0 0,-25 0,25 0,25-25</inkml:trace>
  <inkml:trace contextRef="#ctx0" brushRef="#br0" timeOffset="1.55175E6">4688 16818,'0'24,"0"1,0 0,0 0,0 0,25-1,-25 1,25 0,-25 0,24 0,1-1,0-24,0 25,0-25,0-25,-1 1,1-1,0 0,-25 0,0 0,25 1,-25-26,0 25,0 0,0 1,-25-1,25 0,-25 0,0 0,1 25,-1 0,0 0,0 25,0 25,0-25,25-1,-24 1</inkml:trace>
  <inkml:trace contextRef="#ctx0" brushRef="#br0" timeOffset="1.55525E6">5680 16123,'-25'0,"1"-25,24 50,-25-25,25 25,-25 0,25-1,-25 26,25 0,-25-1,25 1,-24 24,24 1,0-26,0 26,0-26,0 26,0-1,0-24,24 24,-24-24,25-1,-25 1,25 0,0-1,-25-24,25 0,-1 0,1-1,-25 1,25-25,0 25,-50-75</inkml:trace>
  <inkml:trace contextRef="#ctx0" brushRef="#br0" timeOffset="1.56091E6">23912 13543,'25'0,"-1"-24,1 24,0 0,0 0,0 0,-1 0,1 0,0-25,-25 50,-25-25,0 0,1 0,-1 0</inkml:trace>
  <inkml:trace contextRef="#ctx0" brushRef="#br0" timeOffset="1.56779E6">5779 16718,'-24'0,"48"0,1 0,0 0,0 0,0 0,0 0,-1 0,1 0,0 0,0-24,0 24,-1 0,-24-25,25 25,0 0</inkml:trace>
  <inkml:trace contextRef="#ctx0" brushRef="#br0" timeOffset="1.56813E6">6300 16371,'0'0,"0"25,0 0,0 0,0-1,0 1,0 0,0 0,0 0,-24-1,24 1,24 0,-24 0,0 0,25-25,0 0,-25 24,25-24,0 0,-25 25,0 0,0 0,-25 0,25-1,-25 1,25 0,-25 0,25 0,-25-1,1-24,24 25,-25 0,0-25,0-25</inkml:trace>
  <inkml:trace contextRef="#ctx0" brushRef="#br0" timeOffset="1.56837E6">6226 16421,'25'0,"0"0,-1 0,1 0,0 0,0 0,0-25,-1 25,1 0,-50 0,1 25</inkml:trace>
  <inkml:trace contextRef="#ctx0" brushRef="#br0" timeOffset="1.57315E6">6722 16570,'25'0,"0"0,-1 0,1 0,0 0,25 0,-25 0,-1 0,1-25,0 25,0 0,0 0,-50 0,0 0</inkml:trace>
  <inkml:trace contextRef="#ctx0" brushRef="#br0" timeOffset="1.57385E6">7367 16396,'-25'25,"25"0,0-1,0 26,0 0,0-26,0 26,0 0,0-26,0 26,0 0,0-26,0 1,25 0,-25 0,25 0,-25-50,0 0</inkml:trace>
  <inkml:trace contextRef="#ctx0" brushRef="#br0" timeOffset="1.57425E6">7541 16396,'24'0,"1"25,0-25,-25 25,25-25,0 24,-1 1,-24 0,0 0,-24 0,24-1,0 1,-25 0,25 0,-25-25,0 25,0-1,25 1,-24 0,-1-25,0 25,0-25,50 0,0 0,0 0,-1 0,1 0,0 0,0 0,0 0,-1 0,1 0,0 0,0 0,0 0,-1 0,-48 0,-1 0</inkml:trace>
  <inkml:trace contextRef="#ctx0" brushRef="#br0" timeOffset="1.57497E6">8186 16520,'24'0,"1"0,0 0,0 0,0-25,24 25,-24 0,0 0,24 0,-24 0,0 0,0 0,0 0,-50 0,0 0,25 25,-25-25,0-25</inkml:trace>
  <inkml:trace contextRef="#ctx0" brushRef="#br0" timeOffset="1.57576E6">8855 16545,'0'-25,"25"0,-25 0,25 1,-25-1,0 0,25 0,-25 0,0 0,0-24,0 24,0 0,0 0,-25 1,25-1,-25 25,0-25,0 50,25-50,-24 25,-1 0,0 25,0-25,0 25,25 24,-24-24,24 0,0 0,0 24,0-24,24 0,-24 0,25 0,0-1,0 1,0 0,-1 0,1-25,-25 25,25-25,-25 24,0 1,25-25,-25 25,0 0,-25 0,25-1,0 1,-25 0,25 0,-25-25,25 25,-24-1,-1-24,0 0,0 0,0 0,1 0,-1-24,0-1,25 0,0 0,0 0,25 1,0-1,-25 0,24 0,26 0,-25 1,0-1,-1 0,1 0,0 25,0-25,-25 1,25 24,-25-25,24 25,-24-25,0 0</inkml:trace>
  <inkml:trace contextRef="#ctx0" brushRef="#br0" timeOffset="1.57711E6">9475 16520,'0'-25,"25"50,0-25,0 0,0 0,-1 0,26 0,-25 0,0 0,24 0,-24-25,0 25,0 0,-1 0,1-25,-50 50,1-50,-1 25</inkml:trace>
  <inkml:trace contextRef="#ctx0" brushRef="#br0" timeOffset="1.5773E6">9699 16247,'0'0,"-25"-25,25 50,0 0,0 0,0 24,-25 1,25 0,0-1,0 26,0-26,0 1,0-1,25 1,-25-25,0 24,25-24</inkml:trace>
  <inkml:trace contextRef="#ctx0" brushRef="#br0" timeOffset="1.57764E6">10120 16346,'-24'0,"24"25,0 0,0 0,0 0,0-1,-25 1,25 25,0-25,0-1,0 1,0 0,0 0,0 0,25-1,-1-24,-24 25,25-25,0 0,0 0,0 0,-1-25,1 25,0 0,0-24,0 24,-1-25,1 25,0-25,-25 0</inkml:trace>
  <inkml:trace contextRef="#ctx0" brushRef="#br0" timeOffset="1.57781E6">10319 16321,'0'0,"0"25,0 0,0 0,0 0,-25 0,25 24,0 1,0-1,0 1,0 0,0-26,0 26,0-25,0 0,25-1</inkml:trace>
  <inkml:trace contextRef="#ctx0" brushRef="#br0" timeOffset="1.57811E6">10567 16297,'0'24,"0"1,25-25,-25 25,24 25,-24-25,0-1,25 1,-25 0,25 25,-25-26,0 1,25 0,-25 0,0 0,25-25,-25 24,24 1,-24 0,0 0,0 0,-24-25,24 24,-25 1,0-25,0 25,0 0,1-25,-1 0,0 0,0-25,25 0,-25-24</inkml:trace>
  <inkml:trace contextRef="#ctx0" brushRef="#br0" timeOffset="1.57828E6">10666 16371,'0'0,"25"0,24-25,-24 25,0 0,0 0,-25-25,25 25,-1-24,1 24,0 0,0 0</inkml:trace>
  <inkml:trace contextRef="#ctx0" brushRef="#br0" timeOffset="1.57889E6">11237 16123,'24'25,"1"0,0 24,0 1,0-25,-1 24,1-24,0 25,0-25,-25-1,25 26,-25-25,24 0,-24-1,0 1,0 0,-24 0,24 24,-25-24,25 25,-25-1,25-24,-25 0,25 0,-25 0</inkml:trace>
  <inkml:trace contextRef="#ctx0" brushRef="#br0" timeOffset="1.57946E6">12229 16421,'0'-25,"25"25,-1 0,1 0,0 0,0 0,0 25,-1-25,1 0,0 0,0 0,0-25,-1 25,1 0,0-25,-50 25,0 0,1 25</inkml:trace>
  <inkml:trace contextRef="#ctx0" brushRef="#br0" timeOffset="1.57975E6">12254 16594,'24'0,"1"0,0 0,0 0,0 0,24-24,-24 24,0 0,0 0,-1 0,1 0,0 0,0 0,0 0,-50 0,0-25,0 25</inkml:trace>
  <inkml:trace contextRef="#ctx0" brushRef="#br0" timeOffset="1.58412E6">13221 16222,'0'0,"0"-25,0 1,0-1,25 25,0 0,-1 0,1 0,0 25,0-25,0 24,-1-24,-24 25,25 0,-25 0,-25 0,25-1,0 1,-24 25,-1-25,0 0,0 24,0-24,1 0,-1 0,0-1,0-24,0 25,0-25,1 0,48 0,1 0,25-25,0 25,-1-24,1 24,-1-25,1 25,0-25,-1 0,-24 0,25 1,-26-1,1 0,-25 0,25 25,-25-25,0 0,-25 25,0 0,25 25,-24 0,24 25,0-25,0 24,24-24,-24 25,25-26,-25 1,25-25,0 25,0-25,-1 0,1 0,0-25,0 0,-25 1,25-1,-25-25,24 25,-24 1,0-1,0 0,0 0,0 0,-24 0,24 1,-25-1,0 25,0 0,0 0,1 25,24-1,-25 1,25 0,25-25,-1 25,1-50,0 0,0 25,0-25,-1 25,1 0,0 0,0 25,-25 0,0 0,25 0,-25 0,0-1,24-24,-24 25,25-25,0 0,0 0,0 0,-25-25,24 25,-24-24,25-1,-25 0,0 0,25 0,-25 0,-25 1,0-1,1 25,-1 0,25 25,-25-25,0 24,0 1,25 0,0 0,25-50,0 25,0-25,0 0,-1 1,1 24,0-25,0 25,0-25,-1 25,1 0,0 0,-25 25,0 0,25-1,-25 1,0 0,0 0,25-25,0 25,-25 0,24-1,1 1,0-25,0 0,0-25,-1 25,-24-24,25 24,0-25,0 0,-25 0,25 0,-25 0,0 1,0-1,0 0,0 0,-25 25,25-25,-25 1,0 24,25-25,-25 25,1 25,-1-25,0 24,0 1,0 0,25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17:31.8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967 769,'0'25,"-24"0,24-1,-25 26,0 0,0-1,25 1,-25-1,1 1,-1 0,25-26,-25 1,25 0,0 0,25-50</inkml:trace>
  <inkml:trace contextRef="#ctx0" brushRef="#br0" timeOffset="163.2059">943 893,'0'25,"0"0,0-1,0 1,0 0,0 25,0-1,0 1,0-1,-25 1,25 0,0-26,0 26,0-25,0 0,25-1</inkml:trace>
  <inkml:trace contextRef="#ctx0" brushRef="#br0" timeOffset="543.4888">1116 843,'0'-24,"25"24,-25 24,25-24,0 0,-1 0,-24 25,0 0,0 0,-24 0,24-1,-25 26,0-25,25 0,-25-1,25 1,0 0,25-50,0 25,0-25,-1 25,1 0,-25-24,25 24,0 24,-25 1,0 0,0 0,-25 0,25 24,-25-24,0 0,25 24,-24-24,-1 0,25 0,-25 0,0-25,0 0</inkml:trace>
  <inkml:trace contextRef="#ctx0" brushRef="#br0" timeOffset="812.0067">1042 1265,'0'0,"0"-25,0 0,0 1,25 24,-1 0,1-25,0 25,0 0,0-25,-1 25,1-25,0 0,0 1,0 24,-1-25,-24 0,25 25,-25-25,0 50,0 0,0 24,0-24,0 25,0-1,-25-24,25 25,0-25,25-1,-25 1,0 0,25 0,-25-50,0 0,0-24,25 24</inkml:trace>
  <inkml:trace contextRef="#ctx0" brushRef="#br0" timeOffset="991.5881">1513 843,'0'25,"0"25,0-25,0 24,0 26,0-26,0 26,0-1,0 0,0 1,25-1,-25 1,0-26,0 1,0 0,0-26,0 1,0 0,0-75</inkml:trace>
  <inkml:trace contextRef="#ctx0" brushRef="#br0" timeOffset="1427.4156">1811 967,'25'-24,"-1"48,1-24,0 0,0 25,0 0,-1 0,-24 0,-24-1,24 1,0 0,-25 0,0-25,0 25,25-1,-25 1,1 0,-1-25,0 0,50-25,0 25,-1 0,1-25,0 25,0 0,0 0,-25 25,24-25,-24 25,25-25,-25 25,0 0,0-1,-25 1,25 0,0 0,-24 0,-1-1,0 1,0 0,25-50</inkml:trace>
  <inkml:trace contextRef="#ctx0" brushRef="#br0" timeOffset="1579.151">2158 1414,'25'25,"-50"-25</inkml:trace>
  <inkml:trace contextRef="#ctx0" brushRef="#br0" timeOffset="2979.8602">2977 918,'0'25,"24"-25,1 0,0 24,0-24,0 25,-25 0,0 0,-25-25</inkml:trace>
  <inkml:trace contextRef="#ctx0" brushRef="#br0" timeOffset="3591.9053">2853 1290,'0'0,"-25"25,50-25,-1-25,1 0,25 25,-25-25,-1 25,1 0,-25 25,25 25,-25-26,0 26,-25-25,25 24,0 1,0 0,0-26,0 1,0-50,0 1,25-1,-25 0,25-25,0 1,-25-1,24 1,-24-1,0 0,25-24,-25 0,25 24,-25-24,25 24,-25 0,0 26,0-26,25 50,-25 25,0 0,0-1,0 1,0 25,0-1,0 1,0 0,0-1,0 1,0-1,0-24,0 0,0-50,24 0,-24 1,25-26,-25 0,25 1,0-1,-25 1,25-1,-1 25,-24 0,25 1,-25 48,0 1,0 0,0 25,0-26,0 26,25 0,-25-26,0 26,0-25,25-25,-25 25,25-25,-25 24,24-24,1 0,0 0,-25-24,25 24,-25-25,25 25,-25-25,-25 0,25 50</inkml:trace>
  <inkml:trace contextRef="#ctx0" brushRef="#br0" timeOffset="3819.0251">3373 1315,'0'0,"-24"24,-26 1,25 0,0 0,1 0,48-25,-24-25,25 0,0 0,0 0,0 1,-1 24,1-25,0 0,0 25,0 0,-25 50,-25-50,25 24,-25 26,25-25,-25 0,0 24,1-24,-1 25,0-26,0 1,0 0,1-25,-1 0,0-25</inkml:trace>
  <inkml:trace contextRef="#ctx0" brushRef="#br0" timeOffset="3963.6147">3150 1364,'25'0,"0"25,-25 0,25 0,-1-1,1 1,25 25,-25-25,-1-1,1 1,0 0,25-25,-26 25,26 0,-25-25,24 0,-24-25</inkml:trace>
  <inkml:trace contextRef="#ctx0" brushRef="#br0" timeOffset="4235.4501">4242 943,'-25'0,"25"24,-25 1,25 25,-25-1,0 26,1-26,-1 26,0-1,0-24,25-1,-25 26,1-50,24 24,0-24,0 0,0 0,0-50,-50-50,75 51</inkml:trace>
  <inkml:trace contextRef="#ctx0" brushRef="#br0" timeOffset="4479.6181">4217 819,'25'0,"-25"24,24 1,-24 0,25 25,-25-1,25 1,0-1,-25 26,25-1,-25-24,24 24,1-24,-25-1,25 1,-25 0,0-1,25-24,-25 0,0 0,-25-50,0-25,0 25,1 1</inkml:trace>
  <inkml:trace contextRef="#ctx0" brushRef="#br0" timeOffset="4647.2235">4068 1389,'25'0,"24"0,-24 0,25-25,-25 25,24-25,-24 25,25 0,-26 0,1-24,-50 24</inkml:trace>
  <inkml:trace contextRef="#ctx0" brushRef="#br0" timeOffset="5695.1437">4986 1116,'0'-25,"-25"25,50 0,0 0,-1 0,1 0,0 0,0 0,0 0,-1 0,1 0,0 0,-50-24,0 48,1-24</inkml:trace>
  <inkml:trace contextRef="#ctx0" brushRef="#br0" timeOffset="5875.9434">4887 1265,'24'25,"1"-25,0 0,25-25,-26 25,1 0,0 0,0 0,0-25,-1 25,1 0,-50 0,1 0</inkml:trace>
  <inkml:trace contextRef="#ctx0" brushRef="#br0" timeOffset="6036.0357">4862 1513,'0'25,"25"-25,-1 0,1 0,0 0,0-25,24 25,-24 0,25-25,-25 25,24-25,-24 25,0-24,-50-26,50 50</inkml:trace>
  <inkml:trace contextRef="#ctx0" brushRef="#br0" timeOffset="6415.1615">5432 992,'25'0,"-25"-25,25 25,0 0,-1-24,1 24,0 0,0 0,-25 24,25-24,-25 25,-25 0,25 0,-25 0,25-1,-25 1,25 0,0 0,25-25,0 0,0 0,-1 0,-24 25,0-1,0 1,-24 0,-1-25,25 25,-25 0,0-1,0 1,25 0,-24-25,-1 25,25-50,-25 0,25 0,-50-24,50-1</inkml:trace>
  <inkml:trace contextRef="#ctx0" brushRef="#br0" timeOffset="6567.5565">5457 1091,'0'0,"0"-24,25 24,-25 24,0 1,0 0,0 25,0-1,25 1,-25-1,0 1,0 0,0-1,0 1,0-25,0-1,0 1,0-50,24 1,-24-1</inkml:trace>
  <inkml:trace contextRef="#ctx0" brushRef="#br0" timeOffset="6967.79">5755 794,'24'-25,"-24"50,0 0,0-1,0 1,0 25,0-25,0-1,0 1,0 0,25 0,0-25,-25 25,25-25,0-25,24 25,-24 0,0 0,0-25,0 25,-1 0,1 0,-25-25,25 25,-50 25,0 0,25 0,-24-25,-1 24,0 1,0-25,-24 25,24 0,0-25,0-25,25 50,0 0,0 24,0-24,0 25,0-26,0 26,-25 0,25-26,0 1,25-25,-25-25</inkml:trace>
  <inkml:trace contextRef="#ctx0" brushRef="#br0" timeOffset="7115.0975">5978 1116,'0'25,"0"0,0 0,0 24,0-24,0 25,0 24,0-24,0 24,0-24,25 24,-25-24,0 24,0-49,25 25</inkml:trace>
  <inkml:trace contextRef="#ctx0" brushRef="#br0" timeOffset="7347.2107">6276 819,'24'0,"1"0,0 0,0 0,0 0,-1 0,1 0,0 24,0-24,0 25,-25 0</inkml:trace>
  <inkml:trace contextRef="#ctx0" brushRef="#br0" timeOffset="7819.9953">6226 1265,'25'0,"0"-25,-1 25,1-49,25 24,-25 0,24 0,-24 0,0 1,0-1,-1 25,1 0,-25 25,-25-1,25 1,-24 25,24-25,-25 24,0-24,0 25,0-1,1 1,-1-1,25-24,-25 0,25-50,0-24,0 24,25 0,0-25,-25 26,24-26,1 25,0 0,0 1,0-1,-25 0,24 25,1-25,0 50,0 0,0 0,-25-1,0 26,0-25,24 24,-24-24,-24 25,24-1,-25 1,25-25,-25 0,25-1,-25 1,0 0,1-25,24-25,0 0,0 1,0-26</inkml:trace>
  <inkml:trace contextRef="#ctx0" brushRef="#br0" timeOffset="7968.0145">6945 1488,'0'0,"0"25,0 0,25-25,-25 25,-25-50</inkml:trace>
  <inkml:trace contextRef="#ctx0" brushRef="#br0" timeOffset="9024.1019">7714 992,'0'-25,"0"1,0 48,0 1,0 25,0-1,-25 26,25-1,-24 1,24-1,0-24,-25-1,25 1,0-1,0-24,25 0,-25-50,0-24,24 24,-24-50,0 26</inkml:trace>
  <inkml:trace contextRef="#ctx0" brushRef="#br0" timeOffset="9463.4488">7714 843,'0'0,"0"-24,25 24,0 0,0 0,-1 0,26 0,-25 0,0 0,-1 24,1 1,0-25,-25 25,25 0,0 0,-25-1,-25 1,25 0,-25 25,0-26,0 26,1-25,-1 0,0-1,-25 1,26 0,-1-25,0 25,0-25,0 0,25 25,0-50,0 0,25 0,0 25,0-25,24 25,-24-24,25 24,-25 0,24 0,-24 24,0-24,0 25,0 0,-1 0,1 24,-25-24,0 0,0 0,-25 24,25-24,-24 0,-1 0,0 0,0 24,0-24,-24 0,24-25,0 25,0-25,0 0,1 0,-1-25,0 0,-25-49,50 24</inkml:trace>
  <inkml:trace contextRef="#ctx0" brushRef="#br0" timeOffset="9807.1086">8558 967,'24'25,"-24"0,25 0,-25 0,25 24,-25 1,0-1,25 1,-25 0,0-1,0 1,0-25,0 24,0-24,0 0,0-50</inkml:trace>
  <inkml:trace contextRef="#ctx0" brushRef="#br0" timeOffset="10083.5852">8657 1091,'25'0,"-1"0,26 0,-25-24,0 24,-1 0,26 0,-25-25,24 25,-24 0,25 0,-25 0,0 0,-1 0,1 25,-25-1,25-24,-25 25,0 0,0 0,-25 0,25-1,-25 26,25-25,-24 24,-1-24,25 0,-25 25,25-26,-25 1,0-25,0 0,1 0,24-25,-25 1</inkml:trace>
  <inkml:trace contextRef="#ctx0" brushRef="#br0" timeOffset="10459.5548">8806 1042,'0'25,"0"-1,24 1,-24 25,0-25,0-1,0 1,0 0,25 0,-25 0,25-25,-25-25,25 0,-25 0,25 0,-1 1,-24-26,25 25,-25 0,25 1,-25-1,25 0,-25 50,-25-25,25 25,-25-1,0 26,25-25,-24 0,-1-1,0 26,0-25,0 0,1-1,-1 1,25 0,-25-25,25 25,25-50,0 25,-1 0,1-25,25 25,-25-25,24 25,-24-24,25 24,-25-25,24 0,-24 0,0 25</inkml:trace>
  <inkml:trace contextRef="#ctx0" brushRef="#br0" timeOffset="10980.0476">9351 943,'25'-25,"0"25,0 0,0 0,-1 25,1-1,0 1,-25 0,-25 0,25 0,-25-1,25 1,-24-25,24 25,0 0,24-25,1 0,0 0,-25 25,-25-1,0 1,25 0,-24-25,-1 25,0 0,0-1,0-24,25 25,-24-25,-1 0,0-25,25 1,0-1,0-25,0 1,0 24,0-25,25 1,-25 24,0 0,0 0,25 25,-25 25,0 0,0 24,0-24,0 50,0-26,0 1,0-1,-25 1,25 0,0-1,0 1,0-25,0-1,25-48,-1-26,-24 25,25-24,0-26,0 26,0-1</inkml:trace>
  <inkml:trace contextRef="#ctx0" brushRef="#br0" timeOffset="11335.2165">9599 769,'0'0,"0"-25,0 50,0 0,0 0,0-1,25 26,-25-25,25 0,0-25,0 24,-1-24,1 0,0 0,25-24,-26 24,1 0,0-25,25 25,-26-25,1 25,-50 25,1-25,24 25,-25-1,0-24,0 25,0 0,1 0,-1 0,0-25,0 24,0 1,25 0,0 0,0 0,0-1,0 26,-24-25,24 24,0-24,0 0,0 25,0-26,0-48,24-1,-24-25</inkml:trace>
  <inkml:trace contextRef="#ctx0" brushRef="#br0" timeOffset="11479.4198">9823 1091,'0'25,"0"0,24 0,-24 0,0 24,0-24,0 49,0-24,0 24,0-24,0 24,0 26,0-51,0 26,0-26,-24 1</inkml:trace>
  <inkml:trace contextRef="#ctx0" brushRef="#br0" timeOffset="11750.8968">10195 744,'25'0,"-25"25,24 0,1-25,0 25,0-1,0 1,-25 0,24-25,1 25,-25 0</inkml:trace>
  <inkml:trace contextRef="#ctx0" brushRef="#br0" timeOffset="12204.1239">10096 1191,'-25'24,"0"1,50-50,0 25,24-24,-24-1,25 0,-1 0,-24 0,25 1,-26-1,26 0,-25 25,0 0,-50 25,25 0,0-1,-25 26,0-25,0 24,1 1,-1 0,-25-1,25 1,1-1,-1 1,0-25,25 0,0-50,25 0,-25-25,25 26,-1-26,-24 0,25 26,25-26,-25 25,-1 0,1 1,0-1,0 0,0 25,-25 25,24-25,-24 25,25-25,-25 49,0-24,25 0,-25 0,0 24,-25 1,25-25,0 24,-25 1,1-25,-1 24,25-24,-25-25,0 25,25-50,0-25,25 26</inkml:trace>
  <inkml:trace contextRef="#ctx0" brushRef="#br0" timeOffset="12355.2087">10815 1463,'25'25,"-25"0,0 0,-25-25,0-25</inkml:trace>
  <inkml:trace contextRef="#ctx0" brushRef="#br0" timeOffset="13652.0904">11881 893,'0'0,"0"-25,-24 0,48 1,-24 48,0 1,0 25,0-1,0 1,0 24,0 1,0-1,0 25,0-24,0-26,0 26,0-26,0 1,0 0,0-25,25-1,-25 1,0-50,0 1,0-1,25-25,-25 25,25-24,-25-1</inkml:trace>
  <inkml:trace contextRef="#ctx0" brushRef="#br0" timeOffset="13900.0074">12353 943,'-25'0,"25"24,0 1,-25 0,25 0,-25 24,1 1,24 0,-50-1,25 1,0 24,0-24,1 24,-1-24,0-1,0 1,25-25,0 0,0 0,25-50,-25-25,25 25,-25-49,25 24</inkml:trace>
  <inkml:trace contextRef="#ctx0" brushRef="#br0" timeOffset="14123.7935">12328 893,'25'0,"-25"25,25 0,-25-1,0 26,0 0,24-1,-24 1,0-1,25 1,-25 0,25-1,-25 26,25-26,-25-24,0 25,0-1,0-24,0 0,0 0,-25-25,0-25,0 0</inkml:trace>
  <inkml:trace contextRef="#ctx0" brushRef="#br0" timeOffset="14267.4948">12179 1389,'-25'25,"50"-25,0 0,25 0,-26 0,26 0,-25-25,24 25,-24-25,0 25,-50-74</inkml:trace>
  <inkml:trace contextRef="#ctx0" brushRef="#br0" timeOffset="14536.011">12700 893,'25'0,"-25"50,0-26,0 26,0 0,0 24,0 0,0 1,25-1,-25-24,0 24,0-24,0 24,0-49,0 25,0-25,24-1,-24-48</inkml:trace>
  <inkml:trace contextRef="#ctx0" brushRef="#br0" timeOffset="14831.2588">12973 1265,'25'0,"-1"0,1 0,0 0,0 0,0 0,-1 0,1 0,0 0,0 0,0 0,-50 0,25 25,-25-25</inkml:trace>
  <inkml:trace contextRef="#ctx0" brushRef="#br0" timeOffset="15011.2222">12973 1439,'-25'24,"50"-24,0 0,-1 0,1 0,0 0,25 0,-26 0,1 0,0 25,0-25,0 0,0-25</inkml:trace>
  <inkml:trace contextRef="#ctx0" brushRef="#br0" timeOffset="15275.2157">13370 1315,'25'0,"-1"0,1 0,0 0,25 0,-26 0,1 0,25 0,-25 0,-1 0,1 0,0 0,0 0,0 0,-50 0</inkml:trace>
  <inkml:trace contextRef="#ctx0" brushRef="#br0" timeOffset="15519.4583">13891 992,'0'25,"0"0,-25 24,25-24,0 25,0-1,-25 1,25 0,0-1,0 26,0-26,0 1,0-25,0 24,0-24,0-50,25 25</inkml:trace>
  <inkml:trace contextRef="#ctx0" brushRef="#br0" timeOffset="15675.3702">14139 1513,'24'0,"-24"25,0 0,0-1,0 26,-24-50,24 25,-25 0,0 0,0-1</inkml:trace>
  <inkml:trace contextRef="#ctx0" brushRef="#br0" timeOffset="16067.8276">15032 893,'0'50,"0"-26,24 26,-48 0,-1 24,50-24,-25 24,0 0,0 1,0-26,0 26,0-26,0 1,0 0,0-25,0-1,0 1,24-50,-24-24,25-1</inkml:trace>
  <inkml:trace contextRef="#ctx0" brushRef="#br0" timeOffset="16275.3662">15354 1067,'0'24,"0"1,0 0,0 25,-25-26,25 51,0-26,-25 1,25 0,0 24,0-24,0-1,0-24,0 0,0 0,0 0,25-50,-25-25,0 25,0-24</inkml:trace>
  <inkml:trace contextRef="#ctx0" brushRef="#br0" timeOffset="16651.9513">15429 1091,'0'0,"0"-24,24 24,-24 24,25-24,0 0,0 25,0 0,-1 0,-24 0,0-1,0 1,-24 0,24 0,-25 0,0-1,0 1,-24 0,24 0,0-25,0 25,0-25,25-25,25 25,0-25,0 0,0 25,-1-25,1 1,25 24,-25 0,-1 0,1 0,0 0,-25 24,25 1,-25 0,0 0,-25 0,25 24,-25-24,0 0,25 0,-49 24,24-24,0 0,0-25,25 25,-24-25,-1 0,0-25,25 0</inkml:trace>
  <inkml:trace contextRef="#ctx0" brushRef="#br0" timeOffset="16871.8476">15801 992,'24'25,"-24"0,0 0,0 24,-24 1,24-1,0 1,0 24,0 1,0-26,0 26,0-1,0-24,24 0,-24-1,0-24,0 0,0 0,0-1,0-48,-24-1</inkml:trace>
  <inkml:trace contextRef="#ctx0" brushRef="#br0" timeOffset="17251.1435">16173 1290,'24'0,"1"0,0 0,0 0,24 0,-24 0,0-25,0 25,0 0,0 0,-1 0,-48 0,-26-50,25 75,0-25</inkml:trace>
  <inkml:trace contextRef="#ctx0" brushRef="#br0" timeOffset="17426.9494">16148 1463,'0'25,"25"0,-1-25,1 0,0 0,0 0,0 0,-1 0,1 0,0 0,0 0,0 0,0 0,-50-50</inkml:trace>
  <inkml:trace contextRef="#ctx0" brushRef="#br0" timeOffset="17647.4701">16594 1364,'25'0,"0"0,0 0,0 0,-1 0,26 0,-25 0,0-25,-1 25,1 0,0 0,0 0</inkml:trace>
  <inkml:trace contextRef="#ctx0" brushRef="#br0" timeOffset="18034.727">17066 1116,'0'25,"24"-25,1 0,0 0,0 0,0 25,-1-25,-24 25,25-25,0 24,0 1,-25 0,0 0,0 0,0-1,-25 26,0-25,0 0,1 24,-26-24,25 0,-24 0,24-1,-25 1,25 0,1-25,24 25,24-25,1 0,0-25,0 25,0 0,-1 0,1 0,0 0,0 0,0 0,-1 0,1 0,0 0,-25 25,25-25,-50 0</inkml:trace>
  <inkml:trace contextRef="#ctx0" brushRef="#br0" timeOffset="18191.8248">17512 1637,'-25'25,"25"0,-25-25</inkml:trace>
  <inkml:trace contextRef="#ctx0" brushRef="#br0" timeOffset="22475.823">2927 2604,'0'0,"0"-24,-25-26,25 25,0 0,0 1,0 48,0 1,0 25,0-1,25 1,-25 0,0 24,0-24,-25-1,25 1,0 0,0-1,0 1,25-25,-25-1,0 1,25-25,-25-25,0 1</inkml:trace>
  <inkml:trace contextRef="#ctx0" brushRef="#br0" timeOffset="22752.1948">2977 2654,'0'-25,"24"0,1 25,0-24,0-1,0 25,-25-25,24 25,26-25,-25 0,0 25,-25 25,0 0,0 0,0 0,0 24,0-24,0 25,0-1,-25 1,25 0,0-1,0 1,0-1,0-24,0 25,0-25,0-1,0 1,-25-25,0-25,25 1,0-1</inkml:trace>
  <inkml:trace contextRef="#ctx0" brushRef="#br0" timeOffset="23224.0174">3076 2580,'0'24,"0"1,0 0,0 25,0-1,0-24,0 25,-25-1,25 1,-25 0,0-1,25 1,-24-25,-1 24,0 1,25-25,-25-1,25-48,0-1,0 0,25 0,-25 0,25 1,0 24,-1 0,1 24,0-24,0 25,0-25,24 25,-24-25,0 0,0 0,-1-25,1 25,0-49,0 24,-25 0,25-25,-25 26,0-26,0 25,0-24,0 24,0 0,0 0,0 50,0 0,24 24,-24-24,0 0,0 25,0-26,0 26,0-25,0 0,25-25,-25-25,0 0,0 0,25-24</inkml:trace>
  <inkml:trace contextRef="#ctx0" brushRef="#br0" timeOffset="23463.2381">3497 2480,'0'0,"0"-24,0-1,0 50,0-1,25 1,-25 25,0-1,0 1,0 25,0-1,0 0,0 26,0-26,25 25,-25 0,0-24,0-1,0-24,25-1,-25-24,0 0,0 0,0 0,-25-25,0-25,25 0,-25 25,25-25,-24 0,-1 1,0-26,25 25</inkml:trace>
  <inkml:trace contextRef="#ctx0" brushRef="#br0" timeOffset="25707.8029">4713 2381,'0'-25,"0"50,0 0,0 0,0 0,0 24,0 1,0 24,0-24,0 24,25 26,-25-26,0 25,0 0,0-24,0-1,0 1,24-1,-24-24,0-26,0 1,0 0,0 0,0 0,25-50,-25 0,0 0,25-24,-25 24</inkml:trace>
  <inkml:trace contextRef="#ctx0" brushRef="#br0" timeOffset="26079.7737">5333 2778,'-25'-25,"25"1,-25 24,25 24,0 1,0 25,0-1,0 26,0-26,0 26,0-26,0 1,0-25,0 24,0-24,0 0,0 0,25-25,-25 25,25-50,-25-25,25 25,0-24,-1-1</inkml:trace>
  <inkml:trace contextRef="#ctx0" brushRef="#br0" timeOffset="26323.5546">5730 2629,'-25'0,"25"25,-25 0,25 0,0 0,-25-1,25 26,0 0,-24-26,24 26,-25 0,0-1,25 1,-25-1,0 1,25-25,-24 24,24-24,0 0,24-25,-24-25,0 0,25-24,-25-1</inkml:trace>
  <inkml:trace contextRef="#ctx0" brushRef="#br0" timeOffset="26543.1295">5705 2654,'0'25,"0"0,25 0,-25-1,25 1,-25 25,24-1,-24-24,0 25,25-1,-25-24,25 25,-25-25,25-1,-25 1,0 0,0 0,0 0,-25-25,0 0</inkml:trace>
  <inkml:trace contextRef="#ctx0" brushRef="#br0" timeOffset="26727.1133">5581 3026,'25'0,"0"0,-1 0,1 0,0 0,0-25,0 25,24 0,-24 0,0 0,-50-49,25 24,25 25</inkml:trace>
  <inkml:trace contextRef="#ctx0" brushRef="#br0" timeOffset="27104.0087">6102 2629,'-25'0,"25"25,0 0,0 0,0 0,0 24,0-24,25 25,-25-26,0 26,0 0,0-1,0 1,0-1,0-24,0 25,25-1,-25-24,0 0,0 0,0 0,0-50,0 0,0 0,0 0,0 1,0-1,-25 0</inkml:trace>
  <inkml:trace contextRef="#ctx0" brushRef="#br0" timeOffset="30599.061">6573 2704,'-25'-25,"25"0,-24 25,24 25,0 0,0 0,0 24,0 1,0 24,0-24,0-1,0 1,0 0,0-26,0 26,0-25,0 0,0-1,0 1,24-25,-24-25,0 1,0-1,0-25,0 25,0-24,0 24,0-25</inkml:trace>
  <inkml:trace contextRef="#ctx0" brushRef="#br0" timeOffset="31175.2046">6524 2629,'0'-25,"-25"25,50 0,-1-24,1 24,0 0,0 0,0 0,-1 0,1 0,0 24,0-24,0 0,-1 25,1 0,-25 0,0 0,0 0,0-1,0 1,-25-25,25 25,-24 0,-1 0,25-1,-25 1,0-25,0 25,1 0,-1-25,0 25,0-25,0 0,1-25,48 25,1 0,-25-25,25 25,0-25,0 25,-1-25,26 25,-25-24,0 24,-1 0,1 0,0 24,0-24,0 0,0 25,-1 0,-24 0,0 0,0-1,0 1,-24 0,24 0,-25 0,0-25,0 24,0 1,0 25,1-25,-26-25,25 24,0 1,1-25,-1 25,0-25,0 0,25-25,-25 25,25-25,25 25,-25-24</inkml:trace>
  <inkml:trace contextRef="#ctx0" brushRef="#br0" timeOffset="33051.2808">7466 2381,'-25'-25,"25"1,0 48,25 1,-25 0,-25 0,25 0,0-1,0 1,0 0,0 0,0 0,25-1,-25 1,0 0,0 0,0 0,0 24,0-24,0 0,0 0,0 0,0-1,0 1,25 25,-25-25,0-1,0 1,0 0,0 0,25-25,-25 25,0-1,0 1,0 0,0 0,0 0,0-1,0 1,0 0,0 0,0 0,0-1,0 1,0 0,0 0,0 0,0-1,0 1,0 0,0-50,0 0,0 1,0-1</inkml:trace>
  <inkml:trace contextRef="#ctx0" brushRef="#br0" timeOffset="34995.0731">4787 4465,'0'-25,"0"0,-25 50,25 0,0 0,0-1,0 1,0 0,0 25,0-26,0 26,0-25,0 24,0 1,0-25,-24 25,24-1,0 1,0-25,0 24,0 1,0-1,0 1,0 0,0-26,0 26,0 0,0-1,0-24,0 25,0-26,0 26,0-25,0 0,0-1,0 1,0 0,24 0,-24 0,-24-100,24 50,24 1</inkml:trace>
  <inkml:trace contextRef="#ctx0" brushRef="#br0" timeOffset="35587.896">5457 4787,'0'-25,"0"50,0 0,0 0,0 25,0-26,0 51,0-26,0 26,0-26,0 26,0-26,0-24,0 25,0-25,0-1,0 1,0 0,25-50,-25 0,25-24,-1 24,1-25</inkml:trace>
  <inkml:trace contextRef="#ctx0" brushRef="#br0" timeOffset="35847.1032">5779 4762,'0'25,"0"0,-24 0,24 0,0 24,0-24,0 25,0-1,0 1,0 0,0-1,0 1,24-25,-48 24,24 1,0-25,0-1,0 1,0 0,24-50,-24 0,0-24,0 24,0-25,0 1</inkml:trace>
  <inkml:trace contextRef="#ctx0" brushRef="#br0" timeOffset="36303.51">5779 4862,'0'0,"0"-25,0 0,0 0,25 25,0 0,0 25,0-25,0 0,-25 25,24-25,1 25,-25 0,0-1,0 1,-25 0,25 0,-24 0,-1-1,0 1,25 0,-50 0,50 0,-25-25,1 24,24-48,24 24,1-25,0 0,0 25,25-25,-26 0,1 25,0 0,0 0,0 0,-1 25,1-25,0 25,-25 0,25-25,-25 25,0-1,-25 1,25 0,0 0,-25 0,0-1,1 1,-1 0,0 0,0-25,0 25,1-25,-1 24,0-24,0-24,25-1,25 0,0 0,-25 0</inkml:trace>
  <inkml:trace contextRef="#ctx0" brushRef="#br0" timeOffset="36595.169">6226 4762,'0'25,"0"0,0 0,0 0,0 0,0-1,0 26,0 0,0-1,0 1,0-1,25 1,-25 0,0-1,0-24,0 25,0-26,0 1,0 0,25-25,-50 0,25-25</inkml:trace>
  <inkml:trace contextRef="#ctx0" brushRef="#br0" timeOffset="38147.2025">6821 4738,'-25'0,"25"24,-24 1,24 0,-25 25,0-25,25 24,-25 1,0-1,1 1,24 0,-25-1,0 1,0-1,25 1,-25-25,1 24,24-24,0 0,-25 0,25 0,25-25,-25-25,0 0,24 0,1-24,-25-1</inkml:trace>
  <inkml:trace contextRef="#ctx0" brushRef="#br0" timeOffset="38411.2418">6772 4787,'0'-25,"24"50,-24 0,0 0,0 0,25 24,-25 1,0 0,0-1,25 1,-25-1,0 26,25-26,-25 1,0 0,25-26,-25 1,0 0,25 0,-25 0,0-1,-25-48,0-26,0 25</inkml:trace>
  <inkml:trace contextRef="#ctx0" brushRef="#br0" timeOffset="38591.6652">6598 5209,'0'25,"0"0,25-25,0 0,-1 0,1 0,0 0,0 0,0-25,-1 25,1 0,0 0,0-25,0 25,0 0,-1-25</inkml:trace>
  <inkml:trace contextRef="#ctx0" brushRef="#br0" timeOffset="39383.4954">7466 4614,'-25'0,"25"24,0 1,0 0,0 0,25-25,-25 25,0-1,0 1,0 0,0 25,0-25,0 24,0-24,0 25,25-1,-25-24,0 25,0-1,0-24,25 25,-25-1,0-24,0 25,0-26,0 26,0-25,0 0,0-1,0 1,0 0,0 0,25 0,-25-1,0 1,0 0,0 0,0 0,0-1,0 1,0 0,0-50,24 0,-24 1,-24-1,24 0</inkml:trace>
  <inkml:trace contextRef="#ctx0" brushRef="#br0" timeOffset="42939.2363">8086 2803,'-24'0,"48"0,1 0,0 0,0 0,0 0,-1 0,1 0,0 0,0 0,0 25,-1-25,1 0,25-25,-25 25,-1 0,1 0,0 0,0 0,0 0,-1 0,1 0,0 0,0 0,0 0,-50 0,0 0,0 25,0-25,1 0</inkml:trace>
  <inkml:trace contextRef="#ctx0" brushRef="#br0" timeOffset="43607.2343">8086 3051,'0'-25,"25"25,0 0,0 0,0 0,-1 0,1 0,0-25,0 25,0 0,-1 0,1 0,0 0,0 0,0 0,-1 0,1-24,0 24,0 0,0 0,-1 0,1 0,0 0,0 0,0 0,-1 0,-48 24,-1-24,0 0</inkml:trace>
  <inkml:trace contextRef="#ctx0" brushRef="#br0" timeOffset="51271.7361">9277 2307,'0'25,"0"-1,0 1,0 0,0 0,0 0,0-1,0 26,0-25,0 24,0-24,0 25,0 0,0-26,0 26,0 0,0-1,0 1,0-25,0 24,0-24,0 25,0-26,0 1,0 0,25 0,-25 24,0-24,0 25,0-25,0-1,0 1,0 25,0-25,0-1,0 1,25 0,-25 0,0 0,0-1,0 1,0 0,24-25,-24 25,0 0,0 0,0-50,0 0,0 0,0 0,0 0,0 1</inkml:trace>
  <inkml:trace contextRef="#ctx0" brushRef="#br0" timeOffset="53747.9534">9674 2977,'0'0,"-25"0,0 0,50 0,0 0,0 0,-1 0,-24-25,25 25,25 0,-25 0,-1 0,1 0,0 0,0-25,0 25,-1 0,1 0,0 0,-25 25,25-25,-50-25,0 25,0 0</inkml:trace>
  <inkml:trace contextRef="#ctx0" brushRef="#br0" timeOffset="54463.2728">10418 2679,'0'-25,"-25"25,25-25,0 50,0 0,0 25,-25-1,25 1,0-1,0 1,0 0,-24-1,24 26,0-26,24 1,-48-25,24 24,0-24,0 0,0 0,24-25,-24-25,0 0,0 0,0-24,25 24,-25-25,0 1,0 24</inkml:trace>
  <inkml:trace contextRef="#ctx0" brushRef="#br0" timeOffset="55003.4904">10368 2679,'-24'0,"48"0,1 0,0 0,0 0,0 0,-1 0,1 25,0-25,0 0,0 25,-1-1,1 1,-25 0,-25-25,25 25,0 0,-24-1,-1 1,0 0,0 0,0 0,1-1,-1-24,0 25,0-25,0 0,1 0,48-25,1 25,-25-24,50 24,-25-25,-1 25,26-25,-25 25,0 0,-1 0,26 0,-25 0,0 0,-25 25,24 0,1-25,-25 24,0 1,0 0,0 0,0 0,-25-1,1 1,-1 0,0 0,0 0,0-1,1 1,-26 0,25 0,0-25,25 25,-24-25,-1 0,0 0,25-25,0 0,25 0</inkml:trace>
  <inkml:trace contextRef="#ctx0" brushRef="#br0" timeOffset="55895.3032">11162 2356,'0'-24,"0"-1,0 74,0 1,0-25,0 0,0-1,0 26,0-25,0 0,0-1,0 26,0-25,0 25,0-26,0 26,0-25,0 0,0-1,0 26,0-25,0 24,0-24,0 0,0 0,0 0,25-1,-25 1,0 0,0 0,0 0,0-1,0 1,0 0,0 0,0 0,0-1,0 1,0 0,25-25,-25 25,0 0,0-1,-25 1,25 0,0 0,0 0,0-1,0 1,0 0,0 0,0 0,0 0,0-1,0 1,0 0,25-50,-25 0,0 1,0-1,0 0,0 0</inkml:trace>
  <inkml:trace contextRef="#ctx0" brushRef="#br0" timeOffset="56987.6286">11584 2952,'0'0,"0"-25,-25 25,50 0,0 0,-1 0,1 0,0 0,0 0,24 0,-24 0,25 0,-25 0,-1 0,1 0,25 0,-25 0,-1 0,1 0,0 0,-50 25,0-25,1 0</inkml:trace>
  <inkml:trace contextRef="#ctx0" brushRef="#br0" timeOffset="57775.4643">11509 3200,'0'0,"-24"-25,48 25,1 0,0-25,25 25,-26 0,26 0,-25 0,0 0,-1 0,1 0,25 0,-25 0,-1 0,1 0,0 0,0 0,0 0,-1 0,1 25,0-25,-50 0,0 0</inkml:trace>
  <inkml:trace contextRef="#ctx0" brushRef="#br0" timeOffset="68675.5585">9847 2530,'0'-25,"-24"25,24-25,0 1,0-1,0 0,0 0,0 0,0 1,0-1,-25 25,25-25,0 0,-25 25,25-25,-25 1,25-1,-25 25,25-25,-24 25,24-25,-25 25,25-25,-25 1,25-1,-25 25,0-25,1 25,24-25,-25 25,25-25,-25 25,25-24,-25 24,25-25,-25 25,25-25,-24 25,-1-25,0 25,0 0,0 0,1 0,-1 0,0 0,0 25,0-25,1 0,24 25,-25-25,0 25,0-1,0-24,25 25,-24-25,24 25,-25-25,0 25,0 0,0-25,25 24,-25-24,1 25,24 0,-25 0,0-25,25 25,-25-25,0 24,25 1,-24-25,24 25,-25-25,25 25,0-50,0 0</inkml:trace>
  <inkml:trace contextRef="#ctx0" brushRef="#br0" timeOffset="69203.0635">8806 1984,'0'25,"-25"0,25 0,0 0,0-1,-25 1,25 0,0 0,-25 0,25-1,0 1,0 0,-25 0,25 0,-24-1,24 1,0 0,24-25,-24 25,25-25,0 0,0 0,0 0,-1 0,1 0,0-25,0 0,0 25</inkml:trace>
  <inkml:trace contextRef="#ctx0" brushRef="#br0" timeOffset="74103.2998">13122 2853,'0'-25,"-25"25,0 0,0 25,25-1,-25-24,25 25,-24 0,24 0,-25 0,25-1,-25 1,25 0,-25 0,25 0,-25-1,25 1,0 0,0 0,0 0,0-1,0 1,0 0,0 0,0 0,25-1,0 1,-25 0,25-25,-25 25,25-25,-1 0,-24 25,25-50</inkml:trace>
  <inkml:trace contextRef="#ctx0" brushRef="#br0" timeOffset="74483.5298">13196 3200,'-25'0,"50"0,0 0,0 0,0 0,-1 0,1 0,25 0,-25 0,-1 0,1 0,0 0,0 25,0-25,-1 0,1 0</inkml:trace>
  <inkml:trace contextRef="#ctx0" brushRef="#br0" timeOffset="74754.9892">13816 3051,'0'25,"0"0,0-1,0 1,0 25,0-25,0-1,0 26,0-25,0 0,-25-1,25 1,0 0,0 0,0 0,0-50,25 25</inkml:trace>
  <inkml:trace contextRef="#ctx0" brushRef="#br0" timeOffset="75092.1109">14064 2803,'0'25,"25"0,-25-1,25 1,0 0,-25 0,24 0,-24-1,25 1,-25 0,25 0,-25 0,0-1,25 1,-25 0,0 25,0-26,0 1,0 0,-25 0,25 24,-25-24,25 0,-25 0,1 0,-1-1,0 1,0 0,25 0,-25 0</inkml:trace>
  <inkml:trace contextRef="#ctx0" brushRef="#br0" timeOffset="75871.5268">14536 2332,'0'-25,"-25"25,0 25,0-1,0 1,1 0,-1 0,-25 0,25-1,0 1,25 0,-24-25,24 25,-25-25,25 25,-25-25,25 24,25 1,0-25,-1 0,1 0,0 0,0 0,0 0,0 0,-1 0,1 0,0 0,0 0,0 0,-1 0,1 0,0 0,-50-25</inkml:trace>
  <inkml:trace contextRef="#ctx0" brushRef="#br0" timeOffset="76119.3047">14511 2332,'-25'24,"25"26,0-25,0 0,0 24,0-24,0 25,-25-1,25-24,0 0,0 0,0 0,0-1</inkml:trace>
  <inkml:trace contextRef="#ctx0" brushRef="#br0" timeOffset="76920.0394">15131 2431,'0'-25,"-25"25,25 25,0 24,0-24,-25 25,25 24,0-24,-25 24,25 1,0-1,0 1,0-26,-24 26,24-26,0 26,0-26,0-24,0 25,0-26,0 1,0 0,0 0,0 0,24-50,-24 0,0 0</inkml:trace>
  <inkml:trace contextRef="#ctx0" brushRef="#br0" timeOffset="77227.5146">15453 2629,'0'25,"0"0,0 0,0 24,-24 1,24 0,0-1,0 1,0 24,0-24,0 24,-25-24,25-1,0-24,0 25,0-25,0-1,0 1,0 0,25-25,-25-25,0 0,0 1,0-1</inkml:trace>
  <inkml:trace contextRef="#ctx0" brushRef="#br0" timeOffset="77692.2028">15503 2654,'25'0,"0"0,-1 0,1 25,0-25,0 25,0 0,-1-25,1 24,-25 1,0 0,0 0,-25 0,1-1,-1 1,0-25,0 25,0 0,1 0,-26-1,25-24,0 25,1-25,48 0,1 0,0-25,25 25,-26-24,1 24,25 0,-25 0,-1 0,1 0,0 0,0 24,0-24,-1 25,-24 0,0 0,25 0,-50-1,25 1,-24 0,24 0,-25 0,-25-1,25 1,1 0,-1 0,0-25,0 25,0-25,1 0,24-25,0 0,0 0,0-24</inkml:trace>
  <inkml:trace contextRef="#ctx0" brushRef="#br0" timeOffset="78063.0899">16098 2480,'0'-24,"0"-1,0 50,25-1,-25 26,25 0,-25-1,0 1,0 0,0 24,25 0,-25 1,0-26,24 26,-24-1,0-24,0 24,0-24,0-1,0 1,0 0,0-1,0-24,0 0,0 0,0-1,0-48,0-1,0 0,-24 0</inkml:trace>
  <inkml:trace contextRef="#ctx0" brushRef="#br0" timeOffset="78944.1478">16743 2629,'0'25,"25"-25,-25 25,25-25,0 0,-1 25,26-25,-25 0,0 0,-1 0,26 0,-25 0,0 0,-1 0,1 0,0 25,0-25,-50 0,0 0,-49-25,49 25</inkml:trace>
  <inkml:trace contextRef="#ctx0" brushRef="#br0" timeOffset="79275.2908">16669 3001,'0'-24,"25"24,-1 0,1 0,0 0,0 0,0 0,-1 0,26 0,-25 0,24 0,-24 0,0-25,0 25,24 0,-24 0,0 0,0 0,0 0,-25-25,24 25,-48 25,-1-25</inkml:trace>
  <inkml:trace contextRef="#ctx0" brushRef="#br0" timeOffset="81966.9887">17711 2828,'-25'0,"50"0,-1 0,-24 25,25-25,0 0,0 0,0 0,-1 0,1 0,0 0,0 0,0 0,-1-25,-24 50,-24-25</inkml:trace>
  <inkml:trace contextRef="#ctx0" brushRef="#br0" timeOffset="83479.4454">18256 2679,'0'-25,"25"25,0-25,0 25,24 0,-24 0,0 0,0 25,-1 0,-24 0,0 0,25-1,-25 1,-25 25,25-25,0-1,-24 1,-1 0,0 25,0-26,0 26,1-25,-1 0,-25 24,25-24,1 0,-26 0,25-1,0 1,1-25,-1 25,0-25,50 0,0 0,-1 0,1 0,25 0,-25 0,24 0,-24 0,25-25,-26 25,1 0,25 0,-25-25,-1 25,1 0,0 0,-25-24,-25-1</inkml:trace>
  <inkml:trace contextRef="#ctx0" brushRef="#br0" timeOffset="85048.0231">8161 5035,'0'-24,"25"24,-1 0,1 0,25 0,-25 0,24 0,-24 0,0 0,24 0,-24 0,0 0,25 0,-26 0,1 0,0 0,0 0,0 0,-50 0,-25 0,25 0,1 0</inkml:trace>
  <inkml:trace contextRef="#ctx0" brushRef="#br0" timeOffset="85375.0741">8186 5308,'24'0,"1"0,0 0,0 0,24 0,1 0,-25 0,24-25,-24 25,25 25,-25-25,24-25,1 25,-25 0,-1 0,1 0,0 0,-50 0,0 0,25-24</inkml:trace>
  <inkml:trace contextRef="#ctx0" brushRef="#br0" timeOffset="85963.3277">9351 4514,'0'-24,"-24"48,24 1,24 0,-24 0,0 0,0-1,0 1,0 0,0 25,0-1,0 1,0 0,-24-1,24 1,0-1,0 1,0 24,0-24,24 0,-24-1,0 1,0-1,0-24,0 25,0-1,0-24,0 25,0-25,0 24,0-24,0 0,0 0,0-1,0 1,0-50,0 1,0-1,0 0,0 0</inkml:trace>
  <inkml:trace contextRef="#ctx0" brushRef="#br0" timeOffset="87255.3148">9748 5035,'-25'-24,"50"24,0 0,0 0,0 0,-1 0,1 0,0 0,0 0,24 0,-24 0,0 0,0 0,0 0,0 0,-50 0</inkml:trace>
  <inkml:trace contextRef="#ctx0" brushRef="#br0" timeOffset="87767.1025">10195 4787,'25'0,"-1"0,1 0,0 25,0-25,0 25,-1-25,-24 25,25-25,-25 25,0-1,25 1,-50 0,25 0,-25 0,1 24,24-24,-25 0,0 0,0-1,0 1,1 0,-1 0,0 0,0-1,0 1,1-25,24 25,-25-25,50 0,-1 0,1 0,0 0,0 0,0 0,-1 0,26 0,-25 0,0 0,24 0,-24 0,0 0,0 0,-1 0,1 0,0 0,-50 0,0 0</inkml:trace>
  <inkml:trace contextRef="#ctx0" brushRef="#br0" timeOffset="88623.7164">10988 4614,'-24'0,"-1"0,25 24,0 1,-25 25,25-1,-25 1,0 0,1-1,-1 26,25-26,-25 1,0 0,25-1,-25 1,25-1,-24 1,24-25,0 0,0-1,-25 1,50-25,-25-25,24 1,-24-1,0-25,25 1,-25-1</inkml:trace>
  <inkml:trace contextRef="#ctx0" brushRef="#br0" timeOffset="88911.5448">10964 4614,'0'0,"0"-25,24 50,-24-1,25-24,-25 50,25-25,-25 0,25 24,-25 1,25 0,-1-1,-24 1,25-1,-25 1,25 0,-25-1,0 1,25-25,-25-1,0 1,0 0,0 0,0 0,0-1,-25-48,25-1,-25 25,0-25</inkml:trace>
  <inkml:trace contextRef="#ctx0" brushRef="#br0" timeOffset="89107.3116">10815 5110,'0'0,"25"0,-1 0,1 0,0 0,25-25,-26 25,1 0,0 0,0 0,0-25,-1 25,-24-49</inkml:trace>
  <inkml:trace contextRef="#ctx0" brushRef="#br0" timeOffset="89648.0021">11485 4440,'0'-25,"0"50,0 0,24 0,-24-1,0 26,0-25,0 24,0-24,0 0,0 25,25-26,-25 26,0 0,0-1,0 1,0 0,25-26,-25 26,0 0,0-1,0 1,0-1,0-24,0 25,25-1,-25-24,0 25,0-1,0-24,0 25,0-25,0 24,0-24,0 0,0 24,0-24,0 0,0 0,0 0,0 0,0-1,0-48,0-1,0 0,0-25,0 25,-25-24,25-1</inkml:trace>
  <inkml:trace contextRef="#ctx0" brushRef="#br0" timeOffset="90460.2238">12030 4762,'0'0,"-25"0,25-24,25 24,0 0,0 0,0 0,-1 0,1 0,25 0,-25 0,24 0,-24 0,0 0,0 0,0 0,-1 0,1 0,-50 0,1 0,-26-25,25 25,0 25</inkml:trace>
  <inkml:trace contextRef="#ctx0" brushRef="#br0" timeOffset="90755.1422">12055 5035,'25'0,"0"0,-1 0,1-24,0 24,0 0,0 0,0 0,24 0,-24 0,0 0,24 0,-24 0,0 0,0 0,0 0,-1 0,1 0,-50 0</inkml:trace>
  <inkml:trace contextRef="#ctx0" brushRef="#br0" timeOffset="91283.0309">13469 4911,'0'0,"-25"0,50 0,0 0,0 0,-1 0,1 25,25-25,-1 0,-24 0,0 0,0 0,0 0,-1-25,1 25,0 0</inkml:trace>
  <inkml:trace contextRef="#ctx0" brushRef="#br0" timeOffset="91727.3112">14064 4638,'0'0,"0"25,25-25,0 0,0 0,-1 25,1 0,0-25,-25 25,25-1,-25 1,-25-25,25 25,0 0,-25 0,0 0,25-1,-24 26,-1-25,0 0,0-1,0 1,25 0,-24-25,24 25,-25-25,25 25,-25-25,50 24,0-24,-1 0,1 0,0 0,0 0,0 0,-1 0,1-24,0 24,0 0,24 0,-24 0,0 0,0 0,-50-25,0 25,0 0,1 0</inkml:trace>
  <inkml:trace contextRef="#ctx0" brushRef="#br0" timeOffset="92183.315">13395 4390,'0'25,"-25"-25,25 25,0 0,-25 0,0-1,0 26,25 0,-24-1,-1 1,0-1,25 1,-25 0,25-1,0 1,0 0,0-1,0 1,25-25,-25 24,25-24,0 25,24-26,-24 1,0 25,24-25,-24-1,25 1,-1-25</inkml:trace>
  <inkml:trace contextRef="#ctx0" brushRef="#br0" timeOffset="92675.7056">14362 4415,'25'0,"-25"25,25 0,-25 0,24-1,1 1,0 0,0 25,0-26,-1 26,1 0,-25-1,0 1,25 0,-25-1,0 1,0-1,0-24,-25 25,25-1,-25 1,1 0,24-26,-25 26,-25-25,25 24,-24-24</inkml:trace>
  <inkml:trace contextRef="#ctx0" brushRef="#br0" timeOffset="94011.6597">10071 4390,'0'-24,"0"-1,0 0,0 0,0 0,-25 25,25-24,0-1,-25 0,25 0,-25 0,25 1,-25-1,25 0,-24 0,-1 25,25-25,-25 25,0-24,0-1,1 25,-1-25,0 25,0 0,25-25,-25 25,1-25,-1 25,0 0,0 0,0-24,1 48,-1-24,0 0,0 0,25 25,-25-25,1 25,-1-25,0 25,0-25,0 25,1-25,-1 24,0 1,0-25,25 25,-25 0,1-25,24 25,-25-25,25 24,-25-24,25 25,-25 0,0 0,1-25,24 25,-25-1,0 1,0 0,0 0,25 0,-25-1,1 1,-1 0,25 0,0-50,25 0</inkml:trace>
  <inkml:trace contextRef="#ctx0" brushRef="#br0" timeOffset="94439.9725">9103 3969,'-24'-25,"-1"50,25 0,-25-1,25 1,-25 0,25 0,0 0,-25-1,0 1,25 25,-24-25,24 24,-25-24,25 0,-25 0,25-1,-25-24,25 25,-25 0,1 0,48-25,-24 25,25-25,0 0,0 0,0-25,-1 25,26 0,-25 0,0-25,24 25,-24-25,0 25,0-25</inkml:trace>
  <inkml:trace contextRef="#ctx0" brushRef="#br0" timeOffset="95895.3672">14808 4093,'0'-25,"25"25,0 0,-25 25,25-25,0 25,-1-25,-24 24,25 1,-50 0,1 0,-1 0,0-1,0-24,25 25,-25-25,25 25,-24-25,48-25,1 25,0 0,0 0,0 0,-1 0,1 25,0-25,-25 25,0 0,0-1,-25 1,25 0,-25-25,25 25,-24-25,-1 25,0-1</inkml:trace>
  <inkml:trace contextRef="#ctx0" brushRef="#br0" timeOffset="96503.3428">15354 4266,'0'-24,"0"48,0 1,0 0,0 0,0 24,0 1,0 0,0 24,0-24,0 24,0 0,0 1,0-1,0 26,0-51,0 26,0-26,0-24,0 25,0-1,0-24,0 0,25-25,-25 25,0-1,0-48,0-1,25 0,-25 0</inkml:trace>
  <inkml:trace contextRef="#ctx0" brushRef="#br0" timeOffset="96767.3324">15925 4539,'0'-25,"-25"50,25 0,0 0,-25 24,0 1,0 0,1-1,-1 1,0 0,25-1,-25 1,0-1,25-24,-24 0,24 25,-25-26,50-48,-25-1</inkml:trace>
  <inkml:trace contextRef="#ctx0" brushRef="#br0" timeOffset="97019.656">15974 4465,'25'25,"-25"-1,25 1,-25 25,25-1,-25 1,24 0,-24 24,0-24,25-1,-25 1,25 0,-25-1,0 1,0-25,25-1,-25 1,0 0,0 0,0-50,-75 0,75 0,-24 1</inkml:trace>
  <inkml:trace contextRef="#ctx0" brushRef="#br0" timeOffset="97216.0307">15776 4961,'-25'0,"50"0,0 0,-1 0,1 0,0 0,25-25,-26 25,26 0,-25-25,0 25,-1 0,1-24,-50-26,25 25</inkml:trace>
  <inkml:trace contextRef="#ctx0" brushRef="#br0" timeOffset="97536.0804">16421 4316,'0'25,"0"0,0-1,0 1,25 25,-25-1,0 1,0 24,0 1,0-1,0 1,24-1,-24 1,0-1,0-24,25-1,-25 1,0-1,0-24,0 25,0-25,-25-50,25 0,0 0</inkml:trace>
  <inkml:trace contextRef="#ctx0" brushRef="#br0" timeOffset="97916.1727">16842 4663,'25'0,"0"0,0 0,0 0,-1 0,26 0,-25 0,24 0,-24 0,25 0,-25 0,-1 0,1 0,-50 0,1 25,-1-25</inkml:trace>
  <inkml:trace contextRef="#ctx0" brushRef="#br0" timeOffset="98148.1861">16867 4887,'25'24,"0"-24,0 0,-1 0,1 0,0 0,25 0,-26 0,1 0,0 0,0 0,0 0,-1 0,-48 0</inkml:trace>
  <inkml:trace contextRef="#ctx0" brushRef="#br0" timeOffset="98966.9515">17661 4638,'-25'0,"50"25,0-25,24 0,-24 0,0 0,25 0,-26 0,1 0,0 0,0 0,-25 25,25-25,-1 0,1 0,-50 0</inkml:trace>
  <inkml:trace contextRef="#ctx0" brushRef="#br0" timeOffset="99431.2175">18479 4514,'-24'-24,"24"-1,-25 25,25-25,0 0,0 0,-25 1,0-1,0 0,1 25,-1 0,0 0,0 25,25 0,0-1,0 1,0 0,25 0,-25 0,25-1,0 26,-1-25,-24 24,25 1,0-25,0 24,-25 1,0-25,25 25,-25-26,0 1,0 0,-25 0,25 0,-25-1,0 1,25 0,-25-25,1 0,-1 0,0-25,0 25,25-25,-25 1,25-1,0 0,0 0,0-24,25 24,-25-25,25 25,0 0,0 1,-1-1,1 0,0 25,0-25,0 25,-1 0,1-25,0 25,0-24,0 24</inkml:trace>
  <inkml:trace contextRef="#ctx0" brushRef="#br0" timeOffset="99679.2577">19050 4490,'-25'24,"25"1,-25 0,25 0,-24 24,-1-24,25 25,-25-25,25-1,-25 1,25 0,-25 25,1-25,24-1,-25-24</inkml:trace>
  <inkml:trace contextRef="#ctx0" brushRef="#br0" timeOffset="99843.4583">18827 4564,'25'0,"-25"25,24-25,1 25,0-1,0-24,0 25,-1 0,-24 0,25 0,0-1,0-24,0 25,-1-25</inkml:trace>
  <inkml:trace contextRef="#ctx0" brushRef="#br0" timeOffset="100072.2413">19422 4539,'-25'0,"0"0,1 25,24 0,0 0,0 24,-25 1,50-25,-25 24,0 1,0 0,0-26,24 26,-24-25,25 0,0-1,0-24,-25 25,25-25,-1-25,1 25</inkml:trace>
  <inkml:trace contextRef="#ctx0" brushRef="#br0" timeOffset="100274.8033">19621 4713,'24'0,"1"0,25 0,-25 0,-1 0,26 0,-25 0,24 0,-24 0,0 25,0-25,0 0,-1 0</inkml:trace>
  <inkml:trace contextRef="#ctx0" brushRef="#br0" timeOffset="100504.2194">20141 4564,'0'25,"0"0,0-1,0 26,0-25,-24 24,24 1,0-25,0 25,0-26,0 1,0 0,0 0,0 0,0-1,0-48</inkml:trace>
  <inkml:trace contextRef="#ctx0" brushRef="#br0" timeOffset="100743.491">20365 4440,'24'25,"1"-25,-25 25,25-1,0 1,-25 0,25 0,-1 24,-24-24,0 25,25-25,-25 24,0 1,-25 0,25-1,-24 1,24-1,-25-24,0 25,0-1,-24-24,24 0,-25 0,1 0</inkml:trace>
  <inkml:trace contextRef="#ctx0" brushRef="#br0" timeOffset="101227.4415">21034 4663,'-24'-25,"24"1,24 48,1-24,0 0,0 0,0 0,24 0,-24 0,0 0,0 0,-1 0,1 0,0 0,-25-24,25 24,-50 0,0 0</inkml:trace>
  <inkml:trace contextRef="#ctx0" brushRef="#br0" timeOffset="101427.4919">21010 4837,'24'0,"1"0,0 0,0 0,24 0,-24 0,0 0,0 0,0 0,-1 0,1 0,0 0,0 0,0 0,-1 0</inkml:trace>
  <inkml:trace contextRef="#ctx0" brushRef="#br0" timeOffset="102047.5552">21903 4589,'0'0,"0"-25,0 0,0 0,0 1,0-1,0 0,0-25,0 26,0-26,0 25,0 0,0 1,-25-1,25 0,-25 0,0 0,0 25,1-24,-1 24,25 24,-25-24,25 25,-25 0,25 0,0 0,0-1,0 1,0 0,0 0,0 0,0-1,0 26,0 0,25-26,-25 26,25 0,-25-26,25 26,-25-25,24 24,-24 1,25-25,-25 0,25 24,-25-24,0 0,0 0,0 0,-25-1,25 1,-25-25,25 25,-24-25,-1 0,25 25,-25-25,0 0,0 0,0 0,1 0,-1 0,0 0,0 0,0 0,1-25,-1 0,0 25,25-25,0 1,0-1,0 0,25 25,0-25,-1-24,1 24,25 0,-1 0,-24-25,50 26,-26-1,1 0,-25 0,24 0,-24 1,25 24,-25-25,-1 0,1 25,-25-25,25 25,0 0,-25-25,25 25,-25-24,24 24,-24-25</inkml:trace>
  <inkml:trace contextRef="#ctx0" brushRef="#br0" timeOffset="130459.0738">1414 6598,'0'25,"0"0,-25-1,25 1,-25 25,0-1,1 1,-1 0,0 24,0-24,25-1,-25 1,25-25,0 0,0-1,-24 1</inkml:trace>
  <inkml:trace contextRef="#ctx0" brushRef="#br0" timeOffset="130635.9356">1389 6747,'-25'25,"25"-1,0 1,0 0,0 25,0-1,0 1,0 0,0 24,0-24,0-1,0 1,0-25,0 24,0-24,25-25,-25-25</inkml:trace>
  <inkml:trace contextRef="#ctx0" brushRef="#br0" timeOffset="131019.5377">1538 6648,'25'0,"-1"-25,1 50,0-25,-25 24,25 1,-25 0,0 0,0 0,-25-1,25 1,-25 25,0-25,1 0,24-1,-25 1,25 0,25-50,-1 0,1 25,0-24,0-1,0 0,0 25,-25-25,24 25,1 0,-25 25,0 0,0 0,-25-1,25 26,-24-25,-1 24,0 1,25 0,-25-1,0-24,25 0,0 0,-25-25,25 24,-24-48,24-1</inkml:trace>
  <inkml:trace contextRef="#ctx0" brushRef="#br0" timeOffset="131275.6023">1488 7069,'25'0,"0"25,0-25,-1 0,1 0,0-25,0 25,0-24,24 24,-24-25,0-25,-25 25,25 1,0-26,-1 25,-24 0,25 0,-25 50,0 0,-25 0,25 25,0-26,0 26,0-25,0 24,0-24,0 0,0 0,25-50</inkml:trace>
  <inkml:trace contextRef="#ctx0" brushRef="#br0" timeOffset="131480.2439">2034 6573,'0'25,"25"0,-25 0,0 24,0 1,0-1,0 26,0-25,0 24,0 0,25 1,-25-1,0 1,0-1,24-24,-24-1,0 1,0-25,0-1,-24-48,24-1</inkml:trace>
  <inkml:trace contextRef="#ctx0" brushRef="#br0" timeOffset="131911.0936">2530 6672,'0'25,"-25"-25,25 25,-25-25,1 25,-1 24,0-24,0 25,0-25,1 0,24 24,-25-24,0 0,25 0,-25-25,25 24,-25-24,50 0,-25-24,25 24,0-25,24 25,-24 0,0-25,25 25,-1 0,-24 0,25 0,-26-25,26 25,-25 0,25 25,-26-25,1 0,-50 25,1-25,-1 0,0 0,0 0</inkml:trace>
  <inkml:trace contextRef="#ctx0" brushRef="#br0" timeOffset="132107.7005">2530 6697,'-25'25,"50"-25,-25 25,0 24,0 1,0-25,0 25,0-1,0 1,0-25,0 24,0-24,0 25,0-1,25-24,-25 0,0 0</inkml:trace>
  <inkml:trace contextRef="#ctx0" brushRef="#br0" timeOffset="132255.4019">2753 7268,'0'25,"-24"-75</inkml:trace>
  <inkml:trace contextRef="#ctx0" brushRef="#br0" timeOffset="147539.8069">4291 6598,'0'25,"0"0,0-1,0 1,0 0,0 0,0 0,0-1,0 1,0 0,0 0,0 0,25-25,-25 25,0-1,0 1,0 0,0 0,0 0,0-1,0 1,0 0,0 0,0 0,0-1,0 1,0 0,0 0,0 0,0-1,0 1,0 0,0 0,0 0,0-1,0 1,0 0,0 0,0 0,0-1,0 1,0 0,0 0,0 0,0-1,0 1,0 0,0 0,0 24,0-24,0 0,0 0,0 0,0-1,0 1,0 0,0 0,0 0,0 0,0-1,0 1,0 0,0 0,25 0,-25-1,0 1,0 0,0 0,-25 0,25-1,0 1,0 0,0 0,0 0,0-1,0 1,0 0,0 0,0 0,0-1,0 1,0 0,0 0,0 0,0-1,0 1,0 0,0 0,0 0,0-1,0 1,0 0,0 0,0 0,0-1,0 1,0 0,0 0,0 0,0 0,0-1,0 1,0 0,0 0,0 0,0-1,0 1,0 0,0 0,0 0,0-1,0 1,25 0,-25 0,0 0,0-1,0 1,0 0,0 0,0 0,0-1,0 1,0 0,0 0,0 0,0-1,0 1,0 0,0 0,25 0,-25-1,0 1,0 0,0 0,0 0,0-1,0 1,0 0,0 0,0 0,0 0,0-1,0 1,0 0,0 0,0 0,-25-1,25 1,25 0,-25 0,0 0,-25-1,50 1,-25 0,0 0,0 0,0-1,0 1,-25 0,25 0,0 0,0-1,0 1,0 0,0-50,-25 0</inkml:trace>
  <inkml:trace contextRef="#ctx0" brushRef="#br0" timeOffset="149307.4874">5085 6846,'0'-25,"25"25,-25-25,0 1,0-1,0 0,0 0,0 0,-25 25,25-24,0-1,-25 25,0-25,1 0,-1 25,0 0,0 0,0 0,1 25,24 0,-25 0,25-1,-25 26,25 0,-25-1,25-24,0 25,25-25,-25-1,0 1,25 0,-25 0,25-25,-1 0,1 0,0 0,-25-25,25 0,0 0,-1-24,1 24,-25-25,25 25,0-24,-25 24,0 0,0 0,0 1,0 48,0 1,0 0,0 0,0 24,0-24,0 25,25-25,-25 0,24-1,-24 1,25-25,-25 25,25-25,0 0,0 0,-1 0</inkml:trace>
  <inkml:trace contextRef="#ctx0" brushRef="#br0" timeOffset="150340.0842">7888 6325,'-25'-25,"25"50,0 0,0 0,0 24,0-24,-25 25,25-1,0 26,0-26,0 1,0 24,0-24,0-25,0 0,0 0,0-1,25 1,-25-50,0 1,0-1,0 0,0-25,0 25,0 1,0-26,25 25,-25 0,25 1,-25-1,24 25,1-25,0 25,0 25,0 0,-25-1,25 1,-25 0,24 0,-24 24,0-24,0 0,-24 0,24 0,-25-25,25 25,-25-1,25 1,-25 0,0 0,0-25,1 0,-1 0,0 0,0 0,25-25,-25 25,25-25,-24 0,24 1</inkml:trace>
  <inkml:trace contextRef="#ctx0" brushRef="#br0" timeOffset="152068.0108">11261 6474,'0'-25,"-24"0,-1 25,25-24,-25 24,0 0,0 24,0-24,1 25,-1 0,0 0,0 0,25-1,-25 1,1 0,24 0,0 0,0 24,0-24,0 0,24 0,-24-1,25 1,0 0,0-25,0 25,24-25,-24 0,0 0,25-25,-26 25,1-25,25 25,-25-25,-1 1,1 24,0-25,0 0</inkml:trace>
  <inkml:trace contextRef="#ctx0" brushRef="#br0" timeOffset="152823.847">14833 6573,'0'-25,"0"1,0-1,0 0,-25 25,25-25,0 0,-24 1,24-1,-25 25,0-25,0 25,0 25,1-25,24 25,-25 24,0-24,0 0,25 24,0-24,0 25,0-25,0-1,0 1,25 0,-25 0,0 0,25-25,0 0,-1 0,1-25,25 0,-25-25,-1 26,1-26,0 25,-25-24,25 24,0-25,-25 1,24-1,-24-24</inkml:trace>
  <inkml:trace contextRef="#ctx0" brushRef="#br0" timeOffset="153055.5205">14957 5829,'-25'0,"25"-25,-24 50,24 0,0 0,-25 0,25 24,-25 1,25-1,0 1,-25 24,25 1,0-1,0 1,0-26,0 26,0-26,25 1,-25-1,25 1,-25-25,25 24,-1-24,-24 0,25-25,-25 25,25-25</inkml:trace>
  <inkml:trace contextRef="#ctx0" brushRef="#br0" timeOffset="154592.2779">5085 7962,'0'0,"0"-25,0 1,0-1,0 0,0 0,-25 0,25 1,-25 24,25-25,-24 25,-1 0,0 0,0 0,0 0,1 25,-1-1,0 1,25 0,-25 25,25-26,-25 26,25 0,0-25,0-1,25 26,-25-25,0 0,25-1,0 1,0-25,-1 0,1-25,0 1,-25-1,25 0,0-25,-1 26,-24-26,25 25,-25-25,25 26,-25-1,0-25,0 25,-25 1,25-1,0 50,0-1,0 26,0-25,0 24,25-24,-25 25,25-25,0 24,-25 1,24-25,1 0,0-1,-25 1,25 0</inkml:trace>
  <inkml:trace contextRef="#ctx0" brushRef="#br0" timeOffset="155803.4017">7962 7888,'25'-25,"-25"0,25 0,-50 1,25-1,0 0,0 0,-25 0,25 1,-25 24,25-25,-24 0,-1 25,0 25,0 0,0-1,1 26,-1 0,0-1,25 1,-25-1,25 1,0-25,0 25,0-1,0-24,0 0,0 0,25-1,0-24,0 0,-1 0,1-24,-25-1,25 0,0-25,0 26,-1-26,1 25,-25-25,25 26,-25-1,0-25,0 25,0 1,0-1,0 0,0 50,-25 0,25-1,0 26,0-25,0 24,0-24,0 25,0-25,25 0,-25-1,25 1,0 0,0-25,-1 0</inkml:trace>
  <inkml:trace contextRef="#ctx0" brushRef="#br0" timeOffset="156167.4251">8186 7863,'24'0,"1"0,25 0,-25-25,-1 25,1 0,0 0,0 0,0 0,-1-25,1 25,0 0,0 0,-50 0,0 0</inkml:trace>
  <inkml:trace contextRef="#ctx0" brushRef="#br0" timeOffset="156379.9082">8310 7640,'0'-25,"0"50,0 0,24-1,-24 26,0-25,0 24,0 1,0 0,0-26,0 1,0 25,0-25,0 0,0-1,0 1,25-25</inkml:trace>
  <inkml:trace contextRef="#ctx0" brushRef="#br0" timeOffset="156879.8752">8657 7367,'-25'25,"25"0,0 24,0 1,0-1,0 26,0-26,0 26,0-1,0-24,0 24,0-24,0 0,0-26,0 26,0-25,0 0,0-50,0 0,0 0,0 0,0 1,0-26,0 25,0-25,25 26,-25-1,0 0,25 0,-25 0,24 1,1 24,-25-25,25 25,0 0,0 0,-1 25,1-1,-25 1,25 0,-25 0,0 0,0-1,0 26,0-25,-25 0,0 24,1-24,-1 25,0-25,0-1,0-24,25 25,-24-25,-1 0,0 0,0 0,0-25,1 1</inkml:trace>
  <inkml:trace contextRef="#ctx0" brushRef="#br0" timeOffset="158268.2227">10889 7813,'0'-24,"0"-1,0 0,-25 0,25 0,-24 25,-1-24,0 24,0 24,0-24,1 50,-26-25,25 24,0 1,1 0,24-1,0-24,0 25,0-25,24-1,-24 1,25-25,-25 25,25-25,0-25,0 25,-1-25,1 1,0-1,0-25,0 25,-25-24,24 24,1-25,-25 25,0-24,25 24,-25 0,-25 25,25 25,0 0,0 0,0 24,0 1,0-25,0 24,0-24,0 0,0 0,0 0,25-1,-25 1,25-25,0 0,-1-25</inkml:trace>
  <inkml:trace contextRef="#ctx0" brushRef="#br0" timeOffset="158483.5332">11063 7764,'-25'0,"50"0,0 0,-1 0,1 0,25 0,-25 0,0 0,-1 0,1 0,0 0,-25-25,25 25</inkml:trace>
  <inkml:trace contextRef="#ctx0" brushRef="#br0" timeOffset="158655.3129">11112 7590,'25'0,"-25"25,25 0,-25 0,0 24,0 1,25-1,-25 1,0-25,0 24,0-24,0 25,0-25,25-25</inkml:trace>
  <inkml:trace contextRef="#ctx0" brushRef="#br0" timeOffset="159079.8402">11385 7367,'0'25,"0"0,0-1,0 26,0 0,0-1,0 26,0-26,0 26,0-1,0-24,0 24,0-24,0-1,0-24,0 0,0-50,0-24,0 24,0 0,0-25,0 25,0-24,25-1,-25 25,0 1,25-1,-25 0,25 25,0-25,-1 25,1 25,0 0,0 0,-25-1,0 1,25 0,-25 0,0 0,0-1,0 1,-25 25,25-25,-25 0,0-1,0-24,1 25,-1 0,0-25,0 0,0 0,25-25,-24 25,24-25,0 1,-25-1</inkml:trace>
  <inkml:trace contextRef="#ctx0" brushRef="#br0" timeOffset="159315.4229">11658 7813,'-25'-24,"50"24,0 0,0 0,24 0,-24 0,25 0,-25 0,-1 0,26 0,-25 0,0 0,-1 0,-48 0,-1 0</inkml:trace>
  <inkml:trace contextRef="#ctx0" brushRef="#br0" timeOffset="159479.25">11857 7565,'-25'-24,"25"48,0 1,0 25,0-25,0 24,0 1,0-1,0 1,25 0,-25-1,0-24,0 25,0-25,0-1,24-24</inkml:trace>
  <inkml:trace contextRef="#ctx0" brushRef="#br0" timeOffset="159751.9996">12303 7640,'-25'-25,"1"0,-1 25,0 0,0 0,0 25,25 0,-25 0,1 24,24 1,-25-1,25-24,0 25,0-1,0-24,25 25,-25-25,24 0,1-1,0-24,0 25,25-25,-26 0,26-25,0 1,-26 24,26-25,-25 0,0 25,-1-25,-24 0</inkml:trace>
  <inkml:trace contextRef="#ctx0" brushRef="#br0" timeOffset="161039.477">14362 7764,'0'-25,"0"0,25 0,-25 1,0-1,0 0,0 0,-25 0,0 25,25 25,-50-25,26 25,-1 0,0 24,-25 1,26 0,-1-1,25 1,0-25,0-1,0 1,0 0,25-25,-25 25,24-25,1-25,0 25,-25-25,25-24,0 24,-1-25,1 25,0-24,-25 24,25-25,0 26,-25-1,0 0,0 50,0 0,0-1,0 26,0-25,0 24,0 1,0-25,0 0,25-1,-25 1,24 0,1-25,0 0,-25-25</inkml:trace>
  <inkml:trace contextRef="#ctx0" brushRef="#br0" timeOffset="161235.6364">14560 7640,'25'0,"0"0,25 0,-26 0,1 0,0 0,0 0,0 0,-1 0,1 25</inkml:trace>
  <inkml:trace contextRef="#ctx0" brushRef="#br0" timeOffset="161411.425">14660 7441,'0'25,"0"0,24 25,-24-26,0 51,0-26,0 1,0 0,0-26,0 26,0 0,0-26,0 26,0-25,25-25,-25-25,25 0</inkml:trace>
  <inkml:trace contextRef="#ctx0" brushRef="#br0" timeOffset="161803.4281">14957 7268,'-25'0,"25"25,0-1,0 26,0-25,0 49,0-24,-24-1,24 26,0-1,0 1,0-26,0 1,0-25,0-1,0 1,0-50,0 1,0-1,0-25,0 25,0-24,24 24,-24-25,25 26,-25-1,25 25,0-25,0 25,-1 0,-24 25,25-25,-25 25,25-1,-25 1,0 0,0 25,0-26,0 1,-25 0,25 0,-25 0,25-1,-24 1,-1 0,0 0,0-25,0 25,1-25,-1 0,0 0,25-25,-25 0,25 0,0 0</inkml:trace>
  <inkml:trace contextRef="#ctx0" brushRef="#br0" timeOffset="162003.4321">15156 7665,'24'0,"1"-25,0 25,0 0,0 0,-1 0,26 0,-25-25,25 25,-26 0,1 0,0 0,0 0,-25 25</inkml:trace>
  <inkml:trace contextRef="#ctx0" brushRef="#br0" timeOffset="162177.1062">15354 7466,'0'25,"0"0,0 0,0 24,0 1,0-25,0 24,0 1,0-1,0 1,0 74</inkml:trace>
  <inkml:trace contextRef="#ctx0" brushRef="#br0" timeOffset="162403.5271">15776 7466,'-25'0,"0"0,0 25,1-25,-1 25,25 0,-25 24,0-24,25 25,-25 24,25-24,-24-1,48-24,-24 25,25-50,-25 24,25 1,0 0,0-25,24 0,-24 0,25-25,-1 0,1 1,-1-1</inkml:trace>
  <inkml:trace contextRef="#ctx0" brushRef="#br0" timeOffset="162611.276">15949 7665,'0'-25,"25"25,0 0,25 0,-26 0,26 0,-25 0,24 0,-24 0,0 0,0 0,0 0,-1 0,1 0</inkml:trace>
  <inkml:trace contextRef="#ctx0" brushRef="#br0" timeOffset="162804.0499">16173 7441,'0'-24,"0"48,0 1,0 0,0 25,0-26,0 26,0 0,0-1,0 26,0-26,0 1,0-1,0-24,0 0,24 0,-24 0</inkml:trace>
  <inkml:trace contextRef="#ctx0" brushRef="#br0" timeOffset="163116.1072">16768 7640,'0'0,"0"-25,-25 0,25 0,0 1,-25-1,1 0,-1 25,0 0,0 25,0 0,1-1,-1 1,0 25,25-25,-25 24,25-24,0 25,0-1,0-24,0 0,0 0,25-1,0-24,0 0,-1 0,1-24,0-1,0-25,0 25,-1-24,1-1,0 1,0-1,0 0</inkml:trace>
  <inkml:trace contextRef="#ctx0" brushRef="#br0" timeOffset="163307.9477">16867 6995,'-25'0,"25"25,-24 0,24 24,0 1,-25-1,25 1,0 24,-25 1,25-1,0 1,0-1,0 0,0 1,25-1,-25-24,25-1,-25 1,24 0,1-25,0-1,-25 1,25-25</inkml:trace>
  <inkml:trace contextRef="#ctx0" brushRef="#br0" timeOffset="166292.1152">5085 9203,'0'-25,"-25"0,25 0,0 0,-25 1,1-1,-1 0,0 25,0 25,0-25,1 25,-1-1,-25 26,25 0,0 24,25-24,-24-1,24 1,0-25,24 24,-24-24,0 0,25-25,0 25,0-50,0 0,0 0,-1 0,1 1,0-26,-25 0,25 1,0-1,-25 25,24-24,-24 24,0 0,0 0,0 1,-24 48,24 1,0 0,0 25,0-1,0 1,0-1,24 1,-24 0,25-1,0 1,0-1,0-24,24 0,-24 0</inkml:trace>
  <inkml:trace contextRef="#ctx0" brushRef="#br0" timeOffset="167096.4413">7541 9153,'0'-25,"24"25,1 25,0-25,0 0,0 25,-1 0,1-1,-25 1,0 0,0 0,-25-25,25 25,-24-1,-1 1,0 0,0 0,0 0,1-25,-1 0,0 24,0-24,0 0,1 0,48 0,1 0,0-24,25 24,-26 0,26 0,-25 0,0 0,-1 0,26 0,-25 0,0 0,24 0,-24 0</inkml:trace>
  <inkml:trace contextRef="#ctx0" brushRef="#br0" timeOffset="167475.3952">8186 9153,'0'0,"-25"-25,0 0,0 25,0 0,1 0,-1 25,0 0,0 0,0 24,0 1,25 0,-24-1,24 1,0-25,0-1,0 1,24-25,-24 25,25-25,0 0,-25-25,25 0,0 1,0-26,-1 25,-24-24,25 24,-25 0,25-25,-25 26,25-1,-50 50,25 24,0-24,0 0,0 24,0-24,0 0,25 25,-25-26,0 1,25 0,-1 0,1-25,0-25</inkml:trace>
  <inkml:trace contextRef="#ctx0" brushRef="#br0" timeOffset="167703.0194">8334 9252,'0'25,"25"-25,0 0,0 0,0 0,-1 0,1 0,0 0,0 0,0-25,-1 25,1 0,0 0,-50 0</inkml:trace>
  <inkml:trace contextRef="#ctx0" brushRef="#br0" timeOffset="167888.0653">8458 9079,'0'24,"0"1,0 0,0 25,0-26,0 26,0 0,0-26,0 26,25 0,-25-26,0 1,25 25,-75-75,50 0</inkml:trace>
  <inkml:trace contextRef="#ctx0" brushRef="#br0" timeOffset="168359.4436">8756 8830,'0'-24,"0"48,0 1,0 0,0 25,0 24,0-24,0 24,0-24,0 24,0 1,-25-26,25 1,0-25,25 24,-25-24,0-50,0 0,0 1,0-1,0 0,0-25,25 26,-25-26,25 25,-25-24,24 24,-24 0,25 0,0 25,-25-25,25 25,0 0,-1 0,1 0,-25 25,25 0,-25 0,25 0,-25-1,0 1,0 25,0-25,0 24,-25-24,0 25,25-26,-25 1,1 0,-1 0,0-25,0 0,0 0,1 0,-1 0,25-25,-25 25,0-25,25 0,-25 1</inkml:trace>
  <inkml:trace contextRef="#ctx0" brushRef="#br0" timeOffset="169624.3963">10393 8855,'-25'0,"25"-25,25 25,0 0,0 0,0 0,-1 25,1-25,-25 25,25-25,-25 25,25-25,-25 25,0-1,0 1,-25 0,25 0,-25 0,25 0,-25-1,1 1,-1-25,0 25,0-25,0 25,1-25,-1 0,25-25,25 25,-1 0,1 0,25-25,-25 25,-1 0,1 25,0-25,0 25,0 0,-25-1,0 1,0 0,0 0,-25 0,25-1,-25 1,0 0,0 0,1 0,24-1,-25-24,0 25,0-50,25 1,25-1</inkml:trace>
  <inkml:trace contextRef="#ctx0" brushRef="#br0" timeOffset="170051.9405">11013 9103,'0'-24,"0"-1,0 0,0 0,-25 25,1-25,-1 25,0-25,0 25,0 0,1 0,-1 25,0 0,0 0,25 0,-25 24,1-24,-1 25,25-1,0 1,0-25,0 0,25-1,-25 1,24 0,1-25,0-25,0 0,0 1,-1-1,1-25,0 25,-25-24,25 24,0 0,-25-24,0 24,24 0,-24 0,-24 25,24 25,0 0,0 0,-25 24,25-24,0 25,0-26,0 1,0 0,0 25,25-26,-25 1,24 0,1-50,-25 0,25 1</inkml:trace>
  <inkml:trace contextRef="#ctx0" brushRef="#br0" timeOffset="170307.5236">11137 9054,'-25'0,"50"0,0 0,0 25,25-25,-26 0,1 0,0 0,0 0,0 0,-1 0,1 0,0 0,0 0,-50 0,0 0,0-25</inkml:trace>
  <inkml:trace contextRef="#ctx0" brushRef="#br0" timeOffset="170491.7315">11286 8806,'-25'0,"25"24,0 1,0 0,25 25,-25-26,0 26,0 0,0-1,0-24,0 25,0-25,0-1,0 26,0-25,0 0,0-1,0 1</inkml:trace>
  <inkml:trace contextRef="#ctx0" brushRef="#br0" timeOffset="170919.8579">11559 8979,'-25'-25,"50"25,0 0,0 25,-1 0,1 0,0-25,0 25,-25 0,25-1,-25 1,0 0,0 0,-25 0,0-1,0 1,25 0,-49 0,24-25,0 25,0-1,0-24,1 0,48 0,1-24,0 24,0-25,24 25,-24-25,0 0,0 25,24 0,-24-25,0 25,0-24,-25-1,25 25</inkml:trace>
  <inkml:trace contextRef="#ctx0" brushRef="#br0" timeOffset="171332.0128">11906 8632,'25'25,"-25"0,0 24,0 1,0-1,0 26,0-26,0 26,0-25,0 24,-25-24,25-1,0 1,0-25,0-1,0-48,0-1,0-25,25 1,-25 24,0-25,25 1,-25 24,0 0,25 0,-25 0,24 25,1 0,0 0,0 25,-25 0,25 0,-25 0,0-1,0 1,0 0,0 0,0 0,0-1,-25 1,0 0,0 0,0 0,1-1,-1-24,0 25,0-25,0 0,1-25,24 1</inkml:trace>
  <inkml:trace contextRef="#ctx0" brushRef="#br0" timeOffset="171564.0792">12129 9079,'25'0,"-25"-25,25 25,0 0,25-25,-26 25,1 0,0 0,25 0,-26-25,1 25,0 0,0 0,-25 25,25-25,-50 0,0 0</inkml:trace>
  <inkml:trace contextRef="#ctx0" brushRef="#br0" timeOffset="171715.8743">12328 8830,'0'25,"0"0,0 25,0-26,0 26,0 0,0-25,0 24,25 1,-25-25,0 24,0 1,0-1,0-24,0 0</inkml:trace>
  <inkml:trace contextRef="#ctx0" brushRef="#br0" timeOffset="171995.5891">12849 8905,'0'-25,"-25"0,0 0,0 1,25 48,-24-24,-1 25,0 25,0-1,0 1,1 25,24-26,0 1,-25-1,25 1,25-25,-25 24,24-24,1 0,0-25,0 25,24-50,-24 25,25 0,-1-25,-24 0,25 1,-25-1,-1 0,1 0,-25 0</inkml:trace>
  <inkml:trace contextRef="#ctx0" brushRef="#br0" timeOffset="173423.2983">14536 8781,'-25'-25,"0"25,25 25,-25 0,0-1,-24 26,24 24,0-49,0 25,0 0,1-26,-1 1,25 0,25-25,-1-25,1 25,25 0,-25-25,24 25,1-24,-25 24,24 0,-24 0,0 0,0 0,0 0,-1 0,-48-25,-1 25</inkml:trace>
  <inkml:trace contextRef="#ctx0" brushRef="#br0" timeOffset="173600.1601">14511 8806,'0'24,"0"1,0 25,0-1,-25 1,25 0,0-1,0 1,0 0,0-26,0 26,0-25,0 24,0-24,25-25,0 25</inkml:trace>
  <inkml:trace contextRef="#ctx0" brushRef="#br0" timeOffset="174040.1443">15032 8954,'0'0,"0"-24,0-1,-25 0,25 0,0 0,-25 1,25-1,-25 25,0-25,1 25,-1 25,0 0,0-1,-24 26,24 0,25-1,-25 1,25 0,0-26,0 1,0 25,25-50,-25 25,25-25,-1 0,1-25,0 0,0 0,0-24,24 24,-24-25,-25 25,25-24,0 24,-25 0,0 0,0 0,0 1,0 48,-25 1,25 0,0 0,-25 24,25-24,0 25,0-25,-25 24,25-24,0 0,0 0,25 0,-25-1,25 1,0-25,-1 0,1-25</inkml:trace>
  <inkml:trace contextRef="#ctx0" brushRef="#br0" timeOffset="174251.2752">15230 8979,'0'25,"25"-25,0 0,-1 0,1 0,0-25,0 50,0-25,0 0,-1 0,1 0,0 0,-25-25</inkml:trace>
  <inkml:trace contextRef="#ctx0" brushRef="#br0" timeOffset="174436.1242">15354 8806,'-25'0,"25"24,0 1,0 0,0 25,0-1,0 1,0-25,-25 24,25-24,0 25,0-25,25-1,0 1,-25-50</inkml:trace>
  <inkml:trace contextRef="#ctx0" brushRef="#br0" timeOffset="174795.2805">15726 8731,'25'25,"0"0,0 0,-25-1,0 1,0 0,0 0,0 0,-25-1,0 1,0 0,0 0,1 0,-1-25,25 25,-25-25,0 0,50 0,-25-25,25 25,0 0,-1-25,1 25,0 0,0 0,0 0,-25 25,24 0,-24-1,0 1,0 0,0 0,-24 0,24-1,-25 26,0-50,25 25,-25 0,0-25,25-25,-24 0,24 0</inkml:trace>
  <inkml:trace contextRef="#ctx0" brushRef="#br0" timeOffset="175183.3571">15999 8582,'0'25,"0"0,0 25,0-26,-25 51,25-26,0 1,-25 24,25-24,0 0,-24 24,24-24,-25-1,25-24,0 25,0-25,0-50,0 0,25 0,-25-24,0 24,24-25,1 25,0 1,0-1,0 0,-1 0,1 25,0 0,0 0,0 0,-25 25,24-25,-24 25,25 0,-25-1,0 1,-25 0,25 0,-24 24,24-24,-25 0,0 0,0 0,0-1,-24 1,-1 0,25 0,1-25,-1 25,0-25,0 0,0-25</inkml:trace>
  <inkml:trace contextRef="#ctx0" brushRef="#br0" timeOffset="175462.971">16321 9004,'0'25,"25"-25,0 0,0 0,0 0,24 0,-24-25,0 25,25 0,-26 0,-24-25,25 25,0 0,-25-25</inkml:trace>
  <inkml:trace contextRef="#ctx0" brushRef="#br0" timeOffset="175636.4559">16520 8806,'0'-25,"0"50,0-1,0 1,25 25,-25-1,0 1,-25-25,25 25,0-1,0 1,0-25,0 24,0-24,25-25</inkml:trace>
  <inkml:trace contextRef="#ctx0" brushRef="#br0" timeOffset="175935.2706">16818 8781,'24'0,"1"25,0-1,0 1,0 0,-1 0,-24 0,0-1,0 1,0 0,-24 0,-1 0,0 0,0-1,0 1,1 0,-1-25,25 25,-25-25,50 0,0 0,-1 0,1-25,0 25,0 0,0 0,-1 0,1-25,25 25,-25-25,-1 25</inkml:trace>
  <inkml:trace contextRef="#ctx0" brushRef="#br0" timeOffset="176195.3618">17363 8830,'0'-24,"-25"-1,1 0,-1 25,0 0,0 0,0 25,1 0,-1-1,0 26,0 0,25-26,-25 26,25 0,0-25,0 24,0-24,0 0,25 0,0-1,0-24,0 0,-1 0,1 0,0 0,0-24,0-1,-1 0,1 0,0 25</inkml:trace>
  <inkml:trace contextRef="#ctx0" brushRef="#br0" timeOffset="176440.181">17462 8855,'25'0,"0"0,0 0,0 0,0 0,-1 0,26 0,-25 0,24 0,-24 0,25 0,-25 25,-1-25,1 0,-50 0,1 0</inkml:trace>
  <inkml:trace contextRef="#ctx0" brushRef="#br0" timeOffset="176595.4509">17760 8682,'0'0,"0"-25,0 50,-25-1,25 26,0 0,0-1,-24 1,24-1,0-24,0 25,0 0,0-26,0 26,0-25,24-25</inkml:trace>
  <inkml:trace contextRef="#ctx0" brushRef="#br0" timeOffset="176891.5153">18281 8830,'0'-24,"0"-1,0 0,-25 0,25 0,0 1,-25-1,1 0,-1 25,0 0,0 25,0 0,25-1,-24 1,-1 0,25 25,-25-1,25-24,0 0,0 24,0-24,0 0,25-25,0 25,-25-50,24 25,1-25,25 0,-25-24,-1 24,1-25,0 26,0-26,-25 0,25 1,-25-1</inkml:trace>
  <inkml:trace contextRef="#ctx0" brushRef="#br0" timeOffset="177083.6589">18405 8086,'0'0,"0"-24,0-1,-25 0,25 50,-25 24,25-24,-24 50,-1-26,25 26,0-1,-25 0,25 1,0 24,0-25,0 1,0-1,0-24,0-1,0 1,25 0,-25-1,0-24,0 0,25 0</inkml:trace>
  <inkml:trace contextRef="#ctx0" brushRef="#br0" timeOffset="178587.0984">5308 10492,'0'0,"0"-24,0-1,0 0,0 0,-25 25,25-25,0 1,-24 24,24-25,-25 0,0 25,0 0,0 0,1 25,-1-25,0 49,25-24,-25 25,0-1,25 1,0 0,0-1,0-24,0 0,0 0,25-1,0 1,0-25,-25-25,25 25,-1-24,1-1,0-25,0 1,-25 24,25-25,-1 1,-24 24,0 0,25-25,-25 26,0-1,0 0,-25 50,25 24,0-24,0 25,0-1,25-24,-25 25,0-25,25 24,-25-24,25 0,-25 24,25-49,-1 25,1 0,0-25</inkml:trace>
  <inkml:trace contextRef="#ctx0" brushRef="#br0" timeOffset="179632.2523">7714 10220,'25'0,"0"24,0 1,-1 0,1-25,-25 25,0 0,25-1,-50 1,25 0,-25 0,25 0,-24-1,-1 1,0 0,0 0,0 0,1-25,-1 0,50 0,-1-25,1 25,0 0,0 0,0 0,-25 25,24-25,1 24,-25 1,0 0,0 0,-25-25,25 25,-24-1,-1 1,25 0,-25 0,0 0,0-25,1 0,24-25</inkml:trace>
  <inkml:trace contextRef="#ctx0" brushRef="#br0" timeOffset="180071.4744">8260 10468,'0'-25,"0"0,0 0,-25 25,25-25,-25 1,1-1,-1 25,0 0,0 0,0 25,1-1,-1 1,0 25,0-1,25-24,0 25,0-1,0 1,0-25,0 0,0-1,25 1,0 0,0-25,-1-25,-24 0,25 1,0-1,0-25,0 25,-1-24,1-1,-25 25,25-24,-25 24,0 0,25 0,-25 1,-25 48,25 1,0 0,0 25,0-1,-25-24,25 25,0-26,25 1,-25 25,0-25,0-1,25-24,-25 25,25-25,-25 25,24-50,1 25</inkml:trace>
  <inkml:trace contextRef="#ctx0" brushRef="#br0" timeOffset="180275.3858">8434 10418,'0'25,"24"-25,1 0,0 25,0-25,0 0,-1 0,26 0,-25 0,0 0,-1 0,-48 0,-26-50,25 50</inkml:trace>
  <inkml:trace contextRef="#ctx0" brushRef="#br0" timeOffset="180459.784">8533 10294,'0'-25,"0"0,0 50,0 0,0 0,0 0,0 24,0 1,0-1,0 1,0 0,0-1,0 1,0-25,0 24,0-24,25 0,-1-25,-24-25</inkml:trace>
  <inkml:trace contextRef="#ctx0" brushRef="#br0" timeOffset="180876.287">8880 9947,'0'24,"0"1,0 0,-25 25,25-1,0 1,0 0,0 24,0 0,0 1,0-26,0 26,0-26,-25 1,25 0,0-26,0 1,0-50,25-24,-25 24,0 0,0-24,0-1,25 25,-25-24,25 24,-25 0,25 25,-25-25,24 25,1 0,0 25,0-25,-25 25,25 0,-25-1,25 26,-25-25,0 0,0 24,0-24,-25 0,25 0,-25-1,25 1,-25 0,0 0,0-25,1 25,-1-25,0 24,0-24,0 0,1 0,-1 0</inkml:trace>
  <inkml:trace contextRef="#ctx0" brushRef="#br0" timeOffset="181543.8767">10592 10096,'0'-25,"-25"0,25 0,0 0,0 50,-25 0,25 0,-25 49,0-24,25 24,-24 1,-1 24,25-25,0 1,-25-26,50 1,-25-1,0 1,25-50,-25 25,24-25,1-25,0 25,0-25,0-24,-1 24,1-25,0 1,0-1,-25 25,0-24,0 24,0 0,0 0,0 0,-25 25,0 0,0 0,25 25,-24 0,-1 0,25 0,-25-1,25 26,0-25,-25-25</inkml:trace>
  <inkml:trace contextRef="#ctx0" brushRef="#br0" timeOffset="182110.9616">11137 10418,'0'0,"0"-25,0 0,0 1,-25-1,1 0,-1 25,0 0,0 0,-24 0,24 25,0 0,0-1,25 1,-25 25,25-1,-24-24,24 25,0-1,0-24,24 0,-24 0,25-25,0 25,-25-50,25 25,0 0,-1-25,1 0,0-24,0 24,0-25,-1 1,-24 24,25-25,-25 25,25-24,-25 24,0 0,-25 0,25 50,0 0,0 0,0 24,0-24,0 25,0-1,0 26,0-50,0 24,0-24,25 25,-25-26,25-24,-25 25,25 0</inkml:trace>
  <inkml:trace contextRef="#ctx0" brushRef="#br0" timeOffset="183011.4011">11385 10344,'0'24,"25"-24,0 0,0 0,0 0,24 0,-24 0,0 0,24-24,-24 24,0 0,25 0,-26 0,1-25,0 50,-50-25,0 0,1 0</inkml:trace>
  <inkml:trace contextRef="#ctx0" brushRef="#br0" timeOffset="183204.3341">11609 10096,'0'24,"0"1,0 0,0 25,0-1,-25 1,25-1,0 1,0 0,0-1,0 1,0-25,0 24,0-24,25 0,-1-50</inkml:trace>
  <inkml:trace contextRef="#ctx0" brushRef="#br0" timeOffset="183615.327">11931 10096,'25'0,"0"24,-1 1,1 0,-25 0,25-25,0 25,-25-1,25 1,-50 0,25 0,-25 0,0-1,0 1,1 0,-1 0,0-25,0 25,50-50,0 25,0 0,-1-25,1 25,0 0,0 0,0 0,-1 25,-24 0,25-25,-25 24,0 1,-25 0,1 0,24 0,-25-1,0 1,0 0,0 0,25 0,-24-25,24 24,-25-24,25-24,0-1</inkml:trace>
  <inkml:trace contextRef="#ctx0" brushRef="#br0" timeOffset="184028.0403">12303 9847,'0'25,"0"25,0-1,0 1,0 0,0 24,0 1,0-1,0 0,-25 1,25-1,0 1,-24-26,24-24,0 0,0 0,0-50,0 0,0-25,24 26,-24-26,0 0,25 1,-25 24,0-25,25 26,0-1,-25 0,25 25,-1 0,1 0,0 25,0 0,-25-1,0 1,25-25,-25 25,-25 0,25 0,0-1,-25 1,0 0,0 0,1 0,-1-1,0 1,-25-25,26 25,-1 0,0-25,25-25</inkml:trace>
  <inkml:trace contextRef="#ctx0" brushRef="#br0" timeOffset="184335.3053">12576 10319,'25'0,"0"-25,-1 25,26 0,-25 0,24-25,-24 25,0 0,25 0,-26 0,1 0,-74-25,24 25</inkml:trace>
  <inkml:trace contextRef="#ctx0" brushRef="#br0" timeOffset="184519.8639">12750 10096,'0'24,"0"1,0 25,0-25,0-1,0 26,0 0,0-1,0 1,0-1,0 1,0-25,24 0,-24-1,0 1,25-25</inkml:trace>
  <inkml:trace contextRef="#ctx0" brushRef="#br0" timeOffset="184819.4489">13295 10195,'0'-25,"-24"0,-1 25,0 0,0 0,25 25,-25-25,0 25,1 0,-1-1,0 26,0-25,0 24,1 1,24-25,0 24,0-24,0 0,24 0,-24 0,25-1,0-24,0 0,0 0,-1 0,1 0,0-24,0 24,0-25,0 25,-1-25,1 0,-25 0</inkml:trace>
  <inkml:trace contextRef="#ctx0" brushRef="#br0" timeOffset="185516.1707">14461 10046,'-25'25,"25"0,-24-1,24 26,-25 0,25-1,-25 1,25 24,0-24,0-1,0-24,0 25,0-25,25 24,-50-98,50 49,0-25</inkml:trace>
  <inkml:trace contextRef="#ctx0" brushRef="#br0" timeOffset="185811.5652">14709 10269,'0'0,"-25"0,25 25,0 0,-24 0,24 24,0-24,0 25,0-26,0 26,0-25,0 0,24-1,1 1,0-50,0 1,0-1,-1-25,1 25,-25-24,25 24,-25-25,0 26,25-1,-50 25,25-25,0 0,-25 0,0 1,1 24,-1 0,0 0,0 24,0 1,25 0,0 0,0 0,0-1</inkml:trace>
  <inkml:trace contextRef="#ctx0" brushRef="#br0" timeOffset="186307.1387">15230 10294,'0'0,"0"-25,0 0,0 1,0-1,-25 25,25-25,0 0,-25 0,1 25,-1 0,0 0,0 0,0 50,1-25,-1 24,0 1,25 0,-25-1,0 1,25-1,0-24,25 0,-25 0,0 0,25-25,0 24,0-48,-1 24,1-25,0 0,0-25,-25 26,25-26,-1 25,1-24,-25-1,25 25,-25-24,0 24,0 0,0 0,0 0,0 50,0 0,0 0,0 24,-25-24,25 25,0-1,0 1,25-25,-25 24,0-24,0 25,25-25,-25-1,25 1</inkml:trace>
  <inkml:trace contextRef="#ctx0" brushRef="#br0" timeOffset="187151.4657">15453 10294,'25'0,"0"0,0 0,0 0,-1 0,1 0,25 0,-25 0,-1 0,26 0,-25 0,0 0,-1 0,-48 25,-1-25,0 0</inkml:trace>
  <inkml:trace contextRef="#ctx0" brushRef="#br0" timeOffset="187327.6782">15602 10096,'0'24,"0"1,0 0,25 25,-25-26,0 26,0 0,0-1,0 1,-25-1,25 1,25 0,-25-26,0 1,0 0</inkml:trace>
  <inkml:trace contextRef="#ctx0" brushRef="#br0" timeOffset="187763.6434">16173 9847,'0'-24,"-25"48,25 1,-25 25,25-25,-25 24,0 26,1-26,24 26,-25-26,0 26,25-1,0-24,0-1,0-24,0 25,0-25,25-1,0 1,-1-25,1-25,0 25,0-24,-25-1,25-25,-1 25,1 1,-25-26,25 25,-25 0,0 1,0-1,0 0,-25 0,0 25,1 0,-1 0,0 0,0 25,0 0,-24 0,49-1,-25 1,0 0,25 0,-25 0</inkml:trace>
  <inkml:trace contextRef="#ctx0" brushRef="#br0" timeOffset="188743.8864">16594 9798,'-24'-25,"24"0,0 50,0 0,0 24,0 26,-25-1,25 26,0-26,-25 0,25 1,0-26,-25 26,25-26,0 1,0-25,0 0,0-1,0-48,0-1,0 0,0-25,0 26,25-26,-25 25,0-24,25-1,-25 25,0-24,25 24,-1 0,1 0,0 25,0 25,0 0,-1 0,1-1,-25 1,0 0,25 0,-25 0,-25-1,25 1,0 0,0 0,-25-25,1 25,-1-1,0 1,0 0,0 0,1-25,-1 0,0 0,0 0,0-25,25 0,-24 0</inkml:trace>
  <inkml:trace contextRef="#ctx0" brushRef="#br0" timeOffset="189803.099">16942 10244,'0'0,"24"0,1 0,0 0,0-24,24 24,1 0,0-25,-1 25,-24-25,0 25,0 0,-1 0,1 0,-50 0,1 0,-1 0</inkml:trace>
  <inkml:trace contextRef="#ctx0" brushRef="#br0" timeOffset="189995.9993">17140 9996,'0'-25,"25"50,-25 25,0-25,0 24,0 1,-25 0,25-26,0 26,0-25,0 24,0-24,0 0,0 0,25 0,0-25,-25-25</inkml:trace>
  <inkml:trace contextRef="#ctx0" brushRef="#br0" timeOffset="190339.4752">17512 9872,'25'25,"0"0,-25 0,25-1,-25 1,0 0,0 0,0 0,0 0,-25-1,0-24,0 25,25 0,-25-25,0 25,1-25,48 0,1 0,0 0,-25 25,25-25,0 0,0 24,-25 1,0 0,0 0,-25-25,25 25,0-1,-25-24,0 25,25 0,-25 0,0-25</inkml:trace>
  <inkml:trace contextRef="#ctx0" brushRef="#br0" timeOffset="190619.4589">18083 9897,'0'0,"-25"0,0 0,0 0,0 25,1 24,-26-24,25 25,0-25,1 24,24 1,-25 0,25-1,0-24,0 25,25-1,-25-24,24 0,-24 0,25-1,0-24,0 0,0 0,-1 0,1 0,0 0,0 0,0-24,-1 24,1-25,-25 0</inkml:trace>
  <inkml:trace contextRef="#ctx0" brushRef="#br0" timeOffset="191299.6706">18256 10145,'-25'0,"50"0,0 0,25 0,-26 0,26 0,-25-25,24 25,1 0,-25-24,0 24,0 0,-1 0,1 0,-50 0,-49-25,49 25,0 0</inkml:trace>
  <inkml:trace contextRef="#ctx0" brushRef="#br0" timeOffset="191488.1967">18479 9872,'-24'25,"24"0,0 0,0 24,0 1,0 0,0-1,-25 1,25-25,0 24,0 1,0-1,0-24,0 25,0-25,25-25,-25 24,24-48</inkml:trace>
  <inkml:trace contextRef="#ctx0" brushRef="#br0" timeOffset="191795.9199">19100 10071,'0'-25,"0"0,0 0,-25 25,25-25,-25 1,25-1,-25 0,0 25,1-25,-1 50,0-25,0 25,0 0,1 24,-1 1,0 0,0-1,25 1,0-25,0 24,0-24,0 0,25 0,0-25,0 0,-1 0,1-25,25 0,-25-25,24 26,-24-26,0 0,0 1,-1-26,1 26,-25-1</inkml:trace>
  <inkml:trace contextRef="#ctx0" brushRef="#br0" timeOffset="191967.1748">19199 9426,'0'0,"-25"0,0 0,25 25,0-1,0 1,0 25,0 24,-25 1,25-1,-24 0,24 26,-25-26,25 1,0-1,0-24,0-1,0-24,0 25,25-26,-25 1</inkml:trace>
  <inkml:trace contextRef="#ctx0" brushRef="#br0" timeOffset="194127.4808">20141 6350,'-24'0,"24"-25,0 0,-25 25,50 25,-25 0,0 0,0 0,0-1,0 1,0 0,0 0,0 0,0-1,0 1,0 0,0 0,0 0,0-1,0 1,0 0,0 0,0 24,24-24,-24 0,0 0,0 0,0 0,0 24,0-24,0 0,0 24,0-24,0 25,0-25,0-1,0 1,0 0,0 0,0 0,0-1,0 1,0 0,0 0,0 0,0-1,25 1,-25 0,0 0,0 0,0-1,0 1,0 0,0 0,0 0,0-1,0 1,0 0,0 0,0 0,0-1,0 1,0 0,0 0,25 0,-25-1,0 1,0 0,0 0,0 0,0 0,0-1,0 1,0 0,0 0,0 0,0-1,25 1,-25 0,0 0,0 0,0-1,0 1,0 0,0 0,0 0,0-1,0 1,0 0,0 0,0 0,25-1,-25 1,0 0,0 0,0 0,0-1,0 1,0 0,0 0,0 0,0-1,24 1,-24 0,0 0,0 0,0 24,0-24,0 0,-24 0,24 0,0-1,0 1,0 0,0 0,0 0,24-1,-24 1,0 0,0 0,0 0,0-1,0 1,0 0,0 0,0 0,0-1,0 1,0 0,0 0,0 0,0-1,0 1,0 0,0 0,0 0,0-1,0 1,0 0,0 0,0 0,0-1,0 1,0 0,0 0,0 0,0-1,0 1,-24-25,24 25,0 0,0 0,0 0,0-1,0 1,0 0,0 0,0 0,0-1,0 1,0 0,0-50,0 0,0-24,0 49,0-75</inkml:trace>
  <inkml:trace contextRef="#ctx0" brushRef="#br0" timeOffset="195463.2901">20216 8310,'0'24,"-25"-24,25 25,25 0,-25 0,0 0,0-1,0 1,0 0,0 0,0 0,25-1,-25 1,0 0,0 0,0 0,0-1,0 1,0 0,0 0,24 0,-24-1,0 1,0 0,0 0,0 0,0-1,0 1,0 0,0 0,0 0,0 0,0-1,0 1,0 0,0 0,0 0,0-1,0 1,0 0,0 0,0 0,0-1,0 1,0 0,0 0,0 0,0-1,0 1,0 0,0 0,0 0,0-1,0 1,25 0,-25 0,0 0,0-1,0 1,0 0,0 0,0 0,0-1,0 1,0 0,0 0,0 0,0-1,0 1,0 0,0 0,25-25,-25 25,0 0,0-1,0 1,0 0,0 0,25 0,-25-1,-25-24,25-24,-25 24</inkml:trace>
  <inkml:trace contextRef="#ctx0" brushRef="#br0" timeOffset="197819.6093">20216 10195,'0'-25,"25"0,-25 50,0 0,0 0,0-1,0 1,0 0,0 0,0 0,0-1,0 1,0 0,0 0,24 0,-24-1,0 1,0 0,0 0,0 0,0-50,0 0,0 0,0 0,0 1,0-1,0 0,0 0</inkml:trace>
  <inkml:trace contextRef="#ctx0" brushRef="#br0" timeOffset="333480.1474">2307 12427,'-25'0,"0"0,50 0,0 25,0-25,-1 0,1 0,0 0,0 0,0 0,-1 0,1 0,0 0,0 0,0 0,-1 0,1 0,0 0,0 0,25 0,-26 0,1 0,0 0,0 0,0-25,-1 25,1 0,0 0,0 0,0 0,-1 0,1 0,-50 0,1 0</inkml:trace>
  <inkml:trace contextRef="#ctx0" brushRef="#br0" timeOffset="334188.0374">2332 12799,'-25'0,"25"-25,25 25,-1 0,1 0,0 0,0 0,0 0,-1 25,1-25,0 0,0 0,0 0,-1 0,1 0,0 0,0 0,0 0,0 0,-1 0,1 0,0 0,0 0,0 0,24-25,-24 25,0 0,0 0,-1 0,1 0,0 0,0 0,0-24,-1 24,1 0</inkml:trace>
  <inkml:trace contextRef="#ctx0" brushRef="#br0" timeOffset="335455.7079">4266 11807,'0'25,"0"0,0-1,0 1,0 25,25-25,-25-1,0 26,0-25,0 24,0 1,0-25,0 25,0-26,0 26,0-25,0 0,0 24,0 1,0-1,0-24,0 25,0-1,0-24,0 25,0-1,0 1,0-25,0 24,0 1,0 0,0-26,25 26,-25 0,0-26,0 26,0-25,0 25,0-26,0 26,0 0,-25-26,25 26,0-25,0 24,25-24,-25 0,0 25,0-26,0 1,0 0,0 25,0-26,0 1,-25 25,25-25,0-1,25 1,-25 25,0-25,0-1,0 1,0 0,-25 25,25-26,0 1,25 0,-25 0,0 0,0-1,0 1,0 0,0 0,0 0,0 0,0-1,0 1,0 0,0 0,0 24,0-24,0 0,0 0,0 0,0-1,0 1,0 0,0 0,0 24,0-24,0 0,0 0,0 0,0-1,0 1,0 0,0 0,0 0,0-1,0 1,0 0,0 0,0 0,0-1,0 1,0 0,0 0,0 0,0-1,0 1,0 0,25 0,-25 25,0-26,0 1,0 0,0 0,0 0,0-1,0 1,0 0,0 0,0 0,0 24,0-24,0 0,0 0,0-1,0-48,0-1,-25-25,25 1,-25-26</inkml:trace>
  <inkml:trace contextRef="#ctx0" brushRef="#br0" timeOffset="336787.795">5283 11956,'0'0,"0"-25,0 0,0 0,0 1,0-1,0 0,0 0,-24 25,-1-25,0 25,0 0,0 0,1 25,-26 0,50 25,-25-26,0 26,25 0,-24-26,24 26,0 0,24-26,-24 26,0-25,25-25,-25 25,25-25,0 0,0 0,-25-25,24 0,1 0,0 0,0-24,0-1,-25 25,24-24,-24 24,0 0,25 0,-25 1,0-1,-25 25,25 25,0-1,0 1,0 25,25-1,-25-24,0 0,0 25,25-26,0 1,0 0,-1 0,1 0,0-25,25 0</inkml:trace>
  <inkml:trace contextRef="#ctx0" brushRef="#br0" timeOffset="337763.9369">8235 11683,'-25'-25,"1"0,-1 50,25 0,0 0,0 24,0 1,0 0,0 24,0 0,-25-24,25 24,0-24,0 0,0-1,0 1,0 0,25-50,-25 24,0-48,0-1,0 0,0-25,0 1,25 24,-25-25,0 1,24 24,-24 0,25 0,-25 0,25 25,-25-24,25 24,0 24,-1-24,1 25,0 0,0 0,-25 0,0-1,0 26,0-25,0 0,-25 0,25-1,0 1,-25 0,0-25,25 25,-24-25,-1 25,0-25,0 0,0 0,1-25,-51-25,50 1,1 24</inkml:trace>
  <inkml:trace contextRef="#ctx0" brushRef="#br0" timeOffset="338404.4806">11410 11782,'0'0,"-25"-25,25 1,-24 24,-1 0,0 0,0 0,0 24,1 1,-1 0,-25 0,25 24,0 1,25-25,-24 24,24 1,0-25,0 0,0-1,24 1,1-25,0 25,0 0,0-25,24 0,-24 0,25-25,-1 0,-24 0,25 25,-1-24,-24-1,0 0</inkml:trace>
  <inkml:trace contextRef="#ctx0" brushRef="#br0" timeOffset="339095.5345">14337 11931,'0'0,"0"-25,0 0,0 1,0-1,0 0,0 0,0 0,-25 1,25-1,-25 0,1 25,24-25,-25 50,0-25,0 25,-24 0,24 24,0 1,25-1,-25-24,25 25,0-1,0-24,25 25,-25-25,0-1,25-24,-25 25,25-25,-1 0,1 0,25-25,-25 1,-1-26,1 25,0-24,0-1,0 0,-25-24,25 24</inkml:trace>
  <inkml:trace contextRef="#ctx0" brushRef="#br0" timeOffset="339335.786">14461 11112,'0'0,"-25"-24,1 48,24 1,0 0,-25 25,25-1,-25 1,25 24,0-24,0 0,-25 24,25-24,0 24,0 25,0-24,0-1,25-24,-25 24,0-24,0-1,25 1,-25 0,25-1,-1-24,-24 0,0 0</inkml:trace>
  <inkml:trace contextRef="#ctx0" brushRef="#br0" timeOffset="341811.6807">1811 12402,'-25'0,"50"0,0 0,-1 0,1 0,0 0,25 0,-26 0,26 0,-25 0,0-24,-1 24,1 0,0 0,0 0,0 0,-1 0,1 0,0 0,-25-50</inkml:trace>
  <inkml:trace contextRef="#ctx0" brushRef="#br0" timeOffset="342299.5836">1860 12799,'0'-25,"-24"25,-1 0,50 0,-1 25,1-25,0 0,0 0,24 0,-24 0,25 0,-25 0,24-25,1 25,-1 0,-24-24,25 24,-25 0</inkml:trace>
  <inkml:trace contextRef="#ctx0" brushRef="#br0" timeOffset="342931.3959">3001 12477,'0'-25,"0"0,25 25,0 0,0 0,0 0,-1 25,1-25,0 0,0 0,0 0,-1 0,1-25,25 25,-25 0,-1 0,1 0,0 0,0 0,0 0,-1 0,26 0,-25 0,0 0,-1 0,1 0,0 0,0 0,0 0,0 25,-1-25,1 0,0 0,0 0,0 0,-1 0,1-25,0 25,0 0,-50 0,-25 0,26 0</inkml:trace>
  <inkml:trace contextRef="#ctx0" brushRef="#br0" timeOffset="343388.2015">3125 12750,'-24'0,"48"0,1 0,0 0,0 0,24 0,-24-25,25 25,-25 0,24-25,-24 25,25 0,-1 0,-24-25,25 25,-1 0,-24-25,25 25,-25 0,-1 0,1 25,0-25,0 0,0 0,-1 0,-48 0,-1-25</inkml:trace>
  <inkml:trace contextRef="#ctx0" brushRef="#br0" timeOffset="344123.6866">1439 11757,'-25'25,"50"-25,-25 25,0 0,0 24,0-24,0 25,0-25,0-1,0 1,0 0,0 0,0 0,24-1,-24-48</inkml:trace>
  <inkml:trace contextRef="#ctx0" brushRef="#br0" timeOffset="344536.6544">1364 11609,'-25'-25,"1"25,-1 25,0-25,25 24,-25 1,0 0,25 0,-24 0,-1 24,25 1,-25-1,25 1,0 0,0-1,0 1,25-1,-25 1,25-25,-1 0,1 0,0-1,0 1,0-25,-1 0,1 0,25 0,-25-25,-1 1,26-1,-25 0,0-25,-1 1,1 24,-25-25,25 1,-25 24,0-25,0 1,-25-1,25 25,0 0,-25-24,1 24,-1 0,0 0,0 1,0 24,1 0,-1 0,0 0,25 24,-25 1,25 0,-25 0,25 24,0-24,0 0,25 0</inkml:trace>
  <inkml:trace contextRef="#ctx0" brushRef="#br0" timeOffset="344759.8978">1984 11757,'-24'0,"-1"25,25 0,-25-25,0 50,0-26,25 1,-24 25,-1-1,0 1,0-25,25 0,-25-1,25 1,-24-50,24 1</inkml:trace>
  <inkml:trace contextRef="#ctx0" brushRef="#br0" timeOffset="344915.8518">1736 11708,'25'25,"-25"-1,25-24,-25 25,25 0,-25 0,25 24,-1-24,1 0,-25 0,25 0,0 24,0-24,-1 0,1-25,0 0</inkml:trace>
  <inkml:trace contextRef="#ctx0" brushRef="#br0" timeOffset="345132.1707">2232 11633,'0'0,"-24"25,-1 0,0 0,25 0,-25-1,0 1,25 25,0-25,0 24,0 1,0-1,25-24,-25 25,0-25,25-1,0-24,0 0,-1 25,-24-50,25 25,0-24,-25-1</inkml:trace>
  <inkml:trace contextRef="#ctx0" brushRef="#br0" timeOffset="345315.372">2257 11832,'25'0,"0"0,0 0,-1 0,1 0,0 0,0 0,0 0,-1 0,1 0,0 0,-50-50</inkml:trace>
  <inkml:trace contextRef="#ctx0" brushRef="#br0" timeOffset="345503.7242">2505 11683,'0'25,"0"0,0-1,0 1,0 25,0-25,25 24,-25-24,0 0,0 0,0 24,0-24</inkml:trace>
  <inkml:trace contextRef="#ctx0" brushRef="#br0" timeOffset="345695.687">2580 11534,'24'0,"-24"25,25 0,-25 0,25-1,0 26,0-25,-25 24,25-24,-25 25,24-1,-24 1,0 0,0-1,-24 1,24-25,-25 24,0 1,0-25,0 0</inkml:trace>
  <inkml:trace contextRef="#ctx0" brushRef="#br0" timeOffset="345967.4532">2803 11931,'0'-25,"25"25,0 0,-1 0,1-25,25 25,-25 0,24 0,-24 0,0 0,0 0,-1 0,-24-24</inkml:trace>
  <inkml:trace contextRef="#ctx0" brushRef="#br0" timeOffset="346124.5171">3001 11683,'0'25,"0"0,0 24,0-24,0 25,0-1,0 26,0-26,25 1,-25-1,0 1,0-25</inkml:trace>
  <inkml:trace contextRef="#ctx0" brushRef="#br0" timeOffset="346511.9003">3373 11881,'0'-24,"25"-1,0 25,-25-25,25 25,0-25,-25 50,0 0,0 0,0-1,-25 26,25-25,0 24,0-24,0 0,0 25,0-26,0 1,25-25,-1-25,1 1,-25-1,25 0,-25 0,25-24,-25 24,0-25,25 25</inkml:trace>
  <inkml:trace contextRef="#ctx0" brushRef="#br0" timeOffset="346655.8613">3497 11683,'25'0,"0"25,0-25,0 25,-1-25,1 0</inkml:trace>
  <inkml:trace contextRef="#ctx0" brushRef="#br0" timeOffset="347084.3635">3497 11435,'-24'0,"-1"0,0 0,0 0,0 25,1-25,-1 25,0-1,0 26,0 0,1-1,-1 26,25-26,0 26,0-26,0 26,0-26,25 1,-25-1,24 1,1 0,0-25,0 24,0-24,24-25,-24 0,25 0,-26 0,26 0,-25-25,24 0,-24 1,25-1,-25 0,0-25,-1 25,1 1,0-26,-25 25,25-24,-25-1,0 25,0-24,0-1,0 0,0 1,-25-26,25 26,-25-1,25 1,-25 24,1-25,-1 25,-25 1,25-1,-24 25,24 0,-25 25,1-1,-26 1,26 0</inkml:trace>
  <inkml:trace contextRef="#ctx0" brushRef="#br0" timeOffset="347747.5538">1389 11088,'25'0,"-25"-25,25 25,-1 0,-24-25,25 0,0 25,0-25,0 1,-25 48,-25 1,25 0,0 25,0-1,-25-24,25 25,0-1,25 1,-25-25,0 0,25-1,-25 1,24-25,1 0,0-25,0 1,-25-1,25 0,-25-25,0 26,0-26,0 0</inkml:trace>
  <inkml:trace contextRef="#ctx0" brushRef="#br0" timeOffset="347895.6872">1513 10740,'-25'0,"25"25,25-25,-25 25,25-25,-25 25,25-25,-1 25,1-25,-25 24,25-24</inkml:trace>
  <inkml:trace contextRef="#ctx0" brushRef="#br0" timeOffset="348147.8374">1811 11038,'25'0,"-1"0,1 0,0-25,0 25,0 0,-1 0,1 0,-25-25</inkml:trace>
  <inkml:trace contextRef="#ctx0" brushRef="#br0" timeOffset="348315.9076">1761 11162,'25'25,"0"-25,0 0,-1 0,1 0,0 0,0-25,24 25,-24 0,0 0,0 0,-25-25</inkml:trace>
  <inkml:trace contextRef="#ctx0" brushRef="#br0" timeOffset="348711.9077">2183 10914,'25'0,"-1"25,1-25,-25 25,25-25,-25 24,25 1,-25 0,0 0,0 0,0-1,-25 1,25 0,-25 0,0 0,1 0,-1-1,0-24,0 0,0 0,1 0,48 0,1-24,0 24,0 0,24 0,-24-25,0 25,0 0,0 0,-25-25,0 0,24 25</inkml:trace>
  <inkml:trace contextRef="#ctx0" brushRef="#br0" timeOffset="348851.627">2480 11112,'0'25,"0"0,0 0,0 0,0 0,0-1,0 1,0 0,0 0</inkml:trace>
  <inkml:trace contextRef="#ctx0" brushRef="#br0" timeOffset="349203.5803">2679 10815,'25'25,"0"-25,-25 24,24 1,1 0,-25 0,0 0,0-1,-25 1,25 0,-24 0,24 0,-25-25,0 24,25-48,25-1,0 25,-1-25,1 50,0-25,0 25,-25-1,25 1,-25 0,0 0,-25 0,25 0,-25-1,25 1,-25-25,0 25,1-25,24-25</inkml:trace>
  <inkml:trace contextRef="#ctx0" brushRef="#br0" timeOffset="349339.8959">3001 11063,'25'0,"-25"25,0-1,25-24,-25 25,0 0,0 0</inkml:trace>
  <inkml:trace contextRef="#ctx0" brushRef="#br0" timeOffset="349596.3938">3150 10864,'0'25,"0"0,0 0,25 0,-25-1,0 1,0 0,25 0,-25 0,25-25,-25 24,24 1,1-25,0 25,0-25,0 0,-1 0,1-25,0 25,0-25,-50 25</inkml:trace>
  <inkml:trace contextRef="#ctx0" brushRef="#br0" timeOffset="349764.5021">3398 10765,'-25'0,"25"25,0 0,0 24,-24-24,24 25,0-1,0 1,0 0,-25 24,25-24,0 24,-25-24</inkml:trace>
  <inkml:trace contextRef="#ctx0" brushRef="#br0" timeOffset="352236.4431">5159 13122,'-24'-25,"-1"25,0 25,0-1,25 1,-25 0,25 0,0 0,-24 0,24-1,0 1,0 0,0 0,0 0,0-1,0 1,24 0,-24 0,25-25,-25 25,25-1,0-24,0 25,-1-25,1 0,0 0,0 0,0 0,-1-25,1 25,0-24,-25-1,25 0,-25 0,25-24,-25-1,24 25,-24-24,0 24,0-25,0 25,-24-24,24 24,-25 0,0-25,-49-49,49 99,0 0,0 0,0 25,1 0,-1 24,25-24,0 0,-25 0</inkml:trace>
  <inkml:trace contextRef="#ctx0" brushRef="#br0" timeOffset="353472.0112">8334 13122,'0'0,"0"-25,0 0,0 0,0 0,-24 25,24-24,0-1,-25 0,0 25,25-25,-25 25,0 0,25-25,-24 25,-1 0,0 25,0-25,25 25,-25 0,1 0,24 24,-25-24,25 0,0 0,-25 24,25-24,0 25,25-25,-25-1,0 1,25-25,-25 25,24 0,1-25,0 0,0-25,0 25,-25-25,24 0,1-24,0 24,-25 0,25 0,0-24,-25 24,24 0,-24-25,0 26,0-1,-24 0,24 50,0 0,0-1,0 1,0 0,0 25,0-26,0 1,0 0,24 0,-24 0,25 0,-25-1,25 1,0 0,0-25,-1 25,1-25</inkml:trace>
  <inkml:trace contextRef="#ctx0" brushRef="#br0" timeOffset="354287.5069">11112 13022,'0'0,"-24"-24,24-1,-25 0,0 0,0 0,0 25,1 25,-1 0,0 25,0-1,25 26,-25-26,25 1,0 0,0-26,0 1,25 0,-25 0,25-25,0 0,0 0,-1-25,1 0,0-24,-25-1,25 0,0 1,-1 24,-24-25,0 25,0 1,0-1,0 0,0 50,-24 24,24-24,0 0,0 25,0-26,24 1,-24 0,0 25,25-25,-25-1,25 1,0-25,-25 25,25-25,0-25</inkml:trace>
  <inkml:trace contextRef="#ctx0" brushRef="#br0" timeOffset="354503.7518">11261 13047,'0'25,"25"-25,0 0,0 0,24-25,-24 25,25 0,-25 0,-1 0,1 0,0 0,0 0,-50 0,0 0,0 0</inkml:trace>
  <inkml:trace contextRef="#ctx0" brushRef="#br0" timeOffset="354655.7691">11361 12948,'0'-25,"-25"0,50 25,-25 25,24 0,-24 25,0-26,0 26,25 0,-25-1,0 1,-25 0,25-1,0-24,25 0,-25 0</inkml:trace>
  <inkml:trace contextRef="#ctx0" brushRef="#br0" timeOffset="355043.5186">11633 12650,'0'25,"0"0,0 25,0-1,0 1,0-1,0 26,0-1,0-24,0-1,0 1,0 0,0-25,0-1,0 1,0-50,0 1,0-1,0 0,0-25,0 25,0-24,0 24,25 0,-25 0,25 25,0-24,0 24,-25 24,24-24,1 25,0 0,0 0,0 0,-25-1,0 1,24 0,-24 0,-24 0,24 0,-25-1,0 1,0 0,0 0,-24 0,24-1,-25 1,1 0,24 0,-25 0,26-25,-1 0,0 0,0-25</inkml:trace>
  <inkml:trace contextRef="#ctx0" brushRef="#br0" timeOffset="355712.4681">14089 13022,'0'0,"0"-24,-25 24,25-25,-25 0,1 25,24-25,-25 25,0 0,0 25,0 0,1 0,-26 24,25 1,0-1,1-24,24 25,-25-25,25 0,25-1,-25 1,24-25,1 0,0 0,25-25,-26 1,1-26,25 25,-25-25,-1 1,-24-1,25 25,0-24,-25 24,0 0,0 50,0 0,0 24,0-24,0 25,0-25,0 24,25-24,-25 0,0 0,0 0,25-1,-1 1,-24-50,25 1,-25-1</inkml:trace>
  <inkml:trace contextRef="#ctx0" brushRef="#br0" timeOffset="355871.6451">14263 12973,'24'0,"1"0,0 0,0 0,0 0,0 0,24 0,-24 0,0 0,0 0,-1 0</inkml:trace>
  <inkml:trace contextRef="#ctx0" brushRef="#br0" timeOffset="356055.7441">14387 12774,'0'25,"0"0,0 0,0 0,0-1,0 26,0-25,0 24,0 1,0-25,0 24,0 1,25 0,-25-25,0-1</inkml:trace>
  <inkml:trace contextRef="#ctx0" brushRef="#br0" timeOffset="356428.1029">14709 12700,'0'0,"-25"25,25 0,0 24,-24 26,24-26,-25 1,25 24,0-24,0-1,-25 1,25-25,0 0,0-50,25 0,-25-25,0 26,25-26,-25 25,24-24,1 24,-25 0,25 25,0-25,0 50,-1 0,1-25,-25 25,25-1,-25 26,25-25,-25 0,0-1,0 1,0 25,-25-25,25 0,-25-25,0 24,1 1,-1-25,0 0,0 0,0 0,1 0,-1 0,25-25,-25 1,25-1,0-25</inkml:trace>
  <inkml:trace contextRef="#ctx0" brushRef="#br0" timeOffset="356628.1344">14932 12973,'25'0,"0"-25,0 25,0 0,-1 0,1 0,0 0,0 0,0 0,-1 0,1 25,-50-25</inkml:trace>
  <inkml:trace contextRef="#ctx0" brushRef="#br0" timeOffset="356800.3706">15106 12725,'-25'0,"25"25,0 24,0-24,0 25,0-1,0 1,-25-1,25 1,0 0,0-1,0 1,0 0,0-26,0 26,25-50</inkml:trace>
  <inkml:trace contextRef="#ctx0" brushRef="#br0" timeOffset="357072.4364">15602 12874,'-25'-25,"1"0,-1 25,25-25,-25 50,0-25,0 25,1 0,-1 24,0-24,0 25,25-1,0 1,-25-1,25 1,25-25,-25 0,25 0,-25-1,25 1,0-25,-1 25,1-25,0 0,25 0,-26-25,26 25,-25-25,24 1,-24 24,0-25,-25 0,0 0</inkml:trace>
  <inkml:trace contextRef="#ctx0" brushRef="#br0" timeOffset="358228.6353">5135 14486,'0'0,"-25"0,0 0,0 0,25 25,-25 0,25-1,-24 1,24 0,0 0,-25 24,25-24,0 25,25-25,-25-1,24 1,-24 0,25 0,0 0,0-1,24-24,-24 0,0 0,0 0,0 0,-1-24,-24-1,25 0,0 0,-25 0,25-24,-25-1,25 25,-25-24,0-1,-25 25,25-24,0 24,-25 0,0 0,0 1,1 24,-1-25,0 25,0-25,0 25,1 25,24 0,-25 24,25-24,-25 25</inkml:trace>
  <inkml:trace contextRef="#ctx0" brushRef="#br0" timeOffset="358876.6852">7962 14163,'0'0,"-25"-24,50 48,0-24,0 25,0 0,0-25,-1 25,1 0,0-1,0 1,-25 0,0 0,0 0,-25 0,25-1,-25 1,-24 0,24-25,0 25,0-25,-25 25,26-25,-1 0,-25 0,25-25,1 25,-1 0,50 0,-1 0,1 0,25 0,-25 0,24 0,1 0,0 0,-26 0,26 0,0 0,-26 0,26 0,-25-25,24 25</inkml:trace>
  <inkml:trace contextRef="#ctx0" brushRef="#br0" timeOffset="359243.699">8657 14287,'0'-24,"-25"24,25-25,-25 0,25 0,-25 25,25-25,-24 25,-1 0,0 0,0 0,0 25,1 25,-1-25,25 24,-25 1,25 0,0-1,0 1,25-1,-25-24,25 0,-25 0,24-25,1 0,0 0,0-25,0 0,-1-24,1 24,0-25,-25 1,25-1,-25 25,0-25,0 1,0 24,0 0,0 0,0 50,-25 0,25 0,0 24,25 1,-25 0,0-1,25 1,-1 0,1-26,0 26,0-25,-50-75,50 75</inkml:trace>
  <inkml:trace contextRef="#ctx0" brushRef="#br0" timeOffset="359867.9126">10765 14039,'0'0,"-25"0,50 0,-25 25,25-25,-25 25,25-25,0 25,-1 0,-24-1,25-24,-25 25,0 0,0 0,-25 0,25-1,-24 1,-1 0,0-25,0 25,0-25,1 0,-1 25,0-50,25 0,25 25,0 0,-1-25,1 25,25 0,-25 25,-1-25,1 25,0 0,-25 0,0-1,0 1,0 0,0 0,-25 24,25-24,-25 0,1 0,-1 0,0-1,0-24,0 0,25-24,0-1,0 0</inkml:trace>
  <inkml:trace contextRef="#ctx0" brushRef="#br0" timeOffset="360248.0808">11261 14263,'0'0,"25"-25,0 0,-25 0,-25 0,0 25,1-24,-1 24,0 0,-25 24,25-24,1 50,-1-25,0 24,25 1,-25-25,25 25,0-26,0 26,0-25,25 0,-25-1,25-24,-25 25,25-25,-1-25,1 25,0-49,0 24,0-25,0 26,-1-26,-24 25,25-25,-25 26,0-1,0 50,0 24,0-24,0 25,0-25,0 24,25-24,-25 0,25 0,-25-1,25 1,-1-25,1 0,-25-25</inkml:trace>
  <inkml:trace contextRef="#ctx0" brushRef="#br0" timeOffset="360456.0496">11435 14287,'25'0,"0"0,-1 0,1 0,0-24,25 24,-26 0,1 0,25 0,-50-25,25 25,-1 0,-48 0,-1 0</inkml:trace>
  <inkml:trace contextRef="#ctx0" brushRef="#br0" timeOffset="360603.6989">11609 14039,'-25'0,"25"25,0 0,0 25,0-1,0 1,0-1,0 1,0 0,0-1,0-24,0 25,0-25,25-1</inkml:trace>
  <inkml:trace contextRef="#ctx0" brushRef="#br0" timeOffset="360931.6499">11881 14064,'25'25,"0"0,0-25,-25 25,25-25,-1 24,1-24,0 25,-25 0,25 0,-50 0,25-1,-25-24,0 50,1-25,-1 0,-25 0,25-1,1 1,-1 0,0-25,0 25,50-25,0 0,0 0,-1-25,1 25,0 0,0-25,24 25,-24-25,0 25,25-24,-26-1,1 25,-25-25</inkml:trace>
  <inkml:trace contextRef="#ctx0" brushRef="#br0" timeOffset="361327.7345">12179 13841,'-25'25,"25"0,0-1,25 1,-25 25,0-1,0 26,25-26,-25 26,0-26,0 26,0-25,0-1,25 1,-25-1,0-24,0-50,0-24,0 24,0-25,0 26,0-26,25 0,-25 25,24 1,-24-1,25 0,0 25,0 0,0 25,-1-25,-24 25,25-1,-25 26,0-25,0 0,0 24,0-24,-25 25,25-25,-24 24,-1-24,0 0,0 0,0-1,-24 1,24 0,0 0,0-25,-49-50,49 50</inkml:trace>
  <inkml:trace contextRef="#ctx0" brushRef="#br0" timeOffset="361808.2441">13940 14064,'-25'-25,"25"50,-24 0,-1-25,0 25,0 24,0-24,1 25,-1-1,-25 1,25-25,1 25,-1-26,0 1,0 0,0-25,50 0,0-25,0 25,24 0,1-25,0 25,-26 0,26 0,0-24,-1 24,-24 0,25 0,-26 0,1 0,-50 0</inkml:trace>
  <inkml:trace contextRef="#ctx0" brushRef="#br0" timeOffset="361967.8461">13866 14139,'0'0,"-25"-25,50 25,-25 25,0 24,0 1,25-1,-25 1,0 0,0-1,0 1,24 0,-24-26,25 1,-25 0,25-25</inkml:trace>
  <inkml:trace contextRef="#ctx0" brushRef="#br0" timeOffset="362315.7301">14337 14238,'0'-25,"-25"25,0-25,1 25,-1 25,0 25,0-26,0 26,1 0,-1-1,25 1,0-25,0 24,0-24,0 0,25 0,49-100,-49 26,0 24,24-25,-24 1,-25-1,25 25,-25-24,25 24,-50 50,25-1,0 1,0 25,0 0,0-1,0-24,25 25,-25-26,25 26,-1-50,1 0,0 0,0 0</inkml:trace>
  <inkml:trace contextRef="#ctx0" brushRef="#br0" timeOffset="362539.7022">14585 14287,'25'0,"0"0,0 0,24 0,-24 0,25-24,-26 24,1 0,25 0,-25 0,-1 0,1 0,-50 0</inkml:trace>
  <inkml:trace contextRef="#ctx0" brushRef="#br0" timeOffset="362699.6379">14759 14064,'-25'0,"25"25,0 0,0 0,25 24,-25 1,0-1,0 1,0-25,0 25,0-26,0 26,25-25,-50-25,50-25</inkml:trace>
  <inkml:trace contextRef="#ctx0" brushRef="#br0" timeOffset="363028.2656">15106 14039,'25'0,"-25"25,25-25,-25 25,24 0,-24 0,0-1,0 1,25-25,-50 25,25 0,0 0,-24-1,-1 1,25 0,-25 0,0-25,0 0,50-25,0 25,0-25,0 25,-1 0,1 25,0-25,0 25,-25 0,25-25,-25 25,0-1,-25 1,25 0,0 0,-25 0,0-1,0 1,25 0,-24 0,-1-25,25 25,-25-50,25 0</inkml:trace>
  <inkml:trace contextRef="#ctx0" brushRef="#br0" timeOffset="363424.8696">15404 13866,'0'25,"0"24,0-24,0 25,0-1,0 1,0 24,0-24,0 24,-25-24,25 0,0-1,0 1,0-1,0-24,-25-25,25-25,0 1,25-26,-25 0,0 1,25 24,0-25,-25 25,24 1,1-1,0 0,0 25,0 0,-1 0,1 0,-25 25,25 0,-25-1,0 1,0 0,0 25,0-25,0 24,-25-24,25 0,-25 0,1 24,-26-24,25 0,0-25,25 25,-24-25,-1 0,0 0,-25-75,50 50</inkml:trace>
  <inkml:trace contextRef="#ctx0" brushRef="#br0" timeOffset="363652.1848">15825 14238,'25'0,"0"0,0 0,24 0,-24 0,0 0,25 0,-26 0,1 0,0 0,-50 0,25-25</inkml:trace>
  <inkml:trace contextRef="#ctx0" brushRef="#br0" timeOffset="363824.4293">15925 13965,'0'25,"0"0,0-1,0 1,0 25,0-1,0 1,0 0,0-1,0 1,0 0,0-26,0 26,0-25,0 0,0-50</inkml:trace>
  <inkml:trace contextRef="#ctx0" brushRef="#br0" timeOffset="364124.4102">16197 14064,'25'25,"0"-25,-25 25,25 0,0-1,-25 1,24-25,-24 25,25 0,-25 0,0-1,-25 1,1 0,-1 0,0 0,0 0,25-1,-25-24,1 25,-1-25,50 0,-1-25,1 25,0 0,0 0,0 0,-1 0,1-24,0 24,0 0,0 0,0-25,-1 25</inkml:trace>
  <inkml:trace contextRef="#ctx0" brushRef="#br0" timeOffset="364399.6097">16842 14114,'-24'-25,"-1"0,0 25,0 0,0 0,25 25,-24 0,-1 0,0-1,0 26,0 0,25-1,-24-24,24 0,0 0,24 24,-24-24,25 0,0 0,-25 0,25-25,0 0,-1 24,1-48,0 24,25 0,-26-25,26 0,-25 0,0 25,-1-25,1 1</inkml:trace>
  <inkml:trace contextRef="#ctx0" brushRef="#br0" timeOffset="365516.2694">5209 15627,'0'0,"-25"-25,25 0,-25 1,1 24,-1 0,0 24,25 1,0 0,-25 25,25-26,0 26,0 0,0-26,25 26,-25 0,25-26,-25 1,25 0,-1 0,1-25,0 0,0 0,0 0,-1 0,1-25,25 0,-25-24,-1 24,-24-25,25 1,-25-1,0 0,0 1,0 24,0-25,0 26,-25-1,1 0,24 0,-25 0,0 25,0-24,0 24,1 0,-1 24,0 1,0 0,-24 25,24-26</inkml:trace>
  <inkml:trace contextRef="#ctx0" brushRef="#br0" timeOffset="366263.9256">8012 15304,'0'0,"0"-24,25 24,0 0,-25 24,24-24,1 25,-25 0,25-25,-25 25,25-25,-25 25,0 0,-25-1,25 1,-25 0,0 0,1 0,-1-1,0 1,0-25,0 25,0-25,1 0,48-25,26 0,-25 25,0 0,24 0,-24 0,0 0,0 25,0-25,-1 25,-24 0,0 0,0-1,0 1,-24 0,-1 0,0 0,0-1,0 1,1 0,24 0,-25-25,0 0,0 0,25-25,0 0</inkml:trace>
  <inkml:trace contextRef="#ctx0" brushRef="#br0" timeOffset="366668.0594">8706 15453,'0'-24,"0"-1,-24 0,24 0,-25 25,25-25,-25 25,0-25,0 25,1 25,-1-25,0 25,0 0,25 0,-25 24,1 1,24 0,0-1,0 1,0-1,24-24,-24 25,25-50,0 25,0-25,-25-25,25 25,-1-25,-24-25,25 26,0-26,-25 25,25-24,-25-1,25 25,-25-24,0 24,0 0,-25 50,25 0,0-1,0 1,0 25,25-1,-25 1,0 0,24-26,-24 26,25-25,-25 0,25-1,0 1,0-25,-1 0</inkml:trace>
  <inkml:trace contextRef="#ctx0" brushRef="#br0" timeOffset="367327.7143">10889 15205,'0'0,"-25"-25,1 50,24 0,-25 0,25 24,-25 1,25 25,-25-1,0 0,25 1,-24-1,24 1,0-26,0-24,24 0,-24 0,25-25,0 0,0 0,0-25,-1 0,1 0,-25-24,25-1,0 0,-25 26,0-26,0 25,0-24,0 24,0 0,-25 25,25-25,-25 25,0-25,1 25,-1 0,25 25,-25 0,0 0,25 24,-25-24,25 25,25-25,-25-1,0 1,25-25,0 25</inkml:trace>
  <inkml:trace contextRef="#ctx0" brushRef="#br0" timeOffset="367696.0741">11336 15503,'-25'0,"25"-25,0 0,-25 1,0 24,1 0,-1 0,0 24,0 1,0 0,0 25,25-1,-24 1,24-1,-25 1,25-25,25 0,-25-1,0 1,24-25,1 0,0-25,0 25,0-49,0 24,-1-25,1 1,-25 24,25-25,0 26,-25-26,0 25,-25 25,25 25,0 0,0 0,0 24,0 1,0-25,0 24,0-24,25 25,-25-26,25 1,-1-25,1 0,0-25</inkml:trace>
  <inkml:trace contextRef="#ctx0" brushRef="#br0" timeOffset="367900.2665">11485 15553,'24'0,"1"0,0 0,25 0,-26 0,1 0,0-25,25 25,-26 0,1 0,0 0,-50 0</inkml:trace>
  <inkml:trace contextRef="#ctx0" brushRef="#br0" timeOffset="368055.2696">11658 15329,'0'25,"0"0,0 0,0 24,0 1,0 0,0-1,0 1,0-1,0 1,0-25,25 24,-25-24</inkml:trace>
  <inkml:trace contextRef="#ctx0" brushRef="#br0" timeOffset="368424.4182">11906 15304,'25'25,"0"-25,-25 25,25-25,-1 25,1 0,-25 0,25-1,-25 1,0 0,0 0,-25-25,0 25,25-1,-24-24,-1 25,25 0,-25-25,50-25,0 25,-25-25,24 25,1 0,0 0,0 0,0 0,-25 25,24 0,-24 0,25 0,-50-1,25 1,0 25,-24-25,24-1,-25 1,0 0,0-25,25 25,-25-25,25-25,-24 0</inkml:trace>
  <inkml:trace contextRef="#ctx0" brushRef="#br0" timeOffset="368815.9753">12378 15106,'0'25,"0"0,-25 24,25 1,0-1,0 26,25-1,-25-24,0 24,0 1,0-26,0 1,0 0,0-1,0-24,0-50,0 0,0-24,0-1,0 25,24-24,-24-1,0 25,25 1,0-1,0 0,0 25,-1 0,-24 25,25-25,-25 25,25-25,-25 24,25 1,-25 0,0 0,0 0,-25-1,25 1,-25 0,25 0,-25 0,1-1,-1 1,0-25,-25 25,26 0,-1-25,0 25,0-25,0 0,25-25</inkml:trace>
  <inkml:trace contextRef="#ctx0" brushRef="#br0" timeOffset="369207.7332">13841 15304,'-25'0,"25"25,0 0,-25 0,25 0,0 24,0 1,-24 0,24-1,0 1,0-1,-25 1,25-25,25 24,-25-24,24-25,-24-25,0 1,25-1</inkml:trace>
  <inkml:trace contextRef="#ctx0" brushRef="#br0" timeOffset="369483.7201">14039 15503,'0'25,"-24"0,24-1,0 1,0 25,0-1,0-24,0 25,24-25,-24-1,25 1,-25 0,25-25,0-25,0 0,-1-24,-24 24,25-25,-25 1,0 24,25 0,-25-24,0 24,0 0,-25 0,25 0,0 1,-25 24,25-25,-24 25,-1 0,25 25,-25-1,25 1,-25 25,25-25,0-1,0 1,0 0</inkml:trace>
  <inkml:trace contextRef="#ctx0" brushRef="#br0" timeOffset="369875.7186">14684 15503,'0'-25,"0"0,0 1,-24 24,-1-25,0 25,0-25,0 25,1 0,-26 0,25 25,0-25,-24 49,24-24,0 25,25-25,-25 24,25 1,0-25,0 24,25-24,-25 0,25-25,-25 25,25-25,0 0,-1-25,1 0,0 0,25-24,-26-1,1 25,0-24,0 24,-25-25,25 25,-25 1,0-1,-25 25,25 25,-25 24,25-24,0 25,0-1,0 1,0-1,25 1,-25-25,25 0,-1-1,26-24,-25 0,0 0,24-24</inkml:trace>
  <inkml:trace contextRef="#ctx0" brushRef="#br0" timeOffset="370088.6225">14957 15528,'-25'0,"50"0,0 0,0 0,0 0,-1 25,26-25,-25 0,0 0,-1 0,1 0,0 0,0 0,0 0,-25-25</inkml:trace>
  <inkml:trace contextRef="#ctx0" brushRef="#br0" timeOffset="370243.7209">15131 15255,'-25'0,"25"25,25-1,-25 26,0 0,0-1,0 1,0 0,0-1,0 26,0-26,0-24,0 25,25-50</inkml:trace>
  <inkml:trace contextRef="#ctx0" brushRef="#br0" timeOffset="370567.6006">15503 15156,'-25'24,"0"1,25 25,-24-25,-1 24,25 1,0 0,-25 24,25-24,0 24,0 0,0-24,0 0,25-26,0 1,-1 0,1-50,0 0,-25 1,25-1,0-25,-1 1,-24 24,25-25,-25 25,0 1,0-26,0 25,-25 0,1 25,-1 0,0 25,0-25,0 50,25-25,-24-1,24 26,-25-25</inkml:trace>
  <inkml:trace contextRef="#ctx0" brushRef="#br0" timeOffset="370947.7216">15825 15081,'-24'25,"24"0,0 0,-25 24,25 1,0-1,0 26,0-25,0-1,0 26,0-26,0 26,0-26,0-24,0 0,0 0,0-50,0 0,0-25,25 1,-25-1,24 1,-24 24,25-25,0 25,-25 1,25-1,0 25,-1 25,-24-1,25-24,-25 25,0 0,0 0,25 0,-25-1,-25 26,25-25,0 0,-25-1,1 1,-1 0,0 0,0 0,0-25,1 24,-1-24,0 0,0-24</inkml:trace>
  <inkml:trace contextRef="#ctx0" brushRef="#br0" timeOffset="371219.8872">16222 15379,'25'0,"0"0,0 0,-1 0,1 0,25 25,-25-25,0 0,-1 0,1 0,0 0,-50-25,0 25</inkml:trace>
  <inkml:trace contextRef="#ctx0" brushRef="#br0" timeOffset="371367.7263">16371 15180,'0'0,"0"25,0 0,0 0,0 24,0 1,0 0,-25-1,25 1,0-25,0 24,25 1,-25-25,0 0,0-50</inkml:trace>
  <inkml:trace contextRef="#ctx0" brushRef="#br0" timeOffset="371708.184">16644 15156,'0'0,"25"24,0 1,-25 0,24-25,-24 25,25 0,-25-1,25 1,-25 0,-25 0,25 0,-25 0,1-1,-1-24,0 25,0-25,50-25,0 25,0 0,-1 0,1 25,0-25,-25 25,25 0,-25 0,-25-1,25 1,-25 0,0 0,25 0,-24-1,-1 1,0-25,0 25,0-25,1 0,24-50</inkml:trace>
  <inkml:trace contextRef="#ctx0" brushRef="#br0" timeOffset="371992.5271">17388 15230,'0'0,"-25"0,0 0,1 0,-1 0,0 25,0 0,0-1,1 1,-1 0,25 25,-25-1,25-24,0 25,0-25,25-1,-25 26,25-25,-25 0,24-25,1 24,0-24,0-24,0 24,-1-25,26 0,0 0,-26 0,26-24,-25 24,0-25</inkml:trace>
  <inkml:trace contextRef="#ctx0" brushRef="#br0" timeOffset="373571.6443">18355 11361,'0'-25,"-24"50,24-1,0 1,0 0,0 0,0 0,0-1,0 1,0 25,0-1,0-24,0 25,0-1,0 1,0 0,0-1,0-24,0 25,0-1,0-24,0 25,0-1,0 1,0 0,0-1,0 1,0-25,0 24,0 1,0-25,0 24,0 1,0-25,-25 24,25 1,0-25,0-1,0 26,0-25,0 24,0-24,0 25,0-25,0-1,0 1,0 0,0 0,0 0,0-1,0 26,0-25,0 0,0 0,0-1,0 1,-25 0,25 0,0 0,0-1,0 1,0 0,0 0,25 0,-25-1,0 1,-25 0,25 0,0 0,0-1,0 1,0 0,0 0,0 0,0-1,0 26,0-25,0 0,0-1,0 1,0 0,0 0,0 0,0-1,0 1,0 0,0 0,0 0,0-1,0 1,0 25,0-25,0-1,0 1,0 0,0 0,0 0,0 0,0-1,0 1,0 0,0 0,0 0,0-1,0 1,0 0,0 0,0 0,0-1,0 1,0 0,0 0,0 0,-25-1,25 1,0 0,0 0,0 0,0-1,0 1,0 0,0 0,0 0,0-1,0 1,0 0,0 0,0 0,0-1,0 1,0 0,0 0,0 0,0-1,-25 1,25 0,0 0,0 0,0 0,0-1,0 1,0 0,0 0,0 0,0-1,0 1,0 0,0 0,0 0,0-1,0-48,0-1,0 0,0-25,0 26</inkml:trace>
  <inkml:trace contextRef="#ctx0" brushRef="#br1" timeOffset="456871.9119">7813 14114,'-24'-25,"-1"25,25-25,0 50,25-25,-25 25,24-25,1 0,-25 25,25-25,0 24,0 1,-1 0,1 0,25 0,-25-1,24 1,-24 0,25 0,-25 25,24-50,-24 24,0 1,0 0,-1 0,1 0,0-25,0 24,0 1,-1-25,-24 25,25-25,0 0,-25 25,25-25,0 0</inkml:trace>
  <inkml:trace contextRef="#ctx0" brushRef="#br1" timeOffset="457784.248">8954 14089,'25'0,"-50"-25,25 0,-24 25,24 25,0 0,0 0,0 0,-25-1,25 1,0 0,0 0,0 0,25 24,-25-24,0 0,0 0,24 0,1-25,0 24,0-24,0 0,0-24,-1 24,1-25,0 0,-25 0,0 0,25 0,-25 1,0-1,25 0,-25 0,0 0,0-24,0 24,0 0,-25-24,25 24,0 0,-25 0,25 0,-25 1,25-1,-25 25,25-25,-24 25,-1 0,0 25,0-25,25 25,-25-1,25 1,0 0,-25 0,25 0</inkml:trace>
  <inkml:trace contextRef="#ctx0" brushRef="#br1" timeOffset="464456.7991">10468 14139,'0'-25,"0"0,-25 25,50 0,-1 0,1 0,0 0,0 0,0 25,-1-25,1 0,0 25,0-25,0 0,-1 24,1-24,0 25,25-25,-26 25,1-25,25 0,-25 25,24-25,-24 0,0 25,24-25,-24 0,0 0,0 0,25 24,-26-24,26 0,-25 0,0 0,-1 0,1 0,0 0,25 0,-26 0,26 0,-25 0,0 0,-1 0,1 0,0 25,0-25,0 0,-1 0,1 25,0-25,0 25,0-25,-1 0,-24 25,25-25,0 0,0 25,0-25,-1 0,1 0,0 0,0 24,0-24,-1 0,1 0,0 0,0 0,0 0,0 25,-1-25,1 0,0 25,0-25,0 0,-1 25,1-25,0 0,-25 25,25-25,0 0,-1 24,1-24,-25 25,-25-25,1-25</inkml:trace>
  <inkml:trace contextRef="#ctx0" brushRef="#br1" timeOffset="465671.8616">12849 14089,'0'-25,"0"0,0 1,0-1,0 0,0 0,-25 25,25-25,-25 25,0-24,1-1,-1 25,0 0,0 0,0 0,1 25,-1-1,0 1,25 0,0 0,0 0,0-1,0 1,0 25,0-25,0 24,0-24,0 0,25 0,-25-1,0 26,25-25,-25 0,24-25,1 25,0-50,0 25,-25-25,25 0,-1-25,1 26,-25-26,25 25,-25 0,0-24,25 24,-25-25,0 26,0-26,0 25,0 0,0 1,0-1,0 0,0 50,0 0,0-1,0 26,0-25,0 0,0-1,0 1,0 0,0 0,0 0,25-1,-25 1,0 0,24 0,-24 0,25-25,0 24,-25 1,25 0,0-25,-1 25</inkml:trace>
  <inkml:trace contextRef="#ctx0" brushRef="#br1" timeOffset="469524.2281">17363 14064,'0'0,"0"-25,-25 25,25 25,25-25,0 0,0 25,0-25,-1 25,1 0,0-1,-50 1,25 0,-25 25,1-26,-1 26,0-25,0 0,0 0,1-1,-1 1,0-25,0 25,50-25,0-25,0 25,-1 0,1-25,25 25,-25-24,-1 24,26 0,-25-25,25 25,-26 0,26-25,-25 25,24-25,-24 0</inkml:trace>
  <inkml:trace contextRef="#ctx0" brushRef="#br1" timeOffset="469887.9802">17909 13990,'-25'-25,"50"50,-50-75,0 50,25-25,-24 25,24 25,-25-25,0 25,25 0,-25 24,0 1,25 24,-24-24,24 0,-25-26,25 26,25-25,-1 0,1-25,0-25,0 0,0 0,-1 0,-24 1,25-26,0 25,-25-24,0 24,25 0,-25 0,0 0,-25 50,25 0,25 0,-25 0,0-1,0 26,0-25,0 0,25-1,-25 1,0 0,24-25,-24 25,25-25,-25 25,25-25</inkml:trace>
  <inkml:trace contextRef="#ctx0" brushRef="#br1" timeOffset="470179.9077">18008 14114,'0'0,"0"-25,-25 25,25 25,25-25,0 0,25 0,-26 0,1 0,0 0,25 0,-26 0,1 0,0 0,0 0,0 0,-25-25,0 0,-25 25,0-25,25 1</inkml:trace>
  <inkml:trace contextRef="#ctx0" brushRef="#br1" timeOffset="470347.8735">18157 13891,'-25'-25,"50"50,-50-25,25 24,0 1,0 0,0 25,0-1,0 1,0-1,0 1,0 0,0-1,25 1,-25-25,0 24,25-24,0-25</inkml:trace>
  <inkml:trace contextRef="#ctx0" brushRef="#br1" timeOffset="470788.094">18479 13494,'-24'25,"24"-1,0 1,0 0,0 25,0 24,0-24,0 24,0 0,0 1,0-1,0-24,0-1,0 1,0-25,0 0,0-50,0 0,0 0,0 0,0-24,0 24,0 0,24-24,-24 24,0 0,25 25,-25-25,25 25,-25-25,25 25,0 25,0-25,-1 25,-24 0,25 0,-25-1,25 1,-25 0,0 0,0 0,0-1,0 1,-25 25,25-25,-25-1,1 1,-26 0,25 0,0 0,0 0,1-1,-1-24,0 0,0-24,0-1,1 0</inkml:trace>
  <inkml:trace contextRef="#ctx0" brushRef="#br1" timeOffset="472087.7512">13295 14213,'-24'0,"48"0,1 0,0 25,25-25,-26 0,1 0,25 0,-1 25,1-25,0 0,-1 24,1-24,-1 0,1 0,0 0,-1 0,1 0,-1 0,1 0,0 0,-26 0,26 0,0 25,-1-25,1 0,0 0,-1 0,1 25,-1-25,1 0,0 0,-1 0,1 0,-1 0,1 0,0 0,-1 0,1 0,-1 25,1-25,-25 0,24 0,1 0,0 0,-26 0,26 25,-25-25,25 0,-26 0,26 0,-25 0,24 25,1-25,-25 0,0 24,-1-24,26 0,-25 0,0 0,24 25,-24-25,0 25,0-25,24 0,-24 0,0 0,0 0,24 0,-24 0,0 0,0 0,24 0,-24 0,0 0,0 0,-1 0,1 0,25 0,-25 0,-25 25,25-25,-1 0,1 0,0 0,0 0,0 25,-1-25,1 0,0 0,0 0,0 0,-1 0,1 0,0 0,0 0,0 0,-1 0,1 0,0-25,0 25,0 0,-50 0,0 0</inkml:trace>
  <inkml:trace contextRef="#ctx0" brushRef="#br1" timeOffset="475459.6916">7764 15429,'0'-25,"-25"0,0 25,25-25,25 25,0 25,24-25,1 25,24 0,1-1,-1 1,1 25,-1-25,1-1,-1 1,-24 0,24 0,-24 0,-1-1,1-24,-1 25,-24-25,0 25,0-25,-25 25,25-25,-1 0,-24 25,25-25,-50-25,25 0</inkml:trace>
  <inkml:trace contextRef="#ctx0" brushRef="#br1" timeOffset="476040.7461">9178 15553,'0'0,"-25"0,0 0,25 24,-25 1,25 0,0 0,0 24,0 1,0-25,0 24,0-24,25 0,-25 25,0-26,25 1,0 25,0-25,-25-1,24 1,1-25,0 25,0-25,0 0,-1-25,1 0,0 1,0-1,-25-25,25 25,-25 1,0-26,0 25,0-24,0-1,0 0,0 1,0 24,-25-25,0 26,0-26,25 25,-25 0,1 25,-1-24,0 24,0 0,0 24,1 1,24 0,0 0,-25 0,25-1</inkml:trace>
  <inkml:trace contextRef="#ctx0" brushRef="#br1" timeOffset="477323.979">10592 15404,'0'0,"-25"-25,0 0,0 25,0-25,1 0,48 50,1-25,0 0,25 0,-1 25,26 0,-1 0,25 0,-24-25,24 24,0 1,-24 0,49 0,-25 0,0-1,-25 1,26 0,-1-25,-25 25,1-25,-1 25,0-25,1 0,-1 24,-24-24,0 0,-1 0,-24 0,0 0,0 0,-1 25,1-25,-50 0,-49-49,49 73</inkml:trace>
  <inkml:trace contextRef="#ctx0" brushRef="#br1" timeOffset="478188.3073">12328 16123,'25'25,"0"-25,-1 0,1 25,0-25,0 0,0 24,-1 1,1 0,-25 0,0 0,-25-1,25 1,-24 0,-1 0,0 0,0-25,0 25,1-1,-26-24,25 0,25 25,-25-25,1 0,48-25,1 25,0-24,0 24,0 0,-1-25,1 25,0 0,-25 25,25-25,0 24,-25 1,0 0,0 0,0 0,0-1,-25-24,25 25,-25 0,0 0,25 0,-25-1,25-48</inkml:trace>
  <inkml:trace contextRef="#ctx0" brushRef="#br1" timeOffset="478603.1516">12973 16297,'0'0,"0"-25,-25 0,25 0,-25 0,25 1,-25 24,1 0,-1 0,0 24,0 1,0 0,25 0,-24 24,-1 1,25 0,0-1,0-24,0 0,0 0,25 0,-25-1,24-24,1 0,0 0,0-24,0-1,-1 0,-24 0,25-24,-25 24,25-25,-25 25,25-24,-25 24,0 0,0 50,0 0,0-1,25 1,-25 0,24 25,-24-25,25-1,-25 1,25 0,0 0,0 0,-1-1,1-24</inkml:trace>
  <inkml:trace contextRef="#ctx0" brushRef="#br1" timeOffset="480439.8871">14362 16396,'0'0,"-25"0,0 0,0-25,50 50,0-25,0 0,0 25,24-25,-24 0,25 0,-25 0,-1 0,26 0,-25 0,0 0,-1 0,1 0,-50 25,1-1,24 1,-25 0,0 25,25-26,-25 26,0 0,25-26,-24 26,-1 0,25-1,0-24,-25 25,25-26,0 1,0 0,0-50,25 0</inkml:trace>
  <inkml:trace contextRef="#ctx0" brushRef="#br1" timeOffset="480840.2134">15056 16545,'-24'0,"24"-25,-25 0,0 0,0 25,0 0,1 0,-1 25,0 25,0-25,0 24,1 1,24-1,-25 1,25 0,25-26,-25 1,0 0,24-25,1 0,0 0,0-25,0 0,-1-24,1 24,0-25,0 1,-25-1,25 25,-25-24,0 24,0 0,0 50,0 25,0-26,0 1,24 25,-24-25,0 24,25-24,-25 0,25 0,0-1,0-24,-1 0,-24-24,25-1</inkml:trace>
  <inkml:trace contextRef="#ctx0" brushRef="#br1" timeOffset="481004.0906">15304 16520,'0'0,"25"25,0-25,0 0,0 0,0-25,-1 25,1-25,25 25,-25-25,-1 25,-24-24</inkml:trace>
  <inkml:trace contextRef="#ctx0" brushRef="#br1" timeOffset="481188.6777">15429 16272,'0'0,"-25"25,25-1,0 1,0 25,0-25,0 49,0-24,0-1,0 1,0 0,0-1,0 1,0-25,25-1,-25 1,24-50</inkml:trace>
  <inkml:trace contextRef="#ctx0" brushRef="#br1" timeOffset="481519.8574">15652 16272,'0'0,"25"25,-1-25,1 24,0 1,0 0,-25 0,0 0,25-25,-50 25,25 24,-25-24,25 0,-25 0,0-1,1 1,48-50,1 25,0-24,0 48,0 1,-25 0,0 0,0 0,-25-1,25 1,-25 25,0-25,25-1,-25 1,1-50</inkml:trace>
  <inkml:trace contextRef="#ctx0" brushRef="#br1" timeOffset="481944.0016">16148 16098,'0'25,"0"0,0 0,-25 24,25 1,0 24,0-24,0 24,0 1,0-26,0 26,0-1,25-24,-25-1,0-24,0 0,0 0,0-50,0-25,0 26,0-26,0 0,0 1,25-1,-25 25,24-24,-24 24,25 25,-25-25,25 25,0 0,0 0,-25 25,24-25,-24 25,0 0,0-1,0 26,0-25,0 0,-24 24,24-24,-25 0,25 24,-25-24,0 0,0 0,1 0,-1-25,25 24,-25-24,0 0,0 0,-74-74,74 49,-24 0</inkml:trace>
  <inkml:trace contextRef="#ctx0" brushRef="#br1" timeOffset="482799.6424">13246 15329,'25'0,"-1"25,1-25,0 25,0-25,24 25,1 0,0-25,-1 24,1-24,-1 25,26-25,-26 0,26 0,-26 0,26 0,-26 0,26 0,-26 25,26-25,-1-25,-24 25,24 0,1 0,-1 0,1-25,-1 25,0 0,-24 0,24 0,1-24,-26 24,26 0,-26 0,26 0,-26 0,1 0,25 0,-26 0,26 0,-26 0,1 0,-1 0,1 0,0 0,24 0,-24 0,-1 24,1-24,-1 0,1 0,0 0,-1 0,1 0,-1 0,1 0,0 0,-25 0,24 0,1 25,-1-25,1 0,0 0,-1 0,1 0,-1 0,1 0,-25 0,24 25,-24-25,25 0,-25 0,24 0,-24 25,0-25,0 0,-1 0,1 25,25-25,-25 0,-1 0,26 24,-25-24,24 0,-24 0,0 25,25-25,-25 0,-1 0,26 25,-25-25,0 0,24 0,-24 0,0 0,0 25,-1-25,1 0,0 0,0 0,-25 25,0-50,-25 25,0 0,0 0,1 0,-1 0</inkml:trace>
  <inkml:trace contextRef="#ctx0" brushRef="#br2" timeOffset="499660.6544">12154 16049,'0'0,"-25"0,25-25,-24 25,73 25,-24-25,0 24,25 1,-1 0,26 25,-26-26,50 1,-24 25,-1-25,25-1,-24 1,-26-25,26 25,-26-25,1 0,-25 25,0-25,-1 25,1-25,0 25,-25-1,-25-48,0 24,-24 0</inkml:trace>
  <inkml:trace contextRef="#ctx0" brushRef="#br2" timeOffset="500151.908">12799 17115,'-25'0,"25"25,0 0,0 24,0 1,0 0,0-1,0 1,25-1,-25-24,25 25,-25-25,25 24,0-24,-1 0,1-25,0 0,0-25,0 25,-1-25,1 1,0-1,-25-25,25 25,0-24,-25-1,24 25,-24-24,0-1,0 25,0-24,0-1,-24 25,24-24,-25 24,0-25,0 50,25-25,-25 1,1 24,-1 0,0 24,0-24,25 25,-25 0,25 0,-24 0,-1-1</inkml:trace>
  <inkml:trace contextRef="#ctx0" brushRef="#br2" timeOffset="502080.6919">14312 16470,'0'0,"-25"0,50 0,0 0,25 0,-25 0,-1 0,51 0,-26 0,51 0,-26 0,25 25,-24-25,24 0,0 0,0 0,0 0,1 25,-1-50,0 50,0-50,-24 50,24-25,0 0,-24 0,-1 0,0 25,1-25,-26 0,1 25,0-25,-1 0,1 24,-25-24,0 0,-25 25,24-25,1 0,-50 0,1 0,-1-25,0 25</inkml:trace>
  <inkml:trace contextRef="#ctx0" brushRef="#br2" timeOffset="502827.6682">17314 16818,'0'-25,"0"0,0 0,0 0,-25 25,25-24,0-1,0 0,-25 25,25-25,-25 0,0 1,1 24,-1 0,25 24,-25-24,25 50,-25-25,0 24,1 1,24 0,0 24,0-24,0-1,0-24,0 0,24 0,-24-1,25-24,0 0,0 0,0 0,-1-24,-24-1,25 0,0-25,-25 26,25-26,-25 25,25-24,-25-1,0 25,0 0,0 1,-25-1,25 50,0-1,25 1,-25 0,0 0,0 0,24 24,-24-24,25 0,-25 24,25-24,-25 0,25 0,0-25,-25 25,24-25,-24 24,25-24,-50-24</inkml:trace>
  <inkml:trace contextRef="#ctx0" brushRef="#br2" timeOffset="508288.3636">19521 13667,'0'0,"0"-24,-25 24,50 0,0 0,0 0,25 0,-1 0,-24 0,25 0,-1 0,-24 0,25 0,-26 0,1 0,0 0,0-25,0 25,-1 0,-48 25,-1-25,0 0,-25 0</inkml:trace>
  <inkml:trace contextRef="#ctx0" brushRef="#br2" timeOffset="508548.7029">19496 13816,'0'25,"25"-25,0 0,0 0,25 0,-26 0,26 25,0-50,-1 25,1 0,-25 0,24 0,-24 0,0 0,0 0,-1 0,1 0,0 0,-50-50,0 26</inkml:trace>
  <inkml:trace contextRef="#ctx0" brushRef="#br2" timeOffset="509119.9228">20910 13692,'0'-25,"0"1,0-1,0 0,0 0,0 0,-24 1,24-1,-25 0,0 0,0 25,0 0,1 0,-26 0,25 25,-25 0,1 24,24 1,0 24,-24-24,49 24,-25 1,25-26,0 26,25-26,-25-24,24 0,1 0,0 0,0-25,0 0,-1 0,1 0,0-25,25 0,-25-25,-1 26,1-26,0 0,0 1,0-1,-1-24,1 24,-25 1,0-1,25 0,-25 26,0-1,-25 50,25 24,0 1,0-1,0 1,0 0,25-1,-25 1,0-1,25 1,-25-25,25 0,-25-1,24 1,-24-50,0-49,0 49,0-24</inkml:trace>
  <inkml:trace contextRef="#ctx0" brushRef="#br2" timeOffset="509532.6782">21233 12898,'25'-24,"-1"48,-24 1,0 0,0 0,0 0,0-1,0 26,0-25,-24 0,24 24,0-24,0 0,0 0,0 0,24-25,1 0,0 24,0-24,0 0,-1 0,1-24,0 24,25 0,-26-25,1 25,0-25,-50 25,0-25,1 25,24-25,-25 25</inkml:trace>
  <inkml:trace contextRef="#ctx0" brushRef="#br2" timeOffset="509759.7215">21530 12874,'0'0,"-24"24,24 26,0-25,-25 24,25 1,0 0,-25-1,25 1,-25 0,25-1,0-24,0 0,0 24,-25-24,25 0,0 0,0 0,0-1,-24-24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26:35.0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2530 1538</inkml:trace>
  <inkml:trace contextRef="#ctx0" brushRef="#br0" timeOffset="1007.8245">2530 1513,'0'-25,"-25"25,25-25,0 1,25-1,-25 0,0 0,0 0,0 50,0 0,0 0,0 0,0-1,0 1,0 0,0 0,0 0,0-1,0 1,-25 0,25 25,0-25,25-1,-25 1,0 25,0-25,0-1,0 26,0-25,0 24,0-24,0 25,0-1,0-24,0 25,0-25,0 24,25-24,-25 25,0-26,0 26,0-25,0 0,0 24,0-24,-25 25,25-26,0 26,0-25,0 0,0 24,0-24,0 0,0 0,0 24,0-24,0 0,0 0,0 0,0-1,0 26,0-25,0 0,0-1,0 1,0 25,0-25,0-1,25 1,-25 25,0-25,0-1,0 1,-25 0,25 0,0 24,25-24,-25 0,0 0,0 0,0-1,0 1,0 0,0 25,0-25,0-1,0 1,0 0,0 0,0 0,0-1,0 1,0 0,0 0,0 0,0-1,0 1,0 0,0 0,0 0,-25-25,25 24,0 1,0 0,0 0,0 0,0-1,0 1,0 0,0 0,0 0,0-1,0 1,0 0,0 0,0 0,0-1,0 1,0 0,0 0,0 0,0-1,0-48,0-1,0-25,0-24,-25 24</inkml:trace>
  <inkml:trace contextRef="#ctx0" brushRef="#br0" timeOffset="2247.5748">3175 1488,'0'-25,"25"25,-25-24,0-1,0 0,-25 0,25 0,0 1,-25-1,25 0,-25 25,1-25,-1 25,0 25,0 0,0 0,1-1,-1 26,0 0,25-1,-25 1,25-1,0-24,25 25,-25-25,0 0,25-25,-25 24,25-24,-1 0,1-24,0-1,-25 0,25-25,0 1,-25 24,24-25,1 1,-25 24,0-25,0 25,0 1,0-1,0 50,0-1,0 1,0 0,0 25,0-1,0-24,25 25,-25-26,25 1,-25 0,25 25,-1-25,1-25,-25 24,25 1,0 0</inkml:trace>
  <inkml:trace contextRef="#ctx0" brushRef="#br0" timeOffset="2728.1759">3125 2406,'0'-25,"0"0,0 1,0-1,0 0,0 0,-24 25,24-25,-25 25,0 0,25 25,-25-25,0 50,1-25,-1 24,25 1,0-1,-25 1,25 0,0-26,25 26,-25-25,25 0,-1-25,1 0,0-25,-25 0,25 0,0 0,-1-24,-24-1,25 25,-25-24,25 24,-25 0,0 0,0 1,0 48,-25 1,25 0,0 25,0-26,25 26,-25 0,0-26,25 26,0-25,-1 0,-24 0,25-1,0 1,-25 0</inkml:trace>
  <inkml:trace contextRef="#ctx0" brushRef="#br0" timeOffset="3284.6269">3200 3547,'0'-25,"0"0,-25 1,25-1,0 0,0 0,-25 25,25-25,0 1,-25 24,1-25,-1 25,0 25,0-1,0 26,1-25,-1 24,25 1,-25 0,25-26,0 26,0-25,25 0,-25 0,25-1,-1-48,1 24,-25-25,25 0,0 0,0 0,-1-24,-24 24,25-25,-25 25,25 1,-25-1,0 0,0 50,0 0,0-1,0 1,0 25,0-25,0-1,25 26,-25-25,25 0,-1 0,-24-1,25 1,0 0</inkml:trace>
  <inkml:trace contextRef="#ctx0" brushRef="#br0" timeOffset="3868.3188">3249 4366,'0'-25,"0"0,0 0,-24 0,24 1,-25-1,25 0,-25 25,0-25,0 0,1 25,-1 0,0 0,25 25,-25 0,0 0,1 24,-1-24,0 25,25-1,0 1,0 0,0-1,0 1,0-25,0-1,0 1,25 0,0 0,-1-25,-24-25,25 25,0-25,0 0,-25 1,25-1,-1-25,-24 1,25-1,-25 25,25-24,-25-1,0 25,0-24,0 24,0 0,0 50,0 0,0-1,0 1,0 25,25-25,-25 24,25 1,-25-25,24 24,1-24,0-25,-25 25,25 0,0-25,-1 0</inkml:trace>
  <inkml:trace contextRef="#ctx0" brushRef="#br0" timeOffset="5096.1403">5011 1116,'0'-25,"0"1,0-1,0 0,0 0,-25 0,25 1,0-1,0 50,0-1,0 26,25 0,-25-1,0 26,0-1,0-24,-25 24,25-24,0-1,25 1,-25-25,0-1,0-48,0-1,0-25,0 25,0-24,0 24,0-25,0 26,24-1,-24 0,25 0,0 25,0 0,0 0,-1 25,1 0,-25 0,25-1,-25 1,0 0,0 0,0 0,0-1,0 1,-25 0,25 0,-25 0,1-1,-1 1,0 0,0 0,0 0,1 0,-1-25,0 0,0 0,-24 0,24 0</inkml:trace>
  <inkml:trace contextRef="#ctx0" brushRef="#br0" timeOffset="5543.5778">4961 2406,'0'0,"0"-25,-25 0,25 1,-25-1,25 0,-24 0,24 0,-25 1,0 24,0 24,25 1,-25 0,0 25,1-1,24 26,-25-26,25 26,0-26,0-24,0 25,25-25,-1-25,-24-25,25 0,0 0,0 0,0-24,0-1,-25 0,24 1,-24-1,25 25,-25-24,25 24,-25 50,0 0,0-1,0 26,0-25,0 24,0-24,25 25,-25-1,0-24,25 0,-25 0,24 0,-24 0,0-75,25 25</inkml:trace>
  <inkml:trace contextRef="#ctx0" brushRef="#br0" timeOffset="5743.7871">5110 2381,'25'0,"-1"0,1 0,25-25,-25 25,-1 0,1 0,0 0,0 0,0 0,-25 25,-25-25</inkml:trace>
  <inkml:trace contextRef="#ctx0" brushRef="#br0" timeOffset="5944.3552">5234 2183,'0'-25,"-25"25,25 25,0 0,0-1,25 1,-25 25,0-25,0 24,0 1,0-25,0 24,0 1,0-1,0-24,25 0,-25 0,24-25,-24-25</inkml:trace>
  <inkml:trace contextRef="#ctx0" brushRef="#br0" timeOffset="6376.3845">5581 1786,'0'0,"-25"25,25 0,0-1,0 26,0 0,0-1,0 1,0 24,25 1,-25-26,0 1,0 24,0-49,0 25,0-26,0 1,0-50,0 1,0-1,0 0,0-25,0 1,0 24,25 0,-25 0,0 1,0-1,25 25,-1 0,1 0,0 0,-25 25,25-1,0 1,-25 0,0 0,0 0,0-1,0 1,0 0,-25 0,25 0,-25-1,0 1,0 0,1 0,-1 0,25-1,-25 1,0 0,0-25,1 0,-1 0,0 0</inkml:trace>
  <inkml:trace contextRef="#ctx0" brushRef="#br0" timeOffset="7351.6571">4638 3299,'0'-25,"25"25,0 25,0-25,0 25,-25 0,24-1,1 1,-25 0,25 0,-25 0,-25-1,25 1,0 0,-25 0,1 0,-1-1,0 1,-25 0,26 0,-1-25,0 25,0-25,0 0,1 0,-1 0,50 0,-1 0,1 0,0 0,25 0,-1 0,-24 0,25 0,-1 0,1 0,-25 0,24 0,1 0,-25-25,0 0,-1 0,1 0,0 1,-25-1,0 0,0 0,0 0,0 1,-25-1,25 0,-25 25,1-25,-1 25,0 0,0 25,0 25,25-26,-24 26,24 0,0-1,0 1,0 0,24-1,-24-24,25 0,0-25,0 0,0 0,-25-25,24 0,-24-24,25 24,-25-25,0 25,25 0,-25-24,0 24,0 0,0 50,0 0,0 0,25-1,-25 26,0-25,25 0,-25 24,24-24,-24 0,25-25,-25 25,0 0</inkml:trace>
  <inkml:trace contextRef="#ctx0" brushRef="#br0" timeOffset="8452.1603">5308 3423,'0'25,"25"-25,0 0,0 0,24 0,-24 0,0 0,0 0,-1 0,1 0,0 0,0 0,0 0,-1 0,-48 0,-1 0</inkml:trace>
  <inkml:trace contextRef="#ctx0" brushRef="#br0" timeOffset="8652.4109">5457 3249,'0'0,"0"-24,0 48,0 1,25 0,-25 25,0-1,0 1,0-1,0 1,0 0,0-1,0 1,0 0,0-26,25 26,-25-25,24 0,1-50,-25 0,25-25</inkml:trace>
  <inkml:trace contextRef="#ctx0" brushRef="#br0" timeOffset="9032.0159">5779 3076,'0'25,"0"24,0 1,0 24,0-24,0 24,0 1,0-1,0 0,0-24,0 25,0-51,0 26,0-25,0-50,0 0,0 0,0-24,0 24,0-25,0 25,25-24,50-26,-50 75,-1 25,1-25,-25 25,0 0,25 0,-25-1,0 1,0 25,0-25,-25 0,25-1,-25 1,25 0,-24 0,-1 0,0-1,0 1,0-25,-49 25,49-25,-25 25</inkml:trace>
  <inkml:trace contextRef="#ctx0" brushRef="#br0" timeOffset="9651.8366">4713 4242,'-25'0,"50"-25,0 25,-25 25,24-25,1 0,0 24,0 1,0 0,-25 0,0 0,0-1,0 1,-25 0,25 25,-25-26,0 1,0 0,1 25,-1-26,0-24,0 25,0-50,50 1,0-1,25 0,-26 25,1 0,0 0,0 0,0 0,-25 25,0 0,0-1,0 1,-25 25,25-25,-25-1,25 26,-25-25,25 0,-25 0,1-25</inkml:trace>
  <inkml:trace contextRef="#ctx0" brushRef="#br0" timeOffset="10027.8246">5110 4514,'0'0,"0"-24,25 24,-25-25,-25 0,0 25,0 0,0 0,1 25,-26 0,25-1,0 26,1 0,24-26,-25 26,25 0,25-26,-25 1,24 0,1-25,0 0,0-25,0 0,-1 1,-24-1,25 0,0-25,-25 26,25-26,-25 25,25 0,-25 1,0-1,-25 50,25 24,0-24,0 25,0-1,0 1,25-25,-25 24,24-24,-24 25,0-25,25-25,-25 24,25-24,0-24</inkml:trace>
  <inkml:trace contextRef="#ctx0" brushRef="#br0" timeOffset="10219.3758">5283 4514,'25'25,"0"-25,0 0,0 0,24 0,-24 0,0-25,24 25,-24 0,0 0,0 0,-25-24</inkml:trace>
  <inkml:trace contextRef="#ctx0" brushRef="#br0" timeOffset="10383.887">5432 4341,'0'25,"0"-1,0 1,0 0,25 25,-25-1,0 1,0-1,0 1,25 0,-25-1,0 1,0-25,25 0,-25-1,24-24</inkml:trace>
  <inkml:trace contextRef="#ctx0" brushRef="#br0" timeOffset="10807.7713">5804 4142,'0'25,"0"0,0 0,0 24,0 1,0 24,0-24,0 24,0 1,0-26,0 26,0-50,0 24,0-24,0-50,0 0,0 1,0-1,0-25,0 25,0-24,25 24,-25-25,0 26,25-1,0 0,0 0,-1 25,1 0,-25 25,25-25,0 25,-25 0,25-1,-25 1,0 0,0 0,0 24,0-24,0 0,-25 0,25 0,-25-1,0 1,25 0,-25-25,1 0,24 25,-25-25,0-25,0 25,0-25,0 0</inkml:trace>
  <inkml:trace contextRef="#ctx0" brushRef="#br0" timeOffset="11711.91">8533 1116,'0'-25,"0"1,-25-1,0 0,0 25,1-25,-1 25,0 25,25 0,-25 0,0-1,-24 26,49 0,-25-1,0 1,25-25,0 24,25 1,-25-25,25-1,0 1,-1 0,1 0,25-25,-25 0,24 0,-24-25,25 25,-26-25,1 25,0-25,0 1</inkml:trace>
  <inkml:trace contextRef="#ctx0" brushRef="#br0" timeOffset="12383.5263">8161 2108,'0'-24,"-25"24,25-25,-25 25,0 0,1 0,-1 0,0 0,0 0,0 25,0-1,1 1,-1 0,25 0,-25 24,25-24,0 25,0-25,0-1,0 1,25 0,0 0,-1-25,1-25,0 25,0-25,-25 0,25 1,0-1,-25 0,24-25,-24 26,25-1,-25 0,0 0,0 0,0 50,0 0,25 25,-25-26,0 1,0 25,25-25,-25-1,0 1,25 0,-1 0,1-25,-25-25,25 25</inkml:trace>
  <inkml:trace contextRef="#ctx0" brushRef="#br0" timeOffset="12572.5581">8334 2108,'0'0,"25"0,0 0,0 0,0 0,-1-24,1 24,25 0,-25 0,-1 0,1 0,0 0,-75-25,26 25</inkml:trace>
  <inkml:trace contextRef="#ctx0" brushRef="#br0" timeOffset="12728.6086">8458 1935,'0'0,"0"25,0-1,0 1,25 25,-25-25,0 24,0 1,0-1,25 1,-25 0,0-26,25 1,-25 0,25-25</inkml:trace>
  <inkml:trace contextRef="#ctx0" brushRef="#br0" timeOffset="13103.795">8781 1736,'-25'0,"25"25,0 0,-25 0,25 24,0 1,0 0,0 24,0 0,0-24,0 24,0-24,0 0,0-1,25-24,-25-50,0 0,0 1,0-26,0 0,0 1,25-1,-25 25,25-24,-25 24,24 0,1 25,0 0,-25 25,25-25,0 25,-25 0,0-1,0 26,24-25,-24 0,0-1,0 1,-24 0,24 0,-25 0,0-1,25 1,-25-25,0 25,1 0,-1-25,-25-25,50 0</inkml:trace>
  <inkml:trace contextRef="#ctx0" brushRef="#br0" timeOffset="13360.009">9054 2133,'25'-25,"-1"25,1 0,0 0,0 0,24-24,-24 24,0 0,25 24,-26-24,1 0,0 0,0 0,-50 0,0 0</inkml:trace>
  <inkml:trace contextRef="#ctx0" brushRef="#br0" timeOffset="13524.2844">9277 1910,'-25'0,"25"25,0 0,0-1,0 26,0 0,0-1,0 1,0-1,0-24,25 25,-25-25,0 24,0-24,25-25</inkml:trace>
  <inkml:trace contextRef="#ctx0" brushRef="#br0" timeOffset="13776.1666">9748 1984,'0'-24,"-25"24,1-25,-1 25,0 0,0 25,0 24,1 1,-1-25,25 24,0 1,0 24,0-49,0 25,0-1,25-24,-1 0,-24 0,25-25,0 24,0-24,0-24,-1 24,1 0,0-25,0 25,0-25,-25 0,24 25</inkml:trace>
  <inkml:trace contextRef="#ctx0" brushRef="#br0" timeOffset="14496.02">7640 3051,'25'25,"-1"0,1-25,0 24,0-24,-25 25,25 0,-25 0,-25 0,25-1,-25 1,0 0,0 0,1 0,-1-1,50-48,-1 24,1 0,0 24,0-24,0 25,-1 0,-24 0,0 0,0-1,0 1,-24 0,24 0,-25 0,0-1,0 1,25 0,-25 0,1-25,-26-25,50 0</inkml:trace>
  <inkml:trace contextRef="#ctx0" brushRef="#br0" timeOffset="14891.8407">8111 3398,'0'0,"0"-25,0 1,0-1,0 0,0 0,-25 0,1 25,-1 0,0 25,0-25,25 50,-25-25,0 24,25 1,0-25,-24 24,24 1,0-1,24-24,-24 25,25-25,0-25,0-25,0 0,-25 0,25 0,-1 1,-24-26,25 25,-25-24,25 24,-25 0,0 0,0 0,0 1,0-1,0 50,0-1,-25 1,25 0,0 25,25-26,-25 26,0-25,0 0,25-1,-25 26,0-25,25-25,-1 25,1-50</inkml:trace>
  <inkml:trace contextRef="#ctx0" brushRef="#br0" timeOffset="15099.8011">8334 3349,'0'24,"25"1,0-25,0 25,0-25,24 0,-24 0,0 0,24 0,-24-25,0 25,0 0,0 0</inkml:trace>
  <inkml:trace contextRef="#ctx0" brushRef="#br0" timeOffset="15271.7998">8533 3200,'-25'0,"25"25,0 24,25-24,-25 25,0-1,0 1,0-1,0 1,0-25,0 24,0-24,0 0,25 0,-25 0</inkml:trace>
  <inkml:trace contextRef="#ctx0" brushRef="#br0" timeOffset="15616.0799">8830 3150,'0'25,"25"-25,-25 25,25-25,0 25,0-25,-1 24,1 1,0 0,-25 0,0 0,0-1,-25 1,0 0,1 0,-1 0,0-1,0 1,0 0,1 0,-1-25,50 0,-1 0,1-25,0 25,25-25,-26 25,1 0,0-25,0 25,25-24,-50-1,24 25,1-25</inkml:trace>
  <inkml:trace contextRef="#ctx0" brushRef="#br0" timeOffset="15996.4928">9153 2977,'-25'0,"25"24,0 1,25 25,-25-1,0 1,0 0,0 24,0-24,0 24,0-24,0-26,0 26,0-25,0 0,0-50,0 0,0 0,0 0,0 1,25-26,-25 25,0 0,25 25,-1-24,-24-1,25 25,0 0,0 0,0 25,-1-25,1 24,-25 1,25 0,-25 0,0 0,0-1,0 1,-25 0,25 0,-25 0,1-1,-1 1,0 0,0-25,0 25,1-25,-1 0,0-25,25 0,0 0</inkml:trace>
  <inkml:trace contextRef="#ctx0" brushRef="#br0" timeOffset="16252.4965">9550 3349,'-25'0,"50"0,0 0,-1 0,26 0,-25 0,0 0,-1 0,1 0,0 0,0 0,0 0,-50 0,0 0</inkml:trace>
  <inkml:trace contextRef="#ctx0" brushRef="#br0" timeOffset="16399.474">9699 3175,'-25'-25,"25"50,0 0,0 0,0-1,0 26,0 0,0-1,0 1,0-25,0 24,0 1,25-25,-25-1,0 1</inkml:trace>
  <inkml:trace contextRef="#ctx0" brushRef="#br0" timeOffset="16664.6207">10170 3175,'0'0,"-25"-25,0 25,1 0,-1 0,0 25,25 0,-25 24,0 1,25 0,-25-1,25 1,0-1,0-24,25 25,-25-25,25 24,0-24,0 0,0-25,24 0,-24 0,0-25,0 0,24 25,-24-25,0 1</inkml:trace>
  <inkml:trace contextRef="#ctx0" brushRef="#br0" timeOffset="17323.7861">7863 4217,'0'0,"-25"0,25-25,-25 25,1 25,24 24,-25 1,0 0,25 24,-25 0,25 1,0-1,-25 1,50-26,-25 1,0 0,25-26,0 1,0-50,-1 25,1-24,0-1,-25 0,25-25,-25 25,25 1,-25-1,0 0,0 0,0 0,0 1,-25-1,25 0,-25 25,25-25,-25 25,0 0,1 25,24 0,-25 0,25 24,0-24,0 0,0 0,25 24</inkml:trace>
  <inkml:trace contextRef="#ctx0" brushRef="#br0" timeOffset="17699.4618">8285 4614,'0'0,"0"-25,0 0,0 0,-25 25,0-25,25 1,-25 24,1 0,-1 0,0 24,0 1,25 0,-25 0,25 24,-24-24,24 25,0-1,0 1,0-25,24 0,-24 0,25-25,0 0,0-25,-25 0,25 0,-1 0,-24 0,25-24,0 24,-25-25,0 26,25-1,-25 0,0 0,0 50,0 0,0 0,0-1,0 1,0 0,0 0,0 0,25-1,-25 1,0 0,24-25,1 0,0 0</inkml:trace>
  <inkml:trace contextRef="#ctx0" brushRef="#br0" timeOffset="17891.3537">8582 4514,'-24'25,"48"-25,1 25,0-25,0 0,0 0,-1 0,1 0,0 0,25 0,-26 0,1 0,0 0,0 0</inkml:trace>
  <inkml:trace contextRef="#ctx0" brushRef="#br0" timeOffset="18088.1491">8756 4316,'-25'25,"25"0,0-1,0 1,25 25,-25-1,0 1,0-25,0 24,0 1,0 0,0-26,25 26,-25-25,0 0,-25-75</inkml:trace>
  <inkml:trace contextRef="#ctx0" brushRef="#br0" timeOffset="18444.2195">9103 4291,'25'0,"-25"25,25-25,-25 25,25-25,-25 25,25-1,-25 1,0 0,-25 0,25 0,-25-1,0 1,0 0,1-25,48 0,1 0,0-25,25 25,-26 0,1 0,0 25,0 0,-25 0,0-1,0 1,-25 25,0-25,0-1,1 1,-1 0,25 0,-25-25,0 0,25-25</inkml:trace>
  <inkml:trace contextRef="#ctx0" brushRef="#br0" timeOffset="18804.2965">9376 4068,'0'25,"0"0,0 24,0 1,25-1,-25 1,0 24,0-24,0 24,0-24,0 0,0-1,0 1,0-25,0-1,0 1,0-50,0 1,0-1,0 0,25-25,-25 26,25-26,-25 25,24 0,1 1,0-1,0 25,0 0,-1 0,1 25,-25-1,25 1,-25 0,-25 0,25 0,0-1,-25 26,1-25,-1 0,0-1,0 1,0 0,1-25,24 25,-25-25,25-25,-25 0</inkml:trace>
  <inkml:trace contextRef="#ctx0" brushRef="#br0" timeOffset="19012.7129">9723 4490,'0'0,"25"0,0 0,0 0,0 0,-1-25,1 25,0 0,25 0,-26-25,1 25,0 0,0 0,-25 25,-25-25</inkml:trace>
  <inkml:trace contextRef="#ctx0" brushRef="#br0" timeOffset="19163.7941">9922 4192,'0'25,"0"0,0-1,0 26,0 0,0-1,-25 1,25-1,0 1,0 0,25-1,-25 1,0-25,25-1,-25 1</inkml:trace>
  <inkml:trace contextRef="#ctx0" brushRef="#br0" timeOffset="19435.8619">10418 4217,'0'0,"0"-25,-25 0,0 25,25-25,-24 25,-1 0,25 25,-25-25,0 25,0 25,25-1,-24-24,24 49,0-24,0 0,0-1,0-24,24 25,1-26,-25 1,25 0,0-25,0 0,-1 0,1-25,25 25,-25-25,-1 1,1-1,0 0,0-25</inkml:trace>
  <inkml:trace contextRef="#ctx0" brushRef="#br0" timeOffset="20432.5112">13271 1364,'0'0,"0"-25,0 1,-25-1,25 0,0 0,0 0,0 1,-25-1,0 25,0 0,0 25,1-25,-1 24,0 26,0-25,0 24,25 1,-24-25,24 0,0 24,24-24,1 0,0-25,0-25,24 0,-24 0,0 1,0-1,0-25,0 1,-1 24,-24-25,25 25,-25-24,25-1,-25 25</inkml:trace>
  <inkml:trace contextRef="#ctx0" brushRef="#br0" timeOffset="20604.6913">13320 695,'0'-25,"0"-25,-25 25,25 75,-24-25,24 24,0 1,0 24,0-24,0 24,0 1,0 24,24-25,-24 26,0-51,25 26,-25-1,25-49,-25 24,0-24,0 0,0 0</inkml:trace>
  <inkml:trace contextRef="#ctx0" brushRef="#br0" timeOffset="21899.8065">12750 2257,'0'0,"0"-25,0 1,0-1,-25 0,25 0,-25 0,25 1,-25-1,0 0,1 25,-1 25,0-25,0 25,25 24,-25-24,1 25,24-1,0-24,-25 25,25-1,25-24,-25 0,0 0,24-25,-24 24,25-24,0-24,0 24,0-25,-1-25,1 25,-25-24,25 24,-25 0,25-24,-25 24,0 0,0 0,0 50,0 0,0 0,0 24,0-24,0 0,0 0,0-1,25 1,-25 0,24 0,-24 0,25-25,0-25</inkml:trace>
  <inkml:trace contextRef="#ctx0" brushRef="#br0" timeOffset="22076.4821">12849 2183,'25'25,"-1"-25,1 0,0 0,0-25,24 25,-24 0,0 0,0 0,0 0</inkml:trace>
  <inkml:trace contextRef="#ctx0" brushRef="#br0" timeOffset="22232.5854">12998 2059,'-25'0,"25"25,0 24,0-24,0 25,0-26,25 26,-25 0,0-26,0 26,0 0,24-1,-24-24,0 0,0 0</inkml:trace>
  <inkml:trace contextRef="#ctx0" brushRef="#br0" timeOffset="22779.6636">13370 1811,'0'-25,"0"50,0 0,0-1,0 26,0 24,0 1,0-1,-25 1,25-1,0 0,0 1,0-26,0 1,0-25,0 0,0-1,0-48,0-1,0 0,25-25,-25 1,0 24,25-25,-25-24,0 24,24 1,-24 24,25-25,-25 26,0-1,25 25,0 0,0 25,-25-1,24 1,-24 0,25 0,-25 24,0-24,0 0,0 0,0 0,0-1,-25 1,1 0,24 0,-25 0,0-25,0 24,0 1,1-25,-1 0,25 25,-25-50,25 0,-25 1</inkml:trace>
  <inkml:trace contextRef="#ctx0" brushRef="#br0" timeOffset="23019.8039">13643 2232,'24'0,"1"0,0 0,0 0,24-24,-24 24,0 0,25 0,-26 0,1 0,0 0,0 0,-50 0</inkml:trace>
  <inkml:trace contextRef="#ctx0" brushRef="#br0" timeOffset="23152.7198">13841 2034,'0'0,"-25"0,25-25,0 50,0 0,25 0,-25 24,0 1,0-25,0 24,0 1,0-1,25 1,-25-25,-50-25,75 0</inkml:trace>
  <inkml:trace contextRef="#ctx0" brushRef="#br0" timeOffset="23367.8153">14213 2059,'0'0,"-25"0,0 0,1 0,-1 25,0-1,25 1,-25 0,25 25,-25-1,25-24,0 25,0-26,25 1,-25 0,25 0,0-25,0 25,-1-25,1 0,0 0,0-25,24 0,-24 0,0 0</inkml:trace>
  <inkml:trace contextRef="#ctx0" brushRef="#br0" timeOffset="23559.8164">14362 2158,'25'0,"0"0,-1 0,1 0,0 0,25 0,-26-25,1 25,0 0,0 25,0-25</inkml:trace>
  <inkml:trace contextRef="#ctx0" brushRef="#br0" timeOffset="23712.1284">14536 2009,'0'0,"0"-25,0 50,0 0,0 0,0 0,0-1,0 26,0 0,0-1,0 1,24-1,-24 1,0-25,-24 0,24-1</inkml:trace>
  <inkml:trace contextRef="#ctx0" brushRef="#br0" timeOffset="24016.0836">15081 2158,'-25'-25,"25"0,-24 1,-1-1,25 0,-25 0,0 25,0 0,1 0,-1 25,0 0,25 0,-25 24,0 1,25-25,0 24,0-24,0 25,0-26,0 1,25-25,-25 25,25-25,0-25,0 25,-1-25,1 1,0-1,25-25,-50 25,24-24,1-1,-25 1,25-1,-25 0,0 1</inkml:trace>
  <inkml:trace contextRef="#ctx0" brushRef="#br0" timeOffset="24199.8094">15131 1612,'0'0,"0"-49,0 24,-25 0,25 0,-25 50,25 0,0 24,0 1,-25 0,25 24,0 1,-24-1,24 25,0-24,0-1,-25 0,50 1,-25-26,0 1,0 0,24-26,-24 1</inkml:trace>
  <inkml:trace contextRef="#ctx0" brushRef="#br0" timeOffset="25296.2643">12402 3076,'-24'0,"-1"25,0-1,0 1,0 0,1 25,-1-26,0 26,0-25,0 0,0-1,1-24,24 25,-25-25,50 0,-1 0,1 0,0-25,25 25,-25 0,24 0,-24-24,25 24,-1 0,-24 0,0 0,0 0,-1 0,1 24</inkml:trace>
  <inkml:trace contextRef="#ctx0" brushRef="#br0" timeOffset="25464.0279">12378 3051,'0'25,"0"0,0-1,0 1,0 25,0-1,0 1,0 0,0-1,0 1,0-1,24 1,-24 0,0-26,25 1,0-25</inkml:trace>
  <inkml:trace contextRef="#ctx0" brushRef="#br0" timeOffset="25852.0263">12849 3200,'0'0,"-25"0,25-25,0 0,-25 0,25 1,-25 24,1 0,-1 0,0 24,0 26,0 0,25-1,-24 1,24-1,0 1,0-25,0 24,0-24,24 0,1-25,-25-25,25 25,0-25,0 1,-1-26,-24 25,25 0,0-24,0 24,-25-25,25 26,-25-1,0 0,-25 25,25 25,0 0,0 24,-25-24,25 25,0-26,0 26,0-25,0 0,25-1,-25 1,0 0,25 0,-1-25,-24-25</inkml:trace>
  <inkml:trace contextRef="#ctx0" brushRef="#br0" timeOffset="26079.6843">13022 3324,'-24'-25,"48"50,1-25,0 0,0 0,0 0,-1 0,1 0,0 0,0 0,0 25,0-25,-1 0</inkml:trace>
  <inkml:trace contextRef="#ctx0" brushRef="#br0" timeOffset="26256.524">13171 3101,'-25'0,"25"24,0 1,0 0,-24 0,24 24,0 1,0 0,0-1,0 1,0-1,0-24,24 25,-24-25,25-25,-25 24,25-24</inkml:trace>
  <inkml:trace contextRef="#ctx0" brushRef="#br0" timeOffset="26596.6657">13469 3101,'25'0,"0"0,-1 0,-24 24,25-24,-25 25,25 0,-25 0,-25-25,25 25,-25-1,1 1,-1 0,0 0,0 0,0-25,50 0,0-25,0 25,0 0,-1 25,1-25,0 24,0-24,-25 25,25 0,-25 0,-25 0,25-1,-25 1,25 0,-25 0,0 0,25-1,-24-24,-51-24,75-1</inkml:trace>
  <inkml:trace contextRef="#ctx0" brushRef="#br0" timeOffset="26975.6449">13742 2902,'25'0,"-25"25,0 0,0 24,0 1,0 0,0-1,0 1,0-1,-25 1,25 0,0-1,0-24,0 0,0 0,0-1,0-48,0-1,0 0,0 0,0 0,25-24,-25 24,24 0,1 0,0 1,0 24,0 0,-1 0,1 0,0 0,-25 24,25 1,-25 0,0 0,0 0,0-1,0 1,0 0,-25 0,0 0,25-1,-25 1,1 0,-26 0,25-25,0 0,1 0,-26-50,50 25</inkml:trace>
  <inkml:trace contextRef="#ctx0" brushRef="#br0" timeOffset="27223.9707">14089 3324,'25'-25,"0"25,-1 0,1 0,0 0,25 0,-26-25,1 25,0 0,0 0,0 25,-50-25,25-25</inkml:trace>
  <inkml:trace contextRef="#ctx0" brushRef="#br0" timeOffset="27376.3615">14263 3125,'0'25,"-25"0,25 0,0 24,0-24,0 25,0-1,0-24,0 25,0-25,0-1,0 1,0 0,25-25,-25-25</inkml:trace>
  <inkml:trace contextRef="#ctx0" brushRef="#br0" timeOffset="27687.9295">14536 3051,'24'0,"1"25,0 0,0-1,0 1,-1 0,-24 0,25 0,-25-1,-25 1,25 0,-24 0,-1 0,0-1,0 1,0 0,1-25,-1 25,0-25,25 25,-25-25,50 0,0 0,0 0,-1 0,1-25,0 25,0 0,0 0,-1 0,1-25,0 0</inkml:trace>
  <inkml:trace contextRef="#ctx0" brushRef="#br0" timeOffset="27880.3278">14982 3150,'0'0,"-25"-25,0 25,1 0,-1 25,0 0,0 0,25 0,-25 24,25-24,0 25,0-1,0-24,25 25,-25-26,25-24,0 25,0 0,24-25,-24-25,0 25,24-25,-24 1</inkml:trace>
  <inkml:trace contextRef="#ctx0" brushRef="#br0" timeOffset="28055.7153">15156 3200,'24'0,"1"0,0 0,0 0,24 0,-24 0,0 0,25-25,-25 25,-1 0,1 0</inkml:trace>
  <inkml:trace contextRef="#ctx0" brushRef="#br0" timeOffset="28224.1132">15329 2977,'-25'0,"25"24,0 1,0 0,25 25,-25-26,0 51,0-26,-25 1,50 0,-25-1,0 1,0-25,0-1,25 1</inkml:trace>
  <inkml:trace contextRef="#ctx0" brushRef="#br0" timeOffset="28491.788">15875 3076,'0'-25,"-25"25,25-25,-25 0,25 1,-24 24,-1-25,0 25,0 0,0 25,1 24,-1-24,0 25,25-26,-25 26,25 0,0-1,0-24,25 25,0-26,0-24,-1-24,26 24,-25-50,0 25,-1-24,1-1,0 0,0 26,-25-26,25 0</inkml:trace>
  <inkml:trace contextRef="#ctx0" brushRef="#br0" timeOffset="28675.9641">15949 2505,'0'0,"0"-25,-24 1,24-1,-25 50,25-1,0 26,0 0,0-1,0 26,-25-26,25 26,0 24,0-25,0 1,0-1,0 1,0-26,0 1,25-1,-25-24,0 0,0 0</inkml:trace>
  <inkml:trace contextRef="#ctx0" brushRef="#br0" timeOffset="29847.8223">12055 4192,'-25'25,"25"0,0 24,0-24,-25 49,25-24,0-25,0 24,0 1,0-25,0 0,25-1,-25 1,25 0,0-25,0 0,-25-25</inkml:trace>
  <inkml:trace contextRef="#ctx0" brushRef="#br0" timeOffset="30136.5983">12254 4390,'-25'25,"25"0,0 0,0 24,-25-24,25 25,25-25,-25 24,0-24,25-25,-25 25,24-25,1 0,0 0,-25-25,25 25,0-25,-1 0,1-24,-25 24,25 0,-25 0,0 1,0-1,0 0,0 0,0 0,-25 1,0-1,1 0,-1 25,0 0,0 25,25 0,-25 24,25-24,0 0,0 0,25-1</inkml:trace>
  <inkml:trace contextRef="#ctx0" brushRef="#br0" timeOffset="30528.6364">12799 4366,'0'0,"0"-25,-25 25,25-25,-24 25,-1 0,25 25,-25 0,0-1,25 1,-25 25,1-1,24 1,0-25,0 24,0-24,0 25,24-50,-24 25,25-50,0 25,0-25,-25-25,25 26,-1-26,1 25,0 0,-25-24,25 24,-25 0,0 0,0 1,0-1,0 50,0-1,-25 1,25 0,0 0,25 0,-25-1,0 1,25 0,-25 0,24 0,1-25,0 0</inkml:trace>
  <inkml:trace contextRef="#ctx0" brushRef="#br0" timeOffset="30763.7441">13221 4316,'25'25,"0"-25,-1 0,1 25,0-25,25 0,-26 0,1 0,0 24,0-24,0 0,-1 0</inkml:trace>
  <inkml:trace contextRef="#ctx0" brushRef="#br0" timeOffset="30936.5992">13395 4093,'0'25,"0"-1,0 26,0-25,0 24,0 1,0 0,-25-1,25 1,25-1,-25 1,0-25,0 0,24-1</inkml:trace>
  <inkml:trace contextRef="#ctx0" brushRef="#br0" timeOffset="31348.173">13990 3944,'0'0,"0"-25,0 50,-25 0,25 0,0 24,-25 1,25 24,-25 1,1-1,24 0,0 1,0-26,0 1,0 0,0-26,24 1,1-25,0 0,0-25,0 25,-25-49,24 24,1 0,-25-24,25 24,-25-25,0 25,0 1,0-26,0 25,-25 25,25-25,-25 25,1 0,-1 25,0 0,25 0,-25 24,25-24,0 0,-25 0,25 0</inkml:trace>
  <inkml:trace contextRef="#ctx0" brushRef="#br0" timeOffset="31739.7073">14263 3894,'0'25,"-25"0,25 0,0 0,0 24,0 1,0 24,0-24,0 24,0 1,0-26,0 1,0-1,0-24,0 25,0-75,0 0,0 0,0 1,25-26,-25 0,24 26,-24-26,25 25,0 0,-25 1,25 24,0 0,-25 24,25-24,-25 25,0 0,0 0,0 0,0-1,0 1,-25 0,25 25,-25-26,0 1,0 0,0 0,1-25,24 25,-25-25,0 0</inkml:trace>
  <inkml:trace contextRef="#ctx0" brushRef="#br0" timeOffset="31996.2049">14560 4366,'0'-25,"25"25,0 0,0 0,0 0,-1 0,1 0,25 0,-25-25,-1 25,1 0,0 0,0 0,0 0,-50 0,0 0</inkml:trace>
  <inkml:trace contextRef="#ctx0" brushRef="#br0" timeOffset="32172.429">14784 4093,'0'25,"0"-1,0 26,-25-25,25 24,0 1,0 0,0-1,0 1,0-25,0 24,25-24,-25 0,24-25</inkml:trace>
  <inkml:trace contextRef="#ctx0" brushRef="#br0" timeOffset="32515.9348">15131 4118,'0'24,"25"1,-1 0,1 0,-25 0,25-1,-50-24,25 25,0 0,-25 0,1-25,-1 25,0-1,0-24,50 0,0 0,-25-24,25 24,-1 0,1 24,-25 1,25-25,-25 25,0 0,0 0,-25-1,25 1,-25 0,25 0,-24-25,-1 25,25-1,-25-24,0 0,25 25</inkml:trace>
  <inkml:trace contextRef="#ctx0" brushRef="#br0" timeOffset="32763.9614">15577 4242,'0'0,"-24"0,-1 0,0 24,0-24,25 25,-25 0,25 0,-24 24,24-24,0 0,0 25,24-26,-24 26,25-25,0 0,0-25,0 24,-1-24,1 0,25-24,-25 24,24-25,1-25,-25 25</inkml:trace>
  <inkml:trace contextRef="#ctx0" brushRef="#br0" timeOffset="32947.8223">15751 4266,'25'0,"0"0,-1 0,1 0,25 0,-25 0,-1 0,1 0,0 0,0 0,0 0</inkml:trace>
  <inkml:trace contextRef="#ctx0" brushRef="#br0" timeOffset="33104.259">15949 4043,'-24'0,"24"25,0 0,0 0,0 24,0 1,0-1,0 1,0 0,0-1,0 1,24-1,-24-24,0 0,0 0</inkml:trace>
  <inkml:trace contextRef="#ctx0" brushRef="#br0" timeOffset="33384.535">16421 4192,'0'-25,"-25"0,0 1,25-1,-25 25,25-25,-25 25,1-25,24 50,-25 0,0 0,25 24,-25-24,25 25,-25-1,25 1,0-1,0-24,25 0,-25 0,25-25,0 0,0 0,-1-25,1 0,0 0,0-24,0-1,0 25,-25-24,0-1,24 1</inkml:trace>
  <inkml:trace contextRef="#ctx0" brushRef="#br0" timeOffset="33540.0481">16495 3721,'0'-25,"0"0,-25 25,25 25,0 0,0 0,-24 24,24 1,0 24,0-24,0 24,0 1,24-1,-24-24,0-1,0 26,0-51,0 26,0-25</inkml:trace>
  <inkml:trace contextRef="#ctx0" brushRef="#br0" timeOffset="34647.4047">17314 1091,'0'-24,"0"-1,0 0,-25 25,25 25,0 0,0-1,0 1,0 0,0 25,0-1,0 1,0-1,0 1,0 24,0-24,25 0,-25-1,0 1,0 24,0-24,0 24,0-24,0 24,0-24,0 0,0 24,0-24,0-26,0 26,0 0,0-1,0 1,0-25,0 24,0 1,0-1,0-24,0 25,0-25,0 24,0-24,0 25,0-25,0 24,0-24,0 0,0 24,0-24,0 0,0 0,24 0,-24-1,0 26,0-25,0 0,0-1,0 1,0 0,0 0,0 0,0-1,0 1,0 0,25 0,-25 0,0-1,0 1,-25 0,25 0,0 0,0-1,0 1,0 0,0 0,0 0,0 0,0-1,0 1,0 0,0 0,0 0,0-1,0 1,0 0,0 0,0 0,0-1,0 1,0 0,0 0,0 0,0-1,0 1,0 0,0 0,0 0,0-1,0 1,0 0,0 0,0 0,0-1,0 1,-24 0,24 0,-25-25</inkml:trace>
  <inkml:trace contextRef="#ctx0" brushRef="#br1" timeOffset="54319.8926">1736 2902,'0'-25,"0"1,25-1,-50 25,25-25,0 0,-24 25,24-25,-25 1,0-1,25 0,-25 25,0 0,0-25,25 50,-24-25,-1 25,0 0,25-1,-25 1,25 0,0 0,-25 0,25-1,0 26,0 0,-24-26,24 26,0 0,0-26,0 1,0 25,0-25,24-1,-24 1,0 0,25 0,0-25,0 0,0 0,-25-25,24 25,-24-25,25 0,-25-24,25 24,0 0,-25 0,25-24,-25 24,0 0,25 0,-25-24,0 24,24 0,-24 0,0 1,0-1,0 0,0 0,-24 0,24 50,0 0,0 0,0 24,0-24,0 0,0 0,0 0,24-1,-24 1,0 25,25-25,-25 24,0-24,25 25,-25-26,25 1,0 0,-1 0,1 0,0-25</inkml:trace>
  <inkml:trace contextRef="#ctx0" brushRef="#br1" timeOffset="55264.0026">2877 1265,'-24'-25,"-1"0,25 1,-25 24,50 24,0 1,-25 0,24 0,1 24,0 1,25 0,-26-1,1 1,25-25,-25 24,-1 1,26-25,-25 24,0-24,-1 0,26 25,-25-26,-25 26,25-25,-25 0,0-1</inkml:trace>
  <inkml:trace contextRef="#ctx0" brushRef="#br1" timeOffset="55583.6888">2853 2356,'0'0,"-25"0,50 25,-1 0,1 0,0 24,0-24,24 25,-24-25,25 24,-25-24,24 0,-24 0,25 0,-26-1,-73-48,74 48</inkml:trace>
  <inkml:trace contextRef="#ctx0" brushRef="#br1" timeOffset="56000.7609">2902 3373,'0'25,"25"0,0 0,0-25,-1 25,1 24,0-24,0 0,0 0,24-1,-24-24,0 25,0-25,-1 25,1-25,-25 25</inkml:trace>
  <inkml:trace contextRef="#ctx0" brushRef="#br1" timeOffset="56228.1879">2927 4142,'0'25,"25"-25,-25 25,25-25,-1 25,1 24,0-24,0 0,0 25,-1-26,26 26,-25-25,0 0,-1 24,1-24,0 0</inkml:trace>
  <inkml:trace contextRef="#ctx0" brushRef="#br1" timeOffset="56827.8562">3696 1290,'-25'-25,"0"0,25 50,0 0,0 24,25-24,-25 25,0-25,0-1,0 26,0-25,0 24,0-24,0 0,0 0,25 0,-25 0,25-25</inkml:trace>
  <inkml:trace contextRef="#ctx0" brushRef="#br1" timeOffset="57268.6999">3870 2232,'-25'0,"0"-24,0 48,25 1,0 25,0-25,0 24,0-24,0 25,0-26,25 26,-25-25,0 0,0 24,0-24,25 0,-25 0,0 0,-25-25</inkml:trace>
  <inkml:trace contextRef="#ctx0" brushRef="#br1" timeOffset="57739.8953">3795 3324,'-25'-25,"25"50,0 0,0-1,0 1,0 0,0 0,0 24,0-24,0 0,0 25,0-26,25-24,-25 25,0 0,0 0,0 0,25-25</inkml:trace>
  <inkml:trace contextRef="#ctx0" brushRef="#br1" timeOffset="58147.9616">3746 4118,'-25'-25,"25"50,0-1,0 1,0 0,0 0,0 24,0 1,0 0,0-1,0 1,0-1,0 1,0 0,0-26,0 26,0-25,0 0,25-25,-25-25,-50-50,50 51</inkml:trace>
  <inkml:trace contextRef="#ctx0" brushRef="#br1" timeOffset="70708.417">3770 5110,'25'0,"-25"-25,0 0,0 0,0 50,0 0,0 0,0 0,0-1,-25 26,25-25,0 0,0-1,0 26,0-25,-24-25,24 25,0-1,0 1,0 0,24-25,1 25,0-25,0 25,0-25,-1 24,1-24,0 0,0 0,0 0,-1 0,1 0,0 0,0 0,0 0,-1 0,1 0,0 0,0 0,0 0,-1 0,1 0,0 0,0 0,0 0,-1 0,1 0,0 0,0 0,-25 25,25-25,-1 0,1 0,0 0,0 0,0 0,-1 0,1 0,0 0,0 0,0-25,-1 25,1 0,0 0,0 0,0 0,0 0,-1 0,-24 25,25-25,0 0,0 0,0-25,-1 25,1 0,0-24,0 24,0 0,-1 0,1 0,0 0,0 0,0 0,-1 0,1 0,0 0,0 0,0 0,-1 0,1 0,0 0,0 0,0 24,-25-48,24 24,-24-25,25 25,-25-25,0 0,25 0,-25 1,0-1,0 0,0 0,0 0,25 1,-25-1,0 0,0 0,0 0,0 1,0-1,0 0,25 0,-25 0,0 1,-25 48,0 1,0-25,25 25,-25-25,25 25,-24 0,-1-25,25 24,-25 1,0 0,0-25,1 25,-1 0,25-50</inkml:trace>
  <inkml:trace contextRef="#ctx0" brushRef="#br1" timeOffset="70899.4607">5631 4986,'0'25,"24"-1,-24 1,0 0,25 0,-25 0,25-1,0 1,0 0,-1 0,1 0,0-1,0 1,-25 0,25 0</inkml:trace>
  <inkml:trace contextRef="#ctx0" brushRef="#br1" timeOffset="71531.7978">4390 5829,'0'-25,"-24"25,-1 25,25 0,0 0,-25 0,0 24,0-24,1 25,-1-1,0-24,25 25,-25-26,0 1,25 0,-24 0,-1 0,0-25</inkml:trace>
  <inkml:trace contextRef="#ctx0" brushRef="#br1" timeOffset="71708.7563">4118 5804,'24'25,"1"0,-25 0,25 0,0-1,24 1,-24 0,0 0,0 0,0-1,-1-24,1 25,0-25,0 0</inkml:trace>
  <inkml:trace contextRef="#ctx0" brushRef="#br1" timeOffset="71932.0785">4762 5755,'-24'0,"-1"-25,0 50,0-1,25 1,0 25,-25 0,25-1,0 1,25-1,-25 1,0 0,25-1,-25-24,25 0,0 0,-25-1,24-24,1-24,-25-1</inkml:trace>
  <inkml:trace contextRef="#ctx0" brushRef="#br1" timeOffset="72131.8797">4812 6003,'-25'25,"50"-25,0 0,0 0,0 0,-1 0,1 0,0-25,25 25,-26 0,1-25,0 25,0 0</inkml:trace>
  <inkml:trace contextRef="#ctx0" brushRef="#br1" timeOffset="72548.2427">5159 5655,'-24'0,"24"25,0 0,24 25,-24-26,0 26,0 0,0-1,0 1,0 24,25-49,-25 25,0-25,0-1,0 1,0 0,0-50,0 0,-25 25,25-24,25-26,-25 25,0 0,0 1,0-26,25 25,-25 0,25 25,0-24,-1 24,1 24,-25 1,0 0,0 0,0 0,0-1,0 1,0 0,-25 0,25 0,-24-25,24 24,-25 1,25 0,-25 0,25 0,-25-25,0 24,1-24</inkml:trace>
  <inkml:trace contextRef="#ctx0" brushRef="#br1" timeOffset="72836.7374">5407 5581,'-24'0,"48"0,-24 25,25-25,-25 25,25-1,0 1,0 0,-25 0,24 24,1-24,-25 0,0 25,25-25,-25 24,0-24,0 0,0 24,0-24,0 0,-25 25,25-26,-25 26,1 0,-1-26,-25 26,1-25</inkml:trace>
  <inkml:trace contextRef="#ctx0" brushRef="#br1" timeOffset="80779.9082">5085 1315,'-25'-25,"25"0,-25 0,25 0,0 1,-24-1,24 0</inkml:trace>
  <inkml:trace contextRef="#ctx0" brushRef="#br1" timeOffset="81056.2046">4911 1017,'-24'-25,"-1"0,0 1,0 24,25-25,-25 25,25-25,0 50,25-25,0 25,0-25,0 24,-1 1,1 25,0-25,25 24,-26-24,26 0,-25 24,24-24,-24 0,25 0,-25 24,24-24,-24 0,25 0,-26 0,1-1,-25 1</inkml:trace>
  <inkml:trace contextRef="#ctx0" brushRef="#br1" timeOffset="81576.7395">5283 2158,'0'-25,"-24"0,48 50,-24 0,25 0,0 0,0-1,24 1,-24 0,0 25,0-26,24 26,-24-25,25 24,-25-24,-1 0,26 0,-25 0,0-1,24 1,-24 0,0 0,-25 0,25 0,-25-1,25 1</inkml:trace>
  <inkml:trace contextRef="#ctx0" brushRef="#br1" timeOffset="82104.1082">5383 3398,'-25'0,"25"25,-25-25,25 25,25-25,-25 25,25-25,-1 49,1-24,25 25,-25-26,24 26,1 0,-25-1,24-24,-24 25,25-25,-26-1,1 1,25 25,-25-25,0-1,-1 1,-24 25,25-25,-25-1,0 1</inkml:trace>
  <inkml:trace contextRef="#ctx0" brushRef="#br1" timeOffset="82448.0433">5606 4291,'-25'25,"0"0,50-25,-25 25,25-1,0 1,-1 0,1 25,25-26,-1 26,1-25,0 0,-25-1,24 1,-24 0,25 25,-1-50,-24 24,0-24,0 25,-1-25</inkml:trace>
  <inkml:trace contextRef="#ctx0" brushRef="#br1" timeOffset="83936.5742">5779 992,'-24'0,"24"-25,-25 1,0-1,25 0,-25 25,0 25,1-25,24 25,-25-1,0 1,25 0,0 0,-25 0,25-1,0 1,-25 0,25 0,0 0,25-1,-25 1,0 0,0 0,25-25,-25 25,0-1,25-24,-25 25,25 0,-1-25,-24 25,25-25,0 0,0 25,0-25,-1 0,1-25,0 25,-25-25,25 0,-25 0,25 1,-25-1,0 0,0 0,0 0,25 1,-25-1,0 0,0 0,0 0,0 1,0-1,0 0,-25 0,25 0,0 1,-25-1,0 0,0 0,0 25,25-25,-24 25,-1-24,0 24,0 0,0 0,1 24,-1-24,25 25,0 0,-25 0,25 0,0-1,-25-24,25 25</inkml:trace>
  <inkml:trace contextRef="#ctx0" brushRef="#br1" timeOffset="90112.7565">3770 5978,'0'25,"0"0,0-1,0 1,0 0,0 0,0 0,0-1,0 1,0 0,0 0,0 0,0-1,0 1,0 0,0 0,0 0,0-1,25 1,-25 0,25 0,-25 0,25-1,0 1,-25 0,24-25,1 0,0 25,0-25,0 0,-1 0,1 0,0 0,-25-25,25 25,0 0,-1 0,1 25,0-25,0 0,0 0,-1 0,1 0,0 0,0 0,0 0,-1 0,1 0,0 0,0 0,0 0,-1 0,1 0,0 0,0 0,0 0,-1 0,1 0,0 25,0-25,0 0,-1-25,1 25,0 0,0 0,0 25,0-25,-1 0,1 0,0 0,0 0,0 0,-1 0,1 0,0 0,0 0,0 0,-1 0,1 0,0 0,0 0,0 0,-1 0,1 0,0 0,0 0,0 0,-1 0,1 0,0 24,0-24,24 0,-24 0,0 0,0 0,0 0,-1 0,1 0,0 0,0 0,0 0,-1 0,1 25,0-25,0 0,0 0,0 0,-1 0,26 0,-25 0,0 0,-1 25,1-25,0 0,0 0,24 0,-24 0,0 0,0 0,0 0,-1 0,1 0,0 0,0 25,0-25,24 0,-24 0,0 0,0 0,-1 0,1 0,0 0,0 0,0 0,-1 0,1 0,0 0,0 0,0 0,24 0,-24 0,0 0,0 0,0 0,-1 0,1 0,0 0,0 0,24 0,-24 0,0 0,0 0,24 0,-24 0,0 0,25 0,-26 0,1 0,0 0,0 0,0 0,24 0,-24 0,0 0,0 0,24 0,-24 0,0 0,0 0,-1 0,26 0,-25 0,0-25,-1 25,1 0,25 0,-25 0,-1 0,1 0,0-25,25 25,-25 0,-1 0,1 0,0-25,0 25,0 0,24 0,-24 0,0 0,0-24,-1 24,1 0,0 0,0 0,0-25,24 25,-24 0,0 0,0 0,-1 0,1-25,0 25,25 0,-26 0,1 0,0 0,0 0,0-25,-1 25,1 0,0-25,0 25,0 0,-1-24,1 24,0 0,0-25,0 25,-25-25,25 25,-1 0,-24-25,25 25,0 0,-25-25,25 1,0 24,-25-25,0 0,24 0,-24 0,25 1,-25-1,0 0,0 0,25 0,-25 1,0-1,25 0,-25 0,0 0,0 1,25-1,-25 0,0 0,0 0,24 1,-24-1,0 0,0 0,0 0,25 0,-25 1,0-1,0 0,0 0,25 0,-25 1,0-1,0 0,0 0,0 0,0 1,0-1,0 0,25 25,-25-25,0 0,0 1,0-1,0 0,25 25,-25-25,0 0,0 1,0-1,0 0,0 0,24 25,-24-25,0 1,0-1,0 0,0 0,0 50,-24-25,-1 25,0 0,0-1,0 1,1 0,-1 0,25 0,-25-25,0 24,0 1,1 0,24 0,-25 0,0-1,25-48</inkml:trace>
  <inkml:trace contextRef="#ctx0" brushRef="#br1" timeOffset="90303.8971">9475 5085,'25'25,"0"0,0-25,0 24,-1 26,1-25,0 0,0 24,24-24,-24 0,0 0,0-1,0 1,-1 0,-24 0,25-25,-25 25</inkml:trace>
  <inkml:trace contextRef="#ctx0" brushRef="#br1" timeOffset="90940.4469">7417 6871,'-25'25,"0"0,0-1,25 1,0 0,-25 0,25 0,-24-1,-1 1,25 25,-25-25,0 24,0-24,1 0,-1 24,0 1,0-25,25 24,-25-24,1 0,-1 0,0-25</inkml:trace>
  <inkml:trace contextRef="#ctx0" brushRef="#br1" timeOffset="91143.4671">7045 7020,'24'25,"1"-1,-25 1,25 0,25 0,-26 24,1-24,0 0,0 0,0 0,-1-25,26 24,-25 1</inkml:trace>
  <inkml:trace contextRef="#ctx0" brushRef="#br1" timeOffset="91388.1235">7739 6896,'-25'0,"0"25,1-1,24 1,-25 0,25 25,-25-1,25 1,0-1,0 26,0-26,0 1,0 0,25-1,-25-24,25 0,-1 0,1-25,0 0,0-25</inkml:trace>
  <inkml:trace contextRef="#ctx0" brushRef="#br1" timeOffset="91599.9055">7838 7268,'0'25,"25"-25,0 0,0 0,-1 0,1-25,25 25,-25 0,0 0,-1 0,26 0,-25 0,0-25</inkml:trace>
  <inkml:trace contextRef="#ctx0" brushRef="#br1" timeOffset="91855.7685">8533 7020,'-25'0,"0"0,0 0,1 25,24-1,-25 1,0 0,0 0,25 24,-25 1,25-25,0 24,0-24,25 0,-25 0,0 0,25-25,-25 24,25-24,0 0,24 0,-24 0,0-24,24 24,-24-25,0 0,-25-49,25 49</inkml:trace>
  <inkml:trace contextRef="#ctx0" brushRef="#br1" timeOffset="92100.4039">8731 6772,'0'24,"25"1,-25 0,25 0,0 25,-1-26,1 26,0 0,0-26,0 26,-25 0,24-1,-24 1,0-1,0 1,-24 0,-1 24,25-24,-50-1,25-24,-24 25</inkml:trace>
  <inkml:trace contextRef="#ctx0" brushRef="#br1" timeOffset="94171.7321">8210 967,'-24'-24,"24"-1,-25 25,50 25,-25-1,24 1,1 0,0 0,0 24,24-24,-24 0,0 0,25 0,-26-1,26 1,0 0,-1 25,1-26,-1 1,-24 25,25-25</inkml:trace>
  <inkml:trace contextRef="#ctx0" brushRef="#br1" timeOffset="94668.8075">9302 2009,'-25'-25,"25"1,-25 24,50 24,-25 1,25 0,0 0,-1 0,1 24,0 1,25-1,-1-24,-24 25,49-1,-24 1,0-25,-1 24,-24-24,25 25,-1-25,-24 24,0 1,0 0</inkml:trace>
  <inkml:trace contextRef="#ctx0" brushRef="#br1" timeOffset="95132.7077">9401 3274,'0'0,"-25"0,50 25,0-25,0 25,24 0,1-1,-1 26,1-25,24 24,-24 1,0-25,-1 24,1-24,-1 25,1-25,-25 24,25-24,-1 0,-24 0,0 0,0-1,-25 1,24 0,-24 0</inkml:trace>
  <inkml:trace contextRef="#ctx0" brushRef="#br1" timeOffset="95443.3505">9823 4192,'-25'0,"25"25,25-25,-1 25,1 24,25-24,-25 0,24 24,1-24,0 0,-1 0,1 0,-1 24,1-24,0 0,-1 0,-24-25,25 24,-26 1,1-25</inkml:trace>
  <inkml:trace contextRef="#ctx0" brushRef="#br1" timeOffset="96395.789">9103 719,'0'-24,"-24"24,-1 0,25 24,-25 1,25 0,0 0,0 0,0 24,0 1,0-1,25 1,-25 0,25-1,-25-24,24 0,-24 24,25-24,0-25,0 25,0-25,-1 0,1 0,0 0,-25-25,25 25,0-25,-1 1,-24-1,25-25,-25 25,0 1,25-26,-25 25,0 0,0-24,0-1,-25 25,25-24,-25 24,25 0,-24 0,-26-24,25 49,0 0,1 0,-1 25,0-1,25 1,0 0,-25 0,25 0,-25-1,25 26</inkml:trace>
  <inkml:trace contextRef="#ctx0" brushRef="#br1" timeOffset="99283.9197">13047 893,'-25'-25,"1"25,-1-25,0 25,50 0,0 25,-1 0</inkml:trace>
  <inkml:trace contextRef="#ctx0" brushRef="#br1" timeOffset="99659.9191">12948 943,'0'0,"0"-25,-25 0,25 0,-25 0,1 1,48 48,1 1,0 0,0 0,24 24,-24 1,25 0,-1 24,1-24,0 24,-1-24,1 24,0-24,-1 24,-24-24,25-1,-26 1,1-25,0 0</inkml:trace>
  <inkml:trace contextRef="#ctx0" brushRef="#br1" timeOffset="100128.2317">14015 967,'0'-24,"-25"24,25-25,-25 0,0 25,0 25,25 0,-24-1,24 26,0-25,0 24,24 1,-24 0,0-1,25-24,-25 25,25-26,0 1,0 0,-1-25,1 0,0-25,0 0,0 1,-25-1,24 0,-24 0,25 0,-25-24,25 24,-25 0,0-24,0-1,0 0,0 26,0-26,-25 25,0 0,25 1,-24-1,-1 25,0 0,0 0,25 25,-25-25,1 49,-1-24,0 0,25 24</inkml:trace>
  <inkml:trace contextRef="#ctx0" brushRef="#br1" timeOffset="100759.9277">14610 2232,'-25'0,"0"-24,25-1,0 0,25 25,0 25,0-25,24 25,1-25,0 24,-1-24,26 25,-26-25,26 25,-26-25,1 25,-1-25,1 0,0 25,-26-25,1 0,0 24,0-24</inkml:trace>
  <inkml:trace contextRef="#ctx0" brushRef="#br1" timeOffset="101371.9278">15329 3299,'0'-25,"25"25,-25 25,25-25,25 0,-1 25,26 0,-26-25,26 24,-1-24,0 0,-24 25,24-25,-24 0,0 25,-1-25,1 0,-25 25,-1-25,1 0,0 25</inkml:trace>
  <inkml:trace contextRef="#ctx0" brushRef="#br1" timeOffset="102117.0371">15701 4142,'-24'0,"-1"0,50 0,-1 25,1-25,0 0,0 25,0 0,24 0,26-25,-26 24,26 1,-1-25,0 25,1-25,-1 25,1-25,-26 25,26-25,-26 24,1 1,0-25,-1 25,-24 0,25-25,-26 0,-24 25,25-25,-50 0,1-25,-1 25,0 0,0-25</inkml:trace>
  <inkml:trace contextRef="#ctx0" brushRef="#br1" timeOffset="114120.1665">1513 9500,'0'-25,"25"25,0 0,24 0,-24 0,0 0,0 25,0-25,-1 0,1 0,0 0,0 0,0 0,-1 0,1 0,0 0,0 0,-50-25,0 1,0 24</inkml:trace>
  <inkml:trace contextRef="#ctx0" brushRef="#br1" timeOffset="114487.9398">1488 9748,'25'0,"0"0,24 0,-24 0,0 0,0 0,25 0,-26 0,26 0,-25 25,0-25,24 0,-24 0,0 25,0-25,-1 0,1 0,0 0,-50 0,0 0</inkml:trace>
  <inkml:trace contextRef="#ctx0" brushRef="#br1" timeOffset="115656.6403">3150 9550,'0'0,"-25"-25,25 0,0 0,0-24,-24 24,24 0,0 0,-25 1,25-1,-25 25,25-25,-25 0,0 25,1 0,-1 0,-25 25,25 0,1 24,-1 1,0 24,0-24,0 0,25 24,0-24,0-1,0 1,25-1,-25-24,25 0,0-25,-25 25,25-25,-1 0,1 0,0-25,0 0,0-24,-1 24,1-25,0 1,0-1,-25 0,25 26,-25-26,0 25,0 0,0 1,0-1,-25 0,25 50,0 24,0-24,0 25,25-1,-25 1,24 0,-24-26,25 26,25 0,-25-26,-50-48,50 48,-1-24</inkml:trace>
  <inkml:trace contextRef="#ctx0" brushRef="#br1" timeOffset="116724.5191">3994 8558,'0'-25,"0"50,0-1,0 1,0 0,0 0,0 24,-25-24,25 25,0-25,0-1,0 26,0 0,0-1,0 1,0 0,0-26,0 26,0 0,0-1,0 1,0-1,0 1,0 0,25-1,-25 1,0-1,0 1,0 0,-25-1,50 1,-25-1,0-24,0 25,0-1,0 1,0 0,0-25,0 24,0-24,24 25,-24-26,0 26,0 0,0-1,0-24,0 25,0-26,0 1,0 25,0-1,-24-24,24 25,0-25,0 24,0-24,0 0,0 24,0-24,0 0,0 0,0 24,0-24,0 0,0 25,0-26,0 1,0 0,0 0,0 25,0-26,0 1,0 0,0 0,0 24,0-24,0 0,0 0,0 0,0-1,0 1,0 0,0 0,0 24,0-24,0 0,0 0,0 0,0-1,0 26,0-25,0 0,0-1,0 1,0 0,0 0,0 0,0-1,24 1,-24 0,0 0,-24-50,-26-49,50 24,-25-24</inkml:trace>
  <inkml:trace contextRef="#ctx0" brushRef="#br1" timeOffset="117136.3298">4638 8434,'0'-25,"0"50,0-1,0 1,0 0,0 25,0-1,0-24,0 25,-24-26,24 1,0 0,0 0,0 0,0 24,0-24,24 0,-24 0</inkml:trace>
  <inkml:trace contextRef="#ctx0" brushRef="#br1" timeOffset="117544.7958">4663 9451,'0'24,"0"1,0 0,-25 25,25-26,25 26,-25-25,0 24,0 1,0-25,0 0,0-1,0 1,0 0,0 0,25-25,-50 25</inkml:trace>
  <inkml:trace contextRef="#ctx0" brushRef="#br1" timeOffset="117976.1663">4713 10492,'-25'25,"25"0,0 0,0 24,0-24,25 0,-50 25,25-26,0 1,0 0,0 0,25 0,-25-1,0 1,0 0,0 0,-50-50,50 50</inkml:trace>
  <inkml:trace contextRef="#ctx0" brushRef="#br1" timeOffset="118364.4975">4663 11534,'0'25,"0"0,0 0,0-1,0 26,0 0,0-26,-25 26,25 0,25-26,-25 26,0 0,0-26,0 26,0-25,0 0,0-1,25-24,-50-24,0-1,25 0</inkml:trace>
  <inkml:trace contextRef="#ctx0" brushRef="#br1" timeOffset="119427.5812">5978 8483,'-25'-25,"0"25,25 25,-24 0,24 0,-25-25,25 25,-25-1,25 1,0 0,0 0,0 0,0-1,0 1,0 0,25 0,-25 0,0-1,25-24,-1 25,-24 0,25-25,0 25,0-25,0 0,-1 0,1-25,0 25,0-25,0 0,-25 1,24-1,-24 0,25 0,-25 0,0 1,0-1,0 0,0 0,0 0,0-24,0 24,-25 0,25 0,-24 1,-1-1,0 25,0 0,0 0,1 0,-1 0,0 25,0-1,25 1,-25-25,25 25</inkml:trace>
  <inkml:trace contextRef="#ctx0" brushRef="#br1" timeOffset="120320.0013">6102 9649,'0'-25,"0"0,0 1,0-1,-25 0,25 0,0 0,0 1,-25 24,25-25,-24 0,-1 25,0 0,0 0,0 0,1 25,24 0,-25-1,0 1,25 25,-25-25,25 24,0 1,0-25,0-1,0 26,0-25,25 0,0-1,0-24,-1-24,1 24,0-50,0 25,-25 0,25-24,-1 24,1-25,-25 26,25-26,-25 25,0 0,0 1,0-1,-25 0,25 50,0 0,0-1,0 1,0 0,0 25,0-26,25 26,-25-25,25 0,-25-1,25 1,-25 0,24 0,1 0,0-1,0 1</inkml:trace>
  <inkml:trace contextRef="#ctx0" brushRef="#br1" timeOffset="121052.1054">5779 10443,'-24'-25,"24"50,24-25,1 25,0-1,0 1,0-25,-25 25,25 0,-25 0,0-1,0 1,-25 0,25 0,-25 0,0-1,0 1,0 0,-24 0,24 0,0-25,0 0,25 24,-24-24,-1 0,25-24,25 24,-1 0,26 0,-25 0,0-25,24 25,-24 0,25 0,-25 25,24-25,-49-50,25 50,25 0</inkml:trace>
  <inkml:trace contextRef="#ctx0" brushRef="#br1" timeOffset="121420.8227">6375 10542,'0'0,"0"-25,-25 0,25 1,-25 24,25-25,-25 0,1 25,24-25,-25 50,0-25,25 50,-25-1,0 1,25-1,-24 26,24-26,0 1,24 0,-24-26,0 1,25 0,0-25,0 0,0-25,-25 0,24 1,1-1,0-25,-25 1,25 24,-25-25,0 25,25 1,-25-1,0 0,-25 25,25 25,0 0,25-1,-25 26,0-25,0 24,24-24,1 25,0-1,-25-24,25 25,0-25,-25-1,24 1</inkml:trace>
  <inkml:trace contextRef="#ctx0" brushRef="#br1" timeOffset="122008.1948">5854 11385,'25'0,"0"0,-1 25,1 0,0 0,0-25,-25 25,0-1,25 1,-25 0,-25 0,25 0,0-1,-25 26,0-25,0 0,25-1,-24 1,-1-25,25 25,-25-25,0 0,25-25,25 25,0 0,0-25,-1 25,1 0,0 0,0 0,0 25,-1 0,1-25,-25 25,0 0,0-1,0 1,0 0,0 0,-25 0,1-1,-1 1,0-25,25 25,-25-25,0 0,1 25,24-50,-25 25,-25-50,25 26,25-1</inkml:trace>
  <inkml:trace contextRef="#ctx0" brushRef="#br1" timeOffset="122508.4522">6573 11733,'0'-25,"-25"0,25-25,0 26,0-1,0-25,0 25,-24 1,24-1,0 0,-25 25,0-25,0 50,0-25,1 25,-1 0,25 24,-25 1,0-1,25-24,0 25,0-1,-25 1,50 0,-25-1,0-24,0 0,25 0,0-25,-25 24,25-24,-1-24,1-1,0 0,0 0,0-24,-1-1,-24 0,25 26,-25-26,0 0,0 26,0-1,0 0,0 0,0 0,-25 50,25 0,25 0,-25 24,0-24,0 25,0-25,25 24,-25-24,25 25,-25-26,25 1,-1 0,1 0,-25 0,25-25,0-25</inkml:trace>
  <inkml:trace contextRef="#ctx0" brushRef="#br1" timeOffset="124055.9144">8037 8409,'-25'-25,"0"0,0 25,0 25,1 0,24 0,0-1,-25 1,25 0,0 25,0-26,0 1,0 0,25 0,-25 24,24-24,1 0,0 0,0-25,0 0,0 0,-1 0,1 0,0-25,0 25,0-25,-25 0,24 1,1-1,-25 0,0 0,25 0,-25 1,0-1,0 0,-25 0,25 0,0-24,-25 24,1 0,24 0,-25 25,0-24,0 24,0 0,1 0,-1 24,0 1,0 0,25 0,-25 0,25-1</inkml:trace>
  <inkml:trace contextRef="#ctx0" brushRef="#br1" timeOffset="125091.9453">7913 9575,'0'-25,"0"0,0 0,0 0,0 1,0-1,-25 0,25 0,-25 25,25-25,-25 25,25-24,-25 24,1 0,-1-25,0 25,25 25,-25-1,0 1,25 0,-24 25,24-1,-25 1,25-25,0 24,25 1,-25-1,0-24,24 0,-24 0,25-25,0 0,0-25,0 0,-1 0,1-24,0-1,0 25,-25-24,25-1,-25 25,0-24,0 24,0 0,0 0,0 50,-25 25,50-25,-25 24,0-24,0 25,0-26,0 26,24-25,-24 0,25 24,0-49,-25 25,25 0,0-25,0-25,-1 25</inkml:trace>
  <inkml:trace contextRef="#ctx0" brushRef="#br1" timeOffset="125323.9417">8161 9401,'25'0,"-1"0,1 0,0 0,0 0,0 0,-1 0,1 0,0 0,0 0,-50 25,0-25</inkml:trace>
  <inkml:trace contextRef="#ctx0" brushRef="#br1" timeOffset="125515.9354">8285 9178,'0'25,"0"-1,-25 1,50 25,-25-1,0 1,0 0,0-1,0 1,0-1,0 1,0-25,0 24,0-24,25-25,-25 25</inkml:trace>
  <inkml:trace contextRef="#ctx0" brushRef="#br1" timeOffset="125968.1694">8607 9029,'0'-25,"0"50,0 0,0 0,0 24,0 1,0-1,0 26,0-1,0 1,25-1,-25 0,0-24,0-25,0 24,0-24,0-50,0 1,0-1,0-25,0 25,0-24,0 24,0-25,25 26,-25-1,0 0,25 25,-25-25,24 25,1 0,0 0,0 25,0 0,-1 0,-24-1,25 1,-25 0,-25 0,25 0,0-1,0 1,-24 25,-1-25,0-1,0-24,25 25,-25 0,1-25,-1 25,0-25,-25-25,26 25,-26 0</inkml:trace>
  <inkml:trace contextRef="#ctx0" brushRef="#br1" timeOffset="126608.9677">7714 10220,'-25'0,"50"24,-25 1,25-25,-25 25,0 0,25-25,0 25,-25-1,0 1,0 0,-25 0,0-25,25 25,-25-25,0 24,1 1,-1-25,50-25,-1 25,1 0,0 25,0-25,0 25,-25 0,24-25,-24 25,25-1,-25 1,0 0,-25 0,25 24,-24-24,24 0,-25 0,0 0,0-1,0-24,25 25,-24-25,-1 0,25-25,0 1</inkml:trace>
  <inkml:trace contextRef="#ctx0" brushRef="#br1" timeOffset="127028.6069">8260 10443,'0'0,"-25"-25,25 0,-25 25,25-25,-24 1,-1 24,25-25,-25 25,0 0,0 0,1 25,-1 24,0 1,25-1,-25 1,25 0,0 24,0-24,0-1,0-24,0 0,25 0,0-1,0-48,-1 24,1-25,0 0,-25-25,25 26,0-26,-1 0,1 1,0-1,-25 1,25 24,-25 0,-25 25,25 25,0 24,0-24,0 25,0-25,0-1,25 26,-25-25,25 0,-25-1,24 1,-24 0,25-25</inkml:trace>
  <inkml:trace contextRef="#ctx0" brushRef="#br1" timeOffset="127259.9661">8508 10542,'-25'-25,"50"25,0-25,0 25,-1 0,1 0,0 0,0 0,0 25,-1-25,1 0,0 0</inkml:trace>
  <inkml:trace contextRef="#ctx0" brushRef="#br1" timeOffset="127431.8677">8607 10294,'-25'25,"25"0,0 24,0 1,0-25,0 24,-24 1,24-1,0 1,24 0,-24-1,0-24,0 0,25 0</inkml:trace>
  <inkml:trace contextRef="#ctx0" brushRef="#br1" timeOffset="127808.0367">8830 10294,'25'0,"0"0,0 25,0 0,-1-25,1 24,0 1,0 0,-25 0,25 0,-25-1,-25 1,25 0,-25 25,0-26,0 1,1 0,-26 0,25-25,0 25,1-25,-1 0,50-25,-1 25,1 0,0-25,25 25,-26-25,26 25,-25 0,0-25,0 25,-1 0,1 0,0-24,0-1</inkml:trace>
  <inkml:trace contextRef="#ctx0" brushRef="#br1" timeOffset="128220.8097">9277 9996,'0'25,"0"0,0 25,0-1,0 1,0-1,0 26,0-26,0 26,0-26,25 26,-25-26,0 1,0-25,0 0,0-50,0 0,0 0,0 0,0-24,0-1,0 25,25-24,-25 24,24 0,-24 0,25 25,0-24,0 48,0 1,-25 0,24 0,-24 0,25-1,-25 1,0 0,-25 0,25 24,-24-24,24 25,-25-25,-25-1,25 1,1 0,-26 0,25 0,-24-25,-1 24,0-24</inkml:trace>
  <inkml:trace contextRef="#ctx0" brushRef="#br1" timeOffset="128796.4689">7888 11237,'0'0,"0"-25,-25 0,25 50,-25-25,25 25,-25-1,25 1,-24 50,-1-26,25 26,-25-1,25 0,0 1,0-26,0 1,0-25,0 24,25-49,-25 25,25-25,-1 25,1-25,-25-25,25 25,0-25,0 1,-1-1,-24-25,25 25,-25 1,25-26,-25 25,0 0,0 1,0-1,-25 0,25 0,-25 25,25-25,-24 25,-1 0,0 25,0-25,25 25,-25 0,25 0,0 24,0-24,0 0,25 24,0-24</inkml:trace>
  <inkml:trace contextRef="#ctx0" brushRef="#br1" timeOffset="129159.7439">8384 11485,'-25'-25,"50"50,-50-75,0 50,25-25,-24 25,-1 0,0 0,0 25,0 25,25-26,-24 26,24 0,0-1,0 1,0-1,0 1,24-25,-24 0,25-1,0-24,-25-24,25-1,0 0,-1 0,-24-24,25-1,0 25,-25-24,25-1,-25 0,0 26,0-1,0 0,0 50,-25 0,25-1,0 26,0 0,25-26,-25 26,0 0,0-26,25 26,-1-25,-24 0,25-25,0 0</inkml:trace>
  <inkml:trace contextRef="#ctx0" brushRef="#br1" timeOffset="129376.0224">8657 11509,'25'0,"-1"0,1 0,0 0,0-24,0 24,-1 0,1 0,0 0,0 0,0 0,-25 24</inkml:trace>
  <inkml:trace contextRef="#ctx0" brushRef="#br1" timeOffset="129556.0077">8781 11311,'0'25,"0"24,0-24,0 25,0-1,0-24,0 25,25-1,-25 1,0 0,0-26,0 1,0 0,24 0</inkml:trace>
  <inkml:trace contextRef="#ctx0" brushRef="#br1" timeOffset="129895.8104">9103 11286,'25'0,"0"25,-25 0,25 0,-25-1,0 1,0 0,0 0,-25 24,0-24,25 0,-25 0,1 0,-1-1,25-48,25 24,-25-25,24 25,1 0,0 0,0 0,0 0,-1 0,-24 25,25-1,-25 1,25 0,-25 0,-25 0,25 24,-25-24,25 0,-24 24,-1-24,0 0,0 0,0-25,25-25,-24 25</inkml:trace>
  <inkml:trace contextRef="#ctx0" brushRef="#br1" timeOffset="130340.6468">9426 11013,'0'25,"0"0,0 24,0 1,0 25,0-1,0 0,0 1,25-1,-25 1,0 24,0-25,0 1,0-26,0 1,0-25,0-1,0-48,0-1,0 0,0 0,24-24,-24-1,0-24,0 24,25 0,-25 1,25 24,0 0,-25 0,25 1,-1 24,1 0,-25 24,25-24,0 25,-25 0,25 0,-25 24,0-24,0 0,0 0,-25 24,25-24,-25 0,0 25,0-26,1 1,-1 0,0-25,0 25,0-25,1 0,-1 0,0 0</inkml:trace>
  <inkml:trace contextRef="#ctx0" brushRef="#br1" timeOffset="132059.9635">11063 8260,'0'-25,"-25"0,0 25,0 0,1 25,24 0,-25 0,25 0,-25-1,25 1,0 0,-25 0,25 0,0-1,0 1,25 0,-25 0,25 0,0-1,-25 1,24 0,1 0,0-25,0 25,24-25,-24 0,0 0,0 0,-25-25,25 25,0-25,-1 0,-24 0,25 1,-25-1,0 0,25-25,-25 26,0-1,0-25,0 25,0 1,-25-1,25 0,-25 25,25-25,-24 0,-1 1,0 24,0 0,0 0,0 0,1 0,-1 24,0 1,25 0,-25 0,25 0,-25-1,25 1</inkml:trace>
  <inkml:trace contextRef="#ctx0" brushRef="#br1" timeOffset="133096.854">10864 9426,'-24'-25,"24"0,0 0,0 1,-25 24,25-25,0 0,-25 25,25-25,-25 25,25-25,-25 25,1 25,-1-25,0 25,0 0,0 0,1 24,-1 1,0-1,25 1,0 0,0-26,0 26,25-25,-25 0,25-25,-1 24,1-24,0 0,0-24,0-1,-1 0,1 0,-25-24,25 24,0-25,-25 25,0-24,25 24,-25-25,0 26,0-1,-25 50,25-1,0 1,0 25,0-1,0-24,0 0,25 25,-25-26,24 1,1 0,0-25,0 0,0 0</inkml:trace>
  <inkml:trace contextRef="#ctx0" brushRef="#br1" timeOffset="133319.7288">11038 9376,'25'0,"0"0,-1 0,1 0,0 0,0 0,25 0,-26-25,1 25,0 0,0 0,-50 0</inkml:trace>
  <inkml:trace contextRef="#ctx0" brushRef="#br1" timeOffset="133491.9698">11112 9178,'-24'-25,"24"50,24 0,-24-1,0 26,0 0,0-1,0 1,0-1,0 1,0 0,25-1,-25 1,0-25,25-1,0-24</inkml:trace>
  <inkml:trace contextRef="#ctx0" brushRef="#br1" timeOffset="133880.1042">11435 9029,'0'25,"0"0,0-1,0 26,0 24,0-24,0 24,0-24,0 24,0-24,0 0,0-1,0-24,0-50,0 0,0 1,0-1,25-25,-25 25,25 1,-25-1,24 0,-24 0,25 25,-25-25,25 25,-25 25,25-25,0 25,-1 0,-24 0,0-1,0 1,25 0,-50 0,25 0,0-1,-24 1,-1 0,0-25,0 25,0 0,1-1,-1-24,0 0,0 0,25-24,-25-1</inkml:trace>
  <inkml:trace contextRef="#ctx0" brushRef="#br1" timeOffset="134184.9085">11708 9302,'25'0,"-1"0,1 0,0 25,0-25,24 0,-24 0,0 0,0 0,0 0,-1 0,1-25,0 25,-25 25</inkml:trace>
  <inkml:trace contextRef="#ctx0" brushRef="#br1" timeOffset="134372.0942">11881 9128,'0'25,"0"0,0 24,0 1,0 0,0-26,0 26,0 0,0-1,25 1,-25-25,0-1,25 1</inkml:trace>
  <inkml:trace contextRef="#ctx0" brushRef="#br1" timeOffset="134660.8274">12477 9203,'0'-25,"-25"25,25-25,-25 0,0 25,1 0,-1 0,0 0,25 25,-25 0,0 0,25 24,-24-24,24 25,-25-1,25 1,0-25,0 24,25-24,-25 25,24-26,1 1,0-25,0 25,0-25,-1 25,1-25,0 0,0-25,0 25,-1 0,1 0,-25-25,25 25</inkml:trace>
  <inkml:trace contextRef="#ctx0" brushRef="#br1" timeOffset="135496.2826">10765 10393,'0'-25,"-25"25,1 25,-1 0,0 0,25 0,-25-1,0 1,-24 25,24-25,-25 24,26 1,-1-25,0-1,0-24,25 25,-25-25,50 0,0 0,0-25,0 25,-1 0,26 0,-25 0,24 0,1 0,-25 0,24 0,-24 0,25 0,-25 0,-1 0,1 0,-50 0</inkml:trace>
  <inkml:trace contextRef="#ctx0" brushRef="#br1" timeOffset="135660.4112">10740 10418,'0'25,"0"0,0 24,0 1,0-1,0 1,0 24,0-24,0 0,0-1,0 1,0-1</inkml:trace>
  <inkml:trace contextRef="#ctx0" brushRef="#br1" timeOffset="136183.7704">11187 10492,'0'-24,"0"-1,-25 0,25 0,-25 0,0 25,1 0,-1 0,25 25,-25 0,0 25,0-1,1 1,24-1,0 1,0-25,0 24,0-24,24 0,1 0,0-25,0-25,0 0,-25 0,24 1,1-1,-25-25,25 25,-25-24,25 24,-25 0,0-24,0 24,0 0,-25 50,25 0,0-1,0 1,25 25,-25-25,0 24,25-24,-25 25,25-26,-1 1,-24 0,25-25,0 25</inkml:trace>
  <inkml:trace contextRef="#ctx0" brushRef="#br1" timeOffset="136416.5592">11410 10468,'25'0,"0"0,0 0,-1 0,1 0,0-25,25 25,-26 0,1 0,0 0,0 0,0 0,-1 0,-48 0</inkml:trace>
  <inkml:trace contextRef="#ctx0" brushRef="#br1" timeOffset="136584.2357">11584 10244,'-25'25,"25"0,0 0,0 0,0 24,0 1,0-25,0 24,0 1,0-1,0 1,0-25,25 0,-25-1,25 1</inkml:trace>
  <inkml:trace contextRef="#ctx0" brushRef="#br1" timeOffset="136944.3293">11857 10220,'24'0,"-24"24,25-24,-25 25,25 0,-25 0,0 0,0-1,0 1,0 0,-25 0,0 0,25-1,-24 1,-1 0,0 0,0-25,25-25,25 25,0 0,-25-25,25 25,-1 0,1 0,0 0,0 0,0 25,-1 0,-24 0,0-1,0 1,0 0,-24 0,24 0,-25 24,0-49,0 25,25 0,-25-25,1 0,24-25,-25 0</inkml:trace>
  <inkml:trace contextRef="#ctx0" brushRef="#br1" timeOffset="137308.3826">12154 10096,'0'24,"0"26,0-25,0 24,0 1,-25 0,25 24,0-24,0-1,0 1,0-1,0 1,0-25,-24 0,24-1,0-48,0-1,24 0,-24-25,0 26,25-26,-25 25,25 0,0 1,0-1,-25 0,25 25,-1 0,1 0,0 25,-25 0,25-1,-25 1,0 0,-25 0,25 0,0-1,-25 26,0-25,1 0,-1-1,-25 1,25 0,0 0,1 0,-1-25,0 0,0 0</inkml:trace>
  <inkml:trace contextRef="#ctx0" brushRef="#br1" timeOffset="137624.1104">12551 10393,'25'0,"0"0,0 0,-1 25,26-25,-25 0,0 0,-1 0,26-25,-25 25,0 0,-1 0,-48-25,-1 25</inkml:trace>
  <inkml:trace contextRef="#ctx0" brushRef="#br1" timeOffset="137784.05">12675 10195,'25'0,"-25"25,0 24,0-24,0 25,0 24,0-24,0-1,0 1,0-1,25 1,-25 0,0-1,25-24</inkml:trace>
  <inkml:trace contextRef="#ctx0" brushRef="#br1" timeOffset="138132.8624">13047 10195,'25'0,"0"25,0-25,-1 0,1 24,0 1,0-25,0 25,-25 0,0 0,0-1,0 26,-25-25,0 24,0-24,0 25,-24-25,49-1,-25-24,0 0,25 25,0-50,25 25,0 0,-25-24,25 24,-1-25,1 25,0 0,0-25,0 25,0 0,-1 0,1-50,0 26</inkml:trace>
  <inkml:trace contextRef="#ctx0" brushRef="#br1" timeOffset="138420.0408">13866 10244,'0'0,"-25"-24,0-1,0 0,1 0,-1 25,0-25,25 50,-25-25,25 25,-25 0,1 0,24-1,-25 1,25 25,-25-1,25-24,0 25,0-1,0-24,25 25,-25-25,25-1,-1 1,1-25,0 25,0-25,0 0,-1 0,1 0,0 0,0-25,0 25,-1-25,-24 1</inkml:trace>
  <inkml:trace contextRef="#ctx0" brushRef="#br1" timeOffset="139096.6333">10815 11410,'-25'0,"25"25,0 25,-25-26,25 26,0 0,0-1,-25 26,25-26,0 1,0-1,0 1,0 0,25-26,-25 26,0-25,25-25,0 0</inkml:trace>
  <inkml:trace contextRef="#ctx0" brushRef="#br1" timeOffset="139408.2167">11088 11559,'-25'25,"0"0,25-1,-25 26,25-25,0 24,0-24,0 25,25-25,-25-1,25 26,0-25,-1-25,1 0,0-25,0 0,-25 0,25-24,0 24,-25-25,0 1,24 24,-24-25,0 26,-24-1,24 0,-25 0,25 0,-25 1,0-1,0 25,0 0,1 25,24-1,-25 1,25 25,-25-25,25 24,25-24,-25 0</inkml:trace>
  <inkml:trace contextRef="#ctx0" brushRef="#br1" timeOffset="139799.7232">11633 11658,'0'-25,"0"1,0-1,0 0,-24 25,24-25,-25 0,0 1,25-1,-25 25,0 0,1 25,-1-25,0 49,0-24,0 25,1-1,24 1,0 24,-25-49,25 25,25-1,-25-24,24 0,1 0,0-50,0 25,-25-25,25 0,-1-24,1 24,0-25,-25 1,25 24,-25-25,25 1,-25 24,0 0,0 0,-25 50,25 0,0 24,0-24,0 25,0-1,0 1,0-25,25 24,-25-24,24 0,-24 0,0 0</inkml:trace>
  <inkml:trace contextRef="#ctx0" brushRef="#br1" timeOffset="140071.9989">11881 11633,'25'0,"0"0,0 0,0 0,-1 0,1 0,0 25,25-25,-26 0,1 0</inkml:trace>
  <inkml:trace contextRef="#ctx0" brushRef="#br1" timeOffset="140251.755">11981 11435,'-25'0,"25"25,0 0,25-25,-25 49,0-24,0 25,0-1,0 1,0-1,0 1,0 0,0-26,0 26,0-25,24 0,-24-1</inkml:trace>
  <inkml:trace contextRef="#ctx0" brushRef="#br1" timeOffset="141035.9737">12526 11237,'0'0,"0"-25,0 0,-24 50,24 24,0 1,-25 24,25 1,0-1,-25 1,25-1,0-24,0-1,0 1,0-25,25-1,-25 1,0 0,25-25,-1-25,1 0,0 1,0-26,0 25,-25-24,24 24,-24-25,0 25,0-24,0 24,0 0,0 0,0 1,-24 24,24-25,-25 25,0 0,25 25,-25-25,0 24,1 26,-1-25,0 0,25 24,0-24,0 0,0 0,25-25,0 0,-25-25</inkml:trace>
  <inkml:trace contextRef="#ctx0" brushRef="#br1" timeOffset="141408.7557">12849 11112,'0'25,"0"0,-25 25,25-1,0 1,0 24,0-24,0 24,0 1,0-26,0 26,0-26,0 1,25-25,-25 0,0-50,0 0,0 0,0-24,25-1,-25 0,24 1,-24-1,25 25,-25-24,25 24,-25 0,25 25,0 0,-25 25,24 0,-24 0,0-1,25 1,-25 0,0 25,-25-26,25 26,-24-25,24 24,-25-24,0 0,0 0,0 0,-24-1,24 1,0 0,0-25,1 0</inkml:trace>
  <inkml:trace contextRef="#ctx0" brushRef="#br1" timeOffset="141672.5377">13196 11460,'25'0,"0"0,0 0,-1 0,26 0,-25 0,0 0,-1-25,1 25,0 0,0 0,0 0,-50 0</inkml:trace>
  <inkml:trace contextRef="#ctx0" brushRef="#br1" timeOffset="141840.8443">13370 11261,'-25'0,"25"25,0 0,0 0,0 0,0 24,0 1,0-1,0 1,0-25,25 24,-25-24,0 0,0 0,0 0,25-25,-1-25</inkml:trace>
  <inkml:trace contextRef="#ctx0" brushRef="#br1" timeOffset="142176.5011">13618 11261,'25'0,"-1"0,-24 25,25-25,-25 25,25 0,-25 0,0-1,0 1,0 0,0 0,-25 0,25-1,-25 1,1 0,-1 0,0 0,0-1,0-24,50-24,0 24,0 0,0-25,-1 25,1 0,0 0,0 25,0-25,-1 24,-24 1,0 0,0 25,0-26,0 1,-24 0,-1 0,0 0,0-1,0 1,-24 0,24 0,-49-75,74 25,-25 25</inkml:trace>
  <inkml:trace contextRef="#ctx0" brushRef="#br1" timeOffset="142436.441">14139 11311,'0'0,"0"-25,-25 0,0 25,0 0,0 25,25 0,-24 0,24 0,-25 24,25 1,0-1,-25 26,25-26,25-24,-25 25,25-25,-1-1,1 1,0-25,0 0,0 0,-1 0,1-25,0 1,-25-51,25 50</inkml:trace>
  <inkml:trace contextRef="#ctx0" brushRef="#br1" timeOffset="143819.9805">14858 8285,'0'-25,"-25"25,0-25,25 50,25 0,-25 0,0-1,0 1,0 0,0 0,25 0,-25-1,0 1,0 25,25-1,-25 1,0 0,0-1,25 1,-25-1,0 1,0 0,24-1,-24 1,0 0,0-1,0-24,0 25,0-1,0 1,0-1,0 1,0 0,0-1,0 1,0-1,0-24,25 25,-25-25,0 24,0 1,0-25,0 24,0-24,0 25,0-26,0 26,25-25,-25 0,0 24,0-24,0 0,0 25,0-26,0 1,0 25,0-25,0-1,0 26,0-25,25 0,-25-1,0 1,0 0,0 25,0-26,0 1,0 0,0 0,0 24,25-24,-25 0,0 0,0 0,0-1,0 1,0 0,0 0,0 0,0-1,0 1,0 0,0 0,0 0,0-1,0 1,0 0,0 0,0 25,0-26,0 1,0 0,0 0,0 0,0-1,0 1,0 0,0 0,0 0,0-1,0 1,24 0,-24 0,0 0,0-1,0 1,0 0,0 0,0 0,0-1,0 1,0 0,0 0,0 0,0-1,0 1,0 0,0 0,0 0,0-1,0 1,0 0,0-50,0 0,-24-24,24-1</inkml:trace>
  <inkml:trace contextRef="#ctx0" brushRef="#br1" timeOffset="171868.4186">6052 7417,'0'-25,"0"0,-24 0,24 50,0 0,0 0,-25-1,25 1,0 25,0-25,-25-1,25 1,0 0,-25 0,25 0,0 24,0-24,-25 0,25 0,0-1,0 1</inkml:trace>
  <inkml:trace contextRef="#ctx0" brushRef="#br1" timeOffset="172148.2466">5928 7590,'-24'-25,"24"1,-25-1,50 50,-25-1,0 1,0 0,24 25,-24-26,0 26,0-25,0 0,0-1,25-48,-25-1,25 0,0-25,0 26,-1-26,1 0,-25 26,25-26,0 25,0 0</inkml:trace>
  <inkml:trace contextRef="#ctx0" brushRef="#br1" timeOffset="175716.5217">3324 8979,'-25'0,"25"-25,25 25,0 0,-1 0,-24 25,0 0,0 0,-24 0,24 0,-25-25,25 24,-25 1,0-25,25 25,-25-25,1 25,-1-25,50 0,-1 0,1 0,0 0,0 0,0 0,-1-25,1 25,0 0,0 0,-50 25</inkml:trace>
  <inkml:trace contextRef="#ctx0" brushRef="#br2" timeOffset="187963.9924">6598 8409,'0'-25,"-25"25,25 25,0 0,-25-1,25 26,0 0,0-26,0 26,0 0,25-26,-25 26,25-25,-25 0,25-25,0 24,-1-24,1 0,0 0,0-24,0-1,-1 0,1 0,-25 0,25-24,0 24,-25-25,0 26,0-1,0-25,0 25,0 1,0-1,-25 0,25 0,-25 0,0 1,1 24,-1 0,0 24,0 1,0 0,1 25,-1-1,0-24</inkml:trace>
  <inkml:trace contextRef="#ctx0" brushRef="#br2" timeOffset="188436.4314">6747 9252,'0'25,"0"0,0 0,0 24,-25 1,25-25,0 24,0-24,0 0,-25 24,25-24,25 25,-25-25,0-1,0 1,0 0</inkml:trace>
  <inkml:trace contextRef="#ctx0" brushRef="#br2" timeOffset="189016.0358">6697 10418,'25'0,"0"0,0 25,-1 0,1-1,-25 1,0 0,-25 0,25 0,-24-1,-51 76,50-100,1 24,48-24,1 0,0-24,0 24,0-25,-1 25,1 0,0 0,0-25,0 25,0 0</inkml:trace>
  <inkml:trace contextRef="#ctx0" brushRef="#br2" timeOffset="189460.5372">6921 11212,'0'25,"24"-25,1 24,0 1,-25 0,0 0,0 0,0-1,-25 1,25 0,-25 0,1 24,-1-24,0 0,0 0,25 0,25-25,0 0,0-25,-1 25,1 0,0 0,0 25,0-25,-25 24,24 1,-24 0,0 0,-24 0,24-1,-25 26,0-25,0 24,-24 1,24-25,0 0,0-1,-25-24,26 25</inkml:trace>
  <inkml:trace contextRef="#ctx0" brushRef="#br2" timeOffset="190119.9145">6127 8384,'-25'0,"25"25,-25-25,25 25,0-1,-25 1,25 25,-24-1,-1 1,0 24,0 1,0-1,1 1,-1-1,0 1,0-26,0 26,25-1,-25 0,1 1,-26-26,50 1,0 0</inkml:trace>
  <inkml:trace contextRef="#ctx0" brushRef="#br2" timeOffset="190368.5264">6251 9376,'-25'0,"25"25,-25-25,25 50,-25-26,1 26,-26 0,25 24,0-24,-24 24,24 0,-25 1,26-1,-1 26,0-51,0 26,25-1</inkml:trace>
  <inkml:trace contextRef="#ctx0" brushRef="#br2" timeOffset="190719.9509">6524 10244,'-25'0,"0"25,0 0,0 0,1 0,-1 24,-25 1,25-1,-24 1,-1 0,1 24,-26 0,26 1,-1-26,-24 26,24-1,0-24,1-1,-1 1,25 0,0-1,1-24,-26-50,25 25</inkml:trace>
  <inkml:trace contextRef="#ctx0" brushRef="#br2" timeOffset="191096.3221">6598 11261,'-25'0,"25"25,-25 0,1 0,-1 24,0-24,-25 25,1-1,24 26,-25-1,-24 1,24-1,-24 25,24-24,-24-1,24 0,1-24,-1 25,0-26,26-24,-26 0</inkml:trace>
  <inkml:trace contextRef="#ctx0" brushRef="#br2" timeOffset="197292.4679">6945 12129,'0'0,"-24"0,24 25,0 0,0 0,0 25,0-26,0 1,0 25,0-25,0-1,0 1,0 0,0 0,0 0,0-1,24 1,1-25,0 0,0 25,0-25,-1 0,1 0,0 0,0 0,0 0,-1 0,1 0,0-25,0 50,0-25,-1 0,1 0,0 0,0 0,0 0,-1 25,1-25,0 0,0 0,0 0,-1 0,1 0,0 0,0 0,0 0,-1 0,1 0,0 0,0 0,0 0,-1 0,1 0,0 0,25 0,-26 0,1 0,25 0,-25 0,0 0,-1-25,26 25,-25 0,0 0,-1 0,1 0,25 0,-25 0,-1 0,1 0,0 0,0 0,0 0,-1 0,1 0,0 0,0 0,0 0,-1 0,-24 25,25-25,0 0,0 0,0 0,-1 0,1 0,0 25,0-25,0 0,-1 0,1 0,0 0,0 0,0 0,-1 0,1 0,0 0,0 24,-25-48,25 24,0-25,-25 0,24 25,-24-25,0 0,25 25,-25-24,0-1,0 0,0 0,25 0,-25 1,0-1,0 0,25 0,-25 0,0 1,25-1,-25 0,0 0,0 0,0 0,24 25,-48 0,-1 25,0-25,25 25,-25 0,0 0,1 0,-1-1,0 1,25 0,-25 0,25 0,-25-1</inkml:trace>
  <inkml:trace contextRef="#ctx0" brushRef="#br2" timeOffset="197484.2696">9178 12105,'25'24,"-25"1,24-25,1 25,0 0,0 0,0 0,-1-1,1-24,0 25,0 0,0-25,-25 25,24-25,-48 0,-1 0</inkml:trace>
  <inkml:trace contextRef="#ctx0" brushRef="#br2" timeOffset="198036.2485">7962 12973,'-25'25,"1"-1,24 1,-25-25,25 25,-25 25,25-26,-25 26,0 0,1-25,-1 24,0-24,25 0,-25 0,0-1,1-48</inkml:trace>
  <inkml:trace contextRef="#ctx0" brushRef="#br2" timeOffset="198184.5239">7739 12998,'0'24,"25"-24,0 25,-1-25,1 25,0 25,0-26,24 1,-24 0,0 0,25-25,-25-25</inkml:trace>
  <inkml:trace contextRef="#ctx0" brushRef="#br2" timeOffset="198349.065">8334 12874,'0'0,"-24"24,-1 1,0 0,25 0,-25 0,25 24,0-24,0 25,25-1,0-24,-25 0,25 25,-1-50,1 24,0-24,0-24</inkml:trace>
  <inkml:trace contextRef="#ctx0" brushRef="#br2" timeOffset="198500.3339">8434 13072,'0'25,"24"-25,1 0,0 0,0 0,0 0,24-25,-24 25,0 0,0-25,-1 25</inkml:trace>
  <inkml:trace contextRef="#ctx0" brushRef="#br2" timeOffset="198856.8266">8756 12824,'0'25,"0"0,0-1,0 1,0 25,0-1,0 1,0-25,0 24,0 1,0 0,0-25,0-50,0 0,0 0,0 0,25 0,-25-24,0 24,0 0,25 0,-25 1,24 24,1 0,0 0,-25 24,25-24,-25 25,0 0,0 0,25 0,-50-1,25 1,0 0,-25 0,25 0,-25 0,0-25,1 24,24 1,-25-25,0 0,25-25,-25 25</inkml:trace>
  <inkml:trace contextRef="#ctx0" brushRef="#br2" timeOffset="199036.3571">8979 12824,'0'0,"25"25,-25 0,25-1,0 1,-25 0,25 0,-25 0,24 24,-24-24,0 25,0-26,0 26,-24 0,-1-1,0 1,-25 0,25-1,-24 1</inkml:trace>
  <inkml:trace contextRef="#ctx0" brushRef="#br2" timeOffset="199732.8158">7739 8136,'0'0,"0"25,25 0,0 24,-1 1,26-1,0-24,-26 25,51-1,-25 1,-1 0,1-1,-1 1,1-1,0 1,-26 24,26-24</inkml:trace>
  <inkml:trace contextRef="#ctx0" brushRef="#br2" timeOffset="200172.5792">8384 9153,'0'-25,"0"50,25 0,0 0,-1 24,26 1,-25-1,49 1,-24 0,-1-1,26 1,-26-25,26 24,-26 1,1-25,0 24,24-24,-24 25,-1-26,1 26,-25-25,0 24</inkml:trace>
  <inkml:trace contextRef="#ctx0" brushRef="#br2" timeOffset="200535.9253">8657 10220,'0'0,"-25"0,0 0,50 0,0 24,0 1,24 0,26 0,-26 24,26-24,24 25,-25-25,1 24,-26 1,26-25,-26 24,26-24,-26 0,1 24,-25-24,24 25,-24-25,0 24</inkml:trace>
  <inkml:trace contextRef="#ctx0" brushRef="#br2" timeOffset="200972.4617">8632 11311,'-25'-25,"0"25,50 25,0 0,25 0,-26-1,26 1,24 25,1-25,-1-1,1 26,24-25,-25 0,1-1,-1 1,1 0,-26 25,1-26,-1 1,1 0,0-25,-26 25,1 0,0-1</inkml:trace>
  <inkml:trace contextRef="#ctx0" brushRef="#br2" timeOffset="203887.997">12055 8855,'-25'0,"25"25,25 0,-25 0,25 24,0-24,-1 25,1-25,25 24,0 1,-1-1,-24 1,25 0,-1-1,26 1,-26-1,1 1,-1 0,26-26,-26 26,1-25,-25 24,24-24</inkml:trace>
  <inkml:trace contextRef="#ctx0" brushRef="#br2" timeOffset="204379.9554">12948 10170,'0'25,"25"-25,0 25,-1-25,26 24,0 1,24 25,1-25,24 24,-25 1,25-25,-24 24,24 1,-25-25,1 24,-1-24,-24 0,24 24,-24-24,-1 25,1-25,-25 24,24-24,-49 25,25-26</inkml:trace>
  <inkml:trace contextRef="#ctx0" brushRef="#br2" timeOffset="204815.988">13345 11286,'-25'0,"50"0,-25 25,25 0,0 0,-1-1,26 26,24 0,-24-26,24 26,26 0,-26-1,0-24,1 0,-1 24,-24-24,-1 0,1 0,0 0,-26-1,1 1,0-25,0 25,-25 0,25-25</inkml:trace>
  <inkml:trace contextRef="#ctx0" brushRef="#br2" timeOffset="215748.8741">3497 9227,'-24'25,"-1"0,25 0,-25-25,25 25,-25-1,0 1,1 0,24 0,-25 0,0-1,0 1</inkml:trace>
  <inkml:trace contextRef="#ctx0" brushRef="#br2" timeOffset="218588.5303">9748 8508,'-25'0,"1"25,-1 0,25-1,-25 1,25 0,-25 0,25 24,0-24,0 0,-25 25,25-26,0 26,0-25,25 0,-25-1,0 26,25-50,0 25,-25 0,25-25,-1 0,1 0,0 0,0-25,0 0,-1 0,1 0,-25-24,25 24,0-25,-25 26,0-1,25-25,-25 25,0 1,0-26,-25 25,25 0,-25 1,25-1,-25 0,0 25,1 0,-1 25,25 0,-25-1,0 1,0 0</inkml:trace>
  <inkml:trace contextRef="#ctx0" brushRef="#br2" timeOffset="219121.2338">9947 9500,'-25'25,"25"0,-25 24,25-24,0 0,0 0,0 0,0-1,0 1,-25 0,25 25,0-26,0 1,0 0,0 0</inkml:trace>
  <inkml:trace contextRef="#ctx0" brushRef="#br2" timeOffset="219647.9844">9897 10344,'25'0,"-25"24,25-24,-1 0,-24 25,25-25,0 0,0 25,-25 0,25 0,-25-1,-25 1,25 0,-25 0,0 0,25-1,-25 1,1 0,-1-25,0 25,0 0,50-25,0-25,0 25,-1 0,1 0,0 0,0 25,0-1,-25 1,25-25,-25 25,0 0,-25 0,25 24,0-24,-25 25,0-26,0 1,0 25,1-25</inkml:trace>
  <inkml:trace contextRef="#ctx0" brushRef="#br2" timeOffset="220084.4368">10071 11137,'-25'25,"25"0,0 0,-25 24,25-24,0 0,0 25,0-1,0 1,0 24,0-24,0 24,0-24,0-1,0 1,25 0,-25-26,0 1,25-25,0 25,-1-50,1 0,-25 1,25-1,-25 0,0 0,25 0,-25 1,0-1,0 0,-25 0,25 0,-25 1,0 24,1 0,-1 24,0 1,0-25,0 25,-24-25</inkml:trace>
  <inkml:trace contextRef="#ctx0" brushRef="#br2" timeOffset="220632.5561">8210 9203,'-24'0,"-1"24,0 1,0 0,-24 25,24-1,-25 1,0-1,1 1,-1 24,-24 1,24-1,1-24,24-1,0 1,0-25,25 0,0-1</inkml:trace>
  <inkml:trace contextRef="#ctx0" brushRef="#br2" timeOffset="221008.6195">8582 10393,'-24'0,"-1"0,0 25,0-25,0 25,-24 0,24-1,-25 1,26 25,-26-25,0 49,-24-24,24-1,1 1,-1-1,0 1,26-25,-1 0,-25 24,25-49</inkml:trace>
  <inkml:trace contextRef="#ctx0" brushRef="#br2" timeOffset="221368.7927">8682 11237,'-25'0,"25"24,-25-24,0 25,25 0,-25-25,1 25,-26 0,25 24,-24-24,-1 25,0-1,-24 1,24-1,-24 1,0 24,24-24,-25 0,1-26,24 1,1 25,24-50,0 25,0-25</inkml:trace>
  <inkml:trace contextRef="#ctx0" brushRef="#br2" timeOffset="224120.885">10889 8136,'0'0,"0"-25,-25 25,50 25,-25 0,25 0,-25-1,25 26,24-25,-24 24,25 1,-25 0,24-1,1 1,0-1,-1-24,1 25,-1-1</inkml:trace>
  <inkml:trace contextRef="#ctx0" brushRef="#br2" timeOffset="224596.9109">11137 9203,'0'24,"25"-24,-25 25,50 25,-25-1,24 1,26 0,-26-1,1 1,-1-1,1 1,0-25,-1 24,1 1,-1-25,-24 0,25 24,-25-24,24 0,-49 24,25-24,0 0</inkml:trace>
  <inkml:trace contextRef="#ctx0" brushRef="#br2" timeOffset="225068.5597">11683 10443,'-25'-25,"50"50,0 0,24-1,1 26,0-25,-26 0,26 24,0-24,24 0,-24 24,24-24,-24 0,-1 0,26 0,-26-1,1 26,0-25,-26 0,26-1,-25 1,0 0,-1 0,-24 24,25-24,-50 0</inkml:trace>
  <inkml:trace contextRef="#ctx0" brushRef="#br2" timeOffset="225712.8529">12278 11410,'0'0,"-24"-25,-1 25,25 25,0 0,25-25,-1 25,1 24,25-24,-25 0,24 25,1-26,-1 26,1-25,24 0,-24 24,0-24,-1 25,26-26,-26 1,1 0,-1 0,1 0,-25-1,24 1,-24 0,0 0,0-25,0 0,-25 25,25-25,-50 0,0-25</inkml:trace>
  <inkml:trace contextRef="#ctx0" brushRef="#br2" timeOffset="228660.1071">3522 8855,'-25'-25,"1"50,-1 0,25 0,-25 24,25-24,-25 0,0 25,1-25,24-1,-25 1,0 25,25-25,-25-1,25 1,-25 0,25 0,-24 0,24-1,24 1,1-25,0 25,0-25,0 0,-1 0,1 0,0 0,0 0,0 0,-1-25,1 25,0 0,0 0,0 0,-1-25,1 25,0 0,0-24,0-1,-50 25,0-25,0 25</inkml:trace>
  <inkml:trace contextRef="#ctx0" brushRef="#br2" timeOffset="228932.8283">3497 8806,'0'-25,"-24"50,48-1,-24 1,0 25,0-1,0 1,0 0,0-1,0 1,0 0,0-1,0 1,0 49,25-49,-25-26,0 1,-25 25,25-25</inkml:trace>
  <inkml:trace contextRef="#ctx0" brushRef="#br2" timeOffset="229996.9109">15528 9996,'-25'0,"25"-25,25 25,24 0,-24 0,25 25,-1-25,-24 0,0 25,25-25,-26 0,26 0,-25 0,24 0,-24 0,0 0,0 0,-50 0,0 0</inkml:trace>
  <inkml:trace contextRef="#ctx0" brushRef="#br2" timeOffset="230264.5627">15553 10170,'24'0,"1"0,0 0,0 25,24-25,1 0,0 0,-1 0,1 0,-25 0,24 0,-24 0,0 0,0 0,-1 0,1 25,-50-25</inkml:trace>
  <inkml:trace contextRef="#ctx0" brushRef="#br2" timeOffset="230907.5696">16743 10120,'0'-24,"0"-1,0 0,0 0,0 0,-25 25,25-25,0 1,-24-1,-1 25,25-25,-25 25,0-25,0 50,1-25,-1 25,-25 24,25 1,1 0,-1-1,0 26,0-26,25 26,0-26,0 26,0-26,0 1,25-25,-25 24,25-24,0-25,-1 25,1-25,0-25,0 0,0 1,-1-1,1-25,0 25,0-24,0-1,-1 1,-24-1,25 0,-25 1,0 24,0-25,0 1,0 24,0 0,-25 25,25 25,0 25,0-1,0 1,0-1,0 1,0 0,0-1,25 1,-25-1,0-24,25 25,0-25</inkml:trace>
  <inkml:trace contextRef="#ctx0" brushRef="#br2" timeOffset="231256.1081">16942 9252,'-25'0,"25"25,0 0,-25 0,25-1,0 1,-25 25,0-25,25-1,-24 26,24-25,-25 0,25-1,25 1,-1-25,1 0,0 0,0 0,0 0,-1 0,26 0,-25 0,0 0,-1 0,1 0,0 0,0 0</inkml:trace>
  <inkml:trace contextRef="#ctx0" brushRef="#br2" timeOffset="231440.4608">17115 9277,'-25'0,"25"25,-24 24,24-24,0 25,-25-1,25 26,-25-26,25 1,-25 0,25 24</inkml:trace>
  <inkml:trace contextRef="#ctx0" brushRef="#br2" timeOffset="232533.1802">17785 8657,'0'0,"0"-25,0 0,0 50,0 0,0 0,0-1,0 26,0 0,0-26,0 26,0 0,0-1,0 1,0 0,0-1,0 1,0 24,25-24,-25-1,0 26,0-26,0 1,0 0,0 24,0-24,0-1,0 1,0-1,0 1,0 0,0-1,0 1,0 0,0-1,-25 1,25-1,0-24,0 25,0-1,0-24,0 25,0-1,0-24,0 25,-25-1,25-24,0 25,0-1,0 1,-25 0,25-1,0-24,0 25,0-26,0 26,0-25,0 24,0-24,0 25,-24-25,24 24,0-24,0 25,-25-25,25-1,0 26,-25-25,25 0,0 24,0-24,0 0,0 24,0-24,0 0,0 0,0 0,0 24,-25-24,25 0,0 0,0-1,0 1,0 0,0 0,0 0,0-1,-25 26,25-25,0 0,0-1,0 1,0 25,-24-25,24 0,0-1,0 1,0 0,-25 0,25 0,0 24,0-24,0 0,0 0,-25-1,25 1,0 0,0 0,0-50,25 25,-25-50,0 26,0-26,25-24,-25-1</inkml:trace>
  <inkml:trace contextRef="#ctx0" brushRef="#br2" timeOffset="233240.3305">18430 8632,'0'-25,"0"50,0 0,0 0,0-1,0 1,0 0,0 0,-25 24,25-24,0 0,0 0,25 24,-25-24,0 0,0 0,0 0,0 0,0-1,0 1,-25-50</inkml:trace>
  <inkml:trace contextRef="#ctx0" brushRef="#br2" timeOffset="234579.9358">19496 8706,'-24'0,"24"-24,-25 48,25 1,0 25,-25-25,25 24,0 1,25-25,-25-1,0 1,25 0,-25 0,24 0,1 0,0-25,0 24,0-24,0 0,-1 0,1-24,0-1,0 0,0 0,-25 0,24-24,-24 24,0 0,0 0,0 0,0-24,0 24,0 0,-24 0,24 1,-25-1,0 0,0 0,0 25,1 25,-1-25,25 25,-25 0,0-1,25 1,0 0</inkml:trace>
  <inkml:trace contextRef="#ctx0" brushRef="#br2" timeOffset="235292.285">20786 8731,'-24'-25,"24"50,-25-25,25 25,-25-25,25 25,0 0,0 24,0-24,25 0,-25 0,0-1,25 1,-1 0,1 0,0-25,0 0,0 0,-1 0,1 0,-25-25,25 25,0-25,0 0,-25 1,24-1,-24 0,25 0,-25 0,0 1,0-1,-25 0,25 0,0 0,-24 1,-1-1,0 0,0 0,0 25,1 0,24 25,-25-25,25 25,-25 0,25-1</inkml:trace>
  <inkml:trace contextRef="#ctx0" brushRef="#br2" timeOffset="236020.1122">22250 8756,'-25'-25,"0"0,25 50,-25-25,25 25,-24 0,24 0,0-1,0 26,0-25,0 24,0-24,24 0,-24 0,25 0,0 0,0-1,0-24,-1 25,26-25,-25 0,0 0,-1 0,26-25,-25 1,0-1,-1 0,-24 0,25 0,0 0,-25-24,25 24,-25 0,0-24,0 24,0 0,-25-25,25 26,0-1,-25 0,0 0,1 25,-1-25,0 25,0 25,0-25,1 0,-26 25,25 0,0 0,-24-1,24-24</inkml:trace>
  <inkml:trace contextRef="#ctx0" brushRef="#br2" timeOffset="238592.1151">18405 9897,'0'-25,"0"50,0 0,0 0,0-1,0 26,0-25,0 0,0 24,-25-24,25 0,0 0,0 0,25-1,-25 1,0 0,0 25,25-26</inkml:trace>
  <inkml:trace contextRef="#ctx0" brushRef="#br2" timeOffset="239104.4319">18479 11112,'0'25,"-24"0,24 0,0 0,0 0,0 24,0-24,0 25,0-26,0 1,0 0,0 0,0 0,-25-1,25 1,25-25,-25-25,0 1</inkml:trace>
  <inkml:trace contextRef="#ctx0" brushRef="#br2" timeOffset="239632.2557">18529 12055,'-25'0,"25"25,0 0,0-1,0 1,-25 25,25 0,0-1,0 26,0-26,-24 1,24-1,0 1,0 0,0-26,0 1,0 0,0 0,0-50,24 0,-24-24,-49-51,49 51,0-1</inkml:trace>
  <inkml:trace contextRef="#ctx0" brushRef="#br2" timeOffset="240308.0406">19621 9748,'-25'0,"25"25,0 0,-25 0,25 24,0 1,0-1,0-24,0 25,0-25,0 24,-25-24,25 0,0 0,25 0,-25-1,0 1,0 0,0 0,0 0</inkml:trace>
  <inkml:trace contextRef="#ctx0" brushRef="#br2" timeOffset="240868.302">19422 10964,'0'-25,"25"25,0 0,-25 25,24-25,1 0,0 24,0 1,0 0,0 0,-25 0,0-1,0 1,-25 0,25 0,-25 0,0 0,0-1,0 1,1-25,24 25,-25-25,0 0,25 25,-25-25,50 0,0 0,0 0,-1-25,1 25,0 0,0 0,0 0,0 0,-1 0,1 0,0 0,0 0</inkml:trace>
  <inkml:trace contextRef="#ctx0" brushRef="#br2" timeOffset="241348.8337">19596 11857,'25'0,"-1"0,1 0,0 24,0-24,-25 25,25-25,-25 25,0 0,24-25,-24 25,-24-1,24 1,0 0,-25 0,0 0,25-1,-25 1,25 0,-25-25,1 25,-1 0,50-50,-1 25,1-25,0 25,0-25,0 25,-1 0,-24 25,25-25,0 0,-25 25,25 0,-25 0,0-1,0 1,-25 0,25 25,-25-26,0 1,25 25,-24-50,-1 25,0-1,25-48,-25-1,25-25</inkml:trace>
  <inkml:trace contextRef="#ctx0" brushRef="#br2" timeOffset="241847.5955">20960 9823,'-25'0,"25"24,0 1,0 0,0 0,0 0,0-1,0 26,0-25,0 0,0 0,0-1,0 1,25 0,-25 0,0 0,0-1,25 1</inkml:trace>
  <inkml:trace contextRef="#ctx0" brushRef="#br2" timeOffset="242300.3262">20836 10790,'0'-25,"25"50,0-25,-1 0,1 0,0 25,0 0,0-25,-25 24,24-24,-24 25,0 0,0 0,-24 0,24-1,-25-24,0 25,0 0,0 0,1 0,-1-25,0 24,50-48,0 24,-1-25,1 25,0 0,0 0,0 0,-1 0,1 0,0 25,-25-1,25-24,-25 25,0 0,-25 0,25 0,0 0,-25-1,0 1,25 0,-24 0,-1 0,0-1,0 1</inkml:trace>
  <inkml:trace contextRef="#ctx0" brushRef="#br2" timeOffset="242820.1483">21134 11733,'24'-25,"-48"50,24-1,0 1,-25 25,25-25,-25 24,25 26,-25-26,0 1,25-1,0 1,0 0,0-1,0 1,0 0,0-26,0 1,25 0,0 0,0-25,0 0,-1 0,1-25,0 0,0 25,-25-25,25 1,-25-1,0 0,0 0,0 0,24-24,-48 49,24-25,0 0,0 0,-25 25,0 0,0 0,0 25,1-25,24 25,-25-25,25 25,-25-25</inkml:trace>
  <inkml:trace contextRef="#ctx0" brushRef="#br2" timeOffset="243808.0421">22423 9872,'0'-25,"0"1,0-1,0 0,0 0,0 0,0 50,-24 0,24 25,0-26,0 51,0-26,0 1,0 25,0-26,0 1,0-1,0-24,0 0,0 0,0 0,24-25,-24 24,0 1</inkml:trace>
  <inkml:trace contextRef="#ctx0" brushRef="#br2" timeOffset="244300.3404">22498 10840,'0'0,"0"-25,0 0,0 50,-25 0,25-1,-25 1,0 25,1-25,-26 24,25 1,0-25,1 24,-1-24,0 25,0-25,0-1,1 1,48-25,-24-25,25 25,0 0,0 0,24-24,1 24,0 0,-1-25,1 25,-1 0,-24-25,25 25,-25 0,24 0,-24 0,0-25,-50 50,0-25,0 0,1 0,-1 25</inkml:trace>
  <inkml:trace contextRef="#ctx0" brushRef="#br2" timeOffset="244512.3608">22498 10889,'-25'0,"25"25,0 0,0 0,0-1,0 26,0-25,25 24,-25 1,0 0,0-1,0 1,0 0,0-1,0-24,0 25,0-26,25 26,-25-25,0 0,-25-1,25 1</inkml:trace>
  <inkml:trace contextRef="#ctx0" brushRef="#br2" timeOffset="245036.6692">22374 12129,'0'-24,"-25"24,25 24,0 1,0 25,-25 0,25-1,0 1,0-25,0 24,0 1,0-25,0-1,0 1,0 0,0 0,25 0,-25-50,0 0,0 0</inkml:trace>
  <inkml:trace contextRef="#ctx0" brushRef="#br2" timeOffset="245456.8696">22671 12254,'0'-25,"-24"25,24 25,0-1,0 1,0 0,0 0,-25 0,25-1,0 1,0 0,0 0,0 0,25-25,-25 24,0 1,24-25,1 25,0-25,0 0,0 0,0-25,-1 25,1-25,0 1,-25-1,25-25,-25 25,25 1,-25-1,0 0,0-25,0 26,0-1,-25-25,25 25,0 0,-25 1,0 24,0-25,1 25,-1 0,0 0,0 0,0 0,0 25,1-25,-1 0</inkml:trace>
  <inkml:trace contextRef="#ctx0" brushRef="#br2" timeOffset="246824.1266">23440 8830,'0'-24,"0"-1,-24 0,24 0,0 0,-25 50,25 0,0 0,25 0,-25-1,0 1,0 25,0-25,0 24,24 1,-24 0,0-1,0 1,0-25,0 24,25 1,-25-1,0-24,0 25,25-1,-25 1,0-25,0 24,0-24,0 0,0 25,0-1,0-24,25 0,-25 24,0-24,0 0,0 0,0 0,0 24,0-24,0 0,25 0,-25 24,0-24,0 0,0 0,0 24,0-24,0 0,0 0,0 0,0 24,0-24,0 0,0 0,0 24,0-24,0 0,0 0,0-1,0 1,0 25,0-25,24-1,-24 1,0 0,0 0,0 0,0-1,0 1,0 0,0 0,0 0,0-1,0 1,0 0,0 0,0 0,0-1,0 1,-24 0,24 0,0 0,0 0,0-1,0 1,0 0,0 0,0 0,0-1,0 1,0 0,0 0,0 0,0-1,0 1,0 0,0 0,0 0,0-1,0 1,0 0,0 0,0 0,0-1,0 1,0 0,0 0,0 0,24-1,-24 1,0 0,0 0,0 0,0-1,0 1,0 0,0 0,0 0,0-1,0 1,0 0,0 0,0 0,0 0,0-1,-24-24,24 25,0 0,0 0,0 0,0 24,0-24,-25 0,25 0,0-1,0 1,0 0,0 0,-25 0,25-1,0 1,25 0,-25 0,-25-25,50 0,-25-25,0-25,0-24,-25 0</inkml:trace>
  <inkml:trace contextRef="#ctx0" brushRef="#br2" timeOffset="247688.9558">14287 14585,'-24'-25,"48"25,1 0,0 0,0 25,25-25,-26 0,1-25,25 25,-25 0,-1 0,26-24,-25 24,0 0,-1 0,-24-25,25 25,-25 25,-25-25,1 24,-1-24</inkml:trace>
  <inkml:trace contextRef="#ctx0" brushRef="#br2" timeOffset="247920.3255">14312 14833,'25'0,"0"0,0 0,0 0,-1 0,26 0,0 0,-1 0,1 0,-1 0,1 0,-25 0,0-25,-1 25,1 0,0 0,0 0,0 0,-100-49</inkml:trace>
  <inkml:trace contextRef="#ctx0" brushRef="#br2" timeOffset="248992.5065">15751 14784,'0'-25,"0"0,0 0,0 0,0 1,0-1,0 0,0 0,-25 25,25-25,-25 1,25-1,-24 25,-1-25,0 25,0-25,-24 25,24 25,-25-25,25 25,-24 0,24 24,-25 1,25 24,1-24,-1 24,25-24,0 24,25 1,-25-26,24 1,1-25,0-1,0 1,0 0,24-25,-24 0,0-25,0 0,0 1,-1-1,26-25,-25 1,0-1,-25 0,24 1,1-26,-25 26,25-1,-25 1,0-1,0 0,0 26,-25-1,25 0,0 0,-25 100,25-26,0 1,0-1,0 26,25-26,-25 26,0-26,25 1,-25 0,25-26,0 1,-1 0,1-25,0-25,-25 0</inkml:trace>
  <inkml:trace contextRef="#ctx0" brushRef="#br2" timeOffset="249444.0815">16024 13816,'-25'0,"25"25,-25-25,25 25,-25-25,1 25,-1-1,0 1,0 25,0-25,1 24,-1-24,0 0,0 0,50-25,0 0,0 0,-1-25,26 25,-25 0,0 0,24 0,-24-25,0 25,24 0,-24 0,0 0,0 0,-50 0,0 0</inkml:trace>
  <inkml:trace contextRef="#ctx0" brushRef="#br2" timeOffset="249624.1001">16024 13841,'-25'-25,"25"50,0 0,0 0,0-1,0 26,25-25,-25 49,0-24,0-1,0 26,25-26,-25 1,0 0,0-1,0 1,0 0</inkml:trace>
  <inkml:trace contextRef="#ctx0" brushRef="#br2" timeOffset="284520.1788">17636 9004,'25'0,"0"0,0 0,-1 0,1 0,25 0,-25 0,-1 0,1 0,0 0,25 0,-26 0,1 0,25-25,-1 25,-24 0,25 0,-1 0,-24 0,25 0,-25 0,24-25,1 25,-1 0,-24 0,25 0,0-24,-1 24,-24 0,25 0,-1 0,1 0,-25 0,24 0,1 0,-1 0,1 0,0 0,-26 0,26 0,0 0,-1 0,1 0,-1 0,1 0,0 0,-26 0,26 0,0 0,-1 0,1 0,0 0,-26 0,26 0,0 0,-1 0,-24 0,25 0,-1 0,-24 0,25 0,-26 0,1 24,25-24,-25 0,24 0,-24 0,25 0,-26 0,1 0,25 0,-25 0,24 0,-24 25,25-25,-26 0,26 0,0 0,-25 0,24 0,1 0,-1 0,1 0,0 0,-1 0,1 0,-1 0,-24 0,25 0,-1 0,1 0,0 0,-1 0,1 0,-1 0,1 0,0 0,-1 0,-24 0,25-25,-1 25,1 0,0 0,-26 0,26 0,0 0,-26 0,26 0,-25 0,24-24,1 24,-25 0,24 0,1 0,-25 0,24-25,1 25,-25 0,24 0,-24 0,0 0,25-25,-26 25,1 0,0 0,0 0,0 0,0 0,-1 25,1-25,0 0,0 0,24 0,-24 0,0 0,25 0,-1-25,1 25,-1 0,1 0,0-25,-1 25,26 0,-26-25,-24 25,25 0,-50-24,24 24</inkml:trace>
  <inkml:trace contextRef="#ctx0" brushRef="#br2" timeOffset="285524.1806">18628 8111,'0'25,"0"0,0 0,0-1,-24 1,24 0,0 0,0 24,0-24,-25 25,25-1,0 26,0-26,0 26,0-26,0 26,0-26,0 26,0-1,0-24,0 24,0-24,-25 24,25-24,0 24,0-24,0 24,0-24,0 0,0 24,0-24,0-1,0 1,0-1,0 1,0 0,-25 24,25-24,0-1,0 1,0 0,0-1,0 1,0-1,0 1,0 0,0-1,0 1,0-1,0 1,0 0,0-1,0 1,0-1,0 1,0-25,0 24,0 1,-25-25,25 24,0 1,0 0,0-25,0 24,0 1,0-25,0 24,-25 1,25-25,0 24,0 1,0-25,0 24,0 1,0-25,0 24,0 1,0-1,0-24,0 25,0-1,0 1,0 0,0-26,0 26,0 0,0-1,0 26,0-26,0 1,-24 0,24-1,0 1,0-1,0 1,0 0,0-1,0 1,0-1,0 1,0 0,24-26,-24 26,0-25,0 0,0 24</inkml:trace>
  <inkml:trace contextRef="#ctx0" brushRef="#br2" timeOffset="287472.5055">16917 13543,'0'-24,"0"48,0 1,0 0,0 0,0 24,0 1,0 0,0-1,0 1,0 24,0-24,0 24,0 1,0-26,0 26,0-1,0 1,0-1,0 0,0-24,0 49,0-24,25-1,-25 25,0-24,0-1,0 25,0-24,0 24,0-25,0 26,0-26,0 0,0 1,0-1,24-24,-24-1,0 1,0 0,0-26,0 1,0 0,0 0,0-50,0 0,-24 0,24-24,0-26,0 1</inkml:trace>
  <inkml:trace contextRef="#ctx0" brushRef="#br2" timeOffset="287907.8956">17562 13742,'0'-25,"0"0,0 0,0 50,0 0,0 0,0 0,0 24,0 1,0-1,0 1,0 0,0-1,0 1,0-1,0-24,0 0,0 0,25-25,-25 25,24-50</inkml:trace>
  <inkml:trace contextRef="#ctx0" brushRef="#br2" timeOffset="288316.1624">18976 13519,'0'0,"-25"0,25 24,0 1,0 0,0 0,0 0,0 24,0-24,0 25,0-26,0 26,0-25,0 0,0 24,25-24,-25 0,0 0,0-1</inkml:trace>
  <inkml:trace contextRef="#ctx0" brushRef="#br2" timeOffset="288732.735">20042 13469,'0'25,"-25"0,25 24,0-24,0 25,0-1,0 1,0-1,0 1,0-25,0 24,0-24,25 25,-25-25,0-1,0 1,0 0</inkml:trace>
  <inkml:trace contextRef="#ctx0" brushRef="#br2" timeOffset="289276.4681">17835 14536,'0'0,"-25"-25,25 50,25-25,-1 24,1 1,0 0,0-25,0 25,-1 0,-24-1,0 1,-24 0,24 0,-25 0,0-25,-25 24,26-24,-1 25,-25-25,25 0,1 0,-26 0,25 0,0 0,1 0,-1 0,50 0,-1 0,1 0,25 0,-1 0,-24 0,25 0,-1 0,1 25,0-25,-1 0,-24 0,25 0,-1 0,1 0,-1 0</inkml:trace>
  <inkml:trace contextRef="#ctx0" brushRef="#br2" timeOffset="289656.5214">18901 14536,'25'0,"-25"24,25-24,0 25,-1 0,-24 0,25-25,-25 25,0-1,0 1,-25-25,25 25,-24 0,-1-25,0 0,25 25,-25-25,25-25,25 25,0 0,0 0,-1 25,1-25,0 24,0 1,-25 0,0 0,0 0,0-1,-25 1,25 0,-25 0,0-25</inkml:trace>
  <inkml:trace contextRef="#ctx0" brushRef="#br2" timeOffset="289996.016">19695 14610,'0'-25,"25"50,-25 0,25-25,-25 25,0-1,0 1,24 0,-24 0,0 0,25-25,-25 24,25 1,0-25,-25 25,25-25,-1 0,1 0,0-25,25 25,-26 0,1 0,0-25,0 25,-25-24,25 24,-25-25</inkml:trace>
  <inkml:trace contextRef="#ctx0" brushRef="#br2" timeOffset="290161.0364">20042 14511,'-25'0,"25"25,-24-25,24 24,0 1,-25 25,25-25,-25 24,25 1,-25-1,25-24,-25 25,25-1,-24 1,-1 0,-25-26,25 26</inkml:trace>
  <inkml:trace contextRef="#ctx0" brushRef="#br2" timeOffset="290628.3958">17760 15429,'25'0,"0"0,0 0,-1 0,1 24,0-24,0 25,0-25,-25 25,24 0,-24 0,0-1,0 1,-24 0,24 25,-25-26,0 1,0 0,0 0,1-25,-1 0,50 0,-25-25,24 25,1 0,0-25,0 25,0-25,-1 25,1 25,0-25,0 25,0 0,-25 0,0-1,0 1,0 0,-25 0,25 0,0-1,-25 1,0 0,25 0,-25-25,25-25</inkml:trace>
  <inkml:trace contextRef="#ctx0" brushRef="#br2" timeOffset="290996.9521">19050 15354,'-25'0,"25"25,0 0,0 0,-25 24,25-24,0 25,0-1,0 1,0 24,0-24,0-1,25 1,-25-25,25 0,-25-1,25-24,0 25,-1-50,1 25,0-24,0-26,0 25,-1 0,1-24,-25 24,25-25,-25 26,0-26,0 25,0 0,-25 1,0-1,1 25,-1 25,0-25,0 24,0 1,1 25,24-25,-25-1</inkml:trace>
  <inkml:trace contextRef="#ctx0" brushRef="#br2" timeOffset="291276.5296">19869 15429,'0'24,"0"1,0 25,0-25,0 24,0 1,0-1,0-24,0 25,0-1,0-24,24 25,-24-25,25-50,-25 0</inkml:trace>
  <inkml:trace contextRef="#ctx0" brushRef="#br2" timeOffset="291531.9625">20117 15553,'0'24,"0"-48,0 73,0-24,24 0,-24 0,0-1,25 1,-25 0,25 0,0 0,0-25,-1 0,-24-25,25 25,0-25,-25 0,25 0,-25 1,25-26,-25 25,0 0,0 1,0-26,0 25,-25 0,25 1,-25-1,0 0,0 0,1 25,-1 0,0 0,0 25,-24 0,24-25,0 25</inkml:trace>
  <inkml:trace contextRef="#ctx0" brushRef="#br2" timeOffset="292332.194">20588 13320,'-25'-25,"25"50,0 0,0 25,0-1,0 1,0-1,0 1,0 0,0 24,25 0,-25 1,0-1,25-24,-25 24,0 1,24-1,-24 0,0 1,25-1,-25-24,0 24,0-24,0 24,25-24,-25 0,0-1,0 1,0-1,0 1,0 0,0-1,0 1,0-1,25 1,-25-25,0 24,0 1,0-25,0 0,0 24,0-24,0 0,0 25,0-26,0 1,0 0,0 0,0 0,0-1,0 1,0 0,0 0,0 0,25-1,-25 1,0 0,0 0,0 0,25-1,-25 1,0 0,0 0,0 0,0-50,0 0,0 0,-25-24</inkml:trace>
  <inkml:trace contextRef="#ctx0" brushRef="#br2" timeOffset="296468.3984">15602 17016,'-25'0,"1"25,-1-25,0 25,25-1,-25 26,0-25,25 24,-24 26,24-26,0 26,0-1,0-24,0 24,0 1,24-1,-24 1,25-1,0-24,25-1,-26 1,26-25,-25-1,24-24,1-24</inkml:trace>
  <inkml:trace contextRef="#ctx0" brushRef="#br2" timeOffset="296995.7162">15999 17190,'0'-25,"25"25,0 25,-1-25,1 24,0 1,0-25,-25 25,25 0,-25 0,0-1,0 1,0 0,0 0,-25 0,0-1,0 1,25 0,-25 0,1-25,-1 0,0 0,25 25,-25-25,25-25,25 25,-25-25,25 0,0 25,-1 0,1-25,0 25,0 0,0 25,-1-25,-24 25,0 0,0 0,0 0,0-1,0 1,-24 0,24 0,-25 0,0-1,25 1,-25 0,25-50</inkml:trace>
  <inkml:trace contextRef="#ctx0" brushRef="#br2" timeOffset="297328.2081">16446 17388,'-25'0,"25"25,0 0,0-1,0 1,0 25,0-25,0 24,0-24,25 0,-25 0,24 0,1-1,0-24,0 0,0 0,-1 0,1-24,0 24,0-25,-25 0,25-25,-25 26,0-1,24-25,-24 25,0 0,-24 1,24-1,0-25,-25 25,25 1,-25-1,0 0,0 25,1 0,-1 0,0 0</inkml:trace>
  <inkml:trace contextRef="#ctx0" brushRef="#br2" timeOffset="298208.1997">17785 14238,'0'0,"25"0,0 0,24 25,-24-25,0 24,24 1,1 0,0 0,-1 25,1-26,-1 26</inkml:trace>
  <inkml:trace contextRef="#ctx0" brushRef="#br2" timeOffset="298592.9719">19199 15032,'25'24,"-1"-24,-24 25,25 0,0 0,25 24,-26-24,1 0,25 25,-1-26,1 1,0 0,-1 0,1 0,0 0,-26-1,26 1</inkml:trace>
  <inkml:trace contextRef="#ctx0" brushRef="#br2" timeOffset="299772.1864">17066 17413,'24'0,"1"0,0 0,0 0,24 0,-24 0,0 0,25 0,-26 0,26-25,-25 25,0-25,-1 25,1 0,-25-25,-25 25,1 0,-1 0,0 0</inkml:trace>
  <inkml:trace contextRef="#ctx0" brushRef="#br2" timeOffset="299968.4118">17289 17090,'-25'-24,"25"48,0 1,0 0,0 0,0 24,0 26,0-26,25 26,-25-26,0 1,0 0,0-1,25 1,-25-25,0 0,0-1</inkml:trace>
  <inkml:trace contextRef="#ctx0" brushRef="#br2" timeOffset="301372.6139">17785 16991,'0'25,"0"0,0 24,-25 1,25 0,0-1,-25 1,25 24,0-24,0-1,0-24,0 25,0-25,25 24,-25-24,25-25,-25-25</inkml:trace>
  <inkml:trace contextRef="#ctx0" brushRef="#br2" timeOffset="301697.166">18008 17066,'25'24,"0"-24,0 25,-1-25,1 25,-25 0,25 0,0-1,0 1,-25 0,0 0,0 0,0-1,0 1,-25 0,0 0,0 0,0-1,1 26,-1-50,0 25,0 0,0-25,50 0,0 0,0-25,0 25,-1-25,26 25,-25 0,24-25,-24 25,0 0,0 0,0-25,-1 25,-24-24</inkml:trace>
  <inkml:trace contextRef="#ctx0" brushRef="#br2" timeOffset="302100.2776">18604 17214,'-25'0,"50"0,-1 0,26 0,-25 0,24 0,1-24,-25 24,24 0,-24 0,0 0,0-25,0 25,-50 0,0 0,0 0</inkml:trace>
  <inkml:trace contextRef="#ctx0" brushRef="#br2" timeOffset="302252.1606">18777 16942,'0'0,"0"24,0 1,0 0,25 0,-25 24,0 1,0 0,25-1,-25 1,0-1,25 1,-25-25,0 24,0-24</inkml:trace>
  <inkml:trace contextRef="#ctx0" brushRef="#br2" timeOffset="302480.198">19224 17016,'-25'25,"25"0,0-1,0 1,0 0,0 25,0-26,0 26,0 0,0-1,0 1,25-25,-25-1,0 1</inkml:trace>
  <inkml:trace contextRef="#ctx0" brushRef="#br2" timeOffset="302772.5254">19422 17016,'25'0,"0"0,-1 25,1-25,-25 25,25-25,0 24,-25 1,25 0,-25 25,-25-26,25 26,-25-25,25 24,-25-24,0 25,25-25,-24-1,24 1,-25-25,50 0,-1 0,-24-25,25 25,0 0,-25-24,25 24,0-25,0 25</inkml:trace>
  <inkml:trace contextRef="#ctx0" brushRef="#br2" timeOffset="303011.8832">19794 17140,'25'0,"0"0,0 0,-1 0,1 0,0 0,0 0,0 0,-1 0,1 0,0 0,0 0</inkml:trace>
  <inkml:trace contextRef="#ctx0" brushRef="#br2" timeOffset="303608.2119">20513 17041,'0'25,"25"-25,0 0,0 0,0 24,-1-48,1 24,0 0,0-25,-25 0,25 0,0 0,-25 1,0-1,24 0,-48 25,24-25,-25 0,0 1,0 24,-25 0,26 0,-1 0,-25 24,25 1,-24 0,24 0,0 24,0-24,1 0,24 0,-25 0,25-1,25-24,-1 25,1-25,0 0,0 0,0-25,24 25,-24 0,25-24,-26 24,1 0,0 0,-25 24,0 1,0 0,-25 0,25 24,-25-24,1 25,24-1,-25 1,0 0,0-1,0 1,25 0,-24-26,-1 26,25-25,0 0,-25-1,25 1,0-50,0 1,0-1,0 0</inkml:trace>
  <inkml:trace contextRef="#ctx0" brushRef="#br2" timeOffset="304184.9426">20985 17165,'-25'0,"50"0,0 0,-1 25,1-25,0 0,25 0,-26 0,1 0,0 0,0 0,0-25,-1 25,-48 0</inkml:trace>
  <inkml:trace contextRef="#ctx0" brushRef="#br2" timeOffset="304528.3352">21431 16917,'25'0,"0"25,0-25,-1 24,1-24,0 25,-25 0,25 0,-50 24,25-24,0 0,-25 25,0-26,1 26,-1-25,0 0,0-1,0 1,1 0,-1-25,50 0,-1 0,1 0,25 0,-25-25,-1 25,1-25,0 25,0-24,0-1,-1 0,-24 0</inkml:trace>
  <inkml:trace contextRef="#ctx0" brushRef="#br2" timeOffset="304784.7566">21729 16917,'0'0,"25"0,-25 25,0-1,0 1,0 0,0 25,-25-26,25 1,0 25,0-1,25-24,-25 0,0 25,25-26,-1-24,-24 25,25-25,0 0,0 0,0 0,-1 0,1 0,25 0,-25-25,-1 25,1-24,0-1,-25 0,-25 0,25 0</inkml:trace>
  <inkml:trace contextRef="#ctx0" brushRef="#br2" timeOffset="304940.2273">22101 16892,'0'0,"0"25,-25 0,25 24,-25-24,25 25,-24-1,24 1,-25-1,0 26,0-26,0 1,25 0,-24-1,24-24,0 0</inkml:trace>
  <inkml:trace contextRef="#ctx0" brushRef="#br2" timeOffset="305235.9674">22399 17090,'24'25,"1"-25,0 0,0 0,0 0,-1-25,1 25,0 0,0 0,0 0,-1-24</inkml:trace>
  <inkml:trace contextRef="#ctx0" brushRef="#br2" timeOffset="305860.2314">22796 16842,'24'0,"1"-24,0 24,0 24,0-24,-1 25,1 0,0-25,-25 25,25 0,-25-1,-25 1,25 0,-25 25,25-26,-25 26,-24 0,24-26,0 26,0-25,1 0,-1-1,0 1,50-25,0 0,-1 0,1-25,0 1,25-1,-26 0,26 25,0-25,-1 0,1 1,-25-26,24 25,-24 0,0 1,0-1,-1 25,-24-25,-24 25,24 25,0 0,-25-1,25 1,0 0,0 0,0 0,25-1,-25 1,24 0,-24 0,25-25,0 0,0-25,0 0,-1 25,1-49,-25 24,25 0,-25 0,0 0,0 1,0-1,0 0,0 0,0-24,0 24,-25 0,0 0,1 25,-1 0,0 25,0-25,25 25,-25 0,25-1,0 1,0 0,-24-25</inkml:trace>
  <inkml:trace contextRef="#ctx0" brushRef="#br2" timeOffset="306161.0814">23639 16570,'25'24,"-1"-24,1 25,-25 0,25 0,-25 0,25 24,0 1,-25-1,24 1,-24 0,25-1,-25 1,0-1,0 1,0 0,-25 24,25-24,-24-1,-1 1,0-1,0 1,0 0,25-25,-24-1,-26 1,25-25,0 0</inkml:trace>
  <inkml:trace contextRef="#ctx0" brushRef="#br2" timeOffset="312573.455">16024 18107,'25'0,"-1"0,1 0,0 0,0 0,0 0,-1 0,1 0,0 0,0 0,0 0,-1 0,1 0,25 0,-25 0,0-24,24 24,-24 0,25 0,-26 0,1-25,25 25,-25 0,-1 0,1-25,25 25,-25 0,-1 0,1-25,0 25,0 0,0 0,-1-25,26 25,-25 0,0 0,-1 0,1-24,0 24,0 0,0 0,-1 0,1 0,0 0,0 0,0 0,-1-25,1 25,25 0,-25 0,-1 0,1-25,0 25,0 0,0 0,0 0,-1 0,1 0,0-25,25 25,-26 0,1 0,0 0,0 0,0-25,24 25,-24 0,0 0,0 0,-1-24,1 24,0 0,0 0,0 0,-1 0,1-25,0 25,0 0,0 0,-1 0,1 0,0 0,0 0,0 0,-1 25,1-25,0 0,0 0,0 0,-1 0,1 0,0 0,0 0,0 0,0 0,-1 0,1 0,0 0,0 0,0 0,-1 0,1 0,0 0,0 0,0 0,-1 0,1 0,0 0,-25-25</inkml:trace>
  <inkml:trace contextRef="#ctx0" brushRef="#br2" timeOffset="313044.7872">17512 17487,'25'0,"0"0,0 0,-1 0,1 0,0 0,0 0,24 0,-24 0,25 25,-1-25,1 0,0 0,24-25,0 25,1 0,-26-25,26 25,-1-24,1 24,-1 0,1 0,-1-25,0 25,1 0,-26-25,26 25,-1 0,-24-25,24 25,-24 0,24-25,-24 25,-1 0,1-24,0 24,-1 0,1 0,-25-25,24 25,-24 0,0 0,0 0,0 0,-25 25</inkml:trace>
  <inkml:trace contextRef="#ctx0" brushRef="#br2" timeOffset="313804.6768">21134 17264,'24'0,"1"0,0-25,0 25,24 0,1-25,0 25,-26-24,26 24,0-25,-1 25,1-25,-1 0,1 0,0 1,-1-1,26 0,-26 0,1 0,0 1,-1-1,1 0,-1 0,1 0,0 1,-1-1,-24 25,25-25,-26 0,1 25,25-25,-25 25,-1-24,1 24,0-25,0 25,-25-25,25 25</inkml:trace>
  <inkml:trace contextRef="#ctx0" brushRef="#br2" timeOffset="317625.1489">21630 14560,'-25'0,"25"-24,-25 24,25-25,25 50,0-25,-1 0,26 0,0 0,-1 0,1-25,0 25,-26 0,26 0,0-25,-26 25,1 0,-25 25,-25-25,1 25,-26-25,0 24</inkml:trace>
  <inkml:trace contextRef="#ctx0" brushRef="#br2" timeOffset="317800.2949">21605 14784,'-25'0,"50"0,-25 0,25-25,-1 25,26 25,-25-25,25 0,-26 0,26 0,0 0,-26 0,26 0,-25 0,0 0,-1 0,1 0</inkml:trace>
  <inkml:trace contextRef="#ctx0" brushRef="#br2" timeOffset="318260.3279">22721 14734,'0'-25,"0"0,0 1,0-1,0 0,0-25,-25 26,25-1,-25 0,1 0,-1 25,-25 0,25 25,1 0,-26 0,25 24,-24 26,24-26,-25 26,50-26,-25 1,25-25,25 24,-25-24,0 0,25 0,0-25,0 24,-1-48,1 24,0-25,25 0,-26 0,1 0,0 1,0-26,0 25,-1-24,-24 24,25-25,0 1,-25-1,25 25,-25 0,0 1,0 48,-25 26,25 0,0-1,0 1,0-1,0 1,0 0,25-26,-25 26,0-25,25 24,-25-24,25-25</inkml:trace>
  <inkml:trace contextRef="#ctx0" brushRef="#br2" timeOffset="318669.1502">23019 13990,'25'0,"-25"25,0-1,0 1,0 25,-25-25,25-1,0 26,-25-25,25 0,0-1,0 1,0 0,0 0,25-25,0 0,-1 0,1 0,0 0,0 0,0-25,-1 25,1 0,0-25,0 25,0 0,-25-25,24 25,-48 0,-1 0,25-24,-25 24,0 0</inkml:trace>
  <inkml:trace contextRef="#ctx0" brushRef="#br2" timeOffset="318877.1582">23242 13990,'-25'25,"25"-1,0 26,-25-25,25 0,0 24,-24 1,-1 24,25-24,-25 0,0-1,25-24,-25 25,25-26,0 1,0 0,-24 0,24 0</inkml:trace>
  <inkml:trace contextRef="#ctx0" brushRef="#br2" timeOffset="330480.2481">17512 3101,'0'-25,"25"25,0 0,-25 25,25-25,-1 0,1 0,0 0,0 24,0-24,-1 25,1-25,0 0,0 0,-25 25,25-25,-1 25,-24 0,0-1,0 1,25-25,-25 25,0 0,0 0,0-1,0 1,25-25,-25 25,0 0,0 0,0-1,0 1,25-25,-25 25,0 0,0 0,0-1,0 1,0 0,0 0,0 0,0 0,0-1,-25-24,25 25,0 0,-25 0,25 0,-25-1,25 1,-24 0,-1 0,0 0,0-1,0-24,1 25,24 0,-25-25,25 25,-25-25,25 25,-25-25,0 0,25 24,-24-24,24-24,0-1</inkml:trace>
  <inkml:trace contextRef="#ctx0" brushRef="#br2" timeOffset="331024.3718">17686 3820,'-25'0,"25"25,-25 0,25-1,-25 1,25 0,-24 0,24 0,-25-1,0 1,25 0,-25 0,0 0,25-1,-25-24,25 25,-24 0,24 0,24-25,1 25,0-25,0 0,0 0,0 0,-1 0,1 0,25-25,-25 25,-1 0,26 0,-25-25,0 25,-1 0,1 0</inkml:trace>
  <inkml:trace contextRef="#ctx0" brushRef="#br2" timeOffset="333229.1186">17462 1935,'-24'0,"24"-25,-25 25,50 25,-1-25,1 0,0 0,0 0,0 0,0 0,-25 25,24-25,1 0,0 0,0 24,0-24,-1 25,1-25,0 25,-25 0,25-25,-25 25,25-1,-1 1,1 0,-25 0,25 0,-25-1,25-24,-25 25,0 0,0 0,0 0,0-1,0 1,0 0,-25-25,25 25,0 0,-25-25,25 24,-25 1,25 0,-24-25,24 25,-25 0,25-1,-25-24,0 25,25 0,-25-25,25 25,-24-25,24 25,-25 0,0-25,25 24,-25-24,25 25,-25 0,1 0,-1 0,25-1,-25-24,25-24,0-1</inkml:trace>
  <inkml:trace contextRef="#ctx0" brushRef="#br2" timeOffset="333976.5611">17636 2555,'-25'0,"25"25,0-1,0 1,-24-25,24 25,-25 25,25-25,-25-1,0 26,25-25,-25 0,0-1,25 1,-24 0,-1 0,25 0,0-1,-25-24,50 0,0 0,-1 0,1 0,0-24,0 24,0 0,0-25,-1 25,1 0,25 0,-25 0,-1 0,1 0,0 0,0 0,0 0</inkml:trace>
  <inkml:trace contextRef="#ctx0" brushRef="#br2" timeOffset="335195.6906">17686 1017,'-25'0,"25"-25,0 0,0 1,-25 24,25-25,-25 0,1 25,24-25,-25 25,0 0,0 0,50 0,-25 25,25-25,0 0,-25 25,24-25,1 0,0 25,0-25,0 24,-1-24,1 25,0 0,0-25,0 25,-1 0,-24-1,0 1,25 0,-25 0,0 0,0-1,0 1,0 0,0 0,0 0,0-1,-25 1,25 0,-24 0,24 0,-25-25,25 24,0 1,-25-25,25 25,-25-25,0 25,1 0,-1-1,0 1,0-25,25 25,-25-25,1 25,-1 0,0 0,0-1,0 1,0 0,1-25,24-25</inkml:trace>
  <inkml:trace contextRef="#ctx0" brushRef="#br2" timeOffset="335544.9744">17562 1513,'0'-25,"-25"25,25 25,0 0,-25 0,25-1,-25 1,25 0,-25 0,25 0,-24 0,24 24,-25-49,25 25,0 0,0 0,25-25,-1 0,1-25,0 25,0 0,0-25,0 25,-1 0,1-25,0 25,0-25,-25 1,25-1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32:39.8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1290 1761,'0'0,"49"25,-24 25,0-1,0-24,0 0,-25 0,24-25,-24-25,0 0,0 0</inkml:trace>
  <inkml:trace contextRef="#ctx0" brushRef="#br0" timeOffset="1171.6753">1339 1315,'0'-25,"25"0,-50 50,25 0,0-1,0 1,-24 0,24 25,-25-26,0 26,25 0,-25-26,0 26,25-25,0 0,-24 24,24-24,-25 0,25 0,0 0,0-50,0 0</inkml:trace>
  <inkml:trace contextRef="#ctx0" brushRef="#br0" timeOffset="1935.9979">1364 1513,'-25'0,"25"25,0 0,0-1,25 26,-25-25,0 49,0-24,0 24,0-24,-25 0,25-1,0 1,0-1,25 1,-25-25,0 0,0-1,0-48</inkml:trace>
  <inkml:trace contextRef="#ctx0" brushRef="#br0" timeOffset="2362.9548">1488 1463,'25'0,"0"0,0-24,-1 24,1 0,0 0,0 0,0 24,-25 1,0 0,0 0,-25 0,0 24,0-24,0 25,1-25,-1 24,0-24,25 0,-25 0,25-1,0-48,25-1,0 25,0-25,-1 0,1 0,0 1,0 24,0-25,0 25,-1 0,-24 25,25-1,-25 1,-25 0,25 25,0-26,-24 26,-1-25,0 24,0 1,25-25,-25 0,0-1,25 1,-74-99</inkml:trace>
  <inkml:trace contextRef="#ctx0" brushRef="#br0" timeOffset="2638.8714">1513 1935,'0'0,"-25"0,25-25,0 0,25 25,0 0,0 0,-1 0,1 0,25 0,-25-25,24 1,-24-1,0-25,0 25,0-24,-1-1,1 25,0-24,-25 24,0 0,0 0,-25 25,25 25,0 0,0 24,-25 1,25-25,0 25,0-1,0 1,0-25,0 24,0 1,0-25,25-25,-25 24,0-48,0-1,0 0</inkml:trace>
  <inkml:trace contextRef="#ctx0" brushRef="#br0" timeOffset="2795.3499">2009 1364,'0'50,"0"-25,0 24,25 1,-25-1,0 26,0-1,0 1,0 24,0-49,0 24,0 0,25-24,-25 0,0-26,0 1</inkml:trace>
  <inkml:trace contextRef="#ctx0" brushRef="#br0" timeOffset="3179.9594">2282 1488,'0'25,"0"0,0 0,0 24,0-24,0 0,0 25,0-26,0 1,0 0,0 0,0 0,25-1,0-24,-1 0,-24 25,25-25,0 0,-25 25,0 0,0 0,0-1,0 1,-25 0,25 0,-25 0,25-1,-24 1,-1-25,25 25,-25-25,25 25,-25-25,0 0,1-25,-1 0,0-24</inkml:trace>
  <inkml:trace contextRef="#ctx0" brushRef="#br0" timeOffset="3331.4021">2356 1563,'0'24,"25"-24,0 0,0 0,0 0,-1 0,1 0,0 0,0 25,-25 0</inkml:trace>
  <inkml:trace contextRef="#ctx0" brushRef="#br0" timeOffset="3479.8903">2679 1960,'0'24,"0"1,-25-50</inkml:trace>
  <inkml:trace contextRef="#ctx0" brushRef="#br0" timeOffset="22379.4412">3969 1439,'25'-25,"-25"50,0-1,0 1,0 0,0 0,0 0,0-1,0 1,24 25,-24-25,0 24,0-24,0 25,0-25,0 24,0-24,0 0,0 24,0-24,0 0,0 0,0 0,0 24,0-24,0 0,0 24,0-24,0 0,0 0,0 0,0-1,0 26,0-25,0 0,0-1,0 1,0 0,0 0,0 0,0-1,0 1,0 0,0 0,25 0,-25 0,0-1,0 1,0 0,0 0,0 0,0-1,0 1,0 25,0-25,0-1,0 1,0 0,25 0,-25 0,0-1,0 1,0 0,0 0,0 0,0-1,0 1,0 0,0 0,0 0,0-1,0 1,0 0,0 0,0 0,0-1,0 1,0 0,0 0,0 0,-25-1,25 1,0 0,0 0,0 0,0 0,0-1,0 1,0 0,0 0,0 0,0-1,0 1,0 0,0 0,0 0,0-1,0 1,0 0,0 0,0 0,0-1,0 1,0 0,0-50,0 0,-25 1</inkml:trace>
  <inkml:trace contextRef="#ctx0" brushRef="#br0" timeOffset="23655.2964">4837 1687,'0'-25,"0"0,0 0,0 0,0 1,0-1,-25 0,25 0,-25 25,25-25,-25 25,1 0,-1 0,0 0,0 25,0 25,1-25,-1-1,25 26,0 0,0-1,0-24,0 25,0-25,0-1,0 1,25 0,-1-25,1 0,-25-25,25 25,-25-25,25 1,0-26,-25 25,24-24,-24 24,25-25,-25 25,0 0,0-24,0 24,0 0,0 50,0 0,25 0,-25-1,0 26,25-25,-25 0,0 24,25-24,0 25,-25-25,24-1,1 1,0-25</inkml:trace>
  <inkml:trace contextRef="#ctx0" brushRef="#br0" timeOffset="24159.53">5730 1662,'-25'0,"50"0,0 0,-1 0,1 0,0 0,0 0,0 0,24 0,-24 0,0 0,0 0,-50-25</inkml:trace>
  <inkml:trace contextRef="#ctx0" brushRef="#br0" timeOffset="24674.6088">6449 1563,'0'0,"0"-25,0 0,0 0,0 0,-25 1,25-1,-24 0,-1 25,0 0,0 0,0 0,1 25,-1 0,0-1,25 26,-25-25,25 24,0-24,-25 25,25-25,25 0,-25-1,0 1,0 0,25 0,0-25,0 0,-1 0,1-25,0 0,0 0,-25 1,25-1,-1 0,-24 0,25-25,-25 26,0-1,0 0,0 0,0 0,0 1,-25 48,25 1,0 0,0 25,0-26,0 1,0 0,25 25,-25-25,0-1,25 1,-25 0,0 0,25-25,-25 25,25-25,-25 24,24-24,1-24</inkml:trace>
  <inkml:trace contextRef="#ctx0" brushRef="#br0" timeOffset="25743.0135">7739 1488,'-25'-25,"0"50,25 0,0 0,0 0,0-1,0 1,0 0,0 25,0-25,0-1,25 1,-25 0,25-25,-25 25,25-25,0 0,-1-25,1 25,-25-25,25 0,-25 1,25-1,-25 0,0 0,25-25,-25 26,0-1,-25 0,25 0,0 0,-25 1,0-1,0 25,1 0,-1 0,0 25,25-1,-25 1,25 0,0 0,0 0,0-1,0 1</inkml:trace>
  <inkml:trace contextRef="#ctx0" brushRef="#br0" timeOffset="26339.6715">8880 1439,'0'-25,"-25"50,25-1,0 1,-25 0,25 0,0 0,25-1,-25 26,25-25,-25 0,25 0,0-1,-1-24,1 0,0 0,0 0,0-24,0-1,-1 0,-24 0,25 0,-25 0,0 1,0-1,0 0,0 0,0 0,0 1,-25-1,25 0,-24 25,-1-25,0 0,0 25,0 0,0 0,1 25,24 0,-25-25,25 25,-25 0</inkml:trace>
  <inkml:trace contextRef="#ctx0" brushRef="#br0" timeOffset="27639.545">4688 2729,'-25'0,"25"-25,-25 25,1 25,-1-1,0 1,25 25,0-25,0-1,0 26,0-25,0 0,0 24,0-24,25 0,-25 0,25-25,-1 24,1-24,-25 25,25-25,0-25,0 25,-1-24,1-1,0 0,-25 0,0 0,25 1,-25-1,0 0,0 0,0 0,0 1,0-1,-25 0,25 0,-25 0,0 1,1-1,-1 25,0 0,25 25,-25-25,25 24,0 1,-25 25,25-25</inkml:trace>
  <inkml:trace contextRef="#ctx0" brushRef="#br0" timeOffset="28408.0398">6152 2381,'0'-25,"-25"25,25 25,25 0,-25 25,0-26,0 26,0 0,0 24,0-24,0-1,-25 1,25 0,0-1,0-24,0 25,0-26,0-48,0-1,0 0,25 0,-25-24,0 24,0 0,0 0,0 0,24 25,-24-24,25-1,0 0,0 0,0 25,-1 0,-24 25,25-25,0 0,0 25,-25 0,25-25,-25 24,0 1,0 0,0 0,0 0,0-1,0 1,0 0,-25 0,0 0,0-1,25 1,-25-25,1 25,-1-25,0 0,0 0,0 0,25-25,-24 25,-1-25,25 1,0-1</inkml:trace>
  <inkml:trace contextRef="#ctx0" brushRef="#br0" timeOffset="29147.089">7342 2679,'25'0,"0"0,0 0,-1 0,26 0,-25 25,24-25,-24-25,0 25,0 0,0 0,-1 0</inkml:trace>
  <inkml:trace contextRef="#ctx0" brushRef="#br0" timeOffset="29607.0949">7913 2183,'0'25,"0"-1,0 1,0 0,-25 0,25 24,0 1,0 24,0-24,0 24,-25 1,25-25,0-1,0 1,0-25,25 24,-25-24,-25-50,25 0,0 1,0-26,0 25,25-24,-25 24,0 0,0 0,25 0,-1 0,1 25,-25-24,25 24,0 0,-25 24,25-24,-25 25,25 0,-25 0,24 0,-24 0,0-1,0 1,0 0,-24 0,24 0,-25-1,25 1,-25 0,0 0,0 0,0-1,1-24,-1 0,0 0,0 0,0-24,1-26,-1 25</inkml:trace>
  <inkml:trace contextRef="#ctx0" brushRef="#br0" timeOffset="30182.9521">9004 2431,'-25'0,"25"-25,-25 25,25 25,-24 0,24-1,-25 1,25 25,-25-1,25 1,0 0,0-25,0 24,0 1,25-25,-25-1,25 1,-25 0,24-25,1 0,0 0,0 0,0-25,0 0,-25 1,24-1,1-25,-25 25,25-24,-25 24,0 0,0-25,0 26,0-1,0-25,0 25,-25 25,25-24,-25 24,1 0,-1 0,0 24,0 1,25 0,-25 0,0 0,25-1</inkml:trace>
  <inkml:trace contextRef="#ctx0" brushRef="#br0" timeOffset="31647.0665">4068 4043,'-25'-25,"25"50,0 0,0 0,0 0,0 24,0-24,0 0,0 0,0-1,0 26,0 0,0-26,0 26,0 0,0-26,0 26,0-25,25 24,-25 1,0 0,0-1,0-24,0 25,0-1,0 1,0 0,0-1,0-24,0 25,0-1,0 1,0-25,0 24,0-24,0 25,0-1,0-24,0 0,0 24,0-24,0 0,0 25,0-26,0 1,0 0,0 0,25-25,-25-25,0-25,25 1</inkml:trace>
  <inkml:trace contextRef="#ctx0" brushRef="#br0" timeOffset="32115.8496">4688 4192,'0'-25,"-25"25,25 25,-25-25,25 25,0 0,-24-1,24 1,0 25,0-25,0-1,0 26,24-25,-24 24,25-24,-25 0,25-25,-25 25,25-25,0 0,-1-25,1 0,0 0,-25 1,25-1,-25-25,25 25,-25 1,0-1,0-25,0 25,-25 25,25-24,-25-1,0-25,0 25,1 1,-1 24,25 24,-25-24,25 25,-25 0,25 0</inkml:trace>
  <inkml:trace contextRef="#ctx0" brushRef="#br0" timeOffset="32707.1481">6201 4093,'-25'0,"25"25,0-1,0 1,0 0,-24 25,24-26,0 1,0 0,0 25,0-26,24 1,-24 25,25-50,-25 25,25-1,0-24,-25 25,25-25,-1 0,1 0,0-25,0 25,-25-24,25-1,-1 0,-24 0,25 0,-25-24,0 24,0 0,0 0,0-24,0 24,0 0,-25-24,25 24,-24 0,24 0,-25 25,0 0,25-25,-25 25,25 25,-25-25,1 25,24 0,-25 0</inkml:trace>
  <inkml:trace contextRef="#ctx0" brushRef="#br0" timeOffset="33707.3538">8012 3969,'0'0,"-25"0,25-25,0 0,-25 25,0 0,1 0,-1 0,0 25,0 0,0 0,1 24,-1-24,0 25,25-26,-25 26,25-25,-25 0,50-1,-25 1,0 0,25 0,0-25,0 25,-1-25,1 0,0 0,25 0,-26 0,1-25,0 25,0 0,0-25,0 25</inkml:trace>
  <inkml:trace contextRef="#ctx0" brushRef="#br0" timeOffset="34115.4075">8830 4093,'25'0,"0"0,0 0,0 0,-1 0,1 0,25 0,-25 0,0 0,-25-25,24 25,1 0,0 0,0-25,-25 50,-25-25</inkml:trace>
  <inkml:trace contextRef="#ctx0" brushRef="#br0" timeOffset="34503.3215">9674 3919,'0'0,"0"-25,0 1,0-1,-25 25,0 0,0 0,1 0,-1 25,0-1,0 1,25 25,-25-1,1-24,24 0,0 25,-25-26,25 1,0 25,0-25,25-1,-25 1,24 0,1-25,0 25,0-25,0 25,-1-25,1 0,0 0,0-25,0 25,-1-25,1 25,0 0,-25-25,25 25,-25-25</inkml:trace>
  <inkml:trace contextRef="#ctx0" brushRef="#br0" timeOffset="34871.4454">3795 6474,'-25'0,"25"-25,25 25</inkml:trace>
  <inkml:trace contextRef="#ctx0" brushRef="#br0" timeOffset="35726.8781">4837 5308,'0'0,"0"-25,-25 50,25 0,0 0,0 0,0-1,0 26,0-25,0 24,-25 1,25 0,0-1,0-24,0 25,0-26,0 1,0 0,25-25,-25-25</inkml:trace>
  <inkml:trace contextRef="#ctx0" brushRef="#br0" timeOffset="36155.956">6400 5159,'-25'0,"25"25,0 0,0 0,0 24,0 1,0 24,0-24,-25 24,25-24,0 0,0-26,0 26,0-25,25 0,0-50,-25 0</inkml:trace>
  <inkml:trace contextRef="#ctx0" brushRef="#br0" timeOffset="36599.3606">7813 5184,'0'25,"25"0,-25 0,0-1,0 26,0-25,0 24,0 1,0 0,0-26,0 26,-25-25,25 0,0-1,0 1,25-50,-25 1</inkml:trace>
  <inkml:trace contextRef="#ctx0" brushRef="#br0" timeOffset="37083.4712">9624 5060,'0'-25,"0"50,0 0,0 0,0 24,0 1,0 0,0-1,0 1,0-1,0 1,0 0,0-26,0 1,0 0,0 0,25-25,-25 25,0-50,-25 0</inkml:trace>
  <inkml:trace contextRef="#ctx0" brushRef="#br0" timeOffset="38939.0992">10244 1265,'0'-25,"0"50,0 0,0 0,0-1,0 1,0 0,0 0,0 24,25-24,-25 0,0 0,0 24,0-24,0 0,0 0,0 25,0-26,0 1,25 25,-25-1,0-24,0 0,0 25,0-26,0 26,25-25,-25 24,0-24,0 0,0 25,0-26,0 1,0 25,0-25,0-1,0 26,0-25,0 0,25-1,-25 1,0 0,0 0,0 0,0-1,0 1,0 0,0 0,0 0,0 0,24-1,-24 1,0 0,0 0,0 0,0 24,0-24,0 0,0 0,0-1,0 1,0 0,0 0,0 0,0-1,0 1,0 0,0 0,0 0,0-1,0 1,0 0,0 0,25-25,-25 25,0-1,0 1,0 0,0 0,0 0,0-1,0 1,0 0,0 0,0 0,0-1,0 1,0 0,0 0,0 0,0 0,0-1,0 1,0 0,0 0,0 0,0-1,0 1,0 0,0 0,0 0,0-1,0 1,25 0,-25 0,0 0,0-1,0 1,0 0,0 0,0 0,0-1,0 1,0 0,0 0,0 0,25-1,-25 1,0 0,0 0,0 0,0-1,0 1,0 0,0 0,25 0,-25-1,0 1,0 0,0 0,0 0,0-1,0 1,0 0,0 0,0 0,0 0,0-1,0 1,0 0,0 0,0 0,0-1,0 1,0 0,0 0,0 0,0-1,0 1,0 0,0 0,0 0,0-1,0 1,24 0,-24 0,0 0,0-1,0 1,0 0,0 0,0 0,0-50,0 0</inkml:trace>
  <inkml:trace contextRef="#ctx0" brushRef="#br0" timeOffset="136799.3634">10864 2952,'0'-25,"25"25,0 0,0-25,0 25,-1 0,1 0,0 0,0-25,0 25,-1-24,1 24,0 0,0 0,0 0,0 0,-1-25,1 25,0 0,0 0,0-25,-1 25,1 0,0 0,0 0,24-25,-24 25,0 0,0 0,0 0,-1 0,1 0,0 0,25 0,-26 0,1 0,0-25,0 25,0 0,-1 0,1 0,0 0,0 0,0-24,-1 24,1 0,0 0,0 0,0 0,-1 0,1 0,0 0,0 0,0 0,0 0,-1 0,1 0,0 0,0 0,0 0,-1 0,1 0,0 0,0 0,0 0,-1 0,1 0,0 0,0 0,0 0,-1 0,1 0,0 0,-50 0,0 0,-24 0</inkml:trace>
  <inkml:trace contextRef="#ctx0" brushRef="#br0" timeOffset="138020.0844">10914 3125,'25'0,"0"0,-1 0,1-24,0 24,0 0,0 0,-1-25,1 25,0 0,0 0,0 0,0 0,-1 0,1 0,0-25,0 25,0 0,-1 0,1-25,0 25,0 0,0 0,-1-25,1 25,0 0,0 0,0 0,-1 0,-24-24,25 24,0 0,0 0,0 0,-1 0,1 0,0 0,0 0,0 0,-25-25,24 25,1 0,0 0,0-25,0 25,-1 0,1 0,0 0,0 0,0 0,-1 0,1 0,0 0,0 0,0 0,0 0,-1-25,1 25,0 0,0 0,0 0,-1 0,1 0,0 0,0 0,0-25,-1 25,1 0,0 0,0 0,0 0,-1 0,1 0,0 0,0 0,0 0,-1 0,1 0,0 0,-50 0,0 0</inkml:trace>
  <inkml:trace contextRef="#ctx0" brushRef="#br0" timeOffset="139664.1739">11286 3870,'0'-25,"25"0,0 0,0-24,-1 24,1 0,-25 0,25 0,-25 0,25 1,-50 48,25 1,0 25,-25-25,25 24,0-24,0 25,0-25,0-1,25 1,-25 0,0 0,25-25,-25 25,25-25,-1 0,-24-25,25 25,-25-25,25 0,-25 0,0 1,0-1,0 0,0-25</inkml:trace>
  <inkml:trace contextRef="#ctx0" brushRef="#br0" timeOffset="139795.3906">11485 3522,'24'0,"1"0,0 0,0 0,0 0</inkml:trace>
  <inkml:trace contextRef="#ctx0" brushRef="#br0" timeOffset="140275.1791">11534 3398,'-25'-25,"1"1,-1-1,0 25,0 0,0 25,1-25,-1 24,0 1,0 0,0 25,1-26,-1 26,0 0,25-1,-25 1,25-25,0 24,0 1,0 0,0-1,25 1,0-1,0 1,-1-25,1 24,25-24,-25-25,-1 25,26-25,0 0,-26-25,26 25,-25-25,0 1,24-26,-24 25,0-24,-25 24,25-25,-1 1,-24 24,0-25,0 1,0 24,0-25,0 0,-24 1,-1-1,0 1,0 24,0 0,1 0,-1 0,0 25,0 0,0 0,1 0,-1 25,0 0,25 0,0 0,0-1</inkml:trace>
  <inkml:trace contextRef="#ctx0" brushRef="#br0" timeOffset="140602.9753">11931 3746,'25'0,"0"-25,-1 25,26 0,-25 0,0-25,24 25,-24 0,0 25,0-25,0 0</inkml:trace>
  <inkml:trace contextRef="#ctx0" brushRef="#br0" timeOffset="140759.668">12105 3448,'0'25,"-25"-1,25 1,0 25,0-1,25 1,-25 25,0-26,0 26,0-1,0-24,24-1</inkml:trace>
  <inkml:trace contextRef="#ctx0" brushRef="#br0" timeOffset="141191.9442">12601 3522,'0'25,"0"0,0 0,0-1,0 26,0-25,0 0,0 0,0-1,0 1,0 0,0 0,25 0,-50-50</inkml:trace>
  <inkml:trace contextRef="#ctx0" brushRef="#br0" timeOffset="141556.0888">12551 3398,'-25'0,"25"-25,-24 25,24 25,-25-25,0 25,0 0,25 0,-25-1,1 26,24 0,-25-1,25 1,25 0,-25 24,0-24,24-1,-24 1,25-25,0 24,0-24,0 0,24 0,1-1,-25-24,24 0,-24-24,25-1,-26 0,26 0,-25 0,0-24,-1 24,1-25,0 1,-25-1,0 1,25 24,-50-25,25 0,0 1,-25-1,0 1,1 24,-1-25,0 25,-25 1,1 24,24 0,-25 0,-24 24,24 1</inkml:trace>
  <inkml:trace contextRef="#ctx0" brushRef="#br0" timeOffset="142322.7052">11460 3448,'0'-25,"0"50,0 0,0-1,-25-24,0 0,25-24,25 24,-25 24,25-24,-50 0,50 0,0 0</inkml:trace>
  <inkml:trace contextRef="#ctx0" brushRef="#br0" timeOffset="142951.1244">11311 4986,'0'-25,"25"0,-25 0,25 25,-25-24,24-1,1 0,0 25,-25-25,25 0,-25 50,-25 0,25 25,-25-1,25 1,-25-1,25 1,0 0,0-26,0 26,0-25,0 0,25-1,0-24,-25-24,25-1,-25 0,25 0,-25 0,24-24,-24 24,0-25,0 26,0-26,0 0</inkml:trace>
  <inkml:trace contextRef="#ctx0" brushRef="#br0" timeOffset="143115.663">11435 4539,'25'0,"0"0,-1 25,1-25,-25 25,25-25,-25 25</inkml:trace>
  <inkml:trace contextRef="#ctx0" brushRef="#br0" timeOffset="143559.2183">11633 4911,'25'0,"0"0,0-24,0 24,-1 0,1 0,0 0,0 0,0 0,-50 24</inkml:trace>
  <inkml:trace contextRef="#ctx0" brushRef="#br0" timeOffset="143712.0775">11609 5011,'0'24,"24"-24,1 0,0 25,0-25,24 0,-24 0,0 0,0 0,0 0,-25-25,24 25</inkml:trace>
  <inkml:trace contextRef="#ctx0" brushRef="#br0" timeOffset="144004.0835">11931 4787,'25'0,"0"0,-1 0,-24 25,25-25,0 0,-25 25,25-25,-25 25,0 0,0-1,0 1,-25 0,0 0,0 0,1-1,-1 1,25 0,-25 0,0 0,50-25,0 0,0 0,-25 24,24-48,1 24,0 0,0 0,0-25,-1 25</inkml:trace>
  <inkml:trace contextRef="#ctx0" brushRef="#br0" timeOffset="144139.5458">12254 4961,'0'25,"0"0,-25-1,25 1,0 0,0 0,25 0,-75-25</inkml:trace>
  <inkml:trace contextRef="#ctx0" brushRef="#br0" timeOffset="144459.763">12427 4713,'25'25,"0"-1,-25 1,0 0,0 0,0 0,-25 0,25-1,-25 1,0 0,25 0,25-25,-25-25,25 25,0 0,0 0,-1 0,-24 25,25 0,-25-1,0 1,-25 0,25 0,-24 0,-1-1,25 1,-25 0,0 0,0-25,1 25</inkml:trace>
  <inkml:trace contextRef="#ctx0" brushRef="#br0" timeOffset="144587.204">12650 4986,'0'25,"25"-25,-25 24,0 1,0 0,-25 0</inkml:trace>
  <inkml:trace contextRef="#ctx0" brushRef="#br0" timeOffset="144819.2583">12849 4738,'-25'24,"25"1,0 0,0 0,0 0,25 0,-25-1,0 1,25 0,-1 0,-24 0,25-1,0-24,0 25,0-25,-1 0,1 0,0 0,0-25,0 25,-1 0,1-24,0-1,0 25,-25-25</inkml:trace>
  <inkml:trace contextRef="#ctx0" brushRef="#br0" timeOffset="144996.1162">13097 4638,'-25'25,"25"0,0 0,0 24,-25 1,25 0,0 24,-25 1,25-1,-24 0,24 1,-50-26,25 26</inkml:trace>
  <inkml:trace contextRef="#ctx0" brushRef="#br0" timeOffset="146567.3611">14362 1513,'0'-25,"0"50,0 0,0 0,0-1,0 1,0 0,0 0,0 25,0-26,0 26,0-25,0 24,0-24,0 25,0-25,0-1,25 26,-25-25,0 0,0 24,0-24,0 25,0-26,0 26,0-25,0 24,0-24,0 0,0 0,0 24,0-24,0 0,0 25,0-26,0 1,0 0,0 0,0 0,0 24,0-24,0 0,0 25,0-26,0 1,0 0,0 25,0-26,0 1,0 0,0 0,0 0,0-1,0 1,0 25,0-25,0-1,0 26,0-25,0 24,0-24,0 25,0-25,0-1,0 1,0 0,0 0,0 0,0-1,0 1,0 0,0 0,0 0,0 0,0-1,0 1,0 0,-25 0,25 0,0 24,0-24,0 0,0 0,0-1,0 1,0 0,0 0,0 0,0-1,0 1,0 0,0 0,0 0,0-1,0 1,0 0,0 0,0 0,0-1,0 1,0 0,0 0,0 0,0-1,0 1,0 0,0 0,0 0,0-1,0 1,0 0,0 0,0 0,0-1,0 1,0 0,0 0,0 0,0 0,0-1,0 1,0 0,0 0,0 0,0-1,0 1,0 0,0 0,0 0,0-1,0 1,0 0,0 0,0 0,0-1,-25-24,25 25,0 0,0-50,0 0,0 1,0-1,0 0</inkml:trace>
  <inkml:trace contextRef="#ctx0" brushRef="#br0" timeOffset="150051.6424">14808 1439,'0'-25,"-24"25,24 25,0-1,0 1,-25 0,25 0,0 0,0-1,0 1,0 0,25 0,-25 0,24 0,1-1,0-24,-25 25,25-25,0 0,-1 0,1 0,-25-25,25 25,0-24,0-1,-25 0,24 0,-24 0,25 0,-25 1,0-26,25 25,-25 0,0 1,-25-1,25 0,-25 25,25-25,-24 25,-1-25,0 25,0 0,0 0,1 0,-1 0,25 25,-25 0,25 0,-25 0</inkml:trace>
  <inkml:trace contextRef="#ctx0" brushRef="#br0" timeOffset="150791.4035">14759 2431,'0'-25,"0"0,-25 25,25 25,-25 25,25-26,-25 26,25-25,0 0,0-1,25 1,-25 0,25 0,-25 0,25 0,0-25,-1 0,1 0,0 0,0 0,0-25,-1 25,-24-25,25 0,0 0,-25 0,25-24,-25 24,0 0,0 0,0 1,0-1,0 0,-25 0,0 0,0 1,1 24,-1 0,0 0,0 0,0 24,25 1,-24-25,24 25,0 0,-25 0</inkml:trace>
  <inkml:trace contextRef="#ctx0" brushRef="#br0" timeOffset="151771.9549">14883 3423,'0'0,"-25"0,25-25,-25 25,25 25,-25 0,1 0,24-1,-25 1,25 0,-25 25,25-26,0 1,0 0,0 0,0 0,0 0,0-1,25-24,-25 25,25 0,-1 0,1-25,-25 25,25-25,0 0,0 0,-1 0,1-25,0 0,0 25,-25-25,25 0,-25 1,24-1,-24 0,0 0,25 0,-25-24,0 24,0 0,0 0,0 0,0-24,-25 49,25-50,-24 25,24 1,-25-1,0 25,0 0,0 0,1 0,24 25,-25-25,0 24,25 1,-25 0,25 0,-25 0</inkml:trace>
  <inkml:trace contextRef="#ctx0" brushRef="#br0" timeOffset="153160.1271">15032 4465,'-25'-25,"0"50,0-25,0 25,1-1,-1 1,0 25,0-25,-24 24,24-24,0 25,-25-26,26 1,24 0,-25-25,25 25,-25 0,0-25,50 0,0 0,0 0,-1 0,1 0,25 0,-25 0,-1 0,26-25,-25 25,24 0,1 0,-25 0,24 0,-24 0,0 0,0 0,0 0,-50 0,-25-25,25 25</inkml:trace>
  <inkml:trace contextRef="#ctx0" brushRef="#br0" timeOffset="153507.4931">15007 4366,'-25'0,"25"24,0 1,0 0,0 0,0 0,0-1,0 1,0 0,0 25,0-1,0-24,0 25,0-1,-25 1,25 0,0-1,0-24,25 25,-25-26,0 1,0 0,0 0,0 0,0-1,0-48,0-1</inkml:trace>
  <inkml:trace contextRef="#ctx0" brushRef="#br0" timeOffset="155331.2716">15726 1563,'0'0,"-25"0,50 0,0 0,0 0,0 0,24 0,-24 0,25 0,-26-25,1 25,0 0,0 0,0 0,-1 0,-48 0,-1 0</inkml:trace>
  <inkml:trace contextRef="#ctx0" brushRef="#br0" timeOffset="155991.0989">16495 1488,'0'-25,"0"1,25 24,-25-25,0 0,0 0,-25 25,25-25,-25 25,1 0,-1 0,0 0,0 25,0 0,0 0,1 0,-1 24,25-24,-25 25,25-26,0 26,0-25,0 0,0 0,0-1,25 1,0-25,-25 25,24-25,1-25,0 25,-25-25,25 1,0-26,0 25,-1 0,1 0,-25-24,25 24,-25 0,0 0,0 1,0-1,0 0,0 50,0 0,-25-1,25 26,0-25,0 24,0 1,25-25,-25 0,0 24,25-24,-25 0,25 0,-1 0,-24-1,25-24,0 25</inkml:trace>
  <inkml:trace contextRef="#ctx0" brushRef="#br0" timeOffset="156743.7695">16098 2158,'0'0,"0"-25,0 0,-25 50,25 0,0 25,0-1,0 1,0 24,0-24,0 24,0 1,0-26,0 26,0-50,0 24,0-24,0 0,0 0,0-50,0 0,0 0,0 0,0 1,25-26,-25 0,0 25,0-24,0 24,0 0,25 0,-25 1,0-1,25 0,0 25,-1 0,1 25,0-25,-25 25,25-25,-25 24,25-24,-25 25,24 0,-24 0,0 0,0-1,0 1,-24 0,24 0,0 0,-25 0,0-1,25 1,-25-25,0 25,25 0,-24-25,-1 25,0-25,0-25,0 0,25 0,-24 25</inkml:trace>
  <inkml:trace contextRef="#ctx0" brushRef="#br0" timeOffset="157591.3606">16148 3572,'0'-25,"-25"25,25-25,-25 25,0 25,25 0,-24 0,24-1,-25 1,25 0,0 25,0-1,0-24,0 25,25-25,-25-1,24 26,-24-25,25 0,0-25,-25 24,25-24,0 0,-1 0,1 0,-25-24,25-1,0 0,0 0,-1 0,-24 1,25-26,-25 25,0 0,25 1,-25-26,0 25,0-25,0 26,0-26,-25 25,25-24,-25 24,1 0,-1 25,0 0,0 25,25 0,-25-25,1 24,24 1,-25 0,0 0</inkml:trace>
  <inkml:trace contextRef="#ctx0" brushRef="#br0" timeOffset="158363.6588">16321 4514,'-24'-24,"24"48,0 1,0 0,0 0,-25-25,25 25,0-1,0 1,0 0,0 25,0-1,0-24,0 25,0-25,0-1,0 1,0 0,0 0,0 0,0-1,25-48,-25-1,-25 0,25 0</inkml:trace>
  <inkml:trace contextRef="#ctx0" brushRef="#br0" timeOffset="161091.6865">17562 1463,'0'0,"0"-24,-25 24,25-25,-25 0,0 25,25 25,0 0,-25-1,25 26,0-25,0 24,0 1,0-25,0 0,25 0,-25-1,0 1,25 0,0-25,0 0,0 0,-1-25,1 25,0-25,0 1,0-26,-1 25,-24-25,25 26,-25-1,0-25,0 25,0 1,0-1,-25 0,25 0,-24 0,-1 25,0 0,0 25,0-25,1 25,-1 25,0-26,0 26,-25-25,26 24,-1 1</inkml:trace>
  <inkml:trace contextRef="#ctx0" brushRef="#br0" timeOffset="161459.3682">17165 2381,'0'0,"-25"0,25 25,-25-25,50 0,0 0,-25 25,25-25,-1 0,26 0,-25-25,0 25,-1 0,1 0,0 0,0 0,0 0,-1 0,1 0,-25 25,0-50</inkml:trace>
  <inkml:trace contextRef="#ctx0" brushRef="#br0" timeOffset="161899.3882">17636 2034,'0'25,"0"0,0 24,0-24,0 25,0-1,-25 1,25-1,0 1,0 0,25-1,-25 1,0-25,0-1,0 1,0 0,0-50,0 0,0-24,0 24,0 0,0 0,0 1,0-26,25 25,-25 0,25 25,-25-24,25 24,-1 0,1 0,-25 24,25 1,0 0,-25 0,0 0,0-1,0 1,0 0,0 0,0 0,-25-1,25 1,-25-25,0 25,1 0,-1 0,0-25,0 25,0-25,1 0,-1 0,25-25</inkml:trace>
  <inkml:trace contextRef="#ctx0" brushRef="#br0" timeOffset="162375.4208">17611 3547,'0'-25,"0"0,0 1,-24-1,-1 25,0 0,0 0,0 25,0-1,1 26,-1-25,0 24,25-24,-25 25,25 0,-25-1,25-24,0 0,0 0,0-1,25 1,-25 0,25 0,0 0,0-25,-1 0,1 0,25 0,-25 0,0-25,-1 25,1-25,0 0,0 25,0-25</inkml:trace>
  <inkml:trace contextRef="#ctx0" brushRef="#br0" timeOffset="162960.095">17636 4217,'-25'0,"25"25,0-1,0 1,-24 25,24-1,24 1,-24 24,0-24,0 0,0-1,0 1,0-1,0 1,0-25,0 0,0 0,0-50,25 0,-25 0,-25-25,25 1</inkml:trace>
  <inkml:trace contextRef="#ctx0" brushRef="#br0" timeOffset="163820.145">18604 1339,'0'0,"-25"-24,0 48,25 1,0 25,0-25,0 24,0 1,25-1,0-24,-25 0,24 0,1 0,0-25,0 0,0 0,-1-25,1 0,0 0,0 0,-25 1,25-1,-1 0,-24-25,0 26,0-1,0 0,0 0,0 0,-24 1,-1-1,0 25,0-25,0 50,1 0,-1-1,25 1,-25 25,0-1</inkml:trace>
  <inkml:trace contextRef="#ctx0" brushRef="#br0" timeOffset="164295.0763">18678 2257,'-25'-25,"0"50,1 0,24 0,-25 24,25 150,0-174,25-1,-25 1,24 0,1-25,0 0,0 0,0-25,-1 0,1 1,0-26,0 25,-25 0,25-24,-25 24,0-25,0 26,0-1,0-25,0 25,-25 1,25-1,-25 0,0 25,0 0,1 0,-1 25,0 0,0-1,0 26,1-25</inkml:trace>
  <inkml:trace contextRef="#ctx0" brushRef="#br0" timeOffset="164739.3487">18182 3721,'0'0,"25"0,-1 0,1-25,0 25,0-25,24 25,-24 0,0 0,0 0,0 0,-1 0,1 0,-25 25,25-25,0 0,-25 25</inkml:trace>
  <inkml:trace contextRef="#ctx0" brushRef="#br0" timeOffset="165063.859">18901 3547,'-25'-25,"1"25,24-25,-25 25,25 25,-25-25,0 25,0 0,1 24,-1 1,25 0,-25-25,25 24,-25-24,25 25,0-26,25 1,-25 0,25 0,0 0,-1-25,1 0,25-25,-25 25,-1-25,1 0,25 0,-25 1,-25-1,24 0,1 0,-50 25</inkml:trace>
  <inkml:trace contextRef="#ctx0" brushRef="#br0" timeOffset="165435.522">18628 4316,'0'25,"0"0,0 24,0-24,0 25,0-1,0 1,0 24,0-24,0-1,0 1,25-25,-25 25,0-26,0 1,0 0,25-50,-25 0,0 1,-50-51,50 50,0-24</inkml:trace>
  <inkml:trace contextRef="#ctx0" brushRef="#br0" timeOffset="166815.7344">19372 1215,'0'-24,"0"48,0 1,0 0,0 25,0-26,0 26,0-25,0 0,0 24,25 1,-25-25,0 24,0 1,0 0,0-1,0 1,0-1,25 1,-25 0,0-1,25 1,-25-1,0 1,0 0,25-26,-25 26,0 0,0-26,0 26,0 0,0-1,0 1,24-25,-24 24,0-24,0 25,0-25,0-1,0 26,0-25,0 0,0-1,0 1,0 25,0-25,0-1,0 1,0 0,0 25,0-26,25 1,-25 0,0 0,0 0,0 24,0-24,0 0,0 0,0-1,0 1,0 0,0 25,0-26,0 1,0 0,0 0,0 0,0-1,0 1,0 0,0 0,0 0,0 0,0-1,0 1,0 0,0 0,0 0,0-1,0 1,0 0,0 0,0 0,0-1,0 1,0 0,0 0,0 0,0-1,0 1,0 0,0 0,0 0,0-1,0 1,0 0,0 0,0 0,0-1,25 1,-25 0,0 0,0 0,0-1,-25 1,50 0,-25 0,0 0,0-1,0 1,0 0,0 0,0 0,0-1,0 1,0 0,0 0,0 0,25 0,-25-1,0 1,0-50,-25 1,25-1,0-25,-25 25,25 0</inkml:trace>
  <inkml:trace contextRef="#ctx0" brushRef="#br0" timeOffset="178159.7397">1984 7913,'0'-25,"25"25,0 0,0 0,0 0,-1 0,1 0,0 0,0 0,0 0,-1 0,1 0,0 0,0 0,0 0,-1 0,1-25,0 25,0 0,0 0,-1 0,1 0,0 0,0 0,0 0,-1 0,1 0,0 0,0 0,0 0,0 0,-1 0,1 0,0 0,0 0,-25-25,25 25,-1 0,1 0,0 0,0 0,0 0,-1 0,1 0,0 0,0 0,0 0,-1 0,1 0,0 0,0 0,0-25,-1 25,1 0,0 0,0 0,0 0,-1 0,26 0,-25 0,0 0,-1 0,1 0,0 0,25 0,-26 0,26 0,-25 0,0 0,24 0,-24 0,0 0,25-24,-26 24,1 24,0-24,25 0,-26 0,1 0,25 0,-25 0,-1-24,1 24,0 0,25 0,-26 0,1 0,0 0,0 0,0 0,-1 0,-24-25,25 25,-50 25,1-25,-26-25,25 50,-24-25</inkml:trace>
  <inkml:trace contextRef="#ctx0" brushRef="#br0" timeOffset="179147.3026">1984 8210,'25'0,"0"0,0-24,0 24,-1 0,1 0,0 0,25 0,-26-25,26 25,-25 0,0 0,-1 0,26-25,-25 25,0 0,-1 0,1 0,0-25,25 25,-26 0,1 0,0 0,0 0,25 0,-26-25,1 25,0 0,0 0,0 0,-1 0,1 0,0 0,0 0,0 0,-1 0,1 0,0 0,0 0,24-24,-24 24,0 0,0 0,0 0,-1 0,1-25,0 25,0 0,0 0,-1 0,1 0,0 0,0 0,0 0,-1 0,1 0,0 0,0 0,0 0,-1 0,1 0,0 0,0 0,0 0,0 0,-1 0,1 0,0 0,0 0,0 0,-1 0,1 0,0 0,0 0,0 0,-1 0,1 0,0 0,0 0,0 0,-1 0,1 0,0 0,0 0,0 0,24 0,-24-25,0 25,0 0,-1 0,1 0,0 0,0 0</inkml:trace>
  <inkml:trace contextRef="#ctx0" brushRef="#br0" timeOffset="179747.3123">1811 7144,'-25'0,"50"0,0 0,24 25,-24-50,0 25,24 0,-24-25,0 25,25 0,-50-25,24 25,1 0,-25-25,25 25,-50 0,0 25</inkml:trace>
  <inkml:trace contextRef="#ctx0" brushRef="#br0" timeOffset="180091.0241">2009 6945,'-25'0,"25"25,0 0,0 0,0 0,0-1,0 26,0 0,0 24,25-24,-25 24,0-24,0 24,0-24,0-26,0 26,0-25,0 0,25-1,-50-24,0-24,25-1,-24 0,-1 25,0-25,0 0,0 1,1-1,-1 0,50 0,-1 25,1-25,0 25,0-24,24-1,-24 0,0-25,25 1,-26 24,-24-25</inkml:trace>
  <inkml:trace contextRef="#ctx0" brushRef="#br0" timeOffset="180239.6175">2232 6697,'25'0,"0"0,-25 25,25-25,0 0,-25 25,0-50</inkml:trace>
  <inkml:trace contextRef="#ctx0" brushRef="#br0" timeOffset="180751.5292">2183 6846,'0'0,"0"25,-25 0,25 0,0 24,-25-24,25 0,0 0,0-1,-25 1,25 0,0 0,25-50,-25 0,0 0,25 1,0-1,0 0,-1 0,26 0,-25 1,0-1,-1 25,1 0,0-25,0 50,0-25,-25 25,0-1,-25 1,0 0,25 0,-25-25,0 25,1-25,-1 24,0-24,25 25,0 0,0 0,25 0,-25-1,0 26,0-25,0 0,0 24,-25-24,25 0,0 0,0-1,-25 1,50-25,0 0,0 25,-1-25,-24 25,25 0,0-1,-25 1,25-25,-25 25,0-50,-25 0</inkml:trace>
  <inkml:trace contextRef="#ctx0" brushRef="#br0" timeOffset="181067.5215">2406 7144,'0'25,"0"-1,0 1,0 25,-25-1,25 1,0-25,0 24,0 1,-25-25,25 24,0-24,-24 0,-1 0,25 0,-25-25,0 24,0-24,1 0,-1 0,0-24,0 24,-24-25,24 0,0 0,-25 0,50 1,-24-1,-1 0,50 0,-1 25,1-25,0 25,0-24,24-1,1 25,0-25,-1 0,1 25,-1-25,-24 1,25 24,-25-25,24 0,-24 25</inkml:trace>
  <inkml:trace contextRef="#ctx0" brushRef="#br0" timeOffset="181400.1354">2580 6846,'24'0,"-24"25,0 0,0 0,0-1,0 1,-24 25,24-25,0-1,0-48,24 24,1-25,0 0,0 0,0 0,-25 1,25 24,-1-25,1 25,-25-25,25 25,-50 25,0-25,25 25</inkml:trace>
  <inkml:trace contextRef="#ctx0" brushRef="#br0" timeOffset="181527.8375">2679 6970,'25'0,"-25"25,25 0,-1-25,1 25,-25-50,25 25,-25-25,0 0,25 0</inkml:trace>
  <inkml:trace contextRef="#ctx0" brushRef="#br0" timeOffset="182332.2194">2902 6697,'-25'25,"25"0,0 0,0-1,0 1,0 0,0 0,0 0,25 0,0-25,0-25,0 25,-1-25,-24 0,25 25,-50-25,1 50,-1 0,0 0,0 0,0-1,-24 1,24 0,0 0,0 0,25-1,0 1,25-50,0 25,0-24,0 24,-1-25,1 25,0 0,-25-25,25 25,-50 25,0 0,25-1,-25 1,1 0,-1 0,0 0,0-1,0 1,1 0,-1-25,50 0,-25-25,24 25,1-25,0 25,25-24,-26-1,1 25,-25-25,25 25,0 0,0 0,-50 25,25 0,-25-1,0 1,0 0,1 0,-1 0,-25 24,25-24,1 25,-1-26,0 1,0-25,0 25,25 0,0-50,25 0,0 0,0 25,0-24,-1-1,1 0,25 0,-1 0,-24 25,25-24,-1-1,-24 25,25 0,-25 0,24-25,-24 50,0-25,-25 25,0-1,0 1,-25 0,0 0,0 24,1-24,-26 0,25 25,0-50,25 24,-24 1,-1-25,25-25,0 1,-25-1,25-25,0 1,0-1</inkml:trace>
  <inkml:trace contextRef="#ctx0" brushRef="#br0" timeOffset="182467.5124">2952 7144,'0'25,"25"-1,-25 26,0 0,24-1,-24 1,0 24,0-24,0-1,-24 1,24 0,0-1,0-24,0 25,-25-75</inkml:trace>
  <inkml:trace contextRef="#ctx0" brushRef="#br0" timeOffset="182595.3061">2952 7243,'0'25,"-25"0,25-1,0 1,-25 0,0 0,25 24,-24 1,-1 0,0-1,0 1,-24-25,24 24,0-24</inkml:trace>
  <inkml:trace contextRef="#ctx0" brushRef="#br0" timeOffset="182955.5228">3398 7020,'0'25,"-25"-1,25 26,0 0,0-1,0 1,0-1,-24 26,24-26,0 1,0-25,0 24,0-24,24 0,-24-50,25 0,-25-24</inkml:trace>
  <inkml:trace contextRef="#ctx0" brushRef="#br0" timeOffset="183560.1083">3572 6921,'25'0,"-1"0,1 24,-25 1,0 0,0 0,0 0,-25-1,1 1,24 0,-25 0,0 0,25-1,-25-24,50 0,0 0,0 0,-1-24,1 24,0 24,0-24,0 25,-25 0,0 0,0 0,0-1,-25 26,25-25,-25 0,25 24,-25-24,0 0,25 0,-24-25,-1 0,25-25,-25 0,0 0,25-24,-25 24,25 0,-24 25,24-25,24 25,1 0,0 0,25-25,-26 1,26-1,0 0,-25 0,-1 0,26-24,-25 24,0 0,-25-24,24 49,-24-25,-24 25,24 25,0-1,0 26,-25 0,25-26,0 26,0 0,0-26,0 1,0 0,0 0,25-25,-1-25,-24 0,0-24</inkml:trace>
  <inkml:trace contextRef="#ctx0" brushRef="#br0" timeOffset="183711.3169">4018 6821,'0'25,"0"0,0 25,0-26,0 26,0 24,0 1,0-1,0 1,0-26,0 26,0-1,0-24,0-26,25 26</inkml:trace>
  <inkml:trace contextRef="#ctx0" brushRef="#br0" timeOffset="184231.2087">4266 6796,'25'0,"0"0,0 0,0 0,-1 0,1 0,-25 25,0 0,-25 0,25 0,-24 0,-26-1,25 1,0 0,25 0,0 0,25-25,0 0,0-25,0 25,-1-25,1 0,-25 0,25 25,-25-24,0-1,-25 0,0 25,1-25,-1 25,-50-25,51 50,24 0,0 25,0-26,-25 1,25 25,0-1,0 26,0-26,0 1,-25 24,25-24,-25 0,25-1,-25 1,25-1,0-24,-24 0,24 0,-75-75,75 25,0 1</inkml:trace>
  <inkml:trace contextRef="#ctx0" brushRef="#br0" timeOffset="184391.1691">4242 7169,'24'-25,"1"25,0 0,0-25,0 25,24-25,-24 25,0-25,0 25,-1 0</inkml:trace>
  <inkml:trace contextRef="#ctx0" brushRef="#br0" timeOffset="184542.9771">4341 6970,'0'25,"0"0,0 0,0-1,0 1,0 0,0 25,25-26,-25 1,0 0,24-25</inkml:trace>
  <inkml:trace contextRef="#ctx0" brushRef="#br0" timeOffset="184668.1376">4514 6945,'-24'25,"24"0,0 0,0 0,-25-1,25 1,-25 0,0 0</inkml:trace>
  <inkml:trace contextRef="#ctx0" brushRef="#br0" timeOffset="185071.1755">4242 7367,'-25'-25,"50"0,-25 1,24 24,-24-25,50 0,-25 0,0 0,-1 25,1 25,-25 0,0 0,-25 0,25 24,0 1,-24-1,24 1,-25 0,25-1,0-24,25 0,-1-25,-24-25,25 25,0-50,-25 26,25-26,0 25,-1-24,1-1,-25 25,25 0,-25-24,25 24,-50 0,0 50,0-25,25 25,-24 0,-1 24,25-24,-25 0,25 0,0-1,25 1,0-25,-1 0,1 0,0 0,0 0,0 0,-1-25,1 25,0-24,0-26,-25 25</inkml:trace>
  <inkml:trace contextRef="#ctx0" brushRef="#br0" timeOffset="185292.1727">4887 6846,'0'-25,"49"25,-24 0,0 0,24-25,-24 25,0 0,0 0,0 0,-1 0,1 0,-25 25,-25-25,1 25,-26 0</inkml:trace>
  <inkml:trace contextRef="#ctx0" brushRef="#br0" timeOffset="185471.0626">4762 7144,'0'25,"25"-25,0 0,25-25,-25 25,24-25,-24 25,25-25,-26 0,26 25,-25 0,0-24,-1 24,1 0,-50 0,1 0,-1 0</inkml:trace>
  <inkml:trace contextRef="#ctx0" brushRef="#br0" timeOffset="185631.7702">4961 6995,'0'0,"0"-25,-25 25,25-25,0 50,0 0,0 0,0 24,0-24,0 25,25-1,-25-24,0 25,0-25,0 24,0-24,25-50,-25 0</inkml:trace>
  <inkml:trace contextRef="#ctx0" brushRef="#br0" timeOffset="185799.8936">5110 6871,'0'25,"0"0,25-25,-25 24,0 26,0-25,0 24,24 1,-24 0,0 24,0-24,0 24,0 0,0 1,0-1,0-24,-24-1,24 1,-25 0</inkml:trace>
  <inkml:trace contextRef="#ctx0" brushRef="#br0" timeOffset="197735.5676">5779 7888,'-24'0,"-1"0,0 0,50 25,0-25,-1 0,1 0,25-25,0 25,-26 0,26-25,-25 25,24 0,-24-25,25 25,-25 0,-1 0,-48 25</inkml:trace>
  <inkml:trace contextRef="#ctx0" brushRef="#br0" timeOffset="198279.268">6772 7541,'0'-25,"0"0,-25 50,0 0,0 24,0 1,1-1,-26 1,25 24,0-24,1-25,-26 24,25 1,0-25,25 0,-24-25,24 25,24-50,1 25,0 0,0-25,24 25,-24-25,25 25,-1 0,1-25,0 25,-1-25,1 25,0 0,-26-24,26 24,-25 0,0 0,-1 0,1 0,-50 0,1 0,-1 0,0 0,-49-75,49 50</inkml:trace>
  <inkml:trace contextRef="#ctx0" brushRef="#br0" timeOffset="198552.1706">6821 7491,'-25'0,"25"25,0 0,0-1,0 26,0 24,0 1,0-1,0 1,0-1,0-24,0 24,0-24,0-1,25 1,-25-25,0 0,0-1,0-48,-25-1</inkml:trace>
  <inkml:trace contextRef="#ctx0" brushRef="#br0" timeOffset="202743.9612">7913 6945,'-25'-24,"25"-1,0 50,0-1,0 26,0-25,0 0,0 24,0-24,0 25,0-26,0 26,0 0,0-1,25 1,-25-1,0 1,0-25,0 24,0 1,0 0,0 24,0-24,24-1,-24 1,0-25,0 24,0 1,0-25,0 24,25 1,-25 0,0-26,0 26,0 0,0-26,0 26,0-25,0 24,0 1,0-25,0 0,0 24,25-24,-25 0,0 0,0-1,0 1,0 0,0 0,0 0,25-1,-25 1,0 0,0 0,0 0,0-1,0 1,0 0,0 0,0 0,0 0,0-1,0 1,0 0,0 0,0 0,25-1,-25 1,0 0,0 0,0 0,0-1,0 1,0 0,0 0,0 0,0-1,0 1,0 0,0 0,0 0,0-1,0 1,0 0,25 0,-25 0,0-1,0-48,0-1,0 0,-25 0,-25-74,50 49,-25 1</inkml:trace>
  <inkml:trace contextRef="#ctx0" brushRef="#br0" timeOffset="204407.3276">8334 7218,'0'0,"25"0,0 0,0 25,0-25,-1 0,1 0,0 0,0 0,0 0,-1 0,1 0,0 0,0 0</inkml:trace>
  <inkml:trace contextRef="#ctx0" brushRef="#br0" timeOffset="204799.8512">9079 7069,'0'0,"0"-24,-25 24,25-25,0 0,-25 0,25 0,-25 25,0-24,0 24,1 0,-1 24,0 1,0 0,25 25,-25 24,25-24,0 24,0-24,0-1,0 1,25-25,-25-1,25-24,-25 25,25-25,0-25,-1 25,-24-24,25-1,-25-25,25 25,-25-24,0 24,25-25,-25 1,0 24,0 0,0 0,0 50,25 0,-25 0,0 24,0 1,25-25,-25 24,0-24,24 25,1-25,-25-1,25 1,0-25,-25 25</inkml:trace>
  <inkml:trace contextRef="#ctx0" brushRef="#br0" timeOffset="205683.1546">9699 8037,'-25'0,"0"0,25 25,25-25,0 0,-1 0,1 0,0 0,0-25,24 50,-24-25,0 0,0 0,0 0,-1-25,1 25,0 25</inkml:trace>
  <inkml:trace contextRef="#ctx0" brushRef="#br0" timeOffset="206075.203">10096 7565,'-25'25,"25"0,0 25,0-26,0 51,0-26,0 26,0-26,0 26,0-1,0-24,0 0,0-26,25 1,-25 0,0 0,0-50,0 0,0 0,0 1,0-1,0-25,0 25,0 1,0-26,24 25,-24 0,25 25,-25-25,25 25,0 0,0 0,-1 25,1 0,0 0,-25 0,25 0,-25-1,0 1,0 0,0 0,0 0,-25-25,25 24,-25-24,0 25,1-25,-1 25,0 0,0-25,0 25,-24-25,24 0,0 0</inkml:trace>
  <inkml:trace contextRef="#ctx0" brushRef="#br0" timeOffset="206612.0844">10641 9178,'0'0,"-25"0,50 25,0-25,0 0,24 0,-24-25,25 25,-25 0,-1 0,1 0,0 0,0 0,0 0,-75-50,50 25</inkml:trace>
  <inkml:trace contextRef="#ctx0" brushRef="#br0" timeOffset="206952.2562">11435 8979,'0'0,"-25"-25,25 1,-25 24,25-25,-24 25,-1 0,25 25,-25-1,25 1,-25 25,0 0,25-26,0 26,-24 0,24-26,0 26,0-25,24 0,-24 24,25-24,0-25,-25 25,50-25,-26 0,1 0,25 0,-25 0,-1 0,1-25,0 0,0 25,-25-25,25 25,-25-24,0-1,0 0</inkml:trace>
  <inkml:trace contextRef="#ctx0" brushRef="#br0" timeOffset="208595.2654">8706 7838,'-24'-25,"-1"25,25 25,0 0,0 25,0-1,0 1,0 0,0-1,0 26,0-26,0 1,0-1,0 26,0-50,0 24,0-24,0-50,0 0,0 1,0-26,0 25,0-24,25-1,-25 25,0-24,0 24,24 0,-24 0,25 0,0 25,0 0,0 0,-25 25,24-25,1 25,-25 0,25 0,-25-1,0 1,0 0,0 0,0 0,-25-25,25 24,-25 1,25 0,-24 0,-1-25,25 25,-25-25,0 24,-24-48,24-1</inkml:trace>
  <inkml:trace contextRef="#ctx0" brushRef="#br0" timeOffset="209419.8702">8905 9079,'0'0,"0"-25,-25 25,0 0,0 0,25 25,-24-1,24 1,0 25,0 24,-25-24,25-1,25-24,-25 25,24-25,-24-1,25 1,0 0,0-25,0-25,-1 25,1-49,0 24,-25-25,25 25,0-24,-25-1,0 1,25 24,-25-25,-25 25,25 1,0-26,-25 25,25 0,-25 25,0-25,0 25,1 0,24 25,-25 0,25 25,0-25</inkml:trace>
  <inkml:trace contextRef="#ctx0" brushRef="#br0" timeOffset="209963.4844">10120 8979,'-24'-25,"-1"25,0 0,0 0,0 25,0 0,1 0,24 0,-25 24,25-24,-25 0,25 0,0 0,25-1,-25 1,25 0,-25 0,24-25,1 25,0-25,0 0,0 0,0 0,-1-25,1 25,0 0,0-25,0 25,-25-74</inkml:trace>
  <inkml:trace contextRef="#ctx0" brushRef="#br0" timeOffset="210800.1681">9947 7020,'-25'-25,"0"25,0 25,25 0,0-1,0 1,0 0,0 25,25-26,-25 26,25-25,0 0,-1-1,1-24,0 0,0 0,0-24,0-1,-25 0,24 0,1 0,-25 1,0-26,0 25,0 0,0-24,0 24,0 0,0 0,-25 25,25-24,-24-1,-1 25,0-25,25 50,-25 0,25-1,25 1,-25 0</inkml:trace>
  <inkml:trace contextRef="#ctx0" brushRef="#br0" timeOffset="211219.4438">11187 7045,'0'-25,"-25"25,25-25,-25 0,0 25,25 25,-24 0,24 0,0-1,0 1,0 25,0-25,24 24,-24-24,25 0,0 0,-25-1,25-24,0 25,0-25,-1-25,1 1,0-1,-25 0,25 0,-25 0,0-24,0 24,0 0,0 0,0 1,-25-1,25 0,-25-25,25 26,-25 24,1 0,-1 0,0 24,-25-24,25 50</inkml:trace>
  <inkml:trace contextRef="#ctx0" brushRef="#br0" timeOffset="211592.3957">11162 7913,'-25'0,"25"24,0 1,0 0,0 25,0-25,0 24,0-24,25 25,-25-26,25-24,0 25,-25 0,25-25,-1 0,1-25,0 0,0 1,0-26,-1 0,-24 1,25 24,-25-25,0 25,0 1,0-1,-25-25,25 25,0 1,-24-1,-1 25,25-25,-25 25,0 0,0 25,1 0,-1 24,0-24,0 25</inkml:trace>
  <inkml:trace contextRef="#ctx0" brushRef="#br0" timeOffset="212371.5601">11956 6821,'0'-25,"0"50,0 0,0 0,0 25,0-26,0 26,25 0,-25-26,0 26,0 0,0-1,0 1,24-1,-24 1,0 24,0-24,0 24,0-24,0 24,0-24,25 24,-25-24,0 24,0-24,0 0,25 24,-25-24,0-1,0 1,25 0,-25-1,0 1,0-1,0 1,25 0,-25-26,0 26,0 0,0-26,0 1,0 25,0-25,0-1,0 26,24-25,-24 24,0-24,0 0,0 0,0 25,0-26,0 1,0 0,0 0,25 24,-25-24,0 0,0 0,0 0,0-1,0 1,0 0,0-50,0 0,0 1,0-26,-25 0</inkml:trace>
  <inkml:trace contextRef="#ctx0" brushRef="#br0" timeOffset="212747.3248">12427 7813,'25'0,"0"0,0-24,24 24,-24 0,0 0,0 0,24 0,-24 0,0-25,0 25,-1 0,-48 0</inkml:trace>
  <inkml:trace contextRef="#ctx0" brushRef="#br0" timeOffset="212939.2545">12452 7987,'25'0,"0"0,-1 0,1 0,0 0,25 0,-26 0,1 0,25 0,-25-25,-1 25,1 0,0 0,-25 25,25-25,0 0</inkml:trace>
  <inkml:trace contextRef="#ctx0" brushRef="#br0" timeOffset="213680.1034">13791 7392,'-24'-25,"24"50,-25-25,25 25,-25 24,0 1,0-1,1 1,-26 0,25 24,0-24,1-1,-1-24,0 0,25 0,-25-1,50-48,0 24,0-25,24 25,-24-25,25 25,-1-25,1 25,-25-25,24 25,-24 0,0 0,24 0,-24-24,0 24,-50 24,0-24,1 0,-1-24</inkml:trace>
  <inkml:trace contextRef="#ctx0" brushRef="#br0" timeOffset="213872.1494">13767 7367,'0'25,"0"0,24-1,-24 26,0 24,0-24,0 0,0 24,0-24,0 24,0-24,0-26,0 26,25-25,-25 0,0 0,25-25</inkml:trace>
  <inkml:trace contextRef="#ctx0" brushRef="#br0" timeOffset="214275.1247">14436 7590,'0'0,"0"-25,0 1,-24-1,24 0,-25-25,25 26,-25-1,0 25,0-25,0 25,1 0,-1 25,0 0,25-1,-25 26,0 24,25-24,0 0,0-1,0 26,0-51,0 26,0-25,75 24,-75-73,25 24,-1-25,-24 0,25-25,0 1,-25-1,25 1,-25 24,25-25,-25 1,0-1,25 0,-50 26,25 48,0 26,0-25,0 24,0 1,0 0,25-1,-25 1,0-1,0-24,24 25,-24-25,25-25,-25 24,25-24</inkml:trace>
  <inkml:trace contextRef="#ctx0" brushRef="#br0" timeOffset="214752.2468">14759 7119,'0'25,"0"0,0-1,0 26,-25 24,25 1,0-1,0 1,0-1,0 0,0-24,-25 0,25-1,0 1,25-25,-25-50,0 0,0 0,0 0,0 1,0-26,0 25,25 0,-25-24,0 24,25 0,-1 0,1 1,0 24,0 0,0 24,-1 1,-24 0,25 0,-25 0,0-1,0 1,0 0,-25 25,25-26,-24 1,-1 0,0 0,0 0,0-25,1 24,-1-24,25 25,-25-25,0-25,0 25,25-24</inkml:trace>
  <inkml:trace contextRef="#ctx0" brushRef="#br0" timeOffset="215351.8361">15453 7441,'0'-24,"-24"-1,24 0,0 0,-25 0,0 1,0 24,0 0,0 0,25 24,-24 1,-1 0,0 25,25-1,-25 1,25-25,0 24,0-24,0 0,0 24,25-24,-25 0,25 0,0 0,-1-1,26-24,-25 25,0-50,0 25,-1-24,26 24,-25-25,-25 0,25 0,-1 0,-24 1,25 24,-25-25,0 0,-25 0</inkml:trace>
  <inkml:trace contextRef="#ctx0" brushRef="#br0" timeOffset="240627.3315">4440 11460,'0'-25,"0"50,0 0,0-1,0 1,0 0,0 0,0 0,0-1,0 1,0 0,0 0,0 0,0-1,0 1,0 0,0 0,0 0,0-1,0 1,0 0,0 0,0 0,0-1,0 26,0 0,0-26,0 1,0 0,0 0,0 0,0 0,0-1,0 26,0-25,0 0,0-1,0 1,0 0,0 0,0 0,0-1,0 1,0 0,0 0,0 0,0-1,25 1,-50 0,25 0,0 0,0-1,0 1,25 0,-25 0,0 0,0-1,0 26,0-25,0 0,0-1,0 1,0 0,0 0,0 0,0-1,0 1,0 0,0 0,0 0,0 0,0-1,25 1,-25 0,0 0,0 0,0-1,0 1,0 0,0 0,0 0,0-1,0 1,0 0,0 0,0 0,0-1,0 1,0 0,0 0,0 0,0-1,0 1,0 0,0 0,0 0,0-1,0 1,0 0,0 0,0 0,0-1,0 1,0 0,0 0,0-50,0 0,-25 0,25-24</inkml:trace>
  <inkml:trace contextRef="#ctx0" brushRef="#br0" timeOffset="241919.1141">5184 11336,'0'0,"0"-25,0 0,0 0,0 1,0-1,0 0,0 0,-25 0,25 0,0 1,0-1,-24 0,24 0,-25 0,0 1,0 24,0 0,1 0,-1 24,0-24,0 50,0-25,1 24,24 1,-25 0,25-1,0 1,0-25,0 0,0 24,0-24,25-25,-25 25,24-25,1 0,0-25,0 25,0-25,-25 0,24-24,1 24,-25-25,25 26,-25-26,0 25,0-25,0 26,0-1,0 50,0-1,0 1,0 0,0 0,25 25,-25-26,25 1,-25 0,24 0,1 0,-25-1,25 1,0-25,0 25,-1-25,1 0</inkml:trace>
  <inkml:trace contextRef="#ctx0" brushRef="#br0" timeOffset="242443.3972">5035 12179,'0'-25,"-24"25,24 25,-25 0,0 25,25-26,0 1,0 25,0-1,0 1,25-25,-25 0,25-1,-1 1,1-25,0 0,0-25,0 25,-25-24,24-1,-24 0,25 0,-25 0,0-24,0 24,0 0,0 0,0 1,0-1,0 0,-25 25,25-25,-24 25,-1-25,0 50,0 0,25 0,-25 0</inkml:trace>
  <inkml:trace contextRef="#ctx0" brushRef="#br0" timeOffset="242924.2893">5135 12998,'-25'0,"0"24,25 1,-25 0,25 0,0 0,0 24,25-24,-25 0,0 25,25-26,0 1,-1 0,1-25,0-25,0 25,-25-25,25 1,-25-1,24 0,-24 0,0-25,0 26,0-1,0 0,0 0,0 0,-24 1,24-1,-25 0,0 25,25-25,-25 25,0 25,1 0,-1 0,25 24</inkml:trace>
  <inkml:trace contextRef="#ctx0" brushRef="#br0" timeOffset="243372.2331">5159 13692,'-24'25,"24"0,0 0,0 24,0-24,0 25,24-1,-24 1,0-1,0 1,0 0,0-26,0 1,0 25,0-25,0-1,25-24,-25-24,-25-1,25 0</inkml:trace>
  <inkml:trace contextRef="#ctx0" brushRef="#br0" timeOffset="244147.2264">4490 10964,'-25'-25,"25"50,0-1,0 1,0 99,0-74,0 0,0-26,0 26,0 0,0-1,0 1,0-1,0-24,0 25</inkml:trace>
  <inkml:trace contextRef="#ctx0" brushRef="#br0" timeOffset="246775.7471">6003 10939,'0'-25,"-25"25,0 25,25 0,-25-1,25 1,0 0,0 0,-24 0,24-1,0 1,0 0,0 0,24 0,-24 0,0-1,25 1,-25 0,25 0,0 0,0-1,-1-24,1 0,0-24,0 24,-25-25,25 25,-1-25,-24 0,25 0,-25 1,25-1,-25-25,0 25,0 0,25 1,-50-1,25-25,0 25,0 1,0-1,-25 0,25 0,-25 0,25 1,-24 24,-1-25,0 25,0 25,0-25,1 24,-1 1,25 0,-25 0,25 0,0-1</inkml:trace>
  <inkml:trace contextRef="#ctx0" brushRef="#br0" timeOffset="247735.7024">6102 11757,'0'-24,"-25"24,25 24,0 1,0 0,0 49,25-24,-25 24,0 1,0-26,0 26,25-25,-25-1,0 1,0-25,0-1,0 1,0 0,0-50,0 0,0 1,0-1,0-25,0 25,0-24,0 24,0 0,0 0,0 0,25 1,-1 24,-24-25,25 50,0-25,0 24,0 1,-25 0,24 0,-24 25,0-26,0 1,0 0,-24 0,24 0,0-1,-25 1,0 0,25 0,-25-25,0 25,1-1,-1-24,0 25,0-50,0 25</inkml:trace>
  <inkml:trace contextRef="#ctx0" brushRef="#br0" timeOffset="248312.0024">6152 13072,'0'0,"-25"0,0 25,25 0,0-1,-25 1,25 25,0 0,0-26,25 26,-25-25,25 24,-25-24,25 0,-25 0,24-25,1 25,0-25,0-25,0 0,-25 0,24 0,-24 1,25-26,-25 25,0 0,0 1,-25-1,25-25,0 25,-24 0,24 1,-25-1,0 0,25 0,-25 25,0 0,1 0,-1 25,25 0,-25 0,25 24,0-24</inkml:trace>
  <inkml:trace contextRef="#ctx0" brushRef="#br0" timeOffset="249004.459">6127 13915,'0'-24,"25"24,-1 0,1 0,0 0,0 0,0 24,-25 1,0 0,0 0,0 0,0-1,0 1,-25 0,0 0,25 0,-25-1,0-24,1 25,-1-25,25 25,-25 0,0-25,0 0,25 25,-24-25,48 0,1 0,0 0,0 0,0-25,24 25,-24 0,25 0,-26-25,26 25,-25 0,0 0,-1 0,1 0,0-25,0 25,-50 0,0-25,0 25</inkml:trace>
  <inkml:trace contextRef="#ctx0" brushRef="#br0" timeOffset="253714.9965">7317 10988,'-24'0,"24"-24,-25 24,0 0,25 24,0 1,-25 0,25 0,0 0,0-1,0 1,-25 0,25 0,0 0,25-25,-25 25,0-1,0 1,25-25,-25 25,25 0,0 0,-1-1,1-24,0 0,0 0,0 25,-1-50,1 25,0 0,0-24,0-1,-25 0,0 0,24 0,-24 1,0-1,0 0,0-25,0 25,0-24,0 24,0 0,0 0,0 1,0-1,0 0,-24 25,24-25,-25 25,25-25,-25 25,0 0,0 0,-24 0,24 25,0 0,0 0,1 0,-1-1,25 1,-25-25,25 25,0 0</inkml:trace>
  <inkml:trace contextRef="#ctx0" brushRef="#br0" timeOffset="255379.7845">7441 11981,'-24'0,"-1"-25,0 50,25-1,-25-24,25 25,-25 0,25 0,0 0,0-1,-24 1,24 0,0 0,0 0,0 0,24-1,-24 1,0 0,0 0,25 0,0-1,-25 1,25 0,0 0,-1-25,1 25,0-25,0 0,0 0,-1 0,1-25,0 25,-25-25,25 0,-25 0,25 1,-25-1,0-25,0 25,0 1,0-1,0 0,0-25,0 25,0-24,-25 24,25 0,0-24,-25 24,25 0,-25 0,0 25,1 0,-1 0,0 25,0 0,25 0,-25-25,25 24,-74-48,74 48,0 1</inkml:trace>
  <inkml:trace contextRef="#ctx0" brushRef="#br0" timeOffset="256523.0702">7615 12998,'-25'0,"25"-25,-25 0,1 25,-1 0,0 25,0-25,25 25,-25-1,1 26,-1-25,25 0,-25 24,25-24,-25-25,25 25,0 0,0 24,0-24,0 0,25 0,-25 0,25-25,0 24,-1 1,1-25,0 25,0-25,0 0,-1 0,1 0,0 0,-25-25,25 25,0-25,-1 1,-24-1,0 0,0 0,0 0,0 1</inkml:trace>
  <inkml:trace contextRef="#ctx0" brushRef="#br0" timeOffset="257423.6308">7516 13767,'-25'-25,"50"50,0-25,-1 24,1-24,0 25,0 0,-25 0,0 0,0-1,0 1,-25 0,25 0,-25 0,0-25,1 24,-1 1,0-25,0 0,50 0,-25-25,25 25,0 0,-1-24,1 24,0 0,0 0,0 0,-1 24,-24 1,0 0,0 0,0 0,0-1,0 1,-24 0,24 0,-25 0,25-1,-25 1,0 0,0-25,25-25,0 0</inkml:trace>
  <inkml:trace contextRef="#ctx0" brushRef="#br0" timeOffset="259904.1853">8657 10964,'0'-25,"0"0,-25 0,0 25,25 25,-25 0,25 0,-24-1,24 26,0-25,0 0,0 24,0-24,24 0,-24 25,25-26,0 1,-25 0,25-25,0 0,-1 25,1-25,0 0,0-25,0 25,-25-25,24 25,1-25,-25-24,25 24,-25-25,0 25,0-24,0 24,0 0,0 0,0 1,0-26,0 25,-25 0,0 1,25-1,-24 0,-1 25,0 0,0 0,0 0,1 25,24 0,-25-1,0 26,25-25,0 24,-25-24,25 25,0-1</inkml:trace>
  <inkml:trace contextRef="#ctx0" brushRef="#br0" timeOffset="260399.5534">8731 11832,'-25'0,"25"-25,-24 25,24 25,0 0,-25-1,25 26,-25 0,25-26,0 1,0 25,25-25,-25-1,0 1,25 0,-25 0,24 0,1-25,0 0,0 0,0-25,-1 0,1-25,0 26,-25-26,25 25,-25-24,0 24,0-25,0 25,0-24,0 24,0 0,-25 0,25 1,-25-1,0 0,1 25,-1 0,0 25,25 0,0-1,-25 1,25 0,-25 25,25-26</inkml:trace>
  <inkml:trace contextRef="#ctx0" brushRef="#br0" timeOffset="261231.6362">8706 12824,'0'0,"-24"0,-1 0,25 25,-25-25,25 25,0-1,0 26,-25 0,50-1,-25 1,0-25,25 24,0-24,-1 0,1 25,0-26,0-24,0 0,-1 0,1 0,-25-24,25-1,0 0,-25 0,25 0,-25-24,0-1,24 25,-24-24,-24 24,24-25,0 25,-25-24,0 24,25 0,-25 0,0 1,1 24,-1 0,0 24,0 1,25 0,-25 0,25 24,-24 26,24-26,0 1,0 0,0-1</inkml:trace>
  <inkml:trace contextRef="#ctx0" brushRef="#br0" timeOffset="261780.2223">8880 13543,'0'25,"-25"-25,25 25,-25 0,1 0,-1-1,0 26,0 0,0-26,1 26,-1-25,0 0,0-1,0 1,1 0,-1-25,25 25,-25-25,50 0,0 0,-1-25,1 25,0 0,0-25,0 25,24 0,-24-25,25 25,-26 0,26 0,-25-24,24 24,-24 0,0 0,25 0,-25-25,-1 25,-48 25,-1-25,0 0,0-25,0 25</inkml:trace>
  <inkml:trace contextRef="#ctx0" brushRef="#br0" timeOffset="261983.2274">8905 13519,'0'24,"-25"-24,25 25,0 0,0 0,25 24,-25 1,0 0,0-1,0 26,0-26,25 1,-25-25,0 24,0-24,0 25,0-26,0 1,0 0,0 0</inkml:trace>
  <inkml:trace contextRef="#ctx0" brushRef="#br0" timeOffset="263239.8046">9475 10716,'-24'-25,"24"50,0-1,0 1,0 0,24 25,-24-26,0 26,0-25,0 24,0-24,25 25,-25-1,0 1,0 0,0-1,0 1,0 0,0-1,0 1,0-1,25 1,-25-25,0 24,0 1,0 0,0-1,25 1,-25-1,0-24,0 25,0-1,0 1,0 0,0-26,0 26,0 0,25-25,-25 24,0 1,0-25,0-1,0 1,0 25,0-25,0-1,0 1,0 0,0 25,0-26,0 1,0 0,0 0,0 0,0-1,0 1,0 0,0 25,0-26,0 1,0 0,0 0,24 0,-24 24,0-24,0 0,0 0,0-1,0 1,0 0,0 0,0 0,0 0,25-1,-25 1,-25 0,25 0,0 0,0-1,25 1,-25 0,0 0,0 0,0-1,0 1,0 0,0 0,0 0,0-1,0 1,0 0,25 0,-25 24,0-24,0 0,0 0,0 0,0-1,0 1,0 0,25 0,-25 0,0-1,0 1,0 0,0 0,0-50,0 0,-25 0,0-24</inkml:trace>
  <inkml:trace contextRef="#ctx0" brushRef="#br0" timeOffset="267632.0259">10294 11981,'0'0,"-25"0,0 0,50 0,0 0,0 0,0 0,-1 0,26 0,-25 0,24 0,-24 0,0-25,0 25,0 0,-1-25,1 25,0 0,-50 0,0 25,1 0</inkml:trace>
  <inkml:trace contextRef="#ctx0" brushRef="#br0" timeOffset="267855.3848">10294 12179,'-25'0,"25"25,25-25,0 0,0 0,-1 0,26 0,-25 0,0 0,24 0,-24-25,0 25,0 0,-1 0,1-25,0 25,0 0</inkml:trace>
  <inkml:trace contextRef="#ctx0" brushRef="#br0" timeOffset="268299.9553">11286 11733,'-25'0,"1"0,24 24,-25 1,0 25,0-1,0 1,0 0,1 24,-26-24,25-1,0-24,25 25,-24-25,-1-1,50-48,-1 24,1 0,-25-25,50 25,-25 0,-1 0,26-25,-25 25,25 0,-26 0,26-25,-25 25,24 0,-24 0,0 0,0 0,0 0,-50 0,0 0</inkml:trace>
  <inkml:trace contextRef="#ctx0" brushRef="#br0" timeOffset="268487.2168">11311 11683,'-25'25,"25"0,0-1,0 26,0 0,-25-1,25 1,0 24,0-24,0 24,0-24,0 24,0-24,0 0,0-1,25-24,-25 0</inkml:trace>
  <inkml:trace contextRef="#ctx0" brushRef="#br0" timeOffset="268891.4246">12005 11881,'0'0,"0"-24,-24-26,-1 25,25 0,-25 1,0-26,0 25,1 25,-1-25,0 50,0-25,0 25,1 25,-1-1,0 26,0-26,25 26,-25-26,25 26,0-26,0 1,25-25,-25 0,25-1,0-24,0 0,-1-24,1-1,0-25,0 0,0 26,-1-26,-24 0,25 1,-25-1,25 1,-25 24,0 0,0 50,0 0,0-1,-25 26,25 0,0-1,0 1,0-1,25 1,-25 0,0-25,25 24,-25-24,25-25,-25-25</inkml:trace>
  <inkml:trace contextRef="#ctx0" brushRef="#br0" timeOffset="269347.3786">12179 11435,'-25'25,"25"24,0 1,0 0,0 24,0 0,0 1,0 24,0-25,0 1,0-1,0-24,0-25,0 24,25-24,-25 0,0-50,0 0,0 1,0-26,0 25,0-25,0 26,0-1,25-25,-25 25,25 1,-25-1,25 0,-1 25,1 0,0 25,0 0,-25-1,0 1,25 0,-25 25,-25-26,25 1,0 0,-25 0,25 0,-25 0,0-1,1 1,-1 0,0 0,0-50,0 0,25 0</inkml:trace>
  <inkml:trace contextRef="#ctx0" brushRef="#br0" timeOffset="269679.14">12948 11733,'-25'-25,"0"0,25 0,-24 25,-1-25,0 25,0 25,0-25,1 25,-1 0,25 0,-25-1,0 26,0-25,25 24,-24 1,24 0,0-1,0-24,0 25,0-26,0 1,24 25,1-25,25 0,-25-1,-1-24,26 0,-25 0,24 0,-24-24,25-1,-25 0,-1 25,1-25,0 0,0 25,-25-25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38:53.6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1215 992,'0'0,"-24"-25,24 50,0 0,-25 0,25 0,-25 24,25-24,-25 25,0-26,25 26,-24 0,-1-1,0-24,0 25,25-26,0 1,-25-25,25 25,25-50,-25 0,25 1</inkml:trace>
  <inkml:trace contextRef="#ctx0" brushRef="#br0" timeOffset="171.1624">1116 1215,'0'0,"0"-24,0-1,0 0,25 25,-25-25,0 50,25-25,-25 25,0 0,0-1,0 26,0-25,0 24,0 1,-25 0,25-1,0 1,0-25,0-1,25 1,-25 0,0-50</inkml:trace>
  <inkml:trace contextRef="#ctx0" brushRef="#br0" timeOffset="899.061">1339 967,'25'-24,"0"24,0 24,0-24,-1 0,-24 25,0 0,0 0,-24 0,24 24,-25-24,0 25,0-1,0-24,25 0,-24 0,24-1,24-24,1-24,-25-1,25 25,0-25,0 0,-1 0,1 25,0-24,0 24,0-25,-1 25,-24 25,0-1,0 1,0 25,-24-25,24 24,-25-24,0 25,0-1,25 1,-25-1,1-24,24 0,-25-25,25 25,-25-25,0 0,25-25,0 0,-25 0,25-24,-24 24,24-25,0 26,0-1,-25 0,25 0,0 0,25 50,-1-25,-24 25,25-25,0 25,0-25,0 0,-1 0,1 0,0 0,0-25,0 0,24 0,-24-24,-25 24,25 0,0-24,0 24,-25 0,0 0,24 0,-24 50,0 0,0 0,-24 0,24-1,0 26,0 0,0-1,0 1,-25-25,50 24,-25-24,0 0,0-50,0 0,24 0,-24-24,0-1,25 25,-25-24</inkml:trace>
  <inkml:trace contextRef="#ctx0" brushRef="#br0" timeOffset="1067.5184">1836 1042,'0'0,"0"-25,0 0,24 0,-24 50,0 0,0 0,25 24,-50 1,25 24,0-24,0 24,0 1,0-26,0 26,0-1,0-24,0 24,0-24,-24 0,24-26,0 1,0 0,0 0</inkml:trace>
  <inkml:trace contextRef="#ctx0" brushRef="#br0" timeOffset="1587.0657">2158 1091,'0'0,"0"-24,0-1,25 25,-25 25,0-1,0 1,-25 0,25 0,0 24,0 1,-25-25,25 24,0 26,-25-26,25 1,0-25,0 24,0-24,0 25,0-25,25 0,-25-1,25-24,0 0,0 0,-1 0,-24-24,25-1,0 0,0 25,-25-25,25 0,-25 0,24 1,-24-1,0 0,0 0,0 0,0 1,-24-1,-1 25,0 0,25 25,-25-25,0 24,25 1,-24 0,24 0,-25 0,25-1,0 1,-25 0,50 0,-50-50</inkml:trace>
  <inkml:trace contextRef="#ctx0" brushRef="#br0" timeOffset="1744.0861">2604 1563,'0'24</inkml:trace>
  <inkml:trace contextRef="#ctx0" brushRef="#br0" timeOffset="3343.9004">3597 1736,'0'-24,"24"-1,-24 0,0 0,25 0,-25 0,0 1,0-1,0-25,0 25,0 1,0-1,0 0,-25 0,25 0,-24 1,-1-1,0 25,0 0,0 25,1-1,-1 26,-25 0,50 24,-25-24,25-1,0 1,0 0,0-26,0 1,25 0,0-25,0 0,0 0,-25-25,24 0,1 1,0-26,0 0,-25 25,25-24,-1-1,-24 1,25 24,-25-25,0 25,0 1,0 48,-25-24,25 25,0 0,0 25,0-26,0 26,25 0,-25-26,0 26,0-25,25 0,-25 0,25-1,-25 1,25-50,-25-24,25 24</inkml:trace>
  <inkml:trace contextRef="#ctx0" brushRef="#br0" timeOffset="3748.1258">3969 1017,'0'25,"-25"0,25-1,0 26,0 0,-25-1,25 26,0-26,0 26,0-1,0 0,0-24,0 0,0-1,25-24,-25-50,0 1,0-26,0 25,25 0,-25-24,25-1,-25 25,24 0,-24 1,25-1,0 0,0 25,0 25,-1 0,1-1,-25 1,0 0,25 0,-25 0,-25-1,25 1,0 0,-25 0,25 0,-24-25,-1 25,0-1,0 1,0-25,25 25,-24-25,-1 0,0 0,25-25,-25 25,0-25</inkml:trace>
  <inkml:trace contextRef="#ctx0" brushRef="#br0" timeOffset="4027.9825">4440 1414,'-25'-25,"25"0,-25 25,1 0,-1 0,0 25,25 0,-25 0,25 24,0-24,0 0,0 24,0-24,0 0,25 25,-25-25,25-25,0 24,-1-24,1 25,0-25,0-25,0 25,-50-49,50 24,24 0</inkml:trace>
  <inkml:trace contextRef="#ctx0" brushRef="#br0" timeOffset="4499.6049">4936 1513,'0'0,"-25"0,25-25,0 0,-24 1,24-1,-25 0,0 25,0 0,0 0,0 25,1 0,-1-1,25 26,-25-25,25 24,-25-24,25 25,0-25,0 0,0-1,25 1,-25 0,25-25,0 0,-1 0,-24-25,25 25,0-49,0 24,0-25,0 0,-1 1,1-1,-25 1,25-1,-25-24,0 24,0 0,0 1,0-1,0 1,0-1,0 25,0 0,-25 1,25 48,0 26,0 0,0-1,0 26,0-26,0 26,0-1,0 25,0-24,0-1,0 1,25-1,0-24,-25-26,25 1,-25 0</inkml:trace>
  <inkml:trace contextRef="#ctx0" brushRef="#br0" timeOffset="4863.4963">5283 1513,'0'-25,"25"25,0 0,0 0,0 0,-1 0,1 0,0-25,0 25,0 0,-1 0,1 0,-25 25,25-25,-99 0</inkml:trace>
  <inkml:trace contextRef="#ctx0" brushRef="#br0" timeOffset="5095.6318">5209 1687,'-25'0,"50"0,0 0,24 0,-24-25,0 25,25 0,-26 0,26 0,-25 0,0-25,24 25,-24 0,0 25,0-25,-50 25</inkml:trace>
  <inkml:trace contextRef="#ctx0" brushRef="#br0" timeOffset="5607.4322">6052 1191,'-24'-25,"24"50,0-1,0 1,0 0,0 25,0-26,0 26,0 0,0-1,0 1,0 24,0-24,0 0,0-1,0 1,0-25,0 24,0-24,0 0,24 0,-24-1,0-48,0-1,0 0,0 0,0 0,0 1,25-1,-25 0</inkml:trace>
  <inkml:trace contextRef="#ctx0" brushRef="#br0" timeOffset="5899.9795">6375 1712,'25'0,"-25"24,0 1,0 0,0 0,-25 0,25-1,-25 1</inkml:trace>
  <inkml:trace contextRef="#ctx0" brushRef="#br0" timeOffset="8671.5325">7565 1091,'0'-24,"0"-1,0 0,-24 25,24-25,0 0,0 50,0 0,0 0,0 0,0-1,0 1,0 0,0 0,24 0,-24-1,0 1,0 0,0 0,0 0,0-1,0 1,0 0,0 0,0 0,0-1,0 1,0 0,0 0,0 0,0-1,0 1,0 0,25 0,-25 0,0 0,0-1,0 1,0 0,0 0,0 0,0-1,0 1,0 0,0 0,0 0,0-1,0 1,0 0,0 0,0 0,0-1,0 1,0 0,0 0,0 0,0-1,0 1,0 0,0 0,0 0,0-1,25 1,-25 0,0 0,0 0,0-1,0 1,0 0,0 0,0 0,0-1,0 1,0 0,0 0,0 0,0 0,0-1,0 1,0 0,0 0,0 0,0-1,0 1,-25 0,25 0,0 0,0-1,0 1,0 0,0 0,25 0,-50-1,25 1,0 0,25 0,-25 0,0-1,0 1,0 0,0 0,0 0,0-1,0 1,0 0,0 0,0 0,0-1,0 1,0 0,0 0,0 0,-25-1,25 1,0 0,0 0,0 0,0 0,0-1,0 1,0 0,0 0,0 0,0-1,0 1,0 0,0 0,0 0,0-1,0 1,0 0,0 0,0 0,0-1,0 1,0 0,0 0,0 0,0-1,0 1,0 0,0 0,0 0,0-1,0 1,0 0,0 0,0 0,0-1,0 1,0 0,0 0,0 0,0-1,0 1,0 0,0 0,0 0,-25-1,25 1,0 0,0 0,0 0,0 0,0-1,0 1,0 0,0 0,0 0,0-1,0 1,0 0,0 0,0 0,0-1,0 1,0 0,0 0,0 0,0-1,0 1,0 0,0 0,0 0,0-1,0 1,0 0,0 0,0 0,-24-1,-1-24,25-24</inkml:trace>
  <inkml:trace contextRef="#ctx0" brushRef="#br0" timeOffset="37079.9472">8210 1339,'0'0,"25"0,-25-24,0-1,0 0,0 0,0 0,-25 25,25-24,-24-1,-1 0,0 25,0 0,0 0,1 25,-1-25,0 25,0-1,0 1,0 0,25 25,-24-26,24 1,0 25,0-1,0-24,0 0,24 0,-24 0,25-1,0-24,0 0,0 0,0-24,-1-1,1-25,-25 25,25 1,0-26,-25 25,25 0,-25-24,0 24,24 25,-24-25,0 0,0 50,-24-25,24 25,0 0,0 24,0-24,0 25,0-25,24 24,-24-24,0 0,25 0,-25-1,25 1,0 0,0-25,-1-25,-24 0</inkml:trace>
  <inkml:trace contextRef="#ctx0" brushRef="#br0" timeOffset="37515.5594">8434 918,'0'-25,"24"0,1 0,0 50,0-25,0 0,-25 25,24-25,-24 25,0 0,0-1,-24-24,24 25,-25 0,25 0,-25-25,25 25,-25-25,25 24,-25-24,50 25,0-25,0 0,0 0,-1 0,1 0,0 0,0 0,-25 25,-25-25</inkml:trace>
  <inkml:trace contextRef="#ctx0" brushRef="#br0" timeOffset="39099.3">8136 2332,'-25'-25,"25"0,0 50,0 0,0-1,0 1,0 25,0-1,0 1,0 0,-25-1,25 26,0-26,0 1,0-25,-24 24,24-24,0 0,0 0,0 0,0-50,0 0,0 0,0 0,24 1,-24-26,0 25,0-24,0 24,25 0,-25 0,0 0,25 0,0 25,0 0,-25 25,24-25,-24 25,25 0,-25 0,0 0,25-1,-25 1,0 0,0 0,-25 0,25-1,0 1,-25 0,25 0,-24 0,-1-1,0 1,0-25,0 0,1 0,24-25,-25 1,25-1,0 0,-25 0</inkml:trace>
  <inkml:trace contextRef="#ctx0" brushRef="#br0" timeOffset="39455.1496">8384 2208,'25'0,"0"0,-1 0,1 0,-25 24,25-24,0 0,0 25,-25 0,0 0,-25 0,0-1,0 26,0-50,1 25,24 0,-25-1,0 1,25 0,25-25,0 0,-1 0,1 0,0 0,0 0,-25-25,25 25,-1 0</inkml:trace>
  <inkml:trace contextRef="#ctx0" brushRef="#br0" timeOffset="40071.2685">8186 3969,'0'0,"0"-25,-25 0,25 0,-25 25,0 0,0 0,1 25,-1 0,0 0,0 0,25-1,-25 1,25 0,0 0,0 0,0-1,0 1,25-25,-25 25,25-25,0 25,0-25,-1 0,1 0,0 0,25-25,-26 25,1-25,0 0,0 1,-25-26</inkml:trace>
  <inkml:trace contextRef="#ctx0" brushRef="#br0" timeOffset="40415.3427">8359 3597,'25'0,"0"24,0-24,-1 25,1-25,0 25,-25 0,-25 0,25 0,-25-1,1 1,-1 0,25 0,-25-25,25 25,0-1,25-24,0 0,-1 0,1 0,0 0,0 0</inkml:trace>
  <inkml:trace contextRef="#ctx0" brushRef="#br0" timeOffset="41547.1041">8210 5308,'0'-25,"0"1,0-1,25 25,-25-25,0 0,0 0,0 1,0-1,0 0,-25 0,1 0,-1 25,0 0,0 0,0 25,1 0,-1 0,25 24,-25-24,25 25,-25-1,25-24,0 25,0-25,25-1,-25 1,0 0,25-25,0 25,-1-25,1-25,0 25,-25-25,25 0,-25-24,25 24,-1-25,-24 26,25-26,-25 0,0 1,0-1,0 1,0-1,0 0,0 1,0-1,0 25,0 0,0 1,0-1,0 0,0 50,0 0,0-1,0 26,0 0,0-1,0 26,0-26,0 26,0-1,0-24,0-1,25 1,-25 0,0-26,25 26,-25-25,25 0,-25-1,24 1,1-25</inkml:trace>
  <inkml:trace contextRef="#ctx0" brushRef="#br0" timeOffset="42995.9774">8533 4688,'25'0,"-1"0,-24 25,25-25,0 0,-25 25,-25-1,25 1,-25 0,1 0,-1 0,0 0,50-25,0 0,-1 0,1 0,0 0,0 0,-25-25,25 25,-1 25,-24-1</inkml:trace>
  <inkml:trace contextRef="#ctx0" brushRef="#br0" timeOffset="45650.9534">9996 1290,'0'-25,"0"0,0 0,0 1,0-1,0 0,0 0,-25 25,25-25,-24 1,-1 24,0 0,0 0,0 24,1-24,24 25,-25 25,25-25,-25-1,25 26,0-25,0 24,0-24,0 0,0 0,25 0,0-25,-1-25,1 25,-25-25,25 0,-25 0,25 1,0-1,-25-25,0 25,24 1,-24-1,0 0,0 0,0 50,0 0,0 0,0-1,0 1,0 0,25 0,-25 0,0-1,25 1,0 0,-25 0,25 0,-25-1,0-48</inkml:trace>
  <inkml:trace contextRef="#ctx0" brushRef="#br0" timeOffset="46347.3236">9872 2084,'0'-25,"-25"25,25-25,0 50,0 0,0 24,0 1,0-1,0 26,-24-26,24 26,24-26,-24 26,0-26,0 1,0-25,0 25,0-26,0 1,0-50,0 1,0-1,0 0,0 0,0-25,0 26,0-26,0 25,25 0,-25 1,25-1,-25 0,25 0,0 25,-1 0,1 0,0 25,-25 0,25 0,-25-1,0 1,0 0,0 0,0 0,-25-1,25 1,-25 0,0 0,25 0,-24 0,-1-1,0 1,0-25,0 25,-24 0,24 0,0-1</inkml:trace>
  <inkml:trace contextRef="#ctx0" brushRef="#br0" timeOffset="46851.7576">9947 3721,'0'0,"0"-25,0 0,-25 0,25 0,-25 25,0 0,0 0,1 25,-1 0,0 0,0 25,0-26,25 26,-24-25,24 24,0-24,0 0,0 0,24 0,-24-1,25 1,0-25,0 0,0 0,-1 0,1 0,0 0,25-25,-26 25,1 0,-25-24</inkml:trace>
  <inkml:trace contextRef="#ctx0" brushRef="#br0" timeOffset="47368.1095">9922 5060,'0'0,"0"-25,0 1,0-1,-25 0,0 0,0 25,1 0,24 25,-25-25,0 25,0 24,25-24,-25 25,25-25,0 24,0-24,0 0,0 24,0-24,0 0,25 0,0 0,0-25,0 0,-1 0,-24-25,25 0,0 0,0-24,0 24,-25-25,24 1,1-1,-25 0,0 1</inkml:trace>
  <inkml:trace contextRef="#ctx0" brushRef="#br0" timeOffset="47575.8429">9971 4514,'-24'0,"24"25,0 0,0 0,0 0,0 24,0 1,0-1,24 26,-24-1,0-24,0 24,25 1,-25-26,0 26,0-26,25 1,-25-25,25 24,-25-24,0 0</inkml:trace>
  <inkml:trace contextRef="#ctx0" brushRef="#br0" timeOffset="48987.6525">11063 1166,'-25'-25,"50"50,0-25,-1 0,26 0,-25 0,25 0,-26 0,26-25,0 25,-1 0,-24 0,25 0,-26 0,1 0,0 0,0-25,0 25,-1 0,-24 25,-24-25,-1 25,0-25,-25 25,26-1</inkml:trace>
  <inkml:trace contextRef="#ctx0" brushRef="#br0" timeOffset="49446.8111">11385 1538,'0'-25,"0"0,25 0,-25 1,0-1,0 0,0 0,-25 0,1 1,-1 24,0 24,0 1,25 0,-25 0,25 24,-24-24,24 25,0-25,0-1,0 1,0 0,24 0,1-25,0-25,0 0,0 0,-25 1,24-1,1 0,-25 0,25 0,-25 1,0-1,0 0,0 0,0 0,0 50,0 0,25 25,-25-26,0 1,25 0,-1 0,-24 0,25-1,0 1,0 0</inkml:trace>
  <inkml:trace contextRef="#ctx0" brushRef="#br0" timeOffset="49735.4961">11385 546,'0'-25,"-24"50,24 24,0 1,0-25,0 0,0-1,0 26,-25-25,25 24,0 1,0 0,25-1,-25-24,0 25,0-26,0 1</inkml:trace>
  <inkml:trace contextRef="#ctx0" brushRef="#br0" timeOffset="50775.0004">11038 2604,'-25'0,"50"0,0 0,0 0,-1 0,1 0,25 0,-25-24,24 24,1 0,0 0,-26 0,26-25,-25 25,0 0,-1 0,1 0,0 0,-50 25,0-25,1 24,-1-24,0 25</inkml:trace>
  <inkml:trace contextRef="#ctx0" brushRef="#br0" timeOffset="51199.3284">11311 2629,'-25'0,"25"25,0 0,0 25,0-26,0 26,0 0,0-1,0 1,-25-25,25 24,0-24,0 0,0 0,0-50,0 0,0 0,25 0,-25 1,0-1,25 0,0 0,0 0,-1 25,1 0,0 0,-25 25,25-25,-25 25,0 0,0 24,0-24,0 0,-25 0,25 0,-25-1,25 1,-25 0,1 0,-1-25,0 25,0-25,0 0,1 0,24-25,-25 0,25 0,-25 0,25-24,0-1</inkml:trace>
  <inkml:trace contextRef="#ctx0" brushRef="#br0" timeOffset="51451.761">11385 2059,'0'25,"0"-1,0 1,0 0,0 0,0 0,0 24,0-24,-24 25,24-26,0 26,0 0,0-26,0 26,0 0</inkml:trace>
  <inkml:trace contextRef="#ctx0" brushRef="#br0" timeOffset="52643.2891">11286 3969,'25'0,"0"0,0 0,-1 0,26 0,-25 0,0 0,-1-25,26 25,-25 0,0 0,-1 0,1-25,0 50,-75-25,26 25</inkml:trace>
  <inkml:trace contextRef="#ctx0" brushRef="#br0" timeOffset="52955.1297">11460 4242,'0'-25,"0"0,0 0,-25 25,0 0,0 25,1 0,-1 0,25-1,-25 1,0 25,25-25,0-1,0 1,0 0,0 0,25-25,0 0,0 25,-1-25,1 0,0-25,0 25,24 0,-24-25,0 0,0 25,-25-25,25 1,-75-51,75 75</inkml:trace>
  <inkml:trace contextRef="#ctx0" brushRef="#br0" timeOffset="53196.23">11559 3423,'-25'25,"25"0,0-1,0 26,0-25,-25 24,25 1,0 0,25-1,-25 1,0 0,0-1</inkml:trace>
  <inkml:trace contextRef="#ctx0" brushRef="#br0" timeOffset="54443.6483">11162 5135,'-25'0,"0"24,50-24,0 0,0 0,0 0,0 0,-1 25,26-25,-25 0,24-25,-24 25,25 0,-25 0,-1 0,26 0,-25 0,0 0,-1-24,1 48,-50-24,25 25</inkml:trace>
  <inkml:trace contextRef="#ctx0" brushRef="#br0" timeOffset="54803.766">11410 5705,'0'-25,"0"0,0 1,0-1,0 0,0 0,-25 0,25 1,-24 24,-1 0,0 24,0 1,0 25,1-1,-1 1,25-25,-25 24,25 1,0 0,0-25,0-1,25-24,-25 25,25-25,-25-25,24 25,1-24,0-1,-25 0,25 0,0-25,-1 1,1 24,-25-25,25 1,-25 24,0-25,25 1,-25 24</inkml:trace>
  <inkml:trace contextRef="#ctx0" brushRef="#br0" timeOffset="54975.4908">11460 5283,'0'0,"0"-24,0-1,0 50,0-1,0 1,0 25,0-25,0 49,0-24,0-1,0 26,0-26,0-24,25 25,-25-1,0-24,24 0,-24 0,25-25,0 0</inkml:trace>
  <inkml:trace contextRef="#ctx0" brushRef="#br0" timeOffset="55295.4998">11460 4713,'-25'0,"50"25,-25-1,0 1,0 0,0 0,-25 25,25-1,0-24,0 25,0-26,0 26,25-25,-50 0,25-1,25 1</inkml:trace>
  <inkml:trace contextRef="#ctx0" brushRef="#br0" timeOffset="56759.0391">12725 1067,'0'-25,"0"0,0 0,0 0,0 1,-25 48,50 1,-25 0,0 0,0 0,0 24,-25-24,25 25,0-26,0 1,0 0,0 0,0 0,0-1,0 1,0 0,0 0,25 0,-25-1,-75-73</inkml:trace>
  <inkml:trace contextRef="#ctx0" brushRef="#br0" timeOffset="57155.876">12700 2183,'0'25,"0"-1,0 1,0 0,0 25,0-26,0 1,0 25,0-25,0-1,0 1,0 0,25 0,-25 0,0-1,0 1,-25 0</inkml:trace>
  <inkml:trace contextRef="#ctx0" brushRef="#br0" timeOffset="57616.0589">12650 3448,'-24'0,"24"25,0-1,0 26,0-25,0 24,0-24,24 25,-24 0,0-1,0-24,0 0,0 0,0-1,0 1,0 0,0 0,25 0,-25-1,0 1,0 0</inkml:trace>
  <inkml:trace contextRef="#ctx0" brushRef="#br0" timeOffset="58067.4612">12626 4887,'24'24,"-24"1,0 0,0 0,0 24,0 1,0 0,0-1,0-24,0 25,0-1,0 1,0-25,0 24,0-24,0 0,0 0,0-1,25-24,-50-24,25-1</inkml:trace>
  <inkml:trace contextRef="#ctx0" brushRef="#br0" timeOffset="59327.0965">13271 1116,'0'-25,"0"1,0 48,0 1,0 0,24 0,-24 0,0-1,0 1,0 25,0-25,0 24,0 1,0-25,25 24,-25 1,0-1,0 1,0 0,25-1,-25 1,0-25,0 24,0 1,0 0,0-1,0 1,25-1,-25-24,0 25,0-1,0 1,0-25,0 24,0-24,0 25,0-25,0 24,25-24,-25 25,0-1,0-24,0 25,0-25,0 24,0 1,24-25,-24 24,0-24,0 25,0-26,0 26,0-25,0 24,0-24,0 25,0-1,0-24,0 25,0-25,0 24,0 1,25-25,-25 24,0-24,0 0,0 0,0 24,0-24,0 25,0-25,0 24,0-24,25 0,-25 24,0-24,0 25,0-25,0-1,0 26,0-25,0 0,0-1,0 26,0-25,25 0,-25-1,0 1,0 25,0-25,0-1,0 1,0 0,0 25,0-26,0 1,25 0,-25 0,0 24,0-24,0 0,0 0,0 0,0-1,0 1,0 0,0 0,0 25,0-26,0 1,0 0,0 0,0 0,0-1,0 1,0 0,0 0,0 0,0-1,24 1,-24 0,0 0,0 0,0-1,0 1,0 0,0 0,0-50,0 0,0 0,0-24,-24-1,-1-24,25-1</inkml:trace>
  <inkml:trace contextRef="#ctx0" brushRef="#br0" timeOffset="60304.8953">14039 2729,'-24'0,"48"-25,1 25,0 0,0 0,0 0,24 0,-24 0,25 0,-26-25,26 25,-25 0,25 0,-26 0,1 0,0 0,0 0,-50 25,0-25,0-25,-24 25</inkml:trace>
  <inkml:trace contextRef="#ctx0" brushRef="#br0" timeOffset="60504.0226">14287 2332,'-24'0,"24"24,0 1,0 0,24 0,-24 24,0 1,0 24,0-24,0 0,0-1,0 26,0-26,0 1,0 0,0-1,25-24,-25 25</inkml:trace>
  <inkml:trace contextRef="#ctx0" brushRef="#br0" timeOffset="61663.281">15429 1315,'0'-25,"0"0,0 50,0 0,0-1,0 1,0 0,0 25,0-26,0 26,0 0,0-1,0-24,0 25,0-1,0 1,0 0,0-1,0 1,0-1,0 1,0 0,0-1,0 1,0-1,0 1,0-25,0 24,0 1,0 0,0-1,0 1,-25-1,25-24,0 25,0 0,0-1,-25-24,25 25,0-26,0 26,0-25,0 24,0 1,0-25,0 24,-25-24,25 25,0-25,0-1,0 26,0 0,0-26,0 26,0-25,0 24,-25-24,25 0,0 25,0-26,0 1,0 25,0-25,0 0,0 24,0-24,0 25,0-26,0 1,0 25,0-25,0-1,0 1,0 0,0 0,0 0,0 24,0-24,0 0,0 0,0-1,0 1,0 0,0 0,0 0,0-1,0 26,0-25,0 0,0-1,0 1,0 0,0 0,0 0,0-1,0 1,0 0,0 0,0 0,0-1,0 1,0 0,0 0,0 0,0 0,0-1,0 1,0 0,0 0,0 0,0-1,0 1,0 0,0 0,0 0,0-1,0 1,0 0,0-50,0 0,0-24,-25-1,25 1</inkml:trace>
  <inkml:trace contextRef="#ctx0" brushRef="#br0" timeOffset="63708.1232">16024 1240,'0'0,"-25"0,25-25,-25 25,50 0,0 0,0 0,24 0,-24 0,25 25,-26-25,1 0,25 0,-1-25,-24 25,0 0,25 0,-25 0,-1-24,1 24,0 0,-25 24,-25-24,0 25,1-25,-1 25,0 25</inkml:trace>
  <inkml:trace contextRef="#ctx0" brushRef="#br0" timeOffset="64111.2981">16297 1612,'-25'-25,"25"1,0-1,0 0,-25 0,0 0,0 25,1 25,-1-25,0 50,0-25,0 24,1 1,-1 0,25-1,0-24,0 0,0 0,0-1,0 1,25 0,-1-25,1 0,0-25,0 0,-25 1,25-1,-1 0,1 0,-25-24,25 24,-25 0,0 0,0 0,25 0,-50 25,25 25,0 0,0 0,0 0,0 24,0-24,25 0,-25 0,0 0,0-1,25-24,-25 25,24 0,-24-50</inkml:trace>
  <inkml:trace contextRef="#ctx0" brushRef="#br0" timeOffset="64411.7743">16446 1439,'24'0,"-24"24,25-24,-25 25,25 0,-25 0,-25 0,0-1,25 1,-24-25,-1 25,25 0,25-25,-1 0,1 0,0-25,0 25,0 0,-1-25,1 25,0-25,-25 1,-74-1</inkml:trace>
  <inkml:trace contextRef="#ctx0" brushRef="#br0" timeOffset="64671.9423">16371 645,'-25'-50,"0"100,25 0,0-26,0 1,-24 25,24-1,0 1,0 0,0-1,0 26,0-26,0 1,0-1,0-24</inkml:trace>
  <inkml:trace contextRef="#ctx0" brushRef="#br0" timeOffset="66019.6583">15850 2753,'25'0,"0"0,0 25,-1-25,26 0,-25 0,24 0,1 0,-25 0,24 0,-24-25,25 25,-25 0,-1 0,1 0,0 0,-25-24,-25 24</inkml:trace>
  <inkml:trace contextRef="#ctx0" brushRef="#br0" timeOffset="66419.6253">16073 2803,'-24'25,"24"0,0-1,0 1,0 0,0 25,0-26,0 26,0 0,0 24,0-24,-25-1,25 1,0-1,0-24,0 0,0 0,0-50,0 0,0 0,0 1,0-1,25 0,-25-25,0 26,24-1,-24 0,25 0,0 0,0 25,0 0,-25 25,24 0,-24 0,0 0,0-1,0 1,0 0,0 0,-24 0,24-1,-25 1,25 0,-25-25,25 25,-25 0,0-25,1 24,-1-24,25-24,-25 24,25-25,-25 0,25 0</inkml:trace>
  <inkml:trace contextRef="#ctx0" brushRef="#br0" timeOffset="66679.3018">16247 2977,'25'-25,"-25"50,25-25,-1 24,-24 1,0 0,0 0,-24 0,24-1,-25 1,0 0,25 0,25-25,0-25,-1 25,1-25,0 25,0 0,0-25,0 25,-1-24</inkml:trace>
  <inkml:trace contextRef="#ctx0" brushRef="#br0" timeOffset="66947.9255">16222 2307,'-25'0,"25"25,0-1,0 1,0 25,0-25,0 24,-24 1,24-25,0 24,0 26,0-26,0 1,0 0</inkml:trace>
  <inkml:trace contextRef="#ctx0" brushRef="#br0" timeOffset="67699.269">15429 4887,'-25'0,"25"-25,-25 25,25 25,0-1,0 1,0 0,0 0,0 0,0 24,-25-24,25 0,0 24,0 1,0-25,0 24,0 1,0-25,25 24,-25 1,0 0,0-1,0 1,0-1,0 1,0 0,0-26,0 26,0 0,0-1,0 1,0 0,0-1,-25 1,25-1,0-24,0 25,0-25,0 24,0-24,0 0,-25-50,25 0,0 0</inkml:trace>
  <inkml:trace contextRef="#ctx0" brushRef="#br0" timeOffset="68152.0568">15900 4415,'25'0,"-1"0,1 0,0 25,0-25,24 0,-24 0,0 0,25 0,-26 0,26 0,-25 0,0-25,-1 25,1 0,0 0,0 0,-25 25</inkml:trace>
  <inkml:trace contextRef="#ctx0" brushRef="#br0" timeOffset="68444.2127">16148 4862,'0'-25,"0"0,-25 0,25 0,-25 25,0 0,25 25,-24 0,-1 0,0 0,25 24,-25-24,25 0,0 0,0 0,0-1,0 1,25 0,0 0,0-25,-1 0,1 0,0 0,0-25,0 0,-1 0,1 1,0-1,-25 0,25-25</inkml:trace>
  <inkml:trace contextRef="#ctx0" brushRef="#br0" timeOffset="68695.7441">16321 4688,'25'0,"0"25,0-25,-25 25,25-1,-25 1,-25-25,25 25,0 0,-25 0,25 0,0-1,0 1,0 0,25-50,0 25,0 0,-1-25,1 25,-25-24,25-1,0 25,-50-25</inkml:trace>
  <inkml:trace contextRef="#ctx0" brushRef="#br0" timeOffset="68975.6356">16197 3894,'-24'25,"24"0,0 0,0 0,0-1,0 1,0 25,0-25,0 24,-25 1,25-1,0 1,0 0,0-1,0 1</inkml:trace>
  <inkml:trace contextRef="#ctx0" brushRef="#br0" timeOffset="69496.0954">15875 5928,'-25'0,"50"0,-25 25,25-25,0 0,24 0,-24 0,25 25,-1-25,1 0,-1-25,1 25,0 0,-26 0,26 0,-25-25,25 25,-26 0,1 0,-25 25,-25-25,1 25</inkml:trace>
  <inkml:trace contextRef="#ctx0" brushRef="#br0" timeOffset="70019.2999">16049 6697,'0'-25,"0"1,24-1,-24 0,0 0,25 0,-25 1,0-1,0 0,0 0,0 0,-25 25,25-24,-24 24,-1 0,0 0,0 24,0 1,25 25,-24-25,24 24,0 1,-25-25,50-1,-25 26,0-25,24 0,1-25,0 0,0-25,0 0,-25 0,24 0,1-24,-25-1,25 25,0-24,-25-1,25 25,-25-24,0-1,0 1,24 24,-24-25,0 25,-24 1,24-1,0 0,0 50,-25 0,25-1,0 26,0 0,-25-1,25 26,0-26,0 1,25 24,-25-24,0-1,0 1,0-25,25 0,-25-1,24 1,1-25,-25-25,25 1</inkml:trace>
  <inkml:trace contextRef="#ctx0" brushRef="#br0" timeOffset="70319.3499">16321 6251,'25'0,"0"25,0-25,0 24,-25 1,0 0,0 0,-25 0,25-1,-25 1,25 0,-25-25,25 25,25-25,0 0,0-25,0 25,-1-25,1 25,0-25,0 25,0-24,-1 24,-24-25,0 0</inkml:trace>
  <inkml:trace contextRef="#ctx0" brushRef="#br0" timeOffset="70599.7835">16297 5383,'-25'0,"25"24,0 1,0 0,0 25,0-26,0 26,0 0,-25-26,25 26,0 0,25-26,-25 26,0-25,0 25,0-26</inkml:trace>
  <inkml:trace contextRef="#ctx0" brushRef="#br0" timeOffset="72107.5099">18033 1538,'0'-25,"0"0,0 0,0 1,0-1,-25 0,25 0,0 0,-25 25,1 0,-1 0,25 25,-25 0,0 0,0 24,1-24,24 25,-25-1,25-24,0 0,0 0,25 0,-1 0,1-25,0-25,0 25,0-25,-1 0,1 0,-25 0,25-24,0 24,-25 0,0 0,25 1,-25-1,0 0,0 50,0 0,0 24,0-24,24 0,-24 0,25-1,-25 1,25 0,0 0,0 0,-25 0,24-1,1 1,0-25,-25 25</inkml:trace>
  <inkml:trace contextRef="#ctx0" brushRef="#br0" timeOffset="72671.9586">17884 2431,'-25'0,"25"25,0-1,0 26,0 0,0-1,0 26,-24-1,24 1,0-1,0 0,0-24,0 0,0-26,0 1,0 0,24-25,-24-25,0-24,0 24,0 0,0-25,0 1,25 24,-25-25,25 26,0-1,-25 0,25 0,-1 25,1 0,0 0,-25 25,25 0,-25 0,0-1,0 1,0 0,0 25,0-26,0 1,-25 0,0 0,0 0,25-1,-24 1,-1 0,0 0,0-25,0 25,1-25,-1 24</inkml:trace>
  <inkml:trace contextRef="#ctx0" brushRef="#br0" timeOffset="73136.1222">17934 4390,'0'0,"0"-24,-25 24,25-25,-25 25,0 0,1 25,-1-1,0 1,25 0,-25 25,0-1,25-24,0 25,-24-26,24 1,24 0,-24 0,25 0,-25-1,25-24,0 25,0-25,-1 25,1-25,0 0,0 0,0 0,-1 0</inkml:trace>
  <inkml:trace contextRef="#ctx0" brushRef="#br0" timeOffset="73787.5276">17959 6102,'0'-25,"0"0,0 1,-25 24,25-25,0 0,0 0,-25 0,0 1,0 24,1 0,-1 0,25 24,-25 1,0 0,0 25,25-1,0 1,-24-1,24 1,0 0,24-26,-24 1,0 0,25 0,0-25,0 0,0-25,-1 0,1 0,0-24,0-1,0 1,-25-1,24 0,1 1,-25-26,0 26,25-1,-25 0,0 1,0-1,0 1,-25-1,25 0,0 1,0 24,0 0,0 0,0 50,-25 0,25 0,0 24,0 1,0 24,0-24,0 24,0 1,0-1,0 1,0-1,25 25,-25-24,0-1,25 1,-25-26,25 1,-25-25,25-1,-25 1</inkml:trace>
  <inkml:trace contextRef="#ctx0" brushRef="#br0" timeOffset="75031.3467">19323 1513,'0'-25,"-25"25,25-25,25 50,0-25,-1 0,26 0,-25 0,24 0,-24 0,25 0,0-25,-1 25,1 0,-1 0,-24-24,0 24,0 0,0 0,-1 0,1 0,-50 0,1 24,-1-24</inkml:trace>
  <inkml:trace contextRef="#ctx0" brushRef="#br0" timeOffset="75467.5292">19695 1761,'-25'-25,"25"1,-25-1,25 0,0 0,-24 25,-1 25,0-25,0 50,0-26,0 26,25 0,-24-26,24 26,0-25,0 0,0-1,0 1,24-25,1 0,0-25,-25 1,25-1,0 0,0-25,-1 26,1-1,0-25,-25 25,25 1,-25-1,25 0,-50 25,25 25,0 0,25 24,-25-24,0 0,0 0,24-1,-24 1,25-25,-25 25,25-25,0 0,0 0,-1-25,-24 0,0 1</inkml:trace>
  <inkml:trace contextRef="#ctx0" brushRef="#br0" timeOffset="75735.3141">19670 695,'-25'0,"25"24,-24 1,24 0,0 0,0 0,-25 24,25 1,0-25,0 24,0 1,0-1,0 1,0-25,0 24,0 1,0 0,0-1,0 26,0-51,0 26</inkml:trace>
  <inkml:trace contextRef="#ctx0" brushRef="#br0" timeOffset="76295.3177">19298 2877,'-25'0,"50"0,0 0,0 0,-1-24,26 24,-25 0,24 0,1 0,0 0,-25 0,24 0,1 0,-25 0,-1 0,1 0,0 0,-25 24,-25-24,0 25,1-25</inkml:trace>
  <inkml:trace contextRef="#ctx0" brushRef="#br0" timeOffset="76708.035">19546 2952,'-25'25,"25"-1,0 1,0 0,0 0,0 0,0 24,0-24,-25 49,25-49,0 25,0-1,0-24,0 25,0-25,0-1,0-48,0-1,25-25,-25 25,0 1,0-1,0 0,25 0,0 0,-25 1,25-1,0 25,-1 25,-24-1,25 1,-25 25,0-25,0-1,0 1,0 0,0 25,0-26,-25-24,25 25,-24 0,24 0,-25-25,25 25,-25-50,0 25,0-25,25 0,0 0,-25 1,25-26,0 0,0 1</inkml:trace>
  <inkml:trace contextRef="#ctx0" brushRef="#br0" timeOffset="76951.4296">19670 2307,'0'-25,"-25"25,25 25,0 0,0-1,0 26,0-25,0 24,0-24,-24 0,24 25,24-26,-24 26,0-25,0 25,0-1,0-24,0 25</inkml:trace>
  <inkml:trace contextRef="#ctx0" brushRef="#br0" timeOffset="77435.3215">19248 4390,'-24'0,"24"25,24-25,1 25,0-25,0 0,24 0,-24 25,25-25,-25-25,24 25,-24 0,25 0,-25 0,-1 0,1 0,0 0,-50-50</inkml:trace>
  <inkml:trace contextRef="#ctx0" brushRef="#br0" timeOffset="77763.3131">19521 4812,'0'-25,"0"0,0 1,0-1,-25 25,25-25,-24 50,-1-25,25 25,-25-1,0 1,0 25,25-25,-24 0,24-1,0 26,0-25,24 0,1-1,0-24,0 0,0-24,-1 24,1-25,0 25,0-25,0 0,0 0,-1 1,-24-1,25 0,-25 0,0 0</inkml:trace>
  <inkml:trace contextRef="#ctx0" brushRef="#br0" timeOffset="78011.547">19496 4018,'0'25,"0"0,-24 0,24 24,0-24,0 25,0-1,0 1,0 0,0-1,0 1,0-1,0 1,0 0</inkml:trace>
  <inkml:trace contextRef="#ctx0" brushRef="#br0" timeOffset="78507.8481">19149 6127,'25'25,"0"-25,0 24,-1-24,1 0,25 0,-1 0,-24 0,25 0,-1 0,1 0,0 0,-25 0,24 0,-24 0,25 25,-26-25,1 0,-50 0,25 25</inkml:trace>
  <inkml:trace contextRef="#ctx0" brushRef="#br0" timeOffset="79007.178">19521 6697,'0'-25,"-25"25,25-24,0-1,0 0,0 0,0 0,-24 25,24-24,-25 24,0 0,25 24,-25 1,0 0,25 25,-24-26,24 26,0-25,-25 0,25-1,25 1,-25 0,24-25,-24 25,25-50,0 25,0-25,0 0,-25-24,24 24,1-25,0 26,-25-26,25 25,-25-24,25-1,-25 25,0 0,0-24,0 24,0-25,0 26,0-1,-25 50,25-1,0 1,0 25,0-1,0 1,0 0,0 24,0 0,0-24,0 24,0 1,0-25,0 24,0-49,25 24,-25-24,25-25</inkml:trace>
  <inkml:trace contextRef="#ctx0" brushRef="#br0" timeOffset="79324.1963">19621 5531,'-25'0,"25"25,0 0,0 25,0-26,0 26,0 0,0-1,0 1,0 0,0-1,0 1,25-25,-25-1,0 1</inkml:trace>
  <inkml:trace contextRef="#ctx0" brushRef="#br0" timeOffset="80560.1936">20811 1315,'0'-25,"25"25,-25-25,0 0,-25 0,25 50,0 0,0 0,0 0,0-1,0 26,0 0,0-26,0 26,0-25,0 24,0-24,0 0,0 25,0-25,0-1,0 1,0 0,0 0,25 0,-25-1,0 1</inkml:trace>
  <inkml:trace contextRef="#ctx0" brushRef="#br0" timeOffset="80947.1752">20811 2729,'-25'0,"25"24,0 1,0 0,0 25,0-1,0 1,0-1,0 1,0-25,0 24,0 1,0-25,0 0,0-1,0 1,0 0,0 0,0 0,0-1,-24-24</inkml:trace>
  <inkml:trace contextRef="#ctx0" brushRef="#br0" timeOffset="81364.08">20786 3994,'0'24,"0"1,0 0,0 0,0 24,0-24,0 25,0-1,0-24,0 25,0-1,0-24,0 25,-24-1,24 1,0-25,0 24</inkml:trace>
  <inkml:trace contextRef="#ctx0" brushRef="#br0" timeOffset="81787.6323">20712 5755,'0'-25,"0"50,0-1,-25 1,25 25,0 0,0-1,0 1,0-1,0 1,-25 0,25-1,0 1,0-1,0 1,0-25,0 24,25-24</inkml:trace>
  <inkml:trace contextRef="#ctx0" brushRef="#br0" timeOffset="83567.2186">21456 1265,'0'-25,"-25"0,25 50,0 0,0 0,0 0,0-1,0 1,0 0,0 25,-25-26,25 26,0-25,0 24,25-24,-25 25,0-25,0 24,0-24,0 25,0-1,0-24,0 25,0-1,0-24,0 25,0-25,0 24,0-24,0 25,0-26,0 26,0-25,0 0,0-1,0 1,0 25,0-25,0-1,0 1,0 0,0 0,0 24,0-24,0 0,0 0,-25 0,25 0,0-1,0 1,0 0,0 0,0 0,0-1,0 1,-24 0,24 0,0 0,0-1,0 26,0-25,0 0,0-1,0 1,0 0,0 25,0-26,0 1,0 0,0 25,0-1,-25-24,25 0,0 0,0-1,0 26,0-25,0 0,0-1,0 26,0-25,0 0,0 0,0-1,0 26,25-25,-25 0,0-1,0 1,0 0,0 0,0 0,0-1,0 26,-25-25,25 0,0-1,0 1,0 0,0 0,0 0,0 24,0-24,0 0,0 0,0-1,0 1,0 0,0 0,0 0,0-1,0 1,0 0,0 0,0 0,0-1,0 1,0 0,0 0,0 0,25-1,-25 1,0 0,0 0,0 0,0 0,0-1,0 1,0 0,0 0,0 0,0-1,0 1,0 0,0 0,0 0,0-1,0 1,0 0,0 0,0 0,0-1,0 1,0 0,0 0,0 0,0-1,24 1,-24 0,0 0,0 0,0-1,0 1,0 0,0 0,0 0,0-1,0 1,0 0,0 0,0 0,25-25,-25 24,-25-24,25 25,0 0,0 0,0 0,0 0,0-1,0 1,0 0,0 0,0 0,0-1,0 1,0 0,0 0,0 0,0-1,0 1,0 0,0 0,0 0,0-1,0 1,-24 0,24 0,0 0,0-1,0 1,0 0,0 0,0 0,0-1,0 1,0 0,-25 0,25 0,0-1,0 1,0 0,0 0,0 0,0-1,0 1,0 0,0-50,0 0,0-24,-25-1</inkml:trace>
  <inkml:trace contextRef="#ctx0" brushRef="#br0" timeOffset="84568.5583">15478 893,'0'-25,"0"0,0 1,-25-1,50 50,-25-1,0 1,0 25,0-25,0-1,0 26,0-25,0 24,0-24,0 25,0-25,0 24,0 1,0-25,0 24,0-24,0 0,0 0,0 24</inkml:trace>
  <inkml:trace contextRef="#ctx0" brushRef="#br0" timeOffset="86027.3172">13494 3845,'-25'25,"50"-1,-25 1,0 0,0 0,0 0,25-25,-25 24,0 1,0 0,0 0,0 0,0-1,0 1,24 0,-24 0,0 0,0-1,0 1,0 0,0 0,0 0,25-1,-25 1,0 0,0 0,0 0,0-1,0 1,0 0,0 0,0 0,0-1,0 1,0 0,0 0,0 0,0-1,-25 1,25 0,0 0,0 0,0 0,0-1,0 1,0 0,0 0,0 0,0-1,0 1,0 0,0 0,0 0,0-1,0 1,0 0,0 0,0 0,0-1,0 1,0 0,0 0,0 0,0-1,0 1,0 0,0 0,0 0,0-1,0 1,0 0,0 0,0 0,0-1,0 1,0 0,0 0,0 0,0-1,0 1,0 0,0 0,0 0,0 0,0-1,0 1,0-50,0 1,-24-1</inkml:trace>
  <inkml:trace contextRef="#ctx0" brushRef="#br0" timeOffset="152712.0047">4936 8161,'0'-25,"0"0,-25 25,25-25,-24 1,-1-1,0 25,0 0,0 0,0 25,1-25,-1 24,0 1,0 0,25 0,-25 0,25-1,-24 1,24 0,0 25,-25-26,25 1,25 0,-25 0,0 0,24-1,-24 1,25-25,0 25,0-25,0 0,-25-25,24 25,1-25,-25 1,25-1,0 0,-25 0,25 0,-25 1,0-1,25 25,-25-25,0 0,24 0,-24 1,0-1,0 0,25 25,-25-25,0 0,0 1,-25 48,25 1,0 0,0 0,0 0,0 24,0-24,0 0,0 0,0-1,25 26,-25-25,25 0,-25-1,25-24,-25 25,25-25,-25 25,24-25,1 0,0 0,0 0,0 0</inkml:trace>
  <inkml:trace contextRef="#ctx0" brushRef="#br0" timeOffset="154387.9782">7466 7169,'0'24,"0"1,0 0,0 0,0 0,0-1,0 1,0 0,0 0,0 0,0-1,0 1,0 0,0 0,-25 0,25-1,0 1,0 0,0 25,0-26,0 1,0 25,0-25,0 24,0-24,0 0,0 0,0 24,0-24,0 0,0 0,0 24,0-24,0 0,0 0,0 24,0-24,-24 0,24 25,0-26,0 1,0 0,0 0,0 0,0 24,0-24,0 0,0 0,0-1,0 1,0 0,0 25,0-26,0 1,0 0,0 0,0 0,0-1,0 1,0 0,0 0,0 0,0 24,0-24,0 0,0 0,0 0,0-1,0 1,0 0,0 0,0 0,0-1,0 1,0 0,0 0,0 0,0-1,0 1,0 0,0 0,0 0,0-1,0 1,0 0,0 0,0 0,0-1,0 1,0 0,0 0,-25 0,25-1,0 1,0 0,0 0,0 0,0-1,0 1,0 0,0 0,0 0,0-1,0 1,0 0,0 0,0 0,0 0,0-1,0 1,0 0,0 0,0 0,0-1,0 1,0 0,0 0,0 0,0-1,0 1,0 0,-25 0,25 0,0-1,0 1,0 0,0 0,0 0,0-1,0 1,0 0,0 0,0 0,0-1,0 1,0 0,0 0,0 0,0-1,0 1,0 0,0 0,0 0,-25-25,25 24,0 1,0 0,0 0,0 0,0-1,0 1,0 0,0 0,0 0,-25 0,25-1,0-48,25 24,-25-50,0 25,-25-25,25-24,0 0</inkml:trace>
  <inkml:trace contextRef="#ctx0" brushRef="#br0" timeOffset="156167.4325">8161 7367,'0'-25,"0"0,-25 1,25-1,0 0,-25 25,25-25,-25 25,25-25,-24 25,-1 0,0 0,0 0,25 25,-25-25,0 25,25 0,-24 0,-1-1,25 1,-25 0,25 25,0-26,0 1,-25 0,25 0,0 0,0-1,0 1,25 0,-25 0,25 0,0-25,-25-25,24 25,1-25,0 25,-25-25,25 0,0 1,0-26,-1 25,-24 0,0 1,25-1,-25-25,25 25,-25 1,0-1,0 50,0-1,0 1,0 0,0 25,0-26,0 1,0 0,0 0,25-25,-25 25,25-25,-25 24,24-24,1 25,0 0,0-25,0 0</inkml:trace>
  <inkml:trace contextRef="#ctx0" brushRef="#br0" timeOffset="158276.089">9773 7169,'0'-25,"0"50,-25-1,25 1,0 0,0 0,0 0,0-1,0 1,0 0,0 0,0 0,-25-1,25 1,0 0,0 25,0-26,0 1,0 0,0 0,0 0,0-1,0 1,0 0,0 0,0 0,0-1,0 1,25-25,-25-25,0 1,-25-1</inkml:trace>
  <inkml:trace contextRef="#ctx0" brushRef="#br0" timeOffset="159303.8036">11088 7243,'24'0,"1"0,0 0,25 0,-25 0,-1 0,26 0,0 0,-26 0,1 0,25-25,-25 25,-1 0,1 0,0 0,0 0,-25 25,-25-25,0 25</inkml:trace>
  <inkml:trace contextRef="#ctx0" brushRef="#br0" timeOffset="159823.6544">11385 7937,'0'-24,"0"-1,0 0,0 0,0-24,0 24,25 0,-25 0,0-24,-25 24,25 0,0 0,-24 0,24 1,-25-1,0 25,0 0,0 25,1-1,-1 26,0-25,0 24,25 1,-25 0,25-26,0 26,-25-25,25 0,0 24,25-49,-25 25,0 0,25-25,0 0,-25-25,25 25,0-25,-25 0,24 1,1-1,-25-25,25 25,0-24,-25 24,25 0,-25-24,24 24,-24 0,0 50,0 0,-24-1,24 1,0 0,0 25,0-26,24 26,-24-25,0 0,0-1,25 1,-25 0,25 0,0-50,-25 0,0 0</inkml:trace>
  <inkml:trace contextRef="#ctx0" brushRef="#br0" timeOffset="160175.0121">11584 7541,'0'-25,"25"25,-1 0,1 0,-25 25,25-25,0 24,-25 1,-25-25,25 25,-25 0,25 0,-25-1,1 1,24 0,-25-25,25 25,25-25,-1 0,1-25,0 25,0 0,0-25,-1 25,1-25,-50 25</inkml:trace>
  <inkml:trace contextRef="#ctx0" brushRef="#br0" timeOffset="160503.4273">11460 6623,'0'25,"0"-1,0 1,-25 25,25-25,0 24,0-24,0 25,0-25,0-1,0 26,0-25,0 0,0-1,0 1,0 0,0 0,25-25,-25 25</inkml:trace>
  <inkml:trace contextRef="#ctx0" brushRef="#br0" timeOffset="161444.1916">12551 7342,'-25'-25,"50"25,0 0,0 0,0 0,-1 25,1-25,0 0,0 0,24 0,1 0,-25 0,24 0,-24-25,0 25,0 0,0 0,-1 0,1 0,0-24,-25 48,-25-24,0 25,-24-25</inkml:trace>
  <inkml:trace contextRef="#ctx0" brushRef="#br0" timeOffset="161987.698">12824 7813,'0'0,"0"-24,0-1,0 0,0 0,0 0,0 1,0-1,0 0,-25 25,25-25,-25 25,1 0,-1 25,0 25,0-26,0 1,25 25,-24-1,24-24,0 25,0-25,-25-1,50 1,-25 0,24-25,1 0,0-25,0 0,0 1,-1-26,1 25,-25 0,25 1,0-1,-25-25,0 25,25 25,-25-24,0-1,0 0,0 50,0 0,0-1,0 1,0 0,0 0,0 24,24-24,-24 0,25 0,0 0,0-25,0 24,-1-48,1 24,0-25,0 25,-25-25,0-25,0 26</inkml:trace>
  <inkml:trace contextRef="#ctx0" brushRef="#br0" timeOffset="162463.215">12849 6598,'0'-25,"0"0,0 50,0 0,0 0,0 0,0-1,0 1,-25 25,25-25,0-1,0 26,0-25,0 0,0 0,0-1,0 1,0 0,0 0,-25 0,25-1,0 1,0 0,25 0,-25 0,-50-50</inkml:trace>
  <inkml:trace contextRef="#ctx0" brushRef="#br0" timeOffset="164184.056">13593 7193,'-25'-24,"25"48,0 1,0 0,0 0,25 0,-25-1,0 1,0 25,0-25,0 24,0-24,0 25,0-1,0-24,0 25,0-26,25 26,-25-25,0 24,0-24,0 25,0-25,0-1,0 1,0 25,0-25,0 0,0-1,0 26,0-25,0 24,0-24,0 0,25 25,-25-26,0 1,0 0,0 0,0 0,0-1,0 1,0 0,0 0,0 0,0-1,0 1,0 0,0 0,0 0,0-1,-25 1,25 0,0 0,0 0,0-1,0 1,0 0,0 0,0 0,0-1,0 1,0 0,0 0,0 0,0 0,0-1,0 1,0 0,0 0,0 0,0-1,0 1,0 0,0 0,0 0,0-1,0 26,0-25,0 0,0-1,0 1,0 0,0 0,0 0,0-1,0 1,0 0,0 0,0 0,0-1,0 1,0 0,0 25,0-26,0 1,0 0,0 0,0 0,0-1,0 1,0 0,0 0,0 0,0 0,0-1,0 1,0 0,0 0,0 0,0-1,0 1,0 0,0 0,0 0,0-1,0 1,0 0,0 0,0 0,0-1,0 1,0 0,0 0,0 0,0-1,0 1,0 0,0 0,0 0,0-1,0 1,0 0,0 0,0 0,0-1,0 1,0 0,0 0,0 0,0-1,0 1,0 0,0 0,0 0,0-1,0 1,0 0,0 0,0 0,25 0,-25-1,0 1,0 0,0 0,0 0,0-1,0 1,0 0,0 0,0 0,0-1,0 1,24-25,-24 25,0 0,0 0,0-1,0 1,0 0,0 0,0 0,0-1,0-48,0-1,0-25,-24 1,24-1</inkml:trace>
  <inkml:trace contextRef="#ctx0" brushRef="#br0" timeOffset="172707.42">5234 7590,'0'25,"0"0,0 0,0-1,0 26,0 0,0-26,0 26,-25 0,25-1,0 1,0 24,0-24,0 0,0-1,0 26,0-26,0 1,0-1,0 1,0 0,0-26,0 1,0 0,0 0,0-50,0 0,0 0,0 1,0-1,0-25,0 25,0 1,0-1,0-25,0 25,0 1,0-1,25 0,-25 0,0 0,25 1,-25-1,24 25,1 0,0 25,0-25,0 0,-1 24,1 1,-25 0,25 0,-25 0,0-1,0 1,0 0,0 0,0 24,-25-24,25 0,-25 25,25-26,-24-24,24 25,-25 0,0 0,0-25,0 25,1-25,-1 0,0-25,0 25,0-25</inkml:trace>
  <inkml:trace contextRef="#ctx0" brushRef="#br0" timeOffset="174179.727">8012 8409,'0'-25,"0"0,-25 25,25 25,0 0,0 0,0-1,0 26,-25-25,25 24,0 1,0-25,0 24,0 1,0-25,0 24,0 1,-25 0,25-1,0 1,0-25,0 0,0-1,0 1,0 0,0 0,0 0,0-50,0 0,0 0,25 0,-25 1,0-1,0 0,0 0,0 0,25 0,-25 1,0-1,25 25,0-25,0 0,-1 25,-24 25,25-25,0 0,-25 25,25-25,-25 25,0-1,25 1,-25 0,0 0,-25-25,25 25,0 0,0-1,-25-24,25 25,-25 0,0-25,25 25,-24-25,-1 25,0-25,0 0,0-25,0 0,50 0,-25 0</inkml:trace>
  <inkml:trace contextRef="#ctx0" brushRef="#br0" timeOffset="175275.8876">9773 8558,'-25'-25,"25"50,0-1,0 1,0 0,0 25,0-26,0 1,-25 25,25-25,0 24,0 1,0-1,-24 1,24 0,0-25,0 24,0-24,0 0,0 0,0-1,0 1,0 0,0-50,0 0,0 1,24-1,-24 0</inkml:trace>
  <inkml:trace contextRef="#ctx0" brushRef="#br0" timeOffset="176015.4587">11038 8830,'0'-24,"0"48,25-24,0 0,-1 0,1 0,25 0,0 0,-1 0,26 0,-26-24,1 24,24 0,-24 0,-1 0,1 0,-25 0,24 0,-24 0,0 0,0 0,-25 24,-25-24,0 0,0 25,1-25,-1 0,0 25</inkml:trace>
  <inkml:trace contextRef="#ctx0" brushRef="#br0" timeOffset="176507.6604">11385 9004,'-24'0,"24"-25,-25 50,25 0,0 0,0 0,0 24,-25 1,25 24,0-24,0 24,-25-24,25 24,0-24,0-1,0-24,0 0,0 0,0 0,-25-1,25-48,0-1,25 0,-25 0,0 0,0-24,0 24,0 0,25-24,-25 24,0 0,25 0,-25 0,25 25,-1 0,1 0,0 0,-25 25,25 0,-25 0,0 0,0-1,0 1,0 0,0 0,-25 0,0-1,0 1,1-25,24 25,-25-25,0 0,0 0,0-25,25 0,0-24,0 24</inkml:trace>
  <inkml:trace contextRef="#ctx0" brushRef="#br0" timeOffset="176823.3128">11584 9029,'25'0,"-1"0,-24 25,25-25,0 25,0-1,-25 1,0 0,-25 0,0 0,0-1,25 1,25-25,0 0,0 0,0-25,-1 25,1-24,0 24,0 0,-25-25,25 25,-50 0,25-25,-25 25</inkml:trace>
  <inkml:trace contextRef="#ctx0" brushRef="#br0" timeOffset="177071.7216">11534 8409,'0'-25,"0"50,0 0,0-1,-25 1,25 0,0 0,0 24,0-24,0 0,0 0,25 0,-25-1,0 1</inkml:trace>
  <inkml:trace contextRef="#ctx0" brushRef="#br0" timeOffset="178048.0635">12626 8830,'-25'-24,"0"24,50 24,0-24,-1 0,1 0,0 0,25 0,-26 0,26 0,0 0,-26 0,26 0,-25 0,0 0,-1 25,1-25,0 0,0 0,0 0,-1 0,-48 0,-1 0,-25 0,25 25,25 0</inkml:trace>
  <inkml:trace contextRef="#ctx0" brushRef="#br0" timeOffset="178571.8047">12824 8979,'0'0,"0"-25,0 1,0 48,0 1,0 0,0 0,-25 25,25-1,0 1,0 24,-25-24,25-1,0 1,0-25,0 24,0-24,0 0,0 0,0-50,0 0,0-24,0 24,25 0,-25-25,0 26,25-1,-25 0,0 0,25 0,-25 1,25-1,-1 25,1 0,0 0,-25 25,25-25,-25 24,0 1,25 0,-25 0,0 0,0-1,-25 1,25 0,-25 25,25-26,-25 1,0 0,1-25,-1 25,0-25,0 25,0-25,1 0,-1-25,0 0,25 0,0-24,0-1</inkml:trace>
  <inkml:trace contextRef="#ctx0" brushRef="#br0" timeOffset="178935.2384">12923 8285,'0'25,"0"-1,0 26,0-25,0 24,-25-24,25 25,0-25,0-1,0 1,0 0,0 0,0 0,0-1,0 1,0 0,-24-25</inkml:trace>
  <inkml:trace contextRef="#ctx0" brushRef="#br0" timeOffset="179979.7879">7392 10988,'-25'25,"25"0,0 0,0 0,0-1,0 1,0 0,0 0,0 0,0 0,-25-1,25 1,0 0,25-25,-25 25,0 24,0-24,0 0,0 0,0 0,0-1,0 1,0 25,0-25,0-1,0 1,0 0,0 0,0 0,0-1,0 1,0 0,0 0,0 0,0-1,0-48,0-1,0 0</inkml:trace>
  <inkml:trace contextRef="#ctx0" brushRef="#br0" timeOffset="180835.5664">8086 10368,'0'-24,"-24"24,24-25,-25 25,0 0,0 25,0-25,25 24,-25 1,1 0,-1 0,25 0,-25-1,25 1,-25 25,25-25,-25-1,25 1,0 0,25 0,-25 0,0-1,25 1,-25 0,25-25,0 25,-1-25,1 0,0 0,0 0,0 0,0 0,-1-25,1 25,-25-25,25 25,0-25,0 25,-1-24,-24-1</inkml:trace>
  <inkml:trace contextRef="#ctx0" brushRef="#br0" timeOffset="182043.4432">9699 10195,'-25'0,"25"25,0-1,0 1,0 0,-25 25,25-26,0 26,0-25,-25 24,25 1,0 0,0-26,0 1,0 25,0-25,-25-1,25 1,0 0,0 0,25-25,-25-50,0 25</inkml:trace>
  <inkml:trace contextRef="#ctx0" brushRef="#br0" timeOffset="182643.6068">11162 10294,'-25'0,"50"0,0 0,0 0,0 0,-1 25,26-25,-25 0,24 0,1 0,0 0,-26 0,26 0,-25 0,24-25,-24 25,0 0,0 0,-50 25,0-25,0 25,1-25</inkml:trace>
  <inkml:trace contextRef="#ctx0" brushRef="#br0" timeOffset="182984.0654">11435 10716,'0'0,"0"-25,0 0,25 0,-50 0,25 1,0-1,-25 0,25 50,-25-25,1 25,-1-1,25 1,-25 25,0-25,0 24,25-24,0 25,0-26,0 1,0 0,0 0,25 0,0-1,0-24,0 25,-1-25,1-25,0 25,0 0,0-24,-1 24,1-25,-25-25,25 25,0 1</inkml:trace>
  <inkml:trace contextRef="#ctx0" brushRef="#br0" timeOffset="183311.8596">11683 10542,'25'0,"0"0,-1 25,1-25,-25 25,25-25,-25 24,0 1,-25-25,25 25,-25 0,25 0,-24-1,-1 1,25 0,-25-25,25 25,25-50,0 25,-1 0,1 0,0 0,0-25,0 25,-1 0,1 0,-25-25</inkml:trace>
  <inkml:trace contextRef="#ctx0" brushRef="#br0" timeOffset="183608.2588">11534 9872,'0'-25,"0"50,0 0,-25 0,25 24,0-24,0 0,0 0,0 25,0-26,0 1,0 25,0-25,0-1,0 1,0 0</inkml:trace>
  <inkml:trace contextRef="#ctx0" brushRef="#br0" timeOffset="184307.1945">12576 10319,'25'0,"0"0,-1 0,1 25,0-25,25 0,-1 0,1 0,-1-25,1 25,-25 0,24 0,-24 0,0 0,0-25,0 25,-1 0,1 0,-50 25</inkml:trace>
  <inkml:trace contextRef="#ctx0" brushRef="#br0" timeOffset="184627.2754">12898 10716,'0'-25,"0"0,0 0,-24 25,24-25,-25 25,0 25,0 0,25 0,-25 0,1 24,24-24,-25 0,25 0,0-1,0 1,0 0,25 0,-25 0,24-25,1 24,0-24,25-24,-26 24,1 0,25-25,-25 0,-1 0,1 0,0 1,25 24,-50-25,24 0,-24 0</inkml:trace>
  <inkml:trace contextRef="#ctx0" brushRef="#br0" timeOffset="184879.6679">12923 9897,'-25'0,"25"25,0 0,0-1,0 1,0 25,0-25,0 24,0-24,0 25,0-1,0-24,0 0,0 25</inkml:trace>
  <inkml:trace contextRef="#ctx0" brushRef="#br0" timeOffset="185831.4761">8111 11956,'0'-25,"0"0,0 0,0 1,-25-1,25 0,-24 25,24-25,0 0,-25 25,25-24,-25 24,0-25,0 25,0 0,25 25,-24-1,-1 1,25 0,-25 25,0-1,0 1,25-1,0 1,0-25,0 24,25-24,-25 0,0 0,25 0,0 0,0-25,-1-25,1 0,0 0,0 0,0-24,-25-1,25 0,-1 26,-24-51,25 26</inkml:trace>
  <inkml:trace contextRef="#ctx0" brushRef="#br0" timeOffset="186051.9342">8161 11286,'0'-25,"-25"25,25 25,0 0,-25 25,25-26,0 51,0-26,0 26,0-26,-25 26,25-1,25-24,-25 24,0 1,0-26,25 1,-25-1,25 1,0-25,-1 0,1 0</inkml:trace>
  <inkml:trace contextRef="#ctx0" brushRef="#br0" timeOffset="186536.329">9624 11658,'0'25,"0"0,0 24,0-24,0 0,0 25,0-1,0-24,0 25,0-1,0-24,0 0,0 0,0-1,0 1,0-50,-49-49,73 49,-24 0</inkml:trace>
  <inkml:trace contextRef="#ctx0" brushRef="#br0" timeOffset="187327.334">11187 11782,'0'-25,"25"25,0 0,-1 0,1 25,0-25,25 0,-1 0,1 25,-1-25,1 0,0 0,-1 0,-24-25,25 25,-1 0,1 0,-25 0,-1-25,1 25,0 0,0 0,-50 25,0-25</inkml:trace>
  <inkml:trace contextRef="#ctx0" brushRef="#br0" timeOffset="187855.7463">11559 12378,'0'-25,"0"0,0 0,0 0,0 1,0-1,0 0,-25 0,25 0,0 0,-25 1,1 24,-1 0,25 24,-25 1,0 0,0 25,25-1,-24 1,24 0,0-1,0-24,0 0,0 24,0-24,24 0,1-25,0 0,0 0,0-25,-25 0,24 1,1-1,0 0,0-25,-25 26,25-26,-25 25,24-24,-24-1,0 0,0 25,0-24,0 24,0 0,0 0,-24 50,24 0,0 25,0-26,0 26,0 0,0-1,0-24,0 25,0-1,0-24,24 0,-24 0,0 0,25-25,-25-25</inkml:trace>
  <inkml:trace contextRef="#ctx0" brushRef="#br0" timeOffset="188131.5779">11807 12005,'25'0,"0"0,-25 25,24-25,1 25,-25 0,0 0,-25-1,25 1,0 0,-24 0,-1 0,0 0,25-1,25-24,0-24,-1 24,1-25,0 25,0-25,0 0,-1 25,1-25,0 0,0 25,-25-24,-25-1</inkml:trace>
  <inkml:trace contextRef="#ctx0" brushRef="#br0" timeOffset="188359.408">11683 11237,'0'-25,"0"50,0-1,0 1,0 0,0 0,0 24,0 1,0 0,-25-1,-24-49,49 75</inkml:trace>
  <inkml:trace contextRef="#ctx0" brushRef="#br0" timeOffset="188707.5005">11658 11807,'0'-25,"0"50,0 0,0 0,-25 24,25-24,0 25,0-1,0 1,0-25,0 24,0 1,0 0,0-1,0 1,0-25,0-1</inkml:trace>
  <inkml:trace contextRef="#ctx0" brushRef="#br0" timeOffset="189851.9755">12725 11807,'0'-25,"-25"25,50 0,0 0,-1 0,26 0,-25 0,0 0,24 0,-24 0,0 0,0 0,-1-25,1 25,0 0,0 0,0 0,-1 0,-48 25</inkml:trace>
  <inkml:trace contextRef="#ctx0" brushRef="#br0" timeOffset="190536.1674">12998 12278,'0'-24,"0"-1,-25 25,0 0,0 0,0 0,1 25,-1-25,0 24,0 26,0-25,25 0,-24 24,24-24,0 0,0 0,0-1,0 1,0 0,24 0,1-25,0 0,-25-25,25 25,0-25,-1 0,-24 1,25-1,0-25,-25 25,25-24,0 24,-25-25,0 26,0-26,0 0,-50-24,50 49,0-25</inkml:trace>
  <inkml:trace contextRef="#ctx0" brushRef="#br0" timeOffset="190723.8322">12973 11956,'0'0,"0"-25,0 0,0 50,0 0,0 0,0 24,0-24,0 25,0-1,0 1,0 24,0-24,0 24,0-24,0 0,0-1,0 1,25-25,-25 24,24-24,-24 0,25-25</inkml:trace>
  <inkml:trace contextRef="#ctx0" brushRef="#br0" timeOffset="191059.5787">12998 11286,'-25'-25,"25"50,0 0,0 0,0 24,0-24,0 25,0-1,0 1,0 0,25-1,-25 1,0-1,-25 1</inkml:trace>
  <inkml:trace contextRef="#ctx0" brushRef="#br0" timeOffset="191740.1838">13692 11534,'-25'0,"25"25,0 0,0 0,0-1,0 1,0 0,0 0,0 0,0-1,0 1,0 0,0 0,0 0,0 24,0-24,0 25,0-26,0 26,0-25,0 24,0-24,0 0,0 25,0-25,0-1,0 1,0 0,0 0,0-50</inkml:trace>
  <inkml:trace contextRef="#ctx0" brushRef="#br0" timeOffset="193395.4162">5953 8111,'-25'-25,"25"1,-24 24,-1 0,0 24,0-24,0 50,0-25,25 24,-24 1,-1 0,25-26,0 26,0 0,0-26,0 1,0 0,25 0,-25 0,24-25,1 24,0-24,0 0,0 0,0 0,24-24,-24 24,25-25,-26 0,1 0,0 0</inkml:trace>
  <inkml:trace contextRef="#ctx0" brushRef="#br0" timeOffset="193811.4805">6623 8235,'0'0,"0"-25,0 1,-25 24,25-25,0 0,-25 25,25-25,-25 25,25-25,-24 25,-1-24,0 48,0-24,0 0,1 25,-1 25,0-25,0 24,25-24,-25 25,25-1,0 1,0-1,25-24,-25 0,0 0,25 0,0-25,0 0,-1 0,1-25,25-25,-25 1,-1-1,1 0,0 1,0-26,0 26,-25-1,24-24</inkml:trace>
  <inkml:trace contextRef="#ctx0" brushRef="#br0" timeOffset="194067.4842">6648 7466,'-25'-25,"25"50,0 0,0 0,0 24,-25-24,25 25,0-1,-25 26,25-26,0 26,0-26,0 26,0-1,0-24,25 24,-25 1,0-1,25-24,-25-1,25 1,-1 0,-24-26,25 26,0-25,0 0,-25-1</inkml:trace>
  <inkml:trace contextRef="#ctx0" brushRef="#br0" timeOffset="197475.4245">2555 10096,'25'24,"-1"-24,1 0,-25 25,25-25,0 0,0 0,0 0,24 0,-24 0,25 0,-26 0,26 0,-25 0,24 0,-24 0,25 0,-25 0,24 0,-24 0,0 0,24 0,-24 0,0 0,0 0,-50 25</inkml:trace>
  <inkml:trace contextRef="#ctx0" brushRef="#br0" timeOffset="197815.4872">2629 10468,'0'-25,"25"0,0 25,0 0,0 0,-1 0,1-25,0 25,25 0,-26 0,26 0,0 0,-26 0,26 0,-25 0,24 0,-24 0,0 0,25 0,-26 0,1 0,0 0,0 0,0-25,-1 25,1 0</inkml:trace>
  <inkml:trace contextRef="#ctx0" brushRef="#br0" timeOffset="199231.9926">4118 9029,'24'0,"-24"-25,25 25,0 0,-25-25,25 25,0-25,24 1,-24 24,0-25,24 0,-24 0,25 25,-1-25,1 1,0-1,-1-25,1 25,-1 1,26-1,-25 0,-1 0,26 0,-26 1,26-1,-26 0,26 0,-26 0,26-24,-1 24,-24 0,24 0,-24-24,-1 24,26 0,-26 0,1 1,24-1,-24 0,0 0,-1 0,1 1,-1-1,26 0,-26 0,1 0,0 25,-1-25,1 1,-1 24,1-25,-25 0,24 25,1-25,0 0,-26 25,26-24,0-1,-25 0,24 25,1-25,-25 25,24-25</inkml:trace>
  <inkml:trace contextRef="#ctx0" brushRef="#br0" timeOffset="202272.2925">14759 7417,'0'24,"25"-24,-25 25,24-25,1 25,0-25,0 25,24-25,-24 25,25-25,-1-25,1 25,24-25,-24 0,0 0,24 1,-24-1,24 0,-24 0,24 25,-24-25,-1 25,1 0,0 0,-1 0,1 25,-1-25,1 25,-25 0,24-25,1 25,0-25,-1 0,1 0,-1 0,1 0,25 0,-26-25,26 25,-26-25,26 25,-1-25,-24 25,24-25,-24 25,24 0,-24 0,-1 25,26-25,-26 25,1-25,-1 0,1 25,0-25,-1 0,26 0,-26 0,1 0,24-25,-24 25,0-25,24 25,-24-25,-1 1,1 24,-1 0,1 0,0 0,-1 0,-24 0,25 24,-26 1,1-25,25 25,-25-25,-1 25,26-25,-25 25,25-25,-26 0,26 0,0-25,-1 25,-24 0,25-25,-1 25,1-25,-1 25,1 0,0 0,-1 0,1 0,-1 0,1 25,-25 0,24-25,-24 25,25-1,-1-24,-24 25,25-25,0 0,-1 25,1-25,-1-25,1 25,0 0,-1-25,26 1,-26-1,1 25,24-25,-24 25,-1 0,1 0,0 0,-1 0,-24 25,25-25,-26 25,26-25,-25 24,24-24,1 25,-25-25,25 25,24-25,-24-25,-1 25,26 0,-26-25,26 25,-26-24,26-1,-26 25,26 0,-26-25,1 25,-1 0,1 25,0-25,-1 25,-24-25,25 24,-1-24,1 25,-25-25,24 25,-24-25,25 0,-25 0,24 25,-24-25,25-25,-26 25,1 0,0 0,0 0,0-25,-50 25</inkml:trace>
  <inkml:trace contextRef="#ctx0" brushRef="#br0" timeOffset="203748.2691">14114 9227,'25'0,"-1"0,1-24,25 24,-1 0,1-25,0 25,-1 0,1-25,0 25,-1-25,1 25,-1 0,-24 0,25-25,-25 25,-1 0,1 0,-50 0,1 0,-1 0,0 0,0 0</inkml:trace>
  <inkml:trace contextRef="#ctx0" brushRef="#br0" timeOffset="204011.9669">14511 8806,'-25'-25,"0"25,25 25,25-25,-25 49,0 1,0-1,0 1,0 25,0-26,25 1,-25-1,0 26,0-26,0 1,0 24,0-49,0 25,0-1,0 1,0-25,25 0,-25-1</inkml:trace>
  <inkml:trace contextRef="#ctx0" brushRef="#br0" timeOffset="208555.4773">7417 11757,'0'25,"-25"0,25 0,0 0,0-1,0 1,0 0,0 0,0 0,0-1,0 1,0 0,0 0,0 0,0-1,0 1,0 0,0 0,0 0,0 0,0-1,0 1,25 0,-25 0,-25-25,25 25</inkml:trace>
  <inkml:trace contextRef="#ctx0" brushRef="#br0" timeOffset="227051.4967">13419 13196,'25'0,"-25"25,25-25,0 25,0 0,-1-25,1 24,25 1,-25-25,-1 25,26-25,0 25,-1-25,26-25,-26 25,26-25,-1 0,0 1,1-1,-1 0,1-25,-1 1,1 24,-1-25,0-24,26 24,-26-24,0 24,1-24,-1-1,1-24,-1 25,0-25,1 24,-1-24,-24-25,24 25,1-1,24-24,-25 25,1-25,-1 25,1-25,-1 25,0-1,1 1,-1 0,-24 0,24 0,1-1,-26 1,26 25,-1-25,-24-1,-1 26,26 0,-26-26,1 26,0-1,-1 26,-24-26,25 26,-26 24,1-25,-25 26,25-1,-25 0,0 0,0 0,-25 50,0 0,1 0,-1-25,0 25,0-1,-24 1,-1 0,0 0,1 0,-1 24,1-24,-26 0,26 24,-1-24,0 0,1 0,24 0,0-1,25 1,-25-25</inkml:trace>
  <inkml:trace contextRef="#ctx0" brushRef="#br0" timeOffset="227235.7382">17264 9525,'0'25,"25"0,-25-1,0 1,0 0,25 0,-25 24,0 1,0 0,24-1,-24 1,0-1,0 26,0-25,0-1,0 1</inkml:trace>
  <inkml:trace contextRef="#ctx0" brushRef="#br0" timeOffset="237755.4602">11361 12849,'0'25,"-25"-1,25 1,0 0,-25 0,25 0,0-1,-25 1,0 0,25 0,-24 24,-1-24,25 0,-25 0,0 0,0 0,0-25,1 24,-1 1,0-25,-25 25,26-25,-1 0,0 25,-25-25,26 0,-26 25,25-25,-24 24,-1 1,0-25,1 25,-1 0,1-25,-1 25,0-25,1 24,-1-24,1 0,-1 25,0-25,1 0,-1 0,0 25,1-25,-1 0,1 25,-26-25,26 0,-1 0,0 0,1 0,-1 0,1 0,24 0,-25-25,1 25,24 0,-25-25,1 0,24 25,-25-24,1 24,24-25,-25 0,0 0,26 0,-26 25,0-24,26-1,-1 0,-25 0,25 0,1 25,-1-24,-25-1,25 0,1 0,-1-25,-25 26,25-1,1 0,-1 0,0 0,0 1,0 24,1-25,-1 0,0 0,0 0,25 1,-25 24,25-25,-24 25,24-25,0 0,-25 0,0 1,25 48,0 1,25 0,-25 0,25 0,-25 24,0-24,24 0,-24 0,25-1,-25 1,0 0,0 0,0 0,0-50</inkml:trace>
  <inkml:trace contextRef="#ctx0" brushRef="#br0" timeOffset="237908.4011">8210 12799,'0'-25,"25"25,0 0,0 0,24 0,-24 25,25-25,-1 0,1 25,0-25,-1 0,1 25,-1-25</inkml:trace>
  <inkml:trace contextRef="#ctx0" brushRef="#br0" timeOffset="238572.2723">11187 12898,'25'-24,"0"24,-1 0,1-25,0 25,0-25,24 0,-24 25,0-25,0 25,0-24,-1 24,1 0,-50 0,25 24,-24 1,24 0,-25 0,25 0,0-1,-25 1,25 25,0-25,0-1,-25 1,25 0</inkml:trace>
  <inkml:trace contextRef="#ctx0" brushRef="#br0" timeOffset="238711.6719">11534 13097,'-25'0,"25"25</inkml:trace>
  <inkml:trace contextRef="#ctx0" brushRef="#br0" timeOffset="252871.9691">20588 11435,'-25'-25,"50"25,0 25,-1-25,26 0,-25 0,25 0,-1 0,-24 0,25 25,-1-25,-24 0,25 0,-26 0,26 0,-25 0,0-25,-1 50,-48-25,-1-25,0 25</inkml:trace>
  <inkml:trace contextRef="#ctx0" brushRef="#br0" timeOffset="253140.1724">20588 11658,'-25'0,"0"-25,0 25,50 0,0 0,0 25,24-25,-24 0,25 25,0-25,-1 25,1-25,-1 0,1 0,-25 25,24-25,-24 0,0 0,0 0,0-25,-1 25,-24-25,0 0</inkml:trace>
  <inkml:trace contextRef="#ctx0" brushRef="#br0" timeOffset="253575.5838">21729 11410,'-25'-25,"0"25,0 25,25 0,-24 0,-1 0,25 24,-25 1,25-25,0 24,-25 1,25-1,25-24,-25 25,0-25,25-25,-25 24,25-24,-1 25,1-25,0 0,0-25,0 1,0-1,24 0,-24-25,0 1,0 24,-1-25,1 26,0-26,0 25,-25 0,25-24,-25 24,-25 0,25 0,-25 1,25-1,-25 25,0-25,1 25,-1 0,0 0,0 0,0 0,1 25,-1-25,0 25,0-1,0 1</inkml:trace>
  <inkml:trace contextRef="#ctx0" brushRef="#br0" timeOffset="253731.8908">22101 11559,'25'0,"-25"-25,-25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49:10.3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1240,'0'-25,"0"50,0 0,0 0,0 0,0-1,0 1,0 0,0 0,0 0,0-1,0 1,0 0,0 0,0 0,0-1,0 1,0 0,0 0,0 0,0 0,0-1,0 1,0 0,0 0,0 0,0-1,0 1,0 0,0 0,0 0,0-1,0 1,0 0,0 0,0 0,0-1,0 1,0 0,0 0,0 0,0-1,0 1,0 0,-25-25,25 25,0 0,0-1,0 1,0 0,0 0,0 0,0-1,0 1,0 0,0 0,-25 0,25-1,0 1,0 0,0 0,0 0,0 0,0-1,0 1,0 0,0 0,0 0,0-1,0 1,0 0,0 0,0 0,0-1,0 1,0 0,0 0,0 0,-25-25,25 24,0 1,0 0,0 0,0 0,0-1,0 1,0 0,0 0,0 0,0-1,0 1,0 0,0 0,0 0,0-1,0 1,0 0,0 0,0 0,0-1,0 1,0 0,0 0,0 0,0 0,0-1,0 1,0 0,0 0,0 0,0-1,0 1,0 0,0 0,0 0,0-1,0 1,0 0,0 0,0 0,0-1,0 1,0 0,0 0,0 0,0-1,0 1,0 0,0 0,0 0,0-1,0 1,0 0,0 0,0 0,0-1,0-48,-24-1,24 0,0-25</inkml:trace>
  <inkml:trace contextRef="#ctx0" brushRef="#br0" timeOffset="972.0624">2555 1612,'0'0,"25"-25,-25 1,0-1,0 0,0 0,0 0,0 1,0-26,0 25,-25 0,25 1,-25-1,25 0,-25 0,0 0,1 25,-1 0,0 0,25 25,-25 0,0 25,1-1,24 1,-25-1,25 1,0 0,0-1,0 1,0-25,0 0,25-1,-25 1,24-25,1 0,0-25,0 1,0-26,-25 25,24-25,-24 26,25-26,-25 25,25 0,-25-24,0 24,0 50,0 0,0 24,0-24,0 25,0-26,0 26,0-25,0 25,25-26,-25 1,0 0,25 0</inkml:trace>
  <inkml:trace contextRef="#ctx0" brushRef="#br0" timeOffset="1132.0034">2729 1587,'0'25,"0"0,0 0,0 0,0 0,0-1,24 1,-24 0</inkml:trace>
  <inkml:trace contextRef="#ctx0" brushRef="#br0" timeOffset="1381.0031">2902 1513,'25'0,"-25"-25,25 25,0 0,-1 0,1 0,25-25,-25 25,-1 0,1 0,25 0,-25 0,-1 0,1 0,0 0,-50 25,0-25</inkml:trace>
  <inkml:trace contextRef="#ctx0" brushRef="#br0" timeOffset="1572.6307">3076 1265,'0'25,"0"24,0-24,0 25,0-25,0 24,0 1,0-1,25-24,-25 25,0-25,0 0,24-1,-73-48,49-1</inkml:trace>
  <inkml:trace contextRef="#ctx0" brushRef="#br0" timeOffset="2008.2025">3398 1017,'0'-25,"0"50,0 0,25 24,-25-24,-25 25,25 24,0-24,0 24,0-24,0 24,0-24,0-1,0 1,0-25,0 0,0 0,0-50,0 0,0 0,0 0,0 0,0 1,0-1,25 0,-25-25,25 50,-25-24,25-1,-1 25,1 0,0 0,0 0,0 25,-1-1,-24 1,0 0,0 0,0 0,0-1,-24 1,24 0,-25 0,0-25,25 25,-25-25,0 25,1-25,-1 0,25-25,25 0,-25 0</inkml:trace>
  <inkml:trace contextRef="#ctx0" brushRef="#br0" timeOffset="2195.6622">3845 1414,'0'25,"-25"-25,25 24,0 1,0 0,-25 0,25 0,0 24,0-24,0 0,0 25,0-26,0 1,0 0,0 0,25-25,-25 25</inkml:trace>
  <inkml:trace contextRef="#ctx0" brushRef="#br0" timeOffset="2997.0255">2530 2604,'0'-24,"-25"-1,0 0,1 0,-1 25,0 0,0 25,0-25,1 50,-1-26,0 26,0 0,0 24,1-24,24-1,-25 26,25-26,0-24,25 0,-25 0,0 0,24-25,1 0,0 0,0-25,0 0,-25-25,24 26,1-26,0 0,-25 1,25 24,-25-25,0 26,0-26,25 25,-50 50,25 0,0 0,0-1,0 26,0 0,0-1,25-24,-25 25,0-26,24 1,-24 0,0 0,25 0,0-50</inkml:trace>
  <inkml:trace contextRef="#ctx0" brushRef="#br0" timeOffset="3252.6834">2629 2828,'25'-25,"0"25,-25 25,25-25,0 25,-25-1,0 1,-25 0,0 0,25 0,-25-1,0-24,0 25,1 0,48-25,1 0,0 0,0 0,0 0,0 0,-1-25,1 25,0 0,0-25,0 25</inkml:trace>
  <inkml:trace contextRef="#ctx0" brushRef="#br0" timeOffset="3460.1316">2927 2778,'25'0,"0"0,-1 0,1 0,0 0,0 0,0 0,-1 0,1 0,0 0,0 0,-50 0</inkml:trace>
  <inkml:trace contextRef="#ctx0" brushRef="#br0" timeOffset="3643.9769">3101 2580,'-25'0,"25"24,0 1,0 25,0 0,0-26,0 26,-25 0,25-1,0 1,0-1,0 1,0 0,25-1,-25-24,0 0,-25-50</inkml:trace>
  <inkml:trace contextRef="#ctx0" brushRef="#br0" timeOffset="4069.0919">3448 2431,'-25'25,"25"-1,0 26,0 0,0-1,0 1,0 24,0 1,-25-26,25 26,0-26,0 1,0 0,0-26,0 1,0-50,0 1,0-26,0 25,0-24,25-1,-25 25,0-24,25 24,-25 0,25 25,-25-25,24 25,1 0,0 0,-25 25,25 0,-25 0,25-1,-25 1,0 0,0 25,-25-26,25 1,0 0,-25 0,25 0,-25-25,25 24,-25-24,25 25,-24-25,-1-25,25 1</inkml:trace>
  <inkml:trace contextRef="#ctx0" brushRef="#br0" timeOffset="4360.1754">3820 2853,'0'0,"25"0,0 0,-1 24,1-24,-25 25,0 0,0 0,0 0,-25-1,25 1,-24 0,24 0,-25-25,25 25,0-1,-25-24,50 0,0 0,-1 0,1 0,0-24,0 24,0 0</inkml:trace>
  <inkml:trace contextRef="#ctx0" brushRef="#br0" timeOffset="5104.6026">2654 4242,'0'0,"-25"-25,25 0,0 0,0 0,-25-24,25 24,-24 0,-1 0,25 1,-25 24,0-25,0 50,1-25,-1 24,0 1,0 0,0 25,1-1,-1 1,25-1,-25-24,25 25,0-1,0-24,25 0,-25 0,0 0,25-25,-1 0,1-25,0 0,0 0,0-24,-1 24,-24-25,25 1,0 24,-25-25,0 1,25 24,-25 0,-25 50,25 0,0 24,25-24,-25 25,0-1,0-24,25 25,-25-1,0-24,24 0,-24 0,25-25,0 0,-50-75,25 50</inkml:trace>
  <inkml:trace contextRef="#ctx0" brushRef="#br0" timeOffset="5412.1705">2729 4266,'0'-24,"24"-1,1 25,0 0,-25 25,25-1,-25 1,0 0,-25-25,25 25,-25 0,25-1,-25 1,50-25,-25 25,25-25,0 0,-25 25,25-25,-25 25,-25-1,25 1,-25 0,25 0,-25-25,25 25,-25-25,25 24,-24-48,24-1</inkml:trace>
  <inkml:trace contextRef="#ctx0" brushRef="#br0" timeOffset="5615.9309">2977 4192,'24'0,"1"0,0 0,0 0,0 0,-1 0,1 0,0 25,0-25</inkml:trace>
  <inkml:trace contextRef="#ctx0" brushRef="#br0" timeOffset="5785.1517">3101 4018,'0'25,"0"0,0 0,0 0,0 24,0 1,0-25,0 24,0 1,0-1,0 1,0 0,24-26,-24 1,25-25</inkml:trace>
  <inkml:trace contextRef="#ctx0" brushRef="#br0" timeOffset="6196.4285">3423 3770,'-25'25,"25"0,0 25,0-26,0 26,0 0,0 24,0-24,25 24,-25-24,0-1,0 26,0-51,0 1,0 0,0 0,0-50,0 0,0-24,0 24,0 0,0-25,0 26,0-1,25 0,-25 0,25 25,-25-25,24 25,1 0,0 0,-25 25,25 0,-25 0,0 0,0 24,0-24,0 0,0 0,-25-1,0 1,25 0,-25 0,25 0,-24-25,-1 24,0-24,25-24</inkml:trace>
  <inkml:trace contextRef="#ctx0" brushRef="#br0" timeOffset="6536.2084">3746 4192,'24'0,"-24"25,25-25,-25 25,0-1,0 1,0 0,-25 0,25 0,0-1,-24 1,24 0,-25-25,50 0,-1-25,1 25,-25-25,25 25,-25 25,25-25,-25 25,25-25,-25 25,0 0,-25-1,25 1,0 0,-25 0,0 0,25-1,-25 1,1 0,24 0,-25-25,25 25,-25-25</inkml:trace>
  <inkml:trace contextRef="#ctx0" brushRef="#br0" timeOffset="14036.5452">1538 2282,'0'-25,"-25"50,0 0,25 0,-25-1,25 1,-24 0,-1 25,0-26,25 26,-25-25,0 24,25 1,-24-25,24 25,0-26,0 26,-25-25,25 24,0-24,0 0,0 25,25-26,-25 1,0 0,0 0,24-25,-24 25,25-25,-25 24,25-24,-25 25,25-25,0 0,-1 0,1 0,-25-25,25 25,0-24,-25-1,25 25,-25-25,24-25,-24 26,0-1,0 0,0 0,0 0,0 1,-24-1,-1 0,0 0,0 25,0 0,1 25,-1 0,0-25,25 25,-25-1,25 1,-25 0,25 0,0 0</inkml:trace>
  <inkml:trace contextRef="#ctx0" brushRef="#br0" timeOffset="15336.2314">5358 1463,'0'-24,"0"-1,-25 0,25 0,-25 0,0 1,1 24,-1 0,0 0,0 24,0-24,25 25,-24 25,-1-25,0-1,25 26,-25 0,25-26,0 1,0 0,25 0,0 0,0-25,-1 0,1 0,0-25,0 0,0 0,-1 0,-24-24,25 24,0-25,0 26,0-26,-25 0,24 1,-24-1,0 1,0 24,0-25,25 1,-25-1,0 25,0 0,0-24,0 24,0 0,0 0,0 1,0-1,0 0,0 50,0 0,0-1,-25 26,25 0,0-1,0 26,0-26,0 1,0-1,0-24,0 25,0-1,0 1,0 0,0-26,25 1,-25 0,0 0,25 0,-25-1,25 1,0-25</inkml:trace>
  <inkml:trace contextRef="#ctx0" brushRef="#br0" timeOffset="15528.352">5680 1315,'0'24,"0"1,0 0,0 0,0 0,0 24,0-24,0 0,0 0,0-1,0 1,0 0,0 0,0 0,0 0,0-1,0 1,-25 0</inkml:trace>
  <inkml:trace contextRef="#ctx0" brushRef="#br0" timeOffset="16200.2216">5432 2580,'0'0,"0"-25,0 0,0 0,0 0,-25 1,25-1,0 0,-24 0,24 0,-25 25,0-24,0 24,0 24,1-24,-1 25,0 25,0-1,25 1,-25 24,25-24,0 25,0-26,0 1,0-1,25-24,-25 0,25 0,0-25,0 0,-1-25,1 0,-25-24,25 24,0-25,0 25,-25-24,24-1,-24 0,25-24,-25 24,0-24,0 24,0 1,25-1,-25-24,0 49,0 0,0 0,0 1,-25 48,25 1,0 0,0 25,0-1,0 1,0-1,0 26,0-1,0-24,0-1,0 1,0 0,25-1,-25-24,0 0,0 0,25 0,-75-50,75 0</inkml:trace>
  <inkml:trace contextRef="#ctx0" brushRef="#br0" timeOffset="16756.5459">5655 2679,'0'-25,"25"25,0 25,0-25,0 25,-25 0,-25-1,25 1,-25 0,0 0,0 0,25-1,-24-24,-1 25,50-25,-1 0,1 0,0 0,0 0,0 0,-50-49,25 73</inkml:trace>
  <inkml:trace contextRef="#ctx0" brushRef="#br0" timeOffset="17428.7255">5482 4068,'0'0,"0"-25,0 0,0 1,-25-1,25 0,-25 25,0-25,1 50,-1 0,0 0,0-1,0 26,1 0,24-1,-25 1,25-1,0 1,0-25,25 24,-25-24,24 0,1-25,0 0,-25-25,25 0,0 1,-1-1,-24-25,25 1,0-1,-25 0,25 1,-25-1,25 1,-25-1,0-24,0 24,0 0,0 1,0-1,0 0,0 26,0-1,0 50,0-1,0 26,0 0,0-1,-25 1,25 0,0 24,0-24,0 24,0-24,0-1,0 1,25-1,-25 1,0-25,0 24,0-24,0 0,24 0</inkml:trace>
  <inkml:trace contextRef="#ctx0" brushRef="#br0" timeOffset="17836.4698">5705 4043,'25'0,"0"0,-1 0,-24 25,25-25,-25 25,25-25,-25 25,0-1,0 1,-25 0,25 0,-25 0,25-1,-24 1,24 0,-25 0,50-50,-1 25,-24-25,25 25,0 0,0 0,0 25,-25 0,0 0,0-1,0 1,0 0,-25 0,25 24,-25-24,25 0,-25 0,25 0,-25-50,25 0</inkml:trace>
  <inkml:trace contextRef="#ctx0" brushRef="#br0" timeOffset="18713.0358">7045 1240,'0'0,"0"-25,0 1,-25-1,0 25,0 0,0 0,1 25,-1 24,0-24,0 25,25-26,-25 26,25-25,0 24,0-24,0 0,25 0,0 0,-25-1,25-24,0 0,-1 25,1-25,0-25,0 25,0 0,24 0,-49-24,25-1,0 25</inkml:trace>
  <inkml:trace contextRef="#ctx0" brushRef="#br0" timeOffset="18896.7471">7268 1389,'0'25,"0"0,0-1,0 1,0 0,0 0,0 0,-25-1,25 26,0-25,0 0,25 0,-25-1,-50-48,25 48</inkml:trace>
  <inkml:trace contextRef="#ctx0" brushRef="#br0" timeOffset="19676.0637">7169 2456,'0'0,"-25"0,25-25,-25 0,0 0,0 25,25 25,-24-25,-1 25,0 0,0-1,0 1,1 25,-1-1,0 1,25 0,0-1,0-24,0 25,0-25,0-1,25 1,0 0,-25 0,24-25,1 0,0 25,0-25,0-25,-1 25,1 0,0-25,0 0,0 25,-1-25,1 1,-25-1,25 0,-25 0</inkml:trace>
  <inkml:trace contextRef="#ctx0" brushRef="#br0" timeOffset="21456.1008">7367 2753,'0'-24,"25"24,0 0,-1 24,1-24,-25 25,0 0,0 0,0 0,-25-1,1-24,24 25,-25 0,0 0,0 0,25-1,-25-24,25 25,-24-25,24 25,24-25,1 0,0 0,0 0,0 0,-1 0,1-25,0 25,0 0,-25 25,25-25</inkml:trace>
  <inkml:trace contextRef="#ctx0" brushRef="#br0" timeOffset="21936.2576">7243 3969,'0'0,"0"-25,0 0,-25 0,25 1,-25 24,25-25,-24 25,-1 0,0 0,0 25,0-1,1 1,-1 25,0-1,0 1,0 0,25-1,0 1,0-1,0 1,0-25,25 24,-25-24,25 0,0 0,0 0,-1-25,1 0,0 24,0-24,0 0,-1-24,1 24,-25-25,25 25,0-25</inkml:trace>
  <inkml:trace contextRef="#ctx0" brushRef="#br0" timeOffset="22328.8731">7342 4167,'25'0,"0"0,0 0,-1 0,1 25,0 0,-50 0,25-1,0 1,-25 0,25 0,-24 0,-1-1,0 1,50-50,0 25,-25-24,24 24,1-25,0 25,0 0,0 25,-1-1,-24 1,0 0,-24 0,24 0,-25-1,25 1,-25 0,0 0,0 0,1-25</inkml:trace>
  <inkml:trace contextRef="#ctx0" brushRef="#br0" timeOffset="23596.2393">7937 1215,'0'-24,"0"48,0 1,0 0,0 0,0 0,0-1,0 1,0 25,0-25,0 24,0 1,0-1,0 1,0-25,0 25,0-26,25 26,-25-25,0 24,0-24,0 25,0-1,0 1,0 0,0-26,25 26,-25-25,0 24,0-24,0 25,0-25,0 24,0-24,0 0,0 24,0-24,0 0,0 25,0-26,0 26,0-25,0 0,0 0,-25-1,25 26,0-25,0 0,0-1,0 1,0 25,25-25,-25-1,-25 1,50 0,-25 0,0 0,0 24,0-24,-25 0,25 24,0-24,0 0,0 25,0-26,0 1,0 0,0 0,0 0,0-1,0 1,0 0,25 0,-25 0,0-1,0 1,0 0,0 0,0 0,0 24,0-24,0 0,0 0,0 0,0 24,0-24,0 0,0 0,0-1,0 1,0 0,0 0,0 24,0-24,0 0,0 0,0 0,0-1,0 1,0 0,0 0,0 0,0-1,0 1,0 0,0 0,0 0,0-1,0 1,0 0,0 0,0 0,0-1,0 1,0 0,0 0,0 0,0-50,-25 0,25 0,0-24</inkml:trace>
  <inkml:trace contextRef="#ctx0" brushRef="#br0" timeOffset="26124.778">8806 2604,'-25'0,"50"0,-1 0,1 0,0 25,0-25,24 0,-24 0,0 0,25 0,-25 0,-1 0,1 0,0 0,0 0,0 0,-50 0,0 0</inkml:trace>
  <inkml:trace contextRef="#ctx0" brushRef="#br0" timeOffset="26364.233">8756 2803,'25'0,"0"0,-1-25,1 25,25 0,-25 0,24 0,-24 0,0 0,0 0,0 0,-1 0,1 0,0 0,0 0,0 0,-25 25</inkml:trace>
  <inkml:trace contextRef="#ctx0" brushRef="#br0" timeOffset="26884.3729">9823 2208,'-25'0,"25"24,-25 1,25 0,-25 25,0-1,1 1,24 24,-25 1,25-26,-25 26,25-26,0 1,25 0,-25-1,0-24,0 25,25-26,-25 1,24-25,-24 25,25-25,0 0,0 0,0 0,-1-25,-24 0,25 25,-25-24,25-1,-25 0,25 0,-25 0,0 1,0-1,0 0,0 0,-25 0,25 1,-25-1,0 25,1 0,-1 25,0-1,0 1,0 0,-49-25,49 25,0 0</inkml:trace>
  <inkml:trace contextRef="#ctx0" brushRef="#br0" timeOffset="28436.8117">10592 1265,'0'25,"0"0,0-1,0 1,0 0,0 0,0 24,0-24,0 25,0-1,0 26,0-25,0-1,0 1,0-1,0 1,0 24,0-24,0 0,0-1,0 26,0-26,0 1,0-1,0 26,0-26,-25 1,25 24,0-24,0 0,0-25,0 24,0 1,0 24,0-24,0-25,0 24,0 1,0-1,-25 1,25 0,0-1,0-24,0 25,0-1,0 1,0-1,0-24,0 25,0-25,0 24,0 1,0 0,0-1,0 1,0-25,0 24,0 1,0-1,0 1,0-25,0 24,0 1,0-25,0 24,0-24,0 25,0-25,0-1,0 1,0 0,0 0,0 0,0-50,-25-50,0 51,25-26</inkml:trace>
  <inkml:trace contextRef="#ctx0" brushRef="#br0" timeOffset="29076.4511">11286 1414,'0'-25,"0"0,0 0,0 1,0-1,-25 0,25 0,-24 25,-1-25,0 25,0 0,0 0,0 0,1 25,-1 0,0 25,25-1,-25 1,0-1,25 26,0-26,0-24,0 25,0-25,25 0,-25-1,0 1,25-25,0 0,0 0,-1-25,1 1,0-1,0 0,0-25,-25 25,25-24,-1 24,-24-25,25 26,-25-26,0 25,25 0,-25 50,0 0,-25 25,25-26,0 26,0-25,0 0,25 24,-25-24,0 0,0 0,0 0,0-1,25-24,0 25,-25-50</inkml:trace>
  <inkml:trace contextRef="#ctx0" brushRef="#br0" timeOffset="29312.2408">11559 1463,'0'25,"0"0,0 0,0 0,0-1,0 1,0 0,0 0,0 0,0 0,0-1,0 1,0 25,0-25,0-1,0 1,0 0,0 0,0 0</inkml:trace>
  <inkml:trace contextRef="#ctx0" brushRef="#br0" timeOffset="29812.4035">11237 2704,'0'0,"0"-50,0 25,0 0,0 1,0-1,0 0,0 0,-25 0,0 1,0 24,25 24,-25-24,0 25,1 0,-1 25,0 24,0 1,0-26,25 1,-24-1,24 1,0 0,0-26,24-24,-24 25,25-25,0 0,0-25,0 1,-1-1,-24 0,25-25,0 26,-25-1,0 0,25-25,-25 26,0-1,0 0,0 0,0 50,0 0,0 0,0 24,0-24,0 25,0-26,0 1,25 25,-25-25,0-1,25 1,-1 0,1-25,-25-25</inkml:trace>
  <inkml:trace contextRef="#ctx0" brushRef="#br0" timeOffset="30100.5493">11435 2778,'25'0,"0"25,-1-25,-24 25,25-25,-25 25,-25-1,25 1,-24 0,-1 0,0 0,0 24,25-24,-25-25,25 25,-24 0,48-25,1 0,0-25,0 25,0-25,-1 25,1 0</inkml:trace>
  <inkml:trace contextRef="#ctx0" brushRef="#br0" timeOffset="30616.4409">11112 4118,'0'0,"0"-25,0 0,25 0,-25 0,0-24,0 24,0 0,0 0,0 1,-25-1,1 25,-1 0,0 25,0-1,0 1,25 25,-24-1,24 1,-25 0,25-26,0 26,0-25,0 24,25-24,-1 0,1-50,0 25,0-25,-25 1,25-1,-1-25,-24 25,25 1,-25-26,0 25,25 0,-25-24,0 24,-25 25,25 25,0 0,0-1,0 26,0-25,25 24,-25 1,0-25,0 0,0-1,25 26,-25-25,25 0,-25-1,25-24,-25-24</inkml:trace>
  <inkml:trace contextRef="#ctx0" brushRef="#br0" timeOffset="30961.2313">11410 4043,'25'0,"0"25,0-25,-25 25,24-25,-24 25,25-25,-25 24,0 1,-25 0,25 0,-24 0,-1-1,25 1,-25 0,0-25,25-25,25 25,0-25,0 1,-1 24,1 0,-25 24,25-24,-25 25,0 0,0 0,0 0,0-1,-25 1,25 0,-25 25,1-26,-1 1,0 0,0-25,25-25</inkml:trace>
  <inkml:trace contextRef="#ctx0" brushRef="#br0" timeOffset="31708.8431">12601 1439,'0'0,"0"-25,0 0,0 0,-25 0,0 25,0 0,1 0,-1 25,0 0,0 25,0-26,1 51,-1-26,0 1,25-25,0 25,0-26,0 26,25-25,0-25,-25 25,24-25,1 0,0-25,0 0,0 0,-1 0,1 1,0-26,0 25,0-25,-1 1,-24-1,25 1,-25-1,0 0,25-24,-25 24,0 1,0-26,-25 26,25-1,0 25,0-24,0 24,-25 50,25 0,0 24,0 1,0 24,0-24,0 24,0 1,0-1,-24-24,24 24,0 0,24-24,-24 0,0-25,0-1,0 1,25 0,0-25,0 0,-25-25</inkml:trace>
  <inkml:trace contextRef="#ctx0" brushRef="#br0" timeOffset="31880.4948">12973 1463,'0'25,"-25"0,25 0,0 0,0-1,0 26,0-25,0 25,0-26,0 1,0 0,0 0,0 24,0-24,0 0,0 0,-50-75,50 75,0 0</inkml:trace>
  <inkml:trace contextRef="#ctx0" brushRef="#br0" timeOffset="32508.4093">12626 2778,'0'-25,"0"1,0-1,0 0,-25 0,0 0,25 0,-25 25,0-24,1 24,-1 24,0 1,0 0,0 25,1-25,24 24,-25 1,25-1,0-24,0 25,0-25,0 24,25-49,-25 25,24-25,-24 25,25-25,0-25,0 0,0 0,-1 1,-24-1,25-25,0 1,0-1,0-24,-25 24,24-25,-24 26,0-26,0 26,25-26,-25 26,0-1,0 25,0-24,-25 24,25 50,0 0,0-1,0 1,-24 25,24-1,0 26,0-26,0 26,0-1,0-24,0 24,0-24,0 0,0-1,0-24,0 25,0-26,24 1,-24 0,0 0,25-25</inkml:trace>
  <inkml:trace contextRef="#ctx0" brushRef="#br0" timeOffset="32880.2584">12849 2803,'25'0,"-1"0,1 25,0 0,0-1,-25 1,-25 0,25 0,-25 0,25-1,-25-24,1 25,24 0,-25-25,25 25,25-25,-1-25,1 25,0 0,0 0,0 0,-1 0,1 0,0 0</inkml:trace>
  <inkml:trace contextRef="#ctx0" brushRef="#br0" timeOffset="33504.1435">12576 4291,'0'-25,"0"1,0-1,0 0,0 0,0 0,0 1,-25 24,25-25,0 0,-25 25,25-25,-24 25,-1 0,0 25,0-25,0 25,1 24,24-24,-25 25,25-1,0 1,0 0,0-1,0-24,0 25,25-26,-25 1,24-25,-24 25,25-25,0 0,0-25,0 0,-1 1,-24-26,50 0,-50 1,25-1,0 1,-1-1,-24 0,25-24,-25 24,0 1,0 24,0-25,-25 1,25 24,0 50,0 0,0-1,0 26,0 0,0 24,0-24,0-1,0 26,-24-26,24 1,0-1,0 1,24-25,-24 24,0-24,0 0</inkml:trace>
  <inkml:trace contextRef="#ctx0" brushRef="#br0" timeOffset="33816.5806">12874 4167,'24'0,"-24"25,25-25,0 25,-25 0,0-1,0 1,0 0,0 0,0 24,-25 1,0-50,25 25,0-50,25 25,0-25,0 50,0-25,-25 25,0 0,0-1,0 1,0 0,-25 0,25 0,-25-1,0 26,25-25,-25 0,1-25,-1 0</inkml:trace>
  <inkml:trace contextRef="#ctx0" brushRef="#br0" timeOffset="34368.0685">14039 1215,'0'-24,"0"-1,-24 0,24 0,-25 25,0 0,0 25,25 0,-25 0,1 24,-1 1,0-1,25 1,0 0,0-1,0 1,0-25,0-1,25 1,0-25,-1 25,1-25,0 0,0 0,0 0,-1 0,1-25,0 25,0-25,0 1,-1-1,1 0</inkml:trace>
  <inkml:trace contextRef="#ctx0" brushRef="#br0" timeOffset="34512.6367">14238 1364,'0'25,"-25"0,25 0,0-1,0 1,0 0,0 0,-25 24,25-24,0 0,0 25,0-1,0-24,25 25,-50-25,50-1,-25 1</inkml:trace>
  <inkml:trace contextRef="#ctx0" brushRef="#br0" timeOffset="34909.1318">13940 2704,'0'-25,"0"0,-25 0,25 0,-24 1,-1 24,0 0,0 24,0-24,1 25,24 25,-25-25,0 0,25 24,0-24,-25 0,25 0,25-1,-25 1,0 0,25 0,-25 0,25-25,-1 24,1-24,0 0,0 0,0 0,-1-24,-24-26,25 25</inkml:trace>
  <inkml:trace contextRef="#ctx0" brushRef="#br0" timeOffset="35176.9082">14114 2753,'0'25,"25"0,-25 0,24-25,-24 25,0-1,0 1,0 0,-24 0,24 0,-25-25,25 24,-25 1,25 0,25-50,0 25,-1 0,1 0,0-25,0 25,0 0,-1 0,1 0</inkml:trace>
  <inkml:trace contextRef="#ctx0" brushRef="#br0" timeOffset="35532.6082">14039 4018,'0'-24,"-24"-1,-1 0,0 25,0 0,25 25,-25 0,1-1,-1 26,0 0,25-1,-25 26,25-26,0 1,0-1,25 1,-25 0,25-26,-25 1,25 0,-1-25,-24 25,25-25,0 0,0-25,0 25,-1-50,1 26,0-26</inkml:trace>
  <inkml:trace contextRef="#ctx0" brushRef="#br0" timeOffset="35828.6282">14188 4167,'25'0,"-25"25,25 0,-25 0,25-1,-25 1,0 0,-25 25,25-26,0 1,-25-25,25 25,25-50,0 0,-1 25,1 0,0 25,0 0,-25 0,-25 0,25-1,-25 1,0 25,25-25,-24-1,-1 26,0-25,0-25,25 25,-25-50</inkml:trace>
  <inkml:trace contextRef="#ctx0" brushRef="#br0" timeOffset="36732.2276">14784 1240,'0'-25,"0"50,0 25,0-25,0 24,0 26,0-26,0 26,0-26,0 1,0 24,0 1,24-1,-24 1,0-1,0 0,0 1,0-1,25-24,-25 24,0 1,25-26,-25 26,0-26,0 26,0-1,0-24,0 24,0-24,0-1,0 1,0 0,25 24,-25-24,0-1,0 1,0-1,0 1,0-25,0 24,0-24,0 25,0-1,0 1,0 0,0-1,0 1,0 0,0-1,0 1,0-25,0 24,-25 1,25-25,0 24,0-24,0 25,0-26,25 26,-50-25,50 0,-25-1,0 1,0-50,0-24,-25 24,25-25</inkml:trace>
  <inkml:trace contextRef="#ctx0" brushRef="#br0" timeOffset="37180.7206">15304 2530,'-24'0,"24"25,24-25,1 0,25 0,-25 0,24 0,1 0,0 0,-1 0,1 0,-1 0,1 0,-25 0,0 0,-1 0,1 0,0 0,-50 0,0 0,1 0,-1 0,0-25</inkml:trace>
  <inkml:trace contextRef="#ctx0" brushRef="#br0" timeOffset="37404.6177">15627 2183,'0'25,"-25"-1,25 26,0 0,0 24,0 0,0 1,0-1,0 1,0-26,25 26,-25-26,0 1,0 0,0-1,25-24,-25 0</inkml:trace>
  <inkml:trace contextRef="#ctx0" brushRef="#br0" timeOffset="38016.2537">16793 1712,'-25'49,"25"-24,0 49,-25-24,0 49,25-24,-24-1,24 25,-25-24,25-1,0 0,0 1,0-1,0-24,0-25,25 0,-1-1,-24 1,25-25,0 0,0 0,0 0,-1-25,1 1,0-1,0-25,0 25,-25-24,24 24,-24-25,0 25,0 1,0-1,0 0,0 0,-24 0,-1 1,0 24,0 0,25 24,-49-24,24 25,0 25,0-25,25 24,-25-24,1 0,24 0</inkml:trace>
  <inkml:trace contextRef="#ctx0" brushRef="#br0" timeOffset="39008.1294">17562 1042,'25'0,"-25"25,0-1,0 1,0 25,0-1,0 1,0 24,0-24,0 24,0 1,0-1,0 1,0-1,0 1,0-1,0 0,0 1,0-1,0 1,0-1,0 0,0-24,0 24,0 1,0-26,0 1,-25 0,25 24,0-24,0-1,0 1,0 0,0-1,0-24,0 25,0-26,0 26,-25 0,25-26,0 26,0 0,0-26,0 1,0 0,0 25,0-26,0 1,0 25,0-25,0-1,0 1,0 0,0 25,0-25,0-1,0 26,-25-25,25 24,0 1,0-25,0 24,0-24,0 0,0 0,0 24,0-24,-25 0,25 0,0 0,25-50,-25 0,-25 0,25-24</inkml:trace>
  <inkml:trace contextRef="#ctx0" brushRef="#br0" timeOffset="39576.5637">18182 819,'0'0,"0"-25,0 0,0 0,0 50,0 25,0-1,0 26,0-1,0 0,0 1,0-26,-25 26,25-1,0-24,0-1,0 1,0-25,0 0,0-1,0-48,0-26,0 25,0-24,25 24,-25-25,0 25,0-24,25 24,-25 0,24 25,-24-25,25 25,0 0,-25 25,25-25,-25 25,25 0,-25 0,0-1,0 1,0 0,0 0,-25 0,25-1,0 1,-25 0,0 0,0 0,25-1,-24-24,-1 25,0-25,0 0,25-25,25 1</inkml:trace>
  <inkml:trace contextRef="#ctx0" brushRef="#br0" timeOffset="39769.1596">18554 1215,'0'25,"0"0,0 0,0 0,0-1,0 1,0 25,0-25,0-1,-25 26,25-25,0 0,0 24,0-24,0 0,0 0,25 0,-25-1,-25-24</inkml:trace>
  <inkml:trace contextRef="#ctx0" brushRef="#br0" timeOffset="40300.2583">18231 2034,'-24'0,"24"25,0 0,0 24,-25 26,25-1,0 25,0-24,-25-1,25 0,0 1,-25-1,25-24,0-25,0 0,0-1,0-48,0-1,0 0,25-25,-25 1,0 24,25-25,-25 1,25 24,-25 0,24 0,-24 0,25 25,0 0,0 25,-25 0,0 0,0 24,0-24,0 25,0-25,-25 24,25-24,-25 25,0-25,25-1,-24 1,-1 0,25 0,-25-25,0 0,25-25,0-25</inkml:trace>
  <inkml:trace contextRef="#ctx0" brushRef="#br0" timeOffset="40576.5316">18455 2629,'24'0,"-24"25,25-25,-25 25,25-25,-25 25,0 0,0-1,0 1,-25 0,0 0,25 0,-24-1,-1 1,25 0,-25-25,50 0,0 0,-1 0,1 0,0-25,0 25,0 0,0 0,-25-25,24 25</inkml:trace>
  <inkml:trace contextRef="#ctx0" brushRef="#br0" timeOffset="41097.3083">18306 3646,'0'0,"0"-25,0 1,-25-1,25 0,-25 0,0 25,1 25,-26 0,25 0,0 24,1 1,-1-25,0 24,25 1,-25-25,25 24,0-24,0 25,0-25,0-1,0 1,25 0,0 0,0-25,-1 25,1-25,0 24,0-24,0 0,-1-24,1 24,0-25,0 0,24 0,-24 0,0 1,0-1</inkml:trace>
  <inkml:trace contextRef="#ctx0" brushRef="#br0" timeOffset="41504.1828">18554 3845,'25'0,"-25"25,25-25,-25 24,24 1,-24 0,0 0,0 0,-24-1,24 1,-25-25,0 25,0 0,0 0,25-1,-25-24,50 0,-25-24,25 24,0 0,-25-25,25 25,0 0,-1 0,-24 25,25-1,-25 1,0 0,0 0,-25 0,25-1,-24 1,24 0,-25 0,0 0,25-1,-25-24,25 25,-25-25,25-25</inkml:trace>
  <inkml:trace contextRef="#ctx0" brushRef="#br0" timeOffset="42332.0273">19893 1265,'0'0,"0"-25,0 0,-24 1,-1-1,0 25,0 0,0 25,1-1,-1 1,0 25,0-25,0 24,25 1,-24-1,24-24,0 25,0-25,0-1,24 1,1-25,0 0,0 0,0-25,-1-24,26 24,-25-25,0 26,-1-26,1 0,0 1,-25-1,25-24,0 24,-25-24,0 24,24-24,-24 24,0-24,0 24,0 25,-24 1,-1 48,25 1,0 25,-25 24,25-24,0 24,-25 1,25-1,0 0,0 1,0-26,-25 1,25 0,25-1,-25-24,0 25,0-26,0 1,25 0,0-50</inkml:trace>
  <inkml:trace contextRef="#ctx0" brushRef="#br0" timeOffset="42524.4853">20191 1265,'0'25,"0"0,0-1,0 1,0 0,0 25,0-26,-25 26,25-25,0 24,0-24,0 0,0 0,0 25,0-26,0 1,0 0</inkml:trace>
  <inkml:trace contextRef="#ctx0" brushRef="#br0" timeOffset="43080.695">19844 2555,'0'0,"0"-25,0 0,-25 0,25 1,-25 24,25-25,-25 25,1 0,-1 25,0 24,0-24,0 25,1-1,-1-24,25 25,-25-1,25 1,0 0,0-26,0 1,25-25,-25 25,25-25,-1-25,1 25,25-25,-25-24,-1 24,26-25,-25 1,0-1,-1 0,-24 1,25-1,-25 1,25-1,-25 0,0 1,0-1,0 1,0-1,-25 25,25 50,0 0,0 24,-25 1,25 0,0 24,0-24,-24 24,24-24,0-1,-25 26,25-26,0 1,0-25,0 24,25-49</inkml:trace>
  <inkml:trace contextRef="#ctx0" brushRef="#br0" timeOffset="43363.9076">20092 2530,'0'25,"25"-25,-25 25,24-1,-24 1,0 0,-24 0,24 0,-25 0,0-1,0 1,25 0,-25 0,25 0,25-25,0 0,0 0,0-25,-1 25,1-25,0 25,0 0,0 0,-1 0</inkml:trace>
  <inkml:trace contextRef="#ctx0" brushRef="#br0" timeOffset="43992.1894">19720 3870,'0'-25,"25"0,-25 0,0 0,0 1,0-1,-25 0,0-25,0 50,0 0,1 0,-1 25,0 0,0 0,0 24,0 1,25 0,0-1,0 26,0-26,0-24,0 25,0-26,25 1,-25 0,25-25,0 0,0-25,0-24,-1 24,1-25,0 1,0-1,0 0,-1 1,-24-26,25 26,0-26,-25 26,0-1,0-24,0 24,0 25,0-24,0 24,0 50,0-1,0 1,-25 25,25-1,0 26,0-26,0 26,0-1,0 1,-25-26,25 26,0-26,0 26,0-50,0 24,0-24,0 0,0 0,0-75,0 25,25 0</inkml:trace>
  <inkml:trace contextRef="#ctx0" brushRef="#br0" timeOffset="44328.2798">20017 3795,'25'0,"-25"25,25-25,0 25,-25 0,25-1,-25 1,0 0,0 0,-25 0,25-1,-25 1,0 0,0 0,25 0,-24-25,48-25,1 25,-25-25,25 25,0 0,0 0,-1 0,1 25,-25 0,0-1,-25 1,25 0,-24 0,-1 0,25-1,-25-24,0 25,0-25</inkml:trace>
  <inkml:trace contextRef="#ctx0" brushRef="#br0" timeOffset="44796.5451">21332 1191,'0'0,"0"-25,-25 0,25 0,-25 25,1 0,-1 0,0 0,0 0,0 25,1 0,-1 0,0-1,0 1,25 0,-25 25,25-26,0 1,0 25,0-25,0-1,25 26,0-25,0-25,0 25,-1-25,1 0,0 0,0 0,24 0,-24 0,0-25,-50-50,50 75</inkml:trace>
  <inkml:trace contextRef="#ctx0" brushRef="#br0" timeOffset="44956.5758">21481 1315,'0'24,"0"1,0 0,0 0,0 0,-25-1,25 1,0 25,0-25,0-1,0 26,0-25,0 25,0-1,0-24,-25 0</inkml:trace>
  <inkml:trace contextRef="#ctx0" brushRef="#br0" timeOffset="45320.6658">21357 2257,'0'0,"0"-25,-25 25,0 0,0 0,25 25,-24-25,-1 50,-25-25,25 24,1 1,24-1,-25 1,25 0,-25-1,25 1,25 0,-25-26,0 1,25-25,-1 25,1-25,0 0,0 0,0-25,-1 0,1 25,25-49,-100-1,75 0</inkml:trace>
  <inkml:trace contextRef="#ctx0" brushRef="#br0" timeOffset="45580.6666">21506 2456,'24'24,"1"-24,0 25,-25 0,0 0,0 0,0-1,-25 1,25 0,-25 0,1 0,-1 0,0-1,25 1,25-50,0 25,-1 0,1-24,0 24,0 0,0 0</inkml:trace>
  <inkml:trace contextRef="#ctx0" brushRef="#br0" timeOffset="45985.0194">21282 3845,'0'-25,"25"0,-25 0,0 1,0-1,0 0,0 0,-25 25,25-25,-24 25,-1 0,25 25,-25-25,0 50,0-25,1 24,-1 1,0-1,0-24,0 25,25-1,0-24,0 0,0 0,25-25,0 25,0-25,-25-25,25 25,-1-25,1 0,0-24,0 24,0-25,-1 1,1-1,-25 0,0 1</inkml:trace>
  <inkml:trace contextRef="#ctx0" brushRef="#br0" timeOffset="46160.5469">21406 3398,'0'-25,"0"50,0-74,-24-1,24 75,-25 24,25 1,0 0,-25-1,25 26,0-26,-25 26,25-26,-25 26,25-26,0 1,0-25,0 24,0-24,0 0,0 0,25-25,-25-25</inkml:trace>
  <inkml:trace contextRef="#ctx0" brushRef="#br0" timeOffset="46509.0815">21481 3696,'25'0,"-1"0,-24 25,25 0,-25-1,0 1,-25 0,25 0,-24 0,-1-1,25 1,-25-25,50 0,0-25,-1 25,1 0,0 0,0 0,0 0,-1 25,-24 0,-24-25,24 25,0 0,-25-1,25 1,-25 0,0 0,0 0,25-1,-24-24,-1 25,0-25,0-25</inkml:trace>
  <inkml:trace contextRef="#ctx0" brushRef="#br0" timeOffset="47524.2094">22126 868,'0'-49,"0"24,25 0,-50 50,25 0,25-1,-25 1,0 25,0-25,0 24,0 1,0-1,0 26,-25-26,25 26,0-26,0 1,0 24,25-24,-25 0,0 24,0-24,0-1,0 1,0 0,0-1,0 1,0-25,0 24,24 1,-24-25,0 24,0-24,0 25,0-1,-24 1,24-25,0 24,0-24,0 25,0-26,-25 26,25-25,0 0,0-1,0 1,0 0,0 0,0 0,0 0,0-1,0 1,0 0,0 0,0 24,0-24,0 0,0 0,-25 0,25-1,0 1,0 0,0 0,0 0,0-1,25 1,-25 0,0 0,0 24,0-24,0 0,0 0,0 0,0-1,0 1,0 0,0 0,0 0,0-1,0 1,0 0,0 0,0 0,0-1,0 1,0 0,0 0,0 0,0 0,0-1,0 1,0 0,0 0,0 0,0-1,0 1,0 0,0 0,0 0,0-1,0 1,0 0,-25 0,25 0,0-1,0 1,0 0,0 0,0 0,0-1,0 1,0-50,0 1,0-26</inkml:trace>
  <inkml:trace contextRef="#ctx0" brushRef="#br0" timeOffset="48409.0584">8706 5928,'-24'0,"48"0,1 0,0 0,0 0,0 25,-1-25,1 0,0 0,25 0,-26 0,1 0,0 0,0 0,0-25,0 25,-1 0,-48 25,-26-74,50 73</inkml:trace>
  <inkml:trace contextRef="#ctx0" brushRef="#br0" timeOffset="48628.197">8706 6127,'25'0,"0"25,0-25,24 0,1 0,-25 0,24 0,-24 24,25-24,-25 0,0 0,-1 0,1 0,0 25</inkml:trace>
  <inkml:trace contextRef="#ctx0" brushRef="#br0" timeOffset="58020.837">12824 5085,'0'-25,"0"50,25-25,0 25,-25 0,24-1,-24 1,25-25,-25 25,25 0,0 0,0-1,-1 1,1 0,0-25,-25 25,25-25,0 0,-1 25,1-25,0 24,0-24,0 0,0 0,-1 0,1 25,0-25,0 0,0-25,-1 25,1 0,0 0,0-24,0 24,-1 0,1-25,0 25,0-25,0 25,-25-25,24 25,1-25,0 25,-25-24,25 24,0-25,-1 0,1 25,0-25,0 0,0 25,-25-24,24 24,-24-25,25 25,-25-25,25 0,0 0,0 25,-25-24,-25 24</inkml:trace>
  <inkml:trace contextRef="#ctx0" brushRef="#br0" timeOffset="58304.6262">14015 4961,'0'-25,"-25"50,0-25,25 25,-25-25,0 25,1-1,-1-24,0 25,0-25,0 25,1-25,-1 25,0 0,25-50</inkml:trace>
  <inkml:trace contextRef="#ctx0" brushRef="#br0" timeOffset="58532.0916">14039 4911,'25'25,"-25"0,0 0,0 0,0-1,0 1,0 0,0 0,0 24,0-24,0 0,0 25,0-26,0 1</inkml:trace>
  <inkml:trace contextRef="#ctx0" brushRef="#br0" timeOffset="59069.0399">12824 5035,'0'-24,"0"48,0 1,0 0,25 0,-25 24,0-24,0 0,0 0,0 0,0-1,0 1,0 0,0 0,0 0</inkml:trace>
  <inkml:trace contextRef="#ctx0" brushRef="#br0" timeOffset="59248.5075">12874 5035,'0'-24,"24"24,1 24,0-24,0 0,0 0,-1 25,26-25,-25 0,0 0,-1 0,1 0,-25 25,25-25</inkml:trace>
  <inkml:trace contextRef="#ctx0" brushRef="#br0" timeOffset="64352.1291">9773 6176,'-25'0,"0"-24,1 48,48-24,1 0,0-24,0 24,0 0,-1 0,26-25,-25 25,0 0,-1 0,26 0,-25 0,0 0,0 0,-1 0,-24 25,25-25,0 0,-50 0,0 0,1 24</inkml:trace>
  <inkml:trace contextRef="#ctx0" brushRef="#br0" timeOffset="65656.0763">10468 5953,'0'-25,"24"50,1-25,-25 25,25-25,0 25,0 0,-1-25,-24 24,0 1,25-25,-25 25,0 0,0 0,-25-1,25 1,-24 0,-1 0,0 24,0-24,0 0,1 0,-1 0,0-1,0-24,0 25,50-25,0-25,0 25,0 0,-1 0,1 0,0 0,0 0,0 0,-1 0,1 0</inkml:trace>
  <inkml:trace contextRef="#ctx0" brushRef="#br0" timeOffset="66108.3109">10716 5928,'24'0,"-24"25,25 0,-25 0,0 0,0-1,0 26,0-25,0 0,-25 24,25-24,0 0,0 24,0-24,0 0,25 0,0-25,0 0,0 0,24 0,-24-25,0 25,24 0,-24 0,0 0,25 0,-26 0,1 0,0 0,0 0,0 0,-50 0,0 0,0 0,0 0,25-25,-24 0</inkml:trace>
  <inkml:trace contextRef="#ctx0" brushRef="#br0" timeOffset="66420.2991">11063 5829,'-25'-25,"0"25,25 25,0 0,0 0,0 0,-25-1,25 1,0 0,0 25,0-26,0 1,0 25,-24-25,24 24,0-24,0 25,0-1,0-24,0 25,0-26,0 26,0-25,0 24,-25-24,25 0,0 25,0-26,0 1,0 0,0 0,-25 0,25-1,0 1,0 0</inkml:trace>
  <inkml:trace contextRef="#ctx0" brushRef="#br0" timeOffset="81003.933">11559 6176,'0'0,"-25"0,50 0,0 0,0 0,24-24,-24 24,0 0,24 0,-24 0,0-25,25 25,-26 0,1-25,0 25,0 0,-25 25,-25-25</inkml:trace>
  <inkml:trace contextRef="#ctx0" brushRef="#br0" timeOffset="81472.986">12229 5779,'0'0,"0"-24,-25 48,25 1,0 0,0 0,0 25,-25 24,0-24,25 24,0-24,-25-1,25 1,0 24,0-24,0-1,0 1,25-25,-25 0,0-1,25 1,0 0,0-25,0 0,-25-25,24 25,1-25,0 1,-25-1,25 0,-25 0,25 0,-25 1,0-1,0 0,0 0,0 0,0 1,-25-1,25 0,-25 25,0-25,0 25,25 25,-24-25,-1 25,-25 0,25-1,25 1,-25 25,25-25,0-1,0 1</inkml:trace>
  <inkml:trace contextRef="#ctx0" brushRef="#br0" timeOffset="81788.1307">12874 6102,'24'0,"1"0,0 0,25 0,-26 0,1 0,0 0,25 0,-50-25,24 25,1 0,-50 25,1-25</inkml:trace>
  <inkml:trace contextRef="#ctx0" brushRef="#br0" timeOffset="81996.1961">12849 6300,'25'25,"-1"-25,1-25,25 25,-25 0,-1 0,1 0,0 0,25 0,-26-24,1 24,0 0,0 24</inkml:trace>
  <inkml:trace contextRef="#ctx0" brushRef="#br0" timeOffset="82284.3641">13568 6152,'25'-25,"0"25,0 25,-1-25,1 0,0 0,25 0,-26 0,1 0,25 0,-25-25,-1 25,1 0,0 0,-50-25</inkml:trace>
  <inkml:trace contextRef="#ctx0" brushRef="#br0" timeOffset="82708.3257">14064 5879,'0'0,"25"0,-25-25,25 50,0-25,-1 0,-24 25,25-25,0 24,-25 1,25-25,-25 25,0 0,0 0,0 24,-25-24,25 25,-25-26,0 26,1-25,-1 0,25-1,-25-24,25 25,0-50,25 1,0-1,-1 25,1-25,0 25,0 0,0-25,-1 50,1 0,-25 0,0-1,-25 1,25 0,-24 0,-1 24,0-24,25 0,-25-25,0 25,25 0,-24-25,24-25,24 0,1-25</inkml:trace>
  <inkml:trace contextRef="#ctx0" brushRef="#br0" timeOffset="83108.5828">14536 6077,'0'-25,"-25"50,25 0,0 0,0 0,-25-1,25 26,0-25,0 24,25-24,-25 0,0 0,25 0,-25-1,0 1,24-25,-24 25,25-25,0 0,0 0,0 0,-1-25,1 0,0 1,-25-1,25 0,-25 0,25 0,-25 1,0-1,0 0,0 0,0 0,0 1,-25-1,25 0,0 0,-25 0,0 25,0 0,1 0,-1 0,25 25,-25 0,0 0,0 0,1-1,-1 1</inkml:trace>
  <inkml:trace contextRef="#ctx0" brushRef="#br0" timeOffset="132657.3435">4589 7665,'-25'-25,"25"50,-25-1,25 1,-25 0,25 25,-24-26,-1 26,0 0,25-26,-25 26,0 0,1-1,-1 1,25-25,-25 24,0-24,25 25,0-25,-25 24,25-24,-24 0,24 0,0-1,0 1,-25 0,25 0,0 0,0-50,0 0,25-25,-25 1,24-1</inkml:trace>
  <inkml:trace contextRef="#ctx0" brushRef="#br0" timeOffset="133021.3848">4564 7590,'25'0,"0"25,-25 0,0 0,0-1,24 1,-24 0,25 25,-25-1,0-24,25 49,-25-49,0 50,25-26,-25 1,25 0,-25-1,24 1,-24-1,25 1,-25 0,25-1,-25-24,25 0,-25 24,0-24,25-25,-25 25,-25-25,0-25,0 0,25 1,-25-1,1 0</inkml:trace>
  <inkml:trace contextRef="#ctx0" brushRef="#br0" timeOffset="133308.3729">4390 8062,'25'0,"0"0,0 0,0 0,-1 0,1 0,0 0,0 0,0 0,-1 0,1 0,0 0,0 0,0 0</inkml:trace>
  <inkml:trace contextRef="#ctx0" brushRef="#br0" timeOffset="133843.8307">5135 7863,'0'0,"24"0,1 0,0 0,0 0,0 0,-1 0,26 0,-25 0,0 0,-1 0,1 0,0-25,0 25,0 0,-1 0,1 0,-50 25,1-25</inkml:trace>
  <inkml:trace contextRef="#ctx0" brushRef="#br0" timeOffset="134156.3957">5135 8062,'24'0,"1"0,0 0,0-25,0 25,-1 0,1 0,0 0,0 0,0 0,-1 0,1 0,0 0,0 0,0 0,-1 0,1 0,0 0,0 0,-100-50,51 50</inkml:trace>
  <inkml:trace contextRef="#ctx0" brushRef="#br0" timeOffset="139164.974">4688 7193,'-25'-24,"50"48,0-24,0-24,24 24,-24 0,0 0,0 0,24 0,-24 0,0-25,0 25,0 0,-1 0,-48 25,-1-25</inkml:trace>
  <inkml:trace contextRef="#ctx0" brushRef="#br0" timeOffset="139420.4081">4887 7193,'-25'0,"25"25,0 0,0 25,0-26,0 26,0-25,0 24,0-24,0 0,0 0,0 0,0-1,0 1,0 0,0-50</inkml:trace>
  <inkml:trace contextRef="#ctx0" brushRef="#br0" timeOffset="140032.3397">6003 7888,'0'-25,"25"50,-1-25,1 0,0 0,25 0,-26 0,1 0,25-25,-25 25,-1 0,1 0,0 0,0-25,0 25,-1 0,1 0,0 0,-50 0,-24-49,24 49</inkml:trace>
  <inkml:trace contextRef="#ctx0" brushRef="#br0" timeOffset="140436.8948">6995 7665,'0'-25,"0"0,-25 50,0 0,25-1,-24 26,-1-25,0 24,25 26,-25-26,0 26,0-25,1 24,-1-24,25-1,-25 26,25-26,-25 1,25-25,0 24,-25-24,25 0,0 0,0-1,25-24,-25-49,0 24,0-25</inkml:trace>
  <inkml:trace contextRef="#ctx0" brushRef="#br0" timeOffset="140769.301">6970 7615,'0'25,"25"0,-25-1,25-24,-25 25,0 25,0-25,25 24,-25-24,0 25,0-1,24-24,-24 25,0-1,25 26,-25-26,0 1,25 0,-25-1,25 1,-25-25,0 24,25-24,-25 0,0 0,0-1,0 1,-25-25,25-25,-25 1,0-1,0-25,1 1,-1 24</inkml:trace>
  <inkml:trace contextRef="#ctx0" brushRef="#br0" timeOffset="140989.1444">6796 8161,'25'0,"0"25,0-25,0 0,0 0,-1-25,1 25,0 0,0 0,0 0,-1-25,1 25,0 0,-25 25,25-25,0 0,-1 25</inkml:trace>
  <inkml:trace contextRef="#ctx0" brushRef="#br0" timeOffset="141140.2438">7466 8334,'0'25,"25"-25,-25-25</inkml:trace>
  <inkml:trace contextRef="#ctx0" brushRef="#br0" timeOffset="141768.8348">9227 7491,'-24'0,"-1"0,25 25,-25-25,-25 25,26-1,-1 1,-25 0,0 25,26-26,-26 1,25 0,0 0,1-25,-1 25,50-50,-25 0,24 25,-24-25,25 25,0-25,0 25,-25-24,25 24,-1 0,1 0,0 24,-25 1,0 0,0 25,25-1,-50 26,25-26,0 26,-25-1,25 1,0 24,-25-25,25-24,0-1,-24 1,24 0,0-26,24 1,-24 0,0-50</inkml:trace>
  <inkml:trace contextRef="#ctx0" brushRef="#br0" timeOffset="142056.9157">9079 8012,'0'-25,"0"0,24 25,-24-25,25 1,0 24,-25-25,50 0,-26 25,1-25,0 25,0-25,0 25,-1 0,1 0,0 0,-25 25,0 0,0 0,-25 24,25-24,-25 0,25 25,-24-1,-1-24,0 25,0-1,0 1,25 0,-24-26,-1 1,0 25,25-25,-25-25,0 0,1 0,24-25</inkml:trace>
  <inkml:trace contextRef="#ctx0" brushRef="#br0" timeOffset="142245.1619">9103 7987,'25'0,"0"25,-25 0,25 0,0-1,-25 26,24-25,1 24,0 1,0-25,0 24,-1-24,1 0,0 25,25-26,-26 1,1 0,0-25,25 0,-75-50,50 50,24-24</inkml:trace>
  <inkml:trace contextRef="#ctx0" brushRef="#br0" timeOffset="142556.813">9649 7888,'25'-25,"0"25,-1-25,1 25,0-25,0 25,0-24,-1 24,1 0,0 0,-25 24,0 1,0 0,-25 0,0 24,25-24,-24 25,-1-25,0 24,0 1,25 0,-25-26,1 1,24 25,-25-50,25 25,-25-50,25 0</inkml:trace>
  <inkml:trace contextRef="#ctx0" brushRef="#br0" timeOffset="142712.7107">9674 7888,'25'0,"-1"25,-24-1,25 1,-25 25,25-25,0 0,-25 24,0-24,25 25,-25-26,0 26,0-25,24-25,-24 25</inkml:trace>
  <inkml:trace contextRef="#ctx0" brushRef="#br0" timeOffset="142908.3265">9947 7838,'24'0,"1"0,0 0,0 0,0 0,24 0,-24 0,0 0,0 0,24 0,-24-25,0 25,0 0,0 0,-25 25,-25-25,0 0,0-25,0 25,1-24</inkml:trace>
  <inkml:trace contextRef="#ctx0" brushRef="#br0" timeOffset="143260.719">10170 7565,'0'-24,"0"48,0 1,0 0,25 0,-25 24,0 26,0-1,0 1,0-1,0 1,0-1,0 0,0 1,0-26,0 26,0-50,0 24,0 1,0-25,-25-25,0-25,0 0,1 0,24 0,-25-24,0 24,0-25,25 26,-25-26,25 25,25 0,-25 1,25 24,-25-25,25 25,0-25,24 0,-24 0,0 25,24-24,-24-1,25 0,-25 0,24-25</inkml:trace>
  <inkml:trace contextRef="#ctx0" brushRef="#br0" timeOffset="143488.8142">10641 7491,'0'-25,"25"25,0 0,0 0,-1 0,1 0,0 0,0 0,0 0,-1 0,-73 0,49 25</inkml:trace>
  <inkml:trace contextRef="#ctx0" brushRef="#br0" timeOffset="143664.3653">10517 7863,'25'0,"0"0,0-25,-1 25,26-25,0 25,-26-24,26-1,-25 0,0 25,-1-25,1 25,0 0,-50 0</inkml:trace>
  <inkml:trace contextRef="#ctx0" brushRef="#br0" timeOffset="143917.0374">10790 7565,'0'0,"0"-24,0 48,0 1,0 0,0 25,0-1,0 26,0-1,0 0,0 1,0-1,0 26,0-26,0-24,0 24,0-24,0-26,0 1,0 0,0-50,0-24,0 24,0-25</inkml:trace>
  <inkml:trace contextRef="#ctx0" brushRef="#br0" timeOffset="144300.8949">10790 7913,'0'0,"0"-25,0 0,-25 0,25 50,-25 0,25 0,-24 24,-1 1,0 0,0-1,25 1,-25-1,1 1,24 0,0-26,24-48,-24-1,25-25,0 1,25-1,-26-24,1-1,25 1,-25-26,24 26,-24 0,0-1,0 1,24 49,-49 0,25 0,-25 50,-25 0,25 0,-25 0,25 24,0-24,0 0,0 0,25-1,0-48,0 24,0 0,24 0,-24-25,0 25,0 0,24 0,-24 25,0-25,0 24,-25 1,-25 0,0 0,0 0,25-1</inkml:trace>
  <inkml:trace contextRef="#ctx0" brushRef="#br0" timeOffset="144632.8187">11137 7813,'0'0,"0"25,25 0,-25 0,0 0,0 24,0 1,0 0,25 24,-25-24,0 24,-25-24,25 24,0-24,0-26,0 26,0-25,0 0,-25-50,0 0,25 0,-24-24,24-1,-25 0,25-24,0 24,-25-24,25 0,0 24,0 25,0 0,-25 50,25 0,0 0,-25 0,25 24,-24 1,24-1,-25-24,25 25,0-25,-25-1,25-48</inkml:trace>
  <inkml:trace contextRef="#ctx0" brushRef="#br0" timeOffset="144752.3529">11212 8037,'25'25,"-1"-1,1-24,0 25,-25 0,25 0,24-25,-24 25,0-25,-25 24,25-24</inkml:trace>
  <inkml:trace contextRef="#ctx0" brushRef="#br0" timeOffset="145092.3501">11534 7615,'0'0,"0"-25,0 50,25-25,-25 25,0 0,25 24,-25-24,0 0,0 0,25-1,-1-24,1 0,0-24,0 24,-25-25,25 0,-1 0,1 0,0 1,0-1,0 25,-50 0,25 25,-25-1,0 1,0 0</inkml:trace>
  <inkml:trace contextRef="#ctx0" brushRef="#br0" timeOffset="145260.4064">11509 8086,'0'25,"25"-25,-25-25,25 25,0-24,0-1,24 0,-24 0,25 0,-26 0,26 1,-25 24,0-25,-1 25,1-25,-50 25,25-25,-24 25</inkml:trace>
  <inkml:trace contextRef="#ctx0" brushRef="#br0" timeOffset="145421.021">11733 7764,'0'25,"0"-1,0 26,0 0,0-1,0 1,0 0,-25-1,25 26,-25-26,0 1,0-1,1 1,24 0,-25-26,0 1,25-50,-25 1</inkml:trace>
  <inkml:trace contextRef="#ctx0" brushRef="#br0" timeOffset="145572.1176">11708 8062,'0'0,"25"0,-25 24,24 1,1-25,0 50,0-25,0-1,-25 1,24 0,1-25,0 25,0 0,0-1,-25-48</inkml:trace>
  <inkml:trace contextRef="#ctx0" brushRef="#br0" timeOffset="145748.5675">12005 7689,'25'0,"0"0,0 0,0 0,-1 0,1-24,0 24,-25 24</inkml:trace>
  <inkml:trace contextRef="#ctx0" brushRef="#br0" timeOffset="146097.4192">12030 7863,'25'0,"0"-25,0 25,-1 0,1-25,0 25,0 0,-25 25,25-25,-25 25,0 0,-25 0,0-1,0 26,0-25,1 0,-1 24,0-24,0 0,0-25,25 25,-24 0,48-25,-24-25,25 25,0 0,0-25,0 25,-1-25,1 25,0-25,25 1,-25 24,-1-25,1 25,0-25,0 25,-50 0,0 0,0 0</inkml:trace>
  <inkml:trace contextRef="#ctx0" brushRef="#br0" timeOffset="146865.1748">12055 7764,'0'0,"-25"0,25 25,0-1,0 1,0 25,0-25,0 24,0 1,0 0,0-1,0 1,0-1,0-24,0 25,0-25,0-1,0 1,0 0,25-25,0 0,0 0,-1 0,1-25,0 25,0-25,0 25,0-24,-1 24,26-25,-25 0,0 25,24-25,-24 0,0 25,0-24,-25-1,24 0,1-25,-25 26,0-1,0-25,0 25,0-24,0-26,25 26,-25-1,25 0,-25 26,25-1,-25 0,24 25,-24-25,25 25,0 25,-25 0,0 0,25-25,-25 24,0 1,25 0,-1 0,1 0,0-1,0-24,0 0,-25 25,24-25,-24 25,0 0,-24-25,24 25,-25-25,0 24,0-24,0 25,1-25,-1 0,0 0,0 0,25-25,-25 1,25-26,0 25,0 0,0 1,0-1,25 25,-25 25,0-1,0 1,0 25,0-25,0 24,0 1,0 0,0-1,0 1,0-1,0 1,0-25,0 0,25-25,-25-25,0-25,25 25,-25-24</inkml:trace>
  <inkml:trace contextRef="#ctx0" brushRef="#br0" timeOffset="147680.4211">12973 7640,'0'0,"0"-25,25 0,-1 25,1-25,0 25,25 0,-26 0,1-24,0 24,0 0,0 0,0 0,-50-25,0 0,0 0,25 0,-25 25,25-24,-25 24,1 0,24 24,-25 1,25 0,-25 25,0-1,25 26,-25-26,25 26,-24-26,24 1,-25-1,25-24,0 0,25 0,-1-50,1 0,0 25,0-25,0 1,-1-1,26 0,-25 0,0 0,24 1,-24-1,0 25,0 0,-50 0,0 0,0 0,1 0,24-25,-25 25,0-25,25 0,-25 25,25-24,0 48,0 1,0 0,0 25,0-1,0 1,-25-1,25 1,0 25,0-26,0 26,0-1,0-24,0 24,25-24,-25-1,0 1,0-1,0-24,0 0,-25 0,0-50,25 0,-24 0,-1 1,25-26,-25 0,0 1,0-1,1 25,24-24,-25 24,25 0,-25 0,25 1,25 24,0 0,-1 0,1-25,0 25,0 0,24-25,-24 25,25-25,-25 25,24-25,-24 25,0 0,0 0,0-24,-1 24,1 0,0 0,-25 24</inkml:trace>
  <inkml:trace contextRef="#ctx0" brushRef="#br0" timeOffset="147836.659">13593 8186,'0'24,"25"-24,-50-24,0 24</inkml:trace>
  <inkml:trace contextRef="#ctx0" brushRef="#br0" timeOffset="155433.3369">4465 9847,'0'-24,"0"48,0 1,0 0,0 0,0 0,0-1,0 1,0 0,0 25,0-25,-25 24,25-24,0 25,0-1,0-24,0 25,0-1,0-24,0 25,0-26,0 26,0-25,25 24,-25-24,0 25,0-25,0-1,0 26,0-25,25 0,-25-1,0 1,0 0,0 0,0 0,0-1,0-48,0-1,0-25,0 25,0-24,0 24,0-25</inkml:trace>
  <inkml:trace contextRef="#ctx0" brushRef="#br0" timeOffset="156012.8356">5060 9971,'0'-24,"0"48,-25 1,25 0,-24 25,24-1,-25-24,0 25,25-1,-25 1,0-25,25 49,-24-24,-1-1,0-24,25 25,-25-25,25-1,0 1,-25 0,25 0,0 0,0-1,0-48,0-1,0-25,0 25,25-24</inkml:trace>
  <inkml:trace contextRef="#ctx0" brushRef="#br0" timeOffset="156361.0655">5060 9947,'0'24,"0"1,25 0,-25 0,0 0,25 0,-25-1,0 1,25 0,-25 25,0-26,24 26,-24 0,25-26,-25 26,0 0,25-26,-25 1,0 25,25-25,-25-1,0 1,25 0,-25 0,0 0,0-1,24-24,-24 25,-24-25,-1-25,0 1,25-26,-25 25</inkml:trace>
  <inkml:trace contextRef="#ctx0" brushRef="#br0" timeOffset="156628.4715">4862 10468,'25'0,"-1"0,1 0,0 0,0 0,0 0,-1-25,1 25,0 0,0 0,0 0,-1 0,1-25,0 50,0-50</inkml:trace>
  <inkml:trace contextRef="#ctx0" brushRef="#br0" timeOffset="157208.2406">5556 9922,'-25'0,"25"25,0-1,0 1,0 0,0 0,0 0,0 0,0-1,0 1,0 0,0 0,0 0,0-1,0 1,0 0,0 0,0 0,0-1,0 1,0 0,0 0,0 0,0-1,0 1,25 25,-25-25,0-1,0 1,0 25,0-25,0-1,0 1,0 0,0 0,0 0,0-1,25 1,-25-50,0 1,0-1,-25 0,25 0</inkml:trace>
  <inkml:trace contextRef="#ctx0" brushRef="#br0" timeOffset="160009.0052">6127 10319,'-25'-25,"50"25,0 0,-1 0,1 0,0 0,0 0,0 0,-1 0,1 0,-25-25,25 25,0 0,0 0,-1 0,1 0,0 0,0 0,0 0,-25 25,24-25,1 0,-50 0,1 0</inkml:trace>
  <inkml:trace contextRef="#ctx0" brushRef="#br0" timeOffset="160768.2594">6127 10517,'0'0,"25"0,-1 0,1 0,0 0,0 0,0 0,-1 0,1 0,0 0,0 0,0 0,-1 0,1 0,0 0,0 0,0 0,-1 0,1-25,0 50,-50-25</inkml:trace>
  <inkml:trace contextRef="#ctx0" brushRef="#br0" timeOffset="256592.5717">3870 8830,'24'0,"1"25,0-25,-25 25,25-25,0 0,-1 0,1 0,0 0,0-25,0 25,-1-25,1 1,0 24,0-25,0 25,-1 0,1 0,0 0,0 25,0-25,-1 0,-24 24,25-24,0 0,0 0,0 0,-1 0,1 0,-25-24,25 24,0-25,0 25,-1 0,1 0,0 0,0 0,0 25,-1-25,1 0,0 0,0 0,0 24,0-24,-1-24,1 24,0 0,0-25,0 25,-1 0,1-25,0 25,0-25,0 25,-1 0,-24 25</inkml:trace>
  <inkml:trace contextRef="#ctx0" brushRef="#br0" timeOffset="260881.7304">7193 9699,'0'-25,"0"50,0-1,0 1,0 25,0-25,0 24,-24 1,24 24,0-24,0 24,0 1,0-1,0 1,0-1,-25 25,25-24,0-26,0 26,0-26,0 1,0-25,25 24,-25-24,0 0,0 0,0-1,0 1,0-50,0 1,0-1,0-25,0 1,0-1</inkml:trace>
  <inkml:trace contextRef="#ctx0" brushRef="#br0" timeOffset="261501.1244">7789 9947,'0'0,"0"-25,-25 50,25-1,-25 1,25 25,-25 24,0-24,1 24,-1 1,0 24,0-25,0 1,1-26,-1 26,0-26,0 1,25-25,0 0,-25-1,25 1,0 0,25-50,-25 0,0-24,0-1,25-24,-25-1</inkml:trace>
  <inkml:trace contextRef="#ctx0" brushRef="#br0" timeOffset="261749.1068">7665 10021,'0'0,"0"-25,0 0,24 1,1 48,-25 1,0 0,25 0,-25 25,25-1,-25 1,25 24,-25-24,24 24,-24 1,25-26,-25 26,25-26,-25 1,25-1,-25 1,0-25,25 0,-25-1,0 1,0-50,-25 25,0-24,0-26,0 25</inkml:trace>
  <inkml:trace contextRef="#ctx0" brushRef="#br0" timeOffset="261916.9862">7491 10443,'0'0,"-25"-25,50 50,0-25,0 0,24 0,-24 0,0-25,0 25,-1 0,26 0,-25-25,0 25,-1-25,1 25,-25-24</inkml:trace>
  <inkml:trace contextRef="#ctx0" brushRef="#br0" timeOffset="262136.3919">7962 9847,'25'0,"0"0,0 0,0 0,24 0,-24 25,0-25,24 0,-24 0,0 0,0 0,0 0,-1 0</inkml:trace>
  <inkml:trace contextRef="#ctx0" brushRef="#br0" timeOffset="262328.5224">8210 9847,'-24'0,"24"-24,-25 48,25 1,0 0,0 0,0 0,0 24,0-24,-25 25,25-1,0 1,0-25,0 24,0-24,0 25,0-25,25-1,-25 1</inkml:trace>
  <inkml:trace contextRef="#ctx0" brushRef="#br0" timeOffset="262752.1057">8657 9649,'0'25,"0"0,0-1,0 1,0 25,0-1,0 26,0-1,25 1,-25-1,0 1,0-1,0 0,0 1,0-1,0-24,24 24,-24-24,0 24,0-24,0-25,0 24,0-24,0 0,0 0,0-1,0-48,0-1</inkml:trace>
  <inkml:trace contextRef="#ctx0" brushRef="#br0" timeOffset="264756.586">9153 10269,'-25'0,"50"0,0 0,0 0,-1 0,1 0,0 0,25 0,-26 0,26 0,-25 0,24-25,-24 25,0 0,0 0,0 0,-1-24,1 24,-50 0,1 24,-1-24,0 25</inkml:trace>
  <inkml:trace contextRef="#ctx0" brushRef="#br0" timeOffset="265052.9739">9178 10468,'-25'0,"50"0,0 0,-1 0,1 0,25 0,-25 0,24 0,1 0,-1 0,-24 0,25 0,-25 0,24 0,-24 0,0 0,0 0,-1 0,1 24,-50-24,1 0</inkml:trace>
  <inkml:trace contextRef="#ctx0" brushRef="#br0" timeOffset="266468.723">10269 9624,'0'-25,"0"50,0 25,0-25,0 24,0 26,0-1,0 0,0 26,0-1,0 0,0 0,0-24,0 24,25-25,-25 1,0-1,0 1,25-26,-25 1,0-25,0-1,0 1,0 0,25 0,-50-50,25 0,0 0,0 1,0-1,-25 0,25 0,0 0</inkml:trace>
  <inkml:trace contextRef="#ctx0" brushRef="#br0" timeOffset="268085.0009">10443 10344,'0'0,"-25"-25,50 25,0 0,-1 0,1 0,0 0,25 0,-26 0,26 0,0-25,-1 25,1 0,-25 0,-1 0,26-25,-25 25,0 0,-1 0,1 0,0 0,0 0,-50 0,0 0</inkml:trace>
  <inkml:trace contextRef="#ctx0" brushRef="#br0" timeOffset="268485.4031">11485 9922,'0'-25,"-25"25,25 50,-25-26,0 1,0 50,1-26,-26 26,25-1,0-24,1 24,-1-24,0-1,0 26,25-26,-25 1,25-25,0 0,0-1,0 1,0-50,0 1,25-1,-25-25,25-24,-25 24</inkml:trace>
  <inkml:trace contextRef="#ctx0" brushRef="#br0" timeOffset="268777.7823">11410 9922,'0'0,"0"-25,25 0,-25 50,25-25,-25 25,25 0,-25-1,24 26,-24 0,25-1,0 1,-25 0,25-1,-25 1,25 24,-25-24,24-1,-24 1,0 0,25-26,-25 26,0-25,25 24,-25-24,-25-25,0-25,1 1,-1-1,25 0</inkml:trace>
  <inkml:trace contextRef="#ctx0" brushRef="#br0" timeOffset="269024.4082">11237 10443,'-25'0,"50"0,-1-25,1 25,25 0,-25 0,24 0,-24-25,0 25,0 0,-1 0,1 0,0 25,0-50,0 50</inkml:trace>
  <inkml:trace contextRef="#ctx0" brushRef="#br0" timeOffset="269540.7735">12005 9674,'0'-25,"-24"50,24 0,24-25,-24 24,0 26,0-25,0 0,0 24,0-24,0 25,0-1,25 1,-25 0,0-1,0-24,0 49,0-24,0 0,0-1,0 26,0-26,25 1,-25-1,0 1,0 0,0-26,0 26,0-25,0 0,0-1,0 26,0-25,0 0,0-1,0-48,0-1,-25 0</inkml:trace>
  <inkml:trace contextRef="#ctx0" brushRef="#br0" timeOffset="271464.7937">4093 11237,'25'0,"-1"24,1 1,0-25,-25 25,25-25,0 0,-1 0,1 0,0 0,0-25,24 0,1 1,-25-1,24 0,-24 0,0 0,25 25,-26-25,1 25,0 25,0-25,0 0,-1 25,1-25,-25 25,25-25,0 25,0-25,0 0,-1 0,1 0,0 0,0-25,0 25,-1 0,1-25,0 25,0 0,24 25,-24-25,0 0,0 0,0 25,-1-25,1 0,25 0,-25 0,-1 0,1 0,0 0,0 0,0-25,-1 25,1 0,0 25</inkml:trace>
  <inkml:trace contextRef="#ctx0" brushRef="#br0" timeOffset="272461.679">9922 11485,'25'24,"-1"-24,-24 25,25-25,0 0,0 0,0 0,24 0,-24 0,25-25,-1 1,-24 24,25-25,-1 0,1 25,-25-25,24 25,-24 0,25 0,-25 25,-1-25,1 0,0 25,0-25,0 0,-1 25,1-25,0 0,0 0,0-25,24 25,-24-25,0 25,0-25,24 25,-24 0,0 0,0-25,-1 50,26-25,-25 0,0 0,0 0,24 0,-24 0,0 25,24-50,-24 25,0 25,49-75,-74 75,75-74,-26 49,-24-25,25 0,-1 25,1-25,0 25,-1 0,-24 0,0 25,49-50,-49 25,25 0,-26 0,26 0,-25 0,25 0,-26 25,1-25,0 0,0 0,0 0,-50-25</inkml:trace>
  <inkml:trace contextRef="#ctx0" brushRef="#br0" timeOffset="273272.8637">12725 10220,'-25'0,"50"0,0 24,-1-24,1 0,25 0,-25 0,24 0,-24 0,25 0,-26 0,1 0,25 0,-25 0,-1 0,1-24,0 24,-50 0,0 0,1 0,-1 24</inkml:trace>
  <inkml:trace contextRef="#ctx0" brushRef="#br0" timeOffset="273569.0601">12725 10492,'-25'-24,"50"24,0 0,-1-25,1 25,0 0,25 0,-26 0,26 0,0-25,-26 25,26 0,0 0,-26 0,26 0,-25 0,25 0,-1 0,-24 0,0 0,0 0,-1 0,-48 0,-1 0,-25 0</inkml:trace>
  <inkml:trace contextRef="#ctx0" brushRef="#br0" timeOffset="275304.4541">10790 9897,'0'-25,"0"0,0 1,0-1,0 0,0 0,0 0,0 1,0-1,0-25,0 25,0 1,-25-26,25 0,0 26,-25-26,1 25,24 0,-25-24,0 24,0 0,50-24,-99 73,24-48,25 24,0-25,-24 25,24 0,0 0,-24 0,24 0,0 0,0 0,0 0,1 0,-1 0,0 0,0 0,0 0,1 0,-1 0,0 25,0-25,25 24,-25-24,0 25,1 0,-1 0,0 0,0 24,0-24,25 25,-24-1,-1-24,25 0,0 0,-25-1,25 1,0 0,0 0,0 0,0-1,-25 1,50-50,-25 1</inkml:trace>
  <inkml:trace contextRef="#ctx0" brushRef="#br0" timeOffset="275601.049">9823 9277,'-25'0,"25"25,-25 0,25 24,-25 1,0-1,25 1,-24 0,24-1,-25 1,25-25,-25 24,25-24,0 0,50-50,-26 0,1 0,0 1,25-1,-26 0,26-25,-25 26,24-1,1 0</inkml:trace>
  <inkml:trace contextRef="#ctx0" brushRef="#br0" timeOffset="281997.6152">14362 9897,'-25'-25,"0"50,0-25,1 25,-1 0,25-1,-25 26,0 0,0-1,1 1,24 0,0-26,-25 26,50 0,-25-26,0 1,24 0,-24 25,25-26,0 1,0-25,0 25,-25 0,24-25,1 0,0 0,0-25,0 25</inkml:trace>
  <inkml:trace contextRef="#ctx0" brushRef="#br0" timeOffset="282236.4223">14412 10220,'24'0,"26"0,-25-25,24 25,-24 0,25 0,-1 0,-24 0,25 0,-1 0,-24 0,0 0,0 0,0 0,-1 0,1 25,-50-50</inkml:trace>
  <inkml:trace contextRef="#ctx0" brushRef="#br0" timeOffset="282464.7251">15056 9996,'0'25,"0"0,0 25,0-26,0 26,0-25,0 24,0-24,0 25,0-25,0-1,0 26,0-25,0 0,0-50</inkml:trace>
  <inkml:trace contextRef="#ctx0" brushRef="#br0" timeOffset="282716.8346">15255 9823,'25'24,"-1"-24,-24 25,25-25,-25 25,25 0,0 0,0-1,0 1,-1 0,-24 25,25-25,-25-1,0 1,25 25,-50-25,25-1,0 26,-25-25,1 24,-1-24,0 25,0-25,0-1,0 1,1-25</inkml:trace>
  <inkml:trace contextRef="#ctx0" brushRef="#br0" timeOffset="283924.8366">15825 9277,'-24'25,"24"0,0 24,0-24,-25 0,25 0,0 24,0-24,0 0,0 0,0-1,25 1,-25 0,24-25,1 0,0 25,-25 0,-25-25,25 24,-25-24,1 25,-1-25,0 25,0-25,0 25,1-25,-1 0,0-25,25 0</inkml:trace>
  <inkml:trace contextRef="#ctx0" brushRef="#br0" timeOffset="284072.5206">15825 9351,'25'0,"0"0,0 0,0 0,-1 0,1 0,0 0,0 0,0 0</inkml:trace>
  <inkml:trace contextRef="#ctx0" brushRef="#br0" timeOffset="284440.8932">16321 9550,'0'25,"0"24,0 1,0-1,-24 26,24-1,0 25,0 1,0-1,0 0,0-24,0-1,0 0,0-24,0 0,24-1,-24-24,0 0,0-50,0 0,0-24,25-1,-25-24</inkml:trace>
  <inkml:trace contextRef="#ctx0" brushRef="#br0" timeOffset="284677.0231">16892 9773,'-25'0,"0"25,25 0,-24 24,-1-24,0 49,-25 1,26-25,-1 24,-25 0,25 1,1-26,24 1,-25 0,25-26,0 1,0 0,0-50,0 0,25-24,-1-1</inkml:trace>
  <inkml:trace contextRef="#ctx0" brushRef="#br0" timeOffset="284884.6172">16892 9723,'0'25,"0"0,0 0,25 24,-25 1,0 0,25-1,-25 26,0-26,24 26,-24-26,25 26,-25-26,0-24,25 25,-25-25,0-1,-25-24,0 0,1-24,-1 24</inkml:trace>
  <inkml:trace contextRef="#ctx0" brushRef="#br0" timeOffset="285033.0323">16694 10220,'24'0,"1"0,0 0,25-25,-26 25,26 0,0 0,-26-25,26 25,-25 0,0-25</inkml:trace>
  <inkml:trace contextRef="#ctx0" brushRef="#br0" timeOffset="285272.2598">17289 9699,'0'24,"0"1,0 0,0 25,0-1,0 26,0-1,0 1,0-1,25 0,-25-24,0 24,0-24,0 0,0-1,0-24,24 25,-24-26</inkml:trace>
  <inkml:trace contextRef="#ctx0" brushRef="#br0" timeOffset="285556.555">17884 10046,'0'0,"25"0,0 0,0-25,-1 25,26 0,-25 0,0-25,-1 25,1 0,0 0,0 0,-50 25,0-25</inkml:trace>
  <inkml:trace contextRef="#ctx0" brushRef="#br0" timeOffset="285725.193">17810 10220,'25'0,"-1"0,1 0,0-25,0 25,24 0,-24 0,0 25,0-25,0 0,-1 0,1 24,0-24</inkml:trace>
  <inkml:trace contextRef="#ctx0" brushRef="#br0" timeOffset="286044.7742">18380 10096,'25'-25,"0"25,0 0,24 0,-24 0,25 0,-1-25,1 25,-25 0,0 0,24 0,-24 0,0 0,0 0,-50 0,25 25,-25-25,0 0</inkml:trace>
  <inkml:trace contextRef="#ctx0" brushRef="#br0" timeOffset="286965.3168">19075 9500,'-25'25,"25"0,25 0,-25-1,0 26,0 24,0 1,0-1,0 25,0 1,25-26,-25 1,0-1,0-24,24-1,-24 1,0-25,0 24,25-24,-25 0,0-50,-25-25,50 1</inkml:trace>
  <inkml:trace contextRef="#ctx0" brushRef="#br0" timeOffset="287201.0997">19645 9599,'-24'0,"24"50,-25-25,0 0,25 24,-25 1,-25-1,26 26,-1-1,0-24,0 24,0-24,1 24,-1-24,25 0,-25-26,25 1,0 0,25-50,-25-24,25 24,-1-25</inkml:trace>
  <inkml:trace contextRef="#ctx0" brushRef="#br0" timeOffset="287413.1015">19645 9649,'0'25,"0"0,25-1,-25 26,0 0,25 24,-25-24,0 24,25 1,-25-1,0-24,25-1,-25 1,0-1,0 1,24-25,-24 0,0-1,-24-24,24-24,-25 24,25-50</inkml:trace>
  <inkml:trace contextRef="#ctx0" brushRef="#br0" timeOffset="287585.3866">19472 10046,'-25'0,"50"0,-1 0,26 0,-25 0,0 0,24 0,1-25,-25 25,24 0,-24 0,0 0,0 0,0-25</inkml:trace>
  <inkml:trace contextRef="#ctx0" brushRef="#br0" timeOffset="287872.6589">20092 9500,'0'25,"25"0,-25 0,0 24,0 1,0-1,24 26,-24-1,0 1,0-1,0 25,25-24,-25-1,0-24,0 24,25-24,-25-1,0 1,0-25,0 0,0-1,-25-48,25-1</inkml:trace>
  <inkml:trace contextRef="#ctx0" brushRef="#br0" timeOffset="289580.4942">14337 11832,'-25'25,"25"-1,0 26,0 0,0-1,0 26,0-26,0 26,0-1,0 1,0-26,0 26,0-26,0-24,25 25,-25-26,0 26,0-25,0 0,0-1,0-48,25 24,-25-50,0 25,25-24</inkml:trace>
  <inkml:trace contextRef="#ctx0" brushRef="#br0" timeOffset="289869.0336">15081 11931,'-25'-25,"1"50,-1 0,0 0,0-1,0 26,1 0,-1-1,0 26,0-26,-24 26,24-1,0-24,0-1,0 1,1 0,24-1,-25 1,25-25,-25-1,50-24,-25-24,0-1,0-25,25-24</inkml:trace>
  <inkml:trace contextRef="#ctx0" brushRef="#br0" timeOffset="290092.7774">14982 11931,'0'25,"25"0,-25-1,0 1,0 25,0-1,25 1,-25 0,0 24,0-24,24-1,-24 1,0 0,25-1,-25 1,0-25,25-1,-25 1,-25-25,-49-74,49 74</inkml:trace>
  <inkml:trace contextRef="#ctx0" brushRef="#br0" timeOffset="290273.0497">14734 12427,'25'0,"-25"-25,25 25,-1-24,26 24,0-25,-1 25,-24 0,25-25,-26 25,1 0,0 0,0 0,0 0</inkml:trace>
  <inkml:trace contextRef="#ctx0" brushRef="#br0" timeOffset="290552.4533">15354 11757,'0'25,"0"0,0 0,0 0,-25 24,25 26,0-26,0 50,0-24,0 24,0-24,0-1,0 0,0 1,0-1,25-49,-25 25,0-26,0 1,0 0,0-50</inkml:trace>
  <inkml:trace contextRef="#ctx0" brushRef="#br0" timeOffset="290948.8591">15701 12179,'25'0,"0"-25,0 25,0 0,-1 0,26 0,-25-25,24 25,-24 0,0 0,25 0,-26 0,1 0,0 0,-50 0,0 25</inkml:trace>
  <inkml:trace contextRef="#ctx0" brushRef="#br0" timeOffset="291164.5835">15627 12402,'25'0,"0"0,-1 0,26-24,0 24,-26 0,26-25,0 25,-1 0,1 0,-25-25,-1 25,1 0,0 0,0 0,0 0,-1 25,-24-50</inkml:trace>
  <inkml:trace contextRef="#ctx0" brushRef="#br0" timeOffset="291601.2982">16545 12030,'-25'0,"0"0,25 25,-25-25,25 25,-24 24,24-24,-25 25,25 0,-25-1,25 1,0-1,0-24,25 25,-25-25,0-1,25 1,-1 0,1 0,0-25,0 0,0 0,-1 0,1 0,25-25,-25 0,-1 0,1-24,0 24,0-25,-25 26,25-26,-1 0,-24 1,25-1,-25 25,0-24,-25 24,25-25,-24 25,24 1,-25-1,0 25,0-25,0 25,1-25,-1 50,0-25,0 0,0 25,-24 0,49-1,-25 26,0-25,0 0,1-1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56:05.4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8682 1439,'24'-25,"-48"25,24 25,-25-1,0 1,25 0,-25 0,0 0,1-1,-1 26,0-25,0 0,0 24,25-24,25-50,-25 1,50-26,-25 25,-1 0,1-24,25 24,-25 0,-1 25,1-25,0 0,0 25,-25 25,0 0,-25 0,25 0,-25-1,0 1,25 25,-24-25,-1 24,0-24,0 0,0 25,1-26,-1 1,25 0,0 0,0-50,0 0,25 0,-1 1,1-1,-25 0,25-25,0 26,0-1,-1 25,-24-25,25 50,-25 0,0-1,0 26,0-25,-25 24,25 1,0 0,-24-1,24 1,0-1,0 1,0-25,0 0,0-1,0-48,0-1,0 0,0 0</inkml:trace>
  <inkml:trace contextRef="#ctx0" brushRef="#br0" timeOffset="624.1613">8930 1439,'24'0,"1"0,0 24,0-24,0 0,0 0,-1 0,1 0,-50 25,1-25,24 25,-25 0,0 0,-25-1,25 1,1 0,-1 0,0 0,0 0,25-1,-25-24,50 0,0 0,0 0,0 0,-1-24,26 24,-25-25,25 25,-1-25,1 25,-25 0,24-25,-24 25,25 0,-26 0,-48 25,-1 0,0-25,0 25,0-25,1 24,-1-24,0 25,0-25,0-25,25 50,0 0,0 0,25 0,-25 24,0 1,0-1,0 26,0-26,0 26,0-26,0 1,0 0,0-1,0-24,0 0,0 0,0-1,-25-24,1 0,-1-24,25-1,-25 0,25-25,0 1,-25-1</inkml:trace>
  <inkml:trace contextRef="#ctx0" brushRef="#br0" timeOffset="1527.7564">9500 1612,'-25'-25,"50"25,0 0,0 0,0 0,24-24,-24 24,0 0,0 24,-1-24,-24 25,0 0,-24 0,24 0,-25 0,-25-1,25 26,1 0,-26-26,25 1,0 0,25 0,-24 0,48-50,1 25,0-25,0 25,0-25,-1 25,1 0,0 0,-25 25,0 0,0 0,0-1,-25 1,25 0,-25 25,1-26,24 1,-25 0,0-25,0 25,0-25,1-25,-1 25,25-25,-25 25,0-25,0 1,25-1,-24 25,24-25,24 25,1 0,0 0,0 0,0 0,24 0,-24-25,25 25,-1-25,-24 1,25-1,-26-25,26 25,-25 1,0-26,-1 25,-24 0,25-24,-25 24,0 0,0 50,0 0,-25 0,25-1,0 26,0 0,0-1,0 1,-24-1,24 1,0 0,0-26,0 26,0-25,0 0,24-25,-24-25,0 0,0 0,25-24,-25-1,0 0,25 1,-25-26,25 26,0-26,-25 1,24-1,-24 26,25-1,-25 25,25 1,-25 73,0-24,0 25,0-1,0 1,0 0,0 24,0 0,0 1,0-1,0 1,0-1,0 0,0-24,0 0,0-26,0 26,-25-25,-24-75</inkml:trace>
  <inkml:trace contextRef="#ctx0" brushRef="#br0" timeOffset="2655.5993">10393 1612,'-25'-25,"50"25,0 0,0-24,0 24,-1 0,1-25,0 25,0 0,0 0,-1 0,1-25,-25 50,-25 0,1-1,-1 1,-25 0,25 0,-24 0,24 24,-25-24,1 0,24 0,0 0,0-25,50 0,0 0,0-25,0 25,-1 0,1 0,0 0,0 0,-25 25,0-1,0 1,0 0,0 25,-25-1,25-24,-25 0,25 24,-25-24,50-50,-25 1,25-26,0 25,0-24,-1-1,-24-24,25 24,-25 0,25 1,-25-1,0 0,0 1,0-1,0 25,-25 1,25-1,0 0,-25 0,1 0,-1 50,50 0,-25 0,24 0,-24 24,25 1,-25 24,25 1,0-1,0 1,24 24,-24-25,0 1,0-1,-1 0,1-24,0 0,0-26,-25 1,25 0,-1-25,-48-25,24 0,0 1,-25-26,25 0,-25-24,-25-25,26 24</inkml:trace>
  <inkml:trace contextRef="#ctx0" brushRef="#br0" timeOffset="2816.5848">10592 1315,'24'-25,"-24"50,25-25,-25 24,25-24,0 25,0 0,-1-25,1 25,-25 0,25-25,0 24,0 1,-1-25,-24 25,25 0</inkml:trace>
  <inkml:trace contextRef="#ctx0" brushRef="#br0" timeOffset="3047.6044">11038 1513,'0'0,"0"-25,25 25,0 0,-1 0,1 0,0 25,0-25,0 0,0 25,-1 0,-48-25,24 24,-25-24,0 25,0-25</inkml:trace>
  <inkml:trace contextRef="#ctx0" brushRef="#br0" timeOffset="3576.473">10939 1587,'25'25,"-25"0,0 0,24 25,-24-26,0 1,0 25,0-25,0 24,0-24,0 0,0 0,25-25,-25-25,0 0,25 0,0-24,-25 24,25-25,-1 25,1 1,0 24,-25-25,25 25,-25 25,0-1,0 1,0 0,0 0,-25 0,25-1,0 1,25-25,-25-25,25 1,0-1,24 0,-24 0,0 25,24-25,-24 25,0 0,0 0,0 25,-25 0,-25 0,0 24,0-24,0 0,1 25,-1-26,0 1,0 0,0-25,25-25,25 0,-25-24,25 24,0-25,0 1,-25 24,24-25,-48-24,73 24</inkml:trace>
  <inkml:trace contextRef="#ctx0" brushRef="#br0" timeOffset="4148.3411">11708 1315,'0'0,"25"-25,-25 50,24-25,1 0,0 0,25-25,-26 25,1 0,0 0,0 0,-25 25,25-25,-25 24,0 1,-25 0,0 0,0 0,0-1,1 1,-1-25,25 25,-25-25,25 25,25-50,0 25,-1-25,1 25,0-25,0 1,0-1,-50 25,0 0,0-25,0 25,1 0,-1 0,0 0,0-25,0 25,1-25,-1 25,0 0,25 25,0 0,-25 0,25 0,0 24,-25 1,25 24,-24-24,24 24,-25 1,0-1,0 1,25-1,-25-24,1 24,-1-49,25 24,-25 1,25-25,-25 0,25-1,-25-48,25-1,0 0,-24-25,24 1</inkml:trace>
  <inkml:trace contextRef="#ctx0" brushRef="#br0" timeOffset="4324.2125">11708 1687,'0'-25,"25"25,-1-25,26 25,-25 0,0 0,-1-25,1 25,0 0,0 0,0 0,-1 0,1 0,-50 0,1 25,-1-25,0 0</inkml:trace>
  <inkml:trace contextRef="#ctx0" brushRef="#br0" timeOffset="4480.0567">11832 1538,'0'25,"0"-1,0 1,0 0,0 25,0-25,0-1,0 1,25 0,-25-50,24 0,-24 1,25-1</inkml:trace>
  <inkml:trace contextRef="#ctx0" brushRef="#br0" timeOffset="4615.6134">12030 1488,'0'25,"0"0,-25 0,25-1,0 1,0 0,-24 0,24 0,-25 0,0-1,0 1,0 0,1 0,-26 0</inkml:trace>
  <inkml:trace contextRef="#ctx0" brushRef="#br0" timeOffset="5164.5909">11658 1935,'0'-25,"25"25,0 0,0-25,-1 25,26 0,-25-25,24 25,-24-24,25 24,-25-25,-1 25,1 0,0-25,-50 25,0 0,1 0,-1 25,0-25,0 25,0-25,1 24,-1 1,0 0,25 0,-25 0,25 24,-25-24,25 25,0-1,-24 1,24-1,0-24,0 25,24-25,1-1,0-48,0 24,0-50,24 25,-24-24,0 24,24-25,-24 1,25 24,-25-25,-1 25,1 1,-25-1,0 0,0 0,-25 25,1 0,-1 25,0-25,-25 25,26-25,-1 25,25-1,-25-24,25 25,-25-25,25 25,25-25,0 25,0-25,-1 0,1 25,0-25,0 24,0-24,-1 0,1 25,0-25,0 25,0 0,-25-50,-25 25,25-25</inkml:trace>
  <inkml:trace contextRef="#ctx0" brushRef="#br0" timeOffset="5455.7671">12402 1538,'25'-25,"25"25,-25 0,24-25,-24 25,25 0,-1 0,-24 0,25-25,-26 25,26 0,-25 0,0 0,-50 25,0-25,0 25,0 0,-24-25,-1 25,1-1,-1 1,0 0</inkml:trace>
  <inkml:trace contextRef="#ctx0" brushRef="#br0" timeOffset="6040.4369">12378 1761,'-25'25,"50"-50,-75 75,25-50,50 0,0 0,0 0,-1 0,26-25,0 25,-1-25,1 0,-1 25,1-24,0 24,-1 0,1-25,-25 25,-1 0,1 0,-50 0,1 25,-1-25,0 0,-25 0,1 24,24-24,-25 0,26-24,-1 24,0-25,0 0,25 0,-25 25,25-25,0 0,0 1,0 48,0 26,0-25,0 25,0-1,0-24,0 25,-24-1,24 1,0-25,0-1,-25 1,25 0,25-25,-25-25,0 0,24 1,-24-1,25-25,-25 25,25-24,-25 24,25-25,0 26,-25-26,0 25,24 0,-24 0,25 1,-25-1,25 25,-25 25,0-1,0 1,0 0,25 25,-25-1,0 1,0 0,0-1,0 26,0-26,0 26,0-1,-25 25,25-49,0 24,-25 1,25-1,0-24,-25 24,25-24,-24-25,24 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2:56:42.6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3671,'-25'0,"50"-25,-1 25,-24 25,25-25,0 0,0 0,0 0,-1 25,1-25,0 0,0 0</inkml:trace>
  <inkml:trace contextRef="#ctx0" brushRef="#br0" timeOffset="199.7628">2084 3944,'0'25,"24"-25,1 0,0 0,0 0,0 0,-1 0,1 0,0 0,0-25,0 25,-1 0,1 0,-25 25,-25 0</inkml:trace>
  <inkml:trace contextRef="#ctx0" brushRef="#br0" timeOffset="368.0096">2084 4266,'24'0,"-24"-24,25 24,0 0,0 0,24-25,-24 25,0 0,25-25,-26 25,1 0,25-25,-25 25,-1 0,1 0,0 0,0-25</inkml:trace>
  <inkml:trace contextRef="#ctx0" brushRef="#br0" timeOffset="947.8837">2729 3547,'24'0,"1"0,0 0,0 0,0 0,-1 0,1 0,0 0,0 0,-25 25,0 0,0-1,-25 26,0-25,0 0,25 24,-24-24,-1 0,25 0,0-50,25 25,-1 0,1-25,0 25,0-25,0 25,-1 0,1 25,-25 0,-25 0,25 0,-24-1,24 1,-25 25,0-25,0-1,0 1,1 0,24 0,-25-25,0 0,0 0,25-25,0-25,0 26,0-26,0 0,0 1,0-1,0 1,0 24,0-25,0 25,0 50,0 0,0 0,0 24,0 1,0 24,0-24,0 24,-25 1,25-1,0-24,0-1,0 1,0-25,25-25,-25-25,25 0,0-24,-25-1,74 25,-49-49,0-1,-25-49</inkml:trace>
  <inkml:trace contextRef="#ctx0" brushRef="#br0" timeOffset="1320.8854">2977 3671,'0'0,"24"-74,26 24,-25-24,0 24,-1 25,-24 0,25 25,-25 25,-25 0,25 0,0 24,0-24,0 25,0-25,25-25,-25 24,25 1,0-25,0 0,-1 0,1-25,0 25,25-24,-26 24,1-25,0 25,0-25,0 25,-25 25,-25-25,0 25,0-1,-24 1,24 0,0 0,-25-25,26 25,-1-25,0 25,0-25,25 24,-25 1,25 0,25 0,-25 24,0-24,-25 25,25-25,0 24,0 1,0-25,0 24,0-24,25-50,-25-24,25 24</inkml:trace>
  <inkml:trace contextRef="#ctx0" brushRef="#br0" timeOffset="1452.1447">3299 3696,'0'25,"0"0,0-1,0 1,0 25,0-1,0 26,0-26,0 26,0-1,0 25,0 1,0-26,0 0,25-24</inkml:trace>
  <inkml:trace contextRef="#ctx0" brushRef="#br0" timeOffset="1976.2466">3770 3547,'25'-25,"-25"50,-25 0,25 0,-24-25,24 24,-25 1,25 0,-25-25,25 25,0-50,25 25,0-25,-1 25,1 0,-25 25,0 0,0 0,0 0,-25 24,25-24,-24 25,24-26,-25 26,0-25,25 0,-25-25,50 0,-25-25,25 25,0 0,-25 25,0-1,24 1,-24 0,0 0,0 0,-24 24,24-24,0 0,0 0,0-1,-25-48</inkml:trace>
  <inkml:trace contextRef="#ctx0" brushRef="#br0" timeOffset="2160.8442">3969 3423,'25'0,"-1"25,1-25,0 0,0 25,0-25,-1 24,1-24,-25 25,0 0,-25 0,25 0</inkml:trace>
  <inkml:trace contextRef="#ctx0" brushRef="#br0" timeOffset="2484.1479">3894 3795,'25'0,"0"-25,0 25,0 0,-1-24,1 24,0-25,25 25,-26-25,1 25,0 0,0 0,-25 25,-25-25,0 0,25 25,-25-25,1 0,-1 0,25 24,0 1,0 25,0-1,0 1,0 0,0 24,0-24,0 24,0-24,0-1,0 1,0-1,-25-24,25 0,0 0,0-50,0 0,0 0,0-24</inkml:trace>
  <inkml:trace contextRef="#ctx0" brushRef="#br0" timeOffset="3107.6683">4415 3547,'25'0,"0"25,-25 0,25-25,-25 24,0 1,-25-25,25 25,-25 0,0 25,0-26,25 1,-24 0,48-25,1-25,0 25,0 0,-25 25,25-25,-25 25,0 0,0-1,0 1,0 0,0 0,-25 24,25-24,-25 0,0 0,0 0,25-1,-24-24,-1 0,0 0,25-24,-25-1,0 25,25-25,-24 0,-1 0,50 25,-25 25,24-25,1 0,0 0,0-25,0 1,-1-1,1 0,25 0,-25-24,-1-1,26 0,-25 26,0-26,-1 0,1 25,-25 50,0 0,0 25,0-25,-25 24,25 1,0-1,0 1,0-25,0 24,0-24,0 0,25 0,-25-50,0-25,0 26,25-26</inkml:trace>
  <inkml:trace contextRef="#ctx0" brushRef="#br0" timeOffset="3280.4615">4787 3473,'0'-25,"25"25,-25 25,0-1,0 26,0 0,0-1,25 1,-25 0,0 24,0-24,0 24,0-24,0 24,0 0,0-24,0 0,0-26,0 1,0-50,0 1</inkml:trace>
  <inkml:trace contextRef="#ctx0" brushRef="#br0" timeOffset="3476.3026">4986 3621,'25'0,"-1"0,1 0,0-24,0 24,0-25,-1 25,1 0,0 0,0 25,-50-1,0 1</inkml:trace>
  <inkml:trace contextRef="#ctx0" brushRef="#br0" timeOffset="3896.9658">4961 3845,'25'-25,"0"50,-25 0,24-1,-24 1,0 0,0 25,0-26,0 26,-24-25,24 0,0-1,0 1,24-50,-24 1,0-26,25 25,-25-24,0-26,25 26,-25-26,0 1,0 24,0-24,0 24,0-24,0 24,0 0,-25 26,25-1,0 0,-25 0,50 50,-25 0,0 0,25-1,-25 26,25 0,0-1,-1 26,1-1,0 1,0-1,0 0,24 1,-24-1,0-24,0 24,-1-49,1 25,0-1,0-24,0 0,-50-50</inkml:trace>
  <inkml:trace contextRef="#ctx0" brushRef="#br0" timeOffset="4068.1075">5234 3299,'25'0,"-1"0,1 25,0 0,0-25,0 0,-1 24,1 1</inkml:trace>
  <inkml:trace contextRef="#ctx0" brushRef="#br0" timeOffset="5259.9641">6251 3522,'0'0,"0"25,0 0,0 0,0-1,0 1,0 0,0 0,0 0,0 0,25-1,-25 1,0 0,0 25,0-26,0 1,0 0,0 0,0 0,0-1,0 26,0-25,0 0,0-1,0 26,0-25,0 0,0-1,0 1,0 25,0-25,0-1,0 1,0 0,0 25,0-26,0 1,0 0,0 0,-25 0,25-1,0 26,0-25,0 0,0-1,0 1,0 25,0-25,0 0,0-1,0 1,0 25,0-25,0-1,0 26,0-25,0 24,0-24,0 0,0 0,0 0,0-1,0 1,0 0,0 0,0 0,0 24,0-24,0 0,0 24,0-24,0 25,0-25,0-1,0 1,0 0,0 25,0-26,25 1,-25 0,0 0,0 0,0 0,0-1,0 26,0-25,0 0,0 24,0-24,0 25,0-26,0 26,0-25,0 24,0-24,0 25,0-25,0-1,0 1,0 0,0 0,0 0,0-1,0 1,0 0,0 0,0-50,0 0,-25 0</inkml:trace>
  <inkml:trace contextRef="#ctx0" brushRef="#br0" timeOffset="5928.4254">6896 3919,'0'-25,"0"1,0-1,0 0,0-25,0 26,-25-1,25 0,0 0,-25 0,25 0,-25 1,0-1,1 50,-1-1,0 1,0 25,0 0,1 24,24-24,-25-1,25 26,0-26,0-24,25 25,-25-26,0 1,24-25,1 0,0 0,0-25,0 1,-1-1,1-25,-25 1,25 24,0-25,-25 1,25-1,-25 25,25-24,-25 24,0 0,0 0,-25 50,25 0,0 24,-25 1,25-25,0 24,0 1,0 0,25-26,-25 26,0-25,0 0,25-1,-25 1,24 0,1-25,0 0,-25-25,25 0</inkml:trace>
  <inkml:trace contextRef="#ctx0" brushRef="#br0" timeOffset="6092.766">7119 3870,'0'24,"0"1,0 0,0 0,-25 0,25-1,0 1,0 0,0 0,0 0,0-1,0 1,25-25,-25 25,25-25</inkml:trace>
  <inkml:trace contextRef="#ctx0" brushRef="#br0" timeOffset="6239.9568">7293 3894,'0'25,"0"0,0 0,0 0,0-1,0 1,0 0,0 0,0 24,0-24,0 0,0 0,0 24</inkml:trace>
  <inkml:trace contextRef="#ctx0" brushRef="#br0" timeOffset="6795.6599">8235 3770,'0'0,"0"-24,25-1,-25 0,0 0,-25 0,25-24,0 24,0 0,-25 0,1 0,-1 50,0-25,0 25,0 0,1 24,-1 26,0-25,0 24,0 0,25-24,0 0,0-1,25-24,-25 0,25 0,0-25,0-25,-1 0,1 0,0 0,0 1,0-26,-1 0,1 1,-25 24,25-25,-25 1,25 24,-25 0,-25 25,25 25,0 0,0 0,-25 24,25 1,0-1,0 1,0-25,0 24,25 1,-25-25,0 24,25-24,-25 0,25-25</inkml:trace>
  <inkml:trace contextRef="#ctx0" brushRef="#br0" timeOffset="6959.9536">8508 3820,'0'25,"-25"0,25-1,0 26,-25-25,25 0,0-1,0 1,0 0,0 0,25 0,-25-1</inkml:trace>
  <inkml:trace contextRef="#ctx0" brushRef="#br0" timeOffset="7224.6133">8632 3845,'25'0,"0"25,-1-1,-24 1,25 0,-25 0,0 0,0-1,-25 1,1 0,-1 0,0 0,0-25,50 0,-25-25,25 25,0 0,-1 0,1 0,0 0,0 0,-25-25,25 25</inkml:trace>
  <inkml:trace contextRef="#ctx0" brushRef="#br0" timeOffset="7695.8536">9823 3721,'0'0,"-25"-25,25-25,-25 25,25-24,0-1,-25 25,25-24,0 24,0 0,-25 25,1 0,-1 25,0 0,0 24,0 1,-24 24,24-24,0 25,25-1,-25-24,25-1,0 1,25-25,-25-1,25 1,0-25,0-25,-1 1,1-1,0 0,0-25,0 1,-1-1,1 1,0 24,-25-25,25 0,-25 26,0-1,0 0,0 50,-25-25,25 25,0 24,0-24,0 25,0-1,0 1,0-25,0 24,0 1,25-25,-25 0,0-1,0 1,25 0</inkml:trace>
  <inkml:trace contextRef="#ctx0" brushRef="#br0" timeOffset="7888.7422">9996 3721,'0'25,"0"-1,-25 1,25 0,0 25,0-26,0 26,0-25,0 0,0-1,0 1,0 0,0 0,0 0,0-50,0 0,0 0</inkml:trace>
  <inkml:trace contextRef="#ctx0" brushRef="#br0" timeOffset="8184.291">10145 3746,'25'0,"0"24,0-24,-25 25,0 0,0 0,0 0,-25-1,25 1,-25 0,0 0,25 0,-25-1,50-48,0 24,0 0,0 0,-25 24,0 1,0 0,0 0,-25 0,25-1,-25 1,25 0,-25-25,0 25,1 0,-1-25,0 24</inkml:trace>
  <inkml:trace contextRef="#ctx0" brushRef="#br0" timeOffset="8972.0559">6871 4986,'0'0,"0"-25,0 0,25 0,-25 1,0-1,0 0,0 0,0 0,-25 0,25 1,-25 24,0-25,0 25,1 0,-26 0,25 0,0 49,-24 1,24 0,0-1,-24 26,49-1,-25-24,25-1,0 26,25-50,-25-1,24 1,1 0,0-25,0 0,0 0,-1-25,26 0,-25-24,0 24,24-25,-24 1,0-1,0 1,-25-1,25 0,-25 26,0-26,0 25,0 0,-25 25,25 25,0 0,0 25,0-1,0-24,0 25,0-1,0 1,0-25,25 24,-25 1,0-25,24-1,-24 26,-24-75</inkml:trace>
  <inkml:trace contextRef="#ctx0" brushRef="#br0" timeOffset="10375.8037">6995 5011,'25'24,"0"1,-1-25,-24 25,25 0,0-25,-25 25,25-1,-25 1,-25-25,25 25,-25 0,0-25,1 25,-1-1,0-24,0 25,0-25,50 0,0 0,0-25,0 25,-1 0,1 0,0 0,0 0,0-24,-1 24,-48-50,24 25</inkml:trace>
  <inkml:trace contextRef="#ctx0" brushRef="#br0" timeOffset="10520.7474">7268 4986,'0'0,"0"25,0 24,0-24,0 25,0-1,0 1,0 24,0-24,0-1,0 1,25-25</inkml:trace>
  <inkml:trace contextRef="#ctx0" brushRef="#br0" timeOffset="11008.1712">8260 4887,'0'0,"0"-25,0-25,0 25,0 0,0 1,-25-1,25 0,-25 0,1 0,-1 25,0 0,0 0,0 25,1 25,-1-25,-25 49,25-24,25 24,-25-24,25-1,0 1,0 0,0-26,0 1,25 0,0-25,0-25,0 25,0-25,-1-24,1 24,0-25,0 1,0 24,-1-25,-24 1,0 24,25 0,-25 0,-25 50,25 0,0 0,0 24,-24 1,24 0,0-1,0 1,0-1,0-24,24 25,-24-25,0-1,25-24</inkml:trace>
  <inkml:trace contextRef="#ctx0" brushRef="#br0" timeOffset="11259.9675">8334 4961,'25'0,"0"25,0 0,-25-1,0 1,0 0,0 0,-25-25,25 25,-25-1,25 1,-25 0,1 0,48-25,1 0,0 0,-25-25,25 25,0 0,-1-25,1 25,-74-74,73 74,-24-25</inkml:trace>
  <inkml:trace contextRef="#ctx0" brushRef="#br0" timeOffset="11568.7455">8632 4837,'25'25,"-25"0,25-1,-25 1,24 0,-24 0,0 0,-24-1,-1 1,25 0,-25-25,50 0,0 0,-25-25,24 25,1 25,-25 0,0 0,0-1,0 1,0 0,0 0,-25 24,25-24,-24 25,-1-25,0 24,0-24,0 0</inkml:trace>
  <inkml:trace contextRef="#ctx0" brushRef="#br0" timeOffset="12027.9271">9823 4762,'0'0,"0"-24,0-26,-25 25,25 0,-25 1,0 48,0-24,1 25,-1 25,0-1,0 26,-24-25,24 24,0 0,25-24,0-25,0 24,0-24,25-25,0 0,-1 0,1-25,25 1,-25-1,-1-25,1 1,0-1,0 25,-25-24,25 24,-25-25,24 25,-24 0,0 50,0 0,0 0,-24 0,24 24,0 1,0 0,0-26,0 26,24-25,-24 24,0-24,0 0,0 0,25 0</inkml:trace>
  <inkml:trace contextRef="#ctx0" brushRef="#br0" timeOffset="12608.0339">9971 4961,'25'0,"-25"25,25-25,0 25,-25-1,25 1,-25 0,-25 0,25 0,-25-1,0 1,0-25</inkml:trace>
  <inkml:trace contextRef="#ctx0" brushRef="#br0" timeOffset="13172.059">8706 4911,'-24'0,"48"0,1 0,-25 25,25-25,0 0,0 25,-25 0,24-25,-24 25,0-1,0 1,0 0,-24 0,24 0,-25-1,0 1,0 0,25 0,-25 0,1-1,-1-24,0 0,0 0,50 0,0 0,0 0,-1-24,1 24,0 24,25-24,-26 0,1 0,0 0,25 0,-26 0</inkml:trace>
  <inkml:trace contextRef="#ctx0" brushRef="#br0" timeOffset="13699.9423">9947 5184,'24'0,"1"0,0 0,0 0,0-25,0 25,-1 0,1 0,0 0,0 0,-25-74</inkml:trace>
  <inkml:trace contextRef="#ctx0" brushRef="#br0" timeOffset="14100.5268">10220 4887,'24'0,"1"0,0 0,0 0,0 0,-25 24,24 1,-48 0,24 0,-25 0,25-1,-25 1,0 0,0 0,25 0,25-25,-25-25,25 25,0 0,-25 25,25-25,-1 0,1 0,-25 24,25-24,-25 25,0 0,0 0,-25 0,25-1,-25 26,-24-25,24 24,-25 1,1 0,-26-26</inkml:trace>
  <inkml:trace contextRef="#ctx0" brushRef="#br0" timeOffset="14696.1759">7020 6003,'0'-25,"-25"0,25 0,-25 25,25-24,-25 24,1 0,-1 0,0 0,0 0,0 24,-24 26,24-25,0 24,0 26,0-26,1 26,24-26,0 1,0 0,0-1,24-24,-24 0,25-25,0 0,0 0,0-25,-1 0,1 0,0-24,0-1,0 1,0-1,-1 0,1 1,-25-1,0 25,25 1,-25-1,0 0,-25 50,25 0,0-1,0 26,0-25,0 24,0 1,0 0,0-1,25-24,-25 25,0-26,25 1</inkml:trace>
  <inkml:trace contextRef="#ctx0" brushRef="#br0" timeOffset="14980.6478">7094 6226,'25'0,"-25"25,25-25,0 25,-25-1,0 1,0 0,0 0,-25-25,25 25,25-25,-25 24,24-24,-24 25,-24-25,24 25,0 0,-25 0,25-1,0 1,-25-25,25 25,-25-25,25 25,0-50</inkml:trace>
  <inkml:trace contextRef="#ctx0" brushRef="#br0" timeOffset="15152.2986">7317 6201,'0'25,"0"0,0 0,25-1,-25 1,0 0,0 25,0-26,0 26,0 0,0-1,0 1,0-25,0-1,0 1</inkml:trace>
  <inkml:trace contextRef="#ctx0" brushRef="#br0" timeOffset="15575.856">8409 6127,'0'0,"-25"-25,25 0,0-24,-25 24,25 0,-25 0,25 0,-24 25,-1 0,0 25,25 0,-25 0,0 24,1 26,-1-26,0 26,25-26,0 1,0-25,0 24,0-24,25-25,-25 25,25-25,-25-25,24 0,1 1,0-1,0-25,-25 1,25-1,-1 25,-24-24,25-1,-25 0,0 26,25-1,-25 50,0 24,0-24,0 25,0-1,0 1,0-1,0-24,0 25,25-25,-25-1,0 1,25 0</inkml:trace>
  <inkml:trace contextRef="#ctx0" brushRef="#br0" timeOffset="15867.9132">8558 6201,'24'25,"-24"0,0 0,0-1,0 1,0 0,-24 0,24 0,-25-25,25 24,0-48,25 24,-1 0,1 0,-25 24,0 1,0 0,0 0,-25 0,25-1,-24-24,24 25,-25 0,25 0,-25-25,0 0</inkml:trace>
  <inkml:trace contextRef="#ctx0" brushRef="#br0" timeOffset="16144.4178">8731 6251,'0'25,"25"-25,0 24,-25 1,0 0,0 0,-25 0,0-1,0 1,25 0,-24 0,-1-25,0 25,25-1,25-24,0 0,-1 0,1-24,0 24,0 0,0 0,-1 0,1-25</inkml:trace>
  <inkml:trace contextRef="#ctx0" brushRef="#br0" timeOffset="16584.1837">9674 6003,'0'0,"-25"-25,0 0,25-24,-25 49,1-25,-1 25,25 25,-25-1,0 26,0 0,1-1,24 26,0-26,0 1,0 24,0-49,24 25,-24-26,25 1,0-25,0 0,0 0,-1-25,1 1,0-1,0-25,-25 1,25 24,-1-25,1 1,-25-1,25 0,-25 26,0-1,0 0,0 50,0 0,0-1,0 26,0-25,0 24,0 1,25 0,-25-26,0 26,0-25,25 0,-25-1,24-24</inkml:trace>
  <inkml:trace contextRef="#ctx0" brushRef="#br0" timeOffset="16855.9716">9996 6127,'25'0,"0"25,-25-1,0 1,0 0,0 0,0 0,-25-25,25 24,0 1,25-25,0 0,-25 25,0 0,-25 0,0-1,25 1,-25 0,25 0,-25-25</inkml:trace>
  <inkml:trace contextRef="#ctx0" brushRef="#br0" timeOffset="17132.1343">10170 6201,'0'25,"25"-25,-25 25,0 0,0-1,25 1,-1-25,1 0,0 25,0-25,-25 25,0 0,-25-1,25 1,-25 0,0 0,25 0,-24-25,24 24,-25-24,0 25,25-50</inkml:trace>
  <inkml:trace contextRef="#ctx0" brushRef="#br0" timeOffset="18088.1577">10964 3473,'0'0,"-25"0,25 24,0 1,0 0,0 25,0-1,25-24,-25 50,0-26,0 1,0 24,0-24,0 24,0-24,24 24,-24 1,0-1,0 0,0-24,25 24,-25-24,0 0,0-1,0 1,0 24,0-24,25 0,-25-26,0 26,0 0,0-1,0-24,0 25,25-26,-25 26,0-25,0 0,0 24,0-24,0 25,-25-26,25 1,0 0,0 0,25 24,-25-24,0 0,0 0,0 0,0-1,0 1,0 0,0 0,0 0,0-1,0 1,0 0,0 0,0 0,0 0,0-1,0 1,0 0,0 0,0 0,0-1,-25 1,25 0,0 0,0 0,0 24,0-24,0 0,0 0,0-1,0 1,0 0,0 0,0 0,-25-50,25 0,-25-25</inkml:trace>
  <inkml:trace contextRef="#ctx0" brushRef="#br0" timeOffset="19724.4301">11534 4688,'-25'0,"25"-25,-24 25,48 0,-24 25,25-25,25 0,-25 0,24 0,-24 0,25 0,-1 0,-24 0,25 0,-26 0,1 0,25 0,-25 0,-1 25,1-25,0 0,0 0,-50 0,0 0,0 0,1 0</inkml:trace>
  <inkml:trace contextRef="#ctx0" brushRef="#br0" timeOffset="20187.9899">11460 4862,'0'0,"-25"0,0 0,50 0,0 0,0 0,24 25,-24-25,25 0,-1 0,-24 0,25 0,-1 0,-24 0,25 0,-1 0,-24 24,25-24,-26 0,1 0,0 0,0 0,0 0,-1 0,1 0,0 0,-50 0,-49-49,49 74</inkml:trace>
  <inkml:trace contextRef="#ctx0" brushRef="#br0" timeOffset="21315.9431">7094 2654,'25'-25,"-25"0,0 1,0 48,-25 1,25 0,-25 25,25 24,-24-24,-1 24,0 1,0-26,25 1,-25-1,25 1,-24 0,24-26,0 1,24 0,-24-50</inkml:trace>
  <inkml:trace contextRef="#ctx0" brushRef="#br0" timeOffset="21556.491">6921 2902,'0'0,"0"50,0-25,0 24,-25 1,25-25,0-1,0 26,-25-25,25 0,0-1,25-24,0 0,24-24,-24-1,25-25,-26 25,26-24,0 24,-26 0,1-24</inkml:trace>
  <inkml:trace contextRef="#ctx0" brushRef="#br0" timeOffset="23783.9721">12849 4688,'25'-25,"-25"0,0 1,0-1,0 0,0 0,0 0,-25 1,25-1,-25 0,0 0,0 0,1 1,-1 24,0 0,0 24,0 1,1 0,-26 25,25-1,0 1,1 24,24-24,0 24,0-24,0 0,0-1,0-24,24 0,-24 0,25-25,0 24,0-24,0-24,-1-1,1 0,0 0,0-24,0 24,-1-25,1 0,-25 26,25-26,-25 0,25 26,-25-26,0 25,0 0,-25 50,25 0,0 0,0 24,0 1,0 0,0-1,0-24,0 25,0-25,25-1,-25 26,25-25,-1-25,1 0,0-25</inkml:trace>
  <inkml:trace contextRef="#ctx0" brushRef="#br0" timeOffset="23951.9726">13047 4663,'0'25,"0"0,0 0,0-1,0 1,0 0,0 0,0 0,0 0,0-1,0 1,0 0,25-50</inkml:trace>
  <inkml:trace contextRef="#ctx0" brushRef="#br0" timeOffset="24147.9733">13221 4614,'0'24,"0"1,0 0,0 0,0 0,0-1,0 26,0-25,0 0,0 0,0-1,0 26,0-25,0 0,0-1</inkml:trace>
  <inkml:trace contextRef="#ctx0" brushRef="#br0" timeOffset="26579.772">13742 3696,'0'-25,"0"0,0 50,0 0,0 0,0 24,0-24,0 25,0-1,0 1,0 24,0-24,0 0,0 24,0 0,0-24,-25 24,25 1,0-1,0-24,0-1,0 26,0-26,0 26,0-25,0-1,0 1,0-1,0 26,0-26,0 1,0 0,0 24,0-24,0-1,0 1,0-1,0 1,0-25,0 24,0 1,0 0,0-26,0 26,0 0,0-1,0-24,0 25,0-1,0 1,0-25,0 24,0-24,0 0,0 0,0 0,0-1,0-48,0-1,0-25,0 1</inkml:trace>
  <inkml:trace contextRef="#ctx0" brushRef="#br0" timeOffset="27676.5444">16222 3671,'0'25,"0"0,0 0,0 24,0-24,0 25,0-26,0 26,0-25,25 24,-25 1,0 0,0-1,0-24,0 25,0-1,25 1,-25-1,0-24,0 25,0-1,0 1,0-25,0 24,0 1,0 0,0-1,0 1,0-25,0 24,25-24,-25 25,0-25,0 24,0-24,0 25,0-26,0 1,0 25,0-25,0-1,0 26,0-25,0 0,0 24,0-24,0 0,-25 24,25-24,0 0,0 25,0-26,0 1,0 0,0 0,0 0,0 24,0-24,0 0,0 0,0 0,0-1,0 1,0 0,0 0,0 0,0-1,0 1,0 0,0 0,0 0,0-1,0 1,0 0,0 0,0 0,0-1,0-48,0-26,-25 25,25-49</inkml:trace>
  <inkml:trace contextRef="#ctx0" brushRef="#br0" timeOffset="28503.6773">16570 4787,'-25'0,"50"25,-1-25,1 0,25 0,-1 0,1 0,-25 0,24 0,1 0,-25 0,24 0,-24 0,0 0,0 0,-50 0,0 0,0 0</inkml:trace>
  <inkml:trace contextRef="#ctx0" brushRef="#br0" timeOffset="28952.49">17537 4762,'0'0,"0"-24,0-1,0 0,0 0,0 0,-25 1,25-1,-25 25,25-25,-25 25,1 0,-26 25,25 24,0 1,1 0,-1 24,0-24,25 24,0-24,0-25,0 24,0-24,25 0,0-50,-1 0,1 0,0 1,0-26,0 0,-1 26,-24-26,25 0,0 25,-25-24,0 24,25-25,-50 50,25 25,0 0,0 25,-25-1,25 1,0 0,0-1,0 1,0-25,0 24,25-24,-25 0,0 0,25-1,-25 1,25-50</inkml:trace>
  <inkml:trace contextRef="#ctx0" brushRef="#br0" timeOffset="29263.8169">17686 4862,'0'25,"0"-1,25-24,-1 25,1 0,0 0,-25 0,0-1,-25 1,0 0,1-25,24 25,-25-25,0 0,50 0,0 0,-1 0,1 0,0 0,-25-25,25 25,0 0,-1-25</inkml:trace>
  <inkml:trace contextRef="#ctx0" brushRef="#br0" timeOffset="29551.9149">17983 4862,'-24'0,"24"25,0-1,0 1,0 0,0 0,0 0,0 24,0-24,0 0,0 0,0-1,0 1,0 0,0-50</inkml:trace>
  <inkml:trace contextRef="#ctx0" brushRef="#br0" timeOffset="30340.759">18355 3870,'0'-25,"0"0,-24 50,24 0,0-1,0 1,0 0,0 25,0-26,-25 26,25 24,0-24,0 0,0-1,0 1,0-1,0 1,0 24,0-24,0 0,0-1,0 1,0 24,0-24,0 0,0-1,0 1,0-1,0 1,0 0,0-26,0 26,-25 0,25-1,0 1,0-1,0 1,0-25,0 24,0 1,0-25,0 24,0 1,0-25,0 24,0 1,0 0,0-1,0-24,0 25,0-25,0 24,0 1,0-1,0-24,0 25,0-25,0-1,0 1,0 0,0 0,0 0,0-1,-25 1,50-25,-25-25,0 1,0-1</inkml:trace>
  <inkml:trace contextRef="#ctx0" brushRef="#br0" timeOffset="31300.7654">20191 4018,'0'-24,"0"-1,0 0,0 50,0 0,0-1,25 1,-25 0,0 0,0 24,0-24,0 25,0-25,0-1,0 26,0-25,0 24,0 1,0 0,0-1,0 1,0-1,0-24,0 25,0-1,0-24,0 25,0 0,0-26,0 26,0 0,0-26,0 26,0-25,0 24,0-24,0 25,0-25,0 24,0-24,0 0,0 0,0-1,0 1,0 25,0-25,0-1,0 1,0 0,0 0,0 0,0-1,0 1,0 0,0 0,0 0,0-1,0 1,0 0,0 0,0 0,0 0,0-1,0 1,-25 0,25 0,0 0,0-1,0 1,0 0,0 0,0 24,0-24,0 0,0 0,0 0,0-1,0 1,0 0,0 0,0 0,25-125</inkml:trace>
  <inkml:trace contextRef="#ctx0" brushRef="#br0" timeOffset="32112.7417">20637 4936,'-24'0,"-1"0,25-25,25 25,-1 0,1 0,0-24,25 24,-1 0,1 0,0 0,-1-25,1 25,-1 0,-24 0,25 0,-25 25,-1-25,1 0,-50 0,-49-25,49 25</inkml:trace>
  <inkml:trace contextRef="#ctx0" brushRef="#br0" timeOffset="32308.9819">20910 4589,'0'0,"0"25,0-1,0 1,0 0,25 25,-25-1,0 1,0 24,-25-24,25 24,0-24,-24 24,24-24,0 24,0-49,24 25,-24-25,25-25</inkml:trace>
  <inkml:trace contextRef="#ctx0" brushRef="#br0" timeOffset="32736.1521">21704 4738,'0'0,"0"-50,0 25,0-24,-25-1,25 25,-25 0,25 1,-24-1,-1 25,0 0,0 25,0-1,-24 1,24 50,-25-26,26 26,-1-26,25 26,-25-1,25-24,0-25,0 24,0-24,25-25,-25 25,25-25,-1-25,1 0,0 0,25 1,-26-26,1 0,0 1,0-1,0 25,-1-24,1-1,0 0,-25 26,0-26,0 25,0 50,0 0,0 0,-25-1,25 26,0 0,0-1,0-24,0 25,0-1,0-24,0 25,0-25,0-1,0 1,25-25,0-25</inkml:trace>
  <inkml:trace contextRef="#ctx0" brushRef="#br0" timeOffset="33051.9877">21878 4787,'25'0,"-25"25,24-25,-24 25,0 0,0 0,-24-25,-1 24,25 1,-25 0,0-25,0 25,50-25,0 0,0 0,0 0,-25 25,24-25,1 0,-25 24,0 1,0 0,-25 0,1 0,24-1,-25 1,0 0,0 0,0 0,1-1,-1 1,0-25</inkml:trace>
  <inkml:trace contextRef="#ctx0" brushRef="#br0" timeOffset="33700.8678">22349 4118,'0'0,"0"-25,0 0,-25 0,25 0,0 1,0-1,0 0,-25 50,25 0,0-1,0 1,0 25,-24-25,24 24,0 1,0-1,-25 26,25-26,0 1,0 24,-25-24,25 0,0-1,0 26,0-26,0 1,0 0,0-1,0 1,0-1,0 26,0-26,0 1,0 0,0-1,-25 1,25-25,0 49,0-24,0-1,0 1,0-1,0 1,0 0,0-1,0 1,0 0,0-26,0 26,0-25,0 24,0-24,0 0,0 25,0-26,0 1,0-50,0 1,0-1,25-25,-25 1,0-1,0-24</inkml:trace>
  <inkml:trace contextRef="#ctx0" brushRef="#br0" timeOffset="34915.7514">23986 4043,'0'-25,"0"1,0-1,25 25,-25-25,0 0,25 50,-25 0,25-25,-25 25,0-1,0 1,24 0,-24 0,0 24,25-24,-25 0,0 25,0-26,25 1,-25 25,0-25,0 24,0-24,0 0,25 24,-25-24,0 0,0 25,0-26,0 1,0 0,0 0,0 0,0 24,0-24,0 0,0 0,0 0,0-1,0 1,0 0,0 0,0 0,0-1,0 1,0 0,0 0,0 0,0-1,0 1,0 0,0 0,0 0,0-1,0 1,0 0,0 0,25 0,-25-1,0 1,0 0,0 0,0 0,0-1,0 1,0 0,0 0,0 0,0-1,0 1,0 0,0 0,0 0,0-1,0 1,0 0,0 0,0 0,0 0,0-1,0 1,0 0,0 0,0 0,0-1,0 1,0 0,0 0,0 0,0-1,0 1,0 0,0 0,0 0,24-25,-24 24,0 1,0 0,0 0,0 0,0-1,0 1,0 0,0 0,-24-50,24-25,0 26,-25-26</inkml:trace>
  <inkml:trace contextRef="#ctx0" brushRef="#br0" timeOffset="37240.7496">14982 4862,'0'0,"-25"0,25-25,0 0,25 25,-25 25,-25 0,25 0,-25-25,25-25,25 0,-25 0,25 25,-25 25,0 0,0 0,-25-25,25-25,25 0,0 25,-25-25,25 0</inkml:trace>
  <inkml:trace contextRef="#ctx0" brushRef="#br0" timeOffset="37968.3049">18976 4911,'24'0,"-24"25,25-25,-25 25,0 0,0 0,-25-25,25-25,0 0,0 0,0 0,25 25,-25 25,0 0,0 0,0 0,-25-25,1 0,24-25,0 0,0 0,24 25,-24-25,25 25,0 0,-25 25,25-25,-25 25,25-25</inkml:trace>
  <inkml:trace contextRef="#ctx0" brushRef="#br0" timeOffset="38828.4223">23118 5110,'0'-25,"0"0,0 0,25 25,0 0,-25 25,0 0,0 0,-25 0,0-25,25-25,0 0,0 0,25 0,0 1,-25 48,24-24,-24 25,0 0,-24 0,-1 0,0-25,25-25,0 0,25 0,0 0,-1 50,-24 0,-24-25,24 25,-25-25,0 0</inkml:trace>
  <inkml:trace contextRef="#ctx0" brushRef="#br0" timeOffset="45751.8836">13395 6573,'24'0,"1"0,0 0,0 0,0 0,-1 0,1 0,0 0,0 0,0-25,-1 1,26 24,-25-25,0 25,-1-25,26 25,-25 0,0 0,24 0,-24 25,0-25,0 0,-1 25,1-25,0 0,0 0,0 0,-1 0,1 0,25 0,-25-25,-1 25,1-25,25 0,-25 25,24-25,-24 25,25 0,-25 0,-1 0,26 0,-25 0,0 25,-1-25,1 0,0 25,0-25,0 0,-1 25,1-25,0 0,0 0,0 0,-1-25,26 25,-25-25,0 25,-1-25,26 25,-25-24,0 24,-1 0,1 0,0 0,0 24,24-24,-24 0,0 0,0 25,0-25,0 0,-1 0,26 0,-25 0,0 0,24 0,-24-25,0 25,0-24,24 24,-24-25,0 0,24 25,-24 0,0-25,0 25,0 0,-1 25,1-25,0 0,0 0,0 25,-1-25,1 25,0-25,0 0,0 0,-1 0,1 0,0-25,0 25,0-25,-1 25,26-25,-25 25,0-25,24 25,-24 0,25 0,-25 0,-1 0,1 0,0 0,0 0,0 0,-1 0,-24 25,-24-50,-1 25</inkml:trace>
  <inkml:trace contextRef="#ctx0" brushRef="#br0" timeOffset="51104.226">14213 7020,'0'-25,"0"50,0 0,0-1,0 1,0 25,0-25,-25 24,25 1,0-1,0 1,-25 24,25-24,0 0,-24 24,24-24,0-1,-25 1,25 24,0-49,0 25,0-26,0 1,0 0,-25-50,25 0,0-24,0 24</inkml:trace>
  <inkml:trace contextRef="#ctx0" brushRef="#br0" timeOffset="51804.4171">14089 7094,'0'0,"0"-25,25 1,0 24,-25 24,0 1,24 0,1 0,-25 0,25-1,-25 1,0 0,0 0,25 0,-25-1,0 1,25 0,-25 0,24-25,-24 25,25-25,-25 24,25-48,0 24,0-25,0 25,-1-25,1 0,0 0,0-24,0 24,-1 0,1 0,0 1,0-1,-25-25,25 25,-1 1,-24-1,25 25,-25-25,0 0,25 0,-25 50,0 0,0 25,0-26,0 1,0 25,-25-1,25 1,0-25,0 24,0 1,0 0,0-1,0 1,0-25,0 24,0-24,0 0,0 0,0-1,0-48</inkml:trace>
  <inkml:trace contextRef="#ctx0" brushRef="#br0" timeOffset="52232.8406">14982 7491,'0'-25,"0"50,0 0,0 0,0-1,0 1,-25 0,25 25,0-26,0 1,0 0,0 0,0 0,0-1,25-48,-25-26,25 25,0 0</inkml:trace>
  <inkml:trace contextRef="#ctx0" brushRef="#br0" timeOffset="52548.7189">15180 7417,'0'24,"0"1,0 0,0 0,0 0,-24-1,24 1,0 0,0 0,0 0,0-1,0 1,0 0,0 0,0 0,0-1,0 1,0 0,0 0,24 0,-48-50</inkml:trace>
  <inkml:trace contextRef="#ctx0" brushRef="#br0" timeOffset="55392.2702">14213 7169,'0'0,"0"24,0 1,0 0,25 0,-25 0,25-1,-1 1,1 0,0 0,0 0,0-25,-25 24,25-24,-1 25,1 0,-25 0,25 0,-25-50,0 0,25 0,-25 0,0 1,25-1,-25 0,0 0,24 25,-24-25,0 1,25 24,-25-25,0 0,25 25,-25-25,25 0,-25 1,0-1,25 25,-25-25,24 0,-24 0,25 25,-25-24,25-1,-50 25</inkml:trace>
  <inkml:trace contextRef="#ctx0" brushRef="#br0" timeOffset="56880.0243">13146 8582,'-24'-24,"-1"-1,0 0,0 25,0 0,1 0,-1 25,0 24,0 1,0 0,1 24,-1-24,25 24,-25-24,25-1,0-24,25 0,-25 0,25-25,-25 25,24-25,1 0,0 0,0-25,0 0,-1-25,1 25,0-24,0-1,-25 1,25 24,-1-25,-24 25,0 1,0-1,0 50,0-1,-24 1,24 25,0-1,0-24,0 25,0-25,0 24,24-24,-24 0,0 0,25 0,-25-1,25-24,0 0</inkml:trace>
  <inkml:trace contextRef="#ctx0" brushRef="#br0" timeOffset="57063.7623">13345 8806,'0'24,"0"1,0 0,0 0,0 0,0-1,0 1,0 0,0 0,0 0,0 0,0-1,-25-73,25 24</inkml:trace>
  <inkml:trace contextRef="#ctx0" brushRef="#br0" timeOffset="57228.3469">13519 8806,'0'24,"0"1,0 0,0 0,0 0,0-1,0 1,0 25,0-25,0 0,0 24,0-24,0 0,0 0</inkml:trace>
  <inkml:trace contextRef="#ctx0" brushRef="#br0" timeOffset="57656.3394">13940 8384,'0'-25,"-25"25,25 25,-24-25,-1 25,0 24,0-24,0 25,1-1,-1-24,0 0,25 0,25-50,-25 0,25 0,-25 1,0-1,24 25,-24-25,25 25,-25 25,0 0,25 24,-25-24,0 25,0-1,-25 1,25-1,0 26,0-26,0 1,0 0,0-25,0-1,0 1,0-50,-25-24,25-1,25 25</inkml:trace>
  <inkml:trace contextRef="#ctx0" brushRef="#br0" timeOffset="57908.3817">13915 8682,'0'0,"0"-25,25 25,0-25,-25 0,25 25,0 0,-1-25,-24 50,0 0,-24 0,24 0,0-1,0 26,-25-25,25 24,0-24,0 25,0-1,0-24,0 25,0-25,0 0,0-1,0 1,0 0,0 0,0-50,-25 25,25-25</inkml:trace>
  <inkml:trace contextRef="#ctx0" brushRef="#br0" timeOffset="58572.3605">13866 8806,'25'0,"-1"0,1 0,0 24,0 1,-25 0,0 0,-25 0,25-1,0 26,-25-25,25 0,0-50,0 0,25-25,-25 1,25-1,0 1,-25-26,24 26,1-26,0 26,0-1,-25 0,25 26,-25-1,24 25,-48 25,24-1,0 1,0 0,0 0,24 0,1-25,0 0,0 0,0 0,-1-25,1 25,0 0,-25 25,25-25,-25 24,0 1,0 0,-25 0,25 0,0-1,-25 26,25 0,-25-1,25 1,0-1,0 1,0 0,0-1,0 1,0 0,0-1,0-24,0 0,0 0,0-1,-24-48,24-1,-25 0,0 0,25-24,-25 24,0-25,1 25,-1-24,25 24,-25 0,0 0,25 0,25 25,-25-24,25 24,0-25,-1 25,1-25,0 25,0-25,24-24,-24 24</inkml:trace>
  <inkml:trace contextRef="#ctx0" brushRef="#br0" timeOffset="58780.3602">14585 8285,'0'25,"0"-1,-25 1,25 25,-24-25,24 24,-25-24,0 25,0 24,0-24,1-1,-1-24,25 0,0-50</inkml:trace>
  <inkml:trace contextRef="#ctx0" brushRef="#br0" timeOffset="58944.2363">14684 8334,'0'25,"25"0,0 0,0 0,0-1,-1 1,1 0,0 0,0 0,0-1,-1 1,1 0,-50 0,1-50,-1 25,0 0</inkml:trace>
  <inkml:trace contextRef="#ctx0" brushRef="#br0" timeOffset="59116.1516">14660 8582,'24'0,"1"25,0-25,0 0,0 0,-1 0,1 0,-74-25,49 50</inkml:trace>
  <inkml:trace contextRef="#ctx0" brushRef="#br0" timeOffset="59611.9828">14560 8806,'0'0,"-24"0,24 24,24-24,1 0,25-24,-25 24,-1-25,26 25,-25 0,0-25,-1 25,1 0,0-25,-25 50,-25-25,0 0,1-25,24 0,-25 1,25-1,-25 50,25-1,25 1,-25 25,0-1,0 1,0 0,0-1,0 1,0 0,0-26,0 26,-25-25,25 0,-25-50,25 0,-25 0,25-24,0-1,0 25,0-25,0 26,0-26,-24 25,24 50,0 0,-25 0,25-1,-25 1,25 0,-25 0,0 0,25 0,-24-1,-1 1,0-25,25 25,0-50,0 0</inkml:trace>
  <inkml:trace contextRef="#ctx0" brushRef="#br0" timeOffset="59736.4533">14759 8880,'25'25,"-1"-25,1 25,0-1,0-24,0 25,-1 0,1-25,0 25,0 0</inkml:trace>
  <inkml:trace contextRef="#ctx0" brushRef="#br0" timeOffset="60232.5587">15106 8582,'25'0,"0"0,-1 0,1 0,-25 25,25-25,-25 25,0 0,-25 0,25-1,-25 1,1 0,24 0,-25 0,25-1,0 1,25 0,-1 0,-24 0,25-1,-25 1,25-25,-25 25,0 0,0 0,0 0,-25-1,25 1,-25-25,1 25,-1-25,0 0,0 0,25-25,-25 25,1-25,24 1,-25 24,25-25,-25 25,25-25,25 25,0 0,-1-25,1 25,25-25,-25 25,-1-25,1 1,0-1,0 0,24 0,-24 25,0-25,25 1,-50-1,25 0</inkml:trace>
  <inkml:trace contextRef="#ctx0" brushRef="#br0" timeOffset="60416.4824">15453 8607,'25'0,"0"-25,0 25,0 0,24 0,-24 0,0 0,0 0,-1 0,-48 25,24 0,-25-25,-25 25</inkml:trace>
  <inkml:trace contextRef="#ctx0" brushRef="#br0" timeOffset="60652.428">15404 8781,'0'-25,"25"25,-1 0,1 25,0-25,-25 25,0-1,0 1,0 0,0 25,-25-26,25 1,0 0,0 0,0-50,25 0,-25 0,25-24,0-1,-1 25,1-24,0-1,-25 1,25-1,-25 0,0 1,-25 24,25 0</inkml:trace>
  <inkml:trace contextRef="#ctx0" brushRef="#br0" timeOffset="60908.6986">15577 8384,'-49'-50,"98"100,-98-124,49 49,25 50,-25-1,0 1,24 25,-24-25,25 24,-25 1,25-1,0 1,0 24,-1 1,1-26,0 26,0-1,24-24,-24 0,0-1,0 1,0-25,-1 24,1-24,0-25,-25 25,0-50,0 0,-25 0,25 1,-25-26,25 0,-24 1,-1-1</inkml:trace>
  <inkml:trace contextRef="#ctx0" brushRef="#br0" timeOffset="61063.9495">15751 8235,'25'0,"0"0,-25 25,24-25,1 25,0-25,0 25,0-25,-1 24,1-24,-25 25</inkml:trace>
  <inkml:trace contextRef="#ctx0" brushRef="#br0" timeOffset="65556.8224">18033 6722,'25'0,"-25"25,25-25,-1 25,1-25,0 0,0 0,0 0,-1 0,1 0,25-25,-25 25,24-25,-24 0,25 0,-26 1,26 24,0 0,-25 0,24 0,-24 0,25 0,-26 24,1-24,25 25,-25-25,-1 0,1 25,0-25,0 0,0 0,-1-25,1 25,25 0,-25-25,-1 1,26-1,-25 25,24-25,-24 25,25 0,-25 0,-1 0,26 0,-25 0,0 0,-1 25,26-25,-25 0,0 25,0-25,-1 0,1 0,0 0,0 0,0-25,-1 25,1-25,0 25,25-25,-26 25,1 0,25-25,-25 25,24 0,-24 0,0 25,24-25,-24 25,0-25,25 25,-26-25,1 0,0 25,0-25,0 0,-1 0,1 0,-50-25,1 25,-1 0</inkml:trace>
  <inkml:trace contextRef="#ctx0" brushRef="#br0" timeOffset="67303.8548">18604 7169,'0'-25,"0"0,0 0,0 0,-25 50,25 0,0 0,0 0,0 24,0-24,0 25,0-1,0 1,0-1,0 1,25 24,-25-24,0 0,0-1,-25 1,50-1,-25-24,0 0,0 0,0 0,0-1,0-48,0-1,0-25,0 25,0-24,0-1,0-24,0 24</inkml:trace>
  <inkml:trace contextRef="#ctx0" brushRef="#br0" timeOffset="68068.2133">18653 7069,'0'-24,"-25"24,25-25,0 0,0 50,25-25,-25 25,25-1,-25 1,0 0,25 0,-25 0,25-1,-25 1,24 25,1-25,-25-1,25 1,-25 0,25 0,-25 0,25-25,-25 24,24-24,1 25,0-25,0-25,0 1,-1 24,1-25,0 0,0 0,0 0,-1-24,1 24,0 0,-25 0,25 1,0-1,-25 0,24 25,-24-25,0 0,25 25,-25-24,0-1,0 50,0-1,-25 1,25 0,0 0,0 0,0-1,0 1,0 25,0-25,0 24,0-24,0 25,25-1,-25-24,0 25,0-1,0 1,25-1,-25-24,0 25,0-25,0-1,0 26,-25-25,25 0,0-1,0 1,0-50,0 1,0-1,25 0,-25 0,0 0,0 1,0-1,0 0</inkml:trace>
  <inkml:trace contextRef="#ctx0" brushRef="#br0" timeOffset="69199.9181">17636 5383,'25'0,"0"24,0-24,-1 0,1 0,0 0,25 0,-26 0,1 0,25-24,-25 24,-1 0,1 0</inkml:trace>
  <inkml:trace contextRef="#ctx0" brushRef="#br0" timeOffset="70044.9312">19496 7665,'0'-25,"25"25,0 0,-25 25,25-25,0 0,-25 24,25-24,-25 25,-25 0,0 0,0 24,0-24,0 0,1 0,24 0,-25-25,50 0,-1-25,1 25,0 0,0-25,0 25,0-25,-1 25,1 0,0-25,0 50</inkml:trace>
  <inkml:trace contextRef="#ctx0" brushRef="#br0" timeOffset="70247.5111">19869 7541,'-25'-25,"25"50,0-1,25-24,-25 50,0-25,0 0,0 24,0-24,0 25,0-1,0-24,0 0,0 24,0-24,0 0,0 0</inkml:trace>
  <inkml:trace contextRef="#ctx0" brushRef="#br0" timeOffset="71968.8487">18430 8756,'0'-25,"0"0,0 1,0-1,0 0,0 0,0 0,-25 25,25-24,-25-1,0 0,1 0,-1 25,0 25,-25-25,26 25,-1 0,-25 24,25 1,-24-1,24 26,0-26,25 1,-25 24,25-24,25-25,-25 25,0-26,25 1,-25 0,25-25,0 25,-1-25,1 0,0-25,0 25,0-25,-1 0,1 1,0-26,0 0,0 1,-1-1,-24 25,25-24,-25-1,25 0,-25 26,0-26,0 25,0 0,0 50,0 0,0 0,-25 0,25 24,0 1,-25 24,25-24,0-25,0 24,25 1,-25-25,0 0,0-1,0 1,25 0,-25 0,25-25,0-25</inkml:trace>
  <inkml:trace contextRef="#ctx0" brushRef="#br0" timeOffset="72308.0706">18579 8905,'-25'0,"50"0,0 25,-1-25,1 24,0-24,0 0,-25 25,25 0,-50-25,25 25,-25-25,0 25,0 0,1-25,-1 24,0-24,0 25,50-25,0 0,0 0,-1-25,1 25,0 0,0 0,0-24,-1 24</inkml:trace>
  <inkml:trace contextRef="#ctx0" brushRef="#br0" timeOffset="72528.965">18926 8830,'-25'-24,"25"48,-25 1,25 0,0 25,0-26,0 26,-24-25,24 25,0-26,0 26,0-25,0 0,0-1,24 1,-24 0,25-50</inkml:trace>
  <inkml:trace contextRef="#ctx0" brushRef="#br0" timeOffset="72828.7517">19323 8409,'-25'0,"50"25,0-1,-1-24,1 25,0-25,0 0,-25 25,25-25,-50 25</inkml:trace>
  <inkml:trace contextRef="#ctx0" brushRef="#br0" timeOffset="73355.9">19149 8632,'-25'0,"25"25,25-25,-25 25,0-1,0 1,25 25,-25-25,0 24,0-24,0 25,0-26,0 1,0 0,0 0,0-50,25 25,-25-25,25-24,-1 24,1-25,0 25,0 1,0-1,-1 0,1 25,-25 25,0 0,-25-1,25 1,-24 25,24-25,-25 24,25-24,25-50,-1 0,1 1,0-1,0 25,0-25,-1 0,1 25,0 0,0 0,-25 25,0 0,0 0,0-1,-25 1,0 0,25 0,-25 0,1-25,-1 25,0-1,25-48,-25 24,25-25,0 0,25 0,-25-25,0 1,25-1,0 1</inkml:trace>
  <inkml:trace contextRef="#ctx0" brushRef="#br0" timeOffset="73547.9728">19943 8210,'-25'25,"0"-25,25 25,-24 0,-1 0,0 24,0-24,0 25,-24-1,24 1,-25 24,26-24,-26-25,50 24,-25-24,25 0,25-25,-25-50,25 25</inkml:trace>
  <inkml:trace contextRef="#ctx0" brushRef="#br0" timeOffset="73708.7202">19869 8359,'24'0,"1"25,0 0,0 0,0-1,-1 1,1 0,0 0,0 0,0-1,-1-24,-24 25,25-25,-25 25,-25-25,-24-50,24 50</inkml:trace>
  <inkml:trace contextRef="#ctx0" brushRef="#br0" timeOffset="74344.8214">19844 8582,'-25'0,"0"0,50 25,0-25,0 0,-1 0,1 0,0 0,25 0,-26 0,1 0,-50 0,25 25,-24-25,-1 25,-25 0,25-1,-24-24,24 25,-25 0,26-25,-1 25,0-25,50 25,0-25,-1-25,1 25,0 0,25-25,-1 25,-24-25,25 25,-26 0,1-25,0 25,-50 0,0 0,1 0,-1-24,0 24,50 0,-25 24,0 1,0 0,0 25,0-26,25 26,-25 0,0-26,0 26,0 0,-25-25,25-1,0 1,0 0,0 0,-25-50,25 0,-25-24,25 24,0-25,0 25,0-24,0-1,0 25,0 0,-25 25,25 25,-24 0,-1-25,25 25,-25 24,0-24,0 0,1 0,24 0,-25 0,0-25,25-25</inkml:trace>
  <inkml:trace contextRef="#ctx0" brushRef="#br0" timeOffset="74491.9249">20042 8731,'0'0,"25"25,0-25,-25 25,25 0,-1-1,1 1,0 0,0 0,-25 0,25-25,-1 24,-24 1,25-25,-25-25,0 1</inkml:trace>
  <inkml:trace contextRef="#ctx0" brushRef="#br0" timeOffset="74856.8625">20389 8582,'25'0,"-25"25,0 0,0 0,0 0,0-1,-25 1,25 0,0 0,25 0,-25-1,25-24,0 25,0 0,-1 0,-24 0,25-1,-50 1,25 0,-24-25,24 25,-25 0,0 0,0-25,0 0,1 24,-1-24,0 0,0-24,25-1,0 0,25 0,0 0,0 25,-1-25,-24 1,25 24,0-25,25 0,-26 0,1 0,0 1,0-1,0 0</inkml:trace>
  <inkml:trace contextRef="#ctx0" brushRef="#br0" timeOffset="75012.8031">20712 8533,'25'0,"-25"-25,25 25,-1 0,1 0,-25-25,25 25,0 0,0 25,-50-25,0 25,0 0</inkml:trace>
  <inkml:trace contextRef="#ctx0" brushRef="#br0" timeOffset="75248.7391">20662 8706,'0'-24,"25"24,0 0,0 0,0 24,-25 1,0 0,-25 0,25 24,0-24,-25 25,25-25,0-1,-25 1,25 0,0 0,25-50,0 0,-25 0,25 1,-1-1,1 0,0-25,0 26,-25-26,25 25,-25-24,0 24</inkml:trace>
  <inkml:trace contextRef="#ctx0" brushRef="#br0" timeOffset="75472.5741">20786 8310,'-24'0,"48"0,-48-50,24 25,-25 0,25 1,25 48,-25 26,24-25,-24 24,25 26,0-26,0 26,0-1,-1 1,1-1,0 0,0 1,-25-1,25-24,-1 0,1-26,-25 26,25-50,-25 25,0 0,0-50,-25 25,25-25,-25 0</inkml:trace>
  <inkml:trace contextRef="#ctx0" brushRef="#br0" timeOffset="75631.8146">20985 8161,'25'0,"-1"25,1-25,0 24,0-24,0 0,-1 0,-24 25</inkml:trace>
  <inkml:trace contextRef="#ctx0" brushRef="#br0" timeOffset="77036.1137">22671 6796,'0'0,"0"-24,0-1,-24 0,24 0,0 0,0 50,0 0,0 0,0 0,0 24,0 26,0-1,0 1,-25 24,25-25,0 25,0-24,-25-1,25-24,0 24,0-49,0 25,0-26,0 1,0-50,0 1,25-1,-25 0,0-25,0 1,0-1,0 1,0-1,25-24,-25 24,0-24,0 24,0-24,0 24,0 25,0-24,0-1,0 25,0-25,0 26,0-1,0 0,0 0,0 0,0 1,0-1,0 50,0-1,24 1,-24 25,0-25,0 24,0-24,0 25,25-1,-25-24,0 25,25-25,0-1,0 1,0-25,-1 0,1 0,0-25,0 1,0-1,24 0,-24 0,0-24,0 24,-1 0,1-25,0 25,-25 1,25-1,0 0,-1 0,1 0,-25 1,25 24,-25-25,0 50,0-1,0 1,0 0,0 0,0 24,0 1,0 0,-25 24,25-24,0 49,0-25,0 1,0-1,0 1,0-26,0 26,0-26,0 1,0-25,25 24,-25-24,0 0,0 0,0-1,25 1,-50-50,25 1,-25-26,25 25</inkml:trace>
  <inkml:trace contextRef="#ctx0" brushRef="#br0" timeOffset="79140.6173">22051 4986,'0'-25,"0"0,0 0,-24 1,24 48,0 1,0 0,0 0,0 0,0-1,0 1,0 0,0 0,-25-25,25 25,0-1,0 1,25-50,-25 1,0-1,0 0,0-25,0 26,0-1,0 0,0 0,0 0,0 1,0-1,0 0,0 0,0 50,0 0,0 0,0-1,0 1,0 0,0 25,0-26,-25 1,25 0,0 0,0 0,0-1,0-48,25-1,-25 0</inkml:trace>
  <inkml:trace contextRef="#ctx0" brushRef="#br0" timeOffset="79996.2803">23465 7516,'0'-25,"25"25,0 0,0 25,-1-25,1 25,0-1,-25 1,0 0,-25 0,0-25,25 25,-24-25,-1 0,0 24,0-24,50 0,0 0,0 0,-1 0,1 25,0 0,-25 0,-25-25,25 25,0-1,-25-24,25 25,-24-25,24 25,-25-25,25 25,-25-25</inkml:trace>
  <inkml:trace contextRef="#ctx0" brushRef="#br0" timeOffset="80340.3016">23763 7466,'25'0,"-25"25,0 0,0 0,0-1,-25 1,25 0,0 0,0 0,0-1,0 1,-25 25,25-25,0-1,0 1,0 25,0-25,-25-1,25 1,0 0,0 0,25-25,-25 25</inkml:trace>
  <inkml:trace contextRef="#ctx0" brushRef="#br0" timeOffset="83784.0571">4217 10567,'0'-25,"-25"25,50 0,0 0,-1 0,1 0,0-25,0 25,0 0,-1 0,26 0,-25 0,0 0,-1 0,1 0,0 0,0 0,0 0,-1 0,1 0,-50 0,1 0</inkml:trace>
  <inkml:trace contextRef="#ctx0" brushRef="#br0" timeOffset="84584.4958">4192 10840,'-25'-25,"0"25,50 0,0 0,0-25,0 25,-1 0,1 0,0 0,0 0,0 0,-1-25,1 25,0 0,0 0,0 0,-1 0,1 0,0 0,0 0,0-25,-1 25,1 0,0 0,0 0,0 0,-1 0,-48 25,-1-25,0 0</inkml:trace>
  <inkml:trace contextRef="#ctx0" brushRef="#br0" timeOffset="87659.8978">5507 10468,'24'-25,"-24"0,25 25,-25-25,0 0,0 1,25 24,-25-25,0 0,0 0,0 0,-25 25,25-24,0-1,-25 25,25-25,-24 25,24-25,-25 0,0 1,0 24,0-25,1 25,24 25,-25-25,0 0,0 24,0 1,1 0,-1 25,25-26,-25 26,0 0,25-1,-25 1,25 24,0-24,0-1,0 1,0 0,0-26,0 1,25 0,-25 0,0 0,25-1,0-24,0 0,-1-24,1 24,-25-50,25 25,0 0,0-24,-1-1,1 1,0 24,-25-25,25 1,-25 24,25-25,-25 25,0 1,0-1,0 0,0 0,0 0,0 50,0 0,-25 25,25-1,0 1,0-1,-25 1,25 0,0-1,0-24,0 25,25-26,-25 1,0 25,25-25,-1-1,1 1,0-25,0 0,0 0,-1-25,1 25,0-24</inkml:trace>
  <inkml:trace contextRef="#ctx0" brushRef="#br0" timeOffset="87952.9047">5755 10567,'0'-25,"0"50,0 0,0-1,0 1,0 0,0 0,0 0,0-1,-25 26,25-25,0 0,0-1,0 1,0 0,0 0,25-25,-25-25,0 0,0 0,24 1</inkml:trace>
  <inkml:trace contextRef="#ctx0" brushRef="#br0" timeOffset="88207.9744">5953 10517,'-25'25,"25"0,0 0,0-1,0 1,0 0,0 0,0 0,0-1,0 1,0 0,0 0,0 0,0-1,0 1,0 0</inkml:trace>
  <inkml:trace contextRef="#ctx0" brushRef="#br0" timeOffset="88871.9355">6325 10046,'0'0,"-25"0,50 0,-25 25,0 0,0 24,0 1,0-1,0 1,0 24,0 1,0-1,-25 1,25-1,0-24,0 24,0-49,-24 24,24-24,0 0,24-25,-24-25,0 0,0-24,0-1,0 1</inkml:trace>
  <inkml:trace contextRef="#ctx0" brushRef="#br0" timeOffset="89320.9673">6325 9922,'0'25,"25"-1,-25 26,25-25,-25 25,25-1,-25 1,24-1,1-24,0 25,-25-25,25-1,0-24,-1 25,1-25,0 0,0 0,0-25,-1 1,1-1,0 0,0 0,0-24,-1 24,-24-25,25 25,0-24,-25 24,25 0,-25 0,25 0,-50 50,25 0,0 0,0 25,-25-1,25 1,0-1,0 26,0-26,-25 26,25-26,25 26,-25-26,0-24,0 25,0-25,0-1,25 1,-25 0,0-50</inkml:trace>
  <inkml:trace contextRef="#ctx0" brushRef="#br0" timeOffset="89636.8911">7169 10492,'0'-24,"0"-1,0 50,0-1,0 1,0 0,0 0,0 24,-25-24,25 25,0-25,0-1,0 1,0 0,25-25,-25-25,24-24,-24 24</inkml:trace>
  <inkml:trace contextRef="#ctx0" brushRef="#br0" timeOffset="89836.2824">7342 10418,'0'25,"0"0,0-1,0 1,0 0,-25 25,25-1,0-24,0 25,0-26,0 1,0 0,0 0,0 0,0-1,0 1</inkml:trace>
  <inkml:trace contextRef="#ctx0" brushRef="#br0" timeOffset="90779.6949">7615 10344,'25'0,"0"24,-1-24,1 0,0 0,25 0,-1 0,-24 0,25 0,-26 0,1 0,25 0,-25-24,0 24,-1 0,1 0,-50 0</inkml:trace>
  <inkml:trace contextRef="#ctx0" brushRef="#br0" timeOffset="91392.0299">8905 10170,'0'-25,"0"0,0 1,0-1,0 0,0 0,0 0,0 0,0 1,-25-1,25 0,-25 0,0 25,1 0,-1 25,0 0,-25 24,26 26,-1-1,-25 1,25-1,25 1,-24-1,24 0,0 1,0-26,0-24,24 0,-24 0,25 0,0-1,0-24,-25-24,25 24,-1-50,26 25,-25-24,0-26,-1 26,1-1,0 0,0-24,-25 24,25 1,-25-1,0 1,0 24,0 0,0 50,-25 24,25 1,-25 0,25 24,0-24,0 24,0-24,0-1,0-24,0 25,0-1,25-24,-25 0,25 0,-1-1,1-24,0-24,0-1</inkml:trace>
  <inkml:trace contextRef="#ctx0" brushRef="#br0" timeOffset="91712.0752">9103 10443,'25'25,"0"-25,0 24,0-24,-1 25,-24 0,-24 0,24 0,-25-25,0 24,25 1,-25-25,0 25,1 0,48-25,1 0,0 0,0 0,0-25,-1 25,1 0,0 0,0-25,0 25,-1 0</inkml:trace>
  <inkml:trace contextRef="#ctx0" brushRef="#br0" timeOffset="91928.0721">9451 10319,'-25'25,"25"-1,0 1,0 0,0 25,0-26,0 26,0-25,0 0,0 24,0-24,0 0,0 0,0-1,0 1</inkml:trace>
  <inkml:trace contextRef="#ctx0" brushRef="#br0" timeOffset="92307.8808">9872 9996,'0'0,"0"-25,0 1,0 48,0 1,0 25,0 0,0-1,0 1,0 24,0 1,0-1,0 0,-25-24,25 24,0-24,0 0,0-26,0 1,0-50,0 1,0-1,0-25</inkml:trace>
  <inkml:trace contextRef="#ctx0" brushRef="#br0" timeOffset="92708.285">9897 9872,'0'25,"25"0,-25 0,0 24,25-24,-25 25,24-1,-24 1,25-25,-25 24,25-24,0-25,-25 25,25-25,0 0,-1 0,1-25,0 0,0 1,0-1,-1-25,1 25,0-24,-25 24,25-25,-25 25,25-24,-25 24,0 0,0 50,0 0,0 0,-25 24,25 1,0 0,0-1,0 1,0 24,0-24,0 24,0 1,0-26,0 1,0-1,0-24,0 25,0-25,25-1,-25 1,-25-50,50 1</inkml:trace>
  <inkml:trace contextRef="#ctx0" brushRef="#br0" timeOffset="93080.2544">10567 10418,'25'-25,"-1"25,1 0,0 25,0-25,0 25,-25 0,0-1,0 1,-25 0,0 0,0 0,0-25,1 24,-1 1,0-25,25 25,-25-25,50 0,0 0,-25-25,25 25,-1 0,1 0,0 0,0 0,0-25,-1 25,1 0,0 0,0 0</inkml:trace>
  <inkml:trace contextRef="#ctx0" brushRef="#br0" timeOffset="93296.1884">10889 10344,'0'24,"0"1,0 0,0 25,0-26,0 1,0 25,0-25,0-1,25 26,-25-25,0 0,0-1</inkml:trace>
  <inkml:trace contextRef="#ctx0" brushRef="#br0" timeOffset="94004.8799">11435 10244,'25'0,"0"0,-1 0,26 0,-25 0,24 0,1-24,0 24,-1 0,-24 0,25 0,-1 0,-24 0,0 0,0 0,-50 0,0 0,0 0</inkml:trace>
  <inkml:trace contextRef="#ctx0" brushRef="#br0" timeOffset="94216.9259">11733 9922,'-25'0,"25"25,0-1,0 26,0 0,0-1,0 26,0-26,0 1,0 24,0-24,0 24,0-24,0 0,0-1,0 1,25-1,-25-24,24 0,-24 0</inkml:trace>
  <inkml:trace contextRef="#ctx0" brushRef="#br0" timeOffset="94780.0129">12774 10120,'0'0,"0"-24,0-26,0 25,0-25,0 26,-24-1,24 0,0 0,-25 0,0 25,0 0,0 25,-24 0,24 0,-25 49,26-24,-26 24,25 26,0-26,1 0,24 1,0-1,0-24,24-1,-24-24,0 0,25 0,0 0,0-25,0-25,-1 25,26-50,-25 25,0-24,-1-1,1 1,25-1,-25 0,-25-24,24 24,-24 1,25-1,-25 25,0-24,0 24,-25 0,25 50,-24 0,24 0,0 24,0 1,-25-25,50 24,-25 1,0-1,0-24,0 25,0-1,0-24,0 25,24-50,-24 25,25-1,0-24,0 0,0 0</inkml:trace>
  <inkml:trace contextRef="#ctx0" brushRef="#br0" timeOffset="95187.5578">12998 10344,'24'0,"1"0,0 24,0 1,-25 0,0 0,-25 0,0-1,0 1,1 0,-1-25,0 25,50-25,-25-25,25 25,-1 0,1 0,0 0,0 25,-25 0,0-1,-25 1,25 0,-25 0,0 0,25-1,-24-48</inkml:trace>
  <inkml:trace contextRef="#ctx0" brushRef="#br0" timeOffset="95379.9884">13246 10319,'0'25,"0"-1,0 1,0 0,0 0,0 0,0 24,0-24,0 25,0-26,0 1,0 25,0-25,0-1,-25 1,-25-25</inkml:trace>
  <inkml:trace contextRef="#ctx0" brushRef="#br0" timeOffset="95744.0173">13667 9947,'0'-25,"0"50,25-25,-25 24,0 26,0 0,0 24,0-24,0 24,-25-24,25 24,0 1,-24-26,24 26,-25-26,25-24,0 0,0 0,0-50,0 0,0 0,0-24</inkml:trace>
  <inkml:trace contextRef="#ctx0" brushRef="#br0" timeOffset="96168.0859">13643 9872,'0'-25,"24"50,1 0,-25 25,25-26,-25 26,25 0,0-1,-25 1,24-25,1 0,-25-1,25 1,0 0,0-25,-1 0,1-25,0 25,0-25,0-24,-1 24,1-25,0 26,0-26,-25 0,25 1,-25-1,24 0,-24 26,25-1,-25 0,0 0,0 50,-25 0,25 24,0-24,-24 25,24-1,0 26,0-25,0 24,-25-24,25 24,0 0,0-24,0 0,0-1,25-24,-25 25,0-26,0 1,0 0,0 0,24-50,-24 0</inkml:trace>
  <inkml:trace contextRef="#ctx0" brushRef="#br0" timeOffset="96593.0385">14362 10269,'25'0,"0"0,-1 25,1-25,0 25,-25 0,0-1,0 1,-25 0,0-25,25 25,-24 0,-1-25,25 24,-25-24,50-24,0 24,-25-25,24 25,1 0,0-25,0 25,0 0,-25 25,24 0,-48-1,24 1,0 0,0 0,-25 0,25-1,-25 1,25 0,-25-25,25 25,0 0,0-50,0 0,0 0,0-24</inkml:trace>
  <inkml:trace contextRef="#ctx0" brushRef="#br0" timeOffset="96832.9723">14759 10244,'0'25,"0"0,0 0,-25 0,25-1,0 1,0 25,0-25,0 24,0-24,25 25,-25-26,0 26,0-25,0 0,0-1,0 1,0-50,0 1,0-1</inkml:trace>
  <inkml:trace contextRef="#ctx0" brushRef="#br0" timeOffset="138048.6409">21208 10666,'0'25,"-25"0,25 24,-25-24,1 25,-1-26,0 51,-25-26,26 1,-26 0,0 24,26-49,-26 25,50-26,0-48,0-1,0 0,25-25,0 25,-1-24,1 24,0 0,0 0,0 25,-1 0,1 25,0 25,-25-25,0 24,0-24,0 25,-25-1,25 1,-25-25,25 24,0-24,0-50,0 1,25-1,-25 0,25-25,0 1,-25 24,25-25,-1 25,1-24,25 24,-25 0,-1 0,26 1,-25 24,24-25,-24 0,0 25,0-25,0 25,-25-25,-25 25,25-24,-25 24,0 0,0-25,1 25,-1-25,0 25,0-25,0 0,1 1,24-1,-25 0,25 0,0 50,25 0,-25 0,24 24,1 1,0-1,0 26,0-1,-1 1,1 24,0-25,0 1,0-26,-1 1,1 0,0-26,0 26,0-25,-25-50,0-25,-25 26,25-26,0 0,-25-24</inkml:trace>
  <inkml:trace contextRef="#ctx0" brushRef="#br0" timeOffset="138191.9249">21406 10592,'25'0,"-25"24,25 1,0 0,0 0,-1 0,1-1,-25 1,25 0,0-25,0 25</inkml:trace>
  <inkml:trace contextRef="#ctx0" brushRef="#br0" timeOffset="138736.0036">21903 10666,'0'0,"0"25,24 0,-24-1,25-24,-25 25,0 0,25-25,-25 25,0 0,25-25,-25-25,25 25,-25-50</inkml:trace>
  <inkml:trace contextRef="#ctx0" brushRef="#br0" timeOffset="139068.8351">22175 10641,'0'0,"25"0,-25 25,0 0,-25 0,1-1,-1 1,0 0,0 25,0-26,-24 1,-1 25,1-25,24-1,-25 1,1 0,24 0,0-25,0 0,0 0,0 0,50 0,0-25,0 25,25-25,-1 25,1-25,24 1,-24 24,-1-25,26 25,-26-25,1 25,0-25,-26 25,1 0,0 0,-25-25,-25 25,25-24,-25 24,-24 0,24-25</inkml:trace>
  <inkml:trace contextRef="#ctx0" brushRef="#br0" timeOffset="139296.4629">22002 10542,'0'-25,"0"0,25 25,-1 25,-24 0,0 25,0-26,0 26,0 0,25 24,-25-24,0 24,-25 0,25-24,0 0,0-1,0-24,0 25,0-25,0-50,0 0,0-25,0 25</inkml:trace>
  <inkml:trace contextRef="#ctx0" brushRef="#br0" timeOffset="140220.8421">22076 10914,'0'-25,"0"50,0-25,-25 25,25 0,-24-1,24 26,-25-25,0 0,0 24,0-24,1 25,24-25,-25-25,25 24,0-48,25 24,-1-25,-24 0,25 25,0-25,0 0,0 0,-1 25,1-24,0-1,0 25,-50 0,25 25,-25-1,0 1,25 0,-24-25,24 25,0 0,-25-25,25 25,-25-25,50-25,-25 0,25 0,-25 0,0 0,24 25,-24-24,0-1,25 0,-25 0,0 0,25 25,-25-24,0-1,0 50,25-25,0 0,-1 24,1 1,0-25,0 25,24-25,-24 25,0-25,0 0,-50 0,0 0,0 0,-24 0,24 0,0-25,0 25,1 0,24 25,0 0,0-1,0 1,0 0,0 0,0 25,0-26,-25 1,25 0,-25 0,25 0,-25-1,25 1,-25-25,50 0,0 0,0 25,0-25,-1 0,1 25,0 0,0-1,0-24,-25 25,24-25,-48 0,-1-25,25 1</inkml:trace>
  <inkml:trace contextRef="#ctx0" brushRef="#br0" timeOffset="140825.0661">22225 11162,'0'25,"0"0,0 0,0 24,0-24,-25 25,25-26,-25 26,1-25,24 0,-25-1,0 1,0 0,0-25,1 25,-1-50,0 25,0 0,0-25,1 25,-1-25,0 1,0-1,25 0,0 0,25 0,-25 1,25-26,24 25,26 25,-50-74,74 74,-99-100,124 76,-124-51,49 50,1 1,0-26,-26 50,1-25,0 0,0 25,-25 25,-25 0,0 0,25 0,-25-1,25 1,0 0,25-25,0 0,0 0,0-25,-1 25,1-25,0 1,0 24,0-25,-50 50,0-25,0 24,25 1,-25 0,1 0,-1 0,25 24,0-24,-25 25,25-25,0 24,-25-24,25 0,0 0,-25-1,25 1,-24 0,24 0,-25-25,25 25,-25-25,0 0,0 24,1-24,-1 0,0-24,0-1,25 0,-25 0,1-24</inkml:trace>
  <inkml:trace contextRef="#ctx0" brushRef="#br0" timeOffset="140940.7999">22225 11187,'0'0,"25"0,0 25,-1-25,1 25,25-1,-25 1,24 25,-24-25,49 49,-98-99,148 124,-174-148,174 148,-198-173,98 98,1-48</inkml:trace>
  <inkml:trace contextRef="#ctx0" brushRef="#br0" timeOffset="141112.2798">22895 10716,'-25'24,"25"1,-25 25,0-25,25-1,-24 26,-1-25,0 24,0-24,0 0,50 0,-75-25</inkml:trace>
  <inkml:trace contextRef="#ctx0" brushRef="#br0" timeOffset="141272.3099">22969 10691,'75'49,"-150"-98,100 49,124 124,-248-199,297 199,-322-198,198 99,-98 0,48-25,1 24,0 1,0-25,-25 25,-25 0,0-25,0 0</inkml:trace>
  <inkml:trace contextRef="#ctx0" brushRef="#br0" timeOffset="141431.9542">22870 10939,'25'0,"0"0,-1 0,1 0,0 0,0 0,0 0,-1 0,1 0,-25 25,-25-25,1 24</inkml:trace>
  <inkml:trace contextRef="#ctx0" brushRef="#br0" timeOffset="142168.0292">22845 11088,'25'0,"0"0,0 0,-25 24,24-73,1 49,0-25,0 25,-25-25,25 25,-25-25,0 1,-25-1,25 50,-25-1,25 26,25-25,-25 24,0 26,0-25,0-1,0 26,25-26,-25 1,0-1,0-24,0 25,0-25,0-1,-25 1,0-25,25-25,-25 25,0-24,1-1,24 0,-25 0,0-24,25 24,-25-25,25 25,0 1,0-1,0 0,25 25,-25-25,25 0,24 1,-24-1,25 0,-25 0,24 0,1 0,-1 1,-24-1,25 0,-25 0,24 0,-24 25,-25-24,25 24,-25 24,-25-24,25 25,0 0,-25 0,25 0,0-1,25 1,0-25,0 25,-1 0,-24 0,25 0,-25-1,0 1,0 0,0 0,0 0,-25-1,25 1,0 0,-24-25,24 25,-25-25,0 25,0-25,0-25,1 0,24 0,0 0,24 1,1-1,0 0,0 0,0 25,24-25,-24 1,0 24,0-25,24 0,-24 0,0 0,0 0,-25 1</inkml:trace>
  <inkml:trace contextRef="#ctx0" brushRef="#br0" timeOffset="142316.9666">23788 10889,'0'0,"24"0,1 0,0 0,0-25,0 25,49 50,100 24,-373-198,224 124,0 0,0 0,0 0,-1 0,-24 25</inkml:trace>
  <inkml:trace contextRef="#ctx0" brushRef="#br0" timeOffset="142556.6961">23688 11088,'25'0,"0"0,0 0,0 24,-1-24,-24 25,0 0,25 0,-50 0,25 0,0 24,0-24,-24 0,24 0,0-1,-25-24,50 0,-25-24,0-1,24-25,1 25,-25-24,25-1,-25 0,25 1,-25-26,0 26,0-1</inkml:trace>
  <inkml:trace contextRef="#ctx0" brushRef="#br0" timeOffset="142776.1425">23837 10616,'-25'-24,"50"48,-25 1,25 0,-25 25,25-26,0 26,0 24,-25-24,24 24,-24 1,25-1,0 1,-25-1,0-24,25 24,-25-24,25-1,-25-24,24 25,-24-25,0-1,25 1,-25-50,0 1,0-26,25 25,-25-24</inkml:trace>
  <inkml:trace contextRef="#ctx0" brushRef="#br0" timeOffset="142984.1214">24061 10542,'0'-25,"0"0,24 25,1 0,-25 25,25-25,0 25,0 0,-1 0,1-1,0 1,-25 0,25 0,-25 0,0-1</inkml:trace>
  <inkml:trace contextRef="#ctx0" brushRef="#br0" timeOffset="146708.3604">4266 12576,'-24'0,"48"0</inkml:trace>
  <inkml:trace contextRef="#ctx0" brushRef="#br0" timeOffset="147160.0452">4142 12551,'-24'0,"48"0,1 0,0 0,0 0,0 0,-1 0,1 0,0-25,25 25,-1 0,-24-24,0 24,0 0,-1-25,1 25,0 0,0 0,0 0,-50 0,0 0,25 25,-25-25,0 0,1 24</inkml:trace>
  <inkml:trace contextRef="#ctx0" brushRef="#br0" timeOffset="147684.153">4167 12725,'25'0,"0"0,0 0,-1 0,26 0,-25 0,0 0,24 0,-24-25,0 25,24-25,-24 25,0 0,25-25,-26 25,1-24,0 24,0 0,0 0,-25-25,0 50,-25-25,-25-25,25 25</inkml:trace>
  <inkml:trace contextRef="#ctx0" brushRef="#br0" timeOffset="150556.3024">19720 11981,'-25'0,"0"24,25 1,0 25,-25-25,1 24,-1 1,25 24,-25 1,0-1,0 1,-24-26,24 26,25-1,-25 0,0-24,25 0,-25-26,25 26,0-25,0 0,-24-1,48-24,-24-24,0-26,25 0,-25-24</inkml:trace>
  <inkml:trace contextRef="#ctx0" brushRef="#br0" timeOffset="150980.3756">19695 11956,'0'-25,"25"50,-25 0,25-1,-25 1,0 0,24 0,-24 0,0 24,0-24,25 25,-25-25,0 24,0-24,25 25,-25-1,0 1,25-1,-25 1,25 0,-25-1,24 1,-24-1,25 1,-25 0,0-1,25-24,-25 25,0-26,25 1,-25 0,0 0,-25-50,25 0,-25 0,25 1,-25-1,1-25,-1 25,0 1,25-1</inkml:trace>
  <inkml:trace contextRef="#ctx0" brushRef="#br0" timeOffset="151208.1525">19472 12601,'0'25,"24"-25,1 0,0 0,25-25,-25 25,-1 0,26 0,-25-25,0 25,-1 0,1 0,0 0,0 0</inkml:trace>
  <inkml:trace contextRef="#ctx0" brushRef="#br0" timeOffset="151636.3822">20166 12874,'0'-25,"25"25,-25-25,25 25,0-25,-1 0,1 25,-25-24,25 24,-50 0,25 24,0 1,-25 0,1 0,24 24,-25 1,25 0,-25-26,25 26,0-25,0 0,25-25,-25 24,0 1,25-25,-1 0,-24-25,25 25,-25-24,25-26,0 25,-25 0,25 1,-25-26,0 25,-25-24,25 24</inkml:trace>
  <inkml:trace contextRef="#ctx0" brushRef="#br0" timeOffset="151780.6816">20241 12502,'24'0,"1"0,-25 24,25-24,0 0,-25 25,25-25,-1 0,1 0,-25 25</inkml:trace>
  <inkml:trace contextRef="#ctx0" brushRef="#br0" timeOffset="152244.7144">20489 12923,'24'0,"-24"-25,25 1,-25-1,25 0,0 0,0 0,-25 1,24 24,-48 24,24 1,0 0,0 0,0 0,0-1,-25 1,25 25,0-25,0 24,0-24,0 25,0-26,0 26,0 0,0-1,-25 1,25 0,0-1,0-24,0 25,-25-26,25 26,0-25,-25 0,25-1,-24 1,-1-25,25 25,-25-25,0 0,0 0,1-25,-1 25,0-25,0 1,0-26,1 25,-1-24,25-1,0 0,-25-24</inkml:trace>
  <inkml:trace contextRef="#ctx0" brushRef="#br0" timeOffset="152472.1662">20637 12452,'0'0,"25"0,0 25,0 0,0-25,0 24,-1-24,-48 0,-1 25</inkml:trace>
  <inkml:trace contextRef="#ctx0" brushRef="#br0" timeOffset="154292.0179">22969 12229,'0'-25,"0"0,0 50,0 0,0 0,0-1,0 26,0 0,0-1,0 26,0-1,0 0,-25 1,25-26,0 26,0-26,0 1,0 0,0-1,0-24,0 0,-24 0,24-1,0 1,0-50,0 1,-25-26,25 0,0 1</inkml:trace>
  <inkml:trace contextRef="#ctx0" brushRef="#br0" timeOffset="154941.0095">23019 12105,'0'-25,"0"50,0-1,25-24,-25 25,0 0,24 25,-24-25,0-1,25 1,-25 0,25 0,-25 0,25-1,0 1,-1-25,1 25,0-25,0 0,0-25,-1 0,1 25,25-49,-25 24,-1 0,1 0,25 1,-25-1,-1-25,-24 25,25 0,0 25,-25-24,0-1,25 25,-25-25,0 0,-25 50,25 0,-25-25,25 25,0 24,-25-24,25 25,-24-1,24 1,0 0,-25 24,25-24,0 24,0-24,0 24,-25 0,25-24,0 24,0-24,0 0,0-1,0 1,0-1,0-24,0 0,0 0,0 0,0 0,0-75,0 25</inkml:trace>
  <inkml:trace contextRef="#ctx0" brushRef="#br0" timeOffset="155340.5183">23688 12874,'25'-25,"0"25,0-25,0 0,-1 0,1 25,-50 0,25 25,0 0,-24 0,24 0,-25-1,25 1,0 0,-25 25,25-26,0 1,0 0,0 0,25-25,0 0,-25-25,24 25,1-25,-25 0,0 1,0-1,25 0</inkml:trace>
  <inkml:trace contextRef="#ctx0" brushRef="#br0" timeOffset="155484.1359">23887 12551,'25'0,"-25"25,25-25,-25 25,0 0</inkml:trace>
  <inkml:trace contextRef="#ctx0" brushRef="#br0" timeOffset="155940.2031">23937 12973,'24'0,"1"-25,-25 0,25 25,0-25,0 1,-1-1,-48 50,24-1,-25-24,25 25,0 0,-25 0,25 0,0 24,0-24,0 0,0 24,0 1,0-25,-25 25,25-1,0 1,0-1,0 1,-25 0,25-1,0 1,0-1,-24-24,24 25,0-25,-25-1,0 1,25 0,-25 0,0 0,0-25,1 0,-1 0,0-25,25 0,-25 0,25-24,0-1</inkml:trace>
  <inkml:trace contextRef="#ctx0" brushRef="#br0" timeOffset="156192.2989">24135 12526,'25'-24,"0"48,-25 1,0 0,-25 0</inkml:trace>
  <inkml:trace contextRef="#ctx0" brushRef="#br0" timeOffset="158760.188">20786 12750,'25'0,"0"0,0 0,0-25,-1 25,1 0,25-25,-25 25,-1 0,1 0,0-25,0 25,0 0,-25 25,-25-25,0 0</inkml:trace>
  <inkml:trace contextRef="#ctx0" brushRef="#br0" timeOffset="159040.5445">20811 12948,'-25'0,"50"0,0 0,-25-25,25 25,0 0,24 0,-24-25,0 25,0 0,-1 0,1 0,25 0,-25 0,-1-24,1 24,0 0,0 0,-50 0</inkml:trace>
  <inkml:trace contextRef="#ctx0" brushRef="#br0" timeOffset="159537.0828">21580 12477,'0'0,"-25"-25,0 50,1 0,-1-25,25 24,-25 26,25-25,-25 24,25 1,-25-25,25 24,0 1,0-25,0 24,0-24,25 0,-25 0,25 0,0-1,0-24,-1 0,-24-24,25 24,0-25,-25 0,25 0,-25 0</inkml:trace>
  <inkml:trace contextRef="#ctx0" brushRef="#br0" timeOffset="159792.1749">21580 12725,'25'0,"0"0,-1 0,1 0,0 0,0 0,25 0,-26 0,1 0,0 0,0 0,0 0,-1 0,1 0,-25-25</inkml:trace>
  <inkml:trace contextRef="#ctx0" brushRef="#br0" timeOffset="160044.1114">22027 12551,'-25'0,"25"25,0 0,0 0,0-1,0 1,0 0,0 25,0-26,0 1,0 0,0 0,0 24,0-24,0 0</inkml:trace>
  <inkml:trace contextRef="#ctx0" brushRef="#br0" timeOffset="160324.3152">22175 12378,'25'24,"-25"1,0 0,25 0,-25 0,25-1,-25 1,25 0,-25 25,24-26,-24 26,25-25,-25 24,0 1,0-25,0 24,0-24,-25 25,25-25,-24-1,24 1,-25 0,0 0,0 0,-24-1,24 1,0-25</inkml:trace>
  <inkml:trace contextRef="#ctx0" brushRef="#br0" timeOffset="160815.9676">22051 12055,'25'-25,"0"0,0 1,0 24,-25-25,24 25,-48 25,24-1,-25 1,25 0,-25 0,25 0,0 24,0-24,0 0,0 0,0 0,0-1,0 1,25 0,0-25,-1 0,-24-25,25 0,-25 1,25-1,-25 0,0 0,0 0</inkml:trace>
  <inkml:trace contextRef="#ctx0" brushRef="#br0" timeOffset="160976.5014">22126 11757,'0'25,"25"-25,-25 25,0 0,24-25,1 25,-25-1,25-24,-25 25</inkml:trace>
  <inkml:trace contextRef="#ctx0" brushRef="#br0" timeOffset="161232.3354">22225 12030,'25'0,"0"0,-1 0,1 0,0 0,0 0,0 0,-1 0,1 0,0 0,-50 0</inkml:trace>
  <inkml:trace contextRef="#ctx0" brushRef="#br0" timeOffset="161400.1627">22374 11906,'0'25,"0"0,0 0,0-1,0 1,0 0,0 0,0 24,0-24,0 0,0 0,0 0</inkml:trace>
  <inkml:trace contextRef="#ctx0" brushRef="#br0" timeOffset="161840.8315">22523 12030,'24'-25,"1"1,0 24,-25-25,25 25,-50 0,25 25,0-1,0 1,0 0,0 0,0 0,0-1,0 1,0 0,0 25,0-25,0-1,0 26,0-25,0 0,-25-1,25 1,0 0,0 0,0 0,-25-25,25 24,-24 1,-1 0,0-25,0 0,0-25,25 0,-24-24,24-1</inkml:trace>
  <inkml:trace contextRef="#ctx0" brushRef="#br0" timeOffset="162511.9686">22597 11757,'25'0,"-25"-24,25 24,-25 24,0 1,-25-50,50 25,-25 25,-25-25,25-25,25 25</inkml:trace>
  <inkml:trace contextRef="#ctx0" brushRef="#br0" timeOffset="172235.8412">5482 12477,'0'-25,"25"25,-25-25,0 0,0 1,0-1,0 0,0 0,0 0,0 1,-25-1,25 0,-25-25,25 25,-25 1,0-1,1 25,-1-25,0 25,0 0,0 25,1-25,-1 25,0-1,0 26,0-25,1 25,-1 24,0-24,0-1,0 26,25-26,0 26,0-1,0-24,0 24,0-24,25-26,-25 26,0-25,25 0,-25-1,25-24,-25 25,25-25,-1 0,1-25,0 25,-25-24,25-26,0 0,-1 1,26-1,-25 1,-25-1,25-24,-1 24,1 0,0 1,-25-1,0 1,25 24,-25 0,0 0,0 0,0 1,0-1,0 50,0 24,-25-24,25 25,-25-1,25 1,0-1,-25 1,25 24,0-24,0-25,0 24,0 1,0-25,25 0,-25 24,25-24,0 0,0 0,-1-25,1 0,0-25</inkml:trace>
  <inkml:trace contextRef="#ctx0" brushRef="#br0" timeOffset="172736.6433">5680 12626,'0'24,"0"1,0 0,0 0,0 0,0-1,0 26,-25-25,25 0,0-1,0 1,0 0,0 0,0 0,0-50,0 0,25 0</inkml:trace>
  <inkml:trace contextRef="#ctx0" brushRef="#br0" timeOffset="173120.4246">5854 12576,'0'0,"0"25,0 0,0-1,0 1,0 0,0 0,-25 0,25 24,0-24,0 0,0 0,0-1,-25 1,25 0,0 0,0 0,0-1,0-48,0-1,0 0,0-25</inkml:trace>
  <inkml:trace contextRef="#ctx0" brushRef="#br0" timeOffset="180261.2103">6375 12378,'-25'0,"0"0,0 24,1-24,24 25,-25-25,25 25,-25 0,0 24,0-24,25 25,0-1,-24-24,24 25,0-25,24-1,-24 1,0 0,25-25,-25 25,25 0,0-25,0 0,-1 0,1 0,0 0,0-25,0 25,-1-25,-24 0,25 0</inkml:trace>
  <inkml:trace contextRef="#ctx0" brushRef="#br0" timeOffset="180524.6184">6424 12551,'-24'0,"48"0,1 0,0 0,0 25,0-25,24 0,-24-25,0 25,0 0,-1 0,-24-25,25 25,0 0,0 0,0 0,-1 0,-73-74</inkml:trace>
  <inkml:trace contextRef="#ctx0" brushRef="#br0" timeOffset="180752.18">6945 12303,'0'25,"0"0,0 0,0-1,0 1,0 25,0-25,0-1,0 26,0-25,0 24,0-24,25 0,-25 25,0-26,0 1,25-25</inkml:trace>
  <inkml:trace contextRef="#ctx0" brushRef="#br0" timeOffset="180988.2069">7119 12254,'25'24,"0"1,-1 0,-24 0,25 0,0-1,0 1,0 25,-25-25,24-1,-24 1,0 25,-24-25,24-1,-25 26,0-25,0 24,0-24,1 0,-1 0,0-25,0 0</inkml:trace>
  <inkml:trace contextRef="#ctx0" brushRef="#br0" timeOffset="181383.9988">7243 11733,'25'0,"0"0,-1 24,1-24,-25 25,0 0,0 0,-25 0,25-1,-24 1,-1 0,25 0,-25-25,50 0,0 0,-1 0,1 0,0-25,0 25,0 0,-1 0</inkml:trace>
  <inkml:trace contextRef="#ctx0" brushRef="#br0" timeOffset="182236.1811">7937 11881,'-24'-24,"24"-1,0 50,-25 24,0 1,25-25,-25 49,0-24,1-1,24 1,-25 24,0-24,0 0,25 24,-25-24,1-1,24 1,0-1,-25-24,25 25,0-25,-25-1,25 1,0 0,0-50,25 0,-25-24,-25-50,25 49,25 0</inkml:trace>
  <inkml:trace contextRef="#ctx0" brushRef="#br0" timeOffset="185817.2564">19422 14362,'-25'-25,"25"50,25 25,-25-26,0 51,-25-26,25 26,0-1,-25 1,25-1,-24-24,24 24,-25 0,25-24,0-25,0 24,0-24,0 0,0-50,0 0,0 1,0-51</inkml:trace>
  <inkml:trace contextRef="#ctx0" brushRef="#br0" timeOffset="186232.1622">19372 14238,'25'0,"0"25,-25-1,25 26,-25-25,25 25,-1-26,-24 26,25 0,0-26,0 26,-25-25,25 0,0-1,-1-24,1 0,0 0,0 0,0-24,-1-1,26 0,-25-25,0 26,-25-26,24 0,1 26,-25-26,25 25,-25-25,0 26,0-1,0 0,0 50,0 0,0-1,-25 26,25 0,-25 24,25-24,-24 24,24 1,0-1,0 0,0 1,0-26,0 1,0 0,0-1,0-24,24 0,-24 0,0-1,25-24</inkml:trace>
  <inkml:trace contextRef="#ctx0" brushRef="#br0" timeOffset="186572.1824">20017 14932,'25'0,"0"0,0-24,0-1,-1 0,1 25,0-25,-25 50,0 0,-25 0,25-1,0 26,-25-25,25 24,0-24,0 0,0 0,0 0,0-1,25-24,0-24,0-1,0 0,-25-25,24 26,1-1,-25-25,25 25,-25-24,0 24</inkml:trace>
  <inkml:trace contextRef="#ctx0" brushRef="#br0" timeOffset="186676.2102">20290 14660,'0'0,"-25"-25,50 25,0 25,0-25,0 0,-75-50</inkml:trace>
  <inkml:trace contextRef="#ctx0" brushRef="#br0" timeOffset="187012.7986">20389 15007,'25'0,"-25"-25,25 25,-25-25,25 0,-25 1,25 24,-1 0,-24 24,0 1,0 0,0 0,0 24,-24-24,24 25,0-1,0 1,0 24,0-24,0 0,0-1,-25 1,25-25,0 24,-25-24,25 0,0 0,-25 0,0-1,1-24,-1 0,0 0,0 0,0-24,1-26,-1 0</inkml:trace>
  <inkml:trace contextRef="#ctx0" brushRef="#br0" timeOffset="187143.7644">20464 14610,'25'0,"-1"0,1 0,0 0,0 25,0-25</inkml:trace>
  <inkml:trace contextRef="#ctx0" brushRef="#br0" timeOffset="187617.1441">20985 14759,'25'0,"-1"0,1 0,0 0,0 0,0 0,-1 0,26 0,-25 0,0 0,-1 0,1 0,0 0,0-25,-50 25,0 0</inkml:trace>
  <inkml:trace contextRef="#ctx0" brushRef="#br0" timeOffset="187796.2066">20985 14932,'25'25,"-1"-50,1 25,0 0,25 0,-26 0,26 0,-25 0,24-24,-24 24,25 0,-25-25,-1 25,1 0,0 0</inkml:trace>
  <inkml:trace contextRef="#ctx0" brushRef="#br0" timeOffset="188388.9721">23688 14287,'0'25,"-24"25,24-25,-25 24,25 26,-25-1,0 1,0-1,1 0,-1-24,25 24,-25-24,0 24,0-24,25-25,-24 24,24-24,0 0,24-50,-24 0</inkml:trace>
  <inkml:trace contextRef="#ctx0" brushRef="#br0" timeOffset="188676.653">23688 14238,'25'25,"-25"-1,25 1,-25 25,25-25,-25 0,0 24,25-24,-25 25,24-1,-24 1,0-1,25 1,-25 0,0-1,25-24,-25 25,0-1,0 1,0-25,25 24,-25-24,0 0,0 0,0-1,-25-24,25-24</inkml:trace>
  <inkml:trace contextRef="#ctx0" brushRef="#br0" timeOffset="188844.2221">23564 14858,'25'0,"0"-25,0 25,0 0,-1 25,1-25,0-25,0 25,0 0,-1 0,1 0,0 0</inkml:trace>
  <inkml:trace contextRef="#ctx0" brushRef="#br0" timeOffset="189156.284">23986 14957,'25'0,"-25"-25,25 25,-25-24,25 24,-1 0,-24 24,-24 1,24 25,0-25,0-1,-25 1,25 25,0-25,0-1,0 1,0 0,25-25,-25 25,24-25,1-25,-25 0,25 0,-25 1,25-1,-25 0</inkml:trace>
  <inkml:trace contextRef="#ctx0" brushRef="#br0" timeOffset="189293.2538">24135 14684,'25'0,"0"25,-1-25,1 25</inkml:trace>
  <inkml:trace contextRef="#ctx0" brushRef="#br0" timeOffset="189712.1259">24234 15131,'25'0,"0"0,0 0,-25-25,24 25,-24-25,25 0,0 1,0-1,0 0,-25 0,24 0,-48 25,24 25,0 0,-25 0,25 0,0-1,0 1,0 0,0 0,0 0,0 24,0-24,0 25,0-1,0 1,0-25,0 24,0 1,0-25,0 0,0 24,-25-24,25 0,0 0,0-1,0 1,-25 0,25 0,-25-25,25 25,-24-25,-1 24,0-24,0 25,0-25,1 0,24-25,-25 25,0-24,0-26,25 25</inkml:trace>
  <inkml:trace contextRef="#ctx0" brushRef="#br0" timeOffset="189960.203">24433 14610,'24'0,"1"0,0 25,-25 0,25-25,-50 24,0-24</inkml:trace>
  <inkml:trace contextRef="#ctx0" brushRef="#br0" timeOffset="199452.8911">21779 14635,'-25'0,"0"25,0-1,25 1,-25 0,25 25,-25-26,25 1,0 25,0-25,0 24,0-24,0 0,25 0,-25-1,25 1,0 0,0 0,0-25,-1 0</inkml:trace>
  <inkml:trace contextRef="#ctx0" brushRef="#br0" timeOffset="199844.4482">21952 14808,'0'0,"-25"0,1 0,-1 0,50 0,-1 0,26 0,-25 0,0 0,24 0,-24-24,0 24,24 0,-24 0,0-25,0 25,0 0,-1 0</inkml:trace>
  <inkml:trace contextRef="#ctx0" brushRef="#br0" timeOffset="200043.9669">22349 14610,'0'25,"0"0,0-1,0 1,0 0,0 0,0 0,0-1,0 26,0-25,0 0,0 24,25-24</inkml:trace>
  <inkml:trace contextRef="#ctx0" brushRef="#br0" timeOffset="200280.643">22523 14486,'24'0,"1"0,-25 25,25 0,-25-1,25 1,-25 25,25-1,-25-24,24 25,-24-1,0-24,0 25,0-25,0 24,-24 1,24-25,-25 24,0 1,0-25,0-1,1 1,24 0,-25-25,0-25</inkml:trace>
  <inkml:trace contextRef="#ctx0" brushRef="#br0" timeOffset="200636.6046">22671 14114,'0'-25,"25"25,0 0,0 0,0 0,0 25,-50 0,25-1,0 1,-25 0,25 0,0 0,0-1,0 1,0 0,0 0,25-25,0 0,-1-25,-24 0,25 0,-25 1,0-1</inkml:trace>
  <inkml:trace contextRef="#ctx0" brushRef="#br0" timeOffset="200787.8875">22746 13841,'0'25,"25"0,0-1,-25 1,24 0,-48-50</inkml:trace>
  <inkml:trace contextRef="#ctx0" brushRef="#br0" timeOffset="200960.2215">22895 14139,'25'0,"-1"0,1-25,0 25,0 0,0 0,-50-50</inkml:trace>
  <inkml:trace contextRef="#ctx0" brushRef="#br0" timeOffset="201120.2388">22969 13965,'0'25,"0"0,0-1,0 1,0 25,0-25,0 24,0-24,0 25,0-26,0 1,0 25</inkml:trace>
  <inkml:trace contextRef="#ctx0" brushRef="#br0" timeOffset="201484.624">23118 14089,'25'0,"-25"-25,25 25,-1 0,-24-25,25 25,-25 25,-25 0,25 0,0 0,0-1,0 1,0 25,-24-25,24 24,0-24,0 25,0-25,-25 24,25-24,0 25,0-26,0 1,0 0,-25 0,25 0,0-1,0 1,-25-25,0 25,1-25,-1 0,0 0,0-25,-49-49,49 49,25 0</inkml:trace>
  <inkml:trace contextRef="#ctx0" brushRef="#br0" timeOffset="201692.3604">23242 13791,'25'0,"-25"25,25-25,-25 25,0 0,24-25,-48 25</inkml:trace>
  <inkml:trace contextRef="#ctx0" brushRef="#br0" timeOffset="205628.4695">7937 11931,'0'-25,"0"50,0 0,25-25,-25 25,25 24,-25-24,25 25,0-1,-25 1,25 24,-1-24,-24 24,25-24,-25 24,25-24,-25 0,25 24,-25-24,25-1,-25-24,24 25,-24-26,0 1,0 0,0 0,0-50,0 0,-24 0,24 1,-25-1,0 0,0-25</inkml:trace>
  <inkml:trace contextRef="#ctx0" brushRef="#br0" timeOffset="205876.0921">7739 12526,'25'0,"0"0,-1 0,26 0,-25 0,0 0,24 0,-24-24,0 24,0 0,0 0,-1 0,-48-25</inkml:trace>
  <inkml:trace contextRef="#ctx0" brushRef="#br0" timeOffset="206520.9929">8334 12526,'0'25,"0"0,0 0,0 0,0-1,0 1,0 0,0 0,0 0,0-1,0 1,0 0,25-50,-25 0,0 1</inkml:trace>
  <inkml:trace contextRef="#ctx0" brushRef="#br0" timeOffset="206740.2142">8533 12427,'0'25,"0"0,0 0,0-1,0 1,0 0,0 0,0 0,0-1,0 1,0 0,25-25,-25 25</inkml:trace>
  <inkml:trace contextRef="#ctx0" brushRef="#br0" timeOffset="208072.224">8855 12353,'-25'-25,"1"25,48 0,1 0,25 0,-25 0,-1 0,1-25,0 25,0 0,0 0,0 0,-1 0,1 0,0 0,-50 0</inkml:trace>
  <inkml:trace contextRef="#ctx0" brushRef="#br0" timeOffset="208772.288">9699 12204,'0'0,"0"-25,0 0,0 0,24 1,-24-1,0 0,0-25,0 26,0-1,0 0,0 0,0 0,0 1,-24-26,24 25,-25 25,0-25,0 1,0 24,1 24,24 1,-25 0,0 25,-25-1,50 1,-24 24,-1 1,25-1,-25 1,25-1,0 0,25-24,-25 0,0-26,25 1,-25 0,0 0,24-25,1 0,0-25,0-25,0 26,-1-26,1 25,0-24,0-26,-25 26,25-1,-25 0,24 25,-24-24,0 24,0 0,-24 50,24 0,0 24,0-24,0 25,0 0,0-1,0 1,0-25,0 24,24-24,-24 0,25 0,-25-1,25 1,-50-74</inkml:trace>
  <inkml:trace contextRef="#ctx0" brushRef="#br0" timeOffset="209120.1808">9847 12303,'25'0,"-25"25,25-25,0 0,0 25,-25 0,-25-1,25 1,-25 0,0 0,25 0,-25-25,1 24,24 1,24-25,1 0,0 0,0-25,0 25,-1-24,1 24,0 0</inkml:trace>
  <inkml:trace contextRef="#ctx0" brushRef="#br0" timeOffset="209389.2756">10145 12204,'-25'0,"25"25,0 0,0-1,0 26,0-25,0 24,0 1,0 0,0-26,0 26,0-25,0 0,0-1,0 1,0 0,0-50,0 0</inkml:trace>
  <inkml:trace contextRef="#ctx0" brushRef="#br0" timeOffset="209644.7093">10344 12353,'0'25</inkml:trace>
  <inkml:trace contextRef="#ctx0" brushRef="#br0" timeOffset="211224.167">10592 12030,'-25'-25,"0"1,0 48,0 1,1 0,24 0,-25 24,0-24,0 0,25 25,-25-25,25 24,-24-24,24 0,0 24,0-24,24 0,-24 0,0 0,25-25,0 24,0 1,0-25,-1 0,1 25,0-25,0 0,0-25,-1 25,1-25</inkml:trace>
  <inkml:trace contextRef="#ctx0" brushRef="#br0" timeOffset="211512.3227">10592 12278,'-25'0,"50"25,24-25,-24-25,0 25,24 0,-24-24,25 24,-25 0,-1 0,1 0,0-25,0 25,0 0,-1 0,1 0</inkml:trace>
  <inkml:trace contextRef="#ctx0" brushRef="#br0" timeOffset="211744.1177">11088 12030,'0'25,"0"0,0 0,0-1,0 1,0 25,0-25,0 0,0 24,0-24,0 0,0 0,0-1,0 1,0 0,24-25</inkml:trace>
  <inkml:trace contextRef="#ctx0" brushRef="#br0" timeOffset="212033.055">11261 11881,'0'25,"25"-25,-25 25,25 0,0 0,0-1,-1 1,1 0,0 25,-25-26,25 1,-25 25,0-25,25 24,-25 1,-25-25,25 24,0 1,-25-25,0 24,0 1,1-25,-1 24,-25 1,25-25</inkml:trace>
  <inkml:trace contextRef="#ctx0" brushRef="#br0" timeOffset="214100.6716">11286 11509,'-25'0,"25"-24,25 24,0 0,0 0,0 24,-25 1,24-25,-24 25,0 0,-24-25,24 25,0-1,-25 1,0 0,0 0,0 0,1-25,-1 24,0-24,50 0,0 0,-1 0,1 0,0-24,0 24,0 0,-1-25,1 0,0 0</inkml:trace>
  <inkml:trace contextRef="#ctx0" brushRef="#br0" timeOffset="214300.2438">11460 11534,'25'25,"-1"-25,1 0,0 0,0 0,0-25,-1 25,1 0,0 0,-50-25</inkml:trace>
  <inkml:trace contextRef="#ctx0" brushRef="#br0" timeOffset="214460.1541">11584 11435,'-25'0,"25"25,0 0,0-1,25 26,-25-25,0 0,0-1,0 1,0 0,0 0</inkml:trace>
  <inkml:trace contextRef="#ctx0" brushRef="#br0" timeOffset="214648.2959">11807 11361,'0'24,"0"1,0 0,0 0,0 24,0-24,0 0,0 25,25-26,-25 26,0-25,25 24,-25-24,0 25</inkml:trace>
  <inkml:trace contextRef="#ctx0" brushRef="#br0" timeOffset="215060.5449">12303 11757,'0'-24,"-25"48,25 1,-24 0,24 49,-25-24,0 24,0 1,0-1,25 26,-25-26,1 0,-1 1,25-1,-25 1,25-51,0 26,0-25,0-50,25 0,-25-24,0-26,25 26</inkml:trace>
  <inkml:trace contextRef="#ctx0" brushRef="#br0" timeOffset="215312.4649">12254 11733,'0'-25,"24"25,-24 25,0-1,25 1,-25 0,25 25,-25-1,25 1,-25-1,25 26,-1-26,-24 1,25 25,0-1,-25-24,25-1,-25 1,0-1,0-24,25 0,-25 0,0 0,0-1,0 1,-25-25,0-49,25 24,-25 0</inkml:trace>
  <inkml:trace contextRef="#ctx0" brushRef="#br0" timeOffset="215472.827">12129 12353,'25'0,"0"0,0 0,25-25,-26 25,26 0,-25 0,0 0,-1-25,1 0,0 25</inkml:trace>
  <inkml:trace contextRef="#ctx0" brushRef="#br0" timeOffset="215820.2988">12601 12402,'25'-24,"-1"24,1 0,0 0,0 0,0 24,-25 1,0 0,0 0,-25 0,0-1,0 1,25 0,-25 0,1-25,24 25,24-25,1 0,0 0,0-25,0 25,-1 0,1-25,0 25,0 0,-25-25,25 25,-25-25</inkml:trace>
  <inkml:trace contextRef="#ctx0" brushRef="#br0" timeOffset="216024.3712">12973 12229,'-25'25,"50"-1,-25 1,0 25,0-25,0 24,0 1,0-25,0 24,25 1,-25-25,0-1,0 26,0-25,0 0,0-1,0 1</inkml:trace>
  <inkml:trace contextRef="#ctx0" brushRef="#br0" timeOffset="216400.1209">13444 12254,'25'0,"0"0,0 0,24 0,-24-25,25 25,-1 0,-24 0,25 0,-26 0,1 0,0 0,0 0,-50 0,0 0</inkml:trace>
  <inkml:trace contextRef="#ctx0" brushRef="#br0" timeOffset="216599.9994">13667 11981,'-24'0,"24"24,0 1,0 0,0 25,0-1,0 1,-25 24,25-24,0 24,0 1,0-26,0 1,25 24,-25-24,0-25,24 24,-24-24</inkml:trace>
  <inkml:trace contextRef="#ctx0" brushRef="#br0" timeOffset="217084.2423">14585 12055,'0'0,"0"-25,0-24,0-1,-25 25,25-24,0 24,-24-25,-1 25,0 25,0 0,0 25,-24 0,24 25,-25 24,25 0,-24 1,49-1,-25 1,25-1,-25 1,50-26,-25 1,0-25,25-1,0 1,-1-25,1 0,0 0,0-25,0 25,0-49,-1 24,26-25,-25-24,0 24,-1 1,-24-26,25 26,-25-1,0 25,0 0,0 1,0-1,-25 50,25-1,0 1,0 25,0-1,0 1,0 25,0-26,0 1,25-1,-25-24,0 25,25-50,-25 25,0-1,25-24,-25-49,0 24,25 0</inkml:trace>
  <inkml:trace contextRef="#ctx0" brushRef="#br0" timeOffset="217444.2559">14734 12254,'25'0,"0"0,-1 0,-24 24,25-24,-25 25,0 0,-25 0,1 0,24-1,-25 1,0 0,50-25,0 0,-25-25,24 25,1 0,0 0,-25 25,0 0,0 0,-25-25,25 24,-25 1,25 0,-24-25,24 25,-25-25,25 25,0-50,0 0</inkml:trace>
  <inkml:trace contextRef="#ctx0" brushRef="#br0" timeOffset="217669.1283">15032 12154,'0'25,"0"0,0 0,0 0,0 24,0-24,0 25,0-1,0 1,0-1,0 1,0-25,0 24,0-24,0 0,0 0,0 0,0-50</inkml:trace>
  <inkml:trace contextRef="#ctx0" brushRef="#br0" timeOffset="218063.9625">15478 11832,'-25'25,"1"-25,24 24,-25 1,25 25,-25-1,0 1,25 24,0-24,-25 25,25-26,0 1,25-1,-25 1,0-25,25 0,-25-1,25-24,0 25,-1-25,1 0,0 0,0-25</inkml:trace>
  <inkml:trace contextRef="#ctx0" brushRef="#br0" timeOffset="218312.4604">15503 12278,'25'0,"0"0,24-24,-24 24,25 0,-1-25,1 25,-1 0,-24-25,25 25,-25 0,-1 0,1 0</inkml:trace>
  <inkml:trace contextRef="#ctx0" brushRef="#br0" timeOffset="218524.2319">16073 12005,'0'25,"0"0,0 0,0 0,0 24,0 1,0 0,0-26,0 26,0 0,0-26,0 26,0-25,0 0,0-1,-24-73,24 24</inkml:trace>
  <inkml:trace contextRef="#ctx0" brushRef="#br0" timeOffset="218760.6067">16247 11782,'25'25,"0"0,-1-25,-24 25,25-1,0 26,0-25,0 24,0 1,-1 0,1-1,-25-24,0 25,0-1,0 1,0 0,-25-1,1-24,-1 25,0-26,0 26,0-25,0 0,1-25</inkml:trace>
  <inkml:trace contextRef="#ctx0" brushRef="#br0" timeOffset="219180.7687">16272 11237,'25'0,"-25"-25,24 25,1 0,-25 25,25-25,0 0,0 24,0 1,-25 0,0 0,-25 0,0-1,0 1,0 0,0-25,25 25,25-25,0 0,0 25,-25-1,25-24,-25 25,0 0,0 0,-25 0,0-1,25 1,-25-25,0 0,25-25</inkml:trace>
  <inkml:trace contextRef="#ctx0" brushRef="#br0" timeOffset="219368.3709">16495 11336,'25'0,"-25"25,25-25,0 0,-1 0,1 0,0 0,0 0,0 0,-1 0,1 0,-50 0,1 0</inkml:trace>
  <inkml:trace contextRef="#ctx0" brushRef="#br0" timeOffset="219504.2948">16594 11212,'0'0,"0"25,0-1,0 1,0 0,0 0,0 0,0 24,0-24,0 0,0 0,25 24,-25-24</inkml:trace>
  <inkml:trace contextRef="#ctx0" brushRef="#br0" timeOffset="219697.2634">16818 11187,'0'25,"0"0,0-1,24 1,-24 25,0-25,0-1,-24 26,24 0,0-26,0 26,0 0,0-1,0-24,-25 25</inkml:trace>
  <inkml:trace contextRef="#ctx0" brushRef="#br0" timeOffset="220056.9493">17338 11609,'-24'0,"24"24,-25 26,0 0,0-1,0 26,1 24,-1-25,0 1,0-1,0 25,1-24,24-1,-25-24,25-1,0 1,0-25,0 0,25-50,-25 0,0 0,-25-99,25 75</inkml:trace>
  <inkml:trace contextRef="#ctx0" brushRef="#br0" timeOffset="220300.9264">17314 11609,'0'0,"0"-25,24 50,-24-1,0 1,0 25,25-1,-25 26,25-26,-25 26,25-1,-25 1,25-1,-25 1,0-26,24 26,-24-26,0 1,25-25,-25 24,0-24,0 0,25-25,-50 0,0 0,25-25,-24 0</inkml:trace>
  <inkml:trace contextRef="#ctx0" brushRef="#br0" timeOffset="220460.4161">17165 12278,'0'0,"25"0,-1 0,1 0,0 0,0 0,24-24,-24 24,25 0,-25-25,-1 25,1 0,0-25,0 25</inkml:trace>
  <inkml:trace contextRef="#ctx0" brushRef="#br0" timeOffset="220824.3786">17636 12154,'25'0,"-25"25,25-25,0 0,-25 25,24-25,1 25,-25 0,-25-1,25 1,-24-25,24 25,-25 0,25 0,-25-25,25 24,-25-24,50 0,0-24,0 24,-1 0,1 0,0 24,-25 1,0 0,-25 0,25 0,-25-1,25 1,-24-25,24 25,-25-25,25-25</inkml:trace>
  <inkml:trace contextRef="#ctx0" brushRef="#br0" timeOffset="221045.0455">17934 12105,'0'24,"0"1,25-25,-25 25,0 25,0-25,0-1,0 26,0-25,0 24,0-24,0 25,0-25,0-1,0 1,0 0,0 0,0 0,0-1,0 1,-50-74,50 73</inkml:trace>
  <inkml:trace contextRef="#ctx0" brushRef="#br0" timeOffset="222356.0166">4242 14213,'0'25,"24"-25,1 0,0 25,0-25,0 0,24 0,-24 0,0 0,0 0,-1 0,1-25,0 25,25 0,-26-25,1 25,-50 0</inkml:trace>
  <inkml:trace contextRef="#ctx0" brushRef="#br0" timeOffset="222604.2547">4316 14387,'-25'0,"25"25,25-25,0 0,0 0,-1 0,1 0,25 0,-25 0,24 24,-24-24,0 0,0 0,-1 0,1 0,0 0,0 0,-50 0</inkml:trace>
  <inkml:trace contextRef="#ctx0" brushRef="#br0" timeOffset="224980.6108">5482 14089,'0'0,"0"-25,0 0,0 1,0-1,0 0,-25 0,25 0,0 1,-25 24,0-25,1 0,-1 25,0 0,0 0,0 25,-24 0,24-1,0 26,0 0,1 24,-1-24,0 24,25 0,0-24,0 0,0-1,25 1,-25-25,25 0,-25-1,24-24,1 25,0-25,-25-25,25 25,0-24,-1-26,1 25,0 0,0-24,0 24,-1-25,-24 1,25 24,-25-25,0 25,25-24,-25 24,0 0,0 0,0 1,0-1,-25 25,25 25,0-1,0 26,0 0,0-26,0 26,-25 0,50-1,-25-24,0 0,0 0,25 0,-25-1,25 1,0-25,-25 25,24-25,1 0,0-25,0 0</inkml:trace>
  <inkml:trace contextRef="#ctx0" brushRef="#br0" timeOffset="225244.9147">5779 14188,'-24'25,"24"0,0 0,0-1,0 26,0-25,0 0,0 0,0-1,0 1,0 0,0-50,24 0</inkml:trace>
  <inkml:trace contextRef="#ctx0" brushRef="#br0" timeOffset="225432.2671">5953 14089,'-25'25,"25"0,0-1,0 26,0-25,0 0,0-1,0 1,0 25,0-25,0 0,0-1,0 1,-49-50</inkml:trace>
  <inkml:trace contextRef="#ctx0" brushRef="#br0" timeOffset="229696.8148">6623 13519,'0'0,"-25"0,0 24,25 26,-25 0,1-1,-1 26,0-1,-25 0,26 1,-1-1,0 1,0-1,25 0,-25-24,1 25,24-26,0 1,0-25,0-1,0 1,0-50,24-24,-24-1,0 1,25-26</inkml:trace>
  <inkml:trace contextRef="#ctx0" brushRef="#br0" timeOffset="229945.0891">6548 13494,'0'-25,"0"50,0 0,25 24,-25-24,0 25,0-1,25 1,-25 24,25 1,-25-26,25 26,-25-1,24 0,-24 1,25-26,-25 26,0-25,25 24,-25-24,0-26,25 26,-25-25,0 0,-25-50,25 0,-25 0</inkml:trace>
  <inkml:trace contextRef="#ctx0" brushRef="#br0" timeOffset="230128.5093">6350 14188,'0'25,"25"-25,0 0,-1 0,1 0,25 0,-25-25,24 25,-24 0,0-25,24 25,-24-24,0 24,-25-25,25 25</inkml:trace>
  <inkml:trace contextRef="#ctx0" brushRef="#br0" timeOffset="230348.068">7020 14139,'-25'24,"25"1,0 0,0 0,0 0,0-1,0 26,0-25,0 0,0 0,0-1,0 1,0-50,25 1</inkml:trace>
  <inkml:trace contextRef="#ctx0" brushRef="#br0" timeOffset="230536.6965">7193 14089,'0'25,"0"0,0-1,0 1,-24 0,24 0,0 24,0-24,0 25,0-25,0 0,0-1,0 1,0 0,0 0,-25-50</inkml:trace>
  <inkml:trace contextRef="#ctx0" brushRef="#br0" timeOffset="232416.5106">7739 14039,'0'0,"25"0,0 0,-1 0,26 0,0-24,-26 24,26 0,0 0,-25 0,24-25,-24 25,0 0,0 0,-1 0,1 0,-50 0,1 0,-1 25,25-50</inkml:trace>
  <inkml:trace contextRef="#ctx0" brushRef="#br0" timeOffset="232620.7289">8012 13742,'-25'-25,"25"50,0 0,0-1,0 1,0 25,0-1,0 1,-25 24,25-24,0 0,0-1,0 1,25-1,-25 1,0 0,0-25,0-1,25 26</inkml:trace>
  <inkml:trace contextRef="#ctx0" brushRef="#br0" timeOffset="233165.0503">9079 13915,'0'0,"0"-24,0-26,0 25,0 0,-25 1,25-1,-25 0,25 0,-25 0,0 25,25-24,-25 24,1 0,-1 0,0 24,0 1,0 0,1 25,-1 24,0-24,0 24,25 0,0 1,0-26,0 1,0 0,25-1,0-24,0 0,-1-25,1 0,0 0,0-25,0 0,-1 0,1-24,0-1,0 1,0-1,-25 0,25 26,-25-26,0 0,24 26,-48-1,24 0,0 50,0 0,0 24,0 1,0-1,0 1,0 0,0-26,0 26,0 0,24-1,-24-24,0 0,25-25,-25 25,25-25,-25-25,25 0</inkml:trace>
  <inkml:trace contextRef="#ctx0" brushRef="#br0" timeOffset="233464.2678">9252 14089,'25'0,"-25"25,25 0,0-25,-25 24,24-24,-24 25,0 0,-24 0,24 0,-25-25,0 24,25 1,-25 0,0-25,25 25,25-25,0 0,0 0,-25-25,25 25,-1 0,1 0,-25-25,25 25,0 0,-25-25</inkml:trace>
  <inkml:trace contextRef="#ctx0" brushRef="#br0" timeOffset="233672.4154">9550 14015,'0'24,"-25"1,25 0,0 0,0 0,0-1,0 26,0-25,0 24,0 1,0-25,0 0,0 0,0-1</inkml:trace>
  <inkml:trace contextRef="#ctx0" brushRef="#br0" timeOffset="234176.2816">10393 13370,'-25'-25,"1"50,24 0,-25-1,0 1,0 50,0-26,1 26,-1-1,-25 25,25-24,1 24,-1-25,0 1,0-1,25-24,-25-1,25-24,0 0,0 0,25-25,-25-25,0 0,0 0,25-24,-25-1,0 0</inkml:trace>
  <inkml:trace contextRef="#ctx0" brushRef="#br0" timeOffset="234428.2809">10344 13370,'0'-25,"24"50,-24 0,0-1,0 26,0 0,25-1,-25 26,0-26,0 26,25-1,-25-24,25 24,-25 0,0-24,25 0,-25-1,0 1,24-1,-24-24,0 0,0 0,0 0,0-50,-24 25,-1-25</inkml:trace>
  <inkml:trace contextRef="#ctx0" brushRef="#br0" timeOffset="234596.4752">10096 14064,'0'-25,"24"25,1 0,0 0,0 0,24 0,-24 0,0 0,25 0,-26 0,1-24,0 24,0 0</inkml:trace>
  <inkml:trace contextRef="#ctx0" brushRef="#br0" timeOffset="234920.942">10616 14039,'25'0,"0"0,0 25,0-25,-1 0,1 0,-25 25,0 0,0 0,0-1,-25 1,1 25,-1-25,0-1,25 1,-25 0,0 0,50-25,-25-25,25 25,0 0,0 0,-1 0,1-25,0 25,0 0,0-25,-1 25,-24-24</inkml:trace>
  <inkml:trace contextRef="#ctx0" brushRef="#br0" timeOffset="235168.1462">11013 14015,'-25'0,"25"24,0 1,25 0,-25 25,0-26,0 1,0 25,0-25,0 24,0-24,0 0,0 0,-49-75,24 50</inkml:trace>
  <inkml:trace contextRef="#ctx0" brushRef="#br0" timeOffset="237140.1821">11534 13915,'-25'0,"50"0,0 0,0 0,24 0,-24 0,25 0,-1 0,1 0,-25 0,24-24,-24 24,0 0,0 0,0 0,-50 0,0 0,0 0</inkml:trace>
  <inkml:trace contextRef="#ctx0" brushRef="#br0" timeOffset="237344.1231">11782 13593,'-25'25,"25"0,0-1,0 26,0 0,0-1,-24 26,24-26,0 26,0-26,0 1,0-1,0 1,0-25,0 0,0 24,24-24,-24 0,25-25</inkml:trace>
  <inkml:trace contextRef="#ctx0" brushRef="#br0" timeOffset="237913.1928">12750 13940,'0'0,"0"-25,-25-24,25 24,0-25,0 26,0-26,-25 25,25 0,-25 1,25-1,-25 0,1 25,-1-25,0 25,0 25,0 0,-24 0,24-1,0 51,-24-26,24 26,25-1,-25-24,25 24,0-24,0 24,25-24,-25-25,25-1,-25 1,24 0,1-25,0 0,0-25,0 25,-25-25,24-24,1 24,0-25,0 1,0-1,-25 1,24-1,-24 0,25 26,-25-26,0 25,0 0,0 1,0-1,0 50,0-1,0 1,0 25,0 24,-25-24,25-1,25 1,-25 0,0-1,0-24,0 0,25 0,-25-1,25 1,0-25,-25 25,24-25,-24-25,25 0</inkml:trace>
  <inkml:trace contextRef="#ctx0" brushRef="#br0" timeOffset="238268.1043">12874 13990,'24'25,"-24"-1,25-24,-25 25,25-25,0 25,-25 0,0 0,-25-25,25 24,-25 1,0-25,25 25,-24-25,24 25,0-50,24 25,1 0,-25-25,25 25,0 0,-25 25,25-25,-25 25,0 0,0-1,-25-24,25 25,0 0,-25 0,25 0,-25-25,25-25</inkml:trace>
  <inkml:trace contextRef="#ctx0" brushRef="#br0" timeOffset="238472.7547">13171 13990,'0'25,"-25"-25,25 24,0 1,0 0,0 25,0-1,0-24,-24 25,24-1,0-24,0 25,0-25,0-1,0 1,0 0,24-25,-24-25</inkml:trace>
  <inkml:trace contextRef="#ctx0" brushRef="#br0" timeOffset="239000.894">13742 13419,'-25'0,"25"25,-25 0,25 0,-25 49,1-24,-1 24,0 1,0-1,0 25,1-24,-1 24,0-25,0 1,25-1,-25-24,25-1,0-24,0 0,0 0,25-50,-25 0,0-24,25-1,-25-25,25 26</inkml:trace>
  <inkml:trace contextRef="#ctx0" brushRef="#br0" timeOffset="239292.6528">13717 13419,'0'25,"25"0,-25 0,0 24,25 1,-25-25,24 49,1-24,-25-1,25 1,-25 24,0-24,25 24,-25-24,25 0,-25 24,0-24,24-26,-24 26,0-25,25 0,-25 0,0-50,0 0,-25 0,25 0,-24-24,-1 24</inkml:trace>
  <inkml:trace contextRef="#ctx0" brushRef="#br0" timeOffset="239492.6693">13519 14039,'24'0,"1"0,0 0,0 0,0 0,-1 0,1 0,0 0,0 0,0 0,-1 0,1 0,0 0,0 0,0 0,-25-24</inkml:trace>
  <inkml:trace contextRef="#ctx0" brushRef="#br0" timeOffset="239924.2816">14114 13990,'25'0,"-1"0,1 0,0 0,0 25,0-1,-50 1,25 0,-25 0,25 0,-25-1,0-24,1 25,24 0,-25-25,50 0,-25-25,24 25,1 0,0-25,0 50,0 0,-1 0,-24 0,-24-1,24 1,0 0,0 0,-25 0,0 0,25-1,-25-24,25-24</inkml:trace>
  <inkml:trace contextRef="#ctx0" brushRef="#br0" timeOffset="240156.2626">14536 13915,'0'25,"0"0,0 0,0 0,0-1,0 26,0-25,0 24,0 1,0 0,0-1,0 1,0-25,0 24,0-24,0 0,0 0,-25-25,0-25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0:15:51.4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2778 2133,'0'0,"0"-25,0 1,-25-1,1 50,24 24,-25-24,0 25,25 24,-50 0,25-24,1 49,-1-24,0-1,0 1,0-26,1 1,24-1,0-24,0 0,24-25,-24-25,25 0,-25 1,0-26,25-24,-25 24,25-25,-25 26,25-26</inkml:trace>
  <inkml:trace contextRef="#ctx0" brushRef="#br0" timeOffset="212.1427">2654 2257,'0'0,"0"-49,25 24,-25-25,25 25,-25 1,25 24,-25 24,0 1,0 0,24 25,-24-1,0 1,25 24,0 1,-25-26,25 26,-25-1,25-24,-25-1,24 1,-24 0,0-26,0 1,0 0,-24-25,-51-74,75 49,-25 0</inkml:trace>
  <inkml:trace contextRef="#ctx0" brushRef="#br0" timeOffset="348.6421">2580 2580,'24'0,"1"0,0 0,25 0,-25 0,24-25,-24 25,25-25,-26 25,1-25,0 25</inkml:trace>
  <inkml:trace contextRef="#ctx0" brushRef="#br0" timeOffset="640.0496">3249 2282</inkml:trace>
  <inkml:trace contextRef="#ctx0" brushRef="#br0" timeOffset="1684.0063">3299 2257,'-25'-25,"25"1,-25 48,25 1,0 25,-24-1,24 26,0-1,0 1,0-1,0 1,0-26,0 1,0-1,0-24,0 25,0-25,24-50,-24 0,0-25,0 1,0-1,-24 1,24-26</inkml:trace>
  <inkml:trace contextRef="#ctx0" brushRef="#br0" timeOffset="2100.2293">3249 2282,'0'0,"0"-25,0 0,25 1,-25-1,0 0,25 25,0 0,0 0,24 0,-24 25,0-25,0 25,-1-25,1 24,0-24,-25 25,0 0,0 0,-25 0,25-1,-25 1,1 25,-1-25,-25-1,25 1,1 0,-1 0,0 0,0-25,0 0,50-25,0 0,0 25,0-25,-1 25,26-25,-25 25,24 0,-24 25,0-25,25 25,-26-25,1 25,0 0,-25-1,0 1,25 0,-50 0,25 0,-25 0,25 24,-25-24,1 0,-26 24,25-24,-24 0,24 0,-25 0,25-1,1-24,-1-24,25-1,-25 0,25-25</inkml:trace>
  <inkml:trace contextRef="#ctx0" brushRef="#br0" timeOffset="2464.0038">3894 2456,'-24'0,"48"0,1 0,0 0,0 24,0-24,-1 0,1 0,0 0,0 0,0 0,-1 0,1-24,0 24,0 0,-50 0,25 24,-25-24,0 0,1 25,-1 0</inkml:trace>
  <inkml:trace contextRef="#ctx0" brushRef="#br0" timeOffset="2664.2621">3845 2704,'0'0,"25"0,-1 0,1 0,0-25,25 25,-26 0,26 0,-25 0,0-25,-1 25,1 0,0 0,0 0,0 0,-25 25,24-25</inkml:trace>
  <inkml:trace contextRef="#ctx0" brushRef="#br0" timeOffset="3056.8722">4614 2381,'0'0,"0"-25,-25 25,25 25,-25 0,25 25,0-26,0 26,0 0,0-1,0 1,25 0,-25-1,25 1,-25-25,24-1,1 1,0 0,0-25,0 0,-1-25,1 25,0-25,-25 1,25-26,0 25,-25-24,25 24,-25-25,24 0,-24 26,0-26,0 0,0 1,0-1,0 25,0-24,-24-1,24 25,-25 1,0 24,0-25,25 50,-50-25,26 24,-1 1,-25 0,1 25,24-26,-25 26,25-25</inkml:trace>
  <inkml:trace contextRef="#ctx0" brushRef="#br0" timeOffset="3576.2719">2853 3547,'-25'0,"25"25,0 0,-25 24,25 1,-25 0,0 24,25 0,-24 1,-1-1,0 1,0-1,0-24,25-1,0 1,0-25,-25-25,50 24,-25-48,0-1,0 0,25-25,-25 1</inkml:trace>
  <inkml:trace contextRef="#ctx0" brushRef="#br0" timeOffset="3828.8516">2853 3522,'24'25,"1"25,-25-26,25 26,0 0,-25-1,25 26,-25-1,24-24,-24 24,25-24,-25 24,0-24,25-25,-25 24,0-24,0 0,0 0,0-1,-25-24,0-24</inkml:trace>
  <inkml:trace contextRef="#ctx0" brushRef="#br0" timeOffset="3980.3384">2729 4068,'24'0,"1"0,25-25,-25 25,-1 0,26 0,-25 0,0-25,-1 25,1 0</inkml:trace>
  <inkml:trace contextRef="#ctx0" brushRef="#br0" timeOffset="4328.855">3894 3795,'25'0,"0"25,0-25,0 0,-1 0,26 0,-25 0,0 0,-1 0,1 0,0 0,0 0,-50 0</inkml:trace>
  <inkml:trace contextRef="#ctx0" brushRef="#br0" timeOffset="4536.9955">3820 4043,'-25'0,"50"0,0 0,24 0,-24-25,25 25,-1 0,1 0,0 0,-26 0,26 0,-25 0,0 0,-1 0,1 0,0 0,-25 25,-25-25</inkml:trace>
  <inkml:trace contextRef="#ctx0" brushRef="#br0" timeOffset="4744.4576">4093 3497,'0'25,"0"0,0 0,0 24,0 1,0 25,-25-1,25 0,-25 1,0 24,25-25,-24 1,24 24,0-49,0 24,0-24,0-26</inkml:trace>
  <inkml:trace contextRef="#ctx0" brushRef="#br0" timeOffset="5116.2137">4663 3770,'0'0,"-25"25,1 0,24 0,-25 0,25-1,0 26,0 24,0-24,25 0,-25-1,24-24,1 25,0-26,0 1,0 0,-1-25,1 0,0-25,0 25,0-25,0-24,-25-1,24 1,1-1,-25 0,0 1,0-1,0 1,0-1,0 0,0 1,-25 24,25-25,-24 25,-1 1,0-1,0 25,-25 0,26 0,-1 25,-25-1,50 26,-25-25,1 25,24-26</inkml:trace>
  <inkml:trace contextRef="#ctx0" brushRef="#br0" timeOffset="5972.4783">5432 2381,'25'0,"-25"-25,25 25,0 0,-1 0,1 0,0 25,0-25,-25 25,0 0,25 0,-25-1,0 26,0-25,0 24,-25 26,0-25,25-1,-25 1,25-1,-25 1,25 0,25-26,-25 1,0 0,25 0,0-25,-25 25,25-25,24 0,-24 0,0 0,-25-25,25 25,-1-25,1 0,-25 0,-25 25,25 25,-24-25,24 25,-25 0,25 0,-25-1,25 26,0 0,0-1,0 1,0-1,0 26,0-26,25 26,-25-26,0 26,0-25,0-1,0-24,0 25,0-26,0 1,-25 25,25-25,-25-1,25 1,-25-25,1 25,-1-25,25 25,-50-50,25 0,1 0</inkml:trace>
  <inkml:trace contextRef="#ctx0" brushRef="#br0" timeOffset="6332.4552">6176 3001,'-24'0,"-1"-24,50 24,-1 0,1-25,25 25,-1 0,1 0,0-25,-1 25,26 0,-26 0,26-25,-26 25,1 0,-1 0,1 0,-25 0,25-25,-26 25,1 0,-50 25,1-25,-1 25,-25-25,0 25</inkml:trace>
  <inkml:trace contextRef="#ctx0" brushRef="#br0" timeOffset="6561.1213">6176 3249,'-24'0,"24"-24,24 24,1 0,25-25,-25 25,24 0,26 0,-26 0,26-25,-26 25,26 0,-26 0,26 0,-26 0,1 0,0 0,-26 0,1 0,0 0,0 0,-50-25,0 0</inkml:trace>
  <inkml:trace contextRef="#ctx0" brushRef="#br0" timeOffset="6845.0245">6747 2679,'25'25,"-25"0,24-1,1 1,0 25,0-25,25-1,-26 26,26-25,0 0,-26-1,26 1,-25 0,0-25,-25 25,24 0,-24-1,0 1,-24-25,24 25,-25-25,0 25,0 0,-24 24,-1-24,0 25,-24-26,24 1,-24 0,24-25</inkml:trace>
  <inkml:trace contextRef="#ctx0" brushRef="#br0" timeOffset="7075.9923">6524 2505,'-25'0,"25"-25,0 50,0 0,-25 25,25-1,0 26,-25 24,25 0,-25 0,25 25,0-24,0 24,0 0,25-25,-25 0,25 0</inkml:trace>
  <inkml:trace contextRef="#ctx0" brushRef="#br0" timeOffset="7448.7101">7665 2778,'-25'0,"50"0,-25 25,0 0,0 24,0 1,0 0,0 24,-25 0,25 1,0 24,-25-25,25 1,0-26,0 1,0 0,0-26,0 1,0-50,0-24,0-1,0 1</inkml:trace>
  <inkml:trace contextRef="#ctx0" brushRef="#br0" timeOffset="7880.5471">7640 2828,'0'0,"0"-25,25 0,-1 25,1 0,0 0,0 0,0 25,-1 0,1-25,0 25,0-1,0 1,-1 0,-24 0,0 0,-24-1,24 1,-25 0,0 0,0 0,0-1,1 1,-26 0,25 0,0-25,1 25,-1-25,50 0,-25-25,24 25,1-25,25 0,-25 25,24-25,-24 25,25 0,-26 25,1-25,25 25,-25-25,-25 25,25 0,-25-1,0 1,0 0,-25 0,25 0,-25-1,25 1,-25 0,-25 0,26 0,-1-1,-25 1,25 0,1 0,-1-25,0-25,0 0,25 0,-25 1,25-26,0 0</inkml:trace>
  <inkml:trace contextRef="#ctx0" brushRef="#br0" timeOffset="8156.7337">8310 3076,'0'0,"0"-25,-25 25,50 0,-1 0,1 0,0 0,25 0,-26 0,1 25,0-25,0 0,0 0,-1 0,1 0,-74-25,24 25</inkml:trace>
  <inkml:trace contextRef="#ctx0" brushRef="#br0" timeOffset="8344.4616">8260 3274,'25'0,"0"0,-1 0,1 0,25 0,-25-25,-1 25,26 0,-25 0,0 0,-1 0,1 0,0 0</inkml:trace>
  <inkml:trace contextRef="#ctx0" brushRef="#br0" timeOffset="8815.886">8880 2927,'0'-25,"0"50,-25-25,25 25,-25 0,25 24,-24-24,24 25,0-1,0 1,-25-1,25 1,0-25,0 24,25-24,-25 0,24 0,1-25,-25 25,25-25,0 0,0 0,-1 0,1 0,0-25,0 0,-25-25,25 26,0-26,-1 25,-24-24,0-1,25 25,-25-24,0-1,0 0,0 1,0-1,0 25,0-24,-25 24,25-25,-24 26,-1 24,0-25,0 0,0 50,0-25,1 0,24 25,-25-1,0 1,25 0,-25 0,25 0,0-1,0 1,25 0,-25 0,0 0</inkml:trace>
  <inkml:trace contextRef="#ctx0" brushRef="#br0" timeOffset="9012.0224">9500 3349,'0'24,"0"1,0-50,-25 1</inkml:trace>
  <inkml:trace contextRef="#ctx0" brushRef="#br0" timeOffset="10160.4269">12750 2232,'-25'0,"0"25,25 25,-25-1,0 1,1 24,-1-24,0 49,-25-24,26-1,-1 1,0-1,0-24,25-1,-25 1,25-1,-24-24,24 0,0 0,24-25,-24-25,-49-74,74 49,-25 25</inkml:trace>
  <inkml:trace contextRef="#ctx0" brushRef="#br0" timeOffset="10388.6203">12700 2356,'25'0,"-25"25,25 0,-25 25,24-1,-24 1,25 24,0-24,-25 24,25-24,-25 24,25 1,-25-26,0 1,24-25,-24 24,0-24,0 0,-24-25,-1-25,0 0</inkml:trace>
  <inkml:trace contextRef="#ctx0" brushRef="#br0" timeOffset="10556.8756">12502 2877,'0'-24,"24"24,1-25,0 25,0-25,24 25,-24-25,25 25,-25 0,24 0,-24-25,0 25,0 0</inkml:trace>
  <inkml:trace contextRef="#ctx0" brushRef="#br0" timeOffset="10844.6949">13171 2431,'0'0,"0"-25,0 50,0 0,0-1,0 26,0 24,0 1,0-1,0 1,0-1,-25 25,25-49,0 24,0-49,0 25,0-25,0-50,0-25,25 1</inkml:trace>
  <inkml:trace contextRef="#ctx0" brushRef="#br0" timeOffset="11292.2262">13196 2505,'0'-25,"0"1,25 24,0 0,0 0,-1 0,1 0,0 0,25 0,-26 24,1 1,0-25,-25 25,25 0,-25 0,25-25,-50 24,25 1,0 0,-25 0,0 0,0 0,1-1,-1 1,-25 0,25-25,1 25,-1-25,0 0,0 0,0 0,25-25,25 25,-25-25,25 25,0-25,24 25,-24 0,25 0,-25 0,24 0,-24 0,0 25,0-25,-1 25,1 0,0 0,-25-1,0 1,0 0,0 0,-25 0,25-1,-25 1,1 25,-1-25,0-1,0 1,0 0,1 0,-1 0,0-25,0 0,0 0,1 0,24-25,-25 0,0 0,25-24</inkml:trace>
  <inkml:trace contextRef="#ctx0" brushRef="#br0" timeOffset="11624.6796">13891 2753,'0'0,"0"-24,24 24,1 0,0 0,0 0,0 0,-1 0,1 0,0 0,0 0,0 0,-1-25,1 25,-25 25,0-1,-25 1,1 0,24 0</inkml:trace>
  <inkml:trace contextRef="#ctx0" brushRef="#br0" timeOffset="11832.4777">13866 2927,'25'0,"-1"-25,1 25,0 0,25 0,-26 0,1 0,25-25,-25 25,-1 0,1 0,0 0,0 0,0 0,-1 0,1 0,-25 25,25-25,-25-25</inkml:trace>
  <inkml:trace contextRef="#ctx0" brushRef="#br0" timeOffset="12228.8129">14858 2580,'0'-25,"-25"25,25-25,-25 25,25 25,0 0,-24-1,24 26,0-25,0 25,0 24,0-24,0-1,0 1,0-1,24 1,-24-25,25 0,0-1,0-24,0 0,24-24,-24-1,0 0,0 0,-1-24,1-1,-25 0,25 1,0-1,-25 1,25 24,-25-25,0 0,0 1,0 24,-25 0,25 0,0 1,-25-1,0 25,0 0,1 0,-26 25,0-1,1 1,-1 0,1 0,24 0</inkml:trace>
  <inkml:trace contextRef="#ctx0" brushRef="#br0" timeOffset="14876.2495">13022 3746,'0'-25,"-24"50,24-1,-25 1,0 0,25 25,-25 24,0-24,1 24,-1-24,0 24,-25-24,26 24,-1-24,0-1,0 1,25-25,-25 24,1-24,24 0,0-50,24 0,-24 0,25-24</inkml:trace>
  <inkml:trace contextRef="#ctx0" brushRef="#br0" timeOffset="15132.8531">12998 3770,'0'0,"0"-24,24 24,1 24,-25 1,25 0,-25 25,0-1,25 1,-25 24,25 1,-25-1,0 0,24-24,-24 24,0-24,0 0,25-26,-25 26,0-25,0 0,-25-25,25-25,-24 0,24 0,-25 0</inkml:trace>
  <inkml:trace contextRef="#ctx0" brushRef="#br0" timeOffset="15292.0262">12799 4217,'25'0,"0"0,0-25,-1 25,1 0,0 0,0-25,0 25,24 0,-24 0,0 0,0-25,-1 25</inkml:trace>
  <inkml:trace contextRef="#ctx0" brushRef="#br0" timeOffset="15612.083">13469 3746,'25'-25,"0"25,-1-25,1 25,0 0,25 0,-1 0,1 0,-1 0,1-25,0 25,-1 0,-24 0,25 0,-26 0,1 0,0 0,0 0,-50 0,0 0,0 0,1 25,-1-25,-25 0</inkml:trace>
  <inkml:trace contextRef="#ctx0" brushRef="#br0" timeOffset="15836.4795">13643 3845,'-25'0,"25"25,0-1,0 1,0 0,0 25,0-26,0 1,-25 25,25-25,0 24,0-24,0 0,-25-50,25 0,0 0</inkml:trace>
  <inkml:trace contextRef="#ctx0" brushRef="#br0" timeOffset="16308.6406">13643 3944,'0'0,"24"-25,1 25,0 0,0 0,-25 25,25-25,-1 25,-24 0,0-1,-24 1,24 0,-25 0,25 0,-25-1,0 1,0 0,1 0,48-50,1 0,0 0,0 1,0-26,-1 25,1 0,0 1,0-1,-25 0,25 0,-1 0,-24 1,-24 24,-1 24,25 1,0 0,0 25,0-26,0 26,0 24,25-24,-25 0,-25 24,25-24,0-1,0 1,0-25,-25 24,25-24,-25 0,25 0,-25-1,1-24,24-24,-25 24,0-25,25 0,-25 0,25-24,0-1</inkml:trace>
  <inkml:trace contextRef="#ctx0" brushRef="#br0" timeOffset="16519.7138">14337 3572,'25'25,"-25"-1,25-24,0 25,-25 0,24-25,1 25,0-25,-25 25,0-50</inkml:trace>
  <inkml:trace contextRef="#ctx0" brushRef="#br0" timeOffset="17048.0294">14635 3522,'0'-25,"0"50,-25-25,25 25,-25 0,25 0,-25-1,1 26,-1-25,0 25,0-26,0 26,-24-25,24 24,0-24,0-25,25 25,-25-25,50 0,-25-25,25 25,0-25,0 1,0 24,-1-25,1 0,0 25,0-25,0 25,-1 0,-24 25,0 0,0 0,-24-1,-1 1,0 25,0-25,0 24,-24-24,24 25,25-26,-25 1,50-25,0 0,0-25,-1 25,1-24,25-1,-25 0,-1 25,1-25,0 0,0 25,0-24,-1-1,1 25,-25-25,0 50,25 0,-25-1,0 1,0 0,0 0,0 0,25-1,-25 1,0 0,-25-25,25 25,-25-25,25-25,-25 25</inkml:trace>
  <inkml:trace contextRef="#ctx0" brushRef="#br0" timeOffset="17232.2168">14610 3870,'0'24,"0"1,0 0,0 0,0 0,-25 24,25 1,0-1,0 1,0 0,-25-1,25 1,0-25,0 24,-24-24,24 0,-25-25,0-25</inkml:trace>
  <inkml:trace contextRef="#ctx0" brushRef="#br0" timeOffset="17603.8534">14238 4018,'0'25,"25"0,-1 0,1 0,0-1,-25 1,25 0,-25 0,25 0,-25-1,25 1,-50 0,0 0,0-25,0 25,0-25,-24 0,24 24,0-24,-24 0,24 0,0 0,0 0,25 25,-25-25,25 25,25-25,0 25,25-25,-26 25,26-25,24 24,-24-24,0 25,-1-25,26 0,-26 0,1 0,0 25,-1-25,-24 0,25 0,-26 0,1 0,-50 0,1-25,-1 25</inkml:trace>
  <inkml:trace contextRef="#ctx0" brushRef="#br0" timeOffset="22416.2791">15528 2952,'0'-25,"0"0,25 25,-25-25,24 25,1 0,0 0,0 0,-25 25,25-25,-1 0,-24 25,25 0,0 0,-25-1,25 1,-25 0,0 0,0 0,0-1,0 26,-25 0,25-26,-25 26,25 0,-25-26,25 26,-24-25,24 0,0-1,0 1,24 0,1 0,0-25,0 0,0 0,-1 0,1-25,0 0,-25 0,-25 25,25 25,-25 0,25 0,-24 0,24 24,0-24,0 25,-25-1,25 26,0-26,0 1,0 0,0-1,0 1,-25-1,25 1,0-25,0 0,0-1,-25 1,25 0,-25-25,25 25,-24 0,-1-25,0 24,0 1,0-25,1 0,-1-25,25 1</inkml:trace>
  <inkml:trace contextRef="#ctx0" brushRef="#br0" timeOffset="22744.4585">16073 3473,'25'0,"0"0,0-25,0 25,-1 0,26 0,0 0,-1 0,1 0,0-25,-1 25,1 0,-1-25,1 25,-25 0,0 0,-1 0,1 0,0 0,-50 0,0 0,1 25,-1-25,-25 0,25 0,-24 25</inkml:trace>
  <inkml:trace contextRef="#ctx0" brushRef="#br0" timeOffset="22957.0002">16024 3721,'0'-25,"25"25,-1 0,26-25,-25 25,49 0,-24-25,-1 25,26 0,-1 0,-24-25,0 25,-1 25,1-25,-1 0,-24 0,25 0,-25 0,-1 0,-48 0,-1-25,0 25,0-24</inkml:trace>
  <inkml:trace contextRef="#ctx0" brushRef="#br0" timeOffset="23204.4098">16570 3175,'-25'-25,"50"50,-25 0,24-25,26 25,-25-1,24 1,1 0,-25 25,24-26,1 1,-25-25,0 25,-1 0,1-25,-25 25,0-1,0 1,-25 0,1 0,-1 0,0 24,-25 1,1 0,-1-1,1 1,-1-1,0 1,1-25,-1 0</inkml:trace>
  <inkml:trace contextRef="#ctx0" brushRef="#br0" timeOffset="23480.2593">17438 3349,'-25'-25,"25"50,0-1,0 26,0-25,0 49,25-24,-50 24,25 1,0-26,0 26,0-1,0-24,0-1,0-24,0-50</inkml:trace>
  <inkml:trace contextRef="#ctx0" brushRef="#br0" timeOffset="23884.6571">17438 3373,'0'0,"0"-24,24-1,1 25,0 25,25-25,-25 0,-1 24,26 1,-25-25,0 25,-1 0,1-25,0 25,-25-1,0 1,0 0,-25 0,0 0,1-1,-1 1,-25 0,25 0,-24 0,24 0,0-25,0 0,0 0,1 0,48 0,-24-25,25 25,0 0,25-25,-25 25,24 0,-24 0,25 0,-26 0,26 25,-25-25,-25 25,25-1,-25 1,24 0,-48 0,24 0,0-1,-25 1,0 0,0 0,0 0,1-1,-26 1,0 0,1 0,24-25,0 0,0 25,0-50,1 25,24-25</inkml:trace>
  <inkml:trace contextRef="#ctx0" brushRef="#br0" timeOffset="24220.2889">18231 3547,'0'0,"-24"-25,48 25,-24 25,25-25,0 0,0 0,0 0,-1 0,26 0,-25 0,24 0,-24 0,25 0,-25 0,0-25,-50 50,0-25,0 0,-25 25</inkml:trace>
  <inkml:trace contextRef="#ctx0" brushRef="#br0" timeOffset="24408.1161">18132 3795,'25'0,"0"0,0 0,-1 0,26-25,-25 25,24 0,-24 0,25 0,-25 0,24 0,-24 0,0 0,0 0,0 0</inkml:trace>
  <inkml:trace contextRef="#ctx0" brushRef="#br0" timeOffset="24900.0185">19224 3522,'-25'-25,"0"25,25 25,-25 0,0 25,25-26,0 26,-24 0,24-1,0 1,24-25,-24 24,0 1,25-25,0 0,-25-1,25-24,0 25,-1-25,1-25,25 25,-25-24,-1-1,1-25,0 25,0-24,0-1,-1 25,-24-24,25 24,-25 0,0 0,0-24,0 24,0-25,0 25,0 1,0-1,-25 25,25-25,-24 25,-1 0,0 0,0 0,0 25,1 0,-26-1,25 1,0 0,1 0,-51-50,50 50,1 0</inkml:trace>
  <inkml:trace contextRef="#ctx0" brushRef="#br0" timeOffset="26620.4849">3076 6400,'0'24,"-25"-24,25 25,0 0,-25 0,25 24,-25 26,1-26,-1 26,0-1,0 1,0-26,1 26,-1-1,0-24,0 24,0-24,25-25,0-1,0 1,25-50,-25 1,0-26</inkml:trace>
  <inkml:trace contextRef="#ctx0" brushRef="#br0" timeOffset="26828.4204">3026 6350,'25'25,"0"24,-25-24,25 25,-25-1,0 26,24-1,-24-24,25 24,-25 1,25-1,-25 1,0-26,25 1,-25-1,0 1,0 0,0-26,-25-24</inkml:trace>
  <inkml:trace contextRef="#ctx0" brushRef="#br0" timeOffset="26976.708">2902 6921,'25'0,"0"0,0 0,-1 0,26-25,0 25,-26-25,-24-50,25 75</inkml:trace>
  <inkml:trace contextRef="#ctx0" brushRef="#br0" timeOffset="27267.9522">3522 6499,'0'-25,"0"50,0 0,0 24,0 1,0-1,0 26,0 24,0-24,0-1,0 0,0 1,0-1,0-24,0-25,0-1,0 1,25-50,-25 1,0-26,0 0,0 1</inkml:trace>
  <inkml:trace contextRef="#ctx0" brushRef="#br0" timeOffset="27683.9158">3522 6548,'0'-24,"0"-1,0 0,0 0,25 25,0 0,0 0,-1 0,1 0,0 25,0-25,0 25,0 0,-1-1,1 1,-25 0,0 0,0 0,0-1,0 1,-25 25,25-25,-24-1,-1 1,0 0,0 0,0-25,0 25,1-25,-1 25,0-25,0-25,50 25,-25-25,0 0,25 25,0-25,24 0,-24 25,0 0,25 0,-26 0,1 0,0 25,0-25,24 25,-24 0,-25 0,25 0,0-1,-25 1,0 0,0 25,0-26,0 1,-25 0,25 25,-25-26,0 26,-24-25,24 0,0-1,0 1,1-25,-1 25,0-25,25-25,-25 0,0 1,25-1</inkml:trace>
  <inkml:trace contextRef="#ctx0" brushRef="#br0" timeOffset="28004.1808">4291 6747,'0'0,"0"-25,25 25,0 0,24 0,-24 0,0 0,25-25,-26 25,26 0,-25 0,0 0,-1-25,1 25,-50 25</inkml:trace>
  <inkml:trace contextRef="#ctx0" brushRef="#br0" timeOffset="28196.3956">4291 6945,'-25'-24,"50"48,0-24,0-24,0 24,-1 0,26 0,-25 0,24 0,-24 0,25 0,-25 0,-1 0,1 0,0 0,0-25,0 25,-1 0,-24-25</inkml:trace>
  <inkml:trace contextRef="#ctx0" brushRef="#br0" timeOffset="28503.875">5283 6325,'-24'0,"24"25,0 0,-25 24,25 1,-25 0,0 24,0-24,1 24,-1 0,0 1,0-1,25-24,-25 0,1-1,24-24,0 25,0-26,0-48,24-1,-24-25</inkml:trace>
  <inkml:trace contextRef="#ctx0" brushRef="#br0" timeOffset="28756.8947">5308 6300,'0'25,"0"0,0 0,0 0,25-1,-25 1,25 25,-25-1,25 1,-25 0,24-1,1 26,-25-26,0 26,25-26,-25 1,0-25,0 24,0-24,0 25,0-25,-25-25,25-25</inkml:trace>
  <inkml:trace contextRef="#ctx0" brushRef="#br0" timeOffset="28932.5616">5110 6871,'25'0,"-1"0,1 0,0 0,0-25,24 25,-24 0,0 0,0 0,24 0,-24 0,0-25,0 25</inkml:trace>
  <inkml:trace contextRef="#ctx0" brushRef="#br0" timeOffset="29356.2277">6052 6449,'-24'-25,"24"1,-25 24,25-25,-25 25,0 25,0-1,1 1,-1 0,0 25,0-1,0-24,0 25,1-1,24 1,-25 24,25-49,0 25,0-1,0-24,0 25,25-25,-1-1,1 1,0 0,0 0,0-25,0 25,-1-25,26 0,-25-25,24 0,-24 25,0-25,0 0,24-24,-24 24,0 0,0 0,-25 1,0-1,25 25,-50 0</inkml:trace>
  <inkml:trace contextRef="#ctx0" brushRef="#br0" timeOffset="30456.8921">4341 7987,'-25'0,"0"0,25 25,-25-25,25 25,-24 0,-1 49,0-24,-25 24,26 0,-1 1,25-1,-25 1,0-1,0-24,25-1,-24 1,24-1,0-24,0 0,24-25,-24-25,25-24,-25-1</inkml:trace>
  <inkml:trace contextRef="#ctx0" brushRef="#br0" timeOffset="30672.4328">4316 7987,'0'-25,"0"50,25 0,-25 25,25-1,-1 1,-24 24,0 1,25-1,-25 0,0 1,0-1,25-24,-25 24,0-24,0-1,0 1,0-25,0 0,0-1,0 1,-25-25,25-25,-25 1</inkml:trace>
  <inkml:trace contextRef="#ctx0" brushRef="#br0" timeOffset="30836.1351">4093 8533,'0'-25,"25"25,-1 0,1 0,0 0,0 0,24 0,1 0,-25 0,24 0,-24 0,0 0,0-25</inkml:trace>
  <inkml:trace contextRef="#ctx0" brushRef="#br0" timeOffset="31064.9138">4614 8359,'24'0,"1"0,0 0,0 0,24 0,-24 0,0 0,25 0,-25-25,24 25,-24 0,0 0,0 0,-50 25,0-25,25 25,-25-25</inkml:trace>
  <inkml:trace contextRef="#ctx0" brushRef="#br0" timeOffset="31256.261">4638 8558,'-24'0,"48"0,1 0,0 0,0 0,0 0,24 0,1 0,0-25,-26 25,26 0,-25 0,24-25,-24 25,0 0,0 0,0 0</inkml:trace>
  <inkml:trace contextRef="#ctx0" brushRef="#br0" timeOffset="31435.9101">4887 8111,'-25'25,"25"0,0 0,0-1,0 26,0 0,0-1,-25 1,25 24,0 1,0-26,0 1,0-1,25-24,-25 25,25-50</inkml:trace>
  <inkml:trace contextRef="#ctx0" brushRef="#br0" timeOffset="31755.7905">5283 8260,'0'0,"-24"0,24 50,-25-26,0 26,25-25,0 24,0 26,0-26,0 1,25 0,0-1,-1 1,1-25,0-1,0-24,24 25,-24-50,0 25,0-24,0-1,-1-25,1 25,0-24,-25-1,25 1,-25-1,0 0,0 26,0-26,-25 0,25 1,-25 24,25-25,-25 26,1-1,-1 0,0 25,0 0,0 0,1 25,-1 0,0-1,0 1</inkml:trace>
  <inkml:trace contextRef="#ctx0" brushRef="#br0" timeOffset="32368.801">6548 6697,'25'-25,"0"25,0 25,0 0,-1-25,1 25,-25 0,25-1,-25 26,0-25,0 25,0-26,0 26,0 0,-25-1,25 1,-25-1,25-24,0 0,0 0,0 0,0-1,25-24,0 0,0 0,0 0,-1 0,1 0,0 0,0 25,-25 0,0 25,0-26,0 26,0 0,0-1,0 26,0-1,0 0,0 26,-25-26,25 1,0-1,0-24,0 24,0-24,0-26,0 26,0-25,0 24,0-24,-25 0,0 0,1-25,-1 0,0-25,0 25,0-25,1 0,-26 1,25-1,0-25</inkml:trace>
  <inkml:trace contextRef="#ctx0" brushRef="#br0" timeOffset="32647.9208">7317 7317,'25'-24,"0"24,25 0,-1 0,1-25,-1 25,1 0,0-25,-1 25,26-25,-26 25,1 0,-25 0,24 0,-24 0,0 0,-50 25,-25 0,26-25</inkml:trace>
  <inkml:trace contextRef="#ctx0" brushRef="#br0" timeOffset="32867.6223">7342 7441,'-25'0,"50"0,0 0,0 0,24 0,26 0,-26 0,26 0,-26 0,1-24,24 24,-24 0,0 0,-1-25,-24 25,0 0,0 0,0 0</inkml:trace>
  <inkml:trace contextRef="#ctx0" brushRef="#br0" timeOffset="33143.7371">7789 6970,'0'25,"24"-25,1 25,0 0,0-25,24 24,1 1,-25 0,25-25,-26 25,1 0,0-25,0 24,-25 1,25-25,-50 25,25 0,0 0,-25-1,0 1,0 0,1 25,-1-26,-25 26,25 0,-24-1,24 1,0-1,0-24</inkml:trace>
  <inkml:trace contextRef="#ctx0" brushRef="#br0" timeOffset="33460.1789">7590 6747,'0'25,"0"24,0-24,0 50,0-1,-25 0,25 50,0-24,0 24,0 0,25-25,-25 25,25-25,-25 0,0-24</inkml:trace>
  <inkml:trace contextRef="#ctx0" brushRef="#br0" timeOffset="33808.3215">8607 7045,'0'0,"-25"-25,25 0,0-25,0 26,0 48,0 1,0 25,25-1,-25 26,0-1,0 25,0-24,-25 24,25-25,0 1,-24-1,24-24,0-1,24-24,-24 0,0 0,0-50,25 0,-25-24</inkml:trace>
  <inkml:trace contextRef="#ctx0" brushRef="#br0" timeOffset="34232.0149">8607 6995,'0'0,"0"-25,25 25,0 0,0 25,-1-25,1 25,0 0,25-1,-26-24,1 25,0 0,0 0,-25 0,25-1,-25 1,0 0,-25-25,0 25,0 0,0-1,1 1,-1 0,-25 0,25-25,1 25,-26-25,25 0,25 24,0-48,25 24,25 0,-26-25,26 25,-25 0,24 0,1 0,-25 25,0-1,-1 1,1 0,0 0,-25 0,0-1,0 1,0 0,-25 0,25 0,-25-1,1 26,-1-25,0 0,-25-1,26 1,-26 0,25 0,0-25,1 0,-1 0,0 0,25-25,-25 0,25-24</inkml:trace>
  <inkml:trace contextRef="#ctx0" brushRef="#br0" timeOffset="34520.9252">9178 7243,'25'0,"-1"0,1 0,0 0,25 0,-26 0,26 0,0 0,-26 0,1-25,0 25,0 0,0 0,-1 0,-48 25,-1 0,0-25,0 25</inkml:trace>
  <inkml:trace contextRef="#ctx0" brushRef="#br0" timeOffset="34703.9902">9203 7441,'0'25,"24"-25,1 0,0 0,0 0,0 0,24 0,-24 0,25 0,-1 0,-24-25,0 25,0 0,24-24,-24 24,0 0,-25-25</inkml:trace>
  <inkml:trace contextRef="#ctx0" brushRef="#br0" timeOffset="35020.4556">10170 7069,'-25'0,"0"-24,1 24,-1 0,0 24,0-24,0 25,0 25,1-1,-1 1,0 0,0-1,0 26,25-26,0 1,0-1,0 1,25 0,-25-26,25 26,0-25,0-25,-1 25,1-25,25 0,-25-25,0 25,-1-25,1 0,0 0,0 1,0 24,-1-25,-24 0,25 0,0 25,0-25,-75-24,75 24</inkml:trace>
  <inkml:trace contextRef="#ctx0" brushRef="#br0" timeOffset="35532.7086">13494 6152,'0'0,"-25"0,0 0,25 24,-25 1,1 25,-1-1,0 26,0-1,0 1,-24-1,24 25,0-24,0-1,0 1,25-26,-24 1,24-1,0 1,0-25,0-50,24 0,-24-24,25-1</inkml:trace>
  <inkml:trace contextRef="#ctx0" brushRef="#br0" timeOffset="35724.2032">13395 6276,'0'0,"0"24,0 1,24 0,-24 25,0-1,25 26,-25-26,25 26,-25-26,25 1,-25 24,25-49,-25 25,24-1,-24-24,0 0,0 0,0 0,-24-25,-1 0</inkml:trace>
  <inkml:trace contextRef="#ctx0" brushRef="#br0" timeOffset="35904.7042">13246 6821,'25'0,"24"-25,-24 25,25-24,-26 24,26-25,0 25,-26 0,1-25,0 25,-25-74,25 74,0-25</inkml:trace>
  <inkml:trace contextRef="#ctx0" brushRef="#br0" timeOffset="36128.7699">13717 6276,'-25'24,"25"1,0 0,0 25,0 24,0 0,0-24,0 24,25 1,-25-1,0-24,0 24,0-24,0 0,0-26,0 1,25-50,-25 1,0-26</inkml:trace>
  <inkml:trace contextRef="#ctx0" brushRef="#br0" timeOffset="36547.896">13791 6325,'0'-25,"25"25,0 25,0-25,0 25,-1 0,1 0,0-1,0-24,0 25,-25 0,24-25,-24 25,-24 0,-1-1,0 1,0 0,-24 0,24 0,0-25,0 24,0-24,1 0,48 0,1-24,0 24,0-25,24 25,-24 0,25-25,-25 25,-1 25,1-25,0 25,0-25,0 24,-25 1,24 0,-24 0,0 0,-24-1,24 1,-25 0,25 25,-25-25,-25-1,26 26,-1-25,0-25,-25 25,26-1,-1-24,0 0,0-24,0-51,1 50,48-24</inkml:trace>
  <inkml:trace contextRef="#ctx0" brushRef="#br0" timeOffset="36836.1368">14461 6548,'0'-24,"25"24,0 0,0 0,24 0,1 0,-25 0,24 0,-24 0,0 0,0 0,-1-25,1 25,-50 25</inkml:trace>
  <inkml:trace contextRef="#ctx0" brushRef="#br0" timeOffset="37012.3083">14461 6747,'-25'0,"50"0,0 0,25 0,-26 0,26 0,-25 0,24 0,-24 0,25 0,-25 0,-1 0,1 0,0 0,0 0,0 0</inkml:trace>
  <inkml:trace contextRef="#ctx0" brushRef="#br0" timeOffset="37288.0622">15404 6300,'0'-24,"-25"24,0 0,25 24,0 1,-25 0,25 25,-25-1,1 26,-1-1,-25 0,25 1,1-26,-1 26,0-25,25 24,-25-24,25-26,-25 1,50-25,-25-25,25 1,0-26,-50-49,25 49</inkml:trace>
  <inkml:trace contextRef="#ctx0" brushRef="#br0" timeOffset="37516.5445">15453 6201,'0'25,"0"0,0 0,0-1,0 26,0 0,0-1,0 1,0 24,0-24,0 24,0-24,25 24,-25-24,0 0,0 24,0-24,0-26,0 26,0-25,0 0,0-1,-25-24,25-24,-24 24</inkml:trace>
  <inkml:trace contextRef="#ctx0" brushRef="#br0" timeOffset="37672.0033">15180 6796,'25'0,"0"0,0 0,24 0,-24 0,25-24,0 24,-1 0,1 0,-25 0,24-25,-24 25,25 0</inkml:trace>
  <inkml:trace contextRef="#ctx0" brushRef="#br0" timeOffset="37972.484">16123 6449,'-25'-25,"0"1,1 24,-1 24,0 1,0 25,0-1,1 26,-1-26,0 1,25 0,-25 24,25-24,25-1,-25-24,0 25,25-25,0-1,-1 1,1 0,25-25,-25-25,-1 25,26-25,-25 1,24-26,-24 25,25 0,-25 1,-1-1,1 0,-25 0,25 0,-50 25,25-25</inkml:trace>
  <inkml:trace contextRef="#ctx0" brushRef="#br0" timeOffset="38468.9008">14064 7739,'0'-25,"-25"0,1 50,24 0,-25 25,0 24,0 0,-24 1,24-1,-25 1,25-1,1 25,-1-49,0 24,0-24,25-25,-25 24,25-24,25-50,-25 1,25-1,-25-25,25 1,0-26</inkml:trace>
  <inkml:trace contextRef="#ctx0" brushRef="#br0" timeOffset="38696.1541">14015 7739,'0'0,"0"-25,24 25,-24 25,0 0,25 0,-25 24,25 1,-25 24,0-24,0 24,25-24,-25 24,0-24,0 24,25-24,-25 0,0-1,0 1,0-25,0-1,0 1,0 0,-25-50,0 0,0 1</inkml:trace>
  <inkml:trace contextRef="#ctx0" brushRef="#br0" timeOffset="38860.8994">13841 8260,'0'0,"-25"-25,50 0,0 25,0 0,24 0,-24-24,0 24,24 0,-24 0,25-25,-25 25,-1 0,1 0,0 0,0-25</inkml:trace>
  <inkml:trace contextRef="#ctx0" brushRef="#br0" timeOffset="39120.6795">14387 7789,'0'24,"25"-24,-1 0,1 0,0 0,25 0,-1 0,1 0,24 0,-24 0,24-24,-24 24,-1 0,26 0,-26 0,-24 0,0 0,0 0,0 0,-1 0,-48 0,-1 24,0-24,0 0,0 0</inkml:trace>
  <inkml:trace contextRef="#ctx0" brushRef="#br0" timeOffset="39364.2783">14585 7962,'-25'25,"25"0,0 0,0 0,0 24,0-24,0 25,0-1,0-24,-24 25,24-26,0 1,0 0</inkml:trace>
  <inkml:trace contextRef="#ctx0" brushRef="#br0" timeOffset="39836.0529">14610 8062,'0'-25,"25"25,0 0,-1 0,1 0,0 0,0 25,0-25,-25 24,0 1,0 0,0 0,0 0,-25-1,0 1,25 0,-25 0,0 0,1-1,-1 1,25 0,25-50,-1 0,1 1,0-1,0 0,0 0,-25 0,24 1,1-1,-25 0,25 0,-25 0,25 25,-25-24,0-1,0 0,0 50,0 24,0-24,0 25,0-1,-25 1,25 24,0-24,0 24,-25-24,25 24,-25-24,25 0,-24-1,24 1,-25-25,25-1,-25-24,0 0,0 0,1 0,-1-24,0-26,0 25,25 0</inkml:trace>
  <inkml:trace contextRef="#ctx0" brushRef="#br0" timeOffset="40121.0086">15503 7640,'0'25,"25"-25,0 24,-1 1,1 0,-25 0,25 0,-25-1,0-48,0-1</inkml:trace>
  <inkml:trace contextRef="#ctx0" brushRef="#br0" timeOffset="40724.0615">15825 7590,'-24'0,"24"25,0 0,-25 0,25-1,-25 26,0-25,0 0,1 24,-1 1,0-25,-25 24,26-24,-26 0,25 0,0 0,1-1,-1-24,50-24,-1-1,1 25,0-25,0 0,24 25,-24-25,0 25,0-25,0 25,-1 0,1 0,-25 25,25-25,-25 25,-25 0,25 0,-25 0,1-1,-1 1,0 25,0-25,-24 24,24-24,-25 25,25-26,1 26,-1-50,25 25,-25 0,50-50,0 25,-1 0,1-25,0 25,0-25,24 0,-24 1,25 24,-25-25,-1 0,26 0,-25 0,0 25,-1-24,1-1,-25 0,0 0,25 25,-25-25,0 50,0 25,-25-25,25-1,0 1,0 25,0-25,0 24,0-24,0 0,0 0,0-1,0 1,0 0,-74-75,74 26,0-1</inkml:trace>
  <inkml:trace contextRef="#ctx0" brushRef="#br0" timeOffset="40895.9313">15701 8062,'0'24,"-24"1,24 25,0-25,0 24,0 26,0-26,0 1,0-1,-25 1,25 0,0-26,-25 26,25-25,0 0,-25-25,0 0</inkml:trace>
  <inkml:trace contextRef="#ctx0" brushRef="#br0" timeOffset="41279.9802">15329 8161,'0'25,"25"-1,-25 1,25 0,-25 0,25 24,0-24,-25 25,24-50,-24 25,0-1,0 1,0 0,-24-25,24 25,-25-25,0 25,0-25,-25 24,26-24,-1 0,0 0,-25 0,26-24,-1 24,0 0,0 0,50 24,0 1,0-25,24 25,1 0,-1-25,1 25,25-25,-26 24,26-24,-26 25,1-25,-1 0,1 25,0-25,-26 0,26 0,-25 0,0 0,-25-25</inkml:trace>
  <inkml:trace contextRef="#ctx0" brushRef="#br0" timeOffset="46484.8169">16669 6945,'0'0,"0"-24,0-1,25 25,-1 0,1 0,0 0,0 25,0-25,-25 24,24 1,-24 0,25 0,-25 0,0-1,0 1,0 25,-25-1,1-24,24 25,-25-1,0-24,0 25,0-25,25-1,-24 1,24 0,0 0,0 0,24-25,-24 24,25-24,0 25,0-25,0 0,-1 0,1 0,0 0,-50 0,25 25,-25 0,25 24,0 1,-24 0,24-1,0 1,-25 24,25 1,0-1,0 1,-25-26,25 26,0-26,0 1,0-1,-25 1,25-25,0 24,-25-24,25 0,0 0,-24-25,-1 0,0 0,25-25,-25 0,25-24</inkml:trace>
  <inkml:trace contextRef="#ctx0" brushRef="#br0" timeOffset="46752.2747">17314 7441,'24'0,"1"0,0 0,0 0,24 0,1 0,0 0,-1 0,26 0,-26-24,26 24,-26 0,1 0,-25 0,24 0,-24 0,0 0,-25 24,-25-24,0 0,1 0,-26 25,25-25</inkml:trace>
  <inkml:trace contextRef="#ctx0" brushRef="#br0" timeOffset="46992.0746">17314 7565,'0'0,"0"25,-25-25,50 0,-1 0,1 25,25-25,24 0,-24 0,24 25,1-25,-1 0,-24 0,24 0,-24 0,-25 0,24 25,-24-25,0 0,0 0,-1 0,-24-25,-24 0,-1 25</inkml:trace>
  <inkml:trace contextRef="#ctx0" brushRef="#br0" timeOffset="47248.3946">17810 7193,'0'25,"25"-25,-1 25,1 0,0 0,25-1,-1 1,1 0,-1 0,-24 0,25-1,-25-24,-1 25,1 0,0-25,-25 25,0 0,-25-1,0-24,1 25,-26 0,25 0,-24 24,-1-24,0 25,26-25,-1 24,0-24,0-25</inkml:trace>
  <inkml:trace contextRef="#ctx0" brushRef="#br0" timeOffset="47556.2325">18901 7243,'-25'-25,"25"0,-24 25,24 25,0 25,0-1,0 26,0-1,-25 1,25-26,0 26,-25-1,25 0,0-24,0 0,0-26,0 1,0 0,25-25,-25-25,25 0,-25-24</inkml:trace>
  <inkml:trace contextRef="#ctx0" brushRef="#br0" timeOffset="48000.5485">18901 7243,'0'0,"0"-25,0 0,25 1,0 24,0 24,-1-24,1 25,25-25,-25 25,-1 0,26 0,-25-1,0 1,-1 0,-24 0,25 0,-25-1,-25 1,25 0,-24 0,-1 0,0-1,-25 1,26 0,-26-25,25 25,-24-25,24 25,0-25,0 0,0 0,25-25,25 25,0 0,0-25,0 25,24 0,-24 0,25 0,-26 0,26 0,-25 25,0-25,-1 25,1-1,0-24,-25 25,25 0,-25 0,0 0,0-1,-25 1,0 0,25 0,-25 0,-24-1,24 1,-25 0,1 0,24-25,-25 25,26-25,-1 25,0-25,0-25,0 25,25-25,0-25,0 25</inkml:trace>
  <inkml:trace contextRef="#ctx0" brushRef="#br0" timeOffset="48308.8451">19571 7615,'25'0,"0"0,-1 0,26 25,-25-50,24 25,1 0,-25 25,0-25,-1 0,1 0,-25 25,-49-50,24 25</inkml:trace>
  <inkml:trace contextRef="#ctx0" brushRef="#br0" timeOffset="48504.2889">19546 7764,'0'25,"25"-25,0 24,0-24,24 0,-24 0,25 0,-26 0,26 0,-25-24,24 24,-24 0,0 0,0 0</inkml:trace>
  <inkml:trace contextRef="#ctx0" brushRef="#br0" timeOffset="48859.9846">20811 7516,'0'0,"-25"-25,1 0,24 0,-25 1,0 24,0-25,0 25,0 0,1 25,-26-1,25 1,0 25,1-1,-1 1,0 0,25-1,0 1,0-1,0-24,0 25,0-1,25-24,0 25,-1-25,26 0,-25-25,24 24,1-24,-25 0,25 0,-1 0,-24-24,25 24,-1-25,1 0,-25 25,-1-25,1 0,0 25,0 0,-25-25,-25 1</inkml:trace>
  <inkml:trace contextRef="#ctx0" brushRef="#br0" timeOffset="52012.4454">3671 11237,'0'-25,"-25"25,25 25,-25-1,25 1,-24 0,-1 25,0 24,0 0,0 1,1-1,-1 1,0 24,0-25,0 1,1-26,24 26,-25-26,25 1,0-25,0 24,0-24,0 0,25-50,-25 0,0-24,24-1,-24 0</inkml:trace>
  <inkml:trace contextRef="#ctx0" brushRef="#br0" timeOffset="52256.4043">3621 11187,'0'25,"0"0,25-1,-25 26,0-25,0 24,25 1,-25 0,25 24,-25 0,0 1,25-1,-25 1,0-1,0-24,25 24,-25-24,0-1,0 1,0-25,0 0,0-1,0-48,-25 24,25-25,-25 0</inkml:trace>
  <inkml:trace contextRef="#ctx0" brushRef="#br0" timeOffset="52448.4404">3398 11857,'25'0,"0"0,0-25,24 25,-24 0,0-25,24 25,-24-25,25 25,-25 0,0-25,-1 25,1 0</inkml:trace>
  <inkml:trace contextRef="#ctx0" brushRef="#br0" timeOffset="52912.0835">4018 11286,'25'25,"-25"0,0 0,25-1,0 26,-25 0,25-1,-1 1,1-1,0 1,-25 24,25-24,0 0,-25-1,24 1,1-1,-25 1,25 0,-25-26,25 1,-25 0,25 25,-1-25,-24-1,25 1,-50-50,25 1,0-1,0 0,-24-25,24 25,0-24</inkml:trace>
  <inkml:trace contextRef="#ctx0" brushRef="#br0" timeOffset="53236.0841">4415 11361,'0'-25,"-25"25,25 25,-24-1,24 26,-25-25,0 24,0 26,0-1,1 1,-26-1,25-24,0 24,1-24,-1-1,25 1,-25-25,25-1,0 1,0-50,0 1</inkml:trace>
  <inkml:trace contextRef="#ctx0" brushRef="#br0" timeOffset="54685.0502">4564 11584,'25'0,"0"0,24 0,-24 0,25 0,-26 0,26 0,-25 0,25 0,-26 0,1-25,0 25,-50 0,0 25,1-25,-1 0,0 25</inkml:trace>
  <inkml:trace contextRef="#ctx0" brushRef="#br0" timeOffset="55039.9611">4539 11782,'-25'0,"50"0,0 0,0 0,24 0,1 0,-25 0,24-25,-24 25,25 0,-25 0,0 0,-1 0,1 0,0 0,0 0,-50 0</inkml:trace>
  <inkml:trace contextRef="#ctx0" brushRef="#br0" timeOffset="55531.9918">5631 11410,'-25'-25,"25"1,0-1,-25 0,0 25,0 0,1 0,-1 25,-25 0,25-1,-24 1,24 25,0 24,-24 1,24-26,25 26,-25-26,25 1,0-1,25 1,-25 0,25-1,-1-24,1 0,25 0,-25-1,24-24,-24 0,25 0,-26 0,1 0,0-24,0-1,0 25,-1-25,1 0,0 0,-25 1,25-1,-25 0,25 0</inkml:trace>
  <inkml:trace contextRef="#ctx0" brushRef="#br0" timeOffset="58360.933">6499 11261,'0'0,"0"-24,0-1,-25 25,50 25,-25-1,0 1,0 25,0-1,0 1,0 0,0-1,-25 26,25-1,0 0,0-24,0 0,0-1,0-24,0 0,0 0,0-50,0-25</inkml:trace>
  <inkml:trace contextRef="#ctx0" brushRef="#br0" timeOffset="58684.9438">6573 11187,'0'-25,"0"0,25 25,0 0,0 0,-1 25,1 0,-25 0,0 0,0-1,0 1,0 25,0-1,0 1,0 0,-25-1,25 1,0 24,0-24,0-1,0 1,0 0,0-26,25 1,-25 0,0 0,0 0,0-50,-25 25,25-25,0 0</inkml:trace>
  <inkml:trace contextRef="#ctx0" brushRef="#br0" timeOffset="58840.0448">6499 11460,'25'-25,"-1"50,1-25,0 0,0 0,0 0,-1 0,1 0</inkml:trace>
  <inkml:trace contextRef="#ctx0" brushRef="#br0" timeOffset="58992.0868">6524 11633,'24'25,"1"-25,0 0,0 0,0 0,-1 0,1 0,0 0</inkml:trace>
  <inkml:trace contextRef="#ctx0" brushRef="#br0" timeOffset="59247.8693">6276 11931,'0'0,"0"25,24-25,1 0,25 0,-1 0,1-25,0 25,-1 0,1-25,-1 25,1 0,0 0,-1 0,-24 0,25 0,-25 0,-1 0,1 0,0 0,-50 0</inkml:trace>
  <inkml:trace contextRef="#ctx0" brushRef="#br0" timeOffset="60229.0894">7689 11088,'-24'24,"-1"1,25 25,-25 0,0 24,0 0,1 26,-1-26,0 0,0 1,0-1,1 1,-1-1,0-49,25 24,0-24,25-50,-25 1,0-26,25 0</inkml:trace>
  <inkml:trace contextRef="#ctx0" brushRef="#br0" timeOffset="60463.8938">7665 11063,'24'0,"-24"25,25 24,-25-24,0 50,25-26,-25 26,25-1,-25-24,25 24,-25 0,0-24,0 24,24-24,-24 24,0-49,0 25,0-1,0-24,0 0,-24-25,-1-25,0 0</inkml:trace>
  <inkml:trace contextRef="#ctx0" brushRef="#br0" timeOffset="60635.7331">7516 11683,'-25'0,"25"-25,25 25,-25-25,25 25,-1 0,1 0,0-24,0 24,24 0,-24 0,0-25,0 25,0 0,-1 0</inkml:trace>
  <inkml:trace contextRef="#ctx0" brushRef="#br0" timeOffset="60960.8729">8037 11112,'0'0,"25"0,-1 0,26 0,0 25,-1-25,26 0,-1 0,-24 0,-1 0,1 0,-1 0,1 0,0 0,-1-25,-24 25,0 0,0 0,-1 0,-48 25,-1-25,0 0,0 0,0 25</inkml:trace>
  <inkml:trace contextRef="#ctx0" brushRef="#br0" timeOffset="61180.0218">8285 11361,'-25'24,"0"-24,25 25,0 0,0 0,0 0,0-1,0 26,0-25,0 0,0 24,0-24,0 0,0 0,0-1</inkml:trace>
  <inkml:trace contextRef="#ctx0" brushRef="#br0" timeOffset="61660.0532">8285 11435,'0'-25,"25"0,-1 25,1 0,0 0,0 25,0 0,-1 0,-24 0,0-1,0 1,-24 0,24 0,-25 0,25 24,-25-24,0 0,25 0,-25-25,25 24,25-48,-25-1,25 25,-25-25,25 0,0-24,-1 24,1 0,-25 0,25 0,0 1,0-1,-25 0,24 0,-24 0,0 1,0-1,-24 25,24 25,0-1,24 1,-24 25,0-1,0 1,25 0,-25 24,0 0,0-24,0 24,0-24,0 0,0-1,-25 1,25-1,-24-24,24 0,-25-25,25 25,-25-25,0 0,0 0,1-25,-1 0,25 0,-25-24,25-1</inkml:trace>
  <inkml:trace contextRef="#ctx0" brushRef="#br0" timeOffset="61920.0921">9079 10914,'24'25,"1"0,-25-1,25-24,0 25,-25 0,25-25,-1 25,-24-50</inkml:trace>
  <inkml:trace contextRef="#ctx0" brushRef="#br0" timeOffset="62444.339">9401 10889,'0'25,"0"0,0 0,-25-1,0 1,25 25,-24-25,-1 24,0-24,0 25,-24-25,24 24,-25-24,25 0,1 0,-1-25,50 0,-1-25,1 0,0 25,0-25,24 0,-24 1,0 24,0 0,0-25,-1 25,1 0,-25 25,0-1,-25 1,25 0,-24 25,-1-26,0 26,-25-25,26 24,-1 1,0-25,0 0,25-1,0 1,0 0,25-25,0-25,0 0,-1 1,26-1,-25 0,24-25,-24 26,0-1,25 0,-26 0,1 0,0 1,-25-1,25 25,-25 25,0-1,0 1,0 0,0 25,0-26,0 1,0 25,0-25,0-1,0 26,-25-25,25 0,-50-50,26 25</inkml:trace>
  <inkml:trace contextRef="#ctx0" brushRef="#br0" timeOffset="62627.8569">9351 11361,'-24'-25,"24"74,0 1,0-25,0 24,0 1,0 0,0-1,0 26,0-26,0 1,0-25,0 24,-25-24,25 0,0 0,-25-50,0 25</inkml:trace>
  <inkml:trace contextRef="#ctx0" brushRef="#br0" timeOffset="62976.4804">8979 11534,'25'25,"0"0,-25 0,25-1,0 1,-1 25,-24-25,25-1,-25 1,25 0,-25 0,0 0,0-1,-25-24,0 25,1-25,-1 25,0-25,-25 0,25 0,1 0,-26 0,25-25,-24 25,24 0,0 0,0 0,50 25,0-25,0 25,24-25,1 25,-1-25,1 24,0 1,-1-25,26 25,-26-25,1 25,24-25,-24 0,24 0,1 0,-1 0,-24 0,24 0</inkml:trace>
  <inkml:trace contextRef="#ctx0" brushRef="#br0" timeOffset="63360.037">10220 11509,'0'-24,"24"24,1 0,25-25,-1 25,1 0,0 0,-1 0,26 0,-26-25,26 25,-26 0,1 0,-1-25,1 25,0 0,-26 0,1 0,0 0,0 0,-50 0,0 25,0-25,1 0,-26 0,0 25</inkml:trace>
  <inkml:trace contextRef="#ctx0" brushRef="#br0" timeOffset="63636.1089">10120 11683,'0'0,"0"-25,25 25,0 0,0-25,24 25,1 0,0-24,24 24,-24 0,24-25,0 25,-24 0,24 0,1 0,-26 0,1 0,0-25,-1 25,-24 0,0 0,0 0,-1-25,-48 25,24-25,-25 25,0-24</inkml:trace>
  <inkml:trace contextRef="#ctx0" brushRef="#br0" timeOffset="63893.1131">10790 11088,'-25'0,"50"24,-25 1,25 0,0 0,-1 0,1 0,25 24,-1-24,1 0,0 24,-26-24,1 0,25 0,-25-25,0 25,-25-1,24-24,-24 25,0 0,-24-25,24 25,-25 0,0 24,-25-24,1 25,-1 24,-24-24,24-1,0 1</inkml:trace>
  <inkml:trace contextRef="#ctx0" brushRef="#br0" timeOffset="65760.9162">4118 12080,'0'0,"0"25,-25-1,25 1,-25-25,25 25,-25 0,25 0,0 0,-25-1,25 1,-24 0,24 0,24-25,-24-25,0 0</inkml:trace>
  <inkml:trace contextRef="#ctx0" brushRef="#br0" timeOffset="66452.1012">4242 12526,'24'0,"-24"25,-24 0,24 0,0-50,0 50,0-50,24 0,-24 0</inkml:trace>
  <inkml:trace contextRef="#ctx0" brushRef="#br0" timeOffset="74160.3433">12055 11237,'0'0,"-25"0,25-25,0 0,-25 0,25 0,0 0,0 50,0 0,0 0,25 0,0 0,0 24,0 1,-1-1,1 1,25 0,-25 24,0-24,-1-1,1 1,0-1,0 1,-25 0,25-26,-1 1,-24 0,25 0,-25 0,0-50,0 0,-25 0,25 0,-24 1,24-1,-25-25</inkml:trace>
  <inkml:trace contextRef="#ctx0" brushRef="#br0" timeOffset="74468.1601">12452 11063,'-25'0,"25"25,-25-25,25 24,-24 1,-1 0,0 25,0 24,0-24,-24 24,-1 1,0-1,1 25,-1-24,25-1,-24 0,24 1,0-26,0-24,25 0,0 0,0-50,25 25,-25-25,25 0,-25-24,25 24</inkml:trace>
  <inkml:trace contextRef="#ctx0" brushRef="#br0" timeOffset="75056.2584">12799 11485,'-25'0,"50"-25,0 25,0 0,0 0,24 0,-24 0,25 0,-26-25,26 25,-25 0,24 0,1 0,-25 0,25 0,-26 0,1 0,0 0,-50 0,0 0,1 25</inkml:trace>
  <inkml:trace contextRef="#ctx0" brushRef="#br0" timeOffset="75508.276">12774 11683,'-24'-25,"48"25,26 0,-25 0,0 0,24 0,-24 0,25 0,-1 0,1 0,-25 0,24 0,-24-25,25 25,-25 0,-1 0,1 0,0 0,0 0,0 0,-25-24,-25 24,25-25</inkml:trace>
  <inkml:trace contextRef="#ctx0" brushRef="#br0" timeOffset="76984.3379">14213 11237,'-25'0,"25"-25,-25 25,25 25,-24-1,24 1,-25 25,0-1,-25 26,26-26,-1 26,0-26,0 1,0 24,1-24,-1 0,25-1,-25 1,25-25,0-1,0 1,25-50,-25 1,25-1,-25-25,24 1</inkml:trace>
  <inkml:trace contextRef="#ctx0" brushRef="#br0" timeOffset="77224.9305">14139 11187,'0'0,"0"-25,24 25,-24 25,25 0,-25 0,0-1,25 26,-25 0,25-1,-25 26,25-26,-25 26,24-26,-24 26,0-26,0 1,25-1,-25 1,0-25,0 0,0-1,0 1,-25 0,25-50,-24 25,-1-25</inkml:trace>
  <inkml:trace contextRef="#ctx0" brushRef="#br0" timeOffset="77376.1192">13940 11733,'-25'0,"50"-25,0 25,0-25,0 25,-1 0,26 0,-25-25,24 25,-24 0,0-25,-50-24,50 24,0 25</inkml:trace>
  <inkml:trace contextRef="#ctx0" brushRef="#br0" timeOffset="77592.041">14287 11162,'25'0,"0"-25,0 25,0 0,0 0,24 0,-24 0,0 0,0 25,-1-25,1 0</inkml:trace>
  <inkml:trace contextRef="#ctx0" brushRef="#br0" timeOffset="77764.9078">14660 10840,'0'24,"0"1,0 0,0 25,0-1,0 1,0 24,0 1,0-26,0 26,-50-75,50 74</inkml:trace>
  <inkml:trace contextRef="#ctx0" brushRef="#br0" timeOffset="78232.6151">15280 11311,'0'-25,"-25"25,25-25,0 1,-25 24,25-25,-25 25,0 0,1 0,-1 0,0 25,-25-1,26 26,-26 0,25-1,0-24,1 25,-1-1,25 1,0-25,0 24,0-24,25 0,-1 24,1-24,0 0,0 0,24 0,1-25,-25 24,24-24,-24 0,25 0,-25 0,-1 0,26-24,-25 24,0-25,0 0,-1 0,-24 0,25 25,-25-24,0-1,0 0</inkml:trace>
  <inkml:trace contextRef="#ctx0" brushRef="#br0" timeOffset="79881.227">3249 13543,'25'25,"0"0,0 0,0 0,-1 24,1 1,0 24,25-24,-26-1,1 26,25-26,-25 1,-1 0,1-1,-25-24,25 0,0 24,0-24,-25 0,0-50,-25 0,25-49,-25 24</inkml:trace>
  <inkml:trace contextRef="#ctx0" brushRef="#br0" timeOffset="80136.2756">3671 13519,'0'0,"0"24,-25-24,25 25,-25 0,1 0,24 0,-25-1,25 26,-25-25,0 49,-24 1,24-1,0 0,0 1,-24-1,24 1,0-26,0 1,0 0,1-26,48-24,1-24,-25-26,25 0</inkml:trace>
  <inkml:trace contextRef="#ctx0" brushRef="#br0" timeOffset="80480.5434">4291 13469,'-25'-25,"25"50,-24 0,24 0,-25-1,25 26,-25 0,-25 24,26 0,-1 1,-25-1,25-24,1 24,-1-24,25-1,0-24,-25 0,25 0,25 0,-25-50,0 0,25 0,-25 0,24-24</inkml:trace>
  <inkml:trace contextRef="#ctx0" brushRef="#br0" timeOffset="80752.122">4266 13419,'0'-24,"0"48,25-24,-25 25,0 0,0 0,25 0,0 24,-25 1,25-1,-1 1,-24 24,25 1,-25-26,25 26,-25-26,25 26,-25-26,0 1,25 0,-25-26,0 1,0 0,-25-25,0-25,0 0</inkml:trace>
  <inkml:trace contextRef="#ctx0" brushRef="#br0" timeOffset="80932.1329">4043 13915,'25'-24,"0"-1,0 25,-1 0,1 0,0 0,0 0,0 0,-1 0,26 0,-25 0,24 25,-24-25,0 0,0 0</inkml:trace>
  <inkml:trace contextRef="#ctx0" brushRef="#br0" timeOffset="81492.4059">4887 13767,'-25'-25,"50"25,-1 0,1 0,0 0,0 0,24 0,-24 0,0 0,0 0,0 0,-1 0,1 0,0 0,0 0,-50 0,0 0,0 0</inkml:trace>
  <inkml:trace contextRef="#ctx0" brushRef="#br0" timeOffset="81732.1161">4762 13965,'-24'0,"48"0,1 0,0 0,0 0,0 0,24 0,1 0,-25 25,24-25,1 0,-25 0,0 0,-1 0,1 0,0 0,0 0,-25 25,-25-25</inkml:trace>
  <inkml:trace contextRef="#ctx0" brushRef="#br0" timeOffset="82372.1068">5904 13593,'-25'-25,"0"0,0 1,0-1,0 25,1 0,-1 0,0 0,0 25,0-1,1 26,-1-25,0 24,25 26,-25-26,25 26,0-1,0-24,0-25,25 24,-25 1,25-25,0-1,-1 1,26 0,-25-25,24 25,-24-25,25-25,0 25,-1-25,-24 25,25-25,-26 1,1-1,0 0,0 0,0 0,-1 25,-24-24,-49-26</inkml:trace>
  <inkml:trace contextRef="#ctx0" brushRef="#br0" timeOffset="82760.2179">6772 13295,'0'0,"0"-24,-25 24,50 24,-25 1,0 25,0-1,0 26,0-1,0 1,0-1,-25 0,25 1,0-1,0 1,0-26,-25 1,25-1,0 1,0-75,25 0</inkml:trace>
  <inkml:trace contextRef="#ctx0" brushRef="#br0" timeOffset="83076.1266">6796 13444,'0'0,"-24"-25,24 1,24-1,1 0,0 0,0 25,-25-25,25 25,0 0,-25 25,24 0,-24 0,0 0,0 24,0 1,0 24,0-24,0-1,0 26,0-26,0 1,0 24,0-24,0-25,0 24,0-24,0 0,0 0,25-25,-25 25,-25-50,1 0,24 0</inkml:trace>
  <inkml:trace contextRef="#ctx0" brushRef="#br0" timeOffset="83239.7487">6722 13643,'25'0,"0"0,-1 0,1 0,0 0,0 0,0 0,0 0</inkml:trace>
  <inkml:trace contextRef="#ctx0" brushRef="#br0" timeOffset="83404.4106">6747 13841,'25'-25,"-1"25,1 0,0 0,0 0,0 0,0 25,-1-25</inkml:trace>
  <inkml:trace contextRef="#ctx0" brushRef="#br0" timeOffset="83656.088">6573 14064,'0'0,"0"25,25-25,0 0,24 0,-24 0,25 0,-1 0,1 0,0 0,-1 0,1 0,0-25,-1 25,1 0,-25 0,24 0,-24 0,0 0,-50 0,0 25</inkml:trace>
  <inkml:trace contextRef="#ctx0" brushRef="#br0" timeOffset="83972.1233">7813 13345,'0'0,"-24"0,-1 0,25 25,-25-25,25 49,-25 1,0 24,25-24,-24 24,-1 1,0-1,0 1,0-1,1-24,24 24,0-49,0 24,24-49,-24-49,25 24</inkml:trace>
  <inkml:trace contextRef="#ctx0" brushRef="#br0" timeOffset="84252.4687">7789 13320,'0'-25,"0"1,24-1,-24 50,25-25,-25 24,25 1,-25 0,25 25,0-1,-25 1,24 24,-24 1,25-26,-25 26,25-1,-25 0,25-24,-25 0,25-1,-25 1,0-25,25-1,-25 1,0 0,0 0,0-50,-25 0,-25 0,25 1,0-1</inkml:trace>
  <inkml:trace contextRef="#ctx0" brushRef="#br0" timeOffset="84424.3386">7665 13816,'-25'-25,"25"1,25 24,-1 0,1 0,25-25,-25 25,24 0,-24 0,0 0,0 0,24 0,-24 0,0-25</inkml:trace>
  <inkml:trace contextRef="#ctx0" brushRef="#br0" timeOffset="84768.2264">8235 13295,'25'0,"0"0,0 0,24 0,1 0,24 0,-24 0,24-24,-24 24,24 0,-24-25,-1 25,1 0,0 0,-1 0,-24 0,25 0,-25 0,-1 0,-48 0,-1 0,0 25,0-25,-25 24,26-24,-1 25</inkml:trace>
  <inkml:trace contextRef="#ctx0" brushRef="#br0" timeOffset="84992.2785">8483 13469,'-25'0,"25"25,0 0,0-1,0 1,0 0,0 0,0 24,0-24,25 0,-25 0,0 0,-25-1</inkml:trace>
  <inkml:trace contextRef="#ctx0" brushRef="#br0" timeOffset="85460.4981">8533 13494,'25'0,"-1"0,1 0,-25 25,25-25,0 24,0 1,-25 0,0 0,0 0,0-1,-25 1,0 0,25 0,-25 0,0-1,25 1,-24-25,48 0,1-25,0 1,-25-1,25 0,0 0,-1-24,1 24,0 0,0 0,0 0,-25 1,0-1,24 0,-24 0,0 0,-24 25,24 25,0 0,0 25,0-26,0 51,0-26,0 1,0 24,0 1,0-26,0 1,0 24,0-24,0 0,0-26,-25 26,25-25,0 0,-25-1,25 1,-25-50,0 25,1 0,24-24,-25-1,0 0,25-25</inkml:trace>
  <inkml:trace contextRef="#ctx0" brushRef="#br0" timeOffset="85712.568">9327 13022,'24'0,"-24"25,25 0,-25 0,25 0,-25-1,25 1,-25 0,25 0</inkml:trace>
  <inkml:trace contextRef="#ctx0" brushRef="#br0" timeOffset="86236.128">9599 12998,'0'24,"0"1,0 0,-24 0,24 0,-25 24,0-24,0 25,0-25,1 24,-26-24,25 25,-24-26,24-24,0 25,0-25,0 25,25-50,25 25,0-25,0 25,24-24,1-1,-25 25,0-25,24 25,-24 0,0 0,0 0,-1 0,-24 25,0 0,-24-1,24 1,-25 0,0 25,-25-1,26-24,-26 25,25-1,-24 1,49-25,-25-1,50-24,-1-24,1 24,0-25,25-25,-26 25,26 1,-25-1,0 0,24 0,-24 25,0-25,0 25,-1 0,-24 25,0 0,0 0,0 0,-24 24,24-24,0 0,0 0,0-1,0 1,0 0,0 0,-25-25,0 0</inkml:trace>
  <inkml:trace contextRef="#ctx0" brushRef="#br0" timeOffset="86420.1322">9525 13494,'-25'0,"25"25,0-1,0 1,0 0,0 25,0-1,0-24,0 49,0-24,0 0,-25-1,25 1,0-25,0-1,0 1,-24 0,-1-25</inkml:trace>
  <inkml:trace contextRef="#ctx0" brushRef="#br0" timeOffset="86604.1222">9128 13643,'25'24,"-25"1,25 0,0 0,-25 0,24 24,1-24,0 0,0 0,-25-1,25 1,-25 0,0 0,-25-25,0 0,0 0,0 25</inkml:trace>
  <inkml:trace contextRef="#ctx0" brushRef="#br0" timeOffset="86779.9851">8979 13990,'0'0,"0"-25,-49 25,24 0,50 0,-1 0,1 25,25-25,-25 25,24-25,26 24,-26 1,1 0,0 0,-1-25,1 25,-1-1,1 1,24 0,-24-25,0 25,-50-75,74 50,-49-25</inkml:trace>
  <inkml:trace contextRef="#ctx0" brushRef="#br0" timeOffset="87180.1319">10418 13643,'-25'-25,"0"25,50 0,0 0,25 0,-1 0,26 0,-26 0,26 0,-26-25,26 25,-26 0,1 0,-1 0,1-25,0 25,-1 0,-24 0,25 0,-25 0,-50 0,-25 0,25 0,0 25,-74-75,50 50</inkml:trace>
  <inkml:trace contextRef="#ctx0" brushRef="#br0" timeOffset="87495.9501">10269 13767,'0'0,"-25"0,50 0,25 24,-1-24,1 0,0 0,24 0,0 0,-24 0,24 0,1 0,-1 0,1 0,-26 0,26-24,-26 24,1 0,0-25,-1 25,-24 0,0 0,0-25,-50 25,0 0,0 0,-24 0,24 0,0 0</inkml:trace>
  <inkml:trace contextRef="#ctx0" brushRef="#br0" timeOffset="87777.1341">10939 13320,'0'25,"25"-25,-1 25,-24 0,25-1,25 1,-1 25,-24-25,25 24,0-24,-1 0,-24 0,0-1,0 1,-1 0,1-25,-25 25,0 0,0-1,0 1,-25 0,1 0,-1 24,0-24,-25 25,1-1,-1 1,0 0,1-1,-26 1</inkml:trace>
  <inkml:trace contextRef="#ctx0" brushRef="#br0" timeOffset="101627.8569">12154 13271,'0'-25,"0"50,25-25,0 24,0 26,0-25,-1 24,26 1,-25 0,24-1,-24 1,25-1,-25-24,-1 25,1-1,0 1,0-25,0 0,-1-1,-24 26,25-25,-25 0,0-50,-25 25,25-25,-24 0,24 0,-25-24</inkml:trace>
  <inkml:trace contextRef="#ctx0" brushRef="#br0" timeOffset="101896.5455">12551 13221,'-25'0,"25"25,-24 0,24-1,-25 1,0 25,0-1,0 1,1 0,-1 24,-25 0,1 1,24-26,-25 26,25-26,0 1,25-25,-24 24,24-24,0 0,24-75</inkml:trace>
  <inkml:trace contextRef="#ctx0" brushRef="#br0" timeOffset="102272.6364">12973 13568,'25'0,"-1"0,1 0,0 0,0-25,24 25,-24 0,0 0,0 0,0 0,0-24,-1 24,-48 24,-1-24</inkml:trace>
  <inkml:trace contextRef="#ctx0" brushRef="#br0" timeOffset="102516.1488">12948 13767,'25'0,"0"0,-1 0,26 0,-25 0,24 0,-24 0,25 0,-25-25,0 25,24 0,-24 0,0-25,-25 50</inkml:trace>
  <inkml:trace contextRef="#ctx0" brushRef="#br0" timeOffset="102968.1581">14263 13370,'0'0,"0"-25,-25 0,25 0,-25 25,0-24,0 24,1 0,24 24,-25-24,0 25,-25 0,26 0,-1 24,-25 1,25 0,1-1,-1 1,25-25,0 24,0-24,0 25,0-26,25 1,-1 25,1-25,25-25,-25 24,24-24,-24 25,25-25,-1-25,-24 25,25 0,-26-24,1-1,0 25,0-25,0 25,-25-25,25 25,-25-25,0 1,-50-26,25 25</inkml:trace>
  <inkml:trace contextRef="#ctx0" brushRef="#br0" timeOffset="103432.1622">14858 13221,'0'0,"0"-25,-25 0,25 50,-25-25,25 25,0 25,-24-1,-1 1,0 24,0 1,0-1,1-24,-1-1,25 26,-25-26,0 1,25-25,0 24,-25-49,25 25,25-25,-25-25,0 0,0 1,0-26</inkml:trace>
  <inkml:trace contextRef="#ctx0" brushRef="#br0" timeOffset="103728.1786">14808 13196,'0'-25,"0"0,25 25,-25 25,0 0,25 0,-25 0,25 24,-25-24,25 25,-25-1,24 1,-24 24,25-24,-25 24,25-24,-25 0,25-1,-25 1,0-1,0 1,25-25,-25 0,0-1,0 1,0-50,-25 25,25-24,-25-1,25 0,-25 0,0 0</inkml:trace>
  <inkml:trace contextRef="#ctx0" brushRef="#br0" timeOffset="103884.52">14660 13643,'24'0,"1"0,0-25,25 25,-26 0,1 0,25 0,-25 0,-1 0,1 0</inkml:trace>
  <inkml:trace contextRef="#ctx0" brushRef="#br0" timeOffset="104187.6258">15131 13221,'0'-25,"25"25,-1 0,1 0,0 0,25 25,-26-25,1 0,0 0,0 0,0 0</inkml:trace>
  <inkml:trace contextRef="#ctx0" brushRef="#br0" timeOffset="104508.8585">15528 12973,'0'-25,"0"50,0 0,25-25,-25 24,0 1,0 0,0 0,0 0,0-1,0 1,0 0,0 25,0-25,0 24,0-24,0 25,0-26,0 26,0 0,0-26,0 1,24 0,-24 0,0 0</inkml:trace>
  <inkml:trace contextRef="#ctx0" brushRef="#br0" timeOffset="106960.9958">3597 15453,'-25'-24,"25"48,-25 1,25 25,-25-1,0 1,1 0,-1 24,0 0,0 1,25-26,-25 26,1-26,-1 1,25 0,0-1,-25-24,25 0,0 0,25-50,-25 0,0-25,0 1</inkml:trace>
  <inkml:trace contextRef="#ctx0" brushRef="#br0" timeOffset="107240.2979">3522 15453,'25'-24,"0"48,-25 1,0 0,0 0,25 0,-25 24,24 1,-24 24,25 1,-25-26,0 1,25 24,-25-24,0-1,25 1,-25 0,25-1,-25-24,0 0,0 0,0-1,-25-48,0-1</inkml:trace>
  <inkml:trace contextRef="#ctx0" brushRef="#br0" timeOffset="107408.328">3349 15974,'24'-25,"1"25,0 0,-25-24,25 24,24 0,-24 0,0 0,0 0,24 0,-24 0,0 0,0 0</inkml:trace>
  <inkml:trace contextRef="#ctx0" brushRef="#br0" timeOffset="107840.5849">3994 15577,'0'-24,"0"-1,24 50,1-1,0 1,0 0,24 25,-24-1,25 1,-1-1,-24 1,0 0,25-26,-26 1,1 0,0 0,0 0,-25-1,25 1,-25 0,0-50,-25 0,25 1,-25-1</inkml:trace>
  <inkml:trace contextRef="#ctx0" brushRef="#br0" timeOffset="108092.3789">4415 15453,'-25'0,"1"25,24 0,-25 0,25 24,-25 1,0 0,0 24,1 0,-1 1,-25-1,25 1,1-26,-1 1,0-1,0-24,0 25,25-75,25 0,-25 0,25-24</inkml:trace>
  <inkml:trace contextRef="#ctx0" brushRef="#br0" timeOffset="108516.3368">4787 15503,'-25'-25,"25"50,0 0,0 0,0 24,0 1,0 24,25-24,-25 24,0 1,0-26,0 1,0-1,0 1,0 0,0-26,0 1,0 0,25-50,-25 0,0 1,0-26,0 0,0 1,0-1</inkml:trace>
  <inkml:trace contextRef="#ctx0" brushRef="#br0" timeOffset="108976.9188">4787 15453,'-25'-24,"25"-1,25 0,0 25,0 0,0 0,24 25,-24-25,0 25,25-25,-26 24,1-24,0 25,-25 0,25-25,-25 25,0 0,0-1,0 1,-25 0,25 0,-25 0,0-1,1 1,-1 0,0 0,0-25,0 25,1-25,-1 0,0 0,0 0,25-25,25 0,0 0,0 25,24-25,-24 25,0 0,24 0,-24 0,25 0,-25 25,-1 0,1 0,0 0,0-1,-25 1,0 0,0 25,0-26,-25 1,25 0,-25 0,25 0,-25-1,1 1,-26 0,25 25,0-50,1 24,-1 1,0-25,0 0,0 0,1 0,-1 0,0-25,25 1,0-1</inkml:trace>
  <inkml:trace contextRef="#ctx0" brushRef="#br0" timeOffset="109337.2453">5581 15602,'0'-25,"-25"25,50 0,0 0,0 0,-1 0,26 0,-25-24,24 24,-24 0,25 0,-25 0,0 0,-1 0,-48 0,-1 0</inkml:trace>
  <inkml:trace contextRef="#ctx0" brushRef="#br0" timeOffset="109572.1506">5556 15825,'25'25,"0"-25,24 0,1-25,-25 25,24 0,-24 0,25-24,-25 24,0 0,-1 0,1 0,0 0,0 0</inkml:trace>
  <inkml:trace contextRef="#ctx0" brushRef="#br0" timeOffset="109952.2403">6573 15404,'0'0,"-25"-25,25 0,-24 25,-1 0,25-25,-25 25,0 0,25 25,-25-25,1 25,-1 0,0 24,0 1,0 0,1 24,-1-24,25-1,0 26,0-26,0-24,25 25,-25-26,24 26,1-50,0 25,25 0,-26-25,26 24,0-24,-26-24,26 24,0 0,-26-25,26 0,-25 0,0 0,-1 25,1-24,-25-1,25 25,-25-25,0 0,-25 25</inkml:trace>
  <inkml:trace contextRef="#ctx0" brushRef="#br0" timeOffset="110367.9255">7441 15205,'0'-25,"0"50,0 0,25 0,-25 24,0 1,-25 25,25-1,0-24,0 24,-24 0,24-24,0 24,-25-24,25 0,0-1,0-24,0 0,25-50,-25 0</inkml:trace>
  <inkml:trace contextRef="#ctx0" brushRef="#br0" timeOffset="110711.8088">7516 15205,'0'-25,"0"1,25 24,-1-25,1 25,0 0,0 0,0 0,-25 25,24-25,-24 24,0 1,-24 0,24 0,0 24,0-24,-25 25,25 0,0 24,0-24,0-1,0 1,25 24,-25-24,0-1,0-24,0 0,24 0,-24 0,0-1,0 1,-24-50,24 1,-25-1,0 0</inkml:trace>
  <inkml:trace contextRef="#ctx0" brushRef="#br0" timeOffset="110880.1603">7417 15478,'24'-25,"1"25,0 0,0 0,0-24,-1 24,1 0,0 0,0 0</inkml:trace>
  <inkml:trace contextRef="#ctx0" brushRef="#br0" timeOffset="111035.6845">7417 15677,'24'0,"1"0,0 0,0 0,0-25,-1 25,1 0,0-25</inkml:trace>
  <inkml:trace contextRef="#ctx0" brushRef="#br0" timeOffset="111312.9221">7169 16024,'-25'0,"50"0,24 0,-24 0,25-25,24 25,-24 0,24-25,-24 25,24 0,-24 0,-1 0,1 0,-1 0,-24 0,25 25,-25-25,-1 0,1 0,-50-50,1 26</inkml:trace>
  <inkml:trace contextRef="#ctx0" brushRef="#br0" timeOffset="111668.9259">8458 15156,'-24'0,"24"-25,0 50,-25-1,25 1,-25 25,25-1,-25 26,0-1,1 1,-1-1,0 1,0-1,0 0,1-24,-1 0,25-1,0-24,0 0,25 0,-25-50,24 0,-24-25,0 1</inkml:trace>
  <inkml:trace contextRef="#ctx0" brushRef="#br0" timeOffset="111956.0465">8409 15180,'0'-24,"25"48,-25 1,24 0,-24 0,25 0,0 24,-25 1,25 0,-25-1,25 26,-25-26,24 26,-24-26,25 1,-25 24,25-24,-25-25,0 24,25-24,-25 0,0 0,0-1,0 1,-25-50,0 1,0-1,1 0</inkml:trace>
  <inkml:trace contextRef="#ctx0" brushRef="#br0" timeOffset="112140.1236">8210 15677,'25'0,"-25"24,25-24,0 0,24 0,-24 0,0 0,25 0,-26 0,1-24,25 24,-25 0,-25-50,24 50,-24-25</inkml:trace>
  <inkml:trace contextRef="#ctx0" brushRef="#br0" timeOffset="112303.9012">8905 15850,'0'25,"25"0,-25 0,24-25,-24 24,0 1</inkml:trace>
  <inkml:trace contextRef="#ctx0" brushRef="#br0" timeOffset="112756.1702">9451 15131,'0'-25,"0"50,-25 0,50 24,-25 1,0-1,-25 26,25-1,0 26,0-26,0-24,25 24,-25-24,0 24,0-49,0 24,0-24,0-50,-25-24,25-1</inkml:trace>
  <inkml:trace contextRef="#ctx0" brushRef="#br0" timeOffset="113200.4796">9426 15230,'0'0,"0"-25,25 25,-1 0,1 0,0 0,25 0,-26 0,1 25,25-25,-25 25,-1 0,1-1,-25 1,-25 0,25 0,-24 0,-1 24,0-24,0 0,0 0,1 0,-1-1,0 1,0-25,25 25,-25-25,1 0,24-25,24 0,1 25,0-24,0 24,0-25,24 25,-24 0,25 0,-26 0,1 0,0 25,0-25,0 24,-1 1,1 0,-25 0,0 24,0-24,0 0,0 0,-25 24,25-24,-24 25,-1-25,0-1,0 1,0 0,1 25,-26-26,25-24,0 25,1-25,-1 0,0 0,0-25,25 1,-25-26</inkml:trace>
  <inkml:trace contextRef="#ctx0" brushRef="#br0" timeOffset="113580.0585">10170 15106,'25'0,"0"0,-1 25,26-25,0 0,-26 0,51 0,-26 0,1 0,0 0,-1 0,1 0,-1 0,-24 0,25 0,-25 0,-1 25,1-25,-50 24,1-24,-1 25,0-25,-25 25,26-25</inkml:trace>
  <inkml:trace contextRef="#ctx0" brushRef="#br0" timeOffset="113807.9537">10244 15329,'-24'0,"24"25,0 0,24 0,-24 0,0-1,0 26,0 0,0-26,0 26,0-25,0 0,0-1,0 1,0 0</inkml:trace>
  <inkml:trace contextRef="#ctx0" brushRef="#br0" timeOffset="114264.1924">10294 15429,'0'0,"25"-25,0 0,-1 50,1-25,0 25,0-1,-25 1,0 0,25 0,-25 0,-25-1,25 1,0 25,-25-25,0 24,25-24,-25-25,50 0,-25-25,25 0,-25 1,25-26,0 25,-1 0,1 1,0-1,-25-25,25 25,0 1,-25-1,24 0,-24 0,-24 50,24 0,0 0,0-1,0 26,0 0,0-1,0 1,0 24,0-24,0 24,24-24,-24-1,0 1,-24-25,24 0,0-1,0 1,-25 0,0-25,0 0,25-25,-25 0,-49-24,49-1</inkml:trace>
  <inkml:trace contextRef="#ctx0" brushRef="#br0" timeOffset="114548.7812">11212 14908,'0'24,"25"1,-25 0,24 25,-24-26,25 1,-25 0,25 0,-25 0</inkml:trace>
  <inkml:trace contextRef="#ctx0" brushRef="#br0" timeOffset="115084.989">11435 14908,'0'24,"25"1,-50 0,25 0,0 0,-25 24,25-24,-25 0,1 24,-1-24,0 25,0-25,-24-1,24 1,-25 0,25 0,0-25,1 0,24 25,-25-25,25-25,25 25,-1 0,1-25,0 25,25-25,-25 0,-1 25,26-24,-25 24,0 0,24-25,-49 50,25-25,-25 24,0 1,-25 0,25 0,-25 0,1 0,-1 24,0-24,-25 25,26-1,-1-24,0 0,0 0,25-1,25-24,0 0,0-24,-1-1,1 0,0 0,0 0,24 1,-24 24,25-25,-25 0,-1 25,1 0,0-25,0 50,0-25,-25 25,0 0,0-1,0 1,-25 0,25 0,0 0,-25-1,0 1,0-50,1 1</inkml:trace>
  <inkml:trace contextRef="#ctx0" brushRef="#br0" timeOffset="115256.0886">11361 15429,'0'0,"0"-25,0 50,0-1,0 1,0 0,0 25,0-26,0 26,0 24,0-24,0 0,0-1,-25 1,25-25,0 24,0-24,-25-25,25 25,-25-25</inkml:trace>
  <inkml:trace contextRef="#ctx0" brushRef="#br0" timeOffset="115608.1534">11038 15553,'0'24,"25"1,0 0,-1 0,1 0,0-1,0 1,-25 0,25-25,-25 25,0 0,0-1,-25-24,0 0,0 0,0 25,1-25,-1 0,-25 0,25 0,1 0,-1 0,0-25,-25 25,26 0,-1 0,50 0,-1 25,26 0,-25 0,24-25,1 25,0-1,-1 1,1-25,0 25,-1-25,26 25,-26-25,1 0,24 0,-24 0,24 0,-24-25</inkml:trace>
  <inkml:trace contextRef="#ctx0" brushRef="#br0" timeOffset="115977.0018">12204 15379,'25'0,"0"0,-1 25,26-25,0 0,-1 0,1 0,24 0,-24-25,24 25,-24 0,-25-25,24 25,1 0,-25 0,-1 0,1 0,-50 25,1-25,-1 0,0 25,-25-25,26 25</inkml:trace>
  <inkml:trace contextRef="#ctx0" brushRef="#br0" timeOffset="116276.1673">12154 15627,'-25'0,"1"0,48 0,1 0,0 0,0 0,25-25,-1 25,1 0,-1 0,1 0,24 0,-24 0,24 0,-24 0,0 0,-1 0,-24 0,25 0,-26 25,1-25,0 0,-50-25,0 25,1-25</inkml:trace>
  <inkml:trace contextRef="#ctx0" brushRef="#br0" timeOffset="116616.8301">12626 15056,'0'25,"24"0,1 25,0-26,25 26,-26-25,26 24,0-24,-1 25,1-25,-25 0,-1-1,1 1,0-25,-25 25,0 0,0 0,25-25,-25 24,-25-24,25 25,0 0,-25 0,0 0,-24 24,24-24,-25 25,26-26,-1 26,-25-25,25 24,-24-24</inkml:trace>
  <inkml:trace contextRef="#ctx0" brushRef="#br0" timeOffset="126420.1629">13891 15032,'-25'0,"50"24,-1 1,26 0,-25 25,24-1,-24 1,25-1,-1 1,-24 0,25-1,-25 1,-1-25,1 0,0 24,-25-24,25 0,0 0,-50-50,0 0,25-25</inkml:trace>
  <inkml:trace contextRef="#ctx0" brushRef="#br0" timeOffset="126689.0119">14263 14982,'-25'-25,"0"50,0 0,25 0,-25 24,1 1,-1-1,0 26,0-1,0 1,1-26,-1 26,0-26,0 1,0 0,1-26,24 1,0 0,24-25,1-25,0 0,0-24</inkml:trace>
  <inkml:trace contextRef="#ctx0" brushRef="#br0" timeOffset="127072.9821">14709 15329,'-25'0,"50"0,0 25,25-25,-26 0,26 0,-25 0,0 0,-1 0,26 0,-25 0,0-25,-1 25,1 0,0-25,-50 25,0 0,1 0</inkml:trace>
  <inkml:trace contextRef="#ctx0" brushRef="#br0" timeOffset="127344.1877">14610 15553,'25'0,"0"0,-1 0,26 0,-25 0,24 0,1 0,-25 0,24 0,-24 0,25 0,-25 0,-1 0,1 0,0 0,-50 0,25-25,-25 25</inkml:trace>
  <inkml:trace contextRef="#ctx0" brushRef="#br0" timeOffset="128488.1771">15974 15056,'-25'0,"1"25,-1 25,0-25,0 24,0 1,1 24,-1-24,0 24,0-24,25 0,-25-1,1 1,24-1,-25 1,25-25,0 0,0-1,25-48,-25-1,0-50,24 26,-24-1</inkml:trace>
  <inkml:trace contextRef="#ctx0" brushRef="#br0" timeOffset="128732.4836">15949 15007,'0'25,"0"-1,25 1,-25 25,25-25,-25 49,25-24,-25 24,25-24,-25 24,24-24,-24-1,0 1,25 0,-25-1,0-24,0 25,25-26,-25 1,-25-50,0 1</inkml:trace>
  <inkml:trace contextRef="#ctx0" brushRef="#br0" timeOffset="128900.4102">15726 15503,'25'0,"0"-25,0 25,-1 0,26 0,-25 0,24 0,1 0,-25 0,0-25,-1 25,1-24</inkml:trace>
  <inkml:trace contextRef="#ctx0" brushRef="#br0" timeOffset="129147.834">16073 15007,'0'-25,"25"25,0 0,0 25,0-25,24 0,-24 0,0 0,0 0,-1 25,1-25,0 0,0 0</inkml:trace>
  <inkml:trace contextRef="#ctx0" brushRef="#br0" timeOffset="129320.0201">16421 14808,'-25'25,"25"0,0 0,0 24,0-24,0 50,-25-26,25 1,0 24,0-24,0-1,0 1,0 0</inkml:trace>
  <inkml:trace contextRef="#ctx0" brushRef="#br0" timeOffset="129713.0182">16818 15205,'0'0,"-25"-25,0 25,0 0,0 0,1 25,-26 0,25 25,0-1,1-24,-1 25,0-1,0-24,25 25,0-25,25-1,-25 26,25-25,0 24,-1-24,26 0,0-25,-26 25,26-25,-25 0,24 0,-24-25,25 25,-1-25,-24 0,25 1,-25-26,-1 25</inkml:trace>
  <inkml:trace contextRef="#ctx0" brushRef="#br0" timeOffset="130028.7202">17338 15032,'0'-25,"0"50,0-1,-24 1,24 25,0 24,0 1,-25-1,25 1,0-1,-25 25,25-49,0 24,0-24,0-25,0-1,25-24,-25-24,0-26,0 25</inkml:trace>
  <inkml:trace contextRef="#ctx0" brushRef="#br0" timeOffset="130456.1935">17289 15156,'0'-25,"25"0,-25 0,24 25,1 0,0 25,0-25,0 25,-1 0,1-25,0 24,0 1,-25 0,0 0,0 0,0-1,-25 1,25 0,-25 0,0 0,1 0,-1-1,-25 1,25 0,1-25,-1 25,0-50,50 25,0 0,-1 0,26-25,-25 25,24 0,-24 0,0 0,25 0,-25 25,-1-25,-24 25,25 0,-25-1,0 1,0 0,-25 0,25 0,0-1,-24 1,-1 0,0 0,0 0,-25 24,26-49,-1 25,0 0,0-25,0 0,1 0,24-25,-25 0,0 0,25-24</inkml:trace>
  <inkml:trace contextRef="#ctx0" brushRef="#br0" timeOffset="130860.2514">17661 14833,'25'25,"0"-25,-1 0,26-25,-25 25,24 0,1-25,0 25,-26 0,1 0,-50 25</inkml:trace>
  <inkml:trace contextRef="#ctx0" brushRef="#br0" timeOffset="131168.1357">18132 14585,'0'25,"0"0,0 0,0 24,0-24,0 25,0-26,0 26,0-25,25 24,-25-24,0 25,0-1,0-24,0 25,25-25,-50-1,25 1,-25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0:20:34.76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11286 2406,'25'25,"-25"-50,-25 0</inkml:trace>
  <inkml:trace contextRef="#ctx0" brushRef="#br0" timeOffset="369479.9839">0 0,'25'0,"0"0,-1 0,1 0,0 0,0 0,0 0,49 0,-49 0,24 0,1 0,24 0,-24 0,0 0,-1 0,1 0,-25 0,24 0,-24 0,25 0,-1 0,-24 0,25 0,-25 0,-1 0,1 0,0 0,25 0,-26 0,1 0,0 0,0 0,0 0,49 0,-24 0,-1 0,26 0,-1 0,0 0,26 0,-26 0,1 0,73 0,-24 0,25 0,0 0,0 0,25 0,-26 0,-48 0,-1 0,-25 0,1 0,-1 0,0 0,1 0,-26 0,26 0,-50 0,24 0,-24 0,25 0,-25 25,-1-25,26 0,-25 0,-25 25,25-25,-1 24</inkml:trace>
  <inkml:trace contextRef="#ctx0" brushRef="#br0" timeOffset="653857.1987">1265 223,'149'0,"74"0,25 0,99-49,75-26,25 26,49-1,74 50,-49 0,50 0,-51 0,-23 0,-51 0,-49 0,-75 0,-49 0,-50 0,-24 0,-50 0,-100 0,1 0,-25 0</inkml:trace>
  <inkml:trace contextRef="#ctx0" brushRef="#br0" timeOffset="725284.9278">4167 9401,'0'-25,"-25"0,25 50,-24 0,24 0,-25 24,25-24,-25 0,25 0,-25 0,25-1,-25 1,25 0,0 25,-24-1,-1 1,25-1,-25 1,25 0,0-26,0 26,0 0,-25-1,25 1,0 0,-25 24,25-24,0-1,0 1,0-1,0 26,-24-26,24 26,0-26,0 1,0 24,0-24,0 24,0-24,0 24,0-24,0 0,0-1,24 1,-24 24,0-24,25 0,-25 24,0-24,25-1,-25 26,0-26,0 1,25-1,-25 1,25 0,-25-26,0 26,24-25,-24 0</inkml:trace>
  <inkml:trace contextRef="#ctx0" brushRef="#br0" timeOffset="726665.1944">4713 9203,'-25'-25,"25"50,0-1,0 26,0 0,0-1,-25 1,25-1,0 1,0-25,0 0,0-1,0 1,0 0,0 0,0 0,0-1,25-48,-25-1,0 0</inkml:trace>
  <inkml:trace contextRef="#ctx0" brushRef="#br0" timeOffset="727281.046">5507 9426,'0'0,"0"-25,-25 25,0 0,50 0,0 0,-1 25,1-25,0 0,0 0,0 0,-1 0,1 0,0 0,0 0,0 0,-1 0,-24-25,25 0</inkml:trace>
  <inkml:trace contextRef="#ctx0" brushRef="#br0" timeOffset="727632.7828">5854 9178,'25'25,"0"-25,-25 24,24-24,1 25,-25 0,0 0,0 0,0-1,-25 1,1 0,-1 25,25-26,-25 1,0-25,25 25,25-25,0 0,0 0,-1 0,1 0,0 25,-25 0,0-1,-25-24,25 25,-25 0,25 0,-24 0,-1-1,0 1,0 0,0 0,0-25</inkml:trace>
  <inkml:trace contextRef="#ctx0" brushRef="#br0" timeOffset="728228.9886">7169 9451,'-25'0,"0"0,25 24,0 1,-25 0,25 0,0 0,0-1,0 1,25 25,-25-25,0-1,25-24,-25 25,25-25,-1 0,1 0,0 0,0-25,0 1,-1-26,1 25,-25-24,25 24,-25-25,0 25,0 1,0-1,0 0,0 0,0 0,-25 1,0-1,1 25,-1 25,0-25,0 49,0-24,25 25,-74-26,74 1</inkml:trace>
  <inkml:trace contextRef="#ctx0" brushRef="#br0" timeOffset="729073.6749">8458 9351,'-24'-24,"-1"24,0 0,50 24,0-24,-1 0,1 0,0 0,0 0,24 0,-24 25,25-25,-25 0,-1-25,1 50,-50-50</inkml:trace>
  <inkml:trace contextRef="#ctx0" brushRef="#br0" timeOffset="729369.6983">8979 8905,'-25'25,"25"-1,0 1,-24 0,24 0,-25 25,25-1,-50 274,75-274,-25 1,25-25,-25-1,25-24,-1 25,1-25,0-25,0 25,0-24,-25-1,25 0,-25 0,24 0,-24 1,0-26,0 25,-24 0,24 1,-25 24,25-25,-25 25,0 25,0-25,0 24,1 26</inkml:trace>
  <inkml:trace contextRef="#ctx0" brushRef="#br0" timeOffset="729724.5481">11088 9103,'-25'0,"25"25,0 0,0 0,0 0,0 24,0 1,-25-1,25 1,0 0,0-1,0-24,0 0,25 0</inkml:trace>
  <inkml:trace contextRef="#ctx0" brushRef="#br0" timeOffset="729977.3456">11410 9203,'-25'24,"25"1,0 0,0 0,0 24,0-24,0 0,0 0,25 0,-25-1,25 1,0 0,0-50,-1 25,1-25,0 1,-25-1,25-25,-25 25,0 1,25-1,-50 0,25 0,0 0,-25 1,0-1,0 25,1 0,-1-25,-25 50,-24-25</inkml:trace>
  <inkml:trace contextRef="#ctx0" brushRef="#br0" timeOffset="730832.7765">10269 8830,'-25'25,"25"0,0 25,0-26,0 26,0 0,0 24,0-24,0 24,0-24,0 24,0 1,0-1,0-24,0 24,0 0,0-24,0 24,0 1,25-26,-25 26,0-25,0-1,0 26,0-26,0 1,0 24,0-24,0-25,0 24,0 1,0-1,0 1,0 0,0-1,0 1,0-1,0 1,0-25,0 24,0-24,0 25,0-25,0 24,0-24,0 25,0-25,0 24,0-24,0 25,0-26,0 1,0 0,0 25,0-26,0 1,0 25,0-25,-25-1,25 26,0-25,0 0,0-1,0 1,0 0,0 25,0-26,0 1,0 0,0 0,25-25,-25 25,0 24,0-24,0 0,0 0,0-1,0 1,0 0,0 0,0 0,0 0,0-1,0 1,0 0,0 0,0 0,0-1,0 1,0 0,0 0,0 0,0-1,0 1,0 0,0-50,0 0,-25 1,25-26,-24 0</inkml:trace>
  <inkml:trace contextRef="#ctx0" brushRef="#br0" timeOffset="732336.5986">4514 10517,'0'-25,"-24"25,24 25,-25-25,25 25,0 0,-25 0,25-1,0 1,0 0,0 0,0 0,0-1,0 1,25 0,0 0,-1 0,1-25,0 0,0 0,0 0,-1-25,1 0,0-25,-25 26,0-1,25 0,-25 0,0-24,0 24,0 0,-25 0,25 0,-25 1,25-1,-25 25,1-25,-1 25,0 0,0 0,0 25,25 0,-24-1,24 1,-25 0,25 0,0 0,0-1,0 1</inkml:trace>
  <inkml:trace contextRef="#ctx0" brushRef="#br0" timeOffset="733069.6625">5730 10418,'-25'0,"0"0,25 25,-25 0,25-1,0 1,-24 25,24-1,0 1,0 0,24-1,-24-24,25 0,-25 0,25-25,0 0,0 0,-1 0,1-25,-25 0,25 0,0-24,-25 24,25-25,-25 25,0-24,0 24,0 0,0 0,-25 1,0-1,25 0,-25 25,0 0,1 25,24 0,0-1</inkml:trace>
  <inkml:trace contextRef="#ctx0" brushRef="#br0" timeOffset="733632.8112">7342 10344,'-25'-25,"25"50,0-1,0 26,0-25,-24 24,24 1,0 0,-25-26,25 26,0-25,0 0,0-1,0 1,0 0,0 0,-25 0,50-50,-25 0,0-25,0 26,25-1,-25 0,0 0</inkml:trace>
  <inkml:trace contextRef="#ctx0" brushRef="#br0" timeOffset="734368.8493">8905 10319,'0'0,"0"-25,0 50,25 0,-25-1,0 26,0 0,0-1,0 1,-25-1,25 1,0-25,0 24,0-24,0 0,0 0,0 0,0-50,-25-25,25 25,0 1</inkml:trace>
  <inkml:trace contextRef="#ctx0" brushRef="#br0" timeOffset="734957.0849">10939 10468,'-25'-25,"50"50,0-25,-1 0,1 0,0 0,0 0,0 0,-1 0,1 0,0 0,0 0,0 0,0 0</inkml:trace>
  <inkml:trace contextRef="#ctx0" brushRef="#br0" timeOffset="735528.7758">11460 10294,'25'-25,"-1"25,1 0,0 0,0 25,0-25,-25 25,24-25,-24 25,25-1,-50 1,25 0,0 0,-24 0,-1-1,25 1,-25 0,0 0,0 0,1-25,24 24,-25-24,0 25,0-25,0 25,1-25,24 25,-25-25,0 0,25 25,25-25,0 0,-1 0,1-25,0 25,0 0,0-25,24 25,-24-25,0 25,0 0,24 0,-24 0,0 0,-25 25,-25-25,0 0</inkml:trace>
  <inkml:trace contextRef="#ctx0" brushRef="#br0" timeOffset="736405.1914">4366 11584,'0'-25,"-25"25,25 25,0 0,-25-1,25 1,0 0,-25 25,25-26,25 1,-25 25,25-25,-25 24,25-24,-1-25,1 25,0-25,0 0,0 0,-1 0,1-25,0 0,0 0,0-24,-25 24,24-25,-24 26,25-1,-25-25,0 25,-25 1,1-1,24 0,-25 0,0 25,0 0,0 25,-49-50,74 50</inkml:trace>
  <inkml:trace contextRef="#ctx0" brushRef="#br0" timeOffset="736812.8495">5854 11633,'-25'-24,"0"24,0 24,25 1,0 0,0 0,0 0,0 24,0 1,0-25,0 24,25-24,-25 0,25-25,0 25,0-25,0 0,-1 0,-24-25,25 25,0-25,-25-25,25 26,-25-1,0-25,25 25,-25 1,-25-1,25 0,0 0,-25 0,25 1,-25-1,0 25,1-25,24 50,-25 0,25-1,0 1,-25 0</inkml:trace>
  <inkml:trace contextRef="#ctx0" brushRef="#br0" timeOffset="737844.5261">7243 11534,'0'0,"-25"0,0 25,25 0,0 0,0 24,0 1,0-1,0 1,0-25,0 24,25 1,-25-25,25-25,0 25,0-25,-1 0,-24-25,25 0,0-25,0 26,0-26,-1 0,-24 1,0 24,25-25,-25 26,-25-26,25 25,0 0,-24 25,24-24,-25-1,0 25,0 0,0 0,1 25,24-1,-25 1,0 25,0-25,0 24</inkml:trace>
  <inkml:trace contextRef="#ctx0" brushRef="#br0" timeOffset="739625.9866">9054 11410,'0'-25,"-25"25,25-24,-25 24,25 24,0 1,0 0,0 25,0-1,-25 1,25-1,0-24,0 25,-25-1,25-24,0 25,0-25,0-1,-24-48,24-26,24 25</inkml:trace>
  <inkml:trace contextRef="#ctx0" brushRef="#br0" timeOffset="740165.395">10889 11509,'25'0,"0"25,0-25,-1 0,1 0,25 0,-25 0,-1 0,1 0,0 0,0 0,0 0,0 0,-1 0,1 0,-25-25</inkml:trace>
  <inkml:trace contextRef="#ctx0" brushRef="#br0" timeOffset="740533.0525">11658 11261,'0'25,"0"0,0 0,0 0,0-1,0 1,0 0,0 0,0 0,0-1,0 1,0 0,0 25,0-26,0 26,0-25,0 0,0 24,0-24,-25 0,25 24,0-24</inkml:trace>
  <inkml:trace contextRef="#ctx0" brushRef="#br0" timeOffset="741452.6189">4490 12700,'0'0,"-25"0,0 0,0 25,0 0,25-1,0 1,0 0,0 0,0 0,0-1,25 1,0 0,0 0,0 0,-1-25,1 24,0-24,0 0,0 0,-1-24,1 24,-25-25,25 0,-25-25,0 26,0-1,0 0,0 0,0 0,0 1,-25-1,25 0,-25 0,1 25,24-25,-25 25,25 25,0 0</inkml:trace>
  <inkml:trace contextRef="#ctx0" brushRef="#br0" timeOffset="741812.8611">6077 12750,'-25'0,"1"0,-1 0,25 24,-25-24,25 25,0 0,0 0,0 24,25-24,-25 25,25-25,-1-1,1 1,0 0,0-25,0 0,-1 0,1 0,-25-25,25 0,0 1,-25-26,0 25,0 0,0 1,0-1,0 0,-25 0,25 0,0 1,-25 24,0 0,1 24,24 1</inkml:trace>
  <inkml:trace contextRef="#ctx0" brushRef="#br0" timeOffset="742225.0871">7293 12799,'-25'0,"0"-25,0 25,25 25,0 0,0 0,0 0,-25-1,50 1,-25 0,0 0,25 0,-25-1,25 1,0-25,-1 0,1 0,0 0,0-25,-25 1,25-1,-25-25,24 25,-24 1,0-1,0 0,0 0,0 0,-24 1,24-1,-25 0,0 0,0 25,0 0,1 0,-1 25,0 25,0-26</inkml:trace>
  <inkml:trace contextRef="#ctx0" brushRef="#br0" timeOffset="742952.4786">8756 12626,'25'0,"0"0,-1 0,1 0,0 0,0 24,0-24,-1 25,-24 0,-24 0,24 0,-25-1,0 1,0 0,0 0,1 0,-1-1,0-24,25 25,25-25,-25-25,25 25,-1 0,1 0,25 0,-25 0,-1 25,1-25,0 25,-25 0,0 0,-25-25,25 24,-25 1,25 0,-24 0,-1 0,0-1,0 1,0 0,1-25</inkml:trace>
  <inkml:trace contextRef="#ctx0" brushRef="#br0" timeOffset="743277.1878">10815 12700,'25'0,"-1"0,1 0,0 0,25 0,-26 0,1 0,25 0,-25 0,-1 0</inkml:trace>
  <inkml:trace contextRef="#ctx0" brushRef="#br0" timeOffset="743637.3692">11361 12427,'24'25,"1"-25,0 0,0 25,0 0,-1-25,-24 24,0 1,25 0,-25 0,-25 0,25-1,-24 1,-1 25,-25-25,25-1,25 1,-24-25,-1 25,25-50,25 25,-1-25,26 25,-25-24,0 24,-1 0,1 0,0 24,0-24,-25 25,25 0,-25 0,0 0,0-1,0 1,0 0,-25 0,25 0,-25-1,0 26,-24-25,-1 24,25-24,-74-50,49 50,26-25</inkml:trace>
  <inkml:trace contextRef="#ctx0" brushRef="#br0" timeOffset="744257.6">12105 8930,'0'24,"0"1,24 0,-24 0,25 0,0 24,0 26,0-1,0 1,-1-1,1 25,0 0,-25-24,25 24,0 0,24-24,-24 24,0 0,-25 0,25 1,-1-1,-24 0,0 0,0-24,25 24,-25 0,0-25,0 26,0-1,0 0,0 0,-25-24,25 24,0-25,-24 26,24-26,-25 25,25-24,-25 24,0-25,0 26,-24-26,24 0,0 1,-24-1,24 1,-25-1,25 0,-24 1,24-26,-25-24</inkml:trace>
  <inkml:trace contextRef="#ctx0" brushRef="#br0" timeOffset="744884.7128">12774 11088,'0'-25,"25"25,0 0,0 0,0 0,-1 0,26 0,0 0,-1 0,-24 0,25-25,-1 25,1 0,0 0,-1 0,1 0,-1 0,1 0,0 0,-1 0,1 0,-1 0,1 25,0-25,-26 0,26 0,0 0,-26 0,1 0,0 0,0 0,0 0,-1-25,-48 50,-1-25,0-25,0 25</inkml:trace>
  <inkml:trace contextRef="#ctx0" brushRef="#br0" timeOffset="745189.4929">13767 10815,'24'25,"1"-25,0 24,0 1,0-25,24 25,-24 0,25-25,-26 25,1-25,0 24,0-24,-25 25,25-25,-25 25,-25 0,0 0,0-1,-24 1,-1 25,0 0,1-1,-1 1,-24-25</inkml:trace>
  <inkml:trace contextRef="#ctx0" brushRef="#br0" timeOffset="745812.858">15205 9401,'0'-25,"-25"25,25-25,-24 25,24 25,-25-25,25 25,-25 25,25-1,-25 1,0 24,1 25,24 1,-50-1,50 0,-25 25,0 0,1 0,-1-25,25 25,0 0,-25 0,25-24,0 24,25 0,-25-25,0 25,0 0,25 0,-25-25,0 25,24-25,-24 1,25 24,-25-50,25 25,0-24,0-1,-25 1,24-26,1 26,-25-26,0-24,25 0</inkml:trace>
  <inkml:trace contextRef="#ctx0" brushRef="#br0" timeOffset="747276.8635">15875 9302,'0'0,"0"-25,-25 25,25 25,0 24,0 1,-25 0,25-1,0 1,0-1,0 1,0-25,0 24,0-24,0 0,0 0,0 0,25-25,-25-25,0 0</inkml:trace>
  <inkml:trace contextRef="#ctx0" brushRef="#br0" timeOffset="748049.0872">16669 9327,'0'0,"-25"0,25-25,-25 25,50 0,0 0,0 25,-1-25,1 0,0 0,0 0,0 0,-1 0,1 0,0 0,0 0,-75-25</inkml:trace>
  <inkml:trace contextRef="#ctx0" brushRef="#br0" timeOffset="748377.2168">17016 9128,'25'0,"0"0,-1 0,1 25,0 0,0-25,0 25,-25-1,0 1,0 0,0 0,-25 0,0 24,0-24,0 0,1 0,-1-1,0 1,0-25,0 25,50-25,-25-25,25 25,25 0,-26 0,1 0,0 0,0 0,0 25,-1-25,-24 25,25 0,-25-1,0 1,0 0,-25 0,25 0,-24-25,-1 49,0-24,0 0,-24 0,24-1,0 1</inkml:trace>
  <inkml:trace contextRef="#ctx0" brushRef="#br0" timeOffset="748817.668">18231 9376,'-24'0,"24"25,0 0,-25 0,25 24,0-24,0 25,0-26,25 1,-1 0,-24 0,25 0,0-25,0 0,0 0,-1-25,1 0,0 0,0-24,0 24,-25 0,24 0,-24 0,0-24,0 24,0 0,0 0,-24 1,-1-1,0 0,0 25,0 0,1 25,-1 0,0-1,0 1,25 0</inkml:trace>
  <inkml:trace contextRef="#ctx0" brushRef="#br0" timeOffset="749149.1279">19422 9376,'25'0,"24"-25,-24 25,0 0,25 0,-25 0,24 0,-24 0,0 0,0 0,-1 0</inkml:trace>
  <inkml:trace contextRef="#ctx0" brushRef="#br0" timeOffset="749493.2475">20141 9054,'-24'25,"24"-1,0 1,-25 0,25 25,-25-1,25 1,-25-1,25 26,0-26,-25 1,50 0,-25-26,0 26,25-25,0-25,0 0,-1 0,1-25,0 0,0-24,0 24,-1 0,-24 0,25-24,-25 24,0 0,0 0,-25 0,25 1,-24-1,-1 25,0 0,0 0,0 0,-24 25,24-1,-25 26,26-25</inkml:trace>
  <inkml:trace contextRef="#ctx0" brushRef="#br0" timeOffset="749933.3858">21704 9252,'-25'-25,"25"50,0 0,0 0,0 24,0 1,-25-25,25 24,0 1,0-25,0 24,0-24,0 0,25-25</inkml:trace>
  <inkml:trace contextRef="#ctx0" brushRef="#br0" timeOffset="750193.7629">22076 9252,'0'25,"-25"0,25 0,-24-1,24 1,0 0,0 25,0-26,0 1,0 0,0 0,24-25,-24 25,25-25,-25-25,25 25,0-25,0 0,-1 0,1 1,0-1,-25 0,0 0,0 0,0 1,0-1,0 0,-25 25,25-25,-25 25,1 0,-26 0,0 0,1 25,-1 0</inkml:trace>
  <inkml:trace contextRef="#ctx0" brushRef="#br0" timeOffset="751036.7952">21034 8855,'0'-25,"-24"50,48-25,-24 25,0 25,0-1,0 1,0 0,-24 24,24 0,0 26,0-26,0 25,0 0,0 1,-25-26,25 25,0 0,0-24,0-1,0 1,-25-1,25 1,25-26,-25 26,0-26,-25 1,25 24,0-24,0-1,0 1,0 24,-25-24,25 24,0-24,0 24,-25-24,25 0,0 24,0-49,-24 25,24-26,0 26,0-25,0 24,0 1,0-25,0 0,0 24,0 1,0-25,0 24,0-24,0 0,0 0,0-1,0 1,0 0,0 0,0 0,0-1,0 26,0-25,0 0,0-1,0 1,0 0,-25 0,25 0,0 0,0-1,0 1,0 0,0 0,0 0,0-1,0 1,0 0,0 0,0 0,0-1,0 26,0-25,0 0,0-1,0 26,25-25,-25 24,0-24,0 0,0 0,0 0,0-1,0 1,0 0,0 0,-25 0,25-1,25-48,-25-1,-25 0</inkml:trace>
  <inkml:trace contextRef="#ctx0" brushRef="#br0" timeOffset="751769.7231">15652 10542,'-25'-25,"0"25,25 50,0-25,0 24,0-24,0 25,0-1,25-24,-25 0,0 0,25-1,0 1,-25 0,24-25,1 0,0-25,0 0,0 1,-1-26,-24 0,25 26,-25-26,0 25,0-24,0 24,0 0,0 0,-25 25,1-25,-1 1,0 24,0 0,0 24,1-24,24 50,0-25</inkml:trace>
  <inkml:trace contextRef="#ctx0" brushRef="#br0" timeOffset="752277.1363">17239 10443,'0'0,"-25"0,1 25,24-1,-25 26,25-25,0 24,0-24,0 0,0 0,25 24,-25-24,24-25,-24 25,25-25,0 0,0 0,0 0,-1-25,1 0,0 1,0-1,0-25,-25 25,24-24,-24 24,0 0,0 0,0 1,0-1,-24 25,-1-25,25 0,-25 25,0-25,0 25,1 0,-1 0,-25 25,25 0,25 0,-24 0,24 24</inkml:trace>
  <inkml:trace contextRef="#ctx0" brushRef="#br0" timeOffset="752660.599">18579 10269,'-25'0,"25"25,0 0,0 0,0-1,0 26,-25 0,25-1,0 1,0-1,0 26,0-50,0 24,0-24,0 0,0 0</inkml:trace>
  <inkml:trace contextRef="#ctx0" brushRef="#br0" timeOffset="753021.7637">19968 10195,'0'25,"-25"-25,25 24,0 1,0 0,0 25,-25-1,25-24,0 25,0-26,-25 26,25 0,0-26,0 26,0-25,25 0</inkml:trace>
  <inkml:trace contextRef="#ctx0" brushRef="#br0" timeOffset="753532.8309">21431 10319,'25'0,"0"0,0 0,-1 0,1 0,0 0,0 0,0 0,-1 0,1 25,0-50,0 25,-25 25,25-25</inkml:trace>
  <inkml:trace contextRef="#ctx0" brushRef="#br0" timeOffset="753904.5926">21977 10096,'25'0,"-25"24,25-24,-1 0,-24 25,25-25,0 25,-25 0,25 0,0-25,-25 24,0 1,0 0,0 0,0 0,0-1,-25 1,0 25,0-25,0-1,-24 1,24 0,0 0,0-25,1 25,-1-1,0-24,0 0,50 0,0 25,0-25,24 0,-24 0,25 0,-26 0,26 0,-25 0,24 0,-24 0,0 25,0-25,-50 0</inkml:trace>
  <inkml:trace contextRef="#ctx0" brushRef="#br0" timeOffset="754580.9336">15701 11683,'0'-25,"-24"25,-1-25,0 25,25 25,0 0,-25 0,25 0,0 24,25 1,-25-25,25 24,0-24,-1 0,1-25,0 25,25-25,-26-25,1 25,25-25,-25 0,-1 0,-24-24,25 24,-25 0,25 0,-25-24,-25 24,25 0,0 0,-25 1,1-1,-1 0,0 0,0 25,0 0,1 0,-1 0,0 0,0 25,25 25</inkml:trace>
  <inkml:trace contextRef="#ctx0" brushRef="#br0" timeOffset="755077.0842">17239 11584,'-25'-25,"1"25,24 25,0 0,0-1,0 1,24 0,-24 0,25 24,0-24,0 0,0 0,-1-25,1 0,0 0,-25-25,25 25,0-25,-25 0,24 1,-24-1,0 0,25 0,-25 0,0 1,-25-1,25 0,-24 0,24 0,-25 25,0-24,0 24,0 0,1 24,-1 1,25 25</inkml:trace>
  <inkml:trace contextRef="#ctx0" brushRef="#br0" timeOffset="755789.2886">18554 11509,'-25'0,"0"-24,0 24,1 24,24 1,-25 0,25 0,-25 0,25-1,0 1,0 25,25-25,-25-1,25 1,-25 0,24-25,1 25,0-25,0-25,0 25,0-25,-1 0,-24 1,25-1,0 0,0 0,-25-24,25 24,-25 0,0 0,0 0,0 1,-25 24,25-25,-25 0,0 0,0 25,1 0,-1 25,25 0,-25 0</inkml:trace>
  <inkml:trace contextRef="#ctx0" brushRef="#br0" timeOffset="756169.1496">19893 11261,'0'25,"0"0,0 0,0 24,0 1,0 0,0-1,0-24,0 25,0-1,25 1,-25-1,0 26,0-50,0 24,0-24</inkml:trace>
  <inkml:trace contextRef="#ctx0" brushRef="#br0" timeOffset="756616.7777">21481 11460,'0'0,"-25"0,0-25,50 25,0 0,0 0,-1 0,26 0,0 0,-1 0,-24 0,0 0,25 0,-26 0,1 0,0 0,0 0,0 0</inkml:trace>
  <inkml:trace contextRef="#ctx0" brushRef="#br0" timeOffset="756840.9737">22051 11237,'-24'24,"24"1,0 0,0 0,0 24,-25 1,25 0,0 24,0 0,0 1,0 24,0-49,0 24,0-24,0-1,25 1,-25-25,0-1</inkml:trace>
  <inkml:trace contextRef="#ctx0" brushRef="#br0" timeOffset="758277.2649">8582 12105,'-24'0,"-1"0,0-25,50 25,0 25,-1-25,26 0,-25 0,0 0,-1 0,26 0,-25 0,0 0,24-25,-24 25,0 0,0-25,-1 25,1 0</inkml:trace>
  <inkml:trace contextRef="#ctx0" brushRef="#br0" timeOffset="759077.3784">9029 12700,'0'0,"0"-25,0 0,-25 1,25-1,-25 0,25 0,-25 0,25 1,-24 24,24-25,-25 0,0 25,25-25,-25 0,0 25,25-24,-24 24,-1 0,25-25,-25 25,0 0,0 0,1 0,-26 0,25 0,0 25,-24-1,24 1,-25 0,26 0,-26 0,25 24,0-24,1 25,-1-1,0 26,0-1,25-24,0 24,-25 0,50 1,-25-1,25-24,0 24,0-24,-1 0,26-1,0 1,-1-1,1-24,-1 0,26 0,-26 0,1-25,24 24,-24-48,24 24,-24-25,25 0,-26 0,1-24,-1-1,1 0,0 1,-26-1,1 1,0-1,0 0,-25 1,25-1,-25 0,0 1,-25-1,25-24,-25 24,0 1,0-1,1 0,-26 1,0-1,26 25,-26-24,0 49,1-25,-1 50,0-25</inkml:trace>
  <inkml:trace contextRef="#ctx0" brushRef="#br0" timeOffset="762833.0889">15677 12824,'0'0,"-25"-25,25 0,-25 25,25 25,-25-25,25 25,-25 0,25 0,0-1,-24 1,24 0,0 0,0 0,0-1,0 1,0 0,24 0,-24 0,25-25,0 24,0-24,0 0,-1 0,1 0,0-24,0 24,0-25,-1 0,1 0,0 0,0-24,-25 24,25 0,-25 0,0 1,0-1,0 0,-25 0,25 0,-25 1,25-1,-25 0,0 25,1-25,-1 25,0 0,0 25,0 0,1 0,-1-1,25 1,-25 0,25 0</inkml:trace>
  <inkml:trace contextRef="#ctx0" brushRef="#br0" timeOffset="763508.6639">17239 12700,'0'-25,"-25"25,25-25,-24 50,-1 0,25 25,0-26,-25 26,25 0,0-26,25 26,-25-25,0 0,25-1,-1 1,-24 0,25-25,0 0,0 0,0-25,-1 25,-24-25,25 1,-25-26,25 25,0-24,-25 24,0 0,0 0,0 0,0-24,-25 24,25 0,-25 0,0 1,25-1,-24 25,-1-25,0 25,0 25,0 0,1-25,24 49,-25-24</inkml:trace>
  <inkml:trace contextRef="#ctx0" brushRef="#br0" timeOffset="764169.1917">18554 12675,'-25'0,"0"0,0 25,25 0,-24 0,24-1,0 1,0 0,0 0,0 24,24-24,-24 25,25-25,0-1,-25 1,25-25,0 25,0-25,-1 0,1 0,0-25,0 0,0-24,-1 24,-24 0,25-24,-25 24,25 0,-25 0,0 0,0 1,-25-1,25 0,-25 0,25 0,-24 1,-1-1,25 0,-25 25,0 0,0 25,1 0</inkml:trace>
  <inkml:trace contextRef="#ctx0" brushRef="#br0" timeOffset="764945.5623">19769 12750,'-24'-25,"-1"25,25 25,0-1,-25 1,25 0,0 0,0 24,0-24,0 25,0-25,25-1,-25 26,25-25,-1 0,1-1,0-24,25 0,-26 0,1-24,0 24,0-25,0 0,-1-25,1 26,0-1,-25-25,25 25,-25 1,0-1,0 0,0 0,0-24,-25 24,25 0,-25 0,0 25,1-25,-1 1,0 24,0 0,0 24,1-24,-1 25,0 0,0 0</inkml:trace>
  <inkml:trace contextRef="#ctx0" brushRef="#br0" timeOffset="765581.7645">21704 12675,'-25'-25,"0"1,1 24,24 24,-25-24,25 25,0 0,-25-25,25 25,0 0,0-1,-25 1,25 0,0 0,0 0,0-1,25 1,-25 0,25 0,0 0,-1-1,1 1,0-25,0 0,25-25,-26 25,1-24,0-1,25 0,-50-25,24 26,1-1,-25 0,25 0,-25 0,0-24,0 24,0 0,0 0,-25 1,25-1,-25 0,1 0,-1 25,0-25,-25 25,1 0,-1 0,0 25,1 0,24 0,0 0,25-1,-25 1,25 0</inkml:trace>
  <inkml:trace contextRef="#ctx0" brushRef="#br0" timeOffset="766892.8857">22647 9153,'-25'0,"50"0,-1 25,1 0,-25-1,25 1,0 0,-25 25,25-26,0 26,-1 0,-24-26,25 26,0 0,0-26,-25 26,25 0,-25-1,24-24,-24 25,25-1,-25-24,25 0,-25 0,0-1,25 26,-25-25,0 0,25 24,-25-24,0 0,24 0,-24 24,0-24,0 0,0 0,0 24,0-24,25 0,-25 25,0-26,0 1,0 25,25-25,-25-1,0 1,0 0,0 0,0 0,0-1,0 26,0-25,0 0,25-1,-25 1,-25 0,25 25,0-26,0 1,0 0,0 0,0 0,0-1,0 1,0 0,0 0,0 0,0 0,0-1,0 1,0 0,0 0,0 0,0-1,0 1,-25 0,25 0,0 0,0-1,0 1,0 0,-25 0,25 0,0-1,0 26,0-25,0 0,-24-25,24 24,0 1,0 0,0 0,0 0,-25-1,25 1,0 0,0 0,0 0,0-1,0 1,-25 0,25 0,0 0,-25-1,25 26,0-25,-25 0,25 0,-24 24,24-24,0 0,-25 0,25-1,0 1,-25 25,25-25,-25 24,25-24,-25 25,1-26,24 1,0 25,-25-1,0 1,25 0,-25-1,0 1,0-25,25 24,-24-24,-1 25,0-26,25 1,-50 0</inkml:trace>
  <inkml:trace contextRef="#ctx0" brushRef="#br0" timeOffset="786937.3225">18231 9227,'0'-24,"-24"24,24 24,24 1,-24 0,25-25,-25 25,0 0,25-1,-25 1,25 0,0 25,-25-26,24 26,1-25,0 24,0-24,-25 0,25-25,-25 25,24 0,1-1,-50-48,1 24,-1-75,0 75</inkml:trace>
  <inkml:trace contextRef="#ctx0" brushRef="#br0" timeOffset="787245.6716">18033 9575,'25'0,"0"0,-25 24,24-24,1 25,0 0,0-25,24 25,-24 0,0-1,25 1,-26 0,1 0,0-25,0 25,-25-1,25-24,-1 25,1 0,-50-50,25 0,-24 25,24-24,-25-1</inkml:trace>
  <inkml:trace contextRef="#ctx0" brushRef="#br0" timeOffset="789181.3162">18455 8508,'0'25,"0"0,-25-1,25 1,0 0,0 0,-25 0,25-1,0 1,-25 0,25 0,0 0,0-1,0 1,0 0,0 0,0 0,-25-1,50-48,-25-1,0 0,0-25,0 26</inkml:trace>
  <inkml:trace contextRef="#ctx0" brushRef="#br0" timeOffset="789629.0458">18728 8409,'24'0,"1"0,0 0,0 25,0-25,-25 24,24 1,-24 0,25 0,-25 0,-25-1,25 1,-24 0,24 0,-25 0,0-25,0 24,0 1,1-25,-1 25,0 0,0-25,25 25,-25-25,1 0,24 24,24-24,1 0,0 0,0 0,0 0,-1 0,26-24,-25 24,0 0,-1 0,1 0,0 0,0 0,0 0,-50 0,0 0</inkml:trace>
  <inkml:trace contextRef="#ctx0" brushRef="#br0" timeOffset="791764.9328">21555 8682,'25'-25,"0"25,0 0,-1 0,26-25,-25 25,0 0,0 0,-1 0,1 0,0 0</inkml:trace>
  <inkml:trace contextRef="#ctx0" brushRef="#br0" timeOffset="791985.0891">22002 8334,'0'25,"0"0,0 25,0-26,0 26,-25 0,25-26,0 26,-25-50,0 50</inkml:trace>
  <inkml:trace contextRef="#ctx0" brushRef="#br0" timeOffset="792233.3594">22225 8359,'0'25,"-25"0,25 0,0-1,0 1,0 0,0 0,-25 24,25-24,25 0,-25 0,0 0,0-1,25-24,-25 25,25-25,0 0,-1 0,1 0,0 0,0 0,0-25,-1 25,-24-24</inkml:trace>
  <inkml:trace contextRef="#ctx0" brushRef="#br0" timeOffset="792400.7011">22498 8334,'-25'-24,"0"48,25 1,-25 25,1-25,-1 24,0 26,-25-1,1 0,24 1,-25-1,26 25,-26-24</inkml:trace>
  <inkml:trace contextRef="#ctx0" brushRef="#br0" timeOffset="792805.5566">21704 9302,'-25'-25,"25"0,25 25,0 0,0 0,0 0,24-25,1 25,-1 0,1 0,0 0,-1 0,1 0,-1 0,1 0,-25 0,0 0,-1 0,1 0,-50 0,-24-49,24 49,-25 0</inkml:trace>
  <inkml:trace contextRef="#ctx0" brushRef="#br0" timeOffset="793001.2049">21704 9302,'0'-25,"25"25,0 0,0 0,-1 0,26 0,0 0,-1 0,26 0,-26 0,1 0,-25 0,24 0,-24 0</inkml:trace>
  <inkml:trace contextRef="#ctx0" brushRef="#br0" timeOffset="793220.9288">21630 9475,'24'0,"26"0,-25 0,25 25,-1-25,1 0,24 0,-24-25,-1 25,1 0,0 0,-26 0,1 0,0 0,0 0,-50-24,0 24,0 24</inkml:trace>
  <inkml:trace contextRef="#ctx0" brushRef="#br0" timeOffset="793400.9563">21679 9550,'25'-25,"0"25,25 25,-26-50,51 25,-26 0,1 0,0 0,-1 0,1 0,-1 0,-24-25,0 25</inkml:trace>
  <inkml:trace contextRef="#ctx0" brushRef="#br0" timeOffset="793560.8888">21704 9575,'25'0,"0"0,24 0,-24 0,50 0,-26 0,1-25,-1 25,1 0,0 0,-26 0,1 0,0-25</inkml:trace>
  <inkml:trace contextRef="#ctx0" brushRef="#br0" timeOffset="798861.3672">2952 13866,'0'-25,"-25"0,0 50,25 0,-25 0,25-1,0 1,-24 0,24 0,0 0,0-1,0 1,-25 0,25 0,0 0,0-1,0 1,0 0,0 0,25 24,-25-24,0 0,0 0,0 0,0 0,0-1,0 1,0 0,0 0,0 24,0-24,0 0,0 0,24 0,-24-1,-24 1,24 0,0 0</inkml:trace>
  <inkml:trace contextRef="#ctx0" brushRef="#br0" timeOffset="799952.9636">2580 14908,'0'-25,"24"50,1-25,0 24,0 1,0-25,-25 25,25 0,-25 0,0-1,0 1,0 0,0 0,0 0,0-1,0 1,0 0,0 0,0 0,0-1,0 1,0 0,0 0,0 0,0 0,0 24,0-24,-25 0,25 0,0-1,0 1,0 25,0-25,0-1,0 1,0 0,0 0,0 0,0-1,0 1,0 0,0 0,0 0,0-1,0 1,0 0,0 0,0 0,0-1,0 1,-25 0,25 0,25 0,-25-1,0 1,0 0,0 0,0 0,0-1,0 1,0 0,0 0,-25 0,25 0,0-1,0 1,0 0,0 0,25 0,-25-1,0 1,-25-25,25 25,0 0,0 0,0-1,0 1,0 0,0 0,0 0,0-1,25-24,-25 25,0 0,0 0,25 0,-25-1,24 1,-24 0,25 0,0-25</inkml:trace>
  <inkml:trace contextRef="#ctx0" brushRef="#br0" timeOffset="801705.8686">3497 14039,'0'0,"0"25,-24-25,48 0,-24-25,25 1,0-1,-25 0,25 0,0-24,-1 24,-24-25,25 25,-25 1,25-1,-25 0,25 25,-25 25,25 0,-25-1,25 1,-1 0,-24 0,25 24,0-24,0 25,-25-25,25-1,-1 26,1-25,-25 0,25-1,-25 1,25 0,-50-50,0 0</inkml:trace>
  <inkml:trace contextRef="#ctx0" brushRef="#br0" timeOffset="801981.812">3919 13618,'-25'0,"25"25,-24-25,24 24,0 1,0 0,-25 0,25 0,0 24,-25 1,0-1,0 1,1 0,-1-1,0 1,25-1,-25 1,0-25,25 0,0-1,0 1,0 0,0-50,0 0</inkml:trace>
  <inkml:trace contextRef="#ctx0" brushRef="#br0" timeOffset="802232.6201">4118 13990,'0'25,"0"-1,0 1,24 0,-24 0,0 0,-24 24,24-24,0 0,0 24,0-24,0 0,0 0,0 0</inkml:trace>
  <inkml:trace contextRef="#ctx0" brushRef="#br0" timeOffset="802728.7007">4415 14114,'-25'0,"50"0,-25 25,25-25,0 0,0 0,-1 0,1 0,0 0,0 0,0 0,-1 0,1 0,0 0,0 0,0-25,-1 25,-48 0</inkml:trace>
  <inkml:trace contextRef="#ctx0" brushRef="#br0" timeOffset="803229.6673">5035 13891,'25'-25,"0"50,0-25,0 24,-1-24,1 25,0 0,0-25,-25 25,25-25,-25 25,-25-25,25 24,0 1,-25 0,0 0,0 0,1-1,-1 1,0-25,0 25,0-25,50 0,-25-25,25 25,0 0,0 0,-1 0,1-25,0 50,0-25,0 0,-1 25,1 0,-25 0,0-1,0 1,-25 0,1 0,24 0,-25 0,0-1,25 1,-25 0,25 0,-25-25</inkml:trace>
  <inkml:trace contextRef="#ctx0" brushRef="#br0" timeOffset="803693.7564">5581 14213,'0'-25,"-25"25,50-25,-25 1,0-1,25 0,-25 0,25 0,-25 1,0-1,24 0,-24 0,25 0,-25 1,25 24,-25 24,25-24,-25 25,25 0,-25 0,24 24,1-24,0 25,0-1,-25-24,25 25,0-25,-25-1,24 26,-24-25,25 0,-25 0,25-1,-50-24,25-24,-25-1,25 0</inkml:trace>
  <inkml:trace contextRef="#ctx0" brushRef="#br0" timeOffset="803876.9406">5904 13742,'-25'25,"25"-1,0 1,-25 0,25 0,0 0,-25 24,25 1,-25-1,0 26,1-26,-1-24,0 25,25-1,-25 1,25-25,0 0,-25 0</inkml:trace>
  <inkml:trace contextRef="#ctx0" brushRef="#br0" timeOffset="804176.9457">6102 14114,'25'25,"0"-25,-25 24,24-24,-24 25,25-25,-25 25,25-25,-25 25,0 0,0-1,0 1,-25-25,25 25,-25 0,1 0,-1 0,50-25,-1 0,1 0,0 0,0 0,0 0,-1 0,-24-25</inkml:trace>
  <inkml:trace contextRef="#ctx0" brushRef="#br0" timeOffset="804532.9447">6548 14114,'25'-25,"0"25,0 0,24 0,-24 0,25 0,-25 0,24 0,-24 0,25 0,-25 0,-1-25,1 25,-50 0,1 0,-1 0</inkml:trace>
  <inkml:trace contextRef="#ctx0" brushRef="#br0" timeOffset="804693.0558">6747 13791,'0'25,"0"0,0 0,0 24,0 1,25 0,-25-1,0 26,0-1,0-24,0 24,0 1,0-26,0 1,0-25</inkml:trace>
  <inkml:trace contextRef="#ctx0" brushRef="#br0" timeOffset="805016.9586">7367 13915,'-25'-24,"25"48,0 1,0 0,0 25,0-1,-25 1,25-1,0 26,0-26,0 1,0 0,0-1,0-24,0 0</inkml:trace>
  <inkml:trace contextRef="#ctx0" brushRef="#br0" timeOffset="805297.5364">7541 13990,'24'0,"1"25,0-1,0 1,0 0,-25 0,0 0,0-1,0 1,0 0,-25 25,0-26,0 1,25 0,-25 0,1-25,-1 25,0-25,0 0,50 0,0 0,24 0,-24 0,25-25,-25 25,24-25,-24 25,25-25,-26 0</inkml:trace>
  <inkml:trace contextRef="#ctx0" brushRef="#br0" timeOffset="805657.6956">7937 14114,'0'0,"0"-25,25 0,0 0,-25 1,0-1,25 0,-25 0,25 0,0 1,-1-1,1 50,0-25,-25 24,25 1,0 25,-1-25,1 24,-25-24,25 25,0-1,0-24,-25 25,24-26,1 1,-25 0,0 0,25-25,-25 25,-25-25,0-25,1 0</inkml:trace>
  <inkml:trace contextRef="#ctx0" brushRef="#br0" timeOffset="805817.1568">8260 13891,'-25'24,"25"1,0 0,-25 25,25-26,0 26,-24-25,24 24,-25 1,0 0,25-1,-25 1,25-25,-25 24</inkml:trace>
  <inkml:trace contextRef="#ctx0" brushRef="#br0" timeOffset="806184.9469">8508 14064,'0'25,"25"-25,0 0,-1 25,-24 0,25-1,-25 1,0 0,0 0,-25-25,25 25,-24-1,24 1,-25-25,25 25,-25-25,50 0,0 0,-1 0,1-25,0 25,0 25,0-25,-25 25,0 0,0 0,-25-25,25 24,-25 1,0 0,0 25,1-26,-1 1,0 0,0 0,0 0</inkml:trace>
  <inkml:trace contextRef="#ctx0" brushRef="#br0" timeOffset="806660.8777">9054 14064,'-25'25,"50"-25,0 0,24 25,-24-25,25 0,-26 0,26 25,-25-25,0 0,-1 0,1 0,0 0,0 24</inkml:trace>
  <inkml:trace contextRef="#ctx0" brushRef="#br0" timeOffset="807116.9287">9748 13618,'-25'25,"25"-1,0 1,0 25,0-1,-24 26,24-1,-25 1,25-1,0 25,-25-24,25-1,25-24,-25-1,25-24,-25 0,24 0,1-25,0 0,0 0,0-25,-25 0,24 0,1-24,-25 24,25-25,-25 25,0 1,0-26,0 25,0 0,-25 1,25-1,-25 25,1-25,-1 25,0 25,0 0,0-1</inkml:trace>
  <inkml:trace contextRef="#ctx0" brushRef="#br0" timeOffset="807509.6094">10096 14015,'-25'0,"50"-25,-1 0,1 25,-25-25,25 0,0 1,0-1,-1 0,1 0,0 25,-25-25,25 50,0-25,-25 25,0 0,24 0,-24 24,25-24,-25 25,25-1,-25 1,25-1,0 1,-25 0,24-26,1 26,-25-25,25 0,-25 0,0-1,25-24,-25 25,-25-50,25 1,0-1</inkml:trace>
  <inkml:trace contextRef="#ctx0" brushRef="#br0" timeOffset="807641.627">10542 13692,'0'25,"-25"0,0 24,1-24,-1 25,0 24,0-24,0 24,25 1,-24-1,-1-24,25 24,-25-24</inkml:trace>
  <inkml:trace contextRef="#ctx0" brushRef="#br0" timeOffset="807996.8509">10939 14114,'-25'0,"25"25,-25-1,0 1,1 0,-1 0,0 0,0 24,0-24,1 0,-1-25,25 25,-25-25,50 0,0 25,-25-50,24 25,1 0,25 0,-25 0,-1 0,1 0,25 0,-25 0,-1 0,1 0,0-25,0 25</inkml:trace>
  <inkml:trace contextRef="#ctx0" brushRef="#br0" timeOffset="808165.4342">10939 14015,'0'24,"0"1,0 25,-25-25,25 24,0-24,0 25,0 24,-25-24,25 24,0-24,0-25,0 24,0-24</inkml:trace>
  <inkml:trace contextRef="#ctx0" brushRef="#br0" timeOffset="808432.9592">11336 14064,'25'0,"-1"0,1 0,0 0,0 0,0 0,-1 25,1-25,0 0,0 0,0 0,-50 0</inkml:trace>
  <inkml:trace contextRef="#ctx0" brushRef="#br0" timeOffset="808601.334">11311 14238,'25'0,"0"0,24 0,-24 0,25-25,-26 25,1 0,25 0,-25 0,-1 0,1 25,0-25</inkml:trace>
  <inkml:trace contextRef="#ctx0" brushRef="#br0" timeOffset="808836.8765">11881 14064,'25'0,"0"0,0 0,0 0,-1 0,26 0,-25 0,24 0,-24 0,0 0,0 0,0 0,0 0</inkml:trace>
  <inkml:trace contextRef="#ctx0" brushRef="#br0" timeOffset="809056.7922">12502 13742,'-25'0,"25"25,0-1,0 1,0 0,0 0,0 24,0 1,0 24,-25-24,25 24,0-24,0 0,0-1,0-24,-25 0</inkml:trace>
  <inkml:trace contextRef="#ctx0" brushRef="#br0" timeOffset="809389.5688">12824 13767,'0'24,"0"1,0 25,-25-25,25 24,-25 1,1 49,24-49,-25-1,25-24,0 0,25 0,-1-1,1 1,0-25,0 0,0 0,-1 0,26 0,-25 0,24 0,-24-25,0 25,25 0,-26 0,1 0,0-24,-25-1,-25 25,0-25,1 25</inkml:trace>
  <inkml:trace contextRef="#ctx0" brushRef="#br0" timeOffset="809641.0058">13146 13816,'-24'-25,"24"50,-25 0,25 0,-25 24,25 1,-25 0,0-1,1 1,-1 24,0 1,0-26,0 26,1-1,24-24,-25-1,0 26,25-26,-25-24,25 25,-25-25</inkml:trace>
  <inkml:trace contextRef="#ctx0" brushRef="#br0" timeOffset="812365.1711">7789 15255,'-25'0,"25"-25,25 0,-25 0,0 1,24 24,-24-25,25 0,-25 0,25 0,-25 1,25-1,-25 0,25 25,-1 25,-24 0,25-25,-25 24,25 1,-25 0,25 0,-25 0,25-1,0 1,-25 0,24 0,-24 0,25-1,-25 1,25 0,-25 0,0 0,25-25,-50 0,25-25,0 0,-25 0,25 0</inkml:trace>
  <inkml:trace contextRef="#ctx0" brushRef="#br0" timeOffset="812588.9507">8111 14932,'-25'25,"25"0,-24 0,24 0,0-1,-25 1,25 25,-25-1,0-24,25 25,-25-1,25-24,-25 0,25 0,-24 0,24 0,0-1,0 1,-25 0,25 0</inkml:trace>
  <inkml:trace contextRef="#ctx0" brushRef="#br0" timeOffset="813017.0516">8359 15255,'25'0,"0"0,0 0,-1 25,1-25,-25 24,25-24,0 25,-25 0,0 0,0 0,-25 0,0-25,25 24,-25 1,1 0,-1 0,0-25,50 0,0 0,-1-25,1 25,0 0,0 25,0-25,-1 25,1-25,-25 24,0 1,0 0,-25 0,1 0,-1-1,0 26,25-25,-50 0,26-50,-1 50,0-25</inkml:trace>
  <inkml:trace contextRef="#ctx0" brushRef="#br0" timeOffset="814232.9543">9153 15304,'-25'0,"50"0,0 0,0 0,-1 0,26 0,-25 0,24 0,-24-24,25 24,-25 0,-1 0,1 0,0 0,-50 0,0 0</inkml:trace>
  <inkml:trace contextRef="#ctx0" brushRef="#br0" timeOffset="814393.3505">9302 14982,'0'25,"0"0,0 24,0-24,0 49,0-24,0 24,0 1,25-1,-25-24,24 0,-24-1</inkml:trace>
  <inkml:trace contextRef="#ctx0" brushRef="#br0" timeOffset="814829.1135">10244 15230,'0'-25,"-24"25,48 0,-24-25,25 25,0 0,-25-24,25 24,0-25,-1 0,1-25,0 26,0-1,0 0,-1 0,-24 50,0 0,0 0,25 24,-25 1,25-1,-25 1,25 0,0-1,-25 1,24-25,-24 24,25-24,-25 0,25 0,-50-50,25 0</inkml:trace>
  <inkml:trace contextRef="#ctx0" brushRef="#br0" timeOffset="814984.826">10691 14957,'-25'0,"0"25,0 0,25 0,-24-1,24 26,-25 0,0-1,0 1,0-1,1 1,-1-25,0 25,0-26,0 26</inkml:trace>
  <inkml:trace contextRef="#ctx0" brushRef="#br0" timeOffset="815276.9628">11038 15280,'0'0,"0"24,-25-24,25 25,-25 0,1 0,24 0,-25 0,0-1,25 1,-25 0,25 25,-25-50,25 24,0 1,0 0,25 0,0-25,-25 25,25-25,0 0,-1 0,26 0,-25 0,0 0,-1-25,26 25,-25 0,0 0,-25-50</inkml:trace>
  <inkml:trace contextRef="#ctx0" brushRef="#br0" timeOffset="815436.7733">11137 15255,'-25'0,"25"25,0-1,-24 1,24 0,0 25,-25-1,25 1,0 24,-25-24,25 24,-25-24,25 0</inkml:trace>
  <inkml:trace contextRef="#ctx0" brushRef="#br0" timeOffset="815800.9739">11658 15354,'-25'0,"50"0,0 0,0 0,0 0,-1 0,1 0,0 0,0 0,0 0,-1 0,1 0,-25 25</inkml:trace>
  <inkml:trace contextRef="#ctx0" brushRef="#br0" timeOffset="815984.6948">11584 15503,'25'0,"-1"0,1 0,0 25,0-25,0 0,24 0,-24 0,25 0,-26 25,1-25,0 0,0 0,-50-25,50 25</inkml:trace>
  <inkml:trace contextRef="#ctx0" brushRef="#br0" timeOffset="816216.9424">12105 15429,'24'0,"1"0,0 0,0 0,0 0,0 0,-1 0,1 0,-25 24,25-24,-25-24</inkml:trace>
  <inkml:trace contextRef="#ctx0" brushRef="#br0" timeOffset="816633.0209">12502 15205,'24'0,"1"0,0 0,0 25,0 0,-1-25,-24 25,25-25,0 24,-25 1,25-25,-50 25,25 0,-25 0,25 24,-25-24,1 0,-1 0,0 24,0-24,0 0,1 25,-1-26,0 1,0 0,50-25,0 0,0-25,-1 25,1 0,0 0,0 0,0 0,24 0,-24 0,0 0,0 0,-1 0,-48 0,-1 0,0 0,0 0,0 0</inkml:trace>
  <inkml:trace contextRef="#ctx0" brushRef="#br0" timeOffset="817416.9694">10220 16570,'-25'-25,"50"25,-25-25,24 0,-24-24,25 24,0 0,0-25,0 25,-1 1,1-1,0 0,-25 0,25 25,0 0,-25 25,24-25,-24 25,0 0,25 24,-25 1,25 0,-25-1,0 1,25-1,-25-24,0 25,25-25,-25-1,0 1,0 0,0 0,24 0,-24-50,0 0,0 0,-24 0</inkml:trace>
  <inkml:trace contextRef="#ctx0" brushRef="#br0" timeOffset="817589.5108">10616 16148,'-24'25,"24"-1,-25 1,25 0,-25 25,0-1,0 1,1 0,-1-1,0-24,25 25,-25-1,0-24,25 25,0-26,0 1</inkml:trace>
  <inkml:trace contextRef="#ctx0" brushRef="#br0" timeOffset="817880.4026">10964 16371,'-25'25,"25"0,-25 0,0-1,0 1,1 0,-1 0,25 24,-25-24,0 0,0 0,1-25,24 25,0-1,-25-24,50 0,-1 0,1 0,0 0,0 0,0 0,-1 0,1-24,0 24,0 0,0 0,-1 0,1 0,0 0,-25-25</inkml:trace>
  <inkml:trace contextRef="#ctx0" brushRef="#br0" timeOffset="818064.9094">10964 16321,'0'25,"0"0,0 0,0 0,0 24,0 1,-25 0,25-1,0 26,0-26,0 1,-25-25,25 24,0 1</inkml:trace>
  <inkml:trace contextRef="#ctx0" brushRef="#br0" timeOffset="818629.0722">11584 16421,'25'0,"-1"0,1 0,25 0,-25 0,-1 0,1 0,0 0,0 0,0 0,-25 25,-25-25</inkml:trace>
  <inkml:trace contextRef="#ctx0" brushRef="#br0" timeOffset="818812.6441">11559 16619,'25'0,"0"0,-1 0,26 0,-25 0,0 0,24-25,-24 25,0 0,0 0,-1 0,1 0</inkml:trace>
  <inkml:trace contextRef="#ctx0" brushRef="#br0" timeOffset="819152.8054">12204 16446,'0'24,"25"-24,0 0,-1-24,1 24,25 0,-1 0,-24 0,0-25,0 25,0 0,-1 0,1 0,0 0</inkml:trace>
  <inkml:trace contextRef="#ctx0" brushRef="#br0" timeOffset="819408.9776">12725 16123,'25'25,"-25"0,0-1,0 1,0 25,24-25,-24 24,-24 26,24-1,0-24,0 24,0-24,-25 24,25-24,25-1,-50 1,25 0,0-26,0 1</inkml:trace>
  <inkml:trace contextRef="#ctx0" brushRef="#br0" timeOffset="823976.969">22101 15652,'25'-25,"24"25,1 0,0-25,-1 25,1-25,-25 25,-1 0,26 0,-25 0,0 0,-25-24,24 24,-48 24,-26-48</inkml:trace>
  <inkml:trace contextRef="#ctx0" brushRef="#br0" timeOffset="824209.4953">22796 15230,'0'25,"0"0,0-1,0 1,0 25,0 0,0-1,0 1,0 24,0-24,0-1,0-24,0 25,0-1,0 26,0-50,0-1,-25 1</inkml:trace>
  <inkml:trace contextRef="#ctx0" brushRef="#br0" timeOffset="824689.1876">21779 15999,'0'-25,"-25"25,25-25,25 25,-1 25,-24 0,25-25,-25 25,0 0,0-1,0 1,0 0,-25 0,25 0,-24-1,24 1,-25 0,0 0,0 0</inkml:trace>
  <inkml:trace contextRef="#ctx0" brushRef="#br0" timeOffset="831173.43">20513 15701,'-24'0,"-1"-24,0 24,50-25,0 25,24 0,-24-25,25 25,-26 0,26-25,-25 25,25 0,-26 0,1-25,0 25,0 0,0 0,-25-24,24 24,1 0,-50 0</inkml:trace>
  <inkml:trace contextRef="#ctx0" brushRef="#br0" timeOffset="831405.3003">21084 15205,'0'25,"0"0,0 0,0 24,0 1,0 0,0-1,0 1,0-1,0 1,0 0,0-1,0 1,0-1,0 1,-25-75,0 75,25-25</inkml:trace>
  <inkml:trace contextRef="#ctx0" brushRef="#br0" timeOffset="832037.1798">20117 16098,'0'-25,"0"1,24 24,-48 0,-1 0,50 0,-25 24,24-24,-24 25,0 0,0 0,0 0,0-1,-24 1,24 0,0 0,-25 0,0 24,-25-49,26 25,-1-25</inkml:trace>
  <inkml:trace contextRef="#ctx0" brushRef="#br0" timeOffset="837544.9989">19447 15478,'0'0,"0"-25,0 1,0-1,-25 0,25 0,-25 0,0 25,25 25,-24-25,-1 25,0 0,0 0,-24 24,24 1,0-1,0 1,0 24,25-24,0 0,-24-1,48-24,-24 0,0 0,25-1,0 1,0-25,0 25,24-25,-24 0,0-25,24 25,-24-25,0 1,0-1,0 25,-1-25,1 0,0 25,-25-25,25 1</inkml:trace>
  <inkml:trace contextRef="#ctx0" brushRef="#br0" timeOffset="838137.3723">18703 16024,'-25'-25,"0"0,25 50,25-25,0 25,-25 0,25-25,-25 24,0 1,0 0,0 0,0 0,0-1,-25 1,25 0,-25 0,25 0,-25-1,0 1,-24 0</inkml:trace>
  <inkml:trace contextRef="#ctx0" brushRef="#br0" timeOffset="841644.831">13915 15304,'0'-24,"-24"24,24 24,-25 1,0 0,25 0,-25 0,25 0,-25-1,1 1,24 25,-25-1,0 1,25 0,-25-1,25 1,0-1,0 1,0 24,0-24,0 24,25-24,0 0,0-1,-25 1,24-1,1 1,0-25,25 25,-26-26,1-24,0 25,0 0</inkml:trace>
  <inkml:trace contextRef="#ctx0" brushRef="#br0" timeOffset="842521.3185">22994 14932,'0'0,"-25"0,25-24,25 48,0 1,0 25,24-1,1 1,-25 24,24 1,-24-1,0 1,0-26,-1 26,-24-26,0 1,0 0,0-1,0 1,0-1,0 1,-24-25,-1 24,0 1,0 0,0-1,1 1,-26-1,0 1,26 0</inkml:trace>
  <inkml:trace contextRef="#ctx0" brushRef="#br0" timeOffset="847973.7719">7714 18083,'0'0,"-25"0,25-25,25 25,-25-50,25 25,0 1,-25-26,25 25,-25 0,24 1,-24-1,25 25,-25-25,0 0,25 25,-25-25,25 1,-25 48,25 1,-1 0,1 0,0 0,0-1,0 26,-25-25,25 24,-1-24,1 0,0 25,-25-26,25-24,-25 25,25 0,-25 0,-25-25,0-25,25 0</inkml:trace>
  <inkml:trace contextRef="#ctx0" brushRef="#br0" timeOffset="848161.5075">8062 17636,'24'0,"-48"25,24 0,0 0,0-1,0 26,-25 0,25-1,-25 1,25-1,-25 1,0 0,25-1,-25-24,25 0,0 0,0-1,25-48</inkml:trace>
  <inkml:trace contextRef="#ctx0" brushRef="#br0" timeOffset="848364.8033">8334 17810,'0'25,"0"-1,25-24,-25 25,0 0,0 0,0 24,0-24,0 25,0-25,0-1,0 26,0-25,0 0,0-1,0 1,-25 0</inkml:trace>
  <inkml:trace contextRef="#ctx0" brushRef="#br0" timeOffset="848789.5899">8632 17934,'0'-25,"-25"25,50 0,0 0,0 0,-1 0,1-25,0 25,0 0,0 0,-1 0,-24 25,-24 0</inkml:trace>
  <inkml:trace contextRef="#ctx0" brushRef="#br0" timeOffset="849000.4693">8558 18132,'-25'0,"50"0,-1 0,26-25,-25 25,0 0,-1 0,1 0,0-24,0 24,0 0,-1 0,1 0,-50-50</inkml:trace>
  <inkml:trace contextRef="#ctx0" brushRef="#br0" timeOffset="849457.003">9079 17959,'24'24,"1"-24,0 0,0 0,0 0,-1 0,1 0,0 0,25-24,-26 24,1 0,0 0,0-25,0 25,-50 0,0 0,0 0,0 0</inkml:trace>
  <inkml:trace contextRef="#ctx0" brushRef="#br0" timeOffset="850453.2799">9674 17735,'0'-24,"0"48,0 1,0 0,0 0,0 24,0-24,0 25,0-25,0-1,0 26,0-25,0 0,0-1,0 1,0 0,25-25,-25 25,24-25</inkml:trace>
  <inkml:trace contextRef="#ctx0" brushRef="#br0" timeOffset="851068.8695">9996 17686,'0'-25,"-25"50,25 0,0-1,0 1,0 0,0 0,0 0,-24 24,24-24,0 25,0-26,-25 1,25 0,0 0,0 0,25-25,-1 0,1 0,0 0,25 0,-25 0,-1-25,1 25,0 0,0-25,0 25,-1 0,1-25,0 25,-50 0,0 0,1-25</inkml:trace>
  <inkml:trace contextRef="#ctx0" brushRef="#br0" timeOffset="851361.8357">10195 17636,'25'0,"-25"25,0 0,-25 0,25 24,0-24,0 25,0-26,-25 26,25 0,-25-1,25 26,0-51,-25 26,25-25,0 24,0-24,0 0,0 0,0 0,0-1,0 1,0-50</inkml:trace>
  <inkml:trace contextRef="#ctx0" brushRef="#br0" timeOffset="852721.5222">10691 17835,'-25'0,"25"-25,25 25,-25 25,25-25,24 0,-24 24,0-24,0 0,24 0,-24 0,25 0,-26 0,1 0,25-24,-25 24,-1 0,-48 0,-1 0,0 0,-49-50,49 50,0 0</inkml:trace>
  <inkml:trace contextRef="#ctx0" brushRef="#br0" timeOffset="853045.5009">10889 17611,'0'25,"0"0,0 0,0 24,0-24,0 25,0-1,0 1,0 0,0-1,-25-24,25 25,0-26,0 1,0 0,0 0,25-50,-25 0,0 0,0 1</inkml:trace>
  <inkml:trace contextRef="#ctx0" brushRef="#br0" timeOffset="853649.7886">11286 17636,'25'-25,"0"1,0 24,-1 0,1 0,0 24,0-24,0 25,-1 0,-24 0,25-25,-25 25,0-1,-25 1,25 0,-24 0,-1 24,25-24,-25 0,0-25,0 25,1-25,-1 25,0-25,50-25,0 0,-1 25,1-25,0 25,0 0,0 0,-1 0,1 0,0 25,0-25,-25 25,0 0,25-1,-25 1,-25 0,25 0,0 0,0-1,-25 1,25 0,-25 0,0 0,1-1,24 1,-25 0,0-50,0 25,25-25,0-24</inkml:trace>
  <inkml:trace contextRef="#ctx0" brushRef="#br0" timeOffset="854949.0132">12105 17735,'0'-24,"0"-1,0 0,-25 25,25-25,-25 25,0 0,0 0,1 25,-1-25,25 25,-25 0,25-1,-25 1,25 0,-25 0,25 24,0-24,-24 25,24-25,0-1,24 26,-24-25,0 0,25 24,0-24,-25 0,25-25,0 0,-1 0,1 0,25 0,-25-25,-1 25,1-25,0 0,0 25,-25-24,25-1,0 0,-25 0,-25 25,0 0</inkml:trace>
  <inkml:trace contextRef="#ctx0" brushRef="#br0" timeOffset="856545.4213">12626 17810,'-25'0,"50"-25,-1 25,1 0,-25 25,25-25,0 0,0 0,-1 0,1 0,0 0,0 0,0 0,-1-25,1 25,0 0,0 0,-25 25,-25-25,-25-25,26 25</inkml:trace>
  <inkml:trace contextRef="#ctx0" brushRef="#br0" timeOffset="857377.673">12824 17587,'0'-25,"-25"25,50 0,-25 25,0-1,0 1,0 25,0-1,0 1,0 0,0-1,0 1,0-25,0 24,-25-24,25 25,0-26,0 1,25-50</inkml:trace>
  <inkml:trace contextRef="#ctx0" brushRef="#br0" timeOffset="858161.6966">13221 17636,'-25'-25,"25"50,0 25,0-25,0 24,0 1,0-25,0 24,0 1,0-1,0 1,0 0,0-1,0-24,0 25,0-26,0 1,0 0,0-50,25 0,-25 1,0-26</inkml:trace>
  <inkml:trace contextRef="#ctx0" brushRef="#br0" timeOffset="858489.9087">13419 17611,'0'25,"25"-25,0 0,-25 25,25-25,0 25,-1 0,1-1,-25 1,0 0,0 0,0 0,0-1,-25 1,25 0,-24 0,-1 24,0-24,0 25,0-25,1-25,24 24,-25 1,25-50,25 25,-25-24,24 24,1-25,0 25,0-25,0 25,-1 0,1 0,0 0,0 0,0 0</inkml:trace>
  <inkml:trace contextRef="#ctx0" brushRef="#br0" timeOffset="859377.7581">14114 17760,'-25'0,"0"0,25 25,-25-25,25 25,0 24,-24-24,24 0,-25 0,25 24,-25-24,25 25,-25-25,25-1,0 1,-25-25,-49-49,74 24,0 0</inkml:trace>
  <inkml:trace contextRef="#ctx0" brushRef="#br0" timeOffset="859588.5377">13915 17711,'0'24,"25"1,0 0,0 0,-25 0,25-1,-1 1,1 0,-25 0,25 0,0-1,0 1,-1 0,-24 0,25-25</inkml:trace>
  <inkml:trace contextRef="#ctx0" brushRef="#br0" timeOffset="860273.1913">14610 17686,'0'0,"-25"-25,25 0,-25 25,1 0,24 25,-25 0,25 0,-25-1,25 26,-25 0,25-1,-25 1,25-1,0 1,25 0,-25-26,0 1,25 0,0 0,0 0,-1-25,1 0,0-25,0 0,-25 0,0 0,0 1</inkml:trace>
  <inkml:trace contextRef="#ctx0" brushRef="#br0" timeOffset="860493.0362">14610 17884,'25'0,"0"-25,-1 50,1-25,0 0,0 0,0 0,-1 0,1 0,0 0,0 0</inkml:trace>
  <inkml:trace contextRef="#ctx0" brushRef="#br0" timeOffset="860713.0264">14982 17661,'0'25,"0"0,25-25,-25 24,0 1,0 0,0 0,0 24,0-24,0 25,0-25,0-1,-25 1,25 0,0 0,0 0,0-1,0-48,0-1</inkml:trace>
  <inkml:trace contextRef="#ctx0" brushRef="#br0" timeOffset="860956.9802">15131 17413,'25'25,"-1"-1,-24 1,25 0,0 0,-25 0,25 0,-25-1,25 26,-25-25,24 0,-24 24,0-24,0 0,0 0,0-1,0 26,0-25,-24 24,-1 1,0-25,0 24,0-24,1 0,-1 0</inkml:trace>
  <inkml:trace contextRef="#ctx0" brushRef="#br0" timeOffset="861398.1275">15602 17810,'0'-25,"25"25,0 0,-25 25,25-25,-1 0,1 25,0-25,25 0,-26 0,1 0,0 0,0 0,0 0,-50-25,0 25</inkml:trace>
  <inkml:trace contextRef="#ctx0" brushRef="#br0" timeOffset="861864.8594">16173 17413,'0'-25,"0"0,0 50,0 0,0 0,0-1,-25 1,25 0,0 0,0 25,-25-26,25 1,0 25,0-25,-25 24,25-24,0 25,0-26,-25 1,25 25,0-25,0-1,0 1,0 0,0 0,25 0,0-25,0 0,-25-25,25 0,-1 25,1-25,-25 0,25-24,-25 24,0 0,0 0,0 1,0-1,-25 0,0 25,1 25,-1 0,0-1,0 1,0 0,-24 25</inkml:trace>
  <inkml:trace contextRef="#ctx0" brushRef="#br0" timeOffset="862437.4156">16793 17661,'0'25,"-25"-25,25 25,-25 24,25-24,-25 0,25 24,-24-24,24 0,-25 0,25 0,0 24,0-24,-25-25,25 25,-25-50</inkml:trace>
  <inkml:trace contextRef="#ctx0" brushRef="#br0" timeOffset="862592.975">16619 17661,'0'0,"25"25,0 0,-25-1,25 1,-1 0,1 0,0 0,0-1,0 1,24 0,-24 0,0 0,0-25,-25 24</inkml:trace>
  <inkml:trace contextRef="#ctx0" brushRef="#br0" timeOffset="862833.4032">17239 17562,'-25'25,"1"-1,24 1,-25 25,25-25,0 24,-25 1,25-25,0 24,25 1,-25-25,0-1,0 1,25 0,-25 0,24 0,1-25,-74-75,73 75</inkml:trace>
  <inkml:trace contextRef="#ctx0" brushRef="#br0" timeOffset="863064.9103">17338 17760,'25'-25,"0"25,0 0,0 0,-1 0,1-24,0 24,0 0,0 0,0 0,-1 0,1 0,0 0</inkml:trace>
  <inkml:trace contextRef="#ctx0" brushRef="#br0" timeOffset="863281.2889">17785 17587,'25'0,"-25"24,0 1,0 0,0 25,0-26,0 26,0-25,0 0,0-1,0 1,0 0,0 0,-25-25</inkml:trace>
  <inkml:trace contextRef="#ctx0" brushRef="#br0" timeOffset="863562.0303">18008 17438,'25'0,"0"24,-25 1,25-25,-25 25,24 0,-24 0,25 0,-25-1,25 1,-25 0,0 0,25 0,-25-1,0 1,0 0,0 0,0 0,-25-1,25 1,-25 0,0 25,1-26,-1 1,-25 25,25-25</inkml:trace>
  <inkml:trace contextRef="#ctx0" brushRef="#br0" timeOffset="869557.2636">13022 18430,'25'-25,"0"25,0 0,0 25,-25 0,24-25,1 0,0 24,99-24,-74 0,-25 0,-1 0,26 0,-25-24,0 24,-1 0,26 0,-25 0,0 0,-1 0,1 0,0 0,0 0,0 24,-1-24,1 0,0 0,25 0,-26 0,1 0,0 0,0-24,24 24,-24 0,0 0,25-25,-26 25,26 0,-25 0,24 0,1 0,-25 0,25 0,-26 0,26 25,-25-25,24 0,-24 0,0 0,25 0,-26 0,1 0,0 0,25 0,-26 0,1 0,25 0,-25 0,24 0,-24 0,0 0,0 0,-1 0,1 24,0-24,0 0,0 0,-1 0,-24-24,0-1</inkml:trace>
  <inkml:trace contextRef="#ctx0" brushRef="#br0" timeOffset="870652.9184">15677 18653,'24'-25,"1"-24,0 74,25-25,-1 0,-24 0,25 24,-26-24,1 0,25-24,-25 24,-1 0,1 0,-25-25,-25 25</inkml:trace>
  <inkml:trace contextRef="#ctx0" brushRef="#br0" timeOffset="870881.0372">15900 18479,'0'25,"0"0,0 0,0 25,0-26,0 1,0 25,0-25,0-1,0 1,0 25,0-25,0-1</inkml:trace>
  <inkml:trace contextRef="#ctx0" brushRef="#br0" timeOffset="871321.9278">16272 18355,'-25'25,"25"0,0 0,0 24,0-24,0 25,-25-25,25 24,0-24,0 25,0-25,0-1,0 26,25-25,-25 0,50-25,-26-25,-24 0,25-25,-25 26,-25-1,1 25,-1 0,-25 0,25 0,1 0,-1 25</inkml:trace>
  <inkml:trace contextRef="#ctx0" brushRef="#br0" timeOffset="894397.0671">12700 17760,'-25'-25,"25"1,25-1,0 25,0-25,-1 25,1 0,0 25,0 0,0-25,-25 24,0 1,0 0,0 0,0 0,0-1,-25 26,25-25,0 0,-25-1,25 1,-25-25,0 0,1-25,24 1,-25-1,0 0,25-25,-25 1,25 24,0-25,0 1,0 24,25 0,-25 0,25 25,0 0,-25-24,24 24,1 0,0 24,0-24,-25 25,25 0,-1 0,-24 0,25-1,-25 1,0 0,0 0,0 0,0-1,0 1,0 0,-25 0,1-25,-1 0,0 0,25-25,-25 0,0 0,25 1,-24-26,24 0,0 26,24-1,-24 0,0 0,25 25,0-25,0 50,0-25,-1 25,-24 0,25 24,-25-24,0 0,0 0,25 0,-50-1,25 1,0-50,0 1,-25-1</inkml:trace>
  <inkml:trace contextRef="#ctx0" brushRef="#br0" timeOffset="895009.2857">12502 17239,'0'0,"-25"0,0 0,50 0,0 25,-1-25,1 25,25-25,-25 0,-1 0,26 0,-25 0,0 0,-1 0,1 0,0 0,0 0,-50 0,0 0,0 0,1 0,-1 0,0 0,0 0,-24 0</inkml:trace>
  <inkml:trace contextRef="#ctx0" brushRef="#br0" timeOffset="895725.319">15900 17462,'-25'-24,"0"24,25 24,0 1,0 25,25-25,-25 24,0 1,0 0,0-1,0 1,0-1,0 1,0 0,0-1,0 1,0-25,-25 24</inkml:trace>
  <inkml:trace contextRef="#ctx0" brushRef="#br0" timeOffset="901712.9997">15751 18479,'25'-24,"0"-1,-1 25,1 25,0-25,0 0,24 24,-24 1,25-25,-1 25,1-25,0 25,-26-25,26 25,-25-25,0 0,-1 25,26-25,-75 0,-74-100,74 75,0 25</inkml:trace>
  <inkml:trace contextRef="#ctx0" brushRef="#br0" timeOffset="901893.3545">15801 18554,'0'50,"0"-26,24 1,1-25,25 25,-25-25,24 25,26-25,-26 25,1-25,24 0,-24 0,-1-25,1 0,0 0</inkml:trace>
  <inkml:trace contextRef="#ctx0" brushRef="#br0" timeOffset="902241.3042">16718 18628,'0'-24,"50"-1,-25 25,24 0,-24-25,0 25,25 0,-26-25,1 25,25 0,-25 25,-25-50,0 0</inkml:trace>
  <inkml:trace contextRef="#ctx0" brushRef="#br0" timeOffset="902753.3499">17388 18256,'-25'-25,"25"50,0 0,0 0,0 0,0-1,0 1,-25 25,25-25,0-1,0 26,0-25,0 25,-24-26,24 1,0 25,0-25,24-1,-24 1,25-25,25 0,-25-25,-1 25,1-49,0 24,-25 0,0 0,0-24,-25 24,-24 75,24-26,0 26,0-25,0-124</inkml:trace>
  <inkml:trace contextRef="#ctx0" brushRef="#br0" timeOffset="905025.0891">14412 16123,'0'0,"-25"-25,0 25,50 0,0 0,-1 0,1 0,0 0,25 0,-1 0,-24 0,25-25,-26 25,26 0,-25 0,0 0,-1 0</inkml:trace>
  <inkml:trace contextRef="#ctx0" brushRef="#br0" timeOffset="905457.2653">15205 15875,'0'0,"0"-25,0 0,0 1,0-1,-25 0,25 0,0 0,-24 1,24-1,-25 0,0 25,0-25,0 25,1 0,-1 25,0-25,25 25,-25 0,25 24,0-24,0 0,25 0,-25-1,25 1,0 25,-1-25,1-1,0 26,0-25,0 0,-25-1,24 26,-24-25,0 0,0-1,0 1,0 0,0 0,-24 0,24-1,-25 1,0 0,0-25,0 0,1 0,-1 0,0 0,0-25,0 0,25 1,-24-1,24 0,0-25,24 26,-24-1,25 0,0 0,0 0,0 1,24 24,-24-25,25 0,-26 0,1 25,25-25</inkml:trace>
  <inkml:trace contextRef="#ctx0" brushRef="#br0" timeOffset="905757.8131">15478 15974,'0'-25,"25"25,0 0,0-24,24 24,-24 0,25 0,-26 0,26 0,-25 0,0 0,-1 0,1 0,0 0,0 0,-50 0,0 0,0-25</inkml:trace>
  <inkml:trace contextRef="#ctx0" brushRef="#br0" timeOffset="905921.0751">15652 15652,'0'25,"0"-1,25 1,-25 25,0-1,0 26,0-26,0 26,0-26,0 26,0-26,0 1,0 0,24-26,-24 1</inkml:trace>
  <inkml:trace contextRef="#ctx0" brushRef="#br0" timeOffset="906401.8005">16148 15627,'25'0,"-1"0,1 25,0 0,0-25,0 24,-1 1,-24 0,25 0,-25 0,0-1,-25 1,25 0,-24 0,-1 0,0-1,-25-24,26 25,-1-25,0 25,0-25,0 0,1 0,48 0,1 0,0-25,0 25,0 0,-1 0,26 0,-25 25,0-25,-1 25,1 0,-25-1,25 1,-25 0,0 0,-25 0,25-1,-25 1,1 0,24 0,-25 0,0-1,0-24,0 25,1 0,-1-25,0-25,25 0,0 1,0-1</inkml:trace>
  <inkml:trace contextRef="#ctx0" brushRef="#br0" timeOffset="907205.0904">17066 15701,'0'0,"-25"-24,25-1,-25 0,0 25,0 0,1 25,-1 0,0-25,25 24,-25 1,0 0,1 0,24 0,-25-1,0 1,25 0,0 0,-25 0,25-1,0 1,0 0,0 0,0 0,0-1,25 1,0 0,0-25,-1 0,1 0,0 25,0-50,0 25,24 0,-24 0,0 0,0-25,24 25,-24-25,0 1</inkml:trace>
  <inkml:trace contextRef="#ctx0" brushRef="#br0" timeOffset="984881.6686">15280 2555,'-25'0,"50"-25,-1 0,-24 0,25 1,0-1,-25 0,25 0,-25 0,25 1,-25-1,25 25,-25-25,0 0,24 25,-24-25,0 1,25 24,0 24,0 1,0 0,-25 0,24 0,1-1,-25 1,25 25,0-25,-25-1,25 26,-25-25,24 24,1-24,-25 0,25 0,-25 0,25 0,0-1,-1 1,-24 0,0-50,-24 0,24 1,-25 24</inkml:trace>
  <inkml:trace contextRef="#ctx0" brushRef="#br0" timeOffset="985884.9739">15900 2108,'0'-24,"-25"24,25 24,-25 1,0 0,25 0,-24 24,-1 1,0 0,0-1,0 26,-24-26,24 1,0-1,0 1,25-25,-24 25,24-26,-25 1,25 0,0-50,25 25,-25-25,24 1,-48-51,24 50</inkml:trace>
  <inkml:trace contextRef="#ctx0" brushRef="#br0" timeOffset="986261.743">16098 2381,'0'25,"0"0,0 0,0-1,0 1,0 0,-25 0,25 0,0-1,-24 26,24-25,0 0,0 24,-25-24,25 0,0 0,0 0,25-50,-25 0,0 0,0 0</inkml:trace>
  <inkml:trace contextRef="#ctx0" brushRef="#br0" timeOffset="987513.0722">16570 2406,'-25'25,"0"-50,25 50,-25-25,50-25,0 25,0 0,-1 0,1 0,0 0,0 0,0 0,-1 0,1 0,0 0,0 0,0 0,-1-25,1 25,0 0,-50 0,0-25</inkml:trace>
  <inkml:trace contextRef="#ctx0" brushRef="#br0" timeOffset="988322.3664">17140 2084,'-25'0,"25"-25,0 0,25 25,0 0,0 0,-1 25,1-25,-25 25,25-25,0 0,0 24,-25 1,24-25,-24 25,0 0,25 0,-50-25,25 24,0 1,-24 0,24 0,-25 0,0-1,0 1,0 0,1-25,-1 25,25 0,-25-25,0 0,50-25,0 25,0-25,-1 25,1-25,0 25,0-25,0 25,-1 0,1 25,0-25,-25 25,25 0,-25 0,0-1,-25 1,25 0,-25 0,0 24,1-24,-1 0,0 0,0 0,0 0,25-1,-24 1,-1-25,25 25,0-75,0 26,0-1</inkml:trace>
  <inkml:trace contextRef="#ctx0" brushRef="#br0" timeOffset="989677.4278">17686 2356,'-25'0,"50"-24,0-1,-25 0,0 0,24 0,-24 1,25-1,-25 0,25 0,-25 0,0 1,25-1,-25 0,25 0,-25 0,24 50,1 0,-25 0,25 0,-25 24,25-24,-25 25,25-1,-1 1,-24-25,25 24,0 1,0-1,-25-24,25 0,-25 25,24-26,-24 1,25-25,-25 25,0 0,0-50,-25 0,25 0,-24 1</inkml:trace>
  <inkml:trace contextRef="#ctx0" brushRef="#br0" timeOffset="989873.523">18107 2009,'-24'25,"24"0,-25 0,25-1,-25 26,0 0,0-1,1 1,-1-1,0 1,25-25,-25 24,0 1,25 0,-24-1,24-24,0 0,-25 0</inkml:trace>
  <inkml:trace contextRef="#ctx0" brushRef="#br0" timeOffset="990277.2515">18331 2356,'0'0,"24"25,-24-50,25 25,0 25,0-25,0 25,-25 0,0 0,0-1,0 1,0 0,-25 0,25 0,-25-1,25 1,-25 0,0-25,1 25,24 0,-25-25,25 25,0-50,25 25,-1 0,1-25,0 25,0 0,0-25,-1 25,1 0,0 0,0-25,0 25,0 0,-25 25,-25-25</inkml:trace>
  <inkml:trace contextRef="#ctx0" brushRef="#br0" timeOffset="991265.6626">21754 2158,'0'0,"-25"-25,50 25,0 0,-1 25,26-25,-25 0,0 0,24 0,-24 0,0 0,0 0,-1-25,1 25,0 0,0-25,-50 25,0 0</inkml:trace>
  <inkml:trace contextRef="#ctx0" brushRef="#br0" timeOffset="991496.9709">21704 2356,'0'25,"25"-25,0 0,-25 25,25-25,-1 0,26 0,-25 0,0 0,24 0,-24 0,0 0,0 0,-1 0,1 0,0 0,0 0</inkml:trace>
  <inkml:trace contextRef="#ctx0" brushRef="#br0" timeOffset="991961.1764">22423 1860,'25'-24,"0"-1,-25 50,25-1,-25 1,-25 0,25 0,0 0,0 24,-25 1,25-1,-25 1,25-25,-24 24,24-24,-25 0,25 0,0 0,0-1,25-24,-1 25,1-25,0 0,0 0,0 0,-1-25,1 25,0 0,0 0,24 0,-24 0,0-24,0 24,0 0,0 0,-1 0,1 0,0-25,0 25,-50 0</inkml:trace>
  <inkml:trace contextRef="#ctx0" brushRef="#br0" timeOffset="992297.1513">22796 1811,'-25'25,"25"-1,0 1,-25 0,25 25,-25-1,25-24,-25 25,25-1,-25 1,25 24,-24-24,-1-1,25 26,-25-26,0 1,25 0,-25-1,25 1,0-25,-24 0,24-1,0 1,0 0,-25 0,25 0,-25-75</inkml:trace>
  <inkml:trace contextRef="#ctx0" brushRef="#br0" timeOffset="993824.9176">18901 3547,'-25'0,"25"-25,25 0,0 1,-25-1,25 25,0-25,-25 0,24 0,1 1,0 24,-25-25,25 0,-25 0,25 25,-25-25,24 1,-24 48,25 1,-25 0,25 0,-25 0,25-1,-25 26,25-25,-1 24,1-24,-25 0,25 0,-25 24,25-24,0 0,-25 0,0 0,24-25,-24 25,0-50,0 0,-24 0,24 0</inkml:trace>
  <inkml:trace contextRef="#ctx0" brushRef="#br0" timeOffset="994034.0361">19348 3200,'-25'0,"25"25,0-1,-25 1,25 25,-25-1,0 1,1 0,-1-1,25-24,-25 25,0-26,25 26,-25-25,25 0,-24 0,48-25</inkml:trace>
  <inkml:trace contextRef="#ctx0" brushRef="#br0" timeOffset="994449.166">19546 3398,'25'25,"-25"0,25 0,0-1,-25 1,0 0,0 0,-25-25,25 25,-25-1,0 1,0 0,0 0,1-25,48-25,1 25,0-25,0 25,0 0,0 0,-25 25,24-25,1 25,-25 0,0 0,0-1,0 1,-25 0,1 0,24 0,-25-1,0 1,0 0,25 0,-25-25,25 25,-25-25,25-25</inkml:trace>
  <inkml:trace contextRef="#ctx0" brushRef="#br0" timeOffset="995233.1992">21779 3225,'24'0,"1"0,0 0,25 0,-26 0,1 0,25 0,-25 0,-1 0,1-25,0 25,0 0,0 0,-25 25,-25-25</inkml:trace>
  <inkml:trace contextRef="#ctx0" brushRef="#br0" timeOffset="995429.4246">21828 3423,'25'0,"0"0,0 0,-1 0,26 0,-25 0,0 0,-1 0,1 25,0-25,0 0,0 0,-1 0</inkml:trace>
  <inkml:trace contextRef="#ctx0" brushRef="#br0" timeOffset="995705.6118">22547 3225,'25'-25,"0"25,0 0,0 0,24 25,-24-25,0 0,0 0,0 24,-1-24,1 0,0 0,0 0,0 0,-25-24</inkml:trace>
  <inkml:trace contextRef="#ctx0" brushRef="#br0" timeOffset="995966.0225">23068 2952,'0'25,"0"-1,0 1,0 0,0 0,0 0,0 24,0-24,-24 25,24-26,0 26,0-25,0 24,0-24,0 25,0-25,0-1,-25 26,25-25,0 0,-50-50,50 50</inkml:trace>
  <inkml:trace contextRef="#ctx0" brushRef="#br0" timeOffset="996821.3305">20414 4713,'0'0,"0"25,-25-50,50 0,-25 0,0 0,25 1,0-1,-25 0,25 0,-1 0,-24 1,25-1,-25 50,0-1,25-24,-25 25,25 0,0 25,-25-26,24 26,1-25,0 24,0-24,-25 25,25-25,0 0,-25-1,24 1,-24 0,25 0,-25 0,-25-50</inkml:trace>
  <inkml:trace contextRef="#ctx0" brushRef="#br0" timeOffset="997029.2201">20836 4366,'-25'24,"0"1,25 0,-24 25,24-26,-25 26,0 0,0-1,0 1,0-1,1 1,-1 0,0-1,0 1,0-25,1 0,24-1</inkml:trace>
  <inkml:trace contextRef="#ctx0" brushRef="#br0" timeOffset="997357.2428">21059 4688,'-25'0,"25"25,0 0,-24-1,24 1,-25 0,25 0,-25 0,0 0,0-1,1 1,24 0,-25 0,25 0,25-25,-1 0,1 0,0 0,0-25,0 25,24 0,-24 0,0 0,0 0,-1 0,1 0,0 0,0 0,0 0</inkml:trace>
  <inkml:trace contextRef="#ctx0" brushRef="#br0" timeOffset="997541.0471">21233 4638,'-25'0,"25"25,-25 0,25 0,0 24,-25 1,25 0,-24-1,24 1,-25 0,25-26,0 26,-25 0,25-26,0 1,0 0</inkml:trace>
  <inkml:trace contextRef="#ctx0" brushRef="#br0" timeOffset="998037.2153">21679 4614,'25'0,"0"-25,0 25,24 0,-24 0,25 0,-25-25,-1 25,26 0,-25 0,0 0,-25-25,24 25,-48 25</inkml:trace>
  <inkml:trace contextRef="#ctx0" brushRef="#br0" timeOffset="998197.3879">21729 4762,'0'-24,"25"24,0 0,-1 24,26-24,-25 0,0 0,24 0,1 0,-25 0,24 0,-24 0,-50-49,50 49</inkml:trace>
  <inkml:trace contextRef="#ctx0" brushRef="#br0" timeOffset="998441.1907">22399 4564,'24'0,"1"0,0-25,0 25,0 0,-1 0,1 0,25 0,-25 0,-1 0,26 0,-25 0,0 0,0 0,24 0,-24 0</inkml:trace>
  <inkml:trace contextRef="#ctx0" brushRef="#br0" timeOffset="998701.1147">22994 4192,'0'25,"0"0,0-1,0 1,0 0,0 25,0-26,0 26,0 0,0-1,0 1,0-1,0 1,0 0,0 24,0-24,0-1,-25-24,25 25</inkml:trace>
  <inkml:trace contextRef="#ctx0" brushRef="#br0" timeOffset="999713.2261">14908 2034,'-25'0,"25"25,-25-25,0 25,25-1,-25 1,25 0,-24 0,24 0,0-1,0 1,0 0,0 0,0 24,0-24,0 25,0-25,0 24,24 1,-24-1,0 1,0 0,0-1,0 1,0 0,0-26,0 26,0 0,0-1,0 1,0-25,0 24,-24-24,24 0,0 24</inkml:trace>
  <inkml:trace contextRef="#ctx0" brushRef="#br0" timeOffset="1.00022E6">14560 3423,'0'-25,"0"0,25 25,0-24,0 24,0 0,-25 24,24-24,1 25,0 0,-25 0,25 0,-25-1,0 1,0 0,25 25,-25-26,0 26,0 0,0-25,0 24,0-24,0 25,0-26,0 26,0 0,0-26,0 26,0-25,0 24,0-24,0 25,0-25,0 24,0-24,0 25,0-26,0 1,0 25,0-25,0-1,0 1,0 0,0 25,0-26,0 1,0 0,0 0,0 0,0 24,0-24,0 0,0 0,0 24,0-24,0 0,0 0,0 0,0-1,24 26,-24-25,0 0,0-1,25-24,-25 25,25 0,0 0,0 0,-1-1</inkml:trace>
  <inkml:trace contextRef="#ctx0" brushRef="#br0" timeOffset="1.00292E6">21555 6548,'0'25,"25"-25,25 0,-26 0,26 0,0 0,-25 0,24 0,1 0,-25 0,-1 0,1 0,0 0,0 0,0 0,-50-49</inkml:trace>
  <inkml:trace contextRef="#ctx0" brushRef="#br0" timeOffset="1.00317E6">22374 6176,'0'25,"-25"0,25 25,0-26,0 1,0 25,0-1,0 1,0 24,0-24,0 24,0-24,0 0,0-1,0 1,0 0,0-26,0 26,-25-25,0-25,1 0</inkml:trace>
  <inkml:trace contextRef="#ctx0" brushRef="#br0" timeOffset="1.00369E6">20166 6722,'0'-25,"25"25,0 0,0 0,24 0,-24 0,0 0,24 25,-24-25,25 0,-25 0,24 0,-24 0,0-25,0 25,-1 0</inkml:trace>
  <inkml:trace contextRef="#ctx0" brushRef="#br0" timeOffset="1.0039E6">20861 6325,'0'25,"0"0,0 0,0-1,-25 1,25 25,25-25,-25 24,0 1,0-1,0 1,0 0,0-1,25 1,-25 0</inkml:trace>
  <inkml:trace contextRef="#ctx0" brushRef="#br0" timeOffset="1.00415E6">21258 7045,'0'24,"0"1,0 0,0 0,-25 0,25-1,0 1,-25 0,0 0,0 0,1-1,-1-24</inkml:trace>
  <inkml:trace contextRef="#ctx0" brushRef="#br0" timeOffset="1.00467E6">19794 7069,'-25'0,"1"0,48 25,-24 0,0 0,0 0,0-1,0 1,0 0,-24 0,24 0,-25-1,0 1,0 0</inkml:trace>
  <inkml:trace contextRef="#ctx0" brushRef="#br0" timeOffset="1.00651E6">19075 6375,'-25'-25,"0"25,0 0,1 0,-1 25,0 0,0-25,0 24,25 1,-24 25,-1-25,0 24,25 1,-25-25,25 24,-25 1,25-25,0-1,0 26,0-25,0 0,0 0,25-25,0 24,-25 1,25-25,24 25,-24-25,0 0,0 0,24 0,-24-25,0 25,0-25,0 1,-1 24,-24-25,25 25</inkml:trace>
  <inkml:trace contextRef="#ctx0" brushRef="#br0" timeOffset="1.00701E6">18083 7119,'24'25,"-24"0,0-1,0 1,0 0,0 0,0 0,-24-1,24 1,-25 0,0 0,0 0,0-1</inkml:trace>
  <inkml:trace contextRef="#ctx0" brushRef="#br0" timeOffset="1.00932E6">14660 6449,'-25'0,"25"25,0 0,0 0,0-1,-25 26,25-25,0 24,0 1,0-25,-25 24,25-24,0 0,0 0,0 0,0 0,25-1,0-24,0 0,-1 0,1-24,25 24,-25 0,-1 0,26 0,-25-25,0 25,24 0,-24 0,0 0,0 0,-1 0,-48 0</inkml:trace>
  <inkml:trace contextRef="#ctx0" brushRef="#br0" timeOffset="1.00953E6">14932 6449,'-24'-25,"24"50,-25 25,25-25,0 24,-25 1,25-1,0 26,-25-26,25 1,-25 25,1-26,24 26,-25-26,25-24,0 25,25-26</inkml:trace>
  <inkml:trace contextRef="#ctx0" brushRef="#br0" timeOffset="1.00981E6">15205 6747,'25'0,"0"0,0-25,-1 25,1 0,0 0,25 0,-25 0,24 0,-24 0,0-25,0 25,-1 0,-24 25,-24-25</inkml:trace>
  <inkml:trace contextRef="#ctx0" brushRef="#br0" timeOffset="1.01E6">15429 6449,'-25'25,"25"0,0 0,0-1,0 26,0 0,0-1,0 1,0-1,0 1,0-25,0 25,0-26,0 26,25-50</inkml:trace>
  <inkml:trace contextRef="#ctx0" brushRef="#br0" timeOffset="1.01042E6">15701 6449,'25'0,"0"0,0 0,0 0,-1 25,1 0,-25 0,0-1,0 1,0 0,0 0,-25 24,1-24,-1 0,0 0,25 0,-25-1,0-24,50-24,0 24,0 0,0 0,-1 0,1 0,0 24,-25 1,25 0,-25 0,0 0,-25 0,25-1,-25 1,25 0,-25 0,1 0,-1-1,0-24,0 25,-24-74,24 49</inkml:trace>
  <inkml:trace contextRef="#ctx0" brushRef="#br0" timeOffset="1.01079E6">16570 6524,'0'-25,"-25"0,0 25,0-25,0 25,25 25,-24-25,-1 25,25 0,-25 24,0-24,0 25,25-1,-25-24,25 25,-24-1,24-24,0 25,0-25,24-1,-24 1,25 0,-25 0,25 0,25-1,-25-24,-1 0,26 0,-25 0,24 0,-24 0,25-24,-25-1,-1 25,1-25,0 25,-25-25,0 0</inkml:trace>
  <inkml:trace contextRef="#ctx0" brushRef="#br0" timeOffset="1.01143E6">14511 5904,'0'0,"0"24,-25-24,0 25,0-25,1 50,-1-25,-25 24,25 1,0 24,-24 1,24-1,0 0,0 26,1-1,24-25,0 1,0 24,0-25,0 1,0 24,24-25,1 1,0-26,0 26,0-1,-1-24,1-1,0 1,0 0,25-26,-26 1,1 0</inkml:trace>
  <inkml:trace contextRef="#ctx0" brushRef="#br0" timeOffset="1.01293E6">22647 5928,'24'0,"1"25,0 0,0-25,-25 25,25 0,0-1,-25 1,24 25,1-1,0 1,0 24,0-24,-1 24,-24 1,25-1,-25 1,25 24,-25-25,0 1,0-1,0-24,-25 24,0 1,1-26,-1 26,0-26,0 1,-24-1,24 1,-25 0,-24-100,24 75,25 0</inkml:trace>
  <inkml:trace contextRef="#ctx0" brushRef="#br0" timeOffset="1.0403E6">3522 14560,'0'-24,"25"48,0-24,0 0,-1 0,1 0,0 0,0 25,0-25,0 0,-1 0,1 0,0 0,0 0,24-25,-24 25,0 0,0 0,0 0,-1 0,-24-24,25 24,0 0,0 24,-25-48,-25-26,0 50,25-25</inkml:trace>
  <inkml:trace contextRef="#ctx0" brushRef="#br0" timeOffset="1.04261E6">6499 14734,'0'25,"-25"-25,25 25,-25-25,25 24,-25-24,25 25,-24-25,-1 0,0 25,0-25,0 25,1-25,-1 0,0 25,0-25,0 0,-24 0,24 0,0 0,0 0,1 0,-1 0,-25 0,25-25,1 25,-1-25,0 25,-25-25,25 0,1 25,-1-24,0 24,0-25,0 0,1 0,-1 0,0 1,0-1,0 0,1 0,24 0,-25 1,0-1,0 0,25 0,-25 0,1 1,24-1,-25 0,25 0,-25 0,25 0,-25 1,25-1,-25 0,25 0,0 0,0 1,0-1,0 0,0 0,0-24,0 24,25-25,-25 25,0-24,25-1,-25 25,25 1,-25-26,25 25,-25 0,24 1,1-26,0 25,0 0,-25 1,25-26,-1 25,1 0,0 1,0-1,0 0,-1 25,1 0,0-25,0 25,24 0,-24 0,0 0,25 25,-25-25,24 25,1-25,-25 25,24-1,1 26,-1-25,-24 24,25 1,-1 0,-24 24,25-24,-25 24,24 0,-24 1,0-1,0 1,-25-1,24 0,-24 1,0-1,-24 1,24-1,-25 1,0-1,0 0,0 1,1-1,-1-24,-25 24</inkml:trace>
  <inkml:trace contextRef="#ctx0" brushRef="#br0" timeOffset="1.04379E6">8086 14684,'25'0,"-25"-24,25 24,-25 24,25-24,0 0,-1 0,1 0,0 0,0 0,24 0,-24-24,25 24,-25 0,-1 0,26 0</inkml:trace>
  <inkml:trace contextRef="#ctx0" brushRef="#br0" timeOffset="1.04439E6">10344 14709,'24'0,"1"0,0 0,0 0,0 0,-1 0,26 0,-25 25,24-25,1 0,0-25,-1 25,-24 25,25-25,-26 0,1 0,0 0,0 25,0-25</inkml:trace>
  <inkml:trace contextRef="#ctx0" brushRef="#br0" timeOffset="1.04806E6">20762 16272,'0'25,"0"-1,0 1,24-25,1-25</inkml:trace>
  <inkml:trace contextRef="#ctx0" brushRef="#br0" timeOffset="1.04842E6">22399 16396,'-25'-25,"50"25,-25-25,-25 25,25-25</inkml:trace>
  <inkml:trace contextRef="#ctx0" brushRef="#br0" timeOffset="1.06108E6">14139 5283,'0'-24,"-25"24,0 0,25-25,-25 25,0 0,1 0,-1 0,0 0,25 25,-25-25,0 24,-24-24,24 25,0 0,-24 0,24 0,-25-1,25 26,-24-25,24 0,0-1,0 1,1 0,-26 0,25 0,0-1,1 1,-1-25,25 25,-25-25,0 0,50 0,0 0,0 0,-1 0,26 0,0 0,-1 0,1 0,-1 0,1 0,0 0,-1 0,1 0,-25 0,24-25,1 25,-25 0,-1 0,1 0,0 0,-25-25,-25 1,0-1,1 0,-1 0,0 0,0 1,-24-1,24 0,0 0,0 0,0 1,1-1,-1 0,0 0,0 0,25 1,-25-1,1 25,24-25,-25 0,0 0,0 1,0-1,25 0,0 50,0 0,25-1,-25 1,0 0,0 25,25-26,-25 26,0 0,0 24,0 0,25-24,-25 24,0-24,25 24,-25-24,0 0,24-25,-24 24,0-24,0 0,25-25,-25-25,0 0,25 0,-25-24,25 24,0-50,-1 26,1-26,0 1,0 0,0-1,-1 26,1-1,0 0,0 1,0 24,-25 0,24 0,-24 1,0-1</inkml:trace>
  <inkml:trace contextRef="#ctx0" brushRef="#br1" timeOffset="1.12474E6">13816 843,'0'-24,"0"48,0 1,0 0,-25-25,25 25,0 0,-24-1,-1 1,25 25,-25-25,0 24,0-24,25 0,-24 0,-1 24,25-74,25 1,-25-1</inkml:trace>
  <inkml:trace contextRef="#ctx0" brushRef="#br1" timeOffset="1.12496E6">13990 843,'0'25,"0"0,-25 0,25 0,-25-1,0 1,1 25,-26-25,50 24,-25-24,-24 25,24-26,25 1,-25 0,0 0</inkml:trace>
  <inkml:trace contextRef="#ctx0" brushRef="#br1" timeOffset="1.12513E6">13915 1042,'-24'0,"48"0,-48 25,24-1,0 1,0 25,0-1,0 1,-25-25,25 24,0 1,0 0,0-26,0 26,0-25,0 0</inkml:trace>
  <inkml:trace contextRef="#ctx0" brushRef="#br1" timeOffset="1.12533E6">14188 595,'0'50,"25"-25,0-25,-25 25,25-25,-1 24,1 1,0-25,-50 0</inkml:trace>
  <inkml:trace contextRef="#ctx0" brushRef="#br1" timeOffset="1.12554E6">14015 1017,'24'-25,"1"25,0 0,25 0,-26-25,26 1,0 24,-1-25,1 25,-25-25,24 25,-24 0,0 0,0 0,-25 25,-25-25</inkml:trace>
  <inkml:trace contextRef="#ctx0" brushRef="#br1" timeOffset="1.12578E6">14337 992,'0'0,"-25"25,50-25,-25 25,0 0,0-1,0 26,0-25,25 24,-25 26,0-26,0 26,0-1,0 1,0-1,0-24,0-1,0-24,0 25,0-25,0-1,-25-24,0 0,0 0,25-24,-24 24,-1-25,-25 0,1 0,24-24,-25-1</inkml:trace>
  <inkml:trace contextRef="#ctx0" brushRef="#br1" timeOffset="1.12648E6">15007 645,'0'0,"-25"-25,25 0,25 50,-25 25,25-25,-25 24,24 1,-24-25,0 24,0-24,0 25,0-26,25 26,-25-25,0 0,0-50,0 0</inkml:trace>
  <inkml:trace contextRef="#ctx0" brushRef="#br1" timeOffset="1.12674E6">15106 645,'0'0,"25"0,24-25,-24 25,0 0,0-25,0 25,-1 0,26 25,-25-25,-25 25,0 0,0 0,-25-1,25 1,-25 0,25 0,0 0,-25-1,25 1,0 0,-24 0,-1 0,0-25</inkml:trace>
  <inkml:trace contextRef="#ctx0" brushRef="#br1" timeOffset="1.12701E6">15156 769,'0'-25,"0"50,24-50,1 25,0 0,0 0,0 0,-25 25,-25 0,0 0,0-1,0 1,1 0,-1 0,0-25,25 25,-25-25,50 24,0-24,0-24,-1 24,1 0,0 0,0-25,0 25,-1 0,1-25,-50 50</inkml:trace>
  <inkml:trace contextRef="#ctx0" brushRef="#br1" timeOffset="1.12726E6">14684 1240,'25'-25,"0"25,0 0,24-24,1 24,0-25,24 0,0 0,1 25,-1-25,-24 1,24 24,-24 0,24-25,-49 25,25 0,-25 0,-1 0,-24 25,-24-25,-1 24,0-24,0 25,-49-50,-1 50</inkml:trace>
  <inkml:trace contextRef="#ctx0" brushRef="#br1" timeOffset="1.12739E6">14932 1265,'25'174,"-50"-348,50 397,-50-198,25 25,0-1,0 1,0 0,-24-26,-1-48,25-1</inkml:trace>
  <inkml:trace contextRef="#ctx0" brushRef="#br1" timeOffset="1.12789E6">15081 1191,'0'-25,"0"50,0-25,0 24,0 26,0-25,0 24,0 26,25-26,-25 26,-25-1,25 1,0-1,0-24,0-1,0 1,0-25,-25 0,25-1,-24-24,24-24,-25-1,25 0,0 0,0-24,0-1,0 0,0 1,25-26,-1 26,1-1,0 0,0 1,0 24,24 0,-24 0,25 1,-1 24,-24-25,0 25,0 25,0-25,-1 24,-24 1,0 0,0 0,0 0,-24-1,24 1,-25 0,0 0,0 0,0-1,-24-24,24 25,0-25,0 0,0-25,25 1,-24 24,24-25,24 0,1 25,0 0,0 0,0 25,24-25,-24 25,0-1,0 1,0-25,24 25,-24-25,0 25,24-25,-24-25</inkml:trace>
  <inkml:trace contextRef="#ctx0" brushRef="#br1" timeOffset="1.12825E6">15900 719,'0'-24,"25"24,-25 24,0 1,0 0,0 0,0 0,0 24,0 1,-25-25,25 24,0-24,25-50,-1 0,1 1,0-26,0 25,0 0,-1 1,1 24,0-25,0 25,0 0,-1 25,-48-25,24 24,-25 1,0 0,0 0</inkml:trace>
  <inkml:trace contextRef="#ctx0" brushRef="#br1" timeOffset="1.12839E6">15974 943,'75'49,"-150"-98,174 123,-99-49,25 0,-25-1,0 1,25 0,-25-50</inkml:trace>
  <inkml:trace contextRef="#ctx0" brushRef="#br1" timeOffset="1.12878E6">16371 546,'0'25,"0"-50,0 99,0-49,-25 0,25 0,-25-1,25 26,-24 0,-1-26,0 26,25-25,0 0,25-50,0 25,-1-25,1 25,0-25,0 0,0 25,0-24,-1 24,1 0,0 0,0 0,-50 0,25 24,-25-24,0 0,1 25,-1-25,25 25,-25-25,0 25,0-25,50 0,0 25,0-1,0-24,-1 25,1-25,-25 25,25 0,-25 0,-25-25,0 0</inkml:trace>
  <inkml:trace contextRef="#ctx0" brushRef="#br1" timeOffset="1.12893E6">16073 1091,'25'25,"-50"-50,50 75,0-50,-25 25,25-25,0 25,-25-1,24-24,-24 25,0 0</inkml:trace>
  <inkml:trace contextRef="#ctx0" brushRef="#br1" timeOffset="1.1294E6">15974 1240,'-49'99,"98"-198,-98 248,49-99,0-1,0 1,-25-1,25 1,0 25,0-26,0 1,0-25,0 24,0-24,0-50,25 0,-25-24,24 24,1-25,0-24,25 24,-26-24,26 24,0 1,-26-1,1 0,25 26,-25-26,24 25,-24 25,25-25,-25 25,-1-24,26 24,-25 0,0 0,24 0,-24 0,0 24,0 26,-50-50,25 25,0 0,0-1,0 1,-25 25,25-25,0 24,0 1,0-1,0 1,0 25,0-26,0 1,0-1,25 1,-25 0,0-26,0 1,0 0,-25 0,0-50,0 25,-24-25,24 25,-25-25,1-24,24-1,0 25</inkml:trace>
  <inkml:trace contextRef="#ctx0" brushRef="#br1" timeOffset="1.12981E6">16222 1389,'-25'25,"50"-50,-50 75,25-1,0-24,0 25,0-1,0-24,0 0,0 0,0 0,0-1,0-48,0-1,0 0,0 0,0 0,25-24,-25 24,25-25,-25 1,25 24,-25 0,25 0,-1 25,-24-25,25 25,-25 25,25-25,-25 25,25 0,-25 0,0-1,0 1,0 25,0-25,-25 24,25-24,-25 0,25 0,-25-25,1 0,24-25,0 0,0 0,0 0,24 1,1-1,-25 0,25 25,0 0,0 0,0 0</inkml:trace>
  <inkml:trace contextRef="#ctx0" brushRef="#br1" timeOffset="1.13006E6">16942 1042,'24'-25,"1"0,0 25,25 0,-1-25,1 25,-25 0,24-24,-24 24,0 0,0 0,-1 24,-48 1,24 0,-50-25,25 25,0 0</inkml:trace>
  <inkml:trace contextRef="#ctx0" brushRef="#br1" timeOffset="1.13023E6">16793 1389,'99'25,"-198"-50,248 50,-100-25,26-25,-26 0,26 0,-26 25,1-24,-1-1,1 25,0-25,-26 25,1 0,0 0,-50 0,0 0,-49-50,49 50,-24 0</inkml:trace>
  <inkml:trace contextRef="#ctx0" brushRef="#br1" timeOffset="1.13057E6">17066 1141,'0'74,"0"-148,24 198,-24-74,-24-1,24-24,0 25,-25-1,25-24,0 25,0-26,25-48,-25-26,24 25,-24-24,25-1,0 0,0 1,-25-1,25 1,-1-1,-24 0,25 26,-25-1,25 25,-25 25,0-1,0 26,0-25,0 24,0 1,0 24,0-24,0 0,0 24,0-24,0 24,0-49,0 25,25-100</inkml:trace>
  <inkml:trace contextRef="#ctx0" brushRef="#br1" timeOffset="1.13116E6">17661 670,'0'-25,"25"0,-25 50,0 0,0 0,0-1,-25 1,25 0,0 0,-25 0,25-1,0 1,-25 0,25 0,0 0,-24-1,24 1,24 0,1-25,0 0,25-25,-26 25,1 0,0 25,-25 0,0 0,-25-1,25 1,-25 0,1 25,-1-1,0-24,0 25,0-26,25 1,-24 0,48-25,1 0,0 0,0 0,0-25,24 25,-24 0,0 0,24 25,-24 0,-25 0,25-1,-25 1,0 25,0-1,0 1,-25 25,0-1,-24 0,-1 1,1-1,-1 1,25 24,-24-25,-1 1,25-1,0-24,0-1</inkml:trace>
  <inkml:trace contextRef="#ctx0" brushRef="#br1" timeOffset="1.15876E6">4837 2952,'0'-25,"-25"25,25 25,0 0,25-1,-25 1,0 0,0 0,0 0,0-1,0 1,0 0,0 0,0 0,25-25,-25 24,-50-73</inkml:trace>
  <inkml:trace contextRef="#ctx0" brushRef="#br1" timeOffset="1.15924E6">4713 2704,'-25'0,"0"0,0 25,25-1,-24 1,24 0,0 0,-25 0,0 24,25-24,0 25,0-26,-25 26,25 0,0-1,0 1,0-1,0-24,0 25,25-25,0 24,0-24,-1 0,1 0,0-25,25 24,-26-24,26 0,-25 0,0-24,24-1,-24 0,0 0,0 0,-25-24,25 24,-1-25,-24 1,25-1,-25 1,0-1,0 0,0 1,0-1,-25 1,25-1,-24 0,-1 26,0-1,0 25,0-25,1 25,-1 0,-75 124,76-74</inkml:trace>
  <inkml:trace contextRef="#ctx0" brushRef="#br1" timeOffset="1.16012E6">6052 2753,'-24'-24,"-1"48,25 1,-25 0,25 0,-25 0,0-1,1 1,24 25,-25-25,0-1,0 1,0 25,0-50,1 25,24-1,0-48</inkml:trace>
  <inkml:trace contextRef="#ctx0" brushRef="#br1" timeOffset="1.1603E6">6152 2753,'0'25,"-25"-25,25 25,0 0,-25 0,25-1,-25 26,0-25,1 24,-26 1,25 0,-24-1,24-24,0 25,0-1,25-24,-25 0,25 0</inkml:trace>
  <inkml:trace contextRef="#ctx0" brushRef="#br1" timeOffset="1.16049E6">6052 3001,'0'0,"25"0,-25 25,25 25,-25-25,0 24,0 1,-25-1,25 1,0 24,0-24,0 0,-25-1,25 1,0-25,0-1,0 1</inkml:trace>
  <inkml:trace contextRef="#ctx0" brushRef="#br1" timeOffset="1.16068E6">6350 2654,'-25'0,"50"25,-25 0,25-25,0 0,-1 0,1 0,0 0,0 0,0 0</inkml:trace>
  <inkml:trace contextRef="#ctx0" brushRef="#br1" timeOffset="1.1609E6">6201 3101,'0'-25,"25"25,25 0,-26-25,26 0,0 0,-1 25,-24-24,25-1,-1 0,-24 25,0-25,0 25,-1 0,1 0,-50 25,1 0,-1-25,0 25,0-1</inkml:trace>
  <inkml:trace contextRef="#ctx0" brushRef="#br1" timeOffset="1.16111E6">6524 3001,'-25'25,"50"-50,-50 75,25 0,0-1,25 1,-25-1,0 26,0-1,0-24,0-1,0-24,0 25,0-25,24 24,-24-24,-24-25,-1 0,0-25,0 25,0 0,1-25,-1 1,-25-1,50-25</inkml:trace>
  <inkml:trace contextRef="#ctx0" brushRef="#br1" timeOffset="1.16158E6">6995 2729,'0'-25,"0"0,25 25,0 0,-1 0,1 0,0 0,0 0,0 25,-25 0,0-1,-25 1,25 25,-25-25,0-1,0 1,-24 0,24 0,25 0,-25-25,50 0,0 0,0-25,-1 25,1 0,0 0,0 0,0 0,-25 25,0-1,24-24,-24 25,-24 0,24 0,0 0,-25 24,0-24,0 0,25 0,-25-1,1-24,-1 25,0-25,0-25,0 1,25-1</inkml:trace>
  <inkml:trace contextRef="#ctx0" brushRef="#br1" timeOffset="1.16177E6">6921 2778,'0'-25,"0"50,0-25,0 25,0 25,0-1,0 1,0 24,0-24,0 24,0 1,0 24,0-25,0-24,0 24,0-49,0 0,0 0,24-50,-24 0,25 0,-25-24,25-26</inkml:trace>
  <inkml:trace contextRef="#ctx0" brushRef="#br1" timeOffset="1.16215E6">7268 2530,'25'-25,"-50"50,74-50,-49 50,0 0,0 24,0-24,0 25,0-25,0 24,0-24,25 0,0 0,0-25,0 0,-1 0,26-25,-25 25,24-25,-24 25,0 0,0-25,0 25,-1 0,-24 25,-24 0,24 0,-25 0,0-25,0 24,-24 1,24 0,-25 0,1 0,24-1,0-24,0 0,50 0,-25 25,0 0,25 0,-25 24,0-24,0 25,-25-1,25 1,0 0,0-26,-25 26,25-25,25-50</inkml:trace>
  <inkml:trace contextRef="#ctx0" brushRef="#br1" timeOffset="1.16229E6">7541 2927,'-25'25,"25"0,0-1,0 26,0 0,0-1,0 1,0-1,-25 26,25-1,0-24,0-1,0 1,25 0</inkml:trace>
  <inkml:trace contextRef="#ctx0" brushRef="#br1" timeOffset="1.16259E6">7789 2927,'0'-25,"24"25,1-25,0 25,0-24,0 24,24-25,-24 25,25-25,-25 25,-1 0,1 0,0 0,0 0,0 0,-50 25,0-25,0 0</inkml:trace>
  <inkml:trace contextRef="#ctx0" brushRef="#br1" timeOffset="1.16391E6">8062 2480,'-25'25,"25"0,0 0,0 0,0 24,25 26,-25-26,0 26,0 24,0-25,-25 26,25-26,0 25,0-49,0 24,0-24,0-25,0 24,0-24,-25-25,25-25,-25 0,0 25,25-49,-25 24,1 0,-1 0,25-24,-25 24,0 25,25-25,0 0,25 25,-25-24,25-1,24-25,-24 25,25-24,-25-1,24 1,-24-1,0 0,0-24,0 24,-1-24,1 24,-25 1,25-1,-25 25,0 0,0 1,-25-1,25 50,0-1,25 1,-25 0,25 0,-25 0,25-1,-1-24,1 25,0-50,0 1,0 24,-1-25,1 0,0 0,-25 0,25 1,-25-1,0 0,25 25,-50 0,25 25,-25-25,25 25,-25-1,0 1,1 25,-1-25,0 24,-25-24,26 0,24 0,-25 0,50-50,-1 0,1 25,0-25,0 25,0 0,-1-25,1 50,-25 0,0 0,0 0,-25-1,1 1,-1 0,0 0,0 0,-24-1,24 1,0 0,0 0,50-50,0 25,-25-25,25 25,24-25,-24 25,0-24,0 24,-1 0,1 0,0 0,-25 24,0 1,-25 0,0 0,-24 0,24 24,-25-24,26 0,-26 0,0 24,26-24,-26 0,25 0,25-1,-25-24,50 0,0 0,-25-24,50-1,-26 0,26 0,-25 0,24 1,1-1,0 0,-1 25,1 0,-1-25,-24 25,25 25,-25-25,-1 25,1-25,-25 25,0-1,0 1,-25 0,1 0,24 0,-50-1,25 26,-24-25,24 0,-25-1,25 1,1-25,24-25,-25 1,25-26,0 0,0 1,0-1,0-24,0-1,0 1,25 0,-25 24,0 25,0 0,0 50,0 0,0 0,24 49,-24-24,0 24,0 1,0-1,25 0,-50 26,25-26,0 0,0 1,-24-1,24-24,0-25,-25-50,25 0</inkml:trace>
  <inkml:trace contextRef="#ctx0" brushRef="#br1" timeOffset="1.16405E6">8483 3051,'0'25,"0"-50,-25 75,25-26,-24 1,24 0,-25 25,-25-1,25 26,1-26,-1 1,0-1,0 1,0-25</inkml:trace>
  <inkml:trace contextRef="#ctx0" brushRef="#br1" timeOffset="1.16434E6">8830 2828,'25'-25,"0"25,0-25,0 25,-1 0,1 0,0 0,0-25,0 25,24 0,-24 0,0 0,0 0,-25 25,-25 0,0 0,0 0,-24-1</inkml:trace>
  <inkml:trace contextRef="#ctx0" brushRef="#br1" timeOffset="1.16451E6">8781 3175,'0'25,"0"-50,25 50,-1-50,1 25,25-25,-1 0,1 1,0-1,-25 0,24 0,-24 25,0-25,0 25,-1 0,1-24,-50 48,1-24,-1 0,0 25,-25-25</inkml:trace>
  <inkml:trace contextRef="#ctx0" brushRef="#br1" timeOffset="1.16489E6">8880 2927,'0'-25,"0"50,25-50,-25 50,0 0,0 24,25 1,-25 0,0-1,-25 26,25-26,0 1,0-1,0 1,0-25,0 0,25-50,-25 0,0-25,24 1,-24-1,25-24,0 24,-25 1,25-26,0 26,-25-1,25 0,-25 26,24-1,-24 0,25 50,-25 0,0 24,0-24,0 25,0-1,0 26,-25-26,25 26,0-1,0-24,-24 24,24-24,0-1,0-24,0 0,0-50,0 0,0 0,24-24,-24-1,0 1</inkml:trace>
  <inkml:trace contextRef="#ctx0" brushRef="#br1" timeOffset="1.16535E6">9376 2580,'0'-25,"0"50,25-50,0 25,-25 25,0-1,0 1,-25 0,25 0,0 0,-25-25,25 25,0-1,25 1,0-25,0 25,-1 0,-24 0,0-1,-24 1,24 0,-25 0,25 0,-25 24,0-24,25 25,-25-26,25 1,0 0,25-25,-25 25,25-25,0 0,0 0,-1 0,1 25,0-1,-25 1,25 0,-25 0,25 24,-25 1,-25-25,25 49,-25-24,0 24,0 1,-24 24,24-25,-25 1,26 24,-1-49,0 24,0-49</inkml:trace>
  <inkml:trace contextRef="#ctx0" brushRef="#br1" timeOffset="1.16655E6">4663 4688,'0'-25,"25"0,0 25,0 0,-1-24,1 24,0 24,0-24,0 0,0 25,-25 0,0 0,-25 0,25-1,-25 1,0 0,0 0,-24 0,24 0,0-25,25 24,-25-24,0 25,50-25,0 0,0 0,0-25,-1 25,1 0,0-24,25 24,-25-25,-1 0,1 0,0 0,0 0,0 1,-1-1,-24 0,0 0,0 0,0 1,0-1,0 0,-24 0,24 0,-25 1,0-1,0 0,-24 0,24 0,0 1,0 24,0-25,0 25,1 0,24 25,-25-25,0 24,0 1,-24 25,24-1,0 1,0 0,25-1,-25 1,25-1,-24 26,24-25,24-1,-24 1,25-1,0-24,0 25,0-25,24-1,-24 1,25 0,-1-25,1 0,-25 0,24 0,1-25,0 0,-26 1,1-1,25 0,-25-25,-1 26,-24-1,0 0</inkml:trace>
  <inkml:trace contextRef="#ctx0" brushRef="#br1" timeOffset="1.16985E6">5978 4564,'0'0,"0"-25,0 0,25-24,-25 24,0 0,0 0,25 50,-25 0,24 0,-24 24,0 1,0 0,25 24,-25-24,0 24,0-24,0-25,0 24,0-24,25 0,-25 0,0-50,25 0,0 0,-1-24,1 24,0 0,0 0,-25 0,25 0,-1 1,1-1,0 25,-50 0,0 25,1-25,-1 24,0 1,0 0</inkml:trace>
  <inkml:trace contextRef="#ctx0" brushRef="#br1" timeOffset="1.17007E6">5904 5110,'0'0,"24"0,1 0,0 0,0 0,24-25,1 25,0 0,-1 0,1-25,-1 25,-24 0,25 0,-25 0,-1 0,1 0,0 0,0 0,-75-25,25 1</inkml:trace>
  <inkml:trace contextRef="#ctx0" brushRef="#br1" timeOffset="1.1705E6">6796 4341,'0'0,"0"-25,0 0,25 25,-25 25,-25 0,25 0,0 24,-24 1,-1-25,0 24,25 1,-25-25,0-1,25 1,25-25,0-25,0 1,0-1,24 0,-24 0,25 0,-25-24,24 49,-24-25,0 25,0-25,-1 50,1-25,-25 25,25-25,-25 25,25-1,-25 1,0 0,0 0,-25 0,25-1,-25 1,0-25,1 25</inkml:trace>
  <inkml:trace contextRef="#ctx0" brushRef="#br1" timeOffset="1.17069E6">6796 4713,'0'0,"0"25,0-1,0 1,0 0,0 25,0-25,0 24,0-24,0 25,0-26,0 26,0 0,25-26,-25 1,25-25,-75-74,75 49,-25-25</inkml:trace>
  <inkml:trace contextRef="#ctx0" brushRef="#br1" timeOffset="1.17099E6">6896 4762,'25'-49,"-50"98,74-98,-24 49,0 25,0-25,24 0,-24 0,0 24,0-24,0 25,-50 0,25 0,-25 0,0 24,0-24,1 0,-26 0,25 0,25-1,-25 1,25 0,25-25,0 0,-25-25,25 25,0-25,-1 25,1-24,0-1,25 25,-26-25,1 0,0 25,0-25</inkml:trace>
  <inkml:trace contextRef="#ctx0" brushRef="#br1" timeOffset="1.17145E6">7466 4366,'0'-25,"25"0,0 25,0 0,-1 0,1 0,-25 25,25-25,-25 25,25-25,-25 24,0 1,-25 0,25 0,-25 0,25-1,-25 1,1 0,-1-25,25 25,25-25,-25-25,24 25,1 0,0 0,0 0,0 0,-1 0,-24 25,0 0,0-1,-24 1,-1 0,25 0,-25 0,0-1,0 1,1 0,-1-25,0 25,0-50,0 0,25 0,-24 1,24-26</inkml:trace>
  <inkml:trace contextRef="#ctx0" brushRef="#br1" timeOffset="1.17201E6">7417 4390,'24'124,"-48"-248,48 323,-24-150,0 1,25 24,-25-24,0 25,0-26,0 1,0-1,0 1,0-25,25-25,-25-25,25-25,-25 26,25-51,-1 26,-24-26,25 1,0-1,0-24,0 25,-1-1,1 1,0 24,-25 1,25 24,-25 0,0 50,0 0,0-1,0 1,25-25,-25 25,24-25,1 25,0-25,0 0,24-25,-24 25,25-25,-25 25,0 0,24-25,-24 25,0 0,0 0,-50 25,0 0,25 0,-25-25,0 25,-24-1,24 26,0-50,0 25,0 0,1-25,-1 0,0 0,25 24,25 1,-25 0,0 0,0 24,-25 1,25-25,0 24,0-24,0 25,0-25,0 0,0-50,25 0,-25 0,0-25</inkml:trace>
  <inkml:trace contextRef="#ctx0" brushRef="#br1" timeOffset="1.17215E6">8012 4415,'0'50,"0"-100,0 149,0-74,0 25,0-1,0 1,0 0,0 24,0 1,0-1,0 0,0 1,0-1,25-24,-25-1,25 1,-25-25</inkml:trace>
  <inkml:trace contextRef="#ctx0" brushRef="#br1" timeOffset="1.17275E6">8483 4341,'0'25,"-25"-1,25 1,0 25,-24-25,24-1,0 1,0 0,0 0,24-25,1 0,0-25,0 25,0-25,-1 25,1-25,0 25,-25-24,25 24,-25 24,-25 1,25 0,-25 0,25 24,-25-24,1 25,-1-1,-25-24,25 25,1 0,-1-1,-25-24,25 25,1-26,-1 1,0-25,0 0,25-25,-25 1,25-1,0-25,0 1,0-1,0 25,0-25,0 1,0 24,0 0,25 0,0 25,0 0,-25 25,25 0,-1 0,1 0,25-1,-25 1,-1 0,26 0,-25 25,24-26,-24 1,25 25,-25-25,24-1,-24 1,0 0,0 0,-1-25,1 0,-25 25,0-50,0 0,-25 0,25 0,-24 1,24-26,-25 0,0 1</inkml:trace>
  <inkml:trace contextRef="#ctx0" brushRef="#br1" timeOffset="1.17291E6">8731 4341,'0'0,"0"25,0-1,0 1,0 0,0 25,0-26,0 26,0 0,0-1,0 1,0-1,-25-24,25 25,0 0,0-26,0 1,-49-50</inkml:trace>
  <inkml:trace contextRef="#ctx0" brushRef="#br1" timeOffset="1.17305E6">8830 4663,'25'0,"-25"25,-25-50,75 50,-50 0,25 0,0-1,-1-24,1 25,0 0,-50-50</inkml:trace>
  <inkml:trace contextRef="#ctx0" brushRef="#br1" timeOffset="1.17344E6">9327 4638,'24'0,"1"0,0 0,0 0,24 0,1 0,-25 0,24 0,-24 0,0 0,0 0,0 0,-1 0,1 0,-50 0,1 25,-1-25,0 25,0-25,-24 25</inkml:trace>
  <inkml:trace contextRef="#ctx0" brushRef="#br1" timeOffset="1.17365E6">9351 4887,'0'-25,"0"50,25-50,25 25,-25 0,-1 0,1 0,25 0,-25 0,24 0,1 0,-25 0,24-25,-24 25,0 0,0 0,-1 0,-48 25</inkml:trace>
  <inkml:trace contextRef="#ctx0" brushRef="#br1" timeOffset="1.17397E6">10120 4465,'0'-25,"0"50,0 0,0 24,0-24,0 49,0-24,0 0,0-1,0 26,0-1,0 1,0-26,0 1,0-25,0-1,0 1,0-50,0 1,0-1</inkml:trace>
  <inkml:trace contextRef="#ctx0" brushRef="#br1" timeOffset="1.18563E6">15131 2034,'-25'-25,"50"25,-25 25,0 0,0 0,0-1,0 26,25-25,-25 24,0 1,0 0,0-1,0 26,-25-1,25 0,0-24,0 25,-25-26,25 26,0-26,0 1,0-1,0-24,0 0,0 0,0 0,0-1,0 1,25-25,0-25,-1 25,1-24,0 24,0 0,0 0,-1 0,1-25,0 25,0 0,25 0,-26 0,1 0,0 0,25 0,-26 0,1 0,0 0,0 0,24 0,-24 25,0-25,25 0,-26 0,1 0,0 0,25 0,-26 0,1 24,0-24,25 0,-26 0,1 0,25 25,-25-25,-1 0,1 0,25 0,-25 0,-1 0,26 0,-25 0,25 0,-26 0,26 0,-25 0,24 0,-24 0,0 25,25-25,-26 0,1 0,0 0,25 0,-26 0,1 0,0 0,0 25,24-25,-24 0,0 0,0 0,0 0,24 0,-24 0,0 0,0 0,-1 0,1 0,0 0,0 0,0 0,-1 0,1 0,0 0,0 0,0 0,-1 0,-24-25,25 25,0 0,0 0,25 0,-26 0,1 0,0-25,0 25,0 0,-1 0,1 0,0 0,0 0,0 0,-1 25,1-25,0 0,25 0,-50-25,24 25,1 0,0 0,0 0,0 0,-1 0,-24 25,25-25,0 0,0 0,0 0,-1 0,1 0,0 25,0-25,0 0,-1 0,1 0,0 0,0 0,0 0,-1 0,-24-25,25 25,0 0,0-25,0 25,-25-25,0 50,0 0,0 0,-25 0,25-1,0 1,0 0,0 0,0 0,0-1,0 1,0 0,0 0,0 0,0-1,0 1,0 0,0 0,0 0,0-1,0 1,0 0,0 0,0 0,0 0,25-25,-25 24,0 1,0 0,-25 0,25 0,0-1,0 1,0 0,0 0,0 0,0-1,0 1,25 0,0-25,-1 0,-24-25,25 25,0 0,0 0,0 0,-1 0,1 0,0 0,0 0,0 0,-1 0,1 0,0 0,0 25,0-25,-1 0,1 0,0 25,0-25,0 0,-1 0,1 25,0-25,25 0,-26 0,1 24,0-24,0 0,0 0,-1 25,1-25,0 0,0 0,0 25,-1-25,1 0,0 0,0 0,0 0,0 0,-1 0,1 0,0 0,-25 25,25-25,0 0,-1 0,-24 25,0-1,0 1,0 0,25 0,-25 0,0-1,0 1,0 0,0 0,0 0,0-1,0 1,0 0,0 0,0 0,0-1,0 1,0 25,25-25,-25-1,0 1,0 0,0 0,0 0,0 0,25-1,-25 1,0 0,0 0,25 0,-25-1,0 1,24 0,-24 0,25-25,-25 25,25-1,0-24,0 0,-1 0,1 0,0 0,0 0,0 0,-1 0,1 0,0 0,0 0,0 0,-1 0,1 0,25 0,-25 25,-1-25,1 0,25 0,-25 0,-1 0,26 0,-25 0,24 0,-24 0,25 25,-25-25,24 0,-24 0,0 0,25 0,-26 25,1-25,25 0,-25 0,-1 0,26 0,-25 0,24 0,-24-25,25 25,-1 0,-24 0,25 0,-1 0,1 0,-25 0,24 0,1 0,-25 0,24 0,1 0,-25 0,25 0,-26 25,26-25,0 0,-26 0,26 0,0 0,-1 0,1 25,-1-25,1 0,0 0,-1 0,1 0,-1 0,26 0,-26 0,-24 0,25 0,-1 0,1 0,0 0,-1 0,1 0,0 0,-1 0,1 0,-1 0,1 0,0 0,-1 0,1 0,-25 0,-1 0,1-25,0 25,0 0,-25-25,-25 0</inkml:trace>
  <inkml:trace contextRef="#ctx0" brushRef="#br1" timeOffset="1.18706E6">15329 2902,'-25'0,"1"0,-1 0,0 0,0-25,0 1,1 24,24-25,-25 0,25 0,-25 25,25-25,0 1,-25-1,25 0,0 0,0 0,0 0,0 1,0-1,0 0,-25-25,25 26,0-1,0 0,0 0,0 0,0 1,0-1,0-25,0 25,0 1,0-1,0 0,0 0,25 0,-25 1,25-1,-25 0,25 0,-25 0,25 1,-1-1,1 0,0 25,0 25,0-25,-1 25,1-1,0 1,-25 0,25 25,-25-26,25 26,-25-25,0 24,0-24,0 25,0-25,0 24,0-24,-25 0,25 24,-25-24,0 25,25-25,-25-1,1 26,-1-25</inkml:trace>
  <inkml:trace contextRef="#ctx0" brushRef="#br1" timeOffset="1.18722E6">15329 2679,'-25'-25</inkml:trace>
  <inkml:trace contextRef="#ctx0" brushRef="#br1" timeOffset="1.19072E6">4738 6102,'-25'0,"50"0,-1 0,-24 25,25-25,0 0,-25 25,0-1,0 1,0 0,-25 0,0 0,25-1,-24-24,24 25,-25-25,0 0,25 25,0-50,25 25,0 0,-25-25,24 25,1 0,0 0,-25 25,25-25,0 0,-25 25,25 0,-25 0,0-1,0 1,0 0,-25 0,25 0,-25-1,0 1,0 0,0-25,25 25,-24-50,-1 0,0 0</inkml:trace>
  <inkml:trace contextRef="#ctx0" brushRef="#br1" timeOffset="1.19122E6">4663 5904,'-25'0,"1"0,-1 0,0 0,0 0,25 24,-25-24,1 25,-1 0,0 0,25 0,-25 24,0 1,25-25,-24 24,24-24,0 25,0-1,0 1,0-1,0 1,24 0,-24-1,25 1,0-1,0 1,0-25,-1 24,1-24,0 0,25 25,-26-50,1 25,25-25,-25 24,24-48,-24 24,25 0,-25-25,-1 0,1 0,0 0,0-24,0 24,-25-25,0 25,0-24,0-1,0 25,0-24,0-1,-25 1,25-1,-25 0,0 1,0-1,1 25,-1-24,0 24,0 25,0-25,0 25,1 0,-1 0,0 0,0 0,25 25,-25-25,25 25,-24 0,24-1</inkml:trace>
  <inkml:trace contextRef="#ctx0" brushRef="#br1" timeOffset="1.19259E6">6127 6052,'0'-24,"0"48,0 1,0 0,0 25,25-1,-25 26,0-26,0 26,0-26,0 1,0-1,0-24,0 0,0 0,0 0,24-50,-24 0,25-25,-25 26,25-1,-25 0,25 0,0 0,-1 1,1-1,0 0,-25 0,25 25,-25-25,25 25,-75-24,25 48,25 1</inkml:trace>
  <inkml:trace contextRef="#ctx0" brushRef="#br1" timeOffset="1.19283E6">5953 6772,'-25'0,"50"0,0 0,25 24,-26-24,26 0,0-24,-26 24,26 0,0 0,-1 0,1-25,-1 25,-24 0,25 0,-25 0,-1 0,1 0,0 25</inkml:trace>
  <inkml:trace contextRef="#ctx0" brushRef="#br1" timeOffset="1.19323E6">6821 5879,'0'25,"-25"-1,25 1,0 0,-24 25,-1-1,0 1,25-1,-25-24,0 0,25 0,0 0,25-25,0 0,0-25,24 0,-24 0,25 0,-25 1,0-1,-1 0,1 0,0 25,0 0,0-25,-1 50,1 0,-25 0,0 0,0-1,25 1,-25 0,0 0,0 0,-25-1,0 1,1 0</inkml:trace>
  <inkml:trace contextRef="#ctx0" brushRef="#br1" timeOffset="1.19342E6">6821 6400,'-25'-25,"50"50,-50-25,25 24,0 26,0-25,25 24,-25 1,0 0,0-26,0 26,0 0,0-1,25-24,-25 0,0 0,0-50,25 0</inkml:trace>
  <inkml:trace contextRef="#ctx0" brushRef="#br1" timeOffset="1.19373E6">6896 6474,'0'-25,"0"50,25-50,-1 0,1 25,0 0,0 0,0 0,-1 0,1 0,0 0,0 0,0 0,-1 25,-24 0,-24-25,24 25,-25 0,0 24,0-24,0 0,-24 24,24-24,0 0,0 0,1 0,48-25,1-25,0 25,0-25,0 0,24 0,-24 1,0-1,24-25,-24 25,0-24,0 24</inkml:trace>
  <inkml:trace contextRef="#ctx0" brushRef="#br1" timeOffset="1.19426E6">7441 5904,'25'0,"0"0,0 0,-25 24,25 1,-1 0,-24 0,0 0,0-1,-24 1,24 0,0 0,0 0,24-25,1 0,0 0,-25 24,25-24,-50 25,25 0,-25 0,25 0,-25-1,1 1,-1 0,0 0,0 0,0-25,25 24,-24-24,24-24,-25 24,25-25,-25 25,25-50,0 25,0 1,0-26,0 25,-25 0,25 1,0-1,0 0,0 0,25 50,-25 0,0 0,0 24,0 1,25-1,-25 26,0-26,0 26,0-26,0 26,0-1,0-24,0-1,0-24,0 0,25-50,-50-49,25 24,0 1</inkml:trace>
  <inkml:trace contextRef="#ctx0" brushRef="#br1" timeOffset="1.19452E6">7689 5854,'0'0,"-24"0,24 25,0 0,0-1,0 1,0 25,0-25,24-1,1-24,0 0,0-24,0 24,-1-25,26 25,-25-25,0 0,-1 25,26-25,-25 25,0 0,-50 25,0 0,0 0,0 0,1-1,-1 1</inkml:trace>
  <inkml:trace contextRef="#ctx0" brushRef="#br1" timeOffset="1.19467E6">7764 6176,'-25'50,"50"-100,-50 125,25-50,0-1,0 26,0-25,0 24,0 1,0-25,0 24,0-24,0 25,0-25,0-50</inkml:trace>
  <inkml:trace contextRef="#ctx0" brushRef="#br1" timeOffset="1.19484E6">7863 6226,'0'0,"0"25,0 0,0 24,0 1,0-1,0 1,0 24,0 1,25-26,-25 26,0-26,0 1,0-25</inkml:trace>
  <inkml:trace contextRef="#ctx0" brushRef="#br1" timeOffset="1.19525E6">8285 5928,'0'25,"0"0,0 25,0-1,0-24,0 25,0-1,0-24,0 0,0 0,0-1,25-24,-1-24,1-1,0 0,25 0,-26 0,1 1,0-1,0 25,0 0,-25-25,24 50,-24 0,0-1,0 1,-24 0,-1 25,25-1,-25-24,0 25,0-1,1 1,-1-1,0 1,0-25,0 24,1-24,24 0,-25 0,0-25,0 0,0-25</inkml:trace>
  <inkml:trace contextRef="#ctx0" brushRef="#br1" timeOffset="1.19546E6">8210 6375,'0'0,"0"25,25-25,0 24,0 1,0 25,-1-25,1-1,25 1,-25 25,24-25,1-1,-1 26,1-25,0-25,-26 25,26-1,-25-24,0 25,-1-25,1 0,0 0,-50-25,0 1</inkml:trace>
  <inkml:trace contextRef="#ctx0" brushRef="#br1" timeOffset="1.19565E6">8682 6102,'-25'25,"25"0,0 24,0-24,0 25,0-1,0 1,0-25,0 24,0 1,0-25,0-1,0 1</inkml:trace>
  <inkml:trace contextRef="#ctx0" brushRef="#br1" timeOffset="1.19576E6">8781 6350,'0'0,"25"0,-25 25,24 0,1-25,-25 24,25 1,0-25,0 25,-25 0,24-25</inkml:trace>
  <inkml:trace contextRef="#ctx0" brushRef="#br1" timeOffset="1.19617E6">9227 5953,'25'25,"0"-25,0 0,0 25,-1-25,1 25,0-25,0 24,0-24,-50 0,0 0</inkml:trace>
  <inkml:trace contextRef="#ctx0" brushRef="#br1" timeOffset="1.19672E6">9178 6176,'0'25,"25"-25,-25 25,0 0,0 0,24-1,-24 26,0 0,0-26,0 26,0-25,0 0,0-1,0 1,25-50,-25 1,25-1,-25-25,25 25,0-24,-1-1,1 25,-25 1,25-1,0 0,-25 50,0 0,0-1,0 1,0 0,-25 0,25 0,0-1,0 1,0 0,25-50,-25 0,25 1,-1-1,26 0,-25 0,0 0,-1 25,1-24,0 24,0 0,-25 24,0 1,0 0,0 25,-25-26,25 1,-25 0,25 25,-25-26,1 1,24 0,-25-25,0 25,0-50,25 0,0 0,-25-49,25 49,25-24</inkml:trace>
  <inkml:trace contextRef="#ctx0" brushRef="#br1" timeOffset="1.19711E6">9922 5879,'25'0,"-25"25,24-1,-24 26,0 24,25-24,-25 24,0-24,0 24,25 1,-25-26,0 1,0 0,0-26,0 1,0-50,25 1,0-1,0-25,-1 25,1 1,0-1,0 0,0 0,-1 0,1 1,0 24,0-25,0 25,-1 0,-48-25</inkml:trace>
  <inkml:trace contextRef="#ctx0" brushRef="#br1" timeOffset="1.19823E6">10368 5829,'-24'-25,"48"25,1 25,0-25,0 25,0-25,-1 25,1-25,0 0,-25 25,25-25,-75-25,50 50</inkml:trace>
  <inkml:trace contextRef="#ctx0" brushRef="#br1" timeOffset="1.1989E6">10269 6152,'0'24,"0"1,25 0,-25 0,0 0,0-1,0 26,0-25,0 24,0-24,0 25,0-25,0 24,0-24,0 0,25-50,-25-25,0 26,25-26,-25 0,24 1,1-1,0-24,-25 24,25 25,0-24,-25 24,24 0,1 25,-25 25,25 25,-25-26,0 26,-25-25,25 24,0 1,0-25,0 0,-25-1,25 1,25-50,0 1,-25-26,25 25,0 0,-25 1,24-26,1 50,0-25,0 0,0 25,-1 0,1 25,0-25,-25 25,25 0,-25 0,0 24,25-24,-50 25,25-1,0-24,0 0,-25 0,25-1,-25 1,25 0,-25 0,1-25,-1 0,0 0,0 0,0-25,25 0,0 0,-24 1,48-1,-24-25,25 25,-25 1,25-1,0 0,0 25,-1-25,26 0,-25 25,0-24</inkml:trace>
  <inkml:trace contextRef="#ctx0" brushRef="#br1" timeOffset="1.20044E6">9996 6127,'0'25,"0"-50,25 25,-25 25,0-1,0 1,0 0,0 0,0 0,0-1,0 1,0 25,0-25,0-1,0 1,0 0,0 0,0 0,0-1,0 1,0 0,0 0,0 0,0-1,0 1,0 0,-25 0,50-50,-25 0,0 0,0 1,0-1,0 0,0 0,0 0,0 1,0-1,0 0,0 0,0 0,0 1,0-1,0 0,0 0,0 0,0 1,0-1,0 0,0 0,0 0,0 1,-25-1,25 0,0 0,0 0,-25 1,25-1,0 0,0 0,0 0,0 1,0-1,0 50,0-1,0 1,0 0,0 0,0 24,0-24,25 25,-25-25,0 24,0 1,0-25,0 24,0 1,0-1,25 1,-25-25,0 0,0-1,0 1,0 0</inkml:trace>
  <inkml:trace contextRef="#ctx0" brushRef="#br1" timeOffset="1.20114E6">11112 5953,'0'-25,"25"25,0 25,0 0,-25 0,0 24,25-24,-25 25,0-1,0-24,0 25,25-1,-25-24,0 25,0-25,0-1,0 1,0-50,24 1,-24-1,25 0,0 0,0 0,0 1,-1-1,-24 0,25 0,0 25,-25-25,25 25,-25-24,25 24,-50 24,0 1</inkml:trace>
  <inkml:trace contextRef="#ctx0" brushRef="#br1" timeOffset="1.20137E6">11088 6623,'24'0,"-24"-25,25 25,0 0,0-25,25 25,-26 0,26-25,-25 25,24 0,1-24,-25 24,24 0,-24 0,25 0,-25 0,-1 0,1 0,-25 24</inkml:trace>
  <inkml:trace contextRef="#ctx0" brushRef="#br1" timeOffset="1.20153E6">11881 6449,'0'25,"25"0,-25 0,25-1,0-24</inkml:trace>
  <inkml:trace contextRef="#ctx0" brushRef="#br1" timeOffset="1.20179E6">11956 5928,'25'0,"-1"0,1-24,0 24,0 0,24-25,-24 25,25 0,0-25,-1 25,-24-25,25 25,-26 0,1 0,0 0,-50 25,0-25,1 25,-1 0</inkml:trace>
  <inkml:trace contextRef="#ctx0" brushRef="#br1" timeOffset="1.20199E6">12254 5953,'-25'25,"50"-50,-50 75,25-25,0 24,25 1,-25-1,0 1,0 24,0 1,0-1,0 1,0-1,0 0,0-24,0 0,0-1,0-24,24 0,-24 0,-24-50,24 0</inkml:trace>
  <inkml:trace contextRef="#ctx0" brushRef="#br1" timeOffset="1.20221E6">12328 6350,'25'-25,"0"25,-1 25,1-25,0 0,0 0,0 25,24-25,-24 0,0 0,0 0,-1 25,-48-25,-1 0</inkml:trace>
  <inkml:trace contextRef="#ctx0" brushRef="#br1" timeOffset="1.2031E6">6648 7565,'-25'-24,"25"-1,25 25,-1 0,1-25,0 25,0 0,24 0,-24 0,0 0,0-25,0 25,0 0,-1 0,1 0,-50 0,1 0,-1 0</inkml:trace>
  <inkml:trace contextRef="#ctx0" brushRef="#br1" timeOffset="1.20326E6">6747 7293,'0'-25,"-25"25,50 25,-50-25,25 24,0 1,-25 0,25 25,0-1,0 1,0-25,0 24,0 1,0-25,0 24,0-24,-25 0,25 0,0-1</inkml:trace>
  <inkml:trace contextRef="#ctx0" brushRef="#br1" timeOffset="1.20349E6">6325 7863,'0'0,"-25"0,1 0,-1 0,50 0,-1 25,26-50,0 25,-1 0,1-25,-1 25,1-25,0 1,-1-1,26 25,-26-25,1 25,0 0,-26-25,26 25,-25 0,0 0,-1 0</inkml:trace>
  <inkml:trace contextRef="#ctx0" brushRef="#br1" timeOffset="1.20416E6">6945 7590,'-24'0,"-1"25,0-25,25 25,-25 0,0 24,0-24,1 25,-1-1,0 26,0-26,-24 1,24-25,25 24,-25-24,25 0,0-50,25 0,0 1,-25-1,24 0,1 0,0 0,0 0,0 25,-1 0,-24 25,25 0,-25 25,0-25,0 24,0 1,0-1,0 1,-25-25,25 24,0-24,0 0,0-50,0 0,0 1,25-1,-25-25,25 1,0-1,0 0,0 1,24-1,-24 0,0 26,24-1,-24 0,25 0,-25 25,-1-25,1 25,0 0,0 25,0-25,-1 25,-24 0,0 0,0-1,-24 1,-1 0,0 0,0-25,25 25,-25 0,1-25,-1 0,0 0,0 0,0-25,25 0,0 0,0 0,25 0,-25 1,25 24,-25 24,0 1,0 25,0-25,0 24,0 1,25 24,-25-24,0 24,0-24,0 24,0-24,0 24,0-49,0 25,-25-50,25 25</inkml:trace>
  <inkml:trace contextRef="#ctx0" brushRef="#br1" timeOffset="1.2053E6">7590 7342,'0'0,"0"-25,25 50,0 0,-25 0,25 0,-1-25,1 24,0-24,0 0,0 0,-1 0,26 0,-25 0,0-24,24 24,-24 0,0-25,0 25,0 0,-50 0,0 25,0-1,0 1,-24 0,24 0,-25 24,25-24,1 0,-1 0,0 0,0-1,25 1,25-25,0 0,0-25,-1 25,1-24,0-1,0 0,0 0,-25 0,-25 25,0 25,0-25,25 25,-25 25,25-26,-24 26,24-25,0 0,0-1,0 1,0 0,0 0,24-25,1 0,-25-25,25 25,0-25,0 0,-1 25,1-24,0 24,-50 24,0 1,1 0,-1 0,0 0,-25-1,26 26,-26-25,25 0,0 0,-24-1,24 1,0 0,0 0,50-25,0 0,0 0,0-25,-1 25,26-25,-25 25,24-25,1 1,0 24,24-25,-24 25,-25-25,24 25,1 0,-25-25,-1 25,-48 0,-1 0,0 25,-25-25,26 0,-1 0,25-25,-25 25,25-25,0 0,0 1,-25 24,25-25,0 0,25 50,-25 0,0 24,0-24,25 25,-25-1,0 1,0 24,25-24,-25 0,0 24,0-49,0 24,0 1,0-25,0 0,-25-25,0 0,0 0,0-25,0 25,1-25,-1 0,0 0,25 1,-25 24,25-25,0 0,25 0,0 0,0 1,-1-1,1 0,25 0,-25 0,24 1,-24-1</inkml:trace>
  <inkml:trace contextRef="#ctx0" brushRef="#br1" timeOffset="1.20556E6">8607 7516,'25'0,"0"0,0 0,-1 0,1 0,25 0,-25-25,-1 25,1 0,0 0,0 0,0 0,-1 0,-48 0</inkml:trace>
  <inkml:trace contextRef="#ctx0" brushRef="#br1" timeOffset="1.20575E6">8607 7838,'-25'0,"50"0,-25 0,25 0,0 0,0 0,24 0,-24-25,25 25,-1-24,-24 24,0-25,24 25,-24 0,0 0,-25-25,-25 25</inkml:trace>
  <inkml:trace contextRef="#ctx0" brushRef="#br1" timeOffset="1.20597E6">8830 7615,'0'0,"0"25,0 0,0-1,0 1,0 25,25-1,-25 26,0-26,0 26,0-25,25 24,-25-24,0-1,0 1,0-1,-25-24,25 0,0 0,-25-25,1 0,-1-25,25 0,-25 0,25-24</inkml:trace>
  <inkml:trace contextRef="#ctx0" brushRef="#br1" timeOffset="1.20646E6">9624 7714,'0'-25,"-25"1,25 48,-24 1,24 25,0-1,-25 1,25 0,0-1,0 26,0-26,0-24,25 25,-25-1,24-24,1 0,-25 0,25-25,0 0,0 0,-1 0,1-25,-25 0,25-24,0 24,0 0,-25-25,24 1,-24 24,0-25,25 1,-25 24,0-25,-25 1,25-1,0 25,0-24,-24 24,-1 0,25 0,-25 0,0 25,25-24,-25 24,1 24,-1 1,0 0,0 0,0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0:43:39.4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9500 1439,'0'-25,"0"50,0-1,-25 1,25 0,-24 0,-1 24,25-24,-25 0,25 0,-25 0,25 0,-25-1,25 1,0 0</inkml:trace>
  <inkml:trace contextRef="#ctx0" brushRef="#br0" timeOffset="1140.2574">9798 1488,'-25'0,"0"25,25 0,-25 0,1-1,24 26,-50 0,25-25,0 49,-24-24,-1-1,1 26,24-26,-25 1,25-1,-24-24,24 25,0-25,25-1,-25 1,25 0,0-50,25 0,-25 1</inkml:trace>
  <inkml:trace contextRef="#ctx0" brushRef="#br0" timeOffset="1372.1557">9674 1687,'0'25,"0"-1,0 1,0 0,0 0,0 24,0 1,0 0,0 24,0-24,0-1,0 1,0-1,25-24,-25 25,0-25,0-1,0-48,0-1</inkml:trace>
  <inkml:trace contextRef="#ctx0" brushRef="#br0" timeOffset="1636.2971">10096 1389,'24'0,"-24"25,25-25,0 0,0 0,-25 25,25-25,-1 0,1 0,0 0</inkml:trace>
  <inkml:trace contextRef="#ctx0" brushRef="#br0" timeOffset="2108.7893">9872 1786,'25'25,"-25"-50,50 25,-26 0,26-25,0 0,-1 1,1-1,0 0,-1 25,1-25,-1 0,1 25,-25-25,0 25,-1 0,-48 25,-1-25,0 25,0-25,-24 25,24 0,0 0,0-25,25 24,-25-24,25 25,0 0,25 0,-25 24,0-24,0 50,0-26,0 1,0 24,0-24,0-1,0 26,0-50,0 24,0-24,0 0,0 0,-25-25,1 0,-1-25,0 0,0 0,25 0,-25-24,1 24</inkml:trace>
  <inkml:trace contextRef="#ctx0" brushRef="#br0" timeOffset="2628.4314">10864 1563,'25'0,"0"0,0 0,24 0,-24-25,25 25,-25 0,-1-25,1 50,-50 0,1-1,-1 26,-25-25,25 0,1 24,-1-24,0 0,0 0,0 0,25-1,25-24,0 0,0-24,24-1,-24 25,0-25,0 25,-25-25,25 25,-1 25,-24 0,-24 0,24-1,0 1,-25 25,0-25,25 24,-25 1,0-25,1 24,24-24,-25 0,25 0,-25-25,25 24,-25-48,0-1</inkml:trace>
  <inkml:trace contextRef="#ctx0" brushRef="#br0" timeOffset="2916.3086">10740 1984,'0'0,"0"-24,0 48,25-24,0 0,0 25,0-25,-1 0,26 0,-25 0,24-25,1 1,0-1,-1-25,-24 1,25 24,-25-25,24 25,-24 1,0-26,-25 25,0 0,25 25,-50 0,25 25,0 25,0-1,0-24,0 25,0-1,0 26,0-26,0-24,0 25,0-25,0-1,25 1,-1-50,-24 1,25-26,-25 0</inkml:trace>
  <inkml:trace contextRef="#ctx0" brushRef="#br0" timeOffset="3145.1371">11534 1414,'25'25,"-25"24,0-24,0 25,0-1,0 1,0 24,0 1,0-1,0 1,25-1,-25 0,0 1,0-1,0-24,0 24,0-24,0-25,0 24,0-24,0 0,0-50,-25 25,25-50,0 26</inkml:trace>
  <inkml:trace contextRef="#ctx0" brushRef="#br0" timeOffset="3401.1434">12154 1687,'0'-25,"25"25,0-25,25 25,-26 0,26-25,-25 25,24 0,-24 0,0 0,0 0,-50 0,0 25</inkml:trace>
  <inkml:trace contextRef="#ctx0" brushRef="#br0" timeOffset="3924.3194">12030 1885,'25'0,"0"0,0 0,-1 0,1-25,0 25,0 25,0 0,-25 0,0 0,-25 24,25-24,-25 25,0-1,25-24,-25 25,25-26,0 1,0-50,25 1,-25-26,25 0,0 1,0-1,0 1,-1-1,1-24,-25 24,25-24,-25 24,0-25,0 26,0 24,-25-25,25 26,0-1,-25 0,1 0,-1 0,25 50,25-25,-25 50,24-25,-24 24,25 1,0-1,0 1,0 25,-1-1,1 25,25-24,-25-1,-1 25,26-24,-25-1,24-24,-24 24,25-24,-25-26,24 26,-24-25,0-25,-25 25,25-25,-25-25,-25 0,25-25,-25 26,25-26,-25 0,0-24,1 0,-1-1,0-24</inkml:trace>
  <inkml:trace contextRef="#ctx0" brushRef="#br0" timeOffset="4080.0041">12502 1191,'24'0,"1"0,0 24,-25 1,25-25,0 25,-1 0,1-25,0 25,0-1,0-24,-1 25,-73-74</inkml:trace>
  <inkml:trace contextRef="#ctx0" brushRef="#br0" timeOffset="44912.6455">1761 3646,'-25'25,"25"0,0 0,0 0,0-1,0 1,0 25,-24-25,24 24,0-24,0 25,0-1,-25-24,25 0,0 0,0-1,0 1,0 0,0-50</inkml:trace>
  <inkml:trace contextRef="#ctx0" brushRef="#br0" timeOffset="45096.148">1960 4068,'0'25,"24"-25</inkml:trace>
  <inkml:trace contextRef="#ctx0" brushRef="#br0" timeOffset="45964.3058">2778 3696,'-25'0,"50"0,0 25,0-25,0 0,-1 0,1-25,0 25,0 0,0-25,-1 25,1 0,-50 25,1-25,-1 25</inkml:trace>
  <inkml:trace contextRef="#ctx0" brushRef="#br0" timeOffset="46244.4874">2704 4068,'-25'0,"50"0,0 0,-1-25,26 25,-25 0,24 0,-24-25,25 25,-25 0,24 0,-24 0,0-24,0 24,-1 24,1-24,0 0,-50-24,25-1</inkml:trace>
  <inkml:trace contextRef="#ctx0" brushRef="#br0" timeOffset="46716.3655">3522 3522,'0'-25,"0"1,25 24,0 0,0-25,-1 25,1 0,0 0,0 0,0 0,0 25,-50-1,0 1,0 0,0 0,25 0,-25-1,1 1,24 0,24-25,1 0,0 0,0-25,0 50,0-25,-25 25,24 0,-48 0,24-1,0 1,-25 0,0 0,0 0,25-1,-25-24,25 25,-25-25,1-25</inkml:trace>
  <inkml:trace contextRef="#ctx0" brushRef="#br0" timeOffset="46944.1728">3547 3473,'0'24,"0"1,0 25,0-1,0 1,0 25,0-26,0 26,0-1,0 0,0-24,0 0,0-1,0 1,0-25,25-25,-25-25,0 0,0-25,25 1</inkml:trace>
  <inkml:trace contextRef="#ctx0" brushRef="#br0" timeOffset="47216.3811">3845 3349,'0'0,"25"-25,-25 0,24 50,-24 0,-24-1,24 1,0 0,0 0,0 0,0-1,24-24,1 25,0-25,0-25,0 25,-1 0,1-24,25 24,-25 0,-1 0,1-25,0 25,0 0,-50 25,0-1,0 1,1-25,-1 0,0 25</inkml:trace>
  <inkml:trace contextRef="#ctx0" brushRef="#br0" timeOffset="47372.5883">3944 3621,'0'25,"0"0,0 0,-25 25,25-26,0 26,0 0,0-1,0-24,-25 25,25-26,0 1,0 0,25-25,-25-25,0 0</inkml:trace>
  <inkml:trace contextRef="#ctx0" brushRef="#br0" timeOffset="47572.3465">4093 3597,'0'24,"0"1,0 0,0 0,0 0,0 24,25 1,-25 0,0-1,0 1,0-1,0 1,0 0,0-1,0 1,24-25,-24-1,0 1</inkml:trace>
  <inkml:trace contextRef="#ctx0" brushRef="#br0" timeOffset="47720.4043">4390 4068,'0'25,"25"-25</inkml:trace>
  <inkml:trace contextRef="#ctx0" brushRef="#br0" timeOffset="48032.7302">4837 3621,'25'0,"0"0,-1 25,1-25,0 0,0 0,0 0,-1 25,-48-25,-1 25</inkml:trace>
  <inkml:trace contextRef="#ctx0" brushRef="#br0" timeOffset="48204.6435">4713 3870,'25'0,"-1"0,-24-25,25 25,0 0,0-25,0 25,0 0,-1-25,1 25,0 0,0 25,-50 0,0 0,0-1,1 1</inkml:trace>
  <inkml:trace contextRef="#ctx0" brushRef="#br0" timeOffset="48360.3247">4738 4068,'24'25,"1"-25,0 0,0 0,0-25,24 25,-24 0,0 0,25-25,-26 25,1 0,0 0,0 0,-25-25,25 25,-25-24</inkml:trace>
  <inkml:trace contextRef="#ctx0" brushRef="#br0" timeOffset="48752.2209">5333 3473,'0'-25,"25"25,0-25,-1 25,1 0,0 0,0 0,0 25,-25 0,-25-1,25 1,-25 0,0 0,25 0,-25-1,25 1,0 0,25-25,0 25,0-25,0 0,-1 0,1 0,0 0,0 25,-50 0,25-1,-25 1,0 0,1 0,-1 0,0-25,0 24,0-24,1-24</inkml:trace>
  <inkml:trace contextRef="#ctx0" brushRef="#br0" timeOffset="48933.2928">5333 3572,'0'0,"0"25,0 24,0-24,0 25,0 24,0-24,0 24,0-24,-25 24,25-24,25-1,-25 1,0-25,0 0,25-25,-25-25,25 0,-25-25</inkml:trace>
  <inkml:trace contextRef="#ctx0" brushRef="#br0" timeOffset="49181.2013">5655 3274,'0'0,"25"-25,-25 50,0 0,0 0,0 0,0-1,0 1,25 0,-25 0,25 0,0-25,-1 24,1-24,25 0,-25-24,24 24,-24 0,0 0,25-25,-26 25,1 0,0 0,-50 0,25 25,-25-25,1 24,-1-24,0 25,-25 0,26 0</inkml:trace>
  <inkml:trace contextRef="#ctx0" brushRef="#br0" timeOffset="49336.5773">5755 3646,'0'25,"0"0,0 0,0 0,0 24,0-24,0 25,0-26,-25 26,25-25,0 0,0-1,0 1,0-50,25 1,-25-1</inkml:trace>
  <inkml:trace contextRef="#ctx0" brushRef="#br0" timeOffset="49497.1057">5879 3621,'25'25,"-25"0,0 25,24-25,-24 24,0-24,0 49,0-24,25 0,-25 24,-25 0,50-24,-50 24,25-24,0 24</inkml:trace>
  <inkml:trace contextRef="#ctx0" brushRef="#br0" timeOffset="50212.9098">6499 3423,'0'-25,"0"50,0 0,-25 0,25-1,-25 1,0 25,1-25,-1-1,25 1,-25-25,25 25,25-50,0 25,-1-25,1 25,0-24,0-1,0 25,-1-25,1 50,-25 0,0-1,-25 1,25 0,-24 0,24 0,-25 24,0-49,25 25,-25 0,50-50,0 0,0 1,-25 48,24-24,-24 25,0 0,0 0,25 0,-50 24,25 1,0-25,0 24,0-24,-24 0,24 0,0-50,0 0</inkml:trace>
  <inkml:trace contextRef="#ctx0" brushRef="#br0" timeOffset="50388.8418">6747 3274,'25'25,"-1"-25,-24 25,25-25,0 0,0 0,-25 25,25-25,0 0,-1 0,-48 0</inkml:trace>
  <inkml:trace contextRef="#ctx0" brushRef="#br0" timeOffset="50752.3811">6697 3621,'25'0,"0"-24,0 24,24 0,-24-25,0 25,25-25,-26 25,26-25,-25 25,0 0,-1 0,1 0,-50 25,1-25,-1 25,0-25,0 25,0-1,1-24,24 25,0 0,0 0,24 0,-24 0,0 24,25 1,-25-1,0 1,0 0,0-1,0 1,0-1,0 1,0-25,0 0,0-1,0-48,-25-1,25 0</inkml:trace>
  <inkml:trace contextRef="#ctx0" brushRef="#br0" timeOffset="51460.8134">7317 3473,'25'0,"0"0,0-25,0 50,-1-1,-24 1,-24 0,-1 0,0 24,25-24,-25 0,0 0,25 0,0 0,0-50,25 25,-25-25,25 25,0-25,0 25,-1-25,1 25,0 25,-25 0,0 0,-25 0,25-1,0 26,-25-25,25 24,-24 1,24-25,-25 24,0-24,25 0,-25 0,0-50,25 0,-24 0,-1 1,25-1,-25 0,0 0,25 0,-25 25,25-24,0 48,25-24,0 0,0 0,0 0,-1-24,26 24,0-50,-26 25,26 0,0 1,-1-26,-24 25,0 0,0-24,-1 24,1 0,-50 50,25 0,0 24,-24-24,24 25,0-25,0 24,0 1,0-25,0-1,0 1,0 0,24 0,1-50,0 0,-25 0,25-24,-25-1,25 25</inkml:trace>
  <inkml:trace contextRef="#ctx0" brushRef="#br0" timeOffset="51624.2296">7863 3373,'0'0,"0"-24,25 48,-25 1,0 25,0-25,0 24,0 1,0 24,0 1,0-1,0 25,0-24,0-1,25 1,-25-1,0 0,0-24,0 0,0-1,0-24,-50-75,50 26,0-1</inkml:trace>
  <inkml:trace contextRef="#ctx0" brushRef="#br0" timeOffset="51825.2567">8086 3671,'25'0,"0"0,0-25,0 25,-1-25,26 25,-25-24,0 24,-1 0,1-25,0 25,-25 25,-25-25,0 24</inkml:trace>
  <inkml:trace contextRef="#ctx0" brushRef="#br0" timeOffset="52052.8174">8062 3894,'24'-24,"1"-1,0 0,0 25,0 0,-1 0,1 25,-25 0,-25-1,25 1,-24 25,24-25,-25 24,0-24,25 0,0 0,25-50,-25-25,25 25,-1-24,1-1,0-24,0 24,-25 1,25-26,-25 25</inkml:trace>
  <inkml:trace contextRef="#ctx0" brushRef="#br0" timeOffset="52309.1636">8260 3324,'-25'0,"25"25,0-1,25-24,-25 50,25-25,-25 0,25 24,-25 1,24-1,1 26,0-25,0 24,0-24,-1 24,26-24,-25-1,0 1,-1-1,26-24,-50 25,25-25,0-25,-25 24,0-48,-25-1,25 0,-25-25,0 1</inkml:trace>
  <inkml:trace contextRef="#ctx0" brushRef="#br0" timeOffset="52456.3838">8458 3324,'0'0,"25"0,0 0,0 25,0-25,-1 0,-24 24,25-24,0 25,0-25,-25 25</inkml:trace>
  <inkml:trace contextRef="#ctx0" brushRef="#br0" timeOffset="156205.4405">3497 5358,'0'25,"0"-1,0 1,0 0,0 0,0 0,0-1,0 1,0 0,0 25,0-26,0 1,0 25,0-25,0-1,0 26,0-25,0 25,0-26,0 1,0 25,0-25,0 24,0-24,0 0,-24 24,24-24,0 25,0-25,0 24,0-24,0 0,0 24,0-24,0 0,0 25,0-26,0 26,0-25,0 24,0-24,0 25,0-25,0-1,0 1,0 0,0 0,0 25,0-26,0 26,0-25,0 0,0-1,0 26,0-25,0 0,0-1,0 26,0-25,0 0,0-1,0 1,0 25,0-25,0-1,0 26,0-25,0 0,0 24,0-24,0 0,0 0,0-1,0 1,0-50,0 1,0-26,-25 0</inkml:trace>
  <inkml:trace contextRef="#ctx0" brushRef="#br0" timeOffset="161488.5255">4490 5531,'0'-24,"0"-1,0 0,0 0,0 0,0 1,-25 24,25-25,0 0,-25 25,0-25,0 25,25-25,-24 25,-1 0,0 0,0 25,0-25,25 25,-24-25,-1 25,0 0,25 24,-25-24,25 25,0-26,0 26,0-25,0 0,0-1,0 26,0-25,25 0,0-1,0 1,-1-25,1 0,0-25,0 1,-25-1,25 0,-1 0,1-24,-25 24,25-25,-25 25,0-24,25 24,-25 0,0 0,0 1,0-1,0 0,-25 50,25 0,0 24,0-24,0 25,0-1,0 1,0-25,0 24,0-24,25 0,-25 0,0-1,25-24,-25 25,24-25,1 25,0-25,0-25,0 25</inkml:trace>
  <inkml:trace contextRef="#ctx0" brushRef="#br0" timeOffset="161809.2609">4738 5655,'0'-24,"0"48,0 1,0 0,0 0,0 0,0-1,0 1,0 0,0 0,0 0,0 0,24-25,-24-25,0 0,0 0</inkml:trace>
  <inkml:trace contextRef="#ctx0" brushRef="#br0" timeOffset="161992.2104">4911 5606,'0'25,"0"-1,0 1,0 0,0 0,0 0,0-1,0 1,0 0,0 0,0 0,0 0</inkml:trace>
  <inkml:trace contextRef="#ctx0" brushRef="#br0" timeOffset="162725.226">6276 5507,'0'-25,"0"0,0 0,0 0,0 1,-25 24,25-25,0 0,0 0,-25 0,25 1,-25-1,25 0,-25 25,1 0,-1 0,0 25,-25 0,26 24,24 1,-25-25,0 49,25-24,0-1,0 1,25-25,-25 24,25-24,-1 0,1-25,0 0,0-25,0 0,-1 0,1 1,0-26,-25 25,25 0,-25-24,0 24,25 0,-25 0,0 1,0-1,-25 50,25-1,0 1,0 0,0 25,0-1,0-24,0 25,0-26,0 1,25 0,-25 0,0 0,24-1,1-24,0 0,-25-24,25-1</inkml:trace>
  <inkml:trace contextRef="#ctx0" brushRef="#br0" timeOffset="162893.423">6524 5482,'-25'25,"25"-1,0 1,0 0,0 0,0 0,-25-1,25 1,0 0,0 0,0 0,25-1,-50-48,50-1</inkml:trace>
  <inkml:trace contextRef="#ctx0" brushRef="#br0" timeOffset="163180.9786">6648 5556,'24'0,"-24"25,25-25,-25 25,25-25,-25 25,0-1,0 1,-25 0,0 0,1 0,-1-1,25 1,25-25,-1 0,1 0,0 0,0 0,0-25,-1 25,1 0,0 0,0 0,0 0,-25-24</inkml:trace>
  <inkml:trace contextRef="#ctx0" brushRef="#br0" timeOffset="163892.8177">4316 7020,'0'-25,"0"0,0 0,0 1,0-1,0 0,0 0,-25 0,0 0,1 25,-1 0,0 25,0 0,0 0,1 25,-1-1,0-24,0 25,25 24,0-49,0 24,25 1,-25-25,25 0,0-25,-1 0,1 0,0-25,0 0,0-25,-1 26,1-26,-25 0,25 26,-25-26,25 25,-25 0,0 1,0-1,0 0,-25 25,25 25,0 0,0-1,0 26,0-25,0 24,25 1,-25-25,0 0,25 24,-25-24,24 0,-24 0,25-25,0 0</inkml:trace>
  <inkml:trace contextRef="#ctx0" brushRef="#br0" timeOffset="164200.3754">4564 7020,'0'25,"25"-25,0 24,-25 1,-25 0,25 0,-25 0,0-25,0 24,25 1,-24-25,24 25,0 0,24-25,1 0,0 0,-25-25,25 25,0 0,-1 0,1-25,0 25</inkml:trace>
  <inkml:trace contextRef="#ctx0" brushRef="#br0" timeOffset="164365.3304">4787 7069,'0'25,"0"0,0 0,0 24,0 1,0 0,0-26,0 26,0-25,25 24</inkml:trace>
  <inkml:trace contextRef="#ctx0" brushRef="#br0" timeOffset="164944.3031">6325 6945,'0'-24,"0"-1,0 0,-25 0,25 0,-24 0,-1 1,0 24,0 24,0-24,1 25,-1 25,0 0,25-26,-25 51,25-26,0 1,0 0,0-1,0-24,0 0,25 0,0-25,0 0,-1 0,1-25,0 0,-25-25,25 26,0-26,-1 0,-24 26,25-26,-25 25,25-24,-25 24,0 0,-25 25,25 25,0 0,0 24,-25-24,25 25,25-1,-25-24,0 25,0-1,25-24,-25 0,0 0,25-1,0 1</inkml:trace>
  <inkml:trace contextRef="#ctx0" brushRef="#br0" timeOffset="165240.2933">6524 7045,'24'24,"1"1,-25 0,0 0,0 0,-25-1,25 1,-24 0,-1 0,0 0,0-1,50-24,0 0,0 0,-1-24,1 24,0 0,-25-25,25 25,0-25</inkml:trace>
  <inkml:trace contextRef="#ctx0" brushRef="#br0" timeOffset="165540.801">6747 7045,'25'0,"-1"24,1-24,-25 25,0 0,0 0,0 0,-25-25,25 24,-24 1,24 0,-25 0,0-25,25 25,0-1,25-24,0 0,-25-24,24 24,1 0,-25-25,25 25,0-25,0 25,-25-25,25 25,-50-25</inkml:trace>
  <inkml:trace contextRef="#ctx0" brushRef="#br0" timeOffset="167084.5526">6796 7268,'0'25,"25"-25,0 0,0 0,0 0,0 0,-1 0,1 0,0 0,0 0</inkml:trace>
  <inkml:trace contextRef="#ctx0" brushRef="#br0" timeOffset="170173.3882">7441 5283,'0'-24,"-24"48,48 1,-24 0,0 0,0 0,0-1,0 1,0 0,0 0,0 0,0-1,0 1,0 0,0 0,0 0,0-1,0 1,0 0,0 0,0 0,0-1,0 1,0 0,0 0,0 0,25-25,-25 25,0-1,0 1,0 0,0 0,0 0,0-1,0 1,0 0,0 0,0 0,0-1,0 1,0 0,0 0,0 0,0-1,0 1,0 0,0 0,0 0,0-1,0 1,0 0,0 0,0 0,25-1,-25 1,0 0,0 0,0 0,0-1,0 1,0 0,0 0,0 0,0-1,0 1,0 0,0 0,0 0,0 0,0-1,0 1,0 0,0 0,0 0,0-1,0 1,0 0,0 0,0 0,0-1,0 1,0 0,0 0,0 0,0-1,0 1,0 0,0 0,0 0,0-1,0 1,0 0,0 0,0 0,0-1,0 1,-25-25,25 25,25-50,-25 0,0 1,-25-26</inkml:trace>
  <inkml:trace contextRef="#ctx0" brushRef="#br0" timeOffset="171956.5493">8186 6350,'0'-25,"-25"25,50 0,-1 0,1 0,0 0,0 0,0 0,-1 0,1 0,0 0,0 0,0 0,-1 0,1 0,0 0,0 0,24 0,-24 25,0-25,0 0,0 0,-1-25,1 25,0 0,0 0,0 25,-1-25,1 0,0 0,-50 0,0 0,1 0</inkml:trace>
  <inkml:trace contextRef="#ctx0" brushRef="#br0" timeOffset="172857.4675">8210 6573,'0'-25,"25"25,0 0,0 0,0 0,-1 0,1 0,0 25,0-25,0 0,-1 0,1 0,0 0,0 0,0 0,-1 0,1 0,0-25,-25 50,25-25,0 0,-1 0,1 0,0 0,0 0,0 0,-1 0,1 0,0 0,-25 25,25-25,0 0,-1 0,-48 25,24 0</inkml:trace>
  <inkml:trace contextRef="#ctx0" brushRef="#br0" timeOffset="176397.1845">10021 6052,'0'-24,"0"-1,0 0,0 0,0 0,0 1,-25 24,25-25,-25 0,1 25,24-25,-25 25,0 0,25-25,-25 25,0 25,1-25,-1 25,0-25,0 25,25 0,-25 24,1 1,-1-25,0 24,25 1,-25-1,25 1,-25 0,25-1,0-24,0 25,0-1,25-24,-25 25,0-26,25 1,0 0,0-25,-25 25,24-25,-24-25,25 25,0-25,0 0,0-24,-1 24,-24 0,25 0,0-24,-25-1,25 25,0-24,-25 24,0 0,0-24,24 24,-24 0,0 0,0-24,0 24,0 0,0 0,-24 50,24 0,0 0,0 24,-25-24,25 25,0-1,0 1,0-25,0 24,0-24,0 25,0-26,25 1,-25 0,0 0,24-25,-24 25,25-25,-25 24,25-24,0 0,0 0,-25-24</inkml:trace>
  <inkml:trace contextRef="#ctx0" brushRef="#br0" timeOffset="176688.3591">10294 6176,'0'25,"0"0,0 0,0 0,0-1,0 1,0 0,0 25,0-26,0 1,0 0,0 0,0 0,0-50</inkml:trace>
  <inkml:trace contextRef="#ctx0" brushRef="#br0" timeOffset="176960.6809">10517 6102,'0'25,"0"0,0-1,0 1,0 25,0-25,0-1,0 1,0 25,-25-25,25-1,0 26,0-25,0 0,25-1,-74-73</inkml:trace>
  <inkml:trace contextRef="#ctx0" brushRef="#br0" timeOffset="177620.6455">11237 6102,'0'0,"0"-25,0 0,0 1,0-1,0 0,-25 0,25 0,0 1,-25-1,25 0,-25 0,0 25,0 0,1 0,-1 25,0 0,0 0,25-1,-25 26,1 0,-1-1,25 1,0 24,-25-24,25 24,0-24,0-1,25 1,-25 0,0-26,25 1,-25 0,24-25,-24 25,25-25,0-25,0 25,-25-25,25-24,-1 24,1-25,0 1,-25 24,25-25,0 1,-25-1,0 0,25 1,-25-1,0 25,0 1,0-1,0 50,-25-25,25 49,0-24,0 25,0-1,0 26,-25-26,25 1,0-25,0 24,25-24,-25 0,0 0,25-1,-25 1,24-25,1 0,0 0,-25-25</inkml:trace>
  <inkml:trace contextRef="#ctx0" brushRef="#br0" timeOffset="178016.9131">11584 6300,'0'-24,"25"24,-1 0,1 0,0 24,0-24,0 0,-25 25,24 0,-24 0,0 0,-24-1,24 1,-25 0,0 0,0-25,0 25,25-1,-24-24,-1 25,50-25,-1 0,1 0,0 0,0-25,0 25,24 0,-24 0,0-24,0 24,-25-25,24 25</inkml:trace>
  <inkml:trace contextRef="#ctx0" brushRef="#br0" timeOffset="178372.6765">11981 6251,'24'0,"1"25,0-25,0 24,0-24,-25 25,24-25,-24 25,0 0,-24-25,24 25,0-1,-25 1,0 0,0-25,25 25,-25 0,1-1,-1 1,50-25,-1 0,1 0,0 0,0 0,0 0,-1 0,1 0,-25-25,25 25,0 0,-50 0</inkml:trace>
  <inkml:trace contextRef="#ctx0" brushRef="#br0" timeOffset="179168.6334">12601 6276,'-25'-25,"50"25,0 0,-1 0,26-25,-25 25,24 0,-24 0,25 0,-25 0,24 0,-24 0,0 0,0 0,-1 0,-48 0</inkml:trace>
  <inkml:trace contextRef="#ctx0" brushRef="#br0" timeOffset="179832.2631">13891 6003,'0'-25,"0"0,0 0,0 1,0-1,0 0,0 0,-25 0,25 0,-25 25,25-24,-25 24,0-25,1 25,-26 0,25 25,0-1,-24 26,24-25,0 25,-24 24,24-24,0 24,0 0,25 1,-25-26,25 26,0-26,25 1,-25 0,0-26,25 1,-25 0,25 0,0-25,-1 0,1-25,0 0,25 0,-26-24,1-1,25 1,-25-1,-1 0,1 1,0-1,-25 1,25-1,-25 0,0 26,25-1,-50 25,25 25,0-1,-25 26,25 0,0-1,-25 1,25-1,0 1,0-25,25 24,-25-24,0 0,25-25,-25 25,25-25,-1 25,-24-50,25 25,0-25</inkml:trace>
  <inkml:trace contextRef="#ctx0" brushRef="#br0" timeOffset="180013.5219">14114 6226,'0'25,"-25"0,25-1,0 1,0 0,0 0,0 0,0-1,0 1,0 0,0 0,0 0,0-1,25-48</inkml:trace>
  <inkml:trace contextRef="#ctx0" brushRef="#br0" timeOffset="180320.7832">14312 6226,'25'25,"0"-25,-25 25,25-25,-25 24,25-24,-25 25,0 0,0 0,0 0,-25-25,0 24,0 1,0 0,25 0,-25-25,25 25,-24-1,48 1,1-25,0 0,0 0,0 0,0-25,-1 25,1 0,0-24,0 24,0 0,-1-25</inkml:trace>
  <inkml:trace contextRef="#ctx0" brushRef="#br0" timeOffset="180888.5641">15205 6077,'0'0,"0"-25,0 1,0-26,0 25,-25 0,25-24,0 24,0 0,-24 0,24 0,-25 25,0 0,0 0,25 25,-25 0,1 0,-1 25,-25-1,25 1,1 24,-1-24,25 24,-25 1,25-26,-25 1,25-25,0 24,25-24,-25 0,25-25,-25 25,25-25,-1 0,1-25,0 0,0 0,0 0,-1-24,1-1,0 25,0-24,-25-1,25 1,-1-1,-24 0,0 26,25-1,-25 0,0 0,-25 50,25 0,0 0,0 24,-24 1,24-1,0 1,0 0,0-1,24 1,-24-1,0 1,0-25,0 0,25-1,0 1,0-50</inkml:trace>
  <inkml:trace contextRef="#ctx0" brushRef="#br0" timeOffset="181212.4154">15404 6276,'0'24,"25"-24,-1 0,1 0,0 25,0-25,0 25,-25 0,0 0,0-1,-25 1,0 0,25 0,-25 0,0-1,1-24,24 25,-25-25,50 25,-1-25,1-25,0 25,0-25,0 25,-1 0,26-24,-25 24,0-25,-25 0,24 0</inkml:trace>
  <inkml:trace contextRef="#ctx0" brushRef="#br0" timeOffset="181500.5694">15825 6176,'0'25,"0"0,0 0,0 0,0-1,0 1,0 0,0 0,-24 24,24-24,0 0,0 0,0 24,0-24,0 25,0-25,0-1,0 26,0-25,-25 0</inkml:trace>
  <inkml:trace contextRef="#ctx0" brushRef="#br0" timeOffset="196392.4204">1984 6350,'0'-25,"-24"25,24 25,0 0,0 0,0 24,0 1,0-1,0-24,0 25,0 24,0-24,0-1,0-24,0 25,0-25,0 0,0-1,0-48,0-1,0-25</inkml:trace>
  <inkml:trace contextRef="#ctx0" brushRef="#br0" timeOffset="196788.9584">1786 6276,'0'0,"0"-25,0 0,25 25,0-25,-1 25,1 0,0 0,25 0,-26 0,1 25,0-25,0 25,0-25,-1 25,26-1,-25 1,0 0,-25 0,24 24,-24-24,25 0,-25 25,0-26,25 1,-25 0,-25 25,25-26,0 1,-25 25,1-25,-1-1,0 26,0-25,-24 0,24 0,0-1,-25 1,26 0,-1-25,0 25,0-25,0 0,1 0,24-25,24 0</inkml:trace>
  <inkml:trace contextRef="#ctx0" brushRef="#br0" timeOffset="197132.5735">2456 6524,'0'-25,"24"25,1 25,0-25,0 0,0 0,24 0,-24 0,0 0,0 0,0 0,-1 0,1 0,0-25,0 25,0 0,-50 0,0 0,0 25</inkml:trace>
  <inkml:trace contextRef="#ctx0" brushRef="#br0" timeOffset="197393.1067">2456 6772,'24'0,"1"0,0 0,0 0,0 0,24 0,-24 0,0 0,25 0,-26 0,1 0,25 0,-25 0,-1 0,1 0,0 0,-25-25,0 0,-25 25</inkml:trace>
  <inkml:trace contextRef="#ctx0" brushRef="#br0" timeOffset="197876.6934">2729 6003,'0'-25,"-25"25,0 25,0 24,0-24,0 25,1-1,-1-24,0 25,25-25,-25 24,0-24,25 0,-24-25,48-25,1 25,0-25,0 25,0-25,-1 25,1 0,0 0,0-24,25 24,-26 0,26 0,-25 0,0 0,-1 0,1 0,-25-25,-25 25,25-25,-24 0,-1 0,25 1,-25-1,0 0,25 0,-25-24,25-1,-24 25,24-24,0 24,-25 0,25 0</inkml:trace>
  <inkml:trace contextRef="#ctx0" brushRef="#br0" timeOffset="204437.0153">4589 9302,'0'-25,"-25"25,0 25,25 0,-25-1,25 1,-24 0,24 0,-25 0,0-1,25 1,0 25,-25-25,25-1,0 1,-25 0,25 25,0-26,0 1,-24 25,24-25,0 24,0-24,-25 25,25-26,0 26,0-25,0 25,0-26,0 26,0-25,0 0,0-1,0 1,0 0,0 0,25 0,-25 24,0-24,0 0,24 24,-24-24,0 0,0 25,25-26,-25 1,0 0,25 0,-25 24,25-24,0 0,-1-25,-24 25,25-25,0 0</inkml:trace>
  <inkml:trace contextRef="#ctx0" brushRef="#br0" timeOffset="206173.1541">5234 10096,'25'0,"-1"0,1 0,0 0,0 0,0 0,-1 0,1 0,0 0,0 0,0 0,-1 0,1 0,0 0,0 0,0 0,-1 0,1 0,0-25,0 50,0-25,-1 0,1 0,0 0,0 0,0 0,0 0,-1 0,1 0,0 0,0 0,0 0,-1 0,1 0,0-25,0 25,0 0,-1 0,1 0,0 0,0 0,0 0,-1 25,1-25,0 0,0 0,0 24,-1-24,1 0,0 0,0 0,-100-49,51 49</inkml:trace>
  <inkml:trace contextRef="#ctx0" brushRef="#br0" timeOffset="208624.9091">5655 10443,'-24'0,"24"25,0-1,-25-24,25 25,0 0,0 0,0 0,0-1,0 1,0 0,0 0,0 0,0 24,0-24,0 0,0 0,0-1,0 1,0 0,0 0,0 0,0-1,0-48,0-1,0 0,0 0,-25 0</inkml:trace>
  <inkml:trace contextRef="#ctx0" brushRef="#br0" timeOffset="209152.575">5457 10344,'0'-25,"25"25,0 0,-1 0,1 0,0 0,0 0,0 0,-1 0,1 0,25 25,-25-1,-1-24,1 25,0 0,0 0,0-25,0 25,-1-1,-24 1,25 0,-25 0,0 0,0-1,0 1,0 25,0-25,-25-1,25 1,-24 0,24 25,-25-26,0 1,0 25,0-25,0-1,1 1,24 0,-25-25,0 25,0 0,0-25,1 24,-1-24,0 0,0 0,25-24</inkml:trace>
  <inkml:trace contextRef="#ctx0" brushRef="#br0" timeOffset="210016.6943">2133 7565,'-25'0,"1"0,-1 25,0-25,25 25,-25-25,0 25,1 0,-1-25,0 24,0-24,0 25,1-25,-1 25,0-25,25 25,0-50</inkml:trace>
  <inkml:trace contextRef="#ctx0" brushRef="#br0" timeOffset="210557.0332">2084 7714,'-25'0,"25"25,-25 0,25 0,-25-1,25 1,-25 0,1 0,24 0,-25-25,25 24,25-24,-1-24,1 24,0 0,0-25,0 25,-1 0,-24 25,0-1,-24-24,24 25,-25 0,0 0,0 0,0 0,25-1,-24 1,-1 0,0-25,50 0,0 0,-1 0,1 0,0-25,0 0,0 25,24-24,-24-1,0 0,0 0,-1 0,1 25,-25-25,25 25,0 0,-25 25,0 0,0 0,0 0,0 0,25-1,-25 1,-25 0,25 0</inkml:trace>
  <inkml:trace contextRef="#ctx0" brushRef="#br0" timeOffset="210737.0327">2108 8186,'0'24,"0"1,0 0,0 0,0 24,25 1,-25-25,0 24,0 1,0 0,0-26,0 26,0-25,0 0,0-1,0 1,-25 0,1-25,24-25,-25 0</inkml:trace>
  <inkml:trace contextRef="#ctx0" brushRef="#br0" timeOffset="210908.5302">1935 8310,'-25'24,"25"1,0 0,0 25,-25-26,25 1,0 0,-25 25,25-26,-24 1,24 0,-25-25,25-25</inkml:trace>
  <inkml:trace contextRef="#ctx0" brushRef="#br0" timeOffset="211040.8033">2108 8260,'25'0,"0"25,0 0,0-1,-1 1,1 0,0-25,0 25,-25 0,25-1,-1-24,1 25,-25 0</inkml:trace>
  <inkml:trace contextRef="#ctx0" brushRef="#br0" timeOffset="211284.721">2580 7739,'24'25,"-24"0,0-1,25-24,-25 25,25-25,0 0</inkml:trace>
  <inkml:trace contextRef="#ctx0" brushRef="#br0" timeOffset="211609.4188">2828 7665,'-25'0,"0"0,25 24,-25 1,1 0,-1 0,25 0,-25-1,0 1,0 0,0 0,1 0,-1-1,0 1,0-25,0 0,25 25,-24-25,-1 0,0 0,50 0,0 0,-1 0,1 0,0 0,25 0,-26-25,26 25,-25 0,25-25,-1 25,-24 0,0 0,0-24,-1 24,1 0,0-25,-50 25</inkml:trace>
  <inkml:trace contextRef="#ctx0" brushRef="#br0" timeOffset="211861.4184">2679 7491,'0'25,"0"0,0 24,0-24,25 25,-25-1,0 1,0-1,25 1,-25 0,0-1,0 1,0 0,0-1,0-24,0 0,0 0,0-1,0 1,-25-50</inkml:trace>
  <inkml:trace contextRef="#ctx0" brushRef="#br0" timeOffset="212305.0327">2704 7888,'0'25,"-25"-1,25 1,-25 0,25 0,-25 0,25 0,-25-1,1 1,24 25,-25-25,25-1,25-24,-1-24,1-1,0 25,0-25,0 0,0 25,-1-25,1 25,0 0,-50 25,25 0,0 0,-25 0,1-1,24 1,-25 0,25 0,-25 0,25-1,-25-24,25 25,0 0,25 0,-25 0,25-25,-25 24,25 1,-25 0,24-25,-24 25,25 0,0-1,0 1</inkml:trace>
  <inkml:trace contextRef="#ctx0" brushRef="#br0" timeOffset="212792.8243">2828 8285,'-25'0,"25"25,0-1,0 1,0 25,0-25,-25-1,25 26,0-25,-25 0,25-1,-24 1,-1 0,0 0,0-25,0 0,0 0,1-25,-1 0,0 25,0-25,25 1,-25-1,25 0,0 0,25 0,-25 1,25-1,0-25,0 25,-1 1,26-26,-25 0,25 1,-1-1,-24 1,25-1,-26 25,26-25,-25 1,0 24,-1 0,1 0,-25 1,0 48,0 1,-25 0,25 0,-24 0,24-1,0 1,0 0,24-25,1 25,0-25,0-25,0 25,-1-25,1 0,0 25,0-24,-25-1,25 25</inkml:trace>
  <inkml:trace contextRef="#ctx0" brushRef="#br0" timeOffset="212952.4345">3076 8111,'0'0,"0"25,-25 0,25 0,0-1,0 26,0-25,-25 0,25-1,0 1,0 0,-25 0,25 0,-24-1,24 1,-25 0,0 0,0 0,-49-75,49 50</inkml:trace>
  <inkml:trace contextRef="#ctx0" brushRef="#br0" timeOffset="213120.7036">2902 8260,'0'25,"25"0,0-1,0 1,-1 25,26-25,-25-1,0 1,-1 0,26 0,-25 0,24-1,-24 1,0-25,0 0,0 0</inkml:trace>
  <inkml:trace contextRef="#ctx0" brushRef="#br0" timeOffset="213765.5318">3398 7987,'25'0,"0"0,0 0,-1 0,1-25,0 25,0 0,0 0,-1 25,-48-25,-1 0,0 0,0 0,25 25,-25-25,1 25,-1 0,25-1,-25-24,0 25,25 0,-25 0,25 0,25-50</inkml:trace>
  <inkml:trace contextRef="#ctx0" brushRef="#br0" timeOffset="213949.0619">3646 8037,'0'25,"-25"-1,25 1,-24-25,24 25,-25 0,0 0,0-1,0 1,25 25,-24-50,24 25</inkml:trace>
  <inkml:trace contextRef="#ctx0" brushRef="#br0" timeOffset="214120.6703">3671 8161,'0'25,"0"-1,-25 1,25 0,0 25,0-26,0 26,0-25,0 24,-25-24,25 25,0-25,0-1</inkml:trace>
  <inkml:trace contextRef="#ctx0" brushRef="#br0" timeOffset="214328.8623">3746 7863,'24'0,"1"0,0-25,0 25,0 0,-1 0,1 0</inkml:trace>
  <inkml:trace contextRef="#ctx0" brushRef="#br0" timeOffset="214701.245">3696 8086,'25'25,"0"-50,-1 25,1 0,0-24,25 24,-26-25,1 25,25-25,-25 25,-1-25,1 25,0 0,-50 25,25 0,-25-25,1 25,-1-25,0 24,25 1,0 0,25 0,-25 0,0-1,0 26,0 0,0-1,0 1,0-1,0 1,0 0,0-26,0 26,0-25,0 0,0-1,-25-24,25 25,-25-50,0 1,25-26</inkml:trace>
  <inkml:trace contextRef="#ctx0" brushRef="#br0" timeOffset="215392.5393">4316 7937,'25'-24,"0"24,-1 0,1 0,0 0,0 24,-25 1,0 0,-25 0,25 0,-25 24,0-24,1 0,24 0,-25-25,0 25,50-25,0-25,-1 25,-24-25,25 25,0 0,0 25,-25 0,0-1,0 1,0 0,-25 0,25 0,0-1,-25-24,25 25,-25 0,1-25,-1 0,0 0,0-25,0 0,1 25,-1-24,25-1,25 25,-1 0,1 0,0 0,25-25,-26 25,1-25,25 0,-25 1,-1-1,1 0,0 0,0 0,0 1,-25-1,24 0,-24 0,0 0,0 0,0 50,0 0,0 0,0 0,0 0,0 24,0-24,0 25,0-1,25-24,-25 0,0 0,0-1,0 1,25-50</inkml:trace>
  <inkml:trace contextRef="#ctx0" brushRef="#br0" timeOffset="215592.6158">4812 7813,'0'25,"0"0,0 0,0 0,0 24,0-24,0 25,25-1,-25 1,0 24,0-24,0 0,25 24,-25-24,0-1,0-24,0 25,0-26,-25-73</inkml:trace>
  <inkml:trace contextRef="#ctx0" brushRef="#br0" timeOffset="215792.6559">5209 7962,'0'0,"25"0,0-25,-1 25,1 0,0 0,-25-24,25 24</inkml:trace>
  <inkml:trace contextRef="#ctx0" brushRef="#br0" timeOffset="216053.5038">5110 8161,'25'0,"-25"-25,24 25,1 0,0 0,-25 25,0 0,0-1,-25 1,25 25,-25-1,25-24,-24 25,24-25,0-1,24-48,-24-1,25-25,0 1,0-1,-25 0,25 1,-25-1,24 1,-24-1</inkml:trace>
  <inkml:trace contextRef="#ctx0" brushRef="#br0" timeOffset="216313.0065">5184 7689,'0'25,"0"0,25 0,0 24,-25-24,25 25,-1-1,1 1,0 25,0-26,0 26,-1-26,26 26,-25-26,0 26,24-26,-24 1,0-25,0 24,-1-24,1 0,-25 0,25-25,-25 24,0-48,-25-1,25 0,-25 0,25-24</inkml:trace>
  <inkml:trace contextRef="#ctx0" brushRef="#br0" timeOffset="216488.6077">5358 7615,'25'0,"-1"0,1 25,0 0,25-25,-26 24,1-24,0 25,0-25,0 25</inkml:trace>
  <inkml:trace contextRef="#ctx0" brushRef="#br0" timeOffset="218076.4201">7565 10096,'25'24,"-25"1,0 0,25-25,-50 25,25 0,0-1,-25 1,25 0,-24 0</inkml:trace>
  <inkml:trace contextRef="#ctx0" brushRef="#br0" timeOffset="218837.2648">8235 10046,'0'0,"25"0,0 0,0 0,-1 0,1-25,0 25,0 0,0 0,-1 0,1 0,0 0,0 0,0 0,-1 0,26-25,-25 25,0 0,-1 0,1 0,0 0,0 0,0 0,-1 0,1 0,0 0,0 0,0 0,-1 0,1 0,0 0,0-25,0 25,0 0,-1 0,1 0,0 0,0-24,0 24,-1 0,1 0,-25-25,25 25,0 0,0 0,-1 0,1-25,0 25,0 0,0 0,-1 25,1-25,0 0,0 0,-25-25,-25 25</inkml:trace>
  <inkml:trace contextRef="#ctx0" brushRef="#br0" timeOffset="219313.4681">8979 10468,'0'24,"-25"1,25 25,0-25,0 24,0 1,0-1,-24 1,24 0,0-26,0 26,0 0,0-26,0 1,-25-25,25 25,25-25,-25-25,0 0,-50-74,50 74,0-24</inkml:trace>
  <inkml:trace contextRef="#ctx0" brushRef="#br0" timeOffset="219645.504">8731 10368,'0'0,"-25"0,50 0,0 0,25 0,-26-24,1 24,25 0,-25 0,24 0,1 0,-25 24,24-24,1 25,-25 0,0 0,24 0,-49-1,25 26,0-25,-25 0,0 24,0-24,-25 0,25 24,-25 1,0-25,1 24,-1-24,0 25,-25-25,26-1,-1 1,0 0,-25-25,25 25,1-25,24-25,-25 25,0-25</inkml:trace>
  <inkml:trace contextRef="#ctx0" brushRef="#br0" timeOffset="220560.6046">10220 9376,'-25'-25,"50"50,-1 0,-24 0,25 0,-25-1,25 1,0 25,0-1,-1 1,1 0,0-1,0 1,0 24,-25-24,24 24,1-24,-25 24,0-24,0 0,0 24,0-24,-25-1,25 1,-24 24,-1-24,0-1,0 26,0-26,1 1,-1 0,-25-26</inkml:trace>
  <inkml:trace contextRef="#ctx0" brushRef="#br0" timeOffset="250164.5399">15726 7764,'0'-25,"0"0,0 0,25 25,-25-24,0-1,0 0,0 50,25 0,-25-1,0 1,0 0,0 0,0 0,0-1,0 1,0 25,-25-25,25 24,0-24,0 0,0 0,0 0,0-1,0 26,0-25,0 0,0 24,0-24,0 0,0 24,0-24,0 0,0 0,0 24,0-24,0 0,0 0,0 0,0-1,0 1,-25 25,25-25,0-1,0 1,0 0,0 0,0 0,25-1,-25 1,0 0,0 0,0 0,0-1,-25 1,25 0,0 0,0 0,0 0,0-1,0 1,0 0,0 0,0 0,0-50,0 0,25 0,-25-24</inkml:trace>
  <inkml:trace contextRef="#ctx0" brushRef="#br0" timeOffset="250864.9911">16148 7218,'0'-25,"0"50,0 0,0 0,0 0,0 24,0 1,0 24,0-24,0 24,0 1,0-26,0 1,0-25,0 24,0-24,0 0,0 0,0-1,0-48,0-1,0 0,0 0,0-24,0 24,0-25,0 25,0-24,0 24,0 0,25 0,-25 1,24-1,1 25,0 0,0 25,0-25,-25 24,24-24,-24 25,0 0,0 0,0 0,0-1,0 1,0 0,-24 0,24 0,0-1,-25 1,0 0,0 0,0 0,1-1,-1-24,25-24,25-1,-25 0</inkml:trace>
  <inkml:trace contextRef="#ctx0" brushRef="#br0" timeOffset="251048.7902">16594 7516,'-24'25,"24"-1,0 1,0 0,0 0,0 0,0-1,0 26,0-25,0 24,0-24,0 25,0-25,0-1</inkml:trace>
  <inkml:trace contextRef="#ctx0" brushRef="#br0" timeOffset="251784.6604">16297 8334,'0'-24,"-25"24,25 24,0 1,0 0,0 0,0 24,0 1,0 24,0-24,0 24,0-24,0 24,0-24,0 0,-25-1,25-24,0 0,0 25,0-26,0 1,0-50,0 1,0-1,0 0,0 0,0-25,25 26,-25-1,0-25,0 25,0 1,25-1,-25 0,0 0,24 25,-24-25,25 25,-25-24,25 24,0 0,-25 24,25-24,0 25,-1 0,-24 0,0 0,0 24,0-24,0 0,0 0,0-1,0 26,-24-25,-1 0,25 0,-25-1,0 1,0 0,0 0,1-25,-1 0,0-25,25 0,0 0</inkml:trace>
  <inkml:trace contextRef="#ctx0" brushRef="#br0" timeOffset="252132.8801">16669 8806,'25'-25,"-1"50,1-25,0 0,0 24,-25 1,0 0,-25 0,25 0,-25 24,0-24,1 0,-1 0,25 0,-25-1,50-24,0 0,-1 0,1-24,0 24,0-25,0 25,24 0,-24-25,0 25,0-25,-1 25,1-25</inkml:trace>
  <inkml:trace contextRef="#ctx0" brushRef="#br0" timeOffset="254933.3398">17983 7491,'25'-25,"-25"0,0 1,0-1,0 0,0 0,0 0,0 1,-25-1,25 0,-24 0,24 0,-25 25,0-24,0 24,0 0,1 24,-1-24,0 25,0 0,0 25,1-1,-1 1,0 24,0-24,25-1,0 26,0-26,0-24,0 25,0-1,25-24,0 0,-25 0,25-25,-1 0,1 0,0-25,0 0,0 0,-1-24,26 24,-25-25,0 1,-1-1,1 25,-25-24,25 24,-25 0,0-24,25 49,-50-25,0 50,25-1,0 26,-25-25,25 24,0-24,0 25,0-25,0 24,25-24,-25 0,0 0,0-1,25 1,0 0,0-25,-1 0</inkml:trace>
  <inkml:trace contextRef="#ctx0" brushRef="#br0" timeOffset="255148.8832">18256 7615,'0'25,"0"0,0-1,-25 1,25 0,0 25,0-26,0 1,0 0,0 0,0 0,-49-50</inkml:trace>
  <inkml:trace contextRef="#ctx0" brushRef="#br0" timeOffset="255537.0711">18455 7615,'24'0,"1"25,0-25,0 25,-25-1,0 1,-25-25,25 25,-25 0,25 0,-25-1,1 1,-1 0,25 0,-25-25,50 25,0-25,-1 0,1-25,0 25,0 0,0 0,0 0,-1 0,-24-25,25 25,0 0</inkml:trace>
  <inkml:trace contextRef="#ctx0" brushRef="#br0" timeOffset="256537.1505">18207 8607,'0'-25,"-25"25,25-24,0-1,0 0,-25 0,0 0,25 1,-25 24,1 0,-1 0,0 0,0 49,0-24,-24 25,24-1,0 1,0 24,1-24,24 24,-25 1,25-26,0 1,0-25,25 0,-25-1,24 1,1-25,0 0,0-25,0 1,-1-1,1-25,0 0,25 1,-26-1,-24 1,25-1,0 0,-25 1,25 24,-25-25,0 26,0-1,0 50,-25-25,25 24,0 26,0-25,0 24,0 1,0 0,0-26,0 26,25 0,-25-26,0 26,25-25,-25 0,24-25,1-25</inkml:trace>
  <inkml:trace contextRef="#ctx0" brushRef="#br0" timeOffset="256840.8901">18331 8731,'0'0,"0"25,24 0,-24 0,25-25,-25 24,25 1,-25 0,0 0,0 0,-25-1,25 1,-25 0,1-25,24 25,-25-25,25 25,25-25,-1 0,1-25,0 25,0 0,0-25,-1 0,-24 0</inkml:trace>
  <inkml:trace contextRef="#ctx0" brushRef="#br0" timeOffset="257124.919">18579 8756,'25'25,"-1"-25,-24 25,25-1,-25 1,0 0,0 0,0 0,0-1,-25 1,1 0,24 0,-25 25,0-26,0-24,25 25,0 0,25-25,0 0,0-25,24 25,-24 0,0-25,0 25,24-24,-24-1,0 25,24-25,-24 0,-25 0</inkml:trace>
  <inkml:trace contextRef="#ctx0" brushRef="#br0" timeOffset="259381.1421">19298 7268,'0'25,"0"-1,0 1,0 0,0 0,0 0,0-1,0 26,0-25,0 0,25 24,-25-24,0 25,0-1,0-24,0 25,0-1,0 1,0-1,0-24,25 25,-25-25,0 0,0-1,0 26,0-25,0 24,0 1,0-25,0 0,0-1,0 1,0 0,0 25,0-26,0 1,0 0,0 0,0 24,0-24,0 0,0 0,0 0,0-1,0 1,0 0,0 0,0 0,0-1,0 1,0 25,0-25,0-1,0 1,0 0,0 0,0 0,24 0,-24-1,0 1,0 0,0 0,0 0,0-1,0 1,0 0,0 0,0 0,0-1,0 1,0 0,0 0,0 0,-24-1,24 1,0 0,0-50,24 0,-24 1,0-26,0 0</inkml:trace>
  <inkml:trace contextRef="#ctx0" brushRef="#br0" timeOffset="260157.0693">15801 7317,'-25'0,"25"25,0 0,0 0,0 0,0-1,0 1,-25 0,25 0,0 24,0 1,0-25,0 0,0 24,0 1,0-25,0 24</inkml:trace>
  <inkml:trace contextRef="#ctx0" brushRef="#br0" timeOffset="261029.0236">19670 8111,'25'0,"0"0,0 25,-1-25,1 0,0 0,0 0,0 0,-1 25,1-25,0 0,0 0,0 0,-1 0,1-25,0 25,-50 0,0 0</inkml:trace>
  <inkml:trace contextRef="#ctx0" brushRef="#br0" timeOffset="261320.6694">19645 8409,'25'0,"0"0,0 25,24-25,-24 0,0 0,0 0,24 0,-24 0,0 0,25 0,-26 0,1 24,0-24,0 0,-75-49</inkml:trace>
  <inkml:trace contextRef="#ctx0" brushRef="#br0" timeOffset="262389.0275">20637 7590,'0'0,"0"-25,-24 25,24 25,0 0,0 25,-25 24,25 25,-25-24,25 24,0 0,-25 0,25 1,-25-26,25 25,0-49,0-1,0 1,0-25,0 0,0-1,0-48,0-1,0 0,0 0,0-24,0 24,0-25,0 1,25 24,-25-25,0 25,25 1,0-26,0 25,-1 0,1 1,0 48,0-24,0 25,-25 0,25 0,-25 0,24-1,-24 1,0 25,0-25,-24-1,24 1,-25 0,25 0,-25 0,0-1,25 1,-25 0,0-25,1 25,-1-25,0 0,25-25,0 0</inkml:trace>
  <inkml:trace contextRef="#ctx0" brushRef="#br0" timeOffset="262612.6854">21134 8310,'0'24,"0"1,-25 0,25 0,0 24,-25 1,25-25,0 24,0-24,0 25,0-25,0-1,0 1,0 0,25 0</inkml:trace>
  <inkml:trace contextRef="#ctx0" brushRef="#br0" timeOffset="263093.4148">21605 7987,'0'0,"0"-25,0 0,0-24,-25 24,25 0,0 0,0 1,-25 24,0-25,25 50,-24-1,-1 1,-25 50,25-26,1 26,-1-1,0 1,0-1,0 0,25-24,-24 0,24-1,24 1,-24-25,25-1,0-24,0 0,0-24,-1-1,1 0,0-25,0 1,0 24,-1-25,1 1,0-1,-25 1,25-1,-25 25,0 0,25 25,-50 25,25 0,-25 25,25-26,0 26,0 24,-25-24,25 0,0-1,0-24,25 25,-25-26,0 1,25 0,-50-50,50 25</inkml:trace>
  <inkml:trace contextRef="#ctx0" brushRef="#br0" timeOffset="263396.9422">21803 8285,'25'0,"-25"25,25-1,0 1,-25 0,0 0,-25 0,25-1,-25 1,0 0,1 0,-1-25,25 25,-25-1,50 1,0-25,-1 0,1 0,0 0,0-25,0 25,-1-24,1-1,0 25</inkml:trace>
  <inkml:trace contextRef="#ctx0" brushRef="#br0" timeOffset="263692.1607">22076 8285,'25'0,"-25"25,25-25,-25 24,0 1,25 0,-25 0,0 0,-25-1,25 1,0 0,-25 0,25 0,-25-1,25 1,-25 0,25 0,25-50,0 25,0 0,0-25,-50-24,50 24</inkml:trace>
  <inkml:trace contextRef="#ctx0" brushRef="#br0" timeOffset="264292.7395">22423 8235,'-24'0,"48"25,1-25,0 25,0-25,24 0,-24 0,0 0,0 0,0 0,-1 0,1 0,0 0,0 0,0 0,-50 0,0 0,0 0,0 0</inkml:trace>
  <inkml:trace contextRef="#ctx0" brushRef="#br0" timeOffset="265296.9109">23093 7491,'0'25,"0"0,0 24,0-24,0 49,0-24,-25 24,25 26,0-26,-24 25,24-24,0 24,-25-25,25-24,0 0,0-1,0-24,0 0,0 0,0-50,0 0,0 0,0 0,0 1,0-1,0 0,25-25,-25 26,0-26,24 25,-24 0,25 1,-25-1,25 25,0-25,0 25,-1 0,1 0,0 25,0 0,-25-1,0 1,0 0,0 0,0 0,-25-1,25 1,-25-25,25 25,-25 0,1 0,-1-1,0-24,-49-49</inkml:trace>
  <inkml:trace contextRef="#ctx0" brushRef="#br0" timeOffset="265569.3209">23465 8260,'25'25,"-25"0,25-25,-25 24,-25-24,25 25,-25-25,25 25,-25 0,1-25,-1 25,0-25,25 24,-25-24,25 25,25-25,0 0,0 0,-1 0,1-25,25 25,-25-24,-1 24,1 0,0-25</inkml:trace>
  <inkml:trace contextRef="#ctx0" brushRef="#br0" timeOffset="266020.4971">24209 8062,'0'0,"0"-25,0-25,0 25,0-24,0 24,-24-25,24 25,-25 1,25-1,-25 0,0 25,25 25,-25-25,1 25,-26 24,25 1,0-1,1 1,-1 25,0-26,0 26,25-1,-25-24,25-1,0-24,0 0,25 0,-25-1,25-24,0-24,0 24,-1-25,-24 0,25 0,0-24,0 24,0 0,-25-25,24 26,1-26,-25 25,25 0,-25 1,0 48,0 1,0 0,0 0,0 24,-25 1,25 0,0-1,25 1,-25-25,0 24,0 1,0-25,0-1,0 1,25 0</inkml:trace>
  <inkml:trace contextRef="#ctx0" brushRef="#br0" timeOffset="266220.682">24358 8384,'0'25,"0"0,0-1,0 1,-25 0,25 0,0 0,-24-1,24 1,-50-74</inkml:trace>
  <inkml:trace contextRef="#ctx0" brushRef="#br0" timeOffset="266500.675">24557 8409,'24'0,"1"0,-25 25,25-25,-25 24,0 1,0 0,-25-25,25 25,-25 0,25-1,-24-24,24 25,0 0,-25-25,50 25,-1-25,1 0,0-25,0 25,0 0,24-25,-24 25,0 0,-25-25,25 25,-1 0,-24-24</inkml:trace>
  <inkml:trace contextRef="#ctx0" brushRef="#br0" timeOffset="274228.699">14833 8111,'25'0,"0"25,0-25,-1 0,26 0,-25 0,24-25,-24 25,0 0,25 0,-26-25,1 25,0 0,0 0</inkml:trace>
  <inkml:trace contextRef="#ctx0" brushRef="#br0" timeOffset="274448.4028">14808 8334,'25'0,"-25"25,25-25,0 0,0 0,-1 0,26 0,0 0,-26 0,26 0,-25 0,24-25,-24 25,0 0,0 0,0-24</inkml:trace>
  <inkml:trace contextRef="#ctx0" brushRef="#br0" timeOffset="274933.2544">15032 7466,'-25'0,"0"25,0 0,0 0,1-1,-1 1,0 25,0-25,0-1,1 1,-1 0,0 0,25 0,0-50,25 25,0 0,-1 0,1 0,0 25,25-25,-26 0,26 0,-25 0,24 0,-24 24,0-24,0 0,0 0,-1 0,1 25,0-50,-25 1,0-1,0 0,0 0,-25-24,25 24,0 0,-25-25,25 26,0-1,-24-25,24 25,0 1,-25-1,0 25</inkml:trace>
  <inkml:trace contextRef="#ctx0" brushRef="#br0" timeOffset="275380.8881">14213 7789,'-25'-25,"0"50,25-1,0 1,0 0,0 49,-24-24,24 25,0-26,0 26,-25-1,25-24,0 24,-25-24,25-1,0 1,0-25,0-1,25-24,-25 25,0-50,0 1,0-1,0-25</inkml:trace>
  <inkml:trace contextRef="#ctx0" brushRef="#br0" timeOffset="275732.7154">13965 7789,'0'0,"-25"0,0-25,50 25,0 0,25 0,-26 0,26 0,0 0,-1 0,-24 25,25-25,-26 0,1 24,25 1,-25-25,0 25,-1 0,1 0,-25-1,0 1,25 25,-25-25,0 0,-25 24,25 1,-25-25,1 24,-1 1,-25-1,25 1,0-25,1 24,-26-24,25 0,0 25,-24-50,24 24,0-24,0 0,1-24,24-1,0 0,24 0</inkml:trace>
  <inkml:trace contextRef="#ctx0" brushRef="#br0" timeOffset="276020.6965">14536 8508,'0'25,"0"0,0-1,0 26,0-25,0 0,0-1,0 26,-25-25,25 0,0-1,0 1,0 0,0 0</inkml:trace>
  <inkml:trace contextRef="#ctx0" brushRef="#br0" timeOffset="276933.323">5358 9277,'0'25,"0"0,-25-1,25 1,0 25,0-25,0 24,-25 1,25-1,0 1,0 0,0-1,0 1,0-25,0-1,0 1,0 0,0 0,0-50,0 0,0 0</inkml:trace>
  <inkml:trace contextRef="#ctx0" brushRef="#br0" timeOffset="277328.6695">5110 9327,'-25'-25,"50"0,0 25,-1-25,26 25,-25-25,0 25,24 0,-24 0,25 0,-26 0,26 25,-25-25,0 25,24 0,-24 0,0-1,0 26,-25-25,24 24,-24-24,25 25,-25-1,0-24,0 25,-25-25,25 24,-24 1,-1-25,0-1,0 26,0-25,1 0,-1-1,0 1,-25-25,26 25,-1-25,-25 25,25-50,1 25,24-25,0 0,0 1,0-1,24 25</inkml:trace>
  <inkml:trace contextRef="#ctx0" brushRef="#br0" timeOffset="277592.6778">5854 9649,'0'25,"0"0,0-1,0 1,0 25,0-25,0-1,0 1,25 0,-25 0,0 24,0-24,0 0</inkml:trace>
  <inkml:trace contextRef="#ctx0" brushRef="#br0" timeOffset="282301.5604">15528 10145,'-25'0,"25"25,0 0,25 0,-25-1,0 1,0 0,0 0,0 0,0 24,0-24,0 0,-25 24,25-24,0 0,0 0,0 24,0-24,0 0,0 0,0 0,0 24,0-24,0 25,0-26,0 1,0 0,0 25,0-26,0 1,0 25,0-25,0-1,0 1,0 0,0 25,0-25,0-1,0 1,0 0,0 0,0 0,0-1,0 1,0 0,0 0,0 0,0-1,0 1,0 0,0 0,0 0,0-1,0 1,0 0,0 0,0 0,0-1,-25-24,25 25,0 0,0 0,0 0,0-1,0 1,0 0,25-50,-25 0,0 1</inkml:trace>
  <inkml:trace contextRef="#ctx0" brushRef="#br0" timeOffset="283392.7168">17983 9872,'0'25,"0"0,0 0,0 24,0 26,0-26,0 26,-24-26,24 26,0-26,0 26,0-26,0 1,0 0,-25-26,25 1,0 0,25-50,-25 0,0-24,0 24,0-25,0 26,0-26,0 25,24 0,-24-24,0 24,25 25,-25-25,0 0,25 25,0 0,0 0,-1 25,1-25,0 25,0 0,-25 0,25-1,-25 1,0 0,0 0,0 0,-25-1,25 1,-25 0,0-25,25 25,-25-25,25 25,-24-25,-1 24,0-24,0 25,0-25,25-25,0 1,0-1</inkml:trace>
  <inkml:trace contextRef="#ctx0" brushRef="#br0" timeOffset="283716.6977">18430 10319,'0'25,"0"-1,0 1,0 0,0 0,-25 0,25-1,0 1,0 0,0 0,0 0,0-1</inkml:trace>
  <inkml:trace contextRef="#ctx0" brushRef="#br0" timeOffset="284452.6214">18107 11063,'0'25,"-24"24,24 1,0 24,0-24,-25 24,25 1,-25-1,25 1,0-1,-25 0,25-24,0-25,0 0,0-1,0 1,0 0,0-50,0 0,0 1,0-1,0 0,25-25,-25 1,0-1,25 25,-25-24,0 24,0 0,25 0,-25 1,24 24,1-25,-25 50,25-25,0 24,0-24,-25 25,24 0,-24 0,0 0,0-1,0 1,0 0,0 0,0 0,-24-1,24 1,-25-25,0 25,0 0,0 0,1-1,-1-24,0 0,0 0,0 0,25-24</inkml:trace>
  <inkml:trace contextRef="#ctx0" brushRef="#br0" timeOffset="284840.6528">18430 11658,'25'0,"-25"25,24-25,1 0,0 25,0 0,-25-1,0 1,-25 0,0 0,0 0,25-1,-24 1,-1 0,0-25,25 25,-25-25,50 0,0 0,0 0,-1-25,26 25,-25 0,0-25,0 25,-1 0,1 0,0-25,0 25,0 0</inkml:trace>
  <inkml:trace contextRef="#ctx0" brushRef="#br0" timeOffset="286748.7097">16297 10021,'0'-25,"0"0,0 1,0-1,0 0,-25 0,25 0,0 1,-25-1,25 0,-25 25,25-25,-25 25,1 0,-1 0,0 0,0 25,0-25,1 50,-1-26,0 26,0 0,0 24,1 1,-1-1,25-24,0 24,0-24,0-1,0 1,0-25,25-1,-25 1,0 0,24-25,1 0,0 0,0-25,0 0,-1 1,1-1,-25-25,25 1,0-1,0 0,-1 1,1-1,-25 25,25-24,-25 24,0 0,0 0,0 0,0 50,-25 0,25 0,0 25,0-1,-25 1,25-1,0 1,0-25,0 24,25 1,-25-25,25 0,-25-1,25-24,-25 25,25-25,-1 0,1 0</inkml:trace>
  <inkml:trace contextRef="#ctx0" brushRef="#br0" timeOffset="286980.7394">16495 10220,'-25'24,"25"1,0 0,0 0,0 0,0-1,0 26,0-25,0 0,0-1,-24 1,24 0,0 0,0 0,-25-50</inkml:trace>
  <inkml:trace contextRef="#ctx0" brushRef="#br0" timeOffset="287188.8068">16718 10195,'-24'25,"24"-1,0 1,0 0,0 0,0 0,-25 24,25-24,0 25,0-1,0-24,0 25,0-26,0 1,0 0,-25 0</inkml:trace>
  <inkml:trace contextRef="#ctx0" brushRef="#br0" timeOffset="287949.4021">16297 11410,'0'0,"-25"-25,25 1,-25-1,25 0,-25 0,25 0,-25 1,1 24,24-25,-25 25,0 0,0 25,0-25,1 24,-1 26,0-25,0 49,0-24,1 24,24-24,-25 24,25 1,-25-26,25 26,25-51,-25 26,0-25,25 0,-1-25,1 0,0 0,0 0,0-25,-1 0,1-25,0 1,0-1,0 1,-1-1,1 0,0 1,-25-1,25 25,-25-24,0 24,0 0,0 0,-25 25,25 25,0 0,-25 25,25-1,0 1,0-1,0 26,0-26,0 1,0-25,25 24,-25-24,0 25,0-25,25-1,0 1,-1-25</inkml:trace>
  <inkml:trace contextRef="#ctx0" brushRef="#br0" timeOffset="288484.9639">16446 11708,'24'0,"1"0,0 0,0 0,0 0,-25 25,24-1,-24 1,-24 0,24 0,-25-25,0 25,0-1,0-24,1 25,24 0,-25-25,0 0,25 25,-25-25,50 0,0 0,0 0,-1 0,1 0,0 0,0 0,0 0,-1 0,1 0,0-25</inkml:trace>
  <inkml:trace contextRef="#ctx0" brushRef="#br0" timeOffset="288697.0173">16793 11633,'0'25,"0"0,0 25,0-26,0 26,-25 0,25-1,0 26,0-26,0 1,0-1,-25 1,25-25</inkml:trace>
  <inkml:trace contextRef="#ctx0" brushRef="#br0" timeOffset="289684.5757">19199 10021,'0'-25,"0"50,0 0,0 25,0-26,-25 26,25-25,0 24,0 1,0 0,0-1,0 1,0-1,0 1,0 24,0-24,0 24,0-24,0 0,0-1,0 1,-25-1,25 1,0-25,0 24,0-24,0 25,0 0,25-26,-25 26,0-25,0 0,0 24,0-24,-25 25,25-26,25 1,-25 25,0-25,0-1,0 1,0 25,0-25,0-1,0 1,0 0,0 25,-25-26,25 1,0 0,0 25,0-26,0 1,0 0,0 0,0 0,0-1,0 1,0 0,0 0,0-50,0 0,0 0</inkml:trace>
  <inkml:trace contextRef="#ctx0" brushRef="#br0" timeOffset="290245.6269">19496 10889,'0'0,"25"25,0-25,0 0,0 0,24 0,1 25,-25-25,24-25,-24 25,0 0,25 0,-26 0,1 0,0 0,0 0,-50 0,0 0,-24 0</inkml:trace>
  <inkml:trace contextRef="#ctx0" brushRef="#br0" timeOffset="290540.3368">19521 11187,'0'25,"25"-25,0 0,0 25,0-25,24 0,1 0,-25 0,24 0,1 0,-25 0,24 0,-24-25,0 25,0 0,-1 0,1 0,-74-50</inkml:trace>
  <inkml:trace contextRef="#ctx0" brushRef="#br0" timeOffset="291640.9279">16942 10691,'-25'25,"50"-25,-25 24,0 1,24 0,1 0,0 0,25 24,-26-24,1 25,25-26,-1 26,-24-25,25 24,-1-24,-24 25,25 0,-1-26,-24 26,25-25,-25 24,24-24,-24 0,25 25,-25-26,-1 1,1-25,0 25,0 0,0 0,-50-50,25 0</inkml:trace>
  <inkml:trace contextRef="#ctx0" brushRef="#br0" timeOffset="292152.8171">17611 10567,'-24'0,"-1"25,0-1,0 1,25 0,-25 0,0 0,1 24,-1 1,0-1,0 1,0 0,-24 24,24 0,0-24,-24 0,24-1,0 1,0 24,0-49,25 25,-24-25,24-1,-25 1,25 0,25-50,-25 0</inkml:trace>
  <inkml:trace contextRef="#ctx0" brushRef="#br0" timeOffset="293984.7298">20836 10691,'0'-25,"0"0,0 0,0 1,0-1,0 0,0 0,-25 0,25 1,-25 24,25-25,-24 25,-1 0,0 0,0 0,-25 25,26-25,-1 49,0-24,-25 25,26-1,-1 26,0-1,-25 0,26 1,-1-1,25 1,-25-1,25 1,0-26,0-24,25 25,-25-26,25 1,-1-25,1 25,0-25,0-25,0 0,-1 1,1-1,0 0,0-25,0 1,-1-1,1 0,-25 1,25-1,0 1,0 24,-25-25,25 1,-25 24,0 0,24 0,-24 0,0 1,-24 48,24 1,-25 0,25 0,0 24,0-24,-25 25,25-1,0 1,0 0,-25-1,25-24,0 25,0-25,0-1,0 1,0 0,0 0,25 0,-25-1,25-24,0 0,-1 0</inkml:trace>
  <inkml:trace contextRef="#ctx0" brushRef="#br0" timeOffset="295608.6844">20538 9947,'-25'0,"50"-25,-50 50,25-1,0 1,0 25,0-25,-24 24,24 1,0 0,-25-26,25 26,0 0,-25 24,25-24,0 24,-25 0,25 1,-25-1,25 1,0-1,-24 0,24-24,0 0,0-1,0 1,0-25,0 0,0 24,0-24,0-50,0 0,0 1,0-26,24 25,-24-25,0 1,0-1,25 25,-25-24,25-1,-25 25,25-24,0 24,-25-25,24 26,-24-1,25 0,0 0,-25 0,25 1,0-26,-1 25,1 0,0 25,-25-24,25 24,0 0,0 24,-1-24,-24 25,25 0,0 0,-25 0,25-1,-25 1,0 0,25 0,-25 24,0-24,0 0,0 25,0-26,0 26,0-25,0 24,-25-24,25 0,-25 25,25-26,-25 1,0 25,1-25,24 0,-25-1,0 26,0-25,0 0,-24-1,24-24,0 25,0 0,0-25,1 0,24 25,-25-25,0 0,0-25,0 25,25-25,-24 25,24-25,0 1,0-1</inkml:trace>
  <inkml:trace contextRef="#ctx0" brushRef="#br0" timeOffset="297229.7381">21208 11261,'25'0,"0"25,-1-25,-24 25,25-25,-25 25,25-25,-25 25,0-1,0 1,0 0,-25 0,25 0,-25-1,1 1,-1 0,0-25,0 25,0 0,1-1,-1 1,0-25,50 0,0 0,-1 0,1 0,0 0,0 0,0 0,-1 0,26 0,-25 0,0 0,-1-25,1 25,0-24</inkml:trace>
  <inkml:trace contextRef="#ctx0" brushRef="#br0" timeOffset="297764.7294">21977 10840,'0'0,"0"-25,-25 0,25-25,0 26,-25-1,25-25,-24 25,-1 1,0 24,0-25,0 50,1-25,-1 24,0 26,-25 0,25-1,1 26,-1-1,0 0,25 1,-25-1,25 1,0-26,-25 1,50-25,-25 24,25-24,0-25,-25 25,25-25,-1 0,1-25,0 25,0-49,0 24,24 0,-24-25,0 1,0-1,-25 0,25 1,-1-1,-24 1,25-1,-25 25,0-24,0 73,-25 1,25 25,-24-1,24 26,0-26,0 26,0-25,0-1,0 1,0-1,0-24,0 0,24 0,-24 0,0-50</inkml:trace>
  <inkml:trace contextRef="#ctx0" brushRef="#br0" timeOffset="297964.278">22200 11063,'-25'25,"25"-1,0 1,0 0,-24 0,24 25,0-26,0 1,0 0,0 0,0 0,-25-1,25 1,-50-74</inkml:trace>
  <inkml:trace contextRef="#ctx0" brushRef="#br0" timeOffset="298164.5792">22448 10988,'0'25,"-25"0,25 0,0 0,0 24,-24-24,24 25,0-25,0 24,-25-24,25 25,0-26,0 26,0-25,-25 0,0-25,25 24</inkml:trace>
  <inkml:trace contextRef="#ctx0" brushRef="#br0" timeOffset="298724.9987">22696 10790,'-25'0,"50"0,0 0,0 0,0 0,0 0,24 0,1 0,-25 0,24 0,1 0,-25 0,-1 0,26 0,-25 0,0 0</inkml:trace>
  <inkml:trace contextRef="#ctx0" brushRef="#br0" timeOffset="299296.6686">23341 10046,'0'25,"0"0,0-1,0 26,0 24,0 1,0 24,-25 0,25 0,0 25,-24-24,-1 24,25-25,0-25,-25 1,25-1,0-24,0-1,0 1,0-25,0 0,0-50,0 0,0 0,0 0,0-24,0-1,0 1,0-1,25 0,-25-24,0 24,25 1,-25-1,0 0,0 26,24-1,-24 0,0 0,25 25,-25 25,25-25,0 0,0 25,-1-25,-24 25,25-1,0 1,0 0,-25 0,25 0,-25-1,0 26,0-25,0 24,-25-24,25 25,-25-25,0 24,0-24,1 0,-1 0,0 0,-25-1,26-24,-1 25,0-25,0 0,25-25,-25 25,25-24,0-1</inkml:trace>
  <inkml:trace contextRef="#ctx0" brushRef="#br0" timeOffset="299524.7014">23837 10964,'-25'24,"25"1,0 0,0 0,0 0,0-1,0 26,0-25,0 25,0-1,0-24,0 0,0 24,0-24,0 0,-24 0,24 0,0-1</inkml:trace>
  <inkml:trace contextRef="#ctx0" brushRef="#br0" timeOffset="300172.7257">24433 10542,'0'0,"0"-25,-25 0,25-24,0 24,0-25,0 26,-25-1,25 0,-25 0,0 0,25 1,-24 24,-1 0,0 24,0 1,-24 25,24-1,0 1,-25 24,26 1,-1-1,25 25,-25-24,0-1,25-24,0-1,0-24,25 0,-25 0,0 0,25-25,0 0,-1 0,1-25,0 0,0 0,24 0,-49 1,25-1,0-25,0 1,0 24,-1-25,-24 1,25-1,-25 0,25 26,-25-26,0 25,0 50,0 0,0 24,-25 1,25 0,0-1,-25 1,25-1,0 1,0 0,0-26,0 26,0-25,0 0,0-1,25-24</inkml:trace>
  <inkml:trace contextRef="#ctx0" brushRef="#br0" timeOffset="300532.6292">24532 10840,'25'0,"-1"0,1 24,0-24,0 25,-25 0,25 0,-25 0,-25-25,25 24,0 1,-25-25,0 25,0 0,1 0,-1-25,0 24,0 1,0-25,1 25,24 0,24-25,1-25,0 25,0 0,0 0,-1 0,26-25,-25 25,0 0,-1 0,1-25,0 1,0 24</inkml:trace>
  <inkml:trace contextRef="#ctx0" brushRef="#br0" timeOffset="300828.738">24904 10765,'25'25,"-25"0,-25-25,25 49,0-24,0 0,-25 25,25-1,0 1,-25-25,25 24,0 1,-25 0,25-26,0 26,-24-25,24 0,0-1,0 1,0 0,0 0</inkml:trace>
  <inkml:trace contextRef="#ctx0" brushRef="#br0" timeOffset="303689.9909">8781 9004,'-25'0,"25"25,0 0,0 24,-25 1,25 0,0 24,0-24,0-1,25 26,-25-26,0 1,0-1,0 1,0 0,0-26,0 1,0 0,0 0,0-50,0 0,0 0,0-24,0 24,-25-25</inkml:trace>
  <inkml:trace contextRef="#ctx0" brushRef="#br0" timeOffset="304216.7814">8558 9103,'-25'-24,"25"-1,25 0,-1 0,1 25,0 0,0-25,0 25,-1 0,26 0,-25-25,24 25,-24 25,25-25,-25 0,24 0,-24 25,0 0,25-25,-26 25,1 0,0-1,0 1,-25 25,25-25,-25 24,0 1,-25-1,25 1,0 0,-25-26,0 26,0 24,1-24,-1-25,0 24,0 1,-25-25,26 24,-26-24,25 0,0 0,-24 0,24-1,0-24,0 0,1 0,-1-24,0-1,25 0,0 0</inkml:trace>
  <inkml:trace contextRef="#ctx0" brushRef="#br0" timeOffset="304721.2941">9227 9525,'25'0,"0"0,0 0,0 25,-1-25,1 25,0-25,-25 24,0 1,-25 0,0 0,25 0,-24-25,-1 24,0 1,0 0,25 0,-25-25,1 0,48 0,1 0,0 0,0 0,0-25,-1 25,26 0,-25-25,0 25,24-25,-24 25,0-24,0 24,-1 0,-24-25</inkml:trace>
  <inkml:trace contextRef="#ctx0" brushRef="#br0" timeOffset="305525.6734">14635 10914,'-25'0,"50"0,0 0,-1 0,1 0,0 25,0-25,0 0,-1 25,1-25,25 0,-25 0,-1 0,1 0,0 0,0 0,0 0,-25-25</inkml:trace>
  <inkml:trace contextRef="#ctx0" brushRef="#br0" timeOffset="305729.6093">14635 11162,'0'25,"25"-25,-1 0,1 0,0 0,25 0,-26 0,1 0,25 0,-25 0,24 0,-24-25,0 25,-75-50,75 26</inkml:trace>
  <inkml:trace contextRef="#ctx0" brushRef="#br0" timeOffset="306172.8659">14858 10294,'-25'-25,"0"25,1 25,24 0,-25 0,0 24,0-24,25 0,-25 0,1-1,-1 1,25 0,-25 0,0 0,50-50,0 25,0 0,-1 0,1 0,0 0,0 0,24 0,-24 0,0 0,0 0,0 0,-1 0,1 0,0 0,0-25,0 25,-25-25,0 0,-25 1,25-1,0 0,-25 0,25 0,-25 1,0-1,1 25,24-25,-25 0,0 0,0 25</inkml:trace>
  <inkml:trace contextRef="#ctx0" brushRef="#br0" timeOffset="306656.7419">13866 10567,'-25'-25,"0"50,25 0,0 24,0 1,-25 49,25-25,0 1,-24-1,24 1,0-1,0-24,0 24,0-24,0-25,0-1,0 1,0 0,24-50,-24 0,0 1,0-26,0 25</inkml:trace>
  <inkml:trace contextRef="#ctx0" brushRef="#br0" timeOffset="307033.2328">13618 10542,'0'0,"0"-25,-25 25,0-25,0 25,25-24,-24-1,48 25,1-25,0 25,0-25,24 25,-24 0,25 0,-1 0,1 0,0 0,-1 25,-24-25,25 25,-26 0,26-1,-25 26,0-25,-25 24,24 1,-24 0,0-1,0 1,0-1,0 1,-24 0,-1-1,0 1,0-25,0 24,1 1,-26 0,25-26,-24 26,-1-25,0-25,1 25,24-25,0 24,-24-48,24 24,0-25,0 25,25-25,-25 0,25 0,0 1,0-1</inkml:trace>
  <inkml:trace contextRef="#ctx0" brushRef="#br0" timeOffset="307516.2742">14188 11187,'25'0,"0"0,0 25,-1-25,1 0,0 0,-25 25,25-25,-25 24,0 1,0 0,-25 0,25 0,-25-25,0 24,1 1,-1 0,0 0,-25 0,26-1,-1-24,25 25,-25-25,50 0,0 0,-1-25,1 25,0 0,25-24,-26 24,1 0,0 0,25-25,-25 25,-1 0,1 0,0-25,0 25,0 0,-1 0</inkml:trace>
  <inkml:trace contextRef="#ctx0" brushRef="#br0" timeOffset="313477.2998">7565 10096,'25'0,"-25"24,25-24,-25 25,0 0,0 0,0 0,0-1,-25-24,25 25,-25 0,25 0,-24 0,24-1,-25 1,25 0,-25-25,0 25,0 0</inkml:trace>
  <inkml:trace contextRef="#ctx0" brushRef="#br0" timeOffset="321341.7021">6945 7764,'-24'0,"24"25,0-1,0 1,0 0,0 0,0 24,0-24,0 0,0 0,0 0,0 0,0-1,0 1,0 0,0 0,0 0,-25-25,25 24</inkml:trace>
  <inkml:trace contextRef="#ctx0" brushRef="#br0" timeOffset="321524.6323">6722 7962,'0'25,"25"0,-25 0,25 0,-25-1,24 1,1 0,-25 0,25-25,0 25,0-25</inkml:trace>
  <inkml:trace contextRef="#ctx0" brushRef="#br0" timeOffset="321696.8805">7169 7888,'-25'25,"25"-1,-25-24,25 25,-25 0,0 0,25 0,-24 24,-1-24,0 25,0-25,0 24,1-24,-1 0,-25 0</inkml:trace>
  <inkml:trace contextRef="#ctx0" brushRef="#br0" timeOffset="322044.6157">6672 8310,'25'0,"0"0,0-25,0 25,24 0,1 0,0 0,-1 0,1-25,24 25,-49 0,25 0,-1 0,-24 0,0 0,0 0,-1 25,-48-25,24 25,-25-1,0 1,25 0,0 0,-25 0,25-1,0 1,0 25,0-25,0-1,0 26,0-25,0 0,0-1,0 1,0 0,-25 0</inkml:trace>
  <inkml:trace contextRef="#ctx0" brushRef="#br0" timeOffset="322241.6734">6821 8582,'25'0,"0"0,25 0,-26 0,26 0,-25 0,0 0,-1 0,1 0,0 0,0 0</inkml:trace>
  <inkml:trace contextRef="#ctx0" brushRef="#br0" timeOffset="322433.5426">6772 8880,'24'0,"1"0,0 0,0-25,25 25,-26 0,26 0,0-25,-26 25,26 0,0-24,-26 24,1 0,25 0,-25-25,-1 25</inkml:trace>
  <inkml:trace contextRef="#ctx0" brushRef="#br0" timeOffset="322717.3346">7739 8086,'0'25,"0"0,0 25,0-26,0 26,25 0,-25-1,0 1,0-1,0 1,0 0,0-26,0 1,0 0,0 0,-25-50</inkml:trace>
  <inkml:trace contextRef="#ctx0" brushRef="#br0" timeOffset="323001.1104">7541 7913,'0'0,"0"-25,24 25,1 0,0 0,25 0,-1 0,-24 25,25-25,-1 24,-24 1,25 0,-26 0,26 0,-25 0,0 24,-25-24,25 25,-25-26,0 26,0 0,0-26,-25 26,25-25,-25 24,-25 1,25 0,-24-26,24 26,-25 0,1-26,24 1,-25 0,26-25,-1 25,0-50</inkml:trace>
  <inkml:trace contextRef="#ctx0" brushRef="#br0" timeOffset="323332.8619">8260 7987,'0'25,"25"-25,0 0,-1 0,1 0,25 0,-25 0,24 0,-24 0,25 0,-26-25,26 25,-25 0,0 0</inkml:trace>
  <inkml:trace contextRef="#ctx0" brushRef="#br0" timeOffset="323512.8688">8285 8260,'0'25,"25"-50,-1 25,1 0,0 0,25 0,-1 0,1 0,-1-25,-24 25,25 0,-25 0,-1-25,1 25,0 0</inkml:trace>
  <inkml:trace contextRef="#ctx0" brushRef="#br0" timeOffset="323736.7662">8508 7689,'0'25,"0"0,0 25,0-1,0 1,-25 24,25 1,0-1,0 1,0-1,0 0,0-24,0 0,0-1,0-24,25-25</inkml:trace>
  <inkml:trace contextRef="#ctx0" brushRef="#br0" timeOffset="324101.4634">8905 7937,'0'-24,"-25"24,0 24,25 1,0 25,0-25,0 24,0 26,0-26,25 1,-25 0,25-1,0 1,-25-25,24-1,1 1,0-25,0 0,0 0,0-25,-1 1,1-1,0-25,0 25,0-24,-25-1,24 1,-24-1,0 0,0 1,0-1,-24 0,24 1,-25 24,0-25,0 26,0 24,1-25,-1 25,0 25,0-1,0 1,0 25,1-1,-1 1,0 0</inkml:trace>
  <inkml:trace contextRef="#ctx0" brushRef="#br0" timeOffset="325253.1328">9599 7789,'0'24,"0"1,0 25,0-1,0 26,0-1,0-24,0 24,0-24,0 0,0-1,0 1,0-25,0-1,0-48,0-1,0 0,0 0,0-24,0-1,25 0,-25-24,0 24,0 1,0-1,0 0,0 1,0 24,25 25,0 25,0 24,-25-24,24 25,-24-25,0 24,25 1,-25-25,0 24,0-24,0 0,-25 25,25-26,0 1,-24 0,-1-25,0-25,0 0,25 1,0-1,25-25,-25 25,0-24,25 24,0-25,-1 26,1-1,0 0,25 0,-26 0,26 0,-25 1,24-1,1 25,0 0,-1-25,-24 25,25 25,-25-25,-1 0,1 25,0-25,-25 24,0 1,-25-25,0 0,25-25,-24 25,-1 0,25-24</inkml:trace>
  <inkml:trace contextRef="#ctx0" brushRef="#br0" timeOffset="325621.0412">10046 7689,'0'0,"0"-24,0-1,-25 0,25 0,0 50,0 0,25 0,-25 24,0 1,0 24,25 1,-25-1,0 25,0-24,0 24,0-25,0 26,0-26,0 0,0-24,0 0,0-26,0 1,0 0,-25-25,0 0,0-25,0 25,1-25,-1 1,0-26,25 25,-25 0,25 1,0-1,0 0,0 0,25 0,-25 1,25-1,0 25,-1-25,26 0,-25 0,0 1,24 24,-24-25,0 0,0 0</inkml:trace>
  <inkml:trace contextRef="#ctx0" brushRef="#br0" timeOffset="325774.066">10517 8384,'0'0,"0"25,0 0,-25-1,25 1,0 0,0 0,-24 24,24-24,-25 0,0 25,25-26</inkml:trace>
  <inkml:trace contextRef="#ctx0" brushRef="#br0" timeOffset="328177.3072">1612 9947,'0'24,"25"1,-25 25,25-25,-25 24,0-24,25 25,-25-25,0 24,25-24,-25 0,0 0</inkml:trace>
  <inkml:trace contextRef="#ctx0" brushRef="#br0" timeOffset="328448.8867">1712 9971,'0'-24,"24"24,1 0,0 0,0 0,-25 24,25-24,-1 0,-24 25,25-25,-25 25,0 0,-25-25,25 25,-24 0,24-1,-25 26,0-25,0 0,0-1,1-24,24 25,0-50,24 1,-24-1,25-25,0 25,0-24,0-1,-1 25</inkml:trace>
  <inkml:trace contextRef="#ctx0" brushRef="#br0" timeOffset="328600.9031">2034 9699,'-25'24,"25"1,-25 0,25 0,-24 0,24 24,-25-24,25 25,-25-1,0 1,25-25,-25 24,25-24</inkml:trace>
  <inkml:trace contextRef="#ctx0" brushRef="#br0" timeOffset="328825.3375">2034 9897,'0'25,"0"0,-25-1,25 26,0 0,25 24,-25 1,0-1,0 25,0 0,25 1,-25 24,0-25,0 0,0-25,0 1,0-26,0-24,0 25,0-25,0-50,0 0,0 0,-25-24</inkml:trace>
  <inkml:trace contextRef="#ctx0" brushRef="#br0" timeOffset="329024.803">2183 9575,'0'-25,"25"25,-1 0,1 0,0 0,0 0,0 25,-1-25,1 0,-25 24,25-24,-25 25</inkml:trace>
  <inkml:trace contextRef="#ctx0" brushRef="#br0" timeOffset="329208.9773">2183 9872,'25'0,"-1"0,1-25,0 25,0 0,0 0,-1 0,1-24,0 24,0 0</inkml:trace>
  <inkml:trace contextRef="#ctx0" brushRef="#br0" timeOffset="329380.9828">2232 10120,'25'0,"0"-24,0 24,0 0,-1-25,1 25,0-25,0 25,0 0,-1 0</inkml:trace>
  <inkml:trace contextRef="#ctx0" brushRef="#br0" timeOffset="329540.6136">2257 10319,'25'-25,"0"25,0-25,-1 25,1 0,0-25,0 25,-25-24,25 24,-1 0,-24-50</inkml:trace>
  <inkml:trace contextRef="#ctx0" brushRef="#br0" timeOffset="329728.8458">2381 9922,'0'25,"0"-1,0 1,0 25,0-25,25 24,-25 1,0 0,0-1,0-24,0 25,0-1,-25-24</inkml:trace>
  <inkml:trace contextRef="#ctx0" brushRef="#br0" timeOffset="329920.7869">2208 10567,'24'0,"1"-25,0 25,0 0,24 0,-24-25,0 25,0 0,24 0,-24-25,0 25,0 0,0 0,-1 0,1 0,0 0,-50-49,50 49</inkml:trace>
  <inkml:trace contextRef="#ctx0" brushRef="#br0" timeOffset="330140.3562">2704 10096,'25'0,"-1"0,1-25,0 25,0 0,0 0,-1-25,1 25,0 0,0 0,0-25,-1 25,-24-25</inkml:trace>
  <inkml:trace contextRef="#ctx0" brushRef="#br0" timeOffset="330525.4006">3125 9451,'-24'0,"-1"0,25 24,-25 1,25 0,0 0,0 24,0-24,25 0,-25 0,25-25,-25 25,24-25,26 0,-25-25,0 25,-1 0,1-25,0 25,0-25,0 25,-25-25,-25 50,0-25,0 25,0 0,1 0,-1-1,25 26,-25-25,0 24,25 26,-25-26,25 26,-24-25,24 24,0-24,-25-1,25 1,0-1,0-24,0 0,25-25,-25-25,24-24</inkml:trace>
  <inkml:trace contextRef="#ctx0" brushRef="#br0" timeOffset="330812.8907">3200 9872,'25'-25,"-1"25,-24-24,25 24,0-25,0 0,0 25,-1 0,1-25,0 25,0 0,-25 25,0 0,0 0,0-1,0 1,0 0,0 25,0-26,0 26,-25 0,25 24,0-24,0-1,0 26,0-26,25 1,-25-25,0 24,0-24,0 0,0-50,0 0,-25 1,25-1,-25 0</inkml:trace>
  <inkml:trace contextRef="#ctx0" brushRef="#br0" timeOffset="330972.5769">3200 9996,'25'-25,"-1"25,1 0,0 0,0 0,0 0,-1 0,1 0</inkml:trace>
  <inkml:trace contextRef="#ctx0" brushRef="#br0" timeOffset="331109.0305">3225 10195,'24'0,"-24"-25,25 25,0 0,0-25,0 0,-1 25,-24-24,25-1</inkml:trace>
  <inkml:trace contextRef="#ctx0" brushRef="#br0" timeOffset="331269.1576">3349 9872,'-25'25,"25"0,0 24,-25-24,25 25,0-25,0 24,0 1,0-25,25 24,-25-24,0 0,0 0</inkml:trace>
  <inkml:trace contextRef="#ctx0" brushRef="#br0" timeOffset="331453.2833">3572 9599,'25'0,"-25"25,24 0,-24 0,25-25,-25 25,0-1,0 1,0 0,-25 0,1 0,-1-1</inkml:trace>
  <inkml:trace contextRef="#ctx0" brushRef="#br0" timeOffset="331917.5997">3522 9971,'0'0,"0"-24,25 24,0-25,0 25,-1-25,1 25,0-25,0 25,0 25,-25 0,-25-25,25 25,-25-1,25 1,-25 25,0-25,1 24,-1-24,0 25,0-25,0-1,1 1,24 0,24-25,-24-25,25 25,0-25,25 1,-26-1,26 0,0 0,-25 0,24 1,-24-1,25 0,-26 0,1 0,-25 0,-25 25,1-24,-1-1,25 0,0 0,-25-24,25 24,0 0,0 0,0 0,0 1,-25 48,25 1,0 0,0 25,0-1,0 26,0-1,0 25,0-24,0 49,25-25,-25 25,0-25,0 25,0-25,0 1,0-1</inkml:trace>
  <inkml:trace contextRef="#ctx0" brushRef="#br0" timeOffset="441172.852">2803 12700,'-25'0,"25"25,0 0,0-1,0 1,0 0,0 0,0 0,0-1,0 1,0 0,0 0,0 0,0-1,-25 1,25 0</inkml:trace>
  <inkml:trace contextRef="#ctx0" brushRef="#br0" timeOffset="442897.9736">2803 12750,'0'-25,"-25"50,25-1,0 1,0 0,0 0,0 0,0-1,0 1,0 0,0 25,0-26,0 1,0 25,0-25,0 24,25-24,-25 25,0-1,0 1,0 0,0-1,0-24,0 25,0-1,0 1,0-25,0 24,-25 1,25-25,0 24,0 1,0-1,0-24,0 25,0-25,0 24,0-24,0 25,-25-26,25 26,0-25,0 0,0 24,0-24,0 0,0 25,0-26,-24 1,24 0,0 0,0 24,0-24,0 0,0 0,0 0,0-1,0 1,0 0,0 0,0 0,0-1,-25 1,25 0,0 0,0 0,0-1,0 26,0-25,0 0,0-1,0 1,0 25,0-25,0-1,0 1,0 0,0 25,0-26,0 1,0 0,0 0,0 0,0 0,0-1,0 1,0 0,0 0,0 0,0-1,0 1,0 0,0-50,0 0,0 1,0-26</inkml:trace>
  <inkml:trace contextRef="#ctx0" brushRef="#br0" timeOffset="443761.1713">3125 12303,'-24'-25,"24"50,0 0,0 25,0-1,0 1,0-1,0 26,0-1,0-24,0 24,0 1,0-26,0-24,24 25,-24-26,0 1,-24-50,24 1,0-1,0-25,0 1,0 24,0-25,0 25,24 1,-24-1,0 0,25 0,0 25,0-25,0 25,-1 25,1-25,0 25,-25 0,25-25,0 25,-25-1,0 1,0 0,0 0,-25 0,0-1,25 1,-25 0,0 0,1 0,-1-25,0 24,0-24,0 0,1 0,24-24,0-1,0 0,0 0,24 0</inkml:trace>
  <inkml:trace contextRef="#ctx0" brushRef="#br0" timeOffset="443941.4137">3621 12700,'0'25,"0"0,0-1,0 1,0 0,0 0,0 0,0-1,0 26,0-25,0 24,0-24,0 0</inkml:trace>
  <inkml:trace contextRef="#ctx0" brushRef="#br0" timeOffset="444113.7768">3845 12750,'0'24,"0"1,0 0,0 0,0 0,0-1,0 1,0 0,0 0,0 0,0-1,0 1,0 0</inkml:trace>
  <inkml:trace contextRef="#ctx0" brushRef="#br0" timeOffset="444773.746">3274 13469,'-25'0,"25"25,0 24,0 1,0 0,0 24,0 0,-24 1,24-1,0 1,0-1,0 0,0-24,0-25,0 24,0-24,0-50,0 1,0-100,0 74,0 0,24 1,-24 24,0-25,0 26,25-1,0 0,0 25,0 0,-1 25,-24 0,25-25,-25 49,0-24,25 0,-25 0,0-1,0 1,-25 0,25 0,0 0,-25-1,25 1,-24 0,-1-25,25 25,-25-25,0 0,0 0,1-25,24 0</inkml:trace>
  <inkml:trace contextRef="#ctx0" brushRef="#br0" timeOffset="445524.9515">3621 13866,'0'-25,"25"25,-25 25,25-25,0 25,0-25,0 24,-25 1,-25 0,25 0,-25 0,0-25,25 24,-25-24,0 25,1 0,48-25,1 0,0 0,0 0,0 0,0-25,-1 25,1 0,0-25,0 1</inkml:trace>
  <inkml:trace contextRef="#ctx0" brushRef="#br0" timeOffset="445670.0138">3969 13767,'-25'24,"25"1,25 0,-25 0,0 24,0 1,0-25,25 24,-25 1,0 0</inkml:trace>
  <inkml:trace contextRef="#ctx0" brushRef="#br0" timeOffset="446261.3803">3324 14908,'0'0,"0"24,0 1,0 25,0-1,0 26,25-26,-25 26,0-1,0 1,0-26,0-24,0 0,0 0,-25-50,25 0,0 0,0 1,0-26,0 25,0-25,25 26,-25-1,0 0,24 0,1 0,-25 50,25-25,0 0,0 25,-25 0,24 0,-24-1,0 1,0 0,0 0,-24 0,24 24,-25-24,0 0,0 0,0 0,1-1,24 1,-25-25,0-25,25 1</inkml:trace>
  <inkml:trace contextRef="#ctx0" brushRef="#br0" timeOffset="446576.7403">3621 15255,'25'0,"0"0,0 0,0 25,0-25,-25 24,24-24,-24 25,0 0,0 0,-24 0,24 0,-25-1,25 1,-25-25,25 25,-25-25,50 0,0 0,0 0,-1 0,-24 25,0 0,0-1,-24 1,24 0,0 0,-25-25,25 25</inkml:trace>
  <inkml:trace contextRef="#ctx0" brushRef="#br0" timeOffset="446757.5861">4043 15205,'0'25,"0"0,0 0,0 24,0 1,0-25,25 49,-25-24,0-1,0 1,0 24,25-49,-25 25,0-25,-25-25</inkml:trace>
  <inkml:trace contextRef="#ctx0" brushRef="#br0" timeOffset="447525.3599">4762 12303,'-24'0,"24"25,0 0,0 24,0 1,0 0,0 24,0 0,0-24,0 24,0-24,0 0,0-1,0-24,0 0,0 0,0-50,0 0,0 0,0 0,0-24,0-1,0 25,24 1,-24-26,25 25,0 25,0 0,0 25,0-25,-25 25,0 0,24-1,-24 1,0 25,0-25,0-1,-24 1,24 0,-25 0,25 0,-25-1,0-24,25 25,-25-25,0 0,1 0,24-25,0 1</inkml:trace>
  <inkml:trace contextRef="#ctx0" brushRef="#br0" timeOffset="448325.7985">5159 12725,'-24'0,"24"25,0-1,0 1,0 0,0 0,0 0,0-1,0 1,0 0,24-25</inkml:trace>
  <inkml:trace contextRef="#ctx0" brushRef="#br0" timeOffset="448625.2456">5283 12725,'25'0,"0"25,0-25,0 0,-25 24,24-24,-24 25,0 0,-24 0,24 0,-25-1,0 1,0 0,0 0,1 0,48-25,1-25,0 25,0 0,0-25,-1 25,1-25,25 25,-25 0,-1-25,1 25,-25 25</inkml:trace>
  <inkml:trace contextRef="#ctx0" brushRef="#br0" timeOffset="449545.6315">6400 12229,'0'0,"-25"0,25-25,0 0,0 50,0 0,0 24,-25 1,25 24,0 1,0-1,0 1,0-1,0-24,0-1,0 1,0-25,0-50,0 0,0 0,0-24,0-1,0 25,25 0,-25 1,0-1,25 0,-1 0,1 25,0 0,0 25,0 0,-1-25,1 25,-25-1,0 1,25 0,-25 0,-25 0,25-1,0 1,-25 0,25 0,-24 0,-1-25,0 24,0 1,0-25,1 0,-1 0,0-25,25 1,-50-51,75 50,-25 1</inkml:trace>
  <inkml:trace contextRef="#ctx0" brushRef="#br0" timeOffset="449709.2675">6796 12700,'0'25,"0"0,0-1,0 1,0 0,0 0,0 0,0-1,0 1,0 0,0 0,0 24,0-24</inkml:trace>
  <inkml:trace contextRef="#ctx0" brushRef="#br0" timeOffset="450029.1718">6970 12725,'25'0,"0"25,-25-1,25-24,-25 25,24-25,-24 25,-24-25,24 25,-25-25,0 25,25-1,-25-24,25 25,0 0,25-25,0 25,0-25,-1 25,1-25,-25 24,25-24,-25 25,25-25,-50 25,25 0,-25 0,0 24,1-24,-26 0,25 25,-24-1</inkml:trace>
  <inkml:trace contextRef="#ctx0" brushRef="#br0" timeOffset="450633.3036">4862 13494,'-25'0,"25"25,0 24,0-24,0 25,0 24,0-24,0 24,0-24,0-1,0 1,0-25,0 24,0-24,0-50,0 0,0 1,0-1,0-25,25 25,-25-24,0 24,25 25,-25-25,24 25,1 0,0 0,0 25,-25 0,25 0,-25-1,0 1,0 0,0 0,-25 0,25-1,0 1,-25 0,0 0,0 0,1-1,-1-24,25 25,-25-25,0 0,25-25,-25 25</inkml:trace>
  <inkml:trace contextRef="#ctx0" brushRef="#br0" timeOffset="450916.8118">5184 13891,'25'24,"0"-24,-25 25,0 0,25 0,-50-25,25 25,0-1,-25 1,25 0,-25 0,0 0,25-1,25-24,0 0,0 0,0-24,-1 24,1 0,0-25,-75 0,75 0,0 25</inkml:trace>
  <inkml:trace contextRef="#ctx0" brushRef="#br0" timeOffset="451201.396">5432 13891,'25'24,"0"-24,-25 25,25 0,-1 0,-24 0,0-1,0 1,-24 0,24 0,-25 0,0-1,0 1,50-25,0 0,0-25,-1 25,26-24,-25 24</inkml:trace>
  <inkml:trace contextRef="#ctx0" brushRef="#br0" timeOffset="451737.0216">6152 13395,'-25'24,"25"1,0 0,25 25,-25-1,0 1,0 24,0 1,0-1,0 0,0 26,0-26,0-24,0-1,0 1,0-25,-25-50,25 0,0-25,0 26,0-26,25 0,-25 1,0-1,24 25,-24 1,25 24,-25-25,25 25,0 25,0-1,-1 1,-24 0,25 0,-25 0,0-1,0 1,0 0,-25 25,25-26,-24 1,24 0,-25-25,25 25,-25-25,0 0,0 0,1-25,24 0</inkml:trace>
  <inkml:trace contextRef="#ctx0" brushRef="#br0" timeOffset="452021.7446">6474 13990,'25'0,"0"25,-1-1,-24 1,0 0,0 0,-24-25,24 25,-25-1,25 1,0 0,25-25,-1 0,1-25,0 25,0-25,0 25,-25-24,24-1,1 0</inkml:trace>
  <inkml:trace contextRef="#ctx0" brushRef="#br0" timeOffset="452320.9547">6821 13915,'25'25,"0"0,-25 0,25 0,-25-1,0 1,-25 0,25 0,0 0,-25-1,25 1,0 0,25-25,0 0,0 25,-1-25,-24 25,0-1,0 1,0 0,-24 0,-1 25,0-26,0 1,0 25,-24-25</inkml:trace>
  <inkml:trace contextRef="#ctx0" brushRef="#br0" timeOffset="452980.7504">4862 14684,'-25'0,"25"25,0 25,0-1,0 26,0-1,0 1,0 24,0 0,0-25,0 26,25-26,-25-24,0-1,0-24,0 0,0 0,0-50,-25 0,25 0,0-24,0-1,25 1,-25-1,0 0,0 25,0 1,25-1,-25 0,24 25,-24-25,25 25,0 0,0 25,0-25,-1 25,1 0,-25-1,25 1,0 0,-25 0,0 0,0 0,0-1,-25 1,25 0,-25 0,25 0,-25-25,1 24,-1 1,0-25,0 0,0-25,1 25,-1-24,25-1</inkml:trace>
  <inkml:trace contextRef="#ctx0" brushRef="#br0" timeOffset="453357.1623">5283 15230,'25'25,"0"-25,0 25,-25-1,0 1,0 0,0 0,0 0,-25 0,25-1,-25 1,50-25,0-25,0 50,-25 0,0 0,0 0,-25-1,25 1,-25 0,25 0,-25-25,25 25,-25-25,-24-50</inkml:trace>
  <inkml:trace contextRef="#ctx0" brushRef="#br0" timeOffset="453616.9173">5482 15329,'25'0,"-1"0,1 0,-25 25,25-25,-25 25,0 0,0 0,0-1,0 1,0 0,-25 0,25 0,-25-1,25 1,-24-25,48 0,1 0,0-25,0 25,0 0,-1-24,26 24,-25-25,24 0,-24 25</inkml:trace>
  <inkml:trace contextRef="#ctx0" brushRef="#br0" timeOffset="454193.5072">6400 14808,'-25'25,"25"25,0-1,0 1,0 24,0 1,0-1,0 1,0-1,0 1,25-1,-25-24,0-26,0 26,0-25,0-50,0 0,0 0,0 1,0-26,0 0,0 1,0-1,0 25,0 0,24 1,1-1,0 0,0 25,0 25,-1-25,-24 25,25-1,-25 1,25 0,-25 0,0 0,0 0,0-1,-25 1,25 0,-25 0,25 0,-24-1,-1 1,0-25,0 0,0-25,25 1</inkml:trace>
  <inkml:trace contextRef="#ctx0" brushRef="#br0" timeOffset="454508.8434">6697 15255,'25'25,"0"-25,-25 24,25-24,-1 25,-24 0,25 0,-50 0,25 0,-24-1,24 1,-25 0,25 0,25-25,-1 0,1 0,0 0,0 0,-25 25,0-1,0 1,-25 0,0 0,25 0,-25-1,1-24,24-24</inkml:trace>
  <inkml:trace contextRef="#ctx0" brushRef="#br0" timeOffset="454853.9196">6970 15280,'25'0,"0"0,0 24,-1 1,-24 0,0 0,-24 0,24 0,-25-1,25 1,25-25,-1 0,1 0,0 0,-25 25,25-25,-25 25,0 0,0-1,-25-24,25 25,0 0,-25 0,0 0,25-1,-49-24,24 25,0-25</inkml:trace>
  <inkml:trace contextRef="#ctx0" brushRef="#br0" timeOffset="456104.9613">7491 12626,'0'-25,"0"0,0 50,0 0,0-1,0 1,0 25,0-25,0 24,0-24,0 25,0-1,0-24,0 25,0-26,25 1,-25 25,-25-1,25 1,0 0,0-25,0 24,0 1,25-25,-25 24,0-24,0 25,0-1,0-24,0 25,0-26,0 1,0 0,0 25,0-26,0 1,0 0,0 25,0-26,0 26,0-25,0 0,0-1,0 1,0 25,0-25,0-1,0 1,25 0,-25 0,0 0,-25-1,25 1,0 0,0 0,0 0,0 0,0-1,0 1,0 0,0 0,0 0,0-1,0 1,0 0,0 0,0 0,0-1,0 1,0 0,0 0,0 0,0-1,0 1,0 0,0 0,0 0,0-1,0 1,0 0,0 0,0 0,0-1,0 1,0 0,0 0,0 0,0-1,0 1,0 0,0 0,0 0,0-1,0 1,0 0,0 0,0 0,0 0,0-1,0 1,0-50,0 1</inkml:trace>
  <inkml:trace contextRef="#ctx0" brushRef="#br0" timeOffset="457681.2755">8062 13841,'-25'-25,"50"25,-1 0,1 25,0-25,25 0,-26 0,26 0,-25 0,24 0,1 0,-25 25,24-25,-24 0,0 0,25 0,-26 0,1 0,0 0,0 0,-50 0,0 0,-24 0,24 0</inkml:trace>
  <inkml:trace contextRef="#ctx0" brushRef="#br0" timeOffset="458137.6673">8037 14039,'-25'0,"50"0,0 0,-1 0,26 25,-25-25,24 0,1 0,-25 0,24 0,-24 0,0 0,25 25,-1-25,-24 0,25 0,-26 0,26 0,-25 0,0 0,-1 0,1 0,-25 25,-25-25</inkml:trace>
  <inkml:trace contextRef="#ctx0" brushRef="#br0" timeOffset="1.05992E6">8582 13841,'-24'0,"48"0,1 0,0 25,0-25,-25-25,25 25,-1 0,1 0,0 0,0 0,0-25,-1 25,1 0,0 0,0-25,0 25,-1 0,1 0,0-24,0 24,0 0,0 0,-1 0,1 0,0 0,0 0,0 0,-1 0,1 0,0 0,-25 24,25-24,0 0,-1 0,1 0,0 0,0 0,0 0,-1 0,1 0,0 0,0 0,0 25,-1-25,1 0,0 0,0 0,0 0,-1 0,1 0,0 0,0 0,0 0,-50 0,0 0,0 0,0 0</inkml:trace>
  <inkml:trace contextRef="#ctx0" brushRef="#br0" timeOffset="1.0609E6">8508 14163,'0'-24,"25"24,0 0,-1-25,1 25,0 0,-25-25,25 25,0 0,-1 0,1 0,0 0,0 0,0 0,-1 0,1 0,0 0,0-25,0 25,-1 0,1 0,0 0,0 0,0 0,0 0,-1 0,1 0,0 0,0 0,0 0,-1 0,1 0,-25-25,25 25,-25 25,25-25,0 0,-1 0,1 0,0 0,0 0,0 0,-1 0,1 0,0 0,0 0,0 0,-1 0,1-25,0 25,0 0,0 0,-1 0,1 0,0 0,0 0,0 0,-1 0,1 0,0 0,0-24,-25 48,-25-24,0 0</inkml:trace>
  <inkml:trace contextRef="#ctx0" brushRef="#br0" timeOffset="1.08389E6">10319 13295,'0'-24,"-25"24,50 24,-25 1,-25 0,25 0,0 0,0-1,0 1,25 0,-25 0,0 0,0-1,0 1,0 25,0-25,0 24,-25 1,25-25,0 24,0-24,0 25,0-26,0 1,0 0,0 0,0 24,-25-24,25 0,0 0,0 0,25-25,-25-25,0 0,0 0,0 0,0 1,0-1,0 0,0 0,0-24,0 24,25 0,-25 0,0 0,0 1,25-1,-1 0,1 25,0-25,0 25,-25 25,25-25,-1 0,1 25,0 0,0-1,-25 1,25 0,-25 0,0 0,0-1,-25 1,25 0,0 0,-25 0,25-1,-25-24,0 25,25 0,-24-25,-1 25,0-25,0 0,0 0,1 0,24-25,-25 0,25 0</inkml:trace>
  <inkml:trace contextRef="#ctx0" brushRef="#br0" timeOffset="1.08491E6">3398 11237,'-25'-25,"25"50,0-1,0 1,0 25,25-1,-25-24,0 25,0-1,0 1,0 0,0-1,0-24,0 25,0-1,0-24,0 0,0 0,0-1,0 1,25 0,-25 0,-25-25,0-25</inkml:trace>
  <inkml:trace contextRef="#ctx0" brushRef="#br0" timeOffset="1.08533E6">3274 11683,'25'25,"-25"0,0-1,25 1,-25 0,0 25,25-26,-25 1,0 0,0 0,24 0,-24-1,0 1,0 0,0-50,25 0,-25 1,25-1,-25 0,25 0,0 0,-25 1,24-26,1 25,0-24,0-1,0 0,-1 1</inkml:trace>
  <inkml:trace contextRef="#ctx0" brushRef="#br0" timeOffset="1.08669E6">7962 13072,'-25'0,"50"0,0 0,0 0,0 0,0 0,-1-25,1 25,0 0,0-25,0 25,-1-24,1 24</inkml:trace>
  <inkml:trace contextRef="#ctx0" brushRef="#br0" timeOffset="1.08694E6">8086 12898,'0'-24,"0"48,0 1,0 25,0-25,25 24,-25 1,0-1,0 1,0 25,0-26,0 1,0-1,0 1,0-25,0 0,0-1,0 1,0 0,-25-25,25-25,-24 25,24-25</inkml:trace>
  <inkml:trace contextRef="#ctx0" brushRef="#br0" timeOffset="1.08705E6">7962 13469,'-25'-25,"50"50,-50-75,25 26,0-1,25 25,0-25,-25 0,25 0,25 1,-26-1,1 0,0-25,25 25,-26-24</inkml:trace>
  <inkml:trace contextRef="#ctx0" brushRef="#br0" timeOffset="1.08721E6">8334 12675,'25'25,"-25"0,25-25,-25 25,25-25,-25 24,25-24,-25-24</inkml:trace>
  <inkml:trace contextRef="#ctx0" brushRef="#br0" timeOffset="1.08777E6">8285 12799,'0'25,"0"0,0 0,-25-1,25 1,0 25,0-25,-25-1,25 26,0-25,0 0,-25-25,25 24,0-48,25 24,-25-25,0 0,25 0,0 0,0 1,-1-1,1 25,0-25,0 25,0-25,-1 25,1 0,0 0,-25 25,0 0,-25 0,0-1,1-24,-1 25,0-25,0 0,25 25,0 0,0 0,0-1,0 1,0 0,0 0,0 0,0 0,-25-1,25 1,0 0,-24 0,24 0,24-25,-24 24,25-24,-25 25,25-25,-25 25,25 0,0-25,-25 25,24-1,-24-48,0-26</inkml:trace>
  <inkml:trace contextRef="#ctx0" brushRef="#br0" timeOffset="1.08809E6">8434 13097,'0'0,"0"25,0-1,0 1,0 25,0 0,0-1,-25-24,25 25,0-1,0 1,-25-25,25-1,-25 1,25 0,-25 0,1 0,-1-25,0-25,0 25,25-25,-25 0,-24 0,24-24,0 24,0 0,25 0,-24 25,24-24,0-1,24 25,1 0,-25-25,50 25,-25 0,-1 0,26-25,0 25,-26 0,26-25,0 25,-26-24,-48-51,73 75,-24-25</inkml:trace>
  <inkml:trace contextRef="#ctx0" brushRef="#br0" timeOffset="1.08838E6">8682 12824,'0'25,"0"0,0-1,0 1,0 0,0 0,0 24,-25-24,25 0,25-50,-25 0,24 25,-24-24,25-1,0 25,-25-25,25 25,0 0,-25-25,24 25,-73-49</inkml:trace>
  <inkml:trace contextRef="#ctx0" brushRef="#br0" timeOffset="1.08853E6">8706 12948,'0'25,"25"-25,-25 25,25-1,-25 1,25 0,-25 0,0 0,0-1,0 1</inkml:trace>
  <inkml:trace contextRef="#ctx0" brushRef="#br0" timeOffset="1.08877E6">8905 12700,'0'25,"0"0,0-1,0 1,0 0,0 0,-25 0,25-1,0 1,0 0,0 0,0-50,25 0,0 25,-25-25,24 25,1-24,0 24,0-25,0 25,-25-25</inkml:trace>
  <inkml:trace contextRef="#ctx0" brushRef="#br0" timeOffset="1.08892E6">8954 12898,'0'25,"25"0,0 0,0 0,-25-1</inkml:trace>
  <inkml:trace contextRef="#ctx0" brushRef="#br0" timeOffset="1.08948E6">8781 13097,'25'0,"-1"0,1 0,0 0,0 0,0 0,-1 0,-48 25,-1-25,0 24,0 1,0 0,1-25,-1 25,0 0,0 0,50-25,0-25,0 25,-1 0,1-25,0 25,0-25,0 25,-1 0,1 0,-25 25,-25-25,1 25,-1 0,0-1,0 1,-24 0,24 0,0 0,0-1,0 1,1 0,48-50,1 25,0-25,0 1,24-1,-24 0,25 0,-25 25,24-25,-24 25,0 0,25 0,-26 0,1 0,0 25,-25 0,0 0,-25 0,25-1,-25 1,1 0,-1 0,-25-25,25 25,0-25,1 0,24-25,0 0</inkml:trace>
  <inkml:trace contextRef="#ctx0" brushRef="#br0" timeOffset="1.08962E6">8905 13345,'0'-99,"0"198,0-223,25 149,-25 0,0-1,0 26,0 0,0-1,0 1,0-1,0 1,0 0,0-26,0 26,0-25,-25-25,25-25</inkml:trace>
  <inkml:trace contextRef="#ctx0" brushRef="#br0" timeOffset="1.08975E6">8930 13320,'-25'25,"0"0,25 0,-25-1,0 1,1 25,-1-1,0-24,25 25,-25-50,0 25</inkml:trace>
  <inkml:trace contextRef="#ctx0" brushRef="#br0" timeOffset="1.09002E6">9277 13072,'0'25,"0"0,25 24,-25 1,0-25,0 49,0-24,0-1,0-24,-25 25,25-25,0-1,0 1,-25-74,50 24,-25 0</inkml:trace>
  <inkml:trace contextRef="#ctx0" brushRef="#br0" timeOffset="1.09074E6">9451 12998,'24'0,"1"0,0 0,0-25,0 25,-1 0,1 25,-50-1,25 1,-24 0,-1 0,0 0,0-1,0 1,25 0,-24 0,24 0,-25-25,50 0,-1 0,1 0,-25-25,25 25,0-25,0 25,-1 0,-24 25,0 0,0 0,-24-1,24 1,-25 0,25 0,0 0,-25-1,25 1,-25 0,25 0,-25 0,1-50,-1 0,25 0,-25 0,25 1,-25 24,50-25,0 25,0 0,-1-25,1 25,25-25,-25 0,-1 1,1-1,0 25,0-25,0 0,-1 0,-24 0,25 1,-25-1,0 0,-25 50,25 0,0-1,0 26,0-25,0 0,0 24,0-24,0 25,25-25,-25-1,0 1,0 0,25-25,-25-25,0-24,25 24,-25-25,0 1,0 24</inkml:trace>
  <inkml:trace contextRef="#ctx0" brushRef="#br0" timeOffset="1.09095E6">9872 12948,'0'0,"0"-25,0 50,0 0,0 24,0-24,25 25,-25-1,0 1,0 0,0-1,0 1,-25 24,25-24,0 24,0-24,0-25,-25 0,25-1,0 1,-24 0,-1-50,25 0,-25 1</inkml:trace>
  <inkml:trace contextRef="#ctx0" brushRef="#br0" timeOffset="1.09149E6">8285 14486,'25'0,"-25"-25,24 25,1 0,0 0,0 0,0 0,-1 0,1 0,0 0,0 0,0 0,-25 25,-25 0,25 0,-25-25,0 49,0-24,-24 0,24-25,25 25,-25-25,0 24,50-48,0 24,0 0,0-25,-1 25,1-25,0 25,0-25,0 25,-1 0,-24-25,-24 25,-1 0</inkml:trace>
  <inkml:trace contextRef="#ctx0" brushRef="#br0" timeOffset="1.0917E6">8285 14511,'0'25,"25"-1,-25 26,0 0,24-1,-24 1,0-1,-24 1,24 0,0-1,-25 26,25-51,0 26,-25-25,25 0,0-1,-25 1,25 0,-49-75</inkml:trace>
  <inkml:trace contextRef="#ctx0" brushRef="#br0" timeOffset="1.09188E6">8359 14784,'0'0,"25"0,0-25,0 25,-1 0,26-25,-25 25,0 0,-1 0,26 0,-50-25,25 25,0 0</inkml:trace>
  <inkml:trace contextRef="#ctx0" brushRef="#br0" timeOffset="1.09203E6">8434 14684,'0'25,"0"0,0 0,24-25,-24 25,0-1,25 1</inkml:trace>
  <inkml:trace contextRef="#ctx0" brushRef="#br0" timeOffset="1.09219E6">8582 14610,'0'25,"0"0,0-1,0 1,0 0,0 0,0 0,-24-1,-1 1,25 0,-25-25,0 25</inkml:trace>
  <inkml:trace contextRef="#ctx0" brushRef="#br0" timeOffset="1.09233E6">8384 14932,'0'0,"0"-24,25 24,0 0,-1-25,26 25,-25-25,0 25,24-25,-24 25,0 0,0-25,-50 25</inkml:trace>
  <inkml:trace contextRef="#ctx0" brushRef="#br0" timeOffset="1.09271E6">8434 14932,'0'25,"0"0,0 0,0 0,0-1,0 1,0 0,24 0,-24 0,0-1,0 1,25-25,0 0,-25-25,25 1,0-26,-1 0,1 26,25-26,-50 25,25-24,-1 24,-24 0,25 25,-25-25,-25 25,1 25,-1 0,0 0,0-1,0-24,1 25,-1 0,25 0,25-25,-1 25,1-25,0 0,0 0,0 0,-1 24,1-24,0 0,0 0,-25 25,0-74,0 24</inkml:trace>
  <inkml:trace contextRef="#ctx0" brushRef="#br0" timeOffset="1.093E6">8830 14585,'25'0,"0"0,0 0,0 0,-1 0,1 0,0-25,0 25,0 0,0 0,-1-24,-48 48,-1-24,0 25,0 0</inkml:trace>
  <inkml:trace contextRef="#ctx0" brushRef="#br0" timeOffset="1.09319E6">8781 14808,'25'0,"-1"0,1-24,0 24,0 0,24-25,-24 25,25 0,-25-25,24 25,-24 0,0 0,0 0,0 0,-1 0,-48-25,-1 50</inkml:trace>
  <inkml:trace contextRef="#ctx0" brushRef="#br0" timeOffset="1.09336E6">8880 14684,'25'0,"-25"25,0 0,0 0,0 0,0 24,0-24,0 0,0 0,0-1,0 1,25-50</inkml:trace>
  <inkml:trace contextRef="#ctx0" brushRef="#br0" timeOffset="1.09353E6">9054 14585,'25'25,"-25"0,0 0,0-1,24 1,-24 25,0-25,0 24,0 1,0-1,0 1,0 0,0 24,25 0,-50-24,25 0,0-26</inkml:trace>
  <inkml:trace contextRef="#ctx0" brushRef="#br0" timeOffset="1.09767E6">10716 13841,'0'-25,"0"50,0 0,0 0,0 24,0-24,0 0,0 24,0-24,0 0,0 0,0 0,0-1,0-48,0-1,0 0,0 0,24 0</inkml:trace>
  <inkml:trace contextRef="#ctx0" brushRef="#br0" timeOffset="1.09799E6">10889 13816,'0'25,"0"0,0 0,0-1,0 26,0-25,0 0,0-1,0 1,0 0,0 0</inkml:trace>
  <inkml:trace contextRef="#ctx0" brushRef="#br0" timeOffset="1.09996E6">10914 14039,'0'25,"0"0,0 0,0 0,0-1,0 1,0 0,0 0,0-50,-50-25,50 26</inkml:trace>
  <inkml:trace contextRef="#ctx0" brushRef="#br0" timeOffset="1.11874E6">11435 13097,'0'25,"0"-1,0 1,0 0,0 0,0 0,0 0,0-1,0 1,0 0,0 0,-25 0,25-1,0 1,0 25,0-25,0-1,0 1,0 0,-25 0,25 0,0-1,0 26,0-25,0 0,0-1,0 26,0-25,-24 0,24-1,0 26,0-25,0 0,0-1,0 1,-25 25,25-25,0-1,0 1,0 0,0 25,0-26,0 1,-25 0,25 0,0 0,0 0,0-1,0 1,0 0,0 0,0 0,-25-1,25 1,0 0,0 0,0 0,0-1,0 1,0 0,0 0,0 0,0-1,0 1,0 0,0 0,0 0,0-1,0 1,0 0,0 0,0 0,0-1,0 1,0 0,-25 0,25 0,0-1,0 1,0 0,0 0,0 0,0-1,0 1,0 0,0 0,0 0,0-50,0 0,0 0,0-24,0-1</inkml:trace>
  <inkml:trace contextRef="#ctx0" brushRef="#br0" timeOffset="1.11963E6">11956 12824,'-25'25,"25"0,25-1,-25 1,0 25,0-1,0 26,0-26,0 26,0-1,0-24,-25 0,25-1,0 1,0-1,0-24,0 0,0 0,0 0,0-50,0 0,0 0,0 0,0 1,0-1,0 0,0 0,25 0,-25 1,0-1,0 0,25 0,-1 0,1 25,-25 25,25-25,0 25,-25 0,25-25,-25 25,0-1,24 1,-24 25,0-25,0-1,-24 1,24 0,0 0,-25 0,0-1,25 1,-25-25,0 25,1-25,-1 25,0-25,0 0,0 0,25-25,-24 25,24-25,-25 0,0-49,25 49,25 0</inkml:trace>
  <inkml:trace contextRef="#ctx0" brushRef="#br0" timeOffset="1.11999E6">12254 13395,'24'0,"1"0,0 24,0-24,0 25,-25 0,0 0,0 0,-25-1,0 1,0-25,0 25,1 0,-1-25,25 25,-25-25,50 24,0-24,-1 0,1-24,0 24,0 0,0-25,-1 0,1 25,0-25,0 0</inkml:trace>
  <inkml:trace contextRef="#ctx0" brushRef="#br0" timeOffset="1.12028E6">12576 13395,'0'24,"25"-24,-25 25,25 0,-1 0,-24 0,-24-1,-1 1,0 0,0 0,0-25,25 25,25-25,0 0,0 0,0 0,-1 0,1 0,25 0,-25-25,-1 25</inkml:trace>
  <inkml:trace contextRef="#ctx0" brushRef="#br0" timeOffset="1.12082E6">13444 12898,'0'0,"-25"-24,50 48,-25 1,0 25,0 24,25-24,-25 49,0-24,0-1,0 0,0 1,-25-1,25-24,0-25,0 24,0-24,0-50,-25 0,25 1,0-1,0 0,25 0,-25-24,0 24,25 0,-25 0,0 0,25 1,0-1,-1 25,1 0,-25 25,25-25,0 24,0 1,-25 0,0 0,0 0,0-1,0 1,-25 0,25 0,-25 0,25-1,-25-24,0 25,1-25,-1 25,0-25,0 0,25-25,-25 25,25-25,0 1</inkml:trace>
  <inkml:trace contextRef="#ctx0" brushRef="#br0" timeOffset="1.12112E6">13767 13444,'24'25,"1"-25,0 25,0 0,-25-1,0 1,-25 0,0 0,0 0,1-1,48-24,1 0,0 0,0 0,0 0,-1-24,1 24,0-25,0 25,-25-25,25 0</inkml:trace>
  <inkml:trace contextRef="#ctx0" brushRef="#br0" timeOffset="1.12145E6">14114 13370,'25'0,"-25"25,0-1,24 1,-24 0,0 0,0 0,0-1,-24-24,24 25,-25 0,0 0,0 0,0-25,50 0,0 24,0-24,0 25,-25 0,0 0,0 0,-25-1,25 1,-25-25,25 25,-25 0,0 0,-24-25,24 0,0 24</inkml:trace>
  <inkml:trace contextRef="#ctx0" brushRef="#br0" timeOffset="1.12217E6">11807 14387,'-25'25,"25"-1,0 1,0 0,0 25,0-1,0 1,25 24,-25 1,0-26,-25 26,25-26,0 1,0 24,0-49,0 0,0 0,0-1,0 1,0-50,0 1,0-1,0 0,0 0,0 0,0-24,0 24,25-25,-25 26,0-1,25 0,0 25,-1 0,-24 25,25 0,-25-1,25 1,-25 0,0 0,0 0,0-1,0 1,0 0,-25 0,25 0,0-1,-25-24,1 25,-1-25,0 0,0 0,25-25,0 1,-25-1</inkml:trace>
  <inkml:trace contextRef="#ctx0" brushRef="#br0" timeOffset="1.1225E6">12055 14883,'25'0,"0"25,-1-1,1-24,-25 25,25-25,0 25,-25 0,-25 0,0-1,50-24,0 25,-25 0,0 0,0 0,-25-1,0 1,25 0,-25-50,25 0</inkml:trace>
  <inkml:trace contextRef="#ctx0" brushRef="#br0" timeOffset="1.12278E6">12328 14932,'25'0,"0"0,-1 0,1 0,0 25,0-25,0 25,-1 0,-24 0,-24-1,-1 1,25 0,-25-25,0 25,25 0,-25-25,25 24,-24-24,48 0,1 0,0-24,0 24,24 0,-24 0,0-25,25 25,-26 0,1-25</inkml:trace>
  <inkml:trace contextRef="#ctx0" brushRef="#br0" timeOffset="1.12333E6">13618 14412,'0'24,"0"1,0 25,0-1,0 1,0 24,0 1,0-1,0 1,-25-1,25-24,0-1,0-24,0 0,0 0,-25-25,25-25,0 0,25 0,-25-24,0 24,0-25,25 1,-25 24,25-25,-25 25,24 25,-24-24,25 24,-25-25,25 25,-25 25,25-25,-25 24,25-24,-25 25,0 0,0 0,0 0,0-1,-25 26,25-25,0 0,-25-1,25 1,-25 0,0-25,25 25,-24-25,-1 0,25-25,-25 25,25-25,0 0</inkml:trace>
  <inkml:trace contextRef="#ctx0" brushRef="#br0" timeOffset="1.12364E6">13866 14833,'0'25,"25"-25,-1 0,1 25,-25 0,0-1,0 1,-25-25,25 25,-24 0,-1-25,25 25,-25-25,25 24,0-48,25 24,0 0,-1 0,-24-25,25 25,-25 25,25-25,-25 24,0 1,-25 0,25 0,-25-25,25 25,-24-25,-1 0</inkml:trace>
  <inkml:trace contextRef="#ctx0" brushRef="#br0" timeOffset="1.12397E6">14089 14808,'0'25,"25"0,-25 0,0 0,0-1,0 1,0 0,-25 0,0 0,50-50,0 25,0 0,-1 25,-24-1,0 1,0 0,0 0,-24 0,24-1,-25 1,25 0,-25-25,0 25,25 0,-25-25,25 24,-24-24</inkml:trace>
  <inkml:trace contextRef="#ctx0" brushRef="#br0" timeOffset="1.12495E6">14436 13072,'0'25,"0"0,25-1,-25 1,0 0,0 0,0 25,0-26,0 26,25-25,-25 0,0 24,0 1,0-1,0-24,0 25,0-25,25 24,-25 1,0-1,25 1,-25-25,0 24,0-24,0 25,0-25,0-1,0 76,0-51,0-24,24 0,-24 0,0 24,-24-24,24 0,0 0,24 0,-24-1,0 1,0 0,0 0,0 0,0-1,0 26,0-25,0 0,0-1,0 1,0 0,0 0,0 0,0-1,0 1,0 0,0 0,0 0,0-1,0 1,0 0,0 0,0 0,0-1,0 1,0 0,0 0,0 0,0-1,0 1,0 0,0 0,0 0,0-1,0 1,-24-25,24-25</inkml:trace>
  <inkml:trace contextRef="#ctx0" brushRef="#br0" timeOffset="1.13043E6">14982 13965,'-25'-25,"50"25,0 0,0 0,-1 0,1 0,0 0,0 0,24 0,-24 0,0 0,0 0,0 0,-1 0,1 0,0 0</inkml:trace>
  <inkml:trace contextRef="#ctx0" brushRef="#br0" timeOffset="1.13133E6">15528 13370,'-25'-25,"25"0,0 50,25 0,-25 0,0-1,0 51,25-26,-25 26,0-1,0 25,0-24,0 24,0-25,0-24,0 24,0-24,0 0,0-26,0 26,-25-25,25-50,0 0,0-24,0 24,0 0,0-25,25 26,-25-1,0 0,0 0,24 0,-24 1,25 24,-25-25,25 25,0-25,0 25,-1 0,1 0,-25 25,25-25,0 25,-25-1,25 1,-25 0,0 0,0 0,0-1,-25 1,25 0,-25 0,25 0,-25-1,0 1,1 0,24 0,-25 0,0-25,0 0,25 25,-25-25,1 0,-1 0,0 0,0 0,25-25,-25 25,25-25,0 0,0 0</inkml:trace>
  <inkml:trace contextRef="#ctx0" brushRef="#br0" timeOffset="1.13181E6">15925 14039,'24'0,"1"0,0 0,0 0,0 0,-1 0,-24 25,25-25,-25 25,0 0,-25-25,25 25,-24-1,-1 1,0-25,0 25,25 0,-25 0,1-25,-1 24,25 1,-25-25,0 0,50 0,0 0,0 0,-1 0,1 0,0-25,0 25,0 0,-1 0,1 0,0 0,0 0,-25-24,25 24,-50 0,25-25</inkml:trace>
  <inkml:trace contextRef="#ctx0" brushRef="#br0" timeOffset="1.13208E6">16297 13990,'0'25,"0"-1,0 26,0-25,-25 24,25-24,0 25,0-1,0-24,0 0,0 0,-25 0,50-25,-25-25</inkml:trace>
  <inkml:trace contextRef="#ctx0" brushRef="#br0" timeOffset="1.133E6">16768 13047,'0'25,"0"0,0 0,0-1,0 26,0-25,0 25,0-26,0 26,0 0,0-1,0 1,0-1,0 1,25-25,-25 24,0-24,0 25,0-1,0-24,0 25,0-25,0-1,0 26,0 0,0-26,0 26,0-25,0 24,0 1,0-25,0 24,0-24,0 25,25-25,-25 0,0 24,0-24,0 0,0 0,0-1,0 1,0 25,0-25,0-1,0 1,0 0,0 0,0 24,0-24,0 0,-25-25,25 25,0 0,0-1,0 1,0 0,0 0,0 0,0-1,0 1,0 0,0 0,0 0,0-1,0 1,0 0,0 0,0 0,0-1,-25 1,25-50,25 1,-25-1,0-50,0 26,0-26</inkml:trace>
  <inkml:trace contextRef="#ctx0" brushRef="#br0" timeOffset="1.13449E6">19472 12998,'-25'-25,"25"50,0-1,0 1,0 0,25 25,-25-26,0 26,0-25,0 25,0-26,0 1,24 25,-24-25,0 24,0-24,0 0,0 0,0 24,0-24,0 0,25 0,-25-1,0 1,0 0,0 0,0 0,0-1,0 1,0 0,0 25,0-26,0 1,0 0,0 0,0 0,0-1,0 1,0 0,0 0,0 0,0-1,0 26,0-25,0 0,0-1,0 1,0 0,0 0,0 0,0 0,0-1,0 1,0 0,0 0,0 0,0-1,0 1,0 0,0 0,0 0,0-1,0 1,0 0,0 0,0 0,0-1,0 1,0 0,0 0,0 0,0-1,0 1,0 0,0 0,0 0,0-1,0 1,0 0,0 0,25-25,-25 25,-25-25,50 24,-25 1,0 0,0 0,0-50,0 0,0 0,-25 1,25-1,0-25</inkml:trace>
  <inkml:trace contextRef="#ctx0" brushRef="#br0" timeOffset="1.14039E6">15825 14536,'0'-25,"0"50,25-1,-25 1,25-25,-25 25,25-25,0 0,-1 0,1 0,-25-25,25 25,0 0,0 0,-25 25,24-25,1 0,-25 25,25-50,0 25,0-25,-1 25,-24-25,25 25,-25 25,25-25,-25 25,25-25,0 0,-25-25,24 25,-24-25,25 25,0 0,-25 25,-25-50,0 25</inkml:trace>
  <inkml:trace contextRef="#ctx0" brushRef="#br0" timeOffset="1.14923E6">17239 12601,'-25'0,"25"25,0-1,0 1,0 0,0 0,-24 0,24-1,0 1,0 0,0 25,0-26,0 26,-25 0,25-26,0 26,0 0,0-26,-25 1,25 0,0 0,0 0,0 0,0-1,0 1,0-50,0 1,0-1,0 0,0 0,25 0,-25 0,0 1,25-1,-25 0,24 25,-24-25,25 25,-25-25,25 25,0 0,0 0,-1 25,1 0,-25 0,25 0,-25-1,0 1,-25 0,25 0,0 0,-25-25,25 25,-24-1,-1 1,25 0,-25-25,0 0,0 0,25 25,-24-25,-1 0,0-25,25 0,0 0,25 25,-25-24</inkml:trace>
  <inkml:trace contextRef="#ctx0" brushRef="#br0" timeOffset="1.14947E6">17562 13221,'0'25,"0"0,0-1,0 1,-25 25,25-25,0-1,0 1,0 0,0 0,0 0,0-1,0-48</inkml:trace>
  <inkml:trace contextRef="#ctx0" brushRef="#br0" timeOffset="1.1498E6">17711 13246,'24'0,"-24"25,25-25,0 24,-25 1,-25 0,25 0,-25-25,1 25,24-1,-25-24,0 25,0-25,25 25,25-25,0 0,-25-25,25 25,-1 0,1-25,0 25,0 0,0 0</inkml:trace>
  <inkml:trace contextRef="#ctx0" brushRef="#br0" timeOffset="1.15046E6">18331 12824,'0'0,"-25"0,50 25,-25 24,0-24,0 50,0-26,0 26,0-1,0-24,0 24,-25-24,25-1,0 1,0-25,0 0,0-50,0 0,0 0,0 0,25 1,-25-26,0 25,0 0,24 1,-24-1,25 0,0 0,0 25,0 0,-1 0,-24 25,25-25,-25 25,25-25,-25 25,0-1,0 1,0 0,0 0,-25 0,25-1,-25 1,1 0,-1 0,0-25,0 25,0-1,1-24,-1-24,25-1,25 25,-25-25</inkml:trace>
  <inkml:trace contextRef="#ctx0" brushRef="#br0" timeOffset="1.15068E6">18653 13271,'0'24,"0"1,0 0,0 0,0 0,0-1,0 1,0 25,0-25,0-1,-25 1,25 0,25-25,-25-25,25 0</inkml:trace>
  <inkml:trace contextRef="#ctx0" brushRef="#br0" timeOffset="1.15103E6">18827 13271,'0'0,"25"0,-1 24,1 1,-25 0,0 0,0 0,-25-25,25 24,-24-24,-1 25,0-25,50 0,0 0,-1 0,1 25,0 0,-25 0,0-1,-25-24,25 25,0 0,-25-25,25 25,-24 0,24-1,-25-24,0 0,0 25</inkml:trace>
  <inkml:trace contextRef="#ctx0" brushRef="#br0" timeOffset="1.15174E6">17090 14560,'0'0,"-24"-24,24 48,0 1,24 0,-24 25,0-1,0 1,0 24,0-24,0-1,0 1,0 0,0-1,0-24,0 0,0-50,0 0,0 0,0 1,0-26,25 25,-25-24,0 24,25 0,-25 0,25 0,0 25,-1 0,1 0,0 25,-25 0,25 0,-25 24,0-24,0 0,-25 0,25 0,-25 24,0-49,25 25,-24 0,-1 0,0-25,0 24,0-48,1-1,24 0,0 0</inkml:trace>
  <inkml:trace contextRef="#ctx0" brushRef="#br0" timeOffset="1.15205E6">17314 14883,'24'0,"-48"0,73 0,-24 0,0 25,0-25,-1 24,-24 1,0 0,-24-25,-1 25,0 0,0-1,0-24,50 0,0 0,0 0,0 25,-25 0,24-25,-24 25,-24 0,24-1,-25-24,25 25,-25 0,0-50</inkml:trace>
  <inkml:trace contextRef="#ctx0" brushRef="#br0" timeOffset="1.15232E6">17636 14908,'25'0,"0"24,0-24,-25 25,24 0,-24 0,-24-25,24 25,0-1,-25 1,0-25,25 25,-25-25,25 25,-25-25,50 0,0 0,0 0,0 0,-1 0,1 0,0 0,0 0,0-25,-1 25</inkml:trace>
  <inkml:trace contextRef="#ctx0" brushRef="#br0" timeOffset="1.15289E6">18455 14635,'0'-25,"0"50,0 0,0-1,0 26,0 0,0-1,0 26,0-26,-25 26,25-26,0 1,0-1,-25-24,25 0,0 0,0-50,0 0,25 0,-25-24,0 24,25-25,-25 1,24 24,1 0,0 0,0 1,0-1,0 25,-1 0,1 25,-25-1,25 1,-25 0,0 0,-25 24,25-24,-25 0,25 0,-24 0,-1-1,0 1,0 0,0-25,0 0,1 0,-1-25,25 0,0-24</inkml:trace>
  <inkml:trace contextRef="#ctx0" brushRef="#br0" timeOffset="1.15323E6">18827 14883,'25'25,"-1"-25,1 0,-25 24,25-24,-25 25,0 0,-25 0,0-25,1 25,-1-1,50-24,-1 0,1 0,0 0,-25 25,25-25,-25 25,-25 0,25 0,-25-1,25 1,-25-25,25 25,-24-25,24-25</inkml:trace>
  <inkml:trace contextRef="#ctx0" brushRef="#br0" timeOffset="1.15357E6">19050 14908,'25'0,"0"0,-25 24,24-24,-24 25,25-25,-25 25,0 0,0 0,-25-25,25 24,-24-24,24 25,-25-25,25 25,0 0,25-25,-1 0,1 25,0-25,-25 24,-25 1,25 0,0 0,-25-25,25 25,-24-1,-1 1,0 0,0-25,0 25</inkml:trace>
  <inkml:trace contextRef="#ctx0" brushRef="#br0" timeOffset="1.15579E6">19869 14064,'-25'-25,"25"1,25 24,-25 24,49-24,-24 0,25 0,-26 0,26 0,0 0,-1 0,-24 0,0 0,0 0,-1 0,1 0,0 0,0 0,0 0,-1 0,-48 0,-1 0,0 0</inkml:trace>
  <inkml:trace contextRef="#ctx0" brushRef="#br0" timeOffset="1.15611E6">20141 13667,'0'0,"0"50,0-25,0 0,0 24,0 1,0 24,0-24,0-1,0 1,-24 0,24-1,0 1,0-25,0-1,0 1,24-50,-24 1,0-1,25 0</inkml:trace>
  <inkml:trace contextRef="#ctx0" brushRef="#br0" timeOffset="1.1568E6">20662 13221,'25'0,"-25"25,0 0,0 24,0 1,0 24,0 1,0-1,-25 25,25 0,0 1,0-1,0-25,0 25,0-49,0 0,0-1,0 1,0-25,0 0,0-50,0 0,0 0,0 0,0-24,0-1,0 25,0-24,0-1,25 0,-25 26,0-26,0 25,25 0,-25 1,25-1,0 25,-1-25,1 25,0 0,-25 25,25-25,0 25,-1-1,-24 1,25 0,-25 25,0-26,25 1,-50 0,25 0,0 24,-25-24,1 0,24 0,-25 0,0-1,0 1,0-25,25 25,-24-25,-1 0,0 0,0-25,25 0,-25 1,25-1</inkml:trace>
  <inkml:trace contextRef="#ctx0" brushRef="#br0" timeOffset="1.15722E6">21158 13940,'25'0,"0"25,0-25,0 0,-1 25,-24 0,-24-1,-1-24,25 25,-25 0,0-25,0 25,25 0,-24-25,24 24,-25-24,50 0,-1 0,-24-24,25 24,0 0,0 0,0 0,-1 0,-24 24,25-24,-25 25,0 0,0 0,0 0,-25-1,1 1,24 0,-25-25,25 25,-25-25,25 25,-25-50,25 0</inkml:trace>
  <inkml:trace contextRef="#ctx0" brushRef="#br0" timeOffset="1.15745E6">21481 13940,'0'25,"0"0,0 0,0-1,0 1,0 25,-25-25,25-1,0 1,0 0,0 0,0 0,0-1,0 1,-50-50</inkml:trace>
  <inkml:trace contextRef="#ctx0" brushRef="#br0" timeOffset="1.15824E6">21927 12874,'0'-25,"0"50,0-1,0 26,0-25,0 24,25 1,-25-25,0 49,0-24,0 24,0 1,0-1,0-24,0-1,0 26,0-26,0 1,0 0,0-1,0 1,0 24,0-24,0-1,0-24,0 25,0-1,0-24,0 25,25-1,-25-24,0 25,0-25,0 24,0-24,0 25,0-25,0-1,0 26,0-25,0 0,0 24,0-24,0 0,0 0,0 24,0-24,0 0,0 0,0 24,0-24,0 0,0 0,0-1,0 1,0 0,0 0,0 0,0-1,0 1,-25 0,25 0,0 0,0-50,0 0,25-25,-25 1,0-1</inkml:trace>
  <inkml:trace contextRef="#ctx0" brushRef="#br0" timeOffset="1.1601E6">24755 12750,'0'-25,"0"50,25-25,-50 24,25 1,0 0,0 0,0 24,0-24,0 0,0 0,0 0,0 24,0-24,0 0,0 0,0 24,0-24,0 0,0 25,0-26,0 1,0 25,0-25,0-1,0 1,0 25,0-25,0-1,0 26,0-25,0 0,0-1,0 1,-25 0,25 0,25 0,-25-1,0 1,0 0,0 0,0 0,0-1,0 1,0 0,0 0,-25 0,25 24,0-24,0 0,0 0,0-1,25 1,-25 0,0 0,0 0,0-1,0 1,0 0,-25 0,50 0,-25 0,0-1,0 1,0 0,0 0,0 0,0-1,0 1,0 0,0 0,0 0,25-25,-25 24,0 1,0 0,0 0,0 0,0-1,0 1,0 0,0 0,0 0,0-1,0 1,0 0,0 0,0 0,0-1,0 1,25-25,-50-49,25 24,-25 0</inkml:trace>
  <inkml:trace contextRef="#ctx0" brushRef="#br0" timeOffset="1.16596E6">22473 12650,'0'-24,"0"48,0 1,0 25,0-1,0 1,0 24,0 1,0-26,0 26,0-26,0 1,0 0,0-25,0-1,0 1,0 0,0 0,0-50,0 0,0 0,0 1,0-1,25 0,-25 0,0 0,0 0,25 1,-1-1,1 0,0 25,0 25,0 0,-25-1,0 1,0 0,0 0,-25 0,25 0,-25-1,0 1,0 0,1-25,-1 0,25 25,-25-25,0-25,25 0,-25 25,25-25,25 1</inkml:trace>
  <inkml:trace contextRef="#ctx0" brushRef="#br0" timeOffset="1.16618E6">22796 13072,'0'25,"0"0,0-1,0 1,-25 0,25 0,0 0,0 0,0-1,0 1,0 0,-25 0,25 0,0-1,25-48,-25-1,0 0</inkml:trace>
  <inkml:trace contextRef="#ctx0" brushRef="#br0" timeOffset="1.16647E6">22944 13122,'25'0,"0"24,0 1,-25 0,-25 0,0 0,25 0,-25-25,1 24,-1-24,25 25,-25-25,50 0,0 0,-1 0,1 0,-25-25,25 25,0 0,0 0,-1-24,1 24,0-25</inkml:trace>
  <inkml:trace contextRef="#ctx0" brushRef="#br0" timeOffset="1.16718E6">23812 12601,'-24'25,"48"-1,-24 1,0 25,0-1,0 26,0-26,0 1,0 24,0-24,0 0,0-26,0 1,0 25,0-25,0 0,-24-50,24 0,0 0,0 0,24 0,-24 1,0-26,0 25,25 0,0 1,0-1,0 50,0-25,-25 24,24 1,-24 0,0 0,0 0,0-1,-24 1,24 0,-25 0,0 0,0-25,25 25,-25-25,0 0,1 0,-1 0,25-25,0 0,0 0,0 0</inkml:trace>
  <inkml:trace contextRef="#ctx0" brushRef="#br0" timeOffset="1.16741E6">24135 12973,'0'25,"0"-1,0 1,0 0,0 0,0 0,0-1,0 1,-25 0,25 0,0 0,0 0,0-1,-25 1,25 0,25-50,-25 0,0 1,0-1</inkml:trace>
  <inkml:trace contextRef="#ctx0" brushRef="#br0" timeOffset="1.16772E6">24259 13047,'25'0,"0"25,-25 0,24-25,-24 25,25-1,-50-24,25 25,-24-25,-1 25,50-25,-1 25,1-25,-25 25,0 0,0-1,-25-24,25 25,-24-25,24 25,-25 0,0 0,-25-25,26 24</inkml:trace>
  <inkml:trace contextRef="#ctx0" brushRef="#br0" timeOffset="1.16852E6">22448 14337,'0'25,"0"0,0 24,0-24,0 50,0-26,0 26,0-26,0 1,0-1,25 1,-25 0,0-26,0 1,0 0,-25-25,50 0,-25-25,0 0,0 1,0-26,0 25,0 0,0 1,0-1,25 0,-25 0,0 0,25 25,-25-24,24 24,1 24,-25 1,25-25,-25 25,0 0,25 24,-25-24,-25 0,25 0,0 0,0-1,-25 1,25 0,-25-25,25 25,-24 0,-1-25,0 0,0 0,25-25,-49-50,24 75,25-49</inkml:trace>
  <inkml:trace contextRef="#ctx0" brushRef="#br0" timeOffset="1.16877E6">22696 14734,'0'0,"25"0,0 0,-25 25,25-25,0 25,-25-1,0 1,-25-25,25 25,-25 0,0-25,0 0,25 25,-25-25,1 24,48-24,1 0,0 0,-25-24,25 24,0 0,0-25,-1 25,-24-25</inkml:trace>
  <inkml:trace contextRef="#ctx0" brushRef="#br0" timeOffset="1.16906E6">22920 14709,'24'0,"1"0,-25 25,25-25,0 25,-25 0,0-1,-25 1,0-25,25 25,-25-25,25 25,-24-25,48 0,1 0,0-25,0 25,0 0,-1 0,1 0,0 0,0 0,-50-74</inkml:trace>
  <inkml:trace contextRef="#ctx0" brushRef="#br0" timeOffset="1.16985E6">23788 14213,'0'-25,"0"50,0 0,0 0,0 24,0-24,24 50,-24-26,-24 1,24 24,0-24,0-1,0 26,0-50,0 24,0-24,-25 0,25-50,0 0,0 0,0 1,25-26,-25 25,0 0,0 1,24-1,1 0,0 25,-25 25,25-25,-25 25,25-25,-25 24,0 1,0 0,0 0,-25 0,25-1,-25-24,25 25,-25 0,0 0,1-25,-1 25,0-25,0-25,25 0,0 0</inkml:trace>
  <inkml:trace contextRef="#ctx0" brushRef="#br0" timeOffset="1.17011E6">23986 14684,'25'-24,"0"48,0-24,-1 0,-24 25,25-25,-25 25,-25 0,25 0,-24-1,-1-24,25 25,-25 0,50-25,0 0,-1 0,1-25,0 25,0-25,0 1</inkml:trace>
  <inkml:trace contextRef="#ctx0" brushRef="#br0" timeOffset="1.17042E6">24209 14610,'25'0,"0"0,0 0,-25 25,25 0,-25-1,0 1,-25-25,25 25,-25 0,0 0,50-25,-25 24,25-24,0 0,-1 25,-24 0,0 0,0 0,-24-1,24 1,-25 0,0 0,0 0,0-1,1 1,-1-25</inkml:trace>
  <inkml:trace contextRef="#ctx0" brushRef="#br0" timeOffset="1.23039E6">1612 8731,'-25'-25,"50"25,-25 25,25-25,0 25,0-25,-25 25,25-25,-1 0,1 0,0 0,0 0,0 0,-1 0,1 0,0 0,0 0,0 0,-1 0,1 0,0 25,0-1,0-24,-1 0,-24 25,25-25,0 0,0 0,0 0,-1 0,1 0,0 0,0 0,0 0,-1 0,1 25,0-25,-25 25,25-25,0 25,-1-25,1 24,0-24,0 0,0 0,-1 0,1-24,0 24,0 0,0-25,0 25,-1 0,1 0,0 0,0 0,0 25,-1-25,1 0,0 24,0-24,0 25,-1-25,1 0,0 0,0 0,0 0,-1 0,1 0,0 0,0-25,0 25,-1 0,1 0,0 0,-25 25,25-25,0 0,-1 25,1-25,0 0,0 25,0-25,-1 0,1 0,0 0,25-25,-26 25,1-25,0 25,0-25,0 25,0 0,-1-24,26 24,-25 0,0 0,-1 24,1-24,0 25,0-25,24 25,-24-25,0 25,0-25,0 25,-1-25,1 0,0 0,0 0,0 0,-1-25,1 25,0 0,25-25,-26 25,1-25,0 25,0-25,0 25,-1 0,1 0,0 0,0 0,0 0,-1 0,1 25,0-25,0 0,24 0,-24 0,0 0,0 0,0 0,0 0,-1-25,1 25,0-24,0 24,0 0,-1-25,1 25,25 0,-25 0,-1 25,1-25,25 0,-25 0,-1 24,1-24,0 0,25 0,-26 25,1-25,0 0,0-25,0 25,-1 0,1 0,0 0,-25-24</inkml:trace>
  <inkml:trace contextRef="#ctx0" brushRef="#br0" timeOffset="1.23722E6">2679 16520,'0'-25,"0"50,0 0,0 0,25 24,-25-24,0 25,0-26,0 26,0-25,0 0,0-1,0 1,0 0,-25-25</inkml:trace>
  <inkml:trace contextRef="#ctx0" brushRef="#br0" timeOffset="1.23736E6">2480 16594,'0'25,"0"0,0 0,0 0,25-1,-25 1,25 25,-25-25,25-1,0 1,-25 0,24-25,1 25,-25-50</inkml:trace>
  <inkml:trace contextRef="#ctx0" brushRef="#br0" timeOffset="1.23753E6">2877 16619,'0'25,"0"0,-24-25,24 25,0-1,-25 1,0 0,25 0,-25 24,0 1,-24-25,24 24,0-24,-25 0,26 0</inkml:trace>
  <inkml:trace contextRef="#ctx0" brushRef="#br0" timeOffset="1.23783E6">2332 17041,'-25'0,"50"0,-25 25,24-25,1 0,0 0,0 0,24-25,1 25,-25 0,24-25,1 25,-25-25,25 25,-26-25,1 25,0 0,0 0,0 0,-1 0,-24 25,25-25,-25 25,0 0,0 0,0-1,-25 1,25 0,0 0,0 24,0-24,-24 0,24 25,0-26,0 1,-25 0,25 0,-25-25,0-25</inkml:trace>
  <inkml:trace contextRef="#ctx0" brushRef="#br0" timeOffset="1.23803E6">2555 17165,'-25'0,"25"25,25-25,0 0,-1 24,1-24,0 0,0 0,0 0,0 0,-1 0,1 0,-50 0</inkml:trace>
  <inkml:trace contextRef="#ctx0" brushRef="#br0" timeOffset="1.2382E6">2480 17363,'0'25,"25"-25,0 0,0 25,24-25,-24-25,25 25,-25 0,24 0,-24 0,25-25,-25 25,-1 0,1 0</inkml:trace>
  <inkml:trace contextRef="#ctx0" brushRef="#br0" timeOffset="1.23888E6">3373 16520,'-24'25,"-1"0,0-1,25 1,-25 0,0 0,1 0,-1-1,25 1,25-25,-1 0,-24-25,25 25,0 0,0 0,-25 25,0 0,0 0,-25 0,0-1,25 1,-25 0,25 0,25-25,-25-25,25 25,-25-25,25 25,0-25,-1 25,-24 25,0 0,-24 0,24 0,-25-1,25 1,-25 0,0 0,25 0,-25-25,25 24,0-48,25-1,0 0,0 0,0 25,-1-25,1 25,0 0,0-24,0 24,-1 0,1 0,0 0,-25 24</inkml:trace>
  <inkml:trace contextRef="#ctx0" brushRef="#br0" timeOffset="1.23903E6">3497 16991,'0'50,"0"-100,0 125,0-26,0-24,0 25,0-26,0 26,0-25,0 24,0-24,0 0,0 0,0 0,0-1,-24-24,-1-24,25-1,-25 25,0-50</inkml:trace>
  <inkml:trace contextRef="#ctx0" brushRef="#br0" timeOffset="1.23921E6">3299 17140,'0'0,"0"25,0 0,0-1,0 1,-25 0,25 0,-25 0,25-1,0 1,-24 0,24 0,-25-25,25 25,-25-25,0 0,0 0,25-25,-24 25,24-25,-25 0,25 0,0 1</inkml:trace>
  <inkml:trace contextRef="#ctx0" brushRef="#br0" timeOffset="1.23939E6">3547 17239,'0'0,"25"0,0 25,-1-25,1 0,0 0,0 25,0-25,0 0,-1 25,-48-25,-1-25</inkml:trace>
  <inkml:trace contextRef="#ctx0" brushRef="#br0" timeOffset="1.23955E6">3597 16768,'0'25,"0"0,24-25,1 24,0 1,0 0,0-25,-25 25,25-25,-25 25</inkml:trace>
  <inkml:trace contextRef="#ctx0" brushRef="#br0" timeOffset="1.24007E6">3969 16446,'0'24,"25"-24,-25 25,24-25,1 25,0-25,0 0,0 0,-1 0,-24-25,25 25,0-25,-50 25,25 25,-25 0,1 0,-1 0,0-1,0 1,0 0,1 0,-26-25,25 25,-24-25,24 0,0 24,0-48,50 24,0 0,0 0,-1 0,26 0,0-25,-26 25,26 0,0 0,-26 0,26 0,-25 0,0-25,-1 25,1 0,-25-25,-25 25,1 0,-1-25</inkml:trace>
  <inkml:trace contextRef="#ctx0" brushRef="#br0" timeOffset="1.2406E6">4093 16346,'0'-25,"0"50,25 0,-25 25,0-1,0 1,0 24,0-24,0 0,0 24,0-24,0-1,0 1,0-1,0-24,0 0,0-50,0 0,0-24,0 24,24-25,-24 26,0-1,0 0,0 0,0 0,-24 25,-1 25,25 0,-25-25,0 25,0 0,1 24,24-24,-25-25,25 25,-25-25,50 0,-25-25,25 25,-1-25,1 25,0 0,-25 25,25-25,-25 25,0 0,0-1,0 1,-25 0,25 0,-25 0,25-1,-25 1,25 0,0 0,0 0,0-1,25 1,0-25,0 25,0-25,-1 0,-24 25,25-25,0 0,0 0</inkml:trace>
  <inkml:trace contextRef="#ctx0" brushRef="#br0" timeOffset="1.24111E6">4192 16966,'0'25,"0"0,0 0,0 0,-25-1,25 26,-25-25,1 24,24-24,-25 0,0 0,25 0,-25-25,0 24,1-24,24-24,-25 24,25-25,0 0,0 0,0 0,0 1,25-1,-25-25,24 25,1 1,0 24,0-25,24 0,-24 0,0 0,25 1,-26 24,26-25,0 0,-26 0,26 25,-25 0,0 0,-1 0,1 25,-25 0,0 0,0-1,0 1,0 0,-25 25,1-26,-1 1,0 25,0-25,25-1,-25 1,1-25,24 25,-25-25,0-25,0 0,25 1,0-1,0-25,0 25,25 1,0 24,0 0,-1 24,1-24,0 25,0 0,-25 0,25 0,-1-1,1-24,-25 25,25 0,0-25</inkml:trace>
  <inkml:trace contextRef="#ctx0" brushRef="#br0" timeOffset="1.24167E6">4837 16570,'25'24,"-25"1,0 0,-25 0,25 0,-25-1,0 1,50-25,-25-25,25 25,0 0,0 0,-1 0,1 25,-25 0,0 0,0 0,-25-1,25 26,-24-25,-1 0,25-1,-25 1,25 0,0 0,0-50,25 25,-25-25,25 25,-1 0,1 25,0 0,-25 0,0-1,0 1,0 0,-25 0,25 0,-25-1,25 1,-24-50,24 1</inkml:trace>
  <inkml:trace contextRef="#ctx0" brushRef="#br0" timeOffset="1.24185E6">5035 16495,'25'0,"0"0,0 0,0 0,-1 0,1 0,0 0,0 0,0 0,-1 0,1 25,-25 0,-25 0</inkml:trace>
  <inkml:trace contextRef="#ctx0" brushRef="#br0" timeOffset="1.24219E6">5085 16768,'0'0,"25"0,0 0,-1-25,1 25,0 0,0 0,24-25,-24 25,0 0,0 0,0 0,-50 25,0-25,0 25,0-25,25 25,0 0,0-1,0 26,0-25,0 24,25-24,-25 25,0-1,0 1,0 0,0-26,0 1,0 25,0-25,0-1,0 1,0 0,-25-25,25 25,-24-50,-1 0,0 0,25-24</inkml:trace>
  <inkml:trace contextRef="#ctx0" brushRef="#br0" timeOffset="1.24291E6">5556 16570,'25'0,"0"0,0-25,-1 25,1 25,0-25,0 0,-25 24,0 1,0 0,-25-25,25 25,-25 0,0-1,1 1,24 0,-25 0,0 0,50-25,0 0,-1-25,1 25,0 0,0 0,0 0,-1 0,1 0,-25 25,0-1,0 1,-25 0,25 25,-24-26,24 1,-25 0,0 0,0 0,0-1,1-24,-1 0,0 0,0-24,0-1,25 0,-24 0,24 0,0 1,24 24,1 0,0 0,0 0,0-25,-1 25,26 0,-25-25,24 25,-24-25,0-24,25 24,-25 0,-1 0,-24 0,25 1,-25-1,25 50,-25-1,0 1,0 25,0-25,0 24,0 1,0-25,0 24,0-24,0 0,0 0,25-50,-25 0,0-25,0 26,25-26,-25-24,24 24</inkml:trace>
  <inkml:trace contextRef="#ctx0" brushRef="#br0" timeOffset="1.24309E6">6127 16446,'0'0,"25"0,-25 24,24 26,-24-25,0 24,0 1,0 0,0 24,0 0,0-24,25 24,-25-24,0 0,0 24,0-24,0-1,0-24,0 25,0-26</inkml:trace>
  <inkml:trace contextRef="#ctx0" brushRef="#br0" timeOffset="1.2433E6">6424 16594,'0'-24,"25"24,-25 24,25-24,0 0,0 0,-1 0,1 25,0-25,0 25,-25 0,-25-25</inkml:trace>
  <inkml:trace contextRef="#ctx0" brushRef="#br0" timeOffset="1.24377E6">6325 16867,'25'0,"0"0,0 25,-1 0,-24 0,0 24,0-24,-24 25,24-26,-25 26,25-25,0 0,0-1,0-48,0-1,25-25,-1 25,-24-49,25 24,0 1,0-26,-25 26,25-26,-25 26,0-1,0 1,24 24,-48-25,24 25,0 1,0-1,0 0,-25 0,25 50,0 0,25 0,-25 24,24 1,-24-1,25 26,0-26,0 26,-25 24,25-25,-1 1,1-1,0 1,0-1,24-24,-24-1,0-24,0 25,0-26,0-24,-25 25,0-50,0 1,0-26,0 25,-25-24,0-26,25 26</inkml:trace>
  <inkml:trace contextRef="#ctx0" brushRef="#br0" timeOffset="1.2439E6">6672 16346,'0'0,"25"0,0 25,0-25,24 25,-24-25,25 25,-25 0,0-1</inkml:trace>
  <inkml:trace contextRef="#ctx0" brushRef="#br0" timeOffset="1.2442E6">7243 16669,'0'0,"0"-25,-25 0,25 0,25 50,-25 0,0 0,0 24,0 1,25 24,-25 1,0-26,0 26,0-26,0 1,0-25,0 24,0-24,0-50,0-24,0 24,-25-25</inkml:trace>
  <inkml:trace contextRef="#ctx0" brushRef="#br0" timeOffset="1.24443E6">7094 16520,'25'0,"0"0,24 0,-24 0,25 25,-1 0,1-25,24 24,-24 1,-25 25,24-25,-24-1,25 26,-25-25,-25 24,24-24,-24 25,0-25,0 24,-24-24,-1 25,0-1,0-24,-24 25,24-26,-25 1,25 0,-24 0,24-25</inkml:trace>
  <inkml:trace contextRef="#ctx0" brushRef="#br0" timeOffset="1.24471E6">7962 16718,'-25'-24,"50"24,-25 24,25-24,0 0,0 0,0 0,-1 0,26 0,-25-24,0 24,-1 24,1-24,0 0,0 0,-50 0,0 25</inkml:trace>
  <inkml:trace contextRef="#ctx0" brushRef="#br0" timeOffset="1.2449E6">7863 16917,'-25'0,"50"0,0 0,24 0,-24 0,25 0,24-25,-24 25,-25 0,24 0,1 0,-25 0,0 0,-1 0,1 0,0 0</inkml:trace>
  <inkml:trace contextRef="#ctx0" brushRef="#br0" timeOffset="1.24511E6">8161 16396,'0'50,"0"-26,0 26,0 24,0 1,-25-1,25 1,-25 24,25-25,0 1,0-26,0 26,0-1,0-49,0 24,25-24</inkml:trace>
  <inkml:trace contextRef="#ctx0" brushRef="#br0" timeOffset="1.24546E6">8632 16644,'0'0,"0"25,-25-25,0 25,1-1,24 26,0 0,0-1,0 1,24-1,-24 1,25 0,0-26,-25 1,25 0,0 0,-1-25,1 0,0 0,0-25,0-25,-1 26,1-26,0 0,-25 26,25-26,-25 0,0 1,0-1,0 1,-25-1,0 0,25 26,-25-1,1 0,-1 25,0 0,0 0,25 25,-25 24,1 1,-1 0,25-1</inkml:trace>
  <inkml:trace contextRef="#ctx0" brushRef="#br0" timeOffset="1.24643E6">9227 16545,'0'25,"25"-1,-25 1,0 25,0-1,0 26,0-26,0 1,0-25,0 24,0-24,0 0,0-50,0 0,0 1,25-26,-25 0,25 1,-25-1,25 25,-25-24,24 24,1 0,0 25,-25 25,25 0,-25 24,0 1,0 0,0-1,-25 1,25-1,0-24,-25 0,25 0,0 0,-25-25,25-25,-24 0,24 0,24 0,-24-24,25 24,0-25,0 1,0-1,-1 25,1 1,25-1,-1 0,-24 25,25-25,-1 25,1-25,0 25,-1 0,1 0,-1 0,1 0,-25 25,0-25,-50 0,0 0,0 0,0 0,1 0,-1-25,0 1,0 24,25-25,0 0,-25 0,25 0,0 1,0-1,-24 0,24 50,24 0,-24 24,0-24,0 25,0 24,0 0,0 1,0-1,0 1,0-1,0 0,0 1,0-26,0 1,0 0,0-26,0 1,-24-25,-1 0,25-25,-25 1,0-1,25 0,-25-25,1 1,24 24,-25-25,0 26,25-1,-25 0,25 0,25 25,0-25,0 25,-1-24,1 24,25 0,-25-25,24 25,-24 0,0-25,24 25,-24 0,0 0,0 0,-25 25</inkml:trace>
  <inkml:trace contextRef="#ctx0" brushRef="#br0" timeOffset="1.24658E6">10294 17066,'0'24,"0"1,0 0,0 0,0 0,0-1,0 1,-25 0,25 25,-25-26,1 1,-1 0</inkml:trace>
  <inkml:trace contextRef="#ctx0" brushRef="#br0" timeOffset="1.27067E6">11063 16545,'0'25,"25"-25,-25 24,0 26,0-25,0 24,0 1,0 24,0-24,0 0,0-1,0 1,0-25,0-1,24-24,-24-24,0-1,0-25,0 1,0-26,0 26,0-1,0 25,0-24,0 24,25 25,-25-25,25 25,0 25,0 0,0-1,-25 1,24 0,-24 0,0 0,0-1,0 1,-24 25,24-25,-25-1,0 1,0-25,25 25,-25-25,25 25,0-50,0 0,25-24,0-1,0 25,24-24,-24-1,0 0,0 1,0-1,-1 25,1 1,-25-1,25 25,-50 25,25-1,-25 1,1 0,24 0,-25 0,0-1,25 1,0 0,0 0,0-50,25 25,-25-25,25 0,-25 1,24-1,1 0,0 25,-25 25,0 0,0 24,0 1,25 24,-25-24,0 24,-25 25,25-24,0-1,0 25,-25-24,25-1,0 1,0-26,0 1,0 0,0-26,0-48,0-26,0 25,0-49,0-1,0 1</inkml:trace>
  <inkml:trace contextRef="#ctx0" brushRef="#br0" timeOffset="1.27083E6">11534 16346,'0'-25,"25"25,0 0,0 25,-1-25,1 25,0-25,0 0,0 25,-1-25</inkml:trace>
  <inkml:trace contextRef="#ctx0" brushRef="#br0" timeOffset="1.27133E6">11534 16619,'25'0,"0"0,0 0,-1 0,26-25,-25 25,0 0,-1-24,1 24,0 0,-25 24,0 1,-25-25,0 25,1 0,-1 0,0-1,0 1,0 0,1 0,-1 0,0-25,25 24,-25-24,50 0,0 0,-25-24,25 24,-1 0,1 0,0-25,0 25,0 0,-1 0,1 0,-50 25,1-1,-1 1,0 0,0 0,0 0,1-1,-1-24,0 25,0 0,50-25,0 0,0 0,-1-25,1 25,0 0,0-25,0 25,-1 0,1 0,0-24,0 24,-50 0</inkml:trace>
  <inkml:trace contextRef="#ctx0" brushRef="#br0" timeOffset="1.27149E6">11683 16768,'0'0,"0"25,25 0,-25-1,0 26,0 0,0-26,0 26,0-25,0 24,0-24,0 0,0 0,-25 0,25-1</inkml:trace>
  <inkml:trace contextRef="#ctx0" brushRef="#br0" timeOffset="1.27169E6">11584 17214,'0'0,"-25"0,50 0,0-24,24 24,-24 0,0 0,0 0,-1 0,26-25,-25 25,24 0,-24 0,0 0,0 0,0 0,-1 0,1 0,-25 25,0-50,-25 25</inkml:trace>
  <inkml:trace contextRef="#ctx0" brushRef="#br0" timeOffset="1.27192E6">12154 16743,'25'0,"0"-25,0 25,0 0,-1-24,1 24,0 0,0 0,24 0,-24-25,0 25,25 0,-26-25,1 25,25-25,-25 0</inkml:trace>
  <inkml:trace contextRef="#ctx0" brushRef="#br0" timeOffset="1.27256E6">12799 16297,'-25'-25,"50"50,-50-75,25 25,-24 25,-1 0,0 0,0 25,25 0,-25 0,1-1,24 1,0 0,0 0,24 0,-24 0,25-25,0 24,0-24,24 0,-24 0,25 0,-1 0,-24-24,25 24,-25 0,-1-25,1 25,-50 25,1-1,-1 1,-25 25,1-25,24 24,-25 1,1-1,24 1,0 0,0-1,25 26,-25-26,25 1,0-1,0-24,0 0,0 0,0 0,25-25,0-25,-25-25,25 1,0 24,-1-25,-24 1,25-1,0-24,-25 49,25-25,0 25,-25-24,24 49,-24-25,25 0,0 25,-25-25,25 25,0 0,-25-24,24 24,1 0,0 24,-25 1,0 0,0 0,0 24,-25-24,25 0,0 25,-25-1,25 1,0-25,0 24,0 1,0-1,0-24,0 25,0-25,0-1,0 1,0 0,0 0,0 0,-24-50,-26-25,50 25,-25 1</inkml:trace>
  <inkml:trace contextRef="#ctx0" brushRef="#br0" timeOffset="1.27345E6">12824 16842,'25'0,"0"0,-1-24,1 24,0 0,0 24,-25 1,0 0,-25-25,25 50,-25-26,0 1,25 0,-24 0,-1 0,0-1,25 1,-25-25,50-25,-25 1,25-1,-25-25,25 25,-1-24,-24 24,25-25,-25 1,25 24,-25 0,0 0,25 25,-50 0,25 25,0 0,0 0,-25 0,25 24,-25-24,25 0,0 0,0-1,25-24,-25-24,25-1,0 0,0-25,-1 1,1 24,0 0,-25 0,25 1,0-1,-1 50,-24-1,0 1,-24 0,24 0,0 0,-25-1,25 26,-25-25,50-25,0-25,-1 0,1 0,-25 1,25 24,0 0,-25 24,0 1,-25 25,0-1,0-24,1 25,-1-1,0 1,0 0,0-26,25 1,0 0,25-50,0 25,0-25,0 1,-1-26,26 25,0 0,-25-24,24 24,1 0,-1-24,-24 24,0 25,0-25,-25 0,-25 0,0 25,0-24,1 24,-1-25,25 0,-25 0,25 50,25 0,-25 0,0 24,0 1,0-1,0 26,0-1,0 25,0-24,-25 24,25 0,0-24,0-1,0-49,0 49</inkml:trace>
  <inkml:trace contextRef="#ctx0" brushRef="#br0" timeOffset="1.27376E6">14089 16396,'0'25,"0"0,0 24,-25 1,25 24,-25 25,25 1,-24-1,24-25,0 25,0-24,24-1,-24-24,25-25,0 24,25-49,-26 0,26 0</inkml:trace>
  <inkml:trace contextRef="#ctx0" brushRef="#br0" timeOffset="1.27401E6">14635 16297,'0'24,"0"1,25 0,-25 50,0-26,0 26,0-26,0 26,0-26,0 1,0-25,24 24,-24-24,0-75,-24 26</inkml:trace>
  <inkml:trace contextRef="#ctx0" brushRef="#br0" timeOffset="1.27425E6">14486 16272,'0'0,"0"-25,-25 25,0-25,50 25,0 0,0 0,0 0,-1 25,26 0,-25-25,24 25,1-1,-25 1,0 0,24 25,-24-25,-25-1,25 1,-25 0,0 0,0 24,-25-24,25 0,-25 0,25 0,-25-1,1 1,-1 0,0 0,25 0,-25-1,25-48</inkml:trace>
  <inkml:trace contextRef="#ctx0" brushRef="#br0" timeOffset="1.27443E6">15081 16594,'0'25,"0"0,-25 0,25 0,0-1,0 1,0 0,0 25,-24-26,24 26,0-25,0 0,0-1,-25 1</inkml:trace>
  <inkml:trace contextRef="#ctx0" brushRef="#br0" timeOffset="1.2747E6">14387 16991,'25'0,"-1"0,1 25,25-25,-1 0,1 0,24-25,1 25,-1 0,1-25,-1 25,0 0,-24-24,24 24,-24 0,-25 0,0 0,-1 0,1 0,-50 24,1-24,-1 0,-25 25,25-25</inkml:trace>
  <inkml:trace contextRef="#ctx0" brushRef="#br0" timeOffset="1.2749E6">14709 17190,'-25'24,"25"1,0 0,0 0,0 24,0-24,0 0,0 25,0-26,0 26,0-25,0 0,0 0,0-1,25-24,-25-24,-25-1</inkml:trace>
  <inkml:trace contextRef="#ctx0" brushRef="#br0" timeOffset="1.27515E6">14585 17066,'0'-25,"25"25,25 0,-26 0,26 0,-25 25,24-25,-24 24,25 1,-1 0,-24 25,0-26,0 1,-25 0,25 25,-25-26,0 1,0 0,-25 0,0 0,25 24,-50-24,26 0,-1 0,0-25,0 25,0-25,1 0,-1-25,0 0,25 0,0 0</inkml:trace>
  <inkml:trace contextRef="#ctx0" brushRef="#br0" timeOffset="1.27533E6">15602 17090,'0'25,"0"0,0 0,0 0,0-1,0 1,0 0,0 0,0 0</inkml:trace>
  <inkml:trace contextRef="#ctx0" brushRef="#br0" timeOffset="1.27559E6">16297 16421,'-25'-25,"25"50,0 24,25-24,-25 25,0-1,0 1,0 0,0-1,24-24,-24 25,0-26,-24-24</inkml:trace>
  <inkml:trace contextRef="#ctx0" brushRef="#br0" timeOffset="1.27587E6">16073 16247,'0'0,"25"-25,0 25,0 0,0 0,24 25,-24-25,25 25,-26-25,26 25,-25-1,25-24,-26 25,26 0,-25 0,-25 0,25 0,-25-1,0 1,0 0,0 0,-25 0,0-1,0 1,0 0,1 0,-1 0,-25-1,25 1,0 0,1-25,-1 25,0-25</inkml:trace>
  <inkml:trace contextRef="#ctx0" brushRef="#br0" timeOffset="1.27613E6">16718 16619,'0'0,"25"0,0 0,-25 25,25-25,-25 25,0 0,0-1,-25 1,25 0,-25 25,0-26,25 1,-24-25,24 25,-25 0,50-25,-1 0,1 0,0-25,0 25,0-25,-1 0,1 25,-25-24,-49-26</inkml:trace>
  <inkml:trace contextRef="#ctx0" brushRef="#br0" timeOffset="1.27639E6">16148 17066,'0'24,"25"-24,-1-24,1 24,25 0,-1 0,1-25,25 25,-1-25,0 25,-24-25,24 25,1-25,-1 25,-24 0,-1 0,1 0,-25 0,0 0,-1 0,-48 25,-1 0,-25-50,1 50,-1-25</inkml:trace>
  <inkml:trace contextRef="#ctx0" brushRef="#br0" timeOffset="1.27658E6">16396 17165,'-25'25,"25"-1,-25 1,25 0,0 25,25-1,-25-24,0 25,0-26,0 26,0-25,0 0,0 0,0-1,0 1,0-50,0 1,-25-1,25-25,0 25</inkml:trace>
  <inkml:trace contextRef="#ctx0" brushRef="#br0" timeOffset="1.27679E6">16247 17190,'0'-75,"0"150,25-150,0 50,-1 25,1 0,25 0,-25 25,24-25,1 25,-25 0,24 0,-24-1,-25 1,25 0,-25 0,0 0,0-1,0 1,-25 0,25 0,-25 0,1-1,-26 1,25 0,0 0,1-25,-1 25,0-25,-25-50,50 25</inkml:trace>
  <inkml:trace contextRef="#ctx0" brushRef="#br0" timeOffset="1.27698E6">17388 17016,'0'25,"0"0,0-1,0 1,0 0,-25-25,50 25</inkml:trace>
  <inkml:trace contextRef="#ctx0" brushRef="#br0" timeOffset="1.27723E6">18008 16346,'0'25,"0"0,0 25,0-1,0 1,0-1,0 1,0 0,0-26,0 26,0 0,0-26,-25-24,25-24</inkml:trace>
  <inkml:trace contextRef="#ctx0" brushRef="#br0" timeOffset="1.27748E6">17810 16222,'25'-25,"-1"25,1 0,25 0,-25 0,24 0,1 25,-1-25,1 25,-25 0,24-25,-24 25,0-1,-25 1,25 25,-25-25,0 0,-25-1,25 26,-25-25,25 0,-49 24,24-24,0 25,-25-26,1 1,24 0,0 0,0 0,1-25,-1 0,-25-50,25 25</inkml:trace>
  <inkml:trace contextRef="#ctx0" brushRef="#br0" timeOffset="1.27781E6">18331 16545,'24'25,"1"-25,-25 24,25-24,-25 25,0 0,0 0,0 0,-25-1,0 1,1-25,24 25,-25 0,25 0,25-25,-1 0,1 0,0 0,0 0,-25 24,0 1,0 0,-25-25,0 25,25 0,-25-25,1 24,-26 1,25 0,-24-25,-1 25</inkml:trace>
  <inkml:trace contextRef="#ctx0" brushRef="#br0" timeOffset="1.27805E6">17686 17041,'25'0,"-1"0,1 25,0-25,25 0,-1 0,1 0,24-25,-24 25,24 0,1 0,-1 0,0-25,-24 25,24 0,-24 0,0 0,-1 0,1 25,0-25,-26 0,-48 0,-26-50,0 50</inkml:trace>
  <inkml:trace contextRef="#ctx0" brushRef="#br0" timeOffset="1.27828E6">18083 17264,'0'25,"-25"-25,25 25,0-1,0 26,-25-25,25 24,0-24,-25 25,25 0,0-1,-25-24,25 0,0 0,0-1,0 1,0-50,25 1,-50-26,25 0,0 1</inkml:trace>
  <inkml:trace contextRef="#ctx0" brushRef="#br0" timeOffset="1.27855E6">17934 17165,'0'-25,"0"50,25-25,-1 0,1 0,0 0,25 25,-26-25,26 0,0 24,-1-24,-24 0,25 25,-26 0,1-25,0 25,-25 0,25-25,-25 24,0 1,-25 0,25 0,-25 0,0-1,1 1,-1 25,-25-25,25 0,-24-1,-1 1,1 0,-1 0,25-25,0 25,1-50,-1 0,25 0,-25 0</inkml:trace>
  <inkml:trace contextRef="#ctx0" brushRef="#br0" timeOffset="1.27887E6">18852 16297,'24'-25,"1"25,0 25,0-25,0 24,24 1,-24 25,0-25,0 24,24 26,-24-26,0 1,0 0,-1-1,-24 26,25-26,-25 1,0 24,0-24,-25 24,1-24,-1 24,0 1,-25-26,1 26,-1-1,1 1,-1-26,-24 1</inkml:trace>
  <inkml:trace contextRef="#ctx0" brushRef="#br1" timeOffset="1.35513E6">8434 15776,'-25'0,"50"-25,-1 50,1-25,0 0,0 0,24 0,-24 0,0 0,0 0,0 0,24 0,-24 25,0-25,0 0,-1 0,1 0,0 0,0 0,0 0,-1 0,1 0,-50 0,1-25,-1 25</inkml:trace>
  <inkml:trace contextRef="#ctx0" brushRef="#br1" timeOffset="1.35552E6">8384 16024,'-25'-25,"50"25,0 0,24 25,-24-25,25 0,-1 0,-24 0,25 0,-1 0,-24 0,25 0,-25 0,-1 0,1 0,0 0,0 0,0 0,-25-25</inkml:trace>
  <inkml:trace contextRef="#ctx0" brushRef="#br1" timeOffset="1.35614E6">9376 15379,'0'-25,"-25"0,50 50,-25 0,0 25,0 24,0 0,0 26,0-26,0 25,0 0,0-24,0-1,0-24,0-1,0 1,0-25,0 0,-25-50,25 0,25-25,-25 26,0-26,0 0,0 26,0-26,0 25,25-24,-25 24,25 0,0 0,-1 0,1 25,0 0,0 25,0 0,-1 0,-24 0,0-1,0 1,0 0,0 0,-24 0,-1-1,25 1,-25 0,0 0,25 0,-25-25,1 24,-1-24,25 25,-25-50,0 1,25-1,25 0</inkml:trace>
  <inkml:trace contextRef="#ctx0" brushRef="#br1" timeOffset="1.35636E6">9773 15875,'0'25,"0"0,0-1,0 1,0 0,0 0,-25 0,25-1,0 1,0 0,0 0,0 0</inkml:trace>
  <inkml:trace contextRef="#ctx0" brushRef="#br1" timeOffset="1.35654E6">9947 15875,'0'0,"0"25,0 0,0-1,0 1,0 0,0 0,0 0,0-1,0 1,0 25,0-25,0-1,0 1,0 0</inkml:trace>
  <inkml:trace contextRef="#ctx0" brushRef="#br1" timeOffset="1.35699E6">10567 15429,'-25'0,"0"0,25 24,-25 1,1 25,24-1,-25 26,0-1,25 1,0-1,-25 0,25-24,25 24,-25-24,0 0,25-1,0 1,-1-25,-24-1,25 1,0-25</inkml:trace>
  <inkml:trace contextRef="#ctx0" brushRef="#br1" timeOffset="1.35767E6">10864 15553,'-24'-25,"24"50,0-1,0 26,0 0,0 24,0 0,0-24,0 24,0 1,0-1,0-24,0-1,0 1,0-25,0 0,-25-1,25-48,0-1,0 0,0 0,0 0,25-24,-25-1,0 25,0-24,24 24,-24 0,25 0,-25 1,25 24,0 0,0 0,-1 0,-24 24,25 1,-25 0,0 25,0-26,0 1,0 0,-25 0,25 0,-24-1,24 1,-25 0,0 0,0-25,25 25,-25-25,1 0,24-25,-25 0</inkml:trace>
  <inkml:trace contextRef="#ctx0" brushRef="#br1" timeOffset="1.35797E6">11162 16024,'0'0,"0"25,25-25,0 0,-25 24,25-24,-25 25,0 0,0 0,-25 0,0-1,0 1,25 0,-25-25,0 25,50-25,0 0,0 0,0 0,0 0,-1 0,-24-25,25 25</inkml:trace>
  <inkml:trace contextRef="#ctx0" brushRef="#br1" timeOffset="1.35828E6">11361 15999,'24'0,"1"0,0 0,-25 25,25-25,0 25,-25-1,-25-24,25 25,0 0,-25 0,25 0,-25-1,0 1,25 0,-24-25,24 25,24-25,1 0,0 0,0 0,-25-25,25 25,-1 0,1 0,-25-25</inkml:trace>
  <inkml:trace contextRef="#ctx0" brushRef="#br1" timeOffset="1.36136E6">11832 15429,'0'0,"0"24,0 1,-25 50,25-26,0 50,-25-24,25-1,-25 25,25-24,-24-26,24 26,-25-26,25 1,0-25,0 0,0-1,0-48,0-1,0 0,0 0,25-24,-25 24,0-25,0 25,24-24,-24 24,25 0,-25 0,25 25,-25-24,25 24,0 0,-1 0,1 0,0 24,0 1,-25 0,25 0,-25 0,-25-1,25 1,0 0,-25 0,25 0,-25-25,25 24,-25 1,1-25,24 25,-25-25,0 0,0-25,0 0</inkml:trace>
  <inkml:trace contextRef="#ctx0" brushRef="#br1" timeOffset="1.36173E6">12154 15974,'25'0,"-25"25,25-25,0 25,0 0,-25-1,-25 1,0 0,25 0,-25-25,0 25,0-25,50 0,0-25,0 25,0 25,0-25,-25 24,0 1,-25 0,25 0,-25 0,25-1,-25 1,0-25,25-25</inkml:trace>
  <inkml:trace contextRef="#ctx0" brushRef="#br1" timeOffset="1.36207E6">12402 15949,'25'0,"0"25,0 0,-25 0,25-25,-25 25,-25-25,25 24,0 1,-25 0,0 0,0 0,25-1,25-24,0 0,0 0,0 25,-25 0,24-25,-48 25,24 0,-25-25,25 24,-25 1,0 0,0-25,1 0,24-25</inkml:trace>
  <inkml:trace contextRef="#ctx0" brushRef="#br1" timeOffset="1.36291E6">12874 13866,'24'0,"-24"25,25-25,-25 24,25 26,0-25,0 0,-25 24,24-24,1 25,0-1,0-24,0 25,-1-1,1 1,0 0,0-1,0 1,0-1,-1 26,1-26,0 1,0-25,0 24,-1-24,-24 25,25-25,0-1,0 1,-25 0,0-50,0 0</inkml:trace>
  <inkml:trace contextRef="#ctx0" brushRef="#br1" timeOffset="1.36389E6">12824 15974,'25'25,"0"-25,-1 0,1 25,0-25,0 0,0 0,-1 25,26-25,-25 0,0 0,-1 0,-24-25,25 25,-50 0,25-25</inkml:trace>
  <inkml:trace contextRef="#ctx0" brushRef="#br1" timeOffset="1.36439E6">13444 15478,'0'25,"0"0,0 0,0 49,0-24,-25 24,25-24,-24 24,24 0,-25 1,25-26,-25 1,25-25,0 0,0-1,0 1,-25-25,25-25,0 1,25-1,-25 0,0 0,25 0,-25-24,25 24,-25 0,24 0,-24 1,25 24,0 0,-25-25,25 25,-25 25,25-25,-1 24,-24 1,0 0,0 0,0 0,0-1,-24 1,24 0,-25 0,0 0,25-1,-25-24,0 25,1 0,-1-25,25 25,-25-25,0 0,0-25,25 0</inkml:trace>
  <inkml:trace contextRef="#ctx0" brushRef="#br1" timeOffset="1.36469E6">13643 15999,'24'0,"1"0,-25 25,25-25,-25 25,0-1,0 1,0 0,-25-25,25 25,-49 24,73-49,1 0,0 0,0 0,0 0,-1-24,1 24,0-25,-25 0</inkml:trace>
  <inkml:trace contextRef="#ctx0" brushRef="#br1" timeOffset="1.36499E6">13940 15949,'0'0,"25"0,-25 25,0 0,0 0,0 0,0-1,0 1,-25-25,25 25,0 0,25-25,0 0,-25 25,25-25,-1 24,-24 1,0 0,0 0,-24-25,-1 25,25-1,-25 1,0 0,0 0</inkml:trace>
  <inkml:trace contextRef="#ctx0" brushRef="#br1" timeOffset="1.36544E6">14238 15577,'25'25,"-25"25,0-25,0 24,0 26,0-26,0 26,0-26,-25 26,25-1,0-24,-25-1,25 1,0-25,0-1,-25 1,25-50,0 1,25-1,-25-25,25 1,-25 24,25-25,-1 1,1 24,-25 0,25 25,0-25,0 25,0 0,-1 25,-24 0,0 0,0 24,0-24,0 0,-24 0,24 24,-25-24,0 0,0 0,0-1,25 1,-25-25,1 0,-1 0,25-25</inkml:trace>
  <inkml:trace contextRef="#ctx0" brushRef="#br1" timeOffset="1.36576E6">14585 15949,'25'25,"-50"-50,75 50,-50 0,25-25,-25 25,0 0,0-1,-25 1,25 0,-25-25,25 25,-25-25,25 25,0-1,25-24,0 0,0 0,-1 0,1 25,-25 0,-25-25,25 25,-24 0,-1-1,25 1,-25-25,25 25,-25-50</inkml:trace>
  <inkml:trace contextRef="#ctx0" brushRef="#br1" timeOffset="1.36603E6">14883 16024,'0'0,"25"0,-1 25,1-1,-25 1,0 0,-25 0,1 0,24-1,-25-24,25 25,0 0,25-25,-1-25,1 25,25 0,-25-25,-1 25,1 0,0 0,0-24</inkml:trace>
  <inkml:trace contextRef="#ctx0" brushRef="#br1" timeOffset="1.36631E6">15131 15553,'25'24,"-25"1,24 25,-24-25,25 24,0 1,-25-1,25 1,-25 0,25-1,-1 1,-24-1,0 1,0 0,0-1,0 1,-24-1,-1 1,0 0,0-25,0 24,-24 1,24-25,-25-1,26 1</inkml:trace>
  <inkml:trace contextRef="#ctx0" brushRef="#br1" timeOffset="1.36688E6">15453 15875,'0'0,"-24"-25,48 25,1 0,0 0,0 0,24 0,1 0,-25 25,24-25,1 0,-25 0,0 25,24-25,-24 0,0 0,0 0</inkml:trace>
  <inkml:trace contextRef="#ctx0" brushRef="#br1" timeOffset="1.36736E6">16148 15379,'0'0,"0"25,0 0,0 24,0 1,0 24,0 1,0-1,0 0,0 1,-25-1,25 1,0-26,0-24,0 0,0 0,0-1,-25-48,50-1,-25 0,0 0,0-24,0 24,25-25,-25 1,0 24,25-25,-1 25,-24 1,25-1,0 25,0-25,0 25,-25 25,24-25,1 25,-25-1,25 1,-25 0,0 0,0 0,0 24,-25-24,0 0,25 0,-24-1,-1 1,25 0,-25 0,0 0,0-25,1 0,-1 24,0-24,0-24,25-1</inkml:trace>
  <inkml:trace contextRef="#ctx0" brushRef="#br1" timeOffset="1.36763E6">16446 15825,'24'0,"-48"0,48 25,1-25,0 0,-25 25,25 0,-25 0,25-1,-25 1,-25-25,25 25,-25 0,0 0,0-1,1-24,24 25,24-25,1 0,0 0,0 0,0-25,-1 25,1 0,0 0,0-24,24 24</inkml:trace>
  <inkml:trace contextRef="#ctx0" brushRef="#br1" timeOffset="1.36783E6">16818 15825,'0'25,"0"0,0 0,0 0,0 24,-25 1,25-1,0 1,0-25,0 24,0 1,-25-25,25 24,0-24</inkml:trace>
  <inkml:trace contextRef="#ctx0" brushRef="#br1" timeOffset="1.36817E6">17338 15528,'-24'-25,"24"50,-25 0,25-1,-25 26,0 0,0-1,25 26,-24-1,24-24,0 24,0 0,0-24,24 0,-24-1,25 1,-25-1,0-24,25-25</inkml:trace>
  <inkml:trace contextRef="#ctx0" brushRef="#br1" timeOffset="1.36874E6">20216 15801,'0'-25,"25"25,-25 25,24-25,-24 24,25 1,-25 0,25 0,0 24,-25-24,25 25,-25-1,0 1,24-25,-24 24,0 1,0 0,-24-26,24 26,-25-25,25 0,-25 24,0-24,-24 0,24 0,0 0,-25-25</inkml:trace>
  <inkml:trace contextRef="#ctx0" brushRef="#br1" timeOffset="1.36972E6">17686 15404,'0'25,"-25"24,25 1,0-1,-25 26,25-1,-25 1,25-1,-24-24,24 24,0-49,-25 24,25-24,0 0,0-50,0 0,25-24,-25 24,0 0,0 0,24-24,-24 24,0 0,25 0,0 1,-25-1,25 25,0-25,-1 25,1 0,0 25,0 0,-25-1,0 1,0 0,0 0,0 0,0-1,-25 1,25 0,-25 0,0 0,25-1,-24 1,-1-25,0 25,0-25,0 0,1 0,24-25,-50-24,50 24</inkml:trace>
  <inkml:trace contextRef="#ctx0" brushRef="#br1" timeOffset="1.36991E6">17959 15850,'0'25,"0"-50,0 75,0-25,-25-1,25 1,0 0,-25 25,25-26,0 1,-25 25,25-25,0-1,0 1</inkml:trace>
  <inkml:trace contextRef="#ctx0" brushRef="#br1" timeOffset="1.3702E6">18107 15875,'0'0,"25"25,0-25,-25 25,25-1,0-24,-25 25,0 0,24-25,-24 25,0 0,-24-25,24 24,-25 1,0 0,0-25,0 0,1 25,48-25,1-25,0 25,0 0,0 0,-1 0,1-25,25 25,-25 0,-1-25,1 25</inkml:trace>
  <inkml:trace contextRef="#ctx0" brushRef="#br1" timeOffset="1.37062E6">18579 15404,'25'25,"-25"-1,0 1,0 25,-25-1,25 1,0 24,-25 1,25-26,-25 26,25-26,-25 1,25 0,-25-1,25-24,0 0,0 0,0-50,0 0,0 0,0 0,25-24,-25 24,25-25,0 26,-25-1,25 0,0 0,-1 25,-24 25,0 0,25-25,-25 25,0-1,0 26,0-25,0 0,-25-1,25 1,0 0,-24 0,-1 0,0-25,25 24,-25-24,0 25,0-25,1-25,-1 1,25-1</inkml:trace>
  <inkml:trace contextRef="#ctx0" brushRef="#br1" timeOffset="1.37094E6">18777 15900,'0'0,"25"25,0-1,-25 1,0 0,0 0,-25-25,25 25,-25-1,0-24,25 25,-24-25,48 0,1 0,0 0,0 25,0-25,-25 25,0 0,0-1,-25-24,25 25,-25-25,25 25,-25-25,0 0,1 0</inkml:trace>
  <inkml:trace contextRef="#ctx0" brushRef="#br1" timeOffset="1.37124E6">19000 15949,'25'25,"-50"-50,50 75,-25-25,0 0,-25-1,25 1,-24 0,48 0,1-25,0 25,-25-1,0 1,0 0,-25-25,25 25,-25 0,1-1,-1 1,0-25,0 0</inkml:trace>
  <inkml:trace contextRef="#ctx0" brushRef="#br1" timeOffset="1.37148E6">19199 16024,'25'0,"-1"0,1 0,0 0,0 0,0 0,-1 0,1 0,0 0,0 0,0 0,-1 0,-24 25,-24-75,-1 50</inkml:trace>
  <inkml:trace contextRef="#ctx0" brushRef="#br1" timeOffset="1.37463E6">20637 15999,'0'-25,"25"0,0 25,0 0,0 0,0 0,24 0,-24 0,25 0,-26 0,26 0,-25 0,24 0,-24 0,0-24,0 24,0 0,-50 0,0-25</inkml:trace>
  <inkml:trace contextRef="#ctx0" brushRef="#br1" timeOffset="1.37479E6">21010 15652,'0'25,"0"-50,0 99,-25-49,25 25,0-26,-25 26,25 0,0-26,0 1,0 0,0 0,0 0,0-1,25-24</inkml:trace>
  <inkml:trace contextRef="#ctx0" brushRef="#br1" timeOffset="1.37494E6">21481 15949,'0'0,"25"25,-25 0,24-25,-24 25,25-25,0-25</inkml:trace>
  <inkml:trace contextRef="#ctx0" brushRef="#br1" timeOffset="1.37503E6">21803 15974,'50'0</inkml:trace>
  <inkml:trace contextRef="#ctx0" brushRef="#br1" timeOffset="1.37513E6">22101 15974,'25'0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05:43.3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2629 2480,'25'-24,"-25"-1,0 50,0-1,0 1,0 0,0 0,0 0,0-1,0 1,-25 0,25 0,25 0,-25 0,0-1,0 1,0 0,0 0,0 0,0-1,0 1,0 0,0 0,0 24,0-24,0 0,0 0,0 0,0-1,0 1,0 0,25 0,-25 0,0-1,0 1,0 0,0 0,0 0,0-1,0 1,0 0,0 0,0 0,0-1,0 26,0-25,0 0,0-1,0 1,0 0,0 0,0 0,0 0,0-1,0 1,0 0,0 0,0 0,0-1,0 1,0 0,0 0,25 0,-25-1,0 1,0 0,0 0,0 0,0-1,0 1,0 0,0 0,0 0,0-1,-25 1,25 0,25 0,-25 0,0-1,0 1,0 0,0 0,0 0,0-1,0-48,-25-26,25 0</inkml:trace>
  <inkml:trace contextRef="#ctx0" brushRef="#br0" timeOffset="1023.8646">3373 2456,'0'0,"-24"0,24-25,0 0,0 0,-25 25,25-25,-25 1,0-1,25 0,-25 25,1 0,-1 0,0 0,0 0,0 25,1 24,-1 1,0 0,0-1,25 26,-25-26,25 26,25-26,-25-24,0 0,25 0,-25 0,0-1,25-24,0 0,-1-24,1 24,0-25,-25 0,25-25,0 26,-1-26,1 0,-25 1,25 24,-25-25,0 25,25 1,-25-1,0 0,0 0,0 0,-25 25,25 25,0 0,0 25,0-1,0 1,0-25,0 24,0 1,0 0,0-26,0 26,0-25,25 0,-25-1,25 1,-1-25,1 0,-25-25,25 1</inkml:trace>
  <inkml:trace contextRef="#ctx0" brushRef="#br0" timeOffset="1224.5606">3547 2555,'0'0,"-25"0,25 25,0-1,25 1,-25 0,0 0,0 0,0 0,0-1,0 1,-25 0,25 0,0 0,25-25,-25-25</inkml:trace>
  <inkml:trace contextRef="#ctx0" brushRef="#br0" timeOffset="1380.4273">3671 2580,'0'24,"0"1,0 0,0 0,0 0,0 24,0-24,0 0,0 0,0 0,0-1</inkml:trace>
  <inkml:trace contextRef="#ctx0" brushRef="#br0" timeOffset="1892.2992">4564 2431,'0'0,"0"-25,-25 0,25 0,0 1,-25-1,25 0,0 0,-24 25,24-25,-25 25,25 25,-25-25,0 25,25 0,-25 24,1 1,-1 0,0 24,25-24,0 24,-25-49,50 0,-25 0,0-1,25-24,0 25,-1-25,1-25,0 1,0-1,0-25,-25 25,24-24,1-1,-25 25,25-24,-25 24,25 0,-25 0,0 0,0 50,0 0,0 0,-25 0,25 24,0 1,0-25,25 24,-25-24,0 25,0-25,25-1,-1 1,-24 0,25-25,0-25</inkml:trace>
  <inkml:trace contextRef="#ctx0" brushRef="#br0" timeOffset="2075.4717">4812 2530,'0'25,"0"0,-25-1,25 1,0 0,0 0,0 0,0 0,0-1,0 1,0 0,25 0,-75-50</inkml:trace>
  <inkml:trace contextRef="#ctx0" brushRef="#br0" timeOffset="2351.5283">4986 2580,'25'0,"-1"24,-24 1,0 0,0 0,-24 0,-1 0,0 24,25-24,-25 0,25 0,-25-25,25 24,25-24,0 0,-25-24,25 24,0 0,-1-25,1 25,0-25,0 25,0 0,-1 0,-48 0,-1 25</inkml:trace>
  <inkml:trace contextRef="#ctx0" brushRef="#br0" timeOffset="2899.4658">3423 3820,'-25'-25,"25"0,0 1,-25-1,25 0,-24 0,-1 25,25-25,-25 25,0 0,0 0,1 0,-1 25,0 25,0-1,-24 1,49 0,-25 24,25-24,0 24,0-24,0-26,25 1,-25 0,24-25,1 0,25 0,-25 0,-1-25,1 0,0 1,0-26,0 0,-25 26,24-26,1 0,-25 26,0-26,0 25,0 0,0 1,-25 48,25 1,0 0,0 25,0-1,0-24,0 25,25-26,-25 26,0-25,25 0,-25-1,25 1,-25 0,0 0,0-50</inkml:trace>
  <inkml:trace contextRef="#ctx0" brushRef="#br0" timeOffset="3243.7516">3547 3919,'25'0,"0"25,-1-25,1 0,-25 25,25-25,0 25,-50-1,25 1,-25 0,0 0,1-25,24 25,-25-1,0 1,0-25,50 0,0 0,0 0,-25-25,24 25,1 0,0 0,0 0,-25-24,25 24,-25-25</inkml:trace>
  <inkml:trace contextRef="#ctx0" brushRef="#br0" timeOffset="3443.8696">3845 3919,'0'25,"0"0,0 0,0-1,0 1,0 25,0-1,0-24,0 25,0-25,0-1,0 1</inkml:trace>
  <inkml:trace contextRef="#ctx0" brushRef="#br0" timeOffset="3915.4274">4663 3696,'0'0,"0"-50,0 25,-25 1,25-1,0 0,0 0,-24 25,-1 0,0 0,25 25,-25 0,0 24,1 1,24 25,-25-26,25 1,0-1,0 1,0 0,0-26,0 1,0 0,25-25,-25 25,24-25,1-25,0-25,-25 26,25-1,0-25,-25 25,24-24,-24 24,0-25,25 26,-25-1,0 0,0 50,0 0,0-1,0 1,0 25,25-25,-25 24,0-24,0 25,25-26,-25 1,0 0,25-25,-25 25</inkml:trace>
  <inkml:trace contextRef="#ctx0" brushRef="#br0" timeOffset="4207.6771">4837 3845,'0'-25,"25"50,0-25,-1 25,1-25,-25 24,0 1,-25 0,1 0,-1 0,25-1,-25 1,0 0,50-25,0 0,0 0,-25-25,24 25,1 0,-25-25,25 25,0-24,0 24,-25-25,24 25</inkml:trace>
  <inkml:trace contextRef="#ctx0" brushRef="#br0" timeOffset="4512.3326">5060 3770,'25'0,"0"0,-25 25,25-25,-1 0,-24 25,25 0,-25 0,-25-1,25 1,-24 0,-1 0,0 0,25-1,-25 1,0 0,50-25,0-25,0 25,0-25,-1 25,1-24,0 24,0-25,0 25,-25-25,24 0,-24 0</inkml:trace>
  <inkml:trace contextRef="#ctx0" brushRef="#br0" timeOffset="5047.8368">5606 2456,'-25'-25,"25"50,0-1,0 1,0 0,0 25,0-1,0 1,0 0,25 24,-25-24,0 24,25 0,-25 1,0 24,0-25,0 26,24-26,-24 0,0 26,0-26,0 1,0-1,25-24,-25 24,0-24,0 24,0-24,0-26,0 26,0 0,0-26,0 1,0 0,0 0,0 0,-25-75,25 25,-24-24</inkml:trace>
  <inkml:trace contextRef="#ctx0" brushRef="#br0" timeOffset="5872.2381">3721 2977,'0'-25,"25"25,-25 25,24-1,1 1,0 0,0 0,-25 0,25-25,-1 24,-24 1,25 0,0 0,0 0,-25-1,25 1,-1 0,1 0,0 0,0-1,-25 1,25 0,-1 0,1 24,0-24,-25 0,25-25,0 25,-1 0,-24 24,25-24,0 0,0-25,-25 25,25 0,-25-1,24 1,1-25,-25 25,25 0,0 0,-50-50,0 0</inkml:trace>
  <inkml:trace contextRef="#ctx0" brushRef="#br0" timeOffset="7483.6373">6424 3274,'0'0,"-24"-25,48 25,1 0,25 0,-25 0,-1 0,26 0,-25 0,0 0,-1 0,1 0,0 0,25 0,-26 0,1 0,-50 0,1 0,-1 25,0-25,0 0</inkml:trace>
  <inkml:trace contextRef="#ctx0" brushRef="#br0" timeOffset="7707.7445">6449 3473,'-25'-25,"50"25,0 0,0 0,0 0,-1 0,1 0,0 0,0 0,0 0,24 0,-24 0,0 0,0 0,-1-25,1 25,0 0,0 0,0 0,0 0</inkml:trace>
  <inkml:trace contextRef="#ctx0" brushRef="#br0" timeOffset="8195.6519">7764 3026,'0'0,"0"-25,-25-24,25-1,0 25,-25-24,0 24,25-25,-24 26,-1 24,25-25,-25 25,0 25,0-25,-24 49,24-24,0 49,0-24,1 24,-1 1,0-1,25 25,-25-49,50 24,-25-24,0-25,25 0,0-1,-1-24,1 0,25 0,-25-24,-1-1,1 0,0 0,0-24,0-1,-1 25,-24-24,25-1,-25 25,0 0,0 1,0-1,0 0,-25 25,25 25,0 0,-24-1,24 1,-25 25,25-1,0 1,0 0,0-1,0-24,0 25,25-26,-25 1,24 0,1-25,0-25,-25 0,25 1</inkml:trace>
  <inkml:trace contextRef="#ctx0" brushRef="#br0" timeOffset="8371.529">7937 3225,'0'0,"0"24,-24 1,24 0,0 0,0 0,0-1,0 1,0 0,0 0,0 0,0-1,0 1,0 0,24-50,-24 0</inkml:trace>
  <inkml:trace contextRef="#ctx0" brushRef="#br0" timeOffset="8539.6575">8086 3225,'-24'24,"48"1,-24 0,0 0,-24 0,24-1,0 1,0 0,0 0,0 0,0-1,0 1,0 0,0 0</inkml:trace>
  <inkml:trace contextRef="#ctx0" brushRef="#br0" timeOffset="8979.7927">8731 3076,'0'0,"-25"-25,25 0,-24 0,24 1,-25-26,25 25,-25 0,0 1,25-1,-25 25,1 0,-1 0,0 25,0-1,0 26,1 0,-1-1,0 1,25-1,0 26,-25-26,50 1,-25 0,0-26,25 1,-25 0,25 0,-1-25,1 0,0 0,-25-25,25 0,0 0,-1 1,1-26,0 25,-25-24,25-1,-25 0,25 26,-25-26,0 25,0 0,0 1,0 48,0 1,0 0,-25 25,25-1,0 1,0-1,0 1,0-25,0 24,25-24,-25 0,0 0,24 0,1-50</inkml:trace>
  <inkml:trace contextRef="#ctx0" brushRef="#br0" timeOffset="9295.6579">8855 3200,'25'25,"0"-25,-25 24,25 1,-1 0,-48 0,24 0,-25-1,0-24,25 25,-25-25,0 25,1 0,48-25,1 0,0 0,0 0,0 0,-1 0,1-25,-25 0</inkml:trace>
  <inkml:trace contextRef="#ctx0" brushRef="#br0" timeOffset="9595.8803">9029 3175,'25'0,"0"25,-1-25,-24 25,25-25,-25 24,0 1,0 0,0 0,0 0,-25-1,25 1,-24-25,24 25,-25 0,0-25,25 25,25-50,0 25,-1 0,1 0,0 0,0-25,0 25,-1 0</inkml:trace>
  <inkml:trace contextRef="#ctx0" brushRef="#br0" timeOffset="9948.3254">9525 3225,'25'0,"0"0,-1 0,1 24,0-24,0 0,0-24,-1 24,1 0,0 0,25 0,-26 0,1 0,0 0,0 24,0-24,-1 0,-48 0,-1 0,0 0,0-24</inkml:trace>
  <inkml:trace contextRef="#ctx0" brushRef="#br0" timeOffset="11127.5305">4266 2927,'0'-25,"0"0,-24 50,-1-25,0 25,25 25,-50-26,26 26,-1 0,-25 24,1-24,24-1,-25 1,25-1,-24-24,24 25,25-25,-25-1,0 1,25 0,25-25</inkml:trace>
  <inkml:trace contextRef="#ctx0" brushRef="#br0" timeOffset="12391.6285">10840 2927,'0'-25,"0"0,0 1,-25-1,25 0,0 0,-25 0,25 1,-25 24,25-25,-25 0,1 25,-1 0,0 0,0 0,-24 50,-1-26,25 26,-24 0,-1 24,25-24,0 24,25-24,0 24,0-24,0-1,25 1,-25-25,25-1,0-24,0 25,-1-25,1 0,0 0,0-25,0 1,-1-1,1 0,0-25,0 1,0 24,-1-25,-24 1,25 24,-25-25,0 26,25-26,-25 25,0 0,0 1,-25 48,25 26,-25 0,25-1,0 1,-24-1,24-24,0 25,0-25,24 24,-24 1,0-25,25-1,-25 1,25-25,0 0,0 0</inkml:trace>
  <inkml:trace contextRef="#ctx0" brushRef="#br0" timeOffset="12571.8823">11013 3051,'-25'25,"1"0,24-1,0 1,0 0,0 25,0-26,0 1,0 0,0 25,0-26,0 1,0 0,0 0,24-50</inkml:trace>
  <inkml:trace contextRef="#ctx0" brushRef="#br0" timeOffset="12860.2428">11112 3150,'25'0,"0"0,-25 25,25-25,0 25,-25 0,-25-1,25 1,-25 0,0 0,0 0,25-1,-24-24,-1 25,25 0,-25-25,50 25,0-50,-1 25,1 0,-25-25,25 25,0 0,0-25,0 25,-1 0,1-24</inkml:trace>
  <inkml:trace contextRef="#ctx0" brushRef="#br0" timeOffset="13296.46">11807 2952,'0'0,"0"-25,0-25,-25 26,25-1,0-25,-25 25,25-24,-24 24,24 0,-25 0,0 25,0 0,0 25,1 0,-1 25,0 24,0 0,0 1,25-1,-24 1,24-1,0-24,24-1,-24 1,25-25,-25-1,25-24,0 0,0-24,-1-1,1 0,0-25,0 26,0-26,-25 0,24 26,1-26,-25 0,25 1,-25-1,0 25,0 1,-25 24,25 24,0 1,0 25,0-1,0 1,0 0,0-26,0 26,0 0,25-1,-25-24,0 0,25 0,0-1,-1 1</inkml:trace>
  <inkml:trace contextRef="#ctx0" brushRef="#br0" timeOffset="13631.5372">12055 3125,'-25'25,"50"-25,0 0,0 25,-1-25,1 25,-50 0,25-1,-24 1,-1-25,0 25,0 0,25 0,-25-25,25 24,25-48,0 24,0 0,-25-25,25 25,-1 0,1 0,0 0,0 0,0 0</inkml:trace>
  <inkml:trace contextRef="#ctx0" brushRef="#br0" timeOffset="13839.6709">12402 3026,'0'25,"0"0,0 0,0-1,0 26,25-25,-25 24,0 1,-25-25,25 24,0-24,0 25,0-25,0-1,-24 1,24 0</inkml:trace>
  <inkml:trace contextRef="#ctx0" brushRef="#br0" timeOffset="71572.6034">2877 6251,'-24'-25,"24"0,0 50,0 0,0 0,0-1,0 1,0 0,0 0,0 0,0 24,0-24,0 25,0-26,0 1,24 0,-24 25,0-26,0 1,0 25,0-25,0-1,0 1,0 0,0 0,0 0,0 24,0-24,0 0,0 0,0 0,0 24,0-24,0 0,0 24,0-24,0 25,0-25,0 24,0-24,0 0,0 24,0-24,0 25,0-25,0-1,0 1,0 25,0-25,0-1,0 26,0-25,0 0,0-1,0 1,25 0,-25 0,0 0,0-1,0 1,0 0,0 0,0 0,0 0,0-1,0 1,0 0,0 0,0 0,0-1,0 1,0 0,0 0,0 0,0-1,0 1,0 0,0 0,25 0,-25-1,0 1,0 0,0 0,0 0,0-1,0 1,0 0,0 0,0 0,0-1,0 1,0 0,0 0,0 0,0-1,0 1,0 0,0 0,0 0,0-1,0 1,0 0,0 0,0 0,0 0,0-50,0 0,-25-25,25 1</inkml:trace>
  <inkml:trace contextRef="#ctx0" brushRef="#br0" timeOffset="73612.0522">3721 6201,'0'0,"0"-25,0 1,0-1,0 0,-25 0,25 0,0 1,-25-1,0 0,25 0,-25 25,1 0,-1 0,0 0,0 0,0 0,1 25,-1 0,0 0,0 24,0-24,25 25,0-1,-24 1,24-1,24 1,-24-25,0 24,25-24,0 0,-25 0,25-25,0 0,-1 0,1-25,0-25,0 26,0-26,-1 25,-24-24,25-1,-25 25,25-24,-25 24,0 0,0 0,-25 50,25 0,0 0,0 24,0 1,0-1,0-24,25 25,-25-25,0 24,25-24,0 0,-25 0,25-25,-1 0,1 0</inkml:trace>
  <inkml:trace contextRef="#ctx0" brushRef="#br0" timeOffset="73796.0797">3994 6251,'-25'0,"25"25,0-1,0 1,0 0,0 0,0 0,0-1,0 1,0 0,0 0,0 0,0-1,0-48,0-1</inkml:trace>
  <inkml:trace contextRef="#ctx0" brushRef="#br0" timeOffset="73955.6485">4167 6276,'-25'24,"25"1,0 0,0 0,0 0,0-1,0 1,0 0,0 0,0 0,0-1</inkml:trace>
  <inkml:trace contextRef="#ctx0" brushRef="#br0" timeOffset="74508.1928">5283 6003,'0'0,"0"-25,0 0,-24 0,24 1,-25-1,25 0,-25 25,0-25,0 25,1 25,-1 0,0 0,-25 24,26 1,-1 24,0-24,25 24,0-24,0 24,0-49,0 25,25-26,0 1,-1-25,1 0,0 0,0-25,0 1,-1-26,1 25,0-24,0-1,0 25,-1-24,-24 24,25-25,-25 25,0 1,-25 48,25 1,0 25,0-25,0 24,0 1,25-25,-25 24,0-24,0 0,25 0,-25-1,25-24,0 0</inkml:trace>
  <inkml:trace contextRef="#ctx0" brushRef="#br0" timeOffset="74675.6887">5556 6152,'0'24,"-25"1,25 0,0 0,0 0,0-1,0 1,0 0,0 0,0 0,25-1</inkml:trace>
  <inkml:trace contextRef="#ctx0" brushRef="#br0" timeOffset="74960.4738">5730 6102,'25'0,"-25"25,24 0,1-25,-25 24,0 1,0 0,0 0,0 0,-25-1,1-24,24 25,-25-25,0 25,50-25,0 0,-1 0,1 0,0 0,0 0,0 0,0 0</inkml:trace>
  <inkml:trace contextRef="#ctx0" brushRef="#br0" timeOffset="75563.4718">7218 5928,'0'0,"0"-24,0-1,0 0,-25 0,25 0,0 0,-24 1,24-26,-25 25,0 25,25-25,-25 25,0 0,1 25,-26 0,25 0,0 24,1 1,-1 25,0-26,0 26,25-26,0 26,0-51,25 26,-25-25,25-25,0 25,-1-25,1 0,0-25,0 0,0 0,-1-24,26 24,-25-25,0 1,-25-1,24 25,1-24,-25 24,0 0,0 0,0 0,-25 25,25 25,0 0,0 25,0-26,0 26,0 0,0-26,0 26,0 0,25-26,-25 1,25 0,-25 0,25 0,0-1,-50-73,25 24,25 25</inkml:trace>
  <inkml:trace contextRef="#ctx0" brushRef="#br0" timeOffset="75759.9629">7516 6028,'-25'0,"25"24,0 1,0 0,0 0,0 0,0-1,0 1,-25 25,25-25,25-1,-25 1,0 0,0 0,25-50</inkml:trace>
  <inkml:trace contextRef="#ctx0" brushRef="#br0" timeOffset="76088.1949">7714 5978,'25'25,"0"0,0-25,-25 24,24 1,-24 0,-24 0,-1 0,25-1,-25 1,0 0,0 0,50-50,0 25,0 0,0 0,-1 0,-24 25,25 0,-25-1,0 1,-25 0,25 0,-24 0,24-1,-25 1,-25 0,25-25</inkml:trace>
  <inkml:trace contextRef="#ctx0" brushRef="#br0" timeOffset="77139.7551">3671 7466,'0'0,"0"-25,0 1,0-1,0 0,0 0,0 0,0 1,0-1,-25 25,25-25,-25 0,1 25,-1-25,0 25,0 25,0-25,1 25,-1 0,-25 24,25 1,25 0,-24-1,24 1,-25-1,25 1,0 0,25-26,-25 1,0 0,24 0,1 0,0-25,0-25,0 0,-1 0,1 0,0-24,-25 24,25-25,-25 26,25-26,-25 0,0 26,0-1,0 0,0 0,0 50,0 0,0 0,0 24,0 1,0-25,0 24,24-24,-24 25,0-26,25 1,-25 0,25 0</inkml:trace>
  <inkml:trace contextRef="#ctx0" brushRef="#br0" timeOffset="77435.7581">3795 7491,'25'0,"0"0,-25 25,25-25,-1 25,-24-1,0 1,0 0,-24 0,-1 0,0-1,0 1,0 0,1-25,24 25,0-50,24 25,1 0,0-25,0 25,0 0,-1 0,-24-25,25 25,0 0,0-24</inkml:trace>
  <inkml:trace contextRef="#ctx0" brushRef="#br0" timeOffset="77607.7679">4068 7367,'-25'25,"50"0,-25-1,0 1,0 25,0-1,0-24,0 25,0-1,25 1,-25 0,0-26,0 26,25-25</inkml:trace>
  <inkml:trace contextRef="#ctx0" brushRef="#br0" timeOffset="78184.3743">5482 7268,'0'0,"0"-25,0 0,-25 0,25 1,-25-1,0 0,25 0,-24 25,-1 0,0 0,0 0,0 25,-24 0,24 0,0 24,0 26,1-26,-1 1,0 24,25-24,0-25,0 24,25-24,-25 0,25-25,-1 25,1-25,0-25,0 25,0-25,-1-25,1 26,0-26,0 0,-25 26,25-26,-1 0,-24 26,0-26,0 25,0 50,0 0,-24 0,24 24,0 1,0-25,0 24,0-24,0 25,24-26,-24 1,25 0,-25 0,25-25,0-25</inkml:trace>
  <inkml:trace contextRef="#ctx0" brushRef="#br0" timeOffset="78452.1794">5606 7367,'25'0,"-25"25,24-25,-24 25,0-1,0 1,0 0,-24 0,-1 24,0-24,25 0,-25-25,25 25,-25 0,50-25,0 0,-25-25,25 25,0 0,-25-25,24 25,1-25,0 25,-25-25,25 1,-25-1</inkml:trace>
  <inkml:trace contextRef="#ctx0" brushRef="#br0" timeOffset="78715.4769">5779 7367,'25'0,"0"25,0 0,0-1,-25 1,0 0,0 0,0 0,-25-1,25 1,-25 0,0 0,0 0,1-25,24 24,24-48,1 24,0 0,0-25,0 25,0 0,-1 0,1 0,0-25,0 25</inkml:trace>
  <inkml:trace contextRef="#ctx0" brushRef="#br0" timeOffset="79228.4274">7342 7144,'0'0,"0"-25,-25 25,25-25,-24 0,24 1,0-1,-25 0,0 0,0 0,0 1,1 24,-1 0,0 24,0 1,-24 0,24 25,-25-1,25 1,1-1,-1 26,25-26,0 1,0 0,0-26,25 1,-25 0,24-25,1 25,25-25,-25-25,-1 0,1 0,0 1,0-1,0-25,-1 25,1-24,0-1,-25 25,25-24,-25 24,-25 25,25 25,0 24,0-24,0 25,0-1,0 1,0-25,0 24,0-24,25 0,-25 0,0 0,25-1,-1-24</inkml:trace>
  <inkml:trace contextRef="#ctx0" brushRef="#br0" timeOffset="79496.1557">7417 7293,'24'0,"-24"24,25 1,0-25,-25 25,25-25,-25 25,0 0,0-1,-25 1,0 0,25 0,-25 0,50-50,0 25,0-25,0 25,-25-25,24 0,1 25,0-24,-25-1</inkml:trace>
  <inkml:trace contextRef="#ctx0" brushRef="#br0" timeOffset="79816.2733">7764 7218,'25'25,"-25"0,0 0,24-1,-24 1,0 0,0 0,0 0,-24-1,24 1,-25 0,50-25,-1 0,1 25,-25 0,25-25,-25 24,25 1,-25 0,0 0,-25 0,25-1,0 1,-25-25,0 25,1 0,-1 0,0-1,-25-24</inkml:trace>
  <inkml:trace contextRef="#ctx0" brushRef="#br0" timeOffset="80512.0829">3572 8706,'0'0,"0"-24,25-1,-25-25,0 25,0 1,-25-1,25 0,-25 0,0 25,25 25,-25-25,1 25,-1 24,0 1,-25 24,26 1,-1-1,0 1,0-1,25-24,0-1,0 1,0-25,25-25,0 0,0 0,-1 0,1-25,0 0,0-24,0 24,-1-25,1 0,0 1,0-1,-25 1,25 24,-25-25,0 25,0 1,0 48,0 26,0 0,0-1,0 1,0-1,0-24,0 25,24 0,-24-26,25 1,-25 0,0 0,25-25,0 0</inkml:trace>
  <inkml:trace contextRef="#ctx0" brushRef="#br0" timeOffset="80823.7312">3820 8855,'25'0,"-25"25,25 0,-1-25,-24 25,0-1,0 1,0 0,0 0,-24 0,-1 0,50-50,-1 25,1 0,-25 25,0-1,0 1,-25 0,1 0,24 0,-25-1,0-48,25-1</inkml:trace>
  <inkml:trace contextRef="#ctx0" brushRef="#br0" timeOffset="80991.7292">4043 8830,'25'25,"-25"0,0 0,0 0,0-1,0 1,0 0,0 25,0-25,0 24,0-24,0 0,25 0,-25-1,0 1</inkml:trace>
  <inkml:trace contextRef="#ctx0" brushRef="#br0" timeOffset="81543.7553">5556 8582,'0'0,"0"-24,-25-1,1-25,24 25,-25 1,25-1,-25 0,0 25,25-25,-25 25,1 0,-1 25,-25 0,25 24,1 1,-1 24,0 1,0-1,25 1,0-26,0 1,0-1,25 1,0-25,0-25,-1 0,1 0,0-25,0 0,0-24,-1 24,1-25,0 25,0-24,-25-1,25 1,-25 24,24-25,-24 25,0-24,0 74,0-1,-24 1,24 25,0-25,0 49,0-49,24 24,-24 1,0-25,0 0,25-1,-25 1,25 0,-25-50</inkml:trace>
  <inkml:trace contextRef="#ctx0" brushRef="#br0" timeOffset="81856.0239">5730 8682,'25'0,"-25"24,24-24,-24 25,0 0,-24 0,24 0,-25-1,25 1,25-25,-1 25,-24 0,0 0,0-1,-24 1,-1 0,25 0,-25-25,25 25,-25-25,0 0</inkml:trace>
  <inkml:trace contextRef="#ctx0" brushRef="#br0" timeOffset="82135.8764">5928 8682,'25'0,"0"0,0 24,0 1,-1 0,-24 0,0 0,-24-1,24 1,-25 0,25 0,-25 0,0-25,25 24,25-24,0 0,0 0,-1 0,1 0,0 0,0 0,0 0,-1 0</inkml:trace>
  <inkml:trace contextRef="#ctx0" brushRef="#br0" timeOffset="82663.8561">7392 8409,'0'0,"-25"-50,0 25,0 1,25-1,-24 25,-1 0,0 0,0 0,0 25,1-1,-1 26,0 0,0 24,0-24,25 24,0-24,0 24,0-49,0 24,25-24,-25 0,25 0,0-25,0 0,-1-25,1 0,0 0,0-24,0 24,-1-25,1 1,-25-1,25 25,-25-24,0 24,0-25,0 26,0-1,0 50,0 24,0-24,0 25,0-26,0 26,0 0,25-26,-25 1,25 25,-25-25,0-1,24 1,1-25,0-25</inkml:trace>
  <inkml:trace contextRef="#ctx0" brushRef="#br0" timeOffset="82979.7267">7590 8533,'25'25,"0"-25,-25 24,25 1,-25 0,0 0,0 0,0-1,-25 1,0 0,0-25,50 0,-25-25,25 25,0 0,-1 25,-24 0,-24 0,24-1,0 1,-25 0,0 0,25 0,-25-25</inkml:trace>
  <inkml:trace contextRef="#ctx0" brushRef="#br0" timeOffset="83284.4522">7838 8558,'25'0,"-25"24,25-24,0 25,-1 0,-24 0,0 0,-24-1,24 1,-25 0,50-25,-1-25,1 25,0 0,-25 25,25-25,0 0,-25 25,25-25,-25 25,0-1,0 1,-25 0,25 25,-25-26,0 1,0 25,0-25,1 0,-26-1</inkml:trace>
  <inkml:trace contextRef="#ctx0" brushRef="#br0" timeOffset="84408.5871">8384 5978,'-25'0,"50"25,-25 0,0-1,0 26,0-25,0 0,0 24,0-24,25 25,-25-26,0 26,0 0,0-26,0 26,25 0,-25-1,0 1,0-1,0-24,0 25,0-1,0 1,24-25,-24 25,0-26,0 26,0-25,0 24,0-24,0 25,0-25,-24 24,24-24,0 0,24 0,-24-1,0 1,0 0,0 0,0 0,0-1,0 1,0 0,0 0,0 0,0-1,0 1,0 0,0 0,0 0,0-1,0 1,0 0,25 0,-25 24,0-24,0 0,0 0,0 0,0-1,0 1,0 0,0 0,0 0,0 0,0-1,0 1,25 0,-25 0,0 0,0-1,25 1,-25 0,0 0,0 0,0-1,0 1,0 0,0 0,0 0,0-1,0 1,0 0,0 0,0 0,25-1,-25 1,0 0,0 0,0 0,0-50,0 0,0 0,-25 0</inkml:trace>
  <inkml:trace contextRef="#ctx0" brushRef="#br0" timeOffset="85116.6343">9277 7020,'0'-25,"-25"25,50-25,0 25,0 0,-1 0,1 0,0 0,0 0,24 0,1-25,-25 25,24 0,1 0,-25 0,24 0,-24 0,0 0,25 0,-26 0,1 0,0 0,0 0,0 0,-1 0,1 0,0 0,0 25,0-25,-50 0,0 0,-49-49,49 49,0 0</inkml:trace>
  <inkml:trace contextRef="#ctx0" brushRef="#br0" timeOffset="85671.9816">9227 7268,'25'0,"-25"-25,25 25,0-25,0 25,-1 0,1 0,0 0,0-25,0 25,-1 0,1 0,25 0,-25 0,-1 0,26 0,-25 0,0 0,24 0,-24 0,0 0,0 0,24 0,-24 0,0 0,0 0,-1 0,1 0,0 0,0 0,0 0,0-24,-1 24,1 0,0 0,0 0,-25 24,0-48,-25 48</inkml:trace>
  <inkml:trace contextRef="#ctx0" brushRef="#br0" timeOffset="87635.7692">4266 6672,'0'-24,"25"48,0 1,0-25,0 25,-1 0,1 0,0-25,0 24,0 1,-1 0,1-25,0 25,0 0,0-25,-25 25,24-25,1 24,-25 1,25-25,0 0,-25 25,25-25</inkml:trace>
  <inkml:trace contextRef="#ctx0" brushRef="#br0" timeOffset="88596.1005">6127 7789,'0'0,"0"24,25-24,-1 25,1-25,-25 25,25-25,0 0,-25 25,25-25,-25 25,24-25,-24 24,25-24,0 25,0 0,0 0,-1-25,-24 25,25-25,0 0,0 0,0 25,-25-1,24-24,1 25,0-25,-25 25,25-25,0 25,-1-25,-24 25,25-25,0 0,-25 24,25-24,0 25,-1 0,1-25,-25 25,25-25,-25 25,25-25,-25 24,25-24,0 25,-1 0,1-25,-25 25,0-50</inkml:trace>
  <inkml:trace contextRef="#ctx0" brushRef="#br0" timeOffset="90083.7769">11162 6846,'0'0,"25"-25,-25 0,0 1,0-1,0 0,-25 0,25 0,0 1,0-1,-25 0,0 0,25 0,-24 1,-1 48,25-48,-50 24,25 24,50-24,-74 25,-1 0,25 25,0-1,1 26,-1-1,25 1,-25-1,25-24,0 24,25-24,-25-26,25 1,-25 0,24 0,1-25,0 0,0 0,0-25,-1 0,1-24,0-1,0 0,24 1,-24 24,0-25,0 1,-25-1,25 25,-25 0,0 1,0-1,-25 25,25 25,0-1,-25 26,25-25,0 25,0-26,-25 26,25 0,25-26,-25 1,0 25,25-25,0-1,0 1,-1-25,1 0,0-25,0 1,0-1</inkml:trace>
  <inkml:trace contextRef="#ctx0" brushRef="#br0" timeOffset="90288.2933">11460 6945,'0'25,"0"0,0 0,0 0,25-1,-25 1,0 0,-25 0,25 0,0-1,0 1,0 0,25-50,-25 0</inkml:trace>
  <inkml:trace contextRef="#ctx0" brushRef="#br0" timeOffset="90468.302">11633 6970,'0'25,"0"0,0 0,0-1,0 1,0 0,0 0,0 0,0-1,0 1,0 0,0 0,-49-50</inkml:trace>
  <inkml:trace contextRef="#ctx0" brushRef="#br0" timeOffset="91160.9013">12328 6772,'0'0,"0"-25,0 0,0 0,0 0,0 1,-25 24,25-25,-25 0,1 0,-1 25,0-25,0 25,0 0,0 0,-24 0,24 0,-25 25,26 0,-1 25,0-26,0 26,0 24,25-24,0 0,0 24,0-24,0-1,25 1,-25-25,25 0,0-1,0 1,-1-25,1 0,0-25,0 1,24-26,-24 25,0-24,25-1,-25-24,-1 24,-24 25,25-25,0 1,-25-1,0 25,0 1,0-1,-25 50,25-1,0 26,-25-25,25 49,0-24,0 0,0-1,0-24,0 25,0-1,0-24,25 0,-25 0,25-1,0-24,-25 25,25-50</inkml:trace>
  <inkml:trace contextRef="#ctx0" brushRef="#br0" timeOffset="91471.7785">12526 6970,'25'25,"0"-25,0 25,0-25,-25 25,24-25,-24 24,0 1,0 0,-24 0,-1 0,0-1,0-24,25 25,-25-25,25 25,25-50,0 25,0-25,0 25,-1-24,1 24,0-25,-50-25,50 50</inkml:trace>
  <inkml:trace contextRef="#ctx0" brushRef="#br0" timeOffset="91771.9841">12874 6871,'24'-25,"-24"50,25 0,-25 0,25-25,-25 24,25-24,-25 25,25 0,-25 0,-25-25,25 25,-25-1,0-24,0 25,25 0,-24-25,-1 25,50-25,-1 0,1 0,0 0,0 0,0-25,-1 25,1-25,0 25</inkml:trace>
  <inkml:trace contextRef="#ctx0" brushRef="#br0" timeOffset="92367.7758">13519 6796,'0'0,"0"-24,24-1,-24 0,25 0,-25 0,0 1,0-1,0 0,0 0,-25 0,25 1,-24-1,-1 25,0 0,0 25,0-1,1 26,-1 0,0-1,0 1,0-1,1 26,24-25,0-1,0 1,0-25,0-1,24 1,1 0,0-25,-25 25,25-50,0 25,-1-25,1 0,0 1,25-26,-26 0,1 26,0-26,-25 25,25-25,0 1,-25 24,0 0,0 0,0 1,-25 24,25 24,0 1,-25 0,25 25,0-26,0 26,0 0,0-25,0 24,25-24,-25 0,25 0,-25-1,24 1,1-25,-50-25,50 1,0 24</inkml:trace>
  <inkml:trace contextRef="#ctx0" brushRef="#br0" timeOffset="92711.7871">13940 6871,'25'0,"-25"25,25-25,-25 25,0-1,0 1,-25 0,25 0,-25-25,0 25,50-50,0 25,0 0,-25 25,0-1,0 1,0 0,-25 0,0 0,0-1,1-24,24 25,-25-25,0-25,25 1</inkml:trace>
  <inkml:trace contextRef="#ctx0" brushRef="#br0" timeOffset="93072.6">14139 6821,'24'25,"1"-25,0 0,0 0,-25 25,25 0,-50 0,25-1,-25 1,0-25,25 25,-25 0,25 0,25-25,0 0,0 0,0 24,-1 1,1 0,-25 0,0 0,0-1,-25 1,1 0,-1 0,0 0,0-25,-24 24</inkml:trace>
  <inkml:trace contextRef="#ctx0" brushRef="#br0" timeOffset="94907.7892">6028 6474,'0'0,"24"25,1-25,0 0,0 0,-25 25,25-25,-1 0,-24 24,25-24,0 0,-25 25,25-25,0 25,-25 0,24-25,1 25,0-25,0 24,0-24,-1 25,1-25,-25 25,25-25,0 0,-25 25,25-25,-1 0,-24 25,25-25,-25 24,25-24,0 0,-25 25,25-25,-1 0,-24 25,25-25,0 25,0 0,0-25,-1 25,1-25,0 24</inkml:trace>
  <inkml:trace contextRef="#ctx0" brushRef="#br0" timeOffset="100823.9863">2803 5234,'-25'-25,"0"25,50 0,-25 25,50 0,-25 24,-1-24,26 25,-25-1,0-24,24 25,1-1,-25-24,-1 0,1 0,0-1,0 1,0 0,-1 0,-48-25,-1 0,0-25</inkml:trace>
  <inkml:trace contextRef="#ctx0" brushRef="#br0" timeOffset="101112.701">2902 5606,'0'25,"0"-1,25 1,0 0,0 0,-1 0,1-1,0 1,-25 0,25-25,0 25,-1-25,1 25,0-25,-25-25,0 0,0 0,0 0,0 1,0-26,0 25,0-24,0-1,0 25,0-24,0-1,0 25,0-24,0-1,0 25</inkml:trace>
  <inkml:trace contextRef="#ctx0" brushRef="#br0" timeOffset="101604.1383">3299 4762,'0'25,"25"-25,0 25,-1-25,1 0,0 0,0 0,0 0</inkml:trace>
  <inkml:trace contextRef="#ctx0" brushRef="#br0" timeOffset="101800.7159">3299 4986,'25'-25,"0"25,-1 0,1 0,0-25,0 25,0-25,-1 25,1 0,-50 25</inkml:trace>
  <inkml:trace contextRef="#ctx0" brushRef="#br0" timeOffset="101968.1803">3324 5184,'-25'0,"50"0,0 0,-25-25,24 25,1 0,0-24,0 24,0-25,-1 25,1-25,0 25,0-25</inkml:trace>
  <inkml:trace contextRef="#ctx0" brushRef="#br0" timeOffset="102164.2865">3448 5011,'0'24,"0"1,0 0,0 25,25-26,-25 26,0-25,0 0,24-1,-24 1,0 0,0 0,-24 0</inkml:trace>
  <inkml:trace contextRef="#ctx0" brushRef="#br0" timeOffset="102296.5687">3398 5407,'25'-24,"0"24,0 0,-1-25,1 25,0-25,25 0,-26 25,1-25,0 1,0-1,-25 0</inkml:trace>
  <inkml:trace contextRef="#ctx0" brushRef="#br0" timeOffset="102560.1956">3721 4936,'0'-25,"25"25,-25-24,24 24,1-25,0 25,0-25,0 25,-25-25,24 25,1 25,-25 0,-25 0,25-1,0 1,-24 25,24-25,-25 24,25-24,0 0,-25 0,25-1,0 1,-25 0,25-50,-25 25</inkml:trace>
  <inkml:trace contextRef="#ctx0" brushRef="#br0" timeOffset="102716.4722">3770 4961,'0'25,"25"-25,0 25,0-25,-25 24,25-24,-1 25,1-25,-25 25,25-25,0-25</inkml:trace>
  <inkml:trace contextRef="#ctx0" brushRef="#br0" timeOffset="102887.5416">4018 4862,'0'-25,"25"25,-25-25,25 25,0-25,0 25,-1-25,1 25,0 0,0-24,0 24,-1 0</inkml:trace>
  <inkml:trace contextRef="#ctx0" brushRef="#br0" timeOffset="103580.6406">4118 4638,'0'-24,"0"48,0 1,0 0,0 25,24-1,-24 1,25 0,-25-1,25 26,-25-26,25 1,-25-1,25 1,-25 0,0-26,0 26,0-25,0 0,-25-50,0 25,25-25,-25 25,0-25,25 0,-24 25,24-24,-25-1,25 0,0 0,0 0,0 1,25-1,-1 0,1-25,-25 1,25-1,0 1,0-1,-1 0,1 1,0-26,0 50,0-24,-25 24,24 0,-48 25,24 25,0 0,-25 0,50-1,-25 1,24 0,1-25,0 0,0-25,0 25,-1-25,1 25,0-24,0 24,0 0,-1-25,-24 50,-24-1,-1-24,0 25,25 0,-25 0,0 24,25-24,-24 0,24 0,0 25,0-26,0 26,0-25,0 24,0-24,0 25,0-25,0 24,0-24,0 0,24 0,-24-50,0 0,0 0,0 0</inkml:trace>
  <inkml:trace contextRef="#ctx0" brushRef="#br0" timeOffset="103867.8039">4539 4936,'0'0,"0"-49,0 24,25 0,0 0,-25 0,25 0,-1 1,1 24,0-25,0 25,0 0,-1-25,-24 50,25-25,-25 25,25-25,-25 24,0 1,0 0,0 0,0 0,0 24,25-24,-25 25,0-25,0 24,25 1,-25-25,0 24,0-24,25 0,-25 0,-50-25,0-25,25 25,1-25</inkml:trace>
  <inkml:trace contextRef="#ctx0" brushRef="#br0" timeOffset="104036.5338">4514 5035,'25'-24,"0"24,0 0,0-25,-1 25,1-25,0 25,0 0,0 0,-1 0,-48 0,24 25,-25 0</inkml:trace>
  <inkml:trace contextRef="#ctx0" brushRef="#br0" timeOffset="104168.5671">4564 5209,'25'0,"0"0,-25-25,24 25,1-25,0 1,0-1,0 25,-1-25,1 0,-25 0</inkml:trace>
  <inkml:trace contextRef="#ctx0" brushRef="#br0" timeOffset="104323.7904">4663 4911,'0'25,"0"25,0-25,25-1,-25 26,0 0,25-1,-25 1,25-1,-25-24,24 25,-24-25</inkml:trace>
  <inkml:trace contextRef="#ctx0" brushRef="#br0" timeOffset="104596.2342">5110 4688,'-25'0,"0"25,25 0,0-1,0 1,25-25,-25 50,0-25,25 0,-25 24,25-24,-25 25,0-26,24 26,-24 0,0-26,0 1,0 0,0 0,0 0,25-1,-50-73,25 24,0-25</inkml:trace>
  <inkml:trace contextRef="#ctx0" brushRef="#br0" timeOffset="104768.3708">5234 4738,'0'-25,"25"25,-1 0,1-25,0 25,0-25,0 25,-1 0,1 0,-50 25</inkml:trace>
  <inkml:trace contextRef="#ctx0" brushRef="#br0" timeOffset="104912.1503">5234 4986,'25'0,"-1"-25,1 0,0 25,0-25,0 1,-1-1,1 0,0 0,-25 0,-50-24</inkml:trace>
  <inkml:trace contextRef="#ctx0" brushRef="#br0" timeOffset="105132.3382">5209 4514,'25'25,"0"0,-1 25,1-1,0 1,0-1,0 1,24 25,-24-1,0-24,0 24,-25-24,24-1,1 1,-25-1,25-24,-25 0,0-50,0 0</inkml:trace>
  <inkml:trace contextRef="#ctx0" brushRef="#br0" timeOffset="105287.5541">5581 4911,'0'0,"-25"25,25 0,-25-25,1 25,-1 24,25-24,-25 0,0 0,0 0,1 24,-1-49,0 25,0-25,0 0</inkml:trace>
  <inkml:trace contextRef="#ctx0" brushRef="#br0" timeOffset="105451.9316">5407 4465,'25'0,"0"25,0-25,0 24,-1-24,1 0,-25 25,25-25,0 0,0 25,-1-25,-48-25</inkml:trace>
  <inkml:trace contextRef="#ctx0" brushRef="#br0" timeOffset="114968.5805">4167 9426,'-25'-25,"50"50,0-25,-25 25,25-1,-25 1,25-25,-25 25,24-25,-24 25,25 0,0-25,0 24,0 1,-1 0,1-25,-25 25,25-25,0 25,0-25,-25 24,24-24,1 25,0-25,0 25,0-25,-1 25,1-25,0 25,0-25,0 0,-25 24,24-24,1 0,0 0,-25 25,25-25,0 0,0 25,-1-25,-24 25,25-25,0 0,-25 25,25-25,0 0,-1 24,1 1,0-25,0 25,0-25,-1 25,1 0,0-25,-25 25,25-25,0 24,-1-24,1 25,0-25,0 0,-25 25,25-25,-1 25,1-25,0 25,0-1,0-24,-25 25,24 0,1 0,0-25,-25 25,25-25,-25 24,25-24,-1 25,-24 0,25-25,-25 25,25-25,0 25,0-25,-1 0,1 0,0 0,0 0,0 0,0 0,-1 0,1-25,0 25,0 0,0 0,-1 0,-48 0,-1 0</inkml:trace>
  <inkml:trace contextRef="#ctx0" brushRef="#br0" timeOffset="118252.6831">8062 7689,'-25'-24,"50"24,-1 24,-24 1,25-25,0 25,0 0,0 0,-1-25,-24 24,25-24,-25 25,25-25,-25 25,25 0,0-25,-25 25,24-1,1 1,-25 0,25-25,-25 25,25 0,0-25,-25 25,24-1,1-24,-25 25,25 0,-25 0,25 0,-25-1,0 1,25 0,-25 0,24-25,-24 25,0-1,25 1,-25 0,0 0,25 0,-25-1,0 1,0 0,0 0,25-25,-25 25,-25-25,25 24,0 1,-25-25,25 25,-25 0,25 0,-24-25,24 24,0 1,-25-25,25 25,0 0,-25-25,25 25,0-1,-25-24,25 25,-25 0,1 0,24 0,-25-1,0 1,25 0,-25 0,0 0,1 0,-1-1,0 1,25 0,-25-25,25 25,-25 0,25-1,-24-24,24 25,-25 0,0 0,0 0,25-1,0 1,-25-25,25 25,-24 0,24 0,-25-1,0 1,25 0,-25 0,25 0,-25-25,25 24,-25 1,25 0,-24 0,-1 0,25-1,-25-24,25 25,-25 0,25 0,-25-25,25 25,-24-1,24 1,0 0,-25-25,25 25,-25 0,25-1,-25-24,25 25,-25 0,1 0,24 0,-25 0,25-1,-25-24,25 25,-25-25,25 25,-25-25,25 25,-24 0,-1-25,25 24,-25-24,25 25,-25-25,0 25,1-25,24 25,-25-25,0 25,0-25,25 24,-25 1,1-25,24 25,-25-25,0 0,0 25,0 0,1-25,-1 24,0 1,0-25,0 25,1-25,-1 25,0-25,25 25,-25-25,0 0,1 24,-1 1,0-25,0 0,0 25,0-25,1 25,-1-25,0 0,0 0,0 25,1-25,-1-25,0 25,0-25,0 25,25-25,-24 25,-1 0,0 0,25-25,-25 25,0 0,1 0,-1-24,0 24,0-25,0 25,1-25,-1 25,0 0,0 0,0-25,1 25,-1 0,25-25,-25 25,0 0,0 0,1 0,-1 0,0 0,0 0,0 0,1 0,-1 0,25-24,-25 24,0 0,25-25,-25 25,0-25</inkml:trace>
  <inkml:trace contextRef="#ctx0" brushRef="#br0" timeOffset="120736.6072">14808 6821,'-24'-25,"172"50,-98-25,-25 0,0 0,24-25,-24 25,0 0,0 0,-1 0,1-24,0 24,0 0,-50 0,0 0,0-25</inkml:trace>
  <inkml:trace contextRef="#ctx0" brushRef="#br0" timeOffset="120971.7119">15032 6548,'0'0,"49"0,-123-24,99 24,-50 0,25 24,0 1,0 0,0 25,0-1,0 1,0-1,0 1,0 0,0-25,0 24,0 1,0-25,0 24,25-24,-25 0,-25-25,25 25</inkml:trace>
  <inkml:trace contextRef="#ctx0" brushRef="#br0" timeOffset="121940.1912">15999 6697,'0'0,"0"-25,0 1,50 24,-75-25,50 25,-50-25,50 0,-50 25,50-25,-25 1,24-1,-48 0,48 25,-73-50,74 50,-50-24,0 24,25-50,-25 25,0 0,1 25,-1 0,0 25,-25-25,26 50,-26-25,25 24,-24 26,24-1,0-24,0 24,0 0,25 1,0-25,0-1,0 1,0-25,25-1,0 1,-25 0,25-25,0 0,-1 0,1-25,0 0,25 1,-26-26,26 25,-25-24,0-1,24 25,-24-25,0 1,-25-1,25 25,-1-24,-24 24,0 0,25 25,-50 0,1 0,24 25,0 0,24 0,-73 24,49 1,0-25,0 24,0-24,0 25,0-25,0 24,0-24,25 0,-25 0,0-1,24-24,-24 25,25-25</inkml:trace>
  <inkml:trace contextRef="#ctx0" brushRef="#br0" timeOffset="122132.6611">16297 6846,'-25'0,"25"25,0 0,-25 0,25-1,0 1,0 0,0 0,0 0,-25-1,25 1,0 0,25-25,-25 25,0 0,0-50</inkml:trace>
  <inkml:trace contextRef="#ctx0" brushRef="#br0" timeOffset="122436.5975">16446 6846,'24'0,"1"25,0-25,0 0,-25 25,25-25,-1 25,1-25,-25 24,0 1,0 0,-25-25,25 25,-24 0,-1-25,0 24,0 1,0-25,25 25,-24-25,48 0,1 0,0-25,0 25,0 0,-1-25,1 25,0 0,-25-49,25 49,-25-25</inkml:trace>
  <inkml:trace contextRef="#ctx0" brushRef="#br0" timeOffset="122975.7462">17264 6524,'0'0,"0"-25,0 0,0-25,0 26,0-1,-25 0,25 0,-25 0,25 1,-24 24,-1 0,0 24,0 1,0 25,-24-1,24 26,-25-1,26 25,-1-24,0-1,0 1,25-26,0 1,0 0,0-26,25 1,-25 0,25-25,-25 25,25-50,24 25,-24-25,0 0,24-24,-24-1,0 25,25-24,-26-1,1 0,0 1,-25-1,25 1,-25 24,0 0,0 0,-25 25,25 25,0 0,0 24,0 1,-25-25,25 24,0 1,0 0,0-25,0-1,0 1,25 0,-25 0,0 0,25-25,0 0</inkml:trace>
  <inkml:trace contextRef="#ctx0" brushRef="#br0" timeOffset="123276.3498">17487 6747,'0'25,"25"-25,0 24,0-24,-25 25,25 0,-50 0,0 0,0 0,0-25,25 24,-25-24,25 25,-24-25,24 25,24-25,1 0,0 0,0 0,0-25,0 25,-1 0,-48-74,48 74</inkml:trace>
  <inkml:trace contextRef="#ctx0" brushRef="#br0" timeOffset="123644.23">17760 6672,'25'0,"0"25,0 0,-25 0,24 0,-24-1,25 1,-50 0,25 0,-24-25,-1 25,25 24,-25-49,0 0,0 25,50-25,0 0,0 0,0 0,-1 0,1 25,-25 0,-25 0,25-1,-24 1,24 0,-25 0,0-25,0 25,0-1,1 1,-1-25,0 25</inkml:trace>
  <inkml:trace contextRef="#ctx0" brushRef="#br0" timeOffset="125023.6752">18628 6697,'0'0,"25"-25,-25 1,25-1,-25 0,0 0,25 0,-25 1,0-1,0 0,0 0,0 0,0 1,0-1,-25-25,0 25,0 1,1 24,-1-25,0 50,-25-25,25 24,1 26,-26 0,25 24,0 25,-24-49,49 24,-25-24,0 24,25-24,0 24,0-49,0 25,25-25,0-1,0-24,-1 0,1-24,0-1,0 0,0 0,-1-24,26 24,-25-25,0 0,0 26,-1-26,1 0,-25 1,25 24,-25-25,25 50,-25-24,-25 24,25 24,0 1,0 25,-25-1,25 1,0-25,0 24,0-24,0 0,0 25,0-25,25-1,-25 1,25 0,0 0,-1-25,1-25</inkml:trace>
  <inkml:trace contextRef="#ctx0" brushRef="#br0" timeOffset="125344.3862">18901 6747,'25'25,"0"-1,-25 1,25-25,-25 25,0 0,-25-25,25 25,-25-25,0 25,0-1,1 1,48-25,-24-25,25 25,0 0,0 0,0 0,-25 25,24-25,-24 25,0 0,-24 0,24-1,-25 1,0 0,0 0,0-25,25-25,25 0</inkml:trace>
  <inkml:trace contextRef="#ctx0" brushRef="#br0" timeOffset="125532.2552">19124 6747,'0'0,"0"25,0-50,0 50,0-1,0 1,0 0,0 0,0 0,-24 0,24 24,0 1,0-25,0 24,0-24,0 25,-25-26,25 1</inkml:trace>
  <inkml:trace contextRef="#ctx0" brushRef="#br0" timeOffset="126848.6238">19521 6573,'-25'0,"1"0,48 0,1 25,25-25,-25 0,24-25,1 25,0 0,-1 0,1 0,-1 0,1 0,-25 0,0 0,-1 0,1 0,0 0,0 0,-50 0,0 0</inkml:trace>
  <inkml:trace contextRef="#ctx0" brushRef="#br0" timeOffset="127183.7107">19844 6276,'0'-25,"0"0,0 50,25 0,-25 24,0-24,0 25,0-1,0 1,0 24,-25-24,25 24,0-24,0 24,0-24,0 24,0-24,0-25,0 24,0-24,0 0,0 0,0-50,-25 0,25 0</inkml:trace>
  <inkml:trace contextRef="#ctx0" brushRef="#br0" timeOffset="131596.7982">4341 8161,'0'-25,"0"0,0 0,0 1,25 24,-25-25,-25 0,50 50,-1 0,1-1,-25 1,25 0,-25 0,25-25,-25 25,25-25,-25 24,24-24,-24 25,25-25,-25 25,25-25,-25 25,25-25,-25 25,25-25,-25 24,24 1,1-25,0 25,-25 0,25-25,-25 25,25-25,-25 24,24-24,-24 25,25-25,-25 25,25 0,0 0,0-1,0 1,-1 0,-24 0,25-25,-25 25,25-25,0 24,-25 1,25-25,-25 25,24-25,-24 25,25-25,0 25,-25-50,-25 25,0-25</inkml:trace>
  <inkml:trace contextRef="#ctx0" brushRef="#br0" timeOffset="144452.4317">6077 9227,'0'-24,"-25"24,50 0,0 24,0 1,0-25,-25 25,24 0,1-25,-25 25,25-25,0 24,-25 1,25 0,-1-25,-24 25,25-25,-25 25,25-25,-25 24,25-24,0 25,-1 0,1-25,0 0,-25 25,25-25,0 25,-1-25,-24 24,25-24,0 0,-25 25,25-25,0 0,-25 25,24-25,1 0,0 25,0 0,0-25,-1 24,1-24,0 0,0 25,0-25,0 0,-25 25,24-25,1 0,0 25,0-25,0 25,-1-25,1 24,0-24,0 0,-25 25,25-25,-1 25,1-25,-25 25,25-25,-25 25,25-25,0 0,-25 24,24-24,1 0,0 25,0 0,0-25,-1 25,1-25,0 0,0 0,-25 25,25-25,-1 0,1 0,0 0,0 0,-25 25,25-25,-1 0,1 0,0 0,0 0,0 0,-25 24,24-24,1 0,0 0,0 0,-25-24,25 24,-1 0,1 0,0 0,0-25,0 25,0 0,-25-25,24 25,1 0,0-25,0 0,0 0,-1 25,-24-24,25 24,0-25,0 25,-25-25,25 25,-1-25,1 0,0 25,-25-24,25-1,0 0,-1 0,1 0,0 1,-25-1,25 25,0-25,-1 0,1 0,0 1,-25-1,25 0,0 25,-1-25,-24 0,25 25,0-24,0 24,0-25,-1 0,1 0,0 0,0 1,0-1,-1 25,1-25,0 0,-25 0,0 1,-25 24</inkml:trace>
  <inkml:trace contextRef="#ctx0" brushRef="#br0" timeOffset="146616.5635">8086 6201,'-24'25,"48"-25,-24 25,25-25,-25 25,25-25,0 24,0-24,-25 25,24-25,-24 25,25-25,-25 25,25 0,0-25,-25 24,25-24,-25 25,24 0,1 0,0 0,0-25,-25 24,25-24,-1 25,1 0,0-25,-25 25,25-25,0 25,-1-25,-24 24,25 1,0 0,0-25,-25 25,25-25,-1 25,1-1,0-24,-25 25,25 0,0 0,-1-25,-24 25,25-25,0 25,-25-1,25-24,-25 25,25-25,-1 25,-24 0,25-25,0 25,0-1,0 1,0-25,-25 25,24 0,1 0,0-1,-25 1,25 0,0 0,-25 0,0-1,0 1,0 0,0 0,0 0,0-1,24 1,-24 0,0 0,0 0,0-1,25-24,-25 25,0 0,0 0,25 0,-25-1,25 1,-25 0,0 0,0 0,25-25,-25 24,0 1,24-25,-24 25,0 0,25-25,-25 25,0-1,25 1,-25 0,0 0,0 0,25 0,-25-1,0 1,0 0,0 0,25 0,-25-1,0 1,0 0,0 0,0 0,0-1,0 1,0 0,-25-25,25 25,0 0,-25-1,25 1,-25-25,25 25,-25 0,25 0,-24-1,24 1,-25-25,25 25,0 0,-25-25,25 25,0-1,-25 1,25 0,0 0,-25 0,25-1,-24 1,24 0,-25-25,25 25,0 0,-25-1,25 1,-25 0,25 0,0 0,-25 0,25-1,-24 1,24 0,-25 0,25 0,-25-1,25 1,-25-25,25 25,-25 0,25 0,-25-25,25 24,-49-24,49 25</inkml:trace>
  <inkml:trace contextRef="#ctx0" brushRef="#br0" timeOffset="148623.7525">20836 6524,'0'0,"0"-25,0 0,0 0,0 0,0 1,0-1,0 0,0 0,0 0,-25 1,25-1,-25 0,1 0,-1 25,0 0,0 0,-25 25,26 0,-26 24,25 1,-24 0,24 24,0 0,0 1,0-1,25 1,-24-26,24 1,24 0,-24-26,25 1,0-25,-25 25,25-25,0-25,-1 25,1-25,25 1,-25-26,-1 25,1-25,0 26,0-26,0 0,0 26,-1-26,1 0,-25 26,25-26,-25 25,-25 50,25 0,0 24,-25 1,1 0,24-1,-25 1,25-1,0-24,0 25,0-25,0 24,25-24,-25 0,24 0,-24 0,25-25</inkml:trace>
  <inkml:trace contextRef="#ctx0" brushRef="#br0" timeOffset="148844.6786">21010 6672,'-25'25,"25"0,0 0,0 0,0-1,0 1,0 0,0 0,-25 0,25 0,0-1,0 1,25-50</inkml:trace>
  <inkml:trace contextRef="#ctx0" brushRef="#br0" timeOffset="149208.2833">21158 6648,'25'0,"0"24,0-24,-25 25,25-25,-25 25,24 0,-24 0,-24-25,-1 24,0-24,0 25,0 0,1-25,48 0,-24-25,25 25,0 0,0 0,0 0,-1 25,1 0,-25 0,-25 0,25-1,-24-24,24 25,-25 0,0-25,0 25,0-25,1 0,-1 0</inkml:trace>
  <inkml:trace contextRef="#ctx0" brushRef="#br0" timeOffset="150011.6346">21977 6449,'0'0,"0"-25,0 1,0-26,0 25,0 0,0 1,0-1,0 0,0 0,-25 25,25-25,-25 50,1-25,-1 25,-25 25,25-1,-24 1,24 24,0-24,0 24,0-24,25 24,0-24,0-1,0 1,0-25,0 0,0 0,25-25,0 0,0 0,0-25,24 0,-24 0,0 0,0-24,0 24,-1-25,1 1,0-1,0 0,0 26,-25-26,0 25,0 0,0 50,-25 0,25 0,0 24,-25 1,25-25,0 0,0 24,0-24,0 25,0-26,0 1,0 0,25 0</inkml:trace>
  <inkml:trace contextRef="#ctx0" brushRef="#br0" timeOffset="150323.5895">22175 6573,'25'0,"-25"25,25 0,0-25,-25 25,0-1,0 1,0 0,-25-25,0 25,0 0,1-1,-1-24,25 25,-25-25,50 25,-25-50,25 25,-1 0,1 0,0-25,0 25,0 0,-1-24,1 24,0 0,-25-25</inkml:trace>
  <inkml:trace contextRef="#ctx0" brushRef="#br0" timeOffset="150500.7151">22473 6499,'-25'0,"25"25,0-1,0 1,0 0,-25 0,25 24,0-24,-24 25,24-25,0-1,0 1,0 25,0-25,0 0</inkml:trace>
  <inkml:trace contextRef="#ctx0" brushRef="#br0" timeOffset="151099.8609">23316 6400,'0'0,"0"-25,0 0,25 25,-25-25,0 0,0 1,0-1,0-25,0 25,0 1,0-26,-25 25,1 0,-1 25,0 0,-25 25,26 0,-1 25,-25 24,25-24,1 24,-26 0,25 1,0-1,25-24,-24 24,24-24,0-25,0-1,24 1,-24 0,25 0,0-25,-25-25,25 25,0-25,-1 0,1 1,0-1,25-25,-26 1,1 24,0-25,0 1,-25-1,25 0,-1 1,1 24,-25 0,0 0,0 50,0 0,-25 0,25 24,-24 1,24-25,0 24,0 1,-25-25,25 0,0 24,0-24,0 0,0 0,25-25,-25 24,24-24</inkml:trace>
  <inkml:trace contextRef="#ctx0" brushRef="#br0" timeOffset="151467.7729">23490 6524,'25'24,"0"-24,-25 25,24 0,1 0,-25 0,-25-1,1-24,-1 25,25 0,25-25,-1 0,-24 25,0 0,0-1,0 1,-24 0,-1-25,25 25,-25 0,0 0,0-25,25-25</inkml:trace>
  <inkml:trace contextRef="#ctx0" brushRef="#br0" timeOffset="151827.8249">23788 6598,'24'-25,"1"25,0 25,0-25,0 0,-25 25,0 0,0-1,-25-24,25 25,-25 0,0 0,0 0,1-1,-1 1,25 0,25-50,-1 25,1 0,0-25,0 25,0-24,0 24,-1 0,1 0,0 0,-25-25</inkml:trace>
  <inkml:trace contextRef="#ctx0" brushRef="#br1" timeOffset="169964.7615">6648 6449,'-25'25,"0"0,0 0,0-1,1 1,-1 0,0 0,0-25,25 25,-25-25,25 24,-24 1,-1-25,25 25,-25-25,0 25,25 0,-25-25,1 24,24 1,-25-25,0 25,0 0,0-25,25 25,-24-25,-1 25,0-1,0 1,0 0,1 0,-1 0,0-1,25 1,-25-25,0 25,25 0,-24-25,48 0,1 0</inkml:trace>
  <inkml:trace contextRef="#ctx0" brushRef="#br1" timeOffset="171120.3125">5085 7863,'-25'0,"0"50,1-26,-1-24,25 25,-25 0,0 0,0-25,25 25,-24 0,-1-1,0 1,25 0,-25-25,25 25,-25-25,0 25,25-1,-24-24,-1 25,25 0,-25 0,0-25,25 25,-25-1,1 1,-1 0,0 0,0 0,0-1,25 1,-24 0,-1 0,0 0,0-1,0 1,1 0,24 0,-25 0,0-1,0 1,0 0,1 0,24 0,24-50,1 0,0 0</inkml:trace>
  <inkml:trace contextRef="#ctx0" brushRef="#br1" timeOffset="174348.0913">10145 8632,'0'0,"-25"0,1 0,48 0,-24-25,25 25,25 0,-25 0,24-25,-24 25,25 0,-1-24,1 24,-25 0,24-25,-24 25,0 0,0 0,-1 0,1 0,0 0,-75-50,26 50,-1 0</inkml:trace>
  <inkml:trace contextRef="#ctx0" brushRef="#br1" timeOffset="174991.8907">11336 8384,'0'-25,"0"0,0 1,0-1,0 0,0 0,0 0,-25 1,25-1,-25 25,25-25,-25 25,1 0,-1 0,0 25,0 0,-25 24,26 1,-26-1,25 26,0-1,25-24,-24 24,24 1,0-26,24 1,-24-1,25-24,0 0,0-25,0 0,-1 0,1-25,0 25,0-49,0 24,24-25,-24 1,0-1,0 0,0 26,-25-26,24 0,-24 26,25-1,-25 0,0 0,-25 0,25 50,-24 0,24 0,0 24,-25-24,25 25,0-1,0 1,0 0,0-26,0 1,25 0,-25 0,24 0,1-1,0 1,0-25,0-25,-1 25</inkml:trace>
  <inkml:trace contextRef="#ctx0" brushRef="#br1" timeOffset="175188.7957">11633 8508,'0'25,"0"0,0-1,-24 1,24 0,0 25,0-26,0 1,0 25,0-25,0-1,0 1,0 0,0 0,24-50,-24 0</inkml:trace>
  <inkml:trace contextRef="#ctx0" brushRef="#br1" timeOffset="175539.8973">11807 8483,'25'0,"0"0,-1 25,1 0,0 0,-25-1,-25 1,25 0,-25-25,1 25,24 0,-25-1,0-24,0 0,50 0,0-24,0 24,-1 0,1 0,0 0,0 0,-25 24,25-24,-25 25,0 0,0 0,0 0,-25-1,0 1,0 0,0 0,1-25,24 25,-25-25,0-25,0 25</inkml:trace>
  <inkml:trace contextRef="#ctx0" brushRef="#br1" timeOffset="176044.3281">12526 8434,'25'-25,"-25"0,0-25,0 26,0-26,0 25,25-24,-50 24,25 0,0 0,-25 0,1 25,-1 0,0 0,0 25,-24 25,24-1,0 1,0 24,0-24,1 24,24-24,-25 24,25-24,0-25,0 24,25-49,-25 25,24 0,1-25,-25-25,25 25,0-25,0 1,-1-1,1-25,0 1,0 24,-25-25,25 1,-1-1,-24 25,0 0,0 1,0 48,0 1,0 0,0 0,0 24,0 1,0-25,0 24,0 1,0-25,25 0,-25-1,0 1,25 0,-25 0,25-25,0 0,-1 0,-24-25</inkml:trace>
  <inkml:trace contextRef="#ctx0" brushRef="#br1" timeOffset="176343.6318">12774 8458,'25'0,"-25"25,25 0,0-25,0 25,-25 0,24-25,-24 24,0 1,-24-25,24 25,-25 0,0 0,0-25,0 24,1-24,24 25,24-25,1 0,0 0,0 0,0 0,-25-25,24 25,1 0,0 0,-25-24,25 24</inkml:trace>
  <inkml:trace contextRef="#ctx0" brushRef="#br1" timeOffset="176631.8163">13022 8458,'25'0,"-25"25,25-25,-25 25,25-25,-25 25,25-25,-25 25,0-1,0 1,-25 0,0 0,25 0,-25-1,0 1,1-25,24 25,-25 0,50-25,-1 0,1 0,0 0,-25-25,25 25,0 0,-1 25,1-50,0 25</inkml:trace>
  <inkml:trace contextRef="#ctx0" brushRef="#br1" timeOffset="177144.2536">13643 8235,'0'0,"0"-25,0-24,0 24,0 0,0-24,0 24,0 0,0 0,-25 0,25 0,0 1,-25 24,0 0,0 24,-24 1,24 25,-25 0,26 24,-1 0,0 1,0-1,25 1,0-1,0-24,0-1,0 1,25-25,-25-1,25-24,0 25,-1-25,1-25,0 1,0-1,0 0,-1-25,1 26,-25-26,25 0,-25 1,25-1,-25 1,0 24,0-25,0 25,0 1,0 48,0 1,0 0,0 0,0 24,0 1,-25 0,25-1,25-24,-25 25,0-1,0-24,0 0,25 0,-25-1,0 1,24-25,-24-25</inkml:trace>
  <inkml:trace contextRef="#ctx0" brushRef="#br1" timeOffset="177503.9762">13791 8409,'25'25,"0"-1,0 1,-25 0,0 0,0 0,0-1,-25-24,0 25,0 0,1 0,48-25,1 0,-25-25,25 25,0 0,0 0,-1 0,1 25,-25 0,0-1,0 1,-25 0,1 0,-1 0,25-1,-25-24,25 25,-25-50,25 1</inkml:trace>
  <inkml:trace contextRef="#ctx0" brushRef="#br1" timeOffset="177696.542">14089 8359,'0'25,"0"0,0 24,0-24,0 0,0 25,25-26,-25 26,0 0,0-1,0-24,0 0,-25 24,25-24,0 0,0 0,0 0</inkml:trace>
  <inkml:trace contextRef="#ctx0" brushRef="#br1" timeOffset="179055.8834">14635 8434,'0'0,"-25"0,0 0,50 0,0 0,0 0,24 0,-24 0,25 0,-26 0,26 0,-25 0,24 0,-24 0,25 0,-1 0,-24 0,0 0,0 0,0 0,-25-25,0 50,-25-25,0 24</inkml:trace>
  <inkml:trace contextRef="#ctx0" brushRef="#br1" timeOffset="180639.4849">4738 6548,'-25'0,"0"25,0 0,0 0,1 0,-1-1,0-24,25 25,-25 0,0-25,25 25,-24-25,24 25,-25-25,0 24,0 1,0 0,1-25,-1 25,0 0,0 0,0-25,25 24,-24-24,24 25,-25-25,25 25,-25-25,25 25,-25-25,0 25,1-1,-1 1,25 0,-25-25,0 25,0 0,1-1,24 1,-25-25,25 25,-25 0,0 0,25-1</inkml:trace>
  <inkml:trace contextRef="#ctx0" brushRef="#br1" timeOffset="181816.7213">15875 8359,'0'0,"0"-25,25 1,-25-1,25 0,-25 0,24 0,-24 1,0-1,25 0,-25 0,0 0,-25 1,25-1,0 0,-24 0,-1 25,0-25,-25 25,26 25,-1 0,-25 0,1 24,-1 1,25 0,0 24,1 0,-1 1,25-26,0 26,0-26,0-24,25 0,-25 0,24 0,1-25,0 0,25 0,-26-25,26-25,-25 25,24-24,-24-1,0 1,0-1,0 25,-1-24,1-1,-25 25,0-24,0 24,-25 25,25 25,0-1,0 1,-24 25,24-1,0 1,0-25,0 24,0-24,0 0,0 25,0-26,24 1,1 0,-25 0,25-25,0-25</inkml:trace>
  <inkml:trace contextRef="#ctx0" brushRef="#br1" timeOffset="181983.889">16148 8434,'0'24,"0"1,-25 0,25 0,0 0,0-1,0 1,-25 0,25 0,0 0,0-1,0 1</inkml:trace>
  <inkml:trace contextRef="#ctx0" brushRef="#br1" timeOffset="182264.0476">16297 8434,'24'0,"-24"24,25-24,0 25,0 0,-25 0,25-25,-25 25,0-1,-25 1,25 0,-25 0,0 0,0-1,1-24,-1 25,0-25,25 25,-25-25,50 0,0 0,0-25,-1 25,1 0,0 0,0 0,0-25,0 25,24 0</inkml:trace>
  <inkml:trace contextRef="#ctx0" brushRef="#br1" timeOffset="182676.0227">16991 8359,'0'0,"0"-25,0 1,-25-26,25 25,0 0,-24-24,24 24,0 0,-25-24,0 24,0 25,0 0,1 49,-1-24,0 50,0-26,0 1,25-1,-24 26,24-26,0 1,0-25,0 0,24-1,-24 1,25-25,0 0,0-25,0 1,-1-1,1-25,0 25,0-24,0 24,-25-25,24 1,-24 24,0-25,25 50,-50 25,25 25,-24-25,24 24,0-24,0 25,0-26,0 1,24 25,-24-25,0-1,25 1,-25 0,25-25,0 0</inkml:trace>
  <inkml:trace contextRef="#ctx0" brushRef="#br1" timeOffset="182967.8349">17165 8384,'25'0,"-1"25,-24 0,25-25,-25 24,0 1,25-25,-25 25,-25 0,0 0,1-1,-1-24,25 25,-25-25,50 25,0-25,-1-25,1 25,0 0,0 0,0-25,-1 25,1-24</inkml:trace>
  <inkml:trace contextRef="#ctx0" brushRef="#br1" timeOffset="183183.8017">17487 8310,'-25'0,"25"24,0 1,0 0,-24 0,24 0,0-1,0 26,0-25,0 0,0 24,-25-24,25 25,0-26,0 1,-25 25,25-25,-25-1</inkml:trace>
  <inkml:trace contextRef="#ctx0" brushRef="#br1" timeOffset="186767.724">7962 4961,'0'-25,"0"0,-25 25,1 25,24 0,-25 0,0 0,0 24,-24 1,24-1,0 1,0 0,-24-1,24 1,-25 24,75-74,-50 50,25-25,-25-1,25 1,0 0,-24 0</inkml:trace>
  <inkml:trace contextRef="#ctx0" brushRef="#br1" timeOffset="187032.1186">7615 5184,'0'25,"0"0,0 0,-25 24,25-24,0 25,-25-26,25 26,-24-25,24 24,-25-24,25 0,25-25,-1-25,26 0,-25 1,24-1,-24 0,25 0,-25 0,24 1,-24-1,-25-25,25 25</inkml:trace>
  <inkml:trace contextRef="#ctx0" brushRef="#br1" timeOffset="187688.1531">8384 4514,'-25'0,"0"0,50 0,0 0,25 0,-26 0,26-24,0 24,-26 0,26-25,-25 25,0 0,-25-25,24 25,-48 25,-1-25,25 25,-25-1,0 1,0 0,1 0,24 24,-25-24,0 0,25 25,-25-26,25 1,0 0,-25 0,25 0</inkml:trace>
  <inkml:trace contextRef="#ctx0" brushRef="#br1" timeOffset="187988.2248">8607 4614,'0'-25,"25"25,-25 25,25-25,0 0,-1 0,-24 24,25-24,-25 25,-25-25,25 25,-24-25,-1 25,0 0,0-1,0 1,1-25,-1 25,50-25,-1-25,1 25,0-25,0 25,0-24,-1-1,-24 50,-24-25</inkml:trace>
  <inkml:trace contextRef="#ctx0" brushRef="#br1" timeOffset="188152.4342">8285 4862,'0'0,"-25"-25,25 50,25-25,-25 25,25-1,-1 26,-24-25,25 24,-25-24,25 25,-25-25,0-1,25 26,-25-25,-25-50</inkml:trace>
  <inkml:trace contextRef="#ctx0" brushRef="#br1" timeOffset="188419.4975">8434 5011,'24'-25,"1"0,0 25,0-25,24 25,-24-25,25 25,-25-24,-1 24,26-25,-25 25,0 0,-1 0,-24 25,-24-1,24 1,-25-25,25 25,-25 0,0 0,25 24,-25-24,1 0,24 0,-25-1,25 1,-25 0</inkml:trace>
  <inkml:trace contextRef="#ctx0" brushRef="#br1" timeOffset="188644.2161">8483 5110,'25'0,"0"-25,0 0,-1 25,1-25,0 1,0 24,0-25,-25 0</inkml:trace>
  <inkml:trace contextRef="#ctx0" brushRef="#br1" timeOffset="188960.6698">8632 4936,'0'0,"-25"50,25-25,0-1,0 1,0 0,-25 0,25 0,0-1,0 1,0 0,25-50,0 25,-25-25,25 1,0-26,-1 25,1-24,0 24,0-25,0 25,24-24,-24 24,-25-25,25 25,0 1,-1-1,-48 50,24-1,0 26,0-25,-25 0,25 24,0-24,0 0,0 0,0 0,0-1,0-48,25-1,-25 0,24 0</inkml:trace>
  <inkml:trace contextRef="#ctx0" brushRef="#br1" timeOffset="189187.7933">9103 4490,'-24'-25,"24"50,0-1,0 1,0 25,0-1,0 1,0 0,24-1,-24 26,0-1,0 1,0-26,0 26,0-1,0-24,0-1,0 1,0-25,-24 24,24-24,-25 0,0-50,25 0,0 0,0 1</inkml:trace>
  <inkml:trace contextRef="#ctx0" brushRef="#br1" timeOffset="189507.746">9227 4762,'0'-24,"25"24,0-25,0 25,0 0,-1 0,1-25,0 25,0 0,0 0,-1 25,-24 0,0-1,0 1,-24 0,24 0,-25 0,25 24,-25-24,0 0,0 0,25 0,-24-1,-1 1,25-50,-25 1,25-1</inkml:trace>
  <inkml:trace contextRef="#ctx0" brushRef="#br1" timeOffset="189635.9234">9302 4812,'0'0,"25"-25,-1 50,1 0,0 0,-25 0,25-1,-25 1,25 0,-25 0,24-25,-24 25,25-25</inkml:trace>
  <inkml:trace contextRef="#ctx0" brushRef="#br1" timeOffset="189811.8747">9575 4738,'0'-25,"24"25,1-25,0 25,0 0,0-25,-1 25,1 0,25 0,-25-25,-1 25,26 0,-25 0,0 0,-50 0,0 0,0 0</inkml:trace>
  <inkml:trace contextRef="#ctx0" brushRef="#br1" timeOffset="190480.7587">9798 4514,'0'0,"0"-24,0-1,25 0,-25 50,0 0,0-1,0 1,0 25,0-1,0 1,0 0,0 24,0-24,0-1,0 1,-25 0,25-1,0-24,0 0,0 0,-25-1,25 1,-25-50,0 25,25-24,-24 24,24-25,0 0,-25 0,25 0,25 1,-25-1,24 25,1-25,0-25,0 26,0-26,24 25,-24-25,0 1,0-1,24-24,-24 24,0 1,-25-1,25 0,-25 26,0-1,-25 25,0 25,25-1,-25 1,25 0,25-25,-25 25,25-25,0 0,24 0,-24 0,0 0,0 0,0-25,-1 25,1 0,0 0,-50 0,25 25,-25-25,1 25,-1-25,25 24,-25 1,0 25,25-25,-25 24,1-24,24 25,-25 24,25-24,-25-1,25 1,0 0,-25-1,25-24,0 0,0 0,0-1,25-48,-25-1,0-25,25 25</inkml:trace>
  <inkml:trace contextRef="#ctx0" brushRef="#br1" timeOffset="190820.5471">10120 4713,'0'-25,"25"0,0 0,0 25,0 0,-1-24,1 24,0 0,25-25,-26 25,26 0,-25 0,24-25,-24 25,0 25,0-25,-25 25,-25-1,25 1,-25-25,25 25,0 0,0 0,-25-1,25 26,0 0,0-25,0 24,0 1,0-25,0 24,25-24,-25 25,0-26,0 1,25 0,-25 0,0-50,-25 25,25-25,-25 0,25 1,-24-1,-26-25,25 1</inkml:trace>
  <inkml:trace contextRef="#ctx0" brushRef="#br1" timeOffset="190991.9644">10145 4837,'0'0,"25"-25,0 25,0 0,-1 0,26-25,-25 25,0 0,-1 0,1 0,0-25,0 25,-50 0,0 25,0-25</inkml:trace>
  <inkml:trace contextRef="#ctx0" brushRef="#br1" timeOffset="191127.9134">10170 4961,'0'0,"25"0,0 0,24-25,-24 25,0-25,0 25,-1-24,1 24,0-25,-25 0</inkml:trace>
  <inkml:trace contextRef="#ctx0" brushRef="#br1" timeOffset="191279.9102">10319 4663,'-25'0,"25"25,0 0,25 0,-25 24,0 1,0 0,0-1,0 1,25-1,-25 1,0 0,0-1,24-24,-24 0</inkml:trace>
  <inkml:trace contextRef="#ctx0" brushRef="#br1" timeOffset="191580.016">10765 4614,'0'24,"0"1,0 0,0 0,0 0,0 24,0-24,0 25,0-1,0-24,0 25,0-25,0-1,0 1,0 0,0 0,0 0,0-50,0 0,0 0,25 0,-25 1</inkml:trace>
  <inkml:trace contextRef="#ctx0" brushRef="#br1" timeOffset="191739.9175">10840 4713,'0'-25,"0"50,24-50,1 0,0 25,0 0,0-25,-1 25,1 0,0 0,0 0,-25-24,25 48,-50-24,0 0,0 25,0-25,1 25</inkml:trace>
  <inkml:trace contextRef="#ctx0" brushRef="#br1" timeOffset="191884.3279">10840 4887,'-25'24,"50"-48,-25 48,24-24,-24-24,25 24,25-25,-25 0,-1 0,26 25,-25-25,0 0,-1 1,1-1,0 0,-25 0,0 0</inkml:trace>
  <inkml:trace contextRef="#ctx0" brushRef="#br1" timeOffset="192128.9345">10889 4440,'0'0,"0"-25,0 0,0 1,25 24,0 24,-25 26,25-25,-1 24,-24 1,25 0,0 24,-25 0,25 1,0-1,-25 1,24-1,1-24,0-1,-25 1,25 0,-25-26,25 1,-25 0,0-50,-25 0,25 1</inkml:trace>
  <inkml:trace contextRef="#ctx0" brushRef="#br1" timeOffset="192284.403">11261 4862,'-24'0,"24"25,-25-25,0 24,25 1,-25 0,0 0,0 0,1-25,-1 24,0 1,0-25,0 0,-49-49,49 49,25-25</inkml:trace>
  <inkml:trace contextRef="#ctx0" brushRef="#br1" timeOffset="192467.4248">11137 4390,'25'0,"0"25,0 0,0-25,-1 0,1 25,0-25,-25 25,25-25,-25 24</inkml:trace>
  <inkml:trace contextRef="#ctx0" brushRef="#br1" timeOffset="199956.6844">7466 9079,'-25'0,"1"24,-1-24,25 25,-25-25,0 25,0-25,25 25,-24-25,24 25,-25-25,0 24,0-24,25 25,-25-25,1 25,24 0,-25-25,0 25,25-1,-25-24,0 25,1 0,-1 0,0-25,25 25,-25-1,0-24,25 25,-24-25,-1 25,0 0,0 0,0-1,25 1,-25-25,1 25,-1 0,0 0,0-1,0 1,25 0,-24-25,24 25,-25 0,0-1,0-24,25 25,-25-25,25 25,-24-25,-1 25,0 0,0-1,0 1,1 0,-1 0,0 0,0 0,0-1,25 1,-24-25,-1 25,0 0,0-25,25 25,-25-25,25 24,-24-24,24 25,-25-25,25 25,-25-25,0 25,0-25,25 25,-24-1,-1 1,0-25,25 25,-25-25,25 25,-25-25,1 25,24-1,-25-24,0 25,0 0,0-25,0 25,1 0,-1-25,25 24,-25-24,0 25,0 0,1 0,-1-25,0 25,0-1,0 1,-24-74,49 24</inkml:trace>
  <inkml:trace contextRef="#ctx0" brushRef="#br1" timeOffset="203220.0374">3225 7689,'-25'0,"0"0,25 25,-25-25,0 25,1-25,24 25,-25-25,0 25,0-25,0 24,1 1,-1-25,0 25,0-25,0 25,1 0,-1-25,25 24,-25 1,0-25,0 25,1 0,-1 0,0 0,0-25,25 24,-25-24,25 25,-25-25,25 25,-24-25,24 25,-25-25,25 25,-25-25,25 24,-25-24,0 25,1 0,-1 0,0 0,25-1,-25 1,0-25,25 25,-24 0,24 0,0-1,-25-24,25 25,0 0,0 0,0 0,0-1,-25 1,25 0,0 0,0 0,0-1,0 1,0 0,0 0,0 0,0-1,0 1,0 0,0 0,0 0,0-1,0 1,0 0,25-25,-25 25,0 0,0 0,25-1,-25 1,0 0,24 0,-24 0,25-1,-25 1,25 0,-25 0,25 0,-25-1,25-24,-25 25,24 0,1 0,-25 0,25-25,-25 24,25-24,-25 25,25-25,-25 25,24-25,-24 25,25 0,0-25,0 24,-25 1,25-25,0 25,-1 0,1 0,-25-1,25-24,-25 25,25-25,0 0,-25 25,24-25,-24 25,25-25,0 25,-25-1,25 1,0-25,-25 25,24-25,-24 25,25 0,0-1,-25 1,25-25,-25 25,25-25,-25 25,24-25,-24 25,25-25,-25 25,25-1,0 1,0 0,-1 0,1-25,-25 25,25-1,0 1,0-25,-25 25,24 0,1-25,-25 25,25-1,0-24,-25 25,25-25,-1 25,-24 0,25-25,0 25,-25-1,25 1,0-25,-25 25,24 0,1-25,-25 25,25-1,0-24,-25 25,25-25,0 25,-1 0,1-25,-25 25,25-25,-25 24,25-24,0 25,-1-25,1 25,0 0,0-25,0 25,-1-25,1 24,0-24,0 25,0-25,-25 25,24-25,1 0,-25 25,25-25,0 0,0 25,-1-1,1-24,0 0,0 25,0-25,-1 25,1-25,0 0,-25 25,25-25,0 0,-25 25,24-25,1 0,0 0,0 0,0-25,-1 25,1-25,0 0,0 25,0-25,-1 25,-24-24,25 24,0 0,0-25,0 25,0-25,-1 25,1-25,0 25,0 0,-25-25,25 25,-1-24,1 24,0 0,-25-25,25 25,0 0,-1-25,1 25,0 0,0 0,0 0,-25-25,24 25,1 0,0 0,0 0,0-25,-1 25,1 0,0-24,0 24,0 0,-1 0,1 0,-25-25,25 25</inkml:trace>
  <inkml:trace contextRef="#ctx0" brushRef="#br1" timeOffset="204788.6458">18207 8359,'0'-25,"0"1,0-1,0 0,0 0,0 0,0 1,0-1,0 0,-25 0,25 0,0 1,0-1,-25 25,0 0,0 0,1 0,-26 25,0-1,1 1,24 0,-25 25,1-1,24 1,0-1,0 26,1-26,-1 1,25 0,0-26,0 1,0 0,25 0,-25 0,24-25,1 0,0 24,0-48,0 24,-1-25,1 0,25 0,-25-24,-1 24,26-25,-25 1,0-1,-1 25,1-24,0-1,0 0,-25 26,25-26,-25 25,0 0,-25 1,25 48,-25 1,25 0,-25 25,25-1,-25 1,25-25,0 24,-24 1,24-1,24-24,-24 25,0-1,25-24,-25 25,25-25,0-1,-25 1,25-25,-25 25</inkml:trace>
  <inkml:trace contextRef="#ctx0" brushRef="#br1" timeOffset="205575.9308">18430 8434,'25'-25,"-1"50,1-25,-25 24,25 1,-25 0,-25 0,0 0,1-25,-1 24,0 1,0-25,0 25,1-25,-1 0,50 0,-1 0,1 0,0-25,0 25,0 0,-1 0,1 25,0-25,-25 25,-25 0,0-1,1 1,-1-25,25 25,-25-25,0-25</inkml:trace>
  <inkml:trace contextRef="#ctx0" brushRef="#br1" timeOffset="205903.9276">18703 8359,'25'0,"-1"0,1 25,-25 0,25-25,-25 25,0-1,25-24,-25 25,-25-25,25 25,-25 0,0 0,1-25,-1 0,0 0,50 0,0 0,-1 0,1 0,0 0,0 24,0 1,-25 0,0 0,0 0,-25-1,25 1,-25-25,0 25,0 0,25 0,-24-25,-1 24,-25-24,25 25</inkml:trace>
  <inkml:trace contextRef="#ctx0" brushRef="#br1" timeOffset="206628.2314">19447 8310,'-25'0,"0"0,50 0,0 0,0 0,-1 0,1 0,0 0,0 0,0 0,0 0,24 0,-24-25,0 25,0 0,24 0,-24-25,0 25,0 0,-1 0,1 0,0 0,0 0,0-25,-1 25,-48 25,-1-25,0 25</inkml:trace>
  <inkml:trace contextRef="#ctx0" brushRef="#br1" timeOffset="210133.1955">6722 7640,'0'-25,"-25"25,25 25,-25-25,25 25,-24-25,24 24,-25-24,25 25,-25-25,25 25,-25-25,25 25,-25 0,1-25,24 24,-25 1,0 0,0 0,0-25,25 25,-24-25,24 24,-25-24,25 25,-25-25,25 25,-25-25,25 25,-25-25,25 25,-24-25,24 25,-25-1,25 1,-25-25,0 25,0 0,1-25,24 25,-25-25,25 24,-25-24,25 25,-25-25,0 25,25 0,-24-25,24 25,-25-25,0 24,0-24,25 25,-25-25,25 25,-24-25,24 25,-25-25,25 25,-25-25,25 24,-25 1,0-25,25 25,0 0,-25-25,1 25</inkml:trace>
  <inkml:trace contextRef="#ctx0" brushRef="#br1" timeOffset="212436.3332">5209 9128,'-25'25,"0"0,1 0,-1-1,0 1,25 0,-25 0,25 0,-25-25,1 24,24 1,-25-25,0 25,0 0,0 0,1-25,-1 24,25 1,-25 0,0 0,0 0,0-1,1 1,-1 0,0-25,25 25,-25-25,25 25,-25-25,1 24,-1 1,0 0,25 0,-25-25,0 25,1-1,-1-24,25 25,-25-25,25 25,-25 0,0-25,25 25,-24-25,-1 24,0 1,0-25,25 25,-25-25,25 25,-24-25,-1 25,25 0,-25-25,0 24,0 1,1-25,24 25,-25-25,0 25,0 0,0-1,1-24,24 25,-25-25,0 25,0 0,0 0,1-25,-1 24,0 1,0 0,0-25,25 25,-24-25,-1 25,0-1,0-24,25 25,-25-25,0 25,25 0,-24-25,-1 25,0-25,25 24,-25-24,0 25,1 0,-1-25,25 25,-25-25,0 0,25 25,-25-25,1 24,-1-24,0 25,0-25,0 25,1-25,-1 0,0 25,0-25,0 25,1-25,-1 24,0-24,0 0,0 0,1 0,-1 0,0 0,25 25,0-50</inkml:trace>
  <inkml:trace contextRef="#ctx0" brushRef="#br1" timeOffset="215444.1905">3274 6400,'-25'-25,"25"50,-24-25,-1 24,0-24,0 25,0 0,1-25,-1 25,0-25,25 25,-25-25,0 24,1-24,-1 25,0 0,0-25,0 25,1 0,-1-25,0 24,0 1,0-25,1 25,24 0,-25-25,0 25,0-25,25 24,-25-24,0 25,1 0,-1-25,25 25,-25-25,25 25,-25-25,0 25,1-25,24 24,-25 1,0 0,0 0,0 0,1-25,24 24,-25 1,0-25,0 25,0 0,1 0,-1-1,0-24,0 25,0 0,1 0,-1 0,0-25,0 24,25 1,-25 0,25 0,-24-25,-1 25,0-1,0 1,0 0,1 0,24 0,-25-25,25 24,-25 1,0 0,25 0,-25 0,25-1,-24-24,24 25,0 0,-25 0,25 0,0-1,0 1,-25 0,25 0,0 0,0-1,0 1,0 0,-25-25,25 25,25-25,-25 25,0 0,0-1,0 1,0 0,0 0,0 0,0-1,0 1,0 0,25 0,-25 0,0-1,0 1,25-25,-25 25,0 0,0 0,24-1,-24 1,0 0,0 0,25 0,-25-1,0 1,25 0,-25 0,0 0,25-1,-25 1,0 0,25-25,-25 25,0 0,0-1,0 1,24-25,-24 25,0 0,25-25,-25 25,25-1,-25 1,0 0,25 0,-25 0,0 0,0-1,25-24,-25 25,0 0,0 0,24-25,-24 25,0-1,25 1,-25 0,25 0,-25 0,0-1,25-24,-25 25,0 0,25 0,-25 0,0-1,24-24,-24 25,0 0,25-25,-25 25,0 0,25-25,-25 24,25 1,-25 0,25 0,-1 0,-24-1,25-24,-25 25,25 0,-25 0,25 0,-25-1,25-24,-25 25,24 0,-24 0,0 0,25-1,-25 1,25-25,-25 25,0 0,25-25,-25 25,0 0,25-25,-25 24,0 1,24-25,-24 25,25-25,-25 25,0 0,25-1,-25 1,25 0,-25 0,25 0,-25-1,24 1,1 0,0 0,0 0,-25-1,25 1,0 0,-25 0,24-25,-24 25,25-1,0 1,0 0,0 0,-1 0,1-25,-25 24,25-24,0 25,0-25,-1 0,1 0,0 25,0-25</inkml:trace>
  <inkml:trace contextRef="#ctx0" brushRef="#br1" timeOffset="217748.3414">20935 8012,'25'-25,"-25"0,0 0,25 25,-25-24,0-1,-25 0,25 0,0 0,-25 1,25-1,-25 25,1-25,-1 25,0 0,-25 0,26 25,-26 24,0 1,1 0,24-1,-25 26,25-26,1 26,-1-26,25 1,-25 0,50-26,-25 26,0-25,25 0,-1-1,1-24,0 0,0-24,0 24,-1-25,26 0,-25-25,25 26,-26-26,1 0,0 26,0-26,0 25,-1 0,1-24,-25 24,0 0,25 0,-50 25,25 25,-25 25,25-25,-24 24,24-24,0 25,-25-26,25 1,25 0,-25 0,0 0,24-1,1 1,0 0,0-25,0 0,-1 0,-24-74,25 74,-25-25</inkml:trace>
  <inkml:trace contextRef="#ctx0" brushRef="#br1" timeOffset="217968.593">21208 8086,'0'25,"-25"0,25 0,0 0,0-1,0 1,0 0,0 0,0 0,0-1,0 1,0-50,25 25</inkml:trace>
  <inkml:trace contextRef="#ctx0" brushRef="#br1" timeOffset="218175.9581">21431 8037,'0'25,"0"-1,0 1,0 0,0 0,0 0,-25 24,25-24,0 0,0 0,0-1,0 1,0 0</inkml:trace>
  <inkml:trace contextRef="#ctx0" brushRef="#br1" timeOffset="218771.9173">22002 7962,'0'-25,"25"1,-25-1,0 0,0 0,24 0,-24 1,0-1,-24 0,24 0,0 0,-25 1,25-1,-25 0,0 25,0 0,1 0,-1 25,-25 0,25 24,-24 1,24-1,0 26,25-26,-25 26,25-25,0-26,0 26,0 0,0-26,25 1,0 0,0-25,0 0,-1-25,1 0,25 1,-25-1,-1 0,1-25,0 26,0-26,0 25,-1 0,1-24,-25 24,25 0,-25 0,0 0,-25 50,25 0,0 0,-25 24,25-24,-24 25,24 0,0-26,-25 26,25-25,25 0,-25-1,0 1,0 0,24-25,-24 25,25-25,-25-25,25 25</inkml:trace>
  <inkml:trace contextRef="#ctx0" brushRef="#br1" timeOffset="219091.1899">22299 7987,'25'25,"0"0,0 0,-25-1,25-24,-50 25,0 0,0-25,0 25,1-25,24 25,-25-25,0 24,50-24,0 0,-1 0,1-24,0 24,0 0,0-25,-1 25,1-25,0 0</inkml:trace>
  <inkml:trace contextRef="#ctx0" brushRef="#br1" timeOffset="219424.0071">22572 7888,'25'0,"0"25,0-1,-25 1,0 0,-25 0,0 0,0 0,0-1,1-24,48 0,1 0,0 0,0 0,0 25,-1 0,-24 0,0 0,0-1,0 1,-24-25,24 25,-25 0,0-25,0 25,0-1,1-24,-1 25,-50-74</inkml:trace>
  <inkml:trace contextRef="#ctx0" brushRef="#br1" timeOffset="219955.8666">23316 7962,'0'0,"0"-25,25 1,0-1,-25-25,25 25,-25-24,25 24,-25-25,0 26,0-26,-25 25,0 0,0 1,-24 24,24 24,-25 1,1 25,-1-1,0 1,1 24,-1 1,25-26,1 26,-1-1,0-24,25 0,0-26,25 1,-25 0,25 0,-1-25,1 0,0 0,25 0,-26-25,26 0,0 0,-26 1,26-26,-25 25,0-24,-1 24,1-25,0 25,0-24,-25 24,25-25,-25 25,-25 50,25 0,0 0,-25 0,25 24,0-24,-25 25,25-25,0 24,-25-24,25 25,0-26,25 1,-25 0,0 0,0 0,25-25,-25 24</inkml:trace>
  <inkml:trace contextRef="#ctx0" brushRef="#br1" timeOffset="220312.1788">23540 7987,'24'0,"1"0,0 0,0 25,-25 0,0 0,0-1,0 1,-25 0,0 0,0 0,1-25,-1 0,25 24,0-48,25 24,-25-25,24 25,1 0,0 0,0 25,-25-1,-25 1,25 0,-25 0,25 0,-25-1,1 1,-1 0,25-50,-25 25</inkml:trace>
  <inkml:trace contextRef="#ctx0" brushRef="#br1" timeOffset="220652.114">23837 7987,'25'0,"0"0,0 25,0 0,-1 0,-24-1,0 1,0 0,-24 0,24 0,-25-1,0 1,0-25,25 25,-25 0,0-25,50 0,0-25,0 25,0-25,0 25,99-25,-100 25,1 0,-74-49</inkml:trace>
  <inkml:trace contextRef="#ctx0" brushRef="#br1" timeOffset="256351.4626">4118 12303,'0'25,"-25"-25,50 0,-1 0,1 0,0-25,25 25,-26-25,1 25,0-24,0 24,0 0,-1 0,1 24,-25 1,-25 0,25 0,0 0,-24 24,-1-24,25 25,-25-1,0 1,0-25,1 24,-1-24,25 0,-25 0,25-1,-74-73</inkml:trace>
  <inkml:trace contextRef="#ctx0" brushRef="#br1" timeOffset="256519.8491">4093 12402,'25'0,"-1"25,-24 0,25 0,0 0,0-1,24 26,-24-25,-25 0,25-1,0 1,0 0,-1 0,1-25,-25 25,25-25</inkml:trace>
  <inkml:trace contextRef="#ctx0" brushRef="#br1" timeOffset="256744.2257">4490 12278,'24'0,"-24"-24,25 24,0 0,0 0,0 0,24-25,-24 25,0-25,24 25,-24 0,0-25,0 25,-25 25,-25-25,0 0</inkml:trace>
  <inkml:trace contextRef="#ctx0" brushRef="#br1" timeOffset="257536.3691">4713 12005,'0'-24,"0"-1,0 0,0 50,0 0,0-1,0 1,0 25,0-25,0 24,25 26,-25-26,0 26,0-26,0 26,0-1,0 1,0-1,0 0,0-24,24 24,-24-24,0-25,0 24,0-24,0 0,0 0,-24-25,-1-25,0 0,25 0,-25 1,0-26,1 0,-1 1,0 24,0-25,0 1,25 24,-24 0,24 0,-25 1,50 24,-25-25,24 25,-24-25,25 0,0 0,25-24,-26-1,26 1,0-1,-1-24,-24-1,25 25,-25-24,-1 24,26 1,-50 24,25 0,-25 0,0 50,-25-25,25 25,0 0,0 0,0-1,0 1,25-25,0 25,-1-50,26 25,-25-25,24 1,-24 24,0-25,0 25,0-25,-1 25,1 0,-50 0,25 25,-24-25,-1 25,0-1,0 1,0 0,1 0,-26 0,25 24,0 1,-24 0,24-26,25 26,-25 0,25-1,0 1,0-1,0 1,0 0,0-1,0 1,0-25,25-1,-25 1,0 0,25 0,-25-50,0 0,-25-49,25 49</inkml:trace>
  <inkml:trace contextRef="#ctx0" brushRef="#br1" timeOffset="257840.316">5060 12378,'50'-100,"-100"200,125-224,-51 99,-24 0,50 0,-25 0,0 25,24-25,-24 1,0 24,24 0,-24 0,0 0,0 0,0 24,-1 1,-24 0,25 0,-25 25,0-1,0 1,0-1,0 26,0-26,0 1,0 24,0-24,0 0,0-1,0 1,25-25,-25 24,0-24,0 0,0 0,-25-25,0-25,1 0,-1 0,0 0,-25-24,-24-1,49 1</inkml:trace>
  <inkml:trace contextRef="#ctx0" brushRef="#br1" timeOffset="258044.7739">5060 12502,'-25'-25,"50"50,-25-50,25 25,0-25,0 25,-1-25,26 0,-25 1,0 24,24-25,-24 0,0 25,0 0,-25-25,24 50,-48-25,24 25,-25 0,0 24,0-24,0 25</inkml:trace>
  <inkml:trace contextRef="#ctx0" brushRef="#br1" timeOffset="258175.4987">5060 12725,'50'-25,"-100"50,125-75,-51 25,1 1,25-26,-25 25,24 0,-24 1,0-1,0 0,-1 0,1 0,-50-24</inkml:trace>
  <inkml:trace contextRef="#ctx0" brushRef="#br1" timeOffset="258324.2392">5234 12204,'-25'0,"25"25,0 0,25-1,-25 26,0 0,0-1,25 26,-25-26,0 26,0-1,0 0,24-24,-24 0,0-1</inkml:trace>
  <inkml:trace contextRef="#ctx0" brushRef="#br1" timeOffset="259051.9495">5978 12005,'0'-24,"0"48,-25-24,25 25,-25 0,25 0,-24 0,-1-1,0 1,25 0,-25-25,0 25,75-50,-25 25,0 0,-1 0,1 25,0-25,0 0,-25 25,0 0,0-1,-25 1,25 25,-25-25,0 24,1-24,-1 0,0 0,0-1,25 1,-25-25,50-25,0 1,0 24,0 0,-1 0,1 0,0 24,0 1,-25 25,0-25,0 24,0-24,0 25,-25-26,25 26,0-25,-25-25,25 25,0-50,0 0,0-25,0 1,0-1</inkml:trace>
  <inkml:trace contextRef="#ctx0" brushRef="#br1" timeOffset="259224.5956">6102 12229,'0'-25,"25"25,0-25,-1 25,1 0,0-25,0 25,24-25,-24 1,0 24,0 0,0-25,-1 25,1 25,-50-25,25 24,-24 1,-1 25</inkml:trace>
  <inkml:trace contextRef="#ctx0" brushRef="#br1" timeOffset="259396.3315">6102 12626,'-25'24,"50"-48,-25 48,0-48,25 24,0-50,-1 25,26-24,-25 24,0-25,24 25,-24-24,0 24,0 0,-1 0,-24 1,0-1,0 0,-24 25,-1-25,0 25</inkml:trace>
  <inkml:trace contextRef="#ctx0" brushRef="#br1" timeOffset="259636.8671">6176 11931,'0'0,"0"25,25 0,0-1,0 26,0 0,-1 24,1 1,25 24,-25-25,-1 25,26-24,-25-1,0-24,-1 24,1-24,0-25,0 24,-25-24,0 0,25-25,-50-25,25-25,0 26,0-26,0 0</inkml:trace>
  <inkml:trace contextRef="#ctx0" brushRef="#br1" timeOffset="259784.7802">6623 12353,'-50'0,"100"0,-125 25,75-1,-24 1,-1 0,0 0,0 24,-24-24,24 0,0 0,0 0,0-1,1 1,-1-50,25 1,0-1</inkml:trace>
  <inkml:trace contextRef="#ctx0" brushRef="#br1" timeOffset="259932.807">6350 11782,'25'0,"0"25,-1 0,1-25,0 25,0-25,0 24,-1-24,1 25,0 0</inkml:trace>
  <inkml:trace contextRef="#ctx0" brushRef="#br1" timeOffset="260245.151">6871 12030,'0'25,"25"-25,0 25,-1-25,1 0,0 0,0 0,0 25,-1-25,-48 24</inkml:trace>
  <inkml:trace contextRef="#ctx0" brushRef="#br1" timeOffset="260504.3289">6821 12303,'0'0,"25"0,0 0,0 0,0 0,-1 0,1 0,0 25,-25 0,25 0,-25-1,25 26,-25 0,-25-1,25 1,0-1,-25 1,25 0,0-26,0 1,0-50,0 1,0-1,0 0,25-25,-25 1,25-1,-25 1,24-1,-24-24,25 24,0-24,-25 24</inkml:trace>
  <inkml:trace contextRef="#ctx0" brushRef="#br1" timeOffset="260644.1145">7169 12005,'0'-24,"0"48,24-48,1 24,0 0,0 0,0 0,-1 0,1-25,0 25,0 0,0 0,-1 0</inkml:trace>
  <inkml:trace contextRef="#ctx0" brushRef="#br1" timeOffset="260824.3393">7243 11857,'0'24,"0"1,25 0,-25 0,0 24,0 1,0-25,0 24,0 1,0 0,0-25,0 24,0-24,-25 25</inkml:trace>
  <inkml:trace contextRef="#ctx0" brushRef="#br1" timeOffset="261300.0654">7119 12402,'0'0,"25"0,-25-24,25 24,24-25,-24 25,0-25,24 25,-24-25,0 25,25-25,-26 25,1 0,0 0,0 0,0 25,-50-25,25 25,-25 0,0 0,0-1,-24 26,24-25,-25 0,26 24,-1-24,-25 0,25 24,1-24,-1 0,50-25,-1 0,1 0,0 0,0 0,0 0,-1-25,1 25,0-25,0 1,0 24,-1-25,1 0,0 0,-25 0,25 25,-25-24,0-1,0 0,25 25,-25 25,24 0,-24-1,25 1,-25 0,25 0,0 24,-25-24,25 0,-1 0,-24 0,25-25</inkml:trace>
  <inkml:trace contextRef="#ctx0" brushRef="#br1" timeOffset="261531.9474">7739 11906,'0'0,"0"25,0 0,25 0,0 24,-25 1,24-1,-24-24,25 25,-25 0,0-1,25 1,-25-1,0-24,0 0</inkml:trace>
  <inkml:trace contextRef="#ctx0" brushRef="#br1" timeOffset="261804.8736">7813 12030,'25'0,"0"0,0-25,0 25,24 0,-24-24,25 24,-25-25,-1 25,1-25,0 25,0 0,-25 25,0 0,0-1,0 1,-25 25,25-25,0 24,0-24,-25 25,25-25,0 24,0 1,0-25,0-1,0 1,-25 0,25 0,-24-25,24-25,0 0</inkml:trace>
  <inkml:trace contextRef="#ctx0" brushRef="#br1" timeOffset="262277.1994">8037 11956,'0'25,"0"-1,0 26,0-25,-25 24,25 1,0-25,-25 25,25-1,-25 1,25-25,-25 24,25 1,-24-25,24-1,-25 1,25-50,25 1,-25-1,0 0,24 0,-24 0,25 1,0 24,0 0,0 0,0 24,-1-24,1 25,0 0,0-25,0 0,-1 0,1 0,0 0,0-25,0 0,-1 1,1-26,-25 25,25-24,-25-1,25 25,-25-25,0 26,0-1,-25 0,25 50,0 0,0 24,0-24,0 25,0-25,0 24,0 1,0-25,0 24,0-24,0 0,25-50,-50-49,25 49,0 0</inkml:trace>
  <inkml:trace contextRef="#ctx0" brushRef="#br1" timeOffset="262528.6094">8582 11683,'-24'-25,"24"50,0 0,0 24,0-24,24 25,-24-1,0 26,0-1,0 1,25-1,-25 1,0-1,25 25,-25-24,0-1,0 0,0 1,25-26,-25 1,0 0,0-26,0 1,0 0,-25-25,0 0,0 0,25-25,-24 0,-1 1,0-1</inkml:trace>
  <inkml:trace contextRef="#ctx0" brushRef="#br1" timeOffset="264196.0126">9203 11782,'24'25,"-24"0,0 24,25 1,-25 0,0-1,0 1,0 24,0-24,0-25,0 24,25-24,-25 0,0 25,0-26,0-48</inkml:trace>
  <inkml:trace contextRef="#ctx0" brushRef="#br1" timeOffset="264636.195">9252 11956,'0'0,"25"-25,0 25,0 0,-1 0,26 0,-25-25,0 25,-1 0,1 0,0 0,-25 25,0 0,-25 0,25 24,-25-24,-24 25,24-26,0 26,-24 0,24-1,0-24,0 25,0-25,1-1,-1 1,50-25,-25-25,24 25,1-24,0-1,0 25,0-25,24 0,-24 25,0-25,0 25,-1 0,1 0,0 25,0 0,-25 0,-25 0,25-1,-25 1,0 25,1-25,-1-1,0 1,-25 25,26-25,-1-25,-25 24,25 1,1-25,-1 0,25-25</inkml:trace>
  <inkml:trace contextRef="#ctx0" brushRef="#br1" timeOffset="264804.4603">9525 12502,'0'0,"25"24,-25 1,25-25,-1 25,1 0,0 0,0-1,0 1,-1-25,1 25,0-25,-25-25</inkml:trace>
  <inkml:trace contextRef="#ctx0" brushRef="#br1" timeOffset="265036.8071">10443 11757,'-25'0,"0"0,0 0,1 0,-1 0,0 25,-25-25,26 25,-26 0,25 0,-24-1,24 1,0 0,0-25,25 25</inkml:trace>
  <inkml:trace contextRef="#ctx0" brushRef="#br1" timeOffset="265211.5424">10021 12030,'0'0,"25"0,-25 25,25-25,0 0,-1-25,26 25,-25 0,24-25,1 25,0 0,-1-24,-24 24,0 0,24-25,-24 25,0 0,-25-25,25 25,-50 0</inkml:trace>
  <inkml:trace contextRef="#ctx0" brushRef="#br1" timeOffset="265376.0324">10368 11857,'-24'0,"48"0,-24 24,0 1,0 0,0 0,0 0,0-1,0 26,0-25,0 0,-24-1,24 26,0-25,-25 0,0 0</inkml:trace>
  <inkml:trace contextRef="#ctx0" brushRef="#br1" timeOffset="265540.8297">10195 12154,'0'0,"-25"25,25 0,25 0,-25 0,0-1,0 26,0 0,25-1,-25-24,0 25,0-1,0-24,0 0,0 0,24-1,-24 1,0-50</inkml:trace>
  <inkml:trace contextRef="#ctx0" brushRef="#br1" timeOffset="265875.8204">10319 12303,'25'0,"-1"-25,1 25,0 0,0 0,0 0,-1 0,-24-24,25 24,-25 24,-25 1,25 0,-24 0,-26 24,25-24,0 0,-24 25,24-26,0 1,0 0,50-25,0 0,0-25,0 25,-1-25,1 1,25-1,-25 0,-1 0,1 0,0 25,0-24,-50 24,0 0,0 0</inkml:trace>
  <inkml:trace contextRef="#ctx0" brushRef="#br1" timeOffset="266208.1419">9847 12254,'0'0,"25"-25,0 25,0 0,0 25,-1-1,1 1,0 25,0-25,-25-1,25 1,-25 0,25 0,-25 0,-25-1,25 1,-25 0,0 0,25 0,-25-25,0 0,1 24,24-48,-25 24,0 0,25-25,-25 25,50-25,0 25,0 0,24 25,-24-25,25 25,24-25,-24 24,-1-24,26 25,-26-25,26 0,-26 0,1 0,24 0,-24 0,24 0,-24-25,-25 1</inkml:trace>
  <inkml:trace contextRef="#ctx0" brushRef="#br1" timeOffset="266452.3702">10815 11857,'25'24,"-25"26,0 0,0-1,24 26,-24-1,0 1,0-1,0 0,0 1,0-1,0-24,0-1,0-24,0 0,0-75,0 26</inkml:trace>
  <inkml:trace contextRef="#ctx0" brushRef="#br1" timeOffset="267092.1353">11063 11832,'0'0,"0"-25,25 25,-25-25,24 25,1-25,0 25,0 0,0-24,24 24,-24 0,0-25,25 25,-26 25,1-25,0 0,0 0,-25 24,25 1,-25 0,24 25,-24-26,0 1,0 25,0 24,0-24,0 24,0-24,0 24,0 1,0-1,0-24,0-1,0 1,0 0,0-26,0 1,0 0,-24-25,-1-25,0 0,0 1,0-1,1 0,-1-25,-25 26,1-26,24 0,-25 1,0 24,26-25,-1 26,0-1,0 0,0 0,1 0,-1 0,50 25,-1-24,1 24,25-25,-25 0,24 25,-24-25,25 0,-25 25,-1-24,1 24,0 0,0 0,-50 24,25 1,-25 0,0 25,1-26,-26 26,25-25,-25 25,26-1,-1-24,0 0,0 0,0-1,50-24,0-24,0-1,0 0,24 0,-24 0,25 1,-25-1,-1 0,1-25,0 25,0 25,-25-24,0-1,0 0</inkml:trace>
  <inkml:trace contextRef="#ctx0" brushRef="#br1" timeOffset="267231.8737">11212 11807,'-25'0,"50"0,-50 50,25-26,0 26,0 24,25 1,-25-26,0 26,0 24,0-24,0-1,0 0,-25-24,25 24</inkml:trace>
  <inkml:trace contextRef="#ctx0" brushRef="#br1" timeOffset="267511.9191">11857 11832,'24'0,"1"0,0 0,25 0,-26 0,26-25,-25 25,24 0,-24-25,0 25,0 0,-25 25,-25 0</inkml:trace>
  <inkml:trace contextRef="#ctx0" brushRef="#br1" timeOffset="267692.0054">11757 12229,'25'0,"0"0,0 0,0 0,24-25,1 0,-1 0,1 0,0 25,-26-24,26-1,-25 25,25-25,-26 25</inkml:trace>
  <inkml:trace contextRef="#ctx0" brushRef="#br1" timeOffset="267952.2366">12105 11981,'-25'0,"50"0,-50-50,0 50,50 25,-25 24,0 1,0 0,0 24,25 1,-25-1,0 0,-25 1,25-1,0-24,0-1,0 1,0-25,0 0,0-1,-25-24,0-24,25-1,-25 25,1-25,-1 0,0 0,0-24,-24 24,24-25</inkml:trace>
  <inkml:trace contextRef="#ctx0" brushRef="#br1" timeOffset="268276.0346">12750 12005,'24'0,"1"0,0 0,0 0,0 0,-1 0,1-24,0 24,0 0,0 24,-50-24,0 25,25 0</inkml:trace>
  <inkml:trace contextRef="#ctx0" brushRef="#br1" timeOffset="268480.0345">12601 12402,'-25'0,"25"25,25-25,0 0,-1 0,1-25,25 1,-1 24,1-25,0 25,-1-25,1 25,-25-25,-1 25,26 0,-25 0,0 25,-1-25,-73-50</inkml:trace>
  <inkml:trace contextRef="#ctx0" brushRef="#br1" timeOffset="268904.0263">13345 11832,'0'-25,"25"25,-25-25,25 25,-1-25,1 25,0 0,0 0,0 0,-1 25,1-25,-25 25,0 0,0 0,-25-1,1 1,-1 0,25 0,-25 0,0-1,50-24,0 0,0 0,-1 25,1-25,0 0,-25 25,25-25,-25 25,0 0,-25-1,0 1,25 0,-25 0,1-25,-1 25,0 0,-25-25,26-25,-1 25,25-25,-25 0,25 0,-25 0,25 1</inkml:trace>
  <inkml:trace contextRef="#ctx0" brushRef="#br1" timeOffset="269052.7511">13320 11931,'0'0,"0"-50,0 75,0 0,25 0,-25 24,0 26,0-26,-25 26,25-25,0 24,0 0,0-24,0 24,0-24,0-25,0 0,25-50</inkml:trace>
  <inkml:trace contextRef="#ctx0" brushRef="#br1" timeOffset="269476.0233">13742 11584,'0'-25,"0"50,0 0,0 24,-25-24,25 0,0 0,25-1,-25 1,25-25,-1 0,1 0,25-25,-25 25,24-24,1-1,-25 25,-1-25,1 0,0 25,-25 25,-25-25,0 25,1 0,-1-1,0 1,-25 0,26 0,-26 0,25-1,0 1,1-25,-1 25,25 0,0 0,0-1,0 1,0 0,0 25,0-1,0 1,-25-25,25 24,0 1,-25 0,25-26,0 1,25-50,-25 1,0-1,25-25</inkml:trace>
  <inkml:trace contextRef="#ctx0" brushRef="#br1" timeOffset="269652.389">13915 11906,'0'0,"25"0,-25 25,0 25,0-26,25 26,-25 0,0-1,0 26,0-1,0 1,0-1,0 0,0 1,0-1,0 1,0-26,0 1,0-25,0-1,-25 1</inkml:trace>
  <inkml:trace contextRef="#ctx0" brushRef="#br1" timeOffset="269831.7093">14387 12402,'0'25,"0"0,25-25,-25 25,24 0</inkml:trace>
  <inkml:trace contextRef="#ctx0" brushRef="#br1" timeOffset="270127.8864">14833 11881,'0'-24,"25"24,0 0,0 0,24 0,-24 0,0 0,0 0,-1 0,1 0,0 0,-50 0,0 0,1 24,-1 1</inkml:trace>
  <inkml:trace contextRef="#ctx0" brushRef="#br1" timeOffset="270448.7487">14759 12080,'0'25,"0"-50,25 74,-1-49,1 0,25 0,-25-24,24 24,-24 0,25 0,-26 0,1 0,0-25,-25 50,-25-1,-24 1,24 0,0 0,-25 0,26-25,-26 25,25-1,0-24,1 0,24 25,-25-25,50 0,-1 0,1 0,25 0,-25 0,24 0,-24 0,25-25,-26 25,1 0,0 0,0 0,0 0,-1 0,1-24</inkml:trace>
  <inkml:trace contextRef="#ctx0" brushRef="#br1" timeOffset="270988.6105">15404 11658,'25'0,"-1"0,1 0,0 0,0 25,0-25,-1 0,-24 25,25-25,-50 49,1-24,-1 0,0 0,0 0,25-1,0 1,25-25,0 0,0 0,-1 0,1 0,0 0,0 0,0 25,-1 0,-48-25,24 25,-25-1,0 1,0 0,0-25,1 25,-1 0,-25-25,25 24,1-24,-1 0,0-24,0-1,25 0,0 0,0-24,0-1,0 25,0-24,0 24,0 0,25 0,-25 0,0 75,-25-25,25 0,0 24,0 1,0 24,0-24,0 24,0 1,-25-1,25-24,0-1,0 1,0-25,0 0,25-50,0 0</inkml:trace>
  <inkml:trace contextRef="#ctx0" brushRef="#br1" timeOffset="271236.3952">15801 11509,'0'0,"24"-24,-24 48,-24-24,24 25,0 0,0 0,0 0,0 24,0-24,24 0,1-25,0 0,0 0,0 0,24 0,-24-25,0 25,24 0,-24-25,0 25,0 0,-25 25,0 0,-25 0,0-1,0 1,1-25,-1 25,-25 0</inkml:trace>
  <inkml:trace contextRef="#ctx0" brushRef="#br1" timeOffset="271424.5359">15825 11906,'-24'0,"48"0,-48 25,24 0,0 0,0-1,0 1,0 25,-25-1,25 1,0 0,-25-1,25-24,0 25,0-25,0-1,25-24,-25-49,0 24,25-25,-1 26,1-26</inkml:trace>
  <inkml:trace contextRef="#ctx0" brushRef="#br1" timeOffset="271684.1845">15974 11956,'0'-50,"0"100,25-75,-25 50,0 0,0-1,0 1,0 0,0 0,0 0,0-1,0 1,25 25,-25-25,0 24,0 1,0 0,0-1,0-24,0 25,0-1,0 1,0-1,0-24,0 25,0-25,0-1,-25-24</inkml:trace>
  <inkml:trace contextRef="#ctx0" brushRef="#br1" timeOffset="272432.1983">16743 11609,'0'24,"-25"-24,25 25,-24 0,-1-25,25 25,-25-25,25 25,-25-25,25 24,-25-24,25 25,-24-25,48 0,-24 25,25-25,0 0,0 0,0 0,-25 25,24 0,-24-1,-24 1,24 0,-25 0,0 0,0-1,0 26,1-25,-1 0,0-1,0 1,50-50,0 25,-25-24,25 24,-1 0,1 0,0 0,0 0,0 24,-25 1,0 0,0 0,0 0,-25 24,25-24,-25 0,25 0,-25 0,25-1,0 1,0-50,0-24,25 24,-25-25</inkml:trace>
  <inkml:trace contextRef="#ctx0" brushRef="#br1" timeOffset="272608.2503">16942 11559,'24'0,"1"25,0-25,-25 25,25-25,0 0,-1 24,1-24,0 0,0 25,0-25,-25 25</inkml:trace>
  <inkml:trace contextRef="#ctx0" brushRef="#br1" timeOffset="272979.9122">16892 11881,'0'0,"0"25,0 0,25-25,0 0,-1 0,1-25,25 25,-25 0,24-25,1 25,-1-24,-24 24,0 0,0 0,0 0,-50 0,25 24,-25-24,0 0,0 25,1-25,-1 0,0 0,25 25,0 0,0 0,0-1,25 26,-25-25,0 24,0 1,0 0,0-1,0 1,-25 0,25-1,0-24,0 0,-25 0,25-1,0 1,-25-25,1 0,-1 0,25-25,-25 1,25-1,-25 0</inkml:trace>
  <inkml:trace contextRef="#ctx0" brushRef="#br1" timeOffset="273720.1071">17636 11757,'25'0,"0"0,0 0,-1-24,1 24,0 0,0 0,0 0,-1 0,1 0,-25 24,0 1,-25 0,1 0,-1 24,0-24,0 0,-24 25,24-26,-25 1,25 0,1 0,24 0,-25-1,50-48,-1 24,1 0,0 0,0 0,0 0,-1 0,1 24,-25 1,0 0,0 0,0 0,-25 0,25-1,-24 1,-1 0,0 0,0 0,0-1,1 1,-1-25,0 0,0 0,25-25,-25 25,0-24,1-1,24 0,-25 25,0-25,25 0,-25 1,50-1,0 50,0-50,-1 25,26 0,0-25,-1 25,1-25,0 0,-1 0,-24 1,25-1,-26-25,26 25,-25 1,-25-1,25 0,-25 0,0 0,-25 50,25 0,0 0,0 24,-25-24,25 25,0-25,0 24,0-24,0 25,0-25,0-1,25 1,-25-50,25 1,-25-26</inkml:trace>
  <inkml:trace contextRef="#ctx0" brushRef="#br1" timeOffset="273936.6558">18107 11609,'0'24,"0"1,0 0,25 25,-25-1,0 1,0-1,0 26,0-1,0-24,0 24,0 1,0-1,-25-24,25 24,0-24,-24-1,24-24,0 25,0-25,-25-50</inkml:trace>
  <inkml:trace contextRef="#ctx0" brushRef="#br1" timeOffset="274180.3232">18529 11757,'0'-24,"25"24,0 0,0 0,-1 0,1-25,0 25,25 0,-26 0,1 0,-50 25,1-1</inkml:trace>
  <inkml:trace contextRef="#ctx0" brushRef="#br1" timeOffset="274664.9074">18355 11981,'0'0,"25"0,0 0,0 24,0-24,-1 25,-24 0,25 0,-25 0,0 24,0-24,0 0,-25 25,1-26,24 26,-25-50,25 25,0-50,25 0,-25 0,24-24,1-1,0 0,0 1,0-1,0 1,-1-26,-24 1,25 24,-25-24,0 24,0 1,0-1,-25 25,25 0,0 1,-24 24,-1-25,25 50,0-1,0 1,0 0,0 0,25 24,-25 1,24 0,-24 24,25-24,0 24,0 0,0 1,-1-26,1 26,0-1,0 1,0-26,-1 26,1-50,-25 24,25-24,-25 0,0 0,25-1,-50-48,25-1,0 0,0 0,0 0,-25-24,25-1,0 1,-25-26</inkml:trace>
  <inkml:trace contextRef="#ctx0" brushRef="#br1" timeOffset="274840.0398">18802 11460,'25'0,"0"0,-25 25,24-1,1-24,0 25,0 0,0-25,-1 25,1-25,0 25</inkml:trace>
  <inkml:trace contextRef="#ctx0" brushRef="#br1" timeOffset="275119.8326">19298 11584,'25'0,"0"0,24 0,-24 25,0-25,0 0,-1 24,26-24,-25 0,0 25,-50-25,0 0</inkml:trace>
  <inkml:trace contextRef="#ctx0" brushRef="#br1" timeOffset="275709.1093">19199 11733,'25'0,"-25"24,0 1,24 0,-24 0,0 0,0 24,0-24,25 25,-50-1,25-24,0 25,0-26,0 1,-24 0,48-25,-24-25,25 0,-25-24,25 24,0-25,0 1,-1-1,26 25,-25 1,-25-1,25 25,-1 0,-24 25,0-1,0 1,-24 0,24 25,-25-26,0 26,25-25,-25 0,50-50,0 0,0 25,-1-25,1 0,25 1,-25-1,0 25,-1-25,1 25,0 25,0-25,-25 25,0-1,0 1,-25 0,25 0,-25 24,0-24,1 0,-1 0,25 0,-25 0,0-25,0 0,0 0,25-25,0 0,0 0,0 0,25-24,-25 24,25-25,0 25,0 1,-25-26,25 50,-1-25</inkml:trace>
  <inkml:trace contextRef="#ctx0" brushRef="#br1" timeOffset="275932.0304">19968 11534,'25'25,"-1"-25,1 0,0 25,0-25,0 25,-1-25,1 24,-25 1</inkml:trace>
  <inkml:trace contextRef="#ctx0" brushRef="#br1" timeOffset="276252.2829">20017 11832,'-49'173,"98"-346,-98 396,49-198,0 0,0-1,25-24,-25 25,0 0,0-50,24 0,-24 1,25-1,-25 0,25-25,0 26,0-26,-1 0,1 26,0-26,0 25,0 25,24-25,-24 25,0-24,24 24,-24-25,25 25,-25 0,24 0,1 0,-25 0,-1 0,1 0,0 0,0 0,-50 0,0 0,25 25,-25-25,-24 0,24 0,-25 24,26-24,-1 0,0-24</inkml:trace>
  <inkml:trace contextRef="#ctx0" brushRef="#br1" timeOffset="276425.0325">20414 11633,'0'0,"25"-173,-25 198,0-1,0 1,-25 25,25-1,0 26,0-26,-25 26,25 24,0-25,0 1,0 24,-24-24,24 24,0-25,0 1,0-26,-50-24,50 25</inkml:trace>
  <inkml:trace contextRef="#ctx0" brushRef="#br1" timeOffset="276928.5173">20861 11261,'25'0,"-25"25,0 0,0 0,0 0,0-1,24-24,-24 25,25-25,0 0,0-25,0 25,-1-24,1-1,0 25,0-25,0 25,-1-25,-48 50,-1-25,25 25,-25-25,0 25,0-25,25 24,-24-24,24 25,0 0,24-25,1 25,0-25,0 0,0-25,-1 0,-24 0,25 25</inkml:trace>
  <inkml:trace contextRef="#ctx0" brushRef="#br1" timeOffset="278063.9685">21307 11112,'50'-24,"-100"48,100-24,-50 25,25 0,-25 0,24-25,-24 25,25 0,0-25,0 0,-25 24,25-24,-1 0,-24-24,25 24,-50 0,1 0,-1 24,0-24,-25 25,26-25,-1 25,0-25,0 25,0-25,1 25,-1-25,25 24,0 1,-25 0,25 0,-25 0,25-1,0 1,0 0,0 25,0-26,-25 1,25 0,0 0,0 0,0-50,25 0,-25 0,25 0,0 1,0-1,-25-25,24 25,1 1,0 24,-25-25,25 25,-25 25,-25-25,25 24,-25 1,25 0,-25 0,1-25,24 25,-25-1,25 1,25-25,-1 0,1 0,0 0,0 0,0 0,-1 0,1 0,-25 25,-25 0,1 0,-26-1,25 1,-24 0,-1 0,0 0,1-1,-1 26,1-25,-1 0,0-25,26 24,-1 1,50-25,-1 0,1-25,25 25,-1-24,1 24,0-25,-1 0,26 0,-26 25,26-25,-26 25,1-24,-1 24,-24-25,0 25,0 0,-50 0,0 0,-24 0,24-25,-25 25,25 0,-24 0,24 0,-25 0,26-25,-1 25,25 25,0 0,0 0,0-1,0 26,0-25,-25 24,25 1,-25 0,25-26,0 26,0-25,0 0,0 0,0-50,25 25,-25-25,25-25,0 25,-1-24,-24 24,25-25,0 26,0-26,0 0,-25 26,24-1,-24 0,25 0,-25 50,0 0,25 0,-25-1,0 26,0 0,0-1,0 1,0 24,0-24,0 24,-25 1,25-26,0 1,0 0,-25-1,25 1,-24-25,24 24,-25-24,0-25,25 25,-25-50,25 0</inkml:trace>
  <inkml:trace contextRef="#ctx0" brushRef="#br1" timeOffset="278272.5041">21431 11385,'25'0,"-25"25,25-25,0 25,-50-50</inkml:trace>
  <inkml:trace contextRef="#ctx0" brushRef="#br1" timeOffset="278520.8427">21903 12229,'24'25,"-48"-75</inkml:trace>
  <inkml:trace contextRef="#ctx0" brushRef="#br0" timeOffset="310420.8822">2034 13915,'0'-24,"0"-1,0 50,0-1,0 1,0 0,0 0,0 0,0-1,0 1,0 0,0 0,0 0,0 24,0-24,0 0,0 0,0-1,0 1,0 0,0 0,0 0,0 0,0-1,0 26,0-25,0 0,0-1,0 1,0 0,0 0,0 0,0-1,0 1,0 0,0 0,0 0,0-1,0 1,0 0,0 0,0 0,0-1,0 1,0 0,0 0,0 0,0-1,0 1,0 0,-25 0,25 0,0-1,0 1,0 0,0 0,0 0,0-1,0 1,0 0,0 0,0 0,0 0,0-1,0 1,0 0,0 0,0 0,0-1,0 1,0 0,0 0,0 0,0-1,0 1,0 0,-25 0,25 0,25-50,-50 0,25-25</inkml:trace>
  <inkml:trace contextRef="#ctx0" brushRef="#br0" timeOffset="312136.3176">2332 13841,'0'0,"24"-25,-24 50,25-25,0 0,0 25,0-25,-1 25,1-1,0 1,-25 0,0 0,-25 0,0-1,1 1,24 0,-25-25,0 25,0-25,0 25,1-25,-1 0,0 0,50 24,0-24,-1 0,1 0,0 0,0 0,0 0,-1 0,1 0,0-24,0 24,0 0,-1 0,-48-50,48 50,-24-25</inkml:trace>
  <inkml:trace contextRef="#ctx0" brushRef="#br0" timeOffset="312664.0621">3522 13767,'25'0,"0"0,0 0,-1 24,1-24,-25 25,0 0,0 0,0 0,-25-25,1 24,-1 1,0 0,0 0,25 0,-25-25,1 24,24-48,24 24,1-25,0 0,0 25,0 0,-25-25,24 25,1 25,0-25,0 25,-25 0,0-1,0 1,-25 0,25 0,-25-25,25 25,0-1,-25-24,25 25,-24 0,-1-25,25 25</inkml:trace>
  <inkml:trace contextRef="#ctx0" brushRef="#br0" timeOffset="313195.9313">2307 15304,'0'0,"-25"25,50-25,0 0,-1 0,1 0,25 0,-25 0,-1-25,26 25,-25 0,0 0,-1 0,1 0,0 0,0 0</inkml:trace>
  <inkml:trace contextRef="#ctx0" brushRef="#br0" timeOffset="313380.8929">2654 15056,'0'25,"0"0,0 0,0 0,0-1,0 26,0 0,0-1,0 26,25-26,-25 26,0-26,25-24</inkml:trace>
  <inkml:trace contextRef="#ctx0" brushRef="#br0" timeOffset="313808.1812">3721 15056,'-25'25,"25"0,0 0,0 0,0-1,0 26,-25-25,25 24,0-24,0 0,0 0,0 0,0 0,25-1,0-24,0 0,-1 0,1 0,-25 25,0 0,0 0,0 0,-25-1,25 1,-24 0,-1-25,25 25,-25 0,0-25,25 24,-25-24,25-24,-25 24,25-25</inkml:trace>
  <inkml:trace contextRef="#ctx0" brushRef="#br0" timeOffset="313952.1077">3696 15230,'25'-25,"0"25,-1-25,1 25,0 0,0 0,0 0,-1-24,1 24,0 0,-25-25</inkml:trace>
  <inkml:trace contextRef="#ctx0" brushRef="#br0" timeOffset="314596.5053">4217 13841,'-25'0,"25"25,0 0,0-1,0 1,0 0,0 25,25-1,-25 1,0-1,0 1,0 0,25-1,-25 1,0 24,0-49,0 25,24 24,-24-24,0-1,0 1,0 0,0 24,0-24,25-1,-25 1,0 24,0-24,0-1,0 1,0 0,0-1,0 1,0 0,0-1,0 1,0-1,0 1,-25-25,25 24,0-24,25 0,-25 25,0-26,0 1,0-50,0 1,-25-1,25-25</inkml:trace>
  <inkml:trace contextRef="#ctx0" brushRef="#br0" timeOffset="314992.1817">4589 14684,'25'0,"-1"0,1-24,0 24,0 0,0 0,-1 0,1 0,0 0,0 0,0 0,0 0,-1 0,1 0,0 0,-50 0,0 0</inkml:trace>
  <inkml:trace contextRef="#ctx0" brushRef="#br0" timeOffset="315203.8912">4614 14833,'24'0,"1"0,0 0,25 0,-26 0,1 0,25 0,-25-25,24 25,-24 0,0 0,0 0,0 0</inkml:trace>
  <inkml:trace contextRef="#ctx0" brushRef="#br0" timeOffset="316804.7192">5556 14536,'-25'-25,"25"50,0-1,0 26,0 0,0 24,-24-24,24-26,0 26,0 0,0-26,0 26,0-25,24 0,1-25,0-25</inkml:trace>
  <inkml:trace contextRef="#ctx0" brushRef="#br0" timeOffset="317145.1505">5829 14536,'-25'24,"25"1,0 0,0 0,-25 24,25-24,0 25,25-25,-25 24,0-24,25 0,-25 0,25-1,-25 1,25-25,0 0,-1-25,1 1,0-1,-25 0,25-25,0 26,-25-1,24-25,-24 25,0 1,0-26,0 25,0 0,-24 1,24-1,-25-25,25 25,-25 1,0 24,0 0,1 0,-1 24,0 1,25 0,0 0,0 0</inkml:trace>
  <inkml:trace contextRef="#ctx0" brushRef="#br0" timeOffset="319599.9499">6251 14684,'-25'0,"25"-24,25 24,0 0,-1 0,1 0,25 0,-25 0,-1 0,1 0,0-25,0 25,0 0,-1 0,1 0,-25-25,25 25</inkml:trace>
  <inkml:trace contextRef="#ctx0" brushRef="#br0" timeOffset="319836.9886">6846 14312,'-25'0,"0"25,25 0,-24 25,24-1,0 1,-25-1,25 1,0 0,0-1,0 1,25-1,-25-24,24 0,-24 0,25-25,-25 25,25-25,0 0,0 0,0-25,-25 0</inkml:trace>
  <inkml:trace contextRef="#ctx0" brushRef="#br0" timeOffset="320028.7576">6921 14610,'24'0,"1"25,0-25,0-25,0 25,-1 0,1 0,0 0,0 0,0 0,-25-25,24 25,-24-25</inkml:trace>
  <inkml:trace contextRef="#ctx0" brushRef="#br0" timeOffset="320360.298">7268 14362,'25'25,"-50"-50,74 50,-49 0,25-25,-25 24,25-24,-25 25,25 0,-25 0,0 0,0-1,-25 1,25 0,-25 0,25 0,-25-25,25 24,25-48,0 24,0 0,0 0,-1 0,1 24,-25 1,25 0,-25 0,0 0,0-1,0 1,0 0,-25 0,25 0,-25-25,1 24,-1-48</inkml:trace>
  <inkml:trace contextRef="#ctx0" brushRef="#br0" timeOffset="320588.5124">7541 14287,'24'0,"1"25,-25 0,25-25,0 25,-25 25,25-26,-1 1,1 25,0-25,-25 24,25 1,-25-25,0 24,0 1,-25-25,25 24,-25 1,0-1,1 1,-26-25,0 24,1 1</inkml:trace>
  <inkml:trace contextRef="#ctx0" brushRef="#br0" timeOffset="321115.9994">4911 16049,'0'24,"25"-24,0 0,0 0,0 0,-1-24,1 24,0 0,0-25,0 25,-1-25,1 25,0 0,-50 0</inkml:trace>
  <inkml:trace contextRef="#ctx0" brushRef="#br0" timeOffset="321292.0435">4936 16222,'25'0,"0"0,0 0,-1 0,26 0,-25 0,24 0,-24 0,0-25,25 25,-26-24,1 24,-25-25,25 25</inkml:trace>
  <inkml:trace contextRef="#ctx0" brushRef="#br0" timeOffset="321532.3112">5556 15850,'-25'25,"25"0,0 0,0 24,0 1,0-25,0 24,0 1,0-1,0 1,0 0,0-26,0 1,0 0,25 0,-25-50</inkml:trace>
  <inkml:trace contextRef="#ctx0" brushRef="#br0" timeOffset="321920.4797">5804 15776,'0'0,"25"25,0-25,-25 24,25-24,0 25,-1 0,1-25,-25 25,25-25,-25 25,0-1,-25 1,25 0,-25 0,1 0,-1-1,25 1,-25 0,0-25,50-25,0 25,0-25,-1 25,1 0,0 0,0 0,0 25,-1-25,-24 25,0 0,0 0,0 24,-24-24,24 25,-25-26,0 1,25 0,-25 0,25 0,-25-25,1-25</inkml:trace>
  <inkml:trace contextRef="#ctx0" brushRef="#br0" timeOffset="323876.9778">10170 13543,'25'25,"-25"0,0 0,0 0,0 24,0-24,0 0,0 0,0-1,0 1,0 25,0-25,0 24,0 1,0-25,0 24,0-24,0 25,0-1,0-24,0 25,0-26,0 26,0-25,0 0,0 24,0-24,25 0,-25 25,0-26,0 1,0 25,0-25,0 24,0-24,0 0,0 24,0-24,0 0,0 0,0 24,0-24,0 0,0 0,0 0,0-1,0 1,0 25,0-25,0-1,0 1,0 0,0 0,0 0,0-1,0 1,0 0,0 0,-25 0,25 0,0-1,0 1,0 0,0 0,0 0,0-1,0 1,0 0,0 0,0 0,0 24,0-24,0 0,0 0,0-1,0 1,0 0,0 0,-25 0,25-1,0 1,0 0,0 0,0 0,0-1,0 1,0 0,0 0,0 0,0-1,0 1,0 0,0 0,0 0,25-1,-25 1,0 0,0 0,0 0,0 0,0-1,0-48,-25-26,25 25,0-25</inkml:trace>
  <inkml:trace contextRef="#ctx0" brushRef="#br0" timeOffset="324897.0011">10542 13667,'0'-24,"25"24,-25 24,25-24,-1 0,1 25,0-25,-25 25,25-25,0 0,-1 25,-24 0,0-1,-24 1,24 0,-25 0,-25 0,25-1,1 1,-26 0,25 0,25 0,-25-25,1 0,24 24,24-48,1 24,0 0,25-25,-26 25,26-25,-25 25,24 0,-24 0,0-25,25 25,-26 0,1-25</inkml:trace>
  <inkml:trace contextRef="#ctx0" brushRef="#br0" timeOffset="325384.4676">11881 13593,'25'0,"0"0,0 0,0 25,-1-25,1 25,-25-1,0 1,-25-25,1 25,-1 25,0-26,0-24,0 25,1-25,24 25,0-50,24 25,1 0,0 0,0 0,0 0,-1 0,1 0,0 0,-25 25,25 0,-25 0,0-1,-25 1,25 0,-25 0,25 0,-25-25,25 24,-24-24,24 25,0-50,0 1</inkml:trace>
  <inkml:trace contextRef="#ctx0" brushRef="#br0" timeOffset="325817.0419">13097 13568,'0'25,"0"0,0 24,0-24,-25 0,25 25,0-26,0 26,25-25,-25 0,0 24,0-24,0 25,0-26,0 1,0 0,0-50,-25 0</inkml:trace>
  <inkml:trace contextRef="#ctx0" brushRef="#br0" timeOffset="326483.901">10443 14858,'25'0,"-1"0,1 0,0 0,0 0,0 0,-1 0,26 0,-25 0,24-25,-24 25,0 0,0 0,0 0,-1 0</inkml:trace>
  <inkml:trace contextRef="#ctx0" brushRef="#br0" timeOffset="326652.2465">10840 14585,'24'0,"-24"25,0 0,0 0,0 24,0-24,0 25,0-1,0 1,25-1,-25 26,0-26,0-24,25 25</inkml:trace>
  <inkml:trace contextRef="#ctx0" brushRef="#br0" timeOffset="327144.1114">11807 14610,'25'25,"-25"0,0-1,25 1,-25 0,0 0,0 0,0-1,0 1,0 0,24 0,-24 0,25-1,0 1,0-25,0 0,-25 25,24-25,-24 25,-24 0,-1-25,25 24,-25-24,0 25,0-25,1 0,-1 25,0-50,-49-24,49 24</inkml:trace>
  <inkml:trace contextRef="#ctx0" brushRef="#br0" timeOffset="327308.4676">11881 14660,'25'0,"0"0,0 0,0 0,-1 0,1-25,25 25,-25 0,-1 0,1 0,-74-25</inkml:trace>
  <inkml:trace contextRef="#ctx0" brushRef="#br0" timeOffset="328052.1179">13022 14684,'0'-24,"25"24,0 24,25-24,-26 0,1 0,0 25,0-25,0 0,0 25,-50 0,25 0,-25-1,0 1,0 0,0 0,1 0,-1-1,0 1,0-25,0 25,50-25,0 0,25 0,-26-25,26 25,0-25,-1 25,-24-24,25 24,-25 0,-1 0,1 0</inkml:trace>
  <inkml:trace contextRef="#ctx0" brushRef="#br0" timeOffset="328824.5052">10815 15850,'0'-25,"-25"25,0 25,25 0,-25 0,25 0,0-1,-24 1,24 25,0-25,0-1,24 1,-24 0,0 0,25 0,0-1,0-24,0 0,-1 0,1-24,0-1,-25 0,25 0,0 0,-1-24,-24 24,0 0,25-24,-25 24,0 0,0 0,0 0,-25 25,25-24,-24-1,-1 0,0 0,0 25,0 25,1 0,-1 0,0-1,0 26,25-25,-25 0,25-1,25-24</inkml:trace>
  <inkml:trace contextRef="#ctx0" brushRef="#br0" timeOffset="329312.9738">11757 15875,'0'-25,"25"25,0 0,0 0,0 0,-1 0,1 0,0 0,0 0,0 0,-1 0,1 0,0-25,0 25,-25 25,0-50</inkml:trace>
  <inkml:trace contextRef="#ctx0" brushRef="#br0" timeOffset="329492.9622">12154 15577,'0'25,"0"0,25 0,-25 0,0 24,0-24,0 25,0-1,0 1,0-25,0 24,25 1,-25-1,0 1</inkml:trace>
  <inkml:trace contextRef="#ctx0" brushRef="#br0" timeOffset="329832.2358">13221 15577,'-25'0,"25"25,0 0,0 0,0 0,0 24,0 1,0-1,0 1,0-25,0 24,25-24,-25 0,0 25,0-26,0 1</inkml:trace>
  <inkml:trace contextRef="#ctx0" brushRef="#br0" timeOffset="330728.6518">13742 13568,'-25'0,"25"-25,25 50,-25 0,0 0,0 0,0-1,25 26,-25-25,0 24,0 1,0 0,0-1,24-24,-24 25,0-1,0 1,0-1,0 1,0 0,25-1,-25 1,0 0,0-1,0-24,0 25,0-1,0-24,0 25,0-1,0-24,0 25,0-26,0 26,0-25,0 24,0 1,0 0,0-26,0 26,25-25,-25 0,0-1,0 1,0 25,0-25,0-1,0 1,0 0,25 0,-25 0,0 0,0-1,0 1,0 0,0 0,0 0,0-1,0 1,0 0,0 25,0-26,0 1,0 25,25 74,-25-99,-25-1,25 1,0 0,0 0,0-50,0 0</inkml:trace>
  <inkml:trace contextRef="#ctx0" brushRef="#br0" timeOffset="331256.964">14139 14486,'-25'0,"50"-25,-1 25,1 0,0 0,0 0,24 0,-24 0,0 0,25 0,-25 0,-1 0,26-25,-25 25,0 0,24 0,-24 0,0 0,0 0,-1 0,-48 0,-1 0,25 25,-25-25,0 0,0 0,1 25,-1-25</inkml:trace>
  <inkml:trace contextRef="#ctx0" brushRef="#br0" timeOffset="331612.4586">14114 14709,'0'-25,"25"25,-1 0,1 0,0 0,0 0,0 0,-1 0,1 0,0 0,0 0,0 0,24 0,-24 0,25 0,-25 0,24 0,-24 0,25 0,-26 0,1 0,0 0,0 0,0 25,-50-50,0 1</inkml:trace>
  <inkml:trace contextRef="#ctx0" brushRef="#br0" timeOffset="334952.0354">15131 14263,'0'24,"0"1,0 0,0 25,0-25,0 24,0 1,0-1,0 1,-25 0,25-1,0-24,0 25,0-26,25 1,0-50</inkml:trace>
  <inkml:trace contextRef="#ctx0" brushRef="#br0" timeOffset="335272.3926">15404 14436,'-25'25,"25"0,-25 25,25-26,0 1,0 0,0 25,25-26,-25 1,25 0,-25 0,25 0,-1-25,-24 24,25-24,0 0,0-24,0-1,-1 0,-24-25,25 26,-25-1,0-25,25 25,-25-24,0 24,0 0,0-24,-25 24,25 0,-25 0,1 0,-1 0,-25 25,25 25,1-25,-26 25,25 0,0 0,-24 24</inkml:trace>
  <inkml:trace contextRef="#ctx0" brushRef="#br0" timeOffset="337668.0238">15850 14486,'25'0,"0"0,0 0,-1 25,26-25,-25 0,24-25,1 25,0 0,-26 0,26-25,-25 25,0 0,-1 0,1 0,-50 0,1 0,-51-49,50 49</inkml:trace>
  <inkml:trace contextRef="#ctx0" brushRef="#br0" timeOffset="337864.3852">16024 14238,'0'25,"0"-1,0 1,0 25,0-25,0 24,0 1,0 0,0-1,0 1,0-25,0 24,0-24,0 25,25-26</inkml:trace>
  <inkml:trace contextRef="#ctx0" brushRef="#br0" timeOffset="338092.4064">16545 14139,'0'24,"-25"1,25 0,0 0,0 0,0-1,0 26,0-25,0 25,0-1,0 1,0-1,0 1,0 0,0-1,0-24,0 25,-25-75,25 50</inkml:trace>
  <inkml:trace contextRef="#ctx0" brushRef="#br0" timeOffset="338764.8602">16966 14436,'0'-24,"25"24,0 0,0 0,0 0,-1 0,1 0,0 24,0-24,0 0,24 0,-24 0,0 0,0 0,-1 0,1 0,0 0,-50 0</inkml:trace>
  <inkml:trace contextRef="#ctx0" brushRef="#br0" timeOffset="342949.0109">17214 14188,'0'-25,"-24"50,48 0,-24 25,0-1,0 1,0 0,0-1,-24 1,48-1,-24 1,0 0,0-26,0 1,0 0,0 0,25 0,-25-1,25-48</inkml:trace>
  <inkml:trace contextRef="#ctx0" brushRef="#br0" timeOffset="343364.5527">17760 14139,'0'24,"0"1,0 0,0 0,0 24,0-24,0 0,0 0,0 0,0 0,0-1,-25 1,25 0,0 0,0 0,25-25,0 0,0 24,0-24,-1 0,1 0,0 0,0-24,0 24,-1 0,1 0,0 0,0 0,0 0,-1 0,1 0,-25-25,-25 0</inkml:trace>
  <inkml:trace contextRef="#ctx0" brushRef="#br0" timeOffset="343592.1291">18058 14114,'0'-25,"-25"25,25 25,0 0,-25-1,25 26,-25 0,25-1,-24 1,24 24,0-24,-25 24,25-24,-25 0,25-1,0-24,0 0,-25 24,25-24,0 0,0 0,-25-25</inkml:trace>
  <inkml:trace contextRef="#ctx0" brushRef="#br0" timeOffset="346784.2383">18405 14362,'0'-25,"25"25,0 25,-1-25,1 0,0 0,0 0,25 0,-26 0,1 0,25 0,-25 0,-1 0,1-25,0 25,0 0,-50 0,0 0,0 0,1 0</inkml:trace>
  <inkml:trace contextRef="#ctx0" brushRef="#br0" timeOffset="347036.1259">18628 14064,'0'25,"0"25,0-26,-24 26,24 0,0-26,0 26,0 0,0-1,0-24,0 25,-25-25,25-1,0 1,0 0,25-25</inkml:trace>
  <inkml:trace contextRef="#ctx0" brushRef="#br0" timeOffset="347548.9529">19050 14015,'0'-25,"25"25,0 0,-1 0,1 0,0 25,0-1,0 1,-1-25,-24 25,25-25,-25 25,-25 0,25-1,-24 1,-1 0,0-25,-25 25,26 0,-1-25,0 24,0-24,0 25,50-50,0 25,0 0,0 0,-1-24,1 24,25 0,-25 24,-1-24,1 0,0 25,-25 0,25 0,-25 0,0 0,0-1,0 1,-25 0,25 0,-25 0,0-1,1 1,-1 0,0-25,25 25,-25 0,25-75</inkml:trace>
  <inkml:trace contextRef="#ctx0" brushRef="#br0" timeOffset="347896.9774">19794 14213,'25'0,"0"0,0 0,-1 0,26 0,-25 0,0 0,-1-25,1 25,0 0,0 0,0-25,-50 50,0-25</inkml:trace>
  <inkml:trace contextRef="#ctx0" brushRef="#br0" timeOffset="348100.1345">19819 14362,'-25'0,"50"25,0-25,0 0,-1 0,26 0,-25 0,0 0,24 0,-24 0,0 0,0 0,-1 0,-24-25,25 25</inkml:trace>
  <inkml:trace contextRef="#ctx0" brushRef="#br0" timeOffset="348408.2509">20563 13940,'0'50,"0"-25,0-1,0 26,-25 0,25 24,0-24,-25 24,25-24,0-1,0-24,0 25,-24-1,48-24,-24 0,0 0,25-50</inkml:trace>
  <inkml:trace contextRef="#ctx0" brushRef="#br0" timeOffset="348884.4741">21134 14163,'0'-24,"0"-1,0 0,0 0,0 0,0 1,0-1,-25 0,0 25,25-25,-25 0,0 1,1 24,-1 0,0 0,0 0,0 0,1 24,24 1,-25 0,25 0,0 0,0-1,25 1,-25 25,24-25,1-1,0 1,0 0,0 0,-1 0,1 24,0-24,-25 0,25 0,-25 0,0-1,0 1,0 0,-25 0,25 0,-25-1,0 1,1 0,-1-25,0 25,0-25,0 0,1 0,-1 0,0 0,0-25,0 0,25 0,25 1,-25-1,25 0,0-25,24 1,-24 24,25-25,-1 1,1 24,-25-25,24 25,-24 1,0-1,0 0,0 0,-1 25,-24-25,0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12:08.1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967 1339,'-24'-24,"24"-1,24 0,1 0,0 25,0-25,0 25,-1 0,1 25,0-25,0 0,-25 25,25 0,-25 0,0-1,0 1,0 0,-25 0,25 0,-25-1,0 1,25 0,-25 0,1 0,-1-1,25 1,-25-25,0 25,0 0,1-25,-1 25,0-25,50 0,0 0,-1 0,1-25,0 25,0 0,0 0,-1 0,1-25,0 25,0 0,0 0,-1 0,1 0,-25-25</inkml:trace>
  <inkml:trace contextRef="#ctx0" brushRef="#br0" timeOffset="224.4082">1587 1637,'-24'0,"24"25,24 0,-48-50,24 0,-25 25,25-25</inkml:trace>
  <inkml:trace contextRef="#ctx0" brushRef="#br0" timeOffset="9684.2967">2530 1315,'0'-25,"0"0,-25 25,25 25,0 0,0-1,0 26,0 0,0-1,0 1,0-1,0-24,0 25,-25-25,25 0,0-1,0-48,25-1,-25-25,0 0,25 1,-25-1,0 1,25-1,-25 0,25 1,-1 24,-24 0,25 25,-25-25,25 25,-25 25,0 0,0 0,25 24,-25-24,0 25,0-1,0 1,0-25,25 24,-25-24,0 0,0 0,25 0,-1 0,1-25,-25-25,25 25,0-25,-25 0,49 0</inkml:trace>
  <inkml:trace contextRef="#ctx0" brushRef="#br0" timeOffset="10288.2769">3051 1166,'-25'0,"50"0,0 0,0-25,-1 25,1 0,0 0,0 0,0 0,-1 0,-24 25,0 0,-24-25,-1 24,25 1,-25 0,0 0,0 24,1-24,24 0,24-25,-24-25,25 25,0 0,0-25,0 25,-1-24,1 24,0 0,-25 24,0 1,0 0,0 0,-25 0,0-1,1 1,-1 0,0 0,0-25,0 0,1 0,24-25,0 0,0 0,-25 1,25-26,0 25,0-24,0 24,0 0,0 0,0 50,0 0,25 24,-25 1,0 0,0-1,0 1,0-1,0 26,0-25,-25 24,50-24,-25-26,0 1,24-25,-24-25,25-24,-25-1,25 1,0-26,0 1</inkml:trace>
  <inkml:trace contextRef="#ctx0" brushRef="#br0" timeOffset="10672.0692">3373 1042,'25'-25,"-25"0,0 0,0 50,0 0,0 0,0 0,0 24,0-24,0 25,0-26,25 1,-25 0,25-25,0 0,-1 0,1 0,25 0,-25-25,-1 25,1-25,25 25,-25-24,0 24,-50 0,0 24,0-24,0 25,0 0,1 0,-1 0,0-1,0-24,0 25,1 0,-1-25,0 25,50 0,-25-1,0 1,0 0,0 0,0 24,0 1,0-25,0 25,-25-26,25 1,25 0,-25 0,0-50,0 0,-25 0,50 1,-25-26</inkml:trace>
  <inkml:trace contextRef="#ctx0" brushRef="#br0" timeOffset="10819.9203">3572 1339,'0'25,"0"25,0-25,0 24,25 1,-25 24,0-24,0 24,24 1,-24-1,0 25,0-24,0-1,0-24,0-25</inkml:trace>
  <inkml:trace contextRef="#ctx0" brushRef="#br0" timeOffset="11448.5445">4093 1116,'0'0,"0"25,-25 0,25 0,-25-1,0 1,1 0,-1 0,50-25,-1-25,1 25,0-25,0 25,0-25,-25 50,0 0,0 0,-25 0,25-1,-25 26,0-25,0 24,25-24,-24 0,24 0,0-50,24 25,-24-25,25 25,0-25,-25 50,25 0,-25 0,0 24,0-24,0 0,0 25,0-25,-25 24,25-24,0 0,0 0,-25-50,25 0,25 0</inkml:trace>
  <inkml:trace contextRef="#ctx0" brushRef="#br0" timeOffset="11643.9351">4266 1042,'25'0,"0"0,0 0,0 25,-1-1,1-24,0 0,0 0,0 0,-1 0,-24 25,-24-25,-1 25</inkml:trace>
  <inkml:trace contextRef="#ctx0" brushRef="#br0" timeOffset="12020.0301">4217 1389,'25'0,"-1"0,1 0,0-25,25 0,-26 25,26-24,-25-1,0 25,-1-25,1 25,0 0,0 0,0 0,-50 0,0 25,0-25,25 25,-25-25,1 24,24 1,0 0,0 0,0 0,0 24,0 1,0-1,24 1,-24 0,0-1,0 1,0 0,25-26,-25 26,0-25,0 0,-25-25,1 0,-1 0,25-25,-25 25,25-25,-25 0,0-24,25 24,-74-74,74 24,0 25</inkml:trace>
  <inkml:trace contextRef="#ctx0" brushRef="#br0" timeOffset="12728.8973">4787 1215,'25'0,"0"0,0 0,0 0,-1-24,1 24,0 0,0 0,0 0,-25 24,-25 1,0 0,0 0,0 0,1 24,-26-24,25 0,0 0,25-1,-25-24,50 0,0 0,-25-24,25 24,0-25,0 25,-1 0,-24-25,25 25,0 25,-25 0,-25-25,25 24,-25 1,25 25,-24-25,-1-1,0 26,0-25,25 0,-25-25,25 25,-25-25,1-25,-1 0,25 0,0 0,-25 0,0 25,25-24,0 48,25 1,0-25,0 25,-1-50,1 25,0-25,25 1,-25-1,24-25,-24 25,0-24,24 24,-24-25,-25 26,25-1,0 0,-25 0,0 0,0 1,0 48,0 1,0 0,0 25,-25-26,25 26,0-25,25 24,-25 1,0-25,0 24,0-24,25 0,-25-50,-25-49,50 49,-25-25</inkml:trace>
  <inkml:trace contextRef="#ctx0" brushRef="#br0" timeOffset="12916.0882">5259 1091,'0'25,"0"0,24 0,-24 24,0 1,0 0,0 24,0-24,0 49,0-50,0 51,0-26,0-24,0 24,0-24,25-1,-25-24,-25-25</inkml:trace>
  <inkml:trace contextRef="#ctx0" brushRef="#br0" timeOffset="13176.3018">5556 1290,'25'0,"0"0,0 0,-1 0,1 0,25-25,-25 25,-1 0,1-25,-50 25,1 25,-1 0,-25 24</inkml:trace>
  <inkml:trace contextRef="#ctx0" brushRef="#br0" timeOffset="13628.8888">5457 1563,'0'24,"0"-48,25 24,0 0,-1-25,1 0,0 25,0 0,0 25,-25 0,0-1,0 1,-25 25,25-25,0 0,-25 24,25-24,0-50,0 0,25 1,0-26,-25 0,24 1,1-1,-25 0,25-24,-25 24,0 1,0-1,0 1,0-1,0 0,0 26,0-1,-25 0,25 0,-25 25,25 25,0 0,0 0,25 24,-25-24,25 25,0-1,-25 1,25-1,24 26,-24-26,0 26,0-26,24 26,-24-25,0-1,0 1,24-1,-49-24,25 0,0 0,-25 0,-25-50,25 0,-25-25,1 1</inkml:trace>
  <inkml:trace contextRef="#ctx0" brushRef="#br0" timeOffset="13800.6591">5904 992,'0'25,"24"-25,1 0,0 25,0-25,0 0,-1 0,1 0,-25-25,0 0</inkml:trace>
  <inkml:trace contextRef="#ctx0" brushRef="#br0" timeOffset="192245.2148">4018 2753,'25'0,"0"0,0 25,0-25,-1 0,-24 25,25-25,0 25,0 0,-25-1,0 1,-25-25</inkml:trace>
  <inkml:trace contextRef="#ctx0" brushRef="#br0" timeOffset="193041.1737">3944 2927,'0'25,"0"0,0-1,0 1,0 25,0-25,0 24,0 1,0-1,-25 1,25 0,0-26,0 1,-25 25,25-25,0-50,0 0,0 0,25 0,-25-24,0 24,0-25,25 26,-25-26,0 25,25-24,-25 24,25 0,-1 25,-24-25,50 25,-25-25,0 25,-1 0,1 0,0 0,25 0,-26 0,1 0,0 0,0 0,0 25,-25 0,0 0,-25 0,0-1,0 1,0 25,1-25,-26-1,25 1,0 0,-24 0,24 0,25-50,25 25,0-25,-1 25,-24-25,25 0,0 25,0-24,0 24,-1 0,1 0,-25 24,0 1,0 25,-25-25,25 24,-24-24,-1 25,0-26,25 26,-25-25,25 0,-25-25,50 0,0 0,-25-25,25 0,0 25,-25-25,24-24,26 24,-25 0,0 0,-25 0,24 25,-24-24,25-1,-50 25,25-25,-24 25,-1-25,0 25,0 0,0 25,1-25,-26 25,25 0,0-1,1 1,-1 0,0 25,25-26,-25 26,25-25,-25 24,1-24,24 25,-25 0,0-26,25 26,-25-25,0 0,25-1,-24 1,-1-50,25 1,0-1</inkml:trace>
  <inkml:trace contextRef="#ctx0" brushRef="#br0" timeOffset="193197.6104">3994 3448,'24'25,"1"-25,0 24,0 26,24-25,-24 24,25-24,-25 25,24 0,-24-26,25 1,-26 25,26-25,-25-25,24 24,-24 1,0-50,0 25,0-24,-1-1</inkml:trace>
  <inkml:trace contextRef="#ctx0" brushRef="#br0" timeOffset="193360.5555">4713 3274,'0'25,"0"0,25 0,-25-1,0 26,24-25,-24 0,25-1,-25 1,25 0,0 0,-25-50,0 0</inkml:trace>
  <inkml:trace contextRef="#ctx0" brushRef="#br0" timeOffset="193556.8847">4911 3125,'0'25,"0"0,0 0,-24 0,24 24,0-24,-25 49,0-24,0 0,0-1,0 1,1 24,-1-49,0 25,0-1,0-24,1 0,-1 0,25 0,-25-25,0 0,25-25,-25 0,1 0,24 0</inkml:trace>
  <inkml:trace contextRef="#ctx0" brushRef="#br0" timeOffset="193717.0886">4490 3497,'0'-24,"24"24,-24 24,25-24,0 25,0-25,0 25,-1 25,1-26,25 1,-25 0,-1 0,1 25,0-26,25 1,-25 0,-1 0,26-25,-25 25,0-25,-1 0,1-25,0 0</inkml:trace>
  <inkml:trace contextRef="#ctx0" brushRef="#br0" timeOffset="193820.7403">5308 3597,'0'24,"0"1</inkml:trace>
  <inkml:trace contextRef="#ctx0" brushRef="#br0" timeOffset="193940.2291">5333 3721,'0'25,"0"-1,25 1,-25 0</inkml:trace>
  <inkml:trace contextRef="#ctx0" brushRef="#br0" timeOffset="194792.5626">5978 3200,'25'0,"0"0,-1 0,1 0,25 0,-1 0,-24 0,25-25,-25 25,24-25,-24 25,0-25,0 25,-1 0,-48 0,-1 0,0 0,0 0,0-24,1 24,-1-25,0 25,25-25,-25 25,25-25,0 0,-25 1,25-1,0 50,0-1,0 1,0 0,0 25,0 24,0 0,0 1,0-1,25 1,-25 24,0-25,0-24,0 0,0-1,0 1,0-25,0-1,-25-48,1-1,24 0,-25 0,0 0,0 1,0-1,1-25,-1 25,0 0,0 1,0 24,25-25,25 0,0 25,0-25,0 0,24 1,-24-1,25 0,-26-25,26 26,-25-26,0 0,24 1,-24-1</inkml:trace>
  <inkml:trace contextRef="#ctx0" brushRef="#br0" timeOffset="194940.5636">6524 2803,'24'0,"1"0,0 0,-25 25,25-25,0 0,-1 25,1-25,0 24,0 1,-50-25</inkml:trace>
  <inkml:trace contextRef="#ctx0" brushRef="#br0" timeOffset="195464.2911">6524 2977,'-25'24,"0"1,25 0,0 0,0 0,0-1,0 26,0-25,-25 0,25-1,0 1,-25 0,25 0,25-50,0 0,-25 0,25 1,24-1,-24 0,0 25,0-25,0 25,24 0,-24 0,0 0,0 25,-25 0,-25-25,25 25,-25-1,0 1,0 0,1-25,-1 25,-25-25,50 25,-25-25,1 0,48 0,-24 24,0 1,25 0,-25 25,-25-26,25 26,0-25,0 24,-24-24,24 25,0-25,-25 0,25-1,25 1,-1-25,1 0,0 0,-25 25,25-25,-25 25,25-25,-25 25,24-25,-24 24,25 1,-50-50,25 1,0-1</inkml:trace>
  <inkml:trace contextRef="#ctx0" brushRef="#br0" timeOffset="195816.7513">6697 3398,'0'25,"0"0,0 0,0-1,0 26,0-25,0 24,-25 1,25-25,0 25,-24-26,-1 26,0-25,25 0,-25-1,0-24,1 25,-1-25,-25 0,25 0,1 0,-26-25,25 1,-24-1,24 0,0 0,-25-24,26 24,-1 0,25 0,25 25,-1 0,1 0,0-25,0 25,0 0,24 0,1 0,-1-25,1 25,0-24,-1 24,1-25,-25 0,24 25,-24-25,0 25,0-25,-1 1,-24-1,25 0</inkml:trace>
  <inkml:trace contextRef="#ctx0" brushRef="#br0" timeOffset="196225.1799">6945 2927,'0'25,"0"0,25-1,-25 1,0 0,0 0,0 0,25-1,-25 1,25-25,0-25,-1 25,-24-24,25-1,0 25,0-25,0 25,-1-25,1 25,0 0,0 0,-25 25,-25-25,0 0,25 25,-25-25,1 0,-1 0,0 0,25 25,25-1,-25 1,0 0,25 0,-25 0,0-1,0 1,24-50,-24 1,0-1,25 0,-25 0</inkml:trace>
  <inkml:trace contextRef="#ctx0" brushRef="#br0" timeOffset="197036.3828">7317 2877,'0'25,"-24"-25,24 25,0 0,0 0,0-1,0 1,24-25,1 0,0 0,0 0,0-25,-1 25,1 0,0-24,0 24,-50 24,0 1,0-25,25 25,-24 0,-26-25,25 25,0-1,1 1,-1-25,50 25,-1-25,1 0,0 0,0 25,-50-25,25 25,-25-1,0 1,1 0,-1 0,0-25,0 25,0-1,1-24,24 25,24-50,1 25,0 0,0-24,0 24,-1 0,1-25,0 25,0 0,0 0,-1 0,-24 25,-24-1,-1 1,0 0,0-25,0 25,-24 24,-1-24,25 0,-24-25,24 25,-25 0,26-1,-1-24,-25 25,25 0,1-25,48 0,-24-25,25 25,0 0,0 0,24-25,1 25,0-24,-1-1,1 25,-1-25,26 0,-26 25,1 0,0-25,-1 25,1 0,-25 0,-1 0,-24 25,25 0,-50-25,25 25,-24 0,-1-1,0 1,0 0,0 0,-24 25,24-26,0-24,0 25,1-25,-1 0,25-25,-25 1</inkml:trace>
  <inkml:trace contextRef="#ctx0" brushRef="#br0" timeOffset="197192.974">7367 3473,'0'0,"0"24,0 1,25 0,-25 25,0-1,0 1,0 0,25 24,-25-24,0-1,0 1,0-25,-25 24,25-24,0 0,0 0,-25-25,0-25,25 0</inkml:trace>
  <inkml:trace contextRef="#ctx0" brushRef="#br0" timeOffset="197336.3484">7317 3572,'0'-25,"-24"50,24 0,-25-1,0 1,25 25,-25-25,0 24,1 1,-1 0,0-1,-25-24,26 0</inkml:trace>
  <inkml:trace contextRef="#ctx0" brushRef="#br0" timeOffset="197804.3495">8062 3125,'0'0,"-25"-24,25 48,0 1,0 0,0 25,0 24,0 0,0-24,0 24,-25 1,25-26,0 26,0-25,-25-1,25-24,0 0,25-25,0-25,-25-25,25 1</inkml:trace>
  <inkml:trace contextRef="#ctx0" brushRef="#br0" timeOffset="198476.1732">8285 3051,'0'-25,"25"25,-1 25,1-25,0 0,0 0,0 25,-25 0,0-1,-25 1,25 0,-25 25,0-1,-24-24,24 25,0-26,25 1,-25 0,25 0,25-50,0 25,0-25,-1 25,1-25,0 25,0-24,0 24,-1 0,1 24,0-24,-25 25,0 0,0 0,0 0,-25-1,25 1,-25 0,1 25,-1-26,0 1,0 0,0 0,1 0,-1-25,0 0,0-25,0 0,1 25,24-25,-25 0,25 1,-25 24,25-25,25 25,0 0,-1 25,1-25,0 0,0 0,24-25,-24 25,25-50,-25 25,24-24,1 24,-25-25,24 1,-24-1,0 1,-25 24,25 0,-25 0,0 0,0 50,0 0,0 25,0-26,-25 26,25 0,0-26,0 26,0-25,0 0,0-1,0 1,25-25,-25-25,24 1,-24-26,25 25,-25-24</inkml:trace>
  <inkml:trace contextRef="#ctx0" brushRef="#br0" timeOffset="198644.4363">8806 3026,'0'0,"0"-25,0 1,0-1,0 0,24 50,-24 0,0 24,0 1,0-1,0 26,0-1,0 1,0-1,0 0,0 26,25-26,-25 1,0-1,0-24,25-1,-25 1,0-25</inkml:trace>
  <inkml:trace contextRef="#ctx0" brushRef="#br0" timeOffset="199213.0327">9302 2977,'25'0,"-1"0,1 0,0-25,0 25,0 0,-1 25,1-25,0 0,0 24,-50-24,25 25,-25 0,25 0,-25 0,-24-1,24 1,0 0,-24 0,24 0,0-1,50-24,0 0,-1 0,1-24,0 24,0-25,0 25,-25-25,24 25,1 0,-50 0,1 0,-1 0,0 0,-25 0,26-25,-1 25,0 0,-25-25,50 1,-24 24,-1 0,25 24,0 1,0 0,0 25,0-1,0 1,0 24,-25-24,25 24,0 1,-25-1,0 1,1-1,-1-24,25-1,-25 1,0-25,25-1,-25-24,25-24,-25-1</inkml:trace>
  <inkml:trace contextRef="#ctx0" brushRef="#br0" timeOffset="199384.4619">9252 3324,'0'0,"25"0,25-25,-26 25,26 0,-25 0,0-25,24 25,-24 0,0 0,24 0,-24 0,-50 0</inkml:trace>
  <inkml:trace contextRef="#ctx0" brushRef="#br0" timeOffset="199544.5097">9376 3200,'0'25,"0"-1,0 1,0 0,0 25,0-26,0 1,0 0,0 0,25 0,-25-1,25-48,0-1</inkml:trace>
  <inkml:trace contextRef="#ctx0" brushRef="#br0" timeOffset="199672.183">9599 3150,'-24'25,"24"0,-25 0,25-1,0 26,-25-25,0 0,0 24,-24-74,24 50,-25 0</inkml:trace>
  <inkml:trace contextRef="#ctx0" brushRef="#br0" timeOffset="200192.3394">9203 3597,'24'-25,"1"0,0 25,25-25,-26 0,26 25,0-24,-26-1,1 25,25-25,-25 25,-1-25,-48 50,-1-25,-25 25,25-25,1 25,-1-1,0 1,0 25,0-25,25 24,0 1,-24-25,24 24,0 1,0 0,24-26,-24 1,0 0,25 0,0-25,0-25,-25 0,25 0,-1 1,1-26,25 0,-25 1,-1-1,1 0,-25 1,25 24,-25 0,0 0,0 1,-25 24,0 0,1 24,-1 1,0-25,0 50,0-25,1-1,24 1,-25 0,50 0,-1-25,1 0,0 0,25 25,-26-25,1 0,0 25,25-25,-26 0,1 24,0 1,0-25,-25 25,25-25,-25-25,0 0</inkml:trace>
  <inkml:trace contextRef="#ctx0" brushRef="#br0" timeOffset="200436.6067">9897 3200,'25'0,"0"0,-1 0,1 0,0 0,0-25,25 25,-26 0,26 0,-25 0,24 0,-24-25,0 25,0 0,0 0,-50 25,0 0,-25-25,26 25,-26-1</inkml:trace>
  <inkml:trace contextRef="#ctx0" brushRef="#br0" timeOffset="200648.8557">9847 3473,'-24'24,"48"-24,1 0,0 0,25 0,-1 0,-24-24,25 24,-1-25,1 25,0 0,-26-25,26 25,0-25,-26 25,1 0,0 0,-50 0,0 0,-24 0,24 0,-25 0</inkml:trace>
  <inkml:trace contextRef="#ctx0" brushRef="#br0" timeOffset="200812.3427">9971 3349,'0'-25,"0"50,25-1,-25 1,0 25,0-25,0 24,0 1,0-1,0-24,0 25,-25 0,25-26,0 1,25-25,-25-49,25 24</inkml:trace>
  <inkml:trace contextRef="#ctx0" brushRef="#br0" timeOffset="201025.0901">10195 3274,'0'-25,"0"50,25 0,-25 0,0 0,0-1,0 26,0 0,0-1,0-24,0 49,0-24,0 25,0-1,0 0,0 1,0-1,0 1,-25-26,25 26,0-1,0-24,-25-1,25 1</inkml:trace>
  <inkml:trace contextRef="#ctx0" brushRef="#br0" timeOffset="202864.3554">1885 5085,'0'-25,"0"50,0 0,0 24,0-24,0 0,0 0,0 24,0-24,0 0,0 25,0-26,0 1,0 0,0 25,0-26,0 26,0-25,0 0,0 24,0-24,0 0,0 24,0-24,0 0,0 25,0-25,0 24,0-24,0 0,0 24,0-24,0 0,0 0,-25 0,25-1,0 26,0-25,25 0,-25-1,-25 1,25 25,0-25,0-1,0 26,0-25,0 24,0-24,0 25,0-25,0-1,0 1,0 25,0-25,0-1,0 1,0 0,0 25,0-25,0 24,0-24,0 25,0-26,0 26,0-25,0 24,0-24,0 25,0-25,0 24,0-24,0 0,0 24,0-24,0 0,0 25,0-26,0 26,0-25,0 24,0-24,0 25,0-25,0 24,0-24,0 25,0-26,0 26,-24 0,24-25,0 24,0-24,0 25,0-26,0 26,0-25,0 24,0-24,0 25,0-25,0 24,0-24,0 0,0 0,0-1,0 1,0-50,0 1</inkml:trace>
  <inkml:trace contextRef="#ctx0" brushRef="#br0" timeOffset="203545.1812">2406 5159,'0'0,"0"-24,0-1,0 0,0 0,0 0,0 1,0-1,-25 0,25 0,-25 0,25 1,-24 24,24-25,-25 25,0 25,0-1,0 26,1 0,-1-1,0 1,25 24,-25-24,25-1,0-24,0 25,25-25,-25-1,0 1,25-25,0 0,-1 0,1-25,-25 1,25-1,0 0,0-25,-25 1,24-1,-24 25,25-24,-25-1,0 25,0 1,0-1,0 0,0 0,0 50,-25 0,25 0,0 24,0 1,0-1,0 1,0 0,0-26,0 26,0-25,25 0,-25-1,0 1,25 0,0-50,0 0,-25 1</inkml:trace>
  <inkml:trace contextRef="#ctx0" brushRef="#br0" timeOffset="203712.3634">2530 5135,'0'24,"0"1,0 0,0 0,0 0,0-1,0 1,0 0,0 0,0 0,0-1</inkml:trace>
  <inkml:trace contextRef="#ctx0" brushRef="#br0" timeOffset="203844.4425">2704 5135,'0'24,"0"1,0 0,0 0,0 24,0-24,0 0,0 0,0 0,0-1,0 1,0 0</inkml:trace>
  <inkml:trace contextRef="#ctx0" brushRef="#br0" timeOffset="204300.0797">3473 5060,'0'0,"0"-25,-25 1,25-1,0-25,-25 25,25-24,-25 24,0 0,1 25,24 25,-25 0,0 0,25 24,-25 1,25-1,-25 26,25-1,0-24,0 24,0-24,25-25,-25-1,25 1,-25 0,25-25,0-25,-1 0,1 1,0-26,0 0,-25 26,25-26,-25 0,24 1,-24 24,0 0,0 0,0 1,-24 24,24 24,0 1,0 0,0 25,0-26,0 1,24 25,-24-25,0-1,0 1,25 0,-25-50</inkml:trace>
  <inkml:trace contextRef="#ctx0" brushRef="#br0" timeOffset="204492.3061">3646 5085,'0'25,"0"0,0-1,0 1,0 25,0-25,0 24,0-24,0 0,0 0,25-1,-25-48</inkml:trace>
  <inkml:trace contextRef="#ctx0" brushRef="#br0" timeOffset="204756.2581">3746 5135,'24'0,"1"0,0 0,0 24,0-24,-25 25,24-25,-24 25,0 0,0 0,-24-1,-1 1,0 0,0-25,25 25,-25-25,1 25,48-25,1 0,0-25,0 25,0 0,-1 0,1-25,0 25,0 0</inkml:trace>
  <inkml:trace contextRef="#ctx0" brushRef="#br0" timeOffset="204988.3608">4390 5135,'25'0,"0"0,0 0,0 0</inkml:trace>
  <inkml:trace contextRef="#ctx0" brushRef="#br0" timeOffset="205112.3134">4589 5135,'25'24,"-1"-24,1 0,0 0,-25-24,25 24</inkml:trace>
  <inkml:trace contextRef="#ctx0" brushRef="#br0" timeOffset="205760.5441">5779 4862,'0'0,"0"-25,-24 0,24 0,0 0,-25-24,25 24,-25 25,0-25,0 25,1 0,-1 25,0 0,0 0,0 24,-24 1,24 24,0 1,0-1,25-24,0-1,0 1,0 0,0-26,25 1,0-25,0 0,24 0,-24-25,0-24,0-1,0 1,-1-1,26 0,-50 1,25-26,0 26,-25 24,0-25,0 25,24 1,-48-1,24 50,0-1,0 1,0 25,-25-25,25 24,0 1,25 0,-25-26,0 26,24-25,-24 24,0-24,25 0,-25 0,25-25,0 0</inkml:trace>
  <inkml:trace contextRef="#ctx0" brushRef="#br0" timeOffset="206512.7921">6003 5035,'0'25,"0"0,0 0,0 0,0 24,0-24,0 0,0 0,0-1,0 1,0 0,0-50,25 0</inkml:trace>
  <inkml:trace contextRef="#ctx0" brushRef="#br0" timeOffset="206828.3492">6201 5011,'0'24,"0"1,0 0,0 0,0 0,0-1,-25 1,25 0,0 0,0 0,0-1,25-48,-25-1,0 0,25 0,-25-24,25 24,-25 0,25-25,-25 26,24 24,-24-25,25 50,-25-1,0 26,0-25,0 0,0 24,0-24,25 0,-25 0,25-1,0-24</inkml:trace>
  <inkml:trace contextRef="#ctx0" brushRef="#br0" timeOffset="207584.3655">2431 6226,'0'-25,"0"0,0 1,0-1,0 0,0 0,0 0,-25 1,0 24,0 0,1 0,-1 24,0 1,0 25,0-1,-24 26,24-1,0-24,25 24,-25-24,25-1,0-24,25 0,-25 0,25 0,0-25,0 0,-1-25,1 0,0 0,0-24,0 24,-1-25,1 1,-25-1,25 0,-25 26,0-26,25 25,-25 0,0 1,-25 24,25 24,0 1,0 25,0-1,0-24,0 25,25-1,-25-24,0 0,25 0,-25 0,24-1,-24 1,25-25</inkml:trace>
  <inkml:trace contextRef="#ctx0" brushRef="#br0" timeOffset="207868.9583">2555 6325,'25'0,"-1"0,1 0,0 0,-25 25,25-25,-25 25,0 0,0-1,-25-24,0 25,25 0,-25 0,1-25,-1 25,0-1,50-24,0 0,-1 0,-24-24,25 24,0 0,0 0,0 0,-25-75,25 75,-25-25</inkml:trace>
  <inkml:trace contextRef="#ctx0" brushRef="#br0" timeOffset="208016.7268">2803 6300,'0'25,"0"0,0 0,0 0,25-1,-25 1,0 25,0-1,0-24,0 25,0-1,0-24,0 25</inkml:trace>
  <inkml:trace contextRef="#ctx0" brushRef="#br0" timeOffset="208476.9762">3497 6152,'0'0,"0"-25,0 0,-24 0,24-24,0 24,-25 25,25-25,0 0,-25 25,0 0,25 25,-25 0,1 0,-1 24,0 1,0 24,0 1,25-1,-24-24,24-1,0 1,24-1,-24-24,25 0,0-25,0 0,0 0,-25-25,24 0,1 1,0-26,0 25,-25-24,25 24,-25 0,24-25,-24 26,0-1,0 0,0 0,-24 50,24 0,0 0,0 24,0-24,24 25,-24-26,0 26,0-25,0 0,25-1,-25 1,-25-50,25 1</inkml:trace>
  <inkml:trace contextRef="#ctx0" brushRef="#br0" timeOffset="208744.6146">3621 6325,'25'0,"0"0,-25 25,25-25,0 25,0 0,-25-1,-25 1,25 0,-25 0,0 0,25-1,-25-24,50 0,0 0,0 0,0-24,-1 24,-24-25,25 0</inkml:trace>
  <inkml:trace contextRef="#ctx0" brushRef="#br0" timeOffset="209016.4182">3845 6276,'25'0,"-25"24,24 1,-24 0,25 0,-25 0,-25-25,25 24,0 1,-24 0,-1-25,25 25,-25 0,0-1,50-24,0 0,-25-24,25 24,-1 0,1 0,-25-25,25 25,0 0,0-25</inkml:trace>
  <inkml:trace contextRef="#ctx0" brushRef="#br0" timeOffset="209165.1521">4341 6375,'0'0,"25"0,-1 0,1 0,-25-25</inkml:trace>
  <inkml:trace contextRef="#ctx0" brushRef="#br0" timeOffset="209260.188">4589 6375,'25'-25,"-1"25,1-25</inkml:trace>
  <inkml:trace contextRef="#ctx0" brushRef="#br0" timeOffset="209340.4179">4936 6325,'25'0,"0"0,0 0,-1 0,1 0</inkml:trace>
  <inkml:trace contextRef="#ctx0" brushRef="#br0" timeOffset="209912.5128">5854 6077,'-25'-25,"25"1,-25-1,25 0,0 0,-25 25,1-25,24 1,-25 24,0 0,0 24,0 1,1 0,-26 25,25 24,0-24,25 24,-24-24,24 24,0-24,0-1,0 1,24-25,-24-1,25 1,0-25,0-25,0 25,-1-24,1-1,0-25,0 1,0-1,-1 0,1 26,0-26,-25 0,25 26,-25-26,0 25,0 0,-25 25,25 25,0 0,0 0,0 24,-25 1,25 0,25-1,-25 1,0-1,0-24,25 0,-25 0,0 0,25-25,0 0,-25-25,24 25,-24-25</inkml:trace>
  <inkml:trace contextRef="#ctx0" brushRef="#br0" timeOffset="210160.5629">6028 6276,'0'-25,"24"50,1-25,0 0,-25 24,25-24,-25 25,25-25,-25 25,0 0,0 0,-25-25,25 24,-25-24,0 25,0 0,1-25,24 25,-25-25,50 0,-1 0,1 0,0 0,0-25,0 25,-1 0,1-25,0 25,-25-25,25 1</inkml:trace>
  <inkml:trace contextRef="#ctx0" brushRef="#br0" timeOffset="210464.3744">6375 6201,'0'25,"0"0,0 0,0-1,0 1,0 0,0 0,-25 24,25-24,0 0,0 0,0 0,0-1,25-48,-25-1,0 0,25 0,-1 0,-24-24,25 24,-25 0,25 0,0 25,0 25,-25 0,0 25,24-26,-24 1,25 0,-25 0,25 0,-25-1,25 1,-25-50</inkml:trace>
  <inkml:trace contextRef="#ctx0" brushRef="#br0" timeOffset="210972.6185">2505 7119,'25'25,"-25"0,0-1</inkml:trace>
  <inkml:trace contextRef="#ctx0" brushRef="#br0" timeOffset="211088.3341">2505 7516,'-25'0,"25"25,0-1,-49-48,49 48</inkml:trace>
  <inkml:trace contextRef="#ctx0" brushRef="#br0" timeOffset="211197.1761">2480 7838,'0'25,"0"0,0 0,0-1,0 1,0 0</inkml:trace>
  <inkml:trace contextRef="#ctx0" brushRef="#br0" timeOffset="211700.4418">2406 8310,'0'0,"0"-25,0 0,0 0,-25 0,25 1,0-1,0 0,-25 0,25 0,-24 25,24-24,-25 24,0 0,25 24,-25-24,0 25,1 25,-1-1,0 26,0-26,25 26,-25-26,25 1,0 0,0-1,0-24,25 0,-25 0,25-25,0 24,0-24,-1-24,1-1,0 0,0 0,0 0,-1-24,-24-1,25 1,0 24,-25-25,25 1,-25 24,0 0,0 0,0 0,0 1,-25 24,25 24,0 1,-25 0,25 25,0-26,0 26,0 0,25-26,-25 26,0 0,25-26,-25 1,25 0,-25 0,24-25</inkml:trace>
  <inkml:trace contextRef="#ctx0" brushRef="#br0" timeOffset="212016.2165">2604 8434,'0'24,"0"1,0 0,0 0,0 0,0 24,0-24,0 0,0 0,0-1,0-48,25-1,-25 0,0-25,25 26,0-26,-25 25,25 0,-25 1,25 24,-1 0,-24 24,0 1,0 0,0 0,0 0,25 24,-25-24,0 0,0 0,0-1,25-24,-25-24</inkml:trace>
  <inkml:trace contextRef="#ctx0" brushRef="#br0" timeOffset="212149.1723">2927 8458,'-25'25,"25"0,0 0,0 0,0-1,0 1,0 0,25 25,-25-26,0 1,0 0</inkml:trace>
  <inkml:trace contextRef="#ctx0" brushRef="#br0" timeOffset="212456.2487">3597 7069,'0'25,"0"0,0 0,0 0,0-1,24 26,-24-25,0 0,-24 24</inkml:trace>
  <inkml:trace contextRef="#ctx0" brushRef="#br0" timeOffset="212601.0721">3597 7813,'0'25,"0"0,0 0,0 0,0-1,0 1,0 0,0 25</inkml:trace>
  <inkml:trace contextRef="#ctx0" brushRef="#br0" timeOffset="213073.1399">3646 8285,'0'0,"0"-25,0 0,0 0,0 1,-25-1,25 0,-24 0,-1 25,0 0,25 25,-25 0,0 0,25 24,-24 1,-1 24,25-24,-25 24,25 1,0-26,0 1,0-1,0-24,0 0,25 0,-25 0,25-50,-1 0,1 0,0-24,0-1,-25 0,25 1,-1-1,-24 1,25 24,-25-25,0 1,0 24,0 0,0 0,0 50,0 0,-25 0,25 24,0-24,0 25,0-1,25-24,-25 25,0-26,0 1,25 25,0-50</inkml:trace>
  <inkml:trace contextRef="#ctx0" brushRef="#br0" timeOffset="213368.341">3795 8334,'0'25,"0"0,0 0,0 0,-25 24,25-24,0 25,0-1,0-24,0 25,0-26,0 1,0 0,0 0,0-50,0 0,25 0,-25 1,0-1,25-25,-25 25,25-24,-25 24,25 0,-1 25,-24 25,0 0,0 0,0-1,0 1,0 25,0-25,25-1</inkml:trace>
  <inkml:trace contextRef="#ctx0" brushRef="#br0" timeOffset="213617.2132">4018 8508,'25'25,"0"0,0-1,-25 1,25-25,-25 25,0 0,0 0,-25-25,25 24,0 1,-25-25,25 25,0 0,25-50,0 25,-1 0,1-25,0 25,0-25,0 25,-25-49,24 49</inkml:trace>
  <inkml:trace contextRef="#ctx0" brushRef="#br0" timeOffset="213873.203">4713 8558,'25'0,"-25"24,24-24,1 0,0-24</inkml:trace>
  <inkml:trace contextRef="#ctx0" brushRef="#br0" timeOffset="214020.0542">5308 8533,'25'0,"0"-25,0 25,-1 0,-24 25,25-25</inkml:trace>
  <inkml:trace contextRef="#ctx0" brushRef="#br0" timeOffset="214328.1953">6028 6945,'-25'25,"50"0,-25 0,0 0,0-1,0 1,0 25</inkml:trace>
  <inkml:trace contextRef="#ctx0" brushRef="#br0" timeOffset="214472.6512">6077 7541,'0'24,"0"1,0 0,0 0,0 0,25-1,-25 1,0 0,0 0,0 0,0-1,0 26,25-25,-25 24</inkml:trace>
  <inkml:trace contextRef="#ctx0" brushRef="#br0" timeOffset="214936.25">6102 8434,'0'0,"25"-25,-25 0,0 0,0 0,0-24,25 24,-25 0,0-24,0 24,0 0,-25 0,25 0,0 1,-25-1,0 25,0 0,1 0,-1 25,0-1,0 26,0 0,1-1,-1 1,0 24,25-24,0-1,0 1,0-25,0 0,25-1,-25 1,25-25,-25 25,24-25,-24-25,25 0,25 1,-25-1,-1-25,1 25,0-24,-25-1,25 1,0 24,-25 0,0 0,0 0,0 1,0 48,0 1,-25 0,25 25,0-26,0 26,25-25,-25 24,0-24,24 25,1-25,0-1,0-24,0-24</inkml:trace>
  <inkml:trace contextRef="#ctx0" brushRef="#br0" timeOffset="215237.1875">6350 8334,'0'25,"0"0,0 0,0 0,-25-1,25 26,0-25,0 0,0-1,0 1,25-50,-25 1,25-26,-25 25,25 0,-25 1,24-1,-24 0,25 0,0 50,-25 0,0 0,0-1,0 1,0 0,25 25,-25-26,25 1,-1-50,-24 1</inkml:trace>
  <inkml:trace contextRef="#ctx0" brushRef="#br0" timeOffset="215544.7614">6648 8334,'-25'25,"25"0,0 0,0 0,0-1,0 1,0 0,0 0,0 0,25-1,-25-48,0-1,24 0,-24 0,25 0,0-24,0-1,0 25,-1-24,1 24,0 25,0 0,-25 25,0 0,0 24,0 1,0-25,0 24,0 1,25-1,-25-24,0 0,0 0,25-25,-1-25,-24 0</inkml:trace>
  <inkml:trace contextRef="#ctx0" brushRef="#br0" timeOffset="216652.6559">7367 4837,'0'25,"0"0,0-1,25 1,-25 0,0 25,0-1,0-24,0 25,25-26,-25 26,0 0,0 24,24-24,-24-1,25 1,-25-1,0 26,0-26,25 1,-25 0,0 24,0-24,0-1,25 1,-25 24,0-24,0 0,0-1,0 1,0-25,0-1,0 26,0 0,0-26,0 26,0-25,0 0,0 24,25-24,-25 25,0-26,0 26,0-25,0 0,0-1,0 26,0-25,24 0,-24 0,0 24,0-24,0 0,0 0,0-1,0 1,0 0,0 25,0-26,0 26,0-25,25 24,-25-24,0 0,0 0,0 24,0-24,0 25,0-25,0-1,0 1,0 25,0-25,0-1,0 1,0 25,0-25,0 24,0-24,0 0,0 0,0 24,0-24,25 0,-25 25,0-26,0 26,0-25,0 0,0-1,0 1,0 0,0 0,0 0,0-1,0 1,0 0,0 0,0 0,-25-25,25-25</inkml:trace>
  <inkml:trace contextRef="#ctx0" brushRef="#br0" timeOffset="217264.7482">7962 6350,'-25'0,"50"0,0 0,0 0,25-25,-26 25,26 0,-25-25,24 25,-24 0,25-24,-1 24,-24 0,0 0,0 0,0-25,-1 25,1 0,-50 0,1 0,-1 0,0 0</inkml:trace>
  <inkml:trace contextRef="#ctx0" brushRef="#br0" timeOffset="217773.1487">7937 6623,'-24'-25,"-1"50,50-50,-1 25,1 0,0 0,25-25,-25 25,-1 0,1-25,25 25,-25 0,24 0,-24 0,25 0,-26 0,26 0,-25-24,0 24,-1 0,1 0,0 0,0 0,0 0,-1 0,-48 0,-1 0,0 0</inkml:trace>
  <inkml:trace contextRef="#ctx0" brushRef="#br0" timeOffset="227761.1355">9227 6226,'0'-25,"-24"25,-1 0,25 25,-25 0,25 0,-25-1,0 1,25 0,-24 0,24 24,0-24,0 25,0-25,0 24,0-24,0 0,0 0,0-1,24 1,1-25,0 0,0 0,0-25,-1 25,1-24,0-1,0 0,0 0</inkml:trace>
  <inkml:trace contextRef="#ctx0" brushRef="#br0" timeOffset="228231.9907">9401 6424,'-25'0,"50"0,0 0,24 0,-24 0,0 0,25 0,-26 0,26 0,-25 0,0 0,-1 0,1 0,0 0,0 0,0 0,-25-24</inkml:trace>
  <inkml:trace contextRef="#ctx0" brushRef="#br0" timeOffset="228532.5033">9996 6226,'-25'25,"25"0,25-1,-25 26,0-25,0 24,0-24,0 0,0 0,0 0,0-1,0 1</inkml:trace>
  <inkml:trace contextRef="#ctx0" brushRef="#br0" timeOffset="228856.6085">10120 6127,'25'25,"0"-1,0 1,-25 0,25 0,-25 0,24-1,1 26,-25-25,25 0,-25-1,0 1,0 0,0 0,0 0,0-1,0 1,-25-25,25 25,-25 0,25 0,-24-1,24 1,-25-25</inkml:trace>
  <inkml:trace contextRef="#ctx0" brushRef="#br0" timeOffset="231800.2108">10195 5655,'0'25,"0"0,-25 0,25 0,0-1,25 1,-25 0,0 0,0 0,0 0,0-1</inkml:trace>
  <inkml:trace contextRef="#ctx0" brushRef="#br0" timeOffset="232024.7726">10269 5730,'25'0,"0"0,0 0,-1 0,1 0,0-25,0 25,0 0,-1 0,-24 25,-24-25,-1 0</inkml:trace>
  <inkml:trace contextRef="#ctx0" brushRef="#br0" timeOffset="232196.6709">10393 5606,'-25'0,"25"25,0-1,25 1,-25 0,0 0,0 0,0-1,0 1,0 0,0 0</inkml:trace>
  <inkml:trace contextRef="#ctx0" brushRef="#br0" timeOffset="232396.1449">10567 5556,'-25'25,"50"0,-25 0,0-1,0 1,0 0,0 0,0 0,0-1,0 1,0 0,0 0,0 0</inkml:trace>
  <inkml:trace contextRef="#ctx0" brushRef="#br0" timeOffset="234776.5868">11261 6400,'0'-25,"0"0,0 0,0 0,0 1,0-1,-24 25,24-25,0 0,-25 0,25 1,0-1,-25 0,0 0,0 25,25-25,-25 25,1 0,-1 0,0 25,0-25,0 25,1 0,-26 24,25 26,0-1,1 1,-1-1,25 0,0 1,0-26,0 26,0-1,0-24,25 0,-25-26,24 1,1 0,0-25,0 0,0 0,-1-25,-24 0,25 1,0-1,25-25,-26 0,1 1,0-1,-25 25,25-24,-25-1,25 1,-25 24,25-25,-25 25,0 1,0-1,0 0,-25 50,25 0,0-1,-25 26,0 0,25 24,-25-24,25-1,0 1,0-1,0 1,0-25,25 0,-25 0,25-1,0 1,0-25,-1 25,1-25,0 0,0 0,0-25,24 25,-24 0,0-25,-25 1,25 24</inkml:trace>
  <inkml:trace contextRef="#ctx0" brushRef="#br0" timeOffset="235009.1299">11485 6648,'0'24,"0"1,0 0,0 0,0 0,0-1,0 1,0 0,0 0,0 0,0 0,-25-1,50-24,-25-24</inkml:trace>
  <inkml:trace contextRef="#ctx0" brushRef="#br0" timeOffset="235220.5449">11633 6623,'0'25,"0"-1,0 1,0 0,0 0,0 0,0-1,0 1,0 0,0 0,0 0,0 0,0-1,0 1,0 0,0 0</inkml:trace>
  <inkml:trace contextRef="#ctx0" brushRef="#br0" timeOffset="237232.3386">12080 5234,'0'25,"0"-1,0 1,0 25,0-25,0-1,0 1,0 25,0-25,0-1,0 26,0 0,0-26,0 1,0 0,0 0,0 24,25-24,-25 0,0 25,0-25,0 24,0-24,0 25,0-26,0 1,0 0,0 0,0 24,0-24,0 25,0-25,0-1,0 1,0 0,0 25,24-26,-24 26,0-25,0 0,0-1,0 1,0 25,0-25,0-1,0 1,0 0,0 0,0 0,0-1,0 1,0 0,0 25,0-25,-24-1,24 1,0 0,0 25,0-26,0 1,0 25,0-25,0-1,0 1,0 0,0 0,0 0,0-1,0 1,0 0,0 0,0 0,0-1,0 1,0 0,0 0,0 0,0-1,0 1,0 0,0 0,0 0,0-1,0 1,0 0,0 0,0 0,0-1,0 1,0 0,0 0,0 0,0-1,0 1,0 0,0 0,0 0,0 0,0-1,0 1,0 0,0 0,0-50,0 0,0-24</inkml:trace>
  <inkml:trace contextRef="#ctx0" brushRef="#br0" timeOffset="239472.4387">16173 5283,'0'-24,"0"48,0 1,0 0,0 0,0 0,0-1,0 1,0 25,24-25,-24-1,0 1,0 0,0 0,0 24,0-24,0 0,0 25,25-26,-25 1,0 0,0 0,0 25,0-26,0 26,0-25,25 0,-25 24,0-24,0 0,0 0,0 24,0-24,0 0,0 0,0 24,0-24,0 25,0-26,0 1,0 0,0 0,0 0,0-1,0 1,0 25,25-25,-25-1,0 1,0 0,0 0,0 0,0-1,0 1,0 0,0 0,25 0,-25 0,-25-1,25 1,0 0,0 0,0 0,0-1,0 1,25-25,-25 25,0 0,0 0,0-1,0 1,0 0,0 0,0 24,0-24,0 0,0 0,0 0,0-1,0 1,0 0,0 0,0 0,0-1,0 1,24-25,-24 25,0 0,0 0,-24-1,24 1,0 0,0 0,0 0,0-1,0 1,0 0,0 0,0 0,24-1,-24 1,0 0,0 0,0 0,0 0,0-1,25 1,-25 0,0 0,0 0,0-1,0 1,0 0,0-50,0 0,0 1</inkml:trace>
  <inkml:trace contextRef="#ctx0" brushRef="#br0" timeOffset="242908.3829">2009 5184,'0'0,"25"0,0 0,0 0,-1 0,1 0,0 0,0 0,0 0,-1 0,1 0,0 0,0 0,0 0,-1 0,1 0,0 0,0 0,0 0,-1 0,1 0,0 0,0 0,0 0,-1 0,1 0,0 0</inkml:trace>
  <inkml:trace contextRef="#ctx0" brushRef="#br0" timeOffset="243109.1276">3150 5135,'25'0,"25"0,-26 0,1 0,0 0,25-25,-26 25,1 0,0 0,0-25,24 25,-24 0,25 25,-1-25,-24 0,0 0,0 0,25 0,-26 0,1 0</inkml:trace>
  <inkml:trace contextRef="#ctx0" brushRef="#br0" timeOffset="243460.5632">4638 5085,'0'0,"25"0,0 0,0 0,0 0,-1 0,1 0,0 0,0 0,0 0,0 0,-1 0,1 0,0 25,0-25,0 0,24-25,-24 25,0 0,0 0,-1 0,26 0,-25 0,0 0,24 0,-24 0,25-25,-26 25,26 0,-25 0,0 0,24 0,-24 0,0 0,24 0,-24-25,25 25,-25 0</inkml:trace>
  <inkml:trace contextRef="#ctx0" brushRef="#br0" timeOffset="244545.5001">2530 5507,'0'0,"0"24,0 1,0 0,0 0,0 24,0-24,0 0,0 0,0 0,0-1,0 1,0 0,0 25,0-25,0-1,0 1,0 0,0 25,0-26,0 1,0 0,0 25,0-26,0 26,0-25,0 0,0 24,0-24,0 25,0-26,0 1,0 25,0-25,0 24,0-24,0 0,0 24</inkml:trace>
  <inkml:trace contextRef="#ctx0" brushRef="#br0" timeOffset="244928.2536">2555 7144,'0'0,"0"25,0-1,0 1,0 0,0 25,0-26,25 1,-25 25,0-25,0-1,0 1,0 0,0 25,0-26,0 1,0 0,0 25,-25-26,25 1,0 0,0 25,0-26,0 1,0 25,0-25,0-1,0 1,0 0,0 0,0 0,0 0,0 24,0-24,0 0,0 24,0-24,0 0,0 0,0 24,0-24,0 0,0 25,0-26,0 26,0-25,0 24,0-24,0 25,0-25,0 24,0-24,0 25,0-26,0 26,0-25,0 24,0-24,0 25,0-25,0 0,0 24,0-24,0 25,0-26</inkml:trace>
  <inkml:trace contextRef="#ctx0" brushRef="#br0" timeOffset="248948.79">12874 5283,'0'0,"0"-24,-25-1,25 0,0 0,0 0,-25 25,25-24,0-1,-25 0,25 0,-25 25,25-25,-24 25,-1-24,0 24,25 24,-25-24,0 25,1 0,-1 25,0-1,0 1,0-1,25 1,0 0,0-1,0 1,0-1,0-24,0 0,0 0,25 0,0-25,-25 24,25-24,0 0,-25-24,24-1,1 0,0 0,0 0,-25-24,25 24,-1-25,-24 26,0-26,25 25,-25 0,0-24,0 24,-25 25,25 25,0 0,0 24,0 1,0-25,0 24,0-24,0 25,0-26,0 1,25 25,-25-25,25-25,-25 24,25-24,0 0</inkml:trace>
  <inkml:trace contextRef="#ctx0" brushRef="#br0" timeOffset="249264.4234">12948 5407,'0'25,"25"-25,0 25,-1-25,-24 25,25-25,-25 25,0-1,-25-24,1 25,-1 0,0 0,0-25,0 25,50-25,0 0,0 0,0 0,-1 0,1 0,0 0,0-25,0 25,-1 0,-24-25</inkml:trace>
  <inkml:trace contextRef="#ctx0" brushRef="#br0" timeOffset="249460.7062">13221 5358,'-25'0,"25"25,0-1,0 1,0 0,0 0,0 24,0-24,0 0,0 0,0 0,0-1,0 1,0 0,25-25</inkml:trace>
  <inkml:trace contextRef="#ctx0" brushRef="#br0" timeOffset="249632.9811">13568 5432,'25'0,"-25"-25,25 1</inkml:trace>
  <inkml:trace contextRef="#ctx0" brushRef="#br0" timeOffset="249844.1277">14114 5407,'0'0,"25"0,-1 0,1 0,0 0,0 0,0 0</inkml:trace>
  <inkml:trace contextRef="#ctx0" brushRef="#br0" timeOffset="250472.6356">15081 5135,'0'0,"-25"-25,1 25,24-25,-25 25,0-25,0 25,0 0,1 25,-1 0,0 0,0-1,0 26,1 0,24-1,-25 1,25-1,0-24,25 25,-25-25,24-25,-24 24,25-24,0 0,25-24,-26-1,1 0,0-25,0 26,0-26,-1 25,-24 0,25-24,-25 24,0 0,0 0,0 50,-25 0,25 0,0 24,0 1,0-25,0 24,0-24,0 25,0-25,25-1,-25 1,25 0</inkml:trace>
  <inkml:trace contextRef="#ctx0" brushRef="#br0" timeOffset="250760.6448">15255 5308,'0'25,"25"-25,-25 25,24 0,1-25,-25 24,-25 1,25 0,-24-25,24 25,-25 0,0-1,0 1,50-25,0 0,0 0,-1-25,1 25,0 0,0 0,0-24,-50-26,50 50</inkml:trace>
  <inkml:trace contextRef="#ctx0" brushRef="#br0" timeOffset="251052.6988">15503 5358,'0'25,"0"-1,0 1,0 0,0 0,0 0,0-1,0 1,0 0,25-50,-25 0,25 1,-1-1,-24 0,25 0,-25 0,25 1,0 24,-25 24,0 1,0 0,0 0,25 0,-25-1,24 1,-24 0,25 0,-25 0,0-1</inkml:trace>
  <inkml:trace contextRef="#ctx0" brushRef="#br0" timeOffset="251808.6841">13047 6052,'0'25,"0"0,25 0,-25 0</inkml:trace>
  <inkml:trace contextRef="#ctx0" brushRef="#br0" timeOffset="251933.67">13047 6623,'0'25,"0"-1,0 1,0 0,0 0</inkml:trace>
  <inkml:trace contextRef="#ctx0" brushRef="#br0" timeOffset="252044.721">13072 6995,'0'25,"0"0,0-1,25 1</inkml:trace>
  <inkml:trace contextRef="#ctx0" brushRef="#br0" timeOffset="252832.8807">12824 7764,'0'0,"0"-25,0 0,0 0,-25 1,25-1,0 0,-25 25,25-25,-24 25,24-25,-25 25,0 0,0 25,25 0,-49 0,24 24,0 1,0 24,0 1,1-1,24-24,0 0,0-1,0-24,0 25,24-26,1 1,0-25,0-25,24 1,-24-1,0 0,0-25,24 1,-24-1,0 0,0 26,0-26,-25 0,24 26,-24-1,0 0,-24 50,24 0,0 24,0-24,0 25,-25-1,25-24,25 25,-25-25,0 24,0-24,24 0,-24 0,25-25</inkml:trace>
  <inkml:trace contextRef="#ctx0" brushRef="#br0" timeOffset="253121.2802">13022 7937,'-24'25,"48"-25,-24 25,0 0,0 0,0 0,0-1,-24 1,24 0,0 0,0-50,0 0,0 0,24 25,-24-24,0-1,0 0,0 0</inkml:trace>
  <inkml:trace contextRef="#ctx0" brushRef="#br0" timeOffset="254028.6928">13097 5308,'25'25,"-1"-25,1 0,0 25,0 0,0-1,-25 1,0 0,0 0,-25-25,25 25,0-1,-25-24,25 25,0 0,-25-25,25 25,0 0,-25-25,50 0,0 0,0-25,0 25,0 0,-1 0,1 0,0 0</inkml:trace>
  <inkml:trace contextRef="#ctx0" brushRef="#br0" timeOffset="254848.2424">12998 8012,'0'-25,"24"25,-24 25,0 0,0 0,0-1,0 1,0 0,0 0,0 0,0-1,0 1,0-50,0 1,0-26,25 25,-25 0,0 1,25-1,-25 0,25 0,0 0,-25 50,0 0,0 0,0 0,0-1,0 26,0-25,24 0,-24-1,0 1,25-25,-25 25,25-25,-25-25,25 25,-25-25,25 1</inkml:trace>
  <inkml:trace contextRef="#ctx0" brushRef="#br0" timeOffset="255136.7961">13345 7962,'25'25,"0"0,-1 0,-24 0,0-1,0 1,-24-25,24 25,-25 0,0-25,25 25,-25-25,50 0,-25-25,25 25,0 0,-1 0,1-25,0 25,0 0,0-25</inkml:trace>
  <inkml:trace contextRef="#ctx0" brushRef="#br0" timeOffset="255288.7903">13816 8111,'25'0,"0"0,0 0,-1-25,1 25</inkml:trace>
  <inkml:trace contextRef="#ctx0" brushRef="#br0" timeOffset="255412.6456">14312 8111,'0'0,"25"0,0 0,0 0,0-25,-1 25,1 0,0 0,0-24,0 24,-1 0</inkml:trace>
  <inkml:trace contextRef="#ctx0" brushRef="#br0" timeOffset="255796.5201">15230 6201,'0'-25,"0"50,0 0,0 0,25 24,-25-24,0 25,0-1,0 1,25 0,-25-1,0 1</inkml:trace>
  <inkml:trace contextRef="#ctx0" brushRef="#br0" timeOffset="255964.9411">15354 7045,'-25'24,"25"1,25 0,-25 0,25-25,-25 25,0-1,0 1,0 0,0 0,0 0</inkml:trace>
  <inkml:trace contextRef="#ctx0" brushRef="#br0" timeOffset="256456.786">15379 7913,'0'0,"25"0,-25-25,0 0,0 0,0 0,25 1,-25-26,0 25,0 0,0 1,0-1,-25 0,25 0,0 0,-25 1,25-1,-25 25,25-25,-25 25,0 25,1-25,24 25,-25 24,0 1,0-1,0 1,1 0,24-1,0 1,0-1,0-24,0 0,0 0,24 0,1-25,0 0,0-25,0-25,-1 25,1 1,0-26,0 0,-25 26,25-26,-25 25,25-24,-25 24,0 0,0 50,0 0,-25-1,25 26,0-25,0 0,25 24,-25-24,0 0,24 0,-24-1,25 1,0-25</inkml:trace>
  <inkml:trace contextRef="#ctx0" brushRef="#br0" timeOffset="256773.1641">15602 7714,'0'25,"0"0,0 0,0-1,0 26,0-25,0 0,0-1,0 1,0 0,0-50,25 0,-25 1,25-1,0-25,-25 25,24 1,-24-1,25 0,0 25,-25 25,0 0,0-1,0 1,0 0,0 0,0 0,0-1,25-24,-25-24</inkml:trace>
  <inkml:trace contextRef="#ctx0" brushRef="#br0" timeOffset="257100.3166">15875 7739,'0'25,"0"0,0-1,0 1,0 0,0 0,0 0,0-1,0 1,0-50,25 1,-25-1,0 0,25 0,-25 0,24-24,1 49,-25-25,25 0,-25 50,0 0,0 0,25-1,-25 1,0 0,25 0,-25 0,0-1,24-24,-24 25,25-25</inkml:trace>
  <inkml:trace contextRef="#ctx0" brushRef="#br0" timeOffset="275416.7291">16768 6350,'0'0,"-25"0,50 0,0 0,24 0,-24 0,25 0,-1 0,-24 0,25 0,-25 0,24 0,-24 0,0 0,0 0,-1 0,1 0,-25-25,0 50,-25-25,1 0,-1 0,0 0</inkml:trace>
  <inkml:trace contextRef="#ctx0" brushRef="#br0" timeOffset="275616.6193">17016 6102,'-25'25,"25"24,0-24,0 25,0-1,0 1,-25-25,25 24,0-24,25 25,-25-25,0 24,0-24,0 0,25 0,-25-1,25 1</inkml:trace>
  <inkml:trace contextRef="#ctx0" brushRef="#br0" timeOffset="276032.4794">17735 6201,'-24'0,"24"-25,-25 25,25 25,0 0,-25 25,0-1,25 1,-25-1,25 1,0-25,0 24,0-24,0 0,0 25,25-26,-25 1,25-25,-25 25,25-25,0 0,-1 0,1 0,0-25,0 0,-25 1,25-1</inkml:trace>
  <inkml:trace contextRef="#ctx0" brushRef="#br0" timeOffset="276260.2779">17859 6424,'-24'0,"48"0,1 0,0 0,0 0,0 0,-1 0,1 0,25 0,-25 0,-1 0,1 0,0 25,0-25,0 0,-1 0,1 0</inkml:trace>
  <inkml:trace contextRef="#ctx0" brushRef="#br0" timeOffset="276456.3693">18281 6251,'0'25,"0"-1,0 26,0-25,0 0,0-1,0 1,0 0,0 25,0-26,0 1,0 0,0 0,0 0</inkml:trace>
  <inkml:trace contextRef="#ctx0" brushRef="#br0" timeOffset="276708.8548">18455 6052,'24'25,"-24"0,25 0,0 24,0-24,-25 0,25 25,0-26,-1 1,-24 25,0-25,25-1,-25 1,0 0,0 25,0-26,-25 1,25 0,-24 25,-1-26,25 1,-50 0,25 0,0-25</inkml:trace>
  <inkml:trace contextRef="#ctx0" brushRef="#br0" timeOffset="278052.6141">2332 3795,'0'0,"0"-25,0 1,0-1,0 50,24-1,-24 26,0 0,0-1,0 26,25-26,-25 1,0 24,0-24,0-1,0 1,0 0,0-1,0-24,0 0,0 0,0-1</inkml:trace>
  <inkml:trace contextRef="#ctx0" brushRef="#br0" timeOffset="278429.1724">2257 4217,'0'25,"25"-1,-25 1,25 0,-25 0,25 24,-25 1,24-25,1 24,-25-24,0 0,25 25,-25-26,0 1,0 0,25-50,-25 0,0 1,25-1,-25-25,24 25,1 1,-25-26,25 25,0 0,0 1,-25-1,24 0,-24 0,25 0,0 1,-25-1,25 25,-25-25</inkml:trace>
  <inkml:trace contextRef="#ctx0" brushRef="#br0" timeOffset="285008.7882">18579 5655,'-25'0,"25"-24,-25 24,50 0,0-25,0 25,-1 0,-24 25,25-25,0 0,0 0,-25 24,25-24,-25 25,-25 0,0 0,25 0,-25-1,0 1,1-25,24 25,-25-25,0 25,0-25,0 0,0 25,1-25,48-25,1 25,0 0,0-25,0 25,0 0,-1 0,1 0,0 0,0 0,0 0,-1 0,-24 25</inkml:trace>
  <inkml:trace contextRef="#ctx0" brushRef="#br0" timeOffset="285756.4686">18876 5705,'-24'0,"48"0,1 0,0 0,0 0,0 0,-1 0,1 0,0 0,0-25,0 25,-50 25,0-25,0 0</inkml:trace>
  <inkml:trace contextRef="#ctx0" brushRef="#br0" timeOffset="286017.0204">18976 5581,'0'25,"0"0,0-1,0 1,-25 0,25 0,0 0,0-1,0 26,0-25,0 0,0 0,0-1,0-48</inkml:trace>
  <inkml:trace contextRef="#ctx0" brushRef="#br0" timeOffset="286260.7065">19174 5581,'0'25,"0"0,0-1,0 1,0 0,-25 0,25 0,0-1,0 26,0-25,0 25,0-26,0 1</inkml:trace>
  <inkml:trace contextRef="#ctx0" brushRef="#br0" timeOffset="287572.872">19819 6251,'0'-25,"0"0,0 0,0 1,0-1,0 0,0 0,-25 0,25 1,-25-1,25 0,-24 0,-1 25,0-25,0 25,0 0,-24 0,24 25,0 25,-25-1,26 1,-26 24,25 1,0 24,1-25,24 1,0-1,0 1,0-26,24 1,-24-25,0-1,25-24,0 0,0 0,0 0,-1 0,1-24,0-26,0 0,25 1,-26-1,1 1,0-1,0-24,0 24,-1 0,-24 1,0-1,25 25,-25 1,0-1,-25 25,25 25,0-1,0 26,0 0,-24-1,24 26,0-26,0 1,0-25,0 24,0-24,0 25,24-26,-24 1,25-25,-25 25,25-25,0-25</inkml:trace>
  <inkml:trace contextRef="#ctx0" brushRef="#br0" timeOffset="287880.5394">19918 6449,'0'25,"25"-25,0 0,0 25,-1-25,-24 25,0-1,0 1,0 0,-24-25,-1 25,25 0,-25-1,0-24,25 25,-25-25,25 25,25-50,0 25,0 0,0 0,-1-25,1 25,0 0,0 0,24-24,-24 24,0 0,0-25</inkml:trace>
  <inkml:trace contextRef="#ctx0" brushRef="#br0" timeOffset="288052.6943">20241 6449,'0'25,"0"0,24 0,-48 24,24-24,0 25,0-26,0 26,0-25,0 24,0-24,0 0,0 0</inkml:trace>
  <inkml:trace contextRef="#ctx0" brushRef="#br0" timeOffset="289108.939">20762 5209,'0'-25,"-25"25,25-25,-25 25,25 25,25 0,-25 0,0 24,0-24,0 25,0-25,-25 24,25-24,0 25,0-1,0 1,25-1,-25 1,0 0,0-1,0 1,0-25,0 24,0 1,0 0,0-1,0-24,0 25,0-26,0 26,0 0,0-26,-25 26,25 0,0-26,0 26,0-25,25 0,-25 24,0-24,0 25,0-26,0 26,0-25,0 24,0-24,0 0,0 0,0 0,0 0,0 24,0-24,0 0,0 0,0-1,0 26,0-25,0 0,0-1,-25 26,25-25,25 0,-25-1,0 1,0 0,-25 0,25 0,0-1,0 1,0 0,0 0,0 24,-25-24,25 0,0 0,0 0,0-1,0 1,0 0,0 0,0 0,-25-1,25 1,0 25,0-25,0-1,0 1,0 0,0 0,0 0,0 0,0-1,0 1,0 25,0-25,0-1,0 1,0 25,0-25,0-1,0 1,0 0,0-75,25 26</inkml:trace>
  <inkml:trace contextRef="#ctx0" brushRef="#br0" timeOffset="289832.9828">24284 6028,'0'-25,"0"50,0-75,0 25,0 0,0 1,25-1,-25 0,24 0,1 25,-25-25,25 0,-25 1,0 48,0-48,99 73,-173-123,74 49,0 25,124 50,-223-100,223 75,-224-100,224 125,-223-124,198 148,-173-173,173 124,-74-1,0 1,-124-124,148 99,-74 0,50 0,0-25,0 25,-50 25,25-50,-25 25,25-25,-25 1,25-1,0 0,25 25,-25-25,0 0,0 1,25-1,0 0,0 25,-1 0</inkml:trace>
  <inkml:trace contextRef="#ctx0" brushRef="#br0" timeOffset="290848.3184">24705 5333,'0'50,"0"-26,-24-24,24 25,0 0,0 0,0 0,0-1,0 1,0 0,0 0,0 0,0-1,0 1,0 0,0 0,0 0,0-1,0 1,0 0,0 0,0 0,0 0,0-1,0 1,0 0,0 0,0 0,-25-1,25 1,0 0,0 0,0 0,0-1,0 1,0 0,0 0,-25 0,25-1,0 1,0 0,0 0,0 0,0-1,0 1,25 0,-50 0,25 0,0-1,0 1,0 0,0 0,0 0,0-1,0 1,0 0,0 0,0 0,0-1,0 1,0 0,0 0,0 0,0 0,0-1,0 1,0 0,0 0,25 0,-25-1,0 1,0 0,0 0,0 0,0-1,0 1,0 0,0 0,0 0,0-1,-25-24,25 25,0 0,0 0,0 0,0-1,0 1,0 0,0 0,25 0,-25-1,0 1,0 0,0 0,0 0,0-1,0 1,25 0,-25 0,0 0,0-1,0 1,0 0,0 0,0 0,0-1,0 1,0 0,0 0,-25 0,25 0,0-1,0 1,0 0,0 0,0 0,0-1,0 1,0 0,0 0,0 0,0-1,0 1,0 0,0 0,0 0,0-1,0 1,0 0,25-25,-25 25,0 0,0-1,0 1,0 0,0 0,0 0,0-1,0 1,0-50,0 1,0-26</inkml:trace>
  <inkml:trace contextRef="#ctx0" brushRef="#br0" timeOffset="306572.4825">21506 5159,'0'-24,"0"-1,-25 25,25-25,-25 0,0 0,0 25,1-24,-1 24,-25 24,25-24,1 50,-1-25,0 0,0 24,25 1,-25-1,25 1,0-25,0 24,25-24,-25 0,0 0,25 0,0-25,0 0,-1 0,-24-25,50 25,-25-25,-25 0,25 0,-1 1,1-26,-25 25,25-24,-25 24,25 0,-25-25,0 26,0-1,0 50,-25-1,25 1,0 25,0-25,0 24,0-24,0 25,0-26,25 26,-25-25,25 0,-25-1,24 1,1-25,-74-49,73 24</inkml:trace>
  <inkml:trace contextRef="#ctx0" brushRef="#br0" timeOffset="306884.7361">21679 5259,'-25'0,"25"-25,0 50,0-1,0 1,0 0,0 0,0 0,0-1,0 1,0 0,0 0,0 0,0-1,0 1,0-50,0 1,25-1,-25 0,25 0</inkml:trace>
  <inkml:trace contextRef="#ctx0" brushRef="#br0" timeOffset="307196.5105">21803 5283,'25'0,"0"0,0 25,0 0,-50-25,25 25,0 0,-25-1,0 1,0 0,25 0,0 0,-24-25,24 24,24-24,1-24,0 24,0 0,0 0,-25-25</inkml:trace>
  <inkml:trace contextRef="#ctx0" brushRef="#br0" timeOffset="307541.7466">22473 5184,'0'-25,"25"25,-25 25,25-25,-1 0,-24-25,-24-24,48 49</inkml:trace>
  <inkml:trace contextRef="#ctx0" brushRef="#br0" timeOffset="307724.5348">22746 5209,'25'0,"-25"-25,25 25,-1 0,1 0,0 0,0 0,0 25,-1-25</inkml:trace>
  <inkml:trace contextRef="#ctx0" brushRef="#br0" timeOffset="308308.3175">23788 5259,'0'0,"0"-25,-25 0,25 0,0 0,0 1,0-1,0-25,-25 25,25 1,-25-1,0 0,1 25,-1 0,0 25,-25 0,26 24,-1 1,0-1,0 1,0 24,25-24,0 0,0-1,0-24,0 0,25 0,-25-1,25-24,0 25,0-50,-1 25,1-24,0-1,25 0,-26 0,1 0,-25-24,25 24,0 0,-25 0,0-24,25 24,-25 0,-25 50,25 0,0 0,-25 24,25-24,0 0,0 0,0-1,0 26,0-25,25 0,-25-1,0 1,0 0,25 0,-50-75</inkml:trace>
  <inkml:trace contextRef="#ctx0" brushRef="#br0" timeOffset="308492.316">23912 5358,'0'25,"0"-1,0 1,0 0,0 0,0 0,-25-1,25 1,0 0,0 0,0 0,0-1,0 1</inkml:trace>
  <inkml:trace contextRef="#ctx0" brushRef="#br0" timeOffset="308836.3808">24036 5383,'0'24,"0"1,0 0,0 0,0 0,0-1,0 1,0 0,25-50,-25 0,24 1,-24-1,25 0,0 0,0 0,0 1,-1 24,-24 24,0 1,0 0,0 0,-24 24,24-24,0 0,24 0,-24 0,0-1,0 1,0 0,25-25,-25 25</inkml:trace>
  <inkml:trace contextRef="#ctx0" brushRef="#br0" timeOffset="310401.2917">21431 6350,'0'0,"0"-25,0 0,0 1,-25-1,25 0,-24 0,24 0,-25 25,25-24,-25 24,0 0,0 0,1 24,-1 1,-25 25,25-1,1 26,-1-26,25 1,-25 0,25-1,0 1,0-25,25-1,0 1,-1-25,1-25,0 1,0-26,0 25,-1 0,1-24,-25 24,25-25,-25 26,25-1,-25-25,0 25,0 1,0 48,0 1,-25 0,25 0,0 0,0 24,0-24,0 25,0-26,25 1,-25 0,25 0,-25 0,24-25,1 0,-25-25,25 0</inkml:trace>
  <inkml:trace contextRef="#ctx0" brushRef="#br0" timeOffset="310736.9215">21555 6400,'25'0,"0"24,-25 1,0 0,0 0,-25 0,25-1,-25 1,0-25,25 25,-24-25,48 0,1 0,0 0,0 0,-25 25,25-25,-25 25,-25-25,25 24,0 1,-25-25,25 25,-25 0,0-25,1 0,24-25,24 25</inkml:trace>
  <inkml:trace contextRef="#ctx0" brushRef="#br0" timeOffset="310992.5914">21754 6474,'25'25,"-1"0,-24-1,0 1,25-25,-50 25,25 0,0 0,-24-25,-1 24,0 1,50-25,0 0,-1 0,1 0,0 0,0-25,0 25</inkml:trace>
  <inkml:trace contextRef="#ctx0" brushRef="#br0" timeOffset="311244.5185">22374 6524,'25'0,"-1"-25,1 50,0-25,-50-25</inkml:trace>
  <inkml:trace contextRef="#ctx0" brushRef="#br0" timeOffset="311388.3765">22622 6524,'25'0,"-1"0,1 0,0 0,0 0</inkml:trace>
  <inkml:trace contextRef="#ctx0" brushRef="#br0" timeOffset="311973.0039">23639 6375,'0'0,"0"-25,0 0,-25 0,25 1,-25 24,0-25,1 25,-1-25,0 25,0 0,-24 25,24 0,0-1,-25 1,26 25,-1-25,25 24,-25 1,25-1,0-24,0 0,0 0,25 0,0-1,-25 1,24-25,1 0,0 0,0-25,24 1,-24-1,0-25,0 25,0 1,-1-26,-24 25,25 0,-25 1,0-1,0 0,0 0,0 0,-25 25,25 25,0 0,0 0,0 0,0 24,0-24,0 0,0 0,0-1,0 1,0 0,25 0,-25 0,0-1,0 1</inkml:trace>
  <inkml:trace contextRef="#ctx0" brushRef="#br0" timeOffset="312420.3347">23738 6499,'0'-25,"25"25,0 0,-25 25,0 0,0-1,-25 1,0-25,0 25,25 0,-25-25,1 25,48-50,1 25,0-25,0 25,0 0,-25 25,24-25,-24 25,-24-25,24 24,0 1,-25 0,0 0,0 0,25-1,-25-24,25 25</inkml:trace>
  <inkml:trace contextRef="#ctx0" brushRef="#br0" timeOffset="312728.5574">23937 6548,'-25'25,"25"0,0 0,0 0,-25-1,25 1,0 0,0 0,25-25,0-25,-25 0,24 0,1 1,-25-1,25 0,0 0,-50 50,25 0,0 0,0-1,25 1,-25 0,0 0,0 0,25-1,-25 1,0 0,24-25</inkml:trace>
  <inkml:trace contextRef="#ctx0" brushRef="#br0" timeOffset="313128.6112">21431 6921,'0'24,"0"1,0 0,0 0</inkml:trace>
  <inkml:trace contextRef="#ctx0" brushRef="#br0" timeOffset="313364.0271">21456 7565,'0'0,"0"25,0 0,0 0,0 0,0-1,0 1,0 0,0 25,0-26,0 1,0 0,0 0,0 0,0-1,-25 1</inkml:trace>
  <inkml:trace contextRef="#ctx0" brushRef="#br0" timeOffset="313992.5237">21208 8111,'0'-25,"-25"1,25-1,-25 25,1-25,-1 25,0 0,0 0,0 25,1 0,-1 24,0 1,0-1,25 1,-25 0,25-1,0 1,25-25,-25-1,25 1,0-25,0 25,24-50,-24 25,0-25,0 1,-1-1,1-25,-25 25,25-24,-25 24,25 0,-25 0,0 1,0-1,0 0,-25 50,25 0,0-1,-25 1,25 25,0-25,0-1,0 26,0-25,25 0,-25-1,25 1,-25 0,25 0,-50-50,50 25</inkml:trace>
  <inkml:trace contextRef="#ctx0" brushRef="#br0" timeOffset="314688.5352">21431 8310,'0'24,"-25"-24,25 25,0 0,0 0,0 0,0-1,0 1,0 0,0-50,-24 25,24 25,0 0,0 0,0-1,0 1,0-50,0 1,24-1,-24 0,0-25,25 26,-25-1,0 0,25 0,-25 0,25 1,-25 48,0 1,0 0,0 0,0 0,0-1,0 1,0 0,0 0,25 0,-1-1</inkml:trace>
  <inkml:trace contextRef="#ctx0" brushRef="#br0" timeOffset="315277.0593">21754 8384,'-25'0,"50"0,0 0,-1 0,1 25,0 0,-25-1,-25 1,0 0,1-25,-1 25,25 0,-25-25,0 24,0-24,0 0,50 0,0-24,25 24,-25-25,-1 25,26 0,-25 0,-25-75,25 75,-1 0</inkml:trace>
  <inkml:trace contextRef="#ctx0" brushRef="#br0" timeOffset="315417.4977">22275 8483,'24'0,"1"0,-25-25,25 25</inkml:trace>
  <inkml:trace contextRef="#ctx0" brushRef="#br0" timeOffset="315529.3476">22671 8458,'25'0,"0"25,0-25,0 0,0 0,-1-25</inkml:trace>
  <inkml:trace contextRef="#ctx0" brushRef="#br0" timeOffset="315835.1005">23614 7218,'-25'25,"25"0,0 0,0-1,0 1,0 25,0-25,0 24,0-24,0 0,-25 49</inkml:trace>
  <inkml:trace contextRef="#ctx0" brushRef="#br0" timeOffset="315964.4302">23540 7913,'0'24,"0"1,0 0,0 0,0 0,24 0,-24-1,0 1,0 0,0 0</inkml:trace>
  <inkml:trace contextRef="#ctx0" brushRef="#br0" timeOffset="316464.7664">23639 8458,'0'0,"0"-24,0-26,0 25,0-24,0 24,0 0,0 0,-25 0,25 1,0-1,-25 25,25-25,-25 50,1-25,-1 25,0-1,0 1,0 25,1-25,-1 24,0 1,25-25,0 24,0-24,0 0,25 0,0-25,-1 0,1-25,0 25,0-25,0 0,-1-24,1 24,-25 0,25 0,-25 0,0 1,25 24,-25-25,0 50,-25-25,25 24,0 1,0 0,0 0,0 24,0-24,0 0,25 0,-25 0,25-1</inkml:trace>
  <inkml:trace contextRef="#ctx0" brushRef="#br0" timeOffset="316744.8752">23763 8359,'0'25,"0"0,0 0,0-1,0 1,0 0,-25 0,25 0,0-1,25-48,-25-1,25 0,-25 0,24 0,-24 1,0-1,25 0,0 25,-25 25,0 0,0-1,0 1,0 0,25-25,-25 25,0 0,25-50</inkml:trace>
  <inkml:trace contextRef="#ctx0" brushRef="#br0" timeOffset="317080.9072">24036 8384,'0'25,"0"0,0-1,0 1,0 0,0 0,0 0,0-1,0 1,0-50,25 1,-1-1,-24 0,25 0,-25 0,25 1,-25 48,25-24,-25 25,0 0,25 0,-25 0,24-1,1-24,0 25,0-50</inkml:trace>
  <inkml:trace contextRef="#ctx0" brushRef="#br0" timeOffset="320340.2794">7739 10468,'0'-25,"25"50,0-25,-1 0,1 0,0-25,0 25,24 0,1-25,-25 25,25 0,-26 0,26-25,-25 25,0 0,-1-25,1 25,0 0,-50 0,0 0,1 0,-1 0</inkml:trace>
  <inkml:trace contextRef="#ctx0" brushRef="#br0" timeOffset="320528.9995">8012 10096,'-25'24,"25"26,0 0,0-1,0 1,0-1,0 26,0-26,0 1,0 0,0-1,0 1,0-25,0 24,25-24,-25 0,25-25,-25 25,25-25,-25-25</inkml:trace>
  <inkml:trace contextRef="#ctx0" brushRef="#br0" timeOffset="320721.3479">8731 10468,'25'0,"0"-25,-25-25,25 25</inkml:trace>
  <inkml:trace contextRef="#ctx0" brushRef="#br0" timeOffset="320800.5462">9004 10443,'25'25,"-50"-50,75 50,-50-1,25-48</inkml:trace>
  <inkml:trace contextRef="#ctx0" brushRef="#br0" timeOffset="320900.4031">9252 10443,'25'25,"0"-1,0 1,-1-25,-24 25</inkml:trace>
  <inkml:trace contextRef="#ctx0" brushRef="#br0" timeOffset="321372.7027">10145 10443,'-25'0,"25"25,25-25,0 0,0 24,0-24,-1 0,26 0,0 0,-1 0,-24 0,25 0,-26-24,26 24,-25 0,0 0,-1 0,1 0,-50 0,1 0</inkml:trace>
  <inkml:trace contextRef="#ctx0" brushRef="#br0" timeOffset="321552.88">10418 10195,'-25'0,"25"25,25-1,-25 1,0 0,0 25,0-1,0 1,0-1,0 1,25 0,-25-1,0 26,25-51,-75-24,75 50,-25-25</inkml:trace>
  <inkml:trace contextRef="#ctx0" brushRef="#br0" timeOffset="321992.933">11609 10269,'0'0,"-25"0,0 0,25 25,-25-25,0 25,1 24,-1 1,25 0,-25 24,25-24,0-1,0 1,0-25,25 24,0-24,-1 0,1 0,0-1,0-24,24 0,1 0,-25 0,24-24,1 24,-25-25,0 0</inkml:trace>
  <inkml:trace contextRef="#ctx0" brushRef="#br0" timeOffset="322260.5171">11931 10592,'25'0,"0"0,-1 0,1 0,0 0,0 0,24 0,-24 0,25 0,-25-25,24 25,-24 0,0 0,0 0,0 0,-25 25,24-25,-48 0</inkml:trace>
  <inkml:trace contextRef="#ctx0" brushRef="#br0" timeOffset="322460.8473">12502 10418,'0'0,"0"25,0 0,0-1,0 1,0 25,0-25,0 24,0-24,0 0,0 0,0 24,0-24,0 0,0 0,24-25</inkml:trace>
  <inkml:trace contextRef="#ctx0" brushRef="#br0" timeOffset="322733.0352">12725 10319,'25'-25,"-1"50,-24 0,25-1,0 1,-25 0,25 0,0 0,-25-1,24 1,-24 0,0 25,0-26,0 1,0 25,0-25,0-1,-24 26,-1-25,0 0,0-1</inkml:trace>
  <inkml:trace contextRef="#ctx0" brushRef="#br0" timeOffset="328177.0305">2729 8086,'0'-24,"0"-1,-25 25,25-25,-25 0,0 0,0 25,0 0,1-25,-1 25,0 0,0-24,0 24,1 0,-1 0,0-25,0 50,0-25,1 0,-1 0,25 24,-25-24,0 0,0 25,1-25,-1 25,0-25,0 25,0-25,1 25,-1-25,25 25,-25-1,25 1,-25-25,25 25,-25 0,25 0,0-1,-24 1,24 0,-25 0,25 0,0 24,-25-24,25 0,0 0,0 24,0-24,0 0,0 0,0-1,0 1,0 0,25 25,-25-26,25 1,-25 0,24 25,-24-26,25 1,-25 0,25 0,0 0,0-1,-25 26,24-25,1-25,25 25,-25 0,-1-1,1 1,25 0,-25-25,-1 25,1-25,0 25,0-25,24 0,-24 24,0-24,0 0,0 0,-1 0,1 0,0 0,0-24,0 24,0-25,-1 25,1-25,-25 0,25 25,0-25,0 1,-1-1,1 0,0 0,-25 0,25 0,0 1,-25-1,24 0,1 0,-25 0,0 1,25-1,-25 0,0 0,25 0,-25 1,0-1,0 0,0 0,0 0,0 1,0-1,0 0,0 0,-25 0,25 1,0-1,-25 0,25-25,-25 26,25-26,-24 25,24 0,-25 1,25-1,0 0,-25 0,25-24,0 24,-25 25,25-25,-25 0,25 0,-24 0,24 1,-25 24,0-25,0 0,0 0,1 0,-1 25,0-24,0 24,0 0,0 0,1 0,-1 0,0 0</inkml:trace>
  <inkml:trace contextRef="#ctx0" brushRef="#br0" timeOffset="330308.196">12898 9798,'0'-25,"0"50,0 0,0-1,0 1,25 0,-25 25,0-26,0 1,0 0,0 0,0 0,0-50,0 0,0 0,0 0,0 1,25-26,-25 25,0-24,0 24,25 0,-25-25,25 50,-25-24,24 24,-24 24,0 1,0 0,0 0,25 0,-25-1,0 1,0 0,0 0,0 0,0-1,25 1,-25 0</inkml:trace>
  <inkml:trace contextRef="#ctx0" brushRef="#br0" timeOffset="330621.4804">13221 9847,'0'-24,"25"24,0 0,-25 24,24-48,1 24,0 0,0 0,0 0,-1 0,1-25,0 25,-50 0</inkml:trace>
  <inkml:trace contextRef="#ctx0" brushRef="#br0" timeOffset="330821.1337">13320 9649,'0'25,"0"0,0-1,25 1,-25 0,0 25,0-26,0 1,0 0,0 0,0 0,0-1,0 1,25 0,-25-50</inkml:trace>
  <inkml:trace contextRef="#ctx0" brushRef="#br0" timeOffset="331017.028">13593 9599,'-25'0,"50"0,-25 25,0 0,0 0,0 0,0-1,25 1,-25 0,0 25,0-26,0 1,0 25,0-25,0 24,0-24</inkml:trace>
  <inkml:trace contextRef="#ctx0" brushRef="#br0" timeOffset="332904.6282">14312 10319,'0'-25,"0"0,0 0,25 25,-25-24,0-1,0 0,-25 25,25-25,0 0,0 1,-25-1,25 0,0 0,-24 0,-1 25,0-25,0 1,0 24,1 0,-1 0,0 24,0-24,0 50,1 0,-1-1,-25 26,25-1,25-24,-24 49,-1-25,25-24,0 24,25-24,-25-25,24 0,-24 24,25-49,0 25,0-25,0-25,-1 0,1 1,0-26,0 25,0-24,-1-1,-24 0,25 26,0-26,-25 0,0 26,0-1,25 0,-25 0,0 0,0 50,0 0,-25 0,25 0,0 24,0-24,0 25,0-1,0-24,25 25,-25-26,0 26,25-25,-25 0,24-1,1-24</inkml:trace>
  <inkml:trace contextRef="#ctx0" brushRef="#br0" timeOffset="333260.9893">14486 10443,'0'25,"-25"-1,25 1,0 0,0 0,0 0,0-1,0 1,0 0,0 0,0 0,-25-1,50-48,-25-1,0 0,25 0,-25-24,25 24,0 0,-25 0,24 25,-24-25,25 50,-25 0,0 0,0 0,0-1,0 1,0 0,0 0,0 0,25-25,-25 24,0 1,25-50</inkml:trace>
  <inkml:trace contextRef="#ctx0" brushRef="#br0" timeOffset="333480.4427">14784 10542,'0'25,"0"0,24-1,-24 1,0 0,0 0,0 0,0-1,0 1,25 0,-50 0,25 0,0-1</inkml:trace>
  <inkml:trace contextRef="#ctx0" brushRef="#br0" timeOffset="335276.6733">15503 9178,'0'25,"0"-1,0 1,0 0,0 0,0 24,0-24,0 25,0-25,0 24,0-24,0 0,0 24,0 1,0-25,0 24,0 1,0 0,0-26,0 26,-25 0,25-1,0 1,0-25,0 24,0-24,0 25,0-25,0-1,0 26,0-25,0 0,0 24,0-24,0 25,0-26,0 26,0-25,0 0,0-1,0 26,0-25,-25 0,25 24,0-24,0 0,0 0,0 24,0-24,0 0,0 0,0-1,0 26,0-25,0 0,0-1,0 1,0 0,0 0,-24 25,24-26,0 1,0 0,0 0,0 0,0-1,0 1,0 0,0 0,0 0,0-1,0 1,0 0,0 0,-25-25,25 25,0-1,0 1,0 0,0 0,0 0,0-1,0 1,0 0,0 0,0 0,0-1,0 1,0 0,0 0,0 0,0-1,0 1,0 0,0 0,0 0,0-1,0 1,0 0,0 0,0 0,0 0,0-1,0 1,0 0,0 0,0 0,0 24,0-24,0 0,0 0,0-1,0 1,0 0,0 0,0 0,0-1,0 1,0 0,0 0,0 0,0-50,0 0,-25-25,25 26,0-51</inkml:trace>
  <inkml:trace contextRef="#ctx0" brushRef="#br0" timeOffset="336880.3127">20737 9252,'0'-25,"0"1,0-1,0 50,0-1,0 1,0 25,0-25,0-1,0 26,0-25,0 24,0-24,0 25,0-25,0 24,0 1,25-25,-25 24,0-24,0 25,0-1,24-24,-24 25,0-26,0 26,0-25,0 25,25-26,-25 26,0-25,0 0,0 24,25-24,-25 25,0-26,0 26,0-25,0 0,0 24,0-24,0 25,0-26,0 26,0-25,0 24,0 1,0-25,0 24,0-24,0 0,0 0,0 0,0-1,0 1,0 0,0 0,0 0,0-1,0 1,0 0,0 0,0 0,0 24,0-24,0 0,0 0,0 24,0-24,0 0,0 0,0 0,0-1,-25 26,25-25,0 0,0-1,0 1,0 0,0 0,0 0,0-1,0 1,0 0,0 0,0 0,0-1,0 1,0 0,0 0,0 0,-25-1,25 1,0 0,0 0,0 0,0-1,0 1,0 0,0 0,0 0,0 0,0-1,0 1,0 0,0 0,0 0,0-1,25 1,-25 0,0 0,0 0,0-1,0 1,0 0,0 0,0 0,0-1,0 1,0 0,0 0,0 0,0-1,0 1,0 0,0 0,0 0,0-1,0 1,0 0,0 0,0 0,0-1,0 1,-25-25,25 25,0 0,0 0,0-1,0 1,0 0,0-50,0 0,0 1,-24-26,24 25,0-24,0-1</inkml:trace>
  <inkml:trace contextRef="#ctx0" brushRef="#br0" timeOffset="338720.8734">16197 9500,'0'-25,"0"1,0-1,-24 0,24 0,0 0,-25 1,25-1,-25 25,0 0,0 0,1 0,-1 25,-25 24,25 1,1-1,-1 1,0 0,25-1,-25 1,25-1,25-24,-25 25,25-25,-25-1,25-24,-1 0,1-24,0-1,0 0,0-25,-1 1,1 24,0-25,-25 26,25-26,-25 25,0 0,0 1,0-1,0 50,-25-1,25 26,0-25,-25 24,25 1,0-25,0 24,0-24,0 0,25 0,-25 0,0-1,25-24,0 0,-1 0</inkml:trace>
  <inkml:trace contextRef="#ctx0" brushRef="#br0" timeOffset="338892.8181">16346 9649,'-25'0,"25"25,-24 0,24-1,0 1,0 0,0 0,0 0,0-1,0 1,0 0,24 0,-24-50</inkml:trace>
  <inkml:trace contextRef="#ctx0" brushRef="#br0" timeOffset="339140.4458">16446 9699,'0'-25,"24"50,1-25,-25 24,0 1,0 0,-25 0,1 0,-1-1,0-24,25 25,-25-25,50 25,0-25,0 0,-1-25,1 25,0-25,0 25,24-24,-24 24,0-25</inkml:trace>
  <inkml:trace contextRef="#ctx0" brushRef="#br0" timeOffset="339332.5783">16966 9748,'25'0,"-25"-25,25 25,0 0,0 0,-1 0,1 0</inkml:trace>
  <inkml:trace contextRef="#ctx0" brushRef="#br0" timeOffset="339424.3124">17462 9674,'25'0,"0"0,0 0,-25-25,25 25</inkml:trace>
  <inkml:trace contextRef="#ctx0" brushRef="#br0" timeOffset="339544.7128">17909 9649,'0'0,"50"0,-26 0,1 0,0 0,-25-25</inkml:trace>
  <inkml:trace contextRef="#ctx0" brushRef="#br0" timeOffset="340192.8508">19447 9451,'0'0,"0"-25,0 0,0 0,0 0,0 1,-25 24,25-25,-25 25,25-25,-25 25,1 0,-1 0,0 0,0 0,0 25,-24 0,24 24,-25 1,26-1,-1 1,25 0,0-1,-25 1,25-1,25-24,-25 25,25-25,-25-1,24-24,1 0,0 0,0 0,0-24,24-1,-24-25,0 1,0-1,-1 25,1-24,0-1,-25 25,25 0,-25-24,0 24,-25 25,25 25,0 0,0-1,0 26,0-25,0 24,0-24,0 0,0 0,0 24,25-24,-25 0,25-25,-1 25,1-25</inkml:trace>
  <inkml:trace contextRef="#ctx0" brushRef="#br0" timeOffset="340416.3047">19695 9699,'0'0,"0"-25,0 50,25-1,-25 1,0 0,0 0,0 0,0-1,0 1,0 0,0 0</inkml:trace>
  <inkml:trace contextRef="#ctx0" brushRef="#br0" timeOffset="340720.7981">19918 9674,'25'0,"-25"25,0-1,0 1,0 0,0 0,0 0,0-1,0 1,0 0,0-50,0 0,25 1,0-1,-25-25,24 25,1 1,-25-1,25 25,-25-25,25 50,-25 0,0-1,0 1,0 0,0 25,25-26,-25 1,0 0,0 0,24 0</inkml:trace>
  <inkml:trace contextRef="#ctx0" brushRef="#br0" timeOffset="341805.2111">16247 10368,'-25'0,"25"25,0 0,25-25,-25 25,0 0,0 24,0-24,0 0,0 24,0 1,0-25</inkml:trace>
  <inkml:trace contextRef="#ctx0" brushRef="#br0" timeOffset="342001.3816">16247 11261,'0'25,"-25"0,25 0,0 0,0-1,0 1,0 0,25 0,-25 0,0-1,25 1,-25 0,0 0,0 0,0-1,0 1</inkml:trace>
  <inkml:trace contextRef="#ctx0" brushRef="#br0" timeOffset="342660.865">15801 12378,'0'0,"0"-25,-25 0,25-25,0 26,0-1,0 0,0 0,-25 0,25 0,0 1,-25 24,25-25,-25 0,25 50,-24-25,-1 25,0 24,0 1,25 24,-25 1,25-1,0-24,0-1,0 26,0-50,0 24,25-24,0 0,0-25,-25-25,25 25,-1-25,-24 0,25-24,0 24,0-25,-25 1,25 24,-25-25,0 26,0-1,0 0,0 0,0 0,-25 1,25 48,0 1,0 0,0 0,25 24,-25-24,0 25,0-1,0-24,0 0,24 25,-24-26,25 26,-25-25,25 0,0-1,0 1,-1 0</inkml:trace>
  <inkml:trace contextRef="#ctx0" brushRef="#br0" timeOffset="344000.5883">16049 12502,'0'-25,"0"50,0 24,0-24,0 0,0 0,-25 24,25-24,0 0,0-50,25 0,-25 0,0 1,24-1,-24 0,0 0,25 0,-25 1,25 48,-25 1,0 0,0 0,0 0,25-1,-25 1,0 0</inkml:trace>
  <inkml:trace contextRef="#ctx0" brushRef="#br0" timeOffset="344216.5448">16173 12576,'0'25,"24"-25,1 0,0 0,0 0,0 0</inkml:trace>
  <inkml:trace contextRef="#ctx0" brushRef="#br0" timeOffset="344404.864">16346 12502,'0'-25,"0"50,0-1,0 1,0 0,0 0,0 0,-25-1,25 1,0 0,0 0</inkml:trace>
  <inkml:trace contextRef="#ctx0" brushRef="#br0" timeOffset="344557.2778">16421 12675,'0'25,"0"0,0 0</inkml:trace>
  <inkml:trace contextRef="#ctx0" brushRef="#br0" timeOffset="344949.0503">16594 12551,'25'0,"0"0,0 0,-25 25,25-25,-25 25,0 0,-25-1,0 1,25 0,-25 0,0 0,1-1,48-48,1 24,0 0,0 0,0 0,-1 0,1 0,-25-25,25 25</inkml:trace>
  <inkml:trace contextRef="#ctx0" brushRef="#br0" timeOffset="345188.8714">17363 12774,'25'-24,"0"24,0 0,-1 0,-24-25,25 25,0 0,0-25</inkml:trace>
  <inkml:trace contextRef="#ctx0" brushRef="#br0" timeOffset="345372.4277">18008 12750,'25'0,"0"0,0 0,24 0,-24 0,0-25,0 25,24 0,-24 0,0 0,24 0,-24 0,25 25,-25-25,-1 0,26 0,-25 0,0 0,0 0,-1 0,1 0</inkml:trace>
  <inkml:trace contextRef="#ctx0" brushRef="#br0" timeOffset="345764.8628">19521 10616,'0'-24,"0"48,25 1,-25 0,0 0,0 0,0 24,0-24,0 25,0-1,0 1,0-1</inkml:trace>
  <inkml:trace contextRef="#ctx0" brushRef="#br0" timeOffset="345928.8837">19645 11460,'-24'25,"24"-1,0 1,0 0,0 0,0 0,24-1,-24 1,0 0,0 0,25 0,-25-1,0 1,-25 0,25 0,0 0</inkml:trace>
  <inkml:trace contextRef="#ctx0" brushRef="#br0" timeOffset="346456.567">19571 12452,'0'0,"0"-25,25 0,-25 1,0-1,0-25,0 25,-25 1,25-1,0 0,0 0,-25 0,0 0,25 1,-25-1,1 25,-1 0,0 0,0 25,0-1,1 26,-1 0,0 24,25-24,-25 24,25-49,0 25,0-1,25-24,-25 0,25 0,0-25,-1 0,1-25,0 25,0-25,0-25,-1 26,1-26,0 25,-25-24,25 24,-25 0,25 0,-25 0,0 1,0 48,-25-24,25 25,0 25,0-25,0-1,0 26,0 0,0-26,0 26,0-25,25 0,-25-1,0 1,25 0</inkml:trace>
  <inkml:trace contextRef="#ctx0" brushRef="#br0" timeOffset="346804.3711">19745 12502,'-25'0,"25"24,0 1,0 0,0 0,25 0,-25-1,0 1,0 0,0-50,24 0,-24 1,25-1,-25 0,25 0,-25 0,25 1,-25 48,0 1,0 0,0 0,0 0,0-1,0 1,0 0,0 0,0 0</inkml:trace>
  <inkml:trace contextRef="#ctx0" brushRef="#br0" timeOffset="347028.2807">19943 12626,'0'24,"25"-24,0-24,-1 24,1 0,0 0</inkml:trace>
  <inkml:trace contextRef="#ctx0" brushRef="#br0" timeOffset="347724.6987">20141 12502,'-24'24,"24"1,0 0,0 0,0 0,-25-1,25 1,0 0,0 0,0 0,0-1</inkml:trace>
  <inkml:trace contextRef="#ctx0" brushRef="#br0" timeOffset="347904.9457">20290 12774,'-49'-24,"49"48</inkml:trace>
  <inkml:trace contextRef="#ctx0" brushRef="#br0" timeOffset="348392.6491">20538 12526,'0'-24,"0"48,0 1,-25 0,25 0,0 24,0-24,0 0,0 0,0 0,0-50,0 0,25 25,-25-50,25 26,-25-1,25 0,-25 0,25 25,-25-25,0 50,0 0,0 0,0 0,0-1,0 1,0 0,0 0,0 0,0-1</inkml:trace>
  <inkml:trace contextRef="#ctx0" brushRef="#br0" timeOffset="434172.674">2059 12030,'0'25,"-25"0,25 0,0-1,0 1,0 0,0 0,0 0,0 0,0-1,0 1,25 0,-25 0,0 0,0-1,0 1,0 0,0 0,0 0,0-1,0 1,0 0,0 0,0 0,0-1,0 1,0 0,0 0,0 0,0-1,0 1,0 0,0 25,0-26,0 1,0 0,0 0,0 0,0-1,0 1,25-25,-25 25,0 0,0 0,0-1,0 1,0 0,0 0,0 0,0 0,0-1,0 1,0 0,0 0,0 0,0-1,0 1,0 0,0 0,0 0,0-1,0 1,0 0,0 0,0 0,-25-1,25 1,0 0,0 0,0 0,0-1,0 1,0 0,0 0,0 0,0-1,0 1,0 0,0 0,0 0,0-1,0 1,0 0,0 0,0 0,0-1,0 1,0 0,0 0,0 0,0-1,0 1,-25 0,25 0,0 0,25-25,-25 25,-25-1,25 1,0 0,0 0,25-25,-25 25,0-1,0 1,0 0,0 0,0 0,0-1,0 1,0 0,0 0,0 0,0-1,0 1,0 0,0 0,0 0,0-50,-25-50,0 51,25-26</inkml:trace>
  <inkml:trace contextRef="#ctx0" brushRef="#br0" timeOffset="435341.6849">2530 11857,'0'24,"0"1,0 0,0 25,0-1,0-24,0 25,0-1,25-24,-25 0,0 0,0 0,0-1,0 1,0 0,0-50</inkml:trace>
  <inkml:trace contextRef="#ctx0" brushRef="#br0" timeOffset="436132.9558">3473 12030,'-25'0,"0"0,25 25,25-25,0 0,-1 0,1 0,0 0,0 0,0 0,-1-25,1 25,0 0,0 0,0 0,0 0,-1 0,-48 25</inkml:trace>
  <inkml:trace contextRef="#ctx0" brushRef="#br0" timeOffset="436416.4472">3845 11782,'0'-25,"0"50,-25 0,25 25,0-26,0 26,0 0,-25-1,25 1,0-1,0 1,0-25,0 25,0-26,0 1,0 0,0 0,-25-75,25 25</inkml:trace>
  <inkml:trace contextRef="#ctx0" brushRef="#br0" timeOffset="437008.6836">5011 11782,'0'25,"24"0,-24 0,0 24,0-24,0 25,0-26,0 26,0-25,0 0,0-1,0 1,0 0,-24 0,48 0</inkml:trace>
  <inkml:trace contextRef="#ctx0" brushRef="#br0" timeOffset="437721.3715">6003 11931,'-25'0,"25"-25,-25 25,0 0,25 50,-24-50,24 25,0-1,0 1,-25 0,25 25,0-26,0 1,25 0,-25 0,0 0,24 0,-24-1,25 1,-25 0,25-25,0 0,0 0,-1 0,1 0,0 0,25-25,-26 0,1 1,0-1,-25 0,25 0,-25 0,25 0,-25 1,0-26,24 25,-24 0,-24 1,24-26,0 25,-25 0,25 1,-25-1,0 0,0 0,1 0,-1 25,0 0,0-24,0 48,1-24,-1 25,0 0,0 0,25 0,-25-1</inkml:trace>
  <inkml:trace contextRef="#ctx0" brushRef="#br0" timeOffset="438884.5174">2505 12948,'0'25,"-25"-25,25 25,0 24,0-24,0 25,0-1,0 1,-24 0,24-26,0 26,0 0,24-26,-24 1,0 0,0 0,25 0</inkml:trace>
  <inkml:trace contextRef="#ctx0" brushRef="#br0" timeOffset="439661.5858">3795 13047,'0'0,"-25"-25,1 25,24 25,-25 0,0-25,25 25,-25-25,25 25,-25-1,25 1,-25 0,25 0,0 0,0 0,0-1,0 1,0 0,0 0,0 0,25-25,-25 24,25 1,0-25,0 25,0-25,-1 0,1 0,0-25,0 25,0-25,-1 1,1-1,0 0,-25 0,0 0,25 1,-25-1,0 0,0 0,0 0,0-24,0 24,-25 0,25 0,-25 0,25 1,-25-1,1 0,24 0,-25 25,0 0,0 0,0 0,25 25,-24 0,-1 0,25-1,-25 1</inkml:trace>
  <inkml:trace contextRef="#ctx0" brushRef="#br0" timeOffset="440500.8986">4961 12973,'0'-25,"25"25,0 0,-1 0,1 0,0 0,0 0,0 0,-1 0,26 0,-25 25,0-25,-1 25,-24-1,0 1,-24 0,24 0,-25 24,-25-24,25 25,1-25,-1 0,-25-1,25 1,1-25,-1 0,0 25,0-25,0 0,1 0,48-25,1 25,0 0,0 0,0 0,24 0,-24 0,25 0,-26-25,26 25,0 0,-1 0,-24 0,25 0,-26 0,1 0,0 0</inkml:trace>
  <inkml:trace contextRef="#ctx0" brushRef="#br0" timeOffset="441133.8862">6201 12824,'-25'0,"1"0,24 25,0 0,0-1,0 1,0 0,0 0,24 24,-24-24,0 25,0-1,0-24,0 25,0 0,0-26,0 1,0 0,0 0,0 0,0-1,0-48,0-1,0 0,-24 25,24-25</inkml:trace>
  <inkml:trace contextRef="#ctx0" brushRef="#br0" timeOffset="441916.9103">2282 14312,'-25'-25,"50"25,0 0,0 0,-1 0,26 0,-25 0,0 0,-1-24,1 24,0 0,0 0,0 0,-25 24,24-24,-24 25</inkml:trace>
  <inkml:trace contextRef="#ctx0" brushRef="#br0" timeOffset="442129.5243">2654 13990,'0'25,"0"-1,0 1,0 0,0 25,0-26,0 26,0 0,0-1,-25 1,25 0,0-1,0 1,25-1,-25-24,0 25</inkml:trace>
  <inkml:trace contextRef="#ctx0" brushRef="#br0" timeOffset="443104.9772">3597 14238,'-25'-25,"50"25,-1 0,1 0,0 0,0 0,25 0,-26 0,1 0,0 0,0 0,0 0,-1 0</inkml:trace>
  <inkml:trace contextRef="#ctx0" brushRef="#br0" timeOffset="443321.2961">3994 13866,'-25'0,"25"25,0-1,0 1,0 0,0 0,0 24,0 1,0-25,0 49,0-24,0-1,-25 26,25-25,0-1,0 26,0-51,25 26</inkml:trace>
  <inkml:trace contextRef="#ctx0" brushRef="#br0" timeOffset="443860.7273">5135 14015,'24'0,"-24"24,0 1,0 0,0 0,25 0,-25 24,0-24,0 25,0-26,-25 26,25-25,0 0,0 0,0 24,0-24</inkml:trace>
  <inkml:trace contextRef="#ctx0" brushRef="#br0" timeOffset="444525.4271">6152 13990,'0'-25,"-25"25,25-25,25 25,-1 0,1 0,0 0,0 0,0 0,-1 25,1-25,0 25,0-25,-25 25,0-1,25-24,-25 25,-25 0,25 0,0 0,-25-1,0 1,0 0,1 0,-1 0,0-1,0 1,0 0,1-25,-1 25,0-25,0 0,25 25,-25-25,1 0,48 0,1-25,0 25,25 0,-26 0,26 0,-25 0,24 0,-24-25,25 25,-1 0,-24 0,25-25,-25 25,-1 0,1 0,-50 0,-24 0,24 0,-25 0</inkml:trace>
  <inkml:trace contextRef="#ctx0" brushRef="#br0" timeOffset="445344.7136">2059 14808,'0'25,"0"0,0 0,0 0,0-1,0 26,-25-25,25 0,0 24,0 1,0-1,0 1,0 0,0-1,0 1,0 0,-25-1,25 1,0-25,0 24,0-24,0 0,25 0,-50 24,25-24,0 0,25-50,-25 0,0 0,0 1,0-1</inkml:trace>
  <inkml:trace contextRef="#ctx0" brushRef="#br0" timeOffset="446473.2998">2704 15180,'-25'0,"0"0,0 0,0 25,25 0,-24 0,-1 0,25 24,-25-24,25 25,0-25,0 24,0 1,0-25,0-1,25 1,-25 0,25 0,-25 0,24-25,1 24,0-24,0-24,0 24,0-25,-1 0,1-25,0 1,-25 24,25-25,-25 1,0-1,0 0,0 26,0-1,0-25,-25 25,0 1,25-1,-25 0,1 25,-1 0,0 0,0 0,25 25,-25 24,25-24,0 0</inkml:trace>
  <inkml:trace contextRef="#ctx0" brushRef="#br0" timeOffset="446888.7716">4093 15032,'-25'0,"25"24,0 1,0 25,0-1,0 1,-25 0,25-1,0 1,-25 24,25-49,0 25,0-25,0-1,0 1,0 0,25-25,-25-25,25 25,-25-49,25 24</inkml:trace>
  <inkml:trace contextRef="#ctx0" brushRef="#br0" timeOffset="447540.5286">5011 15081,'24'-25,"1"25,0 25,0-25,0 0,-1 25,1-25,0 25,0 0,0-25,-1 24,1-24,-25 25,0 0,0 0,-25 0,1-1,-1 1,0 0,0 0,0-25,1 25,-1-25,0 0,50-25,0 25,-1 0,1-25,0 25,0-25,0 25,-1 0,1 0,0 0,0 0,0 25,-25 0,0 0,0 0,0-1,-25 1,0 25,25-25,-25-1,0 1,1-25,24 25,-25-25,25 25,-25-25,0-25,25 0,0 0</inkml:trace>
  <inkml:trace contextRef="#ctx0" brushRef="#br0" timeOffset="448112.7053">6325 15007,'-25'0,"25"25,0-1,0 26,0-25,25 24,-25 1,0 0,0-1,0 1,0-25,0 24,0 1,0 0,0-26,0 26,0-25,0 0,25-25,-25-25,-25 0,25-25</inkml:trace>
  <inkml:trace contextRef="#ctx0" brushRef="#br0" timeOffset="449717.5056">6846 11906,'0'-25,"0"1,0 48,0 1,0 0,0 0,25-25,-25 25,0 24,0-24,0 25,0-26,0 1,0 25,0-25,0 24,0 1,0 0,0-1,0-24,0 25,0-1,0-24,0 25,0-1,0-24,25 25,-25-26,0 26,0-25,0 24,0-24,0 25,0-1,0-24,0 0,0 25,0-1,0-24,0 0,0 0,0 24,0-24,0 0,0 25,0-26,0 1,0 0,0 0,0 0,0 24,0-24,0 0,0 0,0-1,0 1,0 0,0 0,0 0,0-1,0 1,25 0,-25 0,0 0,0-1,0 1,0 0,0 0,0 0,0-1,0 1,0 0,0 0,0 0,0-1,0 1,0 0,0 0,0 0,0-1,0 1,0 0,0 0,0 0,0 0,0-1,0 1,0 0,0 0,0 0,0-1,0 1,0 0,0 0,0 0,0-1,0 1,0 0,0 0,0 0,0-1,0 1,0 0,0 0,0 0,0-1,0 1,0 0,0 0,0 0,0-1,0 1,0 0,0 0,0 0,0-1,0 1,0 0,0 0,0 0,0-1,0 1,0 0,0 0,0 0,0 0,0-1,0 1,0 0,0 0,0 0,0-1,0 1,0 0,0 0,0 0,0-1,0-48,0-1,-25 0,25 0</inkml:trace>
  <inkml:trace contextRef="#ctx0" brushRef="#br0" timeOffset="456333.0696">7367 13618,'-25'0,"50"0,0 0,0 0,-1 0,1 0,0 0,0 0,0 0,-1 0,1 0,0 0,0 0,0 0,-1 0,1 0,0 25,0-25,0 0,-1 0,1 0,-50 0,1 0,-1 24</inkml:trace>
  <inkml:trace contextRef="#ctx0" brushRef="#br0" timeOffset="456952.6946">7342 13891,'0'-25,"25"25,0 0,0 0,-1 0,1 0,0 0,0 0,0 0,-1 0,1 0,25 0,-25-25,-1 25,1 0,0 0,0 0,0 0,-1 0,1 0,0 25,-50-25</inkml:trace>
  <inkml:trace contextRef="#ctx0" brushRef="#br0" timeOffset="481560.6036">8334 13419,'0'0,"-24"25,24 0,0 0,0 0,0-1,0 1,0 0,0 0,0 0,0-1,0 1,0 0,-25 0,25 0,0-1,0 1,0 0,0 0,0 0,0-1,0 1,0 0,25-50</inkml:trace>
  <inkml:trace contextRef="#ctx0" brushRef="#br0" timeOffset="481992.8255">8558 13717,'-25'0,"50"0,-1 0,-24 25,-24-25</inkml:trace>
  <inkml:trace contextRef="#ctx0" brushRef="#br0" timeOffset="483665.5882">8979 12725,'0'-25,"0"0,-25 50,50 0,-25 0,0-1,0 1,0 0,0 25,0-26,0 1,0 0,0 0,0 0,0 24,0-24,0 25,0-1,0-24,0 25,0-25,0-1,0 1,25 25,-25-25,0 24,0-24,0 25,0-26,0 26,0-25,0 24,0-24,0 25,0-25,0-1,0 1,0 0,0 0,0 0,0 24,0-24,0 0,0 24,-25-24,25 0,0 25,0-26,0 1,0 0,0 0,0 0,0-1,0 1,0 25,0-25,0 0,0-1,0 1,0 25,0-25,0-1,0 1,0 0,0 25,0-26,0 1,0 0,0 0,0 0,0-1,0 1,0 0,0 0,0 24,0-24,0 0,0 0,0 0,0-1,0 1,0 0,0 0,0 0,0-1,0 1,-25 0,25 0,0 0,0-1,0 1,0 0,0 0,0 0,0 0,25-1,-25 1,0 0,0 0,0 0,0-1,0 1,0 0,0 0,0-50,0 0,0 0,-25-24,25-1,-24-24</inkml:trace>
  <inkml:trace contextRef="#ctx0" brushRef="#br0" timeOffset="486140.9777">9451 13097,'0'0,"-25"-25,0 25,25-25,-25 25,0 25,25 0,0 0,-24-1,24 1,0 25,0-25,0 24,0-24,24 0,-24 0,25 0,0-1,-25 1,25-25,0 0,-1 0,1 0,0-25,0 25,0-24,-25-1,24-25,1 25,-25 1,0-1,0 0,25 0,-25 0,-25-24,25 24,0 0,-25 0,1 0,-1 1,0-1,0 25,0-25,25 50,-24-25,-1 0,0 25,25-1,-25 26,25-25,0 0</inkml:trace>
  <inkml:trace contextRef="#ctx0" brushRef="#br0" timeOffset="486777.1583">10443 13022,'0'-24,"25"24,-1 0,1 24,0-24,0 0,0 25,-25 0,24-25,1 0,0 25,-25 0,0-1,-25 1,0 0,1-25,-1 25,0 0,0-25,0 25,1-1,-1-24,0 0,0 25,50-25,0 0,0 0,24 0,-24 0,0 0,0 0,24-25,-24 25,0 0,24 0,-24-24,0 24,0 0</inkml:trace>
  <inkml:trace contextRef="#ctx0" brushRef="#br0" timeOffset="487148.7547">11559 12849,'-25'25,"25"-1,0 1,0 0,0 0,0 24,0 1,0 0,0 24,0-24,25-25,-25 24,0-24,0 0,0 0,0-1,25-24,-25-24,-25-1,-25-50,50 51,-24-1</inkml:trace>
  <inkml:trace contextRef="#ctx0" brushRef="#br0" timeOffset="487752.9719">9153 14238,'0'-25,"25"25,0 0,24 0,-24 0,0 25,0-25,-1 0,1 0,0 0,0 0,0-25,-1 25,1 25,0-50</inkml:trace>
  <inkml:trace contextRef="#ctx0" brushRef="#br0" timeOffset="487956.7582">9599 13965,'-24'25,"24"0,0-1,0 1,0 0,0 0,0 24,0 1,0-25,0 24,0 1,0 0,0-1,24-24,-24 25,0-25</inkml:trace>
  <inkml:trace contextRef="#ctx0" brushRef="#br0" timeOffset="488364.7439">10691 13990,'-25'0,"25"25,0-1,0 1,0 0,0 25,0-1,0 1,0-25,0 24,0 1,0-25,0 0,0-1,0 1,0-50,25 25,-25-24</inkml:trace>
  <inkml:trace contextRef="#ctx0" brushRef="#br0" timeOffset="488880.771">11559 13990,'0'-25,"25"25,0 0,-1 0,1 0,0 25,0-25,0 25,-1-25,-24 24,0 1,0 0,0 0,-24 0,24-1,-25 1,0 0,0 0,0 0,-24-1,24 1,0 0,0 0,1-25,-1 0,0 25,50-25,0 0,-1 0,1 0,25-25,-25 25,24 0,-24 0,25 0,-26 0,26 0,-25 0,0 0,-50-25</inkml:trace>
  <inkml:trace contextRef="#ctx0" brushRef="#br0" timeOffset="489401.1853">9550 14957,'-25'-25,"0"50,25 0,0 0,0 0,0-1,0 26,0 0,0-26,-25 26,25 0,0-1,0 1,0-25,0 24,-24-24,24 0,0 0,0 0,24-25,1 0,-25-25,25 0</inkml:trace>
  <inkml:trace contextRef="#ctx0" brushRef="#br0" timeOffset="489892.8451">10542 15007,'25'0,"0"0,-1 0,1 25,0-25,0 0,0 0,-25 24,24 1,-24 0,-24-25,24 25,-25 0,0-1,0 1,0 0,1 0,-1 0,0-25,0 0,25 24,25-48,-25-1,25 25,24-25,-24 25,0-25,0 25,24 0,-24 0,0 0,0 25,-25 0,0 0,0-1,0 1,0 0,0 0,-25 0,25 0,-25 24,0-24,1 0,-1-25,25 25,-25-25</inkml:trace>
  <inkml:trace contextRef="#ctx0" brushRef="#br0" timeOffset="490305.4827">11584 14982,'0'25,"0"0,0-1,0 26,0 0,0-26,0 26,0 0,0-1,0 1,0 0,0-26,0 26,25-25,-25 0,0-50,0-25,0 25</inkml:trace>
  <inkml:trace contextRef="#ctx0" brushRef="#br0" timeOffset="491056.9948">12204 12849,'0'-25,"-25"0,25 50,0 0,25 0,-25 24,0-24,0 25,0-1,0 1,25 24,-25-24,0 24,0 26,0-26,0 25,0-24,0 24,0-25,0 25,0-24,0-1,0 1,0-1,0 0,0 1,25-1,-25 1,0-1,0 1,0-1,0 0,0 1,0-26,0 26,0-26,0 26,0-26,-25 1,25 0,0-1,0 1,0 0,0-1,0 1,0-25,0-1,0 26,0-25,0 0,0-1,0 1,0 0,0 0,0-50,0-25,-50-24,50 0</inkml:trace>
  <inkml:trace contextRef="#ctx0" brushRef="#br0" timeOffset="492509.1378">12700 14213,'-25'0,"50"-25,0 25,0 0,-1 0,1 0,0 0,0 0,0 0,-1 0,26 0,-25 0,0 0,-1 0,1 0,0 0,0 0,0 0,-1 0,-73-25</inkml:trace>
  <inkml:trace contextRef="#ctx0" brushRef="#br0" timeOffset="495964.6575">13717 13097,'0'25,"0"-1,0 1,25 0,-25 0,0 0,0 0,0 24,0-24,0 0,0 24,0 1,0 0,0-1,0 1,0-25,0 24,0 1,0-1,0 1,0 0,0-1,0-24,0 25,0-1,0 1,0-1,0 1,0 0,0-1,0 1,0 0,0-1,0 1,0-25,0 24,0 1,0-1,0-24,0 25,0-1,0-24,0 25,0-25,0 24,0-24,0 25,0-26,0 26,0-25,0 0,25-1,-25 26,0-25,0 0,0-1,0 1,0 0,0 25,0-25,0-1,0 1,0 0,0 99,0-99,-25 0,25-1,0 1,0 0,0 0,0-50,0-25,0 26,0-26,0-24,0-1</inkml:trace>
  <inkml:trace contextRef="#ctx0" brushRef="#br0" timeOffset="496489.1778">14015 13618,'-25'-25,"50"25,-1 0,1 0,0 0,0 0,0 0,-1 0,1 0,0-25,0 25,0 0,-1 0,1 0,0 0,-25-25</inkml:trace>
  <inkml:trace contextRef="#ctx0" brushRef="#br0" timeOffset="496713.161">14412 13295,'-25'25,"25"0,0 25,0-26,0 26,0-25,0 24,0 1,0-25,0 0,0 24,0-24,0 0,0 0,0-1,0 1,0 0,0 0</inkml:trace>
  <inkml:trace contextRef="#ctx0" brushRef="#br0" timeOffset="497613.5968">15652 13295,'0'25,"0"0,0 0,0 0,0 24,0-24,0 0,0 24,0-24,0 0,0 0,0 0,-25-1,50 1,-25-50</inkml:trace>
  <inkml:trace contextRef="#ctx0" brushRef="#br0" timeOffset="498249.659">16768 13419,'0'-24,"-25"24,25-25,-25 50,25-1,0 1,0 0,0 25,0-26,0 26,0-25,0 0,25-1,-25 1,25 0,-25 0,25 0,0-25,-1 0,1 0,0-25,0 25,0-25,-1 0,1 0,-25 1,25-1,0-25,-25 25,0 1,0-1,0 0,0-25,0 26,0-1,-25 0,25 0,-25 25,25-25,-25 25,1 0,-1 25,0-25,0 50,0-25,1-1,-26 1</inkml:trace>
  <inkml:trace contextRef="#ctx0" brushRef="#br0" timeOffset="498813.4816">13990 14536,'-25'0,"50"0,0 0,-1 0,1 0,0 0,0 24,0-24,24 0,-24 0,0 0,0 0,-1 0,1 0,-25 25,25-25,-50-25</inkml:trace>
  <inkml:trace contextRef="#ctx0" brushRef="#br0" timeOffset="499009.8927">14362 14362,'0'25,"0"0,0-1,0 1,-25 25,25-25,0 24,0 1,0-1,0-24,0 25,0-25,0-1,0 1,0 0,0 0</inkml:trace>
  <inkml:trace contextRef="#ctx0" brushRef="#br0" timeOffset="499412.7437">15602 14461,'0'25,"0"0,0 0,0 24,0 1,0-25,0 24,0-24,-25 25,25-26,0 1,0 0,0 0,25-25,0 0,-25-25</inkml:trace>
  <inkml:trace contextRef="#ctx0" brushRef="#br0" timeOffset="499880.9866">16743 14412,'25'0,"0"0,0 24,-1-24,1 25,0-25,0 25,-25 0,25-25,-25 25,0-1,0 1,0 0,-25 0,0 0,0-1,-24-24,24 25,0-25,0 25,0-25,1 25,-1-25,0 25,0-25,50 0,0 0,0 0,24 0,-24 0,0 0,24 0,-24 0,25 0,-1 0,-24 0,0 0,25-25</inkml:trace>
  <inkml:trace contextRef="#ctx0" brushRef="#br0" timeOffset="500289.6627">14263 15478,'0'-25,"0"50,-25 0,25 0,0 0,0 24,-25 1,25-1,-25 1,25 0,0-1,0-24,0 0,25-25,-25 25,25-25,0-25,-1 0</inkml:trace>
  <inkml:trace contextRef="#ctx0" brushRef="#br0" timeOffset="500776.6073">15429 15404,'0'-25,"24"25,1 25,0-25,0 0,0 0,-1 25,1-25,0 24,-25 1,0 0,0 0,-25 0,0-1,1 1,-26 0,25 0,0 0,1-25,-1 0,0 24,0-24,25-24,25 24,0 0,0-25,-1 25,26-25,-25 25,24 0,-24-25,0 25,0 25,0-25,-1 0,-24 25,25 0,-25-1,-25 1,25 0,0 0,-24 0,-1-1,0 1,0 0,0 0,25 0,-24-25,24 24,-25-24</inkml:trace>
  <inkml:trace contextRef="#ctx0" brushRef="#br0" timeOffset="501160.7751">16892 15280,'0'24,"0"1,0 0,0 25,0-25,0 24,0 1,0-1,0 1,0 0,0-1,0-24,0 25,0-26,0 1,25-50,-25 1,0-1</inkml:trace>
  <inkml:trace contextRef="#ctx0" brushRef="#br0" timeOffset="501865.5239">17512 13171,'0'25,"0"0,0 0,0 24,0 1,0-25,0 24,25 26,-25-26,0 1,0 24,0 1,0-1,0 1,0-1,0 0,0 1,0-1,0 1,25-1,-25-24,0 24,0 1,0-1,0 0,0 1,0-26,0 26,0-1,0 1,0-26,-25 26,25-26,0 26,0-26,0 1,0 0,0-26,0 26,0-25,0 24,0 1,0 0,0-26,0 26,0 0,0-26,0 1,0 0,25 0,-25 0,0-1,0 1,0 0,0 0,-25-50,0 0,25 0,0 1</inkml:trace>
  <inkml:trace contextRef="#ctx0" brushRef="#br0" timeOffset="504844.6613">18033 14362,'-25'-25,"0"25,50 0,0 0,0 0,0 0,-1 0,1 0,0 0,0 0,0 0,24 0,-24 0,0 0,0 0,-1 0,1 0,0 0,-50 25</inkml:trace>
  <inkml:trace contextRef="#ctx0" brushRef="#br0" timeOffset="506657.4849">19100 13246,'0'0,"0"-25,0 50,0 0,0-1,0 1,0 25,24-1,-24-24,0 25,0-1,0 1,0 0,0-1,0 1,0-1,0 1,0 0,0-1,0 26,0-26,0 1,0-1,0 26,0-26,0 1,0 0,0-1,0 1,0 0,0-1,0-24,0 25,0-1,0 1,0-1,0-24,0 25,0-1,0 1,0-25,0 49,-24-49,24 25,0-1,0-24,0 25,0-1,0-24,0 25,0-25,0-1,0 26,-25-25,25 0,25-1,-25 1,0 0,0 0,0 0,0 24,0-24,0 0,0 0,0-1,0 26,0-25,0 0,0-1,0 1,0 0,0 0,0 0,0-1,0 1,0 0,0 0,0 0,0-1,0 1,0 0,0-50,0 0,0-24,0 24,0-25,0-24,0 24,0 1</inkml:trace>
  <inkml:trace contextRef="#ctx0" brushRef="#br0" timeOffset="508412.7858">19571 13643,'-25'0,"0"0,50 0,0 0,0 24,0-24,-1 0,1 0,0 0,0 0,0 0,-1 0,1 0,0 0,0 0</inkml:trace>
  <inkml:trace contextRef="#ctx0" brushRef="#br0" timeOffset="508621.27">19893 13395,'0'24,"0"1,25 0,-25 0,0 0,0-1,0 1,0 25,0-25,0 24,0-24,0 0,0 24,0-24,0 25,0-25,0-1,-49-24,49 50</inkml:trace>
  <inkml:trace contextRef="#ctx0" brushRef="#br0" timeOffset="509304.7767">21258 13395,'0'-25,"0"50,0-1,0 1,0 25,0-1,-25 1,25 0,0-1,0 1,-25-1,25-24,0 0,0 0,0 0,0-1,0 1</inkml:trace>
  <inkml:trace contextRef="#ctx0" brushRef="#br0" timeOffset="509892.7276">22175 13618,'-24'0,"24"25,0-1,0 1,0 0,0 0,0 0,0-1,24-24,-24 25,25 0,-25 0,25 0,0-25,0 24,-1-24,1 0,0 0,-25-24,25-1,0 0,-1 0,1 0,-25 1,25-1,-25 0,25 0,-25 0,0 1,0-1,0 0,0-25,0 26,-25-1,25 0,-25 0,0 25,1-25,-1 25,0 25,0-25,-24 25,24-25,0 25,-25-50,1 25,24 25</inkml:trace>
  <inkml:trace contextRef="#ctx0" brushRef="#br0" timeOffset="510580.9212">19621 14511,'-25'0,"0"25,25-1,0 1,0 25,0-1,0 1,0-25,25 24,-25-24,25 25,-1-25,1-25,0 24,0-24,0 0,-1-24,1 24,0-25,0-25,0 25,-1-24,-24 24,25-25,-25 26,0-1,0 0,-25-25,25 26,-24-1,24 0,-25 0,0 0,0 25,0 25,1-25,-1 25,0 0,25 24,0-24,0 0,0 0</inkml:trace>
  <inkml:trace contextRef="#ctx0" brushRef="#br0" timeOffset="511060.8126">21034 14511,'25'25,"0"-25,0 24,0-24,-1 25,1-25,0 25,0 0,0-25,-25 25,24-1,-24 1,0 0,0 0,-24-25,-1 25,0-1,0 1,-24 0,24 0,0-25,0 0,0 0,50 0,0 0,-25-25,25 25,24 0,-24-25,0 25,25 0,-26 0,26 0,0 0,-26 0,26 0,0 0,-26 0,1 0,25 0</inkml:trace>
  <inkml:trace contextRef="#ctx0" brushRef="#br0" timeOffset="511364.7445">22299 14461,'0'0,"0"-25,-24 1,24 48,0 1,0 0,0 0,0 0,0 24,0 1,0-25,0 24,0 1,0-25,0 24,0-24,0 0,0 0,0-1,0 1,0 0,-25 0</inkml:trace>
  <inkml:trace contextRef="#ctx0" brushRef="#br0" timeOffset="512013.1331">19496 15528,'25'-25,"-25"0,-25 25,25 25,-24 0,24 0,0 24,0 1,0-1,0 1,0 0,0-1,0-24,0 25,0-26,0 1,0 0,0 0,0 0,24-25,-24-25,25 0,-25-25</inkml:trace>
  <inkml:trace contextRef="#ctx0" brushRef="#br0" timeOffset="512676.7751">21134 15404,'0'-25,"24"50,1-25,0 25,0-1,0-24,-1 25,1 0,0 0,-25 0,-25-25,25 24,-25 1,25 0,-24-25,-1 25,0-25,0 25,0-25,1 0,48-25,1 25,25-25,-25 25,-1 0,26 0,-25 0,0 25,-1-25,1 25,-25-1,0 1,0 0,0 0,0 0,-25-1,25 1,-24 0,24 0,-25 24,0-24,0 0,0 0</inkml:trace>
  <inkml:trace contextRef="#ctx0" brushRef="#br0" timeOffset="513048.8002">22250 15528,'0'-25,"0"50,25 0,-25-1,0 26,0-25,0 24,0 1,0-25,0 24,0 1,0-25,-25 24,25-24,0 25,0-25,0-1,25-24,-25-24,0-1</inkml:trace>
  <inkml:trace contextRef="#ctx0" brushRef="#br0" timeOffset="513989.1155">23068 13122,'0'0,"-24"-25,24 50,24-1,-24 1,0 0,0 25,0-1,25 1,-25 0,0-1,0 1,25-1,-25 1,0 24,0-24,0 0,0-1,0 1,0-1,0 1,0 0,0-1,0 1,0-1,0 1,-25 0,25-1,0-24,0 25,0-1,0 1,0 0,0-1,-25 1,25-1,0-24,-24 25,48-1,-24-24,0 50,-24-75,24 49,0-24,0 25,0-26,0 26,0-25,0 0,0 24,0-24,0 0,0 24,0-24,0 0,0 25,0-25,0-1,24-24,-24 25,0 0,0 0,0 24,0-24,-24-25,24 25,24 0,-24 0,0-1,0 1,0 25,0-25,0-1,0 1,0 0,0 0,0 0,0 24,0-24,25 0,-25 0,0-1,0 1,0 0,0 0,0 24,0-24,0 0,0 0,0 0,0-1,0 26,0-25,0 0,0 0,0-1,0-48,-25-1,25-25,-24 0</inkml:trace>
  <inkml:trace contextRef="#ctx0" brushRef="#br0" timeOffset="515756.7991">3423 17190,'0'0,"0"24,0-48,0-1,-25 25,50 0,0 0,0 0,-1 0,1 0,0 0,0 0,0 0,24-25,-24 25,0 0,0 0,0-25,-1 25,1-25,-50 25</inkml:trace>
  <inkml:trace contextRef="#ctx0" brushRef="#br0" timeOffset="516025.6717">3373 17363,'25'25,"0"-25,0 0,24 25,-24-25,25 0,-25 25,24-25,1-25,-25 25,0 0,-1 0,1-25,0 25,0 0,-50 0,0 0</inkml:trace>
  <inkml:trace contextRef="#ctx0" brushRef="#br0" timeOffset="516765.3748">4514 16669,'-24'0,"24"-25,-25 50,25 0,-25 24,25-24,-25 25,25-26,0 26,-25-25,25 24,0 1,-24 0,24-1,0-24,0 25,0-1,0 1,0-1,0 1,0 0,24 24,-24-24,0-1,25 1,-25 0,0-1,25-24,-25 25,25-1,-25-24,25 25,-1-26,-24 1,0 0</inkml:trace>
  <inkml:trace contextRef="#ctx0" brushRef="#br0" timeOffset="519841.0258">5085 16991,'-25'25,"25"0,-25-25,1 49,-1-24,0 25,0-25,0 24,1-24,-1 0,0 24,0-24,0 0,25 0,-25 0,1-1,48-48,1 24,0 0,25 0,-25 0,-1 0,26 0,0 0,-26 0,26-25,-25 25,24 0,-24 0,0 0,0-25,-25 50,25-25,-50 0,25-25</inkml:trace>
  <inkml:trace contextRef="#ctx0" brushRef="#br0" timeOffset="520065.723">5085 17041,'0'25,"0"-1,0 26,0 0,0-1,25 26,-25-1,0 0,0 1,0-25,0 24,25-24,-25-1,0-24,0 0,0 0,24-50,-48 25,24-50</inkml:trace>
  <inkml:trace contextRef="#ctx0" brushRef="#br0" timeOffset="522224.8372">5531 17289,'25'-25,"25"25,-25 0,-1 25,1-25,25 0,-25 0,-1 0,1 0,0 0,0 0,-25-25,0 0,0 0</inkml:trace>
  <inkml:trace contextRef="#ctx0" brushRef="#br0" timeOffset="522636.3538">5879 16991,'25'0,"-1"0,1 0,0 0,0 25,0-25,-1 25,1-25,0 25,-25-1,0 1,0 0,-25 0,25 24,-25-24,1 0,-1 0,0 0,0-1,25 1,-25-25,25 25,25-50,0 25,0-25,0 25,-1 0,1 0,-25 25,25-25,0 0,-25 25,0 0,25-25,-25 25,0 24,0-24,0 0,0 25,-25-1,25-24,-25 25,0-1,25-24,-25 0,25 0,0-1,-24-48</inkml:trace>
  <inkml:trace contextRef="#ctx0" brushRef="#br0" timeOffset="524165.6704">6548 17438,'0'-25,"25"25,0 0,0 0,0 0,-1 0,1 0,0-25,0 25,0 0,-1 0,1 0,0-25,0 25,-50 0</inkml:trace>
  <inkml:trace contextRef="#ctx0" brushRef="#br0" timeOffset="524440.7285">6945 17016,'0'25,"0"0,0-1,0 26,0 0,0-1,0 1,0-1,0 26,0-26,0 1,0 25,0-26,0-24,0 0,0 0,0-1,25 1,-25-50,-74-24,74 24,-25 0</inkml:trace>
  <inkml:trace contextRef="#ctx0" brushRef="#br0" timeOffset="526873.6607">7243 17363,'25'0,"-25"-25,25 25,-1 0,1 0,0-24,25 24,-26 0,26 0,-25 0,24 0,-24 0,0 0,0-25,0 25,-1 0,-48 0,-1 0</inkml:trace>
  <inkml:trace contextRef="#ctx0" brushRef="#br0" timeOffset="527076.809">7466 17090,'0'25,"0"0,0 0,0 24,0 1,0 0,25-1,-25 1,0-1,0 1,0 0,0-1,25-24,-25 0,0 0,25-25,-1-25</inkml:trace>
  <inkml:trace contextRef="#ctx0" brushRef="#br0" timeOffset="527476.4523">7913 16991,'0'25,"24"-25,1 25,0-25,-25 25,25-25,0 24,0 1,-1-25,-24 25,0 0,0 0,0-1,0 1,-24 0,-1 0,0 0,0-1,0 1,0 0,1 0,-1 0,0-1,0-24,50 0,0 0,-25-24,25 24,-1 0,1 0,0-25,0 25,0 0,0 0,-1 0,1 0,0 0,0 0,0 0,-1-25,-48 0</inkml:trace>
  <inkml:trace contextRef="#ctx0" brushRef="#br0" timeOffset="527768.6101">8161 16718,'25'25,"-1"0,1 0,0 0,0-1,0 26,-25-25,24 24,1 1,0 0,0-1,0-24,-1 25,-24-1,25 1,-25-1,0-24,0 25,0-1,0-24,-25 25,25 0,-24-26,24 26,-25 0,0-26,-25-24,26 25</inkml:trace>
  <inkml:trace contextRef="#ctx0" brushRef="#br0" timeOffset="528429.6725">8880 17214,'0'-24,"25"24,0 0,24 0,-24 0,25 0,-25 0,24 0,-24-25,25 25,-26 0,1 0,0 0,0-25,-50 50</inkml:trace>
  <inkml:trace contextRef="#ctx0" brushRef="#br0" timeOffset="528824.8133">9947 16644,'0'-25,"0"0,-25 25,25 25,-25-25,25 25,-25 25,0-1,1 1,-1-1,25 1,0 24,-25-24,25 0,0-1,25 26,-25-26,0 1,25-1,-25-24,0 25,24-1,1-24,-25 25,25-25,0 0,0-1,-1 1,1 25,0-25</inkml:trace>
  <inkml:trace contextRef="#ctx0" brushRef="#br0" timeOffset="530768.6753">10046 17066,'-25'-25,"50"50,0-25,0 0,-1 0,1 0,25 0,-25 0,-1-25,26 25,-25 0,0 0,-1-25,1 25,0 0,0 0,0 0,-25 25,24-25,-73-50</inkml:trace>
  <inkml:trace contextRef="#ctx0" brushRef="#br0" timeOffset="531040.5977">10641 16743,'0'25,"0"0,0 0,0 24,0 1,0-1,0 1,0 0,0 24,0-24,0 24,25-24,-25-1,0 1,0-1,0 1,0-25,0 0,25-25,-25-25,0 0</inkml:trace>
  <inkml:trace contextRef="#ctx0" brushRef="#br0" timeOffset="533825.3">10889 17115,'25'0,"0"0,0 0,-1 0,26 0,-25 0,24 0,-24 0,25 0,-25-25,24 25,-24 0,0-24,0 24,0 0,-50 0,0-25</inkml:trace>
  <inkml:trace contextRef="#ctx0" brushRef="#br0" timeOffset="534020.9036">11162 16867,'-25'25,"50"0,-25 0,0 24,0 1,0-1,0 26,0-26,0 1,25 0,-25-1,0 1,25-25,-25-1,25-24</inkml:trace>
  <inkml:trace contextRef="#ctx0" brushRef="#br0" timeOffset="534456.3377">11485 16842,'24'0,"1"0,-25 25,25-25,0 25,0-25,-25 25,24-25,1 25,0-1,0 1,-25 0,25 0,-25 0,0-1,-25 1,25 0,-25 25,25-26,-25 1,0 0,25 0,-24-25,-1 25,25-1,-25-24,25 25,0-50,25 25,0 0,-1 0,1 0,0 0,0 0,0 0,-1 0,1-24,0 24,0 0,0 0,-1 0,1 0,0-25,0 50</inkml:trace>
  <inkml:trace contextRef="#ctx0" brushRef="#br0" timeOffset="537200.9825">12378 16966,'0'0,"-25"0,50 0,-1 0,1 0,25 0,-1 0,-24 0,25 0,-25 0,24 0,-24-24,0 24,0 0,-1 0,-48-25,-1 25</inkml:trace>
  <inkml:trace contextRef="#ctx0" brushRef="#br0" timeOffset="537376.5382">12502 16768,'-25'25,"50"0,-25 24,0-24,0 25,0-1,0 1,0-25,0 24,0 1,24-1,-24-24,25 0,-25 0,25-25</inkml:trace>
  <inkml:trace contextRef="#ctx0" brushRef="#br0" timeOffset="537748.8358">12998 16594,'0'25,"0"0,-25 0,25 0,0 24,0 1,-25-1,25 26,0-26,0 26,0-26,0 1,0 24,25-24,-25-25,25 24,-1-24,-24 0,25-25,0 25,0-25,0-25,-1 0,1 0,-25 1,25-1,-25 0,0 0,0 0,0 1,0-1,0 0,0 0,-25 25,0-25,1 25,-1 0,0 25,0 0,0 0,-49-25,74 25</inkml:trace>
  <inkml:trace contextRef="#ctx0" brushRef="#br0" timeOffset="538745.5448">13419 16991,'0'-25,"0"1,25 48,0-24,0 0,0 0,-1 0,26 0,0 0,-26-24,26 24,0 0,-26 0,1-25,0 25,0 0,0-25,-50 25,0 0</inkml:trace>
  <inkml:trace contextRef="#ctx0" brushRef="#br0" timeOffset="538924.8335">13692 16694,'0'0,"0"24,0 1,0 0,0 49,0-24,0 0,0 24,0-24,0-1,0 1,0-1,25 1,-25-25,25 0,0-25,-1 0,-24-25</inkml:trace>
  <inkml:trace contextRef="#ctx0" brushRef="#br0" timeOffset="539153.6827">14114 16669,'0'25,"0"-1,-25 1,25 0,0 25,0-1,0 1,0-25,0 24,0 1,25-1,-25 1,0-25,0 24,0-24,0 0,0 0,25-50,-25-25,0 26</inkml:trace>
  <inkml:trace contextRef="#ctx0" brushRef="#br0" timeOffset="539392.9094">14362 16545,'0'25,"25"-1,-25 1,25 0,-25 0,24 24,1-24,0 25,0-1,0-24,-1 25,1-1,0-24,0 25,-25-25,25 24,-25-24,0 25,0-1,-25-24,25 25,-25-1,25 1,-50-25,26 24,-1 1</inkml:trace>
  <inkml:trace contextRef="#ctx0" brushRef="#br0" timeOffset="540145.8554">15156 17190,'0'-25,"24"25,1 25,0-25,0 0,24 0,-24 0,25 0,0 0,-26 0,26 0,-25 0,0 0,-1 0,1 0,-25-25</inkml:trace>
  <inkml:trace contextRef="#ctx0" brushRef="#br0" timeOffset="540516.8596">16173 16743,'-25'0,"25"25,-25 0,25 24,-25-24,25 25,0 24,-25-24,25 24,0 1,0-1,0 0,25 1,-25-26,25 1,0 0,-25-25,25 24,-1-49,1 25,0-25,0 0</inkml:trace>
  <inkml:trace contextRef="#ctx0" brushRef="#br0" timeOffset="541992.9842">16470 17214,'0'-24,"25"24,0 0,0 0,0 0,-1 0,26-25,-25 25,0 0,-1 0,1 0,0-25,0 25,0 0,-25-25</inkml:trace>
  <inkml:trace contextRef="#ctx0" brushRef="#br0" timeOffset="542389.7691">16867 16867,'25'0,"0"25,-25 0,25 0,-1-25,1 24,0 1,0-25,0 25,-1 0,1 0,-25-1,0 1,0 0,0 0,0 0,-25 24,1-24,-1 25,0-26,0 26,0-25,25 0,-24-1,-1-24,0 25,25-50,25 25,0-24,24 24,-24 0,0 0,0 0,24 0,-24 0,0 0,0 0,24 0,-24 0,0 0,-25 24,-25-24</inkml:trace>
  <inkml:trace contextRef="#ctx0" brushRef="#br0" timeOffset="544052.8422">17587 17140,'0'0,"0"-25,24 25,1 0,25 0,-25 0,24 0,1 0,-25 0,24 0,-24 0,0 0,0 0,-1 0,1 0,-25-25,-25 25</inkml:trace>
  <inkml:trace contextRef="#ctx0" brushRef="#br0" timeOffset="544216.8548">17810 16867,'-25'0,"25"25,0 0,0 0,25 24,-25-24,0 25,0 24,0-24,0-1,25 1,-25-25,24 24,-24-24,25-50</inkml:trace>
  <inkml:trace contextRef="#ctx0" brushRef="#br0" timeOffset="544449.0597">18306 16768,'0'25,"0"0,0-1,0 1,0 25,0-25,0 24,25 1,-25-1,0 1,0 0,0-1,0 1,0-25,0 24,0-24,0 0,0 0,-50-50</inkml:trace>
  <inkml:trace contextRef="#ctx0" brushRef="#br0" timeOffset="547424.7624">18653 17041,'25'0,"0"0,24 0,-24 0,25 0,-1 0,-24-25,25 25,-1 0,-24 0,0-25,0 25,0 0,-1 0,1-25,-25 50,-25-25</inkml:trace>
  <inkml:trace contextRef="#ctx0" brushRef="#br0" timeOffset="547596.8316">18951 16768,'0'25,"0"0,0 24,-25-24,25 25,0-1,0 26,0-26,0 1,25-1,-25 1,0 0,25-1,-25-24,24 0</inkml:trace>
  <inkml:trace contextRef="#ctx0" brushRef="#br0" timeOffset="547968.8567">19372 16768,'25'25,"0"-25,-25 25,25-1,0-24,-25 25,0 0,24-25,-24 25,0 0,0-1,-24 1,-1 0,0 0,0 0,0-25,50 24,0-24,0 0,0 25,-1-25,1 25,-25 0,25 0,-25-1,25 1,-25 0,0 0,-25 0,25 24,-25-24,25 0,-25 0,25-1,-24 1,-1 0,0 0,0 0</inkml:trace>
  <inkml:trace contextRef="#ctx0" brushRef="#br0" timeOffset="548536.8447">20017 16570,'0'24,"25"-24,-25 25,25 0,0 25,0-26,-1 26,26 0,-25-1,0 1,-1-1,1 1,0-25,0 24,-25-24,0 0,0 25,0-26,-25 26,25-25,-25 0,0 24,1 1,-1-25,-25-1</inkml:trace>
  <inkml:trace contextRef="#ctx0" brushRef="#br0" timeOffset="553532.6011">20662 17066,'-25'-25,"1"25,48-25,1 25,0 0,0 0,25 0,-1 0,-24-25,25 25,-26 0,1 0,25-25,-25 25,-1 0,1 0,-25-24,0 48,-25-24,1 0,-1 25,0-25,0 0</inkml:trace>
  <inkml:trace contextRef="#ctx0" brushRef="#br0" timeOffset="553800.8263">20687 17140,'-25'25,"50"-25,-25 25,25-25,0 0,24 24,-24-24,25 0,-25 0,24 0,1 0,-25 0,-1 0,1 0,0 0,0 0,-50 0,0 0,0-24</inkml:trace>
  <inkml:trace contextRef="#ctx0" brushRef="#br0" timeOffset="555913.4071">21481 16842,'-25'25,"50"-50,0 1,-1 24,1 24,0-24,25 25,-26-25,-24 25,25 0,0-25,0 25,-25-1,25 1,-50 0,25 0,-25 0,25-1,-25 1,0 25,-24-25,24-25,0 24,0 1,1 0,-1-25,0 25,0-25,0 0,50 0,0 0,0 25,24-25,-24 0,50 0,-51 0,26 0,-25 0,0 0,0 0,-1 0,1-25,0 25,-50 25</inkml:trace>
  <inkml:trace contextRef="#ctx0" brushRef="#br0" timeOffset="557680.9269">22027 17066,'0'0,"-25"-25,50 25,-1 25,26-25,-25 0,24 0,1 24,0-24,-26 0,26 0,-25 0,0 0,-1 0,1 0,-25-24,25 24,-75-75,26 75</inkml:trace>
  <inkml:trace contextRef="#ctx0" brushRef="#br0" timeOffset="558228.4852">22771 17016,'0'0,"0"-25,0 0,25 25,-25-24,0-1,0 0,0 0,0 0,0 1,0-1,0 0,-25 0,0 0,25 1,-25 24,0 0,0 0,1 0,-1 0,25 24,-25 1,25 0,0 0,0 0,0-1,25 1,-25 25,25-25,-25-1,24 1,1 0,0 0,-25 0,25-25,-25 24,25-24,-25 25,0 0,0 0,0 0,-25-1,25 1,-25 0,25 0,-25 0,0-1,25 1,-24 0,-1-25,0 25,0-25,0 0,1-25,24 0,0 0,0-24,24 24,1-25,0 26,0-26,0 25,-1 0,1 1,0-1,0 0,0 0,0 25,-25-25,24 25,1 0,-25-24,25 48</inkml:trace>
  <inkml:trace contextRef="#ctx0" brushRef="#br0" timeOffset="562017.3367">23168 17066,'-25'0,"25"-25,0 50,0-50,25 25,-25 25,24-25,1 0,25 0,-25 0,-1 0,1 0,0 0,0 0,0-25,-1 25,1 0,-50-25</inkml:trace>
  <inkml:trace contextRef="#ctx0" brushRef="#br0" timeOffset="562344.8618">23490 16818,'25'0,"0"0,-25 24,24-24,1 25,-25 0,25-25,0 25,0 0,-25-1,0 1,0 0,0 0,0 0,-25-1,0 1,0 0,0 25,1-26,-1 1,0 0,0-25,50 0,0 0,0 0,-1 0,-24-25,25 25,0 0,0 0,0 0,-1 0,1 0,0 0,0 0,0 25,-1-25</inkml:trace>
  <inkml:trace contextRef="#ctx0" brushRef="#br0" timeOffset="563548.9888">23986 16793,'0'25,"25"-25,-25 24,25-24,0 0,-1 0,1 0,0 0,0 0,0 0,-1 0,1 0,0 0,0 0,-25 25,25-25,-50 25</inkml:trace>
  <inkml:trace contextRef="#ctx0" brushRef="#br0" timeOffset="563724.8699">24011 17016,'25'0,"0"0,-1 0,1 0,25 0,-25 0,-1 25,1-25,0 0,0 0,-25 25,25-25,-1 0</inkml:trace>
  <inkml:trace contextRef="#ctx0" brushRef="#br0" timeOffset="563940.7362">24383 16818,'0'24,"25"-24,0 0,-1 0,1 25,0-25,0 0,0 25,-1-25,1 0,0 25,0-25,0 25,-1-25</inkml:trace>
  <inkml:trace contextRef="#ctx0" brushRef="#br0" timeOffset="564453.759">24978 16743,'0'0,"25"-25,-50 1,25-1,0 0,0 0,0 0,0 1,0-1,-24 25,24-25,-25 0,0 0,0 25,0 0,0 25,1-25,-1 25,0 0,25 0,-25-1,25 1,0 0,0 25,25-26,-25 1,25 25,0-25,-1-1,1 1,-25 0,25 0,0 0,-25-1,25 1,0 0,-25 0,0 0,0-1,0 1,0 0,0 25,-25-26,25 1,-25 0,0 0,25 0,-25-1,0 1,1-25,-1 25,0-25,0 0,0 0,25-25,-24 25,24-25,0 1,0-26,24 25,-24-24,25-1,0 0,0 26,24-26,-24 0,0 26,0-26,25 25,-26-24,1 24,0 0,0 0,0 25,24-25,-24 25,-50-24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22:30.3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 1290,'0'-25,"25"50,-25 0,24-1,-24 1,0 0,25 25,-25-1,0 1,0-1,0 1,0 0,0-1,0-24,0 0,0 0,0 0,0-1,0 1,0-50,25 1,-25-1,0 0,25 0,-25 0,25 25,-1-24,-24-1,25 0,0 0,-25 0,25 0,0 1,-1-1,-48 50,-1-25,25 24,-25 1</inkml:trace>
  <inkml:trace contextRef="#ctx0" brushRef="#br0" timeOffset="259.2985">1935 1960,'-25'0,"50"24,0-24,-1 0,1-24,25 24,-25 0,24 0,1 0,-1 0,-24 0,25 0,-25-25,-1 25,1 0,25 0,-50 25,25-25,-1 0,-48 0</inkml:trace>
  <inkml:trace contextRef="#ctx0" brushRef="#br0" timeOffset="583.9422">2902 1389,'25'0,"0"0,0 0,-1 25,1-25,0 0,0 0,0 0,-1 0,-24 25,-24-25,-1 0</inkml:trace>
  <inkml:trace contextRef="#ctx0" brushRef="#br0" timeOffset="763.7956">2828 1637,'25'-25,"-1"25,1 0,0 0,0 0,0 0,24-25,-24 25,0 0,0 0,-1 0,-24 25,-24 0,24 0</inkml:trace>
  <inkml:trace contextRef="#ctx0" brushRef="#br0" timeOffset="936.1">2828 1860,'25'0,"-1"0,1 0,0 0,0 0,24-24,-24 24,25 0,-25-25,-1 25,26 0,-25-25,0 25,-25-25,24 0,1 1</inkml:trace>
  <inkml:trace contextRef="#ctx0" brushRef="#br0" timeOffset="1359.0863">3473 943,'-25'-25,"25"50,-25-1,25 1,-25 0,25 0,0 0,0-1,0 1,25-25,-25 25,25-25,0-25,-1 25,26 0,-25-25,0 25,-1-24,26-1,-25 25,0-25,0 25,-50 0,25 25,-25 0,0-1,0 1,-24 0,24 0,-25 24,25-24,1 0,-1 0,25 0,-25 24,25-24,-25 25,25-26,0 26,0 0,0-1,0 1,0-25,0 24,0 1,0 0,0-1,0-24,0 0,0 0,0-1,0-48,0-1,0 0</inkml:trace>
  <inkml:trace contextRef="#ctx0" brushRef="#br0" timeOffset="1999.2761">3497 1513,'0'0,"0"-25,25-24,0 24,-25 0,25 0,0 25,-25-25,24 25,1-24,0 24,0-25,0 25,0 0,-1-25,1 25,0 0,0 0,0 0,-25 25,24-25,-24 25,25-25,-25 24,0 1,0 25,0-25,0 24,0 1,0-1,0 1,0 25,25-26,-25 1,0-25,0 24,25-24,-25 25,0-26,0 1,-25-25,0 0,0 0,1 0,-1 0,0-25,0 1,-24-1,24 0,0-25,0 1,0 24,-24-25,49 1,-25 24,0 0,0 0,25 0,-25 25,25-24,25 24,0-25,0 25,0 0,-1-25,1 25,25-25,-25 0,0 25,-1-24,1 24,0 0,-25 24,-25 1,0 0,1 0,-1 24,-25-24,0 25,26 0,-1-26,0 26,0-25,50-25,-25-25,25 0,0 0,-1 1,1-1,0 0,0 0,0 0,0 0,-1 25,-24-24,25 24,-25-25</inkml:trace>
  <inkml:trace contextRef="#ctx0" brushRef="#br0" timeOffset="2143.8113">3696 1364,'-25'0,"0"-25,25 50,0 0,0 25,0-1,0 1,0-1,0 26,0-1,0 1,-25-1,50 25,-25-49,0 0,25-1</inkml:trace>
  <inkml:trace contextRef="#ctx0" brushRef="#br0" timeOffset="3095.9412">4291 1191,'0'-25,"25"25,-25 25,-25-25,25 24,-25 1,25 0,-24-25,-1 25,0 0,25-1,-25 1,0-25,25 25,-24 0,48-25,-24-25,25 0,0 25,0 0,0 0,-25-25,24 25,1 0,0 0,0 0,-25 25,-25-25,0 25,0 0,1 0,24-1,-25-24,0 25,0 0,25 0,-25-25,50 0,0 0,0-25,0 25,-25-25,24 25,1 0,0-25,0 25,0 0,-1 0,-24 25,0 0,0 0,-24 24,24 1,-25 0,25-1,0 1,0 0,-25-1,25 1,0-25,0 24,0-24,0 0,0-50,25 25,-25-50,-50-24,50 24,0-24</inkml:trace>
  <inkml:trace contextRef="#ctx0" brushRef="#br0" timeOffset="3303.2057">4514 1141,'25'25,"0"-25,0 0,0 0,-1 0,1 0,0 0,0 0,0 0,-50 25,0-1,0-24,25 25</inkml:trace>
  <inkml:trace contextRef="#ctx0" brushRef="#br0" timeOffset="3707.3529">4440 1488,'25'0,"0"0,-1 0,1-25,0 1,25 24,-26-25,26 0,0 25,-1-25,-24 25,25-25,-25 25,-1 0,1 0,-25 25,-25-25,1 25,-1-25,-25 25,25-25,0 25,1-25,-1 0,25 24,25 1,-25 0,0 25,0-26,0 26,24 0,-24-1,0 1,0 0,0-26,0 26,0 0,-24-26,24-48,-25 24,0-25,0 0,25 0,-25-24,-49-1,74 0,0 1</inkml:trace>
  <inkml:trace contextRef="#ctx0" brushRef="#br0" timeOffset="4415.9602">5110 1191,'25'-25,"-1"25,1 0,0 0,0 25,0-25,-1 0,-24 24,0 1,0 0,-24 0,-1 0,0 24,-25 1,26-25,-1-1,0 1,25 0,-25-25,50 0,0-25,0 25,-1-25,1 1,0-1,0 25,0 0,-1-25,1 25,0 25,-25 0,-25-25,25 49,0-24,-25 0,1 24,24-24,-25 25,0-25,25 0,-25-1,25 1,-25 0,1-25,-1-25,0 25,0-25,25 1,-25-1,1 25,-1-25,25 0,-25 25,50 0,0 0,-1 0,1 0,0 0,0-25,24 25,-24-25,25 1,-25-1,-1-25,26 25,-25-24,24 24,-24-25,0 26,0-1,-25 0,0 0,0 50,0 0,0 0,0-1,0 26,-25 0,25-26,0 26,0 0,0-1,0-24,25 0,-25 0,0 0,0-1,25-48,-25-26,0 25,0-25,24 26</inkml:trace>
  <inkml:trace contextRef="#ctx0" brushRef="#br0" timeOffset="4603.2606">5655 1141,'0'0,"0"-25,0 50,0 0,0 0,0 24,25 1,-25-1,0 26,0-1,0-24,0 24,0-24,0 0,25-1,-25 1,0-1,0-24,0 25,25-25,-25-1,0 1</inkml:trace>
  <inkml:trace contextRef="#ctx0" brushRef="#br0" timeOffset="4907.3799">6028 1339,'24'0,"1"0,0-24,0 24,0-25,-1 25,1-25,0 25,25-25,-26 25,1-25,0 25,-25 25,-25-25,0 25,1 0</inkml:trace>
  <inkml:trace contextRef="#ctx0" brushRef="#br0" timeOffset="5455.1752">5904 1563,'0'0,"-25"0,50 0,-1-25,1 25,0-25,0 0,24 25,-24-25,0 25,0 0,0 25,-25 0,0 0,0 0,-25-1,25 26,-25 0,0-25,25 24,-25-49,25 25,25-50,-25 0,25 1,0-26,0 0,-25 25,24-24,1-1,-25 1,25-1,-25 0,0 26,0-26,0 25,-25-24,25 24,-25 0,25 0,-24 25,24-25,-25 1,0 24,25-25,0 0,-25 25,50 0,-25 25,25 0,-25-1,25 26,-1 0,1-1,0 1,0 24,0-24,-1 24,1 1,25-1,-25 1,-1-1,1-24,25-1,-25 1,-1-25,1 24,0-24,0-25,-25 25,25-25,-50-25,25 0,-25 0,25 1,0-26,-25 25,25-49,-25 24,1-24,-1-1,0 1</inkml:trace>
  <inkml:trace contextRef="#ctx0" brushRef="#br0" timeOffset="5623.1009">6350 943,'25'0,"0"0,-1 24,-24 1,25-25,-25 25,25 0,0-25,0 25,-1-25,1 24</inkml:trace>
  <inkml:trace contextRef="#ctx0" brushRef="#br0" timeOffset="10615.7053">7987 1265,'0'-25,"0"50,0 0,0 0,0-1,0 1,0 0,0 0,0 0,-25-1,25 1,0 0,0 0,0 0,25-1,-25 1,0 0,0 0,0 25,0-26,0 26,0-25,0 0,0-1,0 1,0 25,0-25,0-1,0 1,0 0,0 0,0 0,0-1,0 1,0 0,0 0,0 0,0-1,0 1,0 0,0 0,0 0,0-1,0 1,0 0,0 0,0 0,0-1,0 1,-25 0,25 25,0-26,0 1,0 0,0 0,0 0,0 0,0-1,0 1,0 0,0 0,0 0,0-1,0 26,0-25,0 0,0-1,0 1,0 25,0-25,0-1,0 1,0 0,0 0,0 0,0-1,0 26,0-25,-25 0,25-1,0 1,0 0,0 0,0 0,0-1,0 1,0 0,0 0,0 0,0-1,0 1,0 0,0 0,0 25,0-26,0 1,0 0,0 0,0 0,0-1,0 1,0 0,0 0,0 0,-24-25,24 24,0 1,0 0,0 0,0 0,0-1,0 1,0 0,0 0,0 0,0-1,0 1,0 0,0 0,0-50,-25-25,-25-49,50 25,-25-1</inkml:trace>
  <inkml:trace contextRef="#ctx0" brushRef="#br0" timeOffset="12315.2912">8781 1389,'0'0,"25"-25,-25 0,0 1,0-1,0 0,0 0,0 0,-25 1,25-1,0 0,-25 25,25-25,-25 0,0 25,1-24,-1 48,0-24,0 25,0 0,1 0,-1 0,0 24,0 1,0-25,25 24,-24 1,24-1,0-24,24 25,-24-25,25-1,0 1,0-25,0 0,-1 0,1 0,0-25,0 1,0-1,-25 0,24 0,1-24,-25 24,25 0,-25 0,25 0,-25 1,0-1,0 0,0 0,-25 25,25 25,-25 0,25 0,0-1,0 26,-25 0,25-26,0 1,25 25,-25-25,0-1,25 1,-25 0,25-25,-25 25,25-25,-1 0,1-25</inkml:trace>
  <inkml:trace contextRef="#ctx0" brushRef="#br0" timeOffset="12487.3669">8954 1339,'0'25,"25"0,-25 0,0 0,0-1,0 1,0 0,0 0,0 0,0-1,0 1,0 0,0 0</inkml:trace>
  <inkml:trace contextRef="#ctx0" brushRef="#br0" timeOffset="12683.2905">9153 1315,'0'24,"0"1,0 0,0 0,0 24,0-24,0 0,0 25,0-26,0 1,0 0,0 0,0 0,0 0</inkml:trace>
  <inkml:trace contextRef="#ctx0" brushRef="#br0" timeOffset="13951.3383">9823 2232,'24'-24,"-24"-1,0 0,0 0,-24 25,24-25,0 1,-25-1,25 0,-25 0,0 25,0-25,1 25,-1 25,0 0,0 0,0 0,1-1,-1 26,25 0,0-1,-25-24,25 25,0-26,0 26,25-25,-25 0,25-1,-1-24,-24 25,25-50,0 25,0 0,-25-24,25 24,-1-25,1 0,-25 0,25-24,-25 24,25 0,-25 0,0 0,0 1,0-1,0 50,0-1,0 1,0 25,0-25,0-1,0 26,0-25,0 24,25-24,-25 0,24 0,1 0,-25-50</inkml:trace>
  <inkml:trace contextRef="#ctx0" brushRef="#br0" timeOffset="14243.5852">9971 2332,'25'24,"0"-24,0 25,0 0,-25 0,0 0,-25-25,25 24,-25 1,0 0,0-25,25 25,-24-25,24 25,-25-25,50 0,-1 0,1 0,0 0,0 0,0 0,0 0,-1 0,-48-50</inkml:trace>
  <inkml:trace contextRef="#ctx0" brushRef="#br0" timeOffset="14543.0917">10170 2332,'25'0,"0"24,-1-24,1 25,0-25,-25 25,25-25,-25 25,0 0,0-1,-25 1,0 0,0-25,1 25,-1 0,0-1,50-24,0 0,-1 0,1 0,0-24,0 24,0 0,-1 24,-24-48,25 48</inkml:trace>
  <inkml:trace contextRef="#ctx0" brushRef="#br0" timeOffset="14840.161">10517 3001,'25'25,"0"0</inkml:trace>
  <inkml:trace contextRef="#ctx0" brushRef="#br0" timeOffset="14999.486">10815 3225,'25'24,"-25"1,24-25,-24 25,25-25,0 25,-25 0,25-25,-25 24,25 1,-25 0,24 0</inkml:trace>
  <inkml:trace contextRef="#ctx0" brushRef="#br0" timeOffset="15159.6785">11112 3646,'0'25,"25"-25,0 25,0 0,0 0,0-1,-25 1,0 0</inkml:trace>
  <inkml:trace contextRef="#ctx0" brushRef="#br0" timeOffset="15843.295">11857 3870,'0'0,"-25"0,25-25,-25 0,25 0,-25 0,0 25,1-24,-1 24,0 24,0 1,0 0,1 0,-1 24,0 1,0 0,25-1,-25 1,25-1,25 1,-25 0,0-1,25-24,-25 0,25 0,0-25,-1 0,1 0,0-25,0 25,0-50,-1 25,-24 1,25-26,0 25,-25-24,25 24,-25-25,0 1,0 24,0 0,25 0,-50 75,25-25,0-1,0 26,0 0,0-1,0 1,25-25,-25 24,0 1,24-25,-24-1,25 26,0-50,-25 25,25-25</inkml:trace>
  <inkml:trace contextRef="#ctx0" brushRef="#br0" timeOffset="16175.2814">12055 4167,'0'25,"0"0,0 0,0-1,0 1,0 0,0 25,0-26,0 1,0 0,0 0,0 0,25-25,-25-25,0 0,0 0,25-24,-25 24,0 0,24 0,-24 0,25 1,0 24,-25 24,25 1,-25 0,0 0,0 0,0-1,0 1,0 0,25-25,-25 25</inkml:trace>
  <inkml:trace contextRef="#ctx0" brushRef="#br0" timeOffset="16603.097">12353 4167,'0'25,"0"0,25 0,-25-1,0 1,0 0,0 0,0 0,0 24,-25-24,25 0,0 0,0-50,25 0,-25-25,0 26,24-1,-24 0,25 0,-25 0,25 1,-25-1,25 0,0 50,-25 0,0-1,0 1,0 0,0 0,0 0,0 24,0-24,0 0,24 0,-24-1,25 1,0-25,0 0,-25-25,25 1</inkml:trace>
  <inkml:trace contextRef="#ctx0" brushRef="#br0" timeOffset="18195.2432">13221 1389,'25'-25,"-25"0,25 1,-25 48,0 1,24-25,-24 25,0 0,0 0,0-1,0 1,0 0,0 0,0 24,0-24,0 25,0 0,0-26,0 26,0-25,0 24,0-24,0 25,0-25,0 24,0-24,0 25,0-26,0 26,0-25,0 24,0-24,0 0,0 25,0-26,0 26,0-25,0 0,0 24,0-24,0 0,0 0,0-1,0 1,0 0,0 0,0 25,0-26,0 1,0 0,0 0,0 0,0-1,0 1,0 0,0 0,0 0,0-1,25-24,-25 25,0 0,0 0,0 0,0-1,0 1,0 0,0 0,0 0,0-1,0 1,0 0,0 0,0 0,0-1,0 1,0 0,0 0,0 0,0-1,0 1,0 0,0 0,0 0,0-1,0 1,0 0,0 0,0 0,0 0,0-1,0 1,0 0,0 0,0 0,0-1,0 1,0 0,0 0,0 0,0-1,0 1,0 0,0 0,0 0,0-1,25-24,-25 25,0 0,0 0,0 0,0-1,0 1,0 0,0 0,0 0,0-1,0 1,0 0,0 0,0 0,0-1,0 1,25-25,-25-25,0 1,-25-26,25 0</inkml:trace>
  <inkml:trace contextRef="#ctx0" brushRef="#br0" timeOffset="20135.838">11460 1811,'0'0,"0"-25,0 50,25 0,-1-1,-24 26,25 0,0-1,0-24,0 25,-1-26,1 26,-25-25,25 0,0-1,-25 1,0 0,25-25,-25 25,-25-50,25 0,0 0</inkml:trace>
  <inkml:trace contextRef="#ctx0" brushRef="#br0" timeOffset="20363.0369">11807 1786,'-25'-25,"25"50,0 0,-25 0,25-1,-24 1,-1 25,0-1,0 1,0 0,1-1,-1 1,0-1,0-24,25 25,-25-25,25-1,0 1,-74-74</inkml:trace>
  <inkml:trace contextRef="#ctx0" brushRef="#br0" timeOffset="20720.3139">11311 2034,'-25'0,"50"0,0 0,0 0,-1 0,26-25,-25 25,24 0,1 0,0 0,-1 0,1 0,-1 0,1 0,-25 0,0 0,-1 0,1 0,0 0,0 25,0-25,-50 0,0 0,0 0,0 0</inkml:trace>
  <inkml:trace contextRef="#ctx0" brushRef="#br0" timeOffset="21975.2846">8806 2456,'0'24,"0"1,0 0,0 25,0-1,0 1,0 0,0-1,0 1,0 24,0 1,0-1,0 0,0 1,0-1,0 1,0-1,0 0,0 1,-25-26,25 26,0-25,0-1,0 1,0-1,0-24,0 25,0-25,0-1,0 1,0 0,0 0,0 0</inkml:trace>
  <inkml:trace contextRef="#ctx0" brushRef="#br0" timeOffset="22367.7198">8855 4118,'0'-25,"25"25,0 0,0-25,-1 25,1 0,0 0,25 0,-25 0,-1-25,26 25,0 0,-1 0,1 0,-25 0,24 0,26-25,-26 25,1 0,-1 0,1 0,0 0,-1 0,1-24,-1 24,1 0,0 0,24-25,-24 25,-1 0,1 0,-25-25,24 25,-24 0,25 0,-25 0,-1 0,-48 0,-1 0,0-25,-25 25,26-25</inkml:trace>
  <inkml:trace contextRef="#ctx0" brushRef="#br0" timeOffset="22951.4913">8855 2555,'-25'0,"25"-25,25 25,0 25,0 0,0-25,-1 49,1-24,25 0,0 25,-1-1,-24 1,25-1,-1 1,1 0,-1-1,1-24,0 25,-1-1,1 1,-25-1,24 1,1 0,-25-26,24 26,-24 0,0-26,24 26,-24-25,0 0,25 24,-26-24,1 0,0 0,25 0,-25-1,-1 1,1 0,25 0,-25-25,-1 25,1-1,0 1,0-25,0 25,-50-25,0-25,0 25,0-25,1 25,-26-24,25-1</inkml:trace>
  <inkml:trace contextRef="#ctx0" brushRef="#br0" timeOffset="23454.8853">9153 3324,'-25'0,"0"0,25 25,-24-1,24 1,0 0,0 0,0 24,0-24,24 25,-24-25,25 24,-25 1,25-25,0 0,0-1,-1 1,1-25,0 0,0 0,0 0,-1 0,1-25,-25 1,25-1,0 0,-25 0,25 0,-25-24,0 24,0 0,0 0,0 0,0 1,0-1,-25 0,25 0,-25 0,0 1,0-1,1 0,-1 25,0 0,0 25,0-25,1 25,-1-1,0 1,25 0,-25 0,25 24,-25-24</inkml:trace>
  <inkml:trace contextRef="#ctx0" brushRef="#br0" timeOffset="32771.3734">13767 2604,'0'-24,"24"24,1 0,0 0,0 24,0-24,-1 0,1 0,0 0,0 0,0 0,-1 0,1 0,0 0,0 0,24 0,-24 0,0 0,-25-24,25 24,0 0,-1 0,1 0,0 0,0 0,-50 0,0 0,0 24,1-24</inkml:trace>
  <inkml:trace contextRef="#ctx0" brushRef="#br0" timeOffset="33591.6367">13791 2803,'-24'0,"-1"-25,50 25,-1 0,1 0,0 0,0 25,0-25,-1 0,1 0,0 0,0 0,0 0,-1 0,1 0,0 0,0 0,0 0,-1 0,1 0,0 0,0 0,0 0,-1 0,1 0,0 0,0 0,0 0,0 0,-1 0,1 0,-50 0,1 0,-1 0,0 0</inkml:trace>
  <inkml:trace contextRef="#ctx0" brushRef="#br0" timeOffset="56063.3623">15280 2555,'24'-25,"-24"0,25 0,-25 1,0-1,0 0,25 25,-25-25,-25 25,25-25,0 1,-25-1,25 0,-24 25,-1-25,0 25,0 0,0 0,1 0,-1 25,0 0,-25 0,26-1,-1 26,-25 0,50-1,-25 1,25-1,0-24,0 50,0-50,25 24,-25-24,25 0,0 0,0-25,-1 24,1-24,0-24,0 24,0-25,-25 0,24 0,1-24,0 24,0-25,0 0,-25 26,24-26,-24 25,0 0,25 1,-25-1,0 0,-25 25,25 50,-24-26,24 1,0 25,-25-1,25 1,0-25,0 25,0-26,25 1,-25 25,0-25,24-1,1 1,0-50</inkml:trace>
  <inkml:trace contextRef="#ctx0" brushRef="#br0" timeOffset="56239.5614">15503 2629,'0'25,"0"0,0 0,0 0,0-1,0 1,0 0,0 0,0 0,0-1,0 1</inkml:trace>
  <inkml:trace contextRef="#ctx0" brushRef="#br0" timeOffset="56395.1752">15652 2629,'0'25,"0"0,0 0,0 0,25-1,-25 1,-25 25,25-25,0-1,0 26,0-25,0 0,0-1</inkml:trace>
  <inkml:trace contextRef="#ctx0" brushRef="#br0" timeOffset="56904.0468">16148 2480,'0'0,"0"-24,0-1,0 0,0 0,0 0,0 1,0-26,0 25,0 0,-25 1,25-1,-25 25,0 0,1 25,-1-1,0 1,0 25,0 24,1-24,24 24,-25 1,25-26,0 26,0-50,0 24,0-24,25 0,-1 0,1-25,0-25,0 0,0 0,-1 0,-24 1,25-26,0 25,-25-25,25 1,-25 24,0-25,0 26,0-26,0 25,0 50,0 25,0-26,0 26,0 0,0-26,0 26,0 0,0-1,0 1,0-25,0 24,25-24,-1 0</inkml:trace>
  <inkml:trace contextRef="#ctx0" brushRef="#br0" timeOffset="57219.3491">16321 2604,'-24'25,"48"-25,1 25,0 0,0-25,0 0,-25 25,25-25,-25 25,0-1,-25 1,0 0,25 0,-25-25,0 25,0-1,1-24,-1 25,50-25,-1 0,1 0,0-25,0 25,0 0,0 0,-25-24,24 24,1 0</inkml:trace>
  <inkml:trace contextRef="#ctx0" brushRef="#br0" timeOffset="57516.0905">16545 2679,'25'0,"-1"0,-24 25,25-25,0 25,0-1,-25 1,0 0,0 0,-25 0,0-1,0 1,1 0,24 0,-25 0,0-1,50-24,-25-24,25 24,-1 0,1 0,0 0,0 0,0 0,-1-25,1 25,0 0</inkml:trace>
  <inkml:trace contextRef="#ctx0" brushRef="#br0" timeOffset="57687.4989">17090 2704,'25'25,"0"-25,0 24</inkml:trace>
  <inkml:trace contextRef="#ctx0" brushRef="#br0" timeOffset="57803.3493">17388 2778,'25'-25,"0"25</inkml:trace>
  <inkml:trace contextRef="#ctx0" brushRef="#br0" timeOffset="58544.0084">18231 2456,'0'0,"0"-25,0 0,0 0,0 0,0 1,-24-1,-1 0,0 0,0 25,0 0,-24 25,24 0,-25 24,26 1,-1 0,-25-1,25 26,25-1,0 1,-24-26,48 1,-24-25,25 24,0-24,0-25,0 0,-1-25,1 25,0-25,25-24,-26-1,1 1,0-1,0 0,0 1,-1 24,-24-25,0 1,25-1,-25 25,0 0,-25 25,25 25,0 0,-24 25,24-1,0-24,0 25,0-1,0 1,0-25,24 0,-24 24,25-24,-25 0,25 0,-25-1,25-24,0 0</inkml:trace>
  <inkml:trace contextRef="#ctx0" brushRef="#br0" timeOffset="58915.6223">17587 2704,'24'0,"1"0,0 25,0-25</inkml:trace>
  <inkml:trace contextRef="#ctx0" brushRef="#br0" timeOffset="59443.3269">18479 2654,'0'25,"0"0,0 24,0-24,0 0,0 25,0-26,0 1,0 0,0 0,0-50,0 0,25 0,-25-24,25 24,-25-25,25 26,0-1,-25 0,25 0,-1 25,-24 25,0 0,0 0,0-1,0 26,0-25,0 0,25-1,-25 1,0 0,25-25</inkml:trace>
  <inkml:trace contextRef="#ctx0" brushRef="#br0" timeOffset="59871.5788">18876 2629,'0'25,"0"0,25 0,-25 24,0-24,-25 25,25-25,0 24,0-24,0 0,0 0,0-1,0-48,0-1,25 0,-25 0,25-24,-25 24,25 0,-25-25,25 26,-1-1,-24 0,25 0,0 0,-25 50,0 0,0 0,0 0,0-1,0 1,0 25,25-25,-25-1,0 1,0 0,0 0,25 0,-1-1,1-48,0 24,-25-25,25 0,-25 0</inkml:trace>
  <inkml:trace contextRef="#ctx0" brushRef="#br0" timeOffset="105124.281">2009 6152,'0'0,"-25"0,50 0,0 0,0 0,0 0,24 0,1 0,-25-25,24 25,-24 0,25 0,-26-25,1 25,0 0,0 0,-25-25,25 25,-25 25,-25-25,0 0,0 25</inkml:trace>
  <inkml:trace contextRef="#ctx0" brushRef="#br0" timeOffset="105367.7061">2257 6127,'-25'0,"1"25,24-1,0 1,0 0,0 25,0-26,0 51,0-26,0 26,0-1,0 1,0-1,0-24,0-1,0 26,0-26,0-24,24 25,-24-25,0-1,0 1,0-50,0 1,0-1,-24-25</inkml:trace>
  <inkml:trace contextRef="#ctx0" brushRef="#br0" timeOffset="105539.4127">2282 6499,'25'0,"0"25,-1-25,1 24,0-24,0 0,0 25,-1-25,1 0</inkml:trace>
  <inkml:trace contextRef="#ctx0" brushRef="#br0" timeOffset="105876.2053">2803 6276,'0'-25,"25"25,0 25,-1-25,26 0,-25 0,0 0,-1 0,1 0,0 0,0 0,0 0,-25 24</inkml:trace>
  <inkml:trace contextRef="#ctx0" brushRef="#br0" timeOffset="106051.6463">2828 6474,'-25'0,"50"25,0-25,-1 0,1 0,0 0,0 0,0 0,-1 0,1 0,0 0,0 0,0 0,-25 25,0-1,-25-24,0 25</inkml:trace>
  <inkml:trace contextRef="#ctx0" brushRef="#br0" timeOffset="106227.4933">2778 6772,'0'0,"-25"0,50-25,0 25,0 0,0 0,-1 0,26 0,-25-25,24 25,-24-25,0 25,25-25,-26 25,1-24,0-1,0 0,0 0,-1 0</inkml:trace>
  <inkml:trace contextRef="#ctx0" brushRef="#br0" timeOffset="107375.3577">3473 5904,'0'-25,"-25"25,0 0,0 25,0-1,1-24,24 25,-25 0,25 0,25-25,-1 0,1 0,0 0,0-25,0 25,-1 0,1-25,25 25,-25 0,-1 0,1 0,0-25,0 50,0-25,0 0,-1 0,-48 25,-1-25,0 0,0 0,0 0,0 25,1-25,-1 25,0-1,0 1,0 0,1 0,-1 0,25 24,-25-24,25 25,-25-26,25 26,-25-25,25 24,0-24,0 0,-24 0,24 0,0-1,0 1,0 0,0 0,24-25,-24-25,0 0,0 0,25 1,-25-1,0 0,25 0,-25 0,0-24,25 24,0 0,-25 0,24 1,1-1,0 0,0 0,0 0,-1 1,1 24,0-25,0 25,0-25,0 25,-1 0,1-25,0 25,-25 25,0 0,0 24,0-24,0 25,0-1,0 1,0 0,0 24,0-24,0 24,0-24,0-1,0 1,0-1,0-24,0 0,0 0,0 0,0 0,-25-25,25-25,-25 25,25-25,-24 0,-26 0,25 0,-25 1,26-26,-1 25,-25-24,25 24,1 0,-1 0,0 0,25 1,-25-1,0 25,25-25,0 0,25 0,0 25,0-24,0-1,-1 25,1-25,25 0,-25 25,-1-25,1 25,0 0,0 0,0 25,-50-25,25 25,0 0,-25 24,0-24,0 25,-24-25,24 24,0 1,0-25,1 24,-1-24,0 0,50-25,-25-25,25 0,-1 25,1-25,0-24,0 24,0 0,24 0,-24 1,0-26,0 50,0-25,-1 0,-24 1,0-1</inkml:trace>
  <inkml:trace contextRef="#ctx0" brushRef="#br0" timeOffset="107535.2083">3646 6176,'0'25,"0"0,0 0,0 24,0 1,0 0,0 24,0 0,0 26,0-26,0 0,0-24</inkml:trace>
  <inkml:trace contextRef="#ctx0" brushRef="#br0" timeOffset="108248.6002">4316 6028,'-25'0,"25"-25,25 0,-50 50,0 0,1-1,-1 1,0 0,0 0,25 0,-25-25,1 24,-1 1,0 0,50-50,0 25,-1-25,1 1,0 24,0-25,0 25,-1 0,1 0,0 0,0 0,0 0,-25 25,0-1,-25 1,25 0,-25 25,0-26,0 26,1-25,-26 0,25-1,25 1,-25-25,25-25,25 25,0-24,0-1,0 25,-1 0,1 0,-25 25,25-1,-25 1,0 0,0 0,0 24,-25-24,25 25,-25-25,25 24,0-24,-24 0,24-50,0 0,0-24</inkml:trace>
  <inkml:trace contextRef="#ctx0" brushRef="#br0" timeOffset="108427.4176">4490 5904,'24'0,"1"24,0 1,0-25,-25 25,25-25,-1 0,1 0,0 0,0 25,0-25,-25 25</inkml:trace>
  <inkml:trace contextRef="#ctx0" brushRef="#br0" timeOffset="108795.4193">4440 6276,'25'0,"0"0,-1 0,1-25,25 25,-25-25,24 0,1 25,-25-25,24 25,-24 0,0 0,0 0,-25 25,-25-25,25 25,-25 0,0-25,0 25,1-25,-1 0,25 24,0 1,0 25,0-25,0-1,0 26,25 0,-25-1,0 1,0-1,0 1,24 0,-24-1,0-24,0 0,-24 0,-1-25,0 0,0-25,0 25,1-25,24-25,-25 26</inkml:trace>
  <inkml:trace contextRef="#ctx0" brushRef="#br0" timeOffset="109536.1751">5159 6052,'0'-24,"25"24,0 0,0 0,0 0,-1 0,1 0,0 0,0 0,0 0,-25 24,0 1,-25-25,0 25,0 0,0 0,1-1,-1 1,0 0,0-25,25 25,-25-25,50 0,0 0,0-25,0 25,-1 0,1 0,0 0,0 25,0 0,-25-1,0 1,0 0,-25 0,25 0,-25 24,0-24,25 0,-25 0,1-1,-1 1,0 0,0-25,0 0,1-25,-1 0,0 1,0-1,25 0,-25 25,1-25,48 25,1 0,-25 25,25-25,25 0,-26-25,1 25,25-25,-1 1,1-1,0 0,-26-25,26 26,-25-26,0 0,-1 26,1-1,-25 0,0 0,0 50,0 0,0 0,-25 24,25-24,0 25,0-1,0 1,0-1,0 1,0-25,0 24,0-24,25-25,-25-25,0-24,25 24</inkml:trace>
  <inkml:trace contextRef="#ctx0" brushRef="#br0" timeOffset="109699.1802">5705 5879,'25'25,"-25"-1,0 1,0 25,0-1,0 1,0 24,0 1,-25 24,25-25,0 26,0-26,0 25,0-24,0-1,0-24,0-1</inkml:trace>
  <inkml:trace contextRef="#ctx0" brushRef="#br0" timeOffset="109935.0222">6003 6102,'25'0,"-1"0,1 0,0 0,-25-25,25 25,0 0,-1 0,1 0,-25 25,-25 0,1 0</inkml:trace>
  <inkml:trace contextRef="#ctx0" brushRef="#br0" timeOffset="110171.2796">5829 6375,'25'-25,"0"25,0-25,-1 25,1-25,0 25,0 0,0 0,-1 25,-24 0,0 0,0 0,0 24,-24 1,-1-25,25 24,-25-24,25 0,0 0,0-1,0-48,0-1,25 0,-25 0,25-24,-1-1,1 0,-25-24,0 24,25 1,-25-26,0 26</inkml:trace>
  <inkml:trace contextRef="#ctx0" brushRef="#br0" timeOffset="110395.6798">6052 5879,'0'0,"-24"0,24-25,-25 25,25 25,25-25,-25 49,24-24,1 25,0-1,-25 26,25-1,24 1,-24-1,0 0,25 1,-26-1,1 1,25-26,-25 1,-1-1,1-24,0 0,0 0,-25 0,-25-50,25 0,-25-25,0 26,1-26</inkml:trace>
  <inkml:trace contextRef="#ctx0" brushRef="#br0" timeOffset="110531.4104">6176 5829,'0'-25,"25"25,0 0,0 25,0-25,-1 25,1-25,0 0,0 25,0-25</inkml:trace>
  <inkml:trace contextRef="#ctx0" brushRef="#br0" timeOffset="111723.2684">8136 5904,'0'-25,"0"0,0 50,0 0,0-1,0 1,25 25,-25-25,0-1,0 1,0 25,0-25,25 24,-25-24,0 25,0-1,0 1,0-1,0 1,0-25,0 24,0-24,24 25,-24-25,0-1,0 1,0 0,0 0,0 24,0-24,25 25,-25-25,0 0,0 24,0-24,-25 0,25 24,0-24,0 0,0 25,0-26,25 1,-25 25,0-25,0-1,0 26,0-25,0 24,-25-24,25 0,0 0,0 0,0-1,0 26,0-25,25 0,-25-1,0 1,0 0,0 0,0 0,0-1,0 1,0 0,0 0,0 24,0-24,0 0,0 0,0 0,0 0,0-1,0 1,0 0,0 0,0 0,0-1,0 1,0 0,0 0,0 0,0-1,0 1,0 0,0 0,0 0,0-1,0 1,0 0,0 0,0 0,0-1,0 1,0 0,0 0,0 0,0-1,0 1,0 0,0 0,0 0,0-1,-25 1,25 0,0 0,0 0,0-1,0 1,0 0,0 25,0-25,0-1,0 1,0 0,0 0,0 0,0-1,0 26,0-25,0 24,0-24,0 0,0 25,0-26,0 1,0 0,0 0,0 0,0-1,25-24,-25-24,-25-26,25-24,0-1,0 1</inkml:trace>
  <inkml:trace contextRef="#ctx0" brushRef="#br0" timeOffset="112496.2254">9277 6028,'0'0,"0"-25,0 0,0 0,25 0,-25 1,0-1,0 0,-25 25,25-25,0 0,-25 25,25-25,-25 25,25-24,-24 24,-1 0,0 24,0-24,-24 50,24-25,0 25,-25-1,25 26,1-26,24 26,-25-26,25 1,0-1,25 1,-25-25,0 0,24-1,1-24,0 0,0 0,0-24,0-1,-1 0,1-25,0 1,0 24,0-25,-1 1,-24 24,25-25,-25 26,0-26,0 25,25 25,-50 25,25 0,-25 24,25-24,0 25,0-1,-24 1,48 0,-24-26,0 26,0-25,25 0,-25-1,0 1,25-25,-25 25,25-25,0-25,-1 0</inkml:trace>
  <inkml:trace contextRef="#ctx0" brushRef="#br0" timeOffset="112676.1934">9500 6102,'-25'25,"25"0,0-1,0 1,0 0,0 0,0 24,0-24,0 0,0 0,0 24,0-24,0 0,25-25,-25-25</inkml:trace>
  <inkml:trace contextRef="#ctx0" brushRef="#br0" timeOffset="112832.2808">9674 6176,'0'25,"0"0,0 0,0 0,0-1,0 1,0 25,0-25,0-1,0 26,0-25,0 0,0-1</inkml:trace>
  <inkml:trace contextRef="#ctx0" brushRef="#br0" timeOffset="113491.8489">10517 6846,'0'0,"0"-25,0 0,0 1,0-1,0 0,0 0,0 0,0 1,-25-1,25 0,-24 0,-1 25,0 0,0 0,0 0,1 50,-1-25,-25 24,25 1,25-1,-24 26,24-25,0-1,0 1,0-25,24-1,-24 1,25 0,-25 0,25-25,0-25,0 25,-1-25,1 0,0 1,0-26,0 25,-1-24,-24 24,25 0,-25-25,0 25,25 1,-25-1,-25 0,25 50,0 0,0-1,0 1,0 25,0 0,-25-1,50 1,-25-25,0-1,0 26,0-25,25 0,-25-1,25 1,0-50,-25 1</inkml:trace>
  <inkml:trace contextRef="#ctx0" brushRef="#br0" timeOffset="113799.5673">10691 6896,'25'25,"-1"-25,-24 24,25 1,25 25,-50-25,0-1,-25-24,0 25,0 0,1-25,-1 25,0-25,0 0,50 0,0 25,0-25,-1 0,1 0,0 0,0 0,0 0,-1 0,-24-25</inkml:trace>
  <inkml:trace contextRef="#ctx0" brushRef="#br0" timeOffset="114083.8082">10939 6970,'25'25,"-1"-25,-24 25,25-25,-25 25,0-1,0 1,-25 0,1 0,24 0,-25-1,0 1,0-25,25 25,-25-25,50 0,0 0,0 0,0 0,-1 0,1 0,25 0,-25-25,-50 0,50 25</inkml:trace>
  <inkml:trace contextRef="#ctx0" brushRef="#br0" timeOffset="114316.2967">11435 7764,'25'25,"0"-1,-25 1</inkml:trace>
  <inkml:trace contextRef="#ctx0" brushRef="#br0" timeOffset="114399.4536">11708 7987,'25'25,"-1"-25,1 25</inkml:trace>
  <inkml:trace contextRef="#ctx0" brushRef="#br0" timeOffset="114535.4208">12030 8310,'0'24,"25"1,0 0,0 0,-1 0,1-1</inkml:trace>
  <inkml:trace contextRef="#ctx0" brushRef="#br0" timeOffset="115132.2267">13122 9029,'0'0,"0"-25,0 0,0 0,0 1,0-1,0-25,0 25,0 1,-25-1,25 0,-25 0,25 0,-25 1,0 24,1 0,-1 0,0 24,0 1,0 25,-24-1,24 1,0 0,0 24,25-24,0-1,0 1,0-25,0 24,25-24,-25 0,25-25,0 25,0-25,-1 0,1-25,0 0,0 0,0 1,-1-26,1 0,0 26,0-26,0-25,-25 26,24-1,-24 25,0-24,0 24,0 50,0 0,0-1,0 26,0 0,0-1,0 1,0 0,0-1,0-24,0 25,25-26,-25 1,25 0,-25 0,-25-75,50 50</inkml:trace>
  <inkml:trace contextRef="#ctx0" brushRef="#br0" timeOffset="115451.7487">13370 8880,'0'25,"0"0,0-1,0 1,0 25,0-25,0 24,0-24,0 0,0 25,0-26,0 1,25-50,-25 1,0-1,24 0,1-25,0 1,-25 24,25-25,0 25,-25 1,24 24,-24 24,0 1,0 0,0 25,0-25,0-1,0 26,0-25,0 0,25-1,-25 1</inkml:trace>
  <inkml:trace contextRef="#ctx0" brushRef="#br0" timeOffset="115851.3488">13717 8905,'0'25,"0"-1,0 1,0 0,0 0,0 0,0 24,0-24,0 25,0-25,0 24,0-24,0 0,0-50,0 0,0 0,25-24,-25 24,0-25,25 26,-1-26,1 0,-25 25,25 1,-25-1,25 0,-25 0,25 25,-25 25,0 0,24 0,-24-1,0 1,0 25,0-25,0 0,0 24,0-24,25 0,-25 0,0-1,0 1,25 0,0-25,-25-25,25 25</inkml:trace>
  <inkml:trace contextRef="#ctx0" brushRef="#br0" timeOffset="117144.0218">14585 5879,'0'-25,"0"0,-25 25,25-25,0 0,0 50,0 0,0 25,0-25,0 24,0 1,0-25,0 24,0-24,25 25,-25-26,0 26,0 0,0-1,25 1,-25-1,0 1,0 0,0-1,25 1,-25-1,0-24,0 25,25-1,-25 1,0-25,0 25,0-1,0-24,0 25,0-1,0-24,24 25,-24-26,0 1,0 25,-24-1,24-24,0 25,24-25,-24-1,-24 1,24 25,0-25,0-1,0 26,0-25,0 24,0-24,0 25,0-25,0-1,0 1,0 25,0-25,0-1,0 26,24-25,-24 0,0 0,0-1,0 1,0 0,0 25,0-26,0 1,0 25,0-25,25-1,-25 1,0 0,0 0,0 0,0-1,0 1,25-25,-25 25,0 0,0 0,0-1,0 1,0 0,0 0,0 0,0-1,25 1,-25 0,0 0,0 0,0-1,0 1,0 0,0 0,0 0,0-1,0 1,0 0,0 0,0 0,0 0,0-1,0 1,0 0,0 0,0 0,0-1,0 1,0 0,0 0,0 0,0-1,0 1,0 0,0 0,25-50,-25 0,0 0,0-24,0-1,0 1</inkml:trace>
  <inkml:trace contextRef="#ctx0" brushRef="#br0" timeOffset="118144.0184">9599 7888,'0'-25,"-24"25,24-25,24 50,-24 0,25 0,0 24,0 1,0-25,-1 24,26 1,-25 0,0-1,-1 1,1-25,0 24,0-24,0 0,-25 0,24-1,-24 1,0-50,0 1,0-26,0 25</inkml:trace>
  <inkml:trace contextRef="#ctx0" brushRef="#br0" timeOffset="118375.4097">10046 7789,'-25'0,"0"0,25 24,-25-24,25 25,-24 0,24 0,-25 24,0-24,0 25,0 0,-24 24,24-24,0-26,0 26,-24 0,24-26,0 1,25 25,-25-50,25 25,-24-25,24-25,0 0</inkml:trace>
  <inkml:trace contextRef="#ctx0" brushRef="#br0" timeOffset="118647.6579">9426 8086,'25'0,"-1"0,1 0,50-24,-26 24,26-25,-1 25,-24 0,-1-25,1 25,-1 0,1 0,0 25,-25-25,-1 0,1 0,-50-25</inkml:trace>
  <inkml:trace contextRef="#ctx0" brushRef="#br0" timeOffset="120747.8018">11162 5854,'25'0,"0"25,0-25,-1 0,1 0,0 0,25-25,-1 25,-24 0,25 0,-1-25,-24 25,25 0,-1 0,1 0,-1 0,1 0,0-25,-1 25,1 0,-1 0,1 0,0 0,-1 0,1 0,-25 0,24 0,1 0,0 0,-1 0,1 0,-1 0,1 0,0 0,-26 0,26 0,0 0,-1-25,1 25,-1 0,1 0,0 0,-26 0,26 0,-25 0,24 0,1 0,-25 0,25 0,-26 0,26 0,0 0,-26 0,26 0,-25 0,24 0,1 0,-25 0,24 0,-24 0,0 0,0 0,0 0,-1 0,1 0,-25 25,-25-25</inkml:trace>
  <inkml:trace contextRef="#ctx0" brushRef="#br0" timeOffset="121296.3048">13767 5854,'0'25,"0"0,0-1,0 1,0 0,0 0,0 24,0-24,0 25,0-1,0 1,24 0,-24-1,0 1,0-1,0 1,0 0,0-1,0 1,0-25,0 24,0 1,0-25,0 24,0 1,0-25,0 24,0 1,0-25,0 24,-24 1,24-25,0 24,0 1,0-25,0 24,0-24,0 25,0-25,0 24,0-24,0 25,0-26,0 1,0 25,0-25,0-1,0 26,0-25,0 0,0 24,0-24,0 0,0 24,0-24,24 0,-24 25,0-25,0-1,0 26,0-25,0 0,0-1,0 26,0-25,0 0,-24-1,-1-24,25-24,-25-1,0 0</inkml:trace>
  <inkml:trace contextRef="#ctx0" brushRef="#br0" timeOffset="122127.8514">11063 6028,'25'0,"-1"24,-24 1,25-25,0 25,0 25,0-26,24 1,-24 25,0-1,25 1,-1 0,-24-1,25-24,-1 25,1-1,-25 1,24-1,1 1,-1 0,1-1,0 1,-26-25,26 24,0 1,-26-25,26 24,0 1,-26-25,26 24,-25-24,25 25,-26-25,26-1,-25 26,24-25,-24 0,25-1,-25 1,-1 0,1 25,25-26,-25 1,-1 0,1 0,0 0,0-25,0 49,24-24,-24 0,0 0,0-1,-1 1,1-25,0 25,0 0,0 0,-1-1,1 1,0-25,0 25,0 0,-1 0,1 0,0-25,0 24,-25 1,25-25,0 25,-1 0,1-25,-25 25,25-1,0-24,0 25,-1-25,1 25,-25 0,25-25,0 25,0-25,-50 0,25-25,-25 0,0 0,0-24,1-1</inkml:trace>
  <inkml:trace contextRef="#ctx0" brushRef="#br0" timeOffset="122627.6511">12799 6424,'0'0,"0"-24,-25 24,25-25,-24 50,-1-25,25 24,0 26,-25-25,25 24,0 26,0-26,0 1,25 24,-25-24,25 0,-1-1,1-24,0 25,0-25,0-25,-1 24,1-24,0 25,0-25,0-25,-1 25,-24-24,25-1,0 0,0-25,-25 26,25-26,-25 25,0 0,24-24,-24 24,0-25,-24 1,24-1,-25 0,0 1,25 24,-25-25,0 1,-24 24,24 0,0 25,0-25,1 25,-1 0,0 25,0-25,0 25,1 25,24-26,-25 1,25 0,-25 0</inkml:trace>
  <inkml:trace contextRef="#ctx0" brushRef="#br0" timeOffset="125599.7818">15032 7293,'0'-25,"24"25,1 25,0-25,0 0,0 0,-1 0,1 0,25 0,-25 0,24-25,-24 25,0 0,0 0,24 0,-24 0,0-25,0 25,-50 0,25 25,-25-25,0 0</inkml:trace>
  <inkml:trace contextRef="#ctx0" brushRef="#br0" timeOffset="125867.7007">15081 7466,'25'0,"0"0,0-25,-1 25,26 0,-25 0,24 0,-24 0,25 0,-25 0,0 0,24 0,-24 0,0 0,0 25,-1-25,1 0,0 0,-25 25,25-25</inkml:trace>
  <inkml:trace contextRef="#ctx0" brushRef="#br0" timeOffset="126247.378">16024 7268,'0'-25,"0"0,25 25,-25-25,24 1,-24-1,25 0,0 25,-25-25,25 25,0 0,-1 0,1 0,-25 25,25-25,-25 25,25-25,-25 25,0-1,25 1,-25 0,0 0,0 0,-25-1,25 1,-25 0,0 0,25 0,-25-1,25 1,-24-25,24 25,-25-25</inkml:trace>
  <inkml:trace contextRef="#ctx0" brushRef="#br0" timeOffset="126419.7752">16197 7739,'0'25,"25"0,-25-1,0 1,25-25,-25 25,-25-25</inkml:trace>
  <inkml:trace contextRef="#ctx0" brushRef="#br0" timeOffset="142776.1962">2133 10988,'-25'25,"1"-25,-1 25,0-25,-25 25,26 0,-26-25,25 0,-24 24,24 1,-25-25,25 0,-24 25</inkml:trace>
  <inkml:trace contextRef="#ctx0" brushRef="#br0" timeOffset="143347.667">1811 11187,'0'-25,"25"25,-25 25,0 0,0 0,24-1,-24 1,0 0,0 0,0 24,0 1,0 0,0-1,0 1,0-25,0 24,-24 26,24-26,-25 1,25-25,0 24,-25 1,25-25,0-1,-25 1,25 0,-25-25,25-25</inkml:trace>
  <inkml:trace contextRef="#ctx0" brushRef="#br0" timeOffset="144039.1703">2009 11410,'-25'0,"50"-25,0 25,0-24,0 24,-1-25,1 25,-25-25,25 25,0 0,0-25,-25 50,24 0,-24 0,-24-1,24 1,0 0,-25 0,25 0,-25 24,25-24,-25 0,25 0,-25 24,1-24,24 0,-25 0,25-1,-25 1,0 0,25 0,-25 0,1-1,-1-24,0 0,25-24,-25-1,0 0</inkml:trace>
  <inkml:trace contextRef="#ctx0" brushRef="#br0" timeOffset="144387.8203">1935 11460,'0'0,"25"0,-1 0,1 0,-25 25,25-25,-25 24,25-24,0 25,-25 0,24 0,1-25,-25 25,25-1,0 1,0 0,-25 0,24-25,-24 25,25-25,0 24,0 1,0-25,-1 0,1 0,0 25,0-25,0 0,-1 0,1 0,0 0,0 0,0 0</inkml:trace>
  <inkml:trace contextRef="#ctx0" brushRef="#br0" timeOffset="147547.713">2803 11162,'0'-25,"25"50,-25 0,25 0,-25 0,24 24,-24 1,0-1,0 1,0 0,0-1,0 1,0-1,0-24,25 0,-25 0,0 0,0-1,0-48,0-1,25 25,-25-25,25 0,0 0,-25 1,24 24,1-25,0 0,0 0,0 0,-50 50,0-25</inkml:trace>
  <inkml:trace contextRef="#ctx0" brushRef="#br0" timeOffset="147856.1266">2679 11857,'25'24,"0"-24,24 0,-24 0,0 0,24 0,1 0,-25 0,24-24,1 24,-25 0,24 0,-24 0,0 0,0 0,0 0,24 0,-24 0,-50 0,-24-25,24 25,0 0</inkml:trace>
  <inkml:trace contextRef="#ctx0" brushRef="#br0" timeOffset="148232.2506">3522 11162,'25'0,"-25"25,25-25,0 0,-1 0,1 0,25 0,-50 25,25-25,0 0,-1 0,1 0,0 0,-50 0,0 25</inkml:trace>
  <inkml:trace contextRef="#ctx0" brushRef="#br0" timeOffset="148423.9098">3522 11385,'-25'0,"50"0,0 0,0 0,24 0,-24 0,0 0,0-24,0 24,24 0,-24 0,0 0,-25 24,-25-24</inkml:trace>
  <inkml:trace contextRef="#ctx0" brushRef="#br0" timeOffset="148619.4076">3497 11633,'-24'0,"48"0,1 0,25-24,-25 24,-1 0,26-25,-25 25,0 0,0 0,-1-25,1 25,0 0,0 0,0 0,-1 0,1 0</inkml:trace>
  <inkml:trace contextRef="#ctx0" brushRef="#br0" timeOffset="149395.6161">4093 10840,'-25'0,"0"24,25 1,0 0,25 0,0-25,-25 25,25-25,-1 0,1 0,25 0,-25-25,-1 0,1 25,25-25,-25 25,-25-25,24 25,-48 25,-1-25,25 25,-25 0,0-25,0 25,-24-1,24 26,0-25,0 0,1-1,24 1,-25 0,25 0,0 0,-25 24,25 1,0-25,0 24,0-24,0 25,-25-1,25 26,0-26,0 1,0 0,0-1,0-24,0 0,0 0,25-50,-25 0,0 0,25-24,-25-1,25 0,-25 1,24-1,-24-24,25 24,-25 1,25-1,0 0,-25 1,25 24,-25 0,24 0,1 25,0-25,0 1,0 24,-1 0,1 0,0 0,0 24,-25 1,25 0,-25 0,0 0,24 0,-24 24,0-24,0 25,25-1,-25-24,0 25,0-1,0 1,0-1,0-24,25 25,-25-25,0-1,0 1,0 0,0 0,-25-25,0-25,1 25,-1-25,0 0,0 1,0-1,-24 0,24-25,-25 26,26-1</inkml:trace>
  <inkml:trace contextRef="#ctx0" brushRef="#br0" timeOffset="149707.7053">4167 11485,'0'0,"-25"-25,1 0,24 0,24 25,-24-25,25 25,0 0,0-24,0 24,-1-25,1 0,25 25,-25 0,-25-25,24 25,1 0,-25 25,-25 0,25 0,-24-1,-1 1,0 0,0 25,0-26,1 1,-1 0,0 0,50-50,0 25,-1-25,1 25,0-25,0 1,0-1,-1 0,1 0,0 25,-25-25,25 1</inkml:trace>
  <inkml:trace contextRef="#ctx0" brushRef="#br0" timeOffset="149867.7394">4316 11187,'-25'0,"25"25,0 24,0-24,0 25,0-1,0 26,0-1,0 1,0-1,0 25,-25-49,25 24,25 1</inkml:trace>
  <inkml:trace contextRef="#ctx0" brushRef="#br0" timeOffset="150548.2694">4887 10964,'0'-25,"0"0,0 50,0 0,-25-25,25 24,0 1,-25 0,0 0,0 0,0-1,1 1,48-25,1-25,0 25,-25-24,25 24,0 0,0 0,-1 0,-24 24,0 1,0 0,0 0,-24 0,24 0,-25 24,0-24,0 25,0-26,0 1,25-50,25 1,0 24,-25-25,25 0,0 25,0 0,-1 0,-24 25,0 0,0-1,0 1,0 0,0 0,0 24,-24 1,24-25,-25 0,25-1,0 1,0-50,25-24,-25 24</inkml:trace>
  <inkml:trace contextRef="#ctx0" brushRef="#br0" timeOffset="150723.4675">5110 10840,'25'24,"-1"1,1 0,0 0,0 0,0-25,-1 24,1 1,-25 0,-25-25,1 25</inkml:trace>
  <inkml:trace contextRef="#ctx0" brushRef="#br0" timeOffset="151096.2521">5035 11237,'25'0,"0"0,0-25,0 25,-1-25,26 25,-25-25,24 0,1 25,0 0,-26 0,26 0,-25 0,0 0,-50 25,0 0,0-25,0 25,1-25,-1 0,0 0,0 0,0 0,25 25,0-1,25 1,-25 0,0 0,0 24,0 1,25 24,-25-24,0 0,0-1,0 1,0-1,0 1,0-25,0 0,0-1,-25 1,0-25,25-25,-24 25,-1-24,25-1,-25-25</inkml:trace>
  <inkml:trace contextRef="#ctx0" brushRef="#br0" timeOffset="151879.5484">5755 11038,'24'0,"1"0,0 0,0 0,0 0,0 0,-1 0,1 0,0 0,-25 25,-25 0,25-1,-25-24,1 25,-1 0,0 25,0-25,0-1,0 1,1 0,24 0,24-25,1 0,-25-25,25 25,0 0,0 0,0 0,-1 0,1 0,-25 25,25-25,-25 25,0-1,0 1,0 0,-25 0,25 0,-25-1,25 1,-24 0,-1 0,0 0,0-25,0 0,0-25,1 0,24 0,-25 0,0 1,0-1,25 0,-25 0,1 0,48 50,1 0,0-25,0 0,0 0,-1 0,1 0,25 0,-25-25,24 0,1 1,-25-1,24 0,-24-25,0 26,0-1,0 0,-25 0,0 0,0 50,0 0,0 25,0-26,0 26,0-25,0 24,0 1,-25-25,25 24,25-24,-25 0,0 0,0 0,0-50,24 0,-24 0,0-24,0 24</inkml:trace>
  <inkml:trace contextRef="#ctx0" brushRef="#br0" timeOffset="152067.3687">6276 10889,'24'25,"-24"0,0 0,0 24,0 1,0-1,0 1,0 25,0-1,0 0,0-24,0 24,0 1,0-26,0 1,0 0,0-1,25-24,-25 0</inkml:trace>
  <inkml:trace contextRef="#ctx0" brushRef="#br0" timeOffset="152319.3323">6648 11088,'-25'0,"50"0,-1 0,1 0,0 0,0 0,0 0,24 0,-24 0,-25 24,-25-24,25 25,-25 0,1 0</inkml:trace>
  <inkml:trace contextRef="#ctx0" brushRef="#br0" timeOffset="152583.4973">6548 11361,'-24'0,"24"24,-25-24,50-24,-1 24,1-25,0 25,0 0,0 0,-25 25,24-25,-24 24,0 1,-24 25,24-25,0 24,-25-24,25 25,-25-26,25 1,25-25,-25-25,25 1,-25-26,24 0,1 1,0-1,0 1,0-1,-1 0,-24 1,0-1,0 0,0 1,-24 24</inkml:trace>
  <inkml:trace contextRef="#ctx0" brushRef="#br0" timeOffset="152824.2916">6648 10840,'0'0,"-25"-25,25 50,0-1,25-24,-25 50,24-25,1 24,0 1,-25 0,25 24,24 1,-24-1,0 0,0 1,0-1,0-24,-1 24,26-24,-25-1,0-24,-1 25,1-25,0-1,0-24,0 0,-25-24,0-1,0-25,-25-24,0 24,25-24</inkml:trace>
  <inkml:trace contextRef="#ctx0" brushRef="#br0" timeOffset="152980.202">6871 10790,'25'-25,"0"25,-25 25,24-25,1 0,0 0,0 25,0-25,-1 0,1 0,-25 25,25-1</inkml:trace>
  <inkml:trace contextRef="#ctx0" brushRef="#br0" timeOffset="154255.479">8458 11063,'-24'0,"24"25,0-1,0 1,0 0,24 25,-24-25,0-1,0 1,0 25,-24-25,24-1,0 26,0 0,0-26,0 26,0 0,0-26,0 1,0 25,0-1,0-24,0 25,0-25,0 24,0-24,0 25,0-26,0 1,0 0,0 0,0 0,0 24,0-24,0 0,0 25,0-26,0 1,0 25,0-25,0-1,0 1,24 0,-24 0,0 0,0-1,0 1,0 0,0 0,0 0,-24-1,24 1,0 0,0 0,0 0,0-1,0 1,0 0,0 0,0 0,0-1,0 1,0 0,0 0,0 0,0-1,0 1,0 0,0 0,0 0,0-1,0 1,0 0,0 0,0 0,0 0,0-1,0 1,0 0,0 0,0 0,0-1,0 1,0 0,0 0,0 0,0-1,0 1,0 0,0 0,0 0,0-1,0 1,0 0,0 0,0 0,0-1,-25-24,25 25,0 25,0-25,0-1,0 1,0 0,0 0,0 0,0-1,0 1,0 0,0 0,0 0,0-1,0 1,0 0,-25 0,25 0,0-1,0 1,0 0,0 0,0 0,25-50,-25 0,0-25,-25 1</inkml:trace>
  <inkml:trace contextRef="#ctx0" brushRef="#br0" timeOffset="156599.7849">13965 10988,'0'-24,"0"48,0 1,0 0,0 0,0 0,0-1,0 1,0 0,25-25,-25 25,0 0,0 0,0-1,0 1,0 0,0 0,0 0,0-1,0 1,0 0,0 0,0 0,0-1,0 1,0 0,0 0,0 0,0-1,25 1,-25 0,0 0,0 24,0-24,0 0,0 0,0 0,0-1,-25 1,25 0,0 0,0 0,0-1,0 26,0-25,0 0,0-1,0 1,0 0,0 0,0 0,0 24,0-24,0 0,0 0,0 0,0-1,0 1,25 0,-25 0,0 0,0-1,0 1,0 0,0 0,0 0,-25-1,25 1,0 0,0 0,0 0,0-1,0 1,0 0,0 0,0 0,0-1,0 1,0 0,0 0,0 0,0-1,0 1,0 0,0 0,0 0,0-1,0 1,0 0,0 0,0 0,0 0,0-1,0 1,0 0,0 0,0 0,0-1,0 1,0 0,0 0,0 0,0-1,0 1,0 0,0 0,0 0,0-1,0 1,25-25,-25 25,0 0,0 0,0-1,0 1,0 0,0 0,0 0,0-1,0 1,0 0,0 0,0 0,0-1,0 1,0 0,0 0,0 0,0-1,0 1,0 0,0 0,0 0,0-1,0 1,0 0,0 0,24-25,-24 25,0 0,0-1,0 1,0 0,0 0,0 0,0-50,-49-25,49 25,-25-24</inkml:trace>
  <inkml:trace contextRef="#ctx0" brushRef="#br0" timeOffset="160855.4838">13320 10964,'0'-25,"0"0,0 0,0 0,0 1,0-1,-25 0,1 0,-1 0,0 25,0-24,0 48,0-24,1 25,-1 0,0 0,0 0,0-1,25 1,-24 25,-1-25,25 24,0-24,-25 25,25-26,0 26,0-25,0 25,0-26,0 1,25 0,-25 0,0 0,25-1,-1-24,1 0,0-24,0-1,-25 0,25 0,-25 0,24 1,-24-26,25 25,-25 0,25-24,-25 24,25 0,-25 0,0 0,0 1,0-1,25 0,-25 0,0 0,0 1,25-1,-50 25,25 25,0-1,-25 26,25-25,0 24,-25-24,25 25,0-25,0-1,0 1,0 0,0 0,0 25,25-26,-25 1,0 0,0 0,25-25,-25 25,25-25,-1 0,1 0</inkml:trace>
  <inkml:trace contextRef="#ctx0" brushRef="#br0" timeOffset="161704.2154">13395 11187,'0'-25,"0"50,0 0,0 0,0-1,0 1,0 0,0 0,0 0,0-1,0 1,0-50</inkml:trace>
  <inkml:trace contextRef="#ctx0" brushRef="#br0" timeOffset="162135.4933">13543 11137,'-24'0,"24"25,0 0,0 0,0 0,0-1,0 1,0 0,0 0,0 0,0-1,0 1,0 0,0-50,0 0,24-24,-24 24,25 0,-25 0,25 1,-25-1,25 0,-25 0,25 50,-25 0,0 0,0-1,0 1,0 0,0 0,0 0,0-1,0 1,24 0,-24 0,25 0</inkml:trace>
  <inkml:trace contextRef="#ctx0" brushRef="#br0" timeOffset="163263.686">12353 11857,'0'-25,"0"0,25 25,-25-25,0 0,0 1,0-1,0 0,0 0,-25 0,25 1,-25-1,0 25,0 0,1 25,-1-1,0 26,0-25,0 24,25-24,-25 25,25-25,0 24,0 1,0-25,0 24,0-24,0 0,0 0,25-1,-25 1,25-25,0-25,0 1,0-26,-25 25,24 0,1-24,-25 24,25-25,-25 26,25-1,-25 0,0-25,25 26,-25-1,0 0,-25 50,25 0,0-1,-25 1,25 25,0-25,0-1,0 26,0-25,0 0,0-1,0 1,0 0,25 0,-25 0,25-25,-25 24,0 1,24-25,-24-25</inkml:trace>
  <inkml:trace contextRef="#ctx0" brushRef="#br0" timeOffset="163959.7277">12452 11956,'0'-25,"25"50,0 0,-1-25,-24 24,0 1,25 0,-50-25,25 25,-24 0,-1-25,25 24,-25 1,0-25,0 0,1 25,-1-25,50 0,-1 0,1 0,0 0,0 0,0 0,-1 0,1 0</inkml:trace>
  <inkml:trace contextRef="#ctx0" brushRef="#br0" timeOffset="164111.5012">12650 12105,'0'24,"0"1,0 0,0 0,-24 0,24 0</inkml:trace>
  <inkml:trace contextRef="#ctx0" brushRef="#br0" timeOffset="164611.7325">12700 12005,'0'25,"25"-25,-25 25,0 0,0 0,-25-1,25 1,0 0,0 0,0 0,0-50,0 0,25 25,-25-25,0 0,25 1,-25-1,0 0,24 0,-24 0,25 25,0 25,-25 0,0 0,0 0,0-1,0 1,0 0,0 0,0 0,25-25</inkml:trace>
  <inkml:trace contextRef="#ctx0" brushRef="#br0" timeOffset="164791.4413">12898 12105,'25'-25,"0"25,0 0,0-25,-1 25,1 0,0 0</inkml:trace>
  <inkml:trace contextRef="#ctx0" brushRef="#br0" timeOffset="165011.8215">13097 11906,'0'25,"0"0,0 0,0-1,0 1,0 25,0-25,0 24,0-24,0 25,0-25,0-1,0 26,0-25,0 0,0-1</inkml:trace>
  <inkml:trace contextRef="#ctx0" brushRef="#br0" timeOffset="165584.186">12005 12477,'0'25,"-24"-25,24 24</inkml:trace>
  <inkml:trace contextRef="#ctx0" brushRef="#br0" timeOffset="165803.5035">11385 12923,'-24'25,"48"0,-48-25</inkml:trace>
  <inkml:trace contextRef="#ctx0" brushRef="#br0" timeOffset="165979.4133">11088 13295,'-25'0,"25"25,-25-25</inkml:trace>
  <inkml:trace contextRef="#ctx0" brushRef="#br0" timeOffset="166151.0877">10567 13692,'-25'0,"25"25,-25 0</inkml:trace>
  <inkml:trace contextRef="#ctx0" brushRef="#br0" timeOffset="166355.3487">9922 14163,'-25'0,"25"25</inkml:trace>
  <inkml:trace contextRef="#ctx0" brushRef="#br0" timeOffset="167703.4358">9079 14287,'0'-24,"0"-1,0 0,-25 0,25 0,0 1,-25 24,0 0,0 0,0 0,1 24,-1 1,25 0,-25 0,0 24,0 1,1 0,-1 24,25-24,-25-1,25-24,0 25,0-25,0 24,25-24,-25 0,25 0,-1-25,1 0,-25-25,25 0,0 25,-25-25,25-24,-1 24,1-25,-25 25,25-24,-25 24,25-25,-25 26,0-1,0 0,0 0,25 0,-25 0,0 1,0 48,0 1,-25 0,25 0,0 0,0 24,0-24,0 25,0-25,0-1,0 1,0 25,0-25,25-1,-25 1,25-25,-1 0,1 25,0-50,0 25</inkml:trace>
  <inkml:trace contextRef="#ctx0" brushRef="#br0" timeOffset="169291.8495">9252 14536,'0'-25,"0"50,0-1,0 1,0 25,-25-25,25-1,0 1,0 0,0 0,0 0,0-50,0 0,0 0,0 0,25 1,-25-1,0 0,0 0,25 0,-25 1,25 24,-25-25,25 25,-25-25,24 50,-24 0,0-1,0 26,0-25,0 0,0-1,-24 1,24 0,0 0,24 0,1-25,0-25,0 0,-25 0,0 0</inkml:trace>
  <inkml:trace contextRef="#ctx0" brushRef="#br0" timeOffset="169824.2907">9575 14461,'0'25,"0"0,0 0,0-1,0 1,0 0,0 0,0 0,0-1,0 1,0 0,0 0,0-50</inkml:trace>
  <inkml:trace contextRef="#ctx0" brushRef="#br0" timeOffset="171147.5108">10021 11534,'-25'-25,"25"50,25-25,-25 25,0 25,25-26,0 26,-25 0,25-1,-1 1,1-1,0 26,-25-50,25 24,0-24,-25 0,24 0,-24-1,25 1,-25-50,0 1,0-26,0 25</inkml:trace>
  <inkml:trace contextRef="#ctx0" brushRef="#br0" timeOffset="171363.8755">10294 11485,'0'0,"-25"0,25 24,-25 1,25 25,-24-25,24 24,-25 1,0-1,0 26,0-1,1-24,-1-1,0-24,25 25,-25-25,0 24,25-24,-25 0,25 0,-24-50</inkml:trace>
  <inkml:trace contextRef="#ctx0" brushRef="#br0" timeOffset="171595.7265">9748 11881,'25'0,"0"0,0 0,-1 0,26 0,0 0,-1 0,26 0,-26-24,26 24,-50 0,24 0,1 0,-1 0,-24 24,25-24,-25 0,-1-24,1 24</inkml:trace>
  <inkml:trace contextRef="#ctx0" brushRef="#br0" timeOffset="172611.2415">12774 13072,'0'0,"-24"0,-1 25,0 0,25-1,-25 1,0 25,25 0,-24-1,24-24,0 25,-25-1,25 1,0-1,0 1,-25 0,25-1,0 1,25-1,-25 1,25 0,-25-1,0 1,24-25,1-1,-25 1,25 0,0-25,0 25,-1-25,-24 25,25-25,0 0,0-25,0 25,-1-25,1 0,-25 0,25 1,0-26,0 0,-1 1,-24-1,25 1,-25 24,25-25,-25 1,0-1,0 0,0 1,0-1,0 1,0-1,0 0,-25 1,25 24,-25-25,25 1,-24 24,24 0,-25 0,0 0,25 1,-25 24,0-25,1 25,-1 0,0 0,0 0,0 25,1-25,-1 24,0 1,0 25,0-25,1-1,24 26</inkml:trace>
  <inkml:trace contextRef="#ctx0" brushRef="#br0" timeOffset="177651.4905">1960 15602,'0'-25,"0"1,-25 24,0 0,0 24,0-24,1 25,-1-25,0 25,0 0,0 0,-24-1,24-24,25 25,-25 0,0-25</inkml:trace>
  <inkml:trace contextRef="#ctx0" brushRef="#br0" timeOffset="177832.1434">1712 15751,'24'0,"1"25,-25 0,0-1,25 1,-25 25,0-25,0 24,0-24,0 25,0-1,0 1,-25-1,25 1,0-25,0 24,0-24,0 0,0 0,0-50</inkml:trace>
  <inkml:trace contextRef="#ctx0" brushRef="#br0" timeOffset="178087.4611">1811 15974,'0'0,"0"-25,25 25,-25-24,24-1,1 25,0-25,0 0,0 25,-1-25,1 25,0 0,0 25,-25 0,0 0,0 0,0-1,-25 1,25 0,-25 0,25 24,-25-24,1 0,-1 0,25 0,-25-1,0 1,0 0,1-50</inkml:trace>
  <inkml:trace contextRef="#ctx0" brushRef="#br0" timeOffset="178239.7324">1786 15999,'25'-25,"0"50,-1 0,-24 0,25-1,25 1,-25 0,-1 25,1-26,25 26,-1-25,1 24,0-24,-26-25,26 25,0-25,-1 0</inkml:trace>
  <inkml:trace contextRef="#ctx0" brushRef="#br0" timeOffset="178627.8505">2480 15726,'0'25,"25"-25,0 0,0 0,0 0,24 0,-24-25,25 25,-25-25,-1 25,1 0,0-24,0 24,-50 0,25 24,-25-24,0 25,25 0,-24-25</inkml:trace>
  <inkml:trace contextRef="#ctx0" brushRef="#br0" timeOffset="178803.6662">2654 15801,'0'0,"0"24,0 1,0 0,0 0,0 0,0 24,0 26,0-26,0 26,0-1,0 0,0 1,25-25,-25-1,0 1,0-25,0 24,0-98,0 24</inkml:trace>
  <inkml:trace contextRef="#ctx0" brushRef="#br0" timeOffset="178975.5545">2729 16049,'24'0,"1"0,-25 24,25-24,0 0,0 25,-1-25,-24 25,25-25,-25 25,25-25,0 0</inkml:trace>
  <inkml:trace contextRef="#ctx0" brushRef="#br0" timeOffset="179287.5154">3299 15751,'25'0,"-25"25,25-25,-1 0,1 0,0 0,0 25,0-25,-1 0,1 0,0 0,-25-25,-25 50</inkml:trace>
  <inkml:trace contextRef="#ctx0" brushRef="#br0" timeOffset="179467.3895">3299 15900,'25'0,"0"0,-1 0,1 0,0 0,0 0,0 0,-1 0,1 25,-25-1,-25 1</inkml:trace>
  <inkml:trace contextRef="#ctx0" brushRef="#br0" timeOffset="179631.5295">3249 16148,'0'-25,"25"25,0 0,25 0,-26 0,1-25,25 25,-25 0,-1 0,1 0,25-25,-25 25,-1 0,1-24,0 24</inkml:trace>
  <inkml:trace contextRef="#ctx0" brushRef="#br0" timeOffset="180731.8393">3820 15404,'-25'0,"0"25,1-1,24 1,-25 0,25 0,0 0,0-1,25-24,-25 25,24-25,1 0,0 0,0 0,0-25,-1 1,26 24,-25-25,0 0,-1 25,1 0,-50 25,1 0,24-1,-25-24,0 25,0 25,0-25,25-1,-24 26,-1-25,0 24,25 1,0-25,-25 24,25 1,0 0,0 24,0-24,0-1,0 1,0-25,0-1,0 1,0 0,25-25,-25-25,0 0,0-24,25 24,-25-25,0 1,25-1,-25 1,24-1,-24 25,0-24,25-1,-25 25,25-24,0 24,-25 0,25 0,-25 0,24 25,1-24,0-1,0 25,0 0,-1 0,1 25,0-25,-25 24,25-24,-25 25,0 0,25 25,-25-26,0 1,0 25,0-1,24 1,-24 0,0-1,25 1,-25 24,0-24,25-25,-25 24,0-24,25 0,-25 0,-25-25,0-25,0 0,1 25,-1-50,0 26,0-1,0-25,1 1,-26 24,25 0,0-25,-24 50,24-24,0 24,0 0,1 0,48-25,1 25,0-25,0 0,24 0,-24 1,0 24,0-25,0 25,-1-25,1 25,0-25,-50 50,0 0,25 0,-24-1,-26 26,25-25,0 24,-24 1,24-25,0 0,25-1,-25 1,1 0,24 0,24-25,-24-25,25 25,0-25,0 0,0 1,-1-1,26 0,-25 0,0 0,-1 1,1-1,0 0,0 0,-25 0,-25 1</inkml:trace>
  <inkml:trace contextRef="#ctx0" brushRef="#br0" timeOffset="180931.5239">4043 15726,'0'0,"0"-25,0 50,0 25,0-25,0 24,0 1,0-1,0 1,0 24,25-24,-25 24,0 1,0-1,0-24,0 0,0-1,0 1</inkml:trace>
  <inkml:trace contextRef="#ctx0" brushRef="#br0" timeOffset="181640.0552">4738 15528,'0'-25,"0"50,-25 0,25-1,0 1,-25-25,25 25,-25 0,0 0,25-1,-24-24,24 25,-25-25,50 0,-1 0,1-25,0 25,0 0,0 0,-25 25,0 0,0 0,-25 0,25-1,-25 1,25 25,-25-25,25-1,-25-24,25 25,0-50,25 1,0 24,0 0,0 24,-25 1,0 0,0 0,0 0,0 24,0-24,-25 0,25 0,0-75</inkml:trace>
  <inkml:trace contextRef="#ctx0" brushRef="#br0" timeOffset="181828.3051">4911 15429,'0'24,"25"-24,0 25,0-25,-25 25,25-25,-1 25,1-25,0 25,0-25,-25 24,0 1,-25-25</inkml:trace>
  <inkml:trace contextRef="#ctx0" brushRef="#br0" timeOffset="182175.3744">4862 15801,'25'0,"-1"0,1-25,0 25,0-25,24 25,-24 0,0-25,0 25,24 0,-24 0,-25 25,0 0,-25-25,1 25,-1-1,0-24,0 25,25 0,0 0,0 0,0-1,25 26,-25 0,0-1,25 1,-25-1,0 1,0 0,0-26,0 26,0-25,0 0,-25-25,0 0,25-25,-25 0,1 0,-1 0</inkml:trace>
  <inkml:trace contextRef="#ctx0" brushRef="#br0" timeOffset="183204.7201">5407 15577,'-24'0,"48"0,1 0,0 25,0-25,0 0,-1 0,1 0,0 0,0 0,-25-25,0 50,-25-25,0 25,25 0,-25-25,1 49,-1-24,0 0,0 0,25 0,0-1,0 1,25-25,0 0,0 0,-1 0,1 0,0 0,0 0,0 25,-25 0,0 0,0-1,0 1,0 0,-25 0,25 0,-25-1,25 1,-25 0,25 0,-25-25,25 25,-24-25,-1 24,0-24,0-24,0 24,1 0,24-25,-25 25,0-25,25 0,-25 25,25-25,0 1,25 24,0 24,0-24,-1 0,1 0,0 0,25-24,-26 24,1-25,0 0,25 25,-26-25,-24 0,25 1,-25-1,25 0,-25 0,25 0,-25 1,0-1,0 0,25 50,-25 0,0 24,24-24,-24 0,0 24,0-24,0 0,0 0,0 0,25-25,-25-25,0-25,0 25,25-24,-25-1,25 1,-25-26,25 26,-25-1,25 0,-25 1,24 24,-24 0,0 0,0 50,0 0,0 25,25-26,-25 51,0-26,0 26,0-26,0 26,0-1,0 1,25-26,-25 26,0-26,25 1,-25-25,0-1,0 1,0-50</inkml:trace>
  <inkml:trace contextRef="#ctx0" brushRef="#br0" timeOffset="183451.6122">6201 15701,'25'0,"0"0,0 0,-1 0,1 0,0-24,0 24,0 0,-25 24,-25 1,0 0,0 0</inkml:trace>
  <inkml:trace contextRef="#ctx0" brushRef="#br0" timeOffset="183715.4667">6102 15925,'-25'-25,"50"25,0 0,0 0,-1 0,1 0,-25 25,25-25,-25 24,25 26,-25-25,-25 24,25 1,0-25,0 24,-25-24,25 0,0 0,25-75,-25 25,25-24,0-1,-1 1,-24-1,25-24,0 24,-25 0,25 1,-25-1,0 1,0-1,0 25,-25 0</inkml:trace>
  <inkml:trace contextRef="#ctx0" brushRef="#br0" timeOffset="183927.7843">6300 15478,'-24'0,"48"0,-48 25,48 0,-24 0,25-1,0 26,0 24,0-24,-1 24,1 1,0-1,0 1,24-26,-24 26,0-26,25 1,-26-25,1-1,0 1,0 0,0-25,-25-25,0 0,-25-24</inkml:trace>
  <inkml:trace contextRef="#ctx0" brushRef="#br0" timeOffset="184076.3726">6400 15304,'0'25,"24"-25,1 0,0 25,0-25,0 25,-1-25,1 0</inkml:trace>
  <inkml:trace contextRef="#ctx0" brushRef="#br0" timeOffset="185248.7319">8434 15503,'0'0,"0"-25,0 0,0 1,0 48,0 1,24 0,-24 0,0 0,0 24,0-24,0 25,0-1,0 1,-24-1,24-24,0 25,0-1,0 1,0-25,0 24,0 1,0 0,0-1,0 1,0-25,0-1,0 26,0 0,0-1,0-24,0 25,0-1,0 1,0-25,24 24,-24-24,0 25,0-25,0-1,0 26,-24-25,24 24,24-24,-24 0,0 0,0 24,0-24,0 0,25 25,-25-26,0 1,0 0,0 0,0 0,0 24,0-24,0 0,0 0,0-1,0 1,0 0,0 0,0 0,0 0,0 24,0-24,0 0,0 0,0-1,0 1,0 0,0 0,0 0,0-1,-25 1,25 0,0 0,0 0,0-1,0 1,0 0,0 0,0 0,0-1,0 1,0 0,0 0,0 0,0-1,0 1,0 0,0 0,-24 0,24-1,0 1,0 0,0 25,0-26,0 1,0 25,0-25,0 24,0-24,0 0,0 0,0 24,0-24,0-50</inkml:trace>
  <inkml:trace contextRef="#ctx0" brushRef="#br0" timeOffset="186887.6371">13915 15354,'25'-25,"0"50,-25 0,0 0,0 0,0-1,0 1,0 0,0 0,0 0,0-1,0 1,-25 0,25 0,0 0,0-1,25 1,-25 0,0 0,0 0,-25-1,25 1,0 0,0 0,0 24,0-24,0 0,0 0,0 0,0-1,0 1,0 25,0-25,0-1,0 1,0 0,0 0,0 24,0-24,0 25,0-25,0 0,25-1,-25 1,0 0,0 0,0 0,0 24,0-24,0 25,0-26,0 1,0 0,0 0,25 0,-25 24,0-24,0 0,0 0,0-1,0 1,0 0,0 25,0-26,0 26,0-25,0 0,0-1,0 1,0 0,25-25,-25 50,0-26,0 1,0 0,0 0,0 0,0-1,0 1,0 0,0 0,0 0,0 0,0-1,0 1,0 0,0 0,0 0,0-1,24 1,-24 0,-24 0,24 0,0-1,0 1,0 0,0 0,0 0,0-1,0 1,0 0,0 0,0 0,0-1,0 1,0 0,0 0,0 0,0-1,0 1,0 0,0 0,0 0,0-1,0 1,0 0,0 0,0 0,0-1,0 1,24 0,-24 0,0 25,0-1,0-24,0 0,0-75</inkml:trace>
  <inkml:trace contextRef="#ctx0" brushRef="#br0" timeOffset="187832.2503">13146 15453,'0'-24,"0"-1,0 0,0 0,0 0,0 0,-24 25,24-24,0-1,-25 25,0-25,0 25,0 0,1 25,-1-25,0 49,25-24,-25 0,0 25,25-1,-24 1,24 0,0-26,0 26,0 0,0-26,24 1,-24 0,25-25,0 0,0-25,0 0,-1 1,-24-26,25 0,0 26,-25-26,25 25,-25-24,25 24,-25 0,0 0,0 50,0 0,0 0,-25 24,25-24,0 25,0-26,0 26,25-25,-25 0,0-1,24 1,-24 0,0 0,25-25</inkml:trace>
  <inkml:trace contextRef="#ctx0" brushRef="#br0" timeOffset="188019.0538">13271 15553,'0'24,"0"1,0 0,0 0,0 0,0-1,0 1,0 0,0 0,0 0,0-1,0 1</inkml:trace>
  <inkml:trace contextRef="#ctx0" brushRef="#br0" timeOffset="188332.2791">13419 15602,'0'25,"0"0,0 0,0 24,0-24,0 0,0 24,0-24,0 0,25-25,-25-25,0 0,0 1,25-1,-25-25,25 25,-25 1,0-1,25 0,-25 0,0 50,0 0,24 0,-24-1,0 1,0 25,0-1,25-24,-25 0,0 0,25 0,-25-1,25-24,0 0</inkml:trace>
  <inkml:trace contextRef="#ctx0" brushRef="#br0" timeOffset="189059.9319">12278 16073,'0'0,"0"-24,0-1,0 0,0 0,0 0,-24 1,-1-1,0 25,0 0,0 0,0 0,1 25,-1-1,0 26,-25-25,26 49,-1-24,25-1,-25 1,25 0,0-1,0-24,25 0,-25 0,25-25,-1 0,1-25,-25 0,25 0,0 0,0-24,-1-1,1 25,0-24,-25 24,25-25,-25 26,0-1,0 0,25 25,-50 0,25 25,0 24,0-24,0 25,0-1,0 1,0 0,0-26,25 26,-25-25,0 25,25-26,-1 1</inkml:trace>
  <inkml:trace contextRef="#ctx0" brushRef="#br0" timeOffset="189399.7878">12353 16173,'25'24,"-1"1,1-25,-25 25,25-25,0 25,-25 0,0-1,-25-24,25 25,-25 0,0-25,1 25,-1 0,0-25,0 0,50 0,0 0,0 0,-1 0,1 0,0 0,0 0,0-25</inkml:trace>
  <inkml:trace contextRef="#ctx0" brushRef="#br0" timeOffset="189600.1129">12601 16371,'25'0,"-25"25,0 0,0 0,0-1,-25 1,25 0,0 0,-50-25,50 25</inkml:trace>
  <inkml:trace contextRef="#ctx0" brushRef="#br0" timeOffset="190151.7445">12799 16173,'-25'24,"25"1,0 0,25 0,-25 0,0 24,0-24,0 0,0 0,0 0,0-1,0-48,0-1,25 0,-25 0,0-25,25 26,-25-1,25-25,-25 25,0 1,24 48,-24 1,0 0,0 0,0 24,0-24,25 0,-25 25,0-25,0-1,0 1,0-50</inkml:trace>
  <inkml:trace contextRef="#ctx0" brushRef="#br0" timeOffset="190311.6267">12948 16247,'25'25,"0"-25,-1 25,1-25,0 0,0-25</inkml:trace>
  <inkml:trace contextRef="#ctx0" brushRef="#br0" timeOffset="190484.3382">13097 16123,'0'25,"0"0,0-1,0 1,0 25,0-25,0 24,0 1,25-25,-50 24,25-24,0 0,0 0</inkml:trace>
  <inkml:trace contextRef="#ctx0" brushRef="#br0" timeOffset="191239.6288">11832 16619,'-25'0</inkml:trace>
  <inkml:trace contextRef="#ctx0" brushRef="#br0" timeOffset="191455.4084">11559 16867,'0'0,"0"25,-25-25,25 25,-25-25,1 25</inkml:trace>
  <inkml:trace contextRef="#ctx0" brushRef="#br0" timeOffset="191687.756">10517 17562,'0'0,"-25"0,1 0,24 25</inkml:trace>
  <inkml:trace contextRef="#ctx0" brushRef="#br0" timeOffset="191883.4885">10120 17884,'-24'0,"24"25,-25-50</inkml:trace>
  <inkml:trace contextRef="#ctx0" brushRef="#br0" timeOffset="192067.8549">9426 18380,'-25'-25,"50"1</inkml:trace>
  <inkml:trace contextRef="#ctx0" brushRef="#br0" timeOffset="192747.5361">9227 18281,'0'0,"0"-25,-24 0,24 1,0-1,-25 0,25 0,-25 0,0 1,0-1,1 25,-1 0,25 25,-25-25,25 49,-25-24,0 25,25 24,-25-24,25-1,0 1,0-1,0 1,0-25,0 25,25-26,0 1,0-25,0 0,0-49,-1 24,1 0,-25-25,25 25,-25-24,25-1,-25 25,0-24,0 24,0 0,0 0,0 1,0 48,0 1,25 0,-25 25,0-26,0 26,0-25,24 0,-24 24,0-24,25 25,-25-25</inkml:trace>
  <inkml:trace contextRef="#ctx0" brushRef="#br0" timeOffset="193059.8824">9327 18380,'0'25,"0"0,24 0,-24 24,0 1,0-25,25 0,-25-50,0 0,0 0,25-25,-25 26,0-1,25 0,-25 0,25 25,-25 25,0 0,24 0,-24-1,0 1,25 0,-25 0,0 0,25 24,-25-24,25-74,-25-1</inkml:trace>
  <inkml:trace contextRef="#ctx0" brushRef="#br0" timeOffset="193227.3232">9649 18380,'0'25,"0"0,25 24,-25-24,0 25,0-25,0 0,25-1,-25 26,24-25</inkml:trace>
  <inkml:trace contextRef="#ctx0" brushRef="#br0" timeOffset="193695.4261">12353 17537,'0'0,"0"-25,25 25,-25 25,24 25,1-1,0 1,99 322,-99-298,0-24,-1 24,1-24,0-25,0-1,-25 1,25-25,-25-25,-25 1,25-26</inkml:trace>
  <inkml:trace contextRef="#ctx0" brushRef="#br0" timeOffset="193908.2145">12725 17587,'-25'24,"25"1,-25 0,25 25,-25-26,25 26,-24 0,-1-1,0 26,0-26,0 1,1-1,-1 1,0-25,0 24,0-24,1-25,-1 0</inkml:trace>
  <inkml:trace contextRef="#ctx0" brushRef="#br0" timeOffset="194107.5326">12179 17983,'0'-24,"25"24,0 0,24 0,1 0,0-25,-1 25,26-25,-26 25,26-25,-26 25,1 0,-1 0,1 0,-25 0,0 0,-1 0,1 0,0-25,-50 1</inkml:trace>
  <inkml:trace contextRef="#ctx0" brushRef="#br0" timeOffset="194892.1758">10071 15925,'-25'-25,"0"0,0 50,25 0,0-1,-25 1,25 25,0-1,-24 1,24 0,0 24,0 0,0-24,0 25,24-26,-24-24,25 25,-25-1,25-24,0 0,0 0,0-1,-1 1,26 0,-25 0,0-25,-1 0,1 0,25 0,-25-25,-1 0,1 0,0 1,0-26,0 0,-1 1,1-1,-25 1,25-1,-25 0,0 1,0-1,0 0,-25 1,25-1,-25 25,25-24,-24 24,-1-25,0 26,0-1,0 0,1 25,-1-25,0 25,0 0,0 0,1 25,-1-25,0 25,0 0,0 24,1-24,24 25,-25-26,25 26</inkml:trace>
  <inkml:trace contextRef="#ctx0" brushRef="#br0" timeOffset="195764.3112">14461 12427,'0'0,"0"25,25-25,0-25,0 25,-1 0,26 0,-25 0,0 0,24 0,-24-25,25 25,-26 0,1 0,0 0,0 0,-50 0,0 0,0 25</inkml:trace>
  <inkml:trace contextRef="#ctx0" brushRef="#br0" timeOffset="196016.3544">14461 12675,'-25'0,"50"0,0 0,0 0,24-25,-24 25,25 0,-25-24,24 24,-24 0,25-25,-26 25,1 0,0 0,0 0,0 0,-25-25</inkml:trace>
  <inkml:trace contextRef="#ctx0" brushRef="#br0" timeOffset="196367.8204">15478 12254,'0'0,"25"-25,0 0,0 0,-1 25,1-25,0 25,0 0,0 25,-1-25,-24 25,0 0,25 0,-50-25,25 24,0 1,-24 0,24 0,0 0,-25-1,25 1,-50-50</inkml:trace>
  <inkml:trace contextRef="#ctx0" brushRef="#br0" timeOffset="196507.7568">15677 12675,'0'25,"0"0,24 0,1-25,-50-25,50 25</inkml:trace>
  <inkml:trace contextRef="#ctx0" brushRef="#br0" timeOffset="197095.5137">14536 16768,'0'25,"24"-25,-24 25,25-25,0 0,25 0,-26 0,26 24,-25-24,24 0,-24 0,0 0,0-24,0 24,-1 0,1 0,-25 24,-25-24,1 0</inkml:trace>
  <inkml:trace contextRef="#ctx0" brushRef="#br0" timeOffset="197331.5862">14536 17066,'24'0,"1"0,0 0,0 24,0-24,24 0,-24 0,25 0,-26 0,26-24,0 24,-26 0,1-25,0 25,0 0,0-25</inkml:trace>
  <inkml:trace contextRef="#ctx0" brushRef="#br0" timeOffset="197655.7517">15503 16718,'0'-24,"0"-1,0 0,25 0,-25 0,25 25,-1-24,26 24,-25 0,0 0,-1 0,-24 24,25 1,0 0,-25 0,0 0,0-1,0 26,0-25,-25 24,0 1,25-25,-24 0,-1 24,25-24,-25 0,0-25</inkml:trace>
  <inkml:trace contextRef="#ctx0" brushRef="#br0" timeOffset="197792.1376">15652 17264,'0'0,"0"25,25 0,-25-1,24 1,1 0,-25 0,25-25,-25-25</inkml:trace>
  <inkml:trace contextRef="#ctx0" brushRef="#br0" timeOffset="241243.7445">0 992,'0'0,"0"1389,0 50</inkml:trace>
  <inkml:trace contextRef="#ctx0" brushRef="#br0" timeOffset="1.51345E6">17537 7268,'25'-25,"0"0,-25 0,24 25,-24-24,0-1,0 0,0 0,0 0,-24 1,24-1,-25 0,0 0,25 0,-25 25,0 0,0 0,1 25,-1-25,0 25,0 0,0 0,25-1,-24 1,24 25,-25-25,25 24,-25 1,25-1,0 1,0 0,0-1,0-24,0 25,25-26,-25 1,25-25,-25 25,24-25,1 0,0 0,0 0,0-25,-1 0,1 1,0-1,-25 0,25-25,0 26,-25-26,25 25,-25-24,24 24,-24-25,0 25,0-24,0 24,0 0,0 0,0 50,0 0,0 0,-24 0,24 24,0 1,0-25,0 24,0 1,0-1,0 1,24-25,-24 0,0-1,25 1,-25 0,25-25,-25 25,25-25,0 0</inkml:trace>
  <inkml:trace contextRef="#ctx0" brushRef="#br0" timeOffset="1.51367E6">17909 7268,'0'25,"0"-1,0 1,0 0,0 0,0 0,0-1,0 100,0-99,0 0,0 0</inkml:trace>
  <inkml:trace contextRef="#ctx0" brushRef="#br0" timeOffset="1.51385E6">18058 7268,'0'25,"0"-1,0 1,0 0,25 0,-25 0,0 24,0-24,0 0,0 0,24-1,-24 1</inkml:trace>
  <inkml:trace contextRef="#ctx0" brushRef="#br0" timeOffset="1.51452E6">18678 7094,'0'0,"0"-25,0 1,0-1,0 0,0 0,0 0,0 1,-25-1,25 0,0 0,-25 25,25-25,-24 25,-1 0,0 0,0 25,0 25,0-25,1 49,-1-24,25-1,-25 1,25-1,0 26,0-26,0 1,0 0,25-26,-25 26,25-25,-25 0,24-25,1 0,0 0,0-25,0 0,-25 0,25-24,-1 24,-24-25,0 25,25-24,-25 24,0 0,0-24,25 24,-25 0,0 50,0 0,0-1,0 26,0-25,0 24,25 1,-25-25,0 0,25-1,-25 1,0 0,24 0,-24 0</inkml:trace>
  <inkml:trace contextRef="#ctx0" brushRef="#br0" timeOffset="1.51483E6">18926 7193,'0'25,"25"-25,-25 25,25-25,-25 25,24-25,-24 25,0-1,0 1,0 0,-24 0,-1 0,0-1,0 1,25 0,-25-25,25 25,-24 0,48-1,1-24,0-24,0 24,0 0,-1 0,1-25,0 0</inkml:trace>
  <inkml:trace contextRef="#ctx0" brushRef="#br0" timeOffset="1.51514E6">19149 7218,'25'0,"0"0,0 25,-1-25,-24 25,25 0,0-25,-25 24,0 1,25 0,-25 0,-25 0,25-1,-25 1,0 25,25-25,-24-1,-1-24,25 25,-25-25,50 0,0 0,-1 0,1 0,0 0,0-25,0 25,-1 0,1-24,0 24</inkml:trace>
  <inkml:trace contextRef="#ctx0" brushRef="#br0" timeOffset="1.51531E6">19745 7243,'24'0</inkml:trace>
  <inkml:trace contextRef="#ctx0" brushRef="#br0" timeOffset="1.51551E6">20340 7169</inkml:trace>
  <inkml:trace contextRef="#ctx0" brushRef="#br0" timeOffset="1.51623E6">20960 6945,'0'0,"0"-24,0-26,0 25,0 0,0 0,0 1,0-1,-25 0,25 0,0 0,-25 25,1 25,-1-25,0 25,0 25,0-1,1 1,-1 0,0-1,0 26,0-1,25-24,0 24,-25-24,25-1,25-24,-25 0,0 24,25-24,0-25,0-25,0 25,-25-24,24-26,1 25,0-24,0 24,0-25,-1-24,-24 24,25 1,-25 24,25 0,-25 0,0 0,0 50,0 0,0 0,-25 0,25 24,0 1,0-25,0 24,0 1,0-1,25-24,-25 25,0-25,25 24,-25-24,25-25,-1 25,1-25</inkml:trace>
  <inkml:trace contextRef="#ctx0" brushRef="#br0" timeOffset="1.51657E6">21183 7193,'0'25,"0"0,0 0,0 0,0-1,25 1,-25 25,0-25,0-1,0 1,-25 0,25 0,25-50,-25 0,0 0,25 1,-25-1,25-25,-25 25,24 1,1-1,-25 50,0-1,25 1,-25 25,0-25,0-1,0 1,25 0,-25 0</inkml:trace>
  <inkml:trace contextRef="#ctx0" brushRef="#br0" timeOffset="1.51704E6">21530 7243,'-24'25,"24"0,0-1,0 1,0 0,0 0,0 0,0-1,0 1,0 0,0 0,-25 0,25-1,25-48,-25-1,0 0,24 0,-24 0,25-24,0 24,-25 0,25 0,-25 1,25-1,-25 0,24 25,1 0,-25 25,0 0,0-1,0 26,0-25,-25 0,25 24,0-24,0 0,0 0,25-1,-25 1,0 0,25-25,0 0,-25-25,25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26:52.4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9947 1215,'24'-24,"-48"48,-1-24,25 25,-25 25,0-25,0 24,25-24,-24 0,-1 0,0-1,0 1,25 0,0 0,0-50,25 0,0 0,-25-24</inkml:trace>
  <inkml:trace contextRef="#ctx0" brushRef="#br0" timeOffset="188.2786">10021 1191,'0'24,"0"1,0 0,-25 0,25 0,-25 24,1-24,-1 25,0-26,-25 26,26-25,-1 24,0-24,25 25,-25-25,25-50</inkml:trace>
  <inkml:trace contextRef="#ctx0" brushRef="#br0" timeOffset="375.9396">9947 1389,'0'25,"0"0,24-1,-24 1,0 25,0-1,0 1,-24 0,24-1,0-24,0 25,0-1,0-24,0 0,0 0,0 0,0-50</inkml:trace>
  <inkml:trace contextRef="#ctx0" brushRef="#br0" timeOffset="616.2861">10220 1240,'0'0,"-25"0,25-25,25 50,-1-25,1 0,0 0,0 0,0 0,-1 0,1 0,0 0,0 0,-50 0,25 25,-25-25</inkml:trace>
  <inkml:trace contextRef="#ctx0" brushRef="#br0" timeOffset="820.6421">10120 1513,'-24'0,"48"0,1 0,0 0,0 0,0 0,24-25,-24 25,25-25,-1 25,-24 0,0-24,24 24,-24 0,0 0,0 0,0 0,-50 0,25 24,-25-24,0 0</inkml:trace>
  <inkml:trace contextRef="#ctx0" brushRef="#br0" timeOffset="1008.758">10368 1488,'0'0,"0"25,0 0,25 0,-25 24,0 1,0 0,0 24,0-24,0 24,0-24,0-1,0-24,0 25,0-26,0 1,0 0,0 0,0-50,-25 0,25-24,0-1</inkml:trace>
  <inkml:trace contextRef="#ctx0" brushRef="#br0" timeOffset="1760.9676">10716 1290,'24'0,"-24"25,25-25,0 0,0 0,0 0,-1 0,1 0,0 0,0 0,-25 24,25 1,-25 0,-25 0,0 0,0-1,0 1,1 25,-1-25,-25-1,50 1,-25-25,25 25,25-50,0 0,0 25,0-24,-1-1,1 25,0-25,0 25,0 25,-25 0,-25 24,25-24,-25 25,25-25,-25 24,0 1,25-25,-24 24,24-24,-25 0,0 0,0-50,25 0,-25 25,1-25,24 0,-25 1,0-1,0 0,25 0,50 50,-25-25,-1 0,1 0,25-25,-25 0,24 1,-24-26,25 25,-1-25,-24 1,0-1,24 1,-24 24,-25-25,25 25,-50 50,25 0,0 0,0 0,0 24,0 1,0-1,0 1,0 0,0-1,0-24,0 25,0-25,25-1,-25 1,0-74,0 24,0 0</inkml:trace>
  <inkml:trace contextRef="#ctx0" brushRef="#br0" timeOffset="1952.0633">11311 1191,'0'-25,"0"50,25-25,-25 24,0 26,0 0,0-1,0 1,0 24,0-24,0 24,0 1,0-26,0 26,0-26,0 1,0 0,0-1,0-24,0 0</inkml:trace>
  <inkml:trace contextRef="#ctx0" brushRef="#br0" timeOffset="2208.7978">11609 1414,'0'-25,"24"0,1 25,0 0,0 0,0 0,-1 0,26-25,-25 25,0 0,-1 0,-24 25,-24 0,-1 0,0 0</inkml:trace>
  <inkml:trace contextRef="#ctx0" brushRef="#br0" timeOffset="2652.4086">11534 1637,'0'0,"25"0,0 0,0 0,-1 0,1 25,-25 0,0 0,0 24,0-24,0 25,-25-26,25 1,0 0,0 0,0-50,0 0,25-24,-25 24,25-25,-25 1,25-1,-25 0,25-24,-25 24,0-24,24 24,-24 1,0-1,-24 25,24 0,0 1,-25-1,25 50,0-1,0 1,25 0,-25 25,24-1,-24 1,25-1,0 26,0-26,0 26,-1-1,1 1,0-1,0-24,0 24,-1-49,1 25,0-26,-25 1,25 0,-25 0,0-50,0 0,-25-24,25 24,-25-25</inkml:trace>
  <inkml:trace contextRef="#ctx0" brushRef="#br0" timeOffset="2804.3423">11832 1141,'25'0,"-1"0,1 0,0 25,0-25,0 0,-25 25,24-25,1 24</inkml:trace>
  <inkml:trace contextRef="#ctx0" brushRef="#br0" timeOffset="3228.3705">12303 1290,'25'0,"0"0,-25 25,25-25,-25 24,24-24,1 25,0-25,0 25,-25 0,-25 0,0-1,0-24</inkml:trace>
  <inkml:trace contextRef="#ctx0" brushRef="#br0" timeOffset="3812.0684">12229 1488,'25'25,"-1"0,-24 0,0-1,0 1,0 25,0-25,0 24,0-24,0 25,0-25,0-1,0 1,0 0,25-50,-25 0,0 1,0-1,25-25,-25 25,25-24,0-1,-25 0,24 26,1-1,0 0,0 25,0 0,-25 25,0 0,0-1,-25 26,25-25,0 0,-25 24,25-24,0 0,0-50,25 0,-25 1,25-1,-1 25,1-25,0 0,0 25,24 0,-24 0,0 0,0 25,-25 0,0 0,-25-1,25 1,-25 0,25 0,-25 0,1-1,-1 1,0 0,0 0,0-25,1-25,24-25,0 26,0-1,24 0,1-25,-25 26,25-26,0 25,0 0</inkml:trace>
  <inkml:trace contextRef="#ctx0" brushRef="#br0" timeOffset="4148.0609">12824 1315,'0'49,"0"-24,0 0,0 0,0-1,0 26,0-25,0 0,0 24,0-24,25-25,-25-25,25 0,-25 1,24-1,1 0,-25 0,25 0,0 1,0 24,-1 0,1-25,0 25,0 0,0 0,-1 0,1 25,0-25,-50 24,0-24,1 0,-1 0</inkml:trace>
  <inkml:trace contextRef="#ctx0" brushRef="#br0" timeOffset="5056.3493">12998 1215,'0'0,"-25"0,25-24,0-1,0 50,0 24,0-24,0 49,0-24,0 24,0 1,0-1,0 26,0-26,0 0,-25-24,25 0,0-26,25 1,-25-50,25 1,-25-1,24-25,-24-24,25 24,-25-24,25-1,-25 1,25-1,-25 26,25-1,-25 1,24 24,1 25,0 25,-25-1,25 1,-25 0,25-25,0 25,-1-25,1 0,0-25,25 25,-26 0,1-25,0 25,0-25,0 25,-1 0,-24-24,-24-1,-1 25,0-25,0 25,0-25,1 25,24-25,-25 25,25-24,-25-1,25 50,0-1,0 1,0 0,0 25,0-1,0 1,0-1,0 1,0 0,0-1,0-24,0 25,-25-50,25 25,0-1,0-48,-25-1,1 0,24 0,-25 0,0 0,50 50,0-25,-1 0,1-25,0 25,0 0,0 0,-1 0,1 0,25 0,-25 0,-25 25,24-25,-24 25,-24 0,-1 0,0 0,0-1,0 1,-24 0,24 0,0 0,-24-1,24-24,0 25,0-25,50 0,0 0,0-25,24 25,-24 0,0 0,0 0,-1 0,26 0,-25 0,0 0,24 0,-24 0,0 0,0 0,-1-24</inkml:trace>
  <inkml:trace contextRef="#ctx0" brushRef="#br0" timeOffset="5308.7623">13717 1191,'25'0,"0"0,24 0,-24 0,25 0,-26 0,26 0,-25 0,0 0,24 0,-24 0,-25 24,-25 1,0-25,1 0,-1 0</inkml:trace>
  <inkml:trace contextRef="#ctx0" brushRef="#br0" timeOffset="5472.1904">13841 1265,'-25'0,"0"0,1 25,24 0,-25-1,25 1,0 25,0-1,0 1,-25 0,25 24,0-24,-25 24,25-24,-25-1,25 1,-24-25,24 0,0-1,0 1,-25-74,25 24</inkml:trace>
  <inkml:trace contextRef="#ctx0" brushRef="#br0" timeOffset="5624.2147">13791 1414,'0'0,"25"0,0 0,0-25,0 25,24 0,-24 0,0 0,24 0,-24 0,0 25,0-25</inkml:trace>
  <inkml:trace contextRef="#ctx0" brushRef="#br0" timeOffset="6208.6127">13990 1290,'0'25,"0"-1,0 1,0 0,0 0,0 0,0-1,-25 1,25 0,0 0,-25 0,25-1,0 1,-25-25,25 25,0 0,-24-25,24 25,0 0,0-1,0 26,0-25,0 0,0-1,-25 1,50-25,-25-25,0 1,0-1,24 0,-24 0,25 0,0 1,0-1,0-25,-1 25,1 0,0 1,-25-1,25 25,0-25,-1 25,-24 25,0 0,0-1,-24 1,24 0,-25 0,25 0,-25 24,0-24,0 0,1 0,-1 24,0-24,25 0,-25-25,0 25,25 0,0-50,25 25,0-25,0 25,0 0,-1 0,1 0,0 0,0 0,0 0,24 0,-24 0,0 25,0-25,-1 0,1-25</inkml:trace>
  <inkml:trace contextRef="#ctx0" brushRef="#br0" timeOffset="6364.9017">14511 1984,'0'25,"25"-25,-50 0,0-25</inkml:trace>
  <inkml:trace contextRef="#ctx0" brushRef="#br0" timeOffset="64820.1588">1637 3150,'0'25,"0"0,0 0,-25-1,25 1,-25 0,25 0,0 0,-24-1,24 1,-25 0,25 0,0 0,0-50,25 0</inkml:trace>
  <inkml:trace contextRef="#ctx0" brushRef="#br0" timeOffset="64964.8028">1662 3200,'25'-25,"0"25,-1 0,1 0,0 0,0 0,-25 25,25-25,-1 0,1 25,-50-25</inkml:trace>
  <inkml:trace contextRef="#ctx0" brushRef="#br0" timeOffset="65144.9161">1736 3001,'0'25,"0"0,0 0,0 24,0 1,0 24,0-24,0 24,0 26,0-26,-24-24,48-1,-24 26,0-50,0 24,0-24,25-50</inkml:trace>
  <inkml:trace contextRef="#ctx0" brushRef="#br0" timeOffset="65956.3758">1885 2952,'0'25,"25"-25,-25 24,0 1,0 0,25 0,-25 0,0-1,0 1,0 0,25-25,-1 0,1 0,-25-25,25 25,0-25,24 1,-24-1,0 25,0-25,0 25,-1-25,1 25,0 0,-25-25,-25 25,0 0,1 0,-1 0,25-24,-25-1,25 0,-25 0,25 0,0 1,-25 24,25 24,0 1,0 25,25-1,-25 1,-25 0,25-1,0 1,0 24,0-24,0-1,0-24,0 25,0-25,0-1,-24-48,-1-1,25 0,-25 0,0 0,0 1,1 24,-1 0,50 0,-1 0,-24 24,25-24,25-24,-25 24,-1 0,1 0,0 0,0-25,0 25,-1 0,1 0,-25 25,-25-1,1 1,-1 0,0 0,0 0,-24-1,24 1,0 25,0-25,0-25,1 24,48-24,1 0,0-24,0 24,0 0,24-25,-24 25,0 0,24 0,-24 0,0 0,25 0,-26 0,1 0,-25-25</inkml:trace>
  <inkml:trace contextRef="#ctx0" brushRef="#br0" timeOffset="66368.674">2381 2853,'25'0,"0"0,0 0,-1 0,26 0,-25 0,24 0,-24 0,0 24,0-24,0 0,0 0,-1 0,-48 0,-1 0,0 25,0-25,0 0,0 0,1 0,-1 0,0 0,0 0,25 25,-25-25,25 25,0 0,-24-1,24 26,0 0,0-1,-25 1,25 24,0 1,-25-26,25 26,0-26,0 1,0-1,0-24,0 0,0-50,0-24</inkml:trace>
  <inkml:trace contextRef="#ctx0" brushRef="#br0" timeOffset="66963.8482">2530 3076,'0'-25,"25"25,0 0,-1 0,1-25,0 25,0 0,0-25,0 25,-1 0,1-24,-50 24,1 0,24 24,-25-24,25 25,-25-25,25 25,-25 0,25 0,0-1,-25 1,25 25,-25-25,25 24,-24 1,24-1,-25-24,25 0,0 0,0 0,0-50,25 0,-25 0,24 0,1 1,0 24,0-25,0 0,0 0,-1 0,1 25,0 0,0 0,-25 25,0 0,-25 0,25 0,-25-1,0 1,1 0,-1 25,0-26,0 1,0 0,0 0,1-25,24 25,24-25,1 0,0 0,0 0,0 0,0 0,-1 0,1 0,0 0,0 0,0 0,-1 0,1 0,-50-75</inkml:trace>
  <inkml:trace contextRef="#ctx0" brushRef="#br0" timeOffset="67280.5431">3175 3101,'0'0,"0"24,25 1,-25 0,0 25,0-1,0-24,0 25,0-1,25 1,-25-1,0 1,0-25,0 0,0-1,0 1,0 0,24-50,-24 0,25 1</inkml:trace>
  <inkml:trace contextRef="#ctx0" brushRef="#br0" timeOffset="67436.3361">3497 3522,'25'25,"-50"-50</inkml:trace>
  <inkml:trace contextRef="#ctx0" brushRef="#br0" timeOffset="69064.7197">4142 3076,'0'0,"0"-25,-24 25,-1 25,25 0,-25-1,25 26,-25 24,25-24,0 0,0 24,0-24,0-1,0 1,25-1,-25-24,25 0,-25 0,25 0,-25 0,24-25,1 24,0-24,-25-24,25 24,0-50</inkml:trace>
  <inkml:trace contextRef="#ctx0" brushRef="#br0" timeOffset="69340.3587">4440 3076,'25'0,"0"0,-1 0,1 0,0-25,0 25,0 0,-1 0,1 0,0 0,0 0,-25-25</inkml:trace>
  <inkml:trace contextRef="#ctx0" brushRef="#br0" timeOffset="69908.4312">4614 2877,'-25'0,"25"25,0 0,-25 0,25 0,0 24,-25 1,25-25,0 24,-25-24,25 25,-24-1,24-24,0 0,0 0,24-25,1-25,0 25,0-25,0 25,-1 0,1 0,0-25,0 25,0 0,-1 0,-48 0,-1 0,0 0,0-25,0 1,25-1,-24 25,24-25,-25 25,25 25,0 0,0 24,0-24,0 25,0 24,0-24,0-1,0 26,0-26,0 1,25-25,-25 24,0-24,0 0,0 0,-25-50,0 0,0 0,0 25,1-24,-1-1,0 0,25 0,-25 25,25-25,25 0,0 25,0-24,-1-1,1 0,25-25,-25 26,24-1,-24-25,0 25,0-24,24-1,-24 25</inkml:trace>
  <inkml:trace contextRef="#ctx0" brushRef="#br0" timeOffset="70268.5716">4812 3101,'0'0,"25"0,0 0,0 0,-1 0,26 0,0 0,-50-25,24 25,1 0,0 0,-50 25,0-1,1-24,-26 25,25 0,-24 25,24-26,-25 1,25 0,25 0,-25-25,25 25,25-25,0 0,0 0,0-25,24 25,-24 0,0-25,0 25,0-25,-1 25,-24-25,25 25,-25-24,0-1,-49-25,24 25</inkml:trace>
  <inkml:trace contextRef="#ctx0" brushRef="#br0" timeOffset="70692.2124">4961 3026,'0'0,"0"-25,-25 1,25-1,0 0,25 50,-25 0,0-1,0 26,-25 0,25-1,0 1,-25-1,25 1,-24 24,-1-24,25-25,-25 0,25-1,25-24,0-24,-1-1,1 0,0 25,0-25,0 25,-1-25,1 25,-25 25,-25 0,25 0,-24 0,-1-1,0 1,0 0,-24 0,24 0,0-1,0-24,25 25,-25-25,50 0,0 0,0 0,0 0,-1 0,1 0,0 0,0 25,0-25,-1 0,1 0,0 25,0-25,0 0,-1 0,1 0,-25-25</inkml:trace>
  <inkml:trace contextRef="#ctx0" brushRef="#br0" timeOffset="70901.5445">5308 2853,'25'24,"-25"1,25 0,-25 0,0 0,25-1,-25 26,0-25,0 0,24-1,-24 26,-24-50,24-25</inkml:trace>
  <inkml:trace contextRef="#ctx0" brushRef="#br0" timeOffset="71124.167">5432 2828,'25'0,"0"0,0 0,-1 0,1 0,0 0,0 0,0 0,-1 0,1 0,0 0,0 0,-25 25,-25-1,0 1,0 0,25 0,-24-25,-1 25,25-1,-25-24</inkml:trace>
  <inkml:trace contextRef="#ctx0" brushRef="#br0" timeOffset="71696.7863">5531 2853,'0'0,"-24"24,24 1,0 0,0 0,0 0,0-1,24-24,1-24,-25-1,25 25,-25-25,25 0,-25 0,25 1,-1-1,-48 50,24-1,-25 1,25 0,-25 0,0 0,25-1,-25 1,1-25,-1 25,25 0,-25-25,50 0,-25-25,25 25,-25-25,24 25,1 0,0-25,0 25,0 0,-1-24,-24 48,-24-24,-1 25,0-25,0 25,0 0,1-25,-26 25,0-1,1 1,-1 0,1 25,-1-50,50 24,-25-24,50 0,0 0,0 0,-1-24,26 24,0-25,-1 25,1 0,-1-25,-24 0,25 25,-1-25,1 25,0-24,-26 24,26-25,-25 25,0 0,-25-25,-25 25,0 0,0 0</inkml:trace>
  <inkml:trace contextRef="#ctx0" brushRef="#br0" timeOffset="72264.5541">5680 3026,'0'0,"-25"0,25-25,-24 25,24 25,-25 0,25 0,0 0,-25 24,25-24,-25 25,0-1,1 1,24-25,-25-1,25 1,0 0,-25-50,50 25,-25-25,0 1,0-1,0 0,25 0,-25 50,0 0,0 0,0 24,0-24,0 25,-25-1,25 1,0-25,0 24,0 1,0-25,0 0,0-1,0-48,0-1,25 0,-25 0,0-25,24 1,-24 24,0-25,25 1,-25-1,25 25,-25 1,0-1,25 0,-25 0,25 0,-1 25,1 25,-25 0,0 0,0 0,0-1,0 1,0 25,0-25,0 24,0-24,0 25,0-26,0 1,0 0,0 0,0 0,0 0,-25-50,25 0,-24 0</inkml:trace>
  <inkml:trace contextRef="#ctx0" brushRef="#br0" timeOffset="72448.361">5507 3423,'24'0,"1"0,0 0,0-25,0 25,-1 0,1 0</inkml:trace>
  <inkml:trace contextRef="#ctx0" brushRef="#br0" timeOffset="72744.1711">5556 3497,'25'0,"0"0,-50 25,25 0,-25-25,25 25,-25-25,25 25,-24-25,48 0,1 0,0 0,0 0,0-25,-1 25,1 0,0-25,-50 50,0 0,1-25,-1 24,0 1</inkml:trace>
  <inkml:trace contextRef="#ctx0" brushRef="#br0" timeOffset="72924.3794">5383 3746,'0'0,"-25"24,0-24,50 0,0 0,-1 0,26 0,-25 0,24-24,1 24,-25-25,24 25,1 0,0-25,-1 25,-24 0,25-25,-25 25,24 0,-24 0,0 0</inkml:trace>
  <inkml:trace contextRef="#ctx0" brushRef="#br0" timeOffset="73241.2635">6102 3001,'25'25,"0"-25,-25 25,24 0,1 0,0 24,-25 1,25-25,-25 24,25 1,-25-1,0 1,0-25,0 24,0 1,-25 0,0-1,0 1,0 0,1-1,-26-24,0 25</inkml:trace>
  <inkml:trace contextRef="#ctx0" brushRef="#br0" timeOffset="80924.1655">7466 2952,'0'25,"-25"-25,25 24,-24 1,-1 25,0-25,0 24,0-24,25 25,-24-26,-1 1,25 0,25-50,-1 0,1-24,0-1,0 25,24-24,-24 24,0 0,0 0,0 25,-1-24,1 24,-50 24,25 1,0 0,-24 25,-1-26,0 26,-25 0,26-1,-1 1,0-25,0 24,0-24,50-25,-25-25,25-24,0 24,0-25,-1 25,1-24,0 49,-25-25,25 25,0 0,-25 25,0 0,0-1,0 26,-25 0,25-1,0 1,-25-25,25 24,0-24,-25 25,25-26,25-24,-25-24,0-26,25 25</inkml:trace>
  <inkml:trace contextRef="#ctx0" brushRef="#br0" timeOffset="81091.7036">7714 2902,'25'0,"0"25,0-25,-1 0,1 0,0 25,0-25</inkml:trace>
  <inkml:trace contextRef="#ctx0" brushRef="#br0" timeOffset="81468.7508">7590 3225,'0'0,"25"0,0 0,0 0,-1-25,1 25,0-25,25 25,-1-25,-24 25,25-25,-26 25,1 0,0 0,0 0,0 0,-50 0,0 25,0-25,0 25,1-25,-1 25,0-25,0 0,25 25,25-1,-25 26,0 0,0-1,0 1,0-1,0 26,0-26,0 26,-25-25,25-1,0 1,0-25,0-1,0 1,0-50,0 1,0-1,-25 0,50-25</inkml:trace>
  <inkml:trace contextRef="#ctx0" brushRef="#br0" timeOffset="81980.5089">8235 3101,'25'0,"0"0,0 0,-1 0,1 24,0-24,-25 25,-25-25,25 25,-25 0,1 24,-1-24,0 25,0-25,0-1,1 1,-1-25,50 0,-1 0,1-25,0 25,-25-24,25 24,0 0,-1 0,-24 24,0 1,0 0,-24 0,24 0,0-1,-25 1,25-50,0 1,0-1</inkml:trace>
  <inkml:trace contextRef="#ctx0" brushRef="#br0" timeOffset="83152.7562">8161 3101,'-25'0,"50"0,0 0,-1 0,1 0,0 0,0 0,24 0,-24 0,0 0,0-25,0 25,-25 25,-25-25,0 24,0 1,0 0,1 0,-1 24,0-24,0 25,0-25,1-1,-1 1,0 0,0 0,0 0,25-1,-24-24,48 0,-24-24,25-1,0 25,0-25,0 0,-1 0,26 1,-25 24,0-25,-1 25,1-25,0 25,0 0,0 0,-1 0,-24 25,0 0,-24-1,24 1,0 0,-25 0,0 0,0-1,25 26,-25-25,1 0,-1-1,25 1,-25-25,0 25,0 0,1-25,-1-25,25 0,-25 0,25 1,0-1,0 0,0 0,0 0,0 1,25-1,-25 50,25-25,-1 0,1 24,0-24,0 0,0 25,-1-25,1 0,0 25,0-25,0 0,-1 0,1 0,-50-25,50 0</inkml:trace>
  <inkml:trace contextRef="#ctx0" brushRef="#br0" timeOffset="83324.5754">8582 3200,'-24'0,"24"25,0-1,24 1,-24 0,0 0,0 24,0-24,0 25,0-25,-24-1,24 1,0 0,24 0,-24-50,0 0,0 0,0 1</inkml:trace>
  <inkml:trace contextRef="#ctx0" brushRef="#br0" timeOffset="83536.9095">8731 2902,'0'25,"0"0,0 0,0-1,0 26,0-25,0 24,0 26,0-26,0 26,0-1,0-24,0 24,0 1,0-26,0 1,-25 0,25-1,0-24,0 0,0 0,0-1,-49-73,24 24</inkml:trace>
  <inkml:trace contextRef="#ctx0" brushRef="#br0" timeOffset="84716.634">9004 3225,'25'0,"0"0,0 0,-1 0,1 0,25-25,-25 25,-1 0,1 0,0 0,0 0,-50 0,0 0,0 0,1-25,24 0,-25 25,25-25,0 1,0-1,0 0,0 0,-25 0,25 50,0 0,0 0,-25 0,25-1,0 1,0 0,0 0,0 0,0 24,0 1,25-25,-25-1,0 1,0 25,0-25,0-1,0 1,0 0,0 0,0-50,0 0,0 0,0 1,0-1,0 0,0 0</inkml:trace>
  <inkml:trace contextRef="#ctx0" brushRef="#br0" timeOffset="85212.61">9004 3076,'-25'-25,"50"25,0 0,0 0,0 0,-1 0,26-25,-25 25,24-25,-24 25,25 0,-25 0,-1-24,1 24,-50 24,1 1,-1 0,0-25,0 25,25 24,-25-24,1 0,-1 25,0-26,0 26,25-25,-25 0,25 24,-24-24,-1 25,0-26,25 1,-25 0,50-50,0 0,0 1,-1 24,1-25,0 0,0 0,0 25,-1-25,1 1,0 24,0-25,0 25,-25-25,24 25,-48-25</inkml:trace>
  <inkml:trace contextRef="#ctx0" brushRef="#br0" timeOffset="85620.9291">9277 3225,'0'-25,"25"25,0 25,-1-25,1 0,0 24,0-24,-25 25,0 0,0 0,-25 0,0-1,0 1,1 0,-1 0,-25 24,25-24,1 0,-26 0,25 0,0-1,25 1,-24 0,-1 0,25 0,-25-25,50 0,0 0,-1 0,26 0,-25-25,24 25,1 0,-25-25,24 25,-24 0,0-25,0 25,0 0,-1 0,1 0,0 0,-50 0,25-25</inkml:trace>
  <inkml:trace contextRef="#ctx0" brushRef="#br0" timeOffset="86868.6049">9575 3249,'24'0,"1"0,0-24,0 24,0-25,24 25,-24 0,0 0,24-25,-24 25,0 0,-25 25,-25-25,0 0,1 0,-1 0,0-25,0 0,25 0,0 1,-25-1,25 0,0 0,0 0,0 1,0 48,0 1,0 0,0 25,0-1,0 26,0-26,0 26,0-26,0 26,0-1,0-24,0 24,0-24,0-1,0-24,0 0,0 0,-24-50,-1 0,25 0,-25 1,0 24,0-25,25 0,-24 0,-1 0,25 0,-25 25,50-24,0-1,-1 0,1 25,0-50,0 26,24-1,-24 0,0-25,0 26,0-26,-1 0,1 1,0-1,0 1,0 24,-25-25,24 1,-24 24,25 0,-25 0,0 0,0 1,0-1,-25 25,25 25,-24-1,24 1,0 0,24-25,1 25,0-25,0 0,0-25,0 25,-1 0,1-25,0 25,0 0,-50 0,0 25,0-25,25 25,-24-25,-1 25,0-1,0 1,0 0,0 0,25 0,-24-1,24 1,0 0,-25 25,25-26,0 1,-25 0,25 0,0 0,25-25,0-25,-1 0,1 0,-25 0,50 1,-25 24,0-25,-1 0,1 25,0 0,0-25,0 25,-25 25,-25 0,0-25,25 25,-25-1,0 1,1 0,-26 25,25-26,-25 26,1-25,24 24,-25-24,26 0,-1 0,0 0,25-1,25-24,0-24,-1 24,1-25,25 0,-25 25,24-25,-24 0,25 1,-25 24,24-25,-24 25,0-25,0 25,-1 0,-48 0,-1 0,-25-50,25 50</inkml:trace>
  <inkml:trace contextRef="#ctx0" brushRef="#br0" timeOffset="87025.2652">10071 3225,'25'24,"-25"1,0 25,-25-25,25 24,0 1,-25-1,0-24,0 25,25-1,-25 1,1 0,-26-1,50-24,-25 0,0 0,1-50,24 0</inkml:trace>
  <inkml:trace contextRef="#ctx0" brushRef="#br0" timeOffset="87168.403">10071 3572,'25'25,"-1"-1,1 1,0 0,0 0,0 0,-1-25,1 25,0-1,0-24,0 0,-25 25</inkml:trace>
  <inkml:trace contextRef="#ctx0" brushRef="#br0" timeOffset="87304.7192">10592 3721,'0'25,"0"-1,-25 1,25 0,-25 0,25 0,-50-25,26 24</inkml:trace>
  <inkml:trace contextRef="#ctx0" brushRef="#br0" timeOffset="87984.4087">11038 3051,'0'-25,"0"50,-25 0,0 0,1-1,24 1,-25-25,0 25,0-25,50 0,0 0,0-25,-1 25,1 0,0 0,0 25,-25 0,0 0,-25-1,25 1,-25 0,0 25,1-26,-1 1,0 0,0 0,25-50,25 0,0 25,0 0,-1 0,-24 25,25 0,-25 24,0-24,0 0,0 0,-25 24,25-24,-24 0,24 0,-25-100,25 26</inkml:trace>
  <inkml:trace contextRef="#ctx0" brushRef="#br0" timeOffset="88169.0891">11212 2977,'25'0,"-1"24,1 1,0-25,0 25,0-25,-1 0,-48 25,-1-25,0 25</inkml:trace>
  <inkml:trace contextRef="#ctx0" brushRef="#br0" timeOffset="88521.0992">11112 3274,'25'0,"0"0,0 0,0 0,0 0,-1-25,26 25,0-24,-26 24,26-25,-25 25,0 0,-1 0,1 0,-50 0,25 25,-24-25,-1 0,0 24,0-24,0 0,1 25,-1-25,50 0,-25 25,0 0,0 0,24-1,-24 1,0 25,0-1,0 1,0 0,0-1,-24 1,24 0,0-26,0 26,-25-25,0-50,25 0,-25-74,0 74</inkml:trace>
  <inkml:trace contextRef="#ctx0" brushRef="#br0" timeOffset="89384.0477">11733 3051,'24'0,"1"0,-25 25,25-25,0 25,-25-1,0 1,-25 0,0 25,0-26,1 1,-1 0,0 0,25 0,25-25,0-25,-1 0,1 25,0 0,0-25,0 25,-1 25,-24 0,0 0,-24-1,24 1,-25 25,0-25,25 24,-25-24,0 25,-24-26,49 1,-25 0,0-25,25 25,-25-25,1-25,-1 0,0 0,25 1,-25-1,25 0,-25 0,1 0,48 25,1 0,25 0,-25 0,-1 0,26-24,-25-1,24 0,1 0,-25-24,24 24,-24 0,25-25,-25 26,-25-1,24 25,1-25,-25 50,-25 0,25-1,0 26,-24 0,24-1,0-24,0 25,0-26,0 26,0-25,-25 0,50-25,-25-25,24 0,-24-25,25 26,-25-26,25 25,-25-24,25-1,0-24,-1 24,-24 0,25 1,0 24,-25 0,0 0,25 25,-25 25,0 0,0 0,0 24,0 1,0 0,0 24,-25-24,25 24,0 0,0 1,0-1,0-24,0 24,0-24,0 0,0-1,0 1</inkml:trace>
  <inkml:trace contextRef="#ctx0" brushRef="#br0" timeOffset="89677.0017">12502 3299,'0'-25,"24"25,1-25,0 25,0 0,0-24,-1 24,1 0,0 0,-50 24,0-24,1 25</inkml:trace>
  <inkml:trace contextRef="#ctx0" brushRef="#br0" timeOffset="90100.9995">12427 3398,'0'0,"-25"0,50 0,0 0,0 0,-25 25,25-25,-1 25,-24 0,0-1,0 26,0-25,-24 24,24-24,-25 0,25 25,-25-50,25 25,0-50,25 0,-25-25,25 25,-1-24,1-1,-25 1,25-1,0 25,-25-24,25-26,-25 50,0-24,24-1,-48 25,24 1,0-1,0 0,-25 25,25-25,-25 25,25 25,0 0,0 0,25 24,0 1,-25-1,24 26,1-1,0 1,0-1,0 0,-1 1,1-25,0-1,0 1,0-1,-25-24,24 0,1 0,-25-50,-25 0,25 0,-24-24,24 24</inkml:trace>
  <inkml:trace contextRef="#ctx0" brushRef="#br0" timeOffset="90248.9549">12700 3026,'25'0,"0"25,-1-25,1 0,0 25,0-25,0 25,-1-25,-24 24,25-24</inkml:trace>
  <inkml:trace contextRef="#ctx0" brushRef="#br0" timeOffset="90640.9546">13097 3125,'0'-24,"25"24,-1 0,1 0,0 0,0 0,25 0,-26-25,1 25,25 0,-25 0,-1 0,-24 25,-24-1,24 1,-25 0,0 0,-25 24,26-24,-1 25,-25-1,25-24,-24 25,24-25,0-1,25 1,0 0,0-75,25 26,0-1</inkml:trace>
  <inkml:trace contextRef="#ctx0" brushRef="#br0" timeOffset="90768.4078">13295 3299,'25'25,"-25"0,25 24,-25-24,0 25,-25-1,25 1,0-1,0 1,0 0,-25-25,25 24,0-24,0 0</inkml:trace>
  <inkml:trace contextRef="#ctx0" brushRef="#br0" timeOffset="90908.1977">13494 3349,'25'0,"-1"24,-24 1,25 0,-25 0,25 0,-25-1,0 1,25 25,-25-25,0-1,25-24</inkml:trace>
  <inkml:trace contextRef="#ctx0" brushRef="#br0" timeOffset="91112.404">13841 2729,'25'0,"0"0,-25 24,24-24,1 25,0 0,0 0,0-25,-50 25,25-1,-25-24,0 25</inkml:trace>
  <inkml:trace contextRef="#ctx0" brushRef="#br0" timeOffset="91448.1886">13767 3001,'-25'0,"50"0,-1 0,1-24,25 24,-25-25,-1 0,1 25,0 0,0 0,-25 25,0 0,0-1,-25 1,25 0,-25 0,25 24,-25-24,1 0,24 25,-25-26,25 1,25-25,-25-25,24 1,1-26,25 0,-25 26,-1-26,1 25,0 0,0 1,0 24,-25 24,0 1,0 25,0-25,-25-1,25 1,0 0,-25 0,25 0,0-1,-25-24,0 0,1 0,-1 0</inkml:trace>
  <inkml:trace contextRef="#ctx0" brushRef="#br0" timeOffset="92221.0028">13816 3125,'-25'0,"1"25,24 0,-25 0,0 74,0-49,25-26,25-24,0 25,24-50,-24 1,25-1,-1-25,1 25,-25-24,24 24,1 0,-25 0,0 1,-1 24,1-25,0 50,-50-1,25 1,-25 0,1 25,-1-26,0 1,0 0,0 25,-24-26,-1 26,25-25,-24 0,24-1,0 1,0 0,1 0,-1-25,50 0,-1 0,-24-25,25 0,0 0,25 1,-26-1,26 0,-25 0,24 25,-24-25,0 25,0-24,0 48,-25 1,-25 0,25 0,-25 0,0-1,0 26,1-25,-26 24,0-24,1 25,24-25,-25 0,1-1,24 1,0-25,0 25,25-50,-24 25,24-25,0 1,0-1,0 0,24-25,-24 25,25 1,-25-1,25 0,0 25,0 25,-1-25,-24 25,25-1,0 1,0 0,0 0,-1-25,1 25,0-25,0 0,0 25,-1-25,1 0,25 24,-25-24,24 0,-24 0,0 25,24-25,-24 0,0 0,25 0,-25 25,-1-25,1 0,-25-25</inkml:trace>
  <inkml:trace contextRef="#ctx0" brushRef="#br0" timeOffset="99817.0675">16594 3200,'0'-25,"-24"50,24 0,-25-1,25 1,-25 25,0-25,25-1,-25 1,1 25,24-25,-25-1,0 1,25 25,-25-25,0 24,0-24,25 0,0 0,-24 0,24-1,0 1,-25-25,25 25,0 0,-25 0,50-50,-25 0,25 0</inkml:trace>
  <inkml:trace contextRef="#ctx0" brushRef="#br0" timeOffset="100220.3628">16570 3175,'0'-25,"24"25,-24 25,0 0,25 0,-25-1,25 1,-25 25,0-25,25-1,-25 26,0-25,25 24,-25 1,24-25,-24 24,25 1,-25 0,0-25,0-1,25 26,-25-25,0 0,0-1,0 1,25-25,-25 25,0-50,-25 25,25-25,0 1,0-1,0 0,-25 0,25 0,0 1,-25 24,1-25</inkml:trace>
  <inkml:trace contextRef="#ctx0" brushRef="#br0" timeOffset="100484.2295">16421 3522,'25'0,"-1"0,26 0,-25 0,0 0,24 0,-24 0,25 0,-26 0,1-25,0 25,-50 25,0-25</inkml:trace>
  <inkml:trace contextRef="#ctx0" brushRef="#br0" timeOffset="102524.3248">16123 3101,'-25'-25,"25"0,25 25,-25 25,0 0,0-1,0 26,0-25,0 24,0 26,0-26,0 1,-25 24,25-24,0 0,0-1,-25 26,25-26,0 1,0-25,0 24,0-24,0 0,0 0,0-50,25 0,-25 0,0-24,25 24</inkml:trace>
  <inkml:trace contextRef="#ctx0" brushRef="#br0" timeOffset="103116.9182">17214 3051,'0'0,"0"25,0 0,0 24,0-24,0 25,0-1,0 1,25 24,-25-24,0-1,-25 26,25-26,0 26,0-25,0-1,0 1,0-25,0-1,25 1,-25 0,0-50,0 0,0 1,0-1,0 0,-49-25,49 26</inkml:trace>
  <inkml:trace contextRef="#ctx0" brushRef="#br0" timeOffset="103569.0507">17562 3423,'25'0,"-25"-25,24 25,1 0,0 0,0 0,24 0,-24 0,0 0,0 0,0 0,-1 0,1 0,0 0,-50 0</inkml:trace>
  <inkml:trace contextRef="#ctx0" brushRef="#br0" timeOffset="103868.9178">17562 3621,'-25'0,"50"-24,0 24,-1 0,1 0,25 0,-25 0,24 0,-24 0,25-25,-26 25,26 0,-25-25,0 25,-1 0,-48 25,-1-25</inkml:trace>
  <inkml:trace contextRef="#ctx0" brushRef="#br0" timeOffset="104280.0006">18281 3101,'0'24,"0"1,0 0,0 25,0-1,0 26,0-1,0-24,-25 24,25 0,0-24,0 25,0-26,0 1,0-25,0-1,0 1,25-25,-25 25,0-50,0 0,0 1,0-1,0 0,0 0,0-24,0 24</inkml:trace>
  <inkml:trace contextRef="#ctx0" brushRef="#br0" timeOffset="104964.2094">18926 3299,'0'-25,"-25"0,0 25,25 25,0 0,-24 25,-1-1,0 1,25-1,-25 1,0-25,25 24,-24 1,-1 0,25-1,-25 1,25-25,-25 0,25-1,0 1,-25 0,50-25,-25-25,25 0,-25 1,0-26,25 0</inkml:trace>
  <inkml:trace contextRef="#ctx0" brushRef="#br0" timeOffset="105212.4373">18876 3324,'0'0,"0"-25,0 0,0 0,25 50,-25 0,25 0,-25 24,0-24,25 25,-25 24,0-24,25-1,-25 1,24 0,-24-1,0 1,25-25,-25 24,0-24,0 0,0 0,-25-50,1 0,-1 0</inkml:trace>
  <inkml:trace contextRef="#ctx0" brushRef="#br0" timeOffset="105369.0572">18728 3671,'-25'-25,"50"25,-1 0,1 0,0 0,0 0,24 0,-24 0,0 0,25 0,-26 0,1-25</inkml:trace>
  <inkml:trace contextRef="#ctx0" brushRef="#br0" timeOffset="105743.918">19174 3274,'0'-25,"-25"25,50-24,0 24,0 0,-1 0,1 0,0 0,0 24,0-24,-1 0,1 0,0 0</inkml:trace>
  <inkml:trace contextRef="#ctx0" brushRef="#br0" timeOffset="105952.1168">19273 3274,'0'25,"0"0,0 0,0-1,0 1,0 0,0 0,0 0,0-1,0 26,0-25,0 0,0-1,0 1,25 0</inkml:trace>
  <inkml:trace contextRef="#ctx0" brushRef="#br0" timeOffset="106548.6565">19695 3125,'0'0,"0"-24,0 48,0 1,0 0,0 0,0 0,0 24,0 1,0-25,25 24,-25-24,0 25,0-1,0 26,0-26,0 1,0-25,0 24,0 1,0-25,0 24,0-24,0 0,0 0,0-50,0 0,0 0,0 1,0-1,-25 0</inkml:trace>
  <inkml:trace contextRef="#ctx0" brushRef="#br0" timeOffset="109823.8214">20662 3919,'0'-25,"0"50,0 0,0 0,-25 0,1-1,24 1,-25 25,-25-25</inkml:trace>
  <inkml:trace contextRef="#ctx0" brushRef="#br0" timeOffset="111240.442">21481 3547,'0'-25,"0"0,0 50,0 0,0 25,0-26,0 1,0 0,0 25,-25-25,25 24,0 1,-25-25,25 24,0-24,0 25,0-26,-25 1,25 0,0 0,0 0,25-50,-25 0,0 0,0 0,0-24,0 24</inkml:trace>
  <inkml:trace contextRef="#ctx0" brushRef="#br0" timeOffset="111924.1379">21258 3547,'-25'0,"25"-25,25 0,-1 25,1 0,0-24,0 24,24 0,-24-25,25 25,-25 0,-1 0,1 0,0 0,0 0,0 0,-1 25,1-25,0 24,0-24,0 25,-25 0,25-25,-25 25,24 0,-24-1,0 1,0 0,0 0,0 0,0 0,0-1,0 1,0 0,0 0,-24 0,24-1,0 1,-25 0,0 0,25 24,-25-24,0 0,0 25,1-26,-1 1,0 0,0-25,0 25,1-25,-1 25,0-25,0 0,0-25,1 25,-1 0,25-25,-25 25,25-25,-25 25,25-25,0 1</inkml:trace>
  <inkml:trace contextRef="#ctx0" brushRef="#br0" timeOffset="113836.0841">22200 3746,'0'0,"-25"-25,50 25,0 0,0 0,0 0,24-25,-24 25,0 0,0 0,-1 0,1 0,0 0,-25 25,-25-25</inkml:trace>
  <inkml:trace contextRef="#ctx0" brushRef="#br0" timeOffset="114076.2238">22151 3919,'24'0,"1"0,0 0,25 0,-26-25,26 25,0 0,-26 0,1-24,0 24,0 0,0 0,-1 0,1 24</inkml:trace>
  <inkml:trace contextRef="#ctx0" brushRef="#br0" timeOffset="114380.7971">22920 3621,'-25'-24,"25"48,0 1,0 25,-25 0,25-1,0 1,-25-1,25 1,0 0,0-1,0 1,0-25,0-1,0 1,0-50,0 1,0-1,0-25</inkml:trace>
  <inkml:trace contextRef="#ctx0" brushRef="#br0" timeOffset="114733.0542">22696 3547,'-25'0,"50"-25,0 25,0 0,0 0,0 0,24 0,-24 0,25 25,-26-25,26 25,-25-25,24 25,-24-1,0 1,0 0,0 0,-1 0,-24 0,0-1,0 1,0 0,0 0,-24 24,-1-24,0 25,0-25,0 24,-24-24,-1 25,1-1,24-24,-25 0,25 0,1-1,-26 1,25-25,0 0,0 0,25-25,0 1,0-26,0 0,25 1,0-1</inkml:trace>
  <inkml:trace contextRef="#ctx0" brushRef="#br0" timeOffset="115120.222">23242 3349,'-25'0,"50"-25,0 25,0 0,-1 25,1-50,0 25,0 0,0 0,-25 25,24-25,1 0,25 0,-25 0,-1 0,1-25,0 25,-50 25,0-25,1 0</inkml:trace>
  <inkml:trace contextRef="#ctx0" brushRef="#br0" timeOffset="115364.2376">23465 3398,'0'-25,"-25"25,25-24,0 48,0 1,0 0,-24 0,24 0,0-1,0 1,0 0,0 0,0 0,0-1,0 1,0 0,-50-75</inkml:trace>
  <inkml:trace contextRef="#ctx0" brushRef="#br0" timeOffset="150651.7263">1736 4887,'0'-25,"0"50,0-1,0 1,0 0,-24 0,24 0,0-1,-25 26,25-25,-25 0,25-1,0 1,-25 0,25 0,0 0</inkml:trace>
  <inkml:trace contextRef="#ctx0" brushRef="#br0" timeOffset="150847.985">1786 4911,'25'0,"0"0,-1 25,1 0,0-25,0 0,0 25,-1-25,1 25,0-25,0 0,-25 24,25-24,-50 0,0-24</inkml:trace>
  <inkml:trace contextRef="#ctx0" brushRef="#br0" timeOffset="151076.4451">1836 4762,'0'-24,"0"48,0 1,0 0,0 0,0 25,0-1,-25 26,25-1,0-24,0 24,0 0,0-24,0 24,0-24,0-25,0 24,0-24,25-25</inkml:trace>
  <inkml:trace contextRef="#ctx0" brushRef="#br0" timeOffset="151852.1381">1984 4812,'25'25,"-25"0,0 0,0-1,0 1,0 0,25 0,-25 0,25-1,0-24,-1 0,1 0,-25-24,50 24,-25-25,-1 0,1 25,0-25,-25 0,25 25,-25-24,0-1,-25 0,0 0,0 0,25 0,0 1,-24-1,24 0,-25 50,50 0,-25-1,0 26,0 0,0-1,-25 26,25-26,0 1,0 0,0-1,0-24,0 0,0 0,25-1,-25 1,-25-25,25-25,-25 25,0-49,0 24,1 0,-1 25,25-25,0 50,25-25,-1 0,26 0,-25 0,0-25,-1 25,1 0,0 0,0 0,0 0,-50 25,25 0,-25-25,0 50,0-26,1 1,-1 0,-25 0,25 0,1-1,-1 1,0-25,50-25,0 25,-1 0,26-24,-25 24,0 0,-1-25,26 25,-25-25,24 25,-24-25,0 25,0-25,0 1,24-1</inkml:trace>
  <inkml:trace contextRef="#ctx0" brushRef="#br0" timeOffset="152248.3587">2480 4638,'25'25,"0"-25,25 0,-26 0,26 0,-25 0,25 0,-26 0,1-25,25 25,-25 0,-1 25,-48-25,-1 25,0-25,0 0,-24 25,24-25,0 0,0 0,0 0,0 25,25-1,0 26,-24-25,24 25,0-1,-25 1,25-1,-25 26,25-26,-25 26,25-26,-25 1,25 0,0-26,0 1,0 0,25-50,-25 0</inkml:trace>
  <inkml:trace contextRef="#ctx0" brushRef="#br0" timeOffset="152776.2955">2629 4911,'0'-24,"25"24,0-25,0 25,0-25,-1 25,1-25,0 25,0 0,-50 25,25 0,-25 0,25-1,-25 1,1 25,-1-25,0 24,25-24,-25 25,0-26,25 26,0-25,-25-25,25 25,25-50,0 0,0 0,0 0,0 1,-1-1,1 25,0-25,0 25,0 0,-1 0,-24 25,0 0,-24-1,-1 1,0 0,0 25,0-26,1 1,-1 0,0 0,0 0,0-1,50 1,0-25,0 0,0 0,-1 0,1 0,0 0,0 0,0 0,-1 0,1 0,0 0,0-25</inkml:trace>
  <inkml:trace contextRef="#ctx0" brushRef="#br0" timeOffset="153300.1826">3200 5035,'0'-24,"25"24,-1 0,1-25,0 25,0 0,0 0,-1 0,1 0,-25 25,25-25,-25 24,0 1,0 0,0 0,-25 0,0-1,25 1,-24 25,-26-25,25-1,0 1,1 0,-1 0,0-25,25 25,-25-25,50 0,0 0,-25-25,25 25,-1 0,1 0,0 0,0 0,0 0,24-25,-24 25,0 0,-25-25,25 25,-1 0,1 0</inkml:trace>
  <inkml:trace contextRef="#ctx0" brushRef="#br0" timeOffset="153456.7968">3721 5333,'0'25</inkml:trace>
  <inkml:trace contextRef="#ctx0" brushRef="#br0" timeOffset="158296.3784">4316 4713,'0'0,"-25"25,0-25,25 24,-24 26,24-25,-25 25,0 24,25-24,0-1,-25 1,25-1,0 1,0 0,25-1,-25-24,25 25,-25-26,25 1,-25 0,24-25,1 25,0 0,0-25,0 0,-25-25</inkml:trace>
  <inkml:trace contextRef="#ctx0" brushRef="#br0" timeOffset="159904.2939">4589 4911,'0'0,"-25"0,0 0,25 25,25-25,0 0,0 0,-1 0,1 0,0 0,0 0,0-25,24 25,-24 0,-25-24,25 24,0 0,-50 0,0 0,0 0,25 24,-25-24,25-24,-24 24,24-25,0 0,0 0,0 0,0 0,0 1,0-1,-25 0,25 0,0 50,0 0,0 0,0 24,0 1,0 0,0-1,0 26,0-26,0 26,0-26,0 1,0-1,0 1,0-25,0 24,0-24,0 0,0-50,-25 0,25 1,-25-1,0 0,1 0,-1 0,0 25,0 0,0 0,50 0,0 0,0-24,0-1,-1-25,26 25,-25 1,0-1,24-25,-24 25,25-24</inkml:trace>
  <inkml:trace contextRef="#ctx0" brushRef="#br0" timeOffset="160160.9861">4961 4490,'0'-25,"0"50,0-1,25 1,-25 25,0-1,0-24,0 25,-25-25,25-1,0 1,0 25,0-25,25 0,-25-50</inkml:trace>
  <inkml:trace contextRef="#ctx0" brushRef="#br0" timeOffset="160400.2878">5035 4490,'25'0,"0"0,0 0,0 0,-1 24,-24 1,0 0,0 0,0 0,0-1,0 26,0-25,0 0,0-1,0 1,0 0,0 0</inkml:trace>
  <inkml:trace contextRef="#ctx0" brushRef="#br0" timeOffset="160573.3122">5011 4663,'24'0,"1"0,0 0,0 0,0 0,-25 25,-25-25</inkml:trace>
  <inkml:trace contextRef="#ctx0" brushRef="#br0" timeOffset="160697.372">4986 4812,'-25'0,"50"0,0 0,-1 0,1 0,-25-25,25 25,0 0,0-25,-1 25,-48 25</inkml:trace>
  <inkml:trace contextRef="#ctx0" brushRef="#br0" timeOffset="161044.5966">4862 5011,'25'0,"-1"0,1 0,0-25,0 25,0-25,24 0,-24 25,0-25,0 1,-1 24,1 0,-25 24,0 1,0 0,-25 0,1 0,-1 24,0 1,0-25,0 24,25-24,-24 25,48-26,1-48,0-1,0 0,0 25,-1-25,1 0,0 1,0-1,0 0,-25 0,-25 25,-25-25,25 1,1 24</inkml:trace>
  <inkml:trace contextRef="#ctx0" brushRef="#br0" timeOffset="161184.4494">5011 5035,'-25'25,"50"-50,-75 75,50-25,0 0,0-1,0 26,-25-25,25 24,0-24,-25 25,25-25,-24-1,24 26,0-25,-25 0,25-1,-25-24,25-24</inkml:trace>
  <inkml:trace contextRef="#ctx0" brushRef="#br0" timeOffset="161333.3744">4911 5184,'25'0,"0"25,0-25,0 25,-1 0,1-1,0 1,25 0,-26 0,1 0,25 24,-25-24,24 0,-24-25,0 0,0 0,-1-25</inkml:trace>
  <inkml:trace contextRef="#ctx0" brushRef="#br0" timeOffset="161504.2043">5432 4787,'-25'25,"25"0,0 0,-24 0,24-1,-25 1,25 25,-25-25,25-1,-25 1,25 0</inkml:trace>
  <inkml:trace contextRef="#ctx0" brushRef="#br0" timeOffset="161972.2916">5631 4787,'0'25,"24"0,1 0,0 0,0-1,0-24,-25 25,24 0,-48-25,-1 0,0 0,0 0,0 0,25-25,-24 25,24 25,-25-25,0 25,0 0,25-1,-25 26,1-25,-1 24,0-24,0 25,0-25,1 24,24-24,24-25,1 0,0-25,0 25,0-25,-1 25,26-24,-25 24,0-25,-25 0,24 25,-24-25,25 0,-50 1,25-1,0 50,25-1,-25 1,25 0,-25 0,0 0,25-1,-25 1,25 0,-25-50</inkml:trace>
  <inkml:trace contextRef="#ctx0" brushRef="#br0" timeOffset="162228.4277">5879 4812,'-25'0,"25"25,0 0,25 0,-25 24,0 1,0 24,0-24,0 24,0-24,0-1,0 1,0-25,0 0,0-1,0-73,0 24</inkml:trace>
  <inkml:trace contextRef="#ctx0" brushRef="#br0" timeOffset="162576.1976">6003 4762,'0'0,"0"-24,25 24,-1 0,1 0,0-25,0 25,0 0,24 0,-24 0,0-25,0 25,-1 0,1 0,-25 25,25-25,-25 25,0-1,-25-24,25 25,0 0,0 0,0 25,0-26,0 26,0 0,0-1,0 1,0-1,25 1,-25-25,0 24,0 1,0-25,25 0,-25-1,0 1,0 0,0 0,-25-50,0 25,25-25,-25 0,1 1,-1-1,0 0,-25-49,26 49,-1 0</inkml:trace>
  <inkml:trace contextRef="#ctx0" brushRef="#br0" timeOffset="162752.2482">5978 5011,'25'0,"0"-25,-1 25,1-25,0 25,0 0,0-25,-1 25,1 0,-25-25,25 25,-25-24</inkml:trace>
  <inkml:trace contextRef="#ctx0" brushRef="#br0" timeOffset="162880.2694">6152 4862,'0'0,"-25"0,25 25,0-1,0 1,-25 0,25 0,0 0,0-1,0 1,-25 25,25-25,-25-1,25 26,0-25</inkml:trace>
  <inkml:trace contextRef="#ctx0" brushRef="#br0" timeOffset="163023.8942">6152 5035,'24'25,"1"-25,-25 25,25-25,0 25,0-25,-1 25,-48-1</inkml:trace>
  <inkml:trace contextRef="#ctx0" brushRef="#br0" timeOffset="163196.2572">5928 5333,'25'0,"0"0,0 0,0 0,-1-25,26 25,-25 0,0 0,24-25,-24 25,0 0,0 0</inkml:trace>
  <inkml:trace contextRef="#ctx0" brushRef="#br0" timeOffset="163896.2467">6648 4663,'-25'0,"25"25,0 0,0 0,25-25,-25 24,0 1,24-25,-24 25,25-25,-25-25,25 0</inkml:trace>
  <inkml:trace contextRef="#ctx0" brushRef="#br0" timeOffset="164404.3955">6871 4614,'0'24,"-25"-24,25 25,-25 0,25 0,-25-25,1 25,24-1,-25-24,0 25,0 0,0 0,1-25,-1 0,0 25,0-25,0 0,1 0,-1 0,25-25,-25 25,0 0,50 0,0 0,0 0,-1 0,-73-50</inkml:trace>
  <inkml:trace contextRef="#ctx0" brushRef="#br0" timeOffset="165032.873">6474 4887,'0'0,"-25"0,50 0,0 0,0 0,-1-25,26 0,0 25,-26-25,26 25,0-25,-1 25,1-25,-25 25,0 0,-1 0,1 0,0 0,-50 0,0 0,1 0,-1 0,0 25,0-25,0 0</inkml:trace>
  <inkml:trace contextRef="#ctx0" brushRef="#br0" timeOffset="165264.819">6722 4490,'0'-25,"0"50,25-1,-25 26,0-25,0 24,0 1,0 24,0-24,0 25,0-26,25 1,-50-1,25 1,0-25,0 0,25-1,-25 1,-50-99,50 49</inkml:trace>
  <inkml:trace contextRef="#ctx0" brushRef="#br0" timeOffset="165680.2154">6747 4812,'0'0,"-25"0,25 25,-25 0,0 0,1 24,-1-24,0 25,0-1,0-24,25 0,0 0,25-25,0-25,0 25,24-25,-24 0,0 0,0 1,0 24,-1 0,1 0,0 24,-25 1,-25 0,25 0,-25 0,1-1,24 1,-25 0,0 0,0 0,0-1,1 1,24 0,24-25,1 25,0-25,-25 25,25-25,0 24,-1 1,1 0,0 0,0-25,-75-75</inkml:trace>
  <inkml:trace contextRef="#ctx0" brushRef="#br0" timeOffset="166284.624">6846 5060,'0'25,"0"0,0 0,0-1,0 1,0 25,-25-25,25-1,0 26,-25-25,1 0,24-1,-25 1,0 0,0-25,0 0,25-25,-24 25,-1-25,25 1,-25 24,25-25,-25 0,25 0,25 0,-25 1,25-1,0 0,-1 0,1-24,25 24,-25-25,24 25,1-24,0 24,-1-25,-24 26,0-1,0 0,-1 0,1 25,0 0,-50 25,25 0,-25 0,25-1,-24 1,24 0,0 0,0 0,24-25,1 0,0-25,0 25,0-25,-1 25,-24-25,25 25,-50 0,1 0,24 25,-25-25,25 25,-25-25,0 25,25-1,0 1,-25 0,25 0,0 0,-24-1,24 1,0 0,0 0,-25 0,25-1,-25 1,25 0,-25-25,0 25,25 0,-24-25,-1 0,0 0,0 0,25-25,-25 0</inkml:trace>
  <inkml:trace contextRef="#ctx0" brushRef="#br0" timeOffset="166440.3049">6871 5110,'25'25,"0"-25,-1 24,1 1,25 0,-25 0,-1 24,26-24,-25 0,0 0,24-25,-24 25,0-1,0-24,24 25,-24-25,0-25</inkml:trace>
  <inkml:trace contextRef="#ctx0" brushRef="#br0" timeOffset="166816.4261">7888 4638,'0'-24,"-25"-1,0 0,25 50,0 0,-25-25,25 49,-24 1,-1-1,0 26,0-1,0-24,-24 24,24 26,0-26,-24 0,24 1,0-1,0 1,0-26,25 1,-24-1,24-24,0 0,0 0,0 0,0-1,0-48,0-1,0 0</inkml:trace>
  <inkml:trace contextRef="#ctx0" brushRef="#br0" timeOffset="169204.3019">8235 4614,'0'24,"0"1,0 0,25 0,-25 0,0-1,0 1,0 0,0 0,0 0,25 0,-25-50,25 0,-25 0</inkml:trace>
  <inkml:trace contextRef="#ctx0" brushRef="#br0" timeOffset="169557.1293">8483 4614,'-25'0,"25"24,-24 1,24 0,-25-25,25 25,-25 0,0-1,0 1,1 0,-1 0,0 0,0 0,0-25,1 24,-1-24,-25 25,25-25,1 25,-1-25,0 0,0 0,50 0,0 0,0-25,-1 25,26-25,0 25,-1-24,1-1,-1 0,-24 25,25 0,-1-25,-24 25,25 0,-25-25,-1 25,1 0,-50 0,1 0,-1 0,0 0</inkml:trace>
  <inkml:trace contextRef="#ctx0" brushRef="#br0" timeOffset="169832.599">8359 4390,'0'25,"0"0,0 0,0 0,0-1,0 26,0 0,0-26,25 51,-25-26,0 1,-25 0,25 24,0-24,0-1,0-24,0 25,0-1,-25-24,25 0,25 0,-50-75,25 25</inkml:trace>
  <inkml:trace contextRef="#ctx0" brushRef="#br0" timeOffset="170240.1183">8384 4812,'-25'0,"25"25,-25-25,1 25,-1 0,25-1,-25 1,0 25,0-25,25-1,-24 1,-1 0,25 0,0 0,25-25,-1-25,1 25,0-25,0 25,24-25,-24 0,0 1,0 24,0-25,-1 25,1 0,-50 25,25-1,-24 1,-1 0,0 0,0 0,0-1,1 1,24 0,-25 0,0-25,25 25,0-1,0 1,0 0,25-25,-25 25,25 0,-25-1,24 1,-24 0,25 0,0 0,-25-1,25-24,-25 25</inkml:trace>
  <inkml:trace contextRef="#ctx0" brushRef="#br0" timeOffset="170884.9025">8434 5085,'-25'0,"25"25,0 0,0 24,0-24,0 0,0 24,-25 1,25-25,0 24,-25-24,25 25,-25-50,25 25,-24-1,-1 1,0-25,0-25,0 25,25-24,-24-1,-1 25,0-25,0 0,0 25,25-25,25 25,0-24,25-1,-1 0,1-25,-1 1,1-1,0 1,-1 24,1-25,-1 1,1 24,-25-25,0 25,-1 25,-24 25,0 0,-24-25,24 25,0 0,24-25,-24 24,25-24,0 0,0 0,0 0,-1 0,-24-24,25 24,0 0,-25-25,-25 25,0 0,25 25,-24-25,-1 0,0 24,25 1,-25-25,0 25,25 0,-24 0,24-1,0 1,0 25,-25-25,25-1,0 1,0 0,-25 0,25 0,-25-1,25 1,-25 0,1-25,-1 25,0 0,0-25,0 0,1-25</inkml:trace>
  <inkml:trace contextRef="#ctx0" brushRef="#br0" timeOffset="171049.1517">8483 5110,'25'25,"-25"-1,25-24,0 25,-1 25,1-25,25-1,-25 26,-1-25,26 0,-25-1,0 26,24-25,-24-25,25 25,-26-1,26-24,-25-24,0 24,24-25,-24 0</inkml:trace>
  <inkml:trace contextRef="#ctx0" brushRef="#br0" timeOffset="171269.2219">9153 4663,'0'-25,"25"25,0 0,-1 0,1 0,0 0,0 0,0 0,-1 0,1 0,0 0,-50-24,0 24</inkml:trace>
  <inkml:trace contextRef="#ctx0" brushRef="#br0" timeOffset="171476.3532">9029 4887,'25'0,"0"0,-1 0,1 0,0-25,25 25,-1-25,1 25,-25-25,24 25,-24 0,25 0,-26 0,1 0,-50 0,1 0,24 25,-25-25</inkml:trace>
  <inkml:trace contextRef="#ctx0" brushRef="#br0" timeOffset="171760.8618">9302 4713,'0'25,"0"-1,0 1,0 25,0 0,0-1,0 1,0 24,0 1,0-26,0 26,0-26,0 26,0-26,0-24,0 25,0-26,0 1,0-50,-25 1,25-1,-25 0,25 0,0-24,-25 24,25-25</inkml:trace>
  <inkml:trace contextRef="#ctx0" brushRef="#br0" timeOffset="171980.1696">9203 4887,'0'0,"-25"24,25 1,0 0,0 0,0 24,0-24,0 0,0 0,0 0,0-1,0 1</inkml:trace>
  <inkml:trace contextRef="#ctx0" brushRef="#br0" timeOffset="172148.3013">9103 5011,'25'0,"0"0,0 0,0 24,-1-24,-73-49,24 74</inkml:trace>
  <inkml:trace contextRef="#ctx0" brushRef="#br0" timeOffset="172300.3188">9054 5209,'25'-25,"-1"25,1-25,0 25,0-24,0 24,-1 0,-24-25</inkml:trace>
  <inkml:trace contextRef="#ctx0" brushRef="#br0" timeOffset="173032.3078">9327 4936,'0'0,"-25"0,25 25,25 0,-1 0,1-25,0 0,25 0,-26-25,1 25,0 0,25-25,-26 25,1-25,0 25,0-25,0 25,-25-24,-25-1,0 25,0 0,0-25,1 25,-1 0,0 0,0 0,25 25,-25 0,25-1,-24 26,24-25,0 0,0-1,0 1,0 0,0 0,0 0,0-1,24-24,1 0,0 0,-25-24,25 24,-25-25,0 0,0 0,-25 25,0 0,0 0,1 0,24 25,-25-25,0 25,-25 0,26-1,-26 1,0 0,26 25,-26-26,0 1,26 25,-26-25,25-1,0 1,0 0,50-50,-25 0,25 1,0-1,0 0</inkml:trace>
  <inkml:trace contextRef="#ctx0" brushRef="#br0" timeOffset="173216.818">9252 5159,'0'0,"25"0,0 0,0 0,-1 0,1 0,0 25,0-25,24 25,-24 0,0-25,0 25,24-1,-24-24,0 25,0-25,0 0,-1 25,-48-25,-1-25,0 25,0-25,0 25,1 0</inkml:trace>
  <inkml:trace contextRef="#ctx0" brushRef="#br0" timeOffset="174036.1555">9872 4539,'25'25,"0"0,0 0,-1-1,1 26,0-25,25 24,-25 1,-25 0,24-25,1 24,0 1,-25-25,0 24,0 1,0-1,-25 1,25 0,-25-1,1 1,-1-1,0-24,-25 25,1-25,24 24</inkml:trace>
  <inkml:trace contextRef="#ctx0" brushRef="#br0" timeOffset="181985.227">10567 5432,'-25'0,"50"25,0-50</inkml:trace>
  <inkml:trace contextRef="#ctx0" brushRef="#br0" timeOffset="187692.5521">11881 4638,'-24'25,"-1"0,25 0,-25 0,0-1,0 1,1 0,-1 0,0 0,0 0,25-1,-25 1,50-50,-25 1,25-1,0 0,24-25</inkml:trace>
  <inkml:trace contextRef="#ctx0" brushRef="#br0" timeOffset="188004.7783">11881 4688,'0'0,"25"0,0 0,-25 25,0 0,-25-1,25 1,-25 0,25 0,-24 0,-1 0,0-1,0 26,0-25,1 0,-1-1,25-48,25 24,-25-25,24 0,1 0,0 0,-25 1,25 24,0 0,-25 24,24-24,-24 25,0 25,0-25,0 24,0-24,0 25,0-1,-24-24,24 25,0-26,0 1,0 0,0-50,0 0,0-24</inkml:trace>
  <inkml:trace contextRef="#ctx0" brushRef="#br0" timeOffset="188172.3186">12055 4564,'25'0,"0"0,-1 25,1-25,0 0,0 25,0-25,0 0,-1 0,-24 24</inkml:trace>
  <inkml:trace contextRef="#ctx0" brushRef="#br0" timeOffset="188593.0589">11956 4887,'25'0,"-1"0,1 0,0-25,25 25,-26-25,26 25,0-25,-25 25,24-25,-24 25,25-25,-26 25,1 0,0 0,-25 25,0 0,-25-25,0 25,1-25,-1 25,0-25,0 25,0-25,1 0,-1-25,25 50,25-25,-25 24,0 26,0 0,24-1,-24 1,0 24,0-24,0 24,0-24,0 24,0-24,0-1,0-24,0 25,0-25,-24-50,24 0,0-25,-25 1,25-1</inkml:trace>
  <inkml:trace contextRef="#ctx0" brushRef="#br0" timeOffset="189320.5653">12576 4762,'25'-24,"0"24,-1 0,1-25,0 25,0 0,0 0,-25 25,24-25,1 0,-25 24,0 1,-25-25,25 25,-24 0,-1 0,0 0,0-1,0 1,1-25,-1 25,50-25,-1-25,1 25,0-25,0 25,0 0,-1 25,-24 0,0 0,0 0,0 24,-24-24,24 25,-25-26,0 26,25-25,-25 0,0-1,25 1,-24-25,-1 0,0 0,0-25,25 1,-25 24,1-25,24 0,-25 25,0-25,50 25,0-25,-1 25,1 0,0-24,25-1,-26 25,26-25,-25 0,24-24,-24 24,25 0,-25-25,-1 26,1-1,-25 0,0 50,0 0,0-1,0 26,0-25,0 24,0-24,0 25,0-25,0-1,0 1,0 0,0-50,0 0,-25-24,25 24,0-25</inkml:trace>
  <inkml:trace contextRef="#ctx0" brushRef="#br0" timeOffset="189501.02">13072 4638,'0'-24,"0"48,0 1,0 0,0 25,0-1,0 1,0 24,25-24,-25 24,0 1,0-26,25 26,-25-26,0 1,0 0,0-1,0-24,0-50</inkml:trace>
  <inkml:trace contextRef="#ctx0" brushRef="#br0" timeOffset="189708.3359">13320 4887,'0'-25,"25"0,0 25,0-25,-1 25,1 0,0 0,0-25,0 25,-25 25,24-25,-48-50</inkml:trace>
  <inkml:trace contextRef="#ctx0" brushRef="#br0" timeOffset="189952.3293">13221 5035,'25'0,"0"-24,-1 24,1 24,0-24,-25 25,0 0,0 0,0 24,0-24,0 25,-25-1,25-24,-25 25,25-25,0-50,25 0,-25 0,25 0,-25-24,25-1,0 1,-1-1,-24 0,25 1,-25-1,25 1</inkml:trace>
  <inkml:trace contextRef="#ctx0" brushRef="#br0" timeOffset="190184.7654">13444 4663,'0'0,"-25"-25,1 25,24 25,0 0,24 0,-24 0,25 24,0 1,-25 24,25-24,0 24,-1 26,1-26,0 0,0 1,0-1,-1-24,1-1,0 1,0 0,0-26,-1 1,-24-50,0-24,-24 24,24-25,-25-24</inkml:trace>
  <inkml:trace contextRef="#ctx0" brushRef="#br0" timeOffset="190365.4112">13568 4514,'25'0,"-25"25,25-25,-25 25,25-25,-1 25,1-25,0 25,0-25,-25 24</inkml:trace>
  <inkml:trace contextRef="#ctx0" brushRef="#br0" timeOffset="190856.3001">13940 5110,'0'0,"25"0,0 0,0 0,24 0,-24 0,25 0,-1-25,-24 25,0 0,0 0,-1-25,1 25,0 0,-50 25,0-25,1 0</inkml:trace>
  <inkml:trace contextRef="#ctx0" brushRef="#br0" timeOffset="191372.1778">14610 4762,'0'-24,"-25"48,0 1,1 0,-1 0,0 0,25 0,-25-1,50-24,0-24,0 24,-1-25,1 25,0 0,0 0,0 0,-1 0,-24 25,0-1,0 1,-24 0,-1 0,25 0,-25-1,0 1,0 0,1 0,24-50,24 0,1 0,0 25,0 0,-25 25,0 0,0 0,0 0,0-1,0 1,0 25,-25-25,25-1,0 1,0 0,-25-25,50-25,-25 0,0 1</inkml:trace>
  <inkml:trace contextRef="#ctx0" brushRef="#br0" timeOffset="191552.5403">14883 4564,'25'25,"-1"0,1-25,0 0,0 0,0 0,-1 24,1-24</inkml:trace>
  <inkml:trace contextRef="#ctx0" brushRef="#br0" timeOffset="191961.4196">14784 4837,'0'25,"24"-25,1 0,0 0,25 0,-26-25,26 25,-25-25,24 25,1 0,-25 0,0 0,-1 0,1 0,-50 25,1-25,-1 25,0-25,0 0,0 0,1 25,24-1,0 1,24 25,-24-25,0 24,0 1,0-1,0 26,0-26,0 1,0 0,0-1,0 1,0-1,0-24,0 0,-24-50,-1 0,0 1,0-1,0 0,-24 0,24 25,0-49,0 24,-24 0</inkml:trace>
  <inkml:trace contextRef="#ctx0" brushRef="#br0" timeOffset="192283.9573">15453 4762,'25'0,"0"0,-25 25,25-25,0 0,-1 0,1 25,0-25,0 0</inkml:trace>
  <inkml:trace contextRef="#ctx0" brushRef="#br0" timeOffset="192872.2672">15379 4862,'0'-25,"0"50,25-25,-25 25,0-1,0 1,25 0,-25 0,0 0,-25-1,25 26,0-25,0 0,0-1,0 1,-25 0,25 0,0 0,0-50,25 0,-25 0,25-24,-25 24,24-25,1 25,0 1,0-26,0 50,-1-25,1 25,0 25,-25 0,0 0,-25-1,25 1,0 0,-25 25,25-26,-24 1,24 0,0-50,24 0,1 25,-25-24,25-1,0 0,0 0,-1 25,1-25,0 25,0 0,-25 25,25 0,-50 0,25 0,-25-1,0 1,25 25,-25-25,1-1,-1-24,25 25,-25-25,0 0,25-25,25 1,-25-1,25 0,-25-25,25 26,-1-1,1-25</inkml:trace>
  <inkml:trace contextRef="#ctx0" brushRef="#br0" timeOffset="193080.3243">16073 4663,'-24'0,"24"25,0 0,-25 0,25-1,-25 26,0-25,25 0,-25 24,25-24,-24 0,24 0</inkml:trace>
  <inkml:trace contextRef="#ctx0" brushRef="#br0" timeOffset="193232.6144">16272 4738,'25'24,"-1"-24,1 25,0-25,0 25,0 0,0-25,-25 25,-25 0,0-25</inkml:trace>
  <inkml:trace contextRef="#ctx0" brushRef="#br0" timeOffset="193452.7577">16321 4887,'-49'0,"98"0,-123 24,49 1,0 0,25 25,-24-1,-1-24,0 25,0-1,-24 1,24-1,0 1,25-25,-25 0,25-1,25-48,0 24,0-25,24 0,-24 0,0 0,0 25,-1-24,1-1,0 0,0 25,0-25,-25 0,0 1</inkml:trace>
  <inkml:trace contextRef="#ctx0" brushRef="#br0" timeOffset="193601.3676">16297 5060,'0'0,"0"25,24-25,-24 25,25 0,-25 24,25-24,-25 0,25 24,-25-24,25 0,-25 0,0 0,0-1,0 1,-25 0,25-50</inkml:trace>
  <inkml:trace contextRef="#ctx0" brushRef="#br0" timeOffset="194000.5401">16669 4638,'0'0,"0"-24,-25 24,50 0,-25 24,0 1,0 25,25-1,-25 1,0 25,0-1,-25 0,25-24,0 24,0 1,0-26,-25-24,25 0,0 0,25 0,-25-50,0 0,25-25,-25 26,0-26,24 0</inkml:trace>
  <inkml:trace contextRef="#ctx0" brushRef="#br0" timeOffset="194352.434">16818 4663,'24'-25,"1"25,-25-24,25 24,0 0,0 0,-1-25,1 25,25 0,-25 0,-1 0,1 25,0-25,0 0,0 24,-1-24,-24 25,0 0,-24 0,24 0,0-1,0 1,-25 0,25 0,0 25,0-1,0 1,0-1,0-24,0 25,0-1,0 1,25 0,-25-1,0 1,0-25,24 24,-24-24,0 0,0 0,0-1,-24-24,-1-24,0 24,0-25,0 0,-24 0,24 0,0-24,0-1,-24 25</inkml:trace>
  <inkml:trace contextRef="#ctx0" brushRef="#br0" timeOffset="194761.0816">16768 4837,'25'0,"0"0,-1-25,1 25,0 0,0 0,0 0,-1 0,1 0,0 0,0 0,-25-25,-25 0,0 25,0-24,1 24,-1 0,25 24,0 1,0 0,0 0,-25 0,25 24,0-24,-25 25,0-25,25 24,-24-24,24 0,0 0,0-50,0 0,24 0,-24 0,25 1,0-1,0 25,0 0,-1 25,1-25,0 0,0 0,0 24,-1-24,-24 25,-24 0,-1-25,0 25</inkml:trace>
  <inkml:trace contextRef="#ctx0" brushRef="#br0" timeOffset="194904.7929">16718 5308,'25'0,"0"0,0 0,0 0,-1-25,1 25,25 0,-25-24,24 24,-24 0,0-25,24 25,-24-25,0 0</inkml:trace>
  <inkml:trace contextRef="#ctx0" brushRef="#br0" timeOffset="195073.1344">17438 4589,'24'25,"-24"-1,25-24,-25 25,25-25,-25 25,25-25,0 0,0 0</inkml:trace>
  <inkml:trace contextRef="#ctx0" brushRef="#br0" timeOffset="195365.1961">17735 4589,'-24'0,"-1"25,0-1,0 1,0 0,1-25,-1 25,-25 0,25-1,-24 1,24 0,-25 0,25-25,1 25,-1-25,0 0,50 0,0 0,-1-25,26 25,-25-25,24 25,1 0,-25-25,25 25,-1-25,1 25,-25 0,24-24,-24 24,0 0,-50-25</inkml:trace>
  <inkml:trace contextRef="#ctx0" brushRef="#br0" timeOffset="195601.1175">17587 4440,'24'0,"-24"25,0 0,0-1,0 1,0 25,0-1,0 26,0-26,0 26,0-25,-24 24,24-24,0-1,0 1,0-25,0-50</inkml:trace>
  <inkml:trace contextRef="#ctx0" brushRef="#br0" timeOffset="195988.3346">17636 4812,'-25'25,"1"0,24 0,-25-1,0 1,0 0,0 25,0-26,1 1,24 0,-25-25,50 0,-1 0,1-25,0 0,0 25,0-24,0 24,-1-25,1 25,-25 25,0-1,-25 1,25 0,-24 0,-1 0,0-1,0-24,25 25,0 0,0 0,25-25,-25 25,25-1,-25 1,25-25,-25 25,24 0,-24 0,25-25,-25 24,25 1</inkml:trace>
  <inkml:trace contextRef="#ctx0" brushRef="#br0" timeOffset="196588.342">17686 5011,'0'24,"-25"-24,25 25,0 0,0 0,0 0,0-1,-25 26,25-25,-25 0,25 24,-24-24,-1 0,0 0,0-1,0 1,0-25,1 0,24-25,-25 25,0 0,25-24,-25-1,25 0,0 0,0 0,25 1,-25-1,25 0,24 0,-24 0,25-24,-25 24,24-25,1 1,0-1,-1 25,-24 1,25-26,-26 50,1-25,-25 50,0 0,-25-25,25 25,0-1,0 1,25 0,0-25,0 0,0-25,-1 25,1 0,-25-25,25 25,0 0,0 0,-50 0,0 0,0 25,0 0,1-25,24 25,-25-25,25 25,0-1,0 1,0 25,-25-25,25-1,0 1,-25 25,25-25,-25-1,1 1,24 0,-25 0,0 0,0-1,0-24,1 25,-1-25,0-49,0 24</inkml:trace>
  <inkml:trace contextRef="#ctx0" brushRef="#br0" timeOffset="196780.7203">17711 5110,'24'0,"1"0,0 0,0 25,0-1,-1 1,1 0,0 0,25 0,-26-1,1 1,25 0,-25 0,-1 0,1-1,0-24,0 25,-50-25,25-25,-50-24,26 49</inkml:trace>
  <inkml:trace contextRef="#ctx0" brushRef="#br0" timeOffset="198465.0377">18331 4663,'24'0,"-24"25,25-25,25 0,-25 0,24 0,1 0,0-25,-1 25,1 0,-1 0,-24 0,25 0,-1 0,-24-25,25 25,-25 0,-1 0,-48 0,24 25,-25-25,0 0,0 0,0 0</inkml:trace>
  <inkml:trace contextRef="#ctx0" brushRef="#br0" timeOffset="198695.8687">18479 4812,'0'25,"0"0,0 0,0 24,0-24,0 0,0 0,0-1,0 1,-24 25,24-25,0-1</inkml:trace>
  <inkml:trace contextRef="#ctx0" brushRef="#br0" timeOffset="199109.6916">18554 4911,'25'0,"0"0,-25 25,24-25,-24 25,0 0,0 0,0-1,0 1,0 0,-24 0,24 0,0-50,24 0,1 0,-25 0,25 1,0-26,0 25,-1 0,-24 1,25-1,0 0,-25 0,0 50,0 25,0-26,0 26,0 0,0-1,0 1,0-1,0 1,0 24,0-24,0 24,-25-24,25 0,0-26,0 1,0 0,0 0,-25-50,25 0,0 0,0-24,0-1</inkml:trace>
  <inkml:trace contextRef="#ctx0" brushRef="#br0" timeOffset="199520.7573">19000 4936,'0'0,"0"25,0 0,25 24,-25-24,0 0,0 0,0 0,0-1,25-24,0 0,0-24,-1-1,-24-25,25 25,0-24,0-1,0 25,-1 1,1-1,-25 50,0-1,0 1,0 25,0-25,0-1,-25 26,25-25,0 0,25-25,-25-25,25 0,-25 0,25-24,0 24,-1 0,1-25,0 26,-25-1,25 25,0-25,-25 50,24-25,-24 25,0-1,-24 1,24 0,0 25,-25-26,0 26,25-25,-25 0,0-1,25 1,-24 0,-1 0,0-25,25-25</inkml:trace>
  <inkml:trace contextRef="#ctx0" brushRef="#br0" timeOffset="199655.8447">19472 5035,'24'25,"1"0,-25 0,50 0,-25-1,0 1,-1 0,1 0,0 0,0-1,0-24,-1 0</inkml:trace>
  <inkml:trace contextRef="#ctx0" brushRef="#br0" timeOffset="200212.7297">19745 4887,'24'0,"1"-25,0 25,0 0,24-25,-24 25,25 0,-25-25,24 25,-24 0,0 0,0 0,-50 0,0-25,0 25,0-25,1 1,24-1,0 0,-25 25,25-25,0 0,0 1,0 48,0 1,0 0,0 0,0 24,0 26,25-25,-25 24,0 0,-25 1,25-1,0-24,0-1,0 1,0 0,0-26,0 1,-25-25,0-25,25 1,-25-1,1 0,-1 0,0 0,25 1,-25-1,25 0,25 25,0-25,0 0,-1 1,1-1,25 0,-25 0,24-24,-24 24,25 0</inkml:trace>
  <inkml:trace contextRef="#ctx0" brushRef="#br0" timeOffset="200380.373">20216 4465,'0'25,"0"-1,25 1,-25 25,0-1,0-24,0 25,0-25,0 24,0 1,0-25,0 0,24-1,-48 1</inkml:trace>
  <inkml:trace contextRef="#ctx0" brushRef="#br0" timeOffset="200632.3223">20290 4514,'25'-24,"0"24,0 0,-1 0,-24 24,0 1,0 0,25 0,-25 0,0-1,0 1,0 0,0 0,0 0,0-1,0 1,0 0,0 0,-25-25</inkml:trace>
  <inkml:trace contextRef="#ctx0" brushRef="#br0" timeOffset="200764.714">20290 4688,'-25'0,"50"0,0 0,0 0,0 0</inkml:trace>
  <inkml:trace contextRef="#ctx0" brushRef="#br0" timeOffset="200901.6005">20265 4787,'25'0,"0"0,-25-25,25 25,0 0,-1 0,-24-24,25 24,-25 24</inkml:trace>
  <inkml:trace contextRef="#ctx0" brushRef="#br0" timeOffset="201192.3692">20141 5035,'25'-24,"0"-1,0 25,0-25,24 25,-24-25,0 0,0 25,-1 0,1 0,-25 25,0 0,0 0,-25 0,25-1,-24 1,-1 0,25 0,0 0,0-50,25 25,-1-25,1 25,0-25,0 0,0 1,-1 24,1-25</inkml:trace>
  <inkml:trace contextRef="#ctx0" brushRef="#br0" timeOffset="201344.3446">20340 4961,'0'0,"-25"25,0-25,0 25,1 24,-1-24,0 0,0 24,25-24,-25 0,25 0,-24 24,24-24,-25 0,0 0,25 0,-25-25</inkml:trace>
  <inkml:trace contextRef="#ctx0" brushRef="#br0" timeOffset="201492.7458">20117 5135,'24'0,"1"24,0 1,0 0,0 0,24 0,1-1,-25 26,24-25,1 0,-1-25,1 24,-25 1,24-25,1 0,-25 0,-25-25</inkml:trace>
  <inkml:trace contextRef="#ctx0" brushRef="#br0" timeOffset="201889.1757">20687 4762,'25'-24,"0"24,0 0,-25-25,24 25,1 25,0-25,-25 24,0 1,-25-25,25 25,-25 0,1-25,-1 25,0 0,0-1,0 1,0 0,1 0,48-25,1 0,0-25,0 25,0-25,0 25,-1-25,1 1,0 24,25-25,-26 25,1 0,0 0,-25 25,0-1,0 1,0 0,-25 0,0-25,25 25,-24-1,-1-24</inkml:trace>
  <inkml:trace contextRef="#ctx0" brushRef="#br0" timeOffset="202225.1827">20712 5110,'25'0,"0"0,-1 25,1-1,-25 1,0 0,0 0,-25 0,25-1,25-48,-25-1,25 0,-25 0,25 0,-25-24,25-1,-1 25,1-24,0 24,0 0,-25 0,0 50,0 0,0 0,0 0,0 24,0-24,0 25,0-26,0 1,0 0,25 0,-25-50,0 0,24 0,-24 1,25-1</inkml:trace>
  <inkml:trace contextRef="#ctx0" brushRef="#br0" timeOffset="202396.5866">21158 4762,'0'0,"0"-24,25 24,-25 24,0 1,0 0,0 25,0-25,0 24,0 26,0-26,0 1,0 24,0-24,0-1,0 1,0 0,0-26,0 1,0 0,-25 0,25-50</inkml:trace>
  <inkml:trace contextRef="#ctx0" brushRef="#br0" timeOffset="202756.5709">21481 4713,'0'25,"0"-1,0 1,0 0,0 0,0 0,0 0,0-1,25-24,-1 0,1 0,0-24,0-1,0 25,-25 25,-25-1,25 1,0 0,-25 0,0 0,25 24,-25-24,25 25,-24-26,-1 26,25-25,-25 0,0-1,25 1,-25-25,1-25,24 1</inkml:trace>
  <inkml:trace contextRef="#ctx0" brushRef="#br0" timeOffset="203080.6159">21332 5110,'0'-50,"0"100,0-125,25 75,0 25,-1-25,1 0,0 0,-25 25,25-25,0 0,-1 0,1 0,0-25,0 25,-25-25,25 1,-1-1,-24 0,25 0,0 0,-25 1,0-1,25 0,-25-25,0 25,25 1,-25-1,0 0,0 50,0 24,0-24,0 25,-25 0,25 24,0-24,0 24,0-24,0 24,0-24,0 24,0-24,0-1,0-24,0 25,0-26,-50-73,50 24,0 0</inkml:trace>
  <inkml:trace contextRef="#ctx0" brushRef="#br0" timeOffset="203228.6575">21803 5085,'25'25,"0"0,-25-1,25-24,-25 25,25-25,-25 25,24-25,1 0,0 0</inkml:trace>
  <inkml:trace contextRef="#ctx0" brushRef="#br0" timeOffset="203680.3445">22374 4614,'0'0,"25"0,-1 0,1-25,0 25,0 0,0 25,-1-25,1 0,0 24,0-24,-25 25,-25 0,0-25,0 25,1 0,-1-25,0 24,-25 1,26 0,-26-25,0 25,1 0,24-25,0 0,0 0,1 0,24-25,-25 25,25-25,0 50,0 0,25 24,-25-24,0 25,0-1,24 1,-24 0,0-1,0-24,0 25,0-26,25 1,-25 0</inkml:trace>
  <inkml:trace contextRef="#ctx0" brushRef="#br0" timeOffset="203996.1719">22151 4986,'24'0,"1"0,0-25,0 25,24 0,1-25,0 0,-1 25,1-24,-1 24,1 0,0 0,-26 0,1 0,0 0,0 0,0 24,-25 1,0 0,0 0,0 0,-25 24,25-24,0 25,-25-26,25 26,-25-25,25 0,-25-1,1 26,24-25,-25 0,0-1,0 1,0-25,1 25,-1-50,0 25,0-25,25 1</inkml:trace>
  <inkml:trace contextRef="#ctx0" brushRef="#br0" timeOffset="204160.7412">22324 4986,'0'0,"0"-25,0 50,0 0,0 24,0-24,0 0,0 0,0-1,0 1,25 0,0-50,0 0,-1-24</inkml:trace>
  <inkml:trace contextRef="#ctx0" brushRef="#br0" timeOffset="204341.1349">22547 4911,'25'-24,"-50"48,25 1,0 0,0 0,0 0,0-1,-24 26,24-25,0 24,0-24,0 0,0 0,-25 0,25-1,0 1,-25 0,0-25</inkml:trace>
  <inkml:trace contextRef="#ctx0" brushRef="#br0" timeOffset="204612.765">22374 5060,'25'0,"-1"0,1 0,0 0,0 0,-25 25,-25 0,0-25,0 25,1-25,48 0,1 0,0 0,0-25,0 25,-1 0,-24 25</inkml:trace>
  <inkml:trace contextRef="#ctx0" brushRef="#br0" timeOffset="204757.5668">22299 5333,'0'0,"-24"25,-1-25,50 0,-1 0,1 0,0-25,25 25,-26-25,26 25,-25 0,24-25,-24 25,0 0,0-24</inkml:trace>
  <inkml:trace contextRef="#ctx0" brushRef="#br0" timeOffset="204904.0871">22920 5308,'0'25,"0"0</inkml:trace>
  <inkml:trace contextRef="#ctx0" brushRef="#br0" timeOffset="229060.6541">11658 6548,'25'0,"0"25,0-25,-1 0,1 0,25 0,-25-25,24 25,-24 0,0 0,0-24,-1 24,1 0,0 0,0 0,-100-25</inkml:trace>
  <inkml:trace contextRef="#ctx0" brushRef="#br0" timeOffset="229405.4983">12551 6127,'-25'0,"1"25,24-1,-25-24,0 25,0 25,0-25,1-1,-1 26,0-25,25 0,-25-1,50-24,0-24,24 24,-24 0,25-25,-1 25,-24-25,25 25,-1 0,-24-25,25 25,-1 0,-24 0,0 0,0 0,0 0,-25 25,-25-25,0 25,0-25</inkml:trace>
  <inkml:trace contextRef="#ctx0" brushRef="#br0" timeOffset="229564.592">12700 6375,'-25'-25,"50"50,-75-50,50 50,0 0,0 24,0-24,0 25,0-1,0 26,0-26,-24 1,24 24,0-24,0 24,24-24,-24-25,0 24,0-24,25 0</inkml:trace>
  <inkml:trace contextRef="#ctx0" brushRef="#br0" timeOffset="229884.3965">13047 6201,'0'-25,"25"50,-25 0,25 0,-25 0,25-25,-1 0</inkml:trace>
  <inkml:trace contextRef="#ctx0" brushRef="#br0" timeOffset="230204.8125">13295 6127,'-24'25,"-1"-1,25 1,-25 0,0 0,0 0,0-1,1 1,-1 0,0 0,-25-25,26 25,-1-25,0 24,0-24,0 0,1 0,24-24,24 24,1 0,0 0,0-25,24 25,-24 0,25-25,-1 25,-24-25,25 25,0-25,-26 25,1 0,0-24,0 24,0 0,-50 0,0 0,0 0</inkml:trace>
  <inkml:trace contextRef="#ctx0" brushRef="#br0" timeOffset="230464.5317">13171 5953,'0'-25,"0"50,0 0,25 0,-25 0,0-1,0 26,25 0,-25-1,0 1,-25-1,25 1,0 0,0-1,0 1,0-25,0 24,0 1,-25-25,25-1,0-48</inkml:trace>
  <inkml:trace contextRef="#ctx0" brushRef="#br0" timeOffset="230932.1271">13246 6226,'0'25,"-25"0,25-1,-25-24,0 50,25-25,-25 0,1-1,-1 26,0-25,0 0,25-1,25-24,0-24,24-1,-24 0,0 25,0-25,0 25,0-25,-1 25,1 0,-25 25,-25-25,1 25,-1-25,0 25,25 0,-25-1,25 1,-25 0,25 0,-25 0,25-1,-24 26,24-25,-25 0,25-1,0 1,-25 0,25 0,25-25,0 25,-1-25,-24 25,25-1,0 1,-25 0,25-25,-25 25,25 0,-25-50</inkml:trace>
  <inkml:trace contextRef="#ctx0" brushRef="#br0" timeOffset="231536.6911">13271 6598,'0'25,"0"0,0-1,0 1,-25 25,25-25,0-1,0 1,-25 0,25 0,-25 0,0 0,25-1,-25-24,1 0,-1 0,0 0,0 0,0 0,1 0,-1-24,0-1,0 25,0-25,50 25,-25-25,25 0,0 25,0-25,24 1,-24-1,25-25,-1 25,26-24,-26 24,-24-25,25 26,-1-1,-24 0,0 0,0 25,0 0,-50 0,25 25,-25 0,25 0,25-1,0-24,-1-24,1 24,0 0,0-25,-50 25,25 25,-25-25,0 24,25 1,-24 0,-1-25,0 25,25 0,0-1,0 1,0 0,0 0,-25 0,25-1,0 1,0 0,-25 0,25 0,-24 0,24-1,-25 1,0 0,0 0,0-25,1 0,24-25,-25 0</inkml:trace>
  <inkml:trace contextRef="#ctx0" brushRef="#br0" timeOffset="231681.3748">13295 6722,'25'0,"0"25,0-25,0 25,-1-1,1 1,0 0,25 0,-26 0,1 0,25-1,-25-24,24 25,-24-25,0 0,0-25</inkml:trace>
  <inkml:trace contextRef="#ctx0" brushRef="#br0" timeOffset="231896.3872">13891 6127,'0'-25,"24"25,1 0,0 0,0 0,0 0,-1 0,1 25,0-25,0 0,-50 0</inkml:trace>
  <inkml:trace contextRef="#ctx0" brushRef="#br0" timeOffset="232080.6352">13742 6400,'25'0,"-1"0,1 0,25 0,-1-25,-24 25,25-25,-1 25,-24 0,0-25,0 25,0 0,-1 0,-48 25</inkml:trace>
  <inkml:trace contextRef="#ctx0" brushRef="#br0" timeOffset="232344.3947">13990 6201,'0'-25,"0"50,0 0,0 25,0-26,0 51,0-26,0 26,0-26,0 26,0-1,0 1,0-26,-25 26,25-26,0 1,0-25,0 24,0-24,0-50,0 1,-25-1,25 0,0 0,-25-24</inkml:trace>
  <inkml:trace contextRef="#ctx0" brushRef="#br0" timeOffset="232568.465">13891 6424,'0'-24,"0"48,0 1,0 0,0 0,0 0,0-1,0 1,0 0,0 0,0 0,0-1,0 1,-75-74</inkml:trace>
  <inkml:trace contextRef="#ctx0" brushRef="#br0" timeOffset="232872.2262">13816 6499,'25'0,"0"0</inkml:trace>
  <inkml:trace contextRef="#ctx0" brushRef="#br0" timeOffset="233060.6351">13767 6672,'24'0,"1"0,-25-24,25 24,0 0,0 0,-1-25,1 25,-25-25,25 25</inkml:trace>
  <inkml:trace contextRef="#ctx0" brushRef="#br0" timeOffset="233540.7461">13990 6524,'25'0,"-1"0,1 0,0-25,0 25,0 0,-1-25,1 25,0-25,0 0,0 25,-25-24,-25 24,25-25,-25 25,0 0,0 0,1 0,-1 0,0 25,25-1,0 1,0 0,0 0,25 0,-25-1,0 1,25-25,-50-25,0 50,0-25,0 0,1 25,-26 0,25 0,-24 24,24-24,-25 25,25-26,1 1,-1 25,0-50,25 25,-25 0,50-25,0-25,-25 0</inkml:trace>
  <inkml:trace contextRef="#ctx0" brushRef="#br0" timeOffset="233752.9972">14064 6648,'25'24,"0"-24,-25 25,25-25,-1 25,1 0,0 0,0-25,0 24,-1 1,1 0,0-25,0 25,0 0,0-25,-1 0,-48 0,-1 0,0-25,0 25,0-25</inkml:trace>
  <inkml:trace contextRef="#ctx0" brushRef="#br0" timeOffset="235264.5385">14709 6152,'0'24,"0"1,-25-25,25 25,-24 25,24-26,-25 1,0 0,25 0,-25 0,50-50,0 25,0-25,-1 25,-24 25,-24 0,24 24,-25-24,25 0,-25 0,0-1,0 1,50-50,0 25,-25-24,25 24,0 24,-25 1,24-25,-24 50,0-25,0-1,0 1,0 25,-24-25,24-1,0 26,-25-25,25 0,0-50,0 0</inkml:trace>
  <inkml:trace contextRef="#ctx0" brushRef="#br0" timeOffset="235432.6625">14883 6102,'25'0,"-1"0,1 25,0-25,0 25,0-25,-1 24,1 1,-50-50</inkml:trace>
  <inkml:trace contextRef="#ctx0" brushRef="#br0" timeOffset="235800.3916">14833 6400,'0'24,"25"-48,0 24,0 0,-1-25,26 25,-25 0,24-25,-24 25,0 0,0 0,0 0,-1 0,-48 25,-1-25,0 0,0 25,0-25,25 24,0 26,0-25,0 24,0 1,0 0,0 24,0-24,0 24,0-24,0-1,0 1,0 0,0-26,0 1,0 0,-24-50,24 0,0 1,-25-26,25 0,0 1,0-1</inkml:trace>
  <inkml:trace contextRef="#ctx0" brushRef="#br0" timeOffset="236460.3995">15354 6226,'25'0,"0"0,0 0,-1 25,1-25,0 0,-25 25,0-1,0 1,-25 0,0 0,1 0,-1 24,0-24,0 0,0 0,50-25,0 0,-25-25,25 25,0 0,-1-25,1 25,0 25,-25 0,0-1,0 1,0 0,0 0,0 0,-25 24,25-24,-25 25,25-26,-24 1,24 0,-25-25,25 25,-25-25,25 25,-25-50,0 0,0 0,1 0,-1 1,0-1,0 25,0-25,25 50,25-25,0 0,0 0,24-25,-24 0,0 25,25-25,-25 1,24-26,-24 25,25 0,-1-24,-24 24,0-25,0 26,-1-1,1 0,-50 50,25 0,0-1,-24 1,24 25,0-1,0-24,0 25,0-1,0-24,0 0,0 0,0 0,0-1,24-48,-24-1,0 0,0 0</inkml:trace>
  <inkml:trace contextRef="#ctx0" brushRef="#br0" timeOffset="236649.1327">15801 6276,'0'0,"0"-25,0 0,24 25,-24 25,0 0,0-1,0 26,0 0,0-1,0 26,0-1,0 0,0 1,0-1,0 1,0-1,0-24,25-1,-25-24,0 0,25-50,-25 0,0 1</inkml:trace>
  <inkml:trace contextRef="#ctx0" brushRef="#br0" timeOffset="236841.133">16123 6350,'25'0,"0"0,-1 0,1 0,0-25,0 25,0 0,-1 0,-24 25,-24-25,-1 25</inkml:trace>
  <inkml:trace contextRef="#ctx0" brushRef="#br0" timeOffset="237256.3974">16024 6548,'0'0,"25"-24,-1 48,1-24,-25 25,25-25,-25 50,0-25,0-1,0 1,0 25,-25-25,25-1,0 1,0 0,0-50,0 0,25-24,0 24,-25-25,25 1,-25-1,24 1,-24-1,25 0,-25 26,0-26,0 0,0 26,0-1,0 0,-25 0,25 0,0 50,0 0,25 25,0-26,-25 26,25 0,0 24,-25-24,24 24,1 0,0 1,0-1,0 1,0-26,-1 1,-24-25,25 24,-25-24,25-25,-25 25,0-50,0 0,-25 1,25-1,0-25,-25 1,25-1,-24-25</inkml:trace>
  <inkml:trace contextRef="#ctx0" brushRef="#br0" timeOffset="237396.4029">16297 6077,'0'-25,"24"25,1 25,0-25,0 25,0-25,-25 25,25-25,-25 25,24-25</inkml:trace>
  <inkml:trace contextRef="#ctx0" brushRef="#br0" timeOffset="238512.821">16694 6052,'0'25,"24"0,1-25,-25 25,25-25,0 0,0 0,-1 0,1 0,25-25,-25 25,-1-25,1 25,0-25,0 25,0 0,-1 0,-48 0,-1 25,0 0,0-25,0 25,1 0,-1-1,-25 1,25 0,-24 0,24 0,0-1,0 1,50 0,0-25,0 0,0-25,24 25,-24 0,0-25,0 25,-1 0,-24-24,25 24,-25-25,-25 0,25 0,-24 25,-1 0,0 0,0 25,25 0,0 0,0-1,0 1,-25 25,25-25,-24-1,24 1,0 0,-25 0,50-25,-1 0,-24-25,25 25,0 0,0-25,0 25,-1-25,1 25,-50 25,1-25,-1 25,0 0,0 0,0-1,1 1,-26 0,0 0,26 0,-26-1,25 1,0 0,1-25,24 25,24-25,1-25,25 25,-25-25,24 25,1-25,24 1,-24-1,-1 25,1-25,24 25,-24-25,-25 25,24 0,-24 0,-50 0,1 0,-1 0,0 0,-25 0,26 0,-1 0,0-25,25 1,-25-1,25 0,0 0,0 50,25-25,-25 25,0 24,0 1,0 0,0-1,0 26,0-26,0 1,-25 0,25-1,0 1,0-25,-25-1,25 1,-24-25,-1 0,0 0,0 0,0-25,-24 1,24-1,0 0,0 0,1-24,-1-1</inkml:trace>
  <inkml:trace contextRef="#ctx0" brushRef="#br0" timeOffset="238616.7196">16644 6672,'0'0,"74"-49,-49 74,0-25,0 24,0 1,-1-25,1 25,0 0,0 0,-25-1,25 1,-1-25,26 25,-50-50,25 25,0-25</inkml:trace>
  <inkml:trace contextRef="#ctx0" brushRef="#br0" timeOffset="238804.1401">17363 6251,'0'-25,"25"25,-25 25,25-25,0 0,-1 0,1 0,0 0,25 0,-25 0,-1 0,1 0,0 0,0 0,-50 0,25 25,-25-25</inkml:trace>
  <inkml:trace contextRef="#ctx0" brushRef="#br0" timeOffset="239188.3667">17314 6499,'0'25,"24"-25,1 0,0-25,0 25,24 0,-24-25,25 25,-25 0,24-25,-24 25,0 0,0 0,0 0,-50-25,0 25,0 0,0-24,1-1,24 0,0 0,-25 25,25 25,0 0,0 0,0 24,0 1,0-1,0 1,0 0,0 24,0-24,0 24,0-24,0-1,-25-24,25 25,0-25,-25-1,0-48,0 24,1-25,-26 25,25-25,-24-25</inkml:trace>
  <inkml:trace contextRef="#ctx0" brushRef="#br0" timeOffset="241348.6335">18157 6003,'25'0,"0"0,-1 25,1-1,0 1,0-25,-25 25,25-25,-25 25,0 0,-25-1,25 1,-25 0</inkml:trace>
  <inkml:trace contextRef="#ctx0" brushRef="#br0" timeOffset="241584.9665">18107 6400,'-24'24,"48"-48,-73 73,74-49,-1 0,1-25,0 1,25 24,-26-25,1 0,0 0,0 25,0 0,-1 0,1 25,-25 0,0 0,-25-1,25 1,-24 0,-1 25,25-26,-25 1,0 25,0-25,-49 49,49-49,0-50,25 0,0 0</inkml:trace>
  <inkml:trace contextRef="#ctx0" brushRef="#br0" timeOffset="241712.2376">18132 6524,'0'-25,"0"50,25-50,0 50,0-25,-1 24,1 1,0 0,0 0,0 0,-1-1,1 1,0 0,-50-25,0-25</inkml:trace>
  <inkml:trace contextRef="#ctx0" brushRef="#br0" timeOffset="241897.5136">17884 6276,'25'0,"0"24,0 1,-1 0,1 0,0 24,-25-24,25 0,-25 25,25-26,-25 26,0-25,0 0,-25 24,-50-74,51 25</inkml:trace>
  <inkml:trace contextRef="#ctx0" brushRef="#br0" timeOffset="242088.0666">17810 6697,'0'0,"-25"0,0 0,50 0,0 25,0-25,24 25,-24-25,25 25,-1-25,1 24,-1 1,1-25,0 25,24-25,-49 25,24-25,1 25,0-25,-26 0,26 0,-25 25,0-50,0 25</inkml:trace>
  <inkml:trace contextRef="#ctx0" brushRef="#br0" timeOffset="243012.7641">18876 6127,'-24'0,"24"49,-25-24,0 0,0 0,0 24,1-24,-1 0,0 0,0 0,25-1,25-48,0 24,24-25,-24 0,50 0,-26 0,-24 25,25-24,-1 24,-24 0,0 0,24-25,-24 25,-50 25,1-25,-1 24,0 1,0-25,0 0,1 25,-1-50,0 25,0 0,25 25,0 25,0-26,0 26,0-25,0 24,0 1,0 0,0 24,0-49,0 24,0 1,0 0,0-1,0-24,25 0</inkml:trace>
  <inkml:trace contextRef="#ctx0" brushRef="#br0" timeOffset="243396.5021">19422 6003,'0'-25,"0"50,25 0,-25-1,25 1,-25 0,0 0,24-25,-24 25,25-25,-25-25</inkml:trace>
  <inkml:trace contextRef="#ctx0" brushRef="#br0" timeOffset="243708.7839">19695 6003,'0'25,"-25"-1,0-24,25 25,-24 0,-1 0,0 0,0-1,0-24,0 25,1 0,-1 0,-25 0,25-25,1 24,-1-24,0 25,0-25,0 0,1 0,48-25,1 25,25 0,-25-24,24 24,1-25,-1 0,-24 25,25 0,0-25,-1 25,-24 0,0 0,0 0,-1 0,-48 0,-1 0,25-25,-25 25</inkml:trace>
  <inkml:trace contextRef="#ctx0" brushRef="#br0" timeOffset="243924.3868">19521 5854,'0'0,"0"-25,25 50,-25 0,0 24,0-24,0 25,0-1,0 26,0-26,0 1,0 24,0-24,-25 0,25 24,0-24,0-26,0 26,0-25,-49-75</inkml:trace>
  <inkml:trace contextRef="#ctx0" brushRef="#br0" timeOffset="244328.193">19596 6276,'-25'0,"0"0,25 24,-25 1,25 0,-25 0,1 0,-1-1,25 1,-25 0,0-25,25 25,-25-25,50 0,-25-25,25 25,0-25,0 25,-1-25,1 25,0 0,-25-24,25 48,0 1,-25 0,-25 0,25 0,-25-1,25 1,-25 0,0 0,1 0,24-1,-25 1,25 0,25-25,-1 25,1-25,-25 25,25-25,0 24,-25 1,25-25,-25 25,25-25,-25 25,24 0</inkml:trace>
  <inkml:trace contextRef="#ctx0" brushRef="#br0" timeOffset="244872.9871">19645 6499,'-24'25,"24"-1,0 1,0 0,-25 25,25-26,-25 26,0-25,0 24,0 1,1-25,-1 0,0 0,0-25,0 24,1-24,-1 0,0-24,0 24,25-25,0 0,0 0,25 0,-25 0,25-24,0 24,24 0,-24-24,25 24,-1-25,1 25,0 1,-1-26,1 50,-25-25,24 0,1 25,-25-24,-1 24,1 24,-25 1,0 0,0 0,0 0,-25-1,1 1,24 0,-25 25,0-26,0 1,0 0,1 0,-1 0,0-25,0 24,0-48,25-1,0 0,0 0,0 0,0 1,25 24,-25-25,25 25,0 0,0 25,-1-25,-24 24,25 1,0 0,0 0,0 0,-1-1,1-24,-25 25,25 0,0-25,-25 25,25-25,-25-25,24 25</inkml:trace>
  <inkml:trace contextRef="#ctx0" brushRef="#br0" timeOffset="245112.7647">20340 5978,'25'0,"-1"25,1-25,0 0,0 0,0 25,-1-25,-24 24,-24-24</inkml:trace>
  <inkml:trace contextRef="#ctx0" brushRef="#br0" timeOffset="245560.6641">20216 6251,'0'0,"-25"0,0 25,50-25,0 0,0 0,-1 0,1 0,25-25,-1 25,-24 0,25-25,-25 25,24 0,-24 0,0 0,-50 0,0 0,0 0,1 0,-1 0,25-25,-25 0,25 1,-25-1,25 0,0 50,0 0,0-1,0 26,0-25,0 49,0-24,0 24,0 1,0-1,0 0,-25 1,25-26,0 26,0-50,0 24,0-24,0 0,-24-25,24-25,0 0,0 1,-25-1,25 0,0 0,-25-25,25 1,0 24,0-25</inkml:trace>
  <inkml:trace contextRef="#ctx0" brushRef="#br0" timeOffset="246400.6243">20340 6350,'-25'-25,"25"50,0 0,0 0,0-1,0 1,0 0,0 0,0 0,-25-1,25 1,-25-25,1-25,24 1,-25 24,25-25,-25 25,0 0,25 25,-25-25,25 24,25-24,-25 25,25-50,0 25,0 0,-1-24,26 24,-25-25,24 0,1 0,-25 25,0-25,-1 25,26-24,-25 24,-25-25,25 25,-1 0,-24-25,0 50,-24-25,-1 0,25 25,-25-1,0-24,0 25,1 0,-26 0,25 24,0-24,-24 0,24 25,0-26,0 26,1-25,24 0,0-50,24 25,1 0,0-25,0 25,0 0,24 0,-24 0,0 0,24 0,-24 0,25 0,-25 0,-1 0,1 0,0 0,-25 25,25-25,-50-25</inkml:trace>
  <inkml:trace contextRef="#ctx0" brushRef="#br0" timeOffset="246928.6629">21084 6102,'0'-25,"0"50,-25-25,0 25,25 0,-24-1,-1 1,25 0,-25-25,25 25,25-25,0 25,-1-25,-24 24,0 1,-24 0,24 0,-25 0,25-1,-25 1,0 0,0 0,50-25,0 0,0 25,-25-1,25 1,-50 0,25 0,0 0,0-1,-25 1,25 0,0-50,0-24</inkml:trace>
  <inkml:trace contextRef="#ctx0" brushRef="#br0" timeOffset="247108.6496">21208 6052,'25'0,"0"0,-1 0,-24 25,25-25,0 0,-25 25,25-25,0 25,-25 0,24-25,-48 24,24 1,-25-25</inkml:trace>
  <inkml:trace contextRef="#ctx0" brushRef="#br0" timeOffset="247441.323">21158 6350,'25'0,"0"0,0 0,0 0,24-25,-24 25,25 0,-26-25,1 25,0 0,-50 0,25 25,-25-25,1 0,-1 0,25 25,0 0,0 0,0-1,0 1,0 25,0-25,0 24,0 1,0-1,-25 1,25-25,0 24,0-24,0 0,0 0,-25-25,25 25,-25-50,1 0,24 0,0-24</inkml:trace>
  <inkml:trace contextRef="#ctx0" brushRef="#br0" timeOffset="248112.5627">21654 6176,'25'0,"0"0,0 0,0 25,0-25,-1 25,-24 0,-24-25,24 25,-25-1,0 1,0 0,0 0,0 0,1-25,24 24,-25-24,50 0,-1 0,1 0,-25-24,25 24,0 0,0 0,0 24,-25 1,-25 0,25 0,0 0,-25 24,25-24,-25 0,0 0,25-1,-25 1,1-25,-1 0,0 0,25-25,-25 25,25-24,-25 24,25-25,-24 0,-1 25,25-25,-25 25,50 0,0 0,-1 0,1 0,25-25,-25 1,24 24,-24-25,25 0,-25 0,24-24,-24 24,0 0,-25 0,25 0,-25 1,0 48,0 1,0 0,0 0,0 24,0-24,0 0,-25 0,25 24,0-24,0 0,0 0,25-50,-25 0,0 0</inkml:trace>
  <inkml:trace contextRef="#ctx0" brushRef="#br0" timeOffset="248308.8553">22051 6028,'0'24,"0"1,0 0,0 25,0-1,0 1,0 24,0 1,0-26,0 26,0-1,0 0,0 1,0-1,0-24,0 0,0-1,0-24,0 0,0 0,0-50</inkml:trace>
  <inkml:trace contextRef="#ctx0" brushRef="#br0" timeOffset="248960.7872">22374 6276,'25'0,"-1"0,1 0,0 0,0 0,0 0,-1 0,-24 24,-24-24,-1 25,0 0,-25 0,26 0,-26-25,25 24,-24 1,24-25,25 25,-25-25,50 0,0 0,-25 25,24-25,-24 25,25-1,0-24,-25 25,0 0,0 25,0-26,0 1,-25 0,25 0,0 0,-25-25,50-25,-25 0,25 0,-25-24,25-1,0 0,-25 1,24-1,1 1,-25-1,25-24,-25 24,0 0,0 1,0-1,0 25,0 1,-25 48,25 26,0-25,25 24,-25 1,0 24,25-24,-25 24,25-24,24 24,-74 1,75 24,-50-74,50 99,-75-124,50 50,-25-50,0 49,24-24,-24 0,25 0,-25-75,0 25,0 0,0-24,0-1,-25 0,25-24</inkml:trace>
  <inkml:trace contextRef="#ctx0" brushRef="#br0" timeOffset="249112.4091">22597 5978,'25'0,"0"0,-1 25,1 0,0-25,-25 24,25 1,0-25,-25 25,25 0,-25 0,24-25,-48-25</inkml:trace>
  <inkml:trace contextRef="#ctx0" brushRef="#br0" timeOffset="249268.7315">22994 6152,'-25'0,"50"24,-25-48,0 24,25 24</inkml:trace>
  <inkml:trace contextRef="#ctx0" brushRef="#br0" timeOffset="250048.7501">22870 6300,'0'25,"0"0,0 0,0 0,0-1,0 1,0 0,0 0,25-25,-25 25,0-1,0 1,0 0,0 0,0 0,0-1,0 1,0-50,0 1,0-26,25 25,-25 0,24-24,1 24,-25 0,25 0,0 1,0 24,-1-25,1 50,-25-1,0 1,0 0,0 0,0 0,0-1,-25 1,25 0,-24 0,24-50,24 25,-24-25,25 0,0 1,0-1,0 0,-1 25,1-25,0 25,0 0,0 0,-25 25,0 0,0 0,0-1,0 1,0 0,-25 25,0-26,25 1,-25 0,0 0,1-25,24 25,-25-1,0-24,0 0,0 0,25-24,25-1,-25 0,25 0,0 0,0 1,-1-1,26 0,-25 0,24 25,-24-25,-25-24,25 49,0-25</inkml:trace>
  <inkml:trace contextRef="#ctx0" brushRef="#br0" timeOffset="253204.3173">23713 6052,'0'-24,"-25"48,1-24,24 25,-25 0,0 25,-25-26,26 26,-1-25,0 0,0-1,0 26,1-25,-1-25,25 25</inkml:trace>
  <inkml:trace contextRef="#ctx0" brushRef="#br0" timeOffset="253400.7446">23589 6251,'-25'25,"25"-1,0 1,0 25,0-25,0 24,0 1,0-1,0 1,0 0,-24 24,24-24,0-1,0 1,0-25,0 0,0-1,0 1,-25-50</inkml:trace>
  <inkml:trace contextRef="#ctx0" brushRef="#br0" timeOffset="253588.8796">23912 6152,'0'-25,"-25"50,0-25,0 24,0 1,1 25,-1-25,-25-1,25 1,1 0,24 0</inkml:trace>
  <inkml:trace contextRef="#ctx0" brushRef="#br0" timeOffset="253732.103">23639 6499,'25'0,"-1"0,1 0,0-25,0 25,0 0,-1 0,1-25,0 25,25 0,-25 0,-25-25,24 25,1 0</inkml:trace>
  <inkml:trace contextRef="#ctx0" brushRef="#br0" timeOffset="253908.8323">23862 6325,'0'25,"0"0,0 0,0-1,-25 26,25-25,0 0,0 24,0-24,-25 25,25-26,0 1,0 25,-24-50,24 25,-25-1</inkml:trace>
  <inkml:trace contextRef="#ctx0" brushRef="#br0" timeOffset="254068.5702">23688 6796,'0'-24,"0"48,25-48,0 24,0-25,24 25,-24 0,0 0,0-25,25 25,-26 0,1 0,0-25</inkml:trace>
  <inkml:trace contextRef="#ctx0" brushRef="#br0" timeOffset="254356.1243">24085 6350,'25'0,"0"0,0 0,0 0,-1 0,1 0,0 0,0-25,0 25,-1 0,1 25</inkml:trace>
  <inkml:trace contextRef="#ctx0" brushRef="#br0" timeOffset="254880.2774">24507 6152,'0'-25,"0"50,0-1,-25-24,0 25,1 0,24 0,-25-25,25 25,-25-25,50 24,-25-48,25 24,-1 0,1 24,-50 1,25 0,-24 0,-1 0,25-1,-25 1,0 0,0 0,25 0,25-25,0 0,0-25,-25 50,25-25,-1 24,-48 1,24 0,0 0,-25 0,25-1,-25 1,0 0,25 0,0-50,0 0</inkml:trace>
  <inkml:trace contextRef="#ctx0" brushRef="#br0" timeOffset="255052.6348">24656 6077,'25'0,"-1"0,1 25,0-25,0 0,0 0,-1 25,1-25,-25 25,25-25,-25 24,0 1,-25-25,0 25</inkml:trace>
  <inkml:trace contextRef="#ctx0" brushRef="#br0" timeOffset="255436.9644">24606 6424,'0'0,"25"0,0 0,0 0,-1 0,1-24,25 24,-25 0,-1 0,26-25,-25 25,-25 25,-25-25,0 0,0 0,1 0,24 24,0 1,0 0,0 0,0 24,0-24,0 25,0-1,0 1,0 0,0-1,0 1,0-25,0 0,0 24,0 1,-25-50,0-25,0 25,0-25,1 25,-26-25,25 25,0-24,-24-1</inkml:trace>
  <inkml:trace contextRef="#ctx0" brushRef="#br0" timeOffset="288297.2437">2108 8037,'0'25,"25"-25,0 24,0-24,0 0,-1-24,26 24,0 0,-26-25,26 25,-25-25,24 25,-24 0,25 0,-25 0,-1 0,1 0,-25-25,25 25,-50 25,0-25,1 0,-1 25,0-25,0 0</inkml:trace>
  <inkml:trace contextRef="#ctx0" brushRef="#br0" timeOffset="288660.5907">2431 7838,'0'25,"0"0,0 0,0 24,0 26,25-26,-25 26,0-26,0 1,0 24,0-24,0 0,0-1,0-24,-25 0,25 0,0-1,0-48,0-1,-25 25,25-25,-25 0,0 0,1 1,-1-1,25 0,-25 25,0 0,50 0,0-25,0 25,-1-25,1 1,25-1,-25-25,24 25,-24-24,0-1</inkml:trace>
  <inkml:trace contextRef="#ctx0" brushRef="#br0" timeOffset="288808.4064">2679 7813,'-25'25,"25"0,-25 0,0 0,25-1,-24 1,24 25,0-25,-25 0,25-1,0-48</inkml:trace>
  <inkml:trace contextRef="#ctx0" brushRef="#br0" timeOffset="288988.5351">2629 7937,'0'0,"0"25,0 0,0 25,0-25,0 24,0 26,-25-26,25 26,0-1,0 0,0 1,0 24,0-25,0 1,0-26,0 1,0 0,25-26,-25 1,0-50,-25 1,25-26,0 0,0-24</inkml:trace>
  <inkml:trace contextRef="#ctx0" brushRef="#br0" timeOffset="289169.0586">2753 7640,'25'0,"0"0,0 25,0-25,-1 24,1-24,0 0,0 25</inkml:trace>
  <inkml:trace contextRef="#ctx0" brushRef="#br0" timeOffset="289328.4715">2704 7937,'25'0,"-1"0,1 0,0 0,0 0,0 0,-1-24,1 24,0 0,0 0</inkml:trace>
  <inkml:trace contextRef="#ctx0" brushRef="#br0" timeOffset="289496.5425">2729 8111,'24'0,"1"0,0 0,0 0,0-25,-1 25,1 0,0 0,0 0,-25 25</inkml:trace>
  <inkml:trace contextRef="#ctx0" brushRef="#br0" timeOffset="289664.4842">2729 8310,'0'-25,"24"25,1 0,0 0,25-25,-26 25,1 0,0-25,0 25,0 0,-1 0,1 0,-25-49</inkml:trace>
  <inkml:trace contextRef="#ctx0" brushRef="#br0" timeOffset="289852.4724">2902 8037,'-25'0,"25"25,25-1,-25 1,0 25,0-1,0-24,0 25,0-1,-25 1,25 0,0-1,0-24,0 0,0 0</inkml:trace>
  <inkml:trace contextRef="#ctx0" brushRef="#br0" timeOffset="290012.4814">2778 8533,'0'0,"-25"0,25-25,0 50,25-25,0 0,0 0,0 0,-1 0,1-25,25 25,-25-25,-1 25,1-25,0 25,-25-24</inkml:trace>
  <inkml:trace contextRef="#ctx0" brushRef="#br0" timeOffset="290237.0205">3200 7987,'25'0,"-1"25,1-25,0 25,-25 0,0-1</inkml:trace>
  <inkml:trace contextRef="#ctx0" brushRef="#br0" timeOffset="290629.2178">3175 8136,'0'25,"0"0,25-1,-25 26,0-25,0 24,0 1,0-25,0 24,0 1,0-25,25-50,-25 0,24-24,1-1,0-24,-25-1,25 26,-25-26,25 1,-25-1,24 26,-24-1,25 0,-25 26,0 48,0 1,0 0,0 0,0 0,0-1,25-24,-25 25,25-25,0 25,-1-50,1 25,0 0,0-25,0 25,-1 0,1-24,-50 48,1 1,24 0</inkml:trace>
  <inkml:trace contextRef="#ctx0" brushRef="#br0" timeOffset="290780.4768">3398 8186,'0'24,"0"-48,-25 73,1-24,24 0,-25-25,50 25,-1-50,1 25,0 0,0-25,0 0,-1 25,1-25,0 25,0-24</inkml:trace>
  <inkml:trace contextRef="#ctx0" brushRef="#br0" timeOffset="291092.3441">3448 8111,'0'25,"0"0,0 24,0-24,0 0,-25 25,25-1,0 1,-25-25,25-1,0 26,0-25,25 0,0-25,0-25,-1 25,1 0,0-25,0 25,24 0,-24-25,0 25,0-25,0 25,0 0,-1-24,1 24,0-25,-25 0,-25 0,25 0,0 1,-25-26,25 25,0 0</inkml:trace>
  <inkml:trace contextRef="#ctx0" brushRef="#br0" timeOffset="291369.5629">3994 8062,'0'24,"0"1,0 0,0 25,0-26,0 26,0-25,0 24,0-24,0 0,0 0,0 0,0-1,0-48</inkml:trace>
  <inkml:trace contextRef="#ctx0" brushRef="#br0" timeOffset="291517.6304">4291 8359,'0'25,"25"-25,-50 0</inkml:trace>
  <inkml:trace contextRef="#ctx0" brushRef="#br0" timeOffset="295944.5398">3870 7937,'-25'25,"25"0,0 0,0 25,0-1,-25 1,25-1,0-24,0 25,25-1,-25-24,25 0,-25 0,24-25</inkml:trace>
  <inkml:trace contextRef="#ctx0" brushRef="#br0" timeOffset="296304.4666">4167 7937,'0'25,"25"0,-25 0,0 0,25 0,-25-1,0 1,25 25,-25-1,0-24,0 25,0-1,0-24,-25 25,25-1,-25-24,25 25,-25-25</inkml:trace>
  <inkml:trace contextRef="#ctx0" brushRef="#br0" timeOffset="298428.9914">5011 7838,'24'-25,"-24"50,-24 0,-1 0,0 0,0-1,0 26,1-25,-1 0,0 0,25-1,-25-24,50 0,-25-24,25-1,24 0,-24 0,0 25,25-25,-26 25,1-25,0 25,0 25,-50 0,25 0,0 0,-25 0,0 24,1-24,-1 0,0 0,0 24,0-24,1-25,24 25,0-50,0 0,24 0,1 1,0-1,-25 0,25 25,0-25,-1 25,1 0,-25 25,25 0,-25 0,0-1,0 1,0 25,-25-1,25-24,0 0,-25 0,25 0,0-1,0 1,0-50,0-24</inkml:trace>
  <inkml:trace contextRef="#ctx0" brushRef="#br0" timeOffset="298592.2107">5333 7739,'0'25,"25"-25,-25 25,25-25,-1 0,-24 24,25-24,0 0,-25 25,25-25</inkml:trace>
  <inkml:trace contextRef="#ctx0" brushRef="#br0" timeOffset="298800.9363">5184 8037,'25'0,"0"0,0 0,-1-25,1 25,25-25,-1 25,-24-25,25 25,-25-25,24 25,-24 0,0 0,-25 25,-25-25,0 25</inkml:trace>
  <inkml:trace contextRef="#ctx0" brushRef="#br0" timeOffset="299004.7883">5482 8012,'-25'0,"50"0,-75 25,50 0,25-1,-25 26,0-25,0 24,0 1,0 24,0-24,0 0,0-1,0 26,0-51,25 26,-25-25,0 0,-25-25,0 0,0-25,1 0,-1 0,0 0,25 1</inkml:trace>
  <inkml:trace contextRef="#ctx0" brushRef="#br0" timeOffset="299708.467">5804 7913,'0'-25,"25"25,0 0,0 0,0 0,-1 0,1 0,0 25,0-25,-50 24,25 1,-25 0,0 0,1 0,-26 0,25-1,0 1,0-25,50 0,0 0,0 0,0 0,0 0,-1 0,1 0,0 25,-25 0,0 0,0-1,-25 1,0 25,25-1,-24-24,-1 25,0-25,0 24,0-24,0-25,1 0,24-25,-25 0,25 1,-25-1,0 0,25 0,-25 0,1 1,24-1,0 50,24-25,1 0,0 0,0-25,24 25,1-25,-25 0,25 0,-26 1,26-1,-25-25,0 25,-1 1,1-1,0 25,-25-25,0 50,-25-25,25 25,0-1,0 1,-25 0,25 25,0-26,0 26,0-25,0 24,0 1,0-25,0 0,25-25,-25-25,-25-25,25 25</inkml:trace>
  <inkml:trace contextRef="#ctx0" brushRef="#br0" timeOffset="299896.4905">6251 7863,'0'25,"0"0,0 24,0 1,0 0,0-1,0 26,0-1,0 0,0 1,0-1,0-24,0 24,0-24,0-25,0 24,0-24</inkml:trace>
  <inkml:trace contextRef="#ctx0" brushRef="#br0" timeOffset="300184.0801">6499 8012,'25'0,"-1"0,1 0,0 0,0 0,0 0,-1 0,1 0,0 0</inkml:trace>
  <inkml:trace contextRef="#ctx0" brushRef="#br0" timeOffset="300644.7227">6474 8210,'0'0,"-25"0,50 0,0 0,0 0,-25 25,24 0,-24 0,0 0,0-1,0 26,0 0,0-1,-24-24,24 25,-25-26,25 1,0-50,25 1,-25-26,24 25,1-49,-25 24,25 1,0-26,0 26,-25-26,24 26,-24-1,0 25,0-25,0 26,0-1,0 0,-24 25,24-25,-25 25,25-25,-25 25,50 25,-25 0,25 25,-1-26,-24 26,25 0,0 24,0 1,0-1,-1 0,1 1,0-1,0 1,0-26,0 1,-1-1,1-49,-25 25,25-25,-25-25,0 1,0-26,-25 25,25-49,-25 24</inkml:trace>
  <inkml:trace contextRef="#ctx0" brushRef="#br0" timeOffset="300800.4059">6722 7764,'0'-25,"25"25,0 0,-1 25,1-25,0 0,0 25,0-25,0 24,-1-24,-24 25</inkml:trace>
  <inkml:trace contextRef="#ctx0" brushRef="#br0" timeOffset="301112.8901">7293 7888,'24'0,"-24"25,25-25,0 0,0 0,-25 24,25-24,-25-24</inkml:trace>
  <inkml:trace contextRef="#ctx0" brushRef="#br0" timeOffset="301657.2681">7169 8037,'24'0,"-24"25,0-1,25 1,-25 0,0 0,0 0,0-1,0 26,0 0,0-26,0 26,0-25,0 0,25-50,-25 0,0 0,25 0,0-24,-25-1,24 1,1 24,0 0,0 0,0 25,-25 25,0 0,0 0,0 24,0-24,-25 25,25-26,-25 1,25 0,25-25,0-25,-25 0,49 1,-24-1,0 0,0 0,-1 25,1 0,0 0,-25 25,-25 74,25-74,-25 0,25 0,-24-1,-1 1,0-25,25 25,-25-50,25 0,0 1,0-1,0-25,0 25,25 1,-25-26,25 25,0 0,-1 1,1-1</inkml:trace>
  <inkml:trace contextRef="#ctx0" brushRef="#br0" timeOffset="301936.5221">7863 8111,'25'-25,"0"25,-1 0,1 0,0-24,25 24,-25 0,24 0,-24 0,0 0,0 0,-1 0,1 0,-50 0,1 0,-1 0</inkml:trace>
  <inkml:trace contextRef="#ctx0" brushRef="#br0" timeOffset="302488.2237">8582 7789,'-24'0,"24"24,-25 1,0 0,0 0,25 0,-25-1,1-24,48 0,1 0,-25-24,25 48,0-24,-25 25,0 0,0 0,-25 0,25 0,-25-1,25 1,-25 0,50-25,-25-25,25 25,0-25,0 25,-1 0,1 25,-25 0,0 0,-25 0,25 24,-24-24,24 0,-25 0,25-1,-25 1,25 0,0-50,0 0</inkml:trace>
  <inkml:trace contextRef="#ctx0" brushRef="#br0" timeOffset="302672.7183">8756 7640,'25'0,"-25"25,25-25,-1 24,1-24,-25 25,25-25,0 25,0-25,-1 25,-48 0</inkml:trace>
  <inkml:trace contextRef="#ctx0" brushRef="#br0" timeOffset="303008.2537">8706 7987,'25'0,"-25"-25,25 25,0 0,0 0,-1-25,26 25,-25-24,24 24,-24 0,0-25,0 25,-50 25,0-1,0-24,1 0,24 25,-25-25,25 25,-25 0,50 0,-25 0,0 24,0-24,0 25,25 24,-25-24,0-1,0 1,0-1,0 1,0 0,-25-1,25-24,0 0,-25-25,0 0,25-25,-25 0,1 0,24-24,-25-1,25 1</inkml:trace>
  <inkml:trace contextRef="#ctx0" brushRef="#br0" timeOffset="303285.4409">9351 7813,'25'25,"0"0,0 0,-25 0,25-1,-25 1,24 0,-24 0,25-25,-25 25,25-50</inkml:trace>
  <inkml:trace contextRef="#ctx0" brushRef="#br0" timeOffset="303461.446">9599 7689,'-24'0,"24"25,0 0,0 0,-25 0,25 24,0 1,-25 24,0-24,0 0,1-1,-1 26,0-26,25 1,-25-1,0 1,25-25,-24 0,-1-25</inkml:trace>
  <inkml:trace contextRef="#ctx0" brushRef="#br0" timeOffset="303752.4863">9178 8136,'-25'-25,"50"25,0 0,-1 0,1 0,25-25,-1 25,1-24,0 24,-1-25,1 25,-1-25,1 25,-25 0,24 0,-24 0,-25 25,25-25,-25 25,0-1,0 1,0 25,0-25,-25 24,0 1,25-1,-24 1,-1 0,0-1,25-24,-25 25,0-26,1 1,24-50,-25 25,25-24,-25-26</inkml:trace>
  <inkml:trace contextRef="#ctx0" brushRef="#br0" timeOffset="303868.5094">9500 8186,'25'0,"0"24,0 1,-1 0,1 0,-25 0,25-25,0 24,0-24</inkml:trace>
  <inkml:trace contextRef="#ctx0" brushRef="#br0" timeOffset="304244.7107">10244 7665,'25'0,"0"0,0 0,0 0,-1 0,1 0,25 0,-25 0,-1 0,1 0,-50 0,1 24,-1-24,0 25,0-25,0 0,25 25,-24-25,24 25,0 0,0-1,0 1,0 0,-25 0,25 0,0-1,0 1,0 0,0 0,-25-25,25 25,-50-25</inkml:trace>
  <inkml:trace contextRef="#ctx0" brushRef="#br0" timeOffset="304404.513">9971 7789,'25'24,"-25"1,0 0,25 25,-25-26,25 26,-25-25,0 0,25 0,-25-1,0 1,0 0</inkml:trace>
  <inkml:trace contextRef="#ctx0" brushRef="#br0" timeOffset="304637.312">10071 7888,'25'0,"-1"0,1 0,25 0,-1 0,1 0,0-25,-1 25,1 0,-1-25,1 25,-25 0,0 0,-1 0,-24 25,25-25,-50 25,1 0,-1-25,0 24,0 1,0-25,-24 25,24-25,-25 25,26-25</inkml:trace>
  <inkml:trace contextRef="#ctx0" brushRef="#br0" timeOffset="304777.0165">10145 7764,'0'25,"0"-1,0 1,0 0,25 0,-25 24,0-24,25 0,-25 0,25 0,-1-25,26-25</inkml:trace>
  <inkml:trace contextRef="#ctx0" brushRef="#br0" timeOffset="304953.1732">10517 7789,'-25'0,"25"24,-24 1,-1 0,25 0,-25 0,-25 24,26-24,-26 25,0 24,1-24,-1-1,1 1,-1 24,0-24,1 0,-1-1,25-24,25 0,-25-25,25-25</inkml:trace>
  <inkml:trace contextRef="#ctx0" brushRef="#br0" timeOffset="305116.3757">10319 8037,'25'25,"-1"-25,1 24,25 1,-25-25,24 25,-24 0,25-25,-26 25,1-25,-25 24,25-24,-25 25,-25-25,0 0,1 0</inkml:trace>
  <inkml:trace contextRef="#ctx0" brushRef="#br0" timeOffset="305560.9064">10244 8186,'25'0,"0"0,-25 24,25-24,0 0,-1 0,-24 25,25-25,-25 25,0 0,-25-25,1 25,-1-25,25 24,-25-24,0 0,0 0,50 0,0 0,0 0,0 25,-1-25,1 25,0 0,-50 0,25-1,-25-24,1 25,-1-25,0 25,0-25,0 25,1-25,-1 0,50 0,-1 0,1 25,0-25,0 0,0 0,24-25,-24 25,0 0,0 0,-1 0,1 0,0 25</inkml:trace>
  <inkml:trace contextRef="#ctx0" brushRef="#br0" timeOffset="305709.2089">10889 8558,'0'24,"0"1,0 0,0 0,-25 0,25-1,-24 1,24 0</inkml:trace>
  <inkml:trace contextRef="#ctx0" brushRef="#br0" timeOffset="310896.7092">11609 7863,'-25'25,"0"0,0-1,0 26,1-25,-1 0,25 0,-25-25,25 24,25-48,-25-1,49 0,-24 0,0 0,0 25,0-25,-1 25,1 0,-25 25,0 0,0 0,-25 0,25 0,-24-1,-1 1,0 25,25-25,-25-1,0-24,50-24,-25-1,25 25,-25-25,25 25,0 0,-1 0,-24 25,25 0,-25-1,0 1,-25 0,25 25,0-26,-24 1,24 0,0 0,0 0,-25-1,25-73,25-1</inkml:trace>
  <inkml:trace contextRef="#ctx0" brushRef="#br0" timeOffset="311060.6607">11832 7714,'25'25,"-1"-25,-24 25,25 0,0-25,-25 24,25-24,0 25,-1-25,-24 25</inkml:trace>
  <inkml:trace contextRef="#ctx0" brushRef="#br0" timeOffset="311416.5003">11757 8037,'25'0,"0"-25,0 25,0 0,24-25,-24 25,25-25,-26 25,26-25,-25 25,0 0,-1 0,1 0,-25 25,-25-25,25 25,-24-25,-1 0,0 25,0-25,0 0,1 0,24 25,0 0,0-1,0 1,24 25,-24-1,0 1,0 0,0 24,0 0,0-24,0 0,0-1,-24 1,24-1,0-24,0 0,0 0,0-50,-25 0,25-24,0 24,-25-50,25 26</inkml:trace>
  <inkml:trace contextRef="#ctx0" brushRef="#br0" timeOffset="312089.0383">12254 7888,'24'0,"1"0,0 0,0 0,0 25,-1-25,-24 24,0 1,0 0,-24 0,24 0,-25 0,0-1,0 1,0 0,1 0,48-25,1 0,0 0,0 0,0 0,-1 0,-24 25,0-1,25 1,-25 0,-25 0,25 0,0-1,-24 26,-1-25,0 24,25-24,-25 0,0-25,1 0,-1 0,25-25,-25 0,25 1,-25-1,0 0,25 0,-25 0,1 1,24-1,24 50,1-25,0 0,0 0,25 0,-26-25,26 25,-25-25,24 0,-24-24,25 24,-25 0,-1 0,-24-24,25 49,-25-25,-25 50,25-1,0 1,0 25,0-1,0-24,-24 25,24-1,0-24,24 0,-24 0,0 0,25-50,0-25,-25 1,25 24</inkml:trace>
  <inkml:trace contextRef="#ctx0" brushRef="#br0" timeOffset="312256.3636">12700 7838,'0'0,"0"25,0 0,0 0,0-1,0 26,0 25,0-26,0 26,25-1,-25 0,0 1,0-1,0 1,0-26,0-24,0 25,0-26,0-48</inkml:trace>
  <inkml:trace contextRef="#ctx0" brushRef="#br0" timeOffset="312444.519">12898 7937,'25'0,"0"0,0 0,-25-24,25 24,-1 0,1 0,0 0,-25 24,25-24,-25 25,-25 0,0-25</inkml:trace>
  <inkml:trace contextRef="#ctx0" brushRef="#br0" timeOffset="312860.3392">12849 8136,'-25'-25,"50"25,0 0,-1 0,1 25,0 0,-25 24,0-24,0 25,-25-25,25 24,0-24,-25 0,50-50,-25 0,25 0,-25-24,25-1,0 25,-25-24,24-26,1 26,-25-1,0 0,0 1,0 24,0-25,0 26,0-1,-25 0,25 0,-24 25,-1-25,25 50,25 0,-25 0,24 24,-24 1,25 0,0 24,0-24,0 24,-1 1,1 24,0-25,0 1,0-1,0-24,-1-1,1 1,0-25,-25-1,25-48,-50-1,25 0,0-25</inkml:trace>
  <inkml:trace contextRef="#ctx0" brushRef="#br0" timeOffset="313016.4653">13146 7640,'25'0,"-25"25,25-25,0 24,0-24,0 25,-1 0,1 0</inkml:trace>
  <inkml:trace contextRef="#ctx0" brushRef="#br0" timeOffset="313304.5004">13519 7863,'24'25,"1"0,0-1,0 1,0 0,-1-25,1 0</inkml:trace>
  <inkml:trace contextRef="#ctx0" brushRef="#br0" timeOffset="313480.5141">13767 7714,'0'25,"-25"0,25 0,0 24,-25 1,25-1,-25 1,25 0,-25-1,25 1,-24 24,-1 1,0-26,0 1,25-25,-25 0,25-1,0 1,-24-25</inkml:trace>
  <inkml:trace contextRef="#ctx0" brushRef="#br0" timeOffset="313764.5029">13419 8037,'25'25,"0"-25,0 0,24 0,-24-25,25 25,-1 0,1-25,0 25,-1 0,-24 0,0 0,24 0,-24 25,0 0,0-1,-25 1,-25 25,25-25,-25-1,25 26,-25 0,1-26,-1 26,0-25,0 24,0-24,1 0,-1 0,0-50,25-25</inkml:trace>
  <inkml:trace contextRef="#ctx0" brushRef="#br0" timeOffset="313884.3299">13667 8136,'0'0,"25"0,0 0,0 25,-25 0,25-1,-1 1,1 0,0 0,0-25</inkml:trace>
  <inkml:trace contextRef="#ctx0" brushRef="#br0" timeOffset="314232.7703">14139 7689,'24'-24,"-24"48,25-24,25 0,-25 0,24 0,-24 0,25 25,-25-25,-1 0,1 0,-25 25,-25-25,1 0,-1 0,0 0,25 25,-25-25,25 25,0-1,0 1,0 0,0 0,0 0,0-1,-25 1,25 0,0 0,0 0,-25-25</inkml:trace>
  <inkml:trace contextRef="#ctx0" brushRef="#br0" timeOffset="314396.7852">14089 7764,'-25'0,"25"25,25-1,-25 1,0 25,0-25,0-1,0 26,0-25,0 25,0-26,0 1,0 0,25 0</inkml:trace>
  <inkml:trace contextRef="#ctx0" brushRef="#br0" timeOffset="314612.5485">14089 7913,'25'0,"0"-25,-1 25,26 0,0 0,-1-25,1 25,0-25,-1 25,-24 0,25 0,-1 0,-24 0,0 0,0 25,-25 0,-25 0,0-1,0-24,0 25,1-25,-26 25,0-25,26 0</inkml:trace>
  <inkml:trace contextRef="#ctx0" brushRef="#br0" timeOffset="314945.4107">14188 7838,'0'-25,"0"50,0 0,0 0,0 0,25-1,-25 1,25 0,-25 0,25 0,-1-25,1 0,0-25,0 0,25 0,-26 0,1-24,0 24,0 0,0 0,-25 1,0-1,-25 50,0-1,0 26,0-25,1 24,-26-24,25 25,-25 24,1-24,-1 24,1 1,-1-26,25 26,-24-26,24 1,25-25,-25 24,25-24,-25-25,25-25,25 1</inkml:trace>
  <inkml:trace contextRef="#ctx0" brushRef="#br0" timeOffset="315104.4817">14362 8012,'25'25,"0"-25,-1 25,1-1,0 1,0-25,24 25,-24 0,0 0,-25-1,-25-24,0 0</inkml:trace>
  <inkml:trace contextRef="#ctx0" brushRef="#br0" timeOffset="315492.3754">14337 8186,'0'-25,"25"50,0-25,-25 24,25-24,-25 25,0 0,0 0,-25 0,0-1,0-24,0 0,50 0,0 0,0 0,0 0,-1 25,1-25,-25 25,0 0,-25-25,25 25,-24-25,-1 24,0 1,0-25,0 0,25 25,-25-25,50 0,0 0,0 0,0 0,0 0,-1 0,1 0,0 0,0 25,0-25,-1 0,1 0</inkml:trace>
  <inkml:trace contextRef="#ctx0" brushRef="#br0" timeOffset="315629.2651">14808 8533,'25'0,"-25"25,-25-25,25-25</inkml:trace>
  <inkml:trace contextRef="#ctx0" brushRef="#br0" timeOffset="316636.5207">3820 9178,'0'25,"0"-1,0 1,0 0,0 0,0 24,0-24,0 0,0 0,0 0,0-1,25 1,-25 0,-50-75,75 50</inkml:trace>
  <inkml:trace contextRef="#ctx0" brushRef="#br0" timeOffset="316924.3979">3994 9203,'24'0,"-24"24,25-24,0 0,0 0,-25 25,25 0,-25 0,-25 0,0-1,25 1,-25 0,0 0,1 0,-1-1,50-24,-1-24,1 24,0-25,0 25,0-25,-1 25,1-25</inkml:trace>
  <inkml:trace contextRef="#ctx0" brushRef="#br0" timeOffset="317124.7862">4167 9128,'25'25,"-25"0,25-25,0 25,-25-1,24 1,-24 0,25 0,0 0,-25 24,0-24,0 25,-25-26,25 26,-25 0,1-26,-1 26</inkml:trace>
  <inkml:trace contextRef="#ctx0" brushRef="#br0" timeOffset="321044.9539">5606 8930,'0'0,"0"-25,0 50,-25-25,25 49,-25 1,0 0,1-1,-1 26,0-1,0 0,0 1,1-1,-1-24,25-1,-25-24,25 25,0-25,0-1,0-48,25-1,-25 0,0-25,25 1</inkml:trace>
  <inkml:trace contextRef="#ctx0" brushRef="#br0" timeOffset="321280.4418">5631 8905,'0'25,"0"-1,24 1,-24 0,0 25,25-1,-25 1,25 0,-25 24,25 0,-25-24,25 24,-25-24,24 0,-24-1,25 1,-25-1,0-24,25 25,-25-25,-25-25,0-25,25 0</inkml:trace>
  <inkml:trace contextRef="#ctx0" brushRef="#br0" timeOffset="321441.4385">5482 9401,'-25'0,"25"-25,25 50,0-25,-1 0,26 0,-25 0,24 0,-24 0,25 0,-25 0,-1-25,1 25</inkml:trace>
  <inkml:trace contextRef="#ctx0" brushRef="#br0" timeOffset="321876.5227">6152 9376,'0'25,"0"0,0 0,0-1,0 26,-25-25,25 24,0-24,0 0,0 0,0 0,0-50,0 0,25-25,-25 26,24-26,1 0,0 26,-25-26,25 25,0 0,-25 50,0 0,0 0,0 0,0 24,0 1,0-1,0-24,0 0,0 25,24-26,-24 1,25-25,0 0,0-25,0 1,-50-26,50 0,24 26</inkml:trace>
  <inkml:trace contextRef="#ctx0" brushRef="#br0" timeOffset="322360.1672">6772 9029,'0'-25,"24"25,1 0,0 25,0-25,0 25,0-25,-1 25,1-25,0 0,-25 24,25-24</inkml:trace>
  <inkml:trace contextRef="#ctx0" brushRef="#br0" timeOffset="322816.7444">6722 9277,'-25'25,"50"-50,-75 50,50 0,25-25,-25-25,50 25,-25-25,24 25,1-25,0 0,-1 25,-24-24,25 24,-26-25,1 25,-25 25,-25-1,1 1,-1 0,0 0,0 24,0 1,1 0,-26-1,25 1,0-25,0 24,1-24,24 0,-25-25,50-25,-1-25,-24 26,25-26,0 0,0 1,0 24,0-25,-1 26,1-1,0 25,-25-25,25 25,0 25,-1 0,-24-1,0 26,0-25,25 24,-50 1,25 0,0-1,0-24,-24 25,-1-1,25 1,-25-25,0-1,25 1,-25-50,-24-24,49-1,25 1</inkml:trace>
  <inkml:trace contextRef="#ctx0" brushRef="#br0" timeOffset="322964.7456">7466 9699,'-25'0,"50"24,-25-48,-25 24</inkml:trace>
  <inkml:trace contextRef="#ctx0" brushRef="#br0" timeOffset="327032.9631">8632 9004,'-25'0,"25"25,0 0,0 0,0-1,0 1,0 0,-25 25,25-26,0 26,0 0,0-1,-24 1,24-1,0 1,-25 0,25-1,0 1,0-1,0 1,0-25,-25 0,25-1,0-48,25-1,-25 0,0-25,0 1,25-1,-25 1,0 24,24-25,-24 25,25-24,-25 24,25 0,-25 0,25 1,0-1,-1 25,1 0,0 0,0 25,-25-1,25 1,-50 0,25 0,0 0,-25-1,25 1,-25-25,0 25,1 0,24 0,-25-25,0 24,0-24,0 0,1 0,-1 0,25-24,0-1,0 0,0 0,25 25,-25-25,24 25,-24 25,25 0,-25 0,25 0,-25-1,0 1,25 0,-25 0,25 0,-1-1,-24 1,25-25,0 0,-25 25,25-25,0 0,-1 0,1 0,0 0,0-25,0 25,-25-25,49 1,-24-1,0 25,0-25</inkml:trace>
  <inkml:trace contextRef="#ctx0" brushRef="#br0" timeOffset="327524.2901">9351 9054,'-24'-25,"24"50,-25 0,25 24,-25-24,25 25,-25-1,0 1,1 24,-1-24,0-1,0 1,0 0,25-1,-24-24,24 0,0 0,0-1,-25 1,50-50,-25 1,0-1,0-25,0 1</inkml:trace>
  <inkml:trace contextRef="#ctx0" brushRef="#br0" timeOffset="327792.5449">9277 9079,'0'-25,"25"25,-25 25,0-1,25 1,-25 0,0 0,24 24,-24 1,0-25,25 24,-25 1,0 0,25-1,-25 1,0-1,0 1,25 0,-25-1,0-24,0 0,0 0,25-1,-50-24,25-24,-25-1,0 25,25-50,-25 25</inkml:trace>
  <inkml:trace contextRef="#ctx0" brushRef="#br0" timeOffset="327960.9946">9153 9525,'25'0,"0"0,24 0,-24 0,0 0,24 0,-24 0,0-25</inkml:trace>
  <inkml:trace contextRef="#ctx0" brushRef="#br0" timeOffset="328645.4329">8235 8930,'0'24,"0"1,0 0,0 0,0 25,0-26,0 1,0 25,0-25,-25 24,25 1,0-25,0 24,0 1,0-1,0 1,0 0,0-1,25-24,-25 0,0 0,0-1,0 1,0 0,0 0,0-50,25 0</inkml:trace>
  <inkml:trace contextRef="#ctx0" brushRef="#br0" timeOffset="329321.5452">9773 9029,'0'-25,"0"50,0 0,0 0,0-1,0 1,25 25,-25-25,0 24,0 1,0-25,0 49,0-24,0-1,0 1,0-1,0-24,0 25,0-25,0-1,0 1,0 0,0 0,0-50</inkml:trace>
  <inkml:trace contextRef="#ctx0" brushRef="#br0" timeOffset="333116.4625">10344 9302,'-25'0,"50"0,-1 0,26 0,-25 0,0 0,-1 25,1-25,0 0,0 0,24 0,-24 0,0 0,0 0,0 0,-1 0,-48 0</inkml:trace>
  <inkml:trace contextRef="#ctx0" brushRef="#br0" timeOffset="334048.7786">10368 9525,'-24'0,"48"0,1 0,0 0,0-25,0 25,-1 0,1 0,0 0,0 0,0 0,-1 0,1 0,0 0,0 0,0 0,-1 0,1 0,-50-25</inkml:trace>
  <inkml:trace contextRef="#ctx0" brushRef="#br0" timeOffset="354544.5727">11584 8954,'0'0,"0"-24,0 48,0 1,0 25,-25-25,25 24,0 1,0 0,0-1,0 1,-25-1,25 26,0-26,0 1,0 0,-25-1,25 1,0-25,0-1,0 26,25-25,-25-50,0 0,0 0,0 1,0-1,0 0,0 0,0-24,0 24,25 0,-25 0,0 0,0 1,0-1,25 0,-25 0,25 0,-1 25,-24-24,25 24,0 0,0 0,0 0,-1 24,1-24,-25 25,0 0,0 0,0 0,-25-1,1 1,-1-25,25 25,-25-25,0 25,0 0,1-25,-1 0,0 0,0 0,50 24,-25 1,25 0,0 0,-25 24,24-24,1 0,0-25,0 25,-25 0,25-25,-1 0,26 0,-25 0,0 0,-1 0,1-25,0 25,0-25,0-25,-1 26</inkml:trace>
  <inkml:trace contextRef="#ctx0" brushRef="#br0" timeOffset="355097.5241">11881 8905,'0'0,"0"-25,0 75,25-26,-25 1,0 0,0 0,-25 0,25 0,0-1,0 1,0 0,0 0,0-50,0 0,0 0,25 1,-25-1,25 0,-25 0,25 0,-25 0,25 1,-1 24,-24 24,0 1,25 0,-25 0,0 0,0 0,0 24,0-24,0 0,25 0,0-25,0 0,-25-25</inkml:trace>
  <inkml:trace contextRef="#ctx0" brushRef="#br0" timeOffset="355588.906">12353 8954,'0'-24,"0"48,0 1,0 0,0 25,-25-1,25 26,0-1,0 1,0-1,0 0,0-24,0 24,0-49,0 25,25-25,-25 24,0-24,0 0,0-50,25 0,-25-24,0 24</inkml:trace>
  <inkml:trace contextRef="#ctx0" brushRef="#br0" timeOffset="355868.5625">12849 9103,'-25'-24,"0"48,25 1,0 0,-25 25,1-1,-1 26,0-26,0 1,25 24,-25-24,1-1,24 1,-25-25,25 24,-25-24,25 0,25-50,-25 0,0 1,-25-76,25 26,0 24</inkml:trace>
  <inkml:trace contextRef="#ctx0" brushRef="#br0" timeOffset="356113.3802">12849 9004,'25'25,"-25"0,0 0,24 24,-24-24,25 0,-25 24,0 1,25 0,-25-1,0 1,0-1,25 1,-25 0,0-1,0-24,0 0,0 0,0-1,0 1,-25-50,-49-49,49 49,0 0</inkml:trace>
  <inkml:trace contextRef="#ctx0" brushRef="#br0" timeOffset="356300.8109">12650 9451,'25'24,"0"-24,0 0,0 0,-1 0,26 0,-25 0,0-24,-1 24,26 0,-25 0,0-25,-1 25</inkml:trace>
  <inkml:trace contextRef="#ctx0" brushRef="#br0" timeOffset="356664.4845">13320 8954,'0'-24,"0"48,0 1,0 0,0 0,0 0,25 0,-25 24,0 1,0-1,0-24,0 25,0 24,0-24,0 24,0-24,0-1,0 1,0-25,0 24,0-24,0 25,0-25,25-25,-25 24,-25 1,25-50,0 1,-25-26,25 25,-25 0</inkml:trace>
  <inkml:trace contextRef="#ctx0" brushRef="#br0" timeOffset="363916.9321">1860 10567,'-24'-25,"24"50,0 0,0 24,-25-24,25 0,-25 0,25 24,-25-24,25 25,-25-26,25 1,0 0,25-50,-25 0</inkml:trace>
  <inkml:trace contextRef="#ctx0" brushRef="#br0" timeOffset="364060.9243">1935 10542,'25'0,"-50"0,74 0,-49 25,25-25,0 0,-25 25,25-25,0 24,-1-24,-24 25,25-25,0 25,-50-50,0 25</inkml:trace>
  <inkml:trace contextRef="#ctx0" brushRef="#br0" timeOffset="364269.8784">1935 10319,'0'49,"0"-24,0 0,25 25,-25-1,0 26,0-26,0 26,-25-1,25 0,0 1,0-1,0 1,0-26,0 1,0-25,0 0,25-75,-25 0</inkml:trace>
  <inkml:trace contextRef="#ctx0" brushRef="#br0" timeOffset="365033.0422">2059 10443,'25'0,"-50"0,74 0,-49 25,0-1,25-24,-25 25,0 0,25 0,-25 0,25-1,0-24,-25 25,24-25,1-25,0 25,0-24,0-1,-1 0,1 25,0-25,-25 0,25 1,-50-1,0 25,0-25,1 25,24-25,-25 25,0-25,25 1,0 48,0 1,0 0,25 0,-25 24,0 1,0 0,0-1,-25 1,25-1,0-24,0 25,0-25,0-1,0 1,-25-50,0 25,25-24,-24 24,24-25,-25 25,0-25,0 0,0 25,1-25,48 50,1-25,0 0,0 0,24 0,-24 0,0 0,0-25,0 25,-1 0,1 0,0 0,0 0,-25 25,0 0,-25-25,25 25,-25 0,0-1,1 26,-26-25,25 0,-24-1,24 1,0 0,0-25,0 0,25 25,25-50,0 0,0 25,24 0,-24-25,0 25,25 0,-26 0,1 0,0-24,25 24,-26 0,1 0,0-25,-25 0</inkml:trace>
  <inkml:trace contextRef="#ctx0" brushRef="#br0" timeOffset="365256.4327">2530 10269,'25'0,"0"0,-1 0,26 0,-25 0,0 0,0 0,24 0,-24 0,0 0,0 0,-1 0,-48-49,-1 73</inkml:trace>
  <inkml:trace contextRef="#ctx0" brushRef="#br0" timeOffset="365433.4256">2679 10319,'-50'25,"100"-50,-100 74,50-24,0 0,-25 25,25-1,0 1,0-1,0 1,0 0,0-1,-24 1,24 24,0-49,0 25,0-26,0 1,-25-25,25-25,0 1</inkml:trace>
  <inkml:trace contextRef="#ctx0" brushRef="#br0" timeOffset="365580.251">2679 10492,'25'0,"0"-24,-1 24,1 0,0 0,0 0,0 0,-1 0,1 0,0 0</inkml:trace>
  <inkml:trace contextRef="#ctx0" brushRef="#br0" timeOffset="366032.3846">2803 10418,'0'25,"0"0,0-1,0 1,0 25,-25-25,25 24,0-24,-25 0,25 24,0-24,-24 0,48-50,1 0,0 1,0-1,-25 0,25 0,-1 0,1 1,0 48,-25 1,0 0,0 0,-25 0,25-1,-25 1,25 0,-24 25,-1-26,0 1,-25 25,50-25,-24-1,-1-24,0 25,50-50,0 25,-1 0,1 0,0 0,0 0,0 0,24 0,-24 0,0 0,24 0,-24 0,0 0,0 0</inkml:trace>
  <inkml:trace contextRef="#ctx0" brushRef="#br0" timeOffset="366520.9556">3200 10443,'25'25,"-1"-25,1 0,0 0,0 0,0 0,-25 24,24-24,1 25,-25 0,0 0,0 0,0-1,-25 1,1 0,-1 0,0 0,0-1,0 1,1 0,24-50,24 25,1-25,0 25,0-24,0 24,-1 0,1-25,0 50,0-25,0 24,-25 1,24-25,-24 25,0 0,0 24,0-24,0 0,-24 25,24-26,-25 26,0-25,25 0,-25-1,25 1,-25-25,25 25,-24-25,24-25,-25 0,25 1,0-1</inkml:trace>
  <inkml:trace contextRef="#ctx0" brushRef="#br0" timeOffset="370977.0788">4217 10443,'-25'0,"0"25,25-1,0 1,-25 25,25-1,0 26,-24-26,24 26,0-1,0 1,0-26,0 1,0-1,24 1,-24 0,25-25,0-1,25-24,-26-24</inkml:trace>
  <inkml:trace contextRef="#ctx0" brushRef="#br0" timeOffset="371265.3278">4465 10542,'0'-25,"25"25,-1 25,1-25,0 0,0 0,0 0,-1 0,1 0,25 0,-25 0,-1-25,1 25,-50 0,1 0</inkml:trace>
  <inkml:trace contextRef="#ctx0" brushRef="#br0" timeOffset="371612.5374">4638 10418,'0'0,"-24"-25,24 0,0 50,0 0,24 25,-24-1,0 1,0-1,0 26,-24-26,48 26,-24-26,0 1,0 0,0 24,0-49,0 24,0-24,0 0,0 0,-24-50,-1 0,0 0,0 25,25-24,-25-1,1 0,-1 25,25-25,25 25,-25-25,0 1,24-1,26 0,-25-25,0 1,24-1,-24 25,0-24,0-1,-1 1,26-1</inkml:trace>
  <inkml:trace contextRef="#ctx0" brushRef="#br0" timeOffset="372496.6515">4961 10220,'0'-25,"-25"25,25 25,-25-1,25 1,-24 0,-1 0,25 0,0-1,-25 26,25-25,25-25,-25-25,25 25,-1-25,1 0,0 25,0-24,0 24,-1 0,1 0,0 0,0 0,-25 24,-25-24,0 25,0 0,1-25,-1 25,0-25,0 0,25 25,-25-25,1 0,-1 24,25 1,0 0,0 0,0 0,0-1,0 26,0-25,0 24,0-24,-25 25,25-25,25-25,-25-25,0 0,0 0,25 0,-25 1,0-1,0 0,0 0,0 0,24 1,1 24,-25-25,25 25,0-25,0 25,-1 0,1 0,0 0,0 0,24 0,-24 0,0 25,-50 0,0-1,25 1,-49 0,24 25,-25-26,26 26,-26 0,0-26,1 26,-1-25,25 0,0-25,25 24,25-24,0-24,0 24,0-25,24 0,-24 0,25 0,-1 25,-24-24,25-1,-1 25,-24-25,0 25,0-25,0 25,-25-25,-25 1,0 24</inkml:trace>
  <inkml:trace contextRef="#ctx0" brushRef="#br0" timeOffset="372660.9918">5035 10542,'0'0,"0"25,25 0,-25 24,0-24,0 25,-25-1,25 1,0-1,-24-24,-1 25,0-1,0 1,0-25,1 24,-1-24,25 0,-25-25,0-25,25 0</inkml:trace>
  <inkml:trace contextRef="#ctx0" brushRef="#br0" timeOffset="372793.4125">4986 10914,'0'0,"25"0,-1 25,1-25,0 25,0-1,0 1,-1 0,1 0,0-25,0 25</inkml:trace>
  <inkml:trace contextRef="#ctx0" brushRef="#br0" timeOffset="373448.8337">5606 10443,'-25'-25,"25"50,-25-25,25 25,-25-1,1 1,-1 0,0 25,0-26,0 1,1-25,48 0,1 0,0-25,0 25,0-24,-1 24,1-25,0 25,0 0,-25 25,0-1,0 1,-25 0,25 0,-25 24,0-24,1 0,-1 0,0 0,25-50,0 0,25 25,-25-25,25 0,-1 25,1 25,-25 0,0 0,0 0,0-1,0 1,0 0,0 0,0 0,0-50,0 0,0-25</inkml:trace>
  <inkml:trace contextRef="#ctx0" brushRef="#br0" timeOffset="373625.2342">5755 10269,'24'25,"1"-25,0 25,0-25,0 25,0-25,-1 0,1 24,-25 1,-25-25,25 25</inkml:trace>
  <inkml:trace contextRef="#ctx0" brushRef="#br0" timeOffset="373993.4472">5655 10641,'0'0,"0"25,25-25,-25-25,25 25,0 0,24-25,-24 1,25 24,-25-25,24 25,1-25,-25 25,0 0,-50 0,25 25,-25-25,0 0,0 25,1-25,-1 24,25 1,0 0,0 0,0 0,0 24,0 1,0-1,0 1,0 0,0-1,0 26,0-26,0-24,0 25,0-25,-25-25,0-25,0 25,0-25,1 0,-1 0,0 0,0 1</inkml:trace>
  <inkml:trace contextRef="#ctx0" brushRef="#br0" timeOffset="374429.3188">6251 10393,'0'25,"25"0,-1 0,1 24,0 1,0-25,-25 24,25 1,-1-1,-24 1,25-25,-25 24,0 1,0 0,-25-1,1 1,24-1,-25 1,0 0,-25-25,26-1,-1 26</inkml:trace>
  <inkml:trace contextRef="#ctx0" brushRef="#br0" timeOffset="378072.5678">7913 10145,'24'25,"-24"0,25-25,-25 25,25-25,0 24,0 1,0 0,-1-25,1 25,0 0</inkml:trace>
  <inkml:trace contextRef="#ctx0" brushRef="#br0" timeOffset="378592.9929">7739 10592,'0'-25,"25"25,0 0,-1-25,1 25,0-25,25 0,-1 1,-24 24,0 0,0 0,0 0,-1 24,-48 1,24 0,-25 0,0 24,0-24,0 25,-24-1,24 1,-25 0,25-26,1 26,24-25,24-50,1 0,25-24,-25 24,24 0,-24 0,25 0,-25 1,24 24,-24-25,25 25,-26-25,1 25,0 0,0 0,-25 25,-25-25,0 25,0-1,1-24,-1 25,0-25,0 25,0 0,1-25,24 25,-25-1,25 1,0 0,-25 0,25 0,0-1,-25 1,25 0,-25 0,25 0,-25-1,1 1,-1 0,25 0,-25 0,0 0,0-25,1 0,24-25,-25 25,25-50,0 25</inkml:trace>
  <inkml:trace contextRef="#ctx0" brushRef="#br0" timeOffset="378729.4716">7764 10889,'25'25,"-50"-50,74 50,-24 0,0 0,0 24,24-24,-24 25,0-26,25 1,-1 25,1-25,-25 24,24-24,1-25,-25 0,24 0</inkml:trace>
  <inkml:trace contextRef="#ctx0" brushRef="#br0" timeOffset="379384.4533">8409 10740,'0'-24,"25"24,-1 0,1 0,25-25,-25 25,-1 0,1 0,0 0,0 0,-50-25,-25 0,26 0,-1 25,25-24,25 48,-25-48,-25 24,25-25,0 0,-25 0,25 0,0 50,0 0,0 0,0 24,0 1,0 24,0-24,0 24,0-24,0 24,-25 1,25-26,25 1,-25 0,0-25,0-1,25 1,-25 0,0-50,-25 0,25 1,-25-1,0 0,1 0,-1 0,0 25,0-25,0 1,1 24,-1-25,50 25,-1 0,1 0,0-25,25 0,-26-24,26 24,0-25,-26 25,26-24,-25-1,0 25,24-24</inkml:trace>
  <inkml:trace contextRef="#ctx0" brushRef="#br0" timeOffset="380321.143">8830 10344,'0'-25,"-24"25,24 25,0-1,-25 1,25 0,0 0,-25-25,25 25,0-1,-25-24,25 25,0 0,-25 0,50-50,-25 0,25 0,0 1,0 24,-25-25,24 25,1-25,0 25,0 0,0 0,-1 0,1 0,0 0,0 0,-25 25,0 0,-25-25,0 24,0 1,1 0,-1 0,0-25,-25 25,26-25,-1 0,0 0,25 24,0 1,0 0,0 0,0 0,0 24,0-24,0 25,-25-1,25-24,0 0,0 0,25-50,-25 0,0 0,0 0,0 1,0-26,25 25,-25 0,0 1,25-1,-1 25,1-25,0 25,0-25,24 25,-24 0,0 0,0 0,0 0,0 0,-25 25,24 0,-24 0,-24-1,-1-24,0 25,0 25,0-25,-24 24,-1-24,0 25,1-1,24-24,-25 0,26 0,-1-25,50 0,-1 0,1-25,0 25,25-25,-26 0,26 0,0 1,-26 24,26-25,-25 0,0 0,0 25,-1-25,-48 1,-1 24,25-25,-25 25</inkml:trace>
  <inkml:trace contextRef="#ctx0" brushRef="#br0" timeOffset="380473.4516">8930 10740,'0'100,"0"-200,0 249,0-99,0-25,-25 24,25 1,0-1,-25 1,0-25,0 25,25-26,-24 1,-1 0,0 0,0-25,25-25,0 0,0 0</inkml:trace>
  <inkml:trace contextRef="#ctx0" brushRef="#br0" timeOffset="380608.4753">8855 11088,'25'0,"0"24,-75-48,125 73,-51-24,26 0,-25 0,0 0,24-1,-24 1,0-25,-25 25,25-25,0 0,-50-25</inkml:trace>
  <inkml:trace contextRef="#ctx0" brushRef="#br0" timeOffset="380944.8103">9327 10468,'24'24,"26"-24,-25 0,0 0,24-24,-24 24,0 0,24 24,-24-24,0 0,0 0,-50 0,0 0,0 25,1 0,-26 0,0-25</inkml:trace>
  <inkml:trace contextRef="#ctx0" brushRef="#br0" timeOffset="381092.6718">9203 10666,'-50'124,"100"-248,-75 298,25-150,25 26,-25 0,0-1,24 1,-24-1,0 1,25-25,-25 0,0 0,25-25,0-25,-25 0</inkml:trace>
  <inkml:trace contextRef="#ctx0" brushRef="#br0" timeOffset="381732.6474">9302 10840,'0'-25,"0"50,25-50,-1 25,1 0,25-25,-25 25,24-25,1 25,-1-25,26 25,-26-24,-24 24,25-25,-1 25,-24 0,0 0,0 25,0-1,-25 1,-25 0,25 0,0 0,-25-1,0 26,0 0,1-1,-1-24,0 25,0-1,0-24,25 0,-24 0,-1-25,25 25,-25-25,0-25,0 25,1-25,24 0,-25-25,0 1,0-1,25 1,-25-1,25 0,-24 1,24-1,0 1,-25 24,25 50,0-1,-25 26,25-25,0 24,0 1,0-25,0 0,0-1,25 1,0-50,-1 25,1-49,0 24,0-25,0-24,-1 24,26 1,0-50,-50 74,0 50,-25-1,25 26,-50 0,25-26,1 26,-1 0,0-1,0-24,25 25,-25-26,50-24,-25-24,25 24,0 0,0 0,-1 0,1 0,0 0,0 24,0-24,-1 25,1-25,-50-25,50 1</inkml:trace>
  <inkml:trace contextRef="#ctx0" brushRef="#br0" timeOffset="382257.4206">10220 10443,'0'25,"-25"-25,25 24,0 1,-25 0,0 0,0 0,50-50,0 25,0 0,0 0,-1 25,-24-1,-24 1,24 0,-25 25,0-26,0 1,25 0,-25 0,1 0,24-1,24-24,1 0,0 0,0 25,-25 0,0 0,0 0,0-1,-25 1,25 0,0-50,0 0,0 1</inkml:trace>
  <inkml:trace contextRef="#ctx0" brushRef="#br0" timeOffset="382441.7223">10368 10344,'25'0,"0"0,0 0,0 24,-1-24,1 25,0-25,0 0,0 25,-1-25,1 25,-50 0,1-1</inkml:trace>
  <inkml:trace contextRef="#ctx0" brushRef="#br0" timeOffset="382796.222">10368 10641,'25'0,"-50"0,75 0,-25 0,0 0,-1-25,1 25,25-24,-25 24,24-25,-24 25,0 0,0 0,-50 0,0 25,0-1,0-24,1 25,-1 0,25 0,0 0,0-1,0 1,0 25,0-25,0 24,0 1,0 24,0-24,0 24,0-24,0 0,0-26,0 1,0 0,0 0,-25 0,0-25,0-25,1 25,-1 0,25-25,-25 0,0 25,0-25,25 1,0-1</inkml:trace>
  <inkml:trace contextRef="#ctx0" brushRef="#br0" timeOffset="382996.4313">10939 11112,'25'0,"-25"25,0 0,0 0,0 0,0 0,-25-1,0 1</inkml:trace>
  <inkml:trace contextRef="#ctx0" brushRef="#br0" timeOffset="383812.9314">11757 10418,'-24'0,"-1"25,0 0,0-1,0 26,1-25,24 0,-25-1,25 1,0 0,25-25,-1-25,1 25,0-25,0 25,0 0,-1 0,-24 25,-24 0,-1 0,25 24,-25-24,0 0,0 0,1 0,48-25,1 0,0 0,-25 24,25-24,-25 25,25 0,-25 0,0 0,0-1,0 1,0 0,-25 0,25 0,0-1,-25-24,25-24,0-1</inkml:trace>
  <inkml:trace contextRef="#ctx0" brushRef="#br0" timeOffset="384328.5665">11931 10344,'0'24,"25"-24,0 0,-1 0,1 25,0-25,0 0,0 0,-1 0,1 25,0-25,0 25,-50-25,0 25,0-1,1 1,-26 0,25 0,0 0,-24-1,24 1,25 0,-25-25,25 25,25-25,0 0,0 0,-1-25,26 25,-25-25,24 25,-24-25,25 25,-25-24,0 24,-1 0,-48 0,-1 24,0-24,0 0,0 25,0-25,1 25,24 0,0 0,0-1,0 1,0 25,24-1,-24 1,0 0,0 24,0-24,0-1,0 1,0 0,0-26,0 26,0-25,0 0,-24-25,24 24,-25-24,0-24,25-26,-25 25</inkml:trace>
  <inkml:trace contextRef="#ctx0" brushRef="#br0" timeOffset="385192.7381">12402 10468,'25'0,"0"0,0 0,0 0,-1 0,1 0,0 24,0 1,-25 0,0 0,-25 0,0-1,0 1,1 0,-1 0,0 0,0-1,0 1,1 0,48-25,1 0,0 0,0 0,0-25,-1 25,1 0,0 0,-25 25,25 0,-25 0,0-1,-25 1,25 0,-25 0,0 0,1-1,-1 26,0-50,0 25,0-25,1 0,-1 0,0-25,0 0,25 0,-25 1,1-1,24 0,-25 0,50 50,-1-25,1 0,0 0,25 0,-26-25,26 25,-25 0,24-25,1 1,-25-1,24-25,1 25,-25 1,0-1,-1-25,1 25,-50 50,1 0,24 25,-25-1,25 1,-25-1,25-24,0 25,0-1,0 1,0-25,0 0,25-25,0 0,-25-25,0 0,24-25,1 1,-25-1,25-24,0 24,-25-24,25 24,-1-24,-24 24,0 1,25 24,-25 0,0 75,0-26,0 1,0 25,0-1,0 26,0-1,-25 1,25-1,0 0,0 1,0-1,0-24,0 0,25-26</inkml:trace>
  <inkml:trace contextRef="#ctx0" brushRef="#br0" timeOffset="385464.941">13196 10567,'25'0,"0"-25,0 25,-1 0,1 0,0 0,0 0,0 0,-1 0,1 25,-50 0,1-25,-1 24,0 1</inkml:trace>
  <inkml:trace contextRef="#ctx0" brushRef="#br0" timeOffset="385860.6098">13196 10740,'-25'50,"50"-100,-25 100,0-25,0 0,0 24,25-24,-25 0,0 24,-25-24,25 25,0-25,0-1,0 1,0-50,25 1,-25-26,25 25,0-49,-1 24,1 1,-25-26,25 26,0-26,-25 26,25-26,-25 26,0 24,0-25,-25 25,25 1,-25-1,25 50,0-1,25 26,-25-25,0 24,25 26,-1-26,-24 26,25-1,0 1,0-1,0-24,-1 24,1 0,-25-24,25 0,0-25,0-1,-25 1,24 0,-24-50,0 0,-24 1,24-26,0 0,-25-24</inkml:trace>
  <inkml:trace contextRef="#ctx0" brushRef="#br0" timeOffset="386008.6286">13494 10319,'25'0,"-1"0,-24 25,25-1,0-24,0 25,0 0,-1-25,-24 25,25-25</inkml:trace>
  <inkml:trace contextRef="#ctx0" brushRef="#br0" timeOffset="386576.872">13915 10170,'25'0,"0"25,0-25,0 25,-1-25,1 0,-25 24,25-24,-25 25,-25 0,0-25,1 25,-1-25,0 25,0-25,0 24,1-24,-1 0,50 0,-1 0,1-24,0 24,0 0,0 0,-1 24,-24 1,0 0,0 0,0 0,-24-1,24 1,-25 0,25 0,0 0,-25-1,25-48,25-1,-25 0,25 0,-1-24,1 24,-25 0,25 0,0 25,0 0,-25 25,0 0,0 0,0-1,0 1,-25 0,25 0,0 0,-25-1,0 1,0-25,1 0,-1 0</inkml:trace>
  <inkml:trace contextRef="#ctx0" brushRef="#br0" timeOffset="387180.7271">13767 10517,'-25'0,"50"0,-50 25,25 0,-25 0,25-1,0 1,0 0,25-25,-25 25,25-25,-1 0,1 0,25-25,-1 0,1 0,0 1,-26-1,26 0,0 25,-1-25,-24 0,25 25,-26 0,1 0,-25 25,-25 0,1 0,-1 0,0-1,-25 26,26-25,-26 0,0 24,1-24,-1 0,25 24,1-49,-1 25,50-25,-1-25,1 25,25-24,-25-1,-1 25,1-25,25 25,-25 0,-1 0,1 0,-25 25,0 0,0-1,-25 1,1 25,-1-25,0-1,0 26,-24-25,-1 24,25-24,-24 0,24-25,0 25,0-25,25-25,-25 0,25-24,25 24,-25-25,0 25,25 1,-25-1,0 0,25 0,0 25,-1 25,1-25,0 25,0 0,0-1,24 1,-24 0,0 0,24 0,1-1,-25 1,24 0,1-25,-25 0,25 0,-26 0,1-25,0 25</inkml:trace>
  <inkml:trace contextRef="#ctx0" brushRef="#br0" timeOffset="388032.9495">14536 10220,'24'24,"1"-24,-25 25,0 0,25 0,-25 0,0-1,0 1,0 0,25-50,-25 0,25-24,-25 24,24 0,1 0,-25 1,25 24,0 0,-25 24,0 1,-25 0,25 0,-25 0,0-1,1 26,-1-25,0 0,0-1,25 1,25-25,-25-25,25 25,0 0,-1-24,1 24,0 0,0 0,-50 24,25 1,-25 0,0 0,1 0,-26-1,25 1,0 0,1 0,-1 0,0-25,25 24,25-24,0 0,-1 0,1 0,25 0,-25-24,24 24,-24-25,25 25,-1-25,-24 25,0-25,0 25,-25-25,0 1,-25 24,25-25,-25 25,0-25,25 50,-25-25,25 25,-24-25,-1 49,-25-24,25 0,1 24,24-24,-25 0,25 0,0 0,0-1,25-24,-25 25,24-25,1 25,0-25,0 0,0 0,-1 0,1 0,0 25,0-25,0 0,-25 25,-25-1,25 1,-25-25,25 25,-50 25,26-26,-1 1,0 0,0-25,0 25,1 0,-1-25,0 25</inkml:trace>
  <inkml:trace contextRef="#ctx0" brushRef="#br0" timeOffset="401201.274">2828 12378,'0'-25,"0"50,25-25,-1 0,1 0,25 0,-25 0,-1 0,26 0,-25 0,0-25,-1 25,1-25,0 25,-25-25,0 0,-25 25,0-24,1 24,-1-25,0 25,25-25,-25 0,0 0,25 0,0 50,0 0,0 0,0 0,0 24,0 26,0-26,0 1,0 24,0-24,0 0,0-1,25 1,-25-1,0 1,0-25,25 0,-50-50,0 0,25 0,-24 0,-1 25,-25-24,25-1,1 25,24-25,-25 25,0 0,50 0,-25-25,25 25,24-25,-24-24,25 24,-1-25,-24 1,25-1,-26 1,-24-51,25 51</inkml:trace>
  <inkml:trace contextRef="#ctx0" brushRef="#br0" timeOffset="401513.5896">3324 12080,'-75'49,"150"-98,-150 123,51-49,-1 0,0 25,25-26,-25 26,0-25,25 0,25-25,0-25,0 0,-25 0,25 0,-25 1,24-1,-24 50,25-1,-50 1,25 25,0-1,0 1,0 0,0 24,-24-24,24 24,0 0,0 1,0-26,0 1,0 0,0-1,0-24,24 0,-24-50,0 0,0-24,0-1,0-24</inkml:trace>
  <inkml:trace contextRef="#ctx0" brushRef="#br0" timeOffset="401688.7453">3299 11857,'25'24,"0"1,-1-25,1 0,-25 25,25-25,0 25,0-25,-25 25,24-25,-24 24</inkml:trace>
  <inkml:trace contextRef="#ctx0" brushRef="#br0" timeOffset="402176.5694">3274 12154,'0'0,"25"0,0 0,0 0,-1 0,1-25,25 25,-25 0,-1 0,-24-24,25 48,-50 1,1 0,-1 0,0 0,0 0,0-1,1-24,-1 25,25 0,-25-25,25 25,25-25,0 0,-1-25,1 25,0 0,0 0,0-25,-1 25,1 0,-25 25,-25-25,25 25,-24 0,-1-1,0 1,0-25,0 25,1 0,24 0,-25-25,0 24,50-24,0 0,-1 0,26 0,-25-24,0 24,-1 0,26-25,-25 25,-25-25,25 25,-50-74</inkml:trace>
  <inkml:trace contextRef="#ctx0" brushRef="#br0" timeOffset="402492.436">3448 12303,'0'-25,"0"50,0-25,0 25,25 0,-25 0,0-1,0 1,24 0,-48 25,24-26,0 26,0 0,0-26,0 26,0-25,-25 0,25-1,-25 1,0-25,0-25,1 25,48 0,1 0,0 0,0 0,0 0,-1 0,1 0,0 0,0 0,0 0,-1-24,1 24,0-25</inkml:trace>
  <inkml:trace contextRef="#ctx0" brushRef="#br0" timeOffset="402721.4767">3770 12129,'25'25,"0"-25,-25 25,25-25,-25 25,0 0,0 0,-25-50,0 50</inkml:trace>
  <inkml:trace contextRef="#ctx0" brushRef="#br0" timeOffset="403236.8558">3671 12353,'-25'0,"50"0,-25 0,0 25,0-1,25 1,-25 0,0 25,25-26,-25 26,0 0,0-1,0 1,25-25,-25-1,0 1,0-50,24 1,1-26,-25 0,25-24,0 0,0-1,-1 1,-24-1,25 1,-25 24,25 1,-25-1,0 25,0 0,0 50,25 0,-25 0,0 0,25-1,-1 1,1 0,0-25,0 0,0 0,-1 0,1 0,0 0,-25 25,-25 0,0 0,1-1,-1 1,-25 25,25-25,1-1,-26 1,25 0,0 0,25 0,-24-25,48 0,1 0,25 0,-25-25,-1 25,26-25,-25 25,0-25,-1 25,1 0,0-25,-50 25</inkml:trace>
  <inkml:trace contextRef="#ctx0" brushRef="#br0" timeOffset="403537.5108">4043 12353,'0'0,"0"25,0-1,0 1,0 0,0 0,0 24,-25-24,25 25,0-25,-24-1,24 1,0 0,24-25,-24 25,25 0,0-25,0 0,0 0,-1-25,1 25,0 0,0 0,0-25,-1 25,26-25,-25 25,0 0,-1-25,1 1,-25-1,0 0,0 0,0 0,-25 1,25-26,-49-49,24 49</inkml:trace>
  <inkml:trace contextRef="#ctx0" brushRef="#br0" timeOffset="405212.6415">4713 12154,'0'-25,"0"1,0 48,0 1,0 0,0 0,0 0,0 0,0-1,0 1,0 0,0 0,0 0,0-1,0 1,0 0,0 0,-25-25,0-25</inkml:trace>
  <inkml:trace contextRef="#ctx0" brushRef="#br0" timeOffset="405440.9353">4514 12154,'-24'0,"24"25,-25 0,25 0,0 24,0-24,0 0,0 0,0 24,0-24,0 0,25 0,-25 0,24-25,1 0,0 0,0 0,0-25</inkml:trace>
  <inkml:trace contextRef="#ctx0" brushRef="#br0" timeOffset="405653.1197">4887 12055,'24'25,"-24"0,0-1,25 1,-25 0,25 0,-25 25,25-26,-25 1,25 25,-25-25,0-1,0 26,0-25,-25 0,25 24,-25-24,-25 0,26 0</inkml:trace>
  <inkml:trace contextRef="#ctx0" brushRef="#br0" timeOffset="409073.2303">5904 12030,'-25'-25,"50"25,-1 0,1 0,0 0,25 0,-26 0,26 0,-25-24,24 24,-24 0,0 0,0 0,0 0,-50 24,0 1,0-25,0 25,1 0</inkml:trace>
  <inkml:trace contextRef="#ctx0" brushRef="#br0" timeOffset="409252.4786">5779 12179,'0'25,"0"0,0 0,25-1,-25 1,0 25,25-25,-25 24,0 1,0-25,0 24,0-24,0 0,25 0,-25 24</inkml:trace>
  <inkml:trace contextRef="#ctx0" brushRef="#br0" timeOffset="409597.4226">5829 12378,'-25'0,"50"0,-25-25,25 25,25 0,-26-25,26 0,24 0,-24 1,0-1,24 25,-24-25,-1 0,-24 25,25 0,-26 0,1 0,0 0,-25 25,25-25,-25 25,0 0,0-1,0 1,-25 0,25 0,0 0,-25 24,0-24,25 25,-24-1,24 1,-25-1,25-24,0 0,0 0,-25 0,0-25,0-25,1 25,24-25,-25 0,0-24,0 24</inkml:trace>
  <inkml:trace contextRef="#ctx0" brushRef="#br0" timeOffset="410065.4365">6052 12080,'0'25,"0"-1,-24 26,24-25,0 25,-25-1,25 1,0-25,-25 24,25 1,0-25,0-1,25-24,-25-24,25 24,-1-25,1 0,0-25,0 26,0-26,-1 25,1-24,0-1,0 25,-25 0,25 0,-25 1,-25-1,25 50,0-1,-25 1,25 0,-25 25,25-1,-25-24,25 25,-24-25,-1 24,25-24,-25 0,25 0,0-1,0-48,0-1,25 0,0 25,-25 25,24-25,1 25,0-1,25-24,-26 25,1-25,0 0,0 0</inkml:trace>
  <inkml:trace contextRef="#ctx0" brushRef="#br0" timeOffset="410673.4015">6921 11981,'0'0,"-25"24,25 1,-25 0,25 0,-25 0,0-25,25 24,-25 1,1-25,48 25,1-25,0 25,-25 0,0 0,0-1,-25 1,25 0,0 0,-25 0,50-25,0 0,-25 24,25 1,-25 0,0 0,0 0,0-1,0 1,-25 0,25 0,-25 0,25-1,0 1,0-74,0 24,25-25</inkml:trace>
  <inkml:trace contextRef="#ctx0" brushRef="#br0" timeOffset="410865.3782">7094 11881,'25'25,"0"0,0 0,-1 0,1-1,0-24,-25 25,25-25,-50-25,0 50</inkml:trace>
  <inkml:trace contextRef="#ctx0" brushRef="#br0" timeOffset="411028.897">7020 12179,'0'0,"25"0,-1 0,1 0,0-25,0 25,24 0,-24-25,25 25,-1 0,-24-24,25 24,-25 0,-1 0,1 0,-50 0,1 24</inkml:trace>
  <inkml:trace contextRef="#ctx0" brushRef="#br0" timeOffset="411240.6437">7268 12229,'-25'0,"50"0,-50 25,25-1,0 1,0 0,0 0,0 0,25 24,-25 26,0-26,0 1,0-1,0 1,0 0,0-1,0-24,0 0,0 0,-25-25,0 0,0-25,1 25,24-25,-50-25,25 26,0-26</inkml:trace>
  <inkml:trace contextRef="#ctx0" brushRef="#br0" timeOffset="411609.3238">7565 12204,'25'0,"0"0,0 0,0 0,24-25,-24 25,25 0,-1-25,-24 25,0-25,49 25,-99 0,1 25,-1-25,0-25,0 25</inkml:trace>
  <inkml:trace contextRef="#ctx0" brushRef="#br0" timeOffset="412200.8846">7813 11956,'0'-25,"0"0,0 50,0 0,0 0,0 24,0 1,0 24,0 1,0-1,0 1,0 24,0 0,-24-25,24 1,0-1,0-49,0 0,0-50,0 0,0 0,0-24,0-26,0 26,-25-1,25-24,0 24,0 1,-25-1,25 25,0 0,-25 50,0 0,25 0,0 24,-24-24,-1 25,25-25,0 24,0-24,0 0,25-50,-25 0,24 0,1 1,0-26,25 0,-26 1,1-1,0 1,0 24,0 0,-1 0,-24 0,25 0,0 1,-50 48,25 1,25 0,-25 25,0-1,-25 1,25 0,0 24,0 0,0-24,0 24,0-24,0 0,0-26,0 1,0-50,0-24,25 24,-25-25</inkml:trace>
  <inkml:trace contextRef="#ctx0" brushRef="#br0" timeOffset="412521.2514">8086 12055,'0'-25,"0"50,25-50,-25 0,25 25,0 0,0 0,-1 0,1 0,-25 25,0 0,0 0,0 0,0-1,-25 1,25 0,0 25,0-25,0 24,0 1,0-1,0 1,0 0,25 24,-25-24,0-1,0-24,0 25,0-26,0 1,0 0,25 0,-50 0,25-50,-25 0,25 0,0 0,-24-24,24 24,-50-25,50 1</inkml:trace>
  <inkml:trace contextRef="#ctx0" brushRef="#br0" timeOffset="412681.0642">8012 12328,'-25'-25,"50"0,0 25,0 0,-1 0,-24 25,50-25,-25 0,0 0,-1-25</inkml:trace>
  <inkml:trace contextRef="#ctx0" brushRef="#br0" timeOffset="412833.0234">8012 12452,'0'0,"-25"0,50 0,0 0,-25-25,49 25,-24 0,0 0,0 0,0 0,-1-25,1 50,-50 0</inkml:trace>
  <inkml:trace contextRef="#ctx0" brushRef="#br0" timeOffset="412960.8111">7937 12725,'0'0,"0"-25,25 25,0-25,0 25,25-25,-75-24,74 24</inkml:trace>
  <inkml:trace contextRef="#ctx0" brushRef="#br0" timeOffset="413500.6482">8558 12129,'0'-24,"0"48,0 1,0 25,0-25,0 49,0-24,0 24,0-24,0 24,-25-24,25-1,0 1,0-25,0 0,0-1,25-24,-25-24,0-26,24 0,-24 1,25-1</inkml:trace>
  <inkml:trace contextRef="#ctx0" brushRef="#br0" timeOffset="413824.6539">8657 12179,'25'-124,"-1"99,-73 174,123-298,-49 124,0 25,24 0,-24-24,25 24,-25 0,-1 0,26 0,-25 0,0 0,0 0,-25 24,24-24,-24 25,0 0,0 0,25 0,-25-1,0 26,0-25,0 25,0 24,0-24,0-1,0 26,0-26,0 26,0-26,25 1,-25-1,0 1,25-25,-25 0,0-1,-25-48,0-1,0 0,25 0,-24-24,-1-1,0-24,-25 24,25 0</inkml:trace>
  <inkml:trace contextRef="#ctx0" brushRef="#br0" timeOffset="414308.8078">8756 12254,'-25'0,"50"0,-25 0,25 0,-25-25,25 25,-1 0,1 0,0-25,0 25,0 0,-50 25,25 0,-25-1,0 1,25 0,-25 0,25 24,-24-24,24 0,-25 25,25-26,0 1,0 0,25-50,-25 0,0 1,0-1,0 0,24 0,-24 0,0 1,0-1,25 0,0 25,0 0,-25 25,25 0,-25-1,24 1,-24 0,25 0,-25 0,-25-1,25 1,0 0,-24 0,-1-25,25 25,-25-1,0-24,0 0,1 0,-1-24,25-1,0 0,0 0,0 0</inkml:trace>
  <inkml:trace contextRef="#ctx0" brushRef="#br0" timeOffset="414452.7446">9351 12551,'0'25,"0"0,0 0,0-1,0 1,-24 0,24 0,-25 0,25-1</inkml:trace>
  <inkml:trace contextRef="#ctx0" brushRef="#br0" timeOffset="415425.6839">9872 12080,'0'-25,"0"50,-25-25,25 25,-24-1,-1-24,25 25,-25-25,0 0,25 25,0 0,25 0,-25 0,0-1,0 1,-25 0,25 0,-25-25,25-25,25 25,-25-25,25 25,-25-25,25 25,-25-24,0-1,0 0,0 0</inkml:trace>
  <inkml:trace contextRef="#ctx0" brushRef="#br0" timeOffset="416197.0471">9847 12030,'-24'25,"24"0,0 0,-25-1,25 1,-25 0,0 0,0 0,1 0,24-1,-25 1,0 0,25 0,-25 0,50-50,-25 0,25 0,0 25,-1-25,-24 1,25 24,0-25,0 25,0 0,-25-25,24 25,1 0,-25 25,0 0,-25-1,25 1,-24 0,-1 0,0 0,0-1,25 1,-25 0,1 0,-1 0,25-50,25 25,-1-25,1 0,0 0,0 1,0 48,-25 1,0 0,0 0,0 0,0-1,-25 1,25 25,0-25,-25 24,25-24,0 0,0 0,0-50,25 25,-25-25,0-25,25 1,-25-1,24 1</inkml:trace>
  <inkml:trace contextRef="#ctx0" brushRef="#br0" timeOffset="416733.2456">9996 12030,'0'-25,"0"50,25-50,0 25,0 25,0-25,-1 0,1 0,0 0,0 0,-25 25,0 0,-25 0,0-1,0 1,1 0,-26 0,25 0,0 0,0-1,1 1,-1 0,25 0,25-25,-1 0,1 0,0 0,25-25,-25 0,24 0,1 25,-1-24,-24-1,25 25,-25-25,-1 25,-48 25,-1-25,0 25,0-25,0 24,1-24,-1 0,0 25,0 0,25 0,25 0,-25-1,0 1,0 25,25-25,-25 24,0 1,0-1,0 1,0 0,0-1,0 1,0-25,0-1,0 1,-25-25,0 0,0-25,1 1,-1-1,25-25,-25 1</inkml:trace>
  <inkml:trace contextRef="#ctx0" brushRef="#br0" timeOffset="417688.6483">10542 12154,'25'0,"0"0,24 0,-24 0,0-25,0 25,-1 0,1 25,-25 0,-25 0,1 0,-1 0,0-1,-25 1,50 0,-24-25,24 25,24-50,1 25,0 0,0-25,0 25,-1 0,1 25,-25 0,25-25,-25 25,0-1,-25 1,25 0,-25 25,25-26,-24 26,-1-25,0 0,25 24,-25-24,0 0,25-50,-24 0,-1 25,25-49,-25 24,25 0,-25 0,0 0,25 1,-24 24,-1 0,50 0,-1 0,1 0,0 0,25-25,-1 0,1 0,-1 0,1 1,-25-1,24-25,-24 25,0 1,-25-1,25 25,-25-25,0 50,-25-25,25 25,0 24,0 1,0-1,0 1,0-25,0 24,0 1,0-25,0 0,25-25,-25-25,25-25,-25 25,24-24,-24-1,25-24,-25 24,25-24,-25 24,0-24,25 49,-25-25,0 25,0 1,0 48,0 1,0 25,25-1,-25 1,0 25,0-1,0 0,0 1,-25 24,25-25,0 1,0-1,0 1,0-26,-25-24,50 0,-50-75,25 25,0 1</inkml:trace>
  <inkml:trace contextRef="#ctx0" brushRef="#br0" timeOffset="418365.5625">11311 12204,'25'0,"0"-25,-1 25,1 0,0-25,0 25,24 0,-24 0,0 0,-25 25,0 0,-25 0,-24 0,24-1,-25 26,1-25,24 0,-25-1,25-24,1 0,48 25,1-25,-25 25,25 0,0 0,-25-1,0 1,0 25,25-25,-25-1,0 1,0-50,0 1,0-1,24 0,1-25,-25-24,25 24,0-24,-25 24,25-24,-25 24,0-24,0 24,0 1,0 24,0 0,-25 0,25 50,0 0,0 24,0 1,0 0,25-1,-1 26,1-26,0 26,0 24,0-25,-1 1,1-1,0-24,0 24,0-49,-1 25,1-26,-25 1,25 0,-25-50,0 0,0 1,0-26,0 0,-25-24</inkml:trace>
  <inkml:trace contextRef="#ctx0" brushRef="#br0" timeOffset="418512.9809">11609 11931,'-25'-25,"50"50,-1 0,1-25,0 25,0-1,0 1,-1 0,1 0,0-25</inkml:trace>
  <inkml:trace contextRef="#ctx0" brushRef="#br0" timeOffset="418752.4504">12030 12105,'0'-25,"25"25,-25 25,25-1,0-24,-25 25,24 25,1-25,-25 0,25-25,-25 24,0 1,25-25,-25-25,25 25</inkml:trace>
  <inkml:trace contextRef="#ctx0" brushRef="#br0" timeOffset="418928.565">12303 11906,'-25'25,"25"0,0 0,-24-1,24 26,0 0,-25-1,0 26,0-26,0 26,0-1,1-24,24-1,-25 26,0-50,25 24,-25-24,25 0,-25-50</inkml:trace>
  <inkml:trace contextRef="#ctx0" brushRef="#br0" timeOffset="419212.8776">11906 12378,'25'0,"-25"-25,25 25,0 0,24-25,1 25,-1-25,1 0,0 1,24-1,-24 25,-1 0,-24 0,25 0,-25 25,-1-25,1 24,-25 1,0 0,25 25,-50-26,25 1,0 25,-25-25,1 24,-1 1,0-25,0 24,25-24,-25 0,1 0,-1-25,0-25,0 0</inkml:trace>
  <inkml:trace contextRef="#ctx0" brushRef="#br0" timeOffset="419337.1826">12204 12427,'0'25,"0"-50,25 75,-25-25,25-1,-1 1,1 0,0-25,0 25,0-25,-1-25</inkml:trace>
  <inkml:trace contextRef="#ctx0" brushRef="#br0" timeOffset="419716.8698">12849 11931,'25'0,"-1"0,1 0,0 0,25 0,-26 0,26 0,-25 0,0 0,-1 0,-48 0,-1 0,0 0,0 0,0 25,25 0,0-1,0 1,0 0,0 0,0 24,0-24,-24 0,24 0,0 0,-25 0,0-25</inkml:trace>
  <inkml:trace contextRef="#ctx0" brushRef="#br0" timeOffset="419876.5202">12675 12055,'0'0,"-25"0,25 50,0-1,0-24,25 0,-25 25,0-26,0 1,0 25,25-25,-25-1,25-48,-25-1</inkml:trace>
  <inkml:trace contextRef="#ctx0" brushRef="#br0" timeOffset="420108.4969">12725 12204,'0'-25,"0"50,25-50,-1 0,26 25,-25 0,24-25,26 25,-26-24,1-1,24 25,-24 0,-25 0,25 0,-26 0,1 0,0 25,0-25,-50 24,0-24,0 25,1-25,-1 25,0 0,-25-25,25 25,-24-25,-1 0,1 0,-1 0,25 0,0-25</inkml:trace>
  <inkml:trace contextRef="#ctx0" brushRef="#br0" timeOffset="420429.5501">12799 12080,'0'25,"0"-50,0 74,0 1,0 0,0-25,0 24,25-24,-25 0,25 0,0-1,-1-24,1 0,25-24,-25-1,24-25,-24 25,25-24,-26-1,1 25,0 0,0 1,-25-1,0 0,0 0,-25 50,25 0,-25-25,0 25,25-1,-24 26,-26 0,25-1,-24 1,-1 24,0 1,1-26,-1 26,1-1,24-24,-25 24,25-24,1-25,24 24,-25-24,25-50,0 0</inkml:trace>
  <inkml:trace contextRef="#ctx0" brushRef="#br0" timeOffset="420612.6572">12998 12353,'24'0,"1"25,0-25,0 24,0 1,24 0,-24-25,0 25,0 0,0-25,-25 24,-25-24,0 0</inkml:trace>
  <inkml:trace contextRef="#ctx0" brushRef="#br0" timeOffset="420996.9746">12998 12502,'0'0,"0"0,0 24,24-24,1 25,0 0,-25 0,0 0,-25-25,25 24,-25-24,25 25,-24-25,-1 0,25 25,-25-25,50-25,0 25,-1 0,1 25,0-25,0 0,0 25,-25 0,-25-1,0-24,25 25,-25 0,0-25,1 25,-1-25,25 25,25-25,-1 0,1 0,0 0,0 0,24 0,-24 0,0 0,0 0,0-25</inkml:trace>
  <inkml:trace contextRef="#ctx0" brushRef="#br0" timeOffset="421145.1024">13519 12849,'0'25,"-25"-25</inkml:trace>
  <inkml:trace contextRef="#ctx0" brushRef="#br0" timeOffset="436224.6781">4539 13568,'-25'-25,"25"50,0 0,-24 0,24 24,0 1,0-25,24 24,-24-24,0 25,0-25,0-1,25 26,-25-25,25-25</inkml:trace>
  <inkml:trace contextRef="#ctx0" brushRef="#br0" timeOffset="436556.6648">4614 13643,'24'0,"1"0,0 0,0 0,0 0,-1 24,-24 1,0 0,0 0,-24-25,-1 25,25-1,-25 1,0 0,0 0,25 0,25-50,0 25,0 0,0-25,-1 0,1 25,0 0,-25-25,25 25,-25-24</inkml:trace>
  <inkml:trace contextRef="#ctx0" brushRef="#br0" timeOffset="436796.792">4837 13568,'0'25,"25"-25,-25 25,25 0,-25-1,24-24,1 50,-25-25,25 0,0-1,-25 26,0-25,25 0,-25-1,0 1,0 0,-25 0,25 24,-25-24,0 0,0 25,1-26</inkml:trace>
  <inkml:trace contextRef="#ctx0" brushRef="#br0" timeOffset="440069.0828">5904 13469,'0'0,"-25"0,0-25,25 50,50-25,-26 0,1 0,0 0,25 0,-1-25,1 25,-25-25,24 25,-24 0,25-24,-26 24,1 0,0 0,-50 24,0 1,1-25,-1 25,0 0</inkml:trace>
  <inkml:trace contextRef="#ctx0" brushRef="#br0" timeOffset="440272.9962">5804 13618,'-25'0,"25"25,0-1,25 1,-25 25,0-25,0 24,0 1,25 24,-25-24,0-25,0 24,25 1,-25-25,0 24,0-24,0 0,25-50</inkml:trace>
  <inkml:trace contextRef="#ctx0" brushRef="#br0" timeOffset="440604.9009">5879 13791,'25'0,"-1"0,1 0,0 0,0-24,24-1,1 25,0-25,-1 0,1 0,-1 25,1-24,0 24,-26 0,26 0,-25 0,0 0,-1 24,-24 1,0 0,0 0,0 24,0-24,-24 0,24 25,-25-26,25 26,-25-25,0 24,25-24,0 25,-25-25,25-1,0 1,-24 0,24 0,-25-25,0-25,0 0,0 0</inkml:trace>
  <inkml:trace contextRef="#ctx0" brushRef="#br0" timeOffset="440884.4525">6077 13543,'0'25,"-25"0,25 25,0-26,0 1,0 25,-24-1,24-24,-25 25,25-25,-25-1,25 1,25-25,-25-25,25 25,-1 0,1-24,25-1,-25 25,-1-25,1 25,0 0,0-25,-50-24,50 24</inkml:trace>
  <inkml:trace contextRef="#ctx0" brushRef="#br0" timeOffset="441072.9763">6276 13543,'-25'0,"25"25,0 0,0 25,0-26,0 1,-25 0,25 25,-25-26,25 26,-25-25,25 24,-24-24,24 0,0 0,-25-25</inkml:trace>
  <inkml:trace contextRef="#ctx0" brushRef="#br0" timeOffset="441188.8278">6226 13816,'50'50,"-100"-100,100 125,-26-75,1 24,-25 1,25-25,0 25,0 0,-1-25,1 0,0 0</inkml:trace>
  <inkml:trace contextRef="#ctx0" brushRef="#br0" timeOffset="441984.7389">7020 13494,'0'-25,"-25"25,0 25,0 0,1-1,-1 1,0 0,0 0,0-25,50 0,0 0,0 0,0 0,-1 0,1 0,0 25,0-1,-25 1,-25 0,25 0,-25 0,0-25,25 24,-24 1,-1 0,0-25,0 0,50 0,-25-25,25 25,0 0,-1 0,-24 25,0 0,0 0,0-1,0 26,0-25,0 0,0-1,0 1,-24 0,24 0,0 0,0-75,0 25,24-24</inkml:trace>
  <inkml:trace contextRef="#ctx0" brushRef="#br0" timeOffset="442156.6076">7144 13395,'25'0,"-1"24,-24 1,25-25,0 25,0-25,0 25,-1-25,-48-25,-1 50</inkml:trace>
  <inkml:trace contextRef="#ctx0" brushRef="#br0" timeOffset="442581.0923">7045 13692,'0'25,"0"-50,24 50,1-25,0 0,25-25,-26 25,26-25,0 1,-26-1,26 25,-25-25,0 25,-1 0,1-25,-50 50,1-25,-1 25,0-25,0 0,25 25,-25-25,25 24,0 1,0 0,0 0,0 24,0 1,0 0,0-1,0 1,0-1,0 1,0 0,0-1,0-24,0 25,0-26,0 1,-24-25,-1 0,0-25,0 25,-24-24,24 24,0-25,-25 0,1 0,-1 0,25 25</inkml:trace>
  <inkml:trace contextRef="#ctx0" brushRef="#br0" timeOffset="444640.6366">7764 13593,'25'0,"-1"0,26 0,-25 0,0 0,24 0,-24-25,25 25,-1-25,-24 25,25-24,-25 24,-25-25,24 25,-48 25,-1-1,0 1,-25-25,26 25,-1 0,-25-25,25 25,0-25,1 24,-1 1,0 0,25 0,0 0,0-1,0 26,0-25,-25 24,25-24,0 25,0-25,-25 24,25-24,0 0,-24 0,24-1,0-48,24-26,-24 25,25-24,0-1,-25 0,25 26,0-1,-1 0,1 0,0 0,-25 50,25-25,-25 25,0 0,0 0,0-1,0 26,0-25,-25 0,0 24,25-24,-25 0,1 0,-1-25,0-25,25 0,-25-25</inkml:trace>
  <inkml:trace contextRef="#ctx0" brushRef="#br0" timeOffset="444841.5926">7838 13320,'25'0,"0"25,-25 0,25 0,-1 24,1 1,25 24,-25 1,24-1,-24 0,25 1,-25 24,24-25,-24 1,0-1,0-24,-1 24,1-49,-25 0,25 0,-25-50,-25-25,25 1</inkml:trace>
  <inkml:trace contextRef="#ctx0" brushRef="#br0" timeOffset="444997.2622">8384 13717,'-25'25,"50"-50,-75 75,50-26,-24 1,-1 25,0-25,0 24,0 1,1-25,-1-1,0 1,0 0,25 0,-25-25,1-25,24 0</inkml:trace>
  <inkml:trace contextRef="#ctx0" brushRef="#br0" timeOffset="445129.1541">8086 13295,'25'0,"-25"25,25-25,-25 25,25-25,0 25,-1 0,26-1,-25-24,0 25</inkml:trace>
  <inkml:trace contextRef="#ctx0" brushRef="#br0" timeOffset="445896.6887">8880 13618,'-25'0,"0"0,25 25,-24-25,-1 24,0 1,0 0,25 25,-25-26,1 1,-1 0,25 0,-25 0,25-50,-25 25,25-25,0-25,0 26,0-1,0-25,0 25,0 1,0-1,0 0,0 50,0 0,0 24,0-24,0 25,0-1,0 26,0-26,25-24,-25 25,0-26,0 1,25 0,0-50,-1 0,1 1,0-26,0 0,24 1,-24-1,25 1,-25-1,-1 25,1 0,0 1,0-1,0 25,0-25,-50 50,0 0,0-1,0 26,0-25,1 24,-1-24,0 0,0 0,0 0,1-50,48-25,-24 25,0-24,0-1,0 1,0 24,25 0,-25 0,0 0,0 1,0 48,0 1,25 0,-25 0,0 24,0 1,0 0,0-1,0 1,25-1,-25-24,25 25,-25-25,24-1,1-24,0 25,25-25,-25 0,24 0,-24-25,25 25,-26 0,1-24,25 24,-25-25,-1 25,1 0,0-25,0 25,-50-25,25 0</inkml:trace>
  <inkml:trace contextRef="#ctx0" brushRef="#br0" timeOffset="446573.009">9599 13469,'-24'0,"24"25,-25-25,25 25,0-1,-25 1,25 0,-25 0,0 0</inkml:trace>
  <inkml:trace contextRef="#ctx0" brushRef="#br0" timeOffset="447092.8957">9674 13345,'-25'-25,"25"50,-25 0,0 0,25-1,-24 1,-1 25,0-25,0 24,0-24,1 25,-1-26,0 1,0 0,25 0,-25 0,50-25,-25-25,25 0,0 0,-25 0,25 1,-1-1,-24 0,25 0,0 0,-25 1,25 24,-25-25,25 50,-25-1,0 26,0-25,0 0,0 24,0 1,-25-1,25 1,0 0,-25-1,25 1,0-25,0-1,-25-98,25 49</inkml:trace>
  <inkml:trace contextRef="#ctx0" brushRef="#br0" timeOffset="447805.3717">9723 13444,'0'-25,"25"25,0 0,0 25,0-25,-1 0,1 0,-25 25,0 0,-25 0,1-1,24 1,-25 0,0 25,0-26,0 1,1-25,24 25,24-25,1-25,0 0,0 1,0-1,-1 25,1-25,0 25,-25 25,0 0,0-1,-25 1,25 25,-25-25,25 24,-24-24,-1 25,25-26,-25 1,25 0,-25 0,25 0,-25-50,25 0,-24 25,24-25,-25 0,25 1,-25-1,0 25,0-25,1 0,24 50,24-25,1 0,0 0,0 0,0-25,24 25,-24-25,25-24,-26 24,1 0,25-24,-25 24,-25 0,24 0,1 0,-25 1,0 48,0 1,0 0,0 25,-25-26,25 26,0 0,0-1,0-24,0 0,0 0,0-1,0-48,25-1,-25 0,0-25,25 26,-25-26,25 0,-25 1</inkml:trace>
  <inkml:trace contextRef="#ctx0" brushRef="#br0" timeOffset="448005.24">10145 13295,'25'100,"-50"-200,50 274,-25-124,0-1,25 26,-25 24,0-25,0 1,0 24,25-25,-25-24,0 24,24-24,-24-1,0 1,0-25,0-50,-24 25,24-50,0 26,0-26,0 0,0-24</inkml:trace>
  <inkml:trace contextRef="#ctx0" brushRef="#br0" timeOffset="448169.3368">10567 13915,'0'25,"0"0,-25 0,25 0,0-1,-25 1,25 0,-25 0,1 0,-1-1</inkml:trace>
  <inkml:trace contextRef="#ctx0" brushRef="#br0" timeOffset="449056.5991">11112 13295,'-24'0,"24"25,-25-25,25 25,-25-25,0 25,25 0,-25-1,1 1,-1 0,50-50,-1 25,1-25,0 25,0 0,0 0,-1 0,1 0,-25 25,-25 0,25 0,-24 0,24-1,-25 1,0 0,0 0,0 0,1-1,-1 1,0-25,25 25,25-50,0 0,-1 25,1 0,0 0,0 25,0-25,-1 25,-24 0,0 24,0-24,0 0,0 0,0 24,-24-24,24 0,0 0,-25 0,25-1,0-73,0 24,0-25</inkml:trace>
  <inkml:trace contextRef="#ctx0" brushRef="#br0" timeOffset="449245.5655">11286 13196,'25'25,"-25"0,25-25,0 25,-1-25,1 24,0-24,0 0,0 0,-1 25,-48 0</inkml:trace>
  <inkml:trace contextRef="#ctx0" brushRef="#br0" timeOffset="449608.9529">11187 13494,'0'25,"0"-50,25 50,0-50,-1 25,26 0,0-25,-26 25,26-25,0 25,-1-25,1 25,-25 0,-1 0,-24 25,-24-25,-1 25,0-25,25 25,-25-25,0 0,1 0,-1 25,25-1,0 1,0 0,0 0,0 24,0 1,25 0,-25-1,0 1,24-1,-24 1,0 0,0-26,0 1,0 0,0 0,-24 0,-1-1,0-48,0 24,0-25,1 0,-1 0,0-24,25-1</inkml:trace>
  <inkml:trace contextRef="#ctx0" brushRef="#br0" timeOffset="450385.1289">11906 13320,'0'-25,"0"50,25-25,0 0,0 0,24 0,-24 0,0 0,24 0,-24 0,0 0,-50 25,0-25,1 25,-1 0,0-1,0 1,-24 25,24-25,0-25,25 24,-25 1,50-25,0-25,0 25,-1 0,1-24,0 24,0 0,-25 24,25-24,-1 25,-24 0,0 0,0 0,-24-1,24 1,-25 0,25 0,-25 24,0-24,0 0,1-25,24 25,-25-25,0 0,0-25,25 0,-25 0,1 1,24-1,-25 0,0 0,0 0,50 25,0 25,0 0,24-25,-24 0,25 0,-26 0,26-25,0 0,-26 1,26-1,-25 0,0-25,24 26,-49-1,25 0,-25 0,0 0,0 1,0 48,0 1,-25 25,25-1,0 1,0-25,0 49,0-24,0-1,0 1,0-25,0 0,0-1,25-48,-25-1,0-25,25 25,0-24,-25-26</inkml:trace>
  <inkml:trace contextRef="#ctx0" brushRef="#br0" timeOffset="450564.6989">12452 13221,'0'0,"25"25,-25 0,0-1,0 26,0 0,0-1,0 26,0-26,0 26,0-1,0 0,0-24,0 24,0-24,0 0,0-26,0 26,0-25,-25-25,0 0,25-25,0 0</inkml:trace>
  <inkml:trace contextRef="#ctx0" brushRef="#br0" timeOffset="450865.5207">12849 13494,'0'-25,"25"25,-1 0,1 0,0 0,0 0,0 0,-1 0,-48 0,-1 0,0 25</inkml:trace>
  <inkml:trace contextRef="#ctx0" brushRef="#br0" timeOffset="451289.5998">12725 13618,'0'0,"0"25,25-25,-25 24,24 1,1 0,-25 0,0 24,25-24,-25 0,-25 25,25-26,0 1,0-50,25 1,-25-26,25 25,-25-24,25-1,-1 0,-24-24,25 24,-25 1,0-1,0-24,0 49,0-25,-25 26,25-1,-24 25,48 25,-24-1,0 26,25 0,-25-1,25 26,0-26,0 26,-1-26,1 26,0-1,0 0,0-24,-25 24,24-49,1 25,0-25,0-1,-25 1,25-25,-25-25,0 1,0-1,0-25,-25 1,25-1</inkml:trace>
  <inkml:trace contextRef="#ctx0" brushRef="#br0" timeOffset="451433.6489">13047 13271,'0'-25,"0"50,25-25,0 24,0-24,-1 25,-24 0,25 0,0-25,0 25,0-25</inkml:trace>
  <inkml:trace contextRef="#ctx0" brushRef="#br0" timeOffset="451701.4134">13593 13271,'0'0,"0"24,25-24,-25 25,25 0,-25 0,24 24,1-24,-25 0,25 0,-25 0,25-1,-25-48,0-1,0 0,25 0</inkml:trace>
  <inkml:trace contextRef="#ctx0" brushRef="#br0" timeOffset="451873.2633">13816 13196,'0'-25,"0"50,-25-25,25 25,0 0,-24 24,24 1,-25 0,0 24,25 0,-50-24,26 24,-1-24,0 24,0-24,25 24,-25-49,1 25,24-25,-25-25</inkml:trace>
  <inkml:trace contextRef="#ctx0" brushRef="#br0" timeOffset="452176.9229">13419 13618,'0'0,"25"0,0 0,0-25,0 25,24 0,1 0,-1-25,1 0,0 25,-1-24,1 24,-1 0,-24 0,0 0,0 24,0-24,-25 25,0 0,0 0,0 0,0-1,0 1,-25 0,0 0,25 24,-25 1,0-25,1 24,-1 1,0-25,0 0,0-1,25 1,-24 0,-1 0,0-50,25 0,0 0,-25-24,25-1</inkml:trace>
  <inkml:trace contextRef="#ctx0" brushRef="#br0" timeOffset="452285.5274">13692 13667,'50'50,"-100"-100,125 125,-51-50,1-1,-25 1,25-25,0 0,0 0</inkml:trace>
  <inkml:trace contextRef="#ctx0" brushRef="#br0" timeOffset="452677.0802">14412 13072,'24'0,"1"0,0 0,0 0,0 0,24 0,-24 0,25 0,-26 25,26-25,-25 0,0 0,-50 0,0 0,0 0,0 0,1 0,-1 0,0 0,25 25,0-1,0 26,0-25,0 0,0 0,0-1,0 1,0 25,0-25,-25-1,25 1,-25 0,1-25</inkml:trace>
  <inkml:trace contextRef="#ctx0" brushRef="#br0" timeOffset="452836.4268">14287 13221,'0'0,"0"25,0 0,25-1,-25 26,0-25,0 24,0 1,0-25,25 24,-25-24,0 0,0 0</inkml:trace>
  <inkml:trace contextRef="#ctx0" brushRef="#br0" timeOffset="453100.572">14337 13320,'-25'0,"50"0,-25 0,25 0,0 0,0 0,24-25,1 25,-1 0,26-24,-26 24,1 0,0 0,-1 0,-24 0,0 0,0 0,-1 24,-24 1,-24 0,24 0,-25-25,0 25,-25-1,26 1,-1-25,-25 25,1-25,24 25,-25-25,25 0,1-25,-1 25,0-25</inkml:trace>
  <inkml:trace contextRef="#ctx0" brushRef="#br0" timeOffset="453441.7434">14412 13196,'24'25,"-48"-50,48 100,-24-51,25 26,-25-25,0 0,25-1,-25 1,25 0,0-25,-1 0,1-25,0 0,25 1,-26-1,26-25,-25 25,0-24,-1 24,-24 0,25 0,-25 0,-25 50,25 0,-24-25,-1 25,0 25,0-26,0 26,1 0,-1-1,-25 1,1-1,-1 26,-24-1,24-24,25 24,-25-24,1 24,24-24,0-25,0 24,25-24,0-50,0 0,0 1,25-26</inkml:trace>
  <inkml:trace contextRef="#ctx0" brushRef="#br0" timeOffset="454024.4619">14486 13494,'50'0,"-100"0,124 0,-49 0,0 0,0 0,0 25,24-25,-24 24,25 1,-26 0,1 0,0 0,0-1,-50 1,0-25,0 0,1 0,-1 0,-25 0,25 0,1 0,-1-25,0 25,0 0,0 0,1 0,48 0,1 25,0-25,-25 25,25-25,-25 25,25 0,-25-1,-25-24,25 25,-25-25,0 25,0-25,1 0,48 0,1 0,0 0,0 0,0 25,-1-25,1 25,-25-1,-25 1,1 0,-1-25,25 25,-25 0,0-25,0 0,25 24,25-24,-25 25,25-25,0 0,0 0,-1 25,1-25,0 0,0 0,0 0,-1 0,-24-25,0-24,25 49,0-25</inkml:trace>
  <inkml:trace contextRef="#ctx0" brushRef="#br0" timeOffset="454177.1642">15131 14039,'0'0,"0"25,25-25,-50 0</inkml:trace>
  <inkml:trace contextRef="#ctx0" brushRef="#br0" timeOffset="474529.4875">1860 14908,'0'-25,"0"50,0-1,0 1,-24 0,24 25,0-1,-25 1,25-1,0 1,-25 0,25-1,0-24,0 0,0-50</inkml:trace>
  <inkml:trace contextRef="#ctx0" brushRef="#br0" timeOffset="474685.1141">1984 14957,'25'0,"-50"0,50 50,0-50,0 25,-25-1,25 1,-1 0,1-25,0 25,-25 0,25-25,0 0,-50 0</inkml:trace>
  <inkml:trace contextRef="#ctx0" brushRef="#br0" timeOffset="474876.5">1984 14759,'0'25,"0"-1,-24 26,24 0,0-1,0 26,0-1,0 0,0 1,0 24,0-24,0-1,0 0,0 1,0-26,0 1,0-25</inkml:trace>
  <inkml:trace contextRef="#ctx0" brushRef="#br0" timeOffset="475813.1547">2232 14808,'0'25,"0"25,0-25,0 24,0-24,0 0,0 0,0-1,0 1,0-50,25 25,0-24,0 24,0-25,-1 0,1 25,0-25,0 25,0-25,-1 1,-48-1,-1 0,25 0,-25 0,0 1,25 48,0 1,0 0,0 25,0-1,0 1,0-1,0 1,0 24,0-24,0 0,0-1,0-24,0 0,0 0,0 0,-25-25,25-25,-24 0,-1 25,25-25,-25 0,0 0,25 1,-25 24,1-25,48 25,1 0,0 0,0 0,0 0,-1-25,1 25,0 0,0 0,0 25,-1 0,-24-1,-24-24,24 25,-25 0,0 0,0 0,0 0,1-1,-1 1,0-25,0 25,0-25,1 25,-1-25,0 0,50 0,0-25,-1 25,1 0,25-25,-25 25,-1 0,26 0,-25 0,24 0,-24-25,25 25,-25 0,24 0,-24 0</inkml:trace>
  <inkml:trace contextRef="#ctx0" brushRef="#br0" timeOffset="476529.5632">2704 14660,'-25'-25,"50"25,0 0,-1 0,1 0,0 0,25 0,-26 0,1 0,0 0,0 0,0 0,-1 0,-24 25,-24-25,-1 24,0-24,0 25,0-25,1 0,-1 0,25 25,-25-25,0 0,0 25,25 0,0-1,0 1,-24 25,24 24,0-24,0 24,-25 1,25-1,-25-24,25 24,-25-24,25 24,0-24,-25-25,25-1,0 1,0-50,0 1,-25-26,25 0</inkml:trace>
  <inkml:trace contextRef="#ctx0" brushRef="#br0" timeOffset="476708.7751">2704 14982,'25'0,"-1"-25,1 25,0 0,0 25,0-25,-1 0,1 0,25 0,-25 0,-1-25,1 25,0 0,-25-25</inkml:trace>
  <inkml:trace contextRef="#ctx0" brushRef="#br0" timeOffset="477225.5715">2952 14858,'-25'25,"50"-50,-50 75,25-26,0 1,0 0,0 0,-25 0,25-1,0 1,0 0,-25 0,1 0,24-1,0 1,0 0,0 0,0 0,0 24,0-24,0 25,0-25,-25-1,25 1,0-50,25 25,-25-49,0 24,24 0,-24-25,25 26,0-26,0 25,0 0,-1 1,1 24,0 0,-25 24,25-24,-25 25,0 0,-25 0,25 0,-25 24,0-24,1 0,-1 0,0 0,0-1,25 1,-25-25,1 25,24-50,24 25,1 0,0 0,0 0,0 0,-1 0,-24 25,25-25,0 0,0 0,0 0,-1 0,-24-25</inkml:trace>
  <inkml:trace contextRef="#ctx0" brushRef="#br0" timeOffset="477724.7435">3646 14883,'0'-25,"0"50,-25 0,1-25,-1 49,0-24,0 25,0-26,1 26,-26 0,25-26,0 26,1-25,-1 0,0-1,0-24,50 0,0 0,-25-24,25 24,24 0,-24 0,25 0,-1-25,1 25,-25 0,24 0,1 0,-25 0,0 0,-1 0,1 0,0 0,-50 25,0-25</inkml:trace>
  <inkml:trace contextRef="#ctx0" brushRef="#br0" timeOffset="477909.4768">3646 14908,'0'24,"0"1,0 0,0 0,0 0,0 24,0 26,0-26,0 1,0 24,0-24,0 0,0-1,0-24,0 0,0 0,0-1,25-24</inkml:trace>
  <inkml:trace contextRef="#ctx0" brushRef="#br0" timeOffset="478348.9356">4663 14808,'-25'0,"1"0,24 25,-25-25,25 25,-25 25,0-1,25 1,-25-1,25 26,0-26,0 1,0 24,0-24,25 0,-25-25,25 24,25-24,-26 0,1 0,25-50</inkml:trace>
  <inkml:trace contextRef="#ctx0" brushRef="#br0" timeOffset="478640.3567">4837 15056,'0'-24,"25"24,0 0,-25-25,24 25,1 0,0 0,0 0,0 0,-25-25,24 25</inkml:trace>
  <inkml:trace contextRef="#ctx0" brushRef="#br0" timeOffset="478993.6699">4986 14858,'0'0,"-25"-25,25 50,0 0,0 0,0 24,0 1,0-1,-25 1,25 0,0 24,0-24,0 24,0-24,0-25,0-1,0 1,0 0,0 0,-25-25,25-25,-24 0,-1 25,25-25,-25 1,0-1,0 25,25-25,-25 25,50-25,0 25,0 0,25-25,-26 0,26 1,-25-26,24 25,-24-24,25-1,-25 0</inkml:trace>
  <inkml:trace contextRef="#ctx0" brushRef="#br0" timeOffset="479557.0821">5308 14784,'-49'0,"98"0,-123 0,49 24,0-24,0 0,1 25,-1-25,25 25,-25-25,0 0,25-25,25 25,0 25,0 0,-25 0,24 24,-24-24,0 25,0-1,-24-24,24 25,0-1,-25-24,25 25,0-1,0-24,-25-50,25 0,25 1,-25-1,0 0,25 0,-25 0,24 1,1-1,0 0,0 0,0 25,-1-25,1 1,25 24,-25-25,-1 25,1 0,0-25,0 25,0 0,-50 25,0-25,25 25,-25-25,0 0,1 0,-1 0,25 24,0 1,0 0,-25 0,25 24,0-24,0 25,0 24,0-24,0 0,-25 24,25-24,0 24,0 0,0-24,0 0,25-1,-25 1,0-25,0-1,0 1,-25-25,0-25</inkml:trace>
  <inkml:trace contextRef="#ctx0" brushRef="#br0" timeOffset="479749.608">5159 15280,'0'24,"25"-24,0 25,0 0,24-25,-24 25,25-25,-25 0,-1 25,26-25,-25 0,24 0,-73-25,48 25,1-25</inkml:trace>
  <inkml:trace contextRef="#ctx0" brushRef="#br0" timeOffset="480584.5401">5928 14858,'-24'25,"-1"0,25-1,-25-24,0 25,0 0,0-25,25 25,-24-25,24 25,24-50,1 25,0 0,0 0,0 0,0-25,-1 25,-24 25,0 0,0-1,-24-24,24 25,-25 0,0 0,0 0,25-1,-25 1,25 0,25-50,0 25,0 0,-25 25,25-25,-25 25,24 0,-24-1,-24 1,24 0,0 0,0 0,-25 24,0-24,25 0,0-50,0-24</inkml:trace>
  <inkml:trace contextRef="#ctx0" brushRef="#br0" timeOffset="480780.5883">6102 14759,'25'0,"-25"25,25-1,-1-24,-24 25,25 0,0-25,-25 25,25-25,0 0,-1 25,-48-25,-1 24</inkml:trace>
  <inkml:trace contextRef="#ctx0" brushRef="#br0" timeOffset="481172.97">6028 15106,'0'0,"0"25,24-25,1 0,0-25,0 25,0 0,24 0,-24 0,25-25,-26 25,1 0,0 0,0 0,0 0,-1 0,-48 0,-1 0,0 25,0-25,0 0,1 0,-1 0,25 25,0 0,0-1,25 26,-25-25,0 24,0 26,0-25,0-1,0 1,0-1,0 1,0 0,0-26,0 1,0 0,0 0,-25-50,0 0,0 0,0 25,1-24,-26-26,25 25,0-24,25-1</inkml:trace>
  <inkml:trace contextRef="#ctx0" brushRef="#br0" timeOffset="481529.0349">6648 14808,'0'25,"24"0,-24 0,25 0,0 24,0 1,0-1,-1 1,1-25,0 24,0 1,-25-25,0 0,0 24,0 1,-25-25,0 24,0 26,1-26,-26 1,0 0,1-26</inkml:trace>
  <inkml:trace contextRef="#ctx0" brushRef="#br0" timeOffset="503460.6746">8384 15156,'-25'0,"50"-25,0 25,0 0,-1 0,1 0,0 0,0 0,24 0,-24 0,0 0,0 0,0 0,-1 0,1 0,0 0,0 0,-50 25,0-25</inkml:trace>
  <inkml:trace contextRef="#ctx0" brushRef="#br0" timeOffset="504313.1629">9277 14784,'0'24,"-25"1,25 0,-25 0,1 0,-1-1,0 1,0 0,0 25,1-26,24 1,-25 0,0 0,0-25,50-25,0 0,0 0,-1 1,1-1,25 0,-25 0,24 0,-24 1,0 24,0 0,-1 0,1 24,-25 1,0 0,0 0,-25 0,1-1,24 26,-25-25,0 0,0 24,0-24,1 0,-1-25,0 0,50-25,-25 0,25 0,-1 25,-24-24,25 24,0 0,0 0,-25 24,0 1,0 0,0 0,0 0,0-1,-25 26,25-25,0 25,-25-26,25 1,25-50,-25-24</inkml:trace>
  <inkml:trace contextRef="#ctx0" brushRef="#br0" timeOffset="504504.7829">9500 14709,'25'25,"0"0,0 0,-1-25,1 24,0-24,0 0</inkml:trace>
  <inkml:trace contextRef="#ctx0" brushRef="#br0" timeOffset="504932.6409">9376 15056,'0'0,"25"0,0 0,0-24,-1 24,1 0,25-25,-25 25,24-25,-24 25,25 0,-26-25,1 25,0 0,-50 25,0-25,25 25,-24-25,-1 0,25 25,-25-25,0 24,25 1,0 0,0 25,25-26,-25 51,0-26,0 1,0 0,0-1,0 26,0-26,0-24,0 25,25-25,-25-1,-25 1,0-50,0 25,1-24,-1-1,-25 0,25 0,1 0,-1-24,25 24,-25-25,0 26,25-1</inkml:trace>
  <inkml:trace contextRef="#ctx0" brushRef="#br0" timeOffset="505460.9263">10071 14833,'-25'0,"50"0,0 0,-1 25,1-25,0 0,0 0,0 25,-1-25,1 0,-50 25,1-25,-1 24,25 1</inkml:trace>
  <inkml:trace contextRef="#ctx0" brushRef="#br0" timeOffset="506080.792">9996 14982,'0'-25,"0"50,0 0,0 0,0-1,25 1,-25 0,0 25,0-26,0 1,0 0,0 25,0-26,0 1,0 0,0 0,0 0,25-25,-25-25,0 0,0 0,0 0,0-24,25 24,-25-25,25 1,-1 24,1 0,0 0,0 1,0 24,-25 24,24-24,-24 25,0 0,0 0,0 0,0-1,0 1,-24 0,24 25,0-26,0-48,0-1,24 0,-24 0,25 0,0 1,-25-1,25 25,0-25,-1 25,1 0,0 0,-25 25,25 0,-25-1,-25 26,25-25,0 24,-25-24,25 0,-25 25,1-25,24-1,-25-24,0-24,25-1,0-25,0 25,25-24,-25 24,25 0,-1 0,1-24,25 24,-25 0,-1-25</inkml:trace>
  <inkml:trace contextRef="#ctx0" brushRef="#br0" timeOffset="506340.6582">10815 14660,'25'0,"-1"24,1-24,0 0,0 0,0 0,-1 0,1-24,0 24,0 0,-50 24</inkml:trace>
  <inkml:trace contextRef="#ctx0" brushRef="#br0" timeOffset="506772.7299">10666 14957,'-25'25,"50"-50,-25 50,25-25,0 0,24 0,-24-25,25 25,-1-25,-24 25,25 0,-26-24,1 24,25 0,-25-25,-1 25,-48 0,-1 0,0 0,0 0,0 0,1-25,-1 0,25 0,0 1,0-1,0 50,0-1,0 1,-25 25,25-1,0 1,0 0,0 24,0 0,-25 1,25-1,0 1,0-1,0-24,0-1,-25-24,25 0,0 0,0-50,0 0,0-24,0-1,0-24,0 24</inkml:trace>
  <inkml:trace contextRef="#ctx0" brushRef="#br0" timeOffset="507421.4576">10889 15007,'-49'99,"98"-198,-123 223,49-75,0 1,25-25,-25 24,1-24,-1 0,25 0,25-50,-25 0,49 0,-24 1,0-1,24 0,1 0,-25 0,24 1,-24-1,0 0,25 25,-26-25,1 25,0 0,-25-25,0 1,-25 24,25-25,0 50,0-1,0 1,0 0,0 0,0 0,25 24,-25-24,0 25,0-26,0 1,25 0,-25 0,0-50,0 0,0-24,0 24,0 0,0-25,0 26,0-26,0 25,0 0,25 25,0 25,-1-25,1 0,0 25,0 0,-50 0,0-1,25 1,-25 0,-24 0,24 24,0-24,0 0,0 0,50-25,0-25,0 25,0-25,0 25,24-25,-24 1,25-1,-1 0,1 0,-1 0</inkml:trace>
  <inkml:trace contextRef="#ctx0" brushRef="#br0" timeOffset="507744.7764">11757 14734,'25'25,"0"-25,0 0,24 25,-24-25,25 0,-1 0,1 0,0-25,-1 25,1-25,-25 25,24 0,-24-25,0 25,-50 25,-24-25,24 25,-50-50,26 25,-1 25</inkml:trace>
  <inkml:trace contextRef="#ctx0" brushRef="#br0" timeOffset="508357.7184">11757 14982,'0'25,"0"0,0-1,25 1,-25 0,0 0,-25 0,25-1,0 1,0 25,0-25,0-1,25-48,-25-1,0 0,0 0,0 0,25 1,-25-26,0 25,0 0,25 1,-25-1,25 0,-1 25,1 0,0 25,-25 0,25-1,-25 26,-25-25,25 0,0 24,0-24,-25 0,25 0,0-50,25 25,-25-25,25 0,-25-24,25 24,-25 0,24 0,1 0,0 1,-25-1,0 0,25 0,-25 0,0 50,0 0,0 0,0 0,0 24,0-24,0 25,0-1,0 1,0-1,25 1,-25 0,0-1,-25 1,25-25,0 0,0-1,0 1,-25 0,0-50,0 0,25-24,0 24,0-25</inkml:trace>
  <inkml:trace contextRef="#ctx0" brushRef="#br0" timeOffset="508632.8038">12502 14982,'24'0,"1"-25,0 25,25 0,-26 0,1 0,0-25,25 25,-26 0</inkml:trace>
  <inkml:trace contextRef="#ctx0" brushRef="#br0" timeOffset="508937.0318">12626 14858,'-25'50,"50"-100,-50 149,25-49,0-1,0 1,0 24,-25 1,25-1,0-24,0 0,0-1,0-24,0 0,0 0,0-50,0 0,-25 0,0 0,25 1,-24-1,-1 0,0 0,25 0,-25 0,50 1,0 24,0-25,24 0,1 0,-25 0,24-24,1 24,-25-25</inkml:trace>
  <inkml:trace contextRef="#ctx0" brushRef="#br0" timeOffset="509280.9851">13047 14759,'-149'25,"298"-50,-322 74,148-49,0 25,0-25,0 0,25-25,25 25,0 0,0 25,0 0,-25 0,0 24,0-24,0 25,0-25,0 24,-25 1,25-25,0 24,-25-24,25 0,0 0,0-50,25 0,-25 0,25 0,-25-24,24 24,1 0,0 0,0 1,0-1,24 0,-24 25,25-25,-26 0,1 25,25 0,-25 0,0 0,-50-49</inkml:trace>
  <inkml:trace contextRef="#ctx0" brushRef="#br0" timeOffset="509537.3885">13122 15032,'-25'0,"25"24,0 1,0 0,0 25,0-26,0 1,-25 25,25-1,0 1,0 0,0-1,0 26,0-26,0 1,0 0,0-1,0 1,0-25,0-1,0 1,-25-25,0-25,25 1</inkml:trace>
  <inkml:trace contextRef="#ctx0" brushRef="#br0" timeOffset="509720.8566">12898 15205,'0'25,"25"0,0 0,0-25,24 24,-24-24,25 25,-25-25,24 0,-24 25,0-25,0 0,0 0,-75 0</inkml:trace>
  <inkml:trace contextRef="#ctx0" brushRef="#br0" timeOffset="511361.3686">14908 14858,'0'0,"-25"-25,0 25,25-25,-25 25,0 25,25 25,0-1,-24 26,24-1,0-24,0 24,0 1,0-26,24 26,-24-26,25 1,-25 0,25-26,0 26,0-25,-1 0,-48-75,48 50,1 0</inkml:trace>
  <inkml:trace contextRef="#ctx0" brushRef="#br0" timeOffset="513137.4631">15354 15081,'-25'0,"0"0,50 25,0-25,25 25,-25-25,-1 0,26 0,-25 0,24-25,-24 25,25-25,-25 25,-1-25,1 25,0 0,-50 25,0-25</inkml:trace>
  <inkml:trace contextRef="#ctx0" brushRef="#br0" timeOffset="513765.7306">16123 14833,'0'0,"-25"0,25 25,-25-25,25 25,-24 0,-1-1,0 1,0 0,0 0,1 0,-1-25,0 24,25 1,-25-25,50 0,-25-25,25 1,24-1,-24 0,25 0,-25 25,-1-25,26 25,-25 0,0 0,-25 25,0 0,0 0,0 0,-25-1,25 1,-25 25,0-25,0-1,1 1,24 0,-25 0,0-25,25-25,25 25,0-25,-25 0,24 1,1 24,0 0,-25-25,25 25,-25 25,0-1,0 1,0 0,0 25,-25-26,25 1,0 25,-25-25,25 0,0-75,0 25,25-25,-25 1</inkml:trace>
  <inkml:trace contextRef="#ctx0" brushRef="#br0" timeOffset="513936.9417">16346 14734,'0'25,"25"0,0-25,-25 24,25-24,0 25,-1-25,1 25,0-25,0 0,-25 25,-25-25,0 0</inkml:trace>
  <inkml:trace contextRef="#ctx0" brushRef="#br0" timeOffset="514296.7909">16272 15081,'0'0,"25"0,-1 0,1-25,0 25,25-24,-25-1,24 25,-24-25,0 25,0 0,-1 0,1 0,-50 0,1 25,-1-25,0 0,0 0,25 25,0-1,0 1,0 0,0 0,0 24,0 1,0-25,25 24,-25 1,0 0,0-1,0-24,0 0,0 25,0-26,0 1,-25-25,0 0,1 0,-1-25,0 1,0-1,0-25,25 1</inkml:trace>
  <inkml:trace contextRef="#ctx0" brushRef="#br0" timeOffset="514957.7974">17016 14858,'-25'25,"0"0,25-1,-24 1,-1 0,0 0,50-25,0 0,-1 0,1 0,0 0,0 0,0 0,-25 25,0-1,-25 1,25 0,-25 0,0 0,0-1,1-24,24 25,24-25,1 0,-25 25,25 0,-25 0,0 24,0-24,0 0,0 0,0 24,-25-24,25 0,0 0,-25 0,25-50,0 0,25-25,-25 1</inkml:trace>
  <inkml:trace contextRef="#ctx0" brushRef="#br0" timeOffset="515130.0322">17214 14759,'25'0,"-25"25,25-25,0 0,0 0,-25 24,24-24,1 0,0 0,0 25,0-25,-50 0,0 25,0-25</inkml:trace>
  <inkml:trace contextRef="#ctx0" brushRef="#br0" timeOffset="515497.3091">17140 15056,'0'25,"0"-50,25 50,0-25,-1 0,26 0,0 0,-26-25,26 25,0-24,-26 24,1 0,0-25,0 25,0 0,-50 0,0 25,0-1,0-24,1 25,-1-25,0 0,25 25,-25-25,25 25,0 0,0-1,0 1,25 25,-25-25,0 24,0 1,25-25,-25 24,0 1,0-25,0 24,0-24,0 0,-25 0,25 0,-25-25,0 0,1-25,-1 25,0-25,0 0,0-24,1-1</inkml:trace>
  <inkml:trace contextRef="#ctx0" brushRef="#br0" timeOffset="516204.5829">17760 15056,'25'0,"0"0,0 0,-1 0,26 0,-25 0,24 0,-24 0,0 0,0 0,0-24,-50 24,0-25,0 25,0-25,1 0,24 0,-25 1,25-1,0 0,-25 25,25 25,0 0,0-1,0 26,0 0,0-1,25 26,-50-26,25 1,0 24,0-24,0-25,25 24,-25-24,0 0,-25-25,25-25,-25 0,0 1,1-1,-1 0,0-25,0 25,0 1,25-1,-24 0,-1 0,50 25,-25 25,24-25,1 0,-25-25,25 25,0 0,24 0,-24-25,25 1,-25 24,-1-25,1 0,0 0,0 0,0 25</inkml:trace>
  <inkml:trace contextRef="#ctx0" brushRef="#br0" timeOffset="516565.0118">18157 14759,'0'-25,"25"25,0 0,-1 0,1 0,0 0,0 0,0 25,-1-25,-48 25,-1-25,0 0,25 24,-25-24,0 0,1 25,-1 0,25 0,-25 0,25 24,-25 1,25-1,-25 26,25-1,0-24,0-1,-24 26,24-50,0 24,0-24,0 0,24 0,-24 0,0-50,0 0,0 0,0-24,0-1</inkml:trace>
  <inkml:trace contextRef="#ctx0" brushRef="#br0" timeOffset="516953.826">18231 14982,'75'0,"-150"0,175 0,-76-25,1 25,0 0,0 0,0 0,-1 0,1 0,-50 0,1 0,-1 0,0 25,0-25,25 25,0 0,0-1,0 1,-25 0,25 0,0 24,0-24,0 25,0-1,0 1,0 0,0-1,0 1,0 0,0-1,0 1,0-1,0-24,-24 0,24 25,0-26,-25-24,0-24,25-1,-25 0,25-25</inkml:trace>
  <inkml:trace contextRef="#ctx0" brushRef="#br0" timeOffset="517145.6841">18207 15230,'0'0,"24"0,-24 25,25-25,0 25,25-25,-26 24,26-24,-25 0,0 25,-1-25,1 0,0 0,0 0,-25-25,0 1</inkml:trace>
  <inkml:trace contextRef="#ctx0" brushRef="#br0" timeOffset="517836.9249">18827 14759,'-25'0,"50"0,0 25,-25-1,24 1,26 0,-25 25,0-1,-1 1,1-1,0 1,-25 0,25-1,-25 1,0-1,0-24,0 25,-25 0,25-26,-25 26,0-25,1 24,-1 1,0-25,-25 0,26-1</inkml:trace>
  <inkml:trace contextRef="#ctx0" brushRef="#br0" timeOffset="519301.9871">15280 14709,'0'0,"0"-25,0 1,-25 24,25 24,0 1,-25-25,25 25,-25 0,25 0,-25-1,1-24,-1 25,25 0,-25-25,25 25,-25-25,0 0,50 0,0 0,0-25,0 25,-1 0,1 0,0 0,0 0,0 25,-1-25,1 0,0 0,0 0,-50 0,25-25,-25 0,25 0,-25 1,25-1,-24 0,24 0,-25 0,25 1,-25-1,0 25</inkml:trace>
  <inkml:trace contextRef="#ctx0" brushRef="#br0" timeOffset="624352.9013">1860 16669,'0'25,"0"-1,0 1,0 0,0 0,0 0,0-1,0 26,0-25,0 24,0-24,0 0,-24-50,24 0</inkml:trace>
  <inkml:trace contextRef="#ctx0" brushRef="#br0" timeOffset="624500.8527">1910 16743,'74'0,"-148"0,173 25,-74-25,0 0,-25 25,25-25,-1 25,1-25,-25 24,0-48</inkml:trace>
  <inkml:trace contextRef="#ctx0" brushRef="#br0" timeOffset="624704.9647">1935 16570,'0'0,"0"24,0 26,0 0,0-26,0 26,0 0,0 24,25-24,-25-1,0 26,0-26,0 1,0-1,0 1,0-25,0 0,0-1,24-48</inkml:trace>
  <inkml:trace contextRef="#ctx0" brushRef="#br0" timeOffset="625521.3182">2108 16545,'0'25,"0"-1,25-24,-25 25,0 0,0 0,0 0,0-1,25 1,-25 0,25-50,0 25,-1-25,1 25,0-24,0 24,0-25,-1 25,1-25,0 25,0 0,0-25,-25 0,-25 1,25-1,-25 0,25 0,0 0,-25 25,25-24,-25-1,1 25,24 25,0-1,0 1,-25 0,25 25,0-1,0 1,0-1,0-24,0 25,0-1,0 1,25 0,-25-26,0 1,0 0,0 0,0 0,-25-25,0 0,0-25,0 25,25-25,-24 0,-1 0,50 25,-1 0,1 0,0 0,0-24,0 24,-1 0,1 0,0 0,0 0,0 0,-1 0,-24 24,0 1,-24 0,24 0,-25 0,0-1,0 1,0 0,1 0,-1-25,0 25,0-25,0 0,1 0,48 0,1 0,0 0,0 0,0 0,-1 0,1 0,0 0,0 0,24 0,-24 0,25 0,-25 0,-1-25,26 25</inkml:trace>
  <inkml:trace contextRef="#ctx0" brushRef="#br0" timeOffset="625908.9187">2629 16396,'-25'0,"1"0,48 0,1 0,0 0,25 0,-25 0,24 0,1 0,-25 0,24-25,-24 25,0 0,0 0,-100-25</inkml:trace>
  <inkml:trace contextRef="#ctx0" brushRef="#br0" timeOffset="626108.8342">2778 16446,'-49'148,"98"-296,-98 346,49-148,0-1,0 1,0-1,-25 26,25-26,0 26,0-26,0 1,0 0,0-26,0 1,0 0,0 0,-25-50,25 0</inkml:trace>
  <inkml:trace contextRef="#ctx0" brushRef="#br0" timeOffset="626268.9047">2729 16718,'24'-24,"1"24,0 0,0 0,0 0,-1-25,1 25,0 0,0 0,0 0,-1 0,1 0,-50-25</inkml:trace>
  <inkml:trace contextRef="#ctx0" brushRef="#br0" timeOffset="626725.4399">2952 16570,'0'24,"0"-48,0 73,-25 1,25-25,0-1,0 26,0 0,0-26,0 26,0-25,-25 0,25-1,0 1,0 0,0-50,0 0,0 1,25-1,-25 0,25 0,0 0,-1 1,1 24,0 0,0 0,0 0,-1 24,-24 1,0 0,0 0,-24 0,24-1,-25 1,0 0,25 0,-25 0,0-1,1 1,-1 0,0 0,0-25,25 25,25-25,0 0,0 0,-1 0,1 0,0 0,0 0,0 0,-1-25,1 25,25 0,-1 0,-24 0,0-25,0 25,0-25</inkml:trace>
  <inkml:trace contextRef="#ctx0" brushRef="#br0" timeOffset="627197.2386">3646 16495,'-25'-25,"25"50,0 0,0 25,0-26,0 26,0 0,-24-1,24 1,0-1,0-24,0 0,0 0,0-50,0 0,0 0,24 25,-24-24,25 24,0-25,0 25,0 0,0 25,-1-25,1 24,-25 1,25-25,-25 25,0 0,0 0,0-1,-25 1,25 0,0 0,-25-25,25 25,-24-25,-1 24,0 1,0 0,0 0,0-25,1 25,-1-25,0 0,0 0,0-25,1 0,24 0,-25 0,25-24</inkml:trace>
  <inkml:trace contextRef="#ctx0" brushRef="#br0" timeOffset="627361.8659">3671 16594,'0'0,"25"-24,0 24,0 0,-1 0,1-25,25 25,-25 0,-1 0,1 0,0 0,0 0,0 25,-50-25</inkml:trace>
  <inkml:trace contextRef="#ctx0" brushRef="#br0" timeOffset="630549.2906">4738 16545,'0'0,"0"-25,0 0,-25 25,25 25,-25 0,25 0,-25 24,25 1,-25 24,25 1,0-1,-24 0,24 1,0-1,24-24,-24 24,25-24,0-1,-25 1,50-25,-26-25,1 0</inkml:trace>
  <inkml:trace contextRef="#ctx0" brushRef="#br0" timeOffset="631112.7792">5159 16594,'-24'-24,"24"48,-25 1,25 0,-25 0,0 24,25 1,-25-25,1 24,24-24,-25 0,25 0,25-50,-25 0,0-24,24 24,1-25,-25 25,25 1,-25-1,25 0,0 25,-1 25,-24 0,0 24,0 1,0-1,0 26,0-26,0 26,0-26,-24 1,24 24,0-49,0 0,0 0,24 0,-24-50,0 0,0-25,0 1,0-1</inkml:trace>
  <inkml:trace contextRef="#ctx0" brushRef="#br0" timeOffset="632244.9007">5333 16272,'25'0,"0"0,-1 25,1-1,-25 1,25-25,-25 25,-25 0,25 0,0 0,-25-25,1 24,-1 1,0 0,0 0,0-25,1 25,-1-25,50 0,-1 0,1 0,0 0,0 0,0 0,-25 24,24-24,-24 25,0 0,0 0,0 0,-24-1,24 1,-25 0,25 0,0-50,25 0,-1 0,-24 1,25-26,0 25,25 0,-26 1,1-1,0 25,-25-25,25 25,0 25,-25 0,-25-1,25 1,-25 0,0 25,25-26,-25 1,-24 25,24-1,-25-24,26 0,-26 0,25 0,0-25,-24 24,24-24,0 25,0-25,50-25,0 25,25 0,-26-24,26 24,0-25,-26 0,26 25,0-25,-1 25,-24 0,25-25,-1 25,-24 0,0 0,0 0,-50 0,25 25,-25-25,-25 25,26-25,-1 0,0 25,0-25,0 25,1-25,24 24,-25-24,0 0,25 25,0 0,0 0,0 0,0 24,0-24,25 25,-25-26,0 1,0 0,0 0,25-25,-25-25,-25 25,25-50,0 26,0-1,0 0,0-25,0 26,0-1,0 0,25 0,-1 25,1 0,0 0,0 0,0 0,-1 25,-24 0,0 0,-24-1,24 1,-25 0,0 0,0 0,0-1,1-24,24 25,-25-25,50 0,-1 0,1 0,0 0,0-25,0 25,24-24,-24-1,0 0,0 0,-1 0</inkml:trace>
  <inkml:trace contextRef="#ctx0" brushRef="#br0" timeOffset="632549.4166">5879 16818,'-25'0,"50"0,0 0,-1 0,1 0,0 0,0-25,0 25,-1 0,1 0,0 0,0 25,0-25,-25 24,0 1,0 0,24 0,-48 0,24-1,0 1,-25 25,25-25,-25 24,0 1,25-25,-25 24,1 1,24-25,-25-1,25 1,-25 0,0-25,25-25,-25 0,1-24,24-1</inkml:trace>
  <inkml:trace contextRef="#ctx0" brushRef="#br0" timeOffset="632693.7615">6028 16644,'0'0,"0"25,-25 0,25 24,0 1,-25-1,25 1,-25 0,25-1,-25 26,25-26,-24 1,24-1</inkml:trace>
  <inkml:trace contextRef="#ctx0" brushRef="#br0" timeOffset="633301.8753">6375 16743,'0'25,"0"0,25 0,-25 24,0 1,0-25,0 24,0-24,0 25,0-26,0 1,0-50,0 1,0-26,-25 25,25 0,0-24,0-1,0 25,25 1,-25-1,24 25,1-25,0 25,0 25,0-25,-1 0,1 25,0-1,-25 1,0 0,0 0,-25 0,25-1,-25 1,1 0,-1 0,0 0,-25-1,26-24,24 25,-25-25,25 25,0-50,25 25,-1 0,1-25,0 25,0-24,0 24,-1-25,26 25,-25-25,0 0,-1 0,-24 1,0-1</inkml:trace>
  <inkml:trace contextRef="#ctx0" brushRef="#br0" timeOffset="633541.243">6648 16520,'24'-25,"-24"50,25-25,0 25,0 0,0-1,-25 26,24 0,1-1,0 1,-25-1,0 1,0 24,0-24,0 0,0-1,0 1,-25-1,0 1,1 0,-1 24,0-24,0-1,0-24,-24 0</inkml:trace>
  <inkml:trace contextRef="#ctx0" brushRef="#br0" timeOffset="644145.1974">7987 16793,'-25'25,"50"-25,0 0,25 0,-26 0,26 24,-25-24,24 0,-24 0,25 0,-25 0,24 0,-24 0,0 0,0 0,-1 0,-48 25</inkml:trace>
  <inkml:trace contextRef="#ctx0" brushRef="#br0" timeOffset="644981.3364">8905 16570,'25'-25,"-25"0,24 25,-48 0,24 25,-25-25,0 25,25-1,-25-24,0 25,1 0,24 0,-25-25,25 25,-25-1,0-24,50 0,0-24,0 24,-1 0,1 0,0 0,0 0,0 0,-1 0,1 24,-50 1,25 0,-24 0,24 0,-25 24,0-24,0 0,0 0,50-50,0 0,0 25,0-25,-1 50,1-25,-25 25,0 0,0-1,0 1,0 25,-25-25,25-1,-24 1,24 0,0 0,0 0,-50-100,50 50</inkml:trace>
  <inkml:trace contextRef="#ctx0" brushRef="#br0" timeOffset="645152.783">9103 16470,'25'0,"0"25,0-25,0 25,-1-25,1 0,0 25,0-25,-50 0</inkml:trace>
  <inkml:trace contextRef="#ctx0" brushRef="#br0" timeOffset="645337.8431">9029 16768,'25'0,"0"0,-1 0,1-25,0 25,25-25,-26 25,26-24,-25 24,0 0,24-25,-24 25,0 0,-50-25,0 25</inkml:trace>
  <inkml:trace contextRef="#ctx0" brushRef="#br0" timeOffset="645573.8125">9302 16718,'-25'50,"50"-100,-50 125,25-50,0-1,25 26,-25 0,0-1,0 1,0-1,0 1,0 0,0-1,0 1,0-1,0-24,0 0,0 0,-25-25,0 0,25-25,-25 0,1 0,-1 1,0-26,0 25,-24-24,24-1</inkml:trace>
  <inkml:trace contextRef="#ctx0" brushRef="#br0" timeOffset="645921.8123">9624 16520,'25'25,"0"-25,0 0,-1 25,1-25,0 0,0 0,-25 24,25-24,-50 0,25 25,-25-25</inkml:trace>
  <inkml:trace contextRef="#ctx0" brushRef="#br0" timeOffset="646528.874">9575 16669,'24'25,"-24"-1,0 1,0 0,0 0,0 0,0 24,0-24,0 0,0 0,0-1,0 1,0 0,0-50,0 0,0 1,25-26,-25 25,25 0,-25 1,25-1,0 0,-25 0,24 25,1 0,0 0,-25 25,0 0,0 0,0-1,0 1,0 0,0 25,-25-26,25 1,25-50,-25 1,25-1,-25 0,25 0,-1 0,1 1,0-1,0 25,0 0,-25 25,0-1,0 1,0 0,0 0,0 0,-25-1,25 1,-25 0,25 0,-25 0,25-1,-25-24,1 0,-1 0,25-24,0-1,0-25,0 1,0 24,0-25</inkml:trace>
  <inkml:trace contextRef="#ctx0" brushRef="#br0" timeOffset="646797.2022">10319 16446,'-25'0,"0"24,25 1,0 0,-25 25,1-1,24 1,-25-1,0-24,25 0,0 0,0-50,25 0</inkml:trace>
  <inkml:trace contextRef="#ctx0" brushRef="#br0" timeOffset="646960.9761">10319 16495,'0'248,"0"-496,0 571,0-249,0-24,0 24,-25-24,25-1,25 1,-25-25,0-1,0-48,0-1,0 0,0-25,0 1</inkml:trace>
  <inkml:trace contextRef="#ctx0" brushRef="#br0" timeOffset="647188.9023">10492 16222,'25'0,"0"25,0-25,0 0,-25 25,0 0,-25-25</inkml:trace>
  <inkml:trace contextRef="#ctx0" brushRef="#br0" timeOffset="647773.3816">10418 16470,'0'-24,"0"48,25-48,0 24,-1 0,1-25,0 25,0-25,0 25,-1 0,1 0,-25 25,0 0,0-1,-25 1,25 0,-24 0,-1 0,0-1,0 1,0 0,1 0,-1 0,0-1,25 1,25-50,0 1,-1-1,1 0,0 0,0 25,24-25,-24 1,0 24,0-25,0 25,-1-25,1 25,0-25,-25 50,-25-25,25 25,-25 0,1-1,-26 1,25 0,-24 25,24-26,-25 26,25-25,1 0,-1-1,0 1,0 0,50-25,0-25,0 25,-1-25,26 25,-25-24,0 24,24-25,-24 25,25-25,-26 25,26 0,-25-25,0 25,-50 0,0 25,0-25,0 25,1-25,-1 25</inkml:trace>
  <inkml:trace contextRef="#ctx0" brushRef="#br0" timeOffset="647933.051">10542 16892,'-25'174,"50"-348,-50 372,25-148,0-25,0 0,0 24,0-24,0 0,25 0,-25-50,0 0,25 0</inkml:trace>
  <inkml:trace contextRef="#ctx0" brushRef="#br0" timeOffset="648196.8614">10592 17041,'124'-50,"-248"100,272-75,-123 25,0 25,-50 0,0-1,1 1,-1 0,0 0,0 0,0-1,1 1,24 0,-25-25,0 0,50 0,0 0,-1-25,1 25,0-25,0 1,24 24,-24-25,25 0,-25 0,24 0,1 1</inkml:trace>
  <inkml:trace contextRef="#ctx0" brushRef="#br0" timeOffset="648445.2216">11137 16371,'0'25,"0"0,25 0,-25-1,0 1,25 0,0 0,-25 0,25-25,-1 0,1 0,0-25</inkml:trace>
  <inkml:trace contextRef="#ctx0" brushRef="#br0" timeOffset="648760.8524">11410 16396,'-74'50,"148"-100,-173 124,74-24,-24-25,24 0,0-1,-25 1,25 0,1-25,-1 25,0-25,-25 0,26 0,-1 0,50 0,-1 0,26 0,-25-25,24 25,1-25,0 25,-1-25,1 25,-25-24,24 24,-24-25,25 25,-25 0,-1-25,-48 25,-1 0,-25 0,1-25,24 25,0-25</inkml:trace>
  <inkml:trace contextRef="#ctx0" brushRef="#br0" timeOffset="648985.8835">11261 16222,'0'-25,"0"50,0-25,0 25,0 0,0 24,0-24,0 25,0 0,0-1,0 1,0-1,0 1,0 0,0-1,0 1,0-1,0-24,0 0,0 0,0 0,0-50,0 0,0 0,0 0</inkml:trace>
  <inkml:trace contextRef="#ctx0" brushRef="#br0" timeOffset="649448.9393">11286 16545,'-49'74,"98"-148,-123 198,49-99,0-1,0 26,0 0,1-26,24 1,-25 0,25 0,0-50,25 0,-1 0,1 1,0 24,0-25,0 25,0-25,-1 25,1 0,0 0,-25 25,25 0,-50-25,25 24,0 1,-25-25,25 25,-25-25,25 25,-24-25,-1 0,25 25,-25-25,25 24,0 1,0 0,0 0,0 0,0-1,25 1,-25 0,25-25,-25 25,24-25,1 0,0 25,0-25,0 24</inkml:trace>
  <inkml:trace contextRef="#ctx0" brushRef="#br0" timeOffset="650129.2995">11336 16793,'0'25,"0"-1,0 1,-25 0,25 25,0-26,0 26,-25-25,25 24,-25-24,25 25,-24-25,-1 24,0-49,25 25,-25 0,0-25,0 0,1 0,-1 0,25-25,-25 25,0-25,25 0,0 1,-25-1,50 0,-25 0,25 0,-25 1,25 24,0-25,-1 0,1 0,25 0,-25 1,24-1,-24 0,0 0,25 0,-26 1,1-1,0 0,0-25,0 26,-1-1,1 0,0 0,-25 0,25 1,-50 48,25 1,0 0,-25 25,25-26,-25 26,25-25,0 0,0-1,-24 1,24 0,24-50,1 0,0 1,0-1,0 25,-1-25,1 0,0 25,0 0,-25 25,-25-25,25 25,0 0,-25 24,25-24,-25 0,25 0,-24 24,-1-24,0 0,25 0,-25 24,0-24,1 0,-1 0,0-25,25 24,-25-24,0 0,25-24,-24 24,24-25,-25 0,25 0</inkml:trace>
  <inkml:trace contextRef="#ctx0" brushRef="#br0" timeOffset="650277.2631">11385 16991,'199'124,"-398"-248,423 273,-200-124,1 0,25-25,-25 24,-1-24,1 0,0 25,0-25,0 0,-25-25</inkml:trace>
  <inkml:trace contextRef="#ctx0" brushRef="#br0" timeOffset="650648.9845">11931 16768,'25'0,"0"0,-1-25,1 25,25 0,-25-25,24 25,-24 0,0-24,0 24,0 0,-1 24,1 1,-25 0,0 0,0 24,-25-24,1 25,24-25,-25 24,0 1,0-25,0 24,0 1,25-25,-24-1,-1 1,25 0,-25-25,25 25,-25-50,0 0,25 0,0-24,-24-1,24 1</inkml:trace>
  <inkml:trace contextRef="#ctx0" brushRef="#br0" timeOffset="650800.9634">12105 16470,'0'0,"0"25,0 0,0 0,0 0,0-1,0 26,-25 0,25-26,-25 26,25 24,-25-24,0 0,1-1,24 1,-25-1,25 1,-25-25</inkml:trace>
  <inkml:trace contextRef="#ctx0" brushRef="#br0" timeOffset="651321.4736">12452 16669,'0'25,"0"-1,0 1,0 25,25-1,-25-24,0 25,0-25,0-1,0 1,25 0,-25-75,-25 26,25-1,0 0,0-25,0 26,0-1,25 0,-25 0,24 0,-24 1,25 24,0 0,0 0,-25 24,25 1,-25 0,0 0,0 0,-25-1,25 1,-25 0,0 25,0-26,25 1,-24-25,-1 25,50-25,-1-25,1 25,25-25,-25-24,24 24,1-25,-25 26</inkml:trace>
  <inkml:trace contextRef="#ctx0" brushRef="#br0" timeOffset="651949.3898">13047 16396,'25'0,"0"0,0 0,-1 0,26 0,-50 25,-25-25,25 25,-25-1,1 1,-1 0,25 0,-25 24,0-24,0 0,1 0,-1 24,25-24,-25 0,25 0,25-50,0 0,-1 25,1-25,0 1,0 24,0-25,-1 25,-24-25,25 25,0 0,0 0,0 0,-25 25,25-25,-25 25,24-25,-48 0,-1 0</inkml:trace>
  <inkml:trace contextRef="#ctx0" brushRef="#br0" timeOffset="652872.9686">12973 16966,'25'-24,"-1"24,1-25,0 25,0-25,0 0,-1 25,1-25,0 25,-25-24,25 24,-25-25,-25 0,25 0,-25 25,0 0,25 25,0 0,0 0,0 24,-24-24,24 25,0-26,0 26,0-25,0 0,0-1,24 1,-24 0,0-50,25 0,-25 1,25-1,0-25,-25 25,25-24,0-1,-1 1,-24-1,25 0,0 26,-25-1,25 0,-25 50,0 24,0-24,0 25,0-1,0 1,-25-25,25 0,0-1,0 1,25-25,-25-25,0 1,0-26,25 25,-25-24,24-1,-24-24,25 24,-25 0,25 1,0-1,-25 1,25 24,-25 0,0 0,24 25,-24 25,0 25,0-26,0 51,25-26,-25 1,0 24,0 1,0-1,25 1,-25-1,0 0,-25 1,25-1,0-24,0 24,-25-49,25 25,0-26,-24-24,24-24</inkml:trace>
  <inkml:trace contextRef="#ctx0" brushRef="#br0" timeOffset="653669.0984">13965 16247,'0'25,"0"0,0-1,25 26,-25 0,0-1,0-24,0 25,0-25,0-1,0 1,0 0,0-75,0 26,25-1,-25-25,0 25,24-24,1-1,0 25,0 0,0 50,-25 0,-25 0,25 0,0 24,-25-24,25 25,-25-25,25-1,-25 1,25 0,-24 0,48-25,1 0,0-25,0 0,0 25,-1-25,1 25,-25 25,-25-25,1 25,-1 0,0 0,0-1,0 1,-24 25,24-25,-25 24,26-24,-26 25,25-26,25 1,-25-25,50 0,0 0,0 0,0-25,24 1,-24-1,25 0,-1 25,-24-25,0 0,24 1,-24 24,0 0,0 0,0 24,-25 1,0 0,-25 25,25-26,-25 26,0-25,0 24,1-24,24 25,-25-25,0 24,25-24,-25-25,0-25,25 0,0 1,0-26</inkml:trace>
  <inkml:trace contextRef="#ctx0" brushRef="#br0" timeOffset="653809.9282">14114 16718,'-25'100,"50"-200,-50 224,25-99,-25 25,0-1,25-24,-24 25,-1-25,25 24,-25-24,0 25,0-50</inkml:trace>
  <inkml:trace contextRef="#ctx0" brushRef="#br0" timeOffset="654080.8816">14387 16768,'25'0,"-1"0,1 0,25 0,-25 0,-1 0,1 0,0-25,0 25,0 0,-1 0,1 0,-74-49</inkml:trace>
  <inkml:trace contextRef="#ctx0" brushRef="#br0" timeOffset="654680.9953">15081 16421,'-25'-25,"25"50,0 0,-24-1,24 1,-25-25,0 25,25 0,-25-25,0 25,1-25,-1 0,25 24,0-48,25 24,-1 0,1 24,0-24,0 0,-25 25,0 0,0 0,0 0,-25-1,0-24,25 25,-25 0,1-25,24 25,24-25,1 0,0 25,0-1,-25 1,0 0,0 0,0 0,0-1,-25 1,25 0,-25 0,25 0,0-1,-25-24,25-24,0-26,25 25</inkml:trace>
  <inkml:trace contextRef="#ctx0" brushRef="#br0" timeOffset="654861.2025">15205 16297,'25'24,"-50"-48,75 48,-25 1,-1-25,1 25,0-25,0 25,0-25,0 25,-1-25,1 25,-50-1,1 1</inkml:trace>
  <inkml:trace contextRef="#ctx0" brushRef="#br0" timeOffset="655205.3222">15180 16694,'50'24,"-100"-48,125 48,-26-24,-24-24,0-1,0 25,25-25,-26 25,1-25,-50 50,1 0,-1-25,25 25,-25-1,25 1,0 0,0 0,-25 0,25-1,25 26,-25-25,0 24,0 1,0-25,0 24,0 1,0-25,0 24,0-24,-25 0,25 0,0 0,-25-1,0 1,1-25,-1 0,0-25,0 1,0-1,1-25,-1 1</inkml:trace>
  <inkml:trace contextRef="#ctx0" brushRef="#br0" timeOffset="655576.9892">15751 16520,'25'0,"0"0,-25 25,0 0,24 24,-24-24,25 25,-25-1,0 1,0-1,0 1,0-25,0 24,0-24,25-50,-25 1,25-1,0-25,-1 25,1 1,0-1,0 0,0 0,-1 25,-24-25,25 25,-25 25,-25 0,1 0</inkml:trace>
  <inkml:trace contextRef="#ctx0" brushRef="#br0" timeOffset="655841.2612">15677 17165,'0'0,"24"25,1-50,0 25,0 0,0-25,-1 25,1-25,25 25,-25 0,24-25,1 25,-25 0,24-24,-24 24,25 0,-26 0,1 0,0-25,0 25,-25 25,-25-25,0 0,0 0</inkml:trace>
  <inkml:trace contextRef="#ctx0" brushRef="#br0" timeOffset="656585.7373">16743 17016,'25'0,"-25"25,0 0,-25-1,25 1,0 25,0-25,-25-1,25 1</inkml:trace>
  <inkml:trace contextRef="#ctx0" brushRef="#br0" timeOffset="657593.0276">17289 16495,'-25'-25,"25"1,-25 48,0-24,25 25,-24 0,-1 0,0 0,0-1,25 1,-25-25,50 0,0 0,0-25,0 25,-1-24,26 24,-25 0,0-25,-1 25,1 0,-25 25,0-1,-25 1,1 0,24 0,-25 0,0-1,0 1,0 0,1 0,-1-25,0 25,50-25,-25-25,25 25,-1-25,1 25,0 0,0 0,-25 25,25 0,-25-1,0 26,0-25,0 0,0-1,-25 26,25-25,0 0,-25-1,25 1,0-50,0 1,0-26,0 0,25 1</inkml:trace>
  <inkml:trace contextRef="#ctx0" brushRef="#br0" timeOffset="657760.9289">17438 16346,'0'25,"0"-50,24 75,1-50,-25 25,25-25,0 0,-25 25,25-25,0 0,-1 24,1-24,-25 25,-25-25</inkml:trace>
  <inkml:trace contextRef="#ctx0" brushRef="#br0" timeOffset="658113.4548">17363 16669,'75'0,"-150"0,199 0,-99 0,25-25,-1 25,-24-25,25 25,-25-25,-1 25,1 0,-50 25,1-25,24 25,-25-25,0 0,25 25,-25-25,25 25,0-1,0 1,0 0,0 25,0-26,0 26,0 0,0-1,0 1,0-1,25 26,-25-26,0-24,0 25,-25-1,25-24,0 0,0 0,-25-25,25 25,-24-25,24-25,-25 0,25 0,-25 0,25-24,-25-1</inkml:trace>
  <inkml:trace contextRef="#ctx0" brushRef="#br0" timeOffset="658834.2474">17859 16570,'25'-25,"0"25,0 0,0 0,-25 25,24-25,1 0,0 0,-25 24,25-24,-25 25,-25 0,25 0,-25 0,0-1,1 1,-1 0,0 0,0 0,25-1,-25-24,50 0,0-24,0 24,0-25,-1 25,1 0,0 0,0 25,-25-1,0 1,0 0,0 25,-25-26,25 1,-25 0,25 25,-25-26,25 1,-24 0,24 0,-25-25,0-25,0 0,25 0,-25 1,25-1,-24 0,-1 0,25 0,-25 25,50 0,0 25,-1 0,1-25,0 0,25 0,-26 0,1-25,25 0,-25 1,24-1,-24-25,0 25,0-24,-1 24,1 0,-25 0,25 1,-25-1,-25 50,25-1,0 26,0 0,-25-1,25 1,0-25,0 24,0-24,0 25,25-26,-25 1,25-50,-25 1,0-1,0-25,25 25</inkml:trace>
  <inkml:trace contextRef="#ctx0" brushRef="#br0" timeOffset="659001.4">18380 16470,'25'75,"-50"-150,50 199,-25-99,0 50,0-26,0 1,0 24,25 1,-50-26,25 26,0-1,0-24,-25 24,25-49,0 24,0-24,25 0</inkml:trace>
  <inkml:trace contextRef="#ctx0" brushRef="#br0" timeOffset="659664.7072">18653 16669,'25'0,"0"0,0 0,-1 0,1 0,0 0,0 25,0-25,-50 24,25 1,-25 0,0 0,0 0,1-25,-1 24,0 1,0-25,0 25,1-25,48 0,1 0,0 25,-25 0,25-1,-25 1,0 0,0 0,0 24,0-24,0 0,-25 0,25 0,0-1,0-48,0-1,25-25,-25 1,25-1,-25-24,24 24,-24-24,25 24,-25-24,0-1,25 26,-25-1,0 25,0-24,0 24,0 0,0 50,0 0,0-1,0 26,0 0,25 24,-25 0,25-24,-25 24,24 1,1-26,0 26,-25-26,25 26,0-26,-1 1,-24 0,25-26,-25 1,0 0,25 0,-25 0,0-50,-25 0,25-25,0 26</inkml:trace>
  <inkml:trace contextRef="#ctx0" brushRef="#br0" timeOffset="659813.7293">18926 16446,'0'0,"25"24,0 1,-1-25,1 25,0 0,25-25,-26 25,1-25,0 0</inkml:trace>
  <inkml:trace contextRef="#ctx0" brushRef="#br0" timeOffset="660153.4816">19174 16718,'0'-24,"25"24,0 0,-1-25,1 25,25 0,-25 0,-1 0,1 0,0 0,0 0,-25 25,0-1,-25 1,25 0,-25 0,0 24,1-24,-1 25,0-25,0 24,-24 1,24-25,0 24,0-24,25 0,0 0,0-75,25 25,-25 0</inkml:trace>
  <inkml:trace contextRef="#ctx0" brushRef="#br0" timeOffset="660305.4502">19323 16867,'49'149,"-98"-298,98 323,-49-125,0-24,0 25,0-25,0-1,0 1,0 0,0-50,0 0,25-24</inkml:trace>
  <inkml:trace contextRef="#ctx0" brushRef="#br0" timeOffset="660413.0426">19496 16917,'100'149,"-200"-298,200 322,-75-148,-25 0,24 0,-48-50,48 25</inkml:trace>
  <inkml:trace contextRef="#ctx0" brushRef="#br0" timeOffset="660865.5065">19918 16272,'25'0,"-25"25,25-25,0 24,-1-24,-24 25,0 0,0 0,-24-25,24 25,-25 0,0-25,0 24,0 1,1-25,24 25,-25-25,0 0,25-25,25 25,0 0,-1-25,1 25,0 0,0 0,0 0,-25 25,24 0,-24 0,0 0,-24-1,24 1,0 25,-25-25,25-1,-25 1,25 0,0 0,0 0,0-50,25 0,-25 0</inkml:trace>
  <inkml:trace contextRef="#ctx0" brushRef="#br0" timeOffset="660993.4276">20092 16545,'25'124,"-50"-248,50 273,-50-125,0-24,0 0</inkml:trace>
  <inkml:trace contextRef="#ctx0" brushRef="#br0" timeOffset="661493.6927">19844 16619,'-99'223,"198"-446,-198 471,99-223,24 0,1-25,0-25,25 0,-26 0,26-24,0 24,-1-25,-24 26,25-26,-1 25,-24 25,0-25,24 1,-24 24,-25 24,0 1,-25 0,1 0,24 0,-25-1,0 1,0 25,0-25,-24 24,24 1,0-25,-24-1,24 26,0-25,0 0,50-50,0 0,0 0,-1 0,1 25,0-24,0-1,0 25,-1 0,1 0,0 0,-25 25,0-1,0 1,-25 0,25 0,-25 0,1-1,-1 1,0 25,0-25,-24 24,24-24,0 0,0-25,0 25,1-25,-1 0,0-25,0 0,25 0</inkml:trace>
  <inkml:trace contextRef="#ctx0" brushRef="#br0" timeOffset="661688.3687">19819 17066,'198'173,"-396"-346,471 371,-248-198,-1 25,26-25,-25 0,24 0,1 0,-25 25,24-25,-24 0,0 0,25 0,-26 0,1 0,0 0,-75-50,75 50</inkml:trace>
  <inkml:trace contextRef="#ctx0" brushRef="#br0" timeOffset="661833.6225">20762 17239,'0'0,"24"0,-48 0</inkml:trace>
  <inkml:trace contextRef="#ctx0" brushRef="#br0" timeOffset="667797.3634">19769 11038,'0'0,"0"-25,25 0,-25 1,25 24,-50 24,25 1,0 0,-25 0,1 24,-1-24,0 25,0 0,0-1,1-24,24 0,0 0,0-50,0 0,24-25</inkml:trace>
  <inkml:trace contextRef="#ctx0" brushRef="#br0" timeOffset="668081.7949">19893 11013,'-24'124,"48"-248,-73 298,24-149,0 0,0 24,25-24,-24 0,-1 0,25-50,25 0,-1 0,1 0,0 1,0 24,0 24,-25 1,0 0,0 25,0-26,0 26,-25-25,25 24,0 1,-25-25,25 24,0-24,0-74,25 24</inkml:trace>
  <inkml:trace contextRef="#ctx0" brushRef="#br0" timeOffset="668248.9987">20067 10864,'25'0,"-50"0,75 0,-26 0,1 25,0-25,0 0,-25 25,25-25,-50 25</inkml:trace>
  <inkml:trace contextRef="#ctx0" brushRef="#br0" timeOffset="668601.0009">19993 11112,'0'0,"24"25,1-25,0-25,0 25,0 0,24-24,1 24,-25-25,24 25,-24 0,0-25,0 25,-50 25,0-25,0 25,0-1,25 1,-24-25,24 25,0 0,-25 0,25 0,0 24,0 1,0-1,0 1,0 24,0-24,0 24,0 1,0-26,0 1,0-25,-25 24,25-24,0 0,-25 0,25-50,-25 25,1-25,24 0,-25 1,25-26,-25 0</inkml:trace>
  <inkml:trace contextRef="#ctx0" brushRef="#br0" timeOffset="668949.0155">20588 11286,'0'-25,"-25"25,50 0,0 0,-1 0,26 25,0-25,-1-25,1 25,24 0,-24 0,24 0,1 0,-26-24,26 24,-26 0,1 0,-25 0,24 0,-73 0,-1 0,0 0,0 0</inkml:trace>
  <inkml:trace contextRef="#ctx0" brushRef="#br0" timeOffset="669169.2552">21233 11063,'-25'0,"50"0,-50 25,50-1,0 1,24 0,-24 0,0 0,24-25,-49 25,25-25,0 0,-25 24,25-24,-25 25,-25 0,0-25,0 25,1 0,-1-1,-25 26,1-25,-1 0,0-1</inkml:trace>
  <inkml:trace contextRef="#ctx0" brushRef="#br0" timeOffset="670153.7526">21803 11038,'0'0,"-24"0,48 0,1 25,0-25,0 0,24 0,-24 0,0 0,0 0,0 0,-1 0,-24 25,0-1,-24-24,-1 25,0 0,0 0,0 0,1 24,-26-24,25 0,0 0,1-25,-1 25,25-1,25-24,-1-24,26 24,-25-25,0 25,-1 0,1-25,0 25,0 0,0 0,-1 25,-24 0,-24-1,24 1,-25 0,25 0,-25 24,0-24,0 0,1 25,-1-26,0 1,0-25,25 25,-25-50,1 25,24-25,-25 1,25-1,-25 0,25 0,-25 0,0 1,25-1,25 50,0-25,0 0,24 0,-24 0,25 0,-1-25,1 0,0 0,-1 0,-24 1,25-1,-26 0,1 0,0 0,-25 1,25 24,-25-25,-25 50,25-1,0 1,-25 25,25-25,0 24,0-24,-25 0,25 24,0-24,0 0,25-25,-25-25,0 0,0-49,0 49,25 0</inkml:trace>
  <inkml:trace contextRef="#ctx0" brushRef="#br0" timeOffset="670341.6686">22324 11063,'25'49,"-50"-98,50 148,-25-49,0 24,0 1,-25 24,25-25,0 1,0-1,0 0,0 1,0-26,0-24,0 25,-25-25,25-1,-24-48</inkml:trace>
  <inkml:trace contextRef="#ctx0" brushRef="#br0" timeOffset="672053.8215">23217 11261,'0'-24,"25"24,0 0,0 0,-1 0,26 0,0 0,-1-25,1 25,-1-25,1 25,0 0,-26-25,1 25,0 0,-50 25,0-25,1 0,-26 25,25-25,0 25,-24-25,24 24,-25 1,26 0,-1 0,0 0,0 24,25-24,-25 25,25-26,0 1,0 25,-24-25,24-1,0 1,24-50,-24 1,25-1,-25 0,25-25,0 26,0-1,-1 0,1 25,0 0,-25 25,0 0,0 24,0-24,0 0,-25 0,25-1,-25 1,1 0,-1 0,0 0,0-25,0 0,25-25,-24 0,24 0,-25-24,25 24,0-25,0 1</inkml:trace>
  <inkml:trace contextRef="#ctx0" brushRef="#br0" timeOffset="672241.8262">23366 10939,'74'99,"-148"-198,173 248,-49-100,-25 26,-1-1,1 25,0-24,0 24,0 0,-1 0,1-24,-25-1,25 1,-25-1,0-24,0-26,0 1,25 0,-50-50,25 0,-25-24,25-1</inkml:trace>
  <inkml:trace contextRef="#ctx0" brushRef="#br0" timeOffset="672397.7193">23788 11435,'-50'74,"100"-148,-125 173,50-74,-24 25,24-26,0 1,0 0,1 0,-1 0,0-25,0 0,25-25,0 0,-25 0</inkml:trace>
  <inkml:trace contextRef="#ctx0" brushRef="#br0" timeOffset="672545.7876">23639 10840,'25'0,"-25"24,24 1,1 0,-25 0,25-25,0 25,0-1,-1 1,1-25,0 25,0-25</inkml:trace>
  <inkml:trace contextRef="#ctx0" brushRef="#br0" timeOffset="673153.1837">24110 11013,'25'0,"-25"25,25-25,-25 25,0 0,0-1,0 1,-25 0,0 0,0 0,-24 0,24-1,0 1,0-25,1 25,-1-25,25 25,0-50,25 25,-1 0,1 0,0-25,0 25,24-25,-24 25,0 0,0 0,-25 25,25 0,-50-25,25 25,-25 0,0-1,0 26,1-25,-26 0,25-1,0 1,1-25,24 25,24-50,26 0,-25 25,0-24,24-1,-24 25,0-25,0 25,-1 0,1 0,-25 25,-25-25,25 25,-24-1,-1 1,-25 0,25 0,-24 0,24 24,0-24,0-25,1 25,-1 0,50-25,-1 0,1 0,0 0,0 0,0-25,-1 25,1 0,0 0,0 0,0 0,-1 0,-24 25,25-25</inkml:trace>
  <inkml:trace contextRef="#ctx0" brushRef="#br0" timeOffset="673301.3263">24383 11832,'25'0,"-25"25,25-1,-50-24,0 0</inkml:trace>
  <inkml:trace contextRef="#ctx0" brushRef="#br0" timeOffset="733781.3694">24656 12030,'0'0,"74"50,-49-25,0 24,99 26,-99-26,0-24,49 50,0-1,125 100,-125-75,-74 50,0-100,0 100,0-50,0-49,0-25,0 0</inkml:trace>
  <inkml:trace contextRef="#ctx0" brushRef="#br0" timeOffset="740893.6091">25375 13271,'0'49,"0"-24,0 25,0-26</inkml:trace>
  <inkml:trace contextRef="#ctx0" brushRef="#br0" timeOffset="790093.6782">25375 13419</inkml:trace>
  <inkml:trace contextRef="#ctx0" brushRef="#br0" timeOffset="868861.7882">25375 13444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0-26T01:42:13.1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1612 843,'0'25,"0"0,-25 0,25 24,0-24,-24 25,-1-1,0 1,25 0,-25-1,0 1,1-1,24-24,-25 0,25 0,0 0,0-50,0 0,25 0,-25-24,24 24</inkml:trace>
  <inkml:trace contextRef="#ctx0" brushRef="#br0" timeOffset="155.9819">1488 1141,'0'0,"25"-25,-25 0,25 1,0-1,-25 50,0-1,0 1,24 25,-24-25,0 49,0-24,0-1,0 1,0-25,-24 24,24-24,0 0,24 0,-24-50</inkml:trace>
  <inkml:trace contextRef="#ctx0" brushRef="#br0" timeOffset="1047.7595">1761 893,'25'0,"0"0,-25 25,25-25,-1 25,-24-1,0 1,0 0,0 0,-24 24,-1-24,0 25,0-25,0 24,1-24,24 0,-25 0,25-1,25-24,-25-24,24 24,1-25,-25 0,25 25,0-25,0 25,-1-25,1 25,-25 25,0 0,0 0,-25 24,25-24,-24 0,24 25,-25-26,25 1,-25 25,0-25,25-1,-25-24,25-24,-24 24,24-25,-25 25,0-25,25 0,-25 0,25 1,-25 24,25-25,0 50,25-25,0 0,0 0,0 0,-1-25,1 25,25-25,-25 0,24 0,-24 1,0-26,24 0,-24 26,0-26,0 25,0 0,-25 1,0-1,0 50,-25-25,25 24,0 26,0-25,0 24,0-24,-25 25,25-25,0 24,0-24,0 0,0 0,25-25,-25-25,25-25,-25 25,0 1,24-26,-24 0,25 1,-25-1,0 1,25-1,-25 0,0 1,25 24,-25 0,25 50,-25 0,0 0,0 24,0 1,0-1,0 1,0 24,0 1,0-26,24 51,-24-51,0 26,0-1,0-24,0-25,0 24,-24-24,24 0,-25-25,25-25,-25 25,25-25,0-24,-25-1</inkml:trace>
  <inkml:trace contextRef="#ctx0" brushRef="#br0" timeOffset="1323.2656">2480 1141,'0'25,"0"0,25-1,-25 1,0 0,0 25,0-1,0 1,0-1,0 1,0-25,0 24,0-24,0 0,0 0,0 0,25-50,-25 0</inkml:trace>
  <inkml:trace contextRef="#ctx0" brushRef="#br0" timeOffset="1491.4875">2853 1538,'0'25,"24"-1,-48-48</inkml:trace>
  <inkml:trace contextRef="#ctx0" brushRef="#br0" timeOffset="5263.4617">3969 1240,'0'-25,"0"50,25 0,-25 0,0 0,0-1,0 1,0 0,0 0,0 0,0-1,0 1,0 0,0 0,0 0,0-1,0 1,0 0,0 0,0 0,0 0,0-1,0 1,0 0,0 0,0 0,0-1,0 1,0 0,0 0,0 0,0-1,0 1,0 0,0 0,0 0,0-1,0 1,0 0,0 0,0 0,0-1,-25 1,25 0,0 0,0 0,25-1,-25 1,-25 0,25 0,0 0,0-1,0 1,0 0,0 0,0 0,0-1,0 1,0 0,0 0,0 0,0 0,0-1,0 1,0 0,0 0,0 0,0-1,0 1,0 0,25 0,-25 0,-25-1,25 1,0 0,0 0,0 0,0-1,0 1,0 0,0 0,0 0,0-1,0 1,0 0,0 0,0 0,0-1,0 1,0 0,0 0,0 0,0-1,0 1,0 0,0 0,0 0,0-1,0 1,0 0,0 0,0 0,0 0,0-1,0 1,0 0,0 0,0 0,0-1,0 1,0 0,0 0,0 0,0-1,0 1,0 0,0 0,25-25,-25 25,0-1,0 1,0 0,0 0,0 0,0-1,0 1,0 0,0 0,0 0,0-1,0 1,0 0,0 0,0 0,0-1,0 1,-25-25,25 25,0 0,0 0,0-50,-25 0,25-25,-25 1</inkml:trace>
  <inkml:trace contextRef="#ctx0" brushRef="#br0" timeOffset="6810.9682">4440 1240,'0'-25,"0"50,0 0,-25 0,25 0,0-1,0 26,0-25,0 0,-25-1,25 1,0 0,0 0,-24-25,48-25,-24 0,0 0,25 25,0-24,0 24,0 0,-1 0,1 0,0 0,0 24,0-24,-1 25,-24 0,0 0,25-25,-50 25,25-1,0 1,0 0,-24 0,24 0,-25 0,25-1,-25 1,0-25,0 25,1-25,-1 25,0-25,0-25,0 25,1 0,24-25,-25 0,0 1,25-26,-25 25,25-25,0 26</inkml:trace>
  <inkml:trace contextRef="#ctx0" brushRef="#br0" timeOffset="7011.4384">4415 1215,'25'0,"0"0,-25 25,25-25,-1 0,1 0,0 25,0-25,0 0,-1 0,1 0,0 0,0 0</inkml:trace>
  <inkml:trace contextRef="#ctx0" brushRef="#br0" timeOffset="7515.7429">5507 1339,'0'25,"0"0,0 25,0-26,0 1,0 25,0-25,0 24,-25-24,25 0,0 0,0 0,0-1,25-24,-25-24,0-1</inkml:trace>
  <inkml:trace contextRef="#ctx0" brushRef="#br0" timeOffset="8010.6826">6499 1389,'0'-25,"0"50,0 0,0 24,0-24,0 0,0 25,0-26,0 1,0 0,0 0</inkml:trace>
  <inkml:trace contextRef="#ctx0" brushRef="#br0" timeOffset="8591.8194">7392 1315,'-25'-25,"50"25,-50 0,50 25,-25-1,0 1,-25 0,25 25,0-26,0 1,0 25,0-25,0 24,0-24,0 0,0 0,0 0,0-1,0 1,0 0,0-50,-25 0</inkml:trace>
  <inkml:trace contextRef="#ctx0" brushRef="#br0" timeOffset="9250.9811">6548 1265,'0'-25,"0"50,0 0,0 0,0-1,0 1,0 0,0 25,0-26,0 26,-24-25,24 0,0 24,0-24,0 0,0 0,0 0,0-1,0 1,0-50</inkml:trace>
  <inkml:trace contextRef="#ctx0" brushRef="#br0" timeOffset="10527.3949">4564 2332,'-25'0,"25"24,0 1,-25 0,25 0,0 24,-24 1,24 0,0-1,-25 1,25 0,0-26,-25 1,25 0,0 0,0 0,0-1,0-48,25-1,0 0,-25 0</inkml:trace>
  <inkml:trace contextRef="#ctx0" brushRef="#br0" timeOffset="11047.6039">5333 2307,'0'-25,"0"50,-25 0,25-1,0 1,-25 0,25 25,-24-26,-1 26,25-25,0-50,25 25,-1 0,1-25,0 25,0 0,0 25,-1-25,1 25,0 0,-25-1,25 1,-25 0,0 0,0 0,0 0,-25-25,25 24,-25 1,25 0,-25-25,1 25,-1 0,0-25,0 0,0 24,1-24,-1 0,0-24,0 24,25-25,-25 25,25-50,0 25,-24 1</inkml:trace>
  <inkml:trace contextRef="#ctx0" brushRef="#br0" timeOffset="11227.668">5358 2307,'25'0,"-1"0,1 0,0 0,0 25,0-25,-1 0,1 0,0 0,0 0,0 0,-1 0,1 0,0 0,0 0</inkml:trace>
  <inkml:trace contextRef="#ctx0" brushRef="#br0" timeOffset="11727.3173">6499 2356,'0'-24,"0"48,0 1,-25 0,25 25,0-1,0 1,0-1,0 1,-25-25,25 25,0-26,0 1,-25 0,25 0,25-25,-25-25,25 0,-25 0</inkml:trace>
  <inkml:trace contextRef="#ctx0" brushRef="#br0" timeOffset="12203.8287">7392 2232,'0'25,"0"0,0 25,0-26,0 26,0-25,0 24,0 1,0 0,0-1,0-24,-25 25,25-25,0-1,0 1,0 0,0-50</inkml:trace>
  <inkml:trace contextRef="#ctx0" brushRef="#br0" timeOffset="12843.1944">4440 3423,'0'25,"0"0,0-1,0 26,0 0,0-26,-25 26,25 0,0-1,-25 1,25 0,0-26,0 1,0 0,-24-25,24 25,24-25,-24-25,0 0,25 0</inkml:trace>
  <inkml:trace contextRef="#ctx0" brushRef="#br0" timeOffset="13195.5229">5259 3448,'-25'0,"25"25,0-1,0 1,0 0,0 25,-25-26,25 26,0 0,-25-25,25 24,0-24,-25 25,25-26,0 1,25-25</inkml:trace>
  <inkml:trace contextRef="#ctx0" brushRef="#br0" timeOffset="13799.7088">6325 3324,'0'25,"0"-1,0 1,0 0,0 0,0 0,-25-1,25 1,0 0,0 0,-24 0,24-1,0-48,24-1,1 25,-25-25,25 25,0 0,0-25,-1 25,26 0,-25 25,0-25,-1 25,-24 0,0-1,0 1,0 0,0 0,-24 0,24 0,-25-1,0 1,0 0,0 0,1-25,-1 25,0-25,25 24,-25-24,0 0,1-24,-1-1,0-25,25 25,-25-24</inkml:trace>
  <inkml:trace contextRef="#ctx0" brushRef="#br0" timeOffset="13962.8754">6350 3349,'0'-25,"25"25,0 0,-1 0,1 0,0 0,0 0,0 0,-1 0,26 0,-25 0,0 0,-1 0,-24 25,25-25,0 0</inkml:trace>
  <inkml:trace contextRef="#ctx0" brushRef="#br0" timeOffset="14339.3777">7441 3324,'0'-25,"0"50,0 0,0-1,25 1,-25 25,0-25,0 24,0-24,0 25,0-1,0-24,0 25,0-25,0-1,0 1,0 0,0 0,-74-50</inkml:trace>
  <inkml:trace contextRef="#ctx0" brushRef="#br0" timeOffset="15139.6946">4018 4440,'-24'25,"24"0,0-1,0 1,0 0,0 25,0-26,0 26,0 0,0-1,0 1,0 0,0-1,0 1,0-1,0 1,0-25,0 24,0-24,0 0,0 0,0 0,0-1,0 1,0-50,0 1,0-26,0 25,0-24</inkml:trace>
  <inkml:trace contextRef="#ctx0" brushRef="#br0" timeOffset="15494.9059">4440 4663,'0'25,"0"0,0 0,0 24,0-24,0 25,-25-1,25-24,0 25,0-25,0 24,-25-24,25 0,0 0,25-50,-25-25,0 25</inkml:trace>
  <inkml:trace contextRef="#ctx0" brushRef="#br0" timeOffset="15911.829">5333 4663,'0'25,"0"0,0 0,0 24,0-24,0 25,0-1,-25 1,25-25,0 24,-25-24,25 0,0 0,0 0,25-50,-25 0</inkml:trace>
  <inkml:trace contextRef="#ctx0" brushRef="#br0" timeOffset="16322.8893">6449 4539,'0'25,"0"0,0 0,0 24,0-24,-25 25,25-1,0-24,0 25,0-1,-24-24,24 0,0 0,0 0,0-1,24-24,-24-24</inkml:trace>
  <inkml:trace contextRef="#ctx0" brushRef="#br0" timeOffset="16887.3513">7417 4366,'0'24,"0"1,0 0,-25 0,25 0,0 24,-25-24,25 0,-25 0,25-1,0 1,25-50,0 25,0 0,-1-24,1 24,0 0,0 24,0-24,-1 0,-24 25,25 0,0-25,-25 25,0 0,0-1,0 1,0 0,0 0,-25 0,25 0,0-1,-25 1,1-25,24 25,-25 0,0-25,0 25,0-25,1 0,-1 0,0 0,0 0,0-25,25 0,-24 0,24 0,-25-24</inkml:trace>
  <inkml:trace contextRef="#ctx0" brushRef="#br0" timeOffset="17102.8963">7417 4415,'24'0,"1"0,0 0,0 0,0 0,-1 0,1 0,25 0,-25-25,-1 25,1 0,0 0,0 0,0 0,-25 25,-25-25</inkml:trace>
  <inkml:trace contextRef="#ctx0" brushRef="#br0" timeOffset="19199.5108">7888 1141,'0'-25,"0"50,0 0,0 0,0-1,0 1,25 0,-25 0,0 0,0-1,0 1,0 0,24 0,-24 0,0 24,0-24,0 0,0 0,0-1,0 1,0 25,0-25,0 0,25-1,-25 1,0 0,0 0,0 0,0-1,0 1,0 0,0 0,0 0,25-1,-25 1,0 0,0 0,0 0,0-1,25 1,-25 0,0 25,0-26,0 1,0 0,0 0,0 0,0-1,0 1,0 0,0 0,0 0,0-1,0 1,0 0,0 0,0 0,0-1,0 1,25 0,-25 0,0 0,0 0,0-1,0 1,0 0,0 0,0 0,0-1,25 1,-25 0,0 0,0 0,0-1,0 1,0 0,0 0,0 0,0-1,0 1,0 0,24-25,-24 25,0 0,0-1,0 1,0 0,0 0,0 0,0-1,0 1,0 0,0 0,0 0,0-1,0 1,0 0,0 0,0 0,0-1,0 1,25 0,-25 0,0 0,0 0,0-1,0 1,0 0,0 0,0 0,0-1,0 1,0 0,0 0,0 0,25-25,-25 24,0 1,0 0,0 0,0 0,0-1,0 1,0 0,0 0,0 0,0-1,0 1,0 0,0 0,0 0,0-1,0 1,0 0,0 0,0 0,0-1,0 1,0 0,0 0,0 0,0-1,25 1,-25 0,0 0,0 0,0-1,0 1,0 0,0 0,25 0,-25 0,0-1,0 1,0 0,0 0,0 0,0-1,0 1,0 0,0 0,24 0,-24-1,0 1,0 0,25-25,-25 25,0 0,0-50,0-25,-25 1,25-1,0 0</inkml:trace>
  <inkml:trace contextRef="#ctx0" brushRef="#br0" timeOffset="46987.1793">1712 5879,'24'25,"1"-25,0-25,0 25,24 0,-24-25,0 25,25 0,-26-25,1 25,0 0,0-25,0 25</inkml:trace>
  <inkml:trace contextRef="#ctx0" brushRef="#br0" timeOffset="47167.529">1910 5730,'-25'-25,"25"50,0 0,0 24,25-24,-25 0,0 25,-25-26,25 1,0 25,0-25,0-1,0 26,0-25,-25 0</inkml:trace>
  <inkml:trace contextRef="#ctx0" brushRef="#br0" timeOffset="47516.101">1712 6226,'24'-25,"1"25,0 0,0-25,0 1,24-1,-24 25,0-25,0 0,-1 25,1-25,0 25,-25-24,-25 48,0-24,25 25,-24 0,24 0,-25 0,25-1,0 1,0 25,-25-25,25 24,-25-24,25 25,0-26,0 1,0 0,25-50,0 0,0 1,-25-1,24 0,1-25,0 50,-25-24,25-1,-25 0,25 25,-25-25,-25 25</inkml:trace>
  <inkml:trace contextRef="#ctx0" brushRef="#br0" timeOffset="47659.9656">1860 6251,'0'0,"-24"0,-1 25,0-1,25 1,-25 0,25 0,-25 24,25-24,-24 0,24 25,-25-26,25 26,-25-25,25 0,0-1,-25-48</inkml:trace>
  <inkml:trace contextRef="#ctx0" brushRef="#br0" timeOffset="47847.0253">1687 6325,'25'0,"-1"25,1 0,0 0,25 24,-26-24,26 25,0-1,-1-24,1 25,-25-26,24 1,1 0,-25-25,24 25,-24-25,0 0,0 0,-25-25,24 25,-24-25,0 0,0 1,0-26</inkml:trace>
  <inkml:trace contextRef="#ctx0" brushRef="#br0" timeOffset="48067.3085">1984 6028,'25'0,"0"0,0 0,24 0,-24 0,25-25,-25 25,-1-25,26 25,-25 0,0 0,-50 25,-25-50,25 50,1 0</inkml:trace>
  <inkml:trace contextRef="#ctx0" brushRef="#br0" timeOffset="48218.8849">1984 6350,'-24'25,"24"0,24-25,1-25,0 0,0 25,0-25,24 0,-24 1,25 24,-26-25,1 25,0-25,0 25,0-25</inkml:trace>
  <inkml:trace contextRef="#ctx0" brushRef="#br0" timeOffset="48383.9901">2183 6102,'-25'0,"25"25,0 0,25-1,-25 1,0 25,0-1,0 1,0 24,0 1,0-26,0 26,25-26,-25-24,0 0</inkml:trace>
  <inkml:trace contextRef="#ctx0" brushRef="#br0" timeOffset="48619.1821">2381 6003,'-25'0,"50"0,-25 25,0-1,25 26,-25-25,0 24,25 1,-25 0,0-1,0 1,0-25,0 24,0-24,0-50,0 0</inkml:trace>
  <inkml:trace contextRef="#ctx0" brushRef="#br0" timeOffset="48870.9483">2456 6003,'0'-25,"24"0,1 25,0-25,0 25,0 0,-1 0,1 0,0 0,0 0,-25 25,0 0,0 0,0 0,0-1,0 1,0 0,0 25,-25-26,25 1,0 0,0 0,0 0,0-1,-25 1,25 0,-25-25</inkml:trace>
  <inkml:trace contextRef="#ctx0" brushRef="#br0" timeOffset="49055.4085">2456 6201,'24'-25,"1"25,0-24,0 24,0 0,-1 0,1 0,-25 24,-25-24,25 25,-24 0,-1 25</inkml:trace>
  <inkml:trace contextRef="#ctx0" brushRef="#br0" timeOffset="49154.818">2505 6350,'0'0,"0"25,25-50,0 0,-25 0,25 25,-25-24,24-1,-24 0,0 0</inkml:trace>
  <inkml:trace contextRef="#ctx0" brushRef="#br0" timeOffset="49303.9282">2580 6077,'-25'0,"25"25,0 0,0 0,0 24,0 1,0-1,0 1,0 0,0-1,-25 26,25-26,25 1,-25-25,0-1,0-48</inkml:trace>
  <inkml:trace contextRef="#ctx0" brushRef="#br0" timeOffset="49650.7808">2753 5779,'-24'25,"24"0,0 0,0 0,0 0,0-1,0 1,24-50,1 25,-25-24,25 24,-25-25,25 0,0 25,-25 25,0 0,0-1,0 1,0 0,0 0,0 0,0-1,0 26,24-25,-48 0,24-1,0 1,0 0,-25-25,25-25,-25 0</inkml:trace>
  <inkml:trace contextRef="#ctx0" brushRef="#br0" timeOffset="50191.4596">2778 6077,'0'-25,"25"1,-50 24,25 24,-25 1,1 0,24 25,-25-1,25 1,0-25,-25 24,25-24,0 0,25-25,0-25,-1 0,1 0,0 1,0-1,0 0,-1 25,1 0,-25-25,25 25,0 0,0 0,-25 25,24-25,-24 25,25 0,-25-1,0 1,-25 25,25-25,0 24,-24 1,24-25,-25 24,25-24,-25 0,25 0,-25-1,0 1,1 0,-1-25,0 0,0 0,0 0,1-25,-1 0,0 1,0 24,0-25,0 0,1 0,-1 0,50 25,-1 0,1 0,0 0,0-24,0 24,24-25,-24 0,0 25,25-25,-26 0,26 1,-25-1,0 0</inkml:trace>
  <inkml:trace contextRef="#ctx0" brushRef="#br0" timeOffset="50659.9004">3125 6003,'25'0,"0"25,0-25,-25 24,25 1,-1 0,-24 0,0 0,0-1,0 1,-24-25,24 25,0 0,0 0,24-1,1 1,-25 0,0 0,0 24,0-24,0 0,0 0,-25 0,25 24,-24-24,-1 0,0 0,0-25,0-25,1 25,24-25,-25 0,0 0,25 1,-25-1,25 0,25 25,0 0,0 0,-1-25,1 25,0 0,0 0,0 0,-1-25,26 25,-25-24,0 24,-25-25</inkml:trace>
  <inkml:trace contextRef="#ctx0" brushRef="#br0" timeOffset="50967.3944">3448 6052,'25'0,"-1"25,1-25,-25 25,0 0,0 0,0-1,0 1,0 0,-25 0,25 0,0-1,0 1,0 0,0 0,0 0,0-1,0 1,0 0,0 0,0 0,0-1,0-98,0 49</inkml:trace>
  <inkml:trace contextRef="#ctx0" brushRef="#br0" timeOffset="51116.34">3621 5978,'25'0,"-25"-25,25 25,-25 25,25-25,0 0,0 0,-25 25</inkml:trace>
  <inkml:trace contextRef="#ctx0" brushRef="#br0" timeOffset="51603.5437">3671 5854,'0'25,"0"0,0-1,0 1,0 0,0 0,0 24,0-24,0 25,0-25,0 24,-25-24,25 0,-25 0,1-50,24 0,24 25,1-25,0 25,0-25,0 1,0 24,-1 0,1-25,0 25,-25 25,0-1,-25 1,25 0,-25 25,1-26,-1 1,0 25,0-25,0 24,0-24,1 0,-1 0,0-1,0 1,50-25,0 0,0 0,-1-25,1 25,0 0,0-24,0 24,0-25,-1 25,1 0,0-25,0 0,-25 0,0 1</inkml:trace>
  <inkml:trace contextRef="#ctx0" brushRef="#br0" timeOffset="51775.6075">3894 6300,'25'25,"-25"0,25 0,-25 0,25-1,-25 1,25 0,-25 0,24 0,-24-1,25 1,0 0,-25-50,-25 25</inkml:trace>
  <inkml:trace contextRef="#ctx0" brushRef="#br0" timeOffset="65679.4193">8706 2853,'25'0,"0"0,0 0,0 0,-1-25,1 25,0 0,0 0,0 0,-1 0,1-25,0 25,0 0,0 0,0 0,-1 0,1 0,0 0,0 0,0 0,-1 0,1 0,-25 25,25-25,0 0,0 0,-1 0,1 0,0 0,0 0,0 0,-1 0,1 0,0 0,0 0,-25-25,25 25,-1 0,1 0,0 0,0 0,0 0,-1 0,1 0,0-25,0 25,0 0,-1 0,1 0,0 0,0 0,0 0,-1-25,1 25,0 0,0 0,0 0,0 0,-1 0,1 0,0 0,0 0,0 0,-1 0,1 0,0 0,0 0,0 0,-1 0,1 0,0 0,0 0,0 0,-1 0,1 0,0 0,0 0,0 0,-1 0,1 0,0 0,0 0,0 0,-1-24,1 24,0 0,0 0,0 0,-50 0,0 0,0 0,-24 24</inkml:trace>
  <inkml:trace contextRef="#ctx0" brushRef="#br0" timeOffset="67411.8785">8806 3051,'-25'0,"50"-25,-1 25,1 0,0 0,0 0,0 0,-1 0,1 0,0 0,0 0,0 0,0 0,-1 0,1 0,0 0,0 0,0 0,-1 0,1 0,0 0,0 0,0 0,-1 0,1 0,0 0,0 0,-25-25,25 25,-1 0,1 0,0 0,0 0,0 0,-1 0,1 0,0 0,0 0,0 0,-1-24,1 24,0 0,0 0,0 0,-1 0,1-25,0 25,0 0,0 0,-1 0,1 0,0 0,0 0,0 0,0 0,-1 0,1 0,0 0,0 0,0 0,-1 0,1-25,0 25,0 0,0 0,-1 0,1 0,0 0,0 0,0 0,-1 0,1 0,0 0,0 0,0 25,-1-25,1 0,0 0,-25-25,25 25,0 0,-1 0,1 0,0 0,0 0,0 0,-1 0,-24 25,-24 0,-1-25,-25 24</inkml:trace>
  <inkml:trace contextRef="#ctx0" brushRef="#br0" timeOffset="72259.4627">9252 3845,'-25'0,"25"25,0-50,25 25,0-25,0 0,-25 0,25 1,-25-1,24 25,-24-25,25 0,-25 0,0 50,0 0,-25 0,25 0,0 24,0-24,0 0,0 0,0-1,0 1,0 0,0 0,0 0,0-1,0 1,0 0,0 0,25-25,0-25,0 0,-25 0,25 1,-25-1,24 0,-24 0,25 0,-25 1,0-1,25 25,-50-25</inkml:trace>
  <inkml:trace contextRef="#ctx0" brushRef="#br0" timeOffset="72818.6335">9327 3448,'0'25,"0"-1,24-24,1 0,-25 25,25-25,0 0</inkml:trace>
  <inkml:trace contextRef="#ctx0" brushRef="#br0" timeOffset="73627.0328">9426 3324,'-25'0,"25"-25,-25 25,0 0,1 0,-1 25,0-25,0 25,0-25,1 24,24 1,-25-25,0 25,25 0,-25 0,0-1,25 1,-24 0,-1 0,25 24,-25 1,25-25,0 25,-25-1,25-24,0 0,0 24,0-24,25 25,-25-1,0-24,0 0,25 0,0 0,-1-1,-24 1,25 0,0 0,0-25,0 25,-1-25,1 24,25-24,-25 0,-1 0,1 0,25 0,-25 0,-1-24,1 24,0 0,0-25,0 25,-25-25,24 25,1-25,0 0,0 25,-25-24,25-1,-25 0,24 0,-24 0,25 1,-25-1,0 0,0 0,0-24,0 24,0 0,0-25,0 26,0-26,0 25,-25 0,25 0,-24 1,24-26,-25 25,0 0,0-24,0 24,1 0,-1 0,-25 25,25-24,1 24,-26-25,25 25,-24 0,24 0,0 0,0 0,25 25,-25-25,1 24,24 1,0 0,24-25,-24 25</inkml:trace>
  <inkml:trace contextRef="#ctx0" brushRef="#br0" timeOffset="74091.5333">9996 3621,'0'25,"25"-25,0 0,0 0,0 0,24 0,-24 0,0 0,24 0,-24-25,0 25,0 0,0 0,-1 0,-48 0,-1 0,0 0,0 0,0 0</inkml:trace>
  <inkml:trace contextRef="#ctx0" brushRef="#br0" timeOffset="74379.9487">10195 3423,'0'-25,"0"50,0 0,0 0,0 24,0-24,0 25,0-1,0 1,0 0,0-1,0-24,0 0,0 24,0-24,0 0,0 0,0-75,0 25</inkml:trace>
  <inkml:trace contextRef="#ctx0" brushRef="#br0" timeOffset="74967.7437">10864 3547,'-24'-25,"-1"25,25 25,0 0,0 0,0-1,0 1,0 25,25-25,-25 24,0-24,0 0,0 0,0 0,0-50,0 0,-25 0,25 0</inkml:trace>
  <inkml:trace contextRef="#ctx0" brushRef="#br0" timeOffset="75634.677">10790 3423,'-25'-25,"0"25,25-25,-24 25,-1 0,0 25,0-25,25 25,-25 0,1 0,24-1,-25-24,0 25,25 0,-25 0,25 0,-25-1,25 1,0 0,0 25,0-25,25-1,-25 1,0 0,0 0,25 0,-25-1,25 1,-25 0,25 0,-1 0,1-1,0 1,0-25,0 25,24-25,-24 0,0 0,0 0,-1 0,1 0,0-25,0 25,0-25,-1 25,1-24,0-1,0 0,-25 0,25 0,-25 1,0-1,24 25,-24-25,0-25,0 26,0-1,0 0,0 0,0 0,0 0,-24-24,24 24,0 0,-25 0,25 1,-25-1,25 0,-25 0,0 25,1-25,-1 25,0 0,0 0,0 0,1 0,-1 0,0 0,0 25,0-25,1 0,24 25,-50-75</inkml:trace>
  <inkml:trace contextRef="#ctx0" brushRef="#br0" timeOffset="76683.0025">9277 4887,'0'-25,"25"25,-25-25,25 0,-1 0,-24 0,25 25,-25-24,25-1,0 0,-25 50,0 0,-25-1,25 1,0 25,-25 0,25-1,-25 1,25-1,0-24,0 0,25 0,-25 0,25-25,-25-25,25 0,0 25,-25-25,0-24,24 24,1 0,-25-25,0 26,0-26,0 0,0 1,0-1</inkml:trace>
  <inkml:trace contextRef="#ctx0" brushRef="#br0" timeOffset="76827.9428">9426 4465,'0'0,"-25"0,25 25,25-25,0 24,-1-24,1 0,0 0,0 25,0-25,-1 0</inkml:trace>
  <inkml:trace contextRef="#ctx0" brushRef="#br0" timeOffset="77039.8038">9649 4688,'25'25,"0"-25,-1-25,1 25,0 0,0 0,0 0,-1 0,-73-25,24 50</inkml:trace>
  <inkml:trace contextRef="#ctx0" brushRef="#br0" timeOffset="77242.925">9624 4911,'25'0,"0"0,0 0,-1 0,1 0,0 0,0 0,0 0,-1 0,1 0,-50-24</inkml:trace>
  <inkml:trace contextRef="#ctx0" brushRef="#br0" timeOffset="77991.1467">10046 4688,'25'-25,"0"25,-1 0,1 0,0 0,0 25,0 0,-1 0,-24-1,-24 1,-1 25,25-25,-25 0,0-1,0 1,1 0,-1 0,0 0,0-1,0-24,25 25,25-25,0 0,-25-25,25 25,0 0,24-24,-24 24,0 0,0-25,-1 25,1 0,0 0,0-25</inkml:trace>
  <inkml:trace contextRef="#ctx0" brushRef="#br0" timeOffset="78162.8629">10393 4862,'0'25,"0"-1,0 1,0 0,25-25,-25 25,0 0,-25-25,50 24</inkml:trace>
  <inkml:trace contextRef="#ctx0" brushRef="#br0" timeOffset="78659.74">10641 4614,'25'0,"0"24,0-24,-1 0,-24 25,25 0,-25 0,-25-25,25 25,-24-1,-1 1,0 0,0 0,0 0,50-25,0 0,0 0,0 0,-1 0,1 0,0 25,-25-1,0 1,0 0,0 0,-25 0,0-1,25 1,-24-25,24 25,-25 0,0-50,25 0</inkml:trace>
  <inkml:trace contextRef="#ctx0" brushRef="#br0" timeOffset="79034.5305">11013 4862,'-25'-25,"25"50,0 0,0-1,0 1,0 0,0 0</inkml:trace>
  <inkml:trace contextRef="#ctx0" brushRef="#br0" timeOffset="79322.5144">11112 4663,'25'0,"-25"25,0 0,0 0,0-1,25 1,-25 0,0 0,0 0,25 0,-25-1,25-24,0 0,-1 0,1-24,0 24,0-25,0 25,-1-25,1 25,-50-25</inkml:trace>
  <inkml:trace contextRef="#ctx0" brushRef="#br0" timeOffset="79523.0722">11361 4539,'0'25,"-25"0,25 0,0 24,-25-24,25 25,-25-1,25 1,-25-25,25 24,-24 1,24 0,-25-26,25 1</inkml:trace>
  <inkml:trace contextRef="#ctx0" brushRef="#br0" timeOffset="80522.9522">10790 2952,'0'0,"-25"-25,50 25,-25 25,25-25,0 0,-1 0,1-25,0 25,0 0,0 0,-1 0,1 0,0 0,0 0,0 0,-1 0,1 0,0 0,0 0,0 0,0 0,-1 0,1 0,-25 25,25-25,0 0,0 0,-1 25,1-25,0 0,0 0,-50 0,0 0,0 0,1 0</inkml:trace>
  <inkml:trace contextRef="#ctx0" brushRef="#br0" timeOffset="81370.9986">10790 2729,'-25'0,"50"0,0 0,0 0,-1 0,1 0,0 0,0 0,0 0,-1 0,1 0,0 0,0 0,0 0,-1 0,1-25,0 50,0-50,0 25,0 0,-1 0,1 0,0 0,0 0,-25 25,25-25,-1 0,1 0,0 0,0 0,-50 0,0 0,0 24</inkml:trace>
  <inkml:trace contextRef="#ctx0" brushRef="#br0" timeOffset="93567.8987">12874 1488,'0'-25,"0"50,0 0,24 0,-24 0,-24-1,24 1,0 0,0 0,0 0,0 0,0-1,0 1,0 0,0 0,0 0,0-1,0 1,0 0,0 0,0 0,24-1,-24 1,0 0,0 0,0 0,0-1,0 1,-24 0,48 0,-24 24,0-24,0 0,0 0,0 0,0-1,0 1,0 0,0 0,0 0,0-1,0 1,0 0,-24 0,24 0,0-1,0 1,0 25,0-25,0 0,0-1,0 1,0 0,0 0,0 0,0-1,0 1,0 0,0 0,0 0,0-1,0 1,0 0,0 0,0 0,0-1,0 1,0 0,0 0,0 0,0-1,0 1,0 0,0 0,0 0,0-1,-25 1,25 0,0 0,0 0,25-1,-25 1,0 0,0 0,0 0,0-1,0 1,0 0,0 0,0 0,-25-25,25 25,0-1,0 1,0 0,0 0,0 0,0-1,0 1,0 0,0 0,0 0,0-1,0 1,0 0,0 0,0 0,0-1,0 1,0 0,0 0,0 0,0-1,0 1,0 0,0 0,0 0,0-1,0 1,0 0,0 0,0 0,0-1,0 1,0 0,0 0,0 0,0-1,0 1,0 0,0 0,0 0,0-1,0 1,0 0,0 0,0 0,0 0,0-1,0 1,0 0,0 0,0 0,0-1,0 1,0 0,0 0,0 0,0-1,0-48,0-1,0 0,-25-25,25 1,0 24</inkml:trace>
  <inkml:trace contextRef="#ctx0" brushRef="#br0" timeOffset="99823.0344">14362 1439,'25'0,"-25"24,0 1,0 0,0 0,0 0,0-1,0 26,0-25,0 0,0 24,0-24,0 0,0 0,0 24,0-24,0 0,0 0,0 0,0-1,0 1,-25 0</inkml:trace>
  <inkml:trace contextRef="#ctx0" brushRef="#br0" timeOffset="100479.3149">14312 2480,'0'25,"0"0,0 0,0 0,0-1,-25 26,25-25,0 25,0-1,0-24,0 0,0 0,25-1,0-24,-25 25,25-25,0 0,0 25,-1-25,-24 25,0 0,0-1,-24 1,-1 0,25 0,-25 0,0-1,0-24,0 25,1-25,-1 25,0-25,0 25,0-25,1 0,24-25,-25 0,25 0</inkml:trace>
  <inkml:trace contextRef="#ctx0" brushRef="#br0" timeOffset="100687.464">14337 2530,'25'0,"0"0,0 0,-1 0,1 0,0 0,0 0,0 0,-1 0,1 0,-50 0</inkml:trace>
  <inkml:trace contextRef="#ctx0" brushRef="#br0" timeOffset="101294.5765">14362 3696,'-25'-25,"25"50,0 0,25 0,-25-1,0 1,0 0,0 0,0 24,0-24,0 0,0 25,0-26,0 1,0 0,0 0,0 0,25 24,-25-24</inkml:trace>
  <inkml:trace contextRef="#ctx0" brushRef="#br0" timeOffset="101835.1093">14387 4713,'-25'25,"25"-1,0 1,0 0,0 0,0 25,0-26,-25 26,25-25,0 24,0-24,25 25,-25-25,0 24,0-24,0 0,0 0,0-1,0 1,0 0</inkml:trace>
  <inkml:trace contextRef="#ctx0" brushRef="#br0" timeOffset="102751.81">15304 1488,'0'0,"0"25,0 0,0 24,0-24,25 25,-25-25,0 24,0-24,0 0,0 0,0 0,0-1,0 1,0 0,0 0,0 0,0-1,0 1,-49-50,24 50,25 0</inkml:trace>
  <inkml:trace contextRef="#ctx0" brushRef="#br0" timeOffset="103331.1721">15329 2505,'-25'0,"25"25,0 0,0 0,0-1,0 26,0-25,0 0,25 0,-25-1,0 1,0 25,0-25,0 24,0-24,0 0,0 0,0-1,0 1</inkml:trace>
  <inkml:trace contextRef="#ctx0" brushRef="#br0" timeOffset="104023.611">15205 3671,'0'25,"0"0,25 0,-25 24,0 1,0-25,0 24,0-24,25 0,-25 24,0-24,25 0,-25 0,0 0,24-25,-24 24,25 1,-25 0,-25-25,1 25,-1 0,0-1,0-24,0 0,1 25,-1-25,0-25,0 25,0-24,25-1,-24 0</inkml:trace>
  <inkml:trace contextRef="#ctx0" brushRef="#br0" timeOffset="104210.6485">15230 3721,'25'0,"24"0,-24-25,0 25,0 0,0 0,0 0,-1 0,1 0,0 0,0 0</inkml:trace>
  <inkml:trace contextRef="#ctx0" brushRef="#br0" timeOffset="104611.1332">15255 4762,'-25'0,"25"25,0 0,0 0,0 25,0-1,0-24,25 0,-25 24,0-24,0 25,0-25,0-1,0 1,0 0,0 0,0 0</inkml:trace>
  <inkml:trace contextRef="#ctx0" brushRef="#br0" timeOffset="105499.5802">16222 1513,'0'-25,"0"0,0 1,0 48,0 1,0 0,0 0,0 24,0-24,0 0,0 0,0 0,0 0,0-1,0 1,0 0,25 25,-25-26,0 26,0-25,0 0,0-1,0 26,0-25</inkml:trace>
  <inkml:trace contextRef="#ctx0" brushRef="#br0" timeOffset="105959.0394">16222 2406,'0'25,"0"0,0-1,0 26,0-25,0 24,0 1,0 0,0-25,0 24,0-24,0 0,0 0,0-1,25 1,-25 0</inkml:trace>
  <inkml:trace contextRef="#ctx0" brushRef="#br0" timeOffset="106503.9433">16197 3671,'0'25,"0"0,0 0,0 24,25 1,-25-1,0-24,0 25,0-1,0-24,0 0,25 0,-25 0,0-1,0 1,0 0,0 0,0 0</inkml:trace>
  <inkml:trace contextRef="#ctx0" brushRef="#br0" timeOffset="107007.6641">16148 4663,'0'25,"0"0,0 0,0 24,-25-24,25 25,0-1,0-24,0 0,0 0,25 0,-25-1,0 1,25 0,-1-25,-24 25,25-25,0 25,-25-1,0 1,0 0,0 0,0 0,-25-1,25 1,-25 0,1 0,-1 0,0-1,0-24,25 25,-25-25,1 0,-1 0,0-25,0 1,25-26</inkml:trace>
  <inkml:trace contextRef="#ctx0" brushRef="#br0" timeOffset="107199.8001">16148 4837,'25'-25,"-1"25,1 0,0-25,0 25,24-25,-24 25,0 0,25-24,-25 24,-1 0,-48 24</inkml:trace>
  <inkml:trace contextRef="#ctx0" brushRef="#br0" timeOffset="108911.078">16867 1414,'0'25,"0"-1,0 1,0 0,0 0,0 0,0-1,0 1,25 0,-25 0,0 0,0 0,25-1,-25 26,0-25,0 0,0-1,25 1,-25 0,0 0,0 0,0-1,0 1,0 0,24 25,-24-26,0 1,0 0,0 0,0 0,0 24,0-24,0 0,0 0,0-1,0 1,0 25,0-25,0-1,0 1,0 0,0 0,0 0,0-1,0 26,-24-25,24 0,0 0,0-1,0 26,0-25,0 0,0-1,0 1,24 0,-24 0,0 0,0-1,0 1,0 0,0 0,0 0,0-1,0 1,0 0,0 0,0 0,0-1,-24 1,24 0,0 0,0 24,0-24,0 0,0 0,0 0,0-1,0 1,0 0,0 0,0 0,0-1,0 1,0 0,0 0,0 0,0 0,0-1,0 1,0 0,0 0,0 0,0-1,0 1,-25 0,25 0,0 0,0-1,0 1,0 0,0 0,0 0,0-1,0 1,0 0,0 0,0 0,0-1,0 1,0 0,0 0,0 0,0-1,0 1,0 0,0 0,0 0,0-1,0 1,0 0,25 0,-25 0,0-1,0 1,0 0,0 0,0 0,0-1,0 1,0 0,0 0,0 0,24 0,-24-1,0 1,0 0,0 0,0 0,0-1,0 1,0 0,0 0,0 0,0-1,0 1,0 0,0 0,0 0,0-1,25 1,-25 0,0 0,0 0,0-1,0 1,0 0,0 0,0 0,0-50,0 0,-25 25,25-50,-74-24,49 24,25 1</inkml:trace>
  <inkml:trace contextRef="#ctx0" brushRef="#br0" timeOffset="119551.2755">12303 2877,'0'-24,"0"-1,25 25,-25-25,0 0,25 0,-25 1,0-1,25 25,-25-25,0 0,-25 0,25 0,0 1,0-1,-25 0,0 0,0 25,1-25,-1 25,0 0,0 0,0 25,0-25,1 25,-1 0,25 0,-25-1,0 1,25 25,0-25,0 0,0-1,25 1,-25 0,25 0,0 0,-1-1,1 1,25 0,-25 0,0 0,-1-1,1 1,-25 0,25-25,0 25,-25 0,0-1,25-24,-25 25,0 0,0 0,-25-25,25 25,-25-1,0 1,0 0,1 0,24 0,-25-25,0 0,0 24,0-24,0 0,1 0,-1-24,0-1,0 25,25-25,0 0,0 0,0 1,0-1,25 0,-25-25,25 26,0-1,-1 0,1-25,0 26,25-26,-25 25,-1 0,1-24,0 24,0 0,0 0,-1 1,1 24,-25-25,25 25,-25-25,-25 0</inkml:trace>
  <inkml:trace contextRef="#ctx0" brushRef="#br0" timeOffset="130138.9499">13519 1414,'0'-25,"0"50,0 0,0-1,0 1,-25 0,25 25,0-26,-25 26,25 0,0-1,-25 1,25 0,0-1,-25 1,25-25,0 24,0-24,0 0,0 0,0-50,0 0,0 0,0 0,0 1</inkml:trace>
  <inkml:trace contextRef="#ctx0" brushRef="#br0" timeOffset="130743.9507">13419 2580,'-24'0,"24"24,0 26,0-25,0 25,0-1,-25 1,25-1,0 1,-25 0,25-1,0-24,0 0,0 24,0-24,0 0,0 0,0 0,0-50,0 0</inkml:trace>
  <inkml:trace contextRef="#ctx0" brushRef="#br0" timeOffset="131458.8198">13345 3746,'0'-25,"-25"25,25 25,0-1,0 26,0 24,0-24,0 24,0-24,0 0,0-1,-25-24,25 25,0-26,0 26,0-25,0 0,0-1,0 1,0 0</inkml:trace>
  <inkml:trace contextRef="#ctx0" brushRef="#br0" timeOffset="132095.52">13395 4787,'-25'0,"25"25,0 0,0 0,0 0,0 24,-25 1,25-25,0 24,0 1,0-1,0 1,0 0,0-26,0 26,0-25,0 0,0 24,0-24,0 0,0 0,0-50,0 0,25 25,-50-25,25 0</inkml:trace>
  <inkml:trace contextRef="#ctx0" brushRef="#br0" timeOffset="176904.0386">17711 3101,'-25'0,"50"0,-1 0,1 0,0 0,0 0,0-25,-1 25,1 0,0 0,0 25,0-25,-1 0,1 0,0 0,0 0,0 0,-1 0,1 0,0 0,0 0,0 0,-1 0,1 0,0 0,0 0,0 0,-1 0,1 0,0-25,0 25,0 0,-1 0,1 0,0 0,-25 25,25-25,0 0,0 0,-1-25,1 25,0 0,0 0,0 0,-1 0,1 0,0 0,0 0,0 0,-1 0,1 0,0 0,0 0,-25 25,25-25,-1 0,1-25,0 25,0 0,0 0,-1 0,1 0,0 0,0 0,0 0,-1 0,1 0,0 0,0 0,0 0,-25-25,24 25,1 25,0-25,0 0,0 0,-1 0,1 0,0 0,0 0,0 0,0 25,-1-25,-48 0,-1 0,-25 0,25 0</inkml:trace>
  <inkml:trace contextRef="#ctx0" brushRef="#br0" timeOffset="178075.6774">17611 3423,'25'0,"0"0,0 0,0 0,-1 0,1 0,0-25,0 25,0 0,-1 0,1 0,0 0,25 0,-26 0,1 0,0 0,0 0,0-25,-1 25,1 0,0 0,0 0,0 0,-1 0,1 0,0 0,0 0,0 0,-1-24,1 24,0 0,0 0,0 0,-1 0,1 0,0 0,0 0,0 0,0 0,-1 0,1 0,0 0,0 0,0 0,-1 0,1 0,0 0,0 0,0 0,-1 0,1 0,0 0,0 0,0 0,-1 0,1 0,0 0,0 0,0 0,-1 0,1 0,0 0,0 0,0 0,-1 0,1 0,0 0,0 0,0 0,-1 0,1 0,0 0,0 0,0 0,-1 0,1 0,0 0,0 0,0 0,0-25,-1 25,-24 25,25-25,0 0,0 0,0 0,-1 0,1 0,0 0,0 0,0 0,-1 0,1 0,-25-25,25 25,-25 25,-25-25,0 0,1 0</inkml:trace>
  <inkml:trace contextRef="#ctx0" brushRef="#br0" timeOffset="178900.2119">17959 2307,'-25'25,"25"-1,0 1,0 0,0 25,0-26,0 1,0 0,0 0,0 0,0-1,0 1,0 0,0 0,0-50,0 0</inkml:trace>
  <inkml:trace contextRef="#ctx0" brushRef="#br0" timeOffset="179475.6766">17859 2232,'0'-24,"-24"24,-1 24,0 1,0 0,0 0,25 0,-24-25,24 24,-25 1,0 0,25 0,0 24,0-24,0 0,0 0,0 0,0-1,25 1,-25 25,25-25,-1 0,-24-1,25 1,0 0,0-25,24 25,-24 0,0-25,0 0,24 0,-24 0,0 0,0-25,0 25,-1-25,1 0,0 0,-25 1,25-1,-25 0,25 0,-25 0,24-24,-24 24,0-25,0 25,0-24,-24 24,24-25,-25 26,0-1,25 0,-25 0,0 0,1 25,-1 0,0 0,0 0,0 0,1 25,-1-25,0 25,0 0,0 0,25-1,-24-24,24 25,0 0,24-25</inkml:trace>
  <inkml:trace contextRef="#ctx0" brushRef="#br0" timeOffset="179807.506">18628 2332,'-24'0,"-1"24,25 1,-25 0,0 25,0-26,25 1,-25 0,1 25,-1-26,0 1,25 25,-25-25,0 0</inkml:trace>
  <inkml:trace contextRef="#ctx0" brushRef="#br0" timeOffset="179996.044">18355 2356,'0'25,"25"-25,-25 25,0 0,25 0,-25-1,25 1,0 0,-1 0,-24 0,25-1,0 1,0 0,0 0,0-25,-25 25,24-25</inkml:trace>
  <inkml:trace contextRef="#ctx0" brushRef="#br0" timeOffset="180263.8184">18901 2257,'0'0,"-25"0,1 0,-1 25,0-25,0 25,25 0,-25-1,1 26,24 0,0-1,-25 1,25-1,0-24,0 25,0 0,0-26,0 1,25 0,-25 0,24-25,-24 25,25-25,0 24,0-48,0 24</inkml:trace>
  <inkml:trace contextRef="#ctx0" brushRef="#br0" timeOffset="180499.2167">18876 2456,'25'24,"0"-24,0 0,0 0,-1 0,1 0,25 0,-25 0,-1 0,1 0,0 0</inkml:trace>
  <inkml:trace contextRef="#ctx0" brushRef="#br0" timeOffset="180739.2142">19199 2307,'0'25,"0"-1,0 1,0 25,0-25,0 24,0-24,0 25,-25-26,25 1,0 0,0 0,0 0,0 0</inkml:trace>
  <inkml:trace contextRef="#ctx0" brushRef="#br0" timeOffset="181047.5501">19298 2208,'25'24,"0"-24,-25 25,24 0,1 0,-25 0,0-1,25 26,-25-25,0 0,25 24,-25-24,0 25,0-26,0 1,0 25,-25-25,25 24,-25-24,25 0,-25 25,1-26,-1 26,-25-25,1 24</inkml:trace>
  <inkml:trace contextRef="#ctx0" brushRef="#br0" timeOffset="181543.7545">19621 2505,'0'0,"-25"0,50 0,-1 0,1 0,0 0,0 0,24-25,-24 25,0 0,0 0,0 0,-1 0,-48 0,-1 0,0 0</inkml:trace>
  <inkml:trace contextRef="#ctx0" brushRef="#br0" timeOffset="181775.1538">19794 2208,'0'24,"0"1,0 25,-25-1,25 1,0 0,0-26,0 26,0 0,0-1,0-24,0 25,0-25,0-1,0 1,0 0</inkml:trace>
  <inkml:trace contextRef="#ctx0" brushRef="#br0" timeOffset="182255.6949">20166 2505,'-25'-25,"50"25,-25-24,25-1,0 0,0 0,-1 0,1 25,-25-24,25 24,-25-25,0 50,-25-1,25 1,-25 0,25 25,-24-26,24 26,0-25,0 0,0-1,0 1,-25 0,50 0,-25 0,24-25,1-25,0 0,0 0,-25 0,25 1,-25-1,0 0,0 0,24 0</inkml:trace>
  <inkml:trace contextRef="#ctx0" brushRef="#br0" timeOffset="182411.1648">20365 2208,'24'24,"1"1,0-25</inkml:trace>
  <inkml:trace contextRef="#ctx0" brushRef="#br0" timeOffset="182955.9054">20389 2059,'-24'0,"24"-25,-25 25,0-25,0 25,0 0,1 0,24 25,-25-25,0 25,0-25,0 25,25-1,-24 1,-1 0,0 0,0 24,0-24,25 0,-24 25,24-26,-25 1,25 0,0 25,0-26,0 1,25 25,-25-25,24-1,-24 1,25 0,0 0,0 0,0 0,-1-1,1 1,25-25,-25 25,-1-25,1 0,25 0,-25-25,-1 25,1 0,0 0,-25-25,25 1,0 24,-25-25,24 0,-24 0,25 0,-25-24,25 24,-25 0,25 0,-25 0,0-24,0 24,25-25,-25 26,0-1,0-25,-25 25,25-24,0 24,-25 0,0 0,0 1,1 24,-1 0,0 0,0 0,0 0,1 0,-1 24,0-24,-49-24,49 48</inkml:trace>
  <inkml:trace contextRef="#ctx0" brushRef="#br0" timeOffset="183711.9965">19496 3101,'0'-25,"25"25,0 0,0 0,0 0,0 0,-1 0,1 0,0 0,0-25,24 25,-24 0,0 0,0-25,0 25,-1 0,1 0,0 0,0 0,0 0,-1 0,1 0,0 0,0 0,0 0,-1 0,1 0,0 0,0 0,0 0,-1 0,1 0,0 0,0 0,0 0,-1 0,1 0,0 0,0 0,-50 0,0 0,0 0,1 0</inkml:trace>
  <inkml:trace contextRef="#ctx0" brushRef="#br0" timeOffset="184279.629">19794 3349,'-25'0,"50"0,0 0,0-25,0 25,-1 0,1 0,0 0,0 0,-25-25,25 25,-1 0,26 0,-25 0,24-25,-24 25,0 0,0 0,0 0,24 0,-24 0,0 0,0 0,-1-25,1 25,0 0,0 0,0 0,-1 0,1 0,-50 0</inkml:trace>
  <inkml:trace contextRef="#ctx0" brushRef="#br0" timeOffset="185579.5064">17909 1687,'0'-25,"25"25,-25-25,25 0,-1 0,-24 1,25-1,0 0,0 0,-25 0,25 25,-25-24,-25 24,25 24,-25 1,25 25,-25-25,0-1,25 26,0 0,-24-25,24 24,24-24,-24 0,0 0,25-1,0-24,0-24,0-1,-25 0,24 0,-24 0,0 1</inkml:trace>
  <inkml:trace contextRef="#ctx0" brushRef="#br0" timeOffset="185746.8643">18033 1215,'0'25,"25"0,0-25,-1 25,1-25,0 0</inkml:trace>
  <inkml:trace contextRef="#ctx0" brushRef="#br0" timeOffset="185955.0953">18281 1463,'0'-24,"25"48,0-24,-1 0,1 0,0-24,0 24,0 0,-1 0</inkml:trace>
  <inkml:trace contextRef="#ctx0" brushRef="#br0" timeOffset="186151.5139">18231 1612,'25'25,"0"-25,0 0,0 0,-1 0,1 0,0-25,0 25,0 0,-1 0,1 0</inkml:trace>
  <inkml:trace contextRef="#ctx0" brushRef="#br0" timeOffset="186675.4368">18628 1339,'25'0,"0"0,0 0,-25 25,25-25,-25 25,24 0,-24 0,0-1,0 1,0 0,-24 0,-1 24,25-24,-25 0,-25 0,26 0,-1 0,0-25,25 24,-25-24,50 0,0 0,0-24,-1 24,1 0,0 0,0 0,0 0,-50-25</inkml:trace>
  <inkml:trace contextRef="#ctx0" brushRef="#br0" timeOffset="186819.7149">18876 1662,'0'0,"0"25,0 0,0-1,0 1,0 0,0 0,0 0</inkml:trace>
  <inkml:trace contextRef="#ctx0" brushRef="#br0" timeOffset="187211.2291">19124 1364,'25'0,"0"25,-25 0,0 0,25-25,-25 24,0 1,-25 0,25 0,-25 0,0-1,1 1,-1-25,25 25,0-50,25 25,-25-25,24 25,1 0,0 0,0-24,0 24,-1 0,-24 24,25-24,-25 25,0 0,-25 0,25 0,-24 0,-1-1,0 1,0 0,0 0,1-25</inkml:trace>
  <inkml:trace contextRef="#ctx0" brushRef="#br0" timeOffset="187355.1772">19447 1587,'0'25,"0"0,0 0,-25 0</inkml:trace>
  <inkml:trace contextRef="#ctx0" brushRef="#br0" timeOffset="187659.2323">19720 1389,'0'25,"0"0,0-1,0 1,0 0,0 0,0 0,0-1,0 1,0 0,0 0,25 0,-1-25,1 0,0 0,0 0,0 0,-1 0,1 0,0 0,0 0,0-25,-1 25</inkml:trace>
  <inkml:trace contextRef="#ctx0" brushRef="#br0" timeOffset="187859.7781">19993 1364,'-25'0,"25"25,-25 0,25 0,-25-1,25 1,-25 25,25-1,-24 1,24 0,-25 24,0-24,0-1,25 1,-25 24</inkml:trace>
  <inkml:trace contextRef="#ctx0" brushRef="#br0" timeOffset="190355.227">20886 3274,'24'-25,"-24"1,25-1,-25 0,0 0,0 0,25 1,-25-1,-25 0,25 0,0 0,-25 25,25-24,-24 24,-1 0,0 0,0 0,0 0,-24 0,24 24,0 1,0-25,25 25,0 0,25 0,-25-1,25 1,0 0,0 0,-1-25,-24 49,25-24,0 0,0 0,0 0,-25-1,24 1,-24 0,0 0,0 0,-24-1,24 1,-25-25,0 25,0 0,0-25,25 25,-24-25,-1 0,0 0,0-25,0 0,0 25,25-25,-24 25,24-25,0 1,0-1,24 0,-24 0,25 0,0 1,0 24,0-25,0 0,-1 0,1 25,0-25,25 25,-26-24,1-1,0 25</inkml:trace>
  <inkml:trace contextRef="#ctx0" brushRef="#br0" timeOffset="191852.0313">21282 2183,'0'-25,"0"50,0 0,0-1,0 1,0 0,0 0,0 0,0-1,0 1,0 0,25 0,-25 0,0-1,0 1,0 0,0 0,0 0,0 24,0-24,0 0,0 0,0 0,0-1,0 1,0 0,0 0,0 0,0-1,0 1,0 0,0 0,0 0,0-1,0 1,0 0,0 0,0 0,0-1,0 1,0 0,0 0,0 0,0-1,0 1,0 0,0 0,0 0,0-1,0 1,0 0,0 0,0 0,0-1,0 1,0 0,0 0,0 0,0-1,0 1,0 0,0 0,0 0,0 0,0-1,-25 1,25 0,0 0,0 0,0-1,0 1,0 0,0 0,0 0,0-1,0 1,0 0,0 0,0 0,0-1,0 1,0 0,-24 0,24 0,0-1,0 1,0 0,0 0,0 0,0-1,0 1,0 0,0 0,0 0,0-1,0 1,0 0,0 0,0 0,0-1,0 1,0 0,-25-25,25 25,0 0,0-1,0 1,0 0,0 0,0 0,0 0,0-1,0 1,0 0,0 0,0 0,0-1,0 1,-25-25,25 25,0 0,0 0,0-1,0 1,0 0,0 0,0 0,0-1,0 1,0 0,0 0,0 0,0-1,0 1,0 0,0 0,0 0,0-1,0 1,0 0,-25 0,25 0,0-1,0 1,0-50,0 1,25-1,-25-25,0-24,0 24,0-49</inkml:trace>
  <inkml:trace contextRef="#ctx0" brushRef="#br0" timeOffset="192795.1116">21903 2133,'0'-25,"0"1,0 48,-25 1,25 0,0 0,0 24,0 1,0-25,0 24,0-24,0 25,0-25,0-1,0 26,0-25,0 0,0-1,0 1,25-50,-25 1,0-1,0 0,0 0</inkml:trace>
  <inkml:trace contextRef="#ctx0" brushRef="#br0" timeOffset="193375.9468">23019 2158,'0'25,"0"0,0-1,0 1,0 0,-25 0,25 24,0-24,0 25,0-25,0-1,0 1,0 0,-25 0,25 0,0-1,0 1,0-50,0 1,25-1,-25 0</inkml:trace>
  <inkml:trace contextRef="#ctx0" brushRef="#br0" timeOffset="194028.1624">24036 2133,'-25'-25,"25"50,0 0,-25-25,25 25,0 0,0-1,-25 1,25 25,0-25,0-1,-24 26,24-25,0 0,0-1,0 1,-25 0,25 0,0 0,25-50,-25 0,24 0,1 0,0 1</inkml:trace>
  <inkml:trace contextRef="#ctx0" brushRef="#br0" timeOffset="194919.1241">24829 2208,'25'0,"-25"-25,0 50,-25-1,25 1,0 0,0 0,-24 0,24-1,0 1,0 0,0 0,0 0,-25-1,25 1,0 0,0 0,0 0,0-1,-25-24,25 25,0 0,0 0,-25 0,25 0,0-1,0-48,0-1,-25 25</inkml:trace>
  <inkml:trace contextRef="#ctx0" brushRef="#br0" timeOffset="199264.1677">21704 3373,'-25'-24,"0"24,25 24,-24-24,24 25,-25 0,0 0,25 0,-25-1,25 1,0 0,-25 0,25 0,0-1,0 1,0 0,0 25,0-25,0-1,25 1,-25 0,25 0,0 0,0-25,-1 0,1 0,0 0,0 0,0-25,0 0,-1 0,1 0,-25 1,25-1,-25-25,25 25,-25 0,0 1,0-1,0 0,0-25,-25 26,25-1,0 0,-25 0,0 25,25-25,-24 25,-1 0,0 0,0 0,-25 0,26 25,-1-25,25 25,0 0,-25 0,25-1,0 1</inkml:trace>
  <inkml:trace contextRef="#ctx0" brushRef="#br0" timeOffset="200183.3529">22920 3349,'-25'0,"0"0,0 24,25 1,-25-25,1 25,24 0,-25 0,0-1,25 1,-25 0,0 0,0 0,1-1,-1 1,25 0,-25-25,25 25,-25-25,25 25,-25 0,50-50,0 25,0 0,24 0,-24 0,0-25,25 25,-25 0,-1 0,26 0,-25 0,0 0,-1 0,1 0,0 0,0 0,-25 25,-25-25</inkml:trace>
  <inkml:trace contextRef="#ctx0" brushRef="#br0" timeOffset="200427.5212">22944 3349,'25'0,"-25"24,-25 1,25 25,0-25,0 24,-24 1,24-25,0 24,-25 1,25 0,0-26,0 26,0-25,0 0,0-1,-25 1</inkml:trace>
  <inkml:trace contextRef="#ctx0" brushRef="#br0" timeOffset="201064.082">23812 3448,'-24'0,"-1"0,25 25,-25-25,25 24,-25 1,25 0,-25 0,25 24,-24-24,24 0,0 25,0-25,0-1,0 1,24-25,-24 25,25-25,-25 25,25-25,0 0,0-25,-1 0,1 0,0 1,0-1,-25 0,25 0,-25 0,25 0,-25 1,0-1,0 0,0 0,0 0,-25 25,25-24,0-1,-25 0,0 0,0 25,0 25,1 0</inkml:trace>
  <inkml:trace contextRef="#ctx0" brushRef="#br0" timeOffset="201647.8695">24532 3522,'0'0,"-25"25,25 0,-25 0,25-1,0 26,0-25,0 0,0 0,0-1,25 1,-25 0,25 0,0 0,-1-25,1 0,0 0,0 0,0-25,-25 0,24 25,1-25,0 0,-25 1,25-1,-25 0,0 0,0 0,0 0,0 1,0-1,0 0,-25 0,25 0,-25 1,0 24,25-25,-24 25,-1 0,0 0,25 25,-25-25,0 24,-24-24,24 25,0 0</inkml:trace>
  <inkml:trace contextRef="#ctx0" brushRef="#br0" timeOffset="202927.5812">21679 4514,'-25'0,"1"0,-1 0,25 25,0 0,-25 0,25 0,25-1,-25 1,0 0,0 25,25-26,-25 1,24 0,1 0,0 0,0-25,0 0,0 0,-1-25,1 25,-25-25,25 0,0-24,-25 24,25 0,-25-25,0 26,0-1,0 0,0 0,-25-24,25 24,-25 25,0-25,25 0,-25 25,1 0,-1 25,25 0,-25-25,25 25,0-1,25 26</inkml:trace>
  <inkml:trace contextRef="#ctx0" brushRef="#br0" timeOffset="203336.3455">22647 4539,'-25'25,"0"-25,25 25,-25 0,25-1,-25 1,25 25,-24-25,24 24,0-24,24 0,-24 0,25 0,0-1,0 1,0-25,-1 0,1-25,0 1,25-1,-50 0,25-25,-1 25,-24 1,25-26,-25 25,0 0,0 1,0-1,0 0,0 0,-25 0,25 1,-24 24,24-25,-25 25,0 25,0-1,25 1,-25 0</inkml:trace>
  <inkml:trace contextRef="#ctx0" brushRef="#br0" timeOffset="203787.2617">23788 4465,'-25'25,"0"-25,0 24,0 1,1 0,-1 0,0 0,-25-1,26 1,-1 0,25 0,-25-25,25 25,-25-25,25 24,-25-24,50 25,0-50,0 25,0 0,-1 0,26-24,-25 24,24 0,1 0,-25 0,24 0,-24 0,0 0,0 0,-50 0</inkml:trace>
  <inkml:trace contextRef="#ctx0" brushRef="#br0" timeOffset="203955.3268">23763 4514,'0'25,"0"0,0 0,0 0,0 24,0-24,-25 25,25-1,0-24,0 25,0-1,0 1,0-25,0 0,25-1</inkml:trace>
  <inkml:trace contextRef="#ctx0" brushRef="#br0" timeOffset="204448.0078">24581 4539,'0'-25,"-24"50,-1 0,25 0,0 0,-25-1,25 1,-25 0,25 0,0 0,25-1,-25 1,0 0,25 0,-25 0,25-25,-1 25,1-1,0-24,0 0,0-24,-1-1,1 0,0 25,-25-25,25 0,-25 0,0 1,25-1,-25 0,0 0,0 0,0 1,0-1,0 0,-25 0,25 0,0 1,-25-1,0 25,25-25,-25 25,1 0,-1 0,0 25,-74-75,49 75</inkml:trace>
  <inkml:trace contextRef="#ctx0" brushRef="#br0" timeOffset="205127.3645">21630 5606,'-25'-25,"0"25,25 25,-25 0,25-1,0 26,-25-25,25 24,25 1,-25-25,25 0,-25 24,25-24,0 0,24 0,-24-25,0-25,0 25,0-25,-1 0,1 1,0-1,0-25,0 25,-25 0,24-24,-24 24,0 0,0 0,-24-24,24 24,0 0,-25 0,0 25,25-24,-25 24,0 0,1 24,24 1,0 0,0 0,24 0,-24-1</inkml:trace>
  <inkml:trace contextRef="#ctx0" brushRef="#br0" timeOffset="205503.8235">22746 5556,'0'0,"-25"0,0-25,0 25,1 25,-1 0,25 0,-25 0,0-1,25 1,0 25,-25-25,25-1,0 1,0 25,25-25,-25 0,25-1,0-24,-25 25,25-25,-1 0,1-25,0 1,-25-1,25 0,0 0,0 0,-25-24,24 24,-24-25,0 25,0 1,0-1,0-25,0 25,-24 1,24-26,-25 25,0 25,25-25,-25 25,25 25,-25-25,25 25</inkml:trace>
  <inkml:trace contextRef="#ctx0" brushRef="#br0" timeOffset="205984.237">23639 5631,'-25'0,"25"24,-25 1,25 0,-25 0,25 24,-24-24,24 0,0 25,0-25,0-1,24 1,-24 0,25-25,0 0,0 0,0-25,-1 0,1 25,-25-49,25 24,0 0,-25 0,25 0,-25 1,0-1,0 0,24 0,-24 0,-24 1,24-1,0 0,-25 0,0 25,0 0,0 25,25 0</inkml:trace>
  <inkml:trace contextRef="#ctx0" brushRef="#br0" timeOffset="206519.4444">24705 5507,'0'-25,"-24"50,-1-1,0 1,0 0,0 0,1 0,-1-1,0-24,0 25,0 0,1 0,-1 0,25-1,-25-24,25 25,-25-25,50 0,0 0,-25-25,25 25,-1 0,1 0,0 0,0-24,24 24,-24 0,25 0,-25 0,24 0,-24 0,25 0,-26 24,1-24,0 0,0 0,-25 25,-25-25,0 0</inkml:trace>
  <inkml:trace contextRef="#ctx0" brushRef="#br0" timeOffset="206775.6737">24705 5407,'25'25,"-25"0,0 0,0 0,0 24,0-24,0 25,0-1,-25 1,25-1,0 1,0 0,0-1,0-24,0 25,0-25,0-1,0 1,0-50,0 1</inkml:trace>
  <inkml:trace contextRef="#ctx0" brushRef="#br0" timeOffset="207427.5323">25078 2505,'24'25,"1"-25,0-25,0 0,0-24,-1-1,1 25,0 1,-25-1,0 0,-25 0,0 0,25-24,0 24,25 0,-25 25,-49 0,24 25,0-25</inkml:trace>
  <inkml:trace contextRef="#ctx0" brushRef="#br0" timeOffset="212054.9573">25202 2232,'-25'25,"25"0,0 0,0 0,0 24,0-24,-25 0,25 0,0-1,0 1,0 25,0-25,0-1,0 26,0-25,0 25,0-26,0 1,0 0,0 0,0 0,0-1,0 26,0-25,0 0,-25-1,25 26,0-25,0 0,0 24,0-24,0 0,0 0,0-1,0 26,0-25,-25 0,25-1,0 1,0 0,0 25,0-26,0 1,0 25,25-25,-25-1,0 1,0 25,0-25,0 0,0-1,-25 26,25-25,25 24,-50-24,25 0,0 0,0 24,0-24,0 0,0 0,0 0,0 24,0-24,0 0,-24 0,24-1,24 26,-24-25,0 0,0-1,0 26,0-25,0 0,0-1,0 1,0 0,0 0,0 24,25-24,-25 0,0 0,-25 0,50 24,-50-24,25 0,0 0,0 24,0-24,0 0,0 25,0-26,0 1,25 0,-25 0,0 0,0 24,-25-24,50 0,-50 0,25 24,0-24,0 0,0 24,0-24,0 0,0 0,0 24,0-24,0 0,0 0,0 24,0-24,0 0,0 0,0 24,0-24,0 0,0 25,0-25,0-1,-24-73</inkml:trace>
  <inkml:trace contextRef="#ctx0" brushRef="#br0" timeOffset="214979.5769">6300 7689,'25'25,"0"-25,0 0,0 0,24 0,-24 0,0 0,0 0,-1 0,1-25,0 25,0 0,0 0,-25-24,0 48</inkml:trace>
  <inkml:trace contextRef="#ctx0" brushRef="#br0" timeOffset="215163.2728">6325 7937,'25'0,"0"0,0-24,-1 24,26 0,-25 0,24 0,-24 0,0-25,0 25,0 0,-1 0,1 0</inkml:trace>
  <inkml:trace contextRef="#ctx0" brushRef="#br0" timeOffset="215579.4856">7243 7640,'0'0,"-25"0,25-25,0 0,0 0,-25 1,25-1,0 0,-24 0,-1 25,25-25,-25 1,0 24,0-25,1 25,-1 0,0 0,25 25,-25-25,25 24,-25-24,25 25,0 0,25 0,-25 24,25-24,-25 25,25-25,0 24,-25 1,24-1,1 1,0 0,0-26,-25 26,25-25,-25 25,0-26,0 1,0 25,0-25,-25-1,0 1,0 0,0-25,1 0,24-25,-25 25,0 0,25-25,-25 1,25-1,0 0,0 0,0-24,0 24,25-25,0 25,-25 0,25 1,-1-26,1 50,25-25,-25 0,-1 1,1 24,0-25,0 0</inkml:trace>
  <inkml:trace contextRef="#ctx0" brushRef="#br0" timeOffset="215788.0784">7590 7615,'-25'0,"25"25,-24 0,24-1,-25 1,0 0,25 25,-25-1,0-24,1 25,24-26,-25 1,25 0,-25-25</inkml:trace>
  <inkml:trace contextRef="#ctx0" brushRef="#br0" timeOffset="215979.5595">7367 7640,'25'25,"0"-1,-1 1,1 0,0 0,0 0,0-1,-1 1,-24 0,25-25,-25 25,25-25</inkml:trace>
  <inkml:trace contextRef="#ctx0" brushRef="#br0" timeOffset="216770.9798">8235 7243,'-25'0,"25"25,-24 0,24-1,-25 26,0 0,0-1,-24 1,24-1,0 1,0-25,-25 24,26 1,-1-25,0 24,25-24,-25 0,25 0,25-25,0 0,24 0,-24 0,25 0,0 0,-1-25,1 25,-25 0,24 0,-24 0,25 0,-26 0,26 0,-25 0,0 0,-50 0,0 0,0 0,0-25,1 25,24-25</inkml:trace>
  <inkml:trace contextRef="#ctx0" brushRef="#br0" timeOffset="217007.2801">8235 7317,'0'25,"0"25,0-25,0 24,0 26,-25-26,25 26,0-1,0 0,0 1,0-1,-24-24,24 0,0-1,0 1,0-25,0-1,24 1,-24-50,0 1</inkml:trace>
  <inkml:trace contextRef="#ctx0" brushRef="#br0" timeOffset="217495.2225">8533 6970,'25'-25,"-1"25,1 0,0 25,-25 0,25-25,-25 25,25 0,-50-1,25 1,-25-25,25 25,-25-25,0 25,1 0,48-25,1 0,-25 24,25-24,0 25,0 0,-25 0,0 0,-25-1,25 1,-25 0,0 0,0 0,1-25,24 24,-25-24</inkml:trace>
  <inkml:trace contextRef="#ctx0" brushRef="#br0" timeOffset="360724.3937">3473 8954,'-25'0,"25"-24,0 48,0 1,0 0,0 0,0 0,0 0,0-1,0 1,0 25,0-25,0-1,0 26,0-25,0 0,0-1,0 1,0 0,0 0,0 0,0-1,0 1,0 0,0 0,0 0,0-1,0 1,0 0,0 0,0 0,0-1,0 1,0 0,0 0,0 0,0-1,0 1,0 0,0 0,0 0,0-1,0 1,0 0,0 0,0 0,0 0,0-1,-25 1,25 0,0 0,25-25,-25 25,0-1,0 1,0 0,0 0,0 0,0-1,-25 1,25 0,0 0,0 0,0-1,0 1,0 0,0 0,0 0,0-1,0 1,0 0,0 0,0 0,0-1,0 1,0 0,0 0,0 0,0-1,0 1,0 0,0 0,-25-25,25 25,0-1,0 1,0 0,0 0,0 0,0-1,0 1,0 0,0 0,0 0,0-50,0 0,0 0,0 0</inkml:trace>
  <inkml:trace contextRef="#ctx0" brushRef="#br0" timeOffset="361679.706">4217 9004,'0'-25,"0"0,0 1,0-1,0 0,0 0,0 0,-25 1,25-1,0 0,-25 25,25-25,-25 25,1-25,-1 25,0 25,0 0,0 0,1 0,24-1,-25 26,25 0,-25-1,25 1,0-25,0 0,25-1,-25 1,0 0,25-25,-1 25,1-50,0 25,0-25,0 0,-25 1,24-26,1 25,-25 0,25-24,-25 24,25 0,-25 0,0 0,0 1,0-1,-25 50,25-1,25-24,-25 50,0-25,0 24,0-24,0 25,25-25,-25 0,0-1,0 1,24-25,1 25,0 0,-25-75,25 50</inkml:trace>
  <inkml:trace contextRef="#ctx0" brushRef="#br0" timeOffset="362404.3583">5308 9996,'0'-25,"0"1,0-1,-25 0,25 0,-24 0,24 1,-25 24,0-25,0 50,0-25,1 24,-1-24,25 25,-25 0,0 25,25-26,-25 26,25-25,0 25,0-26,0 1,0 0,0 0,25 0,0-25,0 0,-25-25,25 25,-1-25,1-25,0 26,-25-1,25-25,-25 25,25 0,-25-24,0 24,24 25,-24-25,-24 50,24 0,0 0,0-1,0 1,24 0,-24 0,0 25,25-26,-25 1,0 0,25 0,-25 0,25-1,0-24,-25 25,24-25</inkml:trace>
  <inkml:trace contextRef="#ctx0" brushRef="#br0" timeOffset="363083.5091">6052 10840,'0'-25,"0"0,0 0,-24 0,24 1,-25 24,0-25,0 25,25 25,-25-1,1 1,-1 25,0-1,0 1,25 0,-25-1,25 1,0-1,0-24,0 25,0-25,25 0,0-25,0 0,0-25,-1 0,-24-25,25 25,0-24,0 24,-25-25,25 26,-25-26,24 25,-24 0,-24 25,24 25,0 25,0-25,0-1,0 26,0 0,24-26,-24 26,25-25,-25 25,25-26,0 1,-25-50,25 50,-1 0</inkml:trace>
  <inkml:trace contextRef="#ctx0" brushRef="#br0" timeOffset="363644.1962">6871 11906,'0'-25,"0"1,0-1,0 0,0 0,0 0,-25 1,0 24,0 0,1 0,24 24,-25 1,25 25,-25-25,25 24,-25-24,25 0,0 24,0-24,0 0,0 0,25 0,0-25,0 0,-1-25,1 0,-25 0,25 0,0 1,-25-26,25 25,-25 0,0 1,25-1,-25 0,0 0,0 50,0 0,0 0,24-1,-24 1,25 0,-25 0,25 0,0-1,0 1,-1-25,1 0,25 25,-25-50,-1 25,1-25</inkml:trace>
  <inkml:trace contextRef="#ctx0" brushRef="#br0" timeOffset="364884.3638">7665 8706,'-25'0,"50"25,-25 0,0 0,0 0,0-1,0 1,0 0,24 25,-24-26,0 1,0 0,0 0,0 25,0-26,0 1,0 0,0 25,25-26,-25 26,0-25,0 24,0 1,0-25,0 24,0-24,0 25,0-25,0 24,0-24,0 25,0-26,0 1,0 25,0-25,0 24,0-24,0 0,25 24,-25 1,0-25,0 25,0-26,0 1,0 25,0-25,0-1,0 26,0-25,0 24,0 1,0-25,0 24,0-24,0 25,25-25,-25 24,0 1,0-25,0 24,0-24,0 25,0-26,0 1,0 25,0-25,0-1,0 1,0 0,25 0,-25 24,0-24,0 0,0 25,0-25,0-1,0 1,0 0,0 0,0 24,0-24,0 0,0 0,0 0,0-1,0 1,24 0,-24 0,0 0,0-1,0 1,0 0,0 0,0 0,0-1,0 1,0 0,0 0,0 0,0-1,0 1,0 0,0 0,0 0,0-1,0 1,0 0,0 0,0 0,0-1,-24-48,24-1,-25-25,0 1</inkml:trace>
  <inkml:trace contextRef="#ctx0" brushRef="#br0" timeOffset="365763.6284">3398 10988,'25'25,"-25"0,0 0,0 0,0-1,0 1,0 0,-25 0,25 0,0 0,25-1,-25 1,0 0,0 25,0-26,0 1,0 0,0 0,0 24,0-24,0 0,0 0,0 0,0 24,0-24,0 25,0-1,0-24,0 0,0 24,0-24,0 0,0 0,0 0,0-1,0 1,0 0,-25-25,25-25</inkml:trace>
  <inkml:trace contextRef="#ctx0" brushRef="#br0" timeOffset="366371.4853">3497 8384,'-24'0,"24"-25,0 50,0 0,0 0,0-1,0 26,0 0,0-26,0 26,0 0,0-1,0 1,0-1,0 1,0 0,0-1</inkml:trace>
  <inkml:trace contextRef="#ctx0" brushRef="#br0" timeOffset="367624.0032">5184 8558,'-25'0,"25"24,0 26,25-25,-25 24,0 1,0 0,0 24,0-24,0-1,0 1,0-25,0 0,0-1,0 1,0-50,0 1,0-1,0 0,0 0,0 0,0 0,25 1,-25-1,0 0,25 0,-25 0,25 25,-1-24,1 48,0-24,0 25,-25 0,0 0,25 0,-25-1,0 1,0 0,-25 0,0 0,0 0,25-1,-25 1,1-25,-1 0,25 25,-25-25,0 0,0-25,25 0</inkml:trace>
  <inkml:trace contextRef="#ctx0" brushRef="#br0" timeOffset="368264.2709">6052 8682,'25'24,"-25"1,0 0,0 25,0-1,0 1,0 24,0-24,0 0,0-1,0 1,0-25,0-1,0 1,0 0,0-50,0 0,0 1,0-1,0-25,0 1,25 24,-25 0,0 0,25 0,-25 0,25 1,-1 24,1 0,0 24,0-24,-25 25,0 0,25 0,-25 0,0 0,0-1,-25 1,25 0,-25 0,0 0,0-1,25 1,-24 0,-1-25,0-25</inkml:trace>
  <inkml:trace contextRef="#ctx0" brushRef="#br0" timeOffset="368951.4732">7045 8632,'0'0,"0"-25,-25 25,50 0,-25 25,0 25,0-26,0 26,0 0,24-1,-24 26,0-26,0 1,0-25,0 0,0 24,0-24,0 0,0-50,-24 0,24 0,0-24,24 24,-24 0,0-25,0 26,0-1,25 0,-25 0,25 25,0-25,0 25,-1 25,1-25,0 25,0 0,-25 0,25-1,-25 1,24 0,-24 0,-24 0,24 0,0-1,-25 1,25 0,-25 0,0 0,0-1,1 1,-26-25,25 25,0-25,1 0,-1 0,-25 0</inkml:trace>
  <inkml:trace contextRef="#ctx0" brushRef="#br0" timeOffset="369699.3211">4167 9575,'-25'0,"25"24,0 1,0 25,25-1,-25 1,0 0,0 24,0-24,0 24,0-24,0-1,0 1,0-25,0 0,0-50,0 0,0 0,0-24,0-1,0 25,0-25,0 1,25 24,-25 0,0 0,25 1,0-1,-1 25,1 0,0 25,-25-1,25 1,-25 0,25 0,-25 24,0-24,0 0,-25 0,25 0,0 0,-25-1,0 1,25 0,-25 0,1 0,-1-1,0-24,0-24,0 24,25-25</inkml:trace>
  <inkml:trace contextRef="#ctx0" brushRef="#br0" timeOffset="370424.3539">6127 9575,'0'24,"0"1,0 0,0 0,0 24,0 1,0 0,0-1,0 1,0-25,0 24,-25-24,25 0,0-50,0 0,25-24,-25 24,0 0,0 0,25 0,-25 1,0-1,24 25,1-25,0 25,0 25,0-25,-25 25,24-1,-24 1,0 0,25 0,-50 0,25-1,0 1,0 0,-24 0,24 0,-25 0,0-1,25 1,-25-25,0 0,1-25,-26-24,25 24</inkml:trace>
  <inkml:trace contextRef="#ctx0" brushRef="#br0" timeOffset="370979.5049">7045 9525,'0'-25,"0"50,0 0,0 0,0 24,0 1,-25-1,25 1,0 24,0-24,0-25,0 24,0 1,0-25,0 0,0 0,0-50,0 0,25-124,-25 124,0 0,0 1,24-1,1 0,0 25,0 0,0 25,-25 0,24-25,1 24,-25 1,25 0,-25 0,0 0,0-1,0 1,0 0,-25 0,25 0,-25 0,25-1,-24 1,-1-25,-25 50,25-25,-24-25,24 24,-25-24,1 0</inkml:trace>
  <inkml:trace contextRef="#ctx0" brushRef="#br0" timeOffset="371727.9985">4242 10567,'0'25,"0"-1,0 1,0 25,0-1,0 1,0 24,0-24,0 0,0-1,0-24,0 0,0 0,0-1,0 1,0-50,0 1,0-1,0-25,0 25,0-24,0 24,0 0,24 0,-24 1,0-1,25 0,0 25,0-25,0 25,-25 25,24-25,1 25,-25 0,25-1,-25 1,0 0,0 0,0 0,0-1,0 1,0 0,-25 0,25 0,-25-1,25 1,-24-25,-1 25,0-25,25-25,-25 25,25-25,-25 1</inkml:trace>
  <inkml:trace contextRef="#ctx0" brushRef="#br0" timeOffset="372271.4861">5085 10592,'0'0,"-25"-25,50 50,-25-1,0 26,0 0,0-1,0 1,0-1,0 1,0 0,-25-1,25 1,0-1,0-24,25-25,-25 25,0-50,0 0,0 1,0-1,0 0,0 0,0-24,0 24,25 0,-25 0,25 0,-25 1,24 24,-24-25,25 25,0 0,-25 25,25-25,-25 24,25-24,-25 25,24 0,-24 0,0 0,0-1,0 1,0 0,-24 0,-1 0,0-1,25 1,-25 0,0 0,1-25,-1 0,0 0</inkml:trace>
  <inkml:trace contextRef="#ctx0" brushRef="#br0" timeOffset="373011.4802">7020 10542,'-25'-25,"25"50,0 0,0 0,0 24,0 1,25-1,-25 1,0 0,0-1,0 26,0-51,0 26,0-25,0 0,25-25,-25-25,-25 0,50 0,-25-24,0-1,0 25,0-24,0 24,24 0,-24 0,25 0,-25 1,25 24,0 0,0 24,-1 1,1 0,-25 0,25 0,-25-1,0 1,0 0,0 0,0 0,-25-1,25 1,-25 0,25 0,-24-25,-1 25,0-1,0-24,0 0,1 0,-1 0,-25-24,25-1,-24 0</inkml:trace>
  <inkml:trace contextRef="#ctx0" brushRef="#br0" timeOffset="373747.607">4266 11559,'0'0,"-24"0,24 25,0 0,0 24,0 1,0-1,0 1,0 24,0-24,0 24,0-24,0 0,0-26,0 1,0 0,0-50,0 0,0 1,0-1,0-25,0 1,0 24,0-25,24 25,-24 1,0-1,25 25,-25-25,25 25,0-25,-25 50,25-25,-1 0,-24 25,25 0,-25-1,0 26,25-25,-25 0,0-1,-25 26,25-25,0 0,-25-1,25 1,-24 0,-1 0,25 0,-25-25,0 0,0 0,1-25,24 0,-25 0,25 0</inkml:trace>
  <inkml:trace contextRef="#ctx0" brushRef="#br0" timeOffset="374219.8864">5011 11559,'0'25,"0"0,0-1,0 26,0 0,0-1,0 1,0 24,0-24,0-1,0 1,0 0,0-26,0 1,0 0,0-50,0 0,0 1,0-1,0-25,0 25,0-24,24 24,-24 0,0 0,25 25,-25-24,25 24,0 0,0 0,-1 24,1 1,-25 0,25 0,-25 0,0-1,0 1,0 0,-25 0,25 0,-25-1,1-24,-1 25,0 0,0 0,0 0,1-25,-1 0</inkml:trace>
  <inkml:trace contextRef="#ctx0" brushRef="#br0" timeOffset="374776.3775">5804 11534,'0'25,"0"0,0 0,25 24,-25 1,0-1,0 1,0 24,0-24,0 24,0-24,25 0,-25-1,0-24,0 0,0-50,0 0,0-24,0 24,0-25,25 25,-25-24,25-1,-1 25,-24 1,25-1,0 25,0-25,0 50,-1-25,-24 25,25-25,0 24,-25 1,25 0,-25 0,0 0,25-1,-25 26,-25-25,25 0,0-1,-25 26,0-25,0 0,1 0,-1-1,0-24,0 25,0 0,1-25,-1 0,0-25,0 25,0-49</inkml:trace>
  <inkml:trace contextRef="#ctx0" brushRef="#br0" timeOffset="375427.8369">8310 10170,'-25'-25,"50"25,-1 0,1 0,0 0,25 0,-1 0,1 0,-1-25,1 25,0 0,-1 0,1 0,-1 0,1-24,0 24,-26 0,1 0,0 0,0 0,-50 0,0 0,0 0,1 24,-26-24,25 0</inkml:trace>
  <inkml:trace contextRef="#ctx0" brushRef="#br0" timeOffset="375963.7029">8310 10418,'0'0,"-25"0,50 0,-1 0,1 0,0 0,0 0,24 0,-24 0,25 0,-25 0,24-25,1 25,-1 0,-24 0,25 0,-1 0,-24-25,25 25,-25 0,24 0,-24 0,0-24,0 24,0 0,-1 0,1 0,-50 0,1 0</inkml:trace>
  <inkml:trace contextRef="#ctx0" brushRef="#br0" timeOffset="382879.9871">10319 9971,'0'0,"0"-24,-25-1,25 0,0 0,0 0,-25 1,25-1,-25 0,1 0,-1 25,0 0,-25 0,26 25,-1 0,0 24,0 1,0 24,0-24,25 25,-24-1,24-24,0 24,24-49,-24 24,25-24,-25 0,25-25,0 25,0-25,0-25,-1 25,-24-25,25 0,0 1,0-1,0 0,-1-25,-24 1,25 24,0-25,-25 1,0 24,25-25,-25 25,0-24,0 24,-25 0,25 50,0 25,0-26,0 26,0-25,0 25,0-1,0 1,25-25,-25-1,25 1,-25 0,24 0,-24 0,25-25,0 24,0-24,0 0,-1 0</inkml:trace>
  <inkml:trace contextRef="#ctx0" brushRef="#br0" timeOffset="383516.3585">10666 10021,'-25'0,"0"-25,1 50,48-25,1 0,25 0,-25 0,-1 0,26 0,-25 0,0 0,-1 0,1 0,0-25,0 25,0 0,-1 0,1 0,-50-25,1 25,24 25,-25-25,0-25,0 25</inkml:trace>
  <inkml:trace contextRef="#ctx0" brushRef="#br0" timeOffset="383772.2118">10815 9773,'0'25,"0"0,0 24,0-24,0 25,0-1,0 26,0-26,0-24,-25 25,25-25,0-1,0 1,25 0,-25 0,0-50</inkml:trace>
  <inkml:trace contextRef="#ctx0" brushRef="#br0" timeOffset="384371.7649">11187 9823,'0'-25,"25"25,0 0,-1 0,1 0,0 25,0-25,0 24,-1 1,-24 0,0 0,0 0,-24-25,24 24,-25 1,0 0,0 0,0 0,1 0,-1-1,0-24,0 0,25-24,25 24,0 0,0-25,-1 25,1 0,0-25,0 50,0-25,-1 25,1-25,-25 24,0 1,0 0,0 0,0 0,-25-1,1 1,24 0,-25 0,0-25,25 25,-25-25,25 24</inkml:trace>
  <inkml:trace contextRef="#ctx0" brushRef="#br0" timeOffset="384831.3607">11633 9575,'0'24,"0"1,0 0,0 0,0 49,0-24,0-1,0 26,0-26,0 26,0-25,0-1,0 1,0-25,0-1,0 1,0-50,0 1,25-1,-25 0,0-25,25 26,-25-1,0 0,25-25,-25 25,25 1,-1-1,1 25,0 0,0 0,0 25,-1-25,-24 24,25 1,-25 0,0 0,0 0,0 24,0-24,0 0,0 0,-25 0,25-1,-24 1,-1 0,0 0,0 0,0-1,1 1,-1-25,25 25,-25-50,0 25,-24-25</inkml:trace>
  <inkml:trace contextRef="#ctx0" brushRef="#br0" timeOffset="385607.4866">9823 9500,'-25'25,"25"0,-25 0,25 24,-25 1,0-1,25 26,-24-26,24 26,-25-1,25 1,-25-1,25-24,0 24,25-24,-25-1,25 1,-25 0,24-1,1-24,25 25,-1-26,1 1,0 0,-1-25</inkml:trace>
  <inkml:trace contextRef="#ctx0" brushRef="#br0" timeOffset="386215.3865">11931 9525,'25'0,"0"25,-1 0,1-1,0 1,0 0,0 25,-1-1,-24-24,25 25,0-1,-25-24,25 25,-25-26,0 26,0-25,0 25,0-26,-25 26,25-25,-25 24,0-24,25 25,-24-25,-26 24,25-24</inkml:trace>
  <inkml:trace contextRef="#ctx0" brushRef="#br0" timeOffset="389379.3747">12626 9475,'0'-24,"0"-1,-25 25,0 25,0-1,25 1,-25 0,1 25,-1-1,0 1,25 24,-25-24,25 24,0 1,0-26,0 1,0 24,0-49,25 25,-25-25,25 24,0-24,-25 0,24-25,1 25,0-25,0 24,0-24,-1 0,1-24,0-1,0 0</inkml:trace>
  <inkml:trace contextRef="#ctx0" brushRef="#br0" timeOffset="390203.4973">13097 9897,'0'0,"0"-25,0 0,0 1,25-1,-25 0,0 0,0 0,0 1,0-1,-25 25,0-25,0 0,0 50,1 0,-1 0,0-1,0 26,0 0,1-1,24 1,0-1,0 1,0-25,0 25,0-26,0 1,24 0,1 0,0-50,0 25,-25-25,25 0,-1 1,-24-26,25 25,0-25,-25 26,0-1,25-25,-25 25,0 1,0-1,0 50,0-1,0 1,0 0,0 25,0-26,0 1,0 25,25-25,-1 0,-24-1,25-24,0 0,0 0,-25-24</inkml:trace>
  <inkml:trace contextRef="#ctx0" brushRef="#br0" timeOffset="390395.5135">13295 9823,'-24'24,"48"-24,1 25,0-25,0 0,0 0,-1 0,1 0,0 0,0 0,0 0,-1 0,1 0,-25 25,25-25,0 0,-50-50</inkml:trace>
  <inkml:trace contextRef="#ctx0" brushRef="#br0" timeOffset="390823.4343">13742 9401,'0'25,"-25"0,25-1,0 1,0 0,0 49,0-24,-25 24,25-24,0 24,0-24,0 24,0-24,0 0,0-25,0-1,0 1,0-50,0 1,0-26,25 25,-25-25,0 1,0 24,25-25,-25 26,25-1,-25 0,24 25,-24-25,25 0,0 25,0 0,-25 25,25 0,-25 0,24 0,-24-1,25 1,-25 0,0 0,0 0,0 24,0-24,0 0,0 0,-25 0,1-1,-76 26,76-25,-1-25,0-25,0 25,25-25</inkml:trace>
  <inkml:trace contextRef="#ctx0" brushRef="#br0" timeOffset="391087.7427">13990 9327,'25'0,"-1"24,1 1,-25 25,25-25,0 24,0-24,-1 25,1-1,-25 26,25-26,0-24,-25 25,0-1,0 1,0-1,-25 1,25 0,-25-25,0 24,1 1,-26-1,0 1,26-25,-26 0</inkml:trace>
  <inkml:trace contextRef="#ctx0" brushRef="#br0" timeOffset="391972.5693">14511 8905,'-25'0,"50"0,-25 25,25-25,-1 0,1 24,0 1,0 0,-25 0,0 0,-25 0,0-1,0 1,1-25,-1 25,0-25,25 25,-25-25,0 0,50-25,0 25,0 0,0 0,-1-25,1 25,0 0,0 0,0 25,-25 0,24-25,-24 25,0-1,-24 1,24 0,-25 0,25 0,-25-1,25 1,-25-25,0 25,1-25,-1 0,0-50,25 26</inkml:trace>
  <inkml:trace contextRef="#ctx0" brushRef="#br0" timeOffset="395631.4471">3423 13816,'0'-25,"-25"1,25-1,0 50,0-1,0 1,0 0,0 0,0 0,0 24,0-24,0 25,-25-26,25 26,0 0,0-1,0-24,0 25,0-1,0 1,0-25,0 24,0 1,0 0,-24-1,24 1,0-1,0 1,0-25,0 24,0 1,0 0,0-1,0-24,0 25,0-1,0-24,0 25,0-26,0 1,0 25,0-1,0 1,0-25,0 25,0-1,0-24,-25 0,25 24,0-24,0 25,0-25,0 24,0-24,0 0,0 24,0-24,0 0,0 25,0-26,0 26,0-25,0 0,0-1,0 1,0 0,0 25,0-26,0 1,0 0,0 25,0-26,-25-24,25 25,0 25,0-25,0 0,0 24,0-24,0 0,0 0,0 24,0-24,0 0,0 0,0-1,0 1,0 0,0 25,0-26,0 1,0 25,0-25,0-1,0 26,0-25,0 0,0-1,0 26,0-25,0 24,-25-49,25 25,0 0,0 25,0-26,0 1,0 0,0-50,0-24,-25-1,25 0</inkml:trace>
  <inkml:trace contextRef="#ctx0" brushRef="#br0" timeOffset="396855.6167">4266 13866,'0'-25,"0"0,0 0,0 1,0-1,-24 0,-1 0,0 0,0 25,25-24,-25 24,1 0,24 24,-25-24,0 25,0 0,25 0,-25 24,25 1,0-25,-24 24,24-24,0 0,0 25,24-26,-24 1,25 0,0 0,0-25,0-25,-1 25,-24-25,25 0,0 1,-25-1,25-25,0 25,-25 1,24-26,-24 25,0 0,25 25,-50-24,25-1,0 0,-24 50,24 0,0-1,0 1,0 0,0 0,0 0,0-1,0 1,0 0,24 0,-24 0,25-1,-25 1,25-25,0 25,0-25,-1 0,1 0,0 0</inkml:trace>
  <inkml:trace contextRef="#ctx0" brushRef="#br0" timeOffset="397744.4454">5085 14387,'0'-25,"-25"25,25-25,0 0,0 0,-25 25,1-24,-1 24,0 0,0 24,0-24,1 25,24 0,-25 25,25-25,-25 24,25 1,0-1,0 1,0-25,25 24,-25-24,25 0,-1 0,1-25,0 0,0 0,-25-25,25 25,-1-25,1-24,0 24,-25 0,25-25,-25 26,0-26,0 25,25 0,-25 1,0-1,-25 0,25 0,-25 25,25 25,0 0,0 0,0-1,0 26,0 0,25-26,-25 26,0-25,25 0,-25-1,24 1,1 0,0 0,0-25,0 25,-1-25,1 0,0 0</inkml:trace>
  <inkml:trace contextRef="#ctx0" brushRef="#br0" timeOffset="398831.5234">4862 13444,'0'25,"0"0,0 24,0 1,0 0,0-1,25 26,-25-1,0-24,0-1,0 1,24-1,-24-24,0 0,0 0,0-50,0 0,0 0,0 1,0-26,0 25,0 0,0-24,0 24,0 0,0 0,25 25,-25-24,25-1,0 25,0 0,-1 25,1-1,-25 1,25-25,-25 25,0 0,0 0,0-1,0 1,-25 0,0 0,25 0,-24-1,-1 1,0 0,0-25,0 25,1-25,24-25,0 0</inkml:trace>
  <inkml:trace contextRef="#ctx0" brushRef="#br0" timeOffset="399043.9379">5457 13940,'25'0,"0"0,-1 0,1-25,0 1</inkml:trace>
  <inkml:trace contextRef="#ctx0" brushRef="#br0" timeOffset="399144.4002">5730 13915,'25'0,"-1"0,1 0,-25-24,25 24,-25-25,25 25,-25-25,25 25</inkml:trace>
  <inkml:trace contextRef="#ctx0" brushRef="#br0" timeOffset="399256.4336">5978 13841,'25'25,"0"-25,-1 0,1 0,0 0,0 0,0 0,-25-25,24 25,-24-25</inkml:trace>
  <inkml:trace contextRef="#ctx0" brushRef="#br0" timeOffset="399983.4985">6896 13395,'-25'-25,"25"50,0-1,0 26,0 0,0 24,0-24,0 24,0 0,0 1,0-26,0 1,0 0,25-26,-25 1,0 0,0 0,0-50,0 0,0-24,0 24,0-25,0 1,25 24,-25-25,24 25,-24 1,25-1,-25 0,25 25,-25-25,25 25,0 0,-25 25,24-25,-24 25,25 0,-25-1,25 1,-25 0,0 0,0 0,-25-1,25 1,0 0,0 0,-25-25,25 25,-24-1,-1 1,0-25,25 25,-25-25,0 25,1-25,-26 0,25 0,0-25</inkml:trace>
  <inkml:trace contextRef="#ctx0" brushRef="#br0" timeOffset="401119.5314">4093 14337,'0'0,"-25"-25,50 50,-25 0,0 0,0 24,0-24,0 50,0-26,0 1,25-1,-25 1,0 0,0-26,0 1,0 0,0-50,0 0,0 1,0-1,0 0,0-25,0 26,24-26,-24 25,0 0,25 1,-25-1,25 25,0 0,0 0,-1 0,-24 25,25-25,0 24,-25 1,0 0,25 0,-25 0,0-1,0 1,-25 0,25 0,-25 0,25-1,-25 1,1-25,24 25,-25 0,0-25,25 25,-25-25,0-25</inkml:trace>
  <inkml:trace contextRef="#ctx0" brushRef="#br0" timeOffset="401488.1805">5606 14585,'0'0,"25"25,-1-25,-24 25,25-25,0-25</inkml:trace>
  <inkml:trace contextRef="#ctx0" brushRef="#br0" timeOffset="401647.5365">5953 14610,'25'-25,"0"25,-25-25,25 25,-1 0,1-24,0 24,0 0,0 0,-1 24,1 1,-50-74,25 73</inkml:trace>
  <inkml:trace contextRef="#ctx0" brushRef="#br0" timeOffset="402255.3741">7020 14163,'-25'0,"25"25,-25 0,25 25,0-1,0 1,0 0,0-1,0 26,0-26,0 1,0-1,0-24,0 0,25-25,-50-25,25 0,0 1,0-1,0-25,0 1,25 24,-25 0,0 0,0 0,25 1,0 24,-25-25,24 25,1 0,0 25,0-25,0 24,-25 1,24 0,-24 0,0 0,0-1,0 1,0 0,-24 0,24 0,-25-1,25 1,-25 0,0 0,-24 0,24-1,0 1,0-25,0 25,-24-75,24 50</inkml:trace>
  <inkml:trace contextRef="#ctx0" brushRef="#br0" timeOffset="403559.9493">4242 15156,'-25'0,"25"24,0 1,0 0,0 0,25 0,-25-1,-25 1,25 0,0 0,0 0,0 0</inkml:trace>
  <inkml:trace contextRef="#ctx0" brushRef="#br0" timeOffset="403699.4084">4192 15652,'0'25,"0"-1,0 1,0 0,0 0,0 0,0-1,-25 1,25 0,0 0</inkml:trace>
  <inkml:trace contextRef="#ctx0" brushRef="#br0" timeOffset="403839.6386">4167 16173,'0'24,"0"1,0 0,0 0,0 0,0-1</inkml:trace>
  <inkml:trace contextRef="#ctx0" brushRef="#br0" timeOffset="404003.6418">4167 16570,'0'24,"0"1,0 0,0 0,0 0,0-1</inkml:trace>
  <inkml:trace contextRef="#ctx0" brushRef="#br0" timeOffset="404768.3752">4242 16594,'0'25,"0"0,0 0,0 24,0-24,0 25,0 24,0-24,0-1,24 1,-24 0,0-26,0 1,0 0,-24-50,24 0,0 1,0-1,0 0,0 0,0 0,24 1,-24-1,25 0,-25 0,25 25,0-25,0 1,-1 24,1 0,0 0,0 0,-25 24,25-24,-25 25,0 0,0 0,0 0,0-1,0 1,0 0,-25 0,25 0,-25-25,25 24,-25 1,25 0,-25-25,1 25,-1 0,0-25,0 0,0-25,1 25,24-25,-25 0,0 0,25-24,0-1,0-24</inkml:trace>
  <inkml:trace contextRef="#ctx0" brushRef="#br0" timeOffset="405128.1154">5035 14982,'0'25,"0"0,0-1,0 1,25 0,-25 0,0 0,0-1,0 1,0 25,0-25,0 24</inkml:trace>
  <inkml:trace contextRef="#ctx0" brushRef="#br0" timeOffset="405323.4118">5085 15776,'0'0,"0"25,0-1,0 1,0 0,0 0,0 0,0-1,0 1,0 0,0 0,0 0,0-1,0 1,0 0,0 0,0 0,0-1,-25-48,25 48,0 1</inkml:trace>
  <inkml:trace contextRef="#ctx0" brushRef="#br0" timeOffset="405875.5964">5135 16297,'-25'0,"25"24,0 26,0-25,0 0,0 24,0 26,25-26,-25 26,0-26,0 26,0-26,0 1,0 0,0-1,0-24,0 0,0 0,-25-50,25 0,0 0,0-24,0 24,0 0,0-25,25 26,-25-1,0 0,0 0,24 0,1 1,0 24,0 0,0 0,-1 24,-24 1,25 0,-25 0,0 0,0-1,-25 1,25 0,0 0,-24-25,24 25,-25-1,0 1,0-25,0 25,1 0,-1-25,25 25,-25-25,0 0,0 0,-49-75,49 50</inkml:trace>
  <inkml:trace contextRef="#ctx0" brushRef="#br0" timeOffset="406428.2548">5556 15230,'0'-25,"0"50,0 0,25 0,0-25,-25 24,25-24,-25 25,24-25,1 25</inkml:trace>
  <inkml:trace contextRef="#ctx0" brushRef="#br0" timeOffset="406580.3244">5928 15553,'0'24,"25"1,-25 0,25-25,0 25,0 0,-1-1</inkml:trace>
  <inkml:trace contextRef="#ctx0" brushRef="#br0" timeOffset="406711.1537">6300 15900,'0'0,"25"0,0 25,-25-1,25-24,0 25,-1 0,1 0,0-25,-25 25,25-25,0 24,-1 1,1 0</inkml:trace>
  <inkml:trace contextRef="#ctx0" brushRef="#br0" timeOffset="406896.3469">6970 16520,'0'0,"25"25,0 0,-25-1,25 1,-1-25,-24 25,25 0,0 0,0-25,-25 24,25-24,-25 25</inkml:trace>
  <inkml:trace contextRef="#ctx0" brushRef="#br0" timeOffset="407464.307">7441 16793,'0'-25,"25"25,-25-25,0 0,-25 1,25-1,0 0,-24 25,24-25,-25 0,0 25,25-24,-25 24,0 0,1 0,-1 24,25 1,-25 0,0 0,25 24,0 1,0 0,0-1,0-24,0 25,25-26,-25 26,25-25,0 0,-1-25,1 0,0-25,0 0,-25-25,25 26,-25-26,24 25,-24-24,0-1,0 25,0-24,0 24,0 0,0 0,-24 25,24 25,0 0,24 0,-24 24,0 1,25-25,-25 24,25 1,0-25,-25-1,25 1,-1 0,-24 0,25-25,-25-25</inkml:trace>
  <inkml:trace contextRef="#ctx0" brushRef="#br0" timeOffset="408571.8852">5680 16892,'25'0,"0"0,0 25,-1-25,1-25,0 25,0 0,0-25,24 0,-24 25</inkml:trace>
  <inkml:trace contextRef="#ctx0" brushRef="#br0" timeOffset="408780.393">6325 16793,'25'0,"0"0,0 0,-1 0,1 0,0 0,0 0,0 0,-1 0,1 25,0-25,0 0,0 0,-1 0,1 24,0-24,0 0,-25-24,25 24</inkml:trace>
  <inkml:trace contextRef="#ctx0" brushRef="#br0" timeOffset="409223.3897">7169 15156,'0'24,"0"1,24-25,-24 25,0 0,0 0,0-1,25 1,-25 0</inkml:trace>
  <inkml:trace contextRef="#ctx0" brushRef="#br0" timeOffset="409392.165">7218 15875,'0'0,"0"25,25 0,-25-1,0 1,0 0,0 0,0 0,25-1,-25 1,0 0,0 0,25 0,-25-1,0 1,0 0,0 0</inkml:trace>
  <inkml:trace contextRef="#ctx0" brushRef="#br0" timeOffset="410887.305">7640 13593,'0'-25,"0"0,0 1,0 48,25 1,-25 0,0 0,0 0,0-1,24 1,-24 0,0 0,0 24,0-24,25 25,-25-25,0 24,0-24,0 0,0 24,0-24,0 25,25-25,-25 24,0-24,0 25,0-26,0 1,0 25,0-25,0 0,25 24,-25-24,0 0,0 0,0 24,0-24,0 25,0-26,25 1,-25 25,0-25,0-1,0 1,0 0,0 25,0-26,0 1,0 0,0 0,0 0,0-1,0 1,0 0,0 0,0 0,0-1,0 26,0-25,0 0,0-1,0 1,0 0,0 0,0 0,0 0,0-1,0 1,0 0,24 0,-24 0,-24 24,24-24,0 0,0 0,0-1,0 1,0 0,0 0,0 0,0-1,0 26,0-25,0 0,0-1,0 1,0 0,0 0,0 0,0 24,24-24,-24 0,0 0,0-1,0 1,0 0,0 0,0 0,0-1,0 1,0 0,0 0,0 0,0 0,0-1,0 1,0 0,0 0,0 0,0-1,0 1,0 0,0 0,0 0,0-1,0 1,0 0,0 0,0 0,0-1,0 1,0 0,-24-25,48 0,-24-25,0 0,0 1,0-26,0 0,-24-24,24 24</inkml:trace>
  <inkml:trace contextRef="#ctx0" brushRef="#br0" timeOffset="411611.5829">8508 15131,'-25'0,"0"0,50 0,0 0,0 0,24 0,1 0,-25-25,24 25,-24 0,0 0,25 0,-1 0,-24 0,25 0,-26 0,26-25,-25 25,25 25,-26-25,1 0,0 0,0 0,0 0,-1 0,-48 0,-1 0,0 25,0-25,0 0,1 25,-1-25</inkml:trace>
  <inkml:trace contextRef="#ctx0" brushRef="#br0" timeOffset="412224.053">8508 15280,'-25'-25,"0"25,1 0,48 0,1 0,0 0,25 0,-26 0,1 0,0 0,0 0,24 0,-24 0,0 0,0 25,24-25,-24 0,0 0,0 0,0 0,-1-25,1 25,0 0,25 0,-25 0,-1 0,1 0,0 0,0 0,0 0,-1 0,-48 25,-1-25,0 0,0 0</inkml:trace>
  <inkml:trace contextRef="#ctx0" brushRef="#br0" timeOffset="414504.5253">10443 15081,'0'-25,"0"1,25 24,-25-25,0 0,0 0,0 0,0 1,0-1,-25 0,25 0,-25 0,25 1,-25 24,0-25,1 25,-1 0,0 0,0 25,0-1,1 26,-1 0,0-1,0 26,25-1,-25-24,25 24,-24-24,24 24,24-24,-24-25,25 24,-25-24,25 0,0-25,0 0,-1-25,-24 0,25 0,0 1,0-26,0 0,-1 1,-24-1,25 0,0 1,-25-1,25 1,-25-1,0 25,25 0,-25 1,-25 73,25-24,0 25,0-1,0 1,0-25,0 24,25 1,-25-1,24 1,-24-25,25 25,0-50,-25 24,0-48,25-1,0 25</inkml:trace>
  <inkml:trace contextRef="#ctx0" brushRef="#br0" timeOffset="414772.6987">10691 15081,'25'0,"-1"0,1 0,25 0,-25 0,24 0,-24 0,25 0,-26 0,1 0,0 0,0 0,0 0,-1 0,-48 0,24-25</inkml:trace>
  <inkml:trace contextRef="#ctx0" brushRef="#br0" timeOffset="414940.3901">10914 14759,'-25'25,"25"-1,0 1,0 25,-25-25,25 24,0 26,0-26,0 26,0-1,25 0,-25-24,25 25,-50-75,50 49</inkml:trace>
  <inkml:trace contextRef="#ctx0" brushRef="#br0" timeOffset="415291.8427">11509 14808,'0'0,"-24"25,-1-25,0 25,0 25,0-26,1 26,24 0,-25-1,25 1,0 24,0-24,25 24,-25-24,24 0,1-1,0-24,0 0,0-25,24 0,-24 0,0-25,0 0,-1-24</inkml:trace>
  <inkml:trace contextRef="#ctx0" brushRef="#br0" timeOffset="415595.8685">11733 14982,'-25'-25,"25"50,-25 25,25-26,0 1,0 25,0-1,0 1,0 0,0-1,25-24,-25 25,0-25,25-50,-25 0,0-25,24 25,-24-24,25-1,-25 1,25 24,0-25,0 25,-25 50,0 25,0-25,0 24,0 1,24-25,-24 24,0 1,0-25,25 0,-25-1,25-24</inkml:trace>
  <inkml:trace contextRef="#ctx0" brushRef="#br0" timeOffset="415823.5239">11981 15131,'24'0,"1"0,0 0,0 0,0 0,-1 0,26 0,-25 0,0 0,24 0,-24 0,0 0,0 0,0 0,-1 0,1 0,-25-25</inkml:trace>
  <inkml:trace contextRef="#ctx0" brushRef="#br0" timeOffset="416019.2615">12427 14883,'-25'0,"25"25,0-1,25 1,-25 25,0-1,0 1,0 0,0-1,0 1,0-1,0-24,25 25</inkml:trace>
  <inkml:trace contextRef="#ctx0" brushRef="#br0" timeOffset="416239.5552">12576 14784,'25'0,"0"24,-1 1,1 25,0-25,0-1,0 26,-1-25,1 24,-25-24,25 25,-25-25,0-1,-25 26,25 0,-25-26,1 26,-26 0,25-1,-24 1,-1 0</inkml:trace>
  <inkml:trace contextRef="#ctx0" brushRef="#br0" timeOffset="416740.2999">13146 14635,'0'25,"0"-1,0 1,0 25,0-1,-24 1,24 0,0 24,0 0,-25-24,25 0,0-1,0 1,0-25,0-50,0 0,25 0,-25-24,0 24,0 0,24-25,-24 26,25-1,0 0,0 25,-25-25,25 25,0 0,-1 25,1 0,0 0,-25-1,0 1,25 0,-25 0,0 0,0 24,-25-24,25 0,0 0,-25-1,0-24,1 25,-1 0,0 0,-25 0,25-25,1 0,-1 25,0-25,0 0,0-25</inkml:trace>
  <inkml:trace contextRef="#ctx0" brushRef="#br0" timeOffset="417444.7108">10096 14560,'0'0,"-25"0,25-24,-25-1,0 25,0 0,0 25,1-25,-1 24,0-24,25 25,-25-25,25 25,-25-25,25 25,0 0,0 24,0-24,0 25,0-1,0 26,0-1,0 25,0-24,0-1,0 25,0-49,0 24,0-24,0 0,25-26,-25 26,0-25,25 24,-25-24,25 0,0 0,-1-50,1 25,0-25</inkml:trace>
  <inkml:trace contextRef="#ctx0" brushRef="#br0" timeOffset="418112.0596">13543 14412,'25'0,"0"0,0 0,0 0,-1 0,1 0,0 24,0-24,0 0,-1 0,1 0,-25 25,-25 0,25 0,0 24,0-24,0 25,-24-25,24 24,24 1,-24-1,0 26,0-26,0 26,25-26,-25 26,0-26,0 1,0-25,0 24,0-24,0 0,0 0,0 0,0 0,-25-50,1 25,-1 0,25-25,-25 0,0 0,25 0,-25-24</inkml:trace>
  <inkml:trace contextRef="#ctx0" brushRef="#br0" timeOffset="418452.5359">14337 14486,'-25'-25,"0"50,1 0,24 24,-25-24,25 25,0 24,-25-24,25 24,0 1,0-26,0 26,0-26,0 26,25-26,-25 1,25-25,-1-1,1 1,-25 0,25 0,0 0</inkml:trace>
  <inkml:trace contextRef="#ctx0" brushRef="#br0" timeOffset="419088.418">14957 14759,'-25'-25,"25"0,0 0,-24 25,24-24,-25-1,0 0,0 0,0 25,1 0,-1 25,0-25,0 50,0-26,1 26,-1 0,25 24,0-24,-25-1,25 1,0-1,25-24,-25 0,25 0,-1 0,1-25,-25-25,25 25,0-25,0-25,-1 1,1-1,0 25,0-24,0-1,-25 1,24 24,-24-25,0 25,0 50,-24-25,24 50,24-25,-24 24,0 1,0-1,25 1,-25-25,25 24,0-24,0-25,-1 25,-24-50,25 25</inkml:trace>
  <inkml:trace contextRef="#ctx0" brushRef="#br0" timeOffset="419291.56">15106 14759,'0'25,"25"-25,0 0,-1 24,1-24,0 0,0 0,0 0,24 25,-24-25,0 0,0 0,0 0,-1 0,1 0</inkml:trace>
  <inkml:trace contextRef="#ctx0" brushRef="#br0" timeOffset="419763.5496">15602 14511,'-25'-25,"25"50,0 0,0 24,25 1,-25-1,0 26,0-1,0-24,0 24,0-24,0 24,-25-49,25 0,0 0,0-50,0 0,0-25,25 26,-25-26,0 0,0 26,25-1,-25 0,25 0,-25 0,25 25,-1 0,1 0,0 25,0 0,-25 0,25 0,-25-1,0 1,0 0,0 25,0-26,-25 1,25 25,-25-25,0-1,0 1,1 0,-1 0,0 0,0-25,0 24,1-24,-1-24,0-26</inkml:trace>
  <inkml:trace contextRef="#ctx0" brushRef="#br0" timeOffset="419984.4278">15850 14362,'25'25,"0"0,0-1,-25 1,49 0,-24 0,0 24,0 1,-1 0,-24 24,25-24,-25-1,0 1,0-1,-25 1,1 24,-1-24,0 24,-25-24,26 24,-26-24,0 0</inkml:trace>
  <inkml:trace contextRef="#ctx0" brushRef="#br0" timeOffset="420479.4165">16247 14089,'0'-25,"0"50,25 25,-25-26,0 26,-25 0,25-1,0 1,0-25,0 0,0-1,25 1,-25-50,25 1,-25-1,0 0,24-25,-24 1,25 24,-25-25,0 25,25 1,-25-1,25 25,-25 25,25-1,-25 1,0 0,0 25,0-26,25 26,-25-25,0 0,0 0,0-1,0-48</inkml:trace>
  <inkml:trace contextRef="#ctx0" brushRef="#br0" timeOffset="420675.5625">16570 14163,'24'0,"1"0,0 0,0 0,0 0,-1 0,1 0,0 0,0 0,0 0,-1 0</inkml:trace>
  <inkml:trace contextRef="#ctx0" brushRef="#br0" timeOffset="420892.2788">16942 13915,'0'25,"0"0,0 0,0 0,24 24,-24 1,0-1,0 1,-24 0,24-1,0 26,0-26,0-24,24 25,-24-25,-24-1</inkml:trace>
  <inkml:trace contextRef="#ctx0" brushRef="#br0" timeOffset="439779.5954">9103 7565,'25'25,"0"-25,0 0,0 0,-1 0,1 0,25-25,-25 25,-1-24,1 24,0-25,0 25,-50 0,0 25</inkml:trace>
  <inkml:trace contextRef="#ctx0" brushRef="#br0" timeOffset="439959.7423">9103 7838,'25'0,"0"-25,0 25,24-24,-24-1,25 0,-25 0,24 0,-24 25,25-24,-26-1,1 0,25 25,-25 0,-1-25,1 25</inkml:trace>
  <inkml:trace contextRef="#ctx0" brushRef="#br0" timeOffset="440231.5837">9872 7218,'-25'25,"25"0,0 0,0-1,0 26,0 0,0-1,0 1,25-1,-25-24,25 25,0-1,0-24,-25 25,24-25,1-1,-25 1,0 0,0 0,-25 0,1-1,-1-24,0 25,0-25,0 0,-24-25,24 25,0-24</inkml:trace>
  <inkml:trace contextRef="#ctx0" brushRef="#br0" timeOffset="440371.7922">9897 7417,'25'-25,"0"0,-1 25,1-25,0 25,0 0,0 0,0-25,24 25,-74-24,50 24,0 0</inkml:trace>
  <inkml:trace contextRef="#ctx0" brushRef="#br0" timeOffset="440564.2823">10344 7268,'-25'25,"25"-1,-25 1,25 0,0 25,0-1,0 1,0-25,25 24,-25 1,0-1,0 1,25-25,-25 0,0-1,24 1,-24-50</inkml:trace>
  <inkml:trace contextRef="#ctx0" brushRef="#br0" timeOffset="440887.681">10542 7293,'25'24,"0"-24,-1 0,1 25,0-25,-25 25,25-25,0 25,-25 0,0-1,-25 1,25 0,-25 25,0-26,0 26,1 0,-1-26,25 1,0 0,0 0,25-25,-1 0,1-25,0 0,0 0,24 1,-24-1,25 0,-25 0,-1 25,1-25,0 1,0-1,0 25,-1 0,1 0,-25-25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5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2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0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42FD-1541-4AE6-97FB-2BE9F63892F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6F46-E983-4112-AF54-9187D641A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44680" y="312480"/>
              <a:ext cx="8242560" cy="5974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303120"/>
                <a:ext cx="826128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1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0"/>
              <a:ext cx="8537040" cy="6260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-9360"/>
                <a:ext cx="8555760" cy="62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76840" y="267840"/>
              <a:ext cx="7706520" cy="6090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258480"/>
                <a:ext cx="7725240" cy="61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8040" y="214200"/>
              <a:ext cx="8063640" cy="6304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04840"/>
                <a:ext cx="808236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9760" y="428760"/>
              <a:ext cx="6626160" cy="4732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419400"/>
                <a:ext cx="6644880" cy="47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48120" y="187560"/>
              <a:ext cx="7671240" cy="4715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78200"/>
                <a:ext cx="7689960" cy="47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250200"/>
              <a:ext cx="7518960" cy="4366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240840"/>
                <a:ext cx="753768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44880" y="464400"/>
              <a:ext cx="1607760" cy="536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520" y="455040"/>
                <a:ext cx="162648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50240" y="928800"/>
              <a:ext cx="8081640" cy="4777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919440"/>
                <a:ext cx="810036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84160" y="741240"/>
              <a:ext cx="6715440" cy="5134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731880"/>
                <a:ext cx="6734160" cy="51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0" y="0"/>
              <a:ext cx="8421120" cy="67957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439840" cy="68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71320" y="428760"/>
              <a:ext cx="8403480" cy="5965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19400"/>
                <a:ext cx="8422200" cy="59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89320" y="803520"/>
              <a:ext cx="8090640" cy="5126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794160"/>
                <a:ext cx="8109360" cy="51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21480" y="348120"/>
              <a:ext cx="8733600" cy="6144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338760"/>
                <a:ext cx="8752320" cy="61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0" y="330480"/>
              <a:ext cx="7831800" cy="6429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1120"/>
                <a:ext cx="7850520" cy="64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53680" y="410760"/>
              <a:ext cx="8581680" cy="5902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401400"/>
                <a:ext cx="860040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303480"/>
              <a:ext cx="8590680" cy="5956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294120"/>
                <a:ext cx="8609400" cy="59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9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全屏显示(4:3)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2021-10-25T23:57:03Z</dcterms:created>
  <dcterms:modified xsi:type="dcterms:W3CDTF">2021-10-26T03:02:43Z</dcterms:modified>
</cp:coreProperties>
</file>