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2" r:id="rId11"/>
    <p:sldId id="263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6T21:55:28"/>
    </inkml:context>
    <inkml:brush xml:id="br0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9103 1290,'25'0,"-50"-25,25 50,0-50</inkml:trace>
  <inkml:trace contextRef="#ctx0" brushRef="#br0">9128 1265,'0'-25,"-25"50,25 0,-24 0,24-1,-25 1,25 0,-25 0,25 0,-25-1,0 1,0 0,1 0,24 0,-25-25,25 24,-25-24,25-24,-25-1</inkml:trace>
  <inkml:trace contextRef="#ctx0" brushRef="#br0">8979 1116,'25'0,"0"25,0-25,-25 25,25 0,-1-25,1 24,0 1,0 0,0 0,-1 0,26-1,-25-24,0 25,-1 0,1 0,-25 0,25-1,0-24,-25 25,25-25,-50 0,0-25</inkml:trace>
  <inkml:trace contextRef="#ctx0" brushRef="#br0">9029 1563,'0'24,"25"-24,-25-24,25 24,-1 0,1-25,0 25,25 0,-26 0,1 0,0 0,0 0,0 25,-25-1,0 1,0 0,0 0,0 25,0-26,-25 26,25 0,-25-26,0 26,25 0,-25-26,25 1,-24-25,24 25,-25-25,0-25,25 0,-25 1,25-1,-25 0,25-25,0 1,0 24,0-25,0 1,25 24</inkml:trace>
  <inkml:trace contextRef="#ctx0" brushRef="#br0">9178 1538,'-25'0,"25"25,0-1,-25 26,25-25,-25 25,1-1,-1 1,0-1,0-24,0 25,0-1,25-24,-24 0,24 0,-75-75</inkml:trace>
  <inkml:trace contextRef="#ctx0" brushRef="#br0">9103 1364,'0'-25,"-24"50,-1 0,25 0,-25-25,25 25,-25 24,0-24,0 0,1 0,24-1,0 1,0 0,0-50,24 0,-24 1</inkml:trace>
  <inkml:trace contextRef="#ctx0" brushRef="#br0">9277 1116,'25'0,"0"0,-25 25,24 0,-24 0,25-1,-25 1,0 0,25 0,-25 0,25-1,-25 1,0 0,25 25,-25-26,24 1,-24 0,25 0,0 0,0-1,0 1,-1-25,1 0,0 25,0-25,0 0,-1 0,1 0,0 25,0-25,0-25,-1 25,1 0</inkml:trace>
  <inkml:trace contextRef="#ctx0" brushRef="#br0">9897 1662,'-25'0,"50"0,0 0,0-25,-1 25,1 0,0 0,0-25,25 25,-26 0,1 0,0 0,-50 0,0 0,1-25,-1 25,0-24,0-1,25 0,0 50,0 24,0-24,0 25,0 0,0-1,0 26,0-26,0 1,0-1,0-24,0 0,0 0,0-50,25 0,-25 0,25 1,0-26,-1 0,-24 26,25-26,0 25,0-24,-25-1,25 25,-1-25,-24 26,25-1,-25 0</inkml:trace>
  <inkml:trace contextRef="#ctx0" brushRef="#br0">10294 1463,'25'0,"0"0,-1 0,1 0,0-24,0 24,0 0,-1 0,1 0,0 0,0 0,-50 24,0 1,25 0,-25 0,-24 0,24-1,0 26,-24-25,24 0,25 0,-25-25,25 24,-25-24,50 0,0 0,0-24,-1 24,26-25,-25 25,0-25,-1 25,1-25,0 25,0-25,0 25,-25-25,-25 25,0 0,0 0,-24 0</inkml:trace>
  <inkml:trace contextRef="#ctx0" brushRef="#br0">10269 1240,'25'-25,"0"50,0 0,-25 0,0 24,24 1,-48 0,24 24,0 0,-25 1,25-1,-25-24,0 24,25-24,-25 0,1-26,-1 26,0-25,0 0,25-50,-25 0,25 0</inkml:trace>
  <inkml:trace contextRef="#ctx0" brushRef="#br0">10393 1786,'0'0,"25"0,0 25,0 0,-1-1,1 1,0 0,0 25,0-26,-1 1,1-25,0 25,0-25,-25 25,0-50,-25 25,0-25</inkml:trace>
  <inkml:trace contextRef="#ctx0" brushRef="#br0">10964 1215,'24'-24,"-24"-1,25 50,0-1,-25 1,0 0,0 0,0 0,0-1,0 1,25-25,0-25,-1 1,1-1,0 0,0 25,-25-25,25 25,0-25,-1 25,-24 25,-24-25,24 25,-25 0,0 24,0-24,-25 25,26-25,-1 24,-25 1,25-25,1 24,-1-24,25 0,25-25,-1-25,1 25,0-25,0 0,24 1,-24 24,25-25,-25 0,0 25,-1-25,1 25,0 0,-25-25,-25 25,0-24,1 24,-1 0,0-25,0 25,0-25,0 25,1 0,24 25,0 0,0-1,0 1,0 25,0-1,0 1,0 0,-25-1,25 1,-25 0,25-1,-25 1,0-1,25-24,-24 0,24 0,-25-25,25-25,-25 0,25 0,25 1</inkml:trace>
  <inkml:trace contextRef="#ctx0" brushRef="#br0">11013 1712,'0'0,"25"-25,0 25,0 0,-1 25,1-25,0 24,0 1,0 0,0 0,-1 0,-24 24,25-24,0 0,0 0,0-1,-25 1,0-50,-25 1,25-1,0 0</inkml:trace>
  <inkml:trace contextRef="#ctx0" brushRef="#br0">11460 1364,'0'-25,"25"25,-1 0,1 0,0-24,0 24,0 0,-1 0,-48 0,24 24,-25-24,0 25,0 0,0 0,1 0,-1-1,0-24,25 25,-25 0,50-25,0 0,0 0,-1 0,1 0,0-25,0 25,0 0,-1 25,-48 0,-1 0,25-1,-25 1,0 0,0 0,1 0,-1 0,0-1,0-24,25 25,25-25,0-25,0 25,-1-24,26 24,-25-25,0 25,-1 0,1-25,0 25,0 0,0 0,-50-25,0 25,0 0</inkml:trace>
  <inkml:trace contextRef="#ctx0" brushRef="#br0">11361 1513,'24'0,"-24"25,0 0,0-1,25 26,-25-25,-25 25,25-1,0 1,0-25,0 24,-24 1,24-25,0-1,24-24,1 0,0-24,0 24,0-25,-1 25,1-25,0 25,0 0,24-25,-24 25,0 0,0 0,0 0,-1-25,1 25,-25-24,25 24,-25-25</inkml:trace>
  <inkml:trace contextRef="#ctx0" brushRef="#br0">11956 1339,'0'-24,"25"24,-1 24,1 1,-25 0,25-25,-25 25,25 0,0-1,-1 1,-24 0,-24 0,-1 0,0-1,0-24,0 25,1-25,-1 0,0 0,0 0,0-25,25 1,0-1,0 0,0 0,0 0,25 1,-25-1,25 50,-25-1,0 1,0 0,0 25,0-26,0 26,0 0,0-1,-25 1,25 0,0-26,0 26,0-25,0 0,25-50,-25 0,0 0,25-24,-25-1,25 0</inkml:trace>
  <inkml:trace contextRef="#ctx0" brushRef="#br0">12154 1364,'25'-25,"0"25,-25-24,25 24,0 0,-1 0,1 0,0 0,0 0,0 0,-25-25,0 0,-25 0,25 0,-25 1,0 24,25 24,0 1,0 25,-25-25,25 24,0 26,-24-26,24 1,-25-1,25 1,0-25,0 0,0 0,0-1,25-24,-25-24,24 24,1-25,0 0,0 0,0 0,-1 0,26 1,-25 24,0-25,-1 25,1-25,-25 0,-25 25,1 0,-1-25,0 1,25-1,-25 0,50 50,-25 0,0-1,0 1,0 0,0 25,0-1,-25 1,25 0,0-1,0 1,0 24,-25-24,25-1,0 1,0-25,0 0,0-1,0 1,0 0,0-50,-24 0,-1 1,0-1,25 0,-25 0,0 25,1-25,-1 1,0 24,0-25,0 25,0 0,1 25,-1-25,50 24,-1-24,1-24,0 24,0 0,25-25,-1 0,1 25,-1-25,1 0,0 25,-26-24,26 24,0 0,-26-25,26 25,-25 0,0 0,-1 0,-48 0</inkml:trace>
  <inkml:trace contextRef="#ctx0" brushRef="#br0">12998 1885,'0'0,"-25"25,25-50,-25 25,25-25</inkml:trace>
  <inkml:trace contextRef="#ctx0" brushRef="#br0">18802 1935,'0'-25,"0"0,-25 25,0 25,1 0,24 0,-25-1,25 1,-25 0,0 25,25-26,-25 26,1 0,-1-1,0 1,0-1,25-24,0 25,-25-1,25 26,-25-1,1 1,24-26,-25 26,25-1,0-24,0 24,0 1,0-1,0-24,0 24,25 0,-25 1,24-1,-24-24,25 24,0 1,-25-26,25 1,0 0,0-1,-1-24,1 25,0-26,0-24</inkml:trace>
  <inkml:trace contextRef="#ctx0" brushRef="#br0">19397 1960,'0'0,"0"-25,0 0,-25 0,25 0,0 1,-24-1,-1 25,25-25,-25 25,0 25,0-25,1 25,-1-1,0 1,0 25,25-1,-25 1,25 0,0-1,0-24,-24 25,48-1,-24-24,0 0,0 0,25-25,-25 24,25-24,0 0,0 0,-1-24,1-1,0 0,0-25,0 26,-1-26,1 0,-25 1,25-1,-25 1,0 24,0 0,25-25,-50 50,25 25,-25 0,25 0,0 0,0 24,0 1,-25-25,25 24,25-24,-25 0,0 0,0-1,25 1,-25 0,25 0,0 0,-1-25,1 0</inkml:trace>
  <inkml:trace contextRef="#ctx0" brushRef="#br0">19621 2059,'0'25,"0"-1,-25 1,25 0,25 0,-25 24,0-24,-25 0,25 0,0 24,0-24,0 0,25 0</inkml:trace>
  <inkml:trace contextRef="#ctx0" brushRef="#br0">19819 2108,'-25'25,"50"0,-25 0,0 0,0-1,0 1,-25 25,50-25,-50-1,25 26,0-25</inkml:trace>
  <inkml:trace contextRef="#ctx0" brushRef="#br0">20935 1761,'0'0,"0"-25,-25 25,1 0,-1 0,0 25,25 0,-25 25,0-1,1 1,-1-1,25 1,0 0,0-1,0 1,0-25,0-1,25 1,-1-25,-24 25,25-25,0-25,0 25,-25-25,25 1,24-1,-49-25,25 25,0-24,0-1,-25 25,24-24,-24 24,25 0,-25 0,-25 50,25 0,0 25,0-1,-24 1,24-25,0 24,0 1,0-1,24-24,-24 25,0-25,25-1,-25 1,25-25,0 0</inkml:trace>
  <inkml:trace contextRef="#ctx0" brushRef="#br0">21208 2108,'0'25,"0"0,0 0,0 0,0 24,0-24,0 0,0 0,-25-1,25 1,0 0,0 0,25-50</inkml:trace>
  <inkml:trace contextRef="#ctx0" brushRef="#br0">21406 2133,'0'-25,"25"50,0-25,0 25,0 0,-1 0,-24-1,-24-24,24 25,-25-25,0 25,0 0,0-25,25 25,-24-25,24 24,24-24,1 0,0 0,0 0,0-24,-1 24,1 0,0 0,0 0,24-25,-24 25,25 0</inkml:trace>
  <inkml:trace contextRef="#ctx0" brushRef="#br0">22597 2084,'0'0,"0"-25,25 0,-25-25,25 26,-25-26,0 0,24 26,-24-26,-24 25,24 0,0 1,-25 24,0 0,0 24,0 1,1 0,-1 25,0-1,0 1,0 24,1-24,24 24,0-24,0-25,0 24,0-24,24-25,-24 25,25-25,0 0,-25-25,25 25,0-25,-1 0,1 1,0-26,0 25,0-24,-25 24,24-25,-24 25,25 1,-25-1,0 0,0 50,0 0,0-1,0 1,0 25,0-1,0 1,0-25,0 24,0-24,0 25,0-25,0-1,25 1,-25 0,0 0,0-50,25 0</inkml:trace>
  <inkml:trace contextRef="#ctx0" brushRef="#br0">22870 2108,'0'25,"0"0,0 0,0 0,0-1,0 1,0 0,0 0,0 0,0-1,0 1,0 0,0 0,-25 0,25-50,25 0,-25 0,25-24,0 24</inkml:trace>
  <inkml:trace contextRef="#ctx0" brushRef="#br0">22994 2158,'0'0,"25"-25,0 0,-25 1,24 24,1 0,0 0,-25 24,0 1,0 0,0 0,0 0,-25-25,0 24,25 1,-24 0,-1 0,0 0,50-25,-25-25,25 25,-1 0,1 25,-25-1,0 1,-25 0,25 0,-24 0,-1-1,0 1,25 25,-25-25,0-25,-24 24,24-24</inkml:trace>
  <inkml:trace contextRef="#ctx0" brushRef="#br0">19472 3274,'0'-25,"24"1,-48-1,24 0,0 0,-25 0,25 1,-25 24,25-25,-25 25,0 0,1 0,-1 0,0 25,-25-1,26 26,-1-25,0 24,0-24,25 25,0-25,0-1,0 1,0 0,25 0,0-25,0 0,-1-25,1 25,0-25,0 0,0 1,-1-26,1 25,-25 0,25-24,-25 24,25 0,-25 0,-25 50,25 0,-25 25,25-26,0 26,0-25,0 24,0-24,0 0,25 0,-25 0,25-1,0-24</inkml:trace>
  <inkml:trace contextRef="#ctx0" brushRef="#br0">19596 3274,'25'-25,"-1"50,1-25,-25 25,25 0,-25 0,0-1,0 1,-25-25,25 25,-25 0,1-25,48 0,1 0,0 0,0 0,0 0,-1 0,-24-25,25 25,0-25</inkml:trace>
  <inkml:trace contextRef="#ctx0" brushRef="#br0">19869 3274,'-25'0,"50"25,-25 0,0 0,0-1,0 1,0 0,0 0,0 24,0-24,0 25,0-25</inkml:trace>
  <inkml:trace contextRef="#ctx0" brushRef="#br0">21183 3101,'0'0,"-25"0,25-50,0 25,-24 0,24-24,0 24,-25 25,25-25,-25 25,25 25,-25-25,0 50,1-26,-26 26,25 24,0-24,1 24,24-24,-25 0,25-1,0-24,0 0,25 0,-25-1,24-24,1 0,-25-24,25 24,0-25,0 0,-1 0,1-24,0 24,-25-25,25 25,-25-24,25 24,-25 0,0 0,0 75,0-25,-25 0,25 24,0-24,0 25,0-26,0 26,0-25,0 0,0-1,0 1,25 0,-1-25</inkml:trace>
  <inkml:trace contextRef="#ctx0" brushRef="#br0">21233 3299,'25'0,"-1"25,1 0,-25-1,0 1,0 0,-25 0,1 0,-1-1,50-24,-1 0,1-24,0-1,-50-50,25 51</inkml:trace>
  <inkml:trace contextRef="#ctx0" brushRef="#br0">21406 3299,'25'0,"-25"25,25-25,-25 25,25-25,-25 24,0 1,0 0,0 0,-25-25,25 25,-25-1,0-24,25 25,-24-25,-1 25,50-25,-25-25,24 25,1 0,0 0,0-25,0 25,24 0,-24 0,0-24,24 24,-24-25</inkml:trace>
  <inkml:trace contextRef="#ctx0" brushRef="#br0">22547 3200,'0'0,"0"-25,25 0,-25 0,0 1,0-1,25 25,-25-25,0 0,-25 0,25 1,-25-1,1 25,-1 25,0-1,0 1,0 0,1 25,-1-1,0 1,0-1,25 1,0 0,-25-1,50-24,-25 0,0 0,25-25,0 0,0 0,-1-25,1 0,0 0,-25 0,25-24,0 24,-1-25,-24 1,25 24,-25 0,25 0,-25 1,0 48,0 1,0 25,-25-25,25 24,0 1,0-25,0 24,0-24,0 0,25 24,-25-24,0 0,25-25</inkml:trace>
  <inkml:trace contextRef="#ctx0" brushRef="#br0">22696 3299,'25'0,"0"0,-25 25,25 0,-25-1,0 1,-25-25,25 25,-25 0,25 0,-25-1,25 1,-25-25,25 25,25-25,0-25,0 25,0-25,0 1,-1 24,1-25,-25 0,25 0,-75-49,75 49</inkml:trace>
  <inkml:trace contextRef="#ctx0" brushRef="#br0">22920 3249,'0'0,"24"0,1 0,0 0,-25 25,0 0,0 0,0 0,-25-1,25 1,-25 0,25 0,-24-25,24 25,24-1,1-24,0 0,-25 25,25-25,0 25,-50 0,25 0,-25-1,0 1,-24 25,24-25,-25 0,1-25,-1 24</inkml:trace>
  <inkml:trace contextRef="#ctx0" brushRef="#br0">19422 4316,'0'0,"0"-25,0 0,-25 1,25-1,-25 0,25 0,-24 0,-1 1,0 48,0-24,-24 50,24-25,-25 24,25 26,1-26,-1 26,0-26,25 1,0-25,0 0,0-1,25 1,0-25,-1 0,1-25,0 25,0-24,0-26,-1 25,1 0,0-24,0-1,0 1,-1 24,-24-25,25 25,-25 1,0 48,0 1,-25 0,25 0,0 24,0-24,25 25,-25-25,0-1,0 26,25-25,-25 0,0-1,-50-73</inkml:trace>
  <inkml:trace contextRef="#ctx0" brushRef="#br0">19596 4390,'0'25,"25"0,-25 0,0 0,0-1,0 1,0 0,0 0,0 0,-25-1,25 1,25-25,-1 0,-24-25,25 25,0 0,0 0,-25 25,0 0,-25 0,25 0,-25-25,0 24,25 1,-24-25,24 25,-25-25,0 0,25-25,25 0,-25 1</inkml:trace>
  <inkml:trace contextRef="#ctx0" brushRef="#br0">19869 4440,'0'25,"0"0,0-1,0 1,0 0,0 0,0 0,-25 24,25-24,0 25,0-26,0 1,0 25</inkml:trace>
  <inkml:trace contextRef="#ctx0" brushRef="#br0">21357 4366,'0'0,"0"-25,25 0,-25 0,0 0,0 1,0-1,-25 0,25 0,-25 25,0-25,0 25,1 0,-1 25,-25 0,25 25,-24-1,24 26,0-26,0 1,1-1,24 1,0-25,0 0,0-1,24 1,-24 0,25-25,0-25,0 25,0-25,-1 1,1-1,0 0,0-25,0 26,-1-26,-24 25,25-24,-25 24,25 0,-50 50,25 0,0-1,-25 26,25-25,0 24,0-24,0 25,0-25,0-1,0 1,25 0,-25 0,0 0,25-50,-25 0</inkml:trace>
  <inkml:trace contextRef="#ctx0" brushRef="#br0">21481 4490,'25'0,"-25"24,0 1,0 0,0 0,-25 0,25-1,0 1,-25-25,25 25,0-50,25 25,0 0,-1 25,-24 0,-24-25,24 25,-25-25,25 24,-25 1,0 0,0-50</inkml:trace>
  <inkml:trace contextRef="#ctx0" brushRef="#br0">21630 4539,'24'0,"1"0,0 0,0 25,-25 0,0 0,0-1,-25-24,25 25,-25-25,0 25,1 0,24 0,-25-25,25 24,25-24,-1 0,1 0,0 0,0 0,0 0,24 0,-24-24,25 24,-1 0</inkml:trace>
  <inkml:trace contextRef="#ctx0" brushRef="#br0">22746 4415,'0'0,"-25"-25,25-24,0 24,0 0,0 0,0 1,-25 24,0 24,1 1,-1 0,0 0,0 24,0 26,1-26,-1 1,25 0,0-1,-25-24,25 0,0 0,25-1,0-24,-1 0,1-24,0-1,0 0,0-25,-1 26,1-26,0 25,-25-24,25-1,-25 25,25 0,-25 1,0 48,0 1,0 0,-25 0,25 0,0 24,0 1,0-25,0-1,0 26,0-25,0 0,25-1,-25 1,0 0,-50-75</inkml:trace>
  <inkml:trace contextRef="#ctx0" brushRef="#br0">22920 4539,'0'0,"24"0,1 0,-25 25,0 0,0 0,0-1,-25 1,25 0,-24-25,24 25,0 0,24-50,1 50,0-25,-25 24,0 1,-25-25,25 25,-25 0,1-25,24 25,-25-25,25 25,-25-25</inkml:trace>
  <inkml:trace contextRef="#ctx0" brushRef="#br0">23118 4539,'25'0,"-25"25,0 0,-25 0,0-1,25 1,25-25,0 0,0 0,-1 0,1 0,-25 25,25-25,-50 25,25 0,0-1,-25-24,1 25,24 0,-25 0,0-25,0 25,0-25,25 25,-24-50,24 0,0 0</inkml:trace>
  <inkml:trace contextRef="#ctx0" brushRef="#br0">23564 1960,'0'-25,"25"0,0 25,-25 25,25 0,0-25,-25 24,24 26,1-25,-25 24,50 1,-25 0,-1 24,1 0,0 1,0-1,0 25,0 1,-1-26,1 25,-25 1,0-1,0 0,0 0,-25 25,25-25,-49 25,24-24,0 24,-25-25,26 0,-26 25,25-25,-24 25,-1-24,25-1,-24 0,-1 0,-24-24</inkml:trace>
  <inkml:trace contextRef="#ctx0" brushRef="#br0">18529 2828,'25'0,"0"0,0 0,-1 0,1 0,0 0,0 0,0 0,-1 0,1 0,0 0,0 0,0 0,-1 0,1-25,0 25,0 0,0 0,-1 0,1 0,0 0,0 0,0 0,-1 0,1 0,0 0,0 0,0 0,-1 0,1 0,0 0,0 0,0 0,-1-25,1 25,0 0,0 0,0 0,-1 0,1 0,0 0,0 0,0 0,0 0,-1 0,1 0,0 0,0 0,0 0,-1 0,1 0,0 0,0 0,0 0,-1-25,1 25,0 0,0 0,0 0,-1 0,1 0,0 0,0 0,0 0,-1 0,1 0,0 0,-25-24,25 24,0 0,-1 0,1 0,0 0,0 0,0 0,-1-25,1 25,0 0,0 0,0 0,-1 0,1 0,0 0,0 0,0 0,-1 0,1 0,0 0,0 0,0 0,0 0,-1 0,1 0,0 0,0 0,0 0,-1 0,1 0,0 0,0 0,0 0,-1 0,1 0,0 0,0 0,0 0,-1 0,1 0,0 0,0 0,0 0,-1 0,1 0,0 0,0 0,0 0,-1 0,1 0,0 0,0 25,0-25,-1-25,1 25,0 0,0 0,0 0,-1 0,1 0,0 0,0 0,0 0,0 0,-1 0,1 0,0 25,0-25,0 0,-1 0,1 0,0 0,0 0,0 0,-1 0,1 0,0 0,0 0,0 0,-1 0,1 0,0 0,0 0,0 0,-1 0,1 0,0 0,0 0,0 0,-1 0,1 0,0 0,0 0,0 0,-1 0,1 0,0 0,0 0,0 0,-1 0,1 0,0 0,0 0,0 0,0 0,-1 0,1 0,0 0,0 24,-25-48,25 24,-1 0,1 0,0 0,0 0,0 0,-1 0,1 0,0 0,0 0,0 0,-1 0,1 0,0 24,0-24,0 0,-1 0,1 0,0 0,0 0,0 0,-1 0,-24 25,25-25,0 0,0 0,0 0,-1 0,1 0,0 0,0 0,0 0,-1 0,1 0,0 0,0 0,0 0,-1 0,1 0,0 0,0 0,0 0,0 0,-1 0,-48 0,-1 0,-25-25</inkml:trace>
  <inkml:trace contextRef="#ctx0" brushRef="#br0">20315 1538,'25'0,"-25"25,0-1,0 1,0 0,0 0,0 0,0 0,0-1,0 1,0 0,0 0,0 0,0-1,0 1,0 0,0 0,0 0,25-1,-25 1,0 0,0 0,0 0,0-1,0 1,0 0,0 0,0 0,0-1,0 1,0 0,0 0,0 0,0-1,24-24,-24 25,0 0,0 0,0 0,0-1,-24 1,24 0,24 0,-24 0,0-1,0 1,0 0,0-50,0 0,0 1,0-1,0 0</inkml:trace>
  <inkml:trace contextRef="#ctx0" brushRef="#br0">22002 2803,'0'0,"0"25,0 0,0-1,0 1,0 0,0 0,0 0,0-1,0 1,0 0,0 0,0 0,0-1,0 1,0 0,0 0,25 0,-25-1,0 26,0-25,0 0,0-1,0 1,0 0,0 0,24 0,-24-1,0 1,0 0,0 0,0 0,0-1,0 1,0 0,0 0,0 0,0 0,25-1,-25 1,0 0,0 0,0 0,0-1,0 1,0 0,0 0,0 0,0-1,0 1,0 0,0 0,0 0,0-1,0 1,25 0,-25 0,0 0,0-1,0 1,0 0,0 0,0 0,0-1,0 1,0 0,0 0,25-25,-25 25,0-1,0 1,0 0,0 0,0 0,25-1,-25 1,0 0,24 0,-24 0,0-1,0 1,0 0,0 0,0 0,0 0,0-1,0 1,0 0,0 0,0 0,0-1,0 1,0 0,0 0,0 0,0-1,0 1,0 0,0 0,0 0,0-1,0 1,0 0,0 0,0 0,25-50,-50 25,25-50,0 25</inkml:trace>
  <inkml:trace contextRef="#ctx0" brushRef="#br0">20389 2431,'0'25,"0"-1,0 1,0 0,0 0,0 0,0-1,0 1,0 0,0 0,0 0,0 0,0-1,0 1,0 0,0 0,0 0,0-1,0 1,0 0,0 0,0 0,0-1,0 1,-24-25,24 25,0 0,0 0,0-1,0 1,0 0,0 0,0 0,0-1,0 1,0 0,0 0,0 0,0-1,-25 1,25 0,0 0,0 0,0-1,0 1,0 0,0 0,0 0,0-1,0 1,0 0,0 0,0 0,0 0,0-1,0 1,0 0,0 0,0 0,0-1,0 1,0 0,0 0,0 0,-25-25,25 24,0 1,0 0,0 0,0 0,0-1,0 1,0 0,0 0,0 0,0-1,0 1,0 0,0 0,0 0,0-1,0 1,0 0,0 0,0 0,0-1,0 1,0 0,0 0,0 0,0-1,0 1,0 0,0 0,0 0,0-1,0 1,0 0,0 0,0 0,0 0,0-1,0 1,0 0,0 0,0 0,0-1,0 1,0 0,0 0,0 0,0-1,0 1,0 0,0 0,0 0,0-1,0 1,0 0,0 0,0 0,0-1,0 1,0 0,0 0,0 0,0-1,0 1,0 0,0 0,0 0,0-1,25-48,-25-1,0 0</inkml:trace>
  <inkml:trace contextRef="#ctx0" brushRef="#br0">21977 1389,'25'-25,"0"25,-25 25,0 0,0 0,0-1,0 1,0 0,0 0,0 0,0-1,0 1,0 25,0-25,-25 0,25 24,0-24,0 0,0 0,25-1,-25 1,0 0,0 0,0 0,0-1,0 1,0 0,0 0,0 0,0-1,0 1,0 0,0 0,0 0,0-1,0 1,0 0,0 0,0 0,0-1,0 1,0 0,0 0,0 0,0-1,0 1,0 0,0 0,0 0,0 24,0-24,0 0,0 25,0-26,0 26,0 0,0-1</inkml:trace>
  <inkml:trace contextRef="#ctx0" brushRef="#br0">3026 3473,'0'-25,"-25"25,25 25,-24-1,24 26,-25-25,0 24,0 1,25 0,-25-1,1 26,-1-26,0 26,25-26,0 1,-25-25,25 24,0-24,0 25,-25-25,25 24,0-24,0-50,0-24,0 24,0-25,0 1,0-1</inkml:trace>
  <inkml:trace contextRef="#ctx0" brushRef="#br0">3001 3473,'0'-25,"25"25,-25 25,25-1,-25 1,0 0,25 0,-25 0,0-1,25 26,-25-25,0 0,24 24,-24 1,25 24,0-24,-25 0,25-1,-25 1,25-1,-25 1,24 0,1-26,-25 1,25 25,-25-25,0-1,0 1,0 0,25 0,-50-50,0 0,25 0,-25 25,25-24,-24-1</inkml:trace>
  <inkml:trace contextRef="#ctx0" brushRef="#br0">2927 4068,'25'0,"0"-25,-1 25,1 0,0 0,0 0,0-25,-1 25,1 0,0 0,0 0,0 0,-50 0,0 0</inkml:trace>
  <inkml:trace contextRef="#ctx0" brushRef="#br0">3671 3870,'25'0,"0"0,0 0,-1 0,1 24,0-48,0 24,0 0,-1 0,1 0,0 0,0-25,0 25,-1 0,1 0,-25-25,25 25,-50 25,0-25,1 25</inkml:trace>
  <inkml:trace contextRef="#ctx0" brushRef="#br0">3721 4093,'25'0,"-1"0,-24-25,25 25,0 0,0 0,0 0,-1 0,26 0,-25 0,0 0,-1-25,1 25,0 0,0 0,0 0,-50 0,0 0</inkml:trace>
  <inkml:trace contextRef="#ctx0" brushRef="#br0">5085 2828,'0'-25,"-25"50,0 0,1-1,24 1,-25 0,0 25,0-1,0 26,1-26,-1 1,0 24,0 1,25-26,-25 26,0-1,25 0,-24 1,24-25,-25 24,25 0,0 1,-25-1,25 1,0-1,0 0,0 1,0-1,0 1,0-1,0 0,0-24,0 24,0 1,0-25,25 24,-25-24,0 24,0-24,25 24,-25-24,0-1,24 1,-24 24,0-24,25-1,-25 1,25 0,-25-1,0 1,25-1,-25 1,0 0,25-25,-25-1,0 1,25 0,-25 0,0 0,0-1,24-24,-48-24,24-1,-25 0</inkml:trace>
  <inkml:trace contextRef="#ctx0" brushRef="#br0">5581 2902,'-25'0,"25"-25,0 50,0 25,0-25,-25 24,25 26,0-26,0 1,0-25,0 24,0-24,0 0,0 0,0-1,25-24,-25-24,25-1</inkml:trace>
  <inkml:trace contextRef="#ctx0" brushRef="#br0">6276 3001,'0'-24,"-25"24,25 24,0 1,0 0,0 0,0 0,-25-1,25 1,25 0,-25 0,0 0,0-1,25 1,-1 0,1 0,0-25,0 0,-25 25,25-25,-1 0,1-25,0 25,0-25,0 0,-25 0,24-24,1 24,-25 0,25 0,-25 1,0-1,0 0,0 0,0 0,0 1,0-1,-25 0,25 0,-25 25,1 0,24-25,-25 50,0-25,0 0,-24 25,24 0,0 0,0-1,0 1,1 0</inkml:trace>
  <inkml:trace contextRef="#ctx0" brushRef="#br0">5482 3944,'0'0,"-25"0,0 25,25 0,0-1,-25-24,25 25,0 0,0 0,-24 24,24-24,0 0,0 0,24 0,-24-1,0 1,25 0,-25 0,25-25,0 25,0-25,-1-25,1 25,0-25,0 0,0 25,-25-49,24 24,1 0,-25-25,0 26,25-1,-25 0,-25 0,25 0,0 1,-25-1,25 0,-24 0,-1 25,0 0,0 0,25 25,0 0,-25 0,25-1,0 1</inkml:trace>
  <inkml:trace contextRef="#ctx0" brushRef="#br0">6499 3820,'0'-25,"0"50,0 0,0 0,0-1,0 1,0 0,0 0,0 0,-25-1,25 1,0 0,0 0,0 24,0-24,0 0,0 0,25 0,-25-1,0 1,0 0,0 0,0 0,-75-100,51 50</inkml:trace>
  <inkml:trace contextRef="#ctx0" brushRef="#br0">5507 5085,'0'0,"-25"0,0 25,0-25,25 25,-25-1,1 1,24 0,-25 0,25 24,0-24,0 0,0 0,0 0,25-25,-25 24,24 1,-24 0,25 0,0-25,0 25,0-25,-1 0,1-25,0 25,0-25,0 0,-25 0,24-24,-24 24,25 0,-25 0,0-24,0 24,0 0,0 0,-25-24,25 24,-24 0,24 0,-25 1,0 24,25 24,0 1,0 0,25 0,-25 0,25 24</inkml:trace>
  <inkml:trace contextRef="#ctx0" brushRef="#br0">6648 5184,'-25'0,"25"-25,-25 25,0 0,25 25,0 0,-25 0,25 24,0-24,0 0,0 0,0 0,0-1,0 1,0 0,25-25,-25 25,25-25,0 25,0-50,-1 25,1-25,0 0,-25 0,25 1,-25-1,25 0,-25 0,0 0,0 1,0-1,0 0,0 0,-25 0,25 1,-25 24,0-25,0 25,1 25,-26-1,0 1,1 25,-26-1</inkml:trace>
  <inkml:trace contextRef="#ctx0" brushRef="#br0">5283 6127,'-24'0,"24"25,0-1,-25 1,25 0,25 25,-25-26,0 26,0 0,24-26,1 1,-25 0,25 0,0-25,0 0,-1 0,1 0,0 0,-25-25,25 0,0 25,-1-49,-24 24,25 0,-25 0,25-24,-25 24,0 0,0 0,0 0,0 1,-25-1,0 0,1 25,24-25,-25 25,25 25,-25-25,25 25,0 0,0-1,0 1</inkml:trace>
  <inkml:trace contextRef="#ctx0" brushRef="#br0">6499 6152,'-25'-25,"0"25,25 25,-25-25,25 24,0 1,-24-25,24 25,0 0,0 0,0-1,0 1,0 0,24 0,-24 0,0-1,25 1,0-25,-25 25,25-25,0 0,-1 0,1 0,0 0,0-25,0 0,-1 1,-24-26,0 25,25 0,-25 1,0-1,0-25,0 25,0 1,-25-1,25 0,-24 0,-1 0,0 25,0 0,0 0,1 25,-1-25</inkml:trace>
  <inkml:trace contextRef="#ctx0" brushRef="#br0">7516 2853,'0'0,"-25"-25,50 25,0 0,-1 0,1 0,-25 25,25-25,0 24,0-24,-1 25,1-25,-25 25,25 0,-25 0,0-1,-25 1,25 0,-25 0,1 0,-1-1,0 1,-25 0,26-25,-1 25,0-25,0 25,0-25,1 0,48 0,1 0,0 0,0-25,0 25,24 0,-24 0,0-25,24 25,-24 0,0 0,0 0,0 0,-1 0,1 0,0 0</inkml:trace>
  <inkml:trace contextRef="#ctx0" brushRef="#br0">8334 2828,'0'0,"0"-25,25 25,-25-25,25 25,0 0,0 0,-1 25,1-25,0 0,-25 25,25-25,-25 25,0-1,0 1,-25 0,0 0,0 0,1-1,24 1,-25 0,0-25,0 25,0-25,50 0,0 0,0-25,0 25,-1 0,1-25,0 25,0 0,0 25,-1-25,1 0,-25 25,25-25,-25 25,0-1,0 1,0 0,-25 0,25 0,-25-1,1 1,-1 0,0 0,0 0,0-25,1-25</inkml:trace>
  <inkml:trace contextRef="#ctx0" brushRef="#br0">7541 3845,'-25'0,"25"25,0-1,0 26,0-25,0 24,0 1,0 0,0-1,0 1,0-25,0 24,0-24,0 0,0 0,25-1,-25-48</inkml:trace>
  <inkml:trace contextRef="#ctx0" brushRef="#br0">8409 3919,'0'-25,"0"50,0 0,0 0,-25 0,25 24,-25 1,25-25,-25 24,25-24,0 0,0 0,-24-1,48-24,-24 25,25-25,0 0,0 0,0 0,-1-25,26 25,-25 0,24-24,-24 24,0 0,0 0,24 0,-24 0,0 0,0 0,0 0,-50 0,0 0,0 0,25-25,-25 0</inkml:trace>
  <inkml:trace contextRef="#ctx0" brushRef="#br0">8706 3845,'0'-25,"-24"50,24 0,0-1,-25 1,25 0,0 0,-25 0,25-1,0 1,0 0,-25 0,25 0,-25-1,25 26,0-25,-24 0,24-1,-25 1,25 0,0 0,-25 0,25-1,0 26,-25-25,25 0,0-1,0 1,0 0,0-50,-25 25,25-25</inkml:trace>
  <inkml:trace contextRef="#ctx0" brushRef="#br0">7615 5085,'-25'0,"25"25,0 0,0-1,0 1,-25 25,25-1,0-24,0 25,-24-1,24 1,0-25,0 0,0-1,0 1,0 0,0 0,24-25,-24-25,25 25,0-50</inkml:trace>
  <inkml:trace contextRef="#ctx0" brushRef="#br0">8434 5234,'0'0,"-25"0,0 0,25 25,0-1,0 1,-25 0,25 0,0 0,0-1,0 1,0 25,0-25,0-1,25 1,-25 0,25-25,-25 25,25-25,-1 25,1-50,0 25,0 0,24-25,-24 0,0-24,-25 24,25 0,0-25,-25 26,0-1,24-25,-24 25,0 1,0-1,-24 0,24 0,-25 25,25-25,-25 25,0 0,0 0,1 0,-26 25,25 0,0 0,1 24,-1-24</inkml:trace>
  <inkml:trace contextRef="#ctx0" brushRef="#br0">7417 6127,'-25'0,"0"0,25 25,-25-1,25 1,0 25,-25-1,25 1,0-25,0 24,0 1,25-25,-25 24,25-24,0 0,0 0,-1-25,1 25,0-25,-25-25,25 25,0-25,-25 0,24 0,1-24,-25 24,25 0,-25 0,0-24,0 24,0 0,0 0,0-24,-25 24,25 0,-25 0,1 1,-1 24,0 24,0-24,25 25,-25 0,25 25,0-26,0 1,0 25,0-25</inkml:trace>
  <inkml:trace contextRef="#ctx0" brushRef="#br0">8186 6251,'-25'0,"50"0,-1 0,1 0,0 0,0 0,24 0,-24-25,0 25,25 0,-1 0,-24-25,25 25,-26 0,1 0,0 0</inkml:trace>
  <inkml:trace contextRef="#ctx0" brushRef="#br0">8806 5928,'0'0,"0"-24,-25 48,25 1,0 0,0 0,0 0,25 24,-25 1,0-1,0 1,0 0,0-1,0 1,0-1,0 1,0-25,0 24,0 1,-25-25,25 0,-25-1</inkml:trace>
  <inkml:trace contextRef="#ctx0" brushRef="#br0">9327 2704,'-25'0,"25"-25,0 50,25 0,-25-1,0 1,24 0,-24 25,25-26,-25 26,25-25,-25 24,25 1,-25 0,25 24,-1-24,-24-1,25 26,-25-26,25 1,-25-1,25 1,-25 24,25-24,-25 0,0-1,24 1,-24 0,0-1,0 1,0-1,25 1,-25 0,0-1,0 1,0-1,0-24,0 50,25-26,-25 1,0-1,0 1,0-25,0 24,0 1,0 0,0-1,0 1,-25 0,25-26,0 26,0 0,0-26,0 26,0 0,-25-26,25 26,0 0,0-26,-24 26,24 0,-25-26,25 26,-25 0,25 24,0-24,-25-1,25 1,-25-1,25 1,-24 0,-1-1,0 26,25-26,-25 26,0-1,1-24,-1 24,-25 1,25-26,1 26,-1-51</inkml:trace>
  <inkml:trace contextRef="#ctx0" brushRef="#br0">11757 4217,'0'0,"0"-25,0 0,-24 0,24 1,0-1,-25-25,25 25,0 1</inkml:trace>
  <inkml:trace contextRef="#ctx0" brushRef="#br0">11633 3746,'-24'-25,"24"0,-25 0,25 50,0 0,0 0,0 24,-25 26,25-1,0 0,0 26,0-26,-25 0,25 1,0-26,0 26,0-50,0 24,0-24,0 0,0 0,25-1,-25-48,0-26,0 25,0-49,0 24,0-24</inkml:trace>
  <inkml:trace contextRef="#ctx0" brushRef="#br0">11584 3770,'0'0,"0"-24,0-1,25 25,-1 0,1 0,0 0,0 25,24-25,-24 0,0 24,0-24,0 25,-1 0,-24 0,0 0,0-1,0 1,-24 0,-1 0,0 0,0-1,0 1,1 0,-26 0,25 0,0-1,-24-24,24 25,0-25,50-25,0 25,0-24,-1 24,1-25,0 25,25-25,-26 25,26 0,-25 25,0-25,-1 25,1-1,0 1,-25 0,25 0,-25 0,0-1,0 26,-25-25,25 0,-25-1,0 26,1-25,-26 0,25-1,-24 1,24 0,-25-25,25 0,-24 25,24-25,0 0,25-25,-25 25,25-25,-24 0,24 1</inkml:trace>
  <inkml:trace contextRef="#ctx0" brushRef="#br0">12204 4018,'25'0,"0"0,-1 0,1 0,0 0,25 0,-26 25,1-25,25 0,-25 0,-1 0,1 0,-50 0,1 0</inkml:trace>
  <inkml:trace contextRef="#ctx0" brushRef="#br0">12179 4242,'25'24,"0"-24,24-24,-24 24,25 0,-25 0,24 0,1 0,-25 0,24 0,-24 0,0 0,0 0,-1 0,1 0,-50-25</inkml:trace>
  <inkml:trace contextRef="#ctx0" brushRef="#br0">13767 2877,'-25'-24,"0"24,0 0,0 24,25 1,-24 0,-1 0,0 24,-25 1,26 0,-1-1,0 26,0-26,0 26,-24-1,24 0,0 1,0-1,1 26,-1-26,25 0,-25 26,25-26,-25 0,25 26,0-26,0 0,-25 1,25 24,0-25,0 26,0-1,0 0,0-24,0 24,0 0,25-25,-25 26,0-26,0-24,25 24,-25-24,25-1,-25 1,25-25,-25 24,24-24,-24 0,0 0,0 0,-24-75</inkml:trace>
  <inkml:trace contextRef="#ctx0" brushRef="#br0">14312 2828,'-25'0,"1"25,24-1,0 1,-25 25,25-1,0-24,-25 25,25-25,0-1,0 26,0-25,0 0,0-1,0 1,0 0,25-25,-25-25</inkml:trace>
  <inkml:trace contextRef="#ctx0" brushRef="#br0">14982 2977,'0'0,"-25"-25,25 50,0-1,0 1,0 0,0 0,0 0,0-1,0 26,25-25,-25 0,25-1,0 1,-25 0,24-25,1 0,0 0,0 0,0 0,-1 0,1-25,0 0,0 1,0-1,-1-25,-24 25,25 1,-25-1,25 0,-25 0,0 0,0 1,0-1,-25 0,25 0,-25 0,1 1,-1 24,0 24,0-24,-24 25,24 0,-25 25</inkml:trace>
  <inkml:trace contextRef="#ctx0" brushRef="#br0">14114 3894,'0'0,"-25"0,25 25,-25 0,25 0,25 0,-25 24,0-24,0 0,25 0,-25-1,25 1,-1 0,1-25,0 0,0-25,0 25,-1-25,1-24,0 24,0-25,-25 26,25-1,-25 0,0 0,0-24,0 24,0 0,-25 0,0 0,0 25,0 0,1 25,-1 0,0 0,0 24,0-24,1 25,24-25,-25 24,25-24,25-25</inkml:trace>
  <inkml:trace contextRef="#ctx0" brushRef="#br0">15304 3746,'0'-25,"-24"25,24 25,-25-1,25 1,0 0,0 0,0 0,-25-25,25 49,0-24,-25 0,25 24,0-24,0 25,-25-25,25-1,0 26,0-25,0 0,0-1,0-48,0-1,-24 0</inkml:trace>
  <inkml:trace contextRef="#ctx0" brushRef="#br0">16396 2729,'-25'-25,"25"0,-25 25,25 25,0 0,0-1,-25 1,25 25,0-1,25 1,-25-25,25 24,-25-24,25 0,0 0,0-25,-1 0,1 0,0 0,0 0,0-25,-1 0,1 0,0 1,-25-1,25-25,-25 25,25 1,-25-1,0 0,0 0,0 0,0 1,-25-1,25 0,-25 0,0 0,0 25,1 0,-1 0,0 0,0 25,0 0,25 0,0 0,0-1,0 1,0 0,25 0</inkml:trace>
  <inkml:trace contextRef="#ctx0" brushRef="#br0">17264 2853,'-25'0,"0"-25,1 25,-1 0,25 25,0-1,0 1,0 0,0 0,25 0,-25 24,24-24,-24 0,25 0,0-1,0-24,0 0,-1 0,1-24,0-1,0 0,-25 0,25 0,-1 1,1-26,-25 25,25 0,-25 1,0-1,0 0,0 0,-25 0,25 1,-25-1,1 25,-1 0,-25 0,25 25,-24-1,-1 26,1-25,24 24</inkml:trace>
  <inkml:trace contextRef="#ctx0" brushRef="#br0">16321 3845,'0'0,"0"-25,-24 25,24 25,0 0,-25-25,25 24,0 1,0 25,0-25,0 24,0-24,0 0,25 24,-25-24,24-25,1 25,0 0,0-25,0-25,0 25,-1-25,1 0,0 1,0-1,0 0,-25 0,24-24,-24 24,0 0,0 0,0 0,0 1,-24-1,24 0,-25 25,25-25,-25 25,0 0,0 25,1-25,-1 25,0 0,25-1,0 1,0 0,0 0</inkml:trace>
  <inkml:trace contextRef="#ctx0" brushRef="#br0">17214 3944,'0'0,"0"-25,-24 25,-1 25,25 0,0 0,0-1,-25 1,25 0,0 0,0 24,25-24,-25 0,25 0,-25 0,24-25,1 0,0 0,0 0,0 0,-1-25,1 0,0 0,0-24,0 24,-25 0,24 0,-24 0,25 1,-25-1,0 0,0 0,-25 0,25 1,-24-1,24 0,-25 25,0 0,0 0,0 0,-24 25,24 0,-25-25,26 24,-1 1</inkml:trace>
  <inkml:trace contextRef="#ctx0" brushRef="#br0">14039 4961,'0'0,"-24"-25,24 0,0 50,-25-25,25 25,0 0,-25 24,0-24,0 50,1-26,-1 26,0-26,25 1,0-1,-25 1,50 0,-25-26,0 1,25 0,0 0,-1-25,1 0,0-25,0 25,0-25,-1 0,1 1,0-1,-25 0,25-25,-25 26,25-1,-25 0,0 0,0 0,-25 1,25-1,-25 0,0 25,0 0,1 0,-1 25,0-25,25 25,0-1,-25 1,25 0,25-25</inkml:trace>
  <inkml:trace contextRef="#ctx0" brushRef="#br0">14908 5011,'0'-25,"24"0,1 25,0 0,0 25,0-25,-1 25,1-1,0-24,-25 25,25 0,-25 0,0 0,-25-1,25 1,-25-25,0 25,1 0,24 0,-50-1,25 1,0-25,1 25,48-50,1 25,0-25,25 25,-26 0,1 0,0 0,0 0,0 0,-1 0,-24 25,0 0,25-25,-25 25,-25 0,25-1,0 1,-24 0,-1 0,25 0,-25 24,0-24,0 0,1-25,24 25,-25-25,25-25,0 0</inkml:trace>
  <inkml:trace contextRef="#ctx0" brushRef="#br0">13816 6102,'0'0,"-25"0,1 25,24 0,-25-1,25 1,0 0,-25 25,25-26,0 26,25-25,-25 24,25-24,-25 0,24 0,1 0,0-25,0 0,0 0,-1-25,1 0,0 0,0 0,0 1,-1-1,-24-25,25 25,-25 1,25-26,-25 25,0 0,0 1,0-1,-25 0,25 0,-25 25,25-25,-24 25,-1 0,0 0,0 25,0 0,1 0,-1 0,25 24,-25-24</inkml:trace>
  <inkml:trace contextRef="#ctx0" brushRef="#br0">14635 6201,'0'25,"25"-25,-1 0,1 0,0 0,0 0,0 0,-1 0,1 0,0 0,0 0,0 0,-1 0,1-25</inkml:trace>
  <inkml:trace contextRef="#ctx0" brushRef="#br0">15081 5928,'25'0,"0"0,0 0,-1 0,1 0,0 0,0 0,0 25,-1-25,1 25,0 0,-25 0,0-1,-25 1,25 0,-25 0,1 0,-1 24,0-24,0 0,0 24,-24-24,24 0,0 0,-24 0,24-1,0 1,0 0,0-25,1 25,-1 0,50-50,-1 25,1 0,25-25,-25 25,-1 0,1-25,25 25,-25 0,-1 0,1 0,0 0,0 0,0 0,-50 0,25-25</inkml:trace>
  <inkml:trace contextRef="#ctx0" brushRef="#br0">16470 5011,'0'-25,"-24"50,24-1,0 1,0 25,0-1,0 1,0-25,-25 24,25-24,0 25,-25-25,25-1,0 1,0 0,-25 0,50-25,-25-25,25 0,-25-24</inkml:trace>
  <inkml:trace contextRef="#ctx0" brushRef="#br0">17140 5085,'25'0,"-25"-25,0 0,25 1,-1 24,1 0,0 0,0 0,-25 24,25-24,-1 0,-24 25,25-25,-25 25,25-25,-25 25,0 0,0-1,-25-24,25 25,-25 0,1 0,24 0,-50-1,25 1,0 0,1 0,-1 0,0-1,0-24,0 25,1-25,-1 25,0-25,50 0,0 0,-1 0,1 0,0 0,0 25,0-25,-1 0,1 0,0 0,0 0,0 0,-1 0,1 0,0 0,-50 0,0 0,1 0</inkml:trace>
  <inkml:trace contextRef="#ctx0" brushRef="#br0">16371 6028,'25'0,"0"0,0 24,-1-24,1 25,0 0,0-25,0 25,-1 0,-24-1,25-24,-25 25,0 0,0 0,-25 0,1-1,-26 1,25 0,-24 0,24 0,0-25,-25 24,25-24,1 25,-1-25,0 0,0 0,50 0,0 0,0 0,-1-25,1 25,25 0,-25-24,24 24,1 0,-25 0,24-25,-24 25,0 0,0 0,0 0,-1 0,1-25</inkml:trace>
  <inkml:trace contextRef="#ctx0" brushRef="#br0">17165 6176,'-25'25,"25"0,0 0,0 0,0 24,0-24,0 0,0 0,0-1,25 1,0 0,-1-25,1 0,0 0,0-25,0 0,-1 1,1-26,0 25,0-24,0 24,-25 0,0 0,24 0,-24 1,0-1,-24 0,-1 0,25 0,-25 25,0 0,0 0,1 0,-1 0,-25 25,25-25,1 0,-1 25</inkml:trace>
  <inkml:trace contextRef="#ctx0" brushRef="#br0">17735 2431,'-24'-25,"24"50,24 0,-24-1,25-24,-25 25,25 0,0-25,-25 25,25 0,-1-1,-24 1,25 0,0 0,0 0,0 0,-25-1,24 1,1 25,-25-25,25-1,-25 1,0 0,25 0,-25 0,0 24,25-24,-25 0,0 0,0-1,24 1,-24 0,25 0,-25 24,0-24,25 0,-25 0,25 0,-25-1,0 26,25-25,-25 0,0-1,24 1,-24 25,0-25,25 24,-25-24,0 0,0 25,0-26,25 26,-25-25,0 0,0 24,25-24,-25 0,0 24,0-24,0 0,0 0,0 0,0-1,0 26,0-25,0 0,0-1,0 1,0 25,0-25,0-1,0 1,0 0,0 0,0 0,0 24,0-24,0 0,0 0,0-1,-25 1,25 0,0 25,0-26,0 1,-25 0,25 0,0 0,0 24,0-24,0 0,-25 0,25 0,0-1,0 26,0-25,-24 0,24-1,0 1,0 0,-25-25,25 50,0-26,-25 1,25 0,0 0,-25 0,25-1,0 1,-25 0,25 0,0 0,-24-1,24 1,0 25,-25-25,25-1,-25 1,25 0,-25 0,25 0,0-1,-25 1,25 25,-24-25,24 0,-25 24,25-24,-25 25,25-26,0 1,-25 25,25-25,-25-1,1 26,-1-25,25 24,-25-24,0 25,-24-1,24 1,0 0,-25-26,26 26</inkml:trace>
  <inkml:trace contextRef="#ctx0" brushRef="#br0">4961 4787,'0'-25,"0"50,25-25,0 0,-1 0,1 0,0 0,0 0,0 0,-1 25</inkml:trace>
  <inkml:trace contextRef="#ctx0" brushRef="#br0">5383 4787,'24'0,"1"0,0 0,0 0,0 0,-1 0</inkml:trace>
  <inkml:trace contextRef="#ctx0" brushRef="#br0">5606 4787,'25'0,"-1"0,1 0,0 0,0 0</inkml:trace>
  <inkml:trace contextRef="#ctx0" brushRef="#br0">5978 4787,'25'0,"-25"-25,25 25,-1 0,1 0,0 0,0 0,0 0,-1 0,1 0,0 0,0 0,0 0,-1 0,-48-49</inkml:trace>
  <inkml:trace contextRef="#ctx0" brushRef="#br0">6548 4738,'0'0,"25"0,0 0,0 0,0-25,-1 25</inkml:trace>
  <inkml:trace contextRef="#ctx0" brushRef="#br0">6921 4713,'24'0,"-24"25,25-50,0 25</inkml:trace>
  <inkml:trace contextRef="#ctx0" brushRef="#br0">7193 4688,'25'0,"0"0,0 0,0 0,-1 0,-24-25,25 25</inkml:trace>
  <inkml:trace contextRef="#ctx0" brushRef="#br0">7565 4663,'25'0,"-25"25,25-25,0 0,0 0,-1 0,1 0,0 0,0 0,-25-25,-25-24,50 49,0 0</inkml:trace>
  <inkml:trace contextRef="#ctx0" brushRef="#br0">8086 4638,'0'0,"25"0,0 25,0-25,0 0,-1 0,1 0,0 0,0-25,0 25,-1 0,1 0,0-24,0 24,0 0,-1 0,1 0,0 0,0 0,0 24,-1-24,1 0,0 25,0-25,0 0,-1 0,1 0,0 0,-25-25,25 25,0 0</inkml:trace>
  <inkml:trace contextRef="#ctx0" brushRef="#br0">8954 4638,'0'0,"25"0,0 0,0 25,0-25,0 0,-1 0,1 25,0-25,0 0,0 0,-1 0,1 0,0 0,0 0,0 0,-1 0,26-25,-25 25,0 0,-1 25,1-25,0 0,0 0,0 25,-1-25,1 0,-25 25,-25-25</inkml:trace>
  <inkml:trace contextRef="#ctx0" brushRef="#br0">7119 2530,'25'25,"-25"0,0-1,0 1,0 0,0 0,0 0,0 0,0-1,0 1,-25 0,25 0,0 0,0-1,0 1,-25 0,25 0,0 0</inkml:trace>
  <inkml:trace contextRef="#ctx0" brushRef="#br0">7119 3200,'-25'0,"25"25,25-1,-25 1,0 0,0 0,0 0,0-1,0 1,0 0,0 0,0 0,0-1</inkml:trace>
  <inkml:trace contextRef="#ctx0" brushRef="#br0">7119 3621,'-25'25,"25"0,0 0,0 0,0 0,0-1,0 1,0 0,0 0,0 0,0-1,0 1,0 0,0 0,0 0,0-1,0 1,0 0,0 0,0 0,0-1,0 1,0 0,0 0,0 0,0-1</inkml:trace>
  <inkml:trace contextRef="#ctx0" brushRef="#br0">7094 4415,'-25'25,"25"0,0 0,0-1,0 1,0 0,0 0,0 0,0-1,0 1</inkml:trace>
  <inkml:trace contextRef="#ctx0" brushRef="#br0">7069 4837,'0'25,"0"0,0-1,0 1,0 0,0 0,0 0,0-1,0 1,0 0,-24-25,24 25</inkml:trace>
  <inkml:trace contextRef="#ctx0" brushRef="#br0">7069 5259,'0'24,"-24"1,24 0,0 0,0 0,24-25,-24 24,0 1,0 0,0 0,0 0,0-1,0 1,0 0,0 0,0 0,0-1,0 1,0 0,-24 0,24 0,0-1,0 1,0 0,24-25,-24 25,0 0,0 0,0-1,0 1,0 0,0 0,0 0,0-1,0 1,0 0,0 0,0 0,0-1,0 1,0 0,0 0,0 0,0-1,0 1,0 0,0 0,0 0,0-1,0 1,0 0,0 0,0 0,0-1,0 1,0 0,0 0,0 0,0-1</inkml:trace>
  <inkml:trace contextRef="#ctx0" brushRef="#br0">7069 6821,'0'25,"0"0,0 0,0 0,0-1,0 1,0 0,0 0,0 0,0-1,0 1,25 0,-74-99,49 49</inkml:trace>
  <inkml:trace contextRef="#ctx0" brushRef="#br0">13419 4663,'0'-25,"25"25,0 0,0 0,0 0,-1 0,1 0,0 0,0 0,0 0,-1 0,1 0,0 0,0 0,0 0,-1 0,1 0,0 0,0 0,0 0,-1 0,1 0,0 0,0 0,0 0,-1 0,1 0,0-24,0 24,0 0,-1 0,1 0,0 0,0 0,24 0,-24 0,0-25,0 25,0 0,0 0,-1 0,-24 25,25-25,0 0,-25-25,25 25,0 0,-1 0,26-25,-25 25,24 0,-24 0,25 0,-25 0,24 0,-24 0,0 0,0 0,-1 0,1 0,-25 25,25-25,0-25,0 25,-1 0,1-25,0 25,0 0,0 0,-1 0,1 0,0 0,0 0,0 0,-1 0,1 0,0 0,0 0,0 0,0 0,-1 0,1 0,0 0,-25-25,25 25,0 0,-1 0,1 0,0 0,-25-24,25 24,0 24,-1-24,1 0,0 0,0 0,0 0,-1 0,1 0,0-24,0 24,0-25,-1 25,1 0,0 0,25 0,-26 0,1 0,0 0,0 0,-25 25,25-25,-1 0,1 0,0 0,0 0,0 0,-1 0,1 0,0-25,0 25,0 0,0 0,-1 25,1-25,0 0,0 24,0-24,-1 25,1-25,0 0,0 0,0-25,-1 25,1 0,0 0,0-24,0 24,-1 0,1 0,0 0,0 0,0 0,-1 0,1 24,0-24,0 0,0 0,-1 0,-24 25,25-25,0-25,0 25,0 0,-1 0,1 0,0-24,0 24,0 0,-1 0,1-25,0 25,0 25,0-25,-1 0,1 0,0 0,0 0,-25 24,25-24,0 0,-1 0,1 0,0 0,0 0,0 0,-1 0,1 0,0-24,0 24,0 0,-1 0,1 0,0 0,0 0,0 0,-50 0</inkml:trace>
  <inkml:trace contextRef="#ctx0" brushRef="#br0">16024 2431,'0'25,"-25"-25,25 24,0 1,0 0,0 0,0 0,0-1,0 1,0 0,0 0,0 0,0 0,0-1,0 1</inkml:trace>
  <inkml:trace contextRef="#ctx0" brushRef="#br0">15999 2902,'0'0,"0"25,0 0,0 0,0-1,-25 1,25 0,0 0,0 0,0-1,0 1,0 0,0 0,0 0,0-1</inkml:trace>
  <inkml:trace contextRef="#ctx0" brushRef="#br0">15974 3473,'0'0,"0"24,-25 1,25 0,0 0,0 0,0-1,0 1,0 0,0 0,0 0,0 0,0-1,0 1,0 0,0 0,0 0,0-1,-24 1,24 0,0 0,0 0,0-1,0 1,0 0,0 0,0 0,0-1,0 1,0 0,0 0,0 0</inkml:trace>
  <inkml:trace contextRef="#ctx0" brushRef="#br0">15900 4366,'0'0,"0"24,0 1,0 0,0 0,0 0,0-1,0 1,0 0,0 0,0 0,-25-1,25 1,0 0,0 0,0 0,0-1,0 1,0 0,0 0,0 0,0 0,0-1,-25 1,25 0,0 0,0 0,0-1,0 1,0 0,0 0,0 0,0-1,0 1,0 0,0 0,0 0,0-1</inkml:trace>
  <inkml:trace contextRef="#ctx0" brushRef="#br0">15850 5482,'0'25,"0"-1,0 1,0 0,0 0,25-25,-25 25,0-1,0 1,0 0,0 0,0 0,0-1</inkml:trace>
  <inkml:trace contextRef="#ctx0" brushRef="#br0">15875 5879,'0'0,"0"25,0-1,0 1,0 0,0 0,0 0,0-1,0 1,0 0,0 0,0 0,0-1,0 1,0 0,0 0,0 0,0-1,0 1,0 0,0 0,0 0,0-1,0 1,0 0,0 0,0 0,0-1,0 1,0 0,0 0,0 0,0-1,25 1,-25 0,0 0,0 0,0-1,0 1,0 0,0 0,0 0,0 0,0-1,0 1,-25-25,25-25</inkml:trace>
  <inkml:trace contextRef="#ctx0" brushRef="#br0">2952 7888,'-25'0,"25"25,-25-25,25 24,-25 1,25 0,-24-25,24 25,0 0,-25 0,0-1,25 1,-25 0,25 25,-25-26,25 26,-24-25,24 24,0-24,-25 0,25 25,-25-1,25-24,-25 25,25-26,0 1,-25 0,25 25,-25-26,25 1,0 0,-24 0,24 0,0-1,0 1,-25-25,25 25,0 0,25-50,-25 0,0-24,24-1</inkml:trace>
  <inkml:trace contextRef="#ctx0" brushRef="#br0">2853 7962,'24'0,"-24"25,25 0,-25 0,25 0,-25-1,0 1,25 25,0-25,-25 24,24 1,-24-1,25 1,-25-25,25 24,-25 1,25 0,-25-1,25 1,-25-1,24 1,-24 0,0-26,25 1,-25 0,0 0,0 0,0-1,0 1,0-50,0 1,-25-1,25 0,-24-25,-26-24,25 24,0 26</inkml:trace>
  <inkml:trace contextRef="#ctx0" brushRef="#br0">2629 8483,'25'0,"0"0,0 0,0 0,-1 0,1-25,25 25,-25 0,24 0,-24 0,25 0,-1-24,-24 24,0 0,-25 24,-25-24,0 0</inkml:trace>
  <inkml:trace contextRef="#ctx0" brushRef="#br0">3894 8334,'0'0,"-24"0,-1-24</inkml:trace>
  <inkml:trace contextRef="#ctx0" brushRef="#br0">3621 8235,'0'0,"-24"0,24 25,24-50,1 25,25 0,-25 0,0 0,-1 0,1 0,0 0,0-25,0 25,-1 0,1 0,0 0,-50 0,0 25,1-25</inkml:trace>
  <inkml:trace contextRef="#ctx0" brushRef="#br0">3597 8483,'24'-25,"1"25,0 0,0 0,0 0,24 0,-24 0,0 0,0 0,0 0,-1 0,1 0,0 0,0 0,0 0,-1 0,-48 0,-1 0,0 0,0 0</inkml:trace>
  <inkml:trace contextRef="#ctx0" brushRef="#br0">4812 7565,'-25'0,"0"0,25 25,0 0,-24-25,24 25,-25 0,25-1,0 1,-25 0,25 0,0 0,0 24,-25-24,25 0,0 0,-25-1,25 26,-24-25,24 25,-25-26,25 26,0-25,-25 24,25-24,0 25,0-25,0 24,0-24,-25 25,25-26,0 26,0-25,0 24,0 1,0 0,0-1,0-24,0 25,0-26,0 26,0-25,0 24,0 1,0-25,0 25,0-26,25 26,-25-25,0 24,25-24,-25 25,0-25,25-1,-25 26,24-25,-24 0,0 24,25-49,-25 25,0 0,0 0,25-1,-25 1,0 0,0 0</inkml:trace>
  <inkml:trace contextRef="#ctx0" brushRef="#br0">5308 7640,'0'0,"0"-25,0 50,0 0,0-1,0 26,0 0,-25-1,25 26,0-26,-24 1,24 0,0-26,0 26,-25-25,25 0,0-1,-25 1,50-25,0 0,-1 0,1 0,0 0,0 0,24 0,-24 0,25 0,-25 0,-1 0,1 0,0 0,0 0,0 0,-1 0,1 0,-50 0,1 0,-1 0,0 0,0 0</inkml:trace>
  <inkml:trace contextRef="#ctx0" brushRef="#br0">5333 7615,'25'25,"0"-25,-1 0,1 0,0 0,0 0,0 0,-1 0,26 0,-25 25,0-25,-1 0,1 0,-50 0,1 0</inkml:trace>
  <inkml:trace contextRef="#ctx0" brushRef="#br0">5308 7937,'-25'25,"50"-25,0 0,0 0,24 0,-24 0,0 0,0 0,0 0,-1 0,1 0,0 0,0 0,0 0,-1 0,1 0</inkml:trace>
  <inkml:trace contextRef="#ctx0" brushRef="#br0">6821 7466,'-25'-25,"25"50,-24 0,24 0,-25 24,25-24,-25 50,0-26,0 26,1-26,-1 1,25-1,-25 1,25-25,0 25,-25-26,25 1,0 0,0 0,0 0,0-50,25 0,-25 0,0-24,0 24,0-25</inkml:trace>
  <inkml:trace contextRef="#ctx0" brushRef="#br0">6821 7441,'0'-24,"25"48,-25 1,0 0,25-25,-25 25,25 0,-25-1,25 26,-25-25,24 24,-24-24,25 25,-25-1,0 1,25 0,-25-1,0-24,0 25,25-25,-25-1,0 1,0 0,0 0,0 0,0-50,-25 0,0 0,25 0,-25 1</inkml:trace>
  <inkml:trace contextRef="#ctx0" brushRef="#br0">6697 7913,'-25'0,"50"0,0-25,0 25,0 0,24 0,-24-25,0 25,0 0,0 0,-1 0,1 0,0 0,0 25</inkml:trace>
  <inkml:trace contextRef="#ctx0" brushRef="#br0">7243 7838,'0'0,"25"0,-25 25,0 0,0 0,0-1,0 1,0 0,0 0,0 0,0 0,0-1,0 1,0 0,0 0,0 0,0-50</inkml:trace>
  <inkml:trace contextRef="#ctx0" brushRef="#br0">5457 9004,'-25'-25,"0"50,1 0,24 0,-25-25,25 25,-25-1,25 1,-25 0,25 25,-25-26,25 26,-24-25,24 0,0-1,0 1,24 0,-24 0,0 0,0-1,25 1,-25 0,25 0,0 0,0-25,-25 24,24-24,1 0,0 0,0 0,0 0,-1 0,1-24,-25-1,25 0,0 0,-25 0,25 1,-25-26,24 25,-24-24,0-1,0 25,0-24,0 24,0-25,0 25,-24 1,24-26,-25 25,25 0,-25 0,0 1,0 24,1 0,-1 0,0 24,0 1,0 0,25 0,-24 0,24 0,-25-1,25 1</inkml:trace>
  <inkml:trace contextRef="#ctx0" brushRef="#br0">7045 8830,'0'-24,"-25"-1,0 25,0 25,25-1,-25 1,25 25,-24-25,-1 49,25-24,-25 24,0 1,0-1,0-24,25-1,-24 26,-1-26,25-24,0 25,0-26,-25 1,25 0,25-25,-25-25,0 0,25-24,-25-1,-25-24,50 24,-25 1</inkml:trace>
  <inkml:trace contextRef="#ctx0" brushRef="#br0">6995 8806,'0'-25,"-25"25,25 25,25-1,-25 1,0 0,25 0,-25 24,25-24,-25 25,24 0,-24-1,25 1,-25-1,0-24,25 25,-25-1,0 1,25-25,-25 24,0-24,0 0,25 0,-25 0,0-1,-25-48,0-1,25 0</inkml:trace>
  <inkml:trace contextRef="#ctx0" brushRef="#br0">6871 9302,'-25'0,"50"0,0 0,24 0,-24 0,0 0,0 0,0 0,24 0,-24 0,0-25,0 25</inkml:trace>
  <inkml:trace contextRef="#ctx0" brushRef="#br0">7293 9203,'24'24,"1"-24,0 0,0 0,0 25,-1-25,1 25,-25 0,-25-25,25 25,-24-1,-1-24,0 25,0 0,0 0,1 0,-1-1,0-24,25 25,-25-25,50 0,0 0,0 0,-1 0,26 0,-25 0,0 0,-1 0,1 0,0 0,0 0,0 0,-1-25</inkml:trace>
  <inkml:trace contextRef="#ctx0" brushRef="#br0">7888 7714,'-25'-25,"25"1,25 48,0 1,-25 25,24-25,1 24,0-24,0 25,-25-1,25 1,0 0,-25-1,24 26,1-26,0 26,-25-1,25-24,-25 24,25 0,-25 1,0-26,0 26,0-26,-25 1,25 0,-25 24,25-24,-25-1,0 1,1 0,-1-1,0 1,0-1,0 1,0-25,1 24,24-24,-25 0,0-25,0 0</inkml:trace>
  <inkml:trace contextRef="#ctx0" brushRef="#br0">8582 9004,'25'0,"-25"25,0 0,0 0,0-1,-25 1,25 0,-24 0</inkml:trace>
  <inkml:trace contextRef="#ctx0" brushRef="#br0">11881 7615,'0'0,"0"-25,-24 0,24 50,0 0,0 0,0 49,0-24,0 24,-25 1,25-1,0 1,-25-26,25 26,0-26,0 1,0-25,25 24,-25-24,0 0,0-50,0 0,25-24,-25 24,0-25,0 1,0-26,0 26</inkml:trace>
  <inkml:trace contextRef="#ctx0" brushRef="#br0">11881 7590,'0'0,"25"0,0 0,0 0,0 25,-1-25,1 0,0 25,0-25,0 25,-1-25,1 24,0-24,-25 25,0 0,0 0,0 0,-25-1,0 1,1 0,-1 0,0 0,0-1,0 1,-24 0,24-25,0 25,0-25,1 25,-1-25,0 0,50 0,0-25,-1 25,1-25,0 25,25-25,-26 25,26 0,-25-25,24 25,-24 25,25-25,-25 25,24-25,-24 25,-25 0,25 0,-25-1,0 1,0 0,0 0,-25 0,0-1,1 26,-1-25,0 0,0-1,-25 1,26-25,-26 25,25 0,-24-25,24 25,0-25,0 0,0 0,1 0,24-25,0 0,0 0</inkml:trace>
  <inkml:trace contextRef="#ctx0" brushRef="#br0">12626 7813,'24'25,"26"-25,-25 0,24 0,-24 0,25 0,-25 0,-1 0,1 0,0 0,0 0,-50 25,0-25,0 0,1 0</inkml:trace>
  <inkml:trace contextRef="#ctx0" brushRef="#br0">12551 8062,'0'0,"0"-25,25 50,-25-50,25 25,0 0,24 0,-24 0,25 0,-26 0,26 0,0 0,-26-25,1 25,0 25,0-25,0 0,-25 25,-25-25</inkml:trace>
  <inkml:trace contextRef="#ctx0" brushRef="#br0">13990 7317,'-25'0,"0"25,0 0,25 0,-24 0,-1-1,0 26,0-25,25 24,-25-24,1 25,24-1,-25-24,25 25,-25-1,25 1,-25 0,25-1,-25 1,25 0,-24-26,24 26,0 0,0-1,-25 1,25-1,0 1,0-25,0 24,0 1,0 0,0 24,0-24,0-1,0-24,0 25,0-26,0 26,0-25,0 24,25-24,-25 0,0 0,24 0,-24 0,0-1,25 1,-25 0,0 0,25-25,-25 25,25-1,0-24,-25-24</inkml:trace>
  <inkml:trace contextRef="#ctx0" brushRef="#br0">14486 7317,'0'0,"0"-24,0 48,0 1,0 0,-25 25,25-1,0 1,-25 24,25-24,-24 24,24-24,-25-1,25 1,-25-25,25 24,0-24,-25 0,50-25,-25-25,25 25,0 0,-1 0,26 0,-25 0,24-25,1 25,-25 0,24 0,-24 0,0 0,0 0,0 0,-1 0,-48 0,-1 0,0 0,0 0,0-24,1-1</inkml:trace>
  <inkml:trace contextRef="#ctx0" brushRef="#br0">14461 7392,'25'-25,"0"25,0 0,-1 0,26 0,-25 0,0-25,-1 25,1 0,0 0,0 0,0 0,-1 0,-48 25,-1-25</inkml:trace>
  <inkml:trace contextRef="#ctx0" brushRef="#br0">14461 7640,'25'0,"0"0,0 0,24 0,-24 0,25 0,-1 0,-24 0,0 0,0 0,-1 0,1 0,0 0,0 0,0 25</inkml:trace>
  <inkml:trace contextRef="#ctx0" brushRef="#br0">16024 7441,'-25'-24,"0"24,0 0,25 24,-24-24,-1 25,25 0,-25 25,0-26,0 1,25 25,-24-25,24-1,0 26,0-25,0 0,0 24,0-24,24 0,-24 0,25-1,-25 1,25-25,0 25,0-25,-1 25,26-25,-25 0,0 0,-1-25,1 25,0-25,0 0,0 1,-25-1,24 0,1 0,-25 0,25 1,-25-26,0 25,25 0,-25-24,0 24,0-25,-25 26,25-1,-25-25,25 25,-25 1,25-1,-24 25,-1 0,0 0,0 0,0 0,1 0,-1 25,0-1,0 1,0 0,1-25,-1 25,0 0</inkml:trace>
  <inkml:trace contextRef="#ctx0" brushRef="#br0">14536 8632,'0'-25,"-25"25,25 25,-25 0,25 0,-25 24,0 1,25-1,-24 1,-1 0,25-1,-25 1,0 0,25-1,0 1,-25-25,25 24,0-24,0 0,25-50,-25 0,0 0,25 1,-25-26,0 0,0 1,25-1,-25 25</inkml:trace>
  <inkml:trace contextRef="#ctx0" brushRef="#br0">14412 8607,'0'-25,"24"25,1 0,0 0,0 0,0 0,-25 25,24-25,1 0,0 0,0 25,0-25,-1 25,1-25,0 25,-25-1,0 1,0 0,0 0,-25 0,0-1,1 1,-1 0,0 0,-25 0,26-1,-26 1,25 0,0 0,1-25,-1 0,0 0,25-25,25 25,0-25,-1 0,26 25,-25 0,24-24,-24 24,0 0,25 0,-26 24,1-24,0 25,0-25,-25 25,25-25,-25 25,0 0,0 0,0-1,-25 1,25 0,-25-25,0 25,0 0,1-1,-1 1,-25-25,25 25,1-25,-1 25,0-25,0 0,0 0,1 0,24-25,0-25,24 50</inkml:trace>
  <inkml:trace contextRef="#ctx0" brushRef="#br0">15007 9128,'0'25,"0"0,-25 0,25-1,0 1,0 0,0 0,-25-25,25 25,-25-1,25 1</inkml:trace>
  <inkml:trace contextRef="#ctx0" brushRef="#br0">16073 8533,'0'0,"0"-25,-24 25,24 25,0 24,0 1,-25 0,25 24,-25-24,25 24,-25-24,25-1,-25 1,25 0,-24-1,24-24,0 0,0 0,0-1,0-48,0-1,24-25,-24 25</inkml:trace>
  <inkml:trace contextRef="#ctx0" brushRef="#br0">15999 8533,'0'0,"0"-25,25 0,0 25,-1 0,1 25,0-25,0 25,0-25,-1 25,1-1,0 1,-25 0,0 0,0 0,-25-1,25 1,-25 0,1 0,-1 0,0-1,0 1,-24-25,24 25,0 0,0-25,0 25,1-25,24-25,24 25,1-25,-25 0,25 25,0-25,0 25,-1 0,1-24,0 24,0 0,0 0,-1 0,26 24,-25-24,0 25,-1-25,-24 25,25 0,-25 0,0-1,0 1,0 0,-25 0,25 0,-24 0,24-1,-25 1,-25 0,25 0,1 0,-1-1,0-24,0 25,0-25,1 25,-1-25,0 0,0 0,0 25,25-50,-24 0,48 0</inkml:trace>
  <inkml:trace contextRef="#ctx0" brushRef="#br0">16495 8954,'0'25,"25"-25,0 0,-25 25,25-25,-1 0,1 25,0-25,-25 25,0 0,0-1,-25-24,0 25,25 0,-24 0,-26-25,25 25,0-1,1 1,-1-25,0 25,50-25,0-25,-1 25,1 0,0 0,0-25,0 25,-1 0,1 0,0 0,25 0,-26 0,1 0</inkml:trace>
  <inkml:trace contextRef="#ctx0" brushRef="#br0">16991 7218,'25'25,"0"-25,-25 25,25 0,-1 24,1-24,0 0,-25 0,25-1,0 26,-1-25,-24 0,25 24,0-24,-25 25,25-26,-25 26,25-25,-25 24,24-24,-24 0,25 25,-25-26,25 1,-25 25,0-25,0 0,25-1,-25 26,0-25,0 0,0 24,0-24,0 0,0 24,0-24,0 0,0 25,0-26,0 1,0 25,0-25,0-1,0 26,-25-25,25 0,0-1,0 1,0 25,-25-25,25 24,-25-24,25 25,-24-26,24 26,-25-25,0 25,25-26,-25 26,0 0,1-1,-26 1,25-1,0 1,1 0,-26-1,25-24</inkml:trace>
  <inkml:trace contextRef="#ctx0" brushRef="#br0">3076 11336,'0'-25,"-25"25,25 25,-25 24,25-24,-25 25,25-1,-24 1,-1 0,0 24,0-24,0 24,25 0,-24 1,-1-26,0 26,0-26,0 1,1 0,24-1,-25-24,25 0,0 0,0-50,0 0,25 0,-25-24,0-1</inkml:trace>
  <inkml:trace contextRef="#ctx0" brushRef="#br0">3051 11410,'-25'-25,"50"50,-25 0,25 0,-25 0,0 24,25-24,-25 25,0-1,0 1,24 24,-24-24,0 24,0-24,0 24,25-24,-25-1,0-24,0 25,25-25,-25 0,0-1,-25-48,0-1</inkml:trace>
  <inkml:trace contextRef="#ctx0" brushRef="#br0">2803 11931,'25'25,"0"-25,-25-25,24 25,1 0,0 0,0 0,0-25,-1 25,1 0,0 0,0 0,0-25,-1 25,1 0,0 0</inkml:trace>
  <inkml:trace contextRef="#ctx0" brushRef="#br0">3423 11361,'0'0,"-25"-25,25 50,0-1,0 1,0 0,0 25,-25-1,25 26,-24-26,24 26,0-1,-25-24,25 24,0-24,0 24,0-24,-25-1,25 1,25-25,-25 0,0-1,0 1,0 0,0-50,0 0,0 1,0-1,0 0,0 0,0-25,25 1</inkml:trace>
  <inkml:trace contextRef="#ctx0" brushRef="#br0">3373 11460,'25'0,"0"-25,0 25,0 25,-1-25,1 0,0 0,0 0,0 25,-1-25,-24 24,25-24,0 25,-25 0,25-25,-25 25,0 0,-25-25,25 24,0 1,-25 0,0 0,1 0,-1-1,0 1,0-25,0 25,1 0,-1 0,0-25,0 0,25 24,-25-24,1 0,48-24,1-1,0 25,-25-25,25 25,0-25,-1 25,1 0,0-25,0 25,0-24,-1 24,1 0,0 0,-25 24,25-24,0 25,0-25,-25 25,24 0,1-25,-25 25,0-1,0 26,0-25,0 0,0-1,0 1,-25 0,25 0,-24 0,24-1,-25 1,0 25,0-25,25 0,-25-1,0 1,1 0,-1 0,0 0,0-25,0 24,1-24,-1 0,0 0,0 0,0 0,1 0,-1 0,25-24,-25 24,0-25,0 25</inkml:trace>
  <inkml:trace contextRef="#ctx0" brushRef="#br0">4266 11782,'-24'0,"-1"0,0 0,50 0,0 0,-1 0,1 0,0 0,0 0,0 0,-1 0,1-25,0 25,0 0,0 0,-1 0,-48 25,-1-25</inkml:trace>
  <inkml:trace contextRef="#ctx0" brushRef="#br0">4167 12030,'0'0,"-25"0,50 0,-25 25,25-25,0 0,0 0,-1 0,1 0,25-25,-25 25,-1 0,26 0,-25 0,0 0,-1 0,1 0,0 0,-50 0,0 25</inkml:trace>
  <inkml:trace contextRef="#ctx0" brushRef="#br0">5482 11137,'0'-25,"-25"25,25 25,0 0,-25 0,0 25,25-26,-24 26,-1-25,25 24,-25-24,25 25,-25-1,25-24,0 25,-25-1,25 1,-24 0,24-1,0 1,0-1,0 1,0 0,0-1,-25 1,25-1,0 1,0 0,0-1,0 1,0 0,0-1,0 1,0-1,25 1,-25-25,0 24,0 1,24 0,-24 24,0-24,25-26,-25 26,25 0,0-1,-25 1,25-25,-25 24,24-24,-24 0,25 0,-25 0,25-1,-25 1,25-25</inkml:trace>
  <inkml:trace contextRef="#ctx0" brushRef="#br0">5953 11063,'-25'0,"25"-25,-24 50,24 0,0 24,0-24,0 50,-25-26,25 1,0 24,-25-24,25-1,0-24,0 25,-25-25,25-1,0 1,25-25,0 0,0 0,24 0,-24 0,25 0,-26 0,1 0,25 0,-25 25,-1-25,1 0,0 0,0 0,0 0,-50 0,0-25,0 25,-24-25</inkml:trace>
  <inkml:trace contextRef="#ctx0" brushRef="#br0">5854 10988,'0'0,"25"0,0 0,-1 0,1 0,25 0,-25 0,-1 0,1 0,0 0,0 0,0 0,-1 0,1 0,-50 25,1-25</inkml:trace>
  <inkml:trace contextRef="#ctx0" brushRef="#br0">5879 11336,'0'0,"25"0,-1 25,1-50,0 25,25 0,-26 0,26 0,-25 0,24 0,-24 0,0 0,0 0,0 0,-1 0,1 0,-50 0</inkml:trace>
  <inkml:trace contextRef="#ctx0" brushRef="#br0">7615 10790,'-25'-25,"0"25,25 25,-24 0,24 24,-25 1,0 24,0-24,-24 24,24 1,0-1,25 1,-25-26,0 1,1 0,24-1,0-24,0 0,0 0,0-1,0 1,0 0,0-50,24 0,-24-24,0-1,0 1,25-1</inkml:trace>
  <inkml:trace contextRef="#ctx0" brushRef="#br0">7615 10740,'-25'0,"25"25,25 0,-25 0,25 24,-25-24,25 0,-25 25,0-1,24 1,-24-1,25 1,-25 25,25-26,-25 1,25-1,-25 1,25-25,-25 24,0-24,24 25,-24-25,0-1,-24-24,24-24,-25 24,0-25,0 0</inkml:trace>
  <inkml:trace contextRef="#ctx0" brushRef="#br0">7417 11361,'-25'0,"50"0,-1 0,26 0,-25 0,24 0,-24-25,0 25,25 0,-26 0,1 0,0 0,0 0,0 0</inkml:trace>
  <inkml:trace contextRef="#ctx0" brushRef="#br0">8037 11286,'0'0,"0"25,0 0,0 0,25-1,-25 1,0 0,0 25,0-26,0 26,0 0,0-26,0 1,0 0,0 0,0 0,0-50,-25 25,25-25</inkml:trace>
  <inkml:trace contextRef="#ctx0" brushRef="#br0">6251 12551,'-25'-25,"0"25,0 0,1 25,-1-25,25 25,-25 0,25 0,-25 24,25-24,0 25,0-26,0 26,0 0,0-26,0 26,25-25,-25 24,0-24,25 0,-25 0,25-25,-1 25,1-25,0 0,0 0,0 0,-25-25,24 0,1 0,-25 0,25-24,0-1,-25 25,0-24,0 24,25-25,-25 26,0-26,-25 25,25 0,-25-24,25 24,-25 25,25-25,-25 0,1 25,-1 0,0 0,25 25,-25-25,25 25,-25 0,25 0</inkml:trace>
  <inkml:trace contextRef="#ctx0" brushRef="#br0">7714 12254,'0'0,"-25"0,25 24,-24 1,24 0,-25 25,25-1,-25 1,0 24,25-24,-25 24,1 1,-1-26,0 26,0-1,25-24,-25-26,25 1,0 0,0 0,25-25,-25-25,0 0,0-24,25-1</inkml:trace>
  <inkml:trace contextRef="#ctx0" brushRef="#br0">7689 12254,'0'-25,"0"50,0-1,0 26,25-25,-25 24,0-24,25 25,-25-1,25 1,-25 0,25-1,-25 1,0-1,24 1,-24-25,25 24,-25 1,25-25,-25 0,0-1,0 1,0 0,25 0,-50-25,-25-50,26 50,24-25</inkml:trace>
  <inkml:trace contextRef="#ctx0" brushRef="#br0">7590 12725,'0'25,"25"-1,0-24,0 0,-1 0,1 0,0-24,25 24,-26 0,1 0,-25-50,25 50</inkml:trace>
  <inkml:trace contextRef="#ctx0" brushRef="#br0">8012 12650,'0'25,"25"-25,-25 25,25-25,-1 0,1 25,0-25,0 25,-25-1,0 1,-25 0,25 0,-25 0,0-1,1 1,-26 0,25 0,0-25,25 25,-25-25,1 0,24 24,0-48,24 24,1 0,0 0,0 0,0 0,0-25,-1 25,1 0,0 0,25-25,-26 25,1 0,0 0</inkml:trace>
  <inkml:trace contextRef="#ctx0" brushRef="#br0">8533 11013,'-25'0,"50"0,-25 25,25-25,-25 25,24 0,1-1,0 1,-25 25,25-25,0 24,-1 26,1-26,-25 1,25 0,0 24,0 0,-25 1,24-1,-24 1,0-1,25 0,-25 1,0-1,-25 1,25-1,0 1,-24-1,24 0,-25 1,25-1,-25-24,25 24,-25-24,25-1,-25 26,1-26,24-24,0 25,-25-25,0-25,0 0</inkml:trace>
  <inkml:trace contextRef="#ctx0" brushRef="#br0">9302 11088,'-25'0,"25"-25,0 50,-25-25,25 24,-25 1,1 25,-1 0,25-1,-25 26,0-1,0-24,1 24,-1 0,25 1,-25 24,25-25,0 1,-25-1,25 1,0 24,0-25,0 26,25-26,-25 0,0 1,25-1,-25 1,25-1,-1-24,-24-1,25-24,0 25,0-26,0 1,-25 0,24-25,1-25</inkml:trace>
  <inkml:trace contextRef="#ctx0" brushRef="#br0">9674 10964,'-25'0,"0"0,25 24,0 1,0 25,0 24,0-24,-25 24,25 1,0-26,-24 1,24 24,0-24,-25 0,25-26,0 26,0-25,0 0,0-50,25 25,-1 0,1 0,25 0,-25 0,24 0,-24 0,25 0,-26 0,1 0,0 0,0 0,0-25,-1 25,-48 0,-1-25,0 25,0-25</inkml:trace>
  <inkml:trace contextRef="#ctx0" brushRef="#br0">9649 10988,'25'0,"0"25,-1-25,1 0,25 0,-50-25,25 25,-1 0,1 0,0 0,-25 25,-25-50,0 25</inkml:trace>
  <inkml:trace contextRef="#ctx0" brushRef="#br0">9575 11311,'24'25,"1"-25,0 0,0 0,0 0,-1 0,26 0,-25 0,0 0,-1-25,1 25,0 25,-25-50</inkml:trace>
  <inkml:trace contextRef="#ctx0" brushRef="#br0">10716 11063,'0'0,"-25"0,0 0,0 25,0-1,25 1,-24 0,24 25,-25-25,25 24,0-24,0 25,25-26,-25 26,24-25,-24 0,25-1,0 1,0-25,0 25,-1-25,1 0,25 0,-50-25,25 25,-1-25,1 1,0-1,-25-25,25 25,0 1,-25-26,24 25,-24 0,0 1,0-26,0 25,-24 0,24 0,0 1,-25-1,25 0,-25 25,0-25,0 25,1 0,-1 0,0 0,-49-25,49 50,-25 0</inkml:trace>
  <inkml:trace contextRef="#ctx0" brushRef="#br0">9401 12254,'0'24,"0"1,0 0,0 0,0 24,-25 1,25 0,0-1,0 1,0-1,0 1,0 0,0-26,0 26,0-25,0 0,25-1,-25-48,0-1,0-25</inkml:trace>
  <inkml:trace contextRef="#ctx0" brushRef="#br0">9351 12278,'25'0,"0"0,0 0,0 25,-1-25,1 0,0 25,0-25,0 0,-1 25,1-25,0 25,-25-1,-25 1,25 0,-25 0,1 0,-1-1,0 1,0 0,0 0,1-25,-1 25,0-1,0-24,0 0,1 0,48-24,1 24,-25-25,25 25,0-25,0 25,24-25,-24 25,25 0,-26 0,1 0,0 0,0 25,0-25,-25 25,24-25,-24 25,0-1,0 1,0 0,-24 25,24-26,-25 1,0 0,0 0,0 0,1-25,-1 24,0 1,0-25,0 0,1 0,-1 0,25-25,25 1</inkml:trace>
  <inkml:trace contextRef="#ctx0" brushRef="#br0">9971 12650,'0'25,"0"0,0 0,0 0,0-1,0 1,0 0,0 0,-24 24,24-24,0 0,0 0,0 0,0-1,-25 1,25-50</inkml:trace>
  <inkml:trace contextRef="#ctx0" brushRef="#br0">10840 12204,'0'0,"-25"-25,25 0,0 50,-25 0,25 0,0 24,0 1,-25 24,25-24,0 24,0-24,0 0,-25-1,25 1,0-1,25 1,-25-25,0 0,25-25,-25-50,0 25,0-24,0 24</inkml:trace>
  <inkml:trace contextRef="#ctx0" brushRef="#br0">10815 12179,'-25'-25,"50"50,0-25,-1 25,1-25,0 25,0-25,0 0,-1 25,1-1,0 1,-25 0,-25 0,25 0,-25-1,1 1,24 0,-25 0,0 0,0-1,0 1,1-25,-1 0,0 25,0-25,25-25,25 25,-25-25,25 25,0 0,-1-24,1 24,0 0,0-25,0 25,-1 0,1 25,0-25,0 24,0-24,-25 25,24 0,-24 0,0 0,0-1,-24 1,24 0,-25 25,25-26,-25 1,0 0,0 0,1 0,-1-1,0 1,0-25,0 25,1-25,24 25,-25-25,0 0,25-25,-25 25,25-25,0 0</inkml:trace>
  <inkml:trace contextRef="#ctx0" brushRef="#br0">11212 12601,'25'25,"-1"-1,1-24,0 25,0-25,0 0,-1 25,-24 0,-24 0,24-1,-25-24,0 25,0 0,0 0,-24-25,24 25,0-25,25 24,-25-24,50 0,0 0,0 0,0 0,-1-24,1 24,0 0,0 0,0 0,-1-25,1 25,0 0,0 0,-75-75</inkml:trace>
  <inkml:trace contextRef="#ctx0" brushRef="#br0">11534 10988,'0'-24,"0"-1,0 50,25-25,-25 24,25 1,-25 0,25 0,-1 0,1 24,-25-24,25 25,0-1,0 1,-1 0,1-1,0 1,0-1,0 1,-1 24,-24-24,25 0,-25-1,25 26,-25-26,25 1,-25-1,0 1,25 0,-25 24,0-24,0-1,0 26,-25-26,25 1,-25 0,25-1,-25 1,0 24,1-24,-1-1,-25 1,25 0,-24-1,-1-24,1 0</inkml:trace>
  <inkml:trace contextRef="#ctx0" brushRef="#br0">12402 11708,'0'-25,"-24"25,48 0,1 0,0 0,25 0,-26 0,1 0,25 0,-25 25,24-25,1 0,-25 0,24 0,-24 0,0 0,0 0,-50 0,0 0,0-25,0 50,-24-25</inkml:trace>
  <inkml:trace contextRef="#ctx0" brushRef="#br0">12378 11906,'24'0,"1"25,0-25,0 0,0 0,-1 0,26 0,0 0,-1 0,1 0,-1 0,-24 0,25 0,-25 0,-1 0,1 0,0 0,-50 25,0-25</inkml:trace>
  <inkml:trace contextRef="#ctx0" brushRef="#br0">14064 10815,'0'-25,"-25"25,25 25,-24 0,-1-1,25 1,-25 0,25 0,-25 0,0-1,25 1,-24 0,24 0,0 0,-25-1,25 1,0 0,-25 0,25 0,0 0,-25-1,25 1,0 0,0 0,-25 0,25 24,0-24,-24 25,24-26,0 1,0 0,0 0,-25 24,25-24,0 0,0 25,-25-26,25 26,0-25,0 0,0 24,0-24,0 0,0 0,0 24,0-24,-25 0,25 0,0 24,0-24,0 25,0-25,0 24,0-24,0 0,0 0,0-1,0 1,0 0,0 25,0-26,25 1,-25 0,0 0,0 0,0-1,0 1,0 0,0 0,0 0,25-1,-25 1,0 0,0 0,0 0,25-1,-25 1,0 0,0 0,0 0,24-1,-24 1,0 0,25 0,-25 0,25-25</inkml:trace>
  <inkml:trace contextRef="#ctx0" brushRef="#br0">14436 10988,'0'0,"-24"-24,24-1,-25 50,25 24,0-24,0 0,-25 24,25 1,-25 0,25-1,-25 1,25-25,-25 24,25 1,-24-25,24 24,-25-24,25 0,0 0,25-25,-1 0,1 0,0 0,0 0,0 0,0 0,24 0,-24 0,25 0,-26 0,1 0,0 0,0 0,0 0,-50 0,0 0,0 0,0-25</inkml:trace>
  <inkml:trace contextRef="#ctx0" brushRef="#br0">14387 11013,'-25'-25,"50"25,0 0,-1 25,1-25,0 0,0 0,0 0,-1 0,1 0,0 0,0 0,0 0,-1 0,-48 25,-1-25,0 0</inkml:trace>
  <inkml:trace contextRef="#ctx0" brushRef="#br0">14312 11261,'25'0,"0"0,0 0,0 0,-1 0,26 0,-25 0,0 0,-1 0,1 0,0 0,0 0,0 0,-1 25</inkml:trace>
  <inkml:trace contextRef="#ctx0" brushRef="#br0">14908 11162,'-25'0,"50"0,-1 0,1 0,25 0,-1 0,-24 0,25 0,-25 0,24 0,-24 0,0 0,24 0,-24 0,0 0,-50 0,0 0,25 25,-24-25,-26 0,25 0,0 0</inkml:trace>
  <inkml:trace contextRef="#ctx0" brushRef="#br0">15131 10914,'-25'0,"50"25,-25 0,0-1,-25 1,25 25,0 24,0-24,-25 24,25-24,0 0,0-1,0 1,0-25,0-1,0 1,0 0,0 0,0-50,0 0,-25 25</inkml:trace>
  <inkml:trace contextRef="#ctx0" brushRef="#br0">15726 10964,'0'-25,"0"0,0 0,0 50,-25 0,25 0,-24 24,-1 1,0-1,0 26,25-25,-25-1,1 1,-1-1,0 1,0 24,25-49,-25 25,25-25,0-1,0-48,25-1,-25-25,25 1,-25-1,25 0,-25 1</inkml:trace>
  <inkml:trace contextRef="#ctx0" brushRef="#br0">15677 10988,'0'0,"24"-24,-24-1,0 50,25-1,-25 1,0 0,0 25,25-26,-25 26,0 0,25-1,-25 1,0 0,25-1,-25 1,0-1,0 1,24 0,-24-26,0 26,0-25,0 0,-24-25,24-25,-25 25,25-25</inkml:trace>
  <inkml:trace contextRef="#ctx0" brushRef="#br0">15553 11385,'-25'0,"50"0,-1 0,1 0,0 0,0 0,24 0,-24 0,0 0,25 0,-50-24,24 24,1 0,-25-25</inkml:trace>
  <inkml:trace contextRef="#ctx0" brushRef="#br0">15999 11237,'-25'24,"25"1,25-25,-25 25,0 0,0 0,0-1,0 1,0 0,0 25,0-26,0 1,0 0,-25 0,0-50</inkml:trace>
  <inkml:trace contextRef="#ctx0" brushRef="#br0">16222 10889,'0'25,"0"25,0-26,0 26,0 24,0-24,0 25,-25-26,25 1,0-1,0 1,0 0,0-26,-24 26,24-25,0 0,0-1,24-48,-24-1,0-25,0 1,0 24,0-25,25-24,-25 24,0 1,0-26,0 25,0 1,0-1,0 25,0 1,0-1,25 25,0 0,0 25,-1-25,1 0,0 0,0 24,0-24,0 25,-25 0,0 0,-25 0,25-1,-25 1,0 0,0 0,0 0,1 0,-1-1,0 1,0 0,0-25,25 25,-24-25,48-25,1 25,0-25,0 0,0 25,-1-24,1 24,0 0,25 0,-25 0,-1 0,1 0,0 24,0-24,-25 25,0 0,0 0,0 24,-25-24,0 0,25 0,-49 0,24 24,0-24,-25 0,25 0,1-25,-1 24,0-24,0 0,0-24,25-1,25 25,-25-25,25-25,-25 26,25 24</inkml:trace>
  <inkml:trace contextRef="#ctx0" brushRef="#br0">16743 11311,'-25'25,"25"0,0-1,-24 1,24 0,0 0,0 24,0-24,0 25,0-25,0 24,-25-24,25 0,0 0,0-50,-25 25,25-25</inkml:trace>
  <inkml:trace contextRef="#ctx0" brushRef="#br0">18579 10840,'0'0,"-25"-25,25 0,0 0,-25 25,25 25,0 0,-25 0,0 24,1 26,-1-26,0 1,0 24,0 1,1-26,-1 1,0 0,25-1,-25-24,25 25,-25-26,25 26,-24-25,24 0,24-25,-24-50,0 0,25 1,-25-1,25 1</inkml:trace>
  <inkml:trace contextRef="#ctx0" brushRef="#br0">18455 10889,'0'0,"0"-25,24 1,-24-1,25 25,-25 25,0-1,25 1,-25 0,0 0,25 24,-25 26,25-26,-25 1,25 0,-1-1,-24 1,0 0,25-1,-25-24,0 25,0-26,25 1,-25 0,0 0,0 0,-25-1,25-48,-25 24</inkml:trace>
  <inkml:trace contextRef="#ctx0" brushRef="#br0">18331 11286,'24'0,"26"0,-25 0,24 0,1 0,0 0,-25 0,24 0,-24-25,0 25</inkml:trace>
  <inkml:trace contextRef="#ctx0" brushRef="#br0">18901 11187,'0'0,"-25"25,25 0,0-1,0 1,0 0,0 0,0 24,0-24,0 25,0-25,0-1,0 1,0 0,0 0</inkml:trace>
  <inkml:trace contextRef="#ctx0" brushRef="#br0">19199 10840,'-25'24,"25"1,0 0,0 0,0 24,0 1,-25 0,25 24,0-24,0 24,0-24,-25-1,25 1,0 0,0-26,0 1,0 0,0-50,0 0,0 1,0-26</inkml:trace>
  <inkml:trace contextRef="#ctx0" brushRef="#br0">19174 10914,'0'0,"0"-25,0 0,25 25,0 0,-1 25,1-25,0 0,0 0,0 25,-1-25,1 25,0-25,-25 25,25-1,-50 1,25 0,-25 0,0 0,1 24,-1-24,0 0,-25 25,1-26,24 1,-25 0,26 0,-1-25,50-25,-1 25,1-25,0 0,25 1,-26 24,1-25,0 25,0 0,24 0,-24 25,0-25,0 24,-25 1,0 0,0 0,0 0,0 24,-25-24,0 0,0 24,1-24,-1 25,0-25,-25-1,26 1,-1 0,0-25,0 25,0-25,1 0,-1-25,25 0,0 0</inkml:trace>
  <inkml:trace contextRef="#ctx0" brushRef="#br0">19645 11286,'0'25,"25"-25,0 25,0-25,-25 25,0-1,-25-24,25 25,-25 0,0 0,1 0,-1-1,0 1,0 0,50-25,0 0,0 0,-1 0,1 0,0-25,25 25,-26 0,1 0,0 0,0 0,-50 25,0-25,25-25,-25 25</inkml:trace>
  <inkml:trace contextRef="#ctx0" brushRef="#br0">14908 12278,'0'0,"0"-24,-25-1,0 0,0 25,25 25,-25 24,1 1,24 0,-25-1,0 26,0-26,0 26,1-26,-1 26,0-26,25-24,0 25,-25-26,25 26,0-25,0 24,0-24,25-50,-25-24,0-1,25 1,-25-26,25 26</inkml:trace>
  <inkml:trace contextRef="#ctx0" brushRef="#br0">14833 12254,'-25'-25,"50"25,-25 25,25-1,-25 26,0 0,25-1,-25 1,25-1,-25 1,24 0,-24-1,25 1,-25-1,25 1,-25 0,0-26,25 26,-25-25,0 0,0-1,0 1,0 0,-25-25,0 0,0 0</inkml:trace>
  <inkml:trace contextRef="#ctx0" brushRef="#br0">14684 12774,'25'-24,"-25"48,50-24,-25-24,24 24,-24 0,25 0,-26 0,26 0,-25 0</inkml:trace>
  <inkml:trace contextRef="#ctx0" brushRef="#br0">15131 12700,'0'25,"25"-25,-1 0,-24 25,25-25,0 24,0 1,-25 0,0 0,0 0,-25-1,25 1,-25-25,0 25,1 0,-1-25,-25 25,25-1,50-24,0 0,0-24,0 24,-1 0,1-25,0 0,0 25,0-25,-1 0,26 25,-50-24</inkml:trace>
  <inkml:trace contextRef="#ctx0" brushRef="#br0">15503 12303,'-25'0,"25"25,0 0,0 24,0-24,0 50,0-26,0 1,0 24,0 1,-25-26,25 26,0-26,0 1,0-25,0-1,0 1,25-50,-25 1,0-26,0 0</inkml:trace>
  <inkml:trace contextRef="#ctx0" brushRef="#br0">15503 12303,'0'0,"0"-25,25 50,0-25,-25 25,24-25,1 25,0 0,0-25,0 24,-1 1,-24 0,0 0,-24-25,24 25,-25-1,0 1,0-25,0 25,-24 25,24-26,0-24,0 25,1-25,-1 25,0-25,50 0,-25-25,25 25,-1 0,1-25,0 1,25 24,-26 0,1-25,25 25,-25 0,-1 25,26-25,-25 24,0-24,-25 25,24 0,-24 0,0 0,-24-1,24 1,-25 0,0 25,0-26,0 1,-24 0,24 0,0 0,0-1,1-24,-1 25,0-25,25-25,25 1,-25-1,25 0,-25 0</inkml:trace>
  <inkml:trace contextRef="#ctx0" brushRef="#br0">15999 12700,'-25'25,"25"0,0-1,0 26,0-25,0 24,-25-24,25 25,0-25,0-1,0 26,0-25,0 0,0-50,0 0</inkml:trace>
  <inkml:trace contextRef="#ctx0" brushRef="#br0">18728 12254,'0'0,"0"-25,0 0,-25 25,0 0,25 25,-25 0,0 24,1 26,-1-26,0 1,0 24,0-24,0-1,1 26,24-26,-25 1,0 0,25-26,-25 26,25-25,0 0,0-1,25-24,-75-74,75 24</inkml:trace>
  <inkml:trace contextRef="#ctx0" brushRef="#br0">18628 12229,'0'0,"25"-25,-25 0,0 50,25 0,-25 0,0-1,0 26,25-25,-25 49,0-24,25-1,-25 26,0-26,24 1,-24 0,0-1,0 1,0-1,25-24,-25 0,0 0,0 0,-25-25,1-25</inkml:trace>
  <inkml:trace contextRef="#ctx0" brushRef="#br0">18504 12650,'25'25,"0"-25,0 0,24 25,1-25,-25 0,24-25,1 25,-25 0,0-25,-1 25</inkml:trace>
  <inkml:trace contextRef="#ctx0" brushRef="#br0">18976 12601,'24'25,"1"-25,-25 24,25-24,0 25,0 0,-25 0,0 0,-25-1,25 1,-25-25,0 25,0 0,1 0,-1-25,0 0,0 24,50-48,0 24,0 0,-1 0,1-25,0 25,0-25,24 25,-24 0,0-25,0 25,0 0,-1-25</inkml:trace>
  <inkml:trace contextRef="#ctx0" brushRef="#br0">19348 12179,'0'25,"0"0,0 0,0 24,0 26,0-1,0 0,0 1,-25-26,25 26,0-1,0-24,-25-1,25-24,0 25,0-25,25-25,-25-25,0 0,0-25,0 1</inkml:trace>
  <inkml:trace contextRef="#ctx0" brushRef="#br0">19397 12254,'0'0,"0"-25,0 0,25 25,0 0,0 25,-1-25,1 0,0 25,0-25,-25 24,25 1,-25 0,25 0,-25 0,-25-1,25 1,-25 0,0 0,0 0,0-1,-24 1,24 0,0 0,0-25,1 25,-1-25,25-25,25 0,-1 25,-24-25,25 0,25 25,-25-24,-1 24,1 0,0 0,0 0,0 24,0-24,-1 25,1 0,-25 0,25 0,-25-1,-25 1,25 0,0 25,-25-26,1 1,-1 25,0-25,0-1,0 26,0-25,1 0,-1-25,0 24,0-24,0 25,1-25,-1-25,25 1,0-1</inkml:trace>
  <inkml:trace contextRef="#ctx0" brushRef="#br0">19794 12626,'25'0,"-25"24,25-24,0 0,-25 25,24-25,1 0,-25 25,25-25,-25 25,25 0,-50-25,25 24,-25-24,0 25,1 0,-1 0,-25 0,25-25,1 24,-1-24,50 0,-1 0,1 0,0 0,25 0,-26 0,1 0,0-24,0 24,24 0,-24 0,0 0</inkml:trace>
  <inkml:trace contextRef="#ctx0" brushRef="#br0">20166 10815,'-25'-25,"25"0,0 50,25 0,0 0,0 24,24-24,-24 25,0-1,25 26,-26-26,1 1,25 24,-25-24,-1 24,1-24,0 24,0-24,0 24,-1 1,1-26,-25 26,25-1,-25 1,0-26,0 26,0-26,-25 26,25-1,-25 1,25-26,-24 1,-1 24,0-24,0 24,-24 1,24-26,-25 26,25-26,-24 1,24 24,-25-49,1 25,-1-26</inkml:trace>
  <inkml:trace contextRef="#ctx0" brushRef="#br0">3076 14461,'-25'25,"25"0,0 0,0 24,0 1,0-1,0 1,0 0,-25-1,25 1,-25 24,25-24,-24-1,24 1,0-25,0 0,-25-25,25 24,25-48,-1 24,1 0,25 0,-25 0,24 0,-24-25,25 25,-26 0,26 0,-25 0,0 0,-1 0,1 0,-50 0,1 0,-1-25</inkml:trace>
  <inkml:trace contextRef="#ctx0" brushRef="#br0">3051 14486,'0'25,"25"-25,0 0,-1 0,1 0,25 0,-25 0,-1 0,26 0,-25 0,0-25,-25 50</inkml:trace>
  <inkml:trace contextRef="#ctx0" brushRef="#br0">2977 14734,'24'25,"1"-25,0 0,0 0,24 0,-24 0,25 0,-25 0,24 0,1 0,-25-25,-1 25,1 0,0 0</inkml:trace>
  <inkml:trace contextRef="#ctx0" brushRef="#br0">3522 14684,'25'0,"0"0,24 0,-24 0,25 0,0 0,-26 0,1 0,0-24,0 24,0 0,-1 0,-48 0</inkml:trace>
  <inkml:trace contextRef="#ctx0" brushRef="#br0">3696 14412,'-25'24,"50"1,-25 0,0 0,0 24,0 1,0 0,0-1,0 1,0-1,0 26,0-26,0-24,0 25,0-25,0-1,25 1,-25 0,25 0</inkml:trace>
  <inkml:trace contextRef="#ctx0" brushRef="#br0">4415 14387,'0'-25,"-25"50,25 0,0-1,-24 26,24 0,-25-1,0 26,0-1,25-24,-25 24,1-24,-1-1,25 1,-25-25,25 24,0-24,25-50,-25 0,-25-49,25 24,25 1</inkml:trace>
  <inkml:trace contextRef="#ctx0" brushRef="#br0">1364 14560,'0'0,"25"0,0 0,0 0,-1 0,1 0,0 0,25 0,-26-24,26 24,-25 0,0 0,24-25,-24 25,0 0,-50 25,0-25,1 0,-1 24,0-24</inkml:trace>
  <inkml:trace contextRef="#ctx0" brushRef="#br0">1463 14362,'0'25,"25"0,-25-1,0 1,0 0,0 25,0-1,25 26,-25-26,0 1,-25-1,25 26,0-26,0-24,0 0,0 0,0 0,25-50,-25 0,0 0,25-24,-25-1,0 0</inkml:trace>
  <inkml:trace contextRef="#ctx0" brushRef="#br0">1662 14287,'0'25,"0"0,0 0,0 0,0 24,0 1,0 0,0-1,25 1,-25-1,0 1,0 0,0-1,0 1,0-25,0-1,0 1,0 0,0 0,-25-25</inkml:trace>
  <inkml:trace contextRef="#ctx0" brushRef="#br0">1513 14759,'25'0,"0"-25,-1 25,1 0,0 0,-50-74</inkml:trace>
  <inkml:trace contextRef="#ctx0" brushRef="#br0">1513 14858,'25'0,"0"-25,-1 25,1 0,0-25,0 25</inkml:trace>
  <inkml:trace contextRef="#ctx0" brushRef="#br0">1339 15205,'25'-25,"0"25,0-24,24-1,-24 0,25 0,-1 0,-24 25,25-24,0-1,-26 25,1 0,0-25,-25 50,0 0,-25-25,25 24,-25 1,1 25,-1-25,0-1,-25 26,25-25,-24 24,24-24,-25 0,26 0,24 0,-25-50</inkml:trace>
  <inkml:trace contextRef="#ctx0" brushRef="#br0">1637 15081,'0'0,"50"25,-25 0,-1-25,26 25,-25-1,0-24,-1 25,1-25,0 25,0-25,-25 25,25-25,-25-25</inkml:trace>
  <inkml:trace contextRef="#ctx0" brushRef="#br0">1860 14585,'0'25,"25"-25,-25 25,25 24,-25-24,25 0,0 25,-25-26,24 26,-24-25,25 24,-25-24,0 0,0 0,25 0,-25-1,0-48,0-1</inkml:trace>
  <inkml:trace contextRef="#ctx0" brushRef="#br0">1984 14734,'25'0,"0"0,-25-25,25 25,0 0,-1-25,26 25,-25 0,24 0,-24 0,0-24,0 24,0 24,-25 1,-25 0,0 0,0 0,-24 24,24-24,-25 25,1-26,24 1,0 0,0 0,0-25,1 25,48-50,1 25,-25-25,25 25,25-25,-26 25,1-25,25 1,-25 24,24-25,-24 0,0 25,0 0,-25-25,24 25,-48 0</inkml:trace>
  <inkml:trace contextRef="#ctx0" brushRef="#br0">2108 14238,'0'25,"0"-1,25 1,-25 0,0 25,0-25,0 24,0 1,25-1,-25 26,0-1,0-24,0 24,0-24,0 24,0 1,0-1,0 0,0 1,0 24,-25-24,50-26,-25 26,0-1,0 0,0-24,0 0</inkml:trace>
  <inkml:trace contextRef="#ctx0" brushRef="#br0">4440 14312,'0'-25,"0"1,0 48,25 1,-25 25,0-25,25 49,-25-24,24-1,-24 26,25-26,-25 26,25-26,-25 1,0 0,25-26,-25 26,0-25,0 0,25-1,-25 1,-25-50,0 1,0-1,25 0</inkml:trace>
  <inkml:trace contextRef="#ctx0" brushRef="#br0">4266 14734,'25'25,"0"-25,0 0,0 0,-1 0,1 0,25-25,-25 25,-1 0,1-25,0 25,0 0,0 0,-1 0</inkml:trace>
  <inkml:trace contextRef="#ctx0" brushRef="#br0">4762 14635,'0'0,"0"25,25-1,-25 1,0 0,0 0,0 0,0-1,25 1,-25 25,0-25,-25-25</inkml:trace>
  <inkml:trace contextRef="#ctx0" brushRef="#br0">5011 14312,'0'0,"0"25,0 0,0 0,0 24,0-24,0 50,0-26,0 26,0-26,-25 26,25-1,0-24,0-1,0 1,0-1,0-24,0 0,0-50,0 0,0-24,0-1,0 1</inkml:trace>
  <inkml:trace contextRef="#ctx0" brushRef="#br0">4961 14387,'0'0,"25"0,-25-25,0 0,25 25,-1 0,1 0,0 25,0-25,24 0,-24 0,-25 25,25-25,0 25,-25-1,25-24,-25 25,0 0,-25 0,25 0,-25-1,25 1,-25 0,0 25,-24-26,24 1,0 0,0-25,1 25,-1-25,50 0,-25-25,24 0,1 25,0-25,0 25,0-24,24 24,-24 0,0 0,24 0,-24 0,0 24,0-24,0 25,-25 0,24 0,-24 0,0-1,-24 1,24 0,-25 0,0 0,0 24,0-24,1 0,-1 0,0-1,0-24,0 0,1 0,-1 0,0 0,0-24,25-1,0 0,25 0</inkml:trace>
  <inkml:trace contextRef="#ctx0" brushRef="#br0">5507 14759,'0'25,"0"-1,0 1,0 0,0 0,0 24,-25-24,25 0,0 25,0-26,0 26,0-25,0 0,25-25,-25 24,-25-24,25-24,0-1,-25 25</inkml:trace>
  <inkml:trace contextRef="#ctx0" brushRef="#br0">6003 14585,'0'0,"-25"0,50 0,0 0,-1 0,1 0,25 0,-25 0,-1-25,26 25,-25-24,0 24,-1 0,1 0,0-25,0 25,-50 0,0 25,0-25</inkml:trace>
  <inkml:trace contextRef="#ctx0" brushRef="#br0">6003 14759,'25'25,"-1"-25,26 0,-25 0,24 0,-24 0,25 24,-25-24,24 0,-24 0,0 0,0 0,-1 0,1 0,-50 0</inkml:trace>
  <inkml:trace contextRef="#ctx0" brushRef="#br0">7144 14039,'-25'-24,"0"24,25 24,-25-24,25 25,0 0,-24 25,24-26,-25 26,25 0,-25 24,25-24,-25 24,25 1,-25-1,25 0,-24-24,24 24,0 1,0-1,0 1,0-1,0 0,0 1,24-1,-24-24,25 24,-25-24,25 0,0-1,0 1,-1-1,1-24,0 25,0-25,-25-1,25 1</inkml:trace>
  <inkml:trace contextRef="#ctx0" brushRef="#br0">7144 14114,'0'-25,"0"0,0 0,-25 1,0 48,25 1,0 0,0 25,0-26,0 26,-25 0,25-1,0 26,0-26,-24 26,24-26,-25 26,25-26,-25 1,25 24,-25 1,25-26,-25 1,25 0,0-26,-24 26,24-25,0 0,0-1,24-24,1 0,-25-24,25 24,0 0,0-25,24 25,-24-25,25 0,-1 25,-24-25,25 25,-1-24,1 24,-25 0,-1 0,1 0,0 0,0-25,0 25,-1 0,-48 25,-1-25,-25 0,-24-50,49 25</inkml:trace>
  <inkml:trace contextRef="#ctx0" brushRef="#br0">7045 14263,'0'0,"-25"0,50 24,-1-24,1 0,0 0,0-24,24 24,-24 0,25 0,-25 0,-1-25,1 25,0 0,0 0,-25-25,0 50,-25-25,25 25,-25-1</inkml:trace>
  <inkml:trace contextRef="#ctx0" brushRef="#br0">7020 14610,'0'0,"-25"0,50 0,0 0,-1 0,1 0,25 0,-25 0,24 0,1 0,-25-25,24 25,-24 0,0 0,0 0</inkml:trace>
  <inkml:trace contextRef="#ctx0" brushRef="#br0">8012 14560,'-25'0,"0"-24,25 48,-25-24,50 0,0 0,0 0,25 0,-1 0,1 0,-25 0,24-24,1 24,-25 0,-1 0,1 0,0 0,-50 0,0 0,1 0,-1 0,0-25</inkml:trace>
  <inkml:trace contextRef="#ctx0" brushRef="#br0">8186 14139,'0'24,"0"1,0 0,0 0,0 24,0 1,24 0,-24 24,0 1,0-1,0 0,0-24,0 24,0-24,0 0,0-1,0-24,25 0,-25 0,0-50,0 0</inkml:trace>
  <inkml:trace contextRef="#ctx0" brushRef="#br0">9277 13891,'0'-25,"0"0,-25 0,0 50,25 0,-24 0,24-1,-25 26,0 0,25-1,-25 26,0-1,25 0,-24 26,24-26,0 1,-25 24,25 0,0 0,0 0,0 1,25-1,-25 0,24-25,-24 1,25-1,0-24,-25 0,25-1,0 1,-1-1,1-24,0 0,0-50,-25 0</inkml:trace>
  <inkml:trace contextRef="#ctx0" brushRef="#br0">9525 13965,'0'0,"0"25,25-25,0 25,-1-25,-24 24,25-24,0 25,0 0,-25 0,25-25,-25 25,0-1,-25 1,25 0,-25 0,0 0,0-1,-24 1,24-25,0 25,0-25,25 25,-24-25,-1 0,50 0,-1 0,1 0,25 0,-25 0,-1 0,1 0,25 0,-25 0,-1 0,1 0,0 0,0 25,0-25,-25-25</inkml:trace>
  <inkml:trace contextRef="#ctx0" brushRef="#br0">10244 13891,'25'24,"0"-24,0 25,0-25,-25 25,24 0,1-25,-25 25,25-25,-25 24,25-24,-50 25,25 0,-25 0,0 0,1-1,-1 1,0-25,0 25,0-25,50 25,0-25,0 0,0 25,-1-25,1 0,0 24,0-24,0 25,-1 0,-24 0,0 0,0 0,-24-1,24 1,-25 0,25 0,-25-25,25 25,-25-25,0 0,1 0</inkml:trace>
  <inkml:trace contextRef="#ctx0" brushRef="#br0">9699 14957,'-25'0,"0"0,25 25,0 0,0 0,0-1,0 26,0-25,0 24,0 1,0-25,0 24,0 1,0-25,0 0,0 0,0-1,0 1,25 0,-25-50,0 0,25-24</inkml:trace>
  <inkml:trace contextRef="#ctx0" brushRef="#br0">10195 15007,'25'25,"-25"-1,0 1,0 25,-25-25,25-1,0 26,-25-25,25 0,0 24,-25-24,25 0,0 0,25 0,0-25,0 0,-1 0,1-25,0 25,25 0,-26 0,1-25,25 25,-25 0,-1 0,1 0,0 0,-50 0,0 0,25-25,-24 25</inkml:trace>
  <inkml:trace contextRef="#ctx0" brushRef="#br0">10418 15056,'0'25,"0"0,0 0,0 0,0-1,-25 26,25-25,0 49,0-49,-25 25,25-1,0-24,0 0,0 0,0 0,0-1,0 1,0 0</inkml:trace>
  <inkml:trace contextRef="#ctx0" brushRef="#br0">10840 13816,'-25'-25,"25"1,0 48,25 1,-25 0,24 25,1-1,0 1,-25 24,25-24,0 24,-1 1,1-1,-25 1,25-26,-25 26,25-1,-25 0,25 1,-25-1,0 1,0-1,-25 0,25 1,0-1,-25 1,25-26,-25 1,0 24,1-24,-1 24,0-24,0 24,0-24,1 0</inkml:trace>
  <inkml:trace contextRef="#ctx0" brushRef="#br0">11485 13990,'0'-25,"0"0,0 0,0 1,-25-1,0 50,25-1,-25 26,25 0,-25-1,25 1,-24 24,24 25,-25-24,25 24,0-24,0 24,0-25,0 25,0-24,0-1,25 1,-25-1,24-24,1-1,-25 1,25-1,0-24,0 0,-25 0,24 0,1 0,0-25,-75-50,75 25,-25 0</inkml:trace>
  <inkml:trace contextRef="#ctx0" brushRef="#br0">11931 13667,'0'-24,"-25"48,25 1,-25 25,25-1,-24 1,24 24,-25-24,25 24,0 1,0-26,0 26,0-26,0 1,0 0,25-25,-25-1,0 1,24-25,-24 25,25-25,0 0,-25-25,25 0,0 1,-1-26,-24 25,25-25,-25 26,25-1,-25-25,0 25,-25 1,25-1,0 0,-25 0,1 25,-1 25,0 0,0 24,25-24,0 0,-25 25,25-26,0 1</inkml:trace>
  <inkml:trace contextRef="#ctx0" brushRef="#br0">12750 13742,'24'-25,"1"50,0-25,0 25,0-1,-1-24,1 25,0 0,-25 0,25-25,-25 25,0-1,-25 1,25 0,-25 0,0 0,1-1,-1 1,0-25,0 0,0 25,25-50,25 25,0 0,0 0,0 0,-1 0,1 25,0-25,-25 25,25 0,-25-1,0 1,25 0,-50 0,25 0,0-1,0 1,0 0,-25-25,25 25,-25 0,0-25,1 0,24-25,-25 25</inkml:trace>
  <inkml:trace contextRef="#ctx0" brushRef="#br0">11981 15156,'0'-25,"-25"25,0 0,0 25,25-1,0 1,-25 0,25 0,0 24,0-24,0 25,0 0,25-26,-25 1,25 0,-25 0,25-25,0 0,-1 0,1-25,0 0,0 0,-25 1,25-26,-25 0,24 25,-24-24,0 24,0 0,0 0,0 1,-24-1,24 0,-25 0,0 25,0 0,0 0,1 25,-1 0,25 0,-25-1,25 1,0 0,0 0</inkml:trace>
  <inkml:trace contextRef="#ctx0" brushRef="#br0">12551 15156,'0'0,"25"0,0 0,0 0,24 0,-24 0,0 0,24-25,-24 25,0 0,0 0</inkml:trace>
  <inkml:trace contextRef="#ctx0" brushRef="#br0">12874 14932,'0'0,"24"0,1 0,0 0,0 25,0-25,-1 0,26 0,-25 0,0 0,-1 25,1 0,-25 0,0-1,0 1,0 0,-25 0,25 0,-24-1,-1 1,25 0,-25 0,0 24,0-49,1 25,24 0,-25-25,0 25,0 0,50-25,0 0,0-25,-1 25,1 0,0 0,0 0,0 0,24-25,-24 25,0 0,0 0,-50 0,0 0</inkml:trace>
  <inkml:trace contextRef="#ctx0" brushRef="#br0">13469 13618,'-25'-25,"25"0,0 50,0 0,25 0,0-1,-25 1,25 25,-1-1,26 26,-25-26,0 26,24-1,-24 1,0-1,0 0,-1 1,-24-1,25 1,-25-1,0 1,0-1,0 0,0-24,-25 24,25 1,-24-1,-1-24,0 24,0-24,0 24,-24-24,24 0,0-1,0 1,-24-25,24-25</inkml:trace>
  <inkml:trace contextRef="#ctx0" brushRef="#br0">17884 14287,'-25'0,"1"-24,-1 24,25 24,25-48,-1 24,26 0,-25 0,0 0,-1 0,1 0,25 0,-25 0,-1 0,1 0,25 0,-25 0,-1 0,1 0,-50 24,1-24,-26 25</inkml:trace>
  <inkml:trace contextRef="#ctx0" brushRef="#br0">17711 14610,'24'-25,"1"25,0 0,25 0,-26 0,26 0,-25 0,24-25,1 25,-25 0,24 0,1 0,-25 0,24 0,-24 0,0 0,0 0,-25 25,-25-25,0 0</inkml:trace>
  <inkml:trace contextRef="#ctx0" brushRef="#br0">19124 13643,'0'0,"-24"0,24-25,-25 50,0-1,25 1,-25 0,25 0,-25 0,1 24,24 1,-25-25,0 24,0 1,0-1,25 1,-24 0,-1-1,25-24,-25 25,25-1,-25 1,25 24,-25-49,25 25,-24 24,24-24,-25-1,25 1,-25 24,25-24,0 0,-25-1,25 1,0-1,0 1,0 0,-25-1,25 1,0-25,0 24,0 26,0-26,0 1,0 0,0-1,0 1,25-1,-25 1,0 0,0-1,0 1,25-1,-25-24,0 25,0-25,0-1,0 26,0-25,25 24,-25 1,0-25,0 24,0-24,0 25,25-25,-25 0,0 24,24 1,-24-25,0-1,0 1,25 0,-25 0,0 0,0-1,25 1,-25 0,25 0,-25 0,0-1,25 1,-25 0,0 0,24 0,-24-1,25 1,-74-99,73 49</inkml:trace>
  <inkml:trace contextRef="#ctx0" brushRef="#br0">19472 13692,'0'-25,"0"1,-25 48,25 1,0 0,-25 0,25 24,0 1,-25 0,25-1,0 1,0-25,-25 24,25-24,0 0,0 0,0-1,0 1,0 0,0 0,-24-50,24 0,24 0</inkml:trace>
  <inkml:trace contextRef="#ctx0" brushRef="#br0">19645 13667,'25'0,"0"0,0 25,0-25,-1 25,1 0,0 0,0-25,-25 24,0 1,0 0,-25-25,25 25,-25 0,0-1,1 1,-1-25,0 25,0 0,0-25,1 0,48-25,1 25,0 0,0-25,0 25,-1 0,1 25,0-25,0 0,-25 25,25 0,-1-1,-24 1,0 0,0 0,-24 0,24-1,-25 1,25 0,-25 0,0 0,0-1,1 1,-1-25,25-25,-25 25,25-24,25-26,-25 25</inkml:trace>
  <inkml:trace contextRef="#ctx0" brushRef="#br0">21010 13791,'0'-24,"-25"24,0 24,25 1,0 0,-25 0,25 0,-25-1,25 1,0 0,0 0,0 24,0-24,0 0,0 0,0 0,25-25,-25 24,25-24,0 25,0-25,-1 25,-24-50,25 25,0 0,0-25,0 1,-25-1,24 0,1 0,-25-24,25 24,-25 0,25-25,-25 26,0-26,0 25,0-24,0 24,0 0,-25 0,25 0,-25 1,25-1,-25 25,1 0,-1 25,0-25,0 24,0 1,1-25,24 25,-25 0,0 0,25-1,-25 1,0-25</inkml:trace>
  <inkml:trace contextRef="#ctx0" brushRef="#br0">19496 14858,'0'0,"0"-25,-24 0,-1 25,25 25,-25 0,25 25,-25-1,25 1,0 24,-25-24,25-1,0 1,0-25,25 24,-25-24,0 0,25-25,-25 25,25-25,0 0,-1 0,1-25,0 0,0-24,-25 24,25 0,-25 0,0 0,0 1,-25 24,25-25,0 0,-25 25,0 25,0-25,25 25,-24-1,24 1,0 0</inkml:trace>
  <inkml:trace contextRef="#ctx0" brushRef="#br0">20662 14982,'0'0,"-25"0,1 0,48 0,1-25,0 25,0 0,0 0,0 0,-1 0,1 0,0 0,0 0,0 0,-1 0</inkml:trace>
  <inkml:trace contextRef="#ctx0" brushRef="#br0">21059 14759,'0'25,"25"-25,-25 24,0 1,0 0,-25 0,25 0,0 24,-25-24,25 25,-24-26,24 1,0 0,-25 0,25 0,0-1,25 1,-1-25,26 0,-25 0,0 0,-1 0,1 0,0-25,0 25,0 0,-1 0,1-24,0 24,0 0,-50-25,0 25,25-25,-25 25</inkml:trace>
  <inkml:trace contextRef="#ctx0" brushRef="#br0">21382 14833,'-25'-25,"0"25,25 25,0 0,-25 0,0 24,25-24,-24 25,-1-1,0 26,0-26,0 1,25-25,-24 24,24-24,0 0,-25 25,25-25,-25-1,50-24,-25-24,0-1</inkml:trace>
  <inkml:trace contextRef="#ctx0" brushRef="#br0">19521 15949,'0'-24,"0"-1,-25 25,25-25,-24 25,24 25,0 0,-25-1,25 1,-25 25,25-1,-25-24,25 25,0-1,-25 1,25 0,0-1,0 1,0-25,0 0,0-1,25-24,0 25,0-25,0-25,-1 25,-24-24,25 24,-25-25,0 0,0 0,-25 25,1-25,-1 25,0 0,0 25</inkml:trace>
  <inkml:trace contextRef="#ctx0" brushRef="#br0">20910 15925,'0'-25,"25"25,0 0,0 0,0 0,-1 25,1-25,0 24,0 1,-25 0,0 0,0 0,-25-1,0 1,0 0,25 0,-24 0,-1-25,0 24,0-24,0 25,1-25,24-25,-25 25,50 0,-1-24,1 24,0 0,0 0,0 0,-1 0,1 24,0-24,-25 25,25 0,-25 0,-25 0,25-1,0 1,-25 25,0-25,25 0,-24-1,-1 1,0 0,25 0,-25-50,0 0</inkml:trace>
  <inkml:trace contextRef="#ctx0" brushRef="#br0">19447 17016,'-25'-25,"25"50,-25-25,25 25,0 0,0-1,0 1,-25 0,25 0,0 24,0-24,0 0,0 0,0 24,25-49,-25 25,0 0,25-25,-25 25,25-25,0 0,-1 0,1 0,-25-25,25 0,0 0,-25 1,25-1,-25 0,0 0,0 0,0 1,0-1,0 0,0 0,0 0,-25 1,25-1,-25 25,0-25,0 25,1 0,-1 25,0 0,25-1,-25 1,25 0</inkml:trace>
  <inkml:trace contextRef="#ctx0" brushRef="#br0">20935 17066,'0'-25,"-25"0,25 0,0 0,25 25,-25-24,25 24,0 0,0 0,-1 0,1 0,0 0,-25 24,25-24,0 25,-25 0,-25-25,25 25,0 0,-25-1,25 1,-25 0,0 0,25 0,-24-1,-1 1,0 0,0 0,0 0,1-25,-1 24,0-24,0 0,0 0,50 0,0 0,0 0,0 0,-1 0,26 25,-25-25,24 0,-24-25,0 25,25 0,-26 0,1 0,-25-24,25 24,0 0,-50 0</inkml:trace>
  <inkml:trace contextRef="#ctx0" brushRef="#br0">22423 13816,'25'-25,"-25"1,0-1,25 0,-25 0,0 0,0 1,0-1,0 0,0 0,0 0,-25 25,25-24,0-1,-25 0,1 25,-1-25,0 25,0 0,25-25,-25 50,1-25,-1 0,25 25,-25-25,25 25,-25-25,50 25,-25-1,0 1,0 0,25 0,-25 0,25-1,-25 1,24 0,1 0,-25 0,25-1,-25 1,25 0,-25 0,0 0,25-1,-25 1,0 0,0 0,0 0,0-1,-25 1,0 0,0 0,0-25,1 0,-1 0,25-25,-25 0,0-24,25 24,0 0,0 0,25-24,-25 24,25 0,0 0,-1 0,1 1,0 24,0-25,24 0,-24 25,0 0,25-25,-26 25,1 0,0 0,-25 25,25-25,0 0,-1 0</inkml:trace>
  <inkml:trace contextRef="#ctx0" brushRef="#br0">23168 13519,'24'24,"-24"1,0 0,0 0,-24 0,24-1,0 1,-25 0,25 25,-25-26,25 1,0 0,25 0,0-25,24 0,-24 0,0 25,24-50,-24 25,0 0,25 0,-26 0,1 0,0 0,0 0,0 0,-50 0,25 25,-25-25</inkml:trace>
  <inkml:trace contextRef="#ctx0" brushRef="#br0">23465 13568,'-25'-25,"25"50,-24-25,24 25,0 25,-25-26,25 26,-25 0,0-1,0 1,1-1,24-24,-25 25,25-1,-25 1,25-25,-25 24,25 1,-25-25</inkml:trace>
  <inkml:trace contextRef="#ctx0" brushRef="#br0">22324 14833,'0'0,"-25"0,1 0,-1 25,50-25,-1 25,1-25,0 0,25 0,-26-25,1 0,0 25,0-25,0 1,-1-1,-24 0,25 0,-25 0,0 1,-25-1,25 0,-24 0,-1 25,0-25,0 25,0 25,1-25,-26 25,25 0,-24 0,24-1,0 1,25 0,-25 0,25 0,0-1,25 1,0-25,-25 25,25-25,-1 0,1 0,0-25,0 25,24 0,-24-25,0 25,0 0,0 0,-25-24,0 48,0 1,-25 0,25 25,-25-26,25 1,-25 25,0-1,1 1,-1 0,0-26,0 1,25 25,-25-25,25-1,-24-24,24 25,0 0,24-50,-24 0</inkml:trace>
  <inkml:trace contextRef="#ctx0" brushRef="#br0">23118 14734,'0'0,"0"-25,0 0,0 1,25 24,0-25,-1 25,-24-25,25 25,0 0,0 0,0 0,-1 25,1-25,-25 25,25-1,-25 1,-25 0,25 0,-25 0,1-1,24 1,-25 0,0 0,0 0,0-1,1 1,-1 0,0 0,0-25,0 25,1-25,-1 24,0-24,50 0,0 0,-1 0,1 0,0 0,25-24,-26 24,1 0,0 0,25 0,-26 0,1 0,0 0,0 0,-50 0,0 24</inkml:trace>
  <inkml:trace contextRef="#ctx0" brushRef="#br0">22448 15949,'0'-24,"-25"24,25-25,-24 50,24-1,0 1,0 0,0 0,0 24,0-24,-25 0,25 0,0 0,0-1,0 1,-25 0,25 0,25-25,-50-50,50 50,-25-25</inkml:trace>
  <inkml:trace contextRef="#ctx0" brushRef="#br0">23242 15825,'0'0,"0"-24,0-1,25 25,0 0,-1 0,1 0,0 0,0 0,0 0,-25 25,24-25,1 24,-25 1,0 0,0 0,-25 0,1-1,24 1,-25 0,0 0,0 0,0-1,1 1,-1 0,0-25,0 25,0 0,25-1,-24-24,-1 25,0-25,0 0,50 0,0 0,0 0,-1-25,26 25,-25 0,0 0,-1-24,26 24,-25 0,0 0,-1 0,1 0,0 0,0 0,-50 24,0-24,0 0</inkml:trace>
  <inkml:trace contextRef="#ctx0" brushRef="#br0">22175 16966,'0'0,"-24"0,48 0,1 0,0 0,25 0,-26 0,26 0,-25 0,0 0,-1 0,1 0,0 0</inkml:trace>
  <inkml:trace contextRef="#ctx0" brushRef="#br0">22498 16818,'0'-25,"25"25,-1 0,1 25,0-25,0 24,-25 1,25-25,-25 25,0 0,0 0,-25-1,25 1,-25 0,25 0,-25 0,0-1,1 1,-1 0,0 25,0-26,0 1,1 0,-26 0,25-25,25 25,-25-1,1-24,48 0,1-24,0 24,0-25,0 25,24-25,-24 25,25 0,-26-25,1 25,0 0,0 0,0 0,-1 0,1 0,25 25,-25-25,0 0,-50-25</inkml:trace>
  <inkml:trace contextRef="#ctx0" brushRef="#br0">23440 16917,'0'0,"0"-25,0 50,-24-25,24 25,-25-1,25 1,-25 0,0 0,25 0,0-1,0 1,0 0,25 0,0-25,0 0,-1 0,1 0,0 0,0-25,0 0,-1 0,1 25,0-24,0-1,0 0,-25 0,0 0,0 1,24-1,-48 0,24 0,0 0,0 1,-25-1,0 0,0 25,0-25,1 25,-1 0,0 0,0 25,0-25,1 25,-1 0</inkml:trace>
  <inkml:trace contextRef="#ctx0" brushRef="#br0">23912 13568,'-25'-25,"25"50,25-25,0 25,-1 0,-24 0,25 24,0-24,0 0,0 24,-1-24,-24 0,25 25,0-1,0-24,-25 25,25-26,-1 26,-24 0,25-1,-25-24,25 25,-25-1,25 1,0 0,-25-1,0-24,0 25,0-1,24-24,-24 0,0 0,0-1,0 1,0 0,25 0,-25 0,0-1,0 1,0 0,0 0,0 0,0-1,0 26,0-25,0 0,0-1,0 1,25 0,-25 0,0 0,0-1,0 1,0 0,0 0,0 0,0-1,0 1,0 0,0 0,0 0,0 0,0-1,0 1,-25 0,25 0,25 0,-25-1,0 1,0 0,-25 0,25 0,0-1,0 1,0 0,0 0,0 0,0-1,0 1,0 0,-25 0,25 0,25-25,-25 24,0 1,0 0,0 0,0 0,-25-25,25 24,0 1,0 0,0 0,0 0,0-1,0 1,-24 0,24 0,0 0,0-1,-25 1,25 0,0 0,-25 0,25 0,0-1,-25 1,25 0,0 0,-25 0,25-1,-24 1,24 0,0 0,-25-25,25 25,0-1,0 1,-25 0,25 0,-25 0,25-1,0 1,-25 0,25 0,0 0,-24-1,24 1,-25 0,25 0,0 0,-25-25,25 24,0 1,-25 0,25 0,-25 0,25 24,-24-24,-1 25,0-26,-50-24,51 25,-26 25</inkml:trace>
  <inkml:trace contextRef="#ctx0" brushRef="#br0">1439 2282,'0'-25,"0"50,0 0,0 0,-25-25,25 24,0 1,0 0,0 0,-25 24,25-24,0 0,-25 25,25-1,-25-24,25 25,0-25,0-1,-24 1,24 0,0 0,0 0,0-50,0 0,0 0,0 0,24 25</inkml:trace>
  <inkml:trace contextRef="#ctx0" brushRef="#br0">1637 2679,'0'25,"25"-25,-25 25,-25-50</inkml:trace>
  <inkml:trace contextRef="#ctx0" brushRef="#br0">2828 1786,'0'0,"0"-25,25 25,-1 25,1-25,0 25,0-25,0 25,-1-1,1-24,-25 25,25 0,-25 0,-25 0,0-25,1 0</inkml:trace>
  <inkml:trace contextRef="#ctx0" brushRef="#br0">2704 1960,'-25'0,"50"24,0 1,-25 0,0 0,24 24,-24 1,0-25,0 24,-24 1,24-25,0 24,-25 1,25-25,0 24,-25-24,0-25,25-25,0 1,0-1</inkml:trace>
  <inkml:trace contextRef="#ctx0" brushRef="#br0">2654 2232,'0'-49,"0"98,25-123,-25 49,25 25,0 0,-1-25,1 25,0-24,0-1,24 25,-24-25,0 25,25-25,-26 25,1 0,0 0,0 0,0 0,-1 0,1 25,-25 0,-25 0,1-1,-1 26,0-25,0 24,-24-24,24 25,-25-25,25-1,-24 1,49 0,-25-25,0 25,50-50,-25 0,25 25,-25-25,25 25,-1-24,1-1,0 25,0-25,0 25,-25 25,0 0,0-1,-25 26,25 0,-25-26,25 26,-25-25,25 24,-25-24,50 0,0-50,0 0,0-24,-1 24,-24 0,25 0,-25 1,25 24,-25-25,0 0,-25 0,0 25,1-25,-1 25,25 25,-25-25,-25 25,26 0,-1 0,0 24,0 1,25-1,-25-24,25 25,-24 0,24-1,-25-24,0 25,25-26,-25 26,0-25,25 0,-25-1,1-24,24-24,0-1,0-25</inkml:trace>
  <inkml:trace contextRef="#ctx0" brushRef="#br0">2629 2580,'25'0,"-50"0,75 0,-25 24,0 1,-1 0,1 25,0-25,25 24,-26 1,26-25,0 24,-26-24,26 0,0 0,-26-1,1-24,25 0,-25 0,24 0,-24-24,0-26,0 0</inkml:trace>
  <inkml:trace contextRef="#ctx0" brushRef="#br0">3473 2183,'0'25,"0"-1,0 1,24 25,-24-25,0-1,25 26,-25-25,25 0,-25-1,0 1,25 0,0-25,-25-25,24 0,-24-24,0-1,25 25,-25-24,0-1,25 1,-25-1,0 0,0 26,0-1,25 50,-25-1,0 1,-25 0,25 0,0 24,-25 1,25 0,-25-1,25 1,-24-1,-1 26,0-26,0 1,-24-25,24 25,25-26,-25 1,0-25,0 0,1 0,-1-25,0 1,25-26,-25 0,25 25,0-24,0-1,0 25,0 1,0-1,0 0,25 25,0 0,0 25,-1 0,1-1,-25 1,25 0,0 25,24-26,-24 26,0-25,0 25,0-26,-1 26,26-25,-25 0,25-1,-26-24,26 25,0-25,-26 0,26 0,-25 0,24 0,-24 0,0-25,0 1,0-1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6T21:55:29"/>
    </inkml:context>
    <inkml:brush xml:id="br0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794 943,'0'0,"0"-25,0 0,25 25,-1 0,1 0,0 0,0 25,0 0,-1-25,-24 24,0 1,0 0,-24 0,24 0,-25-1,0 1,0 25,0-50,1 25,24-1,-25 1,0-25,50-25,0 25,-25-24,24-1,1 25,0-25,0 25,0 0,-1 0,1 0,0 25,0-25,-25 25,0-1,0 1,-25 0,25 0,-25 0,0 24,25-24,-49 0,49 24,-25-24,0 0,0 0,1-50,24 0,24 0</inkml:trace>
  <inkml:trace contextRef="#ctx0" brushRef="#br0">1166 1364,'0'25,"0"0,0 0,25-25,-50-25</inkml:trace>
  <inkml:trace contextRef="#ctx0" brushRef="#br0">1612 843,'0'-24,"0"48,25 1,-25 0,0 0,0 24,0-24,0 25,0-25,0-1,0 1,-25 0,25 0,0-50,25 0,-25 0,25 25,-25-24,25-1,0 0,-1 25,-24-25,25 25,0-25,0 25,0 0,-1 0,-24 25,-24-25,24 25,-25 0,0 24,0-24,-24 0,24 25,-25-1,25-24,0 25,1-26,-1 26,0-25,0-25,25 25,25-25,0-25,0 25,-1-25,26 0,-25 0,0 1,24 24,-24-25,0 0,25 25,-26 0,1-25,0 25,0 0,-50 0,0 0,0 0,1-25,-1 25,0-24,0-1,25 0,0 0,-25 25,25-25,0 50,25 0,-25 0,0 0,0 24,0 1,0-1,0 1,-25 24,25-24,-24 0,-1-1,0 1,0 0,25-26,-25 1,25 0,-25-50,25 0,0 1,0-1,0-25,0 0,25 1,-25-1,25 25,0-24,0 24,0 25,-1 25,1-25,0 25,-25-1,25 1,0 0,-25 0,24 0,1-1,0 1,-25 0,25 0,-25 0,25-25,-25-25,0 0</inkml:trace>
  <inkml:trace contextRef="#ctx0" brushRef="#br0">1960 1017,'24'0,"1"0,0 0,-25 25,25-25,0 0,-1 0,26 0,-25 0,0 0,-1 0,1 0,-25 25,-25-25,25 24,-24-24,-1 25,0 0,0 0</inkml:trace>
  <inkml:trace contextRef="#ctx0" brushRef="#br0">2034 1215,'0'25,"25"-25,0 0,-1 0,1 0,0 0,0 0,0 0,-1 0,-24 25,25-25,-50 25,25 0,0-1,-24 1,-1 0,0 0,-25 0,26-1,-1 1,0-25,50 0,0-25,-1 25,1-24,0 24,0 0,0-25,-1 25,1-25,0 25,0 0,0 0,-50 0,0 0,0 0,0 0,1 0</inkml:trace>
  <inkml:trace contextRef="#ctx0" brushRef="#br0">2009 1215,'0'-24,"0"-1,-25 25,50 0,-25 25,0-1,25 26,-25-25,0 24,0 1,0 0,0 24,0-24,-25-1,25-24,0 0,0 0,0 0,25-50,0 25,0-25,-1 25,1-25,25 25,-25 0,-1 0,1-25,0 25,25 0,-26 0,1-25,0 25,0 0,0 0</inkml:trace>
  <inkml:trace contextRef="#ctx0" brushRef="#br0">2530 1042,'0'-25,"25"25,0 0,-1 0,1 0,0 0,-25 25,25-25,-25 25,0-1,0 1,-25 0,0 0,25 0,25-1,0-24,-25 50,25-50,-25 25,0 0,0-1,-25 1,25 0,0 0,-25 0,0-1,0-24,1 0,24-24,-25-1,25 0,-25 0,25-24,0-1,0 0,-25 1,25-1,0 25,0 1,0-1,25 50,-25-1,0 26,0 0,0-1,0 1,0-1,0 1,0 0,0-1,0 1,0-25,0 24,0-24,0-50,-50-49,75 49,-25-25</inkml:trace>
  <inkml:trace contextRef="#ctx0" brushRef="#br0">2729 1091,'0'0,"24"-24,1 24,0 0,0 0,0 0,24-25,-24 25,0-25,0 25,-1-25,1 25,-25-25,0 1,0-1,-25 0,1 25,-1-25,0 0,0 25,0 0,1 0,24 25,0 25,0-25,0 24,0 1,0 24,0-24,0-1,0 1,-25 0,25-26,0 26,0-25,25-25,-25-25,24 25,-24-25,25 0,0 1,0-1,0 0,-1 25,1-25,0 25,0 0,-50 0,0 25,0-50,1 25,24-25,0 1,-25-1,25 0,0 0,0 50,0 0,0 24,0 1,0 0,0-1,0 26,-25-26,25 26,0-26,0 1,0 0,0-26,0 26,0-25,0 0,-25-25,25-25,-25 25,25-25,-24 0,-1 25,0-25,0 1,0 24,1-25,-1 25,0 0,50 0,-25-25,25 25,-1 0,26-25,-25 0,24 25,-24-25,25 1,-25 24,24-25,-24 25,0-25,0 25,-1 0,1 0,0 0,-50 0</inkml:trace>
  <inkml:trace contextRef="#ctx0" brushRef="#br0">3299 1042,'25'0,"0"0,-1 0,1 0,0 0,0 0,0 25,-50-1,0-48,0 24</inkml:trace>
  <inkml:trace contextRef="#ctx0" brushRef="#br0">3200 1166,'0'25,"0"-1,25 1,-25 0,24 0,-24 0,0 24,0-24,0 25,0-26,0 1,0 25,0-25,0-1,25-48,-25-1,0-25,25 1,0 24,0-25,-1 1,1 24,-25 0,25 25,-25 25,0 24,-25-24,25 25,-25-25,25-1,0 1,0 0,25-25,-25-25,25 0,0 1,0-1,-1 0,1 0,0 25,0 0,0 0,-1 0,-24 25,0 0,-24 0,24-1,-25 1,25 0,-25 0,0 0,0-1,25 1,-24-25,-1 25,25-50,-25 0,25 1,25-1,-25 0,0-25,25 26,-1-26,-24 0,25 26,0-1</inkml:trace>
  <inkml:trace contextRef="#ctx0" brushRef="#br0">3795 1017,'0'0,"0"-25,25 25,0 0,0 0,24 0,-24-25,0 25,0 0,-1 0,1 0,0 0,-25 25,-25-25,0 25,25 0,-24 0,-26-1,25 1,0 0,-24 0,24 0,25-1,-25 1,0-25,50 0,0 0,0 0,0-25,24 25,-24-24,25 24,-26-25,1 25,25-25,-25 25,-1 0,-24-25,-24 25,24 25,-25-25,0 0,0 0,0 0,1 0,-1 0,0-25,25 0,-25 25,25-24,0-1,0 50,0-1,0 1,25 25,-25-25,0 24,0 1,0 24,0-24,0-1,-25 1,25 0,0-1,0-24,0 0,25-50,-25 0,0-24,0-1,0 0,0 26,-25-26,25 0,0 1,-25 24,1 0,-1 25,25 25,-25 0,25 0,-25 24,25-24,-25 25,25-1,0-24,-24 25,48-26,1-48,-25-1,25 0,0-25,24 26,-24-26,25-24,-25 24,-1 0,26 1,-25-1,0 1,-1 24,-24 0,25 25,-50 25,1 0,24-1,0 1,0 0,-25 0,50-25,-25 25,24-25,1 0,-25-25,25 25,0 0,24-25,-24 25,0-25,0 25,0 0,-1 0,-48 25,-1 0,0 0,0 24,-24-24,24 0,-25 24,25 1,-24-25,24 24,0-24,0 0,1-25,24 25,24-25,-24-25,25 25,0-25,0 0,24 25,-24-24,25-1,-25 0,24 0,-24 0,25 25,-26-24,1 24,-25-25,25 25,-50-25,0 25,1 0,-1 0,0-25,0 25,0-25</inkml:trace>
  <inkml:trace contextRef="#ctx0" brushRef="#br0">4217 967,'0'0,"0"-24,25-1,-25 0,0 50,24-25,-24 49,0 1,25 0,-25-1,0 26,0-26,-25 26,25-26,-24 26,24-26,-25 1,0-1,0 1,0-25,25 25,-24-26,-1-24,0 0,0-24,25-1,0 0,0 0</inkml:trace>
  <inkml:trace contextRef="#ctx0" brushRef="#br0">4242 1513,'0'0,"24"0,1 25,0 0,0-1,0-24,-1 25,1 0,0-25,0 25,0 0,-1 0,-48-25,-1-25</inkml:trace>
  <inkml:trace contextRef="#ctx0" brushRef="#br0">4663 992,'0'-25,"25"25,-25 25,25-25,0 0,-1 25,1 0,0-25,0 0,0 25,0-25,-25 24,-25-24,0 0,0 0</inkml:trace>
  <inkml:trace contextRef="#ctx0" brushRef="#br0">4638 1116,'0'0,"-24"0,24 25,24-25,-24 25,25-25,-25 25,0-1,0 1,0 25,0-25,0-1,0 26,0-25,0 0,0-1,0 1,0 0,0 0,0-50,25 0,-25-24,0 24,25-25,0 25,-1-24,1 24,-25 0,25 0,0 25,-25 25,0 0,0 0,0 0,-25-1,25 1,0 0,0 0,0-50,25 25,-25-25,25 25,0-25,-1 1,1 24,0-25,25 25,-26 0,1 0,-25 25,25-25,-25 24,0 1,0 0,-25 0,25 0,-25-1,1 1,-1 0,0 0,0-25,0 25,1-50,-1 25,25-25,0 0,25 0,-25 1,24-26,1 25,0 0,0 1,0-1,-1 0,1 0</inkml:trace>
  <inkml:trace contextRef="#ctx0" brushRef="#br0">5308 1116,'-25'0,"1"0,-1-25,25 50,-25 0,25 0,0 0,-25-1,25 1,0 0,-25 0,25 0,25-25,0-25,0 0,24 25,-24-25,25 0,-25 25,24 0,-24-24,0 24,0 0,-1 0,1 0,-25 24,-25-24,1 0,-1 0,0 0,0 0,0-24,1 24,-1-50,25 25,0-24,-25-1,25 0,0 1,0 24,0 0,0 50,0 0,0 0,0 24,0 1,0-1,0 26,0-26,0 26,0-1,0-24,0 24,0-24,0 24,0-49,0 25,0-25,0-50,0 0,25 0,-25-25,25 1,-25-1,24-24,1-1,0 1,-25 24,25-24,0 24,-25 26,24-1,-24 0,25 50,0 0,-25-1,25-24,0 0,-1 0,1 0,0 0,0 0,0-24,-1 24,1-25,-25 0,0 0,-25 0,25 1,-24 24,24-25,-25 0,0 0,25 0,-25 1,25 48,0 26,0-25,0 24,0 1,0 24,0-24,0 0,0-1,0-24,0 25,0-26,0 1,0 0,0 0,-25-25,25-25,-24 0,-1 0,0 1,0-1,0 0,1 25,48 0,1 0,0 0,25 0,-26 0,1-25,0 25,0 0,0 0,-1 0,1 0,-25 25,0 0,0 0,-25-1,1 1,-1 0,0 0,-25 0,26-1,-1 1,0 0,0 0,0-25,1 0,48 0,1 0,0 0,0-25,0 25,24-25,-24 25,25 0,-26 0,1-25,25 25,-25 0,0 0,-25 25,24-25,1 0</inkml:trace>
  <inkml:trace contextRef="#ctx0" brushRef="#br0">6003 843,'0'-24,"25"24,-1 0,1 0,25 0,-25 0,-1 0,26 0,-25 0,24 0,-24 0,0 0,0 0,0 0,-1 24,-48 1,-1 0,0-25,0 25,0-25,1 0,-1 0,0 0,0 25,0-25,1 24,24 1,0 0,-25 0,25 24,0 1,-25 0,25 24,-25-24,25 24,-25-24,25 24,-24-24,24-1,-25 1,25-25,0 0,0-1,-25-24,25-24,0-26,0 25,0 0</inkml:trace>
  <inkml:trace contextRef="#ctx0" brushRef="#br0">6201 1116,'0'0,"25"-25,0 25,0 0,-1 0,26-24,-25 24,0 0,-1 0,1 0,0 0,-75-50,26 50,-1-25</inkml:trace>
  <inkml:trace contextRef="#ctx0" brushRef="#br0">6350 943,'-25'0,"25"24,0 1,0 0,0 25,0-26,0 26,0 0,-25-1,25-24,0 25,-24-1,24-24,-25 25,25-26,-25 1,25-50,25 25,-25-24,0-1,25 0,-25 0,24 0,1 1,-25-1,25 0,0 25,0-25,-1 25,1 0,0 0,0 0,0 0,-25 25,0 0,24-25,-24 25,-24-25,24 24,0 1,-25 0,0 0,0 24,0-24,-24 0,24 25,-25-26,26 1,-1-25,25 25,-25-25,50 0,-25-25,25 25,-1 0,1 0,0-25,0 25,0 0,-1 0,1 0,25 0,-25 25,-1-25,1 0,0 0,0 25,0-25,-1 25,-48-25</inkml:trace>
  <inkml:trace contextRef="#ctx0" brushRef="#br0">1935 2654,'-25'-25,"50"50,-25 0,0 0,0 0,0 24,0-24,0 0,0 24,0-24,0 0,0 0,0 0,0-1,0 1,0 0,-75-99,75 49,-24 0</inkml:trace>
  <inkml:trace contextRef="#ctx0" brushRef="#br0">1761 2654,'0'0,"-25"0,25 25,0 0,-24 0,24-1,0 1,0 0,24 0,-24 0,0-1,0 1,0 0,0 0,0 0,25-1,0 1,0-50,0 1,-1-1</inkml:trace>
  <inkml:trace contextRef="#ctx0" brushRef="#br0">2133 2604,'25'0,"-25"25,25 0,-25 0,25 0,-25 0,24-25,-24 24,0 1,0 0,0 0,0 0,0-1,0 1,-24 0,-1 25,25-26,-25 1,0 0,0 0,-24 0</inkml:trace>
  <inkml:trace contextRef="#ctx0" brushRef="#br0">2828 2530,'-25'0,"50"25,0-25,-1 25,26-25,-25 0,24 0,-24 0,25 0,-1-25,-24 25,25 0,-25 0,24 0,-24 0,0 0,0 0,-50 0,0 0,0 0,-49-50,49 50,-25 0</inkml:trace>
  <inkml:trace contextRef="#ctx0" brushRef="#br0">2952 2381,'-25'25,"25"0,0 0,0-1,25 26,-25 0,0-26,0 26,0-25,0 25,0-26,0 26,0-25,0 0,25-50,-25 0,24-25,-24 1</inkml:trace>
  <inkml:trace contextRef="#ctx0" brushRef="#br0">3175 2307,'25'25,"-25"-1,-25 1,25 0,0 25,0-26,-25 26,25-25,-25 24,25 1,-24-25,-1 0,0 24,0-24,0 25,1-25,-26-1,25 1,0 0,1-25,-1 25,-25-25,25 25,1-25,-1 0,50-25,-1 25,1 0,0-25,25 25,-26-25,26 25,0 0,-1-25,-24 25,25 0,-26-24,1 24,25 0,-25 0,-1 0,1-25,-99-25,74 25,-25 25</inkml:trace>
  <inkml:trace contextRef="#ctx0" brushRef="#br0">3051 2679,'-25'25,"25"0,0-1,0 1,0 0,0 25,-25-26,25 1,-24 25,24-25,-25 24,0 1,0-1,-24 1,24-25,0 0,25 24,-25-49,25 25,-25-50,25 0,0 1</inkml:trace>
  <inkml:trace contextRef="#ctx0" brushRef="#br0">2927 2952,'25'25,"0"-1,-25 1,0 0,0 0,24 24,-24-24,0 0,0 25,0-26,0 26,0-25,0 0,0-1,0 1,0-50,25 25,-25-49,0 24,0-25</inkml:trace>
  <inkml:trace contextRef="#ctx0" brushRef="#br0">3051 3125,'0'0,"0"-24,0-1,25 0,0 25,-1 0,1 0,0 0,0 0,0 0,-1 0,1 0,0 25,0-25,-50 25,0-1,0 1,1 0,-26 0,25 0,-24 24,24-24,0-25,0 25,0 0,50-25,0 0,-25-25,25 25,0 0,24-25,-24 25,0 0,24-25,-24 25,0-25,0 25,0 0,-1 0,1 0,0 0</inkml:trace>
  <inkml:trace contextRef="#ctx0" brushRef="#br0">3894 2480,'0'-24,"-24"48,24 1,-25 25,0-1,0 26,0-1,1 1,-1-1,0 25,0-49,25 24,-25-24,25 0,-25-1,25-24,25-25,-25-25,0 0,25-24,-25-1</inkml:trace>
  <inkml:trace contextRef="#ctx0" brushRef="#br0">3870 2505,'0'0,"0"-25,24 25,-24 25,25 0,-25 0,25 0,-25 24,0-24,25 25,-25-1,0 26,25-26,-25 26,0-1,24-24,-24-1,25 1,-25 0,0-26,0 26,0-25,0 0,-25-50,1 0,-1-25</inkml:trace>
  <inkml:trace contextRef="#ctx0" brushRef="#br0">3696 3026,'-25'25,"50"-25,0-25,0 25,24 0,-24 0,0 0,0-25,24 25,-24 0,0 0,0 0,-1 0,-48 0</inkml:trace>
  <inkml:trace contextRef="#ctx0" brushRef="#br0">4490 2282,'0'0,"0"-25,0 0,0 50,0 0,24 0,-24 0,0 24,0-24,0 25,0-26,0 26,0 0,0-26,0 26,0-25,-24 0,24-50,0 0,0-25,24 26</inkml:trace>
  <inkml:trace contextRef="#ctx0" brushRef="#br0">4539 2307,'0'0,"25"-25,0 0,0 25,-1 0,1-25,0 25,0 0,0 25,-1 0,-24 0,-24 0,24-1,0 1,0 25,0-25,0-1,-25 1,25 0,0 0,0 0,0-1,0 1,25-25,-25 25,-25-50,0 0</inkml:trace>
  <inkml:trace contextRef="#ctx0" brushRef="#br0">4564 2480,'0'0,"-25"0,50-24,0 24,0 0,-1 0,1 0,-25 24,-25 1,1-25,24 25,-25 0,0-25,0 25,0-25,50 0,0 0,0-25,0 25,-1 0,1 0,0-25,0 25,0 0,-1 0,-48 25,-1 0,0-1</inkml:trace>
  <inkml:trace contextRef="#ctx0" brushRef="#br0">4366 2828,'24'-25,"26"25,-25-25,0 25,24-25,1 25,-1-24,1 24,0-25,-1 25,-24 0,0-25,0 25,0 0,-50 25</inkml:trace>
  <inkml:trace contextRef="#ctx0" brushRef="#br0">4663 2778,'0'25,"0"0,25 0,-25-1,0 1,0 0,-25 0,25 0,0-50,25 0,-25 0,25 25,0-25,-1 1,1-1,0 25,-25-25,25 25,-25-25,-25 50,0-25,0 0,1 0,-1 0,0 0,0 0,0 0,-24 0,24 0,0 0,0 25,25 0,0-1,-24 26,24-25,0 24,0-24,-25 0,25 25,-25-26,25 1,-25 0,25 0,-25 0,25-50,-24 0</inkml:trace>
  <inkml:trace contextRef="#ctx0" brushRef="#br0">4465 2877,'0'-24,"25"48,-25 1,24 0,-24 0,0 0,25-1,0 1,0 25,0-25,-1-1,1 1,0 0,0 0,0 0,-1-25,26 24,-25-24,0 0,24 0,-24 0,0 0,25 0,-26 0,1 0,25-24,-25-1,-1 0</inkml:trace>
  <inkml:trace contextRef="#ctx0" brushRef="#br0">5407 2505,'25'25,"-25"0,0 0,0 24,0 1,0 0,0-1,0 1,0-1,0 1,0 0,-25-1,25 1,0-25,0-1,0 1,-24-25,-1-25,25 1</inkml:trace>
  <inkml:trace contextRef="#ctx0" brushRef="#br0">5110 2753,'25'-24,"-1"24,1 0,0 0,0 0,0 0,-1 24,-24 1,-24 0,-1 0,0 0,25-1,-25-24,0 25,50-50,0 1,0 24,0 0,-1-25,1 50,-25-1,0 1,0 0,-25 25,25-26,-24 26,-1-25,0 0,25-1,-25-24,50-24,-25-1,25 0,0-25,24 1,-24-1,25-24,-26 24,26 1,-25-26,24 25,-24 1,0-1,0 25,0 1,-25-1,24 0,-24 0,-24 0,24 1,0 48,0 1,0 0,0 0,0 24,0 1,0 0,-25 24,25 1,0-1,0 25,0-24,0 24,0-25,0 1,0-1,0-24,0-1,0-24,0 0,0 0,0-1,25-48,-25-26,0 25,-25-24,25-1</inkml:trace>
  <inkml:trace contextRef="#ctx0" brushRef="#br0">5631 2604,'0'-24,"24"24,1 0,0 0,0 0,0 0,-1 24,1-24,0 0,0 25,-50 0,0 0,25 0,-49 0,24-1,0-24,0 25,0 0,1-25,48 25,1-25,0-25,0 25,0 0,-1 0,1 0,0 0,-25 25,0 0,-25-25,0 24,25 1,-24 0,-26 0,25 0,0-25,1 24,-1-24,25 25,0-50,25 25,-1 0,1 0,0 0,0 0,0-24,-1 24,26 0,-25 0,0 0,0 24,-1-24,1 0,0 0,-25-24</inkml:trace>
  <inkml:trace contextRef="#ctx0" brushRef="#br0">6226 2356,'25'0,"0"0,-1-24,1 24,25 0,-25 0,-1 0,1-25,25 25,-25 0,-1 0,-48 0,-1 25</inkml:trace>
  <inkml:trace contextRef="#ctx0" brushRef="#br0">6400 2356,'-25'25,"50"0,-25 0,0 0,0-1,0 26,0-25,0 0,0 24,0-24,0 0,0 0,-25 0,0-25,0 0</inkml:trace>
  <inkml:trace contextRef="#ctx0" brushRef="#br0">6102 2381,'-25'25,"25"0,0 0,0-1,25 1,-25 25,0-1,0-24,25 25,-25 0,0-1,0-24,0 25,0-26,25 1,-25-50</inkml:trace>
  <inkml:trace contextRef="#ctx0" brushRef="#br0">6127 2555,'25'-25,"-1"25,1 0,25 0,-25-25,24 25,1 0,-1-25,1 25,0-24,-26 24,26 0,-25 0,0 0,-1 0,1 24,-50 1,1 0,-1 0,-25 0,25-1,-24 1,-1-25,25 25,-24-25,24 0,0-25,0 25,25-25,-24 1,24-26,-25 25,25 0,0 1,0 48,0 1,0 0,25 25,-25-26,0 26,0-25,0 25,0-26,24 1,1 0,0-50,0 0,0-24,-1-1,1 0</inkml:trace>
  <inkml:trace contextRef="#ctx0" brushRef="#br0">6672 2282,'-24'25,"24"0,-25-1,25 26,-25-25,0 24,0 1,1 24,-1-24,-25 25,1-26,-1 26,0-1,1-24,-1-1,1 1,24-1,-25-24,25 0,1-25,-1 0,25-25,0 0</inkml:trace>
  <inkml:trace contextRef="#ctx0" brushRef="#br0">6424 2704,'0'0,"25"0,0 25,25-1,-26 1,26 0,-25 0,0 0,-1-1,1-24,0 25,0 0,-25 0,-25 0,0-25,0 0</inkml:trace>
  <inkml:trace contextRef="#ctx0" brushRef="#br0">6400 2877,'0'-24,"24"24,1 0,0 0,0 24,0-24,-1 25,-24 0,0 0,0 0,-24-1,-1 1,0 0,0-25,0 25,-24-25,24 0,0 0,25-25,25 25,0 0,0 0,-1 0,26 25,-25-25,0 0,-25 25,24-25,1 24,-50 1,1 0,-1-25,0 0,0 25,-24-25,24 0,0 0,0 0,50 0,0 0,0 0,-1 25,1-25,0 0,0 0,0 24,24-24,-24 0,0 0,0 0,-1-24</inkml:trace>
  <inkml:trace contextRef="#ctx0" brushRef="#br0">6896 2431,'0'25,"25"-25,-25 24,0 1,0 0,0 0,0 0,0-1,24 1,1-25,0-25,0 25,0-24,-1 24,1-25,0 25,0-25,0 25,-1 0,1 0,-25 25,-25-25,1 25,-1 24,0-24,0 0,-24 25,-1-26,25 26,-24-25,24 0,0-1,0 1,50-25,0 0,0 0,-1-25,26 1,-25 24,0-25,24 0,-24 25,0-25,0 0,-1 25,1-24,0 24,-25-25,-25 0,0 25</inkml:trace>
  <inkml:trace contextRef="#ctx0" brushRef="#br0">7119 2604,'-25'-24,"25"48,0 26,0-25,0 25,-25 24,25-24,0-1,-24 1,-1-1,25 1,-25 0,0-1,0 1,1-25,-1-1,25 1,-25-50,25 1,-25-1,25 0</inkml:trace>
  <inkml:trace contextRef="#ctx0" brushRef="#br0">7020 2927,'25'0,"-1"25,1 0,-25-1,25 1,0 0,0 0,-25 0,24-1,1 1,-25 0,25-25,-25 25</inkml:trace>
  <inkml:trace contextRef="#ctx0" brushRef="#br0">7367 2505,'25'0,"0"0,-1 0,1 0,0 0,0 0,0 0,-1 0,1 0,-25 25,-25-25</inkml:trace>
  <inkml:trace contextRef="#ctx0" brushRef="#br0">7367 2729,'25'0,"0"0,-1 0,1-25,0 25,0 0,0 0,-1 25,1-25,0 24,-50 1,25 0,0 0,-25-25,1 25,-1-1,0 1,-25 0,26-25,-1 25,0-25,50 0,0 0,-1-25,1 25,0-25,0 25,24-25,-24 25,0 0,0 0,0 0,-1 0,-48-24</inkml:trace>
  <inkml:trace contextRef="#ctx0" brushRef="#br0">7392 2654,'0'0,"-25"-25,50 25,-25 25,0 25,0-25,0 24,0 1,0 24,-25-24,25-1,0 1,-25 0,25-1,0 1,-25-25,50-25,0-25,0 25,0 0,-1-25,1 0,25 25,-25 0,-1-25,1 25,25 0,-25-24,-1 24,1 0,0 0</inkml:trace>
  <inkml:trace contextRef="#ctx0" brushRef="#br0">7764 2505,'0'-25,"25"25,-1-24,1 24,0 0,0 0,0 0,-1 0,1 0,-25 24,25-24,-25 25,0 0,0 0,-25 0,25-1,-25 1,1 0,-1 0,50-25,-1-25,1 25,-25 25,25-25,0 0,-25 25,25-25,-25 25,0-1,0 1,-25 0,0 0,0 0,0-1,1-24,-1 0,0 0,0 0,0 0,25-24,-24-1,24 0,-25 0,25-24,0 24,25-25,-25 0,0 26,24-1,-24 0,25 50,-25 0,0 24,-25 1,25 0,0-1,0 1,0-1,0 1,0 0,-24-1,24 1,0-1,0-24,0 0,0 0,-50-75,50 25,0 1</inkml:trace>
  <inkml:trace contextRef="#ctx0" brushRef="#br0">8086 2480,'25'-24,"0"24,0 0,0 0,-25-25,24 25,1 0,0 0,25-25,-26 25,1-25,0 25,-25-25,25 1,-25-1,-25 0,25 0,-25 0,0 25,1 0,24 25,-25 0,25 0,-25 24,0 1,25 0,-25-1,25 26,-24-26,24 26,-25-26,25-24,-25 25,25-25,0-1,25-48,0-1,-1 25,1-25,0 0,0 0,0 25,-1-24,1-1,0 25,0-25,0 25,-1 0,-48 0,-1-25,25 0,-25 25,25-25,0 1,-25 24,25-25,0 0,-25 50,25 0,0-1,0 26,0-25,0 25,-24-1,24 1,0 24,0-24,-25 24,25-24,0-1,0 1,0 0,0-1,0-24,0 0,0 0,-25-25,0 0,25-25,-25 0,1 25,24-50,-25 26,0-1,0 0,-24 0,24 0,25 1,-25-1,0 0,50 25,0 0,0 0,-1-25,1 25,25-25,-25 25,24-24,1-1,-1 25,1-25,-25 25,24 0,-24 0,0 0,0 0,0 0,-1 0,1 0</inkml:trace>
  <inkml:trace contextRef="#ctx0" brushRef="#br0">8806 3051,'0'25,"0"0,24-1,-24 1,0 0,0 0,0 0,0-1,-24 1,24 0,-25 0,0 0,0-1</inkml:trace>
  <inkml:trace contextRef="#ctx0" brushRef="#br0">9351 2505,'0'-25,"0"1,-24 24,24 24,24 1,-24 25,0-1,0 1,0 0,0-25,0 24,0 1,0-25,0 24,0-24,0 25,0-26,25 1,-25-50,-25 1,25-1,0 0,0-25</inkml:trace>
  <inkml:trace contextRef="#ctx0" brushRef="#br0">9376 2629,'0'0,"0"-25,0 1,0-1,25 0,0 25,0 0,-25-25,24 25,1 0,0 0,0 0,0-25,-1 25,-24 25,25-25,-50 25,25 0,0 0,0-1,0 1,0 0,-24 0,24 25,0-26,0 1,0 0,0 0,0 0,0-1,0 1,-25 0,25-50,-25 25,0-25,25 1,-25-1,25 0</inkml:trace>
  <inkml:trace contextRef="#ctx0" brushRef="#br0">9500 2505,'0'25,"0"0,0 24,-25-24,25 25,0-25,0 24,-24-24,24 25,-25-1,25-24,-25 25,0-25,0 24,25-24,-24 0,24 0,-25-25,25-25,0 0,0 0,25 0,-25 1,24-1,1 25,0-25,-25 50,25-25,-25 25,25-25,-1 24,1 1,0 0,0 0,0-25,-1 0,1-25,0 0,0-24,0 24,-25-25,24 1,1 24,-25-25,0 1,0-1,0 25,25 0,-25 0,0 75,0-25,0 25,0-1,0 1,-25-1,25 1,0 0,0-26,0 1,0 0,0 0,25 0,-25-50,0 0,25-25,-25 26,0-26,25 0,-1 1,-24-1,25-24,0 24,-25-24,25 24,0 0,-25 26,24-1,-24 0,25 50,-25 0,0-1,0 1,0 25,0-1,0 1,0 25,-25-26,25 26,0-1,0 0,0 1,0-1,0-24,0 24,0-24,0-1,0 1,0-25,-24-25,24 25,-25-1,25-48,-25 24,25-25</inkml:trace>
  <inkml:trace contextRef="#ctx0" brushRef="#br0">10542 2555,'0'-25,"0"50,0 0,0-1,0 26,0 0,0-1,0 26,0-1,0 1,0-26,0 1,0-1,0 1,0-25,0-50,0 0,0-24,0 24,0-25,0 1,0-26,0 26,0-1,25 0,-25 1,0 24,0 0,25 0,-1 25,1 0,0 25,0-25,0 25,-1 0,1 0,0-1,0 1,0 0,-25 0,24-25,-48 0,48 0</inkml:trace>
  <inkml:trace contextRef="#ctx0" brushRef="#br0">11063 2704,'0'0,"0"-25,-25 0,25 0,-25 0,25 1,-25 24,1 0,-1 24,25 1,-25 25,25 0,-25-1,25 1,-25-1,25 26,0-26,0-24,0 0,0 0,25 0,-25-50,25 25,0-25,-25 0,25-24,-1-1,1 25,0-24,0-1,-25 0,25 1,-25-1,0 25,24 25,-24-25,-24 50,24 0,0 25,0-1,-25 1,25-25,25 24,-25 1,0-25,0 24,0-24,24-25,-24 25,25-25,0 0,-25-25,25-24,0 24,0-25,-1 25,1-24,-25 24,25-25,-25 1,25 24,-25 0,0 0,0 50,-25 0,25 0,0 24,0 1,0 0,-25-26,25 26,0-25,0 24,0-24,0 0,0-50,25 0,-25 1,25-1,-25-25,25 1,-1 24,1-25,0 1,-25-1,25 25,0 25,-25 25,0 0,0 24,-25 1,25-25,0 24,0 1,0 0,25-26,-25 26,24-25,1-25,0-25,0 0,0 0,-1 1,26-26,-25 0,0 1,-1-1,1-24,0 24,0-24,-25 24,25 0,-25 1,0 24,0 0,0 0,-25 25,25 25,-25 0,25 0,0 24,-25 1,25 0,-25 24,25 1,-24-1,24 25,-25-24,25-26,0 26,-25-26,25 1,0-25,0-1,0-48,0-1,0 0,25-25,-25 26,0-26,25 0,-25-24,24 24,1 1,0-1,0 25,-25 1,25-1,-1 25,1 0,-25 25,25-1,-25 1,0 0,0 0,-25-25,25 25,0-1,-25-24,1 25,24 0,-25-25,-25 0,25 25,1-25,-1 0,0 0,0-25,50 50,-25 0,25-25,0 24,-25 1,24 0,1 0,0 0,0-25,0 24,-1-24,1 25,0-25,0 0,0 0,-1-25,1 1,0 24,0-25,0-25,-1 25</inkml:trace>
  <inkml:trace contextRef="#ctx0" brushRef="#br0">12229 2431,'0'0,"0"-25,-25 25,25 25,-25 0,25-1,-25 26,25 24,-25-24,25 25,0-26,0 26,0-26,0 26,0-51,0 26,25-25,0 0,-25-1,25-24,0 25,0-50,24 25,-24-24,25-1,-26 0,1-25,0 1,0 24,0-25</inkml:trace>
  <inkml:trace contextRef="#ctx0" brushRef="#br0">12601 2505,'0'0,"0"-25,-25 25,25 25,-25-25,25 50,-25-25,1 24,24 26,-25-26,0 1,0 24,0-24,1 24,-1-24,25 0,-25-26,25 1,0 0,25-25,-25-25,0 0,25-24,-1-1,-24 1,25-1,0 0,0 1,0-26,-1 26,-24-1,25 0,0 1,-25 24,0 0,25 0,0 25,-25 25,0 0,24 0,-24 0,0 24,25 1,-25 0,0 24,0-24,25-1,-25 1,0-1,25-24,-25 25,0-25,25-1,-50-24,0-24,0-1,25 0,-25 0</inkml:trace>
  <inkml:trace contextRef="#ctx0" brushRef="#br0">12477 2853,'-25'0,"50"0,0 0,-1 0,1 0,25 0,-25-25,-1 25,26 0,-25-25,0 25,-25-25,24 25,-24-25,25 1</inkml:trace>
  <inkml:trace contextRef="#ctx0" brushRef="#br0">12973 2307,'0'25,"0"-1,25 1,-25 0,24 25,-24-26,25 26,-25 0,25-1,0 1,-25 0,25-1,-25 1,0-1,24 1,-48 0,24-1,0 1,-25-1,0 1,0 0,0-1,1-24,-26 25,25-50</inkml:trace>
  <inkml:trace contextRef="#ctx0" brushRef="#br0">13494 2679,'0'-25,"25"50,-1 0,1-25,0 0,0 25,0-25,-1 0,1 0,0 0,0 0,0 0,-25 24,24-24,1 0,0 0,-50 0,25 25,-25-25,1 0,24 25,-25-25,0 25,0-25,-24 25,24-1,0-24,0 0,0 25,-24-25,24 25,0-25,0 25,1-25,-1 0,25 25,-25-25,0 0,50 0,0 0,0-25,-1 25,1-25,0 25,0-25</inkml:trace>
  <inkml:trace contextRef="#ctx0" brushRef="#br0">13891 2853,'0'-25,"-25"50,0-25,0 24,0-24,1 25,-1 0,-25 0,25 0,1-1,-26-24,25 25,0 0,1-25,-1 25,0-25,0 0,50 0,0 0,0-25,-1 0</inkml:trace>
  <inkml:trace contextRef="#ctx0" brushRef="#br0">14188 2604,'-25'0,"25"25,0 0,-24 0,24 25,-25-1,25 1,0-25,-25 24,25 1,0-1,0-24,0 0,0 25,0-26,-25 1,25 0,0 0,0 0,25-50,-50 0,25 0</inkml:trace>
  <inkml:trace contextRef="#ctx0" brushRef="#br0">15280 2356,'0'-24,"-25"24,25-25,0 50,-25-25,25 24,-25-24,25 25,-25 0,25 0,-24 0,-1 24,25-24,-25 25,25-1,-25 1,25 0,0-1,0 1,0-1,0 1,0 0,0-26,0 26,25 0,-25-26,25 1,-25 0,25 25,-25-26,24-24,1 25,-25 0,25 0,0 0</inkml:trace>
  <inkml:trace contextRef="#ctx0" brushRef="#br0">15627 2505,'-25'25,"50"-25,0 0,24 0,-24 25,0-25,25 0,-1 0,-24-25,25 25,-1 0,-24 0,25 0,-26 0,1 0,25 0,-25 0,-1 0,1 0,-50 0,1 0,-1 0,0 0,-25-25,26 25,-26-25,25 25,0-24,1-1,-1 0,0 0,0 0,25 50,0 0,0 0,25 0,-25 24,0-24,0 25,0-26,0 1,0 25,0-25,0 0,0-1,25-24,-25-24,25-1,-25 0,24-25,1 1,0-1,0 0,0 26,-1-26,1 0,0 26,0 24,0-25,-25 50,0-1,0 1,0 0,-25 0,25 0,-25 24,25-24,-25 0,0 24,1-24,-1 0,-25 25,25-25,-24-1,24 1,-25 0,26 0,-1 0,0-25,0 0,0 24,25-48,25 24,0 0,25-25,-26 25,26 0,0-25,-1 25,-24 0,25-25,-1 25,-24 0,0 0,24 0,-24 0,0 0,0 0,0 0,-50-25,0 25,0-24,0 24,1-25,-1 0,-25 0,50 0,-25 0,25 1,-24-1,-1 25,25-25,0 50,0 0,-25-1,25 26,0-25,-25 25,0-1,1 1,-1-1,0 1,0 0,0-1,-24 1,24-1,0 1,0-25,1 0,24-1,0 1,0-50,0 1,0-1,24 0,1-25,-25 26,25-26,0 0,0 26,-1-26,1 25,0 0,0 1,0 48,-25 1,24 0,-24 25,0-26,0 26,0 0,0-26,-24 26,24-25,0 24,0-24,0 0,-25 0,25 0,25-50,-25 0,0 0,0-24,24 24,-24-25,0 25,0 1,25-1,-25 0,0 0,25 25,-25-25,25 25,0 0,-1 0,1 0,0 0,0 0,0 0,-1 25,1-25,-25 25,-25 0,25 0,-24-1,-1 1,-25 0,25 0,1 0,-26-1,25-24,25 25,-25-25,50 0,0 0,0 0,0-25,-1 25,1 0,0-24,25 24,-26 0,1 0,0-25,0 25,0 25,-1-50,1 25,0 0</inkml:trace>
  <inkml:trace contextRef="#ctx0" brushRef="#br0">16743 2654,'0'25,"0"0,0 0,0 24,0 1,0-1,0 1,0 0,0-1,0 1,0-1,0-24,0 0,25 0,-25-50,0 0,0 0,0-24,0-1,0 1,0-26,25 26,-25-1,25 0,-25 26,24-1,1 0,0 25,0 0,-25 25,0 0,25-1,-25 1,24 0,1 0,-25 0,25-1,0-24,0 25,-1-25,1-25,25 25,-25 0,-1-24,1 24,0-25,0 0,-25 0,0 0,-25 1,25-1,-25 25,0-25,1 25,-1 0,25 25,-25 0,0-1,25 26,-25 0,25-1,0 1,0-25,0 24,0-24,0 0,0 0,25-25,0-25,0 0,0-25,-25 26,24-26,-24 25,25-24,-25-1,25 0,-25 26,25-1,-25 0,0 50,0 0,0-1,-25 1,25 25,0-1,0 1,0 0,25-26,-25 26,0-25,0 0,25-1,-1-48,-24-1,0 0,0 0,25 0,-25-24,25-1,-25 25,25-24,-25-1,0 25,25 1,-25 48,0 1,0 0,0 0,0 24,0 1,0-25,0 24,-25 1,25-25,25 0,-25-1,0-48,0-1,24 0,-24 0,25-24,-25 24,25-25,0 1,0-1,-25 25,25 0,-25 1,24 24,-24 24,0 1,0 0,0 0,0 24,0-24,0 25,0-1,0-24,0 0,25 0,-25 0,25-25,0 0,0-25,-1 0,1-25,0 26,0-26,-25 0,25 1,-1-1,1 1,0-1,-25-25,0 26,25 24,-25-25,0 26,0 48,0 1,0 0,-25 25,25-1,0 1,0 0,-25 24,25 0,0 1,0-26,-25 1,25 0,0-1,0-24,0 0,0-50,0 0,0 0,25 1,-25-26,0 0,25 1,-25-1,25 1,0-1,-1 25,1 0,0 1,0 24,0 0,-25 24,24-24,-24 25,25 0,-25 0,0 0,0-1,-25 1,1 0,-1 0,0 0,0-1,-24-24,24 25,0-25,0 0,0 0,1-25,48 25,-24 25,25-25,0 25,0 0,0-25,-1 25,-24-1,25-24,0 0,0 25,0-25,-1 0,1 0,0 0,0-25,0 25,24-24,-24-1,0-25</inkml:trace>
  <inkml:trace contextRef="#ctx0" brushRef="#br0">18479 2580,'-24'-25,"-1"25,0 0,25 25,-25-1,25 1,-25 0,25 25,-24-1,24 1,0 0,0-1,0 1,0-1,24 1,-24 0,25-1,-25-24,25-25,0 25,0-25,-1 0,26 0,-25 0,25-25,-26-25,26 26</inkml:trace>
  <inkml:trace contextRef="#ctx0" brushRef="#br0">18951 2580,'0'0,"-25"-25,25 50,-25-25,0 24,25 1,-24 0,24 0,-25 25,-25 24,25-24,1 24,-1 0,0-24,25 0,-25-1,25 1,-25-1,25-24,0 0,0-50,25 0,-25 1,0-26,25 0</inkml:trace>
  <inkml:trace contextRef="#ctx0" brushRef="#br0">18901 2604,'0'-24,"25"48,-25 1,0 0,25 0,-25 25,0-26,25 26,-25 0,0-1,24 1,-24-25,25 24,-25 1,0-25,0 24,0-24,0 0,0 0,0-1,-25-24,25-24,-24-1,-1 0,25 0</inkml:trace>
  <inkml:trace contextRef="#ctx0" brushRef="#br0">18728 2977,'0'0,"-25"0,50 0,-1 0,1 0,0 0,0 0,0-25,24 25,-24 0,0 0,0 0,-1 0,1 0,0-25</inkml:trace>
  <inkml:trace contextRef="#ctx0" brushRef="#br0">19174 2505,'25'25,"0"0,-25 0,24-1,1 1,-25 25,25 0,0-1,0 1,-25 24,24-24,-24-1,25 26,-25-26,0 1,-25 0,25-1,0 1,-24-1,-1 1,-25-25,25 24,-24-24</inkml:trace>
  <inkml:trace contextRef="#ctx0" brushRef="#br0">19621 2902,'-25'0,"50"0,-1 0,1 0,25 0,-25 0,24-25,-24 25,0 0,0 0,-1 0,1 25,0-25,0 0,-25-25,25 25,-50 25,0-25,0 0,0 0,1 25,-1-25</inkml:trace>
  <inkml:trace contextRef="#ctx0" brushRef="#br0">19645 3101,'-24'-25,"24"50,24-25,1 0,0 0,0 0,0 0,-1 0,1 24,0-24,0 0,0 0,-1 0,1-24,0 24,0 0,0 0,-50 0,0 0,25-25,-25 25,0-25,1 25,-1-25</inkml:trace>
  <inkml:trace contextRef="#ctx0" brushRef="#br0">20365 2778,'-25'-25,"0"25,0 25,25 0,0 0,-25 0,25 24,0-24,0 25,0-26,0 1,25 0,-25 0,25 0,0-1,-25 1,25-25,-1 25,1-25,-25-25,25 25,0 0,-25-25,25 1,-1-1,1 0,-25 0,25-24,-25 24,0 0,25-25,-25 1,0 24,-25-25,25 26,-25-26,25 25,-25 0,1 0,-1 25,0 0,25 25,-25-25,0 25,1 25,-1-25,25-1,-25 1,25 25,0-25,0-1,0 1,0 0,25 0,0 0</inkml:trace>
  <inkml:trace contextRef="#ctx0" brushRef="#br0">20762 2977,'0'0,"0"24,0 1,0 0,0 0,0 0,0-1,0 26,-25-50,25 25,-25 0</inkml:trace>
  <inkml:trace contextRef="#ctx0" brushRef="#br0">21109 2530,'-25'-25,"25"50,25 0,-25 24,0 1,0 0,0-1,0 26,0-26,0 26,0-26,0 1,0 0,-25-1,50-24,-25 0,0-50,0 0,0-24,25 24,-25-25,0 1,0-1,0 0,24 1,-24 24,0-25,0 26,0-1,0 0,0 0,25 25,0-25,0 25,0 0,-1 0,1 0,0 0,0 0,0 0,-1 0,1 25,-25 0,-25 0,25 24,-24-24,24 25,0-25,-25 24,25-24,-25 25,25-1,0-24,0 0,-25 24,25-24,0 0,0 0,-25-25,25-25,-24 0,24 0,0 1,-25-26,0 25</inkml:trace>
  <inkml:trace contextRef="#ctx0" brushRef="#br0">21258 2828,'0'-25,"24"0,-24 0,0 50,0 0,0 0,0 0,0-1,-24 1,24 0,-25 0,25 0,-25 24,25-24,-25 0,25 0,-25-1,25 26,-24-50,24 25,-25-25,50-25,-25 0,0 0,24 1,-24-1,25 25,0 0,-25-25,25 25,0 25,-1 0,1-25,-25 24,25-24,0 25,0-25,-25-25,24 25,1-24,0-1,-25 0,25 0,-25 0,25-24,-25 24,24-25,-24 26,0-1,25 0,-25 50,0 0,-25 24,25-24,0 25,0-26,0 26,0-25,0 0,0-1,0 1,0-50,25 1,-25-1,25-25,-25 25,25-24,-25-1,25 1,-1-1,-24-24,25 24,0 0,-25 1,25 24,-25 0,0 50,0 24,0-24,0 25,-25 0,25-1,0 1,0 24,0 1,0-26,0 26,0-1,0 0,0 1,0-26,0 1,0 0,-25-26,25 26,0-25,-25-50</inkml:trace>
  <inkml:trace contextRef="#ctx0" brushRef="#br0">22374 2604,'0'-24,"-25"48,25 1,0 0,-25 25,0-1,1 1,-1 24,0-24,-25 24,26 1,-1-1,0 1,0-26,25 1,-25-1,25-24,0 0,25-50,-25-24,25 24,-25-25,0-49,0 49</inkml:trace>
  <inkml:trace contextRef="#ctx0" brushRef="#br0">22275 2778,'0'0,"24"-25,-24-24,0 24,25 25,-25-25,25 25,-25 25,25 0,-25 24,0-24,25 25,-25-1,0 1,24 0,-24 24,0-24,25-1,-25 1,0 24,25-24,-25-25,0 24,0-24,0 0,0 0,0-1,-25-48,25-1,-25 0,1-25,-1 26,25-26</inkml:trace>
  <inkml:trace contextRef="#ctx0" brushRef="#br0">22126 3125,'0'0,"25"0,-25-24,24 24,1 0,0 0,25 0,-26-25,1 25,25 0,-25-25,-1 25,1 0,0 0,0-25,0 0</inkml:trace>
  <inkml:trace contextRef="#ctx0" brushRef="#br0">22696 3001,'0'-24,"0"-1,25 25,0 0,0 0,0 0,-1-25,26 25,-25 0,0 0,24-25,-24 25,0 0,0 0,-50 0,0 25,-25-25,26 25,-1 0,-25-1</inkml:trace>
  <inkml:trace contextRef="#ctx0" brushRef="#br0">22696 3125,'-25'25,"1"-25,48 0,1 0,0 0,0 0,0 0,0-25,24 25,-24 0,0 0,24 0,-24 0,0 0,0 0,0 0,-1 0,1 0,-25-24,25 24,0 0,-50-25</inkml:trace>
  <inkml:trace contextRef="#ctx0" brushRef="#br0">23267 2927,'0'-25,"0"0,25 25,-25-24,0-1,0 0,-25 25,25 25,0 0,-25 24,25-24,-25 25,25-1,0-24,0 25,0-1,25-24,-25 25,25-26,-25 1,25 0,-1-25,1 25,0-25,0 25,0 24,-50-148,99 99,-99-25,50 0,25-24,-25 24,-1 0,1-24,-25 24,25-25,-25 25,0-24,0 24,0 0,0-24,-25 24,25 0,-25 0,25 0,-24 25,-1-24,0 24,0 0,-24 24,24 1,0 0,0 0,0 0,1-1,24 1,-25 0,0 0,25 0,0-1,25-24,0-24</inkml:trace>
  <inkml:trace contextRef="#ctx0" brushRef="#br0">23986 2505,'0'0,"-25"0,25 25,25-25,-25 25,0 0,25-1,-25 26,25 0,-25-25,25 24,-25 1,24-1,1 1,-25 0,25-1,-25 1,0-1,0 1,0 0,0-26,0 26,-25 0,0-1,1 1,-1-1,0 1,-25 0,1-26,-1 26,0-25,-24 0,-25-100,24 26,26 24,24 0</inkml:trace>
  <inkml:trace contextRef="#ctx0" brushRef="#br0">1761 4291,'-25'0,"1"0,24 25,0 0,-25 0,25-1,0 1,-25 25,25-1,0-24,0 25,0-25,0-1,0 1,0 0,25 0,0-25,-1 0,1-25,0-25,-25 26</inkml:trace>
  <inkml:trace contextRef="#ctx0" brushRef="#br0">1860 4366,'25'0,"0"0,0 0,-25 24,25-24,-1 0,-24 25,25-25,-50 25,25 0,-24 0,-1-25,0 24,0 1,0 0,1 0,-1-25,50 0,-1 0,1 0,0 0,0 0,0-25,-1 25,1 0,0-25,0 25,0 0,-25-25</inkml:trace>
  <inkml:trace contextRef="#ctx0" brushRef="#br0">2108 4266,'0'25,"25"0,0-25,0 25,-25 0,25-25,-25 24,24 1,1 0,-25 0,25 0,-25-1,0 1,0 0,0 0,-25 0,25-1,-25 1,25 0,-24 0,-26-50,25 50,0-25</inkml:trace>
  <inkml:trace contextRef="#ctx0" brushRef="#br0">7094 4341,'0'0,"0"-25,0 50,25 0,-25-1,0 26,0 0,0-1,0 1,0-1,25 1,-25 0,0-26,0 1,0 0,-25-50,25 0,0 1,0-26,0 25,0-24,0-1,0 0,0-24,0 24,0 26,0-26,0 25,25 0,0 25,-25 25,24-25,1 0,0 25,0 0,0-25,-25 25,24-1,1 1,0 0,0 0,0 0,-1-1,1 1,0-25,25 0</inkml:trace>
  <inkml:trace contextRef="#ctx0" brushRef="#br0">7764 4415,'0'0,"-25"-25,25 1,0-1,-25 0,0 0,1 0,-1 25,0 0,25 25,-25 0,0 0,1 0,24 24,-25 1,25-1,0 1,0-25,0 24,0-24,0 25,25-25,-1-50,1 25,-25-25,25 0,0 0,-25 1,25-26,-1 25,-24-24,25-1,-25 25,0-24,0 24,25 0,-25 0,-25 50,25 0,0 0,0-1,0 26,0 0,0-1,0-24,0 0,25 0,-25-1,0 1,25-25,0 0,-1 0,1-25,-25 1,25-1,0 0,0-25,-25 26,24-26,1 25,-25-24,0 24,0 0,25 0,-25 50,-25 25,25-26,0 26,0 0,-25-1,25 1,0-25,-24 24,24-24,0 0,0 0,24-50,-24 0,0 0,25-24,0 24,-25-25,25 1,0-26,0 50,-1-24,-24 24,25 0,0 25,-25 25,0 0,0 24,0-24,-25 25,25-1,25 1,-25-25,0 24,25-24,0-25,-25 25,24-25,1 0,0-25,0 25,0-49,-1 24,26 0,-25-25,0 1,24-1,-24-24,0 24,0-24,-1 24,1 1,0-1,-25 0,0 1,0 24,0 0,0 50,-25-25,25 25,0 0,-25 24,25 1,-24-1,24 26,-25-1,25-24,0 49,-25-25,25-24,0 24,0-24,0-25,0 0,0-50,25 0,-25 0,0-24,0-1,25 0,-1 1,-24-1,25 1,0-1,0 0,0 26,-1 24,1-25,-25 50,25-25,-25 24,25 1,-25 0,0 0,0 0,-25-1,25 1,-25 0,0 0,1 0,-1-1,0-24,-25 0,26 25,-1-50,0 25,50 0,-25 25,25-25,-25 25,24 0,1-25,0 25,0-1,0-24,-1 0,1 0,0 0,0 0,24-24,-24 24,0-25,0 0,24 0,-24-24</inkml:trace>
  <inkml:trace contextRef="#ctx0" brushRef="#br0">9327 4018,'0'0,"0"-24,-25 24,0 0,0 0,0 24,25 1,-24 25,-1-1,0 26,25-1,-25-24,25 24,0 1,25-26,-25 26,0-26,0 1,25-25,0 24,-25-24,24 0,1 0,0-25,25 25,-26-25,26-25,-25 0</inkml:trace>
  <inkml:trace contextRef="#ctx0" brushRef="#br0">9971 4093,'0'0,"0"-25,0 0,0 50,-24 0,24 24,-25-24,0 50,0-26,0 26,1-26,-1 26,0-1,0-24,0-1,1 1,24-1,-25 1,25-25,0 0,25-50,-25 0,0 0,24-24,1-1,0-24</inkml:trace>
  <inkml:trace contextRef="#ctx0" brushRef="#br0">9996 3994,'0'-25,"25"25,-25 25,0-1,25-24,-25 50,25-25,-25 0,0 24,0 1,0-1,25 26,-25-26,0 1,0 0,24-1,-24 1,0-1,0 1,0 0,25-26,-25 26,0-25,0 0,0 0,-25-25,25-25,-24 0,24 0,-25 0,25 0</inkml:trace>
  <inkml:trace contextRef="#ctx0" brushRef="#br0">9847 4564,'25'-25,"0"25,0 0,0 0,24-25,-24 25,25 0,-25 0,-1 0,1 0</inkml:trace>
  <inkml:trace contextRef="#ctx0" brushRef="#br0">10418 4514,'0'25,"25"0,-25 25,0-26,-25 1,25 25,0-25,0-1,0 1,-25-25,25 25,0-50,25 0,-25 1,0-26,25 25,-25-24,25 24,-25 0,24 0,1 0,0 25,-25 25,25 0,-25 0,0 24,0-24,0 25,0-25,-25 24,25-24,0 0,25-50,-25 0,0 0,25 1,-25-26,24 25,1-24,-25 24,25 0,0 0,0 0,-25 50,0 0,0 0,0 0,0 24,0-24,0 0,24 0,-24-1,0 1,25-25,-25 25,25-25,0 0,0 0,-1-25,1 0,0 1</inkml:trace>
  <inkml:trace contextRef="#ctx0" brushRef="#br0">11112 4465,'-24'25,"24"-1,-25 1,25 0,-25 0,0 24,25-24,-25 0,1 25,-1-26,0 1,25 0,-25-25,25 25,-25-25</inkml:trace>
  <inkml:trace contextRef="#ctx0" brushRef="#br0">10864 4564,'25'25,"0"-25,-25 25,25-25,-25 24,25-24,-1 25,1 0,0-25,-25 25,25-25,0 0,-1 25,1-25,-25-25</inkml:trace>
  <inkml:trace contextRef="#ctx0" brushRef="#br0">11361 4465,'-25'0,"25"25,0-1,0 1,0 0,0 25,-25-26,25 26,0-25,0 24,0-24,-25 0,50-50,-25 0,25 1,-25-26,25 25,-1-24,1-1,-25 25,25 0,0 1,-25-1,25 25,-25 25,0-1,0 1,-25 0,25 25,0-1,0-24,0 0,0 24,0-24,25 0,-25 0,24-25,1 0,0 0,0-25,0 25</inkml:trace>
  <inkml:trace contextRef="#ctx0" brushRef="#br0">11832 3919,'25'0,"-1"25,-24 0,25 0,0-1,0 1,0 25,-1-1,-24-24,25 25,0-1,0 1,-25 0,0-1,25 1,-25-1,0 1,-25 0,25-1,-25 26,0-26,0 1,1 0,-1-1,-25 1,25-25</inkml:trace>
  <inkml:trace contextRef="#ctx0" brushRef="#br0">6548 4291,'-24'0,"24"25,-25-25,0 25,0 0,0-1,1 1,-1-25,-25 25,25 0,-24 0,24-1,0-24,0 25,1-25,-1 25,0-25,0 0,0 25,50-50,0 50,0-50,0 25,-1 0,1 0,0 0,25 25,-26-25,1 0,25 0,-25 25,-1-25,1 0,0 24,0-24,0 0,-1 0,-48 0,-1 0,0-24,0 24</inkml:trace>
  <inkml:trace contextRef="#ctx0" brushRef="#br0">6077 4738,'-25'0,"50"0,0 0,0 0,0 0,-1 24,1-24,0 0,0 25,0-25,-1 0,1 0,0 0,0 0,0 0,-1 0,1 0,0 0,0 0,0 0,-1 0,-48-25,-1 25,25-24</inkml:trace>
  <inkml:trace contextRef="#ctx0" brushRef="#br0">4986 4291,'0'0,"0"-25,0 1,-25 48,25 1,-25-25,0 25,25 0,-24 0,24-1,0 1,-25 0,25 0,0 0,0-1,0 1,0 0,0 0,0 0,0-1,25-24,-25 25,0 0,24-25,-24 25,25-25,-25 25,25-25,0 0,0 0,-1 0,1-25,0 25,0 0,0-25,-1 25,-24-25,25 25,-25-25,25 1,-25-1,25 25,-25-25,25 0,-25 0,0 1,0-1,0 0,24 0,-48 0,24 1,0-1,0 0,-25 0,0 0,0 1,0-1,1 25,-1 0,0 0,0 0,0 0,1 25,-1-25,25 24,-25 1,25-50,0 50,-25-25</inkml:trace>
  <inkml:trace contextRef="#ctx0" brushRef="#br0">13022 4192,'-24'-25,"-1"25,0 25,0-25,0 25,1-25,-1 25,-25-25,25 24,1-24,-26 25,25-25,0 25,1-25,-1 0,0 0,0 0,0 25,1-25,48 0,1 0,0 0,0 0,0 0,-1 0,26 25,-25-25,0 0,24 24,-24-24,0 0,0 0,-1 25,1-25,0 0,0 0,-25 25,-25-25,0 0,-24 0,24 25</inkml:trace>
  <inkml:trace contextRef="#ctx0" brushRef="#br0">12427 4465,'25'0,"0"0,24 0,-24 0,0 0,25 0,-26 25,26-25,-25 0,24 0,-24 24,25-24,-25 0,-1 25,1-25,0 0,0 25,0-25,-50 0,0-25</inkml:trace>
  <inkml:trace contextRef="#ctx0" brushRef="#br0">13419 4341,'0'0,"0"-25,0 0,25 0,0 1,0 48,0 1,-25 25,0-25,0 24,-25 1,25-25,-25 24,25-24,-25 0,25 0,0-1,-25-24,50-24,-25-26,0 25,25-24,-25-1,25 25,0-24,-25-1,24 25,1 0,-25 1,25 24,0 0,-25 24,0 1,25 0,-50 25,25-1,0-24,0 25,-25-1,25-24,0 0,0 0,25-25,-25-25,25 0,-1 0,-24 0,25-24,0 24,0 0,-25-24,25 24,-1 0,-24 50,0 0,0-1,-24 1,24 0,0 0,0 24,0-24,24 0,-24 0,25-25,0-25,-25 0,25 25,0-49,-1 24,1 0,0-25,0 26,0-1,-25-25,24 25,1 25,-25-24,0 48,0 1,-25 0,25 0,0 0,0 24,-24-24,24 25,0-26,0 1,0 0,0 0,0 0,0-1,0-73,0 24</inkml:trace>
  <inkml:trace contextRef="#ctx0" brushRef="#br0">14039 4068,'0'25,"25"-25,0 25,0-1</inkml:trace>
  <inkml:trace contextRef="#ctx0" brushRef="#br0">14263 4217,'0'25,"0"-1,-25 1,25 25,0-25,0-1,0 1,0 0,-25 0,25 0,0-1,0 1,0 0,0-50,25 0,-25 1,0-26,25 0,-1 26,-24-26,25 25,0-24,0 49,-25-25,25 25,-25 25,0-1,0 1,0 0,0 25,0-26,0 26,0-25,0 0,0-1,25 1,-1 0,1-25,0-25,0 25</inkml:trace>
  <inkml:trace contextRef="#ctx0" brushRef="#br0">14957 3919,'-25'25,"25"0,25 0,-25-1,0 1,0 0,0 0,0 0,0-1,0 1,0 0,0 25,0-26,-25 1,1 0,-1-25,25 25</inkml:trace>
  <inkml:trace contextRef="#ctx0" brushRef="#br0">14808 4366,'-24'-25,"48"50,-48-75,48 25,1 25,0 0,0 0,0 25,-1-25,-24 25,25 0,-25-1,25 1,-25 0,0 25,0-26,-25 26,25 0,0-26,-25 1,25 0,0 0,0 0,0-1</inkml:trace>
  <inkml:trace contextRef="#ctx0" brushRef="#br0">15354 4217,'0'25,"0"-1,0 1,0 0,25 25,-50-1,25 1,0-1,0-24,0 0,0 0,0 0,0-1,0-48,0-1,0 0,25 0,-25-24,0-1,25 0,0 1,-1-1,-24 25,25 1,0-1,0 25,-25 25,0-1,0 26,0-25,0 24,0 1,0 0,0-26,0 1,0 0,25-50,-25 0,0 1,24-26,1 25,-25-24,25-1,0 25,-25 0,25 1,-25 48,0 1,0 0,0 0,0 24,0-24,0 25,0-25,24-1,-24 1,0 0,0 0,25 0,0-1,0-48</inkml:trace>
  <inkml:trace contextRef="#ctx0" brushRef="#br0">16049 4539,'0'0,"0"25,0 0,0 0,0-1,0 1,0 0,0 0,0 0,0-1</inkml:trace>
  <inkml:trace contextRef="#ctx0" brushRef="#br0">16297 4217,'24'25,"-24"-1,0 1,0 0,25 25,-25-1,0-24,0 25,-25-26,25 1,0 0,0 0,25-25,-25-25,0 0,0 0,25-24,-25 24,25-25,0 1,0-1,-25 1,24 24,1 0,0 25,-25 25,0 24,0-24,0 25,0-1,0 1,0 0,0-26,0 1,0 0,0 0,25 0,-25-1,25-24,-1 0,1-24,0-1,0-25,0 25</inkml:trace>
  <inkml:trace contextRef="#ctx0" brushRef="#br0">16743 3969,'0'0,"0"-25,25 0,0 25,-25-25,25 25,-1 0,1 0,-25 25,25-25,-25 25,25-25,-25 25,0 0,0-1,-25 1,25 25,0-25,0-1,0 1,0 0,0 0,0 0,25-1,0-24,-1 0,1-24,0 24,0-25,0 0,-1 0,-48 25,24 25,-25-25,25 25,-25 0,25-1,0 1,0 0,0 0,0 0,0 24,0-24,0 0,0 0,0 24,0-24,0 25,0-26,0 26,0-25,0 0,0 24,0-24,0 0,0 0,0 0,0-1,-25-24,25 25,-25-25,1 25,-51-25,50-25</inkml:trace>
  <inkml:trace contextRef="#ctx0" brushRef="#br0">1811 6052,'-25'0,"0"25,25 0,-25 0,25 0,0-1,0 26,0-25,0 0,0-1,0 1,25 0,-25 0,0 0,0-1,25 1,0 0,-50-99,50 74,-25-50</inkml:trace>
  <inkml:trace contextRef="#ctx0" brushRef="#br0">2059 6028,'25'0,"-25"24,24-24,1 0,0 25,0-25,-25 25,0 0,-25 0,0-1,0 1,1-25,24 25,-25-25,50-25,-1 25,1 0,0 0,0 0,-25 25,0 0,25-25,-25 25,0-1,-25-24,25 25,0 0,-25 0,25 0,-25-25,0 0,25-25</inkml:trace>
  <inkml:trace contextRef="#ctx0" brushRef="#br0">2307 6003,'0'0,"0"25,25-25,-25 24,0 1,24 0,1 0,-25 0,0-1,25 1,-25 0,0 0,0 0,0 24,0-24,-25 0,25 0,-25-1,1 26,-1-25,0 0</inkml:trace>
  <inkml:trace contextRef="#ctx0" brushRef="#br0">3150 5904,'0'0,"-25"0,50 0,0 0,0 0,0 0,24 0,-24 0,25 0,-26-25,26 25,-25 0,24-25,-24 25,0 0,25 0,-26 0,1 0,-50 0,25 25,-24-25,-1 25,0-25,-25 0,26 24</inkml:trace>
  <inkml:trace contextRef="#ctx0" brushRef="#br0">3274 5730,'25'0,"-25"25,0-1,0 1,25 25,-25-25,0 24,0 1,0-25,0 24,0-24,0 0,0 0,0 0,0-1,25-48,-25-26,24 25,-24-24</inkml:trace>
  <inkml:trace contextRef="#ctx0" brushRef="#br0">3572 5680,'25'0,"-25"25,0 0,0 0,0-1,0 26,0-25,-25 0,25 24,-25-24,0 25,0-25,1 24,-1 1,0-25,-25 24,26-24,-26 25,25-26,-24 1,24-25,0 0,0 25,0-50,50 0,0 25,0-24,0 24,-1-25,26 0,0 25,-1-25,-24 25,25-25,-1 25,1 0,-25-24,24 24,-24 0,0-25,0 25,0 0,-50 0</inkml:trace>
  <inkml:trace contextRef="#ctx0" brushRef="#br0">3473 5953,'-25'25,"25"0,0 0,0-1,0 26,0-25,-25 24,0 1,25 0,-25-1,1 1,-1-1,-25 1,25 0,1-1,-1 1,-25-25,50-1,-25 1,1-25,24-25,0 1,24-26,-24 0</inkml:trace>
  <inkml:trace contextRef="#ctx0" brushRef="#br0">3349 6276,'24'24,"-24"1,25 25,-25-25,0 24,25-24,-25 25,0-1,0-24,0 25,0-1,-25-24,25 0,0 0,0-1,0-48,0-1,0-25,0 25,25-24,-25-1,0 1,0 24,0 0,0 0,25 0,-25 1,25 24,-1 0,1 0,0 0,0 0,0 0,-1 0,1 0,0 0,0 0,0 0,-25 24,-25-24,0 25,25 0,-50-25,26 50,-1-26,-25 1,25 0,1 0,-1 0,0-1,0 1,50 0,0-25,0-25,-1 25,1 0,0-25,25 25,-26-24,26 24,-25-25,0 25,24 0,-24 0,0-25,0 25,0 0,-50 25,0-25</inkml:trace>
  <inkml:trace contextRef="#ctx0" brushRef="#br0">4465 5928,'0'0,"0"-24,-25 24,25 24,0 1,-25 25,0-1,1 1,-1 24,0 1,0-1,25-24,-25 24,1-24,24-1,-25 1,25-25,0 0,0-1,25-24,-25-24,0-26,-25 0,50 1,-25-1</inkml:trace>
  <inkml:trace contextRef="#ctx0" brushRef="#br0">4465 5854,'0'-25,"25"25,-25 25,24-25,-24 25,0 0,25 24,-25-24,0 0,0 24,25 1,-25 24,0-24,0 0,25 24,-25-24,0-1,25 26,-25-26,0 1,0-25,24 24,-24-24,0 0,0 0,-24-50,-1 0,25 0,-25 0,0 1</inkml:trace>
  <inkml:trace contextRef="#ctx0" brushRef="#br0">4316 6375,'25'0,"0"0,-1-25,1 25,0 0,0-25,0 25,-1-25,1 25,0-24,0 24</inkml:trace>
  <inkml:trace contextRef="#ctx0" brushRef="#br0">4887 6300,'24'-24,"-24"-1,25 25,0-25,0 25,0-25,-1 25,1 0,0 0,0 0,-25 25,25 0,-1 0,-24-1,0 1,0 25,25-25,-25-1,25 1,0-25,0 0,-25-25,24 25,1-24,0-1,0 0,0 0,-1 0,26 1,-50-1,25 25,0-25,-1 0,1 25,-50 0</inkml:trace>
  <inkml:trace contextRef="#ctx0" brushRef="#br0">5928 5879,'0'0,"0"-25,0 50,0 0,0 24,0 1,0 24,0 1,-24-1,24-24,0 24,0 0,0-24,0 0,0-1,0 1,0-25,0-1,0-48,0-26,0 0,0 1,0-1,0 1,0-26,0 26,0-26,0 26,0-1,0 0,0 1,0 24,0 0,0 0,0 1,24-1,1 25,0-25,0 25,0 0,-1 0,1 0,0 0,0 0,0 25,-1-25,1 25,0-25,-25 24,0 1,0 0,0 0,-25 24,25-24,-25 0,1 0,-26 0,25 24,0-24,1 0,-26 0,25-1,0-24,1 0,24 25,0-50,0 1,24 24,1-25,0 0,0 0,0 25,-1-25,26 25,-25-24,24 24,-24 0,25 0,-25 24,-1-24,1 25,0 0,0 0,0 0,-25-1,0 1,0 0,0 0,0 24,-25-24,25 0,-25 25,-25-26,26 26,-1-25,-25 0,25-1,1 1,-26-25,25 0,0 0,1 0,-1 0,25-25,0 1,0-1,0 0,25 0,-1 0</inkml:trace>
  <inkml:trace contextRef="#ctx0" brushRef="#br0">6747 6400,'0'24,"0"1,0 0,0 0,0 0,0-1,0 1,-25 0</inkml:trace>
  <inkml:trace contextRef="#ctx0" brushRef="#br0">7293 5879,'-25'-25,"25"0,25 50,-25 25,24-26,-24 51,0-26,0 26,0-26,0 1,0 24,0-24,0 0,0-1,0 1,25-75,-25 0,0-24</inkml:trace>
  <inkml:trace contextRef="#ctx0" brushRef="#br0">7367 6003,'0'-25,"0"0,25 25,-25-25,25 25,-1 0,-24-24,25 24,0 0,0 0,0 0,-1 0,1 0,-25 24,25 1,-50 0,25 0,0 24,0-24,-25 25,25-25,0 24,0-24,0 25,0-26,-24 1,24 0,0 0,0 0,0-1,0 1,-25-50,0 25,25-24</inkml:trace>
  <inkml:trace contextRef="#ctx0" brushRef="#br0">7466 5928,'25'0,"-25"25,0 0,0 0,0 24,-25-24,25 25,0-25,-25 24,25 1,-24-1,-1-24,0 25,25-1,-25-24,0 0,25 0,-24 0,24-1,-25-48,50 24,-25-25,0 0,24 25,-24-25,25 25,0 0,0 0,0 25,-1-25,1 0,0 0,0 0,-25-25,25 25,-1-25,1 1,0-1,0 0,0-25,-1 1,1 24,-25-25,25 1,-25 24,0 0,0 50,0 0,0 0,-25-1,25 26,0 0,0-1,0-24,0 25,0-26,0 1,25-25,-25-25,0 1,0-26,25 25,-25-24,25-1,-25 0,24 1,-24-26,25 26,0-1,-25 1,0-1,25 25,-25 0,0 0,0 1,25 24,-25 24,0 1,0 0,0 25,0-25,0 24,-25 1,25-1,0 1,0 24,0-24,0 24,0 1,0-26,25 26,-25-26,0 1,0 0,0-1,0 1,0-25,0-1,0 1,-25 0,25 0,-25-50,0 25,25-25</inkml:trace>
  <inkml:trace contextRef="#ctx0" brushRef="#br0">8632 6102,'0'0,"0"-25,0 50,25 25,-25-26,0 51,0-26,0 1,0 24,0-24,0 0,0-1,0-24,0 0,0 0,0-50,0 0,0 0,0-24,0-1,0 0,0 1,0-26,0 26,0-1,25 1,-25 24,0 0,24 25,-24-25,25 25,0 25,0-25,-25 25,25-25,-1 25,1-1,-25 1,25 0,0 0,0 0,-1-1,1-24,0 25,0-25,0-25,0 25,-1-24,1 24,0-25,-25 0,25 25,-25-25,25 0,-25 1,-25 24,25-25,0 0,-25 0,0 25,25-25,-25 25,1 25,-1-25,0 25,0 25,0-1,0 1,25-1,-24 1,24 0,0-26,0 26,0-25,24 0,-24-1,25-24,0 0,0-24,0-1,0 0,-1-25,-24 26,25-26,0 0,0 1,-25 24,25-25,-25 1,0 24,0 75,-25-26,25 26,0 0,0-26,0 26,25 0,-25-26,0 1,0 0,24 0,1 0,-25-50,25 25,0-50,-25 25,25-24,-1 24,-24-25,25 1,0-1,-25 25,0-24,25 24,-25 0,0 50,0 0,0 0,0 24,0 1,-25-1,25-24,0 25,-25-1,25 1,0-25,0 0,0-1,25-48,-25-1,0 0,25-25,-25 1,25-1,-1 1,-24-1,25 0,0 26,0-1,-25 0,25 25,-25 50,0-26,-25 26,25 0,0-1,0 1,0-1,0-24,25 0,-25 0,24 0,1-25,0-25,0 0,0 0,-1 0,1-24,0-1,0 1,0-1,-1 0,-24 1,25-26,0 26,-25-1,0 1,0-1,0 25,0 0,0 50,-25 0,25 0,0 24,0 26,-25-26,25 26,0-1,0 1,-24-1,24-24,0 24,0-24,0-26,0 1,0 0,0-50,0 0,0 1,24-26,-24 0,0 1,25-1,-25 1,25-1,0 25,0-24,-25 24,24 0,1 0,0 25,0 0,-25 25,0 0,0 0,0-1,0 1,0 0,-25 0,0 0,25-1,-25 1,1-25,-1 25,0-25,0 25,0-25,1-25,24 0,24 50,-24 0,25 0,0-1,0 1,0-25,-1 25,1-25,-25 25,25-25,0 0,0 0,0 0,-25-25,24 25,1 0,0-25,0 0,0 1</inkml:trace>
  <inkml:trace contextRef="#ctx0" brushRef="#br0">10418 5904,'-25'0,"0"0,1 0,24 24,-25 1,25 25,-25-25,25 24,-25 1,25-1,0 26,0-26,0 26,0-26,0-24,25 25,-25-1,25-24,0 0,-1 0,1 0,0-25,0 0,0 0,-1 0,1-25</inkml:trace>
  <inkml:trace contextRef="#ctx0" brushRef="#br0">11038 5854,'0'0,"-25"-25,0 25,25 25,-24 25,-1-1,0 26,0-1,-24 0,24-24,0 24,25 1,-25-26,0 1,25-25,0 24,0-24,0 0,0-50,25 0,-25 1,25-1,-25-25,25 1,-25-1,25-24,-1 24,-24 0,25-24,0 24,-25 1,25 24,-25-25,25 50,-25-24,24 48,-24 1,0 0,25 25,-25-1,0 1,25-1,-25 26,25-26,-25 1,0 0,25-1,-25-24,0 0,0 0,24-1,-24 1,-24-25,-1 0,0-25,0 25,0-24,1-1,-1 25,-25-25,25 0,1 25,-1-25,0 25,25-24,25 24,0 0,-1 0,1-25,25 25,-25-25,-1 0,26 25,-25-25,0 1,-1 24,1-25,0 0</inkml:trace>
  <inkml:trace contextRef="#ctx0" brushRef="#br0">11311 5804,'25'0,"0"25,-25 0,24 0,1 24,0-24,0 25,-25 24,25-24,-1-1,-24 1,25 24,-25-24,0 0,-25-1,25 1,-24 24,-1-24,0-1,0 1,0 0,1-26,-1-24</inkml:trace>
  <inkml:trace contextRef="#ctx0" brushRef="#br0">11807 6152,'-25'0,"50"0,0 24,0-24,-1 0,1 0,0 0,0-24,0 24,-1 0,1 0,0 0,0 0,0 0,-50 24</inkml:trace>
  <inkml:trace contextRef="#ctx0" brushRef="#br0">11757 6325,'0'0,"25"0,0 0,0 0,0 0,-1 0,26 0,-25 0,0 0,-1 0,26 0,-25 0,0-25,-1 25,1 0,0 0</inkml:trace>
  <inkml:trace contextRef="#ctx0" brushRef="#br0">12427 6028,'0'24,"0"1,0 0,0 0,0 24,0 1,0 0,-25-1,25 1,0-1,0-24,0 0,0 0,0 0,0-1,0-48,0-1,0 0,0 0,25-24,-25-1,0 0,0 1,0-1,0 25,25-24,-25 24,25 0,0 25,-1 0,1 25,0 0,0-25,0 25,-1-1,1 1,-50-50,50 25</inkml:trace>
  <inkml:trace contextRef="#ctx0" brushRef="#br0">13072 6127,'0'-25,"-25"25,0-25,25 0,-24 25,24-24,-25 24,0 0,0 24,0 1,1 0,-1 25,25-1,-25 1,25-25,-25 24,25 1,0-25,25-1,-25 1,25-25,-25 25,25-25,-1-25,1 25,0-25,-25 1,25-26,0 25,-1 0,-24-24,25 24,-25-25,25 26,-25-1,0 0,0 50,-25 0,25-1,0 26,0-25,0 24,0-24,0 0,25 0,-25 0,0-1,25-24,-25 25,25-25,-25-25,24 1</inkml:trace>
  <inkml:trace contextRef="#ctx0" brushRef="#br0">13320 6052,'0'25,"0"0,-25-25,25 50,0-26,0 26,-24 0,24-26,0 26,-25-25,25 0,0-1,25 1,-1-50,-24 1,25-1,-25 0,25-25,0 1,0-1,-1 1,1-1,0 25,0 0,0 1,-25 48,0 1,0 25,-25-25,25 24,0 1,0-1,0 1,0-25,25 24,-25-24,24-25,-24 25,25-25,0 0,0-25,0 0,-1 1,26-1,-25-25,0 1,-1-1,1 0,25 1,-25-1,-1-24,-24 24,25-24,-25 24,25 0,-50 1,25 24,0 0,0 0,-25 50,25 0,-24 0,24 0,-25 24,25 26,-25-1,25-24,0 24,-25 25,25-24,0-1,-25 1,25-26,0 1,25-25,-25-1,0 1,0-50,0 1,25-1,-25-25,0 1,25-1,0 0,-1 1,1-26,0 26,0-1,-25 1,25 24,-1 25,1 0,0 25,-25-1,0 1,0 0,0 0,0 24,0-24,-25 0,25 0,-25-25,25 25,-24-1,-1-24,-25 25,25-25,1 0,-1 0,0 0,0-25,25 1,25 48,0 1,0 0,-1 0,1 0,0-1,0 1,0-25,-1 25,26-25,-25 0,0 0,24-25,-24 25,0-25,24 1</inkml:trace>
  <inkml:trace contextRef="#ctx0" brushRef="#br0">14610 5730,'0'0,"-25"0,0 25,1-1,-1 1,25 0,-25 50,0-26,0 26,25-26,0 26,0-1,0-24,0-1,0 1,25-1,0-24,0 0,0 0,24 0,-24-25,25 0,-1-25,-24 25,25-50,-1 25,-24 1</inkml:trace>
  <inkml:trace contextRef="#ctx0" brushRef="#br0">15007 5829,'-25'25,"25"0,-25 0,25-1,-25 26,25 24,0-24,0 24,-24-24,24 24,0-24,0 24,0-24,0 0,0-1,0-24,0 0,0 0,24-25,-24-25,0 0,25 0,-25-24,25-1,-25 0,0-24,25 24,-25-24,25 24,-25-24,0 24,0 1,24 24,-24-25,25 50,-25-24,25 24,0 0,0 0,-25 24,24-24,1 25,0 0,-25 0,0 0,25-1,-25 1,-25-25,25 25,0 0,-25 0,0-1,1 1,-1 0,-25 0,25-25,1 25,-1-25,0 0,0 0,0 0,50 0,0-25,0 25,24 0,-24-25,0 25,25-25,-26 25,1 0,0 0,25 25,-26-25,-24 25,25 0,-25-1,0 1,0 0,0 25,0-26,-25 1,25 25,-49-25,24-1,0 26,0-25,-24 0,24-1,0 1,0-25,1-25,24 1,-25-1</inkml:trace>
  <inkml:trace contextRef="#ctx0" brushRef="#br0">15429 5779,'24'25,"-24"0,25 0,0 0,0 24,-25-24,25 25,-1-25,1 24,-25 26,25-26,-25 1,0-1,-25 26,25-26,-25 26,1-26,-1 26,0-26,0 1,0 0,1-1</inkml:trace>
  <inkml:trace contextRef="#ctx0" brushRef="#br0">3919 7640,'-25'0,"50"0,-25 25,25-25,0 24,0-24,-25 25,24-25,1 25,-25 0,-25-25</inkml:trace>
  <inkml:trace contextRef="#ctx0" brushRef="#br0">3820 7937,'-25'-24,"50"24,0 0,-25-25,25 25,-1-25,1 25,0 0,0 25,0 0,-25-1,0 1,0 25,0 0,-25-1,25 1,0-1,0 1,0 0,0-26,25-24,-25-24,0-1,24 0,-24-25,25 1,0-1,-25-24,0 24,25-24</inkml:trace>
  <inkml:trace contextRef="#ctx0" brushRef="#br0">4192 7367,'0'-25,"0"50,0 0,0 0,25 24,-25-24,0 25,0-1,0 1,0-1,0-24,0 25,-25-1,25-24,25-25,-25-25,0-24,25-1,-25 1,0-1,24 25,1-24,-25 24,25-25,0 25,0 25,-25 25,0 0,0 0,0 0,0-1,0 26,0-25,0 0,24-1,-24 1,0 0,25-25,0 25,0-25,0-25,-1 25,1-25,0 25,-25-25,25 1</inkml:trace>
  <inkml:trace contextRef="#ctx0" brushRef="#br0">4291 7913,'0'0,"-25"24,1 1,-1 0,0 0,25 0,25-25,-25-25,25 25,-1-25,26 0,-25 0,0 1,-1 24,1-25,0 25,0 0,-25 25,0-1,0 1,-25 0,0 0,25 0,-25 24,1-24,-1 25,-25-1,25-24,1 0,-26 0,25 0,0-1,1-48,24-1,0-25,0 25,0-24,24 49,-24-50,25 25,-25 1,0-26,25 50,0 25,-25 0,25-1,-1 1,1 0,0 25,0-26,0 1,-1 0,1 0,0 0,25-25,-26 0,1 0,0 0,25-25,-26 0,26 0,-25-24,24-1,-24 0</inkml:trace>
  <inkml:trace contextRef="#ctx0" brushRef="#br0">4961 7689,'-25'25,"25"0,0 25,-25-26,25 26,0 24,0-24,0 0,0 24,0-24,0-1,0 1,0-25,0 0,25-1,-25 1,0-50,0 1,0-26,0 25,0-24,0-26,0 26,0-26,25 25,-25 1,0-1,0 25,25 1,0 24,-25 24,24-24,-24 25,25 0,0 0,-25 0,25-1,0-24,-1 25,1 0,0-25,0 0,0 0,-1 0,1 0,0 0,0-25,0 25,-25-25,0 1,-25-1,25 0,-25 25,0 0,25-25,-25 25,1 25,-1 0,0 0,25-1,-25 26,25 0,0-1,0 1,0-25,0 24,0-24,0 0,25 0,0-25,0 0,-25-25,24 25,-24-50,25 26,0-26,-25 25,25-24,0-1,-25 25,24-25,-24 26,0-1,0 0,0 50,0 0,0-1,0 1,25 25,-25 0,0-1,0-24,25 25,-25-26,25-24,-25 25,25-25,-1 0,-24-25,25 1,-25-26,25 0,-25 26,25-26,-25 25,25-25,-25 26,0-1,0 50,0-1,0 26,-25-25,25 25,0-1,0 1,0-25,0-1,0 1,0 0,25-25,-25-25,0 0,0-24,24-1,1 25,-25-24,25-1,-25 0,25 26,0-1,-25 0,0 50,0 0,0-1,0 26,0 0,0-25,0 24,0 1,24-25,-24-1,0 1,25 0,0-25,0 0,-25-25,25 25,0-49,-25 24,24-25,1 1,0-1,0 0,0 1,-1-26,1 26,-25-26,25 26,-25-1,0 25,0 0,0 50,-25 0,25 25,0-1,-25 1,25-1,0 26,0-1,0-24,-24 24,24 1,0-26,0 1,24-25,-24 0,0-50,0 0,0 0,0-24,0-1,0 25,25-24,-25-1,25 0,0 1,0 24,-25 0,24 25,1 0,0 0,0 0,-25 25,25 0,-25-1,0 1,-25-25,25 25,-25 0,0 0,0 0,1-25,-1 24,0-24,0 0,0 0,25-24,25 24,0 24,0 1,0 0,-1-25,1 25,0 0,0-25,-25 24,25-24,24 0,-24 0,0 0,0-24,-25-26,24 25,26-24</inkml:trace>
  <inkml:trace contextRef="#ctx0" brushRef="#br0">6573 7640,'-25'0,"1"25,24-1,0 1,-25 25,25-1,0 1,0 0,0-1,0 1,25 0,-25-1,24 1,-24-25,25-1,0 1,0 0,0-25,-1 0,1-25,0 0,0 1,24-1,-24-25</inkml:trace>
  <inkml:trace contextRef="#ctx0" brushRef="#br0">7045 7640,'-25'0,"0"0,25 25,-25-1,25 26,-25 0,1-1,-1 1,0-1,0 1,0 25,25-26,-25-24,25 25,0-26,0 1,25-50,-25-24,25 24,-25-25,25 1,0-1</inkml:trace>
  <inkml:trace contextRef="#ctx0" brushRef="#br0">7020 7640,'0'-25,"0"50,0-25,25 25,-25-1,24 1,-24 25,0-1,25 1,-25 0,25-1,-25 1,25 0,-25-1,25-24,-25 25,0-26,0 26,0-25,-25-25,0-25,0 25,0-25</inkml:trace>
  <inkml:trace contextRef="#ctx0" brushRef="#br0">6871 8012,'0'0,"25"0,0 0,-1 0,1-25,25 25,-25 0,-1-25,26 25,-25-25,0 1,-1-1</inkml:trace>
  <inkml:trace contextRef="#ctx0" brushRef="#br0">7268 7565,'0'25,"25"-25,-25 25,24 25,1-26,0 26,-25 0,25-1,0 1,-25-25,24 24,-24 1,25-25,-25 24,-25 1,25 0,0-1,-24-24,-1 25,-25-26</inkml:trace>
  <inkml:trace contextRef="#ctx0" brushRef="#br0">7689 7813,'-24'0,"48"0,1 0,0 0,25 0,-26 0,1 0,0 0,0 0,0 0,-1 25</inkml:trace>
  <inkml:trace contextRef="#ctx0" brushRef="#br0">7665 8012,'0'25,"24"-25,1-25,0 25,25 0,-26 0,1 0,25 0,-25 0,-1-25,1 25,0 0,0 25,0-25,0-25,-1 25</inkml:trace>
  <inkml:trace contextRef="#ctx0" brushRef="#br0">8210 7764,'0'25,"0"-1,0 1,0 0,0 25,0-1,0 1,0 0,0-1,0-24,0 25,25-1,-25-24,0 0,0-50,0 0,0 0,0 1,0-26,0 25,0-24,0-1,0 0,0 1,0-1,0 25,0 0,0 1,25-1,0 50,0-25,-1 24,1-24,0 25,0-25,0 0,-1 0,1 0,-25 25,25-25,0 0,-25 25</inkml:trace>
  <inkml:trace contextRef="#ctx0" brushRef="#br0">8756 8136,'0'25,"25"0,-25-1,0 1,0 0,0 0,-25 0,0-1,25 1,-25-25</inkml:trace>
  <inkml:trace contextRef="#ctx0" brushRef="#br0">9376 7541,'0'24,"25"1,-25 0,0 25,0-1,0 26,0-26,0 1,0-1,0 1,0-25,0 25,0-26,0 1,0-50,0-24</inkml:trace>
  <inkml:trace contextRef="#ctx0" brushRef="#br0">9426 7764,'0'0,"0"-25,0 0,-25 25,50-25,-25 1,25 24,-1 0,1 0,0-25,0 25,0 0,-1-25,1 25,0 0,0 25,-25 0,-25-1,25 1,0 0,-25 25,25-26,0 1,-25 25,25-25,0-1,0 1,0 0,-24 0,24 0,0 0,0-1,0-48,-25 24,25-25</inkml:trace>
  <inkml:trace contextRef="#ctx0" brushRef="#br0">9550 7665,'25'24,"-25"1,0 0,0 0,-25 24,25-24,0 25,-25-25,0-1,25 26,-25 0,1-25,-1-1,0 26,0-25,0-25,50-25,0 0,0 0,0 25,-1 0,1 0,0-24,0 24,0 0,-1-25,1 25,0-25,0 0,-25 0,25 0,-1 1,-24-1,25 0,-25 0,0 0,0 1,25-1,-50 50,25-1,0 26,0-25,0 24,0 1,0-25,0 0,0 24,0-24,0 0,25-25,-25-25,0 0,0-24,25 24,-25-25,25 25,-25-24,24-26,-24 26,25-1,0 1,-25-1,25 0,-25 26,25-1,-25 0,0 50,0 0,0-1,0 26,0-25,-25 49,25-24,0 24,0-24,0 24,25 1,-25-26,0 26,0-26,0 1,0 0,0-26,0 1,0 25,0-25,-25-25,0 0,25-25,-25 25,25-25,-25 0,1 0</inkml:trace>
  <inkml:trace contextRef="#ctx0" brushRef="#br0">10964 7590,'-25'25,"25"0,-25 24,25 1,-25 24,0-24,1 24,-1 1,0-25,0 24,0-24,1-1,-1 1,25-25,0-1,0 1,25-50,-25 1,24-26,-24 0,25 1,0-1,-25 1,25-26,0 25,-1 1,1-1,0 1,-25-1,25 0,-25 1,25 24,-25 0,0 0,24 25,-24-24,25 24,-25 24,25 1,-25 0,0 0,0 0,25 24,-25 1,0-1,0 1,0 0,25-1,-25 26,0-26,24 1,-24 0,0-1,25 1,-25-25,0-1,0 1,0 0,-25-50,25 0,-24 1,24-1</inkml:trace>
  <inkml:trace contextRef="#ctx0" brushRef="#br0">10840 8037,'0'0,"-25"0,50 0,-1 0,1 0,0 0,0-25,0 25,-1-25,1 25,25 0,-25 0,-1-25,1 25</inkml:trace>
  <inkml:trace contextRef="#ctx0" brushRef="#br0">11460 8086,'0'-24,"25"24,-25-25,24 0,1 25,0-25,0 0,0 25,-1 0,-24 25,25-25,-25 25,25 0,-25 0,0-1,25 1,-25 0,0 0,25-25,-25 25,24-25,1 0,0 0,0-25,0 0,-1 0,1 0,0 1,0-1,0 25,-25-25,24 0,1 25,-25-25</inkml:trace>
  <inkml:trace contextRef="#ctx0" brushRef="#br0">12849 7293,'0'-25,"-25"25,0 0,25 25,-25-25,1 24,-1 26,0-25,0 24,0 1,1 0,24 24,-25-24,25 24,-25 0,25 1,0-1,0 1,0-1,25-24,-25 24,25-24,-25 24,24-24,1-1,-25-24,25 25,0-25,0-1,-1 1,1 0,0 0,0-25,0 25,-1-25,1 0</inkml:trace>
  <inkml:trace contextRef="#ctx0" brushRef="#br0">13295 7218,'-24'0,"24"25,-25 25,25-26,0 26,-25 0,25-1,-25 1,25 24,0-24,-25-1,25 1,0-25,0 0,0-1,0 1,0-50,0 1,25 24,-25-25,25 25,25 0,-26-25,1 25,0 25,25-25,-26 0,1 25,25-25,-25 0,-1 24,1-24,-25-24,-25-1,1 25</inkml:trace>
  <inkml:trace contextRef="#ctx0" brushRef="#br0">13221 7293,'25'0,"0"0,-1 0,26 0,-25 0,0 0,-1 0,1 0,0 0,0 0,0 0,-75-25,25 50</inkml:trace>
  <inkml:trace contextRef="#ctx0" brushRef="#br0">13246 7491,'25'0,"-1"0,26 0,-25 25,0-25,24 0,-24 0,25 0,-26 0,1 0,0 0,0 0</inkml:trace>
  <inkml:trace contextRef="#ctx0" brushRef="#br0">13742 7491,'0'25,"-25"-25,25 25,0-1,0 1,0 25,0-25,0-1,0 1,0 0,0 0,0 0,0-1,0-48,0-1,0 0,0 0,0 0,0-24,25 24,-25 0,0 0,25 1,-25-1,24 25,1-25,0 25,0 0,-25 25,25-25,-1 0,1 25,0-25,0 24,0-24</inkml:trace>
  <inkml:trace contextRef="#ctx0" brushRef="#br0">14536 7491,'0'0,"-25"0,25 25,0 0,0-1,0 1,0 0,0 0,25 0,-25-1,24 1,1 0,0-25,0-25,0 25,-1-25,1 1,-25-1,25 0,0 0,-25-24,25 24,-25 0,-25 0,25 0,0 1,-25-1,0 25,0-25,1 25,-1 0,0 0,-25 25,1 0,24-1</inkml:trace>
  <inkml:trace contextRef="#ctx0" brushRef="#br0">13345 8483,'0'-25,"-25"25,25 25,-25 0,25 25,0-26,0 1,0 25,0-25,25-25,-25 24,25-24,0 0,0 0,-1 0,1-24,0-1,0-25,0 25,-1 1,1-26,-25 25,25 0,-25 1,0-1,0 0,-25 0,0 0,1 25,24 25,-25-25,25 25,-25 0,0-25,25 25,0-1</inkml:trace>
  <inkml:trace contextRef="#ctx0" brushRef="#br0">14684 8434,'-24'0,"-1"24,25 1,-25 0,25 0,-25 0,25-1,25-24,-25 25,0 0,25-25,-25 25,25-25,-1 0,1 0,0 0,0-25,0 25,-25-25,24-24,1 24,-25 0,0 0,0 0,25 1,-25-1,-25 0,25 0,-25 0,1 25,24-24,-25 24,0 0,0 24,0 1,25 0,0 0,0 0</inkml:trace>
  <inkml:trace contextRef="#ctx0" brushRef="#br0">15106 7367,'-25'0,"50"0,-25 25,25 0,0-1,-1 26,-24 0,25 24,0-24,-25 24,25 0,-25-24,25 24,-25 26,0-26,0 1,0 24,-25-25,25 1,-25-1,0 0,0-24,1 24,-1-24,0 24,-25-24,-24-75,49 50</inkml:trace>
  <inkml:trace contextRef="#ctx0" brushRef="#br0">15627 8409,'0'25,"0"-1,0 1,-25-25,25 25,0 0,-25 0,1 24,-1-49</inkml:trace>
  <inkml:trace contextRef="#ctx0" brushRef="#br0">16222 7714,'-25'0,"50"0,0-25,0 1,0-1,-1 0,26 0,-25 25,0-25,0 25,-25-24,24 24,1 0,-25 24,0 1,0 0,0 0,-25 24,25-24,-24 0,-1 25,25-26,-25 1,0 25,0-25,0-1,1 1,-1 0,0 0,0 0,0-25,1 25,-1-25,0 0,25-25,-25-25</inkml:trace>
  <inkml:trace contextRef="#ctx0" brushRef="#br0">16148 7640,'25'0,"-25"25,24-25,-24 24,25 1,-25 0,25 0,-25 0,25-1,0 1,-1 25,1-25,0-1,-25 1,25 0,0 0,0 0,-1 0,1-1,0 1,0-25,0 25,-1-25,1 0,0 25,0-25,24-25,-24 25,25-25,-1 0</inkml:trace>
  <inkml:trace contextRef="#ctx0" brushRef="#br0">17338 7342,'0'0,"0"-25,0 50,-24-25,24 25,0 0,-25 24,0 1,0 24,0-24,-24 24,24 1,0-1,0-24,1 24,-1-49,25 25,-25-25,25-1,0 1,25-25,-25-25,0 1,25-1,-25-25,24 0</inkml:trace>
  <inkml:trace contextRef="#ctx0" brushRef="#br0">17289 7317,'0'-24,"0"-1,25 50,-25-1,24 1,-24 0,0 0,0 0,25-1,-25 26,0 0,25-1,-25 1,25-1,-25 1,25 24,-25-24,0 0,24-1,-24-24,0 25,0-25,25-25,-25 24,0 1,-25-50,25 1,-24 24,24-25,-25-25,0 25,25 0</inkml:trace>
  <inkml:trace contextRef="#ctx0" brushRef="#br0">17140 7789,'-25'0,"50"24,-25-48,25 24,0 0,-1 0,1 0,0 0,25-25,-26 25,1 0,0 0,0 0,0 0,-1 0</inkml:trace>
  <inkml:trace contextRef="#ctx0" brushRef="#br0">17859 7813,'0'-24,"25"-1,-25 0,25 0,0 0,0 1,-1 24,1-25,0 0,0 25,0 0,-1 0,1 0,-25 25,25 0,0-1,-25 1,0 0,0 0,25 24,-25-24,0 0,24-25,-24 25,25-25,0 0,0 0,0-25,-25 0,24 0,1 1,0-1,-25 0,25 0,0 0,-25 1,24-1,1 25,-25-25,-25-49</inkml:trace>
  <inkml:trace contextRef="#ctx0" brushRef="#br0">18852 7293,'0'-25,"0"50,-25-25,25 24,0 26,0 24,0-24,-25 24,25 1,0-1,-25 1,25-1,0 0,0-24,-25 0,50-25,-25-1,0-48,0-1,0 0,25 0,-25-25,0 1,0-1,0-24,0 24,25 1,-25-1,0-24,0 24,0 25,0-24,0 24,0 0,0 0,25 0,-1 25,1 0,0 0,0 0,0 0,-1 25,1-25,0 25,0-25,0 25,-1 0,-24-1,0 1,0 0,0 0,-24 0,-1-1,0 1,0 0,0 0,1 0,-26-1,25 1,0 0,1-25,-1 25,0-25,25-25,25 0,0 25,-1 0,1-25,0 1,25 24,-26-25,1 25,25 0,-25 0,-1 0,26 0,-25 25,0-1,-1-24,1 25,0 0,-25 0,25 0,-25-1,0 1,-25 0,25 25,-25-26,0 1,-24 25,24-25,-25 0,26 24,-26-24,25 0,0-25,1 0,24 25,-25-25,0-25,50 0,-25 0,25 0</inkml:trace>
  <inkml:trace contextRef="#ctx0" brushRef="#br0">19621 8037,'0'25,"0"-1,0 1,-25-25,25 25,-25-25</inkml:trace>
  <inkml:trace contextRef="#ctx0" brushRef="#br0">20241 7541,'-25'0,"50"24,-1-24,1 0,0 0,0 0,0-24,-1 24,26 0,-25 0,0 0,-1-25,1 25,0 0,-50 25,0-1,1 1,-26-74,25 49</inkml:trace>
  <inkml:trace contextRef="#ctx0" brushRef="#br0">20439 7342,'0'-25,"0"50,0 0,0 0,0 0,0-1,0 1,0 25,0-25,0-1,0 1,0 0,-25 0,25 24,0-24,0 0,0 0,0 0,-25-25</inkml:trace>
  <inkml:trace contextRef="#ctx0" brushRef="#br0">20290 7714,'0'25,"25"0,-25 0,0-1,25 1,-25 25,0-25,0-1,0 1,0 0,0 25,0-25,0-1,0-48</inkml:trace>
  <inkml:trace contextRef="#ctx0" brushRef="#br0">20340 7888,'0'0,"0"-25,0 0,25 0,-1 1,1 24,0 0,0 0,0 0,-1 24,-24 1,0 0,0 0,-24 0,24-1,-25 26,0-25,0 0,25-50,25 25,-25-25,25-25,0 1,-25-1,24 1,1-1,0-24,0 24,0-24,-1 24,-24 0,25 1,0-1,-25 25,0 1,0 48,0 1,-25 0,25 0,0 24,0-24,0 0,0 0,25 0,0-25,0 0,0 0,-1-25,1 25,-25-25,25 25,0 0,-25-25,25 25,-50 0,25 25,-25-25,0 0,0 25,25 0,-24-25,-1 24,25 1,-25-25,25 25,0 0,0 0,0-1,0 1,0 0,0 0,0 24,0-24,-25 0,25 0,0 0,0-1,-25 1,25 0,-25 0,1 0,-1-25,25 25,-25-25,0 0,25-25,-25 25,25-25,-24 0</inkml:trace>
  <inkml:trace contextRef="#ctx0" brushRef="#br0">20613 7714,'0'25,"24"-25,-24 25,0 0,25-1,-25 1,25 0,-25 0,25 0,-25-1,25 1,-25 0,25 0,-1-25,-24 25,25-25,0 25,0-25,0 0,-1 24,1-24,0 0,0-24,0 24,-1 0,1-25</inkml:trace>
  <inkml:trace contextRef="#ctx0" brushRef="#br0">21853 7392,'-25'-25,"25"0,0 50,0 0,0 0,0 24,0 1,0 24,0 1,-25-26,25 26,0-1,0-24,-24-1,24 1,0 0,0-26,0 1,0 0,24-50,-24 0,0 1,0-1,0-25,0 0,0 1,0-1,0-24,0 24,0 1,0-1,0 0,0 26,0-1,0-25,25 25,0 1,0 24,-25-25,25 25,-1 25,1-25,0 0,0 24,0 1,-1-25,-24 25,25 0,-25 0,0-1,0 1,-25 0,25 0,-24 24,-1-24,0 0,-25 0,26 0,-1-1,0 1,0 0,0-25,25-25,25 0,0 1,0-1,24 25,-24-25,0 25,0-25,0 25,-1 0,1 25,0-25,0 25,0-25,-1 25,-24-1,0 1,0 25,0-25,0-1,-24 1,-1 25,0-25,0 24,0-24,-24 0,24 25,0-50,0 24,1-24,-1 0,0 0,25-24,-25-1,25 0,25-25</inkml:trace>
  <inkml:trace contextRef="#ctx0" brushRef="#br0">22448 7789,'0'0,"25"-25,0 0,0 0,-1 25,-24-25,25 25,0 0,0 0,0 0,-1 0,-24 25,25-25,-25 25,0 0,0 0,0-1,0 1,25 0,-25 0,25 0,0-25,0 0,-1-25,1 0,0 0,0 0,-25 1,25-1,-1 0,-24 0,25 0,-25 1,0-1,0 0</inkml:trace>
  <inkml:trace contextRef="#ctx0" brushRef="#br0">23465 7243,'0'0,"-25"-25,1 25,-1 25,0-25,25 25,-25 0,0 24,1 1,-1 24,0-24,0 24,0 1,1-1,24 0,0 1,0-1,0-24,0 24,24-24,-24 0,25-1,-25-24,25 0,0 0,0-1,24 1,-24 0,0-25,24 0,-24-25,0 25,0-25</inkml:trace>
  <inkml:trace contextRef="#ctx0" brushRef="#br0">23788 7169,'0'24,"0"1,0 0,0 25,0-1,-25 1,0-1,25 26,-25-26,0 1,1-25,24 24,-25-24,25 0,0 0,0-50,25 0,-1 0,1 25,25 0,-25-24,-1 24,26 0,-25 24,0-24,0 0,-1 0,1 0,0 0,-25 25,0-50,-25 1</inkml:trace>
  <inkml:trace contextRef="#ctx0" brushRef="#br0">23713 7243,'25'0,"0"0,0 0,-1 0,1 0,0 0,0 0,0 0,0 0,-1 0,1 25,-50-25,25 25,-24-25</inkml:trace>
  <inkml:trace contextRef="#ctx0" brushRef="#br0">23688 7441,'25'0,"-25"25,25-25,0 0,-25 25,25-25,-1 0,26 0,-25 0,0 0,24 0,-24 25,0-25,0-25</inkml:trace>
  <inkml:trace contextRef="#ctx0" brushRef="#br0">24110 7491,'-25'25,"25"0,0-1,0 26,-24-25,24 24,0-24,0 25,-25-25,25-1,0 1,0-50,25 1,-25-1,0 0,0-25,24 26,-24-1,0 0,25 0,-25 0,25 1,0 24,0 0,-25-25,24 25,-24 25,25-25,0 0,-25 24,25-24,0 0,-50-24</inkml:trace>
  <inkml:trace contextRef="#ctx0" brushRef="#br0">24631 7491,'0'-25,"0"50,0 0,0 0,0 24,0-24,0 0,0 0,25-25,-25 24,25-24,-1 0,1 0,-25-24,25-1,-25 0,25 0,0 0,-25 1,0-1,0 0,0 0,0 0,-25 1,25-1,0 0,0 0,-25 25,0 25,0-25,1 25,-1 0</inkml:trace>
  <inkml:trace contextRef="#ctx0" brushRef="#br0">23837 8210,'-25'0,"25"-24,-24 24,-1 0,0 24,0 1,0 0,25 0,-24 0,24 24,0-24,0 0,0 0,0-1,24 1,1-25,0-25,0 25,0-24,-1-1,1 0,-25 0,25 0,0 1,-25-1,25 0,-25 0,0 0,0 1,0-1,-25 0,25 0,-25 25,0 25,50 0</inkml:trace>
  <inkml:trace contextRef="#ctx0" brushRef="#br0">24557 8161,'0'-25,"0"50,-25 0,25-1,0 1,0 0,0 0,0 0,0-1,0 1,25-25,-1 25,1-25,0-25,0 25,-25-25,25 25,-25-24,24-1,-24-25,25 25,-25 1,0-1,-25 0,25 0,0 0,-24 25,24-24,-25 24,0 0,25 24</inkml:trace>
  <inkml:trace contextRef="#ctx0" brushRef="#br0">25028 7193,'0'0,"-25"0,50-24,0 24,0 49,-1-24,1 25,-25-26,25 1,0 25,0-1,-25 1,24 0,-24-1,25 1,-25 24,0-24,0-1,0 26,0-26,0 26,-25-25,25 24,-24 0,-125-49,248 25,-248 49,174-49,25-1,-125 26,1-1,-26-24</inkml:trace>
  <inkml:trace contextRef="#ctx0" brushRef="#br0">3026 9599,'-25'-24,"50"48,-25 1,0 0,0 0,0 0,0-1,0 26,0-25,0 0,-25 24,25-24,-24 25,24-26,0 1,-25 0,25-50,0 0</inkml:trace>
  <inkml:trace contextRef="#ctx0" brushRef="#br0">3001 9723,'0'0,"25"0,0 0,0 0,-25 25,25-25,-1 25,1 0,0 0,-25-1,25-24,-25 25,25 0,-1 0,-24-50</inkml:trace>
  <inkml:trace contextRef="#ctx0" brushRef="#br0">3324 9451,'25'24,"-25"1,0 25,0-25,0 24,-25 1,25-25,-25 24,25 1,-25-1,25 1,-25-25,25 0,-24-1,24 1,-25-25,25-25</inkml:trace>
  <inkml:trace contextRef="#ctx0" brushRef="#br0">3249 9723,'25'25,"-25"0,25 0,-25 0,25-1,0 26,-1-25,-24 24,25-24,0 0,0 0,0 25,-1-26,1 1,0-50</inkml:trace>
  <inkml:trace contextRef="#ctx0" brushRef="#br0">3671 9426,'25'0,"0"0,0 0,-1 0,1 0,0 0,0 0,0 0,-1 0,1 0,0 0,0 25,-50-1,0 1,0 0,1 0,-1 0,-25-1,25 1,-24 0,24-25,0 25,-25-25,26 0,-1 0,0 0,50 0,-25 25,25-1,-25 26,24-25,-24 24,0 1,0 0,0-1,0-24,0 25,0-25,25-1,-25 1,0 0,-49-99,49 49,0 0</inkml:trace>
  <inkml:trace contextRef="#ctx0" brushRef="#br0">3671 9823,'0'-25,"0"0,25 25,-25-25,25 25,0 0,-25-25,24 25,26 0,-25-24,0 24,24-25,1 25,-25 0,24 0,-24 0,0 0,0 0,-1 0,1 0,0 25,-25-1,-25-24,25 25,-25 0,1 0,-1 24,0-24,0 0,-24 0,24 0,-25-1,25 1,-24-25,24 0,0-25,25 1,-25 24,25-25,0 0,0 0,25 25,-25 25,0 0,0 0,0-1,0 26,0-25,0 0,0 0,0-1,25-48,-25-1</inkml:trace>
  <inkml:trace contextRef="#ctx0" brushRef="#br0">3919 9773,'25'-25,"0"50,-25 0,0 0,0 24,0-24,0 25,25-1,-25 1,0 24,-25-24,25 0,0-1,0 1,0-1,0 1,0-25,0 24,0-24</inkml:trace>
  <inkml:trace contextRef="#ctx0" brushRef="#br0">4713 9699,'-25'0,"50"24,-25 1,0 25,0-1,0 1,0 24,0-24,25 0,-25-1,0-24,0 25,0-25,0-50,0 0,0-25,0 1,0-1,0 0,0 1,0-1,0 1,0-1,24 25,-24 0,0 1,25 24,0 0,0 24,0-24,-25 25,25 0,-1-25,1 25,0 0,0-1,-25 1,25-25,-1 0,-24 25,25-25</inkml:trace>
  <inkml:trace contextRef="#ctx0" brushRef="#br0">5209 9823,'0'-25,"0"0,0 0,-25 0,25 1,-25 24,25-25,-24 25,-1 0,0 0,0 25,25-1,-25 26,1 0,24-1,0 1,0-25,0 24,0-24,24 25,-24-25,25-1,0-48,0-1,0-25,-25 25,24-24,1 24,-25-25,25 1,-25 24,0-25,0 25,25 1,-25-1,-25 50,25-1,0 26,0 0,25-26,-25 26,0-25,0 24,25-24,-25 0,24 0,1-25,0 0,0-25,-25 0,25-24,-1 24,-24-25,25 25,0-24,-25 24,0-25,0 26,25-1,-25 0,0 50,-25 0,25 24,0-24,0 25,0-1,0 1,0-25,0 24,0-24,0 0,0-50,0 0,0-24,25 24,-25-25,25 1,-25-1,24 0,1 26,-25-26,25 50,-25-25,0 75,0-25,0-1,0 26,0 0,0-26,0 26,0 0,25-26,-25 1,0 0,25-25,-1 0,-24-25,25 0,0 1,0-26,0 0,-1 1,1-1,0 1,0-26,0 1,0 24,-25-24,24 24,-24 1,0-1,0 75,-24 0,24 24,0 1,-25-1,25 26,-25-1,25 1,0-1,0 0,-25-24,25 24,0-24,0 0,0-1,0-24,0-50,0-24,0 24,25-25,-25 1,0-26,25 26,0-1,-25 0,24 1,1-1,0 25,0 1,0 24,-1 0,-24 24,25-24,-25 25,0 0,0 0,0 0,-25-1,1 1,24 0,-25 0,-25 0,25-25,1 24,-1-24,0 0,0-24,50 48,0 1,-25 0,25 0,-1 0,1-1,0 1,0-25,0 25,-1-25,26 0,-25 0,0 0,24-25,-24 0,25 1,-26-1,1-25,0 25,0-24,0-1,-1 25,1-24,-25-1,0 1,0-1,0 25,0 0,0 1,-25-1,1 50,-1-1,25 1,-25 0,25 25,-25-1,25 26,0-26,0 26,0-26,0 1,25-1,-25 1,25-25,0 0,-1 0,1-1,0-24,0-24,0 24,-1-25,26 0,-25 0,0-25,-1 26,1-26,0 0,0 26,-25-26,0 0,25 1,-50-1,25 25,0-24,0 24,-25 0,25 0,0 50,0 0,0 0,-25 24,25 1,0 0,0 24,0-24,0-1,0 26,0-26,0 1,0 0,0-26,0 1,0 0,25 0,-25-50,0 0,0 0,0-24,0 24,0-25,25 1,-25-26,0 26,0-26,0 26,25-1,-25 0,0 1,0 24,24 25,1-25,0 25,0 25,0-25,-25 25,25 0,-25-1,24 1,-24 0,0 0,0 0,-24-1,24 1,-25 0,0 0,0 0,0-1,0 1,1-25,-1 0,0 0,0 0,25-25,0 1,25 24,-25-25,25 0,0 25,-1-25,1 25,0 0,0 0,0 0,0 0,-1 0,1 0,0 25,0 0,-25 0,0-1,0 1,0 0,0 0,-25 0,0-1,0 26,1-25,-1 0,0 0,0-1,0-24,0 25,1-25,-1-49,0 24</inkml:trace>
  <inkml:trace contextRef="#ctx0" brushRef="#br0">7020 9376,'25'25,"-1"0,1 0,0-1,0 1,0 0,-1 0,1 24,0-24,0 25,-25-1,25-24,-25 25,0 24,-25-24,25-1,-25 26,0-25,0 24,-24-24,24-1,-25 1,1-1</inkml:trace>
  <inkml:trace contextRef="#ctx0" brushRef="#br0">7541 9748,'0'-25,"24"25,1 0,0 25,0-25,0 0,-1 0,1 0,0 0,0 0,0-25,-1 50,-48-25,-1 25,0-25</inkml:trace>
  <inkml:trace contextRef="#ctx0" brushRef="#br0">7541 9922,'-25'0,"50"25,-1-25,1-25,0 25,0 0,0 0,24-25,-24 25,0 0,24 0,-24 0,0 0,0 0,0 0,-1 0</inkml:trace>
  <inkml:trace contextRef="#ctx0" brushRef="#br0">8310 9699,'0'24,"0"26,0-25,0 24,-25 1,25 0,0-1,0 1,0-25,0 24,25-24,-25 0,0 0,0-50,0 0,0 0,0-24,0 24,0-25,0 25,0-24,24-1,-24 25,0 1,25-1,-25 0,0 0,25 0,-25 1,25-1,0 25,-1 0,1 0,0 0,0 0,0 0,-1 0,1 0,0 0,0 0,0 0,-1 0,1 0,-25 25</inkml:trace>
  <inkml:trace contextRef="#ctx0" brushRef="#br0">1563 11038,'-25'0,"0"0,25 25,-25 0,25-1,0 1,-25 25,25-25,0 24,0 1,0 0,0-1,25-24,-25 0,0 0,25-1,-25 1,25-25,0 25,-1-25,1 0,0 0,0 0,0 0,0-25,-1 0</inkml:trace>
  <inkml:trace contextRef="#ctx0" brushRef="#br0">1910 11137,'0'-25,"-25"25,0 0,25 25,-24 0,-1 0,0 0,0 0,25 24,-25-24,1 0,-1-25,25 25,0-1,0-48,25 24,-1 0,1 0,0 0,0 0,0 0,24 0,-24-25,0 25,0 0,-1 0,1 0,0-25,-50 0</inkml:trace>
  <inkml:trace contextRef="#ctx0" brushRef="#br0">1885 11137,'0'0,"0"25,0 25,0-25,0-1,0 26,0-25,-25 24,25-24,0 0,0 0,0 0,0-1,25 1,-25-50</inkml:trace>
  <inkml:trace contextRef="#ctx0" brushRef="#br0">2084 10939,'24'25,"1"-1,-25 1,0 0,25 0,0 0,-25 24,25-24,-25 0,24 25,-24-26,25 1,-25 0,0 25,-25-26,25 1,-24 25,24-25,-25 24,0-24,0 25,0-26</inkml:trace>
  <inkml:trace contextRef="#ctx0" brushRef="#br0">3671 11212,'0'0,"-25"-25,50 50,-25 0,0 24,0 1,0-1,0 1,0 0,0-1,0 26,0-26,0-24,0 25,0-26,0 1,0-50,0-24,0 24,0-25,0 1,0-1,0 1,0-1,0 0,25 26,-25-26,0 25,25 25,0 0,-1 0,1 25,0 0,0-25,0 25,-1-1,1 1,0 0,0 0,0 0,-1-25,1 24,0-24,25 0</inkml:trace>
  <inkml:trace contextRef="#ctx0" brushRef="#br0">4242 11435,'0'-99,"0"198,-25-198,25 74,-25 25,25-25,-25 25,0 0,1 25,-1 0,25 0,-25 24,0-24,0 25,25-1,0 26,0-51,0 26,0-25,25 0,-25-1,25-24,0 0,0 0,-1-24,1-1,0-25,-25 25,25-24,0-1,-25 25,24-24,-24-1,0 25,0 1,0-1,0 0,0 50,-24 0,24-1,0 26,0-25,0 24,0-24,0 25,0-25,24-1,-24 1,0 0,25-25,0 25,-25-50,25 25,0-25,-25 0,24 1,1-26,0 25</inkml:trace>
  <inkml:trace contextRef="#ctx0" brushRef="#br0">4514 11311,'0'0,"-24"25,24 24,0-24,0 0,0 25,0-1,-25 1,25-25,0 24,0-24,0 0,0 0,25-1,-25-73,0 24,0 0,24-24,-24-1,25 0,0 1,-25-1,25 1,0-1,-25 25,24 25,-24-25,0 50,25 0,-50 0,25 24,0-24,0 25,0-1,0 1,0 0,25-26,-25 1,0 0,25 0,0 0,-25-50,25 25,-25-25,24 0,1-24,25-1,-25 25,-25-24,25-26,-1 26,1-1,0-24,0-1,-25 25,25 1,-25-1,0 25,0 1,-25 24,25 24,-25 1,25 0,0 25,0-1,-25 26,25-26,0 26,0-1,-25 1,25-1,0-24,0-1,0-24,25 0,-25 0,0-50,0 0,0-25,0 26,25-26,-25 0,25-24,0 24,-25 1,24-1,1 25,0 1,0-1,0 25,-1 0,1 25,0-1,-25 1,0 0,0 0,0 0,0-1,-25 1,25 0,-25 0,1 0,-1-1,-25-24,25 25,1-25,-1 0,0 0,0-25,25 1,0-1,0 50,25-25,-25 24,25 1,0 0,-1 0,1-25,0 25,-25-1,25-24,0 25,-1-25,1 0,0 0,0 0,0 0,24-25,-24 1,0-1,24 0,-24-25</inkml:trace>
  <inkml:trace contextRef="#ctx0" brushRef="#br0">5581 11063,'-25'0,"0"25,25-1,-24 1,24 25,-25 0,25-1,-25 1,25 24,0-24,0 24,0-24,0-1,25 1,-25 0,25-26,-1 1,1-25,0 25,0-25,24 0,-24-25,25 0,-25 1,24-26,1 0,0 1</inkml:trace>
  <inkml:trace contextRef="#ctx0" brushRef="#br0">6077 11112,'-25'0,"1"0,24 25,-25 0,25 0,-25 0,0 0,0 24,1 1,-1-1,25 1,-25 24,0-24,0 0,25 24,-25-49,25 24,0-24,25-25,-25-25,0-24,-25-26,50 26,0-26</inkml:trace>
  <inkml:trace contextRef="#ctx0" brushRef="#br0">6028 11137,'0'0,"0"-25,24 25,-24 25,0 0,25 25,-25-25,0 24,0 1,25-1,-25 26,0-26,0 1,25 0,-25-1,0 1,25-25,-25-1,0 1,0 0,0-50,-25 25,0-25,25 1,-25-26,0 25,1 0</inkml:trace>
  <inkml:trace contextRef="#ctx0" brushRef="#br0">5904 11534,'-25'0,"50"0,-75 0,75 0,0 0,-1 0,26 0,-25 0,0-25,-1 25,26 0,-25-24,0 24,-1 0,1-25</inkml:trace>
  <inkml:trace contextRef="#ctx0" brushRef="#br0">6375 11063,'25'25,"-25"-1,24 26,1-25,0 25,-25-1,25 1,0-1,-25 1,24 0,-24-1,0 1,25-1,-50 1,25 0,0-1,-24 1,-1-1,0 1,-25 0,26-1,-51-24</inkml:trace>
  <inkml:trace contextRef="#ctx0" brushRef="#br0">7193 11361,'25'0,"0"0,0 0,24 0,-24 0,0 0,25 0,-26 0,1 0,25 0,-25-25,-1 25,1 0,0 0,-50 25,0-25,1 0,-26 24</inkml:trace>
  <inkml:trace contextRef="#ctx0" brushRef="#br0">7169 11534,'0'0,"24"0,1 0,0 0,25 0,-26 0,26 0,-25 0,24 0,1 0,0-25,-26 25,26 0,-25 0,24-24,-24 24,0 0,0 0,-25-25</inkml:trace>
  <inkml:trace contextRef="#ctx0" brushRef="#br0">7962 11237,'0'24,"0"1,0 0,0 25,-25-1,25 1,0-1,0 1,0 0,0-1,0 1,0-25,0-1,0 1,0 0,0-50,0 0,0 1,0-1,0-25,25 1,-25-26,0 26,0-26,0 26,25-1,-25 25,0 0,0 1,25-1,0 50,0-25,-1 24,1 1,0 0,0 0,0 0,-1-1,1 1,0-25,0 25,0-25,-1 0,1 0,0 0,25-25</inkml:trace>
  <inkml:trace contextRef="#ctx0" brushRef="#br0">8558 11361,'24'-25,"-48"50,48-75,-48 25,-1 0,0 1,0 24,0 0,1 24,-1-24,0 25,0 0,-24 25,24-1,25 1,-25-1,25 1,0 0,0-26,0 26,0-25,25 0,0-1,-1-24,1-24,0-1,0 0,0-25,-1 1,1-1,0 1,0-1,0 0,-25 26,24-26,-24 25,0 0,0 1,0 48,0 1,0 0,-24 0,24 24,24 1,-24-25,0 24,0-24,0 25,25-25,0-1,0-24,-25-24,25-1,-1 0,-24 0,25-24,0 24,-25-25,25 25,-25-24,0 24,25 0,-25 0,0 50,0 0,0 0,0 0,-25 24,25-24,0 25,0-1,0-24,-25 25,25-26,0 1,0 0,25-50,-25 0,25-24,-25 24,24-25,1 1,0-26,0 26,0 24,-1-25,-24 26,25 24,-25 24,0 1,0 0,-25 25,25-26,0 26,0 0,0-1,0-24,0 25,25-26,-25 1,25 0,0-25,0 0,0-25,-1 0,26 1,-25-26,0 25,24-24,1-1,-25 0</inkml:trace>
  <inkml:trace contextRef="#ctx0" brushRef="#br0">9525 10864,'-25'0,"0"25,25 0,-24 0,-1 24,0 1,0 24,25 1,-25-1,25 1,-24-1,24 25,-25-24,25-1,0-24,0-1,0 1,25-25,-25 0,0-50,24-25,-24 25,25-24,-25-1,25-24,0 24,-25-24,25 24,-1-24,1 49,0-25,0 26,-25-1,25 25,-1 0,-24 25,25-1,-25 1,0 0,0 0,0 0,0-1,0 1,-25 0,1 0,-1 0,0-25,0 24,0-24,1 0,-1 0,0 0,0 0,0 0,1-24,48 48,1 1,0 0,0-25,0 25,-25 0,24-1,1-24,0 25,0-25,0 25,-1-25,1 0,25-25,-25 25,24-25,-24-24,25 24,-26-25</inkml:trace>
  <inkml:trace contextRef="#ctx0" brushRef="#br0">9922 11038,'0'0,"-25"0,0 0,0 25,25 0,-24 24,24 1,0 0,0-1,-25 1,25 24,0-24,25 24,-25-24,24-1,1 1,-25-25,50 0,-25-1,-1 1,26-25,0-25,-1 25,1-24</inkml:trace>
  <inkml:trace contextRef="#ctx0" brushRef="#br0">10492 11137,'0'0,"0"-25,-24 25,-1 25,25 0,-25 25,0-1,-24 26,24-1,0-24,0 24,0 1,25-26,-24 1,24-1,-25-24,50 0,-25-50,0 0,24 1,-24-26,25 0,0-24,0 24</inkml:trace>
  <inkml:trace contextRef="#ctx0" brushRef="#br0">10468 11112,'0'-24,"0"48,0-73,24 49,-24 25,0-1,25 26,-25-25,0 25,25-1,-25 1,25-1,-25 26,25-26,-1 1,-24 24,25-24,-25 0,0-26,25 26,-25-25,0 0,0-1,0 1,0-50,-25 25,25-24,-25-1,1-25,-1 25</inkml:trace>
  <inkml:trace contextRef="#ctx0" brushRef="#br0">10344 11509,'0'0,"-25"0,0 0,25-24,25 24,0-25,-1 25,1 0,25 0,-25 0,24 0,-24-25,25 25,-26-25,1 0,0 25</inkml:trace>
  <inkml:trace contextRef="#ctx0" brushRef="#br0">10790 11088,'25'0,"0"0,-25 24,24-24,1 0,0 0,25 0,-26 0,1 0,0 0,0 0,0 0</inkml:trace>
  <inkml:trace contextRef="#ctx0" brushRef="#br0">10964 11137,'0'-25,"0"50,0 0,0 25,0-25,0-1,0 1,0 25,0-25,0-1,-25 1,25 0,0 0,0 0,25-1,-50-24</inkml:trace>
  <inkml:trace contextRef="#ctx0" brushRef="#br0">11460 10988,'25'0,"-1"25,-24 0,25 0,0 24,0 1,-25 0,25-1,-25 1,24 0,-24-1,25 1,-25-1,0-24,0 25,0-1,-25 1,25-25,-24 24,-1 1,0 0,0-1,0 1,-24-25,-1 24,25-24</inkml:trace>
  <inkml:trace contextRef="#ctx0" brushRef="#br0">3770 12551,'25'0,"-25"-25,25 25,0 0,0 0,-1 0,1 0,0 0,0 0,-25 25,0 0,-25 0,25 24,-25 1,0 0,1-26,24 26,-25-25,0 24,0-24,25 0,-25-25,25 25,-24-25,24-25,-25 0,25-24,-25 24,25-25,0 1,0 24,25 0,-25 0,0 0,25 25,-1 0,1 25,0 0,0 25,0-26,-25 26,24-25,1 0,-25-1,25 1,-25 0,25-25,-25 25,25 0,-25-50,-25 0,25 0,0-24</inkml:trace>
  <inkml:trace contextRef="#ctx0" brushRef="#br0">3994 12675,'-25'-25,"50"50,-25-74,24 24,1 25,0 0,0 0,0 0,-1 0,26-25,-25 25,0 0,24 0,-24 0,0 0,0-25,-1 25,1 25,-50-25,1 0,24 25,-25-25,0 0,25-25,-25 25,25-25</inkml:trace>
  <inkml:trace contextRef="#ctx0" brushRef="#br0">4266 12353,'0'-25,"-24"0,48 50,-24 0,0 0,0-1,0 1,0 0,25 25,-25-26,0 26,0 0,0 24,0-24,0-1,0 26,0-1,0-24,0-1,0 1,0-1,0 1,0-25,0 0,-25 0,1-25,-1-25,0 0,0 0,25-25,-25 26,1-26,24 25,-25-24,25 24,0 0,0 0,25 25,-1 0,1 0,0-25,0 25,0-24,-1 24,1 0,0-25,0 25,0 0,-1 0,-48-25</inkml:trace>
  <inkml:trace contextRef="#ctx0" brushRef="#br0">4961 12477,'0'-25,"-25"50,25 0,0-1,-25 26,1 0,-1-1,0 1,0 24,0-24,0-1,1 26,24-50,-25 24,25-24,0 0,0 0,0-1,0-48,25-1,-25 0,0-25,24-24,1 24,-25 1,25-26,0 26,0-1,-25 25,25-24,-25 24,24 0,-24 0,25 25,-25 25,25 0,-25 0,0 0,25 24,-25 1,0-1,25 26,-25-26,0 1,0 0,24-1,-24 1,0-25,0 24,0-24,0 0,0 0,-24-50,-26-50,25 51,0-1</inkml:trace>
  <inkml:trace contextRef="#ctx0" brushRef="#br0">4762 12898,'-24'0,"48"0,1 0,0 0,25 0,-25 0,-1 0,1-24,25 24,-25 0,-1 0,1-25,0 25</inkml:trace>
  <inkml:trace contextRef="#ctx0" brushRef="#br0">5383 12576,'-25'0,"25"25,-25-25,0 25,25-1,-25 1,25 0,-24 0,-1 24,25-24,-25 0,25 0,0 0,0-50,25 0,-25-25,25 26,-25-26,24 25,1-24,-25 24,25 25,0 0,-25 25,0-1,25 26,-25-25,0 0,0 24,0-24,-25 0,25 24,0-24,0 0,0-50,25 0,-25-24,0-1,24 1,1-26,-25 26,25-26,-25 26,25-1,-25 0,25 26,-25-1,0 0,0 50,0 0,0-1,24 1,-24 0,0 0,25 0,0-1,0-24,0 0,-1 0,1-24,0 24,0 0,0-25,-1 25,1-25,-50 25,25 25,-24-25,-1 0,0 25,0-25,0 24,1-24,24 25,0 0,0 0,-25 0,25-1,0 1,0 0,0 25,0-1,0 1,0-1,0 1,0 24,0-24,0 0,0-1,0 1,0 0,0-26,0 1,25 0,-25-50,0-24,0 24,0-25,24-24</inkml:trace>
  <inkml:trace contextRef="#ctx0" brushRef="#br0">5779 12675,'-24'0,"24"25,0 0,-25-25,0 25,25-1,-25 1,0-25,1 25,24 0,-25-25,50 25,-1-25,1 0,-25 24,50-24,-25 0,-1 0,1 0,0 0,0 0,0 0,0 25,-1-25,1 0,-50 0,1 0,24-25,-25 25</inkml:trace>
  <inkml:trace contextRef="#ctx0" brushRef="#br0">6424 12477,'-24'25,"-1"-25,0 24,0 1,25 0,-25-25,1 25,24 0,-25-25,25 24,-25-24,25 25,-25-25,0 0,50 0,0 0,0-25,0 1,-1-1,1 25,0-25,0 25,0 0,-1 0,1 0,0 0,-25 25,-25 0,25-1,-25 1,25 0,-24 0,-1 0,0 24,0-24,0 0,25 0,-24-25,-1 24,50-48,-1-1,-24 0,25 25,0-25,0 0,0 25,-1 25,-24 0,0 0,0 0,0-1,0 1,-24 0,24 0,0 0,0-1,-25 1,25-50,0 1,25-1,-25 0,0 0,0 0,24 1,-24-1,0 0</inkml:trace>
  <inkml:trace contextRef="#ctx0" brushRef="#br0">6648 12526,'0'-24,"-25"-1,50 25,-1 25,1-25,0 0,0 0,0 24,-1-24,-48 0,24 25,-25-25</inkml:trace>
  <inkml:trace contextRef="#ctx0" brushRef="#br0">6499 12750,'25'-25,"-1"25,1 0,25-25,-25 25,-1-25,26 25,-25 0,24-25,-24 25,0-24,0 24,0 0,0 0,-25 24,-25 1</inkml:trace>
  <inkml:trace contextRef="#ctx0" brushRef="#br0">6747 12700,'0'25,"0"0,25 24,-25-24,0 25,0-26,0 26,0 0,0-1,24 1,-24-1,0-24,0 25,0-25,-24 0,24-1,0 1,-25-25,0 0,0 0,0-25,1 1,-1-1,25 0,-25 0,0-25,25 1</inkml:trace>
  <inkml:trace contextRef="#ctx0" brushRef="#br0">7193 12353,'0'0,"25"0,0 0,0 25,0-25,-1 0,-24 24,25-24,0 25,-50 0,0 0</inkml:trace>
  <inkml:trace contextRef="#ctx0" brushRef="#br0">7144 12551,'0'-25,"25"25,-1-24,1 24,0 0,0 0,0 0,-25 24,0 1,0 0,0 0,-25 0,25 24,-25-24,25 0,-25 0,25-1,0 1,0 0,25-50,-25 0,25 1,-25-26,25 0,-1 26,1-1,0 0,-25 0,25 0,0 25,-1 25,-24 0,-24-25,24 25,0 0,0-1,-25 1,0 0,25 0,-25 0,0-1,25 1,-24-25,-1 0,0 0</inkml:trace>
  <inkml:trace contextRef="#ctx0" brushRef="#br0">7144 12551,'0'0,"-25"0,0 25,25 0,0 24,-25-24,25 25,-24-1,24-24,0 0,0 0,24 0,1-25,-25-25,25 0,25 0,-26-24,1 24,25-25,-1 1,-24 24,25 0,-25 0,-1 0,26 25,-25 0,0 0,-25 25,0 0,0 0,-25 0,0-1,0 1,0 0,1 25,-26-26,25 26,-24-25,24 0,0-1,0 1,0 0,1-25,-1 0,25-25,25 0,-25 1,24-1,1 0,0 0,25 25,-26-25,1 25,0-24,0 24,0 0,-1 24,-24 1,0 0,0 0,0 0,-24-1,24 1,-25 0,0 25,0-26,0 26,1-25,-26 0,25-1,0 1,1 0,-1-50,0 25,25-25,-25 1,25-26,0 0,0 26,0-26,0 25,0 0,0 1,25-1,-25 50,25-25,0 24,-25 1,24 0,1 25,0-26,0 1,24 25,-24-25,0-1,25 1,-26 0,26 0,-25-25,24 25,1-25,-25-25,0 25,24-25,-24-25</inkml:trace>
  <inkml:trace contextRef="#ctx0" brushRef="#br0">7665 12675,'24'-25,"1"25,25 0,-25 0,-1 0,1-24,25 24,-25 0,-1 0,1 0,0 0,-50 0,0 0,1 0,-1-25,0 25,25-25,-25 0,25 0,0 1,0-1,-25 25,25 25,25-1,-25 1,0 0,0 0,0 24,0-24,0 25,0-25,0 24,0 26,0-51,0 26,0 0,0-1,0 1,0-25,0-1,0 1,0 0,0 0,0 0,-25-25,1 0,-1 0,25-25,-25 25,25-25,-25 25,25-25,-25 0,25 1,0-1,0 0,25 25,-25-25,25 0,0 1,0-1,-1-25,1 1,0 24,0-25,0 25,-1-24,1-1,0 1,0-1,0 25,0-24,-25 24,24-25,1 25,0 1,-25-26,0 25,0 0,-25 50,25 0,-25 0,25 0,0-1,-24-24,24 25,24 0,1-25,0-25,0 25,0 0,-1 0,1-25,0 25,0 0,24-24,-24 24,-25 24,-25 1,1-25,-1 25,0 0,0 0,0-1,-24 1,24 0,0 0,0-25,25 25,25-25,0 0,-25 24,25-24,-25 25,25-25,-1 0,-24-25,25 25,0-24,0 24,0 0,-50 0,25 24,-25 1,0 0,0 0,1 0,-1-1,-25 1,25 25,1-25,-26-1,25 1,0 0,0 0,1-25,24 25,-25-25,50 0,-1 0,1-25,25 25,-25 0,24-25,1 0,-25 25,24-25,1 25,0-24,-26-1,26 25,-25-25,0 25,-1 0,-48 0,-1 0,0 0,-25 0,26 0</inkml:trace>
  <inkml:trace contextRef="#ctx0" brushRef="#br0">8210 12700,'0'0,"0"-25,0 50,25 0,-25 0,0-1,0 26,0 0,-25-26,25 26,0-25,-24 0,-1 24,25-24,-25 25,0-26,0 1,1 0,24 0,-25-25,0 0,25-25,0 0,0 0</inkml:trace>
  <inkml:trace contextRef="#ctx0" brushRef="#br0">8235 12973,'25'0,"0"25,0-1,-1 1,1 0,0 0,0 0,-25-1,25-24,-1 25,1-25,-50 0,25-25,-24 25,-1-24,0-1</inkml:trace>
  <inkml:trace contextRef="#ctx0" brushRef="#br0">8731 12278,'0'25,"25"0,0 0,0-25,-1 25,1-25,0 0,0 0,0 0,-1 0,1-25,0 25,0 0,0-25,-50 25,25 25,-25 0</inkml:trace>
  <inkml:trace contextRef="#ctx0" brushRef="#br0">8781 12551,'25'0,"-1"0,1-25,0 25,0 0,0-24,-1 24,1-25,0 25,-25-25,25 0,-50 0,0 25,0 0,1 0,24 25,-25 0,0 0,25 0,-25-1,25 1,0 0,-25 0,25 0,0-1,25-24,0 0,-25-24,25 24,0-25,-1 25,1-25,0 25,0 0,0 0,-50 25,0 0,0-1,0 1,1 0,-26 0,25 0,-24-1,24 1,-25 0,25 0,1 0,-26-1,25-24,0 0,50 0,0 0,0 0,0-24,24 24,1-25,-1 0,-24 25,25-25,24 0,-24 25,0-24,-1 24,-24 0,0-25,0 25,-1 0,-48 0,-1 0,0 0,0 0,0 0,1 0,-1 0,0-25,0 25,0-25,25 0,0 50,0 0,0 0,25 24,-25 1,0 0,0-1,0 1,0-1,-25 1,25-25,0 24,0-24,-25 0,25 0,-24-25,24 25,-25-25,25-25,-25 25,0-25,0-25,1 26,-1-26,0 25,0-24,0 24,1-25,24 25,0 1,24 24,-24 24,25-24,0 25,0 0,0 0,-1 0,1-1,25 1,-25-25,-1 0,1 0,25 0,-25-25</inkml:trace>
  <inkml:trace contextRef="#ctx0" brushRef="#br0">9401 12402,'0'25,"0"0,0 0,0 24,0 1,0 0,0 24,0 0,0-24,-25 24,25-24,0 24,-25-24,25 0,0-26,0 1,0 0,0-50,0-24,0-1,0 0</inkml:trace>
  <inkml:trace contextRef="#ctx0" brushRef="#br0">9475 12452,'0'-25,"25"25,0 0,0 0,24-25,-24 25,0 0,25 0,-26 0,26 0,-25-24,0 24,-1 0,1 24,0-24,0 25,-25 0,0 0,0 0,0-1,0 1,0 0,0 0,0 24,0 1,0 0,25-1,-25 26,0-26,0 1,0-1,0 1,0 0,0-1,0 1,0-25,0 0,0-1,-25-24,0-24,0-1,0 0,25 0,-49-25,24 1,0-1,0 1</inkml:trace>
  <inkml:trace contextRef="#ctx0" brushRef="#br0">9500 12675,'25'0,"0"-25,0 25,-1 0,1-24,0 24,0 0,0-25,-1 50,-24-1,-24 1,24 0,0 0,-25 0,0-1,25 26,-25-25,0 0,25-1,0 1,-24 0,48-50,-24 0,25 1,0-26,-25 25,25 25,0-25,-25 1,24 24,1 0,0 0,-25 24,25 1,-25 0,0 0,0 0,0-1,-25 1,25 0,-25 0,0 0,1-1,-1-24,0 0,0-24,0-1,25 0,-24 0,24 0,0 1,0-26,24 25</inkml:trace>
  <inkml:trace contextRef="#ctx0" brushRef="#br0">10220 12477,'24'0,"1"0,0 25,0-25,0 0,-1 0,1 0,0 0,0 0,0 0,-50 24,0 1,0 0,0 0,-24 0</inkml:trace>
  <inkml:trace contextRef="#ctx0" brushRef="#br0">10145 12750,'-49'49,"98"-98,-74 98,50-74,25 25,-1-24,1 24,0-25,-1 0,1 25,-1 0,-24 0,0 0,0-25,0 25,-1 0,-48 0,24 25,-25-25,0 0,0 0,0 0,1 0,24-25,-25 25,25-25,-25 1,25-1,0 50,0-1,0 26,25-25,-25 24,0 26,-25-26,25 1,0 0,0-1,0 1,0-1,0-24,0 0,0 0,-25-25,0 0,1-25,-1 25,0-25,0 0,0 1,-49-51,49 26,0-1</inkml:trace>
  <inkml:trace contextRef="#ctx0" brushRef="#br0">10740 12650,'25'0,"0"0,0-24,0 24,-1-25,1 25,0 0,0 0,0 0,-1 0,-24 25,0-1,0 1,0 0,-24 25,-1-26,0 26,0-25,0 24,25-24,-24 0,-1 0,0 0,0-1,0-48,25-1,0-25,0 1,25-1,-25 25,0-24,0 24,0 0,25 25,0 0,0 25,-1-25,-24 49,25-24,0 0,-25 25,25-26,-25 1,0 0,25 0,-1 0,-24-50,0 0,25 0,-25-24,0 24,25-25,-25 1,0-1,0 25,25-24,-25 24,0 0,25 25,-1-25,1 25,0 0,25 0,-25 0,-1 0,26 0,-25 0,24 25,-24-25,0 0,0 0,0 0,-50 0,0 0,0 0,0 0,1-25,-1 25,0 0,25-25,-25 1,25-1,0 0,-25 0,25 0,0 50,25 25,-25-25,0 24,0 1,0 24,25-24,-25 24,0 1,-25-26,25 26,0-26,0 1,0-1,0-24,0 25,0-25,-25 0,1-50,-1 0,0 25,0-25,0-25,25 26,-25-1,1 0,-1-25,25 26,0-1,0 0,25 25,-1-25,1 0,25 25,-25-24,0-1,24 25,-24-25,25 25,-26-25,26 0</inkml:trace>
  <inkml:trace contextRef="#ctx0" brushRef="#br0">11807 12427,'0'-25,"0"50,0 0,0 0,-25 24,25 1,-25 24,25 1,-24-1,-1 1,25-26,-25 26,0-26,0 1,25-1,0-24,-24 0,48-25,-24-25,0-24,0-1,25-24,-25-1</inkml:trace>
  <inkml:trace contextRef="#ctx0" brushRef="#br0">11857 12378,'0'-25,"0"50,24-50,-24 50,25-1,-25 26,25-25,-25 24,25 1,-25 0,0 24,25 0,-25-24,0 24,24-24,-24 24,0-24,0 0,0-1,25-24,-25 0,0 0,-25-25,1-25,-1 0,25 0,-25-24,0 24,0-25,1 25,-1-24,0 24,-25 0,26 0,-1 25,50 0,-1 0,1 0,0 0,25-24,-26 24,1 0,25-25,-25 0,-1 0,26 0,-25 1</inkml:trace>
  <inkml:trace contextRef="#ctx0" brushRef="#br0">12179 12328,'25'0,"0"0,0 0,-1 0,1 0,25 25,-25-25,-1 0,1 0,0 0,0 0,-50 25</inkml:trace>
  <inkml:trace contextRef="#ctx0" brushRef="#br0">12328 12402,'-25'25,"25"0,0 0,0 0,0 24,0-24,0 25,0-1,0-24,0 0,0 24,0-24,0 0,25 0</inkml:trace>
  <inkml:trace contextRef="#ctx0" brushRef="#br0">12898 12452,'-24'0,"24"25,-25 0,0 24,0-24,0 25,1-1,-26 1,25-1,0 1,1-25,-1 24,25-24,25-50,-25 1,24-26,1 0,-25 1,25-1,0 1,0 24,-1 0,-24 0,25 25,0 0,-25 25,0 0,0 24,0 1,0-25,0 49,0-49,0 49,0-24,-25-25,25 24,0-24,25-25,-25-25,25-24,-25 24,25-25,-25-24,24 24,1-24,-25 0,25 24,-25-24,25 24,-25 25,25 0,-25 1,0 48,24-24,-24 25,25 0,-25 0,25-25,0 25,0-25,-1 0,26 0,-25-25,0 25,24-25,-24 25,-25-25,25 25,-25-25,-25 25,0 25,1-25,-1 25,0 0,0 0,25-1,-25-24,0 25,25 25,-24-25,24 24,-25 1,25-1,0 1,0 0,0-1,0 1,0 24,0-24,0-25,0 24,0 1,0-25,0 0,0-1,0-48,25-1,-25 0,0-25,24-24,1 24,0-24,0-1,0 1,0 0,24 24,-49 0,25 26,-25-1,25 0,-50 50,0 0,25-1,-25 1,1 0,-1 0,0 0,25-1,-25-24,0 25,25 0,-25-25,50 0,0 0,0 0,25 0,-26 25,1-25,0 25,0-25,0 0,-1 24,1-24,0 0</inkml:trace>
  <inkml:trace contextRef="#ctx0" brushRef="#br0">13816 12427,'25'0,"0"25,0-25,-1 0,26 0,-25 0,0 0,-1 0,-48 0,24 25,-25 0,0-1,0 1,0 0,1 0,-1 0,0 24,25-24,-25-25,25 25,-25-25,25 25,25-25,0-25,0 25,0-25,-1 25,1-25,0 25,0 0,0 0,-25 25,0 0,0 0,-25-1,25 1,-25 0,25 0,-25 0,0-1,1 1,-1 25,0-25,0-1,0-24,1 25,-1-25,0-25,0 1,0-1,25 0,-24 0,24 0,0 1,0-1,24 25,1 0,0 0,0 0,0 0,24 0,-24 0,25 0,-1 0,-24-25,25 0,-26 0,1 1,0-1,0 0,0 25,-25-25,24 0,-48 25,24 25,0 0,0 25,0-26,0 26,-25 0,25-26,0 1,0 0,0 0,0 0,25-25,-25-25,24-25,-24 25,25-24,-25-1,25 1,-25-1,25 0,-25 1,25-1,-25 1,24-1,-24 25,25 0,-25 50,0 0,0 0,0 24,0 1,0 0,0 24,0 0,-25 1,25-1,0-24,0 24,0 1,0-1,-24-24,24-1,0-24,0 0,0-50,0 0,0 1,0-26</inkml:trace>
  <inkml:trace contextRef="#ctx0" brushRef="#br0">14684 12204,'25'0,"0"0,0 25,0-25,-25 25,24-25,-24 24,0 1,0 0,-24-25,-1 25,25 0,-25-1,0-24,0 25,1-25,-1 0,0 25,0-50,50 25,-25-25,25 25,0-24,-1-1,1 25,0 0,0 0,0 25,-25-1,0 1,-25 25,25-25,0-1,-25 26,25-25,-25 24,0-24,25 0,25-50,-25 0,25-24,-25 24,25-25,0 26,-1-26,1 25,0 0,0 25,0 25,-25 0,0 0,0 0,0-1,-25 1,25 0,0 0,-25 0,25-1,-25 1,0 0,25 0,-24-25,-1 0,0 0</inkml:trace>
  <inkml:trace contextRef="#ctx0" brushRef="#br0">14635 12626,'-50'-100,"100"200,-125-200,75 125,-24 0,24 0,0 0,-25-1,25 1,0 0,0 0,25 0,-1-25,26-25,-25 0,24 0,1 0,0 1,-1-1,-24 0,25 0,-1 0,-24 25,25 0,-50 25,-25 0,25 0,-25 0,0 24,-24-24,24 25,-25-26,25 26,-24 0,24-26,-25 1,26 0,-1 0,50-50,-25 0,24 25,1-25,0 1,0-1,0 0,24 0,-24 25,0-25,0 25,-1 0,1 0,-25 25,0 0,0 0,-25 0,1 24,-1-24,0 0,-25 0,26 24,-1-24,-25 0,25 0,-24-25,24 24,0-24,0 0,1-24,-1-1,25-25,0 25,0-24,0 24,0 0,0 0,25 25,-25 25,24-25,-24 25,25 25,0-26,0 1,0 25,-1-25,1-1,25 1,-25 0,24-25,-24 25,25-25,-26 0,26 0,0-25,-1 25,-24-25,25-24</inkml:trace>
  <inkml:trace contextRef="#ctx0" brushRef="#br0">15205 12626,'0'-25,"25"25,0 0,0 0,-1 0,1 0,25 0,-25 0,0-25,-1 25,1 0,0 0,-50 0,0 0,1 0,-1 0,0 0,25-25,-25 25,25-25,0 1,-25-1,25 0,0 0,0 0,0 50,0 0,0 0,0 0,0 24,0 1,0 24,0-24,0 24,0 1,0-26,0 26,0-26,0 1,0-1,0 1,0-25,-25 0,25 0,-24-50,24 0,-25 0,25 0,-25 0,25 1,-25-1,25 0,0 0,25 25,-25-25,50-24,-26 24,1-25,25 1,-25 24,0-25,24 1,1-26,-25 26,-1-1,26 25,-25-24,0-1,-25 25,24-24,1 24,-25 0,0 0,25 1,-50 24,25 24,0 1,-25 0,25 0,0 0,-24-1,24 1,0 0,-25 0,25 0,-25-1,25 1,-25 0,25 0,0 0,-25-25,25 24,25-48,-25-1,25 0,0 0,-25 0,25 1,-1-1,1 0,-25 0,25 25,0 0,-25-25,25 25,-1 0,-24 25,25-25,0 0,-25 25,0 0,-25 0,0-1,1-24,-1 25,0-25,0 25,0-25,1 0,-1 25,0-25,25 25,0-1,0 1,0 0,0 0,0 0,-25-1,25 1,0 0,0 0,0-50,25 0,0 0,-25 1,25-1,-1 0,1 25,0-25,0 25,0-25,-1 25,1 0,0 0,0 0,0 0,-1 0,-48 25,24 0,-25-25,0 25,0 0,0-1,-24 26,24-25,-25 24,1-24,-1 25,1-25,24-1,0 1,0-25,25 25,25-50,0 0,24 1,-24-1,25 25,-1-25,-24-25,25 50,-1-24,1-1,0 0,-26 0,26 25,-25-25,0 25,-50 0,0-24,0 24,0 0,1 0,-1-25,0 25,0-25,0 0,25 50,0 0,0 0,0 24,-24-24,24 25,-25-1,25-24,-25 25,0-26,0 26,1 0,-1-26,0 26,0-25,0 0,1-25,24-25</inkml:trace>
  <inkml:trace contextRef="#ctx0" brushRef="#br0">15801 12998,'0'24,"24"1,1 0,0 0,0 0,0-1,24 1,-24 0,0 0,0 0,-1 0,1-25,-25 24,25-24,-50 0,0-24,25-1,-24 0</inkml:trace>
  <inkml:trace contextRef="#ctx0" brushRef="#br0">6251 13543,'-25'25,"25"0,-25 0,25 0,-25-1,25 26,-24 0,24-1,0 1,0-1,0 1,0 0,0-26,24 1,-24 0,25 0,0 0,0-25,-25-25,25 0</inkml:trace>
  <inkml:trace contextRef="#ctx0" brushRef="#br0">6449 13494,'25'0,"0"0,-25 25,25-25,-1 24,1 1,-25 0,0 0,0 0,-25-1,25 1,-24 0,-1 0,0 0,0-1,0-24,1 25,48-50,1 1,0 24,-25-25,25 25,0 0,-1 0,1 25,-25-1,0 1,0 0,0 0,-25 0,25-1,-24 1,24 0,-25 25,0-26,0 1,0-50,1 25,24-24,-25-1,25 0,-25 0,25 0,-25 1,50 24,0 24,0-24,-1 0,1 0,25-24,-25-1,-1 0,26 0,-25 0,0 1,-1-26,1 25,0 0,-25 1,25 24,-25-25,0 50,0-1,-25 26,25-25,0 24,0 1,0-25,0 24,0 1,0-25,0 0,0-1,0-48,25-1,-25 0,0-25,25 26</inkml:trace>
  <inkml:trace contextRef="#ctx0" brushRef="#br0">6846 13444,'0'25,"25"0,-25 0,0 24,0-24,0 25,0-1,0 1,0-1,0 1,0 0,25-1,-25 1,0-1,0-24,-25 0,25 25,0-26,0 1,-25-50,25 1,0-1</inkml:trace>
  <inkml:trace contextRef="#ctx0" brushRef="#br0">6970 13395,'25'24,"0"1,-25 0,25 0,-1 0,1 24,0-24,0 25,0-1,-25-24,24 25,-24-26,25 26,-25-25,0 24,-25 1,25-25,-24 24,-1-24,0 0,0 25,0-26,-24 1,-1 0</inkml:trace>
  <inkml:trace contextRef="#ctx0" brushRef="#br0">13816 13370,'0'0,"-25"0,1 25,24-1,-25 1,25 0,-25 0,25 24,-25 1,25 0,0-26,0 26,0 0,0-26,0 1,25 0,0 0,0-25,-1 0,-24-25,25-25</inkml:trace>
  <inkml:trace contextRef="#ctx0" brushRef="#br0">14015 13444,'0'25,"-25"0,25 0,-25-1,0 1,25 0,-25 0,1 0,24-1,-25 1,50-25,-25-25,24 25,1-24,-25-1,25 25,0 0,-25 25,0-1,-25 1,0 25,25-25,-25-1,1 1,24-50,24 1,1-1,0 0,-25 0,25 25,0 25,-25 0,0 0,0-1,0 1,0 0,-25 0,25 0,0-1,-25 1,25-74,0 24</inkml:trace>
  <inkml:trace contextRef="#ctx0" brushRef="#br0">14114 13370,'25'-25,"-1"50,1-25,-25 25,25-25,0 0,0 24,-1-24,1 0,-25 25</inkml:trace>
  <inkml:trace contextRef="#ctx0" brushRef="#br0">14139 13618,'24'0,"1"0,0-25,0 25,0-25,-1 25,1 0,-25-25,25 25,-25 25,-25 0,25 0,-25 0,25-1,-24 1,24 25,0-25,0 24,-25-24,25 25,0-1,0 1,0-25,0-1,0 1,0 0,0 0,-25-25,0-25,0 0,25 0,-24 1,24-26,-25 0,25 1</inkml:trace>
  <inkml:trace contextRef="#ctx0" brushRef="#br0">14511 13370,'0'25,"0"-1,25 26,-25-25,24 24,1-24,0 25,0-25,0 24,-25-24,24 25,-24-26,25 26,-25-25,-25 24,25-24,-24 25,-1-25,0 24,0-24,-24 0,24 24</inkml:trace>
  <inkml:trace contextRef="#ctx0" brushRef="#br0">16768 12973,'0'25,"0"-1,25 1,-25 0,25 0</inkml:trace>
  <inkml:trace contextRef="#ctx0" brushRef="#br0">17115 12452,'0'-25,"25"25,0 0,0 0,24 0,1 0,-25-25,24 25,1 0,-1-24,1 24,0 0,-25 0,-1 0,1 0,-50 0,1 0,-1 0,-25 0,25 0,-24 0</inkml:trace>
  <inkml:trace contextRef="#ctx0" brushRef="#br0">17264 12229,'0'0,"0"25,0 24,0-24,25 25,-25-1,0-24,0 25,0-1,0 1,0-25,25-1,-1-24,-24-24,25-1,0 0,0-25,0 1,-25-1,24 1,1 24,-25-25,25 25,-25 1,25-1,-25 50,0-1,0 1,-25 0,25 25,-25-1,25 1,-25-25,1 24,-1 1,0-1,0-24,0 25,-24-1,24-24,0 0,0 0,-24-25,24 0,0 0,0 0,25-25,25 0,0 0,0 25,24-24,1-1,0 0,-26 25,26 0,0 0,-26 0,26 0,-25 0,0-25,0 25,-1-25,-48 25,-1-24,0-1</inkml:trace>
  <inkml:trace contextRef="#ctx0" brushRef="#br0">17438 12526,'0'0,"-25"25,25 0,-25 0,25 24,-25-24,25 25,-25-1,1 1,24 0,-50-1,25 1,0-1,-24 1,24 0,0-26,25 1,-25-25,25-25,0 1,25-26,-25 25,25-24,0-1,0 25,-1 0,1 1,0-1,0 25,0 0,-25 25,0-1,24 1,-24 0,0 25,0-26,0 26,0 0,0-26,0 1,0 25,0-25,25-50,-25 0,0 0,0-24,0-1,0 25,25-24,-25-1,25 25,-25 0,25 1,-25-1,24 25,1 0,0 0,0 25,0-25,0 0,-25 24,24-24,-24 25,25 0,-50 0,1-25,-1 25,-25-1,25 1,0-25,1 25,-1-25,0 0,25 25,-25-25,50 0,0 0,24-25,-24 25,0 0,0-25,25 25,-26 0,1-25,0 25,0 0,0-24,-1 24</inkml:trace>
  <inkml:trace contextRef="#ctx0" brushRef="#br0">18256 12254,'0'0,"0"24,0 1,-25 25,25-1,-24 26,-1-1,0 1,0-1,0 0,1 1,-1-1,0-24,25-1,-25-24,25 0,0 0,25-50,-25 0,0-24,25-1,0 0,-25 1,24-1</inkml:trace>
  <inkml:trace contextRef="#ctx0" brushRef="#br0">18256 12353,'0'-25,"0"50,0-75,25 50,-25 25,25 0,-25 0,0-1,25 26,-25 0,0-1,24 1,-24 24,25-24,-25-1,0 26,0-50,0 24,25 1,-25-1,0-24,0 0,0 0,-25-50,0 0,1 0,-1 1,25-1</inkml:trace>
  <inkml:trace contextRef="#ctx0" brushRef="#br0">18107 12824,'0'0,"25"0,0-25,0 25,24 0,-24-25,25 25,-25-24,-1 24,1-25,25 25,-50-25</inkml:trace>
  <inkml:trace contextRef="#ctx0" brushRef="#br0">18703 12849,'0'-25,"-25"25,25-25,25 0,0 1,-1-1,1 25,0-25,0 25,24 0,-24 0,0 0,0 25,-25 0,25-1,-1 1,-24 0,0 0,25 0,-25-1,25 1,0 0,0-50,-1 25,1-25,25-24,-25 24,-1 0,1-24,0 24,0 0,-25 0,25 25,-25-25,-25 25</inkml:trace>
  <inkml:trace contextRef="#ctx0" brushRef="#br0">19893 12229,'-24'0,"-1"0,25 25,-25-25,0 24,0 26,25 0,-24 24,-1-24,0 24,25 25,-25-24,25-1,0 25,0-24,25-1,-25-24,25-1,0 1,-25 0,24-50,26 24,-25-24,0 0,-1-24,26-1,-25-25</inkml:trace>
  <inkml:trace contextRef="#ctx0" brushRef="#br0">20216 12030,'0'25,"0"0,-25 24,25-24,0 50,-25-26,25 1,0 0,-25-1,25 1,-24-1,24-24,0 0,-25-25,50 0,-1 0,1-25,0 25,25 0,-26 0,26 0,-25 0,0 0,-1 0,1-25,0 25,0 0,-25-24,-25-1,25 0</inkml:trace>
  <inkml:trace contextRef="#ctx0" brushRef="#br0">20216 12055,'0'0,"0"-25,25 25,-1 0,1 25,0-25,0 0,0 0,-1 25,1-25,0 0,0 0,-50 25</inkml:trace>
  <inkml:trace contextRef="#ctx0" brushRef="#br0">20191 12254,'0'24,"25"-24,0 0,-1 0,1 25,25-25,-25 0,-1 0,1 0,25 0,-25 0</inkml:trace>
  <inkml:trace contextRef="#ctx0" brushRef="#br0">20637 12278,'-24'0,"24"25,-25 0,25 0,0 0,0-1,0 1,-25 0,25 25,0-26,0 1,0 0,0 0,0-50,0 0,0 0,0 1,0-1,25 0,-25 0,0 0,0 1,25-1,-25 0,0 0,0 0,24 25,1 25,0-25,0 0,0 25,0-25,-1 0,1 0,0 25,0-50</inkml:trace>
  <inkml:trace contextRef="#ctx0" brushRef="#br0">21282 12303,'-24'0,"24"25,0 0,0 0,0-1,0 1,0 0,0 0,24 0,1-1,0 1,0-25,-25-25,25 25,-1-24,1 24,0-25,0 0,-25 0,25-24,-25 24,0 0,0 0,0 0,0 1,0-1,-25 0,25 0,-25 0,0 25,0 0,1 25,-26 0,0 0,-24 24</inkml:trace>
  <inkml:trace contextRef="#ctx0" brushRef="#br0">20315 13072,'-25'25,"0"-25,1 25,-1-1,25 26,-25-25,25 0,0 24,0-24,0 0,0 0,0 0,25-1,0 1,-1-25,1 0,0-25,0 25,0-24,24-26,-24 25,0 0,-25 1,25-26,-25 25,24 0,-24 0,0 1,-24-1,24 0,0 0,-25 25,0 25</inkml:trace>
  <inkml:trace contextRef="#ctx0" brushRef="#br0">21258 13022,'0'25,"0"0,0 0,-25-25,25 25,0-1,0 26,0-25,0 0,25 0,-25-1,0 1,24-25,1 25,0-25,0-25,0 0,-1 1,1-1,-25 0,25 0,-25 0,0 0,0-24,0 24,0 0,0-24,-25 24,25 0,-25 0,1 25,-1-25,0 25,25 25,-25-25,0 25,25 0,-24-25,24 25</inkml:trace>
  <inkml:trace contextRef="#ctx0" brushRef="#br0">21729 12129,'0'25,"25"0,-25 0,25 0,-25 24,24 1,1 0,0-1,0 1,-25 24,25-24,-1 24,1-24,-25 24,25 1,-25-26,0 26,0-26,0 1,0 24,0-24,-25 0,0-1,25-24,-24 25,-26-1,25-24,0 25,-24-26,24 1,0-25,0 0</inkml:trace>
  <inkml:trace contextRef="#ctx0" brushRef="#br0">22423 13146,'25'25,"-25"0,0 0,0 0,0 0,-25-25,25 24,-24 1,24 0,-25-25,0 25,0-25</inkml:trace>
  <inkml:trace contextRef="#ctx0" brushRef="#br0">22969 12427,'0'25,"0"0,0 24,25-24,-25 25,0-1,0 1,0-25,0 24,0 1,-25 0,25-26,0 1,0 0,0 0,25-50,-25 0,0 0,0 1,0-1,0-25,0 25,0-24,0 24,0 0,0 0,0-24,25 24,0 0,-1 25,1 0,0 0,0 0,0 0,-1-25,1 50,0-25,0 0,-25 25,0 0,0 0,0-1,-25 1,25 0,0 0,-25 0,25-1,0 1,0 0,-25 0,25 0,0-1,-24 1,24 0,-25 0,25-50,-25 25</inkml:trace>
  <inkml:trace contextRef="#ctx0" brushRef="#br0">23168 12576,'-25'25,"25"0,0-1,0 1,0 0,-25 0,25 0,0 24,-25-24,25 0,-25 0,25 24,-24-24,-1 0,25 0,-25-1,25 1,-25-25,25-25,0 1,25-1,0 0,0 0,-25 0,24 25,1 0,0 0,0 0,0 0,-1 25,1-25,0 25,0-50,0 25,-25-25,24 25,1-24,-25-1,25 0,-25 0,0 0,0 1,0-1,0 50,0-1,-25 1,25 25,0-25,0-1,0 1,0 0,0 0,0 0,0-1,25-24,0-24,-25-1,25 0,-25-25,0 26,24-26,1 0,-25 26,25-26,-25 0,25 1,0-1,-25 25,24-24,-24 24,0 0,25 50,-25 0,0 0,0-1,0 1,0 25,0-1,-25 26,25-26,0 26,-24-1,24 1,0-1,0 0,-25-24,25 0,0-1,0 1,-25-25,25 24,0-24,0 0,-74-99</inkml:trace>
  <inkml:trace contextRef="#ctx0" brushRef="#br0">3572 14908,'-25'-25,"25"50,-25-1,25 1,-25 25,1 24,-1-24,0 24,0-24,25 24,-25 1,1-1,-1 1,0-26,25-24,-25 25,25-26,25-48,-25-1,25-25,-25 1,25-1,-25 0,24-24,-24-1,25 26,0-26,-25 26,25-1,0 1,-25 24,0-25,24 50,-24-25,0 1,25 24,0 0,-25 24,0 1,25 0,-25 25,25-1,-25 1,24-1,-24 1,25 24,-25-24,0 0,0 24,25-24,-25-1,0 1,0-25,25 0,-25-1,-25 1,25-50,-25 25,0-24,1-1,-1 0,0 25,0-25,0 0,1 1,-1-1,0 0,0 0,0 0,25 1,25 24,0 0,25-25,-26 25,1-25,25 25,-25-25,-1 25,1-25,25-24,-25 24</inkml:trace>
  <inkml:trace contextRef="#ctx0" brushRef="#br0">3746 14734,'24'0,"1"0,0 0,0 25,0-25,-1 0,1 0,0 25,0-25,0 0,-1 0,1 0,-74-50,49 75</inkml:trace>
  <inkml:trace contextRef="#ctx0" brushRef="#br0">3944 14784,'-25'24,"25"1,0 0,0 0,0 0,0 24,0-24,-25 25,25-1,0 1,0-1,0 1,0-25,0 0,0-1,0 1,0 0</inkml:trace>
  <inkml:trace contextRef="#ctx0" brushRef="#br0">4167 15453,'-25'-24,"50"24,-25-25,25 0,0 0,-25 0,25 25,-1-25,1 1,0 24,0-25,0 25,-1 0,-24 25,25-1,-25 1,0 0,0 25,25-25,-25-1,0 1,0 0,25-25,0 0,-1 0,1 0,-25-25,25 0,0 25,24-24,-24-1,-25 0,25 0,0 0,0 0,-50 1,25-1</inkml:trace>
  <inkml:trace contextRef="#ctx0" brushRef="#br0">5507 14833,'0'0,"0"-25,-25 25,0 0,0 25,0 0,25 0,-24 0,-1 24,25-24,-25 49,25-24,-25 24,25 1,0-26,0 26,0-1,-25 1,50 24,-25-25,0 1,0-26,25 26,-25-26,25-24,0 25,-1-25,1-1,0-24,0 25,0-25,-1-25</inkml:trace>
  <inkml:trace contextRef="#ctx0" brushRef="#br0">5904 14759,'-25'0,"25"25,0-1,0 1,-25 25,25-1,0 1,0 0,-25-26,25 26,0 0,0-1,-25-24,25 0,0 0,0-1,0-48,25 24,0 0,0 0,0-25,-1 25,1 0,0 0,25 0,-26 0,1-25,0 25,0 0,0 0,-25-25,-25 25,0 0,0-25</inkml:trace>
  <inkml:trace contextRef="#ctx0" brushRef="#br0">5879 14784,'-25'0,"50"0,0 0,-1 0,1 0,0 0,0 0,0 0,-1-25,1 25,0 0,0 0,-25-25,-25-25,0 75</inkml:trace>
  <inkml:trace contextRef="#ctx0" brushRef="#br0">5854 15007,'25'0,"0"0,-1 0,1 0,0 0,0 0,24 25,-24-50,0 25,0 0,0 0,-1 0</inkml:trace>
  <inkml:trace contextRef="#ctx0" brushRef="#br0">6300 14982,'-24'0,"48"25,-24 0,0-1,0 1,0 0,0 25,0-26,0 1,0 0,0 0,0 0,0-1,-24-24,24-24,0-1,0 0,24 0,-24 0,0 1,0-1,0 0,0 0,25 25,0 0,0 0,0 0,-1 0,1 0,0 0,0 0,0 0,-25 25,0-50</inkml:trace>
  <inkml:trace contextRef="#ctx0" brushRef="#br0">7144 14808,'-25'-24,"25"48,-25 1,25 0,0 0,0 24,0-24,0 25,25-25,-25-1,25 1,0 0,-1 0,1-25,0 0,0 0,0 0,-25-25,24 25,1-25,-25 0,25 1,-25-1,0 0,25-25,-25 26,0-1,-25 0,25 0,-25 0,25 1,-25-1,1 0,-1 0,0 25,-25 25,26 0,-26 0,0-1,1 1</inkml:trace>
  <inkml:trace contextRef="#ctx0" brushRef="#br0">6052 15627,'0'0,"-24"0,-1 25,0 0,0-1,25 26,-25-25,25 24,0-24,0 0,0 25,0-26,25 1,-25 0,25 0,0 0,0-25,-1 0,1-25,0 0,0 0,-25 0,25 1,-25-26,0 25,0-24,0 24,0 0,0 0,-25 0,25 1,-25-1,25 0,-25 25,0 0,1 0,-1 25,25 0,0-1,0 1,25 0</inkml:trace>
  <inkml:trace contextRef="#ctx0" brushRef="#br0">7218 15652,'0'0,"-25"0,25 25,0-1,0 1,0 0,0 25,0-26,0 26,0-25,0 0,25-1,-25 1,25 0,0 0,0-25,-1 0,1-25,0 25,0-50,0 26,-25-1,24-25,1 1,-25 24,0-25,0 25,0-24,-25 24,25 0,-24 0,24 1,-25-1,0 25,0-25,0 25,1 25,-1-25,25 25,0-1</inkml:trace>
  <inkml:trace contextRef="#ctx0" brushRef="#br0">7590 14660,'25'24,"0"26,0-25,-25 24,24 1,1 0,0-1,0 26,-25-1,25 0,-1-24,-24 24,25 1,0-1,-25-24,0 24,0-24,0 24,0-24,-25 0,25 24,-25-24,1 24,-26-24,25-1,0 1,1-25,24-1,-25 1,25-50,-25 25</inkml:trace>
  <inkml:trace contextRef="#ctx0" brushRef="#br0">7962 14684,'25'0,"0"0,0 0,0 0,24 0,-24 0,0-24,0 24,-1 0,1 0,0 0,-50 24,0-24,1 25</inkml:trace>
  <inkml:trace contextRef="#ctx0" brushRef="#br0">8136 14709,'0'0,"0"25,-25-25,25 25,0 0,25-1,-25 1,0 0,0 0,0 24,0-24,0 0,-25 0,25 0,0-1,0 1,25-25,-25 25</inkml:trace>
  <inkml:trace contextRef="#ctx0" brushRef="#br0">8781 15230,'-25'0,"50"0,0 0,-1 0,1 0,0-25,0 25,0 0,-1 0,1 0,0-25,-25 50,-25 0</inkml:trace>
  <inkml:trace contextRef="#ctx0" brushRef="#br0">8781 15354,'25'25,"-1"-25,1 0,0 25,0-25,0 0,-1-25,26 25,-25 0,0 0,0-25,-1 25,1 0,-25-25,25 25</inkml:trace>
  <inkml:trace contextRef="#ctx0" brushRef="#br0">9823 14709,'0'-25,"-25"25,25 25,-25-25,25 25,-25 0,25 0,-25-1,25 1,-24 25,24-25,0-1,-25 26,25 0,-25-26,25 26,-25 24,25 1,-25-26,25 26,0-1,0 1,0-26,0 26,0-26,0 1,25 0,-25-1,25-24,0 0,-25 0,25-1,-25 1,24-25,1 25,0-25</inkml:trace>
  <inkml:trace contextRef="#ctx0" brushRef="#br0">10195 14511,'-25'0,"25"25,0 24,0-24,0 25,-25-1,25 1,-25-1,25 1,0 0,0-1,-24-24,24 0,0 0,24-25,1 0,25 0,-25 0,-1 0,1 0,0 0,0 0,24 0,-24 0,0 0,0 0,-50-25,25 0,-25 25</inkml:trace>
  <inkml:trace contextRef="#ctx0" brushRef="#br0">10120 14536,'-24'-25,"48"25,1 25,25-25,-25 0,-1 0,1 0,0 0,-25 24,25-24,0 0</inkml:trace>
  <inkml:trace contextRef="#ctx0" brushRef="#br0">10145 14709,'0'25,"25"-25,-25 25,25-25,0 0,24 0,-24 0,0 25,24-25,-24 0,0 0,0 0,0 0</inkml:trace>
  <inkml:trace contextRef="#ctx0" brushRef="#br0">10592 14833,'0'25,"0"0,0 0,0-1,0 1,0 0,0 0,0 0,0-1,0 1,-25 0,25 0,0-50,0 0,0 0,25 1,-25-1,0 0,0 0,24 25,-24-25,25 25,-25-24,25 24,0 0,0 0,-1 0,1 0,0 0,0 0,-50 24</inkml:trace>
  <inkml:trace contextRef="#ctx0" brushRef="#br0">10294 15602,'-25'0,"0"25,25 0,-24 0,-1-1,25 1,0 25,-25-25,25 24,0 1,-25-25,25-1,0 26,25-25,-25 0,25-1,0 1,-1-25,1 0,0-25,0 1,0-1,-25 0,24-25,-24 26,25-26,-25 25,0 0,0-24,0 24,0 0,0-24,-25 24,25 0,-24 25,24-25,-25 25,25-25,-25 25,25 25,-25-25,0 25,1 0,24 0,0-1</inkml:trace>
  <inkml:trace contextRef="#ctx0" brushRef="#br0">11187 14684,'0'-24,"-25"24,25 24,0 1,0 25,0-25,0-1,0 1,25 0,0 0,-25 0,25-1,-1-24,1 0,0 0,0 0,0-24,-25-1,24 0,-24 0,25 0,-25 1,0-1,0 0,0 0,0 0,-25 1,25-1,-24 0,24 0,-25 0,0 25,0-24,25 48,-25-24,25 25,-24 0,24 0,0 0,-25-1,25 1</inkml:trace>
  <inkml:trace contextRef="#ctx0" brushRef="#br0">11162 15577,'0'25,"0"0,-25-25,25 25,0 0,0-1,0 26,-25-25,25 24,0-24,0 25,0-25,0-1,25 1,-25 0,25-25,-25 25,25-25,0 0,0 0,-1 0,-24-25,25 0,0 0,-25 1,25-1,-25 0,0 0,0 0,0-24,0 24,0-25,-25 26,25-26,-25 25,25 0,-25 1,1-1,-1 25,0 0,0 25,25-1,-25 1,25 0</inkml:trace>
  <inkml:trace contextRef="#ctx0" brushRef="#br0">11708 14362,'-25'0,"25"25,25 0,-25-1,0 1,25 25,-1-25,-24 24,25 1,0-1,0 1,-25 0,25-1,-25 1,24 24,-24-24,0 24,0-24,0 24,0-24,0 24,0-24,-24 24,24 1,0-26,-25 1,0 0,25 24,-25-24,0-1,1 1,-1-1,25 1,-25 0,0-26,0 1</inkml:trace>
  <inkml:trace contextRef="#ctx0" brushRef="#br0">10443 15528,'25'0,"-1"0,1 0,0 0,-25 25,25-25,0 0,-1 0,-24-25,25 25,-50 25</inkml:trace>
  <inkml:trace contextRef="#ctx0" brushRef="#br0">10567 15528,'0'25,"0"-1,-25 1,25 0,0 0,0 24,0-24,0 0,25 0</inkml:trace>
  <inkml:trace contextRef="#ctx0" brushRef="#br0">11435 15429,'0'24,"25"1,0-25,-1 0,1 0,0 0,0 0</inkml:trace>
  <inkml:trace contextRef="#ctx0" brushRef="#br0">11534 15503,'-25'0,"25"25,0 0,0-1,25 1,-25 0,0 0,0 0,0-1</inkml:trace>
  <inkml:trace contextRef="#ctx0" brushRef="#br0">11435 14387,'0'-25,"25"25,-25 25,25-25,-1 0,1 0,0 0,0 0,0 0,-1 0,1 0</inkml:trace>
  <inkml:trace contextRef="#ctx0" brushRef="#br0">11559 14436,'-25'0,"25"25,0 0,0 0,0 0,0-1,0 1,0 25,0-25,0-1,0 26</inkml:trace>
  <inkml:trace contextRef="#ctx0" brushRef="#br0">12923 15429,'-25'0,"25"24,0 1,0 0,0 0,0 0</inkml:trace>
  <inkml:trace contextRef="#ctx0" brushRef="#br0">13271 14957,'0'25,"0"0,0 24,0-24,-25 25,25-1,0 1,-25 0,25-1,-25 1,25 0,-25-1,25-24,0 0,-25-25,25-25</inkml:trace>
  <inkml:trace contextRef="#ctx0" brushRef="#br0">13196 15230,'25'-25,"-50"50,50-25,0 0,0 25,-25 0,24-1,-24 1,25 0,-25 0,25 0,-25 0,25-25,0 24,-25-73</inkml:trace>
  <inkml:trace contextRef="#ctx0" brushRef="#br0">13568 14833,'0'25,"0"0,0 0,0-1,0 26,-25-25,25 24,0 1,-24-25,24 24,-25 1,0-25,0 24,0 1,25-25,-24 0,-1 0,0-25,25-25,0 0,0 0,25 0,0 0,-1 25,1 0,0 25,0 0,0 0,-1 0,1 0,0-1,0 1,0-50,-1 1,-24-1</inkml:trace>
  <inkml:trace contextRef="#ctx0" brushRef="#br0">13841 14808,'25'0,"0"25,-1-25,1 25,0-25,-25 25,25-25,-25 25,0-1,-25-24,0 25,0 0,1 0,-1 0,-25-25,25 24,1-24,-1 0,0 0,0 0,25 25,0 0,25 0,-25 0,0 24,0 1,0-25,0 24,0 1,0-25,0 0,0-1,0 1,25-25,-25-25,0-24,0 24,0 0,0-25,25 26,-25-26,0 25,0 0,24 1,-24-1,0 0,25 0,0 25,0-25,0 25,-1 0,26-24,0 24,-26-25,26 25,-25 0,24 0,-24 0,25 0,-25 0,-1 25,1-25,-25 24,0 1,-25 0,1-25,-1 25,0 0,0-1,-24 1,24 0,-25-25,25 25,-24-25,24-25,0 25,25-25,-25 0,50 50,-25 0,0 0,0 24,0-24,0 25,0 0,0-26,-25 1,25 0,25 0,-25-50,0 0,25 0</inkml:trace>
  <inkml:trace contextRef="#ctx0" brushRef="#br0">14064 15081,'0'-49,"0"98,25-74,-25 50,0 0,0 25,0-1,0 1,25-1,-25 26,0-1,0-24,0 24,0 1,-25-1,25-24,0 24,0-24,0-1,0-24,-25 0,25 0</inkml:trace>
  <inkml:trace contextRef="#ctx0" brushRef="#br0">14759 15007,'25'25,"-25"24,0-24,0 25,0-1,0 1,0-1,24 1,-24 0,0-25,0-1,0 1,0-50,0-24,0-1,0 25,25-24,-25-1,0 0,0 1,25 24,-25 0,0 0,25 25,0 0,-25 25,24-25,1 25,0 25,25-26,-26 1,1 0,25 0,-25 0,-1-25,26 0,-25 0,24-25,-24 25,0-25,0 0,0 0,-25 1,-25 24,25-25,-25 0,0 0,0 25,1 0,-1 0,0 25,25 0,-25 0,0-1,1 26,24 0,-25-1,25-24,0 25,0-25,25-1,-1 1,1-50,0 1,0-1,0-25,-1 0,-24 1,25-1,0 25,-25-24,25 24,-25 0,0 0,0 50,0 0,0 0,0 0,0 24,0 1,0-1,0-24,0 25,0-25,0 0,25-25,0-25,-25 0,24 0,-24 0,25-24,-25-1,25 25,-25-24,25 24,-25 0,0 0,25 0,-25 50,0 0,0 25,0-26,-25 26,25 0,0-26,0 26,0-25,0 0,0 0,25-25,-25-25,24 0,-24 0,25-25,0 26,-25-26,25 0,-25 26,25-1,-25 0,24 0,-24 50,0 0,0 0,0 24,0-24,0 25,0-26,25 26,-25-25,0 0,25 0,-25-1,25-24,0 0,-1-24,1 24</inkml:trace>
  <inkml:trace contextRef="#ctx0" brushRef="#br0">15999 14709,'-25'0,"25"25,0 0,0 24,0 1,0 0,0 24,0 25,-25-24,25-1,0 0,0 1,0-1,0-24,0 0,0-26,0-48,25-26,-25 25,0-24,25-26,-25 25,25 1,-25-26,25 26,-1 24,1-25,-25 26,25 24,0 0,0 24,-1 1,-24 0,0 0,0 0,0-1,-24 1,24 0,-25 0,25 0,-25-25,25 24,-25-24,0 25,1-25,-1 0,0 0,0-25,0 25,25 25,25 0,0 0,0 25,0-26,-1 1,1 0,0 0,0-25,0 25,24-25,1 0,-1-25,1 0,0 0</inkml:trace>
  <inkml:trace contextRef="#ctx0" brushRef="#br0">16718 14759,'0'25,"-24"-25,-1 24,0 1,25 25,-25 24,0-24,1 49,24-25,0 1,-25 24,25-24,0-1,0-24,25-1,-1 1,1-1,0-24,0-25,24 0,-24 0,25-25,-25 1,-1-26,1 0</inkml:trace>
  <inkml:trace contextRef="#ctx0" brushRef="#br0">17066 14908,'-25'0,"25"24,-25 1,25 0,-25 0,0 24,1 26,24-26,-25 26,0-26,0 26,0-25,25 24,-24-24,24-26,-25 26,25-25,25-50,-25 0,0 0,-25-74,50 50,-25-1</inkml:trace>
  <inkml:trace contextRef="#ctx0" brushRef="#br0">16966 15106,'50'-174,"-100"348,125-348,-75 199,0 0,25 0,-25 24,0-24,24 25,-24-1,25 26,-25-26,0 26,25-25,-25-1,0 1,25-1,-25 1,0-25,25 24,-25-24,0 0,0-50,-25 0,0 1,25-1</inkml:trace>
  <inkml:trace contextRef="#ctx0" brushRef="#br0">16892 15304,'-25'0,"50"25,0-25,0 0,-1 0,1 0,25 0,-25-25,24 25,-24 0,0-24,0-1,-50 0,50 0</inkml:trace>
  <inkml:trace contextRef="#ctx0" brushRef="#br0">17289 14883,'0'25,"25"-25,-1 0,1 0,0 0,0 24,0-24,-1 0,1 0</inkml:trace>
  <inkml:trace contextRef="#ctx0" brushRef="#br0">17388 14982,'0'25,"0"0,-25-1,25 1,0 0,0 25,0-26,0 26,0-25,0 24,0-24,0 0,0 0,0 0,0 0</inkml:trace>
  <inkml:trace contextRef="#ctx0" brushRef="#br0">17711 14858,'0'-25,"0"50,24-25,-24 25,25 24,0-24,0 25,0-1,-25 1,24 0,1-1,-25 1,25-1,-25 1,0 0,0-25,-25 24,25 1,-25-25,1 24,-1-24,0 25,0-26,0 1,1 0,-26-50,25 25</inkml:trace>
  <inkml:trace contextRef="#ctx0" brushRef="#br0">18033 15205,'25'0,"0"0,-1 0,1 0,0 0,25 0,-26 0,26 0,-25 0,0 0,-1 0,1-25,0 25,-25 25,-25-25,0 25</inkml:trace>
  <inkml:trace contextRef="#ctx0" brushRef="#br0">18083 15379,'-25'0,"50"0,-1 0,1 0,0 25,0-25,24 0,-24 0,0 0,25 0,-26 0,1 0,0 0,0 0,0 0,-50 0</inkml:trace>
  <inkml:trace contextRef="#ctx0" brushRef="#br0">18777 15131,'0'25,"0"-1,0 1,0 0,0 25,0-26,0 26,0 0,0-25,0 24,0-24,0 0,0 0,0-1,0-48,0-1,0 0,0 0,0 0,0 1,0-1,25 0,-25 0,0 0,0 0,0 1,0-1,0 0,25 0,-25 0,0 1,25 24,-1 0,1 0,0-25,0 25,0 0,-1-25,1 25,0 0,0 0,0 0,-1 0,1 0,0 0,0 0,0 0,-50 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6T21:55:29"/>
    </inkml:context>
    <inkml:brush xml:id="br0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1439 893,'-25'0,"0"25,25 0,-25-1,0 1,25 0,-24 0,-1 0,0-1,25 1,-25 0,0 0,1 0,-1-1,0 1,25 0,-25-25,0 25,1-25,48 0,1 0,0 0,0-25,0 25,-1 0,26-25,-25 25,0 0,24 0,-24 0,25 0,-26-25,1 25,0 0,0 0,0 0,-1 0,1 0,-25-24,-25 24,1 0,-1 0</inkml:trace>
  <inkml:trace contextRef="#ctx0" brushRef="#br0">1389 893,'0'25,"0"0,0-1,0 1,0 0,0 25,0-1,0 1,0 24,-25-24,25-1,0 1,0-25,0 24,0-24,-25 0,25 0,25 0</inkml:trace>
  <inkml:trace contextRef="#ctx0" brushRef="#br0">1563 1389,'-25'0,"50"25,-1-25</inkml:trace>
  <inkml:trace contextRef="#ctx0" brushRef="#br0">2034 769,'0'25,"25"0,-25-1,0 26,0 0,0-1,0 1,0-25,0-1,0 1,0 0,25-50,-1 0,-24 1,25-1,0 0,0 0,24 0,-49 1,25-1,0 25,-25-25,25 25,-25 25,-25 0,25-1,-25 1,-74-99,74 123,0-24</inkml:trace>
  <inkml:trace contextRef="#ctx0" brushRef="#br0">1935 1389,'0'0,"25"0,-1 0,-24-25,25 25,0-25,25 1,-26 24,1-25,0 0,25 25,-26-25,1 25,0-25,0 1,0 24,-1-25,-48 0</inkml:trace>
  <inkml:trace contextRef="#ctx0" brushRef="#br0">2208 1042,'-25'0,"25"-25,0 50,0 0,0-1,0 1,0 25,0-1,0 1,-25 0,25-1,0-24,-25 25,25-1,-25-24,25 25,-24-26,24 1,0 0,-25-25,0-25,25 0,0 1,0-26,0 0,0 26,25-26,-25 25,25 0,-25 1,24-1,1 25,0 0,0 0,-25 25,25-1,-1-24,1 25,0 0,-25 0,25 0,0-1,-1 1,1-25,-25 25,0 0,0-50</inkml:trace>
  <inkml:trace contextRef="#ctx0" brushRef="#br0">2431 1017,'25'-25,"-1"25,1 0,0 0,0 0,0 0,-1 0,1 0,0 0,-50 25,0-25,1 25,-1 0</inkml:trace>
  <inkml:trace contextRef="#ctx0" brushRef="#br0">2456 1166,'24'0,"1"0,0 0,0 0,0 0,-1 0,1 25,-50-1,1 1,24 0,-25 0,0-25,25 25,-25-1,0 1,1 0,-1 0,50-25,-1 0,-24-25,25 25,0 0,0-25,0 25,-1 0,1-25,0 25,0 0,-75-24</inkml:trace>
  <inkml:trace contextRef="#ctx0" brushRef="#br0">2431 1091,'0'25,"0"0,0 0,0 24,0-24,0 25,0-25,0 24,0-24,0 25,0-26,0 1,-25 0,25 0,0 0,0-1,25-48,0 24,-1-25,1 25,0 0,0 0,0 0,-1 0,1 0,0-25,0 25,0 0,0 0,-1 0,-24-25</inkml:trace>
  <inkml:trace contextRef="#ctx0" brushRef="#br0">2877 967,'25'0,"0"-24,0 48,0-24,-1 25,1-25,-25 25,0 0,0 0,0-1,0 1,-25 0,25 0,-24 0,-1-1,25 1,25-25,-1 0,1 0,0 25,-25 0,0 0,0-1,-25-24,25 25,-25-25,25 25,-24-25,-1 25,0-25,0 0,0-25,25 0,-24 0,24 1,0-1,0-25,-25 25,25-24,0 24,0-25,0 26,0-1,25 0,-25 0,0 50,24 0,-24 0,0 24,0-24,0 25,0-1,0 1,0-1,0 1,0 0,0-1,0 1,0-25,-24 24,24-24,0 0,24 0,-24 0,0-50,0 0,25 0</inkml:trace>
  <inkml:trace contextRef="#ctx0" brushRef="#br0">3101 918,'24'0,"1"0,0 0,0 0,0 25,-1-25,1 0,0 0,-25-25,0 0,-25 25,25-25,0 0,-25 25,1-24,-1 48,25 1,0 0,0 25,0-1,-25-24,25 25,0-1,0 1,-25-25,25-1,0 26,0-25,0 0,25-25,0-25,0 25,-25-25,24 25,1-25,0 25,0-25,0 25,-1 0,1 0,0-24,0 24,-50-25,0 25,0 0,1-25,-1 0,0 0,25 1,-25-1,25 50,0-1,0 1,0 25,0-1,0 1,0 0,0-1,0 1,0-1,0 1,0 0,25-1,-25-24,0 0,0 0,0 0,0-1,-25-24,0-24,25-1,-24 0,-1 25,0-25,25 0,-25 0,0 1,1-1,24 0,-25 0,0 0,50 25,0 0,-1-24,1 24,0 0,0 0,24-25,-24 25,0 0,0-25,0 25,-1 0,1 0,0 0,0-25,0 25</inkml:trace>
  <inkml:trace contextRef="#ctx0" brushRef="#br0">3621 843,'25'-24,"0"24,0 0,0 0,0 0,24 0,-24-25,0 25,0 0,-1 0,-48-50,24 75</inkml:trace>
  <inkml:trace contextRef="#ctx0" brushRef="#br0">3597 1141,'24'0,"1"0,0 0,0-25,0 25,24-25,-24 25,0-24,0 24,0-25,-1 25,1 0,-25-25,25 25,-50 0</inkml:trace>
  <inkml:trace contextRef="#ctx0" brushRef="#br0">3820 893,'0'25,"0"0,0-1,0 26,25-25,-25 24,0 1,0 0,0-1,0 1,0-1,0 1,-25 24,25-49,0 25,0-25,0-1,0 1,0 0,0-50,0-24,0 24,0 0,0-25</inkml:trace>
  <inkml:trace contextRef="#ctx0" brushRef="#br0">3820 1191,'0'0,"-25"-25,25 0,-25 50,1 0,24-1,-25 1,25 25,-25-25,25 24,-25-24,25 0,0 0,25-25,0-25,-25 0,25-25,24 26,-24-26,0 0,0 1,-1-1,1 1,0-26,0 26,0-1,-25 25,24-24,1 24,-25 50,-25-1,25 1,0 0,0 0,0 0,-24 24,48-49,-24 25,25 0,0-25,0 0,0-25,-1 25,1-25,0 0,0 25,0-24,-1 24,-24 24,-24 1,-1 0,0 25,0-26,0 1,-24 0,24 0,0 24,0-24,1 0,-1-25,0 25,50-25,0 0,-1-25,1 25,25-25,-25 0,-1 1,26-1,-25 25,24-25,-24 0,0 25,0-25,0 25,-1-24,1 24,-25-25,-25 25,1 0,-1 0</inkml:trace>
  <inkml:trace contextRef="#ctx0" brushRef="#br0">4142 719,'-24'-24,"24"48,24 1,-24 0,0 25,0-1,0 26,0-26,0 26,0-1,-24-24,24-1,-25 26,25-51,-25 26,0 0,0-1,25-24,-24 0,-1-25,25 25,-25-50,0-25</inkml:trace>
  <inkml:trace contextRef="#ctx0" brushRef="#br0">4192 1290,'0'0,"25"25,0-25,-1 24,1 26,0-25,0 0,0-1,-1-24,1 25,0 0,0 0,0-25,-50 0,0 0</inkml:trace>
  <inkml:trace contextRef="#ctx0" brushRef="#br0">4713 719,'0'-24,"25"48,-1-24,1 0,-25 25,25-25,0 0,-25 25,25-25,0 0,-1 25,-24 0,0-1,-24-48,-1 48</inkml:trace>
  <inkml:trace contextRef="#ctx0" brushRef="#br0">4638 893,'25'25,"-25"0,0-1,0 1,25 0,-25 25,0-26,0 1,25 25,-25-25,0-1,0 1,0 0,0 0,0 0,0-1,0 1,0 0,0 0,0-50,0 0,0 0,0 1,25-26,-25 25,24-24,1 24,-25-25,25 25,0 1,-25-1,25 0,0 25,-25 25,0 0,0-1,0 1,0 0,-25 0,25 0,0-1,0 1,-25-25,25 25,25-50,0 0,-1 25,1-24,0 24,0-25,0 25,-1 0,1 0,-25 25,25-25,-25 24,0 1,0 0,0 0,-25 0,0-1,25 1,-24 0,-1-25,0 0,0 0,25-25,0 0,0 1,0-1,0 0,0 0,0 0,25 1,0-1,0 25,-25-25,24 25,1 0,25-25,-25 25,-1-25,1 25</inkml:trace>
  <inkml:trace contextRef="#ctx0" brushRef="#br0">5407 918,'25'0,"0"0,25 0,-26 0,26 0,0 0,-26 0,26 0,0 0,-26-25,26 25,-25 0,0 0,0 0,-25-25,-25 50,0-25</inkml:trace>
  <inkml:trace contextRef="#ctx0" brushRef="#br0">5655 620,'25'50,"-25"-25,0-1,0 26,0 0,0-1,0 1,0 24,0-24,0 24,0-24,-25 24,25-24,0-1,0 1,0 0,0-1,0 1,0-25,-24-1,24-48,0-1,-25 0,25 0,0-24,0-1,0 0,-25 1,25-1,0 1,-25-1,25 0,0 26,0-1,-25 50,1 24,24-24,-25 25,0-1,0-24,25 25,0-26,-25 1,50-25,0 0,0 0,0-25,24 1,1-26,-25 0,24 26,1-26,-25 25,-1-24,26 24,-25 0,0 0,-50 50,0 0,0 0,0-1,1 1,24 0,-25-25,0 25,0 0,25-1,25 1,0-25,0 0,-1 25,1-25,0 25,0-25,0 25,0-25,-1 24,1-24,0 25,-25-50,-25 1,0 24,25-50</inkml:trace>
  <inkml:trace contextRef="#ctx0" brushRef="#br0">5804 620,'25'25,"0"-25,-25 25,25 0,0-25,-1 0,1 24,0-24,0 25,0 0,-1 0</inkml:trace>
  <inkml:trace contextRef="#ctx0" brushRef="#br0">6276 819,'24'-25,"-24"50,25-25,0 0,-25 24,25-24,-25 25,-25 0</inkml:trace>
  <inkml:trace contextRef="#ctx0" brushRef="#br0">6251 1091,'0'0,"0"25,0 0,0 25,0-26,0 1,0 25,0-25,0-1,0 1,0 25,0-25,0-1,25-24,-25-24,-25-26,25 25</inkml:trace>
  <inkml:trace contextRef="#ctx0" brushRef="#br0">6474 794,'0'0,"25"-25,0 25,-1 0,1 0,0 0,0 0,0 0,-1 25,1-25,-25 25,-25-25,1 0</inkml:trace>
  <inkml:trace contextRef="#ctx0" brushRef="#br0">6548 620,'0'25,"0"0,0 0,0 24,0-24,0 25,0-1,-24 1,24-1,0 1,-25 0,25-26,-25 1,25 0,0 0,-25-25</inkml:trace>
  <inkml:trace contextRef="#ctx0" brushRef="#br0">6400 1166,'24'0,"1"-25,0 25,0-25,0 25,-1-25,1 25,0 0,0-24,0 24,-1 0,1 0,0 24,-50 1,25 0,0 0,-25-25,1 25,-1-1,0 1,0 0,-24 25,24-26,-25 1,25-25,1 25,-1 0,0 0,50-25,0-25,-1 25,26 0,-25 0,0 0,-1-25,1 25,0 0,0 0,-25-25,25 25,-1 0,1 0,0 0,-25-25,25 25,-25-24,0-1,0 0,0 0,0 50,25 0,-1 0,-24-1,25 1,-25 0,25 0,-25 0,25-1,-25 1,25-25,-25 25,25-25,-25 25,0-50</inkml:trace>
  <inkml:trace contextRef="#ctx0" brushRef="#br0">7119 1389,'0'25,"25"0,-50-25</inkml:trace>
  <inkml:trace contextRef="#ctx0" brushRef="#br0">4366 2431,'0'0,"0"-25,0 0,24 0,-48 50,24 0,-25 0,0 24,0 1,0 0,1 24,-1-24,0 24,0 1,0-26,1 1,24 24,-25-49,25 25,-25-26,25 26,0-25,0 0,0-50,25-25,-25 25,0-24,25-1,-25-24,24 24,1-24</inkml:trace>
  <inkml:trace contextRef="#ctx0" brushRef="#br0">4366 2356,'0'-24,"24"48,-24 1,0 0,25 0,-25 0,0-1,0 1,25 0,-25 0,0 24,25 1,-25 0,0-1,25 1,-25 0,24-1,-24 1,0-25,25 24,-25 1,0-25,25-1,-25 26,0-25,25 0,-25-1,-25-24,25-24,0-1,-25 0,25 0,-25 0,1-24,-1-1</inkml:trace>
  <inkml:trace contextRef="#ctx0" brushRef="#br0">4093 2853,'-25'0,"50"24,0-24,-1 0,1 0,0 0,0-24,0 24,-1 0,1 0,0-25,0 25,0 0,-1 0,1-25,0 25,0 25</inkml:trace>
  <inkml:trace contextRef="#ctx0" brushRef="#br0">5159 2902,'25'-25,"0"25,0 0,0 0,-1 0,1 0,0 0,0 0,0 0,-1 0,1 0,25 0,-25 0,-1 0,1 0,25 0,-25 0,-1-24,26 24,-25 0,24 0,-24 0,0 0,25 0,-25 0,-1 0,1 0,25 0,-25 0,-1 0,1 0,25 0,-25 0,-1 0,1 0,0 0,0 0,0-25,-1 25,1 0,0 0,0 0,0 0,-1 0,1 0,0 0,0 0,0 0,-1 0,-73-25,24 25</inkml:trace>
  <inkml:trace contextRef="#ctx0" brushRef="#br0">6375 2704,'0'0,"25"0,-1 25,1-25,0 0,-25 24,25-24,0 25,-1-25,1 25,0-25,-25 25,25-25,-25 25,-25-1,0-24,0 25,-24 0,-1 25,-24-26,-1 26,1-25</inkml:trace>
  <inkml:trace contextRef="#ctx0" brushRef="#br0">5407 2084,'0'24,"-24"-24,24 25,-25-25,25 25,-25 0,0-25,0 25,25-1,-24 1,-1-25,25 25,-25-25,50 0,0-25,-1 0,1 1,25-1,-25 0,-1 0,1 25,0 0,0-25,0 50,-25 0,-25 0,0 0,0 24,0-24,1 0,-1 24,0-24,0 0,0 0,1-25,24 25,0-50,24 25,1-25,0 25,-25-25,25 25,0 0,-1 0,-24 25,0 0,0 0,0-1,0 1,0 0,-24 0,24 0,-25-50,25 0</inkml:trace>
  <inkml:trace contextRef="#ctx0" brushRef="#br0">5581 1984,'25'0,"0"0,-25 25,24-25,1 0,-25 25,25-25,-25 25,-25-25</inkml:trace>
  <inkml:trace contextRef="#ctx0" brushRef="#br0">5507 2208,'24'24,"1"-24,0 0,-25-24,25 24,0 0,24-25,-24 25,0 0,0-25,-1 25,1 0,0 0,0 0,0 0,0 0,-50 25,0-25,25 25,-25-25,0 24,0-24,1 0,24 25,-25-25,25 25,0 0,0 0,0-1,25 1,-25 0,0 25,0-26,0 26,24 0,-24-26,0 1,0 25,0-25,0 0,0-1,0 1,-24-50,-1 25,0 0,0-24,0 24,1-25,-26 0,25 0,0-25,-24 26</inkml:trace>
  <inkml:trace contextRef="#ctx0" brushRef="#br0">7193 2431,'0'0,"0"25,0-1</inkml:trace>
  <inkml:trace contextRef="#ctx0" brushRef="#br0">7392 2332,'-25'0,"0"24,0 1,1 0,-1 0,0 0,0-25,25 24,-25 1,1-25,-1 25,0 0,50-50,0 25,-25-25,24 25,1-25,0 25,0-24,0 24,-1 0,1 0,0 0,0 0,0 24,-1 1,-48 0,24 0,-25 24,0-24,0 0,0 25,-24-25,24 24,0-24,-24 0,24 0,25-50,25 0,-25 0,24 0,1 25,0-24,0-1,0 0,-1 25,1 0,0 0,0 0,0 0,-25 25,0 0,0-1,0 1,0 0,0 0,0 0,-25-1,25 1,-25 0,0 0,25 0,0-50,0 0,0-25,25 1,-25-1</inkml:trace>
  <inkml:trace contextRef="#ctx0" brushRef="#br0">7615 2208,'25'0,"0"24,-1-24,-24 25,25-25,0 0,0 0,-25 25,25-25,-1 0,-48 25,-1 0</inkml:trace>
  <inkml:trace contextRef="#ctx0" brushRef="#br0">7541 2505,'24'0,"1"0,0-25,0 25,0 0,-1 0,1-24,0 24,0-25,0 25,-1 0,1 0,0-25,0 25,-50 25,0-25,0 25,1-25,-1 0,25 24,-25 1,25 0,0 0,0 0,0 24,0-24,0 25,0-25,0 24,0 1,0-1,0 1,0-25,0 24,0-24,0 0,0 0,0 0,0-1,-25-24,0-24,25-1,-24 0,-1 25,25-50,0 26,-25-1,25-25,0 1</inkml:trace>
  <inkml:trace contextRef="#ctx0" brushRef="#br0">8062 2356,'24'-24,"1"24,0 0,0 0,0 24,-1-24,-24 25,-24 0,24 0,-25 0,0-1,0 1,0 0,1 0,24 0,24-25,1-25,0 25,0 0,0 0,-1 25,-24-1,0 1,-24-25,24 25,-25 0,0 0,0 0,0-25,1 24,-1-24,0 25,0-25,0 0,25-25,-25 1,25-1,0-25,0 25,0 0,25-24,-25 24,0 0,0 0,25 1,-25 48,25-24,-25 25,0 25,0-25,0 24,0 1,0 0,0-1,0 1,0-1,-25 1,25-25,0 0,0-1,0 1,25-25,-25-25,0 1,0-1,25-25,-25 25,25-24,-25-26,24 1,1-1,0 1,0 0,0 24,-1-24,1 49,-25-25,25 25,0 25,-25-24,0 48,25 1,-25 0,24 0,1 0,0-25,0 0,0 0,-1 0,1 0,0-25,0 25,0 0,-1-25,1 25,0 0,-50 25,0 0,1-1,-1-24,0 25,0 0,-24 0,24 0,0-1,0-24,25 25,-25-25,25 25,0 0,-24 0,24-1,0 1,24 0,-24 0,0 0,-24 0,24 24,0-24,0 0,0 24,0-24,0 0,24-25,-24-25,0 0,0-49,0 49</inkml:trace>
  <inkml:trace contextRef="#ctx0" brushRef="#br0">8458 2505,'25'0,"-25"25,0 0,0 0,0-1,0 26,0-25,0 25,0-26,0 26,0 0,0-26,0 26,0-25,0 0,25-1,-25 1</inkml:trace>
  <inkml:trace contextRef="#ctx0" brushRef="#br0">8682 2505,'24'-25,"1"25,0-24,0 24,24-25,-24 25,0 0,25-25,-26 25,1 0,0 0,0 0,0 0,-50 25,0-25,0 0,0 25</inkml:trace>
  <inkml:trace contextRef="#ctx0" brushRef="#br0">8880 2282,'0'-25,"0"50,0 0,0 0,25-1,-25 26,0 0,0-1,0 1,0 24,0 1,0-26,0 26,0-26,-25 26,25-26,0-24,0 0,0 0,0 0,0-50,0 0,0 0,-25 0,25-24,0 24,0-25,-25 1,25-1,-24 25,24 1,-25-1,0 25,0 0,0 25,25-1,-24 1,24 0,0 0,-25 0,25-1,25-24,-1-24,1-1,0 0,0-25,24 1,-24-1,0 0,25 1,-1-1,-24 1,0-1,25 0,-26 1,1-1,-25 25,25 1,-25-1,-25 0,25 50,0 0,0-1,0 26,0-25,0 0,25-1,-25 1,0 0,0 0,25 0,0-25,-25-25,24 0,-24 0,25 0</inkml:trace>
  <inkml:trace contextRef="#ctx0" brushRef="#br0">9327 2158,'0'25,"0"0,0-1,-25 1,25 0,0 0,-25 0,0-1,25 1,-25-25,1 25,-1 0,0 0,0-1,0 1,1-25,24 25,-25-25,25 25,-25-25,0 25,50-50,0 25,-25-25,25 25,-1-25,1 0,0 25,-25-24,25 24,0 0,-1 0,1 0,-50 0,25 24,-24 1,-1-25,25 25,-25 0,0-25,0 25,1-25,24 24,-25-24,50 0,-1 0,1 0,0 0,-25-24,25 24,0 0,-1 0,1 0,0 0,0 0,-50 24,0 1,0-25,1 25,-1 0,0 0,0 0,-24-1,24 1,-25 0,25 0,0-25,1 25,-1-1,50-24,-1-24,1 24,0-25,0 0,0 0,24 0,1 1,-25-1,24 0,1 0,-25 25,24-25,-24 25,0 0,0 0,0 0,-1 0,-24 25,0 0,0 0,-24 0,-1-1,0 1,0 0,0 0,1 0,-1-1,0-24,0 25,0-25,1 0,-1-25,25 1,0-1,0 0,0-25,0 1,0 24,0-25,25 25,-25 1,24 48,-24 26,25-25,-25 25,0-1,0 1,0-1,0 26,0-26,0 1,0 0,-25-1,25-24,0 25,-24-26,24 1,-25-25,0-25,25-24,0 24,0-25,0 1,0-1,0-24,25 24,-25-24,0 24,0 25,25 1,-25-1,-25 50,0-1,25 1,-25 25,0-25,25 24,-24-24,-1 0,25 24,0-24,-25-25</inkml:trace>
  <inkml:trace contextRef="#ctx0" brushRef="#br0">9674 2431,'25'0,"-25"25,24-25,1 0,0-25,0 25,0 0,-1 0,1-25,0 25,0 0,-25 25,-25 0,0-25,0 24,1 26</inkml:trace>
  <inkml:trace contextRef="#ctx0" brushRef="#br0">9500 2803,'25'0,"0"0,0-25,-1 25,26-25,0 1,-26-1,26 25,-25-25,0 25,-1-25,1 25,0 0,-25-25,-25 50,-24-25</inkml:trace>
  <inkml:trace contextRef="#ctx0" brushRef="#br0">9674 2580,'0'24,"0"1,0 0,0 0,0 25,0-26,0 1,0 25,0-25,0-1,0 1,0 0,0 0,25-25,-25-25,0 0,24-24,-24 24,25-25,-25 1,25-1,-25 0,25 25,-25-24,0 24,0 0,0 0,25 50,-25 25,0-25,0 24,0 1,0 0,0-1,0 1,0-1,0 1,0 0,0-1,0-24,0 0,0 0,0-1,0-48,0-1,0 0,0-25</inkml:trace>
  <inkml:trace contextRef="#ctx0" brushRef="#br0">10096 2208,'0'-25,"24"25,-24 25,-24-25,24 24,0 1,-25 0,25 0,-25 0,25-1,0 1,-25-25,25 25,0 0,0 0,25-1,0-24,0 0,-1 25,-24 0,0 0,-24 0,-1-1,25 1,-25 0,25 0,0 0,25-25,0 0,-1 0,1 0,0 0,-25 25,25-25,-25 24,0 1,0 25,0-25,0-1,-25 26,25 0,-25-26,25 26,-25-25,1 24,24-24,-25 0,25 0,0 0,-25-1,25-48</inkml:trace>
  <inkml:trace contextRef="#ctx0" brushRef="#br0">10468 3076,'0'25,"-75"-100,50 75</inkml:trace>
  <inkml:trace contextRef="#ctx0" brushRef="#br0">11683 2356,'0'25,"0"0,0 25,25-1,-25 1,0-1,0 26,0-25,0-1,0 1,0-25,0 24,0-24,0 0,0 0,0-50,-25 25,25-25,-25 0,25 0,-25 1</inkml:trace>
  <inkml:trace contextRef="#ctx0" brushRef="#br0">11435 2604,'0'-24,"25"-1,0 25,-1 0,1 0,0-25,0 25,0 0,-25 25,24-25,-24 25,-24-25,24 24,-25 1</inkml:trace>
  <inkml:trace contextRef="#ctx0" brushRef="#br0">11435 2803,'25'0,"0"-25,-1 25,1-25,0 25,0 0,0-24,-1 24,1 24,-50-24,25 25,0 0,-24 0,-1 0,25-1,-25 1,0 0,25 0,-25-25,50-25,0 0,0-24,0 24,-1-25,1 25,0-24,0-1,0 0,-1 1,1 24,0-25,0 26,0-26,-1 25,-24 0,25 1,-25-1,0 0,0 0,0 0,0 1,0 48,0 26,0-25,-25 24,25-24,0 50,0-1,0 0,0 1,0-1,0 26,0-1,0-25,0 25,0-24,0-1,0-24,0-1,25-24,-25 0,0 0,0-50,0 0,0-24,0-1,0 0,-25-24</inkml:trace>
  <inkml:trace contextRef="#ctx0" brushRef="#br0">11956 2480,'25'0,"-1"0,1-24,0 24,0 0,0 0,-25 24,-25 1,0 0,0 0,0 0,1-1,-1 1,0-25,25 25,0 0,25-50,0 25,-1 0,1 0,0 0,0 0,0 0,-1 0,-48 25,24 0,-25 0,0-1,25 1,-25 0,0 0,1 0,-1-1,0-24,25 25,-25-25,50 0,0-25,0 25,-1 0,1-24,0 24,0 0,0-25,-1 25,1 0,0 0,0 0,0 0</inkml:trace>
  <inkml:trace contextRef="#ctx0" brushRef="#br0">12576 2108,'0'-24,"25"-1,0 25,-1 0,1 25,0-25,0 0,0 0,-1 0,1 0,0 0,0 0,0 0,-50 0</inkml:trace>
  <inkml:trace contextRef="#ctx0" brushRef="#br0">12774 2108,'0'0,"-24"0,-1 0,25 25,0 0,-25 0,25 0,0-1,0 1,0 0,0 0,0 0,-25-1,25 1,0 0,0 0,0 0,-25-25,1-25</inkml:trace>
  <inkml:trace contextRef="#ctx0" brushRef="#br0">12378 2232,'-25'0,"50"25,-25 0,0 25,24-26,-24 26,0-25,25 24,-25-24,0 0,0 0,0 24,0-24,0 0</inkml:trace>
  <inkml:trace contextRef="#ctx0" brushRef="#br0">12477 2332,'25'-25,"-1"25,1 0,25-25,-25 25,24 0,1-25,-25 25,24-25,1 25,-1 0,1 0,-25 0,0 0,-1 0,1 0,-25 25,25-25,-25 25,-25 0,0 0,1-1,-1-24,0 25,-25-25,1 25</inkml:trace>
  <inkml:trace contextRef="#ctx0" brushRef="#br0">12551 2282,'25'0,"-25"25,0 0,25-1,-25 26,0-25,0 0,25-1,-1-24,1-24,0-1</inkml:trace>
  <inkml:trace contextRef="#ctx0" brushRef="#br0">12948 2108,'-25'0,"25"25,-25 0,1 25,-1-26,0 26,0 0,0-1,-24 1,24-1,-25 1,1 24,-1-24,1 25,-1-26,0 1,26-1,-26 1,25-25,0 0,1-25,24-25,0 0</inkml:trace>
  <inkml:trace contextRef="#ctx0" brushRef="#br0">12799 2456,'0'0,"25"24,0 1,0 0,-1 0,1 0,0-1,0 1,0-25,-1 25,-24 0,25-25,-25 25,-25 0,1-25,-1 0</inkml:trace>
  <inkml:trace contextRef="#ctx0" brushRef="#br0">12675 2629,'25'-25,"0"25,0 25,-1-25,1 0,0 25,0 0,-25 0,-25 0,25-1,-25-24,0 25,1 0,-1-25,0 25,0-25,0 25,50-25,0-25,0 25,0 0,-1 0,-24 25,25-25,0 0,-25 24,25-24,-25 25,-25-25,0 25,0-25,1 25,-1-25,0 25,0-25,0 0,1 0,-1 0,50 0,-1 0,1 0,0 0,0 0,0 24,-1-24,26 0,-25 0,0 0,-1 0,1 0,0 0,0 0,0 0,-1-24</inkml:trace>
  <inkml:trace contextRef="#ctx0" brushRef="#br0">13444 2356,'0'-24,"0"48,-25-24,25 25,-24-25,24 25,-25-25,0 25,0 0,0-25,50 0,0 24,0-24,0 0,-25 25,-25-25,25 25,-25 0,25 0,-25-1,0 1,1 0,24 0,-25-25,25 25,25-25,-1 0,1 25,0-1,-25 1,0 0,0 0,0 0,-25-1,25-48,0-1</inkml:trace>
  <inkml:trace contextRef="#ctx0" brushRef="#br0">13593 2183,'25'0,"0"0,-1 0,-24 25,25-25,0 0,0 24,0-24,-1 0,1 25,-50 0,25 0</inkml:trace>
  <inkml:trace contextRef="#ctx0" brushRef="#br0">13568 2431,'25'25,"-25"-50,25 25,0 0,-1 0,1-25,25 25,-25-25,24 25,-24 0,0-25,0 25,-50 25,0-25,0 25,0-25,1 25,-1-25,25 25,0-1,0 1,0 0,0 25,0-26,0 26,0 0,0-1,0 1,0-25,0 24,0 1,0 0,0-26,0 1,0 0,0 0,-25-25,0 0,0-25,1 25,-1-25,0 0,0 1,0-1,1-25,-26 1,25-1</inkml:trace>
  <inkml:trace contextRef="#ctx0" brushRef="#br0">14064 2232,'25'0,"0"25,0 0,-1-25,1 25,0-25,0 25,0-25,-1 0,-24 24</inkml:trace>
  <inkml:trace contextRef="#ctx0" brushRef="#br0">14089 2406,'0'25,"25"0,-25-1,0 1,0 0,0 0,25 0,-25-1,0 1,0 25,0-25,0 0,0-1,0 1,0 0,0 0,0 0,0-1,-25-24,25-24,25-1,-25 0,0 0,0 0,24 1,-24-26,25 0,0 25,0 1,0-26,-1 25,1 0,0 25,0 0,-25 25,0 0,0 0,0 0,-25-1,25 1,-25 25,25-25,0 0,-25-25,25 24,25-48,0 24,-25-25,50 0,-25 0,-1 0,1 25,0-25,0 25,0 0,-1 0,-24 25,0 0,-24 0,24 0,-25 0,0-1,25 1,-25 0,0 0,1 0,24-50,0 0,24-25,-24 26,25-1,0-25,-25 25,25-24,0 24,-1-25,26 1,-25 24,0-25,24 25,-24-24,25 24,-26 0,1 0,0 25,0-24,-25 48,0 1,-25-25,25 25,-25 0,25 0,-25-1,1 1,24 0,0 0,0 0,24-25,1 0,0 0,25-25,-1 25,1-25,-25 0,24 25,1 0,-1-25,-24 25,0 0,0 0,-50 25,25 0,-25-25,0 25,1-25,-1 25,0-25,0 0,0 0,1 0,24 24,0 1,0 0,24 25,-24-1,-24 1,24 0,0-1,0 26,0-26,0 1,0-1,24 1,-24 0,0-26,0 1,-24-50</inkml:trace>
  <inkml:trace contextRef="#ctx0" brushRef="#br0">15503 2208,'0'24,"25"1,-25 0,25 0,-1-25,1 25,0-25,0-25,0 0,-1 0,1 25,0-25,0 1,0 24,-25-25,-25 25,0 25,0-1,0-24,1 25,-26 0,25 0,0 0,-24-1,24-24,-25 25,26 0,-1-25,0 0,25 25,25-25,0-25,-1 25,26 0,-25 0,0 0,24-25,1 25,-25 0,24 0,-24-25,0 25,0 0,-1 0,1-24,-50 24,25-25,-24 25,-1 0</inkml:trace>
  <inkml:trace contextRef="#ctx0" brushRef="#br0">15652 2034,'0'-25,"0"0,0 50,0 0,0 0,0 24,0 1,0 0,0-1,0 1,0-1,0 1,0 0,0 24,0-24,0-1,-25-24,25 25,0-25,0-1,0-48,0-1,0-25,0 0,25 26</inkml:trace>
  <inkml:trace contextRef="#ctx0" brushRef="#br0">15726 2356,'0'-24,"-25"48,1-24,24 25,-25 0,25 0,-25 0,0-1,0 1,1 0,-1 25,0-26,0 1,0 0,25 0,-24-25,48 0,1 0,0-25,0 25,24-25,-24 0,0 25,0-24,24 24,-24 0,0 0,-25 24,0 1,-25 0,25 0,-25 0,1 0,-1-1,0-24,0 25,0 0,1-25,-1 25,0 0,50-25,0 24,-1 1,1 0,-25 0,25-25,-25 25,25-1,-25 1,25-25,-25 25,0 0,0-50</inkml:trace>
  <inkml:trace contextRef="#ctx0" brushRef="#br0">15776 2679,'-25'25,"25"0,0-1,0 1,-25 0,0 25,25-26,-24 26,-1 0,0-26,0 1,25 25,-49-25,24-1,0 1,0-25,0 0,1 0,24-25,-25 1,25-1,25-25,-25 25,24-24,-24-1,50 1,-25 24,0-25,24 1,1 24,-1-25,1 25,0 0,-1 1,1 24,-25-25,24 25,-24 0,25 25,-26-25,1 24,-25 1,25 0,-25 0,0 0,0 0,-25-1,25 1,-25 25,1-25,-1-1,-25 1,25-25,1 25,-1 0,-25-25,25 25,1-50,-1 25,25-25,0 0,0 0,25 1,-1-1,1 25,0 0,0 0,24 25,-24-25,0 24,0 1,0-25,-1 25,1 0,0-25,-25 25,25-25,-50 0,0 0,0-25,1 25</inkml:trace>
  <inkml:trace contextRef="#ctx0" brushRef="#br0">16495 2456,'0'-25,"0"0,25 25,0-25,0 25,-1-25,1 25,0 0,25-24,-26 24,1 0,0 0,0 24,0-24,-1 25,-24 0,-24-25,24 25,0 0,-25-25,25 24,-25 1,0 0,0-25,1 25,24 0,-25-25,0 0,0 0,0-25,25 0,0 0,0 0,25 50,-25 0,0 0,0 0,0 24,0 1,-25-25,25 24,0-24,0 0,0 0,0 0,25-25,0-25,-25 0,25 0,0 0,-1 1,1-26,0 25,25 0,-26-24,1 24,25 0,-25 0,-1 0,1 25,0-24,0 24,0 0,-1 0,1 0,-25 24,25-24,-25 25,-25-25,25 25,0 0,-25 0,1-1,-1 1,0 0,0 0,0 0,1 0,-1-25,0 0,0 0,0-25,25 0,0 0,0 50,25 0,-25 0,0-1,0 26,0 0,0-1,0 1,0-1,-25 1,25 0,0-1,0-24,0 25,0-26,0 1,0 0,25-50,-25 0,0 1,0-1</inkml:trace>
  <inkml:trace contextRef="#ctx0" brushRef="#br0">17363 2282,'25'0,"-25"25,25-25,-25 25,25-1,-1-24,-24 25,25-25,-25 25,25 0,-25 0,0-50,25 0</inkml:trace>
  <inkml:trace contextRef="#ctx0" brushRef="#br0">17611 2158,'0'0,"25"0,-50 25,25 0,0-1,0 26,-24 0,24-1,-25 1,0-1,0 1,0 0,0 24,1-24,-26-1,25 1,25 0,-25-26,25 1,-24 0,24 0,-25-25,25-25</inkml:trace>
  <inkml:trace contextRef="#ctx0" brushRef="#br0">17289 2555,'25'0,"-1"-25,1 25,0 0,25-25,-1 25,1-25,0 1,-1 24,-24-25,25 25,-1 0,1 0,-25 0,-1 0,1 25,0-25,0 24,-25 1,0 0,0 0,0 0,-25 24,25-24,-25 25,0-25,1 24,-1-24,0 25,0-26,0 26,1-25,-1 0,0-1,0-24,0 0,1-24</inkml:trace>
  <inkml:trace contextRef="#ctx0" brushRef="#br0">17636 2604,'25'0,"-25"25,25 0,0 0,-25 0,24-25,1 25,0-1,0-24</inkml:trace>
  <inkml:trace contextRef="#ctx0" brushRef="#br0">18653 2158,'0'-25,"-25"0,25 50,-24 0,24 0,-25 0,0 49,0-24,0 24,0 0,1 26,-1-51,0 26,25-26,-25 1,25 0,0-26,-25 1,25 0,25-25,-25-50,-25-24,50 0</inkml:trace>
  <inkml:trace contextRef="#ctx0" brushRef="#br0">18678 2084,'0'0,"0"-25,0 50,25-25,-25 24,0 1,0 25,0-1,25 1,-25 24,0-24,0 24,24 1,-24-26,0 26,0-25,25-1,-25 1,0-1,0-24,0 0,0 0,0 0,-25-25,25-25,-24 0,-1 0,25 0,-25-24,0 24,0 0,1-24,-1 24,0 0,0-25,-25 50,26-25,24 1,-25 24,50-25,-1 25,1 0,0-25,0 25,0 0,0-25,-1 25,26-25,-25 25,0 0,-1-24,26-1,-25 25,0-25</inkml:trace>
  <inkml:trace contextRef="#ctx0" brushRef="#br0">19224 2108,'24'25,"-24"0,25-25,0 25,0-25,-25 25,25-25,-1 24,-24 1,-24-25,-1 0</inkml:trace>
  <inkml:trace contextRef="#ctx0" brushRef="#br0">19075 2307,'0'25,"0"-1,25 1,-25 0,0 0,0 0,0-1,0 26,0-25,0 0,0-1,0 26,0-25,0 0,0 0,0-50,0 0,0 0,0 0,24 0,-24 1,0-1,0 0,25 25,-25-25,25 25,-25-25,0 1,25 24,-25-25,25 0,-1 0,-24 0,25 25,0-24,0 24,-25-25,25 25,-1 0,-24 25,25-25,-25 24,0 1,25 0,-25 0,0 0,0-1,-25 1,25 0,0 25,-25-26,1 1,24 0,-25-25,25 25,-25-25,25 25,-25-25,25-25,0 0,0 0,25 0,-25 1,0-1,25 0,0 0,-25 0,24 1,1 24,0-25,0 0,0 25,-1 0,1 0,0 25,0-25,0 25,-25-1,25 1,-25 0,0 0,0 0,0-1,0 1,-25 0,25 0,-25-25,0 25,0 0,0-25,1 24,-1-24,0 0,0-24,25-1,0 0,25 0,-25 0,25-24,-25 24,25 25,-1-25,1 0,0 0,0 25,0-24,-25-51,25 50</inkml:trace>
  <inkml:trace contextRef="#ctx0" brushRef="#br0">19844 2133,'25'-25,"-1"25,1 25,0-25,0 0,0 0,-1 0,1 0,0 0,0 0,-25 25</inkml:trace>
  <inkml:trace contextRef="#ctx0" brushRef="#br0">19819 2381,'25'0,"0"0,-1-25,1 25,25 0,-25-24,-1 24,1-25,0 25,0 0,0-25,-1 25,-24-25,-24 25,-1 0</inkml:trace>
  <inkml:trace contextRef="#ctx0" brushRef="#br0">20042 2208,'-25'-25,"25"50,-24-25,24 24,0 1,0 25,0-1,-25 1,25 24,0 1,-25-26,25 26,-25-1,25-24,0 0,-25-1,25 1,0-25,0-1,25-48,-25-1,0 0,25-25,-25 1,0-1,25 1</inkml:trace>
  <inkml:trace contextRef="#ctx0" brushRef="#br0">20017 2356,'0'0,"0"-24,-24-1,24 50,0-1,-25 1,0 25,25-25,-25 24,0 1,1-1,24-24,-25 25,25-25,-25 0,50-25,0-25,-1 0,1-25,25 1,-25-1,-1-24,26 24,-25 0,24-24,-24 24,0-24,0 24,0 26,-1-1,-24 0,25 25,-50 25,25 0,0 24,-24-24,24 0,0 0,0-1,0 1,24 0,1-25,0 0,0 0,0 0,-1-25,1 25,0-25,0 25,0 0,-1 0,1 0,-50 25,1-25,24 25,-25 0,-25 0,25-1,1 1,-26 0,25 25,-24-26,24 1,-25 0,50 0,-25-25,1 25,48-1,1-24,0 0,0-24,0 24,-1-25,26 0,-25 0,24 0,-24 1,25 24,-25-25,-1 0,26 25,-50-25,25 25,0-25,-50 25</inkml:trace>
  <inkml:trace contextRef="#ctx0" brushRef="#br0">20439 2034,'0'25,"0"0,0-1,0 26,0 0,0 24,-25-24,25-1,-25 26,1-26,24 26,-25-26,0 1,0 0,-24-26,24 26,0-25,0 0,0-25,1 0,-1-25,25 0</inkml:trace>
  <inkml:trace contextRef="#ctx0" brushRef="#br0">20464 2629,'0'0,"25"0,-1 25,1 0,-25 0,25 0,0-1,0-24,-1 25,1 0,0-25,0 25,0-25,-25 25,-50-50</inkml:trace>
  <inkml:trace contextRef="#ctx0" brushRef="#br0">20910 2902,'-24'0,"-1"-49,0 24</inkml:trace>
  <inkml:trace contextRef="#ctx0" brushRef="#br0">1414 4242,'0'-25,"25"25,-25 25,0-1,0 1,0 0,0 0,-25 24,25 1,-25-25,25 24,0-24,-25 0,25 0,0 0,0-1,0-48,25 24,0 0,-25-25,25 25,-1 0,1 0,0 0,0 0,0 25,-1-25,1 24,-25 1,25 0,-50 0,25 0,-25-1,25 1,-24 0,-1 0,0 0,0 0,0-1,1-24,-1 0,25 25,-25-25,0-25,0 1,1-1,24 0,0-25,-25 1</inkml:trace>
  <inkml:trace contextRef="#ctx0" brushRef="#br0">1439 4316,'24'0,"1"0,0 0,0 0,0 0,-1 0,1 0,0 0,0 0,0 0,0 0,-1 0,1 25</inkml:trace>
  <inkml:trace contextRef="#ctx0" brushRef="#br0">1910 4638,'0'25,"25"-25</inkml:trace>
  <inkml:trace contextRef="#ctx0" brushRef="#br0">2530 4068,'25'-25,"0"25,-25 25,0 0,0 0,-25-25,25 24,-25 1,25 0,-25 0,0 0,1-1,24 1,-25 0,0 0,0 0,0-1,1-24,48 0,1-24,0-1,0 25,0 0,-1 0,1 0,0 0,0 0,-25 25,25-25,-25 24,-25 1,25 25,-25-25,25 24,-25-24,0 0,1 0,-1-1,0 1,0-25,25-25,25 25,-25-24,25 24,-25-25,25 25,-1 0,1 0,-25 25,25-1,-25 1,0 0,0 0,0 24,-25-24,25 0,0 25,0-25,-25-25,25 24,0-48,25-1,-25 0,0-25,25 1,-25-1</inkml:trace>
  <inkml:trace contextRef="#ctx0" brushRef="#br0">2654 4316,'25'-25,"0"25,0-25,-1 25,1 0,0 0,0 0,0 0,-1-24,1 24,0 0,0 0,-25 24,-25-24,0 25</inkml:trace>
  <inkml:trace contextRef="#ctx0" brushRef="#br0">2679 4589,'-25'0,"25"25,25-25,0 0,0-25,-1 0,1 25,0-25,25 0,-26 1,1-1,0 0,25 0,-26 0,1 1,-25-1,25 25,-25-25,0 0,-50 0,26 1</inkml:trace>
  <inkml:trace contextRef="#ctx0" brushRef="#br0">2753 4043,'25'0,"-25"25,0 0,25 24,-25-24,25 25,0 24,-25-24,24 24,1 1,0-26,0 26,-25-1,25-24,-1-1,-24 1,25 0,-25-26,25 26,-25-25,25-50,-25 0,0 0,0-24</inkml:trace>
  <inkml:trace contextRef="#ctx0" brushRef="#br0">3150 4390,'-25'25,"1"-25,24 25,-25 0,25 0,-25 24,0-24,0 0,1 24,-1-24,0 0,0 0,0 0,1-1,-1 1,0-25,0 0,25-25,0 1</inkml:trace>
  <inkml:trace contextRef="#ctx0" brushRef="#br0">2803 4018,'25'0,"-25"25,25-25,-1 0,1 25,0 0,0-25,0 25,-1-25,1 24</inkml:trace>
  <inkml:trace contextRef="#ctx0" brushRef="#br0">3299 4291,'-25'25,"25"0,0 0,0-1,0 1,0 0,0 0,0 0,0-1,0 1,0 0,25-25,0-25,0 0,-25 1,24-1,1 0,0 0,0 25,0-25,-1 1,1-1,0 25,-50 0</inkml:trace>
  <inkml:trace contextRef="#ctx0" brushRef="#br0">3448 4118,'0'-25,"0"50,0-1,0 26,0-25,0 24,25 26,-25-26,0 26,-25-1,25 1,0-26,0 26,0-1,0-24,0-1,0 1,0-25,0 0,0-50,0 0,25 0,-25-24,0-1,0 0,0-24,24-1,-24 26,0-26,0 1,25 24,-25 1,25-1,-25 25,25 25,0 25,-1 0,1 0,0 0,0-25,0 0,0 0,-1-25,1 25,0-25,0 25,0-25,-1 0,1 25,-25-24,25 24,-25-25,-25 0,0 0,25 0,-24 25,-1-24,0-1,0 25,25-25,-25 50,25 0,0-1,0 26,0-25,0 24,0 1,0 0,0-1,0 1,0-25,0 24,-24-24,24 0,0 0,0-1,0 1,-25-25,0-25,0 1,0-1,0 25,25-25,-24 25,48 0,1 0,0-25,0 25,0 0,0-25,-1 25,1 0,0 0,0 0,0 0,-1 0,1 0,0 0,-25 25,-25 0,25 0,-25-25,1 25,-1-1,-25 1,25 0,1 0,-26-25,25 25,0-25,25 24,-25-24,50 25,0-25,0 0,0 0,0 0,24-25,-24 25,0 0,24 0,-24 0,0 0,0 0,24 0,-24 0,0 0,0 0,-50 25,0-25,25-25,-25 25</inkml:trace>
  <inkml:trace contextRef="#ctx0" brushRef="#br0">4291 4068,'25'0,"0"0,0 0,-1 0,1 0,0 25,0-25,-50 25,25-1,-25 1,25 0,-25 0</inkml:trace>
  <inkml:trace contextRef="#ctx0" brushRef="#br0">4192 4440,'0'0,"-25"25,0 0,25-1,25-24,0 0,-25-24,50 24,-26-25,1 0,25 0,-25 0,-1 1,26-1,-25 25,0-25,-1 0,1 25,0 0,-25 25,-25-25,25 50,-25-26,1 1,-1 25,0-1,-25 1,1 0,24-1,-25-24,26 25,-1-26,25 1,-25 0,50-50,-25 0,25 1,-1-1,1-25,25 25,-25-24,-1 24,1-25,0 26,0-1,0 0,-1 25,1 0,0 25,0 0,0-1,-25 1,24 0,-24 0,0 0,0-1,0 1,0 0,-24 0,24 0,-25-1,0 1,0 0,0 0,1-25,-1-25,0 25</inkml:trace>
  <inkml:trace contextRef="#ctx0" brushRef="#br0">4911 4018,'25'0,"0"0,0 0,0 0,-1 0,1 0,0 0,-50-24,25 48</inkml:trace>
  <inkml:trace contextRef="#ctx0" brushRef="#br0">4812 4291,'0'25,"25"-25,0 0,0-25,-1 25,1 0,0-25,0 25,0-24,-1 24,1 0,0-25,0 25,0 0,-1 0,-48-25,-1 25,0 0,-25-25,26 0</inkml:trace>
  <inkml:trace contextRef="#ctx0" brushRef="#br0">5011 4093,'0'0,"0"-25,0 0,0 50,0 0,0 24,0-24,0 25,0 24,0-24,0-1,0 26,0-1,24-24,-24 24,0-24,0-1,0 1,0-25,0 0,0 0,25-1,-50-48,25-1,0 0,-24 0,-1 0,25 0,-25-24,0 24,0 0,1-24,-1 49,0-25,0 0,0 0,50 0,0 25,0-24,0-1,-1 0,1 0,25-24,-25 24,-1-25,26 25,-25-24,-25-26,25 51,24-1</inkml:trace>
  <inkml:trace contextRef="#ctx0" brushRef="#br0">5259 3870,'-25'-25,"50"50,-25-1,0 26,24-25,-24 0,0 24,0-24,0 0,0 0,0-1,0 1,0 0,0-50,0 0,0 1,0-1,0 0,25 0,-25 0,0 1,0-1,0 0,25 25,-25-25,25 25,-25-25,25 25,-1 0,1 25,0-25,-25 25,0 0,0 0,-25-25,25 24,-25 1,1 0,-1 0,0 0,0-1,25 1,-25-25,50 0,0 0,0 0,0 0,-1 0,1 0,-50 25,1 0,24 0,-25-1,0-24,25 25,-25 0,25 0,-25-25,50 25,-25-1,25 1,0-25,-25 25,0 0,25-25,-25 25,0-1,0 1,-25 0,25 0,-25-25,25 25,-25-25,0 0,1 0,-1 0,0 0,25-25,0 0,0 0,25 25,0-25,-1 25,1-24,0 24,0 0,0 0,-1 0,1 0,0 24,0-24,-25 25,0 0,-25 0,0 0,25-1,-25 1,-24 0,24 0,-25 0,26-1,-1 1,0-25,0 25,0-25,50 0,0 0,0 0,0-25,-1 25,1 0,0 0,0 0,0-25,-1 25,1 0,25 0,-25 0,-1 0,1 0,0 0,-25-24</inkml:trace>
  <inkml:trace contextRef="#ctx0" brushRef="#br0">5879 4043,'0'-25,"0"50,0 0,-25 0,25 0,-25-1,25 1,-25-25,25 25,-25-25,1 25,24 0,-25-25,50 0,-25-25,24 25,1 0,0-25,0 25,0 25,0 0,-50-1,25 1,-25 0,25 0,-25 24,0-24,0 25,1-25,-1-1,25 1,-25-25,50 0,0 0,-25-25,24 25,1 0,0 0,-25 25,25 0,-25 0,0 0,0-1,0 1,-25 0,25 0,0 0,0-1,-25 1,25-50,0 1,25-26,-25 0,25 1,-25-1,25 1,-25-1,25-24,-1 24,-24-24,25 24,0 0,0 26,0-1,-1 0,1 25,-25 25,25 24,-25-24,0 25,0-25,0 24,0 1,-25 24,25-24,0-1,0 1,0-25,0 24,-25 1,25-25,0-50,0 0,0 0,-24-49,24 49</inkml:trace>
  <inkml:trace contextRef="#ctx0" brushRef="#br0">6176 4118,'25'-25,"0"0,0 0,0 25,-1 0,-24 25,0 0,0 0,0-1,-24 1,24 0,0 25,0-26,0 1,0 25,0-1,0 1,0 0,0-1,0 1,0-25,0 24,0 1,24-25,-24-1,0 1,0 0,0 0,0 0,-24-50,-1 0,25 0,-25 0,25-24,-25-1,25 25,-25-24</inkml:trace>
  <inkml:trace contextRef="#ctx0" brushRef="#br0">6077 4366,'25'0,"0"0,0 0,-1 0,1 0,-25-25,25 25,0 0,0 0,-50 25,-25-50,25 25</inkml:trace>
  <inkml:trace contextRef="#ctx0" brushRef="#br0">6052 4539,'0'25,"25"-25,-25 25,25-25,0-25,0 25,-1 0,1 0,0 0,0 0,-50 25,0 0,0-1,1 1</inkml:trace>
  <inkml:trace contextRef="#ctx0" brushRef="#br0">5904 4862,'0'0,"0"25,0-1,24-24,1 0,0-24,0 24,24 0,1-25,0 0,-26 25,26-25,0 25,-1-25,-24 25,25 0,-26-25,26 25,-25 25,0-25,-25-25</inkml:trace>
  <inkml:trace contextRef="#ctx0" brushRef="#br0">6821 3919,'-25'-25,"1"25,24 25,0 0,0 0,0 0,24-25,-24 24,25-24,0 0,0 0,0 0,0 0,-1 0,1-24,0 24,0 0,0 0,-50 24,0-24,0 25,0 0,1 0,-26 24,25 1,0-25,0 24,1 1,24 0,-25 24,0-24,25-1,0 1,0-25,-25 24,25-24,0 25,0-26,25 1,-25-50,0 1,0-1,25 0,-25-25,25 26,-25-26,24 25,-24-24,25-1,-25 0,25 1,0 24,0 0,0 0,-1 1,1-1,0 25,0-25,0 25,-1 0,1-25,0 25,0 0,0 0,-1 25,-24 0,0 0,0-1,0 1,-24 0,24 0,0 24,0-24,0 25,0-25,0 24,0-24,0 25,0-26,0 26,0-25,0 0,0-1,24 1,-24 0,-24-25,-1 0,25-25,-25 25,0-25,0 1,1-1,-1 0,25 0,-25 0</inkml:trace>
  <inkml:trace contextRef="#ctx0" brushRef="#br0">6846 4465,'0'-25,"25"25,0-25,0 25,-1 0,1-25,0 25,0 0,0 0,-1 0,1 25,-50-25,25 25,-24 0,-1-25</inkml:trace>
  <inkml:trace contextRef="#ctx0" brushRef="#br0">6921 4564,'0'25,"0"-50,24 25,1-25,-25 0,25 25,0-24,-25-1,0 0,25 0,-25 0,0 1,0-1,0 0,0 0,0 0,-25 25,25 25,0 0,-25 0,25 24,0 1,-25 24,25-24,0 0,-25-1,25 1,0-25,-24 24,24-24,0 0,0 0,0 0,24-25,-24-25,0 0,0 0,25 0,-25-24,25 24,-25-25,25 1,-25-1,25 0,-1-24,1 24,-25 1,25 24,0-25,0 26,-25-1,24 25,-24-25,25 25,-25-25,25 25,0 0,0 0,-25 25,0 0,0 0,0-1,-25 1,25 0,-25 0,0 24,25-24,-25 0,1 0,48-25,1-25,0 25,0-25,0 0,24 25,-24-24,0 24,0-25,-1 25,1 0,-25 25,0-1,-25 1,25 0,-24 0,-1 0,0 24,0-24,0 25,1-26,-1 1,25 0,-25 0,25 0,25-50,0 25,-1-25,1 0,0 0,0 25,24-24,-24-1,25 0,-25 0,-1 0,1 1,0 24,-25-25,25 25,-25-25,-25 0,25 0,-25 25,0-24,25-1,-24 25,24-25,0 0,-25 0,25 1,-25-1,25 50,0-1,0 1,0 0,0 25,0-1,0 1,0-1,0 26,0-26,0 26,0-1,0 1,0-1,25 1,-25-1,0 0,0-24,0 0,0-1,0-24,25 25,-25-26,-25 1,25 0,-25-50,25 0,-25 1,0-51,1 26</inkml:trace>
  <inkml:trace contextRef="#ctx0" brushRef="#br0">7937 3969,'0'-25,"25"25,0 25,0-25,0 0,0 25,-1-25,1 0,-25 24,25-24,0 0,-25 25,0 0,-25 0</inkml:trace>
  <inkml:trace contextRef="#ctx0" brushRef="#br0">7913 4093,'-25'0,"50"0,-25 25,0-1,24 1,-24 0,0 0,0 24,0-24,25 0,-25 0,0 24,0-24,0 0,-25 0,25 0,0-1,0-48,0-1,0-25,25 25,-25-24,25 24,0-25,0 26,0-1,-1 0,-24 0,25 25,0 0,0 0,0 25,-25 0,0 24,-25-24,25 0,-25 0,25 0,-25 24,25-24,0-50,25 0,-25 1,25 24,0-25,-1 0,1 0,0 25,0-25,0 25,-25 25,24-25,1 25,-25 0,0 0,0-1,-25 1,25 0,-24 0,-1 0,25-1,-25 1,0-25,0 25,1-25,24-25,0 0,0-24,0 24,24 0,-24 0,25 1,0-1,0 0,-25 0,49 0,-49 1,25-1,25 0,-25 0</inkml:trace>
  <inkml:trace contextRef="#ctx0" brushRef="#br0">8781 3919,'25'25,"-50"0,25 0,-25-25,25 24,-25-24,0 0,1 25</inkml:trace>
  <inkml:trace contextRef="#ctx0" brushRef="#br0">8434 3994,'24'24,"1"-24,0 0,0 0,24 0,1 0,0 0,-1 0,1 0,-1 0,1-24,0 24,-26-25,26 25,0 0,-25 0,-1-25,1 25,0 0,-50 0,0 0,1 0,-1 0,0 0,0 0,0 0,0 0,1 0</inkml:trace>
  <inkml:trace contextRef="#ctx0" brushRef="#br0">8855 3770,'-25'25,"25"0,0 25,-24-1,-1 1,25-1,-25 1,0 0,-24-1,24 26,0-26,-25 1,26-1,-1-24,0 0,25 0,0 0,0-50,25 0,-25 0,25-24,-1 24,1-25,0 25,0-24,-25 24,25 0,-1 0,-24 1,25 24,0 0,-25 24,0 1,0 0,0 25,0-26,-25 26,25 0,0-1,0 1,-25-1,25-24,0 25,0-25,-24 24,24-24,0 0,0 0,0-50,0 0,0 0,24-24,-24-1,25 0,-25 1,25-1,0-24,0 24,-1 1,1-1,0 25,0 0,0 25,-1-24,1 48,0 1,-25 0,-25 0,25 0,0-1,-25 26,1-25,24 24,-25-24,25 0,-25 0,25 0,0-1,25 1,0-25,-25 25,24-25,1 25,0-25,-25 25,0-1,-25-24,25 25,-25-25,25 25,-24-25,-1 25,0-25,0 0,0 0,1 0,-1 0,25-25,-25 0,0 0,25 1,0-1,25 25,-25-25,25 25,0 0,-1 0,-24-25,25 25,25 0,-25 0,-1 0,1 0,0-25,25 25,-25 0,-1 0,1-24,0 24,0 0,0 0,-1 0,-24-25</inkml:trace>
  <inkml:trace contextRef="#ctx0" brushRef="#br0">9351 4043,'25'0,"0"0,0 0,0 0,-1 0,1-25,25 25,-1 0,-24 0,25-24,-1 24,-24-25,25 25,-25 0,-1-25,1 25,-50 25,1-25,-1 0,-25 0,25 0,1 0</inkml:trace>
  <inkml:trace contextRef="#ctx0" brushRef="#br0">9575 3894,'0'-24,"0"48,-25-73,25 74,0-1,0 1,0 0,0 25,0-1,0 1,-25-1,0 1,0 0,1-1,24 26,-25-26,0 1,0-25,0 24,25-24,-24-25,48-25,1 0,-25 1,25-26</inkml:trace>
  <inkml:trace contextRef="#ctx0" brushRef="#br0">9525 4167,'0'-25,"0"50,0 0,0 0,0 0,0-1,0 26,0 0,0-1,-25 1,25-25,0-1,0 1,0 0,0 0,0 0,0-1,25-48,-25-1</inkml:trace>
  <inkml:trace contextRef="#ctx0" brushRef="#br0">9575 4341,'0'0,"24"-25,1 25,0-25,0 25,0-25,-1 25,1 0,0 0,0-24,0 24,-1 0,1 0,0-25,0 25,-50 0,0 0,0 0,1-25,-1 0,0 0,25 1,0 48,0 1,0 0,0 25,25-26,-50 26,25-25,0 24,0 1,-25-25,25 24,0-24,0 0,-25 0,25 0,-24-1,24-48,24-1,1 25,0 0,-25-25,25 25,0 0,-1 0,1-25,0 25,0-25,0 25,-1 0,1-24,0-1,0 0</inkml:trace>
  <inkml:trace contextRef="#ctx0" brushRef="#br0">10145 4192,'0'-25,"-25"50,25 0,0 0,-24 24,24-24,-25 0,25 0,0-1,25-48,-1 24,1 0,0-25,0 25,0 0,-1 0,26 0,-25 0,24 0,-24 0,0-25,0 25,0 0,-1 0,-48 0,-1 0,0-25,0 25,0-25,1 25,24-24,-25-1,25-25,0 1,-25 24,25-25,0 25,0 1,0-1,0 0,0 50,0 0,0-1,0 26,0 0,0-1,0 1,0-1,0 26,0-1,25-24,-25-1,-25 1,25 0,0-1,0-24,25 0,-25 0,0-75,0 25,25 0,-25 1,24-26,-24 0,25-24,-25 24,25 1,-25-26,25 26,-25-26,25 51,-25-1,24 0,-24 0,25 25,-25 25,25-25,-25 25,25-25,0 25,-1-1,26-24,-25 25,0-25,24 0,-24 0,0 0,0-25,-1 25,1-24,0-1,-25 0,0 0,-25 0,25 1,-25-1,1 0,24 0,-25 0,0 1,0-1,0 25,25 25,0-1,0 1,0 0,0 25,0-1,0 1,0-1,0-24,0 25,0-1,0-24,0 0,-24 0,24 0,0-1,-25-24,0-24,0 24,25-25,-25 25,1 0,48 0,1 0,0 0,25 0,-26-25,1 25,0 0,0-25,0 25,-1 0,1 25,-25 0,0 0,-25-1,25 1,-24 0,-1 0,-25 0,25-1,1 1,-26 25,25-25,-24-1,24 1,0 0,50-25,0-25,-1 25,1 0,0-25,0 25,24 0,-24-24,0 24,25 0,-26-25,1 25,0 0,0 0,0 0,-50 25,0-25,0 0,0-25</inkml:trace>
  <inkml:trace contextRef="#ctx0" brushRef="#br0">11460 3746,'0'-25,"25"25,-1 0,1 25,0-25,-25 24,25 1,0 0,-25 0,0 0,-25-25,0 24,0-24,0 25</inkml:trace>
  <inkml:trace contextRef="#ctx0" brushRef="#br0">11286 3944,'-25'0,"25"25,25-25,-25 25,0-1,0 1,-25 0,25 25,0-26,-24 1,24 0,0 0,-25 0,25-1,25-48,-25-1,24 0,-24 0,25 0,-25-24,25 24,0 25,-25-25,25 0,-1 25,1-24,0 24,0 0,0 0,-1 0,1 0,0 0,0 24,0-24,-50 25,25 0,-25 0,25 0,-25-1,0 1,-24 0,24-25,0 25,0 0,1-25,48-25,1 0,0 25,0 25,-25 0,0-1,0 1,0 25,-25-25,25-1,0 1,-25 0,25 0,25-25,0 0,-25-25,25 25,-1-25,1-24,0 24,0 0,-25 0,25 0,-25 1,0-1,0 0,0 0,-25 25,0 0,0 0,0 25,1-25,-1 25,25 24,-25-24,0 0,0 25,-24-1,24-24,0 25,0-26,-24 26,24-25,-25 0,25-1,1 1,-1 0,0-25,25-25,0 0,0 1,25-1,-25 0,25-25,-1 1,-24 24,25-25,0 26,0-1,-25 0,25 25,0 0,-1 0,1 25,0 0,25-1,-26 1,26 0,-25 25,24-26,1 1,0 0,-26 0,26 0,0-1,-1-24,1 25,-25-25,24 0,-24 0,0 0,-25-25,25 1</inkml:trace>
  <inkml:trace contextRef="#ctx0" brushRef="#br0">11956 4068,'25'-25,"-1"25,1 0,0 25,0-25,-25 25,25 0,-25-1,0 1,0 0,-25 0,25 0,-25-1,0 1,25 0,-25 0,1 0,-1-25,0 0,0 0,25-25,0 0,0 0,0 0,0 1,25 24,-25-25,25 25,0 0,-25 25,24-1,-24 1,0 25,0-1,0 1,0-25,-24 24,24-24,0 25,0-25,0-50,24 0,-24 0,0 0,25-24,0-1,-25 1,25-26,0 26,-1-26,-24 26,25-26,0 1,-25 24,25-24,-25 49,0-25,0 26,25 48,-25 1,0 0,0 25,0-1,0 1,25-1,-25 1,0-25,0 24,0-24,0 0,0 0,0 0,24-1,-48-24,24-24,0-1,24 0,-24-25</inkml:trace>
  <inkml:trace contextRef="#ctx0" brushRef="#br0">12303 3894,'0'-24,"0"-1,0 0,25 0,0 25,0 0,-1 0,1 0,0 0,25 0,-26 0,1 0,0 25,0-25,0 0,-1 0,1 25,-25 0,0-1,-25-24,25 25,0 0,-24 0,24 0,-25-1,25 26,-25-25,25 0,-25-1,25 1,-25 0,25 0,-24 0,-1-25,25-25</inkml:trace>
  <inkml:trace contextRef="#ctx0" brushRef="#br0">12378 4068,'0'0,"0"-25,24 25,1-25,0 1,0 24,0 24,-1-24,-24 25,25-25,-25 25,0 0,0 0,0-1,0 1,-25 0,25 0,-24 0,-1-50,25 0,0 0,0 0,0-24,0 24,0-25,0 26,0-26,0 25,0 50,0 0,0 24,0 1,0 0,0 24,0-24,0-1,0 1,0-1,0-24,-25 25,25-25,0-1,-25 1,0-25,1-25,-1 25,25-24,-25 24,25-25,-25 0,50 0,0 25,-25-25,25 25,-1 0,1-24,0 24,25 0,-26 0,1 0,0 0,0 24,0 1,-25 0,-25 0,0 0,0-1,0 1,1 0,-1 0,-25 0,25 24,1-24,-26 0,25-25,25 25,-25-25,50 0,0 0,0 0,0 0,-1 0,26-25,-25 25,24 0,-24 0,0-25,25 25,-26 0,26 0,-25 0,0 0,-1 0,1 0</inkml:trace>
  <inkml:trace contextRef="#ctx0" brushRef="#br0">13047 4713,'25'25</inkml:trace>
  <inkml:trace contextRef="#ctx0" brushRef="#br0">3845 6226,'-25'25,"0"-25,0 25,1-1,-1 26,0 0,25-1,-25 26,0-1,25 0,-25 1,25-1,0-24,0 0,0 24,25-24,-25-26,25 26,0-50,-25 25,25 0,0-1,-1-24,1 0,25 0,-25 0,-1-24,1-1,0-25,0 1</inkml:trace>
  <inkml:trace contextRef="#ctx0" brushRef="#br0">4217 6350,'0'0,"-25"0,25 25,-25-25,25 25,-25-1,1 26,-1-25,0 24,0 1,0 0,1 24,-1-24,25-1,-25 1,0 0,25-1,0-24,0 0,0 0,25-25,-25-25,-25-25,50 1</inkml:trace>
  <inkml:trace contextRef="#ctx0" brushRef="#br0">4118 6424,'0'-24,"24"24,1 24,-25 1,0 0,25 25,-25-1,25-24,-25 25,0-1,0 1,25-1,-25 1,0-25,0 0,0 24,0-24,0 0,0 0,-25-25,0 0</inkml:trace>
  <inkml:trace contextRef="#ctx0" brushRef="#br0">3994 6772,'-25'0,"50"-25,-1 25,1 0,0 25,0-25,0-25,24 25,-24 0,0 0,0 0,-1 0,1-25,0 25,0-25</inkml:trace>
  <inkml:trace contextRef="#ctx0" brushRef="#br0">4490 6226,'-25'25,"25"0,0-1,0 26,0 0,0-1,0 1,25 24,-25 1,0-1,0-24,0 24,0 1,0-26,24 26,-24-26,0 1,0-25,0-1,25 1,-25 0,0-50,0 0,0 1</inkml:trace>
  <inkml:trace contextRef="#ctx0" brushRef="#br0">4713 6251,'0'25,"0"-1,25 1,-25 25,0-1,0 1,0 24,0 1,0-26,0 1,24 24,-24-24,0-25,0 0,0 0,0-1,-24-24,24-24,0-1,0 0,0-25,24 25,-24-24,0-1,0 25,25-24,0 24,-25 0,25 0,0 25,0-24,-1 48,1-24,-25 25,25-25,-25 25,25 0,-25 0,0 24,0-24,0 0,0 0,0-1,0 1,-25 0,25 0,-25 0,0 0,1-1,-1 1,25 0,-25-25,0 25,0-25,0 0,1-25,-1 0,25-24</inkml:trace>
  <inkml:trace contextRef="#ctx0" brushRef="#br0">5060 6201,'0'25,"25"0,-25 0,25-1,0 26,-1-25,1 24,0 1,0-25,0 24,-1 1,-24 0,25-1,-25-24,0 25,0-1,0 1,-25 0,1-1,-1 1,-25-1,-49-24,49 25</inkml:trace>
  <inkml:trace contextRef="#ctx0" brushRef="#br0">5730 6697,'25'0,"-25"-25,24 25,26 0,-25 0,25-24,-26 24,26 0,0 0,24 0,-24 0,-1 0,1 0,24 0,-24-25,-1 25,1 0,0 0,-1 0,1 0,-25 0,24 0,-24 0,0 0,0 0,-1 0,1 0,-50 0,25-25,-24 25,-1-25</inkml:trace>
  <inkml:trace contextRef="#ctx0" brushRef="#br0">6697 6499,'25'0,"0"25,0-25,-1 24,1-24,0 25,0-25,0 25,0-25,-1 25,-48 0,24-1,-50 1,25 0,0 0,-49 0,24-1,1 1</inkml:trace>
  <inkml:trace contextRef="#ctx0" brushRef="#br0">6028 5953,'-25'0,"25"25,-25-25,25 25,-25-25,25 25,-25-1,1 1,-1 0,25 0,-25-25,50 0,0-25,-1 25,1-25,0 0,0 25,0 0,-1 25,-48 0,24 0,0 0,-25-1,0 1,25 0,-25 0,25 0,-25-25,50-25,0 0,0 25,0 0,-25 25,0 0,0-1,0 1,0 0,0 0,-25 24,25-24,0 0,-25-25,25 25,0 0,-50-75,50 25</inkml:trace>
  <inkml:trace contextRef="#ctx0" brushRef="#br0">6152 5854,'24'0,"-24"25,25-25,0 0,0 25,0-25,-25 24,24-24,1 25,-25 0,-25 0</inkml:trace>
  <inkml:trace contextRef="#ctx0" brushRef="#br0">6152 6152,'0'-25,"24"25,1 0,0-25,0 25,0 0,24-25,-24 25,0 0,0 0,-1 0,-24 25,-24-25,24 25,-25-25,0 0,25 25,-25-25,25 24,-25-24,25 25,0 0,0 0,0 24,0-24,0 25,0-25,0-1,25 26,-25-25,0 0,0-1,0 1,0 0,0 0,0 0,-25-25,1 0,-1-25,-25 0,25 0</inkml:trace>
  <inkml:trace contextRef="#ctx0" brushRef="#br0">7813 5854,'-24'0,"-1"0,0 25,25 0,-25-25,25 24,-25 26,1-25,-1 24,25 1,-25-25,0 24,25 1,-25 24,25 1,-24-26,-1 26,25-1,0-24,0 24,0 1,0-1,0 1,0 24,0-25,25 1,-25-1,24 0,-24 1,25-26,0 1,-25 0,25-1,0 1,-1-25,-24-1,25 26,0-50</inkml:trace>
  <inkml:trace contextRef="#ctx0" brushRef="#br0">8210 5705,'0'0,"0"25,0 0,0-1,0 1,0 0,0 25,0-25,0 24,0 1,0-25,0-1,0 1,0 0,0 0,0 0,0-1,0 1,0 0,25-25,0 0,-25 25,25-50,0 25,-1 0,1 0,0 0,0 0,0 0,24 0,1 0,-25 0,24 0,1 0,-25 0,24 0,1 0,-1 0,-24 0,25 0,-1 0,-24 0,25 0,-25 0,24 0,-24 0,0 0,0 0,0 0,-1 0,1 0,0 0,-25 25,0 0,0-1,0 1,-25 0,25 0,0 0,0-1,0 1,0 0,0 0,0 0,0-1,0 26,0-25,25 0,-25-1,0 1,0 0,0 0,0 0,0-1,0 1,25-25,-25-25,25 25,-1 0,-24-24,25 24,0 0,0 0,0 0,-1 0,1 0,0 0,0 0,0-25,-1 25,1 0,25 0,-25 0,-1 0,1 0,0 0,0 0,0 0,-1 0,1 0,0 0,0 0,0 0,-25 25,0-1,0 1,0 0,0 0,0 0,0 0,0-1,0 1,0 0,0 0,0 0,0-1,0 1,0 0,0 0,0 0,0-1,24-24,1-24,0 24,0 0,0 0,0 0,-1 0,1 0,0 0,0 0,0 0,-1-25,1 25,0 0,0 0,0 0,-1 0,1 0,0 0,0 0,0 0,-1 0,1 0,0 0,0 0,0 0,-1 0,1 0,0 0,0 0,0 25,-1-25,1 0,0 0,0 0,0 0,-1 0,1 0,0 0,25 0,-26 0,1 0,0 0,0 0,0 0,-1 0,1-25,0 25,0 0,0 25,24-50,-24 25,0 0,0 0,24 0,-24 0,0 0,0 25,0-25,24 0,-24 0,0 0,0 0,-1 0,26 0,-25 0,0 0,-1 0,26 0,-25 0,0 0,-1 0,1 0,0 0,-50 24,0-24</inkml:trace>
  <inkml:trace contextRef="#ctx0" brushRef="#br0">11509 5755,'25'-25,"-25"50,0-1,0 1,0 25,0-25,25 24,-25 1,0 0,0-1,0 1,0-1,0 26,0-26,0 1,0 24,0-24,0 0,0-1,0 26,0-26,0 1,0 24,0-24,-25 0,25-1,0 1,0-1,0 26,0-26,0 1,0 0,0-26,0 26,0 0,0-1,0 1,0-25,-25 24,25 1,0-25,0 24,0-24,0 25,0-26,0 26,0-25,25 0,-25-1,0 1,0 25,0-25,0 0,0-1,0 1,0 0,0 0,0 0,-25-1</inkml:trace>
  <inkml:trace contextRef="#ctx0" brushRef="#br0">8830 7565,'0'0,"-24"0,-1 25,0-25,25 25,0 0,0 0,0-1,0 1,0 0,0 0,25-25,-25 25,25-1,-1-24,1 0,0 0,0 0,0-24,-1-1,1 0,-25 0,0 0,25 1,-50-1,25 0,-25 0,1 25,24-25,-25 25,0 0,0 0,0 0,25 25,-24 0,24 0,24 0,1-25,0 0,-25-25,25 25,24 0</inkml:trace>
  <inkml:trace contextRef="#ctx0" brushRef="#br0">9500 7640,'-25'0,"1"0,24 25,0-1,0 1,-25 0,25 0,0 0,25-25,-25 24,0 1,24-25,-24 25,25-25,0 0,0 0,0-25,-1 25,-24-25,25 1,-25-1,25 0,-25 0,0 0,0 1,0-1,-25 25,0-25,1 25,-1-25,0 25,0 0,25 25,0 0,0 0,25-25</inkml:trace>
  <inkml:trace contextRef="#ctx0" brushRef="#br0">9971 7714,'25'0,"0"25</inkml:trace>
  <inkml:trace contextRef="#ctx0" brushRef="#br0">10344 7739,'24'-25,"1"25</inkml:trace>
  <inkml:trace contextRef="#ctx0" brushRef="#br0">11112 7689,'0'-24,"-24"24,-1 0,25 24,0 1,0 0,-25-25,25 25,0 0,0-1,0 1,25 0,-25 0,25-25,-1 25,1-25,0-25,0 25,0-25,0 0,-1 0,1 1,0-1,-25 0,25 0,-25 0,25 1,-25-1,0 0,-25 0,0 0,25 1,-25 24,0 0,1 0,-1 0,-25 0,25 24,0-24,1 25</inkml:trace>
  <inkml:trace contextRef="#ctx0" brushRef="#br0">11906 7218,'0'0,"25"-25,0 25,0 0,-1 0,26 0,-25 0,0 0,24 0,1 0,-25 0,24 0,1 0,-25 0,24 0,1 0,-25 0,24 0,-24 0,0 0,0 0,0 0,-1 0,-24 25,-24-25,-1 0,0 0,-25 0</inkml:trace>
  <inkml:trace contextRef="#ctx0" brushRef="#br0">11981 7714,'0'-25,"0"1,0-1,-25 0,0 25,25-25,-25 25,0 25,1-25,-1 25,0 0,0-1,0 1,25 0,-24 0,24 24,0-24,0 0,0 0,0 0,24-25,1 0,0 0,0-25,0 0,-1-25,1 26,0-26,-25 25,25-24,0-1,-25 25,24-24,-24-1,0 0,0 26,0-26,0 25,0-24,0 24,0 0,-24 50,24 0,0-1,0 26,0 0,-25 24,25 0,0-24,0 24,0 1,0-26,25 1,-25 0,0-26,24 1,1 0,-25-50,25 25,0-25,-25 1,25-1,-1-25,-24 25,25-24,-25 24,25-25,-25 1,0 24,0 0,0 0,0 50,0 25,0-25,-25 24,25 1,0-1,0-24,0 25,0-25,25-1,-25 1,0 0,0-50,0 0,0 1,0-26,0 25,0 0,0-24,25-1,-25 25,0 1,25-1,-25 0,0 0,25 25,-1 0,1 0,0 0,0 25,0-25,-1 25,-24 0,0-50,0 50</inkml:trace>
  <inkml:trace contextRef="#ctx0" brushRef="#br0">12303 7789,'-25'24,"50"-24,0 0,0 0,0-24,24 24,-24 0,0 0,0-25,-1 25,1 0,0 0,-25-25</inkml:trace>
  <inkml:trace contextRef="#ctx0" brushRef="#br0">12452 7665,'0'24,"0"1,0 0,0 0,0 0,0-1,0 1,0 0,0 0,0 0,0-1,0 1,0 0,25-50</inkml:trace>
  <inkml:trace contextRef="#ctx0" brushRef="#br0">12626 7615,'0'25,"0"0,24-25,-24 24,0 1,0 0,0 25,0-26,0 26,0-25,0 0,0 24,0-24,0 0,-24 0</inkml:trace>
  <inkml:trace contextRef="#ctx0" brushRef="#br0">12948 5631,'25'0,"-25"24,25-24,-25 25,24 0,1 25,-25-26,25 26,0 0,-25-1,25 1,-1 24,1-24,0 24,-25 1,25 24,-25-25,25 26,-25-1,0 0,0 0,0 1,0-1,-25-25,25 25,-25 1,0-26,0 25,1 0,-1-24,0 24,0-25,-24 26,24-26,-25 1,25-1,-24 0</inkml:trace>
  <inkml:trace contextRef="#ctx0" brushRef="#br0">14883 6276,'0'-25,"0"0,0 0,-25 0,25 1,-25-1,0 0,1 0,-1 25,0-25,0 50,0-25,1 25,-1 0,0 0,0 24,0 1,1-1,24 1,0-25,0 24,24-24,-24 0,25 0,0 0,0-1,0-24,-1-24,1 24,0-25,0 0,0-25,-1 26,26-26,-25 0,0 1,-1-1,-24 1,25-26,0 26,0-26,-25 1,25-1,-25 26,0-1,0 0,0 26,0-1,-25 50,0-1,25 26,-25 24,0-24,1 49,-1-24,25-1,-25 1,25-1,0 0,0 1,-25-26,50 1,-25-25,25 0,-25-1,25 1,-1-25,1-25,0 25,0-24,0-1,-1 0,-24-25,25 26,0-1,-25-25,25 1,-25 24,25-25,-25 25,0 1,0-1,0 50,0-1,-25 1,25 25,0-1,0 1,0 0,0-1,0-24,0 0,0 24,25-24,-25-50,0-24,0 24,0 0,24-24,-24-1,0 25,0-24,0 24,25-25,-25 25,25 1,0 24,0 24,-1 1,1-25,-25 25,25-25,-25 25,0 0,25-1</inkml:trace>
  <inkml:trace contextRef="#ctx0" brushRef="#br0">15329 6424,'25'0,"0"0,0 0,24 0,-24 0,0 0,0 0,0-24,-1 24,1 0,0 0,0 0,-50 0,0 0</inkml:trace>
  <inkml:trace contextRef="#ctx0" brushRef="#br0">15478 6276,'0'24,"0"1,0 25,0-25,0-1,0 26,0-25,0 0,0-1,0 1,0 0,0 0,0 0,0-50,25 0</inkml:trace>
  <inkml:trace contextRef="#ctx0" brushRef="#br0">15726 6226,'0'25,"0"0,0-1,0 1,0 25,0-25,0-1,0 26,0-25,0 0,0-1,0 1,0 0,0 0,0 0,0-1,0 1</inkml:trace>
  <inkml:trace contextRef="#ctx0" brushRef="#br0">16098 6102,'25'0,"0"0,0 0,-1 0,1 0,25 0,-25 0,-1 0,1 0,0-25,0 25,0 0,0 0,-50 25,0-25,0 0,0 25</inkml:trace>
  <inkml:trace contextRef="#ctx0" brushRef="#br0">16073 6325,'25'0,"0"0,0 0,0-25,-1 25,1 0,25-24,-25 24,-1 0,1 0,0 0,0 0,0 0,0 0,-1 0</inkml:trace>
  <inkml:trace contextRef="#ctx0" brushRef="#br0">16743 6028,'-25'0,"1"0,24-25,-25 25,25 25,0-1,-25 26,25-25,0 24,0 1,25-25,-25 24,0-24,25 25,-25-25,24-1,1 1,0-25,0 0,0 0,-1 0,1-25,-25 1,25-1,0-25,0 25,-1-24,-24 24,0 0,25-24,-25 24,0-25,0 25,0 1,-25-26,1 25,24 0,-25 25,0 0,0 0,25 25,-25-25,1 25,-1 25,0-26,25 1,-25 0,25 0,-25 0,25-1</inkml:trace>
  <inkml:trace contextRef="#ctx0" brushRef="#br0">17214 6400,'25'24,"-50"-48,1 24</inkml:trace>
  <inkml:trace contextRef="#ctx0" brushRef="#br0">18355 5928,'-24'0,"24"25,0 0,0 0,0 24,0 1,0 0,0-1,0 26,0-26,0-24,0 25,0-26,0 1,0-50,0 1,0-26,0 0,24 1,-24 24,0-25,0 1,0-1,0 25,25 1,-25-1,25 0,0 25,0 25,-1-25,1 0,-25 25,25-1,0-24,0 25,0 0,-1 0,-24 0,25-25</inkml:trace>
  <inkml:trace contextRef="#ctx0" brushRef="#br0">18852 6077,'0'0,"0"-25,-25 1,25-1,-25 25,25-25,-25 25,25-25,-25 25,1-25,-1 25,0 25,25 0,-25 0,0 24,1 1,24 0,-25-1,25 1,0-1,0-24,0 0,25 0,-25 0,24-25,1-25,-25 0,25 0,0 0,-25 1,25-26,-1 25,-24-24,25 24,-25 0,25-25,-25 26,0-1,0 50,0-1,-25 1,25 0,0 25,0-1,0-24,0 25,-25-26,25 1,25 0,-25 0,0 0,25-25,-25-25,25 25,0-25</inkml:trace>
  <inkml:trace contextRef="#ctx0" brushRef="#br0">19000 6003,'0'25,"-24"-25,24 24,0 26,0-25,0 0,-25 24,25 1,0-25,-25-1,25 1,0 0,0 0,0-50,25 0,-25 0,25 1,-25-26,24 25,-24-24,25-1,0 0,0 26,-25-26,25 25,-1 50,-24 0,0 0,0 24,0 1,-24-1,24-24,0 25,0-25,0-1,0 1,0 0,24 0,1-50,0 0,0 0,0 1,-1-26,1 25,0-24,0-1,0 0,-1-24,1 24,-25-24,25 24,-25 1,0 24,25 0,-25 0,-25 50,25 0,-25 24,25 1,0 0,-25-1,25 26,-24-1,-1 1,25-1,0-24,-25 24,25-24,0-26,0 26,0-75,0 0,25 1,-25-26,0 0,25 1,-25-1,24 1,1 24,0-25,0 25,0 1,-1-1,1 25,-25 25,25-25,-25 24,25-24,-25 25,0 0,0 0,-25 0,25-1,-25 1,0-25,1 25,-1-25,0 25,0-25,0 0,1 0,-1 0,0-25,25 50,25-25,-25 25,25-25,-1 24,-24 1,25-25,0 25,0-25,0 25,-1-25,1 0,25 0,-25-25,24 0,-24 0,25 1,-50-26,49 0</inkml:trace>
  <inkml:trace contextRef="#ctx0" brushRef="#br0">19918 5730,'0'0,"-25"0,1 0,-1 25,25-1,-25 1,25 0,-25 25,25-1,-25 1,25 24,0-24,0 24,0-24,0 0,25-1,-25-24,25 0,-25 0,25-1,0-24,-1 0,26 0,-25-24,24-1,-24-25,25 25,-25-24,24-1</inkml:trace>
  <inkml:trace contextRef="#ctx0" brushRef="#br0">20365 5705,'-25'-25,"25"50,-25-25,0 25,25 0,-25-1,1 26,-1 0,0 24,0-24,-24 24,24-24,25-1,-25 26,0-26,25-24,-25 25,25-25,0-1,0-48,25-1,0 0,-25-25,25 1,0-1,-1 1,1-1,0 0,0 1,0-26,-25 26,24 24,-24-25,0 25,25 1,0 24,-25 24,0 1,0 25,25-25,-25 24,0 26,0-26,0 1,0 24,0-24,0 0,0-26,0 26,25 0,-25-26,-25-24,0-24,0 24,25-25,-25 0</inkml:trace>
  <inkml:trace contextRef="#ctx0" brushRef="#br0">20141 6152,'-24'0,"-1"0,25 24,25-24,-1 0,1 0,0-24,25 24,-26 0,1-25,25 25,-25-25,-1 25,1-25,0 25,-25-25</inkml:trace>
  <inkml:trace contextRef="#ctx0" brushRef="#br0">20637 5581,'0'25,"0"0,0-1,0 1,25 25,-25-25,25 24,-25 1,0 24,25-24,-25 0,0-1,0 1,0-1,0 1,0 0,-25-1,0 26,0-26,1-24,-1 25,0-1,0-24,-24 25</inkml:trace>
  <inkml:trace contextRef="#ctx0" brushRef="#br0">4018 7392,'-24'0,"24"25,0-50,0 0,24 25</inkml:trace>
  <inkml:trace contextRef="#ctx0" brushRef="#br0">10393 8037,'25'-25,"0"0</inkml:trace>
  <inkml:trace contextRef="#ctx0" brushRef="#br0">3448 7342,'25'25,"-1"-25,1 0,-25 25,25-25,0 0,0 0,-1 0,1 0,0 0,25 0,-25 0,-1 0,1 0,0 0,0 0,0 0,-1 0,1 0,0 0,25 0,-26 0,1 0,25-25,-25 25,-1 0,26 0,-25-25,24 25,1 0,-25 0,24-25,-24 25,25 0,-25 0,-1 0,26 0,-25 0,0 0,24 0,-24 0,0 25,24-25,-24 0,0 0,0 0,0 0,0 0,-1 0,1 0,0 0,0 0,0 0,-50 0,-25 50</inkml:trace>
  <inkml:trace contextRef="#ctx0" brushRef="#br0">8434 5159,'0'0,"-25"-24,0-1,-25 25,26-25,-1 25,-25 0,1 0,24 0,-25 0,1 25,-1 0,0-25,1 24,-1 1,0 0,26 0,-26 24,25-24</inkml:trace>
  <inkml:trace contextRef="#ctx0" brushRef="#br0">13742 6846,'0'-25,"25"0</inkml:trace>
  <inkml:trace contextRef="#ctx0" brushRef="#br0">12030 7367,'-25'0,"1"0,-1 25,0-25,0 0,25 25,-25-25,1 0,-1 24,0-24,0 0,25 25,-25-25,1 0,24 25,-25-25,25 25,-25 0,25-1,0 1,-25 0,25 0,0 0,0-1,0 1,0 0,0 0,25 0</inkml:trace>
  <inkml:trace contextRef="#ctx0" brushRef="#br0">12452 7590,'0'0,"0"-25,-25 1,25-1,-25 0,1 0,24 0,-25 25,25-24,-25 24,0 0,0-25,1 25,-1 0,0 25,0-25,0 0,0 24,1 1,-1-25,0 25,0 0,0-25,1 25,24-1,-25 1,0-25,0 25,25 0,-25 0,25-1,0 1,-24 0,24 0,0 0</inkml:trace>
  <inkml:trace contextRef="#ctx0" brushRef="#br0">12402 7541,'-24'-25,"-1"25</inkml:trace>
  <inkml:trace contextRef="#ctx0" brushRef="#br0">12278 7466,'-49'-25,"98"50,-123-50,49 25,25 25,-25-25,0 0,1 25,-1 0,0 0,0-1,0-24,1 25,24 0,-25 0,25 0,-25-1,25 1,0 0,0 0,0 0,-25-1,25 1,25 0</inkml:trace>
  <inkml:trace contextRef="#ctx0" brushRef="#br0">12353 7541,'0'0,"-25"-25,0 0,0 0</inkml:trace>
  <inkml:trace contextRef="#ctx0" brushRef="#br0">12129 7516,'-24'25,"-1"-25,25 24,-25-24,25 25</inkml:trace>
  <inkml:trace contextRef="#ctx0" brushRef="#br0">10443 7094,'-25'-25</inkml:trace>
  <inkml:trace contextRef="#ctx0" brushRef="#br0">12254 7020</inkml:trace>
  <inkml:trace contextRef="#ctx0" brushRef="#br0">21084 6052,'-25'0,"50"0,0 0,24 0,-24 0,0-24,25 24,-26 0,26 0,-25 0,0 0,24-25,-24 25,0 0,-25-25,-25 50,0-25,-24 25</inkml:trace>
  <inkml:trace contextRef="#ctx0" brushRef="#br0">21034 6226,'25'25,"0"-25,0 0,0 0,-1 0,1 0,25 0,-1 0,-24-25,0 25,25 0,-26 0,1 0,0 0,0 0,-50 0,0 0</inkml:trace>
  <inkml:trace contextRef="#ctx0" brushRef="#br0">22051 5755,'-24'-25,"24"50,-25 24,25-24,0 50,-25-26,25 26,-25-26,0 26,25-26,0-24,0 25,0-26,-24-24,24 25,0-50,24 25,-24-24,0-26,0 0,25 1,-25-1,0 1,25-1,-25 25,25-24,-25 24,25 0,-1 0,1 25,0 25,0-25,-25 25,25-25,-1 25,1-1,0 1,-25 0,25-25,-25 25,25 0,-1-25</inkml:trace>
  <inkml:trace contextRef="#ctx0" brushRef="#br0">22448 5879,'0'0,"0"-25,-25 0,25 0,-24 0,24 1,-25 24,0 0,0 24,0 1,25 0,-24 0,-1 25,0-1,0 1,25-1,0-24,0 25,0-25,0-1,25-24,-25 25,25-25,0 0,-1-25,1 1,0-26,0 25,0 0,-1-24,-24 24,25-25,0 26,-25-1,0 0,0 0,25 50,-50 0,25 0,0-1,0 1,0 0,0 25,0-26,0 1,0 0,25-25,-25 25,25-25,-1-25,1 0,0 0,0 1</inkml:trace>
  <inkml:trace contextRef="#ctx0" brushRef="#br0">22696 5804,'0'0,"0"-25,-25 50,25 0,0 0,0 0,-24 24,24-24,-25 25,25-25,0 24,0 1,-25-25,25-1,0 1,25-50,0-24,-25 24,24-25,1 26,0-26,0 0,-25 1,25 24,0 0,-25 0,0 0,0 50,0 0,0 0,0 0,0 24,-25-24,25 25,0-25,0 24,0-24,0 0,25 0,-25-1,24-24,1 0,0-24,0-1,0 0,24 0,-24-24,0 24,0-25</inkml:trace>
  <inkml:trace contextRef="#ctx0" brushRef="#br0">23168 5482,'0'-25,"0"0,-25 50,25 0,0 0,-25-1,25 51,-25-26,0 26,1-26,24 26,-25 24,0-24,0-26,25 26,-25-51,25 26,0-25,0-50,25 0,-25-24,25 24,0-25,0 1,-1-1,1 0,0 1,0 24,0 0,-1 0,1 25,-25 25,25-25,-25 25,0 0,0 0,0-1,-25 1,25 0,-25-25,1 25,-1 0,0-25,-25 0,26 0,-1 0,0 0,0 0,0 0,1 0,48 24,1 1,0 0,0-25,-25 25,49-25,-24 25,0-25,0 24,0-24,24 0,-24 0,0 0,0-24,24-1,-24 0,0 0,0 0</inkml:trace>
  <inkml:trace contextRef="#ctx0" brushRef="#br0">23440 5631,'-24'0,"-1"24,25 1,-25 0,25 25,-25-1,25 1,-25 24,25-24,0 24,0-24,0 0,0-1,25-24,-25 0,25 0,0-1,0-24,-1 0,1 0,25 0,-25-24,24-26</inkml:trace>
  <inkml:trace contextRef="#ctx0" brushRef="#br0">23837 5631,'-25'24,"1"1,-1 0,0 25,0-1,0 1,-24 0,24-1,25 1,-25-1,0 1,1 0,24-26,-25 1,25 0,0 0,0-50,25 0,-25 0,24 1,1-26,0 0,-25 1,25-1,0 1,-1-1,1 0,0 1,0-1,0 25,-25 0,24 25,-24-24,25 24,0 24,-25 26,0-25,0 24,0 1,0 0,0-1,0 1,0 0,-25-1,25 1,0-25,0 24,0-24,-25 0,1-25,-1-25,0 0,0 0,25 1</inkml:trace>
  <inkml:trace contextRef="#ctx0" brushRef="#br0">23614 5953,'25'0,"0"0,-1 0,26 0,-25 0,0 0,-1 0,26 0,-25 0,0-25,0 25</inkml:trace>
  <inkml:trace contextRef="#ctx0" brushRef="#br0">24110 5531,'0'25,"0"0,-25 25,25-1,0 1,0-1,-24 26,24-25,-25 24,25-24,0 24,-25 0,25-24,0 0,0-26,0 1,0 0,0 0,0 0,-25-50,25 0,0 0</inkml:trace>
  <inkml:trace contextRef="#ctx0" brushRef="#br0">24408 5407,'0'25,"0"0,0 0,0 24,0 1,-25 24,25-24,-25 24,0-24,25 25,-24-26,24 26,-25-51,25 26,0-25,-25-25,25 25,0-50,0 0,25 0,-25 0,0 1,25-26,-25 0,24 26,1-26,-25 25,25 0,-25 0,25 25,-25-24,25 24,-1 0,1 24,-25 1,25 0,-25 0,0 0,0 0,0-1,-25 26,25-25,-25 0,25-1,-24 1,-1 0,0 0,0 0,0-1,1-24,-1 0,0 25,25-50,-25 25,0-24,1-26,24 25</inkml:trace>
  <inkml:trace contextRef="#ctx0" brushRef="#br0">24681 5383,'24'24,"-24"1,25 25,-25-25,25 24,0-24,-25 0,25 24,-25 1,0-25,0 24,0 26,-25-25,25-1,-25 26,0-26,0 1,-24 24,24-24,-49 24,24-24,0 24,-24-24,0-1,-1-24</inkml:trace>
  <inkml:trace contextRef="#ctx0" brushRef="#br0">14511 7863,'0'0,"25"-25,-25 0,24 1,-24-1,-24 25,24-25,-25 0,0 25,25-25,-25 25,0 0,-24 0,24 25,-25 0,25 0,-24 24,24 1,0 0,0-1,25-24,0 25,0-1,0-24,0 0,25 0,0 0,0-25,0 0,-1-25,1 0,0-25,0 26,25-26,-26 0,1-24,0 24,0-24,0 24,-1-24,1-1,0 1,-25 24,25-24,-25 24,0 1,0 24,0 0,0 50,-25-25,25 50,0-1,-25 26,0-1,25 0,-24 26,24-1,-25-25,25 1,0-1,25-24,-25-25,0-1,24 1,1 0,0-50,0 0,0 1,-1-1,1-25,0 25,-25-24,25-1,0 0,-25 1,24-1,-24 1,0 24,0 50,0-1,-24 1,24 25,0-1,-25 1,25 0,0-1,0 1,0-25,0 24,0-24,0-50,0 1,25-1,-25-25,0 25,0-24,0-1,24 0,-24 26,25-26,0 25,-25 0,25 25,0-24,-1 48,1-24,0 0,-25 25,25 0,-25 0,25 0,-25-1,0 1,24 0</inkml:trace>
  <inkml:trace contextRef="#ctx0" brushRef="#br0">14883 8012,'-25'25,"50"-25,0 0,-1 0,26-25,-25 25,0 0,-25-25,24 25,1 0,0 0,0-25</inkml:trace>
  <inkml:trace contextRef="#ctx0" brushRef="#br0">15056 7789,'0'24,"0"1,0 0,0 0,0 0,0-1,0 26,0-25,0 25,-24-26,24 1,0 0,0 0,24-25,1-25</inkml:trace>
  <inkml:trace contextRef="#ctx0" brushRef="#br0">15255 7764,'0'25,"0"-1,0 1,0 0,0 25,0-26,0 1,0 0,0 0,0 25,0-26,0 1,0 0,0 0,25-25</inkml:trace>
  <inkml:trace contextRef="#ctx0" brushRef="#br0">15850 7739,'-25'0,"50"0,0 0,25 0,-26 0,1-25,0 25,25 0,-26 0,1 0,0-25,0 25,-25 25,-25 0</inkml:trace>
  <inkml:trace contextRef="#ctx0" brushRef="#br0">15825 7913,'0'24,"25"-24,-25-24,50 24,-25 0,-1 0,26 0,-25 0,24 0,-24-25,25 25,-25 0,24 0,-24-25,0 25,0 0</inkml:trace>
  <inkml:trace contextRef="#ctx0" brushRef="#br0">16073 7491,'0'25,"0"24,-24-24,24 25,0-1,0 26,0-26,-25 26,25-26,-25 1,25 25,0-26,0-24,0 25,0-26,0 1,25-25</inkml:trace>
  <inkml:trace contextRef="#ctx0" brushRef="#br0">16470 7714,'-24'25,"-1"0,25 24,-25-24,25 0,0 25,0-26,0 26,25-25,-25 0,25 0,-25-1,24 1,1-25,0 0,0-25,0 25,-1-24,1-26,0 25,0-25,-25 26,25-26,-25 25,24 0,-24-24,0 24,0-25,0 26,-24-1,24 0,-25 25,25-25,-25 25,0 0,0 25,1 0,-1 0,0-1,-25 26</inkml:trace>
  <inkml:trace contextRef="#ctx0" brushRef="#br0">18529 7590,'-25'0,"0"0,25 25,0 25,0-1,-24 1,24 24,-25-24,25-1,0 1,0 0,0-1,0-24,0 0,0 0,0-50,0 0,0 0,0 1,0-26,25 0,-25 1,0-1,24 25,-24-24,25 24,-25 0,25 0,-25 0,25 25,0 0,0 0,-25 25,24 0,26-25,-50 25,25 0,0-1,24 1,-24 0,0 0,0-25,-1 25</inkml:trace>
  <inkml:trace contextRef="#ctx0" brushRef="#br0">19050 7789,'0'0,"-25"-25,25 0,-25 25,1 0,24-25,-50 25,0 25,26-25,-1 25,0 24,25-24,-25 25,0-1,25-24,0 25,-24-25,24 24,24-24,-24 0,25 0,0-25,0-25,0 0,-1 0,1 1,0-26,0 25,0-25,-1 26,-24-26,25 25,-25 0,0 1,0-1,0 50,0-1,-25 26,25-25,0 0,0 24,0-24,0 0,0 0,0 0,0-1,25-24</inkml:trace>
  <inkml:trace contextRef="#ctx0" brushRef="#br0">19224 7764,'-25'0,"25"25,-25-1,25 26,0-25,-25 0,25-1,-25 26,25-25,0 0,0 0,0-1,0-48,0-1,0 0,25 0,0 0,0-24,0-1,-1 0,1 26,-25-26,25 50,0-25,-25 50,0 0,0 24,0-24,0 25,0-25,0 24,-25-24,25 25,0-25,0-1,25 1,0-25,-25-25,24 1,1-1,0 0,-25-25,25 25,-25-99,25 75</inkml:trace>
  <inkml:trace contextRef="#ctx0" brushRef="#br0">19621 7417,'49'-124,"-98"248,98-224,-74 125,25 25,-24 24,24-24,-25 24,0 1,25-1,-25 0,0 1,25-26,-25 1,25 0,0-25,0-1,0 1,0-50,0 1,0-1,25-25,-25 25,25-24,-25-1,25 0,0 26,0-26,-1 25,1 0,0 25,0 0,0 0,-25 25,0 0,24-25,-24 25,-24 0,24-1,0 1,-25-25,0 25,0 0,-24 0,24-25,0 0,0 0,0 0,0 0,50 0,-25 24,25 1,0 0,-25 0,25-25,0 25,-1-25,1 25,25-25,-25 0,24 0,1-25,-25 25,24-25,1-25</inkml:trace>
  <inkml:trace contextRef="#ctx0" brushRef="#br0">20141 7516,'0'0,"-24"0,-1 0,0 25,0-1,25 1,-25 0,1 25,-1-1,25 1,-25 24,25-24,0-1,0 1,0 0,25-25,-25 24,25-49,-1 25,1 0,0-25,25-25,-26 25,1-50,25 26,-1-1</inkml:trace>
  <inkml:trace contextRef="#ctx0" brushRef="#br0">20588 7491,'-25'25,"0"-25,25 25,-25-1,1 1,-1 25,0 24,-25-24,26 24,-26-24,25-1,0 1,1 0,-1-1,25-24,-25 0,25 0,0 0,25-50,-25-25,25 25,-1-24,1-1</inkml:trace>
  <inkml:trace contextRef="#ctx0" brushRef="#br0">20513 7541,'0'0,"25"-25,-25 50,25-25,-25 24,0 1,0 25,0-1,0 1,0 0,25-1,-25 1,0-1,0-24,0 25,0-25,0 24,0-24,0 0,-25-25,0 0,0-25</inkml:trace>
  <inkml:trace contextRef="#ctx0" brushRef="#br0">20290 7913,'25'0,"0"0,0 0,-1 0,26 0,-25-25,0 25,24 0,-24 0,0-25,0 25,-1-25</inkml:trace>
  <inkml:trace contextRef="#ctx0" brushRef="#br0">20786 7417,'0'24,"0"1,25 0,-25 0,25 24,-25-24,25 25,-25-1,25 1,-25 0,24-1,-24 1,0-1,0-24,-24 25,-1 0,0-1,0 1,-24-1,-1-24,0 0</inkml:trace>
  <inkml:trace contextRef="#ctx0" brushRef="#br0">21927 7590,'0'25,"-24"0,-1 0,-25-25,25 24,-24 1,24 0,-25 0,1 0,-26-1,26 1,-1-25,0 25,26-25,-1 0,0 0,0 0,25-25,25 25,0 0,0 0,-1 0,26 0,0 25,-1-25,-24 0,25 25,-1-25,-24 0,25 25,-25-25,-1 24,26 1,-25-25,0 25,-1-25,1 0</inkml:trace>
  <inkml:trace contextRef="#ctx0" brushRef="#br0">22200 7615,'0'25,"0"0,0-1,0 26,0-25,0 24,0 1,0 0,-25-26,25 26,0 0,0-25,-24-1,48-48,-24-1,0 0,0 0,25 0,-25-24,0-1,25 0,-25 1,0 24,25 0,-25 0,25 1,-1 24,1 0,0 24,0-24,0 25,-1 0,1 0,-25 0,25-1,0 1,-25 0,25-25,-1 25,1-25,0 0,0 0</inkml:trace>
  <inkml:trace contextRef="#ctx0" brushRef="#br0">22746 7813,'0'-49,"0"98,0-123,0 49,-25 0,25 1,-25-1,0 25,1 0,-1 25,25-1,-25 1,0 25,0-25,25 24,0-24,-24 25,24-26,0 1,24 0,1-50,0 0,25-24,-50 24,24 0,1 0,0-24,0 24,-25 0,25 0,-25 1,0 48,0 1,0 0,0 0,0 24,-25-24,25 0,0 0,0 0,0-1,25 1,0-25,-25-25,24 25</inkml:trace>
  <inkml:trace contextRef="#ctx0" brushRef="#br0">23068 7615,'0'25,"-24"0,24-1,0 1,-25 25,0-25,25 24,0-24,-25 0,25 0,0-1,0-48,25 24,0-25,-25 0,25-25,-1 26,1-26,0 0,0 26,0-1,-1 25,1 0,-25 25,0-1,0 1,0 0,-25 0,25 24,0-24,-24 0,24 0,0 0,24-25,1-25,-25 0,25 0,25 0</inkml:trace>
  <inkml:trace contextRef="#ctx0" brushRef="#br0">23564 7243,'-24'0,"24"25,-25 0,25 24,-25 1,25-1,-25 26,0-26,1 26,24-26,-25 26,0-26,25 1,-25-25,25 0,0-1,0-48,25-1,-25 0,0 0,25 0,0-24,-25 24,24-25,1 26,0-1,0 0,0 25,-1-25,1 25,-25 25,0 0,25-25,-25 25,-25-25,25 24,-25 1,1 0,-1-25,0 25,0-25,0 0,1 0,-1 0,0 0,0 0,50 0,-25 25,25-25,-25 24,0 1,25-25,-1 25,1-25,0 0,0 25,0-25,-1 0,1 0,0-25,25 25,-75-74,74 74,-24-25</inkml:trace>
  <inkml:trace contextRef="#ctx0" brushRef="#br0">23862 7466,'-25'-25,"0"25,25 25,-24 0,-1 25,0-26,25 26,-25 0,0-1,25 26,0-26,0-24,0 25,25-26,-25 1,25 0,0-25,0 25,-1-25,1-25,25-25,-25 26</inkml:trace>
  <inkml:trace contextRef="#ctx0" brushRef="#br0">24185 7466,'-25'25,"25"0,-25 0,0-1,25 26,-25 0,1-1,-1 1,0-1,0-24,25 25,-25-25,25-1,25-48,0-1,-25-25,25 25,0-24,-1 24,1-25,0 1,0-1,-25 1,25 24,-1-25,-24 25,25 25,-25-24,25 24,-25 24,25 1,-25 0,0 25,0-1,0-24,0 25,0-1,0 1,0-25,0 24,0-24,0 0,-25 0,25-1,-25-24,0-24,-24-26</inkml:trace>
  <inkml:trace contextRef="#ctx0" brushRef="#br0">24085 7739,'0'0,"0"-25,25 25,0-25,25 25,-26 0,26 0,-25-24,0 24,-25-50,24 50,1-25</inkml:trace>
  <inkml:trace contextRef="#ctx0" brushRef="#br0">24482 7293,'0'24,"0"1,0 0,0 0,0 24,-25 1,25 0,0-1,0 1,0 24,0-24,0-1,0 26,0-50,0 24,0-24,0 0,0 0</inkml:trace>
  <inkml:trace contextRef="#ctx0" brushRef="#br0">24681 7317,'24'-24,"1"48,-25 26,0-25,0 24,0 1,0 24,0-24,0 0,-25-1,25 1,0-1,0-24,-24 0,48-50,-24 0,0 1,0-1,0 0,25-25,-25 26,0-1,25-25,-25 25,25 1,-25-1,25 25,-1 0,1 0,0 25,-25-1,0 1,25 0,-25 0,0 0,0-1,0 1,-25 25,25-25,-25-1,0 1,1-25,24 25,-25-25,0 25,0-25,0-25,1 25,24-25,-25 25,25-25</inkml:trace>
  <inkml:trace contextRef="#ctx0" brushRef="#br0">25028 7268,'25'25,"0"24,-1-24,-24 0,25 24,-25-24,25 25,-25-25,0 24,0-24,0 25,-25-1,25-24,-25 25,1 24,-26-24,25-1,0 1,-24 0,-1 24,-24-24</inkml:trace>
  <inkml:trace contextRef="#ctx0" brushRef="#br0">4390 9054,'0'0,"0"25,-24-25,-1 49,0 1,0 24,-24 1,-1-1,0 25,26 0,-26 1,25-26,0 0,1 1,-1-1,0-24,25 0,0-26,0 1,0 0,25-25,-25-25,0 0,25-24,-1-1,1-24</inkml:trace>
  <inkml:trace contextRef="#ctx0" brushRef="#br0">4366 9054,'0'-25,"24"25,-24 25,25 24,-25-24,0 25,25 24,-25 1,0-1,0 0,25 1,-25-1,0 25,25-24,-25-1,0 1,0-26,0 1,0 0,24-26,-24 26,0-25,-24-25,-1-25,25 0,-25 0,0-24</inkml:trace>
  <inkml:trace contextRef="#ctx0" brushRef="#br0">4093 9674,'0'-25,"25"25,-1 0,1 0,25 0,-1 0,-24 0,25 0,-25 0,24 0,-24-25,0 25,0 0,-1 0,1 0</inkml:trace>
  <inkml:trace contextRef="#ctx0" brushRef="#br0">4713 9624,'0'25,"25"0,-25 0,0 24,0-24,0 25,0-26,0 26,0-25,-25 0,25-1,0 1,0 0,0-50,0 0,0-24,25 24,-25-25,0 26,0-26,24 25,-24-24,25 24,0 25,-25-25,25 25,0 25,-25 0,25-1,-25 26,0-25,0 0,0 24,0-24,-25 0,25 0,0-1,0 1,0-50,0 1,0-1,25-25,-25 1,24 24,-24-25,25 25,0 1,-25-1,25 0,0 25,-25 25,24-25,-24 25,0 24,0-24,0 25,0-26,0 1,0 0,0 0,25 0,-25-1,25-24,0 0,0-24,-1-1,1 0</inkml:trace>
  <inkml:trace contextRef="#ctx0" brushRef="#br0">5383 9674,'0'0,"-25"0,0 25,0 24,0-24,25 0,-24 0,24-1,-25 26,25-25,-25 0,25-1,-25 1,25 0,-25 0,1-50,24 0,0 0,24 1</inkml:trace>
  <inkml:trace contextRef="#ctx0" brushRef="#br0">5184 9723,'25'0,"-50"0,75 0,-50 25,25 0,-1 0,-24 0,25-1,0 1,-25 0,25 0,0-25,-1 25,1-1,-50-48,50-1</inkml:trace>
  <inkml:trace contextRef="#ctx0" brushRef="#br0">5531 9699,'-24'24,"24"1,0 0,0 0,0 24,0-24,0 0,0 25,0-26,0 1,0-50,0 1,24-1,-24 0,25-25,-25 26,25-26,0 25,-25 0,25 1,-1 48,-24 1,0 0,0 25,0-26,0 1,0 0,0 0,0 0,0-1,25 1</inkml:trace>
  <inkml:trace contextRef="#ctx0" brushRef="#br0">6028 9103,'-25'0,"50"25,-1 0,1 25,0-1,0 1,24 24,-24 1,0-26,0 26,24-1,-24-24,0 24,0-24,0-1,-1-24,-24 25,25-1,-25-24,25 0,-25 0,0-50,0 0,0 0,-25 0,25-24,-25-1,25 1</inkml:trace>
  <inkml:trace contextRef="#ctx0" brushRef="#br0">6499 9079,'-25'24,"0"26,0-25,1 24,-26 1,0 24,1 1,-1 24,25-25,-24 1,24-26,-25 26,26-26,-1 1,25 0,-25-26,25 1,0 0,25-50,-25 0,25-24</inkml:trace>
  <inkml:trace contextRef="#ctx0" brushRef="#br0">6821 9475,'0'0,"0"-24,25 24,0 24,0-24,0 0,24 0,-24 0,25 0,-26 0,1-24,25 24,-25 0,-1-25,-48 25,-1 25</inkml:trace>
  <inkml:trace contextRef="#ctx0" brushRef="#br0">6796 9723,'0'-24,"25"24,0 0,0 0,0-25,24 25,-24 0,25 0,-25-25,24 25,-24 0,25 0,-26 0,1-25,0 25,-25-25,25 25</inkml:trace>
  <inkml:trace contextRef="#ctx0" brushRef="#br0">7541 8954,'-25'-24,"25"48,0 26,0-25,0 49,0-24,-25 49,25-24,0 24,0-25,0 25,-25-24,25-1,0-24,0-1,0 1,0-25,0 0,0-1,0-48,0-1,0-25,0 25,0-24,25 24,-25-25,0 26,25-26,-25 25,25-24,-1 24,1 0,-25 0,25 0,0 25,0 0,-1 0,1 0,-25 25,25-25,-25 25,25 0,-25 0,0-1,0 26,0-25,0 0,-25 24,25-24,-25 0,0 24,1-24,-1 0,25 0,-25 0,0-25,0 24,1-24,-1 0,0 0,0 0,-24 0,24-24</inkml:trace>
  <inkml:trace contextRef="#ctx0" brushRef="#br0">8781 8731,'0'-25,"-25"1,25 48,0 1,0 25,-25-1,25 26,-25-1,1 1,-1-1,0 1,0-1,-24-24,24 24,0-24,0-1,0 1,1-25,-1-1,0 1,0 0,0-50,1 0,24 1</inkml:trace>
  <inkml:trace contextRef="#ctx0" brushRef="#br0">8285 9203,'0'0,"0"-25,25 0,-1 0,1 0,0 25,25-24,-26-1,26 25,0-25,-1 25,26 0,-26-25,1 25,-1 0,-24 0,25-25,-1 25,1 0,-25 0,0 0,0 0,-1 0,-48 25,-1-25,-25 25,25-25,-24 25,24 0,-25-25,25 24,1-24,-1 0,0 25,0-25,25 25,0 0,0 0,0 24,0-24,-25 25,25-1,0 1,0 24,0-24,-24-1,24 1,0 0,0-1,0-24,0 25,0-26,0-48,0-1,24-25,-24 25,0-24,25-26,-25 26,0-1,25 1,-25-26,25 26,-25-1,25 25,-1-24,-24 24,25 25,-25-25,25 25,0 0,0 0,-1 0,-24 25,0 0,25-25,-25 24,0 1,0 0,-25 0,25 24,0-24,0 0,0 25,0-26,-24 26,24-25,0 24,0 1,0-25,0 24,24-24,-24 0,0 25,0-26,0 1,0 0,-24-50,-1 0,25 1,-25-1,25 0,-25 0,25-24,-25 24,25 0,0 0,0-24,-24 24,24 0,0 0,0 0,0 1,0-1,0 0,0 0,24 0,1 25,0 0,0 0,0 0,-1 0,1 25,-25 0,-25-25,25 25,0 0,-24-1,-1 1,0 25,0-25,0-1,1 1,-1 0,25 0,-25-25,50-25,0 0,-1 0,1-24,25 24,-25-25,-1 1,1 24,25-49,-25 24,24 0,-24 1</inkml:trace>
  <inkml:trace contextRef="#ctx0" brushRef="#br0">9351 8855,'0'-25,"-24"50,-1-25,25 25,-25 0,25 0,-25-1,25 1,0 0,0 0,25-25,-25 25,25-25,0 0,-1 25,26-25,-25 0,0-25,-1 25,1 0,-25-25,25 25,0 0,-50 0,25 25,-25-25,0 25,1-1,-1 1,0 0,0 0,0 24,1 1,-1 0,0 24,0-24,25-1,-25 26,25-26,0 1,-24-1,24 1,0-25,0 0,24-1,-24-48,0-1,0-25,25 25,-25-24,0 24,25-25,-25 1,0-1,25 1,-25-1,25 0,-25 1,24 24,-24 0,25 25,-25-25,25 25,0 0,0 0,-1-24,1 24,0 0,0 0,0 0,24 0,-24 24,0-24,0 0,-25 25,24-25,-24 25,0 0,0 0,-24-25,24 24,0 1,-25 0,25 0,-25 24,25-24,0 0,0 0,0 24,0-24,0 25,0-25,0-1,0 1,0 0,0 0,0 0,0-1,0 1,-25-50,0 25,25-24,-24 24,-1-25,25 0</inkml:trace>
  <inkml:trace contextRef="#ctx0" brushRef="#br0">9376 9525,'-25'-25,"25"0,25 25,0 0,0-24,0 24,-1 0,1 0,0 0,0 0,0 0,-1 24,-48 1,24 0,-25 0,0 0,0-1,25 1,-25 0,1-25,-1 25,0-50,25 0,0 0,25 1,-25-1,0-25,25 25,-25-24,24 24,-24 0,25-24,0 24,-25 50,0-1,0 26,-25-25,25 24,0 1,-25 0,25-1,0 1,-24-1,24 1,0-25,0 0,0-1,0-48,0-1,24 0,-24 0,0-24,25 24,-25-25,0 1,25-1,0 0,-25-24,25 24,-1 1,1-1,0 25,0-24,0 24,-1 0,1 0,0 25,0-24,0 48,-1 1,-24 0,0 0,0 0,-24-1,24 1,-25 0,25 0,-25 0,0-1,25 1,25-25,0 0,0 0,-1-25,1 25,0 25,0-25,-50 25,25 0,0 0,-25-1,0 1,1 0,-1 0,0 24,0-24,0 0,1 0,-1-25,25 25,25-25,-25-25,24 25,26-25,-25 0,0 0,24 1,1-1,-1 0,-24 0,25 0,0 1,-26-1,1 0,0 25,-25-25,-25 0,0 25,1 0,24-24,-25 24,0-25,0 0,25 0,-25 25,25 25,0 0,0 0,0-1,0 26,0 0,-25 24,25 0,0 1,0 24,0 0,0-24,0 24,0-25,0 26,0-51,0 26,25-51,-25 26,0 0,0-26,0 1,0 0,-25-50,25 0,-24 1,24-26,0 0,0 26</inkml:trace>
  <inkml:trace contextRef="#ctx0" brushRef="#br0">10691 9525,'-25'0,"50"-25,0 25,24 0,-24 0,25 0,-1 0,1 0,-1 0,26 0,-26 0,1 0,0 0,-1 0,1 0,-25 0,24 0,-24 0,0 0,0 0,0 0,-1 0,-48 0,-1 0,-25 0,25 0,1 0,-26 0,0 25</inkml:trace>
  <inkml:trace contextRef="#ctx0" brushRef="#br0">10641 9748,'-25'-25,"50"25,0 0,0 0,0 0,24 0,1 0,-25 0,24 0,1 0,24 0,-24 0,-1 0,26 0,-25 0,-1 0,-24 0,25 0,-26 0,26 0,-25 25,0-25,-1 0,-48 0,24-25,-25 25,0-24,0-1</inkml:trace>
  <inkml:trace contextRef="#ctx0" brushRef="#br0">11336 9178,'-25'0,"25"25,0-1,0 1,25 0,-25 0,25-25,-1 25,1-1,0 1,0 0,0 0,-1 0,1-1,0 1,0-25,0 25,-1 0,1 0,-25-1,0 1,25-25,-25 25,-25 0,0 0,1-1,-1 1,-25 0,25 25,-24-26,-1 1,1 0,-1 0,0-25</inkml:trace>
  <inkml:trace contextRef="#ctx0" brushRef="#br0">10889 9153,'-25'0,"1"25,24 0,-25-1,0 1,-25 25,26-1,-1 1,-25 0,25-26,1 26,-1-25,0 0,0-1,25 1,-25-25,25 25,0 0,25 0,0-1,-25 1,50 0,-26 0,1 0,0-25,0 24,0 1,-1 0,1-25,0 25,0 0,-25-50,25 25,-25 25</inkml:trace>
  <inkml:trace contextRef="#ctx0" brushRef="#br0">12576 9624,'0'0,"0"-25,0 50,0 0,0 25,0-1,0 26,-25-26,25 26,0-26,0 1,-25 0,25-1,0-24,0 0,0 0,25-50,-25 0,0 0,0 0,0-24,0-1,25-24,-25 24,0 0,25 1,-25-1,0 25,25 1,-25-1,24 25,1 0,0 0,0 25,0-1,-1 1,1 0,0 0,0 0,0-1,-25 1,24 0,1-25,0 25,25-25</inkml:trace>
  <inkml:trace contextRef="#ctx0" brushRef="#br0">13171 9748,'0'0,"-25"-25,25 1,0-1,-24 25,24-25,-25 25,0 0,0 0,0 25,25 0,-24 24,-1-24,0 25,0 24,25-24,0-1,0 1,0-25,0 0,0-1,0 1,25-25,0 0,0-25,-1 1,-24-26,25 25,0-25,-25 26,25-26,0 25,-25-24,0 24,24 0,-24 0,0 0,0 50,0 0,0 0,0 0,0 24,0-24,0 0,0 24,0-24,25 0,-25 0,0 0,25-25,0-25,0-25,-25 25</inkml:trace>
  <inkml:trace contextRef="#ctx0" brushRef="#br0">13345 9748,'0'0,"0"-25,0 50,0 0,0 0,-25 24,25 1,0-25,-25 24,25 1,0 0,0-25,0-1,0 1,0 0,0-50,0 0,25 1,-25-26,25 0,-25 25,25-24,0-1,-1 1,-24-1,25 25,0 0,-25 50,25-25,-25 25,0 0,-25 24,25 1,0 0,0-1,-25-24,25 25,0-25,0-1,25 1,0-25,0-25,-1 1,1-1,25-25,-25 25,24-24,-24-26,0 26,24-26,-24 1,25-1,-25 1,-1 0,1-1,-25 26,0 24,0 0,0 0,0 50,-25 0,25 24,-24 1,-1 0,25-1,-25 26,25-26,-25 26,25-1,-25 0,25 1,-24-26,24 26,0-50,0 24,0-24,24-50,-24 1,0-1,25-25,-25 25,25-24,0-1,-25 0,25 1,-1-1,1 25,0 1,-25-1,25 25,0 0,-25 25,24-25,-24 24,0 1,0 0,0 0,0 0,0-1,0 1,-24 0,-1-25,25 25,-25-25,0 25,0-25,1 0,-1 0,0 0,0 0,25-25,-25 25,1-25,48 25,-24 25,25 0,0-25,0 24,0 1,-25 0,24 0,1 0,0 0,0-25,24 24,-24-24,0 0,0-24,24 24,-24-25,25 0</inkml:trace>
  <inkml:trace contextRef="#ctx0" brushRef="#br0">14412 9475,'0'0,"-25"25,0-25,25 25,-25 25,25-1,-25 26,25-26,-25 26,25-1,0-24,25 24,-25-24,25-1,0 1,0-25,0 0,-1-25,26 0,0 0,-1-25,1 0,24 0,-24-24,-1 24</inkml:trace>
  <inkml:trace contextRef="#ctx0" brushRef="#br0">15007 9525,'-25'0,"0"0,25 25,-25 24,1-24,-1 25,-25 24,25-24,1 24,-1-24,0 24,0-24,25 24,-25-49,25 25,0-25,-24-25,48 0,1-50,0 25,-25-24,50-1,-50-25</inkml:trace>
  <inkml:trace contextRef="#ctx0" brushRef="#br0">15007 9500,'0'25,"25"0,-25 0,0 24,0 1,0-1,0 1,0 0,0-1,0 1,0-1,24 1,-24 0,0-25,0-1,0 1,0 0,-24-25,-1 0,25-25</inkml:trace>
  <inkml:trace contextRef="#ctx0" brushRef="#br0">14808 9922,'-24'-25,"48"25,1 0,0 0,0-25,24 25,-24 0,25 0,-25 0,-1 0,26-25,-25 25,0-24,-1 24</inkml:trace>
  <inkml:trace contextRef="#ctx0" brushRef="#br0">15230 9426,'25'0,"-25"25,25-1,-1 1,-24 25,25-1,0 1,0 0,-25-1,25 1,0-1,-25 1,24 0,-48-1,24 26,-25-26,-25 1,25 0,0 24,-24-49,-1 24</inkml:trace>
  <inkml:trace contextRef="#ctx0" brushRef="#br0">15751 9723,'25'0,"0"0,24 0,-24 0,25 0,-26 0,26 0,0-24,-26 24,1 0,0 0,0 0,-25 24,-25-24,-25 25,26-25,-26 25</inkml:trace>
  <inkml:trace contextRef="#ctx0" brushRef="#br0">15751 9872,'0'0,"25"0,0 0,-1 0,1 25,25-25,-1-25,1 25,-25 0,24 0,-24 0,25 0,-25 0,-1 0,26 0,-25 0,0 0,-1 0,1 0</inkml:trace>
  <inkml:trace contextRef="#ctx0" brushRef="#br0">16520 9624,'-25'0,"25"25,0 0,0 0,0 24,-25 1,25-1,0 26,-24-26,24 1,-25 0,25-25,0 24,0-24,0 0,0-50,0 0,25 0,-25-24,0 24,24-25,-24 1,25-26,-25 26,0 24,25-25,-25 25,25 1,-25-1,25 25,-1 0,1 0,0 25,0-1,-25 1,25-25,-1 25,1 0,-25 0,25-1,0 1,0-25,-1 25</inkml:trace>
  <inkml:trace contextRef="#ctx0" brushRef="#br0">17041 9748,'0'0,"0"-25,-25 25,25-24,-25-1,0 25,1 0,-1 0,0 0,0 25,0 24,1-24,-1 25,0-1,0 1,25-1,0 1,0-25,0 25,0-26,25-24,-25 25,25-25,0 0,-25-25,24 1,1-1,0-25,0 25,0-24,-1-1,1 25,0-24,0 24,0-25,-25 25,0 1,0 48,0 1,0 0,0 25,0-26,-25 26,25 0,0-26,0 26,0-25,25-25,-25 25,24-25,1 0,-25-25,25 0</inkml:trace>
  <inkml:trace contextRef="#ctx0" brushRef="#br0">17314 9674,'0'0,"0"25,0-1,-25 1,25 25,-25-1,25 1,0 0,-25-26,25 26,-25 0,25-1,0-24,0 0,0-50,25 0,0-24,-25-1,25 25,24-24,-24-26,0 50,0-24,24-1,-49 25,25 25,0-24,-25 48,0 1,0 0,0 25,0-26,-25 26,25 0,0-26,-25 26,25-25,0 0,0 0,25-1,0-24,0-24,0-1,0 0,-1 0,1-25,0 1,0-1,0 1,-1-1</inkml:trace>
  <inkml:trace contextRef="#ctx0" brushRef="#br0">17859 9451,'0'-25,"0"50,0-25,-24 24,24 1,-25 25,0 24,0-24,25 24,-25-24,1 24,24 1,-25-26,25 26,-25-26,25-24,0 0,0-50,0 0,25 1,-25-26,25 25,-1-25,1 1,0-1,0 1,0 24,-1 0,1 0,0 25,0 0,0 0,-25 25,24 0,-24 0,-24-1,24 1,0 0,-25 0,0 0,0-25,0 24,1-24,-26 25,25-25,0 0,1-25,-1 25,50 0,-25 25,24-25,1 25,-25 0,25 0,0-25,0 25,-1-25,1 24,0-48,25 24,-26-25,26 0,0 0,-26 0</inkml:trace>
  <inkml:trace contextRef="#ctx0" brushRef="#br0">18355 9451,'0'0,"-24"0,24 24,-25 1,0 0,0 25,0-1,25 26,-24-1,24-24,-25 24,25 0,0-24,0 0,25-1,-25 1,24-25,26 0,-25-25,24 0,26 0,-1 0,1-25,-1 0,1-25,24 26</inkml:trace>
  <inkml:trace contextRef="#ctx0" brushRef="#br0">19025 9401,'-25'0,"25"25,-24 0,-1-1,25 1,-50 25,25-1,1 1,-1 24,-25-24,25 24,-24-24,24 0,0-1,25 1,-25-25,25 0,25-25,-25-25,25 0,-25-25,25 1,0-1</inkml:trace>
  <inkml:trace contextRef="#ctx0" brushRef="#br0">18901 9451,'0'0,"25"0,0 0,0 24,-25 1,0 25,24-1,-24 1,0 0,25-1,-25 1,0-1,0 1,25 0,-25-1,0-24,0 25,0-25,0-1,-25-24,25-24,-25 24</inkml:trace>
  <inkml:trace contextRef="#ctx0" brushRef="#br0">18802 9847,'-25'-24,"50"48,-25-48,25 24,0 0,24 0,-24 0,25-25,-26 25,26 0,-25-25,0 25,-1-25,1 25,0-25</inkml:trace>
  <inkml:trace contextRef="#ctx0" brushRef="#br0">19348 9302,'0'25,"0"-1,0 1,-25 0,25 25,0-1,0 26,-25-1,25 0,0 1,0-1,0-24,0 24,0 1,0-26,0 1,0-25,0 24,25-49,-25 25,25-50,-25 1,24-1,1 0,0-25</inkml:trace>
  <inkml:trace contextRef="#ctx0" brushRef="#br0">19794 9277,'0'25,"0"0,0-1,-25 26,25 0,0-1,-24 26,24-1,-25 0,25-24,-25 24,25 1,0-50,0 24,0-24,0 25,0-25,0-50,0 0,0 0,0 0,0 0,25-24,-25 24,25-25,-1 26,-24-26,25 25,0 0,0 25,0-24,-1 24,1 0,0 24,-25 1,25 0,-25 0,0 0,0-1,0 26,0-25,-25 0,25-1,0 1,-25 0,0 0,-24 0,24-25,0 25,0-25,1 0,-1 0,0-25,25-25,0 25</inkml:trace>
  <inkml:trace contextRef="#ctx0" brushRef="#br0">20117 9277,'24'25,"1"0,0-1,-25 1,25 25,0-25,-25 24,24 1,1-25,-25 24,25 1,-25-1,25 1,-25 0,0-1,0 1,0-1,-25 1,0 0,0 24,-24-24,24-1,-49 1,24 0,0-26</inkml:trace>
  <inkml:trace contextRef="#ctx0" brushRef="#br0">8310 11063,'-25'0,"0"0,25 25,-25-1,0 1,1 25,-1 24,0 1,0-26,0 26,1-1,-1 1,0-26,25 26,-25-26,0 1,25-1,0-24,0 0,0 0,0-50,25-25,-25 1,25-1,0-24,0 24</inkml:trace>
  <inkml:trace contextRef="#ctx0" brushRef="#br0">8235 11112,'0'0,"25"-24,-25-1,0 50,25-25,-25 49,0-24,25 50,-25-26,0 26,24-26,-24 26,0-26,25 26,-25-26,0 1,25-1,-25 1,0-25,0 24,0-24,0 0,-25-25,0-25</inkml:trace>
  <inkml:trace contextRef="#ctx0" brushRef="#br0">8037 11609,'0'-25,"25"25,-1 0,1 0,0 0,25 0,-1 0,1 0,-25 0,24-25,-24 25,25 0,-26 0</inkml:trace>
  <inkml:trace contextRef="#ctx0" brushRef="#br0">8558 11460,'-25'25,"25"-1,0 1,0 0,0 0,0 24,0-24,0 0,0 25,0-26,0 1,0 0,0 0,25-50,-25 0,0 0,0 1,24-26,-24 25,25-24,-25-1,25 25,-25 0,25 1,0 48,-25 1,0 0,0 0,0 24,0-24,0 0,0 0,0 0,0-1,0-48,24-1,-24 0,25-25,-25 26,25-1,-25-25,25 25,-25 1,25 24,-1 24,-24 1,0 0,0 25,0-26,0 26,0-25,0 24,0-24,25 0,-25 0,25-25,0 0,-25-25,25 0,-1 0,-24 1,25-1,0-25</inkml:trace>
  <inkml:trace contextRef="#ctx0" brushRef="#br0">9203 11385,'-25'25,"25"0,-25-25,25 25,-25 0,25-1,-25 1,1 0,-1 0,25 24,-25-24,0 25,0-25,0-1,1 1,24 0,-25-25</inkml:trace>
  <inkml:trace contextRef="#ctx0" brushRef="#br0">8954 11534,'0'0,"25"25,-25 0,25 0,0-1,0 1,-25 0,25-25,-1 25,1-25,0-25,0 25,0-25,-1 25</inkml:trace>
  <inkml:trace contextRef="#ctx0" brushRef="#br0">9302 11485,'0'0,"0"24,-25 1,25 0,0 25,0-26,0 26,0-25,0 0,0-1,0 1,0 0,25-50,-25 0,25-24,-25 24,24-25,1 26,0-26,-25 25,25-24,0 24,-25 50,0-1,0 1,0 0,0 0,0 0,0 24,24-24,-24 0,0 0,0-1,25 1,-25-50,0 1,25-1,-25-25,25 25</inkml:trace>
  <inkml:trace contextRef="#ctx0" brushRef="#br0">9674 11063,'0'25,"25"24,-25-24,24 25,-24-1,25 1,0 0,0-1,0 1,-1 24,1-24,25-1,-25 1,-25 0,24-1,1-24,-25 0,25 0,-25-1,0-48,0-1,-25-25,25 25,0-24,0-26</inkml:trace>
  <inkml:trace contextRef="#ctx0" brushRef="#br0">10021 11038,'-25'25,"25"0,-25-1,25 1,-24 25,-1 0,0-1,-25 26,26-26,-1 26,-25-26,50 1,-25-25,1 24,24-24,-25 0,25 0,25-25,-25-50</inkml:trace>
  <inkml:trace contextRef="#ctx0" brushRef="#br0">10244 11311,'-24'0,"48"0,26 0,-25 0,0 0,-1 0,1 0,0 0,0 0,0 0</inkml:trace>
  <inkml:trace contextRef="#ctx0" brushRef="#br0">10145 11460,'-25'0,"50"0,0 0,25 0,-26 0,26 0,-25 0,24 0,-24 0,25 0,-25 0,-1 0,1 0,0-25,0 25</inkml:trace>
  <inkml:trace contextRef="#ctx0" brushRef="#br0">10666 11013,'-25'25,"50"-25,-25 25,0 24,0 1,0 0,0 24,0 1,25-1,-25-24,0 24,0 0,0-24,0 0,0-26,0 1,0 0,0 0,0-50,0 0,0 0,0-24,25-1,-25 25,0-24,24-1,-24 25,25-24,-25 24,25 0,0 25,0-25,-1 25,-24 25,25-25,0 25,-25 0,0 0,25-1,-25 1,0 0,0 0,0 0,0-1,-25 1,25 0,-25 0,25 0,-25-25,1 24,-1 1,-25-25,25 0,1 0</inkml:trace>
  <inkml:trace contextRef="#ctx0" brushRef="#br0">11361 11162,'-25'-25,"25"50,0 0,25-25,-25 50,0-26,24 26,-24 0,0-1,0 1,25-25,-25 24,0-24,0 0,0 0,0-50,0 0,0 0,0-24,0-1,25 25,-25-24,0 24,25 0,-25-25,25 26,-25 48,24 1,-24 0,0 25,0-26,0 26,0-25,-24 24,24-24,0 0,24-50,-24 0,25-24,-25-1,25 1,0-1,0 0,-1-24,1 24,0 1,-25 24,25-25,0 50,-25 25,0 0,-25 0,25-1,-25 1,0 25,25-25,-25 0,1-1,24 1,-25 0,25 0,0-50,25 0,-25 0,24 1,-24-1,25 25,-25 25,25-1,-25 26,0 0,0-1,0 1,0 24,-25 1,25-1,0 0,0 1,0-1,0 1,0-26,-25 1,25-1,0 1,0-25,0-50,0 0,0-24,0 24,0-25,25-24,-25-1</inkml:trace>
  <inkml:trace contextRef="#ctx0" brushRef="#br0">11832 10840,'25'0,"-1"0,1 24,0-24,0 25,0-25,-25 25,24-25,1 25,-25 0</inkml:trace>
  <inkml:trace contextRef="#ctx0" brushRef="#br0">11782 11187,'0'25,"25"-25,0 0,0-25,24 25,-24-25,0 25,0 0,-1-25,1 25,0 0,-50 25,25 0,-25 0,25 0,-24-1,24 26,0-25,-25 0,25 24,0-24,0 25,0-26,-25 1,25 0,0 0,0 0,0-50,0 0,-25 25,25-25,0 0,-25 1,25-1,-24 0,-1 0,25 0,-25 1,25-1,25 25,0 0,-1 0,1 0,0 25,0-25,0 0,-1 24,-48 1,-1 0,25 0,-25-25,0 25,0-1,1-24,-1 25,0-25,0 25,50-25,0 0,0 0,-1 0,1 0,0-25,0 25,0 0,-1 25,1-25,0 25,-25 0,-25-25,25 24,-25-24,1 25,-1 0,0 0,0 0,0-1,-24-24,24 25,0-25,50 0,0-25,0 25,-1 0,26-24,-25 24,0 0,24 0,-24-25,25 25,-26 0,1 0,0 0,0 0</inkml:trace>
  <inkml:trace contextRef="#ctx0" brushRef="#br0">12378 11311,'0'-25,"24"25,1 0,0 0,0 0,24 0,-24 0,25 0,-25 0,24-25,-24 25,25 0,-26 0,1 0,0 0</inkml:trace>
  <inkml:trace contextRef="#ctx0" brushRef="#br0">13097 10740,'-25'25,"0"-25,25 25,0 0,-25 0,25-1,0 1,25 0,-25 0,25 0,0-25,0 0,24 0,-24 0,0 0,0-25,0 25,24 0,-49-25,25 25,-50 25,0-25,1 25,-1-1,0 26,0 0,0-1,0 1,1 0,-1 24,0 0,0-24,0 24,25-24,-24 0,24-1,0 1,0-1,-25-24,50-50,-25 1,24-1,-24-25,25 1,-25-1,25 0,-25 1,25-1,0 1,-25-1,24 0,1 26,0-1,-25 0,25 0,0 0,0 25,-1-25,1 1,0 24,0 0,0 0,-1 0,-24 24,0 1,-24 0,24 0,0 0,-25 0,25-1,0 26,0-25,-25 24,25-24,0 25,-25-1,25 1,0 0,0-1,0 1,0-1,0-24,0 0,0 0,0 0,0-1,25-24,-50 0,25-24,0-1,0 0,0 0,-25 0,25 1,-24-26,24 0</inkml:trace>
  <inkml:trace contextRef="#ctx0" brushRef="#br0">13122 11361,'0'-25,"24"25,1 0,0 0,0 0,0 0,0 0,-1 0,1 0,0 25,-50-25</inkml:trace>
  <inkml:trace contextRef="#ctx0" brushRef="#br0">13146 11534,'0'-25,"25"25,0-24,0 24,0-25,0 0,-1 0,1 0,0 1,-25-1</inkml:trace>
  <inkml:trace contextRef="#ctx0" brushRef="#br0">13345 11212,'0'0,"-25"-25,0 75,25-26,-24 1,-1 25,25-1,-25 1,25 0,-25-26,25 26,-25 0,25-1,0-24,0 0,0 0,25-50,-25 0,0-25,25 1</inkml:trace>
  <inkml:trace contextRef="#ctx0" brushRef="#br0">13494 11063,'25'0,"-1"0,-24 25,25-25,-25 24,0 1,0 0,0 0,-25 0,25 0,-24-1,-1 26,0-25,0-25,25 25,25-25,0-25,0 25,-1 0,1-25,0 25,0 0,0 25,-1-25,-24 25,0-1,-24-24,-1 25,0 0,0 25,0-26,1 1,-26 0,25 0,0 0,50-25,-25-25,25 0,0 25,0-25,24 0,-24 1,0-1,0 25,-1-25,1 0,0 25,0-25,-25 1,0-1,0 0,-25 25,25-25,0 0,0 1,0-1,0 0,-25 0,25 0,0 0,0 50,0 25,-25 0,25-1,0 26,-24-1,24 0,0 1,0-1,0 25,0-24,0 24,-25-25,25 1,0-26,0 1,0 0,25-1,-25-24,-75-99,75 49,0 0</inkml:trace>
  <inkml:trace contextRef="#ctx0" brushRef="#br0">14436 11237,'-24'0,"48"24,1-24,25 0,-1 0,1 0,0 0,24 0,0 0,-24-24,24 24,1 0,-26 0,26 0,-26 0,1 0,0 0,-26 0,1 0,0 0,-50 0,0 24,1-24,-26 0,0 25,1-25,-1 25</inkml:trace>
  <inkml:trace contextRef="#ctx0" brushRef="#br0">14412 11460,'0'0,"-25"0,50 0,-1 0,1 0,25 0,-1 0,1 0,24 0,-24-25,24 25,1 0,24 0,-25-25,1 25,-26 0,26 0,-26 0,-24 0,25 0,-25-25,0 25,-1 0,-48 0,-1 0,0 0,0-24,0 24</inkml:trace>
  <inkml:trace contextRef="#ctx0" brushRef="#br0">15131 10988,'25'0,"-1"25,1 0,0 0,25 0,-26-1,1 1,25 0,0 0,-26 0,1-25,0 25,0-25,0 24,-1-24,-24 25,0 0,-24 0,-1 0,0-1,-25 26,1-25,-1 24,0-24,1 0,-1 0,1 0</inkml:trace>
  <inkml:trace contextRef="#ctx0" brushRef="#br0">14734 10988,'-25'0,"25"25,-25-25,25 25,-24 0,-1 24,-25-24,25 25,1 0,-26-26,25 1,0 0,1 0,-1 0,0-1,0-24,50 0,0 0,-25 25,25-25,24 25,-24 0,25-25,-1 25,-24-25,25 24,-1 1,1-25,-1 25,1 0,0 0,-26-25</inkml:trace>
  <inkml:trace contextRef="#ctx0" brushRef="#br0">16669 11137,'0'25,"0"25,0-1,0 1,-25 24,25 1,-25-26,25 26,-25-26,25 1,0 0,0-26,0 1,-24-25,48-25,-24-24,0 24,0-25,0 26,25-26,-25 0,25 1,-25 24,0-25,25 26,-25-1,25 0,-1 0,1 0,0 25,0 0,0 0,-25 25,24-25,1 25,0 0,0 0,0-1,-1 1,1-25,0 25,0-25</inkml:trace>
  <inkml:trace contextRef="#ctx0" brushRef="#br0">17264 11336,'0'0,"0"-25,-25 0,0 0,1 25,-1 0,0 25,0-25,0 25,1 25,-26-26,25 26,0 0,25-1,-24-24,24 25,0-26,0 1,24 0,1-25,0-25,0 0,0 1,24-26,-24 0,0 26,0-26,-1 25,1-24,-25 24,25-25,-25 25,0 50,0 0,0 25,0-26,-25 26,25 0,0-26,0 1,25 25,-25-25,25-1,0-24,-25-24,24-1,1 0,0 0</inkml:trace>
  <inkml:trace contextRef="#ctx0" brushRef="#br0">17512 11261,'0'-24,"0"48,0 1,0 0,-25 0,25 0,-25 24,25 1,-24-25,24 24,0-24,-25 25,25-26,25-48,-25-1,24 0,1-25,0 26,0-26,0 0,0 26,-1-26,1 25,-25 0,25 25,0 25,-25 0,-25 0,25 24,0-24,0 25,-25-1,25 1,0-25,0 24,0-24,0 0,25-25,0 0,0 0,-1-25,1 0,25 1</inkml:trace>
  <inkml:trace contextRef="#ctx0" brushRef="#br0">18107 10889,'0'0,"0"25,-24 0,-1 0,25 24,-50 26,50-1,-25 1,1-1,-1 0,25 1,-25-1,25 1,-25-1,25 0,0-49,0 25,0-75,25 0,-25-24,25-1,0 0,-1 1,1-26,0 26,0-1,0 1,-1 24,1 0,0 0,0 0,0 25,-25 25,24-25,-24 25,0 0,0 0,-24 24,24-24,-25 0,0 0,25-1,-25 1,0-25,1 0,-1 25,0-25,0 0,0 0,1 0,24-25,-25 25,0 0,50 0,-25 25,0 0,25 0,-1-1,-24 1,25 0,0 0,0 0,0-25,-1 24,1-24,0 0,25-24,-26-1,26 0,0-25,-26 26</inkml:trace>
  <inkml:trace contextRef="#ctx0" brushRef="#br0">18479 11088,'0'0,"-24"24,-1-24,25 50,-25-25,0 25,25 24,-25-24,25 24,0-24,0 24,0-24,0 24,25-24,0-1,0-24,24 0,1 0,0-25,24 0,1-25,-26 0</inkml:trace>
  <inkml:trace contextRef="#ctx0" brushRef="#br0">19075 11013,'-25'0,"0"0,25 25,0 0,-25 0,1 24,-1 1,0 0,0 24,-24-24,24-1,0 26,0-26,0-24,1 25,24-26,0 1,0 0,0-50,24 0,-24 1,25-1,0-25</inkml:trace>
  <inkml:trace contextRef="#ctx0" brushRef="#br0">18976 11088,'24'-25,"-48"50,73-50,-49 50,0-1,0 1,0 25,25 0,-25-1,0 1,25 24,-25-24,0-1,0 1,0 0,0-1,25-24,-25 0,0 0,-25-25,0 0,25-25</inkml:trace>
  <inkml:trace contextRef="#ctx0" brushRef="#br0">18827 11460,'-25'-25,"50"25,0 0,-1 0,1 0,0 0,25-25,-26 25,26 0,-25 0,24 0,-24-25,-25 1,25-1</inkml:trace>
  <inkml:trace contextRef="#ctx0" brushRef="#br0">19273 10964,'25'0,"0"24,-25 1,25 0,-1 0,-24 24,25 1,0 25,0-26,-25 1,0 24,0-24,0-1,0 1,-25 0,25-1,-50 26,26-26,-26 26,25-26,-24 1,-1-25,25-1</inkml:trace>
  <inkml:trace contextRef="#ctx0" brushRef="#br0">19596 11410,'25'0,"-1"0,26 0,0 0,-26 0,26-25,-25 25,0 0,-1 0,1 0,-50 25,1-25,-1 25</inkml:trace>
  <inkml:trace contextRef="#ctx0" brushRef="#br0">19571 11559,'25'0,"0"0,-1 0,26-25,-25 25,24 0,1 0,0-25,-1 25,-24 0,25 0,-26 0,1 0,0 0,0-24</inkml:trace>
  <inkml:trace contextRef="#ctx0" brushRef="#br0">20241 11212,'-25'25,"25"-1,0 26,0-25,0 24,0 1,0-25,0 24,0 1,-25 0,25-26,0 1,0 0,0-50,25 0,-25 1,0-26,0 25,25-24,-25 24,24-25,-24 25,25 1,0-1,-25 0,25 25,0 0,-1 0,-24 25,25-25,0 25,0-1,0 1,-1-25,-24 25,25-25,0 0,0 0</inkml:trace>
  <inkml:trace contextRef="#ctx0" brushRef="#br0">20811 11311,'0'0,"-25"0,25-25,-24 0,-1 1,0 24,0 0,0 0,0 24,1 1,-1 25,0-25,0 24,0 1,25-1,-24 1,24-25,0 24,0-24,0 0,24-25,1 0,0-25,0 0,0-24,-1 24,1-25,0 26,0-26,0 25,0 0,-25 1,24-1,-24 0,0 0,0 50,0 0,-24 0,24-1,0 1,0 25,0-25,0 24,24-24,-24 25,25-26,-25 1,25-25,0 25,0-25</inkml:trace>
  <inkml:trace contextRef="#ctx0" brushRef="#br0">21010 11237,'0'0,"0"-25,0 50,0-1,0 1,0 0,-25 25,0-1,25 26,-25-26,0 1,25-25,0 24,-24-24,48-50,-24 0,25 1,0-1,-25-25,50 25,-26-24,1-1,0 1,0 24,0-25,-25 25,24 25,-24 25,0 0,0 25,0-26,0 26,0 0,-24-1,24-24,0 0,24 0,-24-1,25-24,0-24,0-1,24 0,-24 0,-25-49,25 49</inkml:trace>
  <inkml:trace contextRef="#ctx0" brushRef="#br0">21580 10840,'-25'24,"25"1,-25 0,25 25,-24-1,-1 1,0 24,0 1,25-1,-25 1,1-1,-1 0,0 1,25-26,-25 1,25-25,0 0,0-1,0-48,0-1,25 0,-25 0,0-24,25-1,0 25,-1-24,1-1,0 25,0 0,0 1,-1-1,1 25,-25 25,25-1,-25 1,25 0,-25 0,-25-25,25 25,-25-1,0-24,1 0,-1 0,0 0,0 0,0 0,1-24,-1 24,50 0,-25 24,0 1,0 0,24 25,1-26,-25 1,25 0,0-25,0 25,-1 0,1-25,25-25,-25 25,24-25,-24 0,25 0</inkml:trace>
  <inkml:trace contextRef="#ctx0" brushRef="#br0">21903 11112,'0'0,"-25"25,0 0,25 0,-25 25,0-1,1 1,24 24,-25-24,25 24,25-24,-25-1,0 1,24 0,1-26,0 26,25-50,-1 25,1-25,-1 0,26-25</inkml:trace>
  <inkml:trace contextRef="#ctx0" brushRef="#br0">22349 11038,'0'25,"0"0,0-1,-25 1,0 0,25 25,-24-1,-1 26,-25-26,25 1,-24 0,24-1,0 1,-24-25,49 24,-25-24,25 0,0-50,25 25,-25-25,24-24,1 24,0-25,0 1</inkml:trace>
  <inkml:trace contextRef="#ctx0" brushRef="#br0">22299 11137,'0'0,"25"-25,0 1,-25 48,0 1,0 0,0 25,0-1,0-24,0 25,0-1,0 1,0 0,25-1,-25 1,0-25,0-1,0 26,25-50,-25 25,0 0,-25-25,25-25</inkml:trace>
  <inkml:trace contextRef="#ctx0" brushRef="#br0">22151 11485,'24'-25,"1"25,0 0,25 0,-26-25,26 25,-25 0,0 0,-1-25,1 25,0 0,0-25</inkml:trace>
  <inkml:trace contextRef="#ctx0" brushRef="#br0">22671 11013,'-24'0,"24"25,0 0,0 0,0 24,-25 1,25 0,0 24,0-24,0-1,0 26,-25-26,25 26,0-26,0 1,0-25,0 24,0-24,25-25,-25-25,0 0,25 1,-25-1</inkml:trace>
  <inkml:trace contextRef="#ctx0" brushRef="#br0">22895 11088,'0'24,"0"1,0 25,-25 0,25-1,0-24,-25 25,25-1,-25 1,25-1,-24 1,24-25,0 0,-25-1,25-48,25-1,-25 0,0 0,24 0,-24 1,25-1,-25 0,25 0,0 0,0 25,-1-24,1 24,0 0,0 0,0 24,-1 1,-24 0,25-25,-25 25,0 0,0-1,0 1,0 0,-25 0,25 0,-24-1,-1 1,0 0,0-25,0 25,1-25,-1 0,0 0,-25-25,26 0</inkml:trace>
  <inkml:trace contextRef="#ctx0" brushRef="#br0">23143 10988,'25'0,"-1"25,1 0,0 0,0 0,0 24,-1-24,1 25,-25-25,25 24,0 1,-25-1,25 1,-25 0,0-1,0 1,0-25,-25 24,0 1,25-1,-50 1,26-25,-1 24,-25 1,1-50,-1 25,0-25</inkml:trace>
  <inkml:trace contextRef="#ctx0" brushRef="#br0">23589 11311,'-25'-25,"50"25,0 0,0 0,0 0,-1 0,1 0,0 0,0 0,0 0,-1 0,1 0,0 0,0 0,0 0,0 0,-1-25,1 25,0 0,-25 25,-25-25,0 0,-24 25</inkml:trace>
  <inkml:trace contextRef="#ctx0" brushRef="#br0">23564 11460,'0'-25,"25"25,25 0,-25 0,-1 0,26 0,-25 0,0 0,-1 0,26 0,-25 0,0 0,0 0,-1 0,1 0,0-25,0 25,0 0,-25 25,-25-25,0 0</inkml:trace>
  <inkml:trace contextRef="#ctx0" brushRef="#br0">24358 11137,'0'-25,"0"50,0 0,0 0,0 0,0 24,0-24,0 25,0-25,-25 24,25-24,0 25,0-26,-24 1,24 0,0 0,0 0,0-1,0-48,0-1,0 0,24 0,-24-24,0 24,25 0,-25-25,0 26,25-1,-25 0,25 0,-25 0,25 25,-25-24,24 24,1-25,0 25,0 25,0-25,-25 24,24-24,-24 25,0 0,0 0,0 0,0-1,-24 1,24 0,0 0,0 24,-25-24,25 0,0 0,0 0,25-1,-1-24,1 0,0-24,0 24,0 0,-1-25,1 25,0 0,-25-25,25 25,-25-25,25 25,-1-25,1 25,-50-24</inkml:trace>
  <inkml:trace contextRef="#ctx0" brushRef="#br0">8210 12477,'0'0,"0"-25,-24 0,-1 25,25 25,-25-25,25 25,-25 0,0 24,1 1,-1 24,0-24,0 24,0 1,0-1,1 0,-1 1,0-26,25 26,0-50,0 24,0-24,0-50,25 1,-25-1,0-25,25-24,-1-1,-24 26</inkml:trace>
  <inkml:trace contextRef="#ctx0" brushRef="#br0">8086 12526,'25'-49,"-50"98,75-98,-50 74,25-1,-25 26,25 0,-25-1,24 1,-24 24,25-24,-25 24,0-24,25-1,-25 1,0 0,0-1,25-24,-25 0,0 0,-25 0,0-25</inkml:trace>
  <inkml:trace contextRef="#ctx0" brushRef="#br0">7913 13047,'0'-25,"24"25,1 0,0 0,25 0,-1 0,1-24,-25 48,24-24,-24 0,25 0,-25-24,-1 24</inkml:trace>
  <inkml:trace contextRef="#ctx0" brushRef="#br0">8409 12923,'-25'0,"25"25,0 0,0 0,0 24,0-24,0 0,0 24,0-24,0 0,0 0,0 0,0 0,0-50,0 0,25 0,-25-25,25 1,-25 24,24-25,-24 1,25 24,0 0,-25 50,25 0,-25 0,0-1,0 26,0-25,0 24,0-24,-25 0,25 0,0 0,25-75,-25 25,0 0,25-24,-25 24,0-25,24 26,1-1,-25 0,25 25,-25 25,0 0,0-1,0 1,25 25,-25-25,0-1,0 1,0 0,25 0,-25 0,24-25,1-25,-25-25,25 25,0 1,0-26,-25 25</inkml:trace>
  <inkml:trace contextRef="#ctx0" brushRef="#br0">8930 12898,'0'0,"-25"25,25 0,-25-25,25 25,-25 0,25-1,-25 1,25 25,-24-25,-1 24,0-24,25 0,-25 0,0 0,25-1,-24-24,-1-24,0-1,25-25</inkml:trace>
  <inkml:trace contextRef="#ctx0" brushRef="#br0">8657 12998,'25'49,"-50"-98,74 123,-24-74,0 25,-25 0,25-1,0 1,-1 0,1-25,0 25,0-25,0-25,-1 25,-24-25,25 0</inkml:trace>
  <inkml:trace contextRef="#ctx0" brushRef="#br0">9004 13022,'-25'0,"50"0,-50 25,25 0,0 0,0 24,0-24,0 25,0-25,0 0,0-1,0 1,0 0,0 0,0-50,0 0,25 0,-25-24,25-1,0 0,-25 26,25-26,-1 0,-24 26,25-1,-25 50,0-1,0 26,0-25,25 0,-25 24,0-24,0 0,0 25,25-26,-25 1,25-25,-25 25</inkml:trace>
  <inkml:trace contextRef="#ctx0" brushRef="#br0">9426 12526,'0'0,"-25"0,25-24,-25 24,0 0,50 24,0 26,0-25,0 49,24-24,-24 24,0-24,0 24,-1 1,1-26,25 26,-25-26,-25-24,24 25,1-25,-25-1,25-24,-25-24,0-1,0-25,0 0</inkml:trace>
  <inkml:trace contextRef="#ctx0" brushRef="#br0">9798 12427,'-25'0,"25"25,-25 0,25 24,-25-24,1 50,-1-26,0 26,0-1,-24 0,24 1,-25-1,25 25,1-49,-1 25,0-51,25 26,-25-50,25 25,0 0,25-25,-25-50,25 25</inkml:trace>
  <inkml:trace contextRef="#ctx0" brushRef="#br0">10046 12799,'0'0,"-25"-25,50 25,0 0,0 0,-1 0,26 0,-25-24,24 24,-24 0,0 0,0 0,0 0,-1 0,-48 24,-1-24</inkml:trace>
  <inkml:trace contextRef="#ctx0" brushRef="#br0">10021 12973,'-25'0,"50"0,-75 0,75 0,0 0,0-25,0 25,24 0,1 0,-25 0,24 0,1 0,-25 0,24 0,-24 0,0 0,0 0,-25-25,25 25</inkml:trace>
  <inkml:trace contextRef="#ctx0" brushRef="#br0">10542 12402,'0'25,"0"25,0-25,0 24,0 26,0-26,0 26,0-1,0 0,-25 1,25-1,0-24,0-1,0 1,25-25,-25 0,0-50,0-25,0 25,0-24,0 24,25-25,-25 26,25-26,-25 25,24 0,1 1,0-1,0 25,0 0,-1 0,1 0,-25 25,25-1,-25 1,25 0,-25 0,0 0,0-1,0 1,-25 0,25 0,-25 0,25-1,-25 1,1 0,-26 0,25 0,0-25,-24-25,24 25,0 0</inkml:trace>
  <inkml:trace contextRef="#ctx0" brushRef="#br0">11410 12502,'0'24,"25"-24,-25 25,25-25,0 25,-1-25,1 0,0 0,0 25,0-25,-1 0,-24 25,-24-25</inkml:trace>
  <inkml:trace contextRef="#ctx0" brushRef="#br0">11212 12874,'0'0,"-50"24,75-24,0 0,24 0,-24 0,25-24,-1 24,1 0,0-25,-1 25,1 0,-1-25,-24 25,0 0,0 0,0 0,-25 25,-25-25,25 25,-25-25,0 0</inkml:trace>
  <inkml:trace contextRef="#ctx0" brushRef="#br0">11460 12750,'0'0,"-25"0,25 24,0 1,0 25,0-25,0 24,-25-24,25 25,-25-1,25 1,-24-1,24 1,0-25,0 0,24-50,-24-25,25 25,-25-24</inkml:trace>
  <inkml:trace contextRef="#ctx0" brushRef="#br0">11509 12898,'50'0,"-100"0,100 25,-50 0,0 0,-25 24,25-24,0 25,0-25,0 24,25-24,-25 0,25-25,-25 25,25-25,-1 0,26 0,-25 0,24 0,1 0,-25 0,24-25,-24 25,0 0,0-25,0 25,-1-25,1 25,-50-25,25 1,0-1,0-25,-24 1</inkml:trace>
  <inkml:trace contextRef="#ctx0" brushRef="#br0">12129 12179,'25'0,"0"25,0-25,0 25,0-25,-25 25,0-1,-25 1</inkml:trace>
  <inkml:trace contextRef="#ctx0" brushRef="#br0">12055 12353,'0'0,"-25"49,0-24,25 0,-24 0,24 0,-25-1,25 1,0 0,-25 0,25 0,0-1,0-48,25 24,-25-25,25 0,24 0,-24 0,25 1,-26-1,26 25,-25-25,25 25,-26-25,26 25,-25 0,0 0,-1 25,-48 0,-1-25,0 25,0-25,0 24,1-24,-1 25,-25 0,25 0,-24 0,24-1,0 1,0 0,0 0,25 0,-24-1,24 1,0 0,24-50,1 25,0-25,0 1,24-1,-24 0,25 0,-25 25,24-25,-24 25,25-24,-25 24,-1 0,1 0,-25 24,-25 1,1-25,24 25,-25-25,0 25,0-25,0 25,1-1,-1 1,25 0,-25 0,25 0,-25-1,25 1,-25 0,25 25,-25-26,25 26,-24-25,24 0,-25 24,25-24,0 0,-25-25,25-25</inkml:trace>
  <inkml:trace contextRef="#ctx0" brushRef="#br0">12005 12874,'25'0,"-25"-25,25 25,0 0,0 0,24 0,-24 0,25-25,-25 25,-1 0,26 0,-25 25,0-25,-1 25,-24-1,0 1,0 0,0 25,0-26,-24 26,24-25,-25 0,0 24,25-24,-25 0,25 0,-25-25,25-25,0 0,0-25,25 26,0-51,-25 26</inkml:trace>
  <inkml:trace contextRef="#ctx0" brushRef="#br0">12675 12353,'25'25,"-50"-1,25 1,0 0,0 0,0 0,-25-1,25 1,0 0,0 0,25-25,-25 25,25-1,0 1,-25 0,0 0,-25 0,25-1,-25 1,0 0,25 0,-24 0,-1-25,0 24,0-24,0-24,1 24,24-25,0 0,-25 0,25 0,25 1,-25-1,0 0,24 0,1 0,0 25,0 0,0 0,-1 0,1 0,0 0,0 25,0-25,-1 0,1 25,0-25,-25 25,-25-25,25 25,-25-1,25 1,-24-25,-1 25,0 0,0 0,0-1,1 1,48-25,1-25,-25 1,25 24,0-25,0 25,-1 0,1 0,0 0,-25 25,0-1,0 26,0-25,-25 0,25-1,-25 26,1-25,-1 24,0-24,0 25,0-25,-24 0,24-1,0 1,25 0,-25-25,1 0,-1 0,25-50,-25 26,25-1</inkml:trace>
  <inkml:trace contextRef="#ctx0" brushRef="#br0">12477 12898,'25'25,"-1"0,1 0,0 0,0-1,0 1,-25 0,24 0,1-25,0 25,0-1,0 1,-1-25,1-25</inkml:trace>
  <inkml:trace contextRef="#ctx0" brushRef="#br0">13271 12328,'0'0,"-25"0,-25 25,25 24,0-24,1 0,24 0,0 0,0-1,24-24,-24 25,25-25,0 0,0 0,0 0,0-25,-1 25,1-24,0 24,0 0,-25-25,0 50,-25-1,0 1,0 0,1 25,-1-1,0 1,0 24,0-24,0-1,1 1,-1 0,25-1,-25 1,25-25,0-1,0 1,0-50,0 1,25-1,-25 0,25 0,-25-24,24 24,-24-25,25 1,-25-1,25 25,0 0,-25-24,25 24,0 0,-1 0,1 25,0-24,0-1,0 25,-1 0,1 0,0 0,0 25,-25-1,-25-24,25 25,0 25,0-25,-25 24,25-24,0 25,-25-26,25 26,-24 0,24-1,0-24,0 25,0-26,0 1,0 0,-25-50,25 0,-25 1,25-1,-25 0,0-25</inkml:trace>
  <inkml:trace contextRef="#ctx0" brushRef="#br0">13196 12774,'25'0,"0"0,0 0,-1 0,1 0,0 0,0 25,0-25,-25 25,0 0,-25 0,0-1</inkml:trace>
  <inkml:trace contextRef="#ctx0" brushRef="#br0">13196 13022,'-25'0,"50"0,-25 0,0-24,0-1,25 0,0 0,0 0,-1 1,-24-1,25-25,0 25,0 1,-25-1,0 0,25 0,-25 0,-25 25,25 25,-25 0,25 25,-25-1,25 1,-25-1,25 1,-24-25,24 24,0-24,0 0,0 0,24-25,-24-25,25 0,-25-24,25-1,0 25,0-24,-1-1,1 0,0 1,25-1,-50 25,24 1,1-1,0 0,-25 50,0 0,0-1,-25 1,25 0,-25 0,25 0,-24-1,24 1,0 0,24-50,1 25,0 0,0 0,0 0,-1 25,-48 0,24 0,-25-1,0 1,0 25,0-25,1-1,-1 26,0-25,0 0,50-50,0 25,0-25,-1 0,26 25,-25-25,24 1,-24-1,25 0,-25 0,-1 25,1-25,0 25,-25-24,-25-1,0 0,25 0,-24 0,24 1,0-1,-25 0,25 0,0 0,0 1,0 48,0 1,0 25,0-1,-25 1,25 24,0 1,-25 24,25-25,0 26,-25-1,25-25,0 1,0-1,0-24,0-1,25 1,-25-25,0 0,0-1,0-48</inkml:trace>
  <inkml:trace contextRef="#ctx0" brushRef="#br0">14387 12750,'25'0,"-1"0,1 0,25 0,-1 0,26 0,-26-25,26 25,-1 0,1 0,-1-25,0 25,1 0,-1 0,-24 0,-1 0,1 0,-25 0,0 0,0 0,-50 0,0 0,0 0,-25 0,1 25,-1-25,-24 0</inkml:trace>
  <inkml:trace contextRef="#ctx0" brushRef="#br0">14362 12898,'25'0,"0"-24,24 24,1 0,-1 0,1 0,24 0,1 0,-1 0,1 0,-1 0,-24 0,24 0,-24-25,24 25,-24 0,-1 0,-24-25,25 25,-25 0,-50 0,0 0,0-25,0 25</inkml:trace>
  <inkml:trace contextRef="#ctx0" brushRef="#br0">15156 12427,'0'25,"0"0,24-25,1 25,0-1,0 1,24-25,-24 25,0 0,25 0,-25-1,24-24,-24 25,0-25,0 25,-25 0,0 0,0-1,0 1,-25 0,0 0,0 0,0-1,-24 26,-1-25,0 24,-24-24,24 0,-24 0</inkml:trace>
  <inkml:trace contextRef="#ctx0" brushRef="#br0">14635 12477,'-25'0,"0"25,0-1,1 1,-1 0,0 25,-25-1,26 1,-1-25,-25 24,25-24,0 0,1 0,48-25,-24 24,25-24,0 25,25 0,-1 0,-24 0,25-1,-1-24,1 25,0 0,-1-25,1 25,-1 0,-24-25,0 0</inkml:trace>
  <inkml:trace contextRef="#ctx0" brushRef="#br0">16321 12650,'0'0,"-24"25,24 0,-25 25,25-26,0 26,-25 0,25-1,0 1,0 24,0-49,0 25,25-26,-25 1,0-50,0 1,0-1,0 0,0-25,0 1,0 24,0-25,0 1,0 24,25 0,-25 0,0 1,24 24,1 0,0 24,0-24,-25 25,25-25,0 25,24 0,-24-25,0 25,-25-1,25 1,-1 0,1 0,0-25</inkml:trace>
  <inkml:trace contextRef="#ctx0" brushRef="#br0">16818 12799,'-25'-25,"0"25,0-24,0 24,1 24,-1 1,0 0,0 25,0-1,1 1,-1-1,25-24,0 25,0-25,0 24,0-24,25-25,-25 25,24-25,-24-25,25 25,0-25,0-24,0 24,-25-25,24 25,1-24,0 24,-25-25,25 26,-25-1,0 50,-25 24,25-24,0 25,0-26,0 26,0-25,25-25,-25 25,0-50,25 0</inkml:trace>
  <inkml:trace contextRef="#ctx0" brushRef="#br0">16917 12799,'0'0,"0"25,0 0,0 24,-25-24,25 25,0-1,0 1,0 0,-25-26,25 26,0-25,0-50,25 0,-25 0,0 1,25-1,-25-25,25 1,-1-1,1 0,0 1,0 24,0 0,-1 25,-24 25,0 0,0 0,-24 24,24 1,0-1,-25 1,25-25,0 24,0-24,0 0,0 0,25-25,-1 0,-24-25,25 0,25 0,-25-24,-1-1,1 1,0-1,0 0,24-24,-24 24,0-24,0 0,0 24,-25 0,24 26,-24-26,-24 50,24 25,0 0,-25 24,0 1,25-1,-25 26,0-1,25 1,-24-1,-1 25,0-24,0-1,25-24,-25-25,25-1,0 1,0-50,0 1,25-1,-25 0,25 0,-25-25,25 1,-25-1,25 1,-1-1,1 0,-25 26,25-1,0 25,0 0,-1 0,-24 25,25-25,-25 24,0 1,0 0,-25-25,25 25,-24 0,24-1,-25-24,0 25,0 0,0-25,1 0,-1 25,0-25,0 0,0 0,50 25,0-25,-25 24,25 1,-25 0,25 0,-1-25,1 25,0-25,0 25,0-25,-1-25,26 25,-25-25,25 0,-50-25,49 26</inkml:trace>
  <inkml:trace contextRef="#ctx0" brushRef="#br0">17810 12526,'-25'25,"0"0,0 0,25 24,-24 1,-1 0,0 24,25 0,-25 1,25-1,0 1,0-26,0 26,0-50,25 24,-25-24,25 0,0 0,-1-25,1 0,0 0,25-25</inkml:trace>
  <inkml:trace contextRef="#ctx0" brushRef="#br0">18182 12650,'0'0,"-25"25,0 0,0 25,1-1,-1 26,0-26,-25 26,26-1,-1 0,0-24,0 0,0-25,1 24,24-24,0 0,24-50,-24 0,25-24,0 24,0-25,-25 0,-25-49,50 25,0 24,-1 1,51 24,-50-25,-25 1,24 24,1-25,0 25,-25 50,25 0,-25 0,25 24,-25 1,0 0,0-1,24 1,-24 24,0-24,25-1,-25 1,0-25,0 25,0-26,0 1,-25-50,25 1,-24 24,-1-25</inkml:trace>
  <inkml:trace contextRef="#ctx0" brushRef="#br0">17934 13047,'0'0,"25"0,-1 0,1 0,0 0,25-25,-26 25,26 0,0-24,-26 24,1 0,0 0,0-25</inkml:trace>
  <inkml:trace contextRef="#ctx0" brushRef="#br0">18355 12502,'25'0,"-25"24,0 1,25 0,-25 0,25 24,0 1,-25 0,24-1,-24 26,0-26,25 26,-25-26,0 1,-25-1,25 1,-24 25,-1-26,0 1,0-1,0 1,1 0,-1-26,0 1</inkml:trace>
  <inkml:trace contextRef="#ctx0" brushRef="#br0">18777 12948,'25'0,"0"0,0 0,-1 0,26 0,-25 0,24 0,-24-25,25 25,-25 0,-1 0,1 0,-50 0</inkml:trace>
  <inkml:trace contextRef="#ctx0" brushRef="#br0">18827 13097,'25'0,"-1"0,1 0,0 0,25 0,-26 0,26 0,0 0,-26 0,26 0,-25 0,24 0,-24-25,0 25,0-25</inkml:trace>
  <inkml:trace contextRef="#ctx0" brushRef="#br0">19496 12750,'-24'0,"24"24,-25 1,25 0,0 25,0-1,-25 1,25-1,0 1,0 0,0-1,-25-24,25 25,0-25,0-1,0-48,0-1,0 0,25-25,-25 1,0-1,25 0,-25 1,0-1,25 1,-25 24,24 0,-24 0,25 25,0 0,0 25,0 0,-25 0,25-1,-25 1,24 0,1 0,0 0,0-50</inkml:trace>
  <inkml:trace contextRef="#ctx0" brushRef="#br0">19918 12774,'0'0,"0"-24,-25-1,1 25,-1 0,0 25,0-1,0 1,1 0,-26 25,25-1,0 26,1-26,24 1,0-1,0-24,0 25,0-25,24-25,1-25,0 0,0 0,0-24,24-1,-24 0,0 1,0 24,-1-25,-24 26,25-26,-25 25,25 25,-50 25,25 0,-25 0,25 24,0-24,-24 25,24-26,0 26,0-25,0 0,0-1,24-24,-24-24,0-1,25 0</inkml:trace>
  <inkml:trace contextRef="#ctx0" brushRef="#br0">20067 12725,'0'25,"0"-1,-25 26,25-25,0 24,-25 1,25 0,-24-1,24 1,0-25,-25 24,25-24,0-50,25 0,-25 1,24-26,1 0,0 1,0-1,0 1,-1-1,1 25,0-24,0 73,-50-24,25 50,0-25,0 24,0 1,-25 0,25-26,0 26,0-25,0 24,0-24,25 0,0-25,0 0,24-25,-24-24</inkml:trace>
  <inkml:trace contextRef="#ctx0" brushRef="#br0">20439 12378,'0'24,"0"1,0 0,-25 0,25 24,0 26,-25-26,25 26,0-1,-24 1,24-1,-25 0,25 1,-25-26,25-24,0 0,0 0,0-50,25 0,-25 0,25-24,-25-1,24 1,1-1,-25 0,25 1,0 24,0 0,-1 0,1 1,0 24,0 24,-25 1,0 0,0 0,0 0,0-1,-25 1,0 0,0-25,25 25,-24-25,-1 0,0 0,0 0,0 0,1 0,24-25,-25 25,50 25,-25 0,24 24,-24-24,25 0,0 0,-25-1,25 1,0-25,-1 25,1-25,0 0,0 0,24-25,-24-24,0 24</inkml:trace>
  <inkml:trace contextRef="#ctx0" brushRef="#br0">20811 12601,'-25'0,"25"25,-24-1,24 1,-25 25,25-1,-25 1,25 0,-25 24,25-24,0 24,0-24,0-1,25 1,0-25,0 0,24-1,26 1,-26-50,26 25,-1-24,0-1</inkml:trace>
  <inkml:trace contextRef="#ctx0" brushRef="#br0">21258 12601,'-25'0,"25"25,-25-25,25 24,-25 26,0-25,1 24,-1 26,0-26,0 1,0 0,1-1,-1 1,0-25,25 24,0-24,0 0,25-50,-25 0,25 0,-1-24,1-1,0 1</inkml:trace>
  <inkml:trace contextRef="#ctx0" brushRef="#br0">21233 12626,'25'-25,"-50"50,50-25,-25 24,24 1,-24 0,0 25,25-1,-25 26,0-26,0 1,25-1,-25 1,0-25,0 24,0-24,0 25,0-25,0 0,-25-25,0-25</inkml:trace>
  <inkml:trace contextRef="#ctx0" brushRef="#br0">21084 12948,'0'0,"0"-25,25 25,0 0,-1 0,1 0,0 0,0 0,24 0,-24 0,0 0,25 0,-26 0,-24-25,0 1,0-1</inkml:trace>
  <inkml:trace contextRef="#ctx0" brushRef="#br0">21530 12576,'0'25,"0"0,0-1,0 26,0 0,0 24,-24-24,24 24,0-24,0-1,0 26,0-26,0 1,0-25,0 0,0-1,-75-73,75 24</inkml:trace>
  <inkml:trace contextRef="#ctx0" brushRef="#br0">21754 12477,'0'25,"0"-1,0 26,-25-25,25 24,0 1,0 24,0-24,0 24,0 1,-25-26,25 26,-25-26,25 1,0-25,-25 0,25 0,0-1,0-48,25-1,-25 0,0 0,0 0,25-24,-25 24,25-25,-25 25,25-24,-25 24,25 0,-25 0,24 25,-24-24,25 24,0 24,0-24,-25 25,25-25,-25 25,24 0,-24 0,0-1,0 1,0 0,-24 0,24 0,-25-25,25 24,-25 1,0 0,0-25,1 25,-1-25,0 0,25 25,-25-50,0 0,25 0,0 0</inkml:trace>
  <inkml:trace contextRef="#ctx0" brushRef="#br0">22051 12477,'25'0,"0"0,-25 25,25-1,0 1,-25 0,24 25,1-26,0 26,-25 0,25-1,0 1,-25-1,0 1,0 0,-25 24,25-24,-25-26,0 26,0 0,1-1,-26 1,25 0,-74-75,49 50</inkml:trace>
  <inkml:trace contextRef="#ctx0" brushRef="#br0">23093 12700,'0'0,"-25"0,25 25,-24-25,-1 25,0-25,0 24,-24 1,24 0,-25 0,25 0,-24-1,24 1,0-25,0 25,0 0,1-25,-1 0,50 25,-1-25,1 0,25 24,0-24,-1 25,1-25,24 0,-24 25,-25-25,24 0,-24 25,25-25,-26 0,1 0,-74 0,49-25,-50 25</inkml:trace>
  <inkml:trace contextRef="#ctx0" brushRef="#br0">23639 12725,'0'-25,"25"25,-25 25,0 0,0-1,0 26,0-25,0 0,-25 24,25-24,0 25,0-26,-25 1,25 0,0 0,0 0,-25-1,50-48,-25-1,0 0,0 0,25 0,0 1,-25-1,24 0,1 0,0 0,0 1,0-1,-1 0,1 0,0 25,-25-25,25 25,0 0,-25 25,0 0,0 0,0 0,0-1,0 1,0 0,0 0,-25 0,25-1,0 1,0 0,0 0,0 0,25-1,0 1,-1-25,1 0,0 0,0-25,0 25,-1 0,1-24,0 24,-25-25,25 25,0-25,-1 25,-24-25,25 25,-25-25,0 1,25-1,-50 0</inkml:trace>
  <inkml:trace contextRef="#ctx0" brushRef="#br0">3994 13965,'0'-25,"0"0,0 50,-25 0,25 0,-25 24,0 1,0 24,1 1,-1 24,-25-24,25 24,1-25,-1 1,0-1,0 0,25-24,-25 0,25-26,0 26,0-25,25-25,-25-25,25-25,-25 1,25-26</inkml:trace>
  <inkml:trace contextRef="#ctx0" brushRef="#br0">3944 13891,'0'0,"25"0,0 24,-25 1,0 25,24-25,-24 24,25 26,-25-1,25 0,-25 1,25-1,-25 1,0-1,25-24,-25-1,0 1,0 0,0-1,0-24,0 0,0 0,-25-25,0 0,0-25</inkml:trace>
  <inkml:trace contextRef="#ctx0" brushRef="#br0">3721 14585,'25'0,"-1"0,1-25,0 25,25 0,-1-24,1-1,-1 25,-24 0,25-25,-25 25</inkml:trace>
  <inkml:trace contextRef="#ctx0" brushRef="#br0">4316 14536,'25'0,"-25"24,25 26,-25-25,0 24,0 1,0-25,0 24,0 1,0-25,0 0,0-1,0 1,0-74,0 24,0 0,0-25,0 1,0-1,24 25,-24-24,0 24,25 0,0 50,-25 0,25 0,-25-1,0 26,0-25,0 24,0-24,25 0,-25 0,0 0,0-50,0 0,24-25,-24 26,25-26,-25 0,25 1,-25 24,0 0,25 0,-25 1,25 48,-25 1,0 0,0 0,0 24,24-24,-24 25,0-25,0 24,0-24,0 0,25 0,-25-1,25-24,0-24,0-1,-25 0,24 0,1 0,-25 1,25-26,0 25,-25 0,25 1,0-1,-25 0,0 0,0 0,0 50,0 0,-25-25,25 25,0 0,0-1,-25 26,25-25,-25 0,0-1,25 26,-25-25,1 0,24-1,0 1,-25-25,25 25,-25-50,25 0,0 1,-25-1,25 0,0-25,0 26,0-1,0 0,0 0,0 0,25 25,0 25,0 0,-1-25,1 25,0 0,-25-1,25-24,0 25,0-25,-1 25,1-25,0-25</inkml:trace>
  <inkml:trace contextRef="#ctx0" brushRef="#br0">5060 14585,'-25'25,"25"0,0 0,0 24,0-24,0 0,0 24,0-24,0 25,0-25,0-1,0 1,0-50,0 1,25-1,-25 0,25-25,-25 26,25-26,0 0,-25 26,24-26,-24 25,25 0,0 50,-25 0,0 25,0-26,0 26,0-25,0 24,25 1,-25-25,0 24,0-24,0 0,25 0,-25 0</inkml:trace>
  <inkml:trace contextRef="#ctx0" brushRef="#br0">5383 14114,'0'0,"-25"-25,25 50,0 0,25-1,-1 26,1 24,25-24,-25 25,-1-1,26 0,-25-24,24 24,-24-24,0 0,25-1,-26-24,1 25,-25-26,25 1,0 0,-25-50,0 0,0 1,0-26,0 25</inkml:trace>
  <inkml:trace contextRef="#ctx0" brushRef="#br0">5879 14139,'-25'-25,"50"50,-75-50,50 50,-25-1,25 26,-25 0,1-1,-1 1,0 0,0 24,0 0,-24 1,24-1,0 1,0-26,1 1,-1-25,0-1,25 1,-25 0,50-50,-25 0,25-24,-25-1</inkml:trace>
  <inkml:trace contextRef="#ctx0" brushRef="#br0">5953 14412,'-25'0,"50"0,0 0,0 0,24 0,-24 0,0 0,25 0,-26 0,1 0,0 0,0 0,0 0,-25 24,-25-24,0 0</inkml:trace>
  <inkml:trace contextRef="#ctx0" brushRef="#br0">5904 14610,'-25'0,"0"0,50 25,0-25,-1 0,26 0,-25 25,24-25,1 0,-25 0,24 0,-24 0,25 0,-25 0,-1 0,1 0,0-25,0 0</inkml:trace>
  <inkml:trace contextRef="#ctx0" brushRef="#br0">6499 14064,'-25'25,"25"0,0 24,0 1,0 24,0 1,0-1,0 1,-25-1,25 1,0-1,0 0,0 1,0-26,0-24,0 0,0 0,0-50,0 0,0-24,0-1,25 25,-25-24,0-1,25 25,-25-24,25-1,-1 25,-24 0,25 25,-25-24,25 48,0-24,0 25,-25 0,24-25,-24 25,0 0,0-1,25 1,-50 0,25 0,0 0,-24-1,24 1,-25 0,0 0,0 0,0-25,1 24,-1 1,0 0,0-25,0 0</inkml:trace>
  <inkml:trace contextRef="#ctx0" brushRef="#br0">7417 14263,'-25'0,"50"0,-1 0,1 0,0 0,0 0,0-25,24 25,-24 0,0-25,0 25,-1 0,1 0,-50 25</inkml:trace>
  <inkml:trace contextRef="#ctx0" brushRef="#br0">7268 14560,'25'0,"-1"0,1-24,0 24,25-25,-1 25,1-25,-1 0,1 25,0 0,-26-25,1 25,25 0,-25 0,-1 0,-48 0,-1 25,0-25</inkml:trace>
  <inkml:trace contextRef="#ctx0" brushRef="#br0">7590 14312,'0'0,"0"25,0 0,-25 25,25-26,-24 51,24-26,-25 1,25 0,-25 24,25-24,-25-26,25 26,25-75,-25 0,25 1,0-26,-25 25,24-24,1-1,-25 25,25-24,-25 24,0 0,25 0,-25 50,0 0,0 24,0-24,0 25,0-25,-25 24,25 1,0-25,25-1,-25 1,25 0,-1 0,1-25,0 0,25-25,-26 25,1 0,25-25,-25 25,-1-25,1 25,0-24,0 24,0-25,-25 0,0 0,0-24</inkml:trace>
  <inkml:trace contextRef="#ctx0" brushRef="#br0">8260 13841,'0'0,"-25"0,25 25,-25 0,25-1,-24 26,24-25,0 0,24-1,1-24,0 0,0 0,0 0,-1-24,1 24,0-25,-25 50,0-1,-25 1,0 25,25-25,-24 24,-1 1,0 24,0-24,0 24,1-24,24 24,-25-24,0 0,25-1,0 1,0-25,0-1,0-48,0-1,0 0,25 0,-25-24,25-1,-25 25,24-24,-24-1,25 0,-25 1,25-1,0 25,-25-24,25 24,-1 25,-24-25,25 0,0 0,0 25,0-24,24 24,-24-25,0 25,0 0,-1 0,1 25,0-1,-25 1,0 0,0 0,-25 0,25-1,0 26,-25 0,25-25,-24 24,24 26,0-26,0 1,-25-25,50 24,-25-24,0 0,0 0,0-1,0 1,0-50,-25 1,25-1,-25 0,25 0,-25 0,0-24,1 24</inkml:trace>
  <inkml:trace contextRef="#ctx0" brushRef="#br0">8260 14387,'0'-25,"25"25,0 0,-1 0,1 0,0 0,0 0,0 0,-1 0,1 0,-25 25,-25 0,1-25,24 24,-25 1,0 0,0 0,0 0,1-25,24 24,-25-24,0 0,50 0,-25-24,25-1,-1 0,1 0,0 0,0 1,-25-1,25 0,-25 0,0 0,0 0,0 50,0 0,0 0,-25 25,25-26,0 26,-25 0,25-1,-25 1,25-1,0 1,-25-25,25 24,0-24,0 0,0 0,0-50</inkml:trace>
  <inkml:trace contextRef="#ctx0" brushRef="#br0">8756 14039,'0'-24,"25"24,0 0,-1 0,1 24,0-24,0 25,-25 0,0 0,0 0,0-1,-25 1,0 0,0 0,1 0,-1-1,0 1,0-25,25 25,0-50,25 25,0 0,0-25,-1 25,1-24,0 24,0 0,0 0,-1 0,-24 24,25-24,-25 25,-25-25,25 25,-24 0,-1 25,-25-26,25 26,1-25,-26 0,25 24,0-24,1 0,-1-25,25 25,25-25,-25-25,24 25,1-25,25 0,-1-24,1 24,0 0,-1 0,1 0,0 1,-26 24,26-25,-25 0,0 0,-50 25,0 0,0-25,0 25,1-25,-1 25,0-24,0-1,25 0,-25 0,25 0,0 1,-25 24,25 24,0 1,0 0,0 25,0-1,0 1,0 24,0 1,0-26,0 26,0-1,0 1,0-1,-24 0,24-24,0 24,0-24,24 0,-48-26,24 1,0 0</inkml:trace>
  <inkml:trace contextRef="#ctx0" brushRef="#br0">9773 14263,'0'0,"0"-25,-25 25,50 0,0 0,0 0,24 0,1 0,24 0,1 0,-1-25,1 25,-1 0,0 0,1 0,-1 0,1 0,-1 0,0 0,-24 0,0 0,-1-25,-24 25,0 0,0 0,-1 0,-48 0,-1 0,-25 25,25-25,-24 0,-1 0</inkml:trace>
  <inkml:trace contextRef="#ctx0" brushRef="#br0">9773 14387,'0'0,"0"-25,-25 25,50 0,0 0,24 0,1 0,24 0,1 0,-1-25,26 25,-26 0,0 0,26 25,-26-25,0 0,1 0,-26 0,1 0,0 0,-1 0,-24 25,0-25,0-25,-50 25,0-25,0 25,0-25,1 0</inkml:trace>
  <inkml:trace contextRef="#ctx0" brushRef="#br0">10691 13891,'-25'24,"50"-24,-25 25,25-25,-1 25,1 0,0 24,0-24,24 0,1 0,-25 0,24-1,-24 1,0 0,0 0,0 0,-25-1,0 1,24-25,-48 25,24 0,0 0,-25-25,0 25,0-1,-24 1,24 0,-25 0,25 0,-24-1,-1 1,1-25</inkml:trace>
  <inkml:trace contextRef="#ctx0" brushRef="#br0">10220 13891,'0'0,"-25"0,0 0,0 24,0 1,1 0,-1 0,0 0,0 24,0-24,0 0,1 24,-1-24,0 0,0 0,25 0,-25-25,25 24,0 1,0 0,0 0,25 0,-25 0,25-1,25 26,-26-25,1 0,25-1,-25 1,24 0,1 0,-25 0,24-25,-49-50,25 50</inkml:trace>
  <inkml:trace contextRef="#ctx0" brushRef="#br0">12030 14015,'-25'0,"25"24,0 1,0 0,-24 0,24 24,0 26,0-26,-25 26,25-25,0-1,0 1,0-1,0-24,25 0,-25 0,0 0,0-50,0 0,0 0,0-24,0-1,0 0,0 1,0-1,0 0,0 1,24 24,-24 0,0 0,25 25,0 0,0 0,0 0,-1 25,1 0,0-25,0 25,0 0,0-25,-1 24,-24 1,25 0,0-25,0 25,-25-50,25 25</inkml:trace>
  <inkml:trace contextRef="#ctx0" brushRef="#br0">12502 14263,'-25'-25,"25"0,-25 0,0 25,0 0,1 0,-1 25,0 0,25 24,-25 1,0 0,25-1,0 1,0 0,0-26,0 26,0-25,25 0,0-50,-25 0,25 0,0-24,-1 24,1-25,-25 1,25-1,-25 25,25-25,-25 26,0-1,0 50,25-1,-25 1,0 0,0 25,0-1,0-24,0 25,24-25,-24-1,0 1,25-25,0-25,-25 1,25-26</inkml:trace>
  <inkml:trace contextRef="#ctx0" brushRef="#br0">12675 14213,'0'25,"0"-50,0 75,0-26,0 1,0 25,0-25,0 24,0-24,-25 25,25-25,0-1,25-48,-25-1,0-25,25 25,0-24,-25 24,25-25,-1 1,-24 24,25-25,0 25,-25 50,0 0,0 0,0 0,0 24,0 1,0 0,0-26,0 26,0 0,0-26,25 1,-25 0,25-25,-1 0,-24-25,25 0,0 1,0-26,0 0,-1 26,1-26,0 0,0-24,-25 24,25-24,-1 24,-24-24,25 24,-25-24,0 49,0-25,0 26,-25 48,25 1,0 0,0 25,-24 24,24 0,0 1,-25-1,0 1,25 24,-25-25,25 1,0-26,0 1,0-25,0 0,0-50,0-25,0 25,0-24,0-1,25 1,-25-1,25 0,-25 1,25-1,-25 25,24 0,-24 1,25-1,0 25,0 0,-25 25,25-25,-25 24,25 1,-25 0,0 0,0 0,0-1,0 1,-25-25,25 25,-25-25,25 25,-25-25,0 0,0 25,1-25,-1 0,0 0,25 25,25-25,-25 24,25 1,-25 0,24 0,-24 0,25-25,-25 24,25-24,0 0,0 0,0 0,-1-24,26-26,-25 25,0 0</inkml:trace>
  <inkml:trace contextRef="#ctx0" brushRef="#br0">13543 14015,'0'0,"-24"-25,-1 25,25 25,0 24,-25-24,25 49,0-24,-25 24,25 1,0-1,0-24,0 24,0-24,0 0,25-26,-25 1,25 0,0-25,24 0</inkml:trace>
  <inkml:trace contextRef="#ctx0" brushRef="#br0">13940 13940,'-25'25,"25"0,-24 24,24 1,-25 0,0 24,0 0,-24 1,24-1,0 1,0-26,0 1,1 0,24-1,-25-24,25 0,25-50,-25 0,24 0,1-24,-25-1,25-24,-25 24,25 1,-25-26,25 25,-25-24,24 24,-24 1,0-1,25 25,-25 1,0-1,25 25,0 25,0-1,-1 26,-24 0,25-1,0 1,-25 24,25-24,-25 24,0-24,25 0,-25-1,0-24,0 0,0 0,0-1,-25-24,25-24,-25 24</inkml:trace>
  <inkml:trace contextRef="#ctx0" brushRef="#br0">13767 14436,'0'0,"24"0,1 0,0 0,25 0,-26 0,26 0,-25-24,0 24,-1 0,1-25,0 0</inkml:trace>
  <inkml:trace contextRef="#ctx0" brushRef="#br0">14163 13891,'0'24,"0"1,25 0,-25 0,25 24,-25 1,25 0,0 24,-25-24,24-1,-24 26,0-26,-24 26,24-26,-25 26,0-1,0-24,25 24,-25-49,1 25,-1-26</inkml:trace>
  <inkml:trace contextRef="#ctx0" brushRef="#br0">14461 14163,'25'0,"0"25,24-25,-24 0,25 0,-1-25,1 25,0 0,-1-24,1 24,-25 0,-1 0,1 0,0 0,-50 24,0-24</inkml:trace>
  <inkml:trace contextRef="#ctx0" brushRef="#br0">14461 14362,'25'-25,"0"25,0 0,-1-25,26 25,0 0,-1 0,1 25,-1-25,1 0,0 0,-1 0,-24 0,0 25,0-25,-1 0,1 0,-74-75,49 51</inkml:trace>
  <inkml:trace contextRef="#ctx0" brushRef="#br0">14833 13767,'-25'0,"25"24,0 26,0 0,-24-1,24 26,0-1,-25 0,0 26,0-26,25 25,-25-24,1-1,24 1,-25-1,25-24,0-26</inkml:trace>
  <inkml:trace contextRef="#ctx0" brushRef="#br0">15553 13990,'0'25,"0"-1,0 26,0 0,-25-1,25 26,0-1,-25-24,25-1,0 1,0-25,0 24,0-24,0-50,0 1,0-1,0 0,0-25,0 26,25-26,-25 0,0 1,0 24,25-25,-25 25,0 1,24 24,1-25,0 25,0 0,0 0,-1 25,1-25,0 24,0-24,0 25,-1-25,1 25,0-25,0 0,0 0,-25 25,24-25,1 0</inkml:trace>
  <inkml:trace contextRef="#ctx0" brushRef="#br0">16123 14163,'0'-49,"0"98,0-123,-25 74,25-25,-25 0,1 25,-1 25,0-25,0 50,0-25,1 24,-1 26,0-26,25-24,0 25,0-25,0-1,0 1,25 0,0-25,-25-25,24 25,1-25,0-24,25 24,-26-25,-24 25,25-24,0 24,-25-25,25 26,-25-1,0 50,0-1,-25 1,25 25,0-25,0 24,-25 1,25-25,0 0,0-1,25 1,-25 0,25-25,-75-74,75 49,0 0</inkml:trace>
  <inkml:trace contextRef="#ctx0" brushRef="#br0">16346 14064,'0'-25,"0"50,0 0,0 0,0 0,0 24,-25 1,25-1,-24 1,24-25,0 25,0-1,-25-24,25 0,25-25,-25-25,0 0,24 0,1-24,0-1,-25 0,25 1,0 24,0-25,-1 26,-24-1,25 25,-25 25,0-1,0 1,0 0,0 25,0-26,0 26,-25 0,25-25,25 24,-25-24,0 0,0 0,0-1,25-24,0 0,0 0,-1-24,1-1</inkml:trace>
  <inkml:trace contextRef="#ctx0" brushRef="#br0">16768 13791,'0'-24,"0"48,0 1,0 25,0-1,-25 26,25-1,0 1,-25-1,1 0,24-24,-25 25,25-26,0-24,0 0,0 0,0-1,0-48,0-1,25-25,-25 25,24-24,-24-1,25 0,0 1,0-1,24 1,-24-1,0 25,-25 0,25 25,0 25,-1 0,-24 0,0 0,0-1,0 1,0 0,-24 0,24 0,-25-1,25 1,-25-25,0 25,0-25,1 0,-1 0,0 0,0 0,25-25,-25 25,25-25,-24 25,48 0,-24 25,25 0,-25 0,25 0,-25 0,25-1,0 1,-1 0,1 0,0 0,0-25,0 0,-1 24,1-48,-50-26,75 25,-25 0</inkml:trace>
  <inkml:trace contextRef="#ctx0" brushRef="#br0">17289 13891,'-25'0,"25"-25,-25 50,25-1,0 1,-25 25,25-1,-24 1,24 24,-25 1,25-26,-25 26,25-1,25-24,-25 0,25-26,-1 26,1-25,0-25,25 0,-1-25,26 0</inkml:trace>
  <inkml:trace contextRef="#ctx0" brushRef="#br0">17983 13841,'0'-25,"0"50,-24 0,24 24,-25-24,0 25,0-1,0 1,1 24,-1-24,-25 24,25-24,1 25,-1-51,0 26,25-25,0 0,-25-1,50-48,0 24,-25-50,25 25,-1-24,1-1,0 0,0 1,-25-26,25 26,-1-1,1 0,-25 1,25-1,0 25,-25 1,0-1,25 25,-25 25,0-1,0 26,24-25,-24 24,0 1,25 24,-25-24,0 0,25-1,-25 1,0-25,0 24,0-24,25 0,-25 0,-25-25,0 0,25-25,-25 0</inkml:trace>
  <inkml:trace contextRef="#ctx0" brushRef="#br0">17785 14263,'-25'0,"50"0,-25 0,25 0,0 0,-1 0,26 0,-25-25,24 25,-24 0,0 0,0 0,0-25,-1 25,1-25,0 25</inkml:trace>
  <inkml:trace contextRef="#ctx0" brushRef="#br0">18331 13791,'0'25,"-25"-25,25 25,0 25,0-26,0 26,0 0,-25 24,25 0,0 1,0-1,-25-24,25 24,0 1,0-26,0 26,0-26,0-24,0 0,0 0</inkml:trace>
  <inkml:trace contextRef="#ctx0" brushRef="#br0">18604 13866,'-25'25,"50"-25,-25 24,0 26,0 0,0-1,0 1,0-1,0 26,0-26,-25 1,25 0,0-25,0-1,0 1,0 0,25-50,-25 0,0 1,0-1,0-25,24 25,-24 0,25 1,-25-1,25 0,-25 0,25 25,0 25,-1-25,-24 25,25 0,-25-1,25 26,-25-25,0 0,0 0,0-1,-25-24,25 25,0 0,-25 0,1-25,-1 25,0-1,0-24,0 25,1-25,-1 0,-50-49,75 24</inkml:trace>
  <inkml:trace contextRef="#ctx0" brushRef="#br0">18876 13717,'25'25,"0"0,0-1,-25 1,25 0,-1 25,1-1,0 1,0-1,-25-24,25 25,-25-1,0 1,0 0,0-1,0 1,-25 0,0-1,0 1,0-1,-24 26,24-26,-25-24,26 25,-26-25</inkml:trace>
  <inkml:trace contextRef="#ctx0" brushRef="#br0">1364 15701,'25'25,"0"0,0-25,-1 0,1 0,0 0,0 0,-25-25,25 25,-1-25,1 25,0-24,0 24,0 24,0-24,-1 25,1 0,0-25,0-25,-25 0,25 25,-1-24,1 24,0 24,0-24,-25 25,25-25,-1 25,1-25,0-25,-25 0,25 25,-25-24,25 24,-1 0,1 0,0 24,0-24,0 25,-1-25,1 0,0 0,0-25,0 25,-1 0,1 0,0 0,0 0,-25 25,25-25,-1 0,1 0,-25-25,-25 1</inkml:trace>
  <inkml:trace contextRef="#ctx0" brushRef="#br0">4316 15999,'0'-25,"0"0,-25 50,25 0,0 0,-25 0,1-1,24 26,-25 0,0-1,0 26,-24-1,24-24,0 24,25-24,-25-1,25 1,-25-25,25 0,0-1,0 26,-24-25,48-25,-24-25,0-25,25 26,-25-26,0 0,25 1</inkml:trace>
  <inkml:trace contextRef="#ctx0" brushRef="#br0">4266 15949,'25'0,"-25"25,0 0,25-25,-25 50,25-26,-25 26,25 0,-1-1,-24 1,25 24,0-24,-25 0,25-1,-25 1,0-1,25 1,-25 0,0-26,0 1,0 0,0 0,-25-25,0-25,25 0,-25 0,0 25</inkml:trace>
  <inkml:trace contextRef="#ctx0" brushRef="#br0">4043 16470,'0'0,"25"0,0 0,0 0,-1 0,1 0,0 0,0 0,24 0,1 0,0-24,-26 24,26 0,-25 0</inkml:trace>
  <inkml:trace contextRef="#ctx0" brushRef="#br0">4663 16346,'0'25,"0"0,0 25,0-26,25 1,-25 25,0-25,0-1,0 1,0 0,0-50,0 0,0 1,0-26,0 25,25 0,-25 1,0-1,25 0,-1 50,1 0,-25-1,0 1,0 0,25 0,-25 24,0-24,0 0,0 0,25-25,-25-25,0 0,25-24,-25 24,0-25,25 25,-25-24,0 24,24 25,-24-25,25 50,-25 0,0 0,25-1,-25 1,0 0,25 0,-25 0,0 24,25-49,-25 25,24 0,1 0,-25-50,25 0,-25 0,25 0</inkml:trace>
  <inkml:trace contextRef="#ctx0" brushRef="#br0">5234 16346,'-25'0,"25"25,-25 0,25 0,0 0,0-1,-25 1,25 0,0 25,0-26,-24 1,24 0,0 0,-25 0,0-50,25 0</inkml:trace>
  <inkml:trace contextRef="#ctx0" brushRef="#br0">5060 16396,'0'0,"25"25,0 0,0-1,-1 1,1 0,0-25,-25 25,25 0,0-1,-1 1,1-25,-74-49,73 24</inkml:trace>
  <inkml:trace contextRef="#ctx0" brushRef="#br0">5383 16371,'0'0,"-25"0,25 25,25 0,-25 0,0-1,0 1,0 25,0-25,0 24,0-24,0 0,24-50,-24 0,0 0,25-24,-25 24,25-25,-25 1,0 24,25 0,-25 0,25 25,-25 25,0 0,0 0,0 0,0-1,0 1,0 25,0-25,24-1,-24 1,0 0,25 0,-25 0,25-25</inkml:trace>
  <inkml:trace contextRef="#ctx0" brushRef="#br0">5705 15900,'0'25,"25"-1,-25 26,25 0,-25-1,24 1,1 24,25 1,-25-1,0-24,-1 24,1-24,0-1,0 1,0-25,-1 0,1-1,-25 1,0 0,0-50,0 0,-25 1,25-26,-24 25</inkml:trace>
  <inkml:trace contextRef="#ctx0" brushRef="#br0">6052 15949,'-24'0,"-1"0,25 25,-25 25,25-25,-25 24,0 1,25 24,-24-24,-1 24,0-24,0 24,0-24,0 24,25-49,-24 25,24-25,0-1,0 1,0 0,0-50,0 0</inkml:trace>
  <inkml:trace contextRef="#ctx0" brushRef="#br0">6325 16197,'0'-24,"25"24,0 0,0 0,-1 24,1-24,25 0,-25 0,-1 0,1 0,0 0,0-24,0 24,-1-25,-48 25,-1 25</inkml:trace>
  <inkml:trace contextRef="#ctx0" brushRef="#br0">6325 16371,'-25'0,"50"0,0 0,25 0,-26 0,1 0,25 0,-25 0,24-25,-24 25,25 0,-26-25,1 25,0 0,0 0,0 0</inkml:trace>
  <inkml:trace contextRef="#ctx0" brushRef="#br0">7144 15974,'-25'0,"25"-25,-25 25,25 25,0 0,-25 0,25 0,-24 49,24-24,0-1,-25 1,50 24,-25-24,0 0,0-1,24 1,-24-1,25-24,0 25,0-25,0-25,-1 0,1 0,0-25,0 0,0 0,-25-24,24 24,1-25,-25 1,25-1,-25 0,0 1,0-26,0 26,0-1,-25 0,25 1,-25-1,25 25,-24 1,-1-1,0 0,0 25,25-25,-25 25,1 25,-1 0,0 0,25-1,-25 1,0 0,25 0,-24-25</inkml:trace>
  <inkml:trace contextRef="#ctx0" brushRef="#br0">8533 15850,'-25'0,"50"0,-25 25,25 0,-25 24,24-24,-24 25,25-1,-25 1,0 0,0-26,0 26,0 0,0-26,0 1,0 0,0-50,-25 0,25-24</inkml:trace>
  <inkml:trace contextRef="#ctx0" brushRef="#br0">8558 16049,'49'-25,"-98"50,123-50,-49 25,0 0,-1 0,1 0,0-25,0 25,24 0,-24 0,-25 25,0 0,-25-1,1 1,-1 25,0-25,0 24,-24 1,24-1,-25 1,25-25,1 0,24 0,-25-1,50-48,-1-1,1 0,0 0,0 0,0 0,-1 1,26-1,-25 25,0 0,-1 0,-24 25,0-1,-24 1,24 0,-25 25,0-25,0-1,0 26,1-25,-1 0,0-1,25 1,-25-25,25-25</inkml:trace>
  <inkml:trace contextRef="#ctx0" brushRef="#br0">8806 16446,'24'49,"-48"-98,73 123,-24-74,0 25,0 0,-1-1,1 1,-25 0,25-25,0 25,0-25,-25-25</inkml:trace>
  <inkml:trace contextRef="#ctx0" brushRef="#br0">9451 15602,'0'25,"0"0,-25 0,25 24,-25-24,25 25,-25-1,0 1,1-1,-26 26,25-26,-24 26,24-26,-25 1,25-25,25 0,-24-1,-1 1,0-50,25 1</inkml:trace>
  <inkml:trace contextRef="#ctx0" brushRef="#br0">9079 15925,'74'-50,"-148"100,198-100,-100 50,26-25,0 25,24 0,-24 0,-1-25,1 25,-1 0,1 0,0 0,-26 0,1 0,0 0,0 0,-25 25,-25-25,0 25,0 0,-24 0,24-25,-25 24,26-24,-1 25,0-25,0 0,0 25,25 0,0 0,0 24,0 1,0-1,0 1,0 0,-24 24,24 1,0-26,-25 1,25-25,0 24,0-24,25-50,-25-24,0 24,0-25,0-24,24 24,-24-24,25 24,-25-24,25 24,-25 0,25 26,-25-26,25 50,-25-25,24 0,1 25,0-24,-25 48,25-24,-25 25,0 0,0 0,0 0,0 24,0 1,0-1,0 1,0 0,0-1,0 1,0 0,0-1,0 1,0-1,0 1,0-25,0 0,0-1,0 1,0-50,-25 25,25-24,-25-1,25 0,-25-25,1 26,-1-26,0 0,0 1,0-1,25 0,-24 26,24-1,0 0,24 0,1 0,0 25,-25 25,25-25,0 0,-1 0,1 25,0 0,0-25,-25 25,-25-1,0 1,0 0,1 0,-1 0,0-25,0 25,0-25,1 0,48 0,1 0,0-25,0 25,24-25,-24 0,0 0,25 0,-1-24,1 24</inkml:trace>
  <inkml:trace contextRef="#ctx0" brushRef="#br0">9996 15751,'25'0,"0"0,0-25,0 25,-1 0,26 0,-25 25,0-25,-1 0,1 0,0 0,0 0,0 0,-50 25,0-25,0 0,0 0,1 0,24-25,-25 50,25 0,0-1,0 1,0 0,0 0,0 0,0-1,0 1,0 0,0 0,0 0,0-1,-25 1,0-25,25 25,-25-50,1 25</inkml:trace>
  <inkml:trace contextRef="#ctx0" brushRef="#br0">9922 15850,'-25'25,"50"0,-25 0,0-1,0 1,25 25,-25-25,0 24,0 1,0-25,0 24,0-24,24 0,-73-100,49 51</inkml:trace>
  <inkml:trace contextRef="#ctx0" brushRef="#br0">9971 15974,'25'-49,"-50"98,75-98,-25 49,0 0,24 0,-24 0,25-25,-1 25,-24 0,25 0,-25 0,-1 0,26 0,-25 0,0 0,-25 25,-25-25,0 24,0 1,-24-25,24 25,-25-25,1 25,-1-25,0 0,26 0,-1 0,0-25,0 0,0 0,25 1,-25-1,25 0,25 50,-25 0,0-1,25 1,-25 0,25 0,-25 0,25-1,0 1,-1-25,1 0,0-25,0-24,0 24,-1-25,26 1,-25 24,0 0,-25-24,24 24,-24 0,25 0,-25 50,-25 0,25 0,-24-1,-1 1,0 25,0-1,-24 1,-1 24,0-24,1 24,-1 1,0-26,1 1,24 0,0-1,0 1,1-25,-1 0,0-50,25 0</inkml:trace>
  <inkml:trace contextRef="#ctx0" brushRef="#br0">10220 16073,'0'0,"24"25,26 0,-25-25,0 25,-1 0,26-1,-25-24,0 25,-1 0,1 0,0 0,-50-1,0-24,1 0,-1 0</inkml:trace>
  <inkml:trace contextRef="#ctx0" brushRef="#br0">10195 16173,'0'0,"0"24,25 1,-1-25,-24 25,25 0,0 0,-25-1,0 1,0 0,0 0,-25 0,0 0,1-25,-1 0,0-25,50 0,0 25,-1 0,1 0,0 0,0 0,-25 25,25 0,-25-1,-25 1,25 0,-25 0,0-25,0 25,25-1,-24-24,-1 0,25 25,25-25,-1 25,1-25,0 0,25 0,-26 0,1-25,0 25,0-25,24 1,-24-1,0-25,0 1,24-26</inkml:trace>
  <inkml:trace contextRef="#ctx0" brushRef="#br0">10765 15677,'-25'24,"25"1,0 0,25-25,-25 25,25-25,0 25,0-25,-1 0,1 0,0 0,0 0,0-25,-1 25,-24 25,-24-25,24 24,-25 1,0 0,0 25,0-26,1 26,-1 0,0 24,0-24,0 24,25-24,-24 24,24-24,0-1,0 1,0-25,0 0,24-25,-24-25,25-25,-25 25,25-24,-25-1,25 0,-25-24,25 24,-1 1,-24-1,25 25,0-24,-25 24,25 25,0-25,-1 0,1 25,0 0,0 0,0 0,-25 25,0 0,0 0,0 0,0-1,0 1,0 0,0 0,0 24,-25-24,25 25,0-1,0-24,0 25,0 0,0-26,0 26,0-25,0 0,0-1,0 1,0-50,-25 1,25-1,-25 0,25-25</inkml:trace>
  <inkml:trace contextRef="#ctx0" brushRef="#br0">10889 16222,'0'-25,"25"25,0 0,0 0,-1 0,1 0,0 25,-25 0,0 0,-25-25,0 25,1-1,24 1,-25 0,0-25,25 25,-25-25,25 25,0-50,25 25,0-25,-25 0,25 0,-25 1,24-1,-24 0,0 0,25 0,-25 1,0-1,0 0,-25 50,1 0,24 24,0-24,0 0,0 0,-25 24,25-24,0 0,0 0,0 0,25-50,-25 0,0-25,24 25,1-24,0-1,-25 1,25-1,0 0,-1 1,1 24,-25 0,25 0,0 25,-25 25,-25 0,25 0,0 0,-25 24,25-24,0 0,25-50,0 25,0 0,0 0,-1 0,-24-25,25 50,0-25,0 25,-25 0,-25 24,0-24,25 0,-25 24,-24-24,24 25,0-25,0 0,0 24,50-49,0-25,0 1,0-1,24 0,-24 0,25 0,-25 0,24 1,-24-1,0 0,0 25,-25-25,0 0,0 1,-25 24,25-25,-25 0,25 0,0 0,-25 1,25-1,0 0,0 0,0 0,-25 1,25 48,0 1,0 0,0 0,0 24,-24 1,24 0,0 24,0 0,0 1,0-1,0 1,0 24,0-25,0 1,-25-1,25-24,0-1,0-24,25 0,-25 0,-25-50,25 0</inkml:trace>
  <inkml:trace contextRef="#ctx0" brushRef="#br0">12254 16049,'-25'0,"50"0,-1 0,26 0,-25 24,24-24,1 0,24 0,-24 0,24 0,-24 0,24-24,-24 24,0 0,-1 0,1 0,-25-25,24 25,-24 0,0 0,-50 25,-25-25,26 0,-26 0</inkml:trace>
  <inkml:trace contextRef="#ctx0" brushRef="#br0">12179 16272,'25'0,"0"0,0 0,-1 0,26 0,0 0,24 0,-24 0,24 0,-24 0,-1 0,26 0,-26 0,26 0,-26-25,1 25,-1 0,1-25,0 25,-26 0,1 0,-25-25,-25 25,-49-49,49 24,0 25</inkml:trace>
  <inkml:trace contextRef="#ctx0" brushRef="#br0">12973 15751,'0'25,"25"-25,-25 25,24-1,1 1,0 0,0 0,0 0,-1-1,26-24,-25 25,0 0,0 0,-1-25,1 25,0-1,0-24,0 25,-1-25,-24 25,0 0,-24 0,-1-25,0 24,0 26,-24-25,-1 24,0-24,1 25,-1-25,0 0,1-1</inkml:trace>
  <inkml:trace contextRef="#ctx0" brushRef="#br0">12526 15776,'-24'0,"-1"25,0-1,0 1,-24 25,24-25,-25 24,25 1,-24-25,24 24,-25-24,25 0,1 0,-1-25,25 24,25 1,-25 0,24-25,26 25,-25 0,25-1,-26 1,26 0,0-25,-1 25,1 0,-1 0,-24-1,25-24,-25 25,-1 0</inkml:trace>
  <inkml:trace contextRef="#ctx0" brushRef="#br0">14188 15801,'0'24,"0"1,0 25,0-1,0 1,0 24,0-24,0 24,0-24,0 0,0-1,0-24,0 0,25 0,-50-75,25 25,0 0,0-24,0-1,0 1,0-1,0 0,0 26,25-26,-25 25,0 0,0 1,25 24,0 0,-1 24,1-24,0 0,0 25,25-25,-26 0,1 25,0-25,25 25,-26 0,1-25,0 24,0-24</inkml:trace>
  <inkml:trace contextRef="#ctx0" brushRef="#br0">14784 15900,'0'0,"0"-25,-25 25,25-25,-25 25,0 0,0 0,25 25,-24 0,-1 24,0 1,0 0,25 24,-25-24,50-1,-25 1,0-25,0-1,25 1,-25 0,25-25,0 0,-25-25,24 25,1-25,0-24,-25 24,25-25,0 26,-25-26,0 0,24 26,-24-1,0 0,0 0,0 0,0 50,-24 0,24 25,0-26,0 26,0-25,24 24,-24-24,0 25,25-50,-25 25,25-1,0-48,-50-26,25 0</inkml:trace>
  <inkml:trace contextRef="#ctx0" brushRef="#br0">15007 15900,'0'0,"0"25,0-1,0 1,0 0,0 25,0-1,0 1,0-25,0 24,-25 1,25-25,0-1,25-24,-25-24,0-1,0 0,25-25,-25 1,24-1,1 1,-25-1,25 25,-25-24,25 49,-25-25,0 50,25-25,-25 24,0 1,0 25,0-1,-25 1,50 0,-25-26,0 26,0 0,0-26,24 1,-24 0,25-25,-25-50,25 26,0-1</inkml:trace>
  <inkml:trace contextRef="#ctx0" brushRef="#br0">15354 15602,'0'0,"0"25,0 0,0 24,0 1,-25 0,25 24,0 0,0 1,0-1,0-24,0 24,0-24,0-1,0 1,0-25,0-50,0 0,0-24,0-1,0 0,25 1,-25-1,25 1,-25 24,25-25,0 25,-1 1,1 24,0 0,0 24,-25 1,25-25,-25 25,0 0,0 0,0-1,-25 1,25 0,-25-25,25 25,-25-25,0 25,1-25,-1 0,0-25,0 25,25-25,-25 25,25-25,25 25,-25 25,0 0,25 0,0-25,0 49,-25-24,24 0,1 0,0-1,0 1,0-25,24 0,-24 0,0-25,24 1</inkml:trace>
  <inkml:trace contextRef="#ctx0" brushRef="#br0">15875 15602,'-25'25,"25"0,0 0,-25 24,25 1,-24 24,-1-24,25 24,-25 1,25-1,0 0,0-24,0 0,25-26,0 26,-1-25,1-25,0 25,25-25,-1 0,1-25,-1 0,1-25</inkml:trace>
  <inkml:trace contextRef="#ctx0" brushRef="#br0">16321 15627,'-24'25,"24"0,0 24,-25-24,25 25,-25-1,0 1,25-1,-25 26,1-26,-1 1,25-25,0 24,-25-24,25 0,0 0,25-50,-25-25,0 26,0-26,25 0</inkml:trace>
  <inkml:trace contextRef="#ctx0" brushRef="#br0">16247 15701,'74'-74,"-148"148,148-98,-49 48,0 1,-25 25,25-1,-25 1,25 0,-25 24,25-24,-25-1,24 26,-24-26,0-24,25 25,-25-26,0 1,0 0,-25-50,1 0,-1 1,0-1,0 0</inkml:trace>
  <inkml:trace contextRef="#ctx0" brushRef="#br0">16197 16073,'-24'0,"48"0,-24 0,25 25,0-25,0 0,0 0,24 0,-24-25,25 25,-25-24,-1 24,-24-25,25 0</inkml:trace>
  <inkml:trace contextRef="#ctx0" brushRef="#br0">16570 15577,'24'0,"-24"25,25 0,-25 0,25 24,0 1,-25 0,25-1,-1 1,-24 24,0-24,25-1,-25 1,0 0,0-1,-25 26,25-26,-24 1,-1 24,0-24,0 0,-24-26</inkml:trace>
  <inkml:trace contextRef="#ctx0" brushRef="#br0">17190 15999,'0'-25,"24"25,1 0,0 0,0 0,0 0,-1 0,1 0,0 0,0 0,0-25,-1 25,1 0,0 0,0 0,0 0,0 0,-1 0,1 0,-50 0,1 0,-1 0</inkml:trace>
  <inkml:trace contextRef="#ctx0" brushRef="#br0">17190 16173,'0'0,"24"0,1 0,0 0,0 0,0 0,-1 0,1 0,0 0,25 0,-26 0,1 0,0 0,0 0,0 0,0 0,-1 0,1 0,0 0,-50 0</inkml:trace>
  <inkml:trace contextRef="#ctx0" brushRef="#br0">18182 15801,'0'-25,"25"50,-25-1,0 1,0 0,0 0,0 0,0-1,0 1,0 25,0-25,0 24,0-24,-25 25,25-26,0 26,0-25,0 0,0-1,0 1,0-50,0 1,0-1,0 0,25-25,-25 1,0 24,24-25,-24 1,25 24,-25 0,25 0,0 1,-25-1,25 0,-1 0,1 25,0 0,0 0,-25 25,0 0,0 0,0-1,0 26,0-25,0 0,0-1,0 26,0-25,0 0,0-1,0 1,0 0,0 0,25-25,-25 25,24-25,1 0,0-25,0 25,-25-25,25 0,0 25,-25-25,24 25,-24-24,25 24,-25-25,0 0,25 0,-50 0</inkml:trace>
  <inkml:trace contextRef="#ctx0" brushRef="#br0">8558 17314,'0'-25,"-25"0,25 50,0 0,25-1,-50 1,25 25,0-1,-25 1,25 25,-25-26,0 1,1 24,24-24,-25-1,0 1,0 0,0-1,1 1,-1-25,25-1,-25-24,0 0,0-24,1-1</inkml:trace>
  <inkml:trace contextRef="#ctx0" brushRef="#br0">8136 17537,'25'0,"-50"0,75-25,-26 25,1 0,25-25,-1 25,1 0,0 0,24 0,-24-25,24 25,-24 0,-1 0,1 0,-1 25,-24-25,0 0,0 0,0 25,-25 0,-25-25,0 25,0-25,0 0</inkml:trace>
  <inkml:trace contextRef="#ctx0" brushRef="#br0">8607 17587,'0'24,"0"-48,0 73,-25-24,25 0,0 24,0 1,0 0,0 24,0-24,0 24,0-24,0 24,-24-24,24-1,0 1,0-25,24-1,-24-73,0-1,0 1,0-1,0-24,0 24,0 0,25-24,-25 24,0 26,0-26,25 25,-25 0,0 1,25-1,0 0,-1 25,1-25,0 25,-25 25,25-25,-25 25,25-25,-25 25,0-1,0 26,0-25,-25 0,25 24,0 1,0-1,0 1,0 0,0-1,0-24,0 25,25-1,-25-24,0 0,0 0,0-1,0 1,-25-25,0-25,25 1,-25-26,0 25,1-24,-1-1,0 0,25 1,-25-1,0 1,25 24,0 0,0 0,0 0,25 25,0 0,0 0,0 0,-1 0,1 0,0 0,-25 25,0 0,0 0,-25 0,0-1,25 1,-24 0,-1 0,0 0,0-1,0-24,25 25,25-50,0 1,25 24,-26-25,26-25,0 25,-26-24</inkml:trace>
  <inkml:trace contextRef="#ctx0" brushRef="#br0">9252 17438,'-25'24,"50"-24,-25 25,0 0,0 25,0-1,0 26,0-1,0-24,25 24,-25-24,0 24,0-24,0-25,0 24,0-24,0 0,0 0,-25-75,0 25,1 0,24 1</inkml:trace>
  <inkml:trace contextRef="#ctx0" brushRef="#br0">9054 17711,'0'-25,"25"25,-1-25,1 50,0-25,0 0,0 25,-25-1,0 1,-25 0,25 0,-25 0,0-1,0 26,1-50,-1 25,0-25,0 25,0-25,25-25,25 25,0-25,0 0,0 25,24 0,-24-25,0 25,0 0,-25 25,0 0,0 0,-25 0,25-1,-25 26,25 0,-25-26,25 1,0 0,-25-25,50 0,-25-25,25-24,0-1,0 0,24 1,-24-26,0 26,0-1,-1 1,1-1,-25 25,25-24,-25-1,25 25,-25-25,0 26,0-1,25 0,-25 0,0 50,0 0,0 24,-25 1,25 0,0-1,0 26,0-1,0 1,0-1,0 25,0-24,0-26,0 26,0-26,0-24,0 25,0-26,25 1,-25-74,-25 24,25-25,0 1</inkml:trace>
  <inkml:trace contextRef="#ctx0" brushRef="#br0">9451 17661,'24'-25,"-48"50,73-75,-24 50,0 0,0 0,-1 0,1 0,-25 25,0 0,-25-25,25 25,-24 0,-1-1,25 1,-25 0,0 0,0-25,25 25,0-50,25 25,0 0,0 0,0-25,-1 25,1 0,0 0,-25 25,-25-25,25 25,-25-1,1 1,-1 0,25 0,-25 0,0-1,0 1,1 0,48-25,1-25,0 25,0 0,0-25,-1 25,1-24,0 24,0-25</inkml:trace>
  <inkml:trace contextRef="#ctx0" brushRef="#br0">9971 17363,'0'-25,"25"25,0 0,0 0,0 0,0 0,-1 0,1 0,0 0,0 0,0 0,-50 0,0 25,0-25,0 0,25 25,-24-25,24 25,0 0,0-1,0 1,0 0,0 0,0 0,0 24,0-24,0 0,0 0,0 0,-75-50,50 25</inkml:trace>
  <inkml:trace contextRef="#ctx0" brushRef="#br0">9847 17487,'-24'25,"24"0,0 0,0 0,24-1,-24 26,0-25,0 24,25-24,-25 25,0-25,25-1,-25 1,0-50</inkml:trace>
  <inkml:trace contextRef="#ctx0" brushRef="#br0">9922 17562,'0'0,"25"0,-25-25,24 25,1 0,25 0,-25-25,24 25,1 0,-25-25,24 25,-24 0,25 0,-25 0,-1 0,1 0,0 0,0 25,-50 0,25 0,-25-25,0 25,1-1,-1 1,0-25,0 25,0-25,-24 25</inkml:trace>
  <inkml:trace contextRef="#ctx0" brushRef="#br0">9947 17512,'0'75,"0"-150,0 174,0-74,24 0,-24 0,25 0,-25-1,25 1,0-25,0 0,0-25,-25 1,24-26,1 25,0-24,0-1</inkml:trace>
  <inkml:trace contextRef="#ctx0" brushRef="#br0">10269 17388,'-25'74,"50"-148,-74 198,49-99,-25 25,0-1,0 1,-24-1,24 26,-25-26,0 1,26 0,-26 24,25-24,0-26,1 26,-1-25,0-25,25-25</inkml:trace>
  <inkml:trace contextRef="#ctx0" brushRef="#br0">10220 17735,'0'0,"0"25,24-25,1 25,0 0,0-25,0 25,-1-1,1-24,-25 25,0 0,-25-25,1 0,-1 0</inkml:trace>
  <inkml:trace contextRef="#ctx0" brushRef="#br0">10120 17859,'0'0,"0"25,25-25,-25 25,25-25,-25 25,25-25,-25 25,0-1,0 1,-25 0,0-25,25 25,-25-25,1 0,-1-25,50 0,-1 0,1 25,0 0,0 0,0 0,-1 0,1 0,-25 25,0 0,0 0,0 0,-25-1,25 1,-24 0,24 0,-25 0,0-25,0 24,50-24,0 0,0 0,-1 0,1 0,0-24,0-1,0 0,24 0</inkml:trace>
  <inkml:trace contextRef="#ctx0" brushRef="#br0">10691 17289,'0'0,"-25"25,25-1,0 1,0 0,25 0,-25 0,25-1,-1-24,1 25,0-25,0 0,24 0,-24-25,0 25,0-24,0 24,-1-25,-48 25,-1 25,0-1,0 1,0 25,1 0,-1-1,0 1,0-1,0 26,25-26,-24 1,24 24,0-49,0 25,0-25,0-1,24-24,-24-24,25-1,-25 0,0-25,0 26,25-26,-25 25,0-24,25-1,-25 25,25 0,-25 1,24-1,1 0,0 0,-25 0,25 1,0 24,-1-25,1 25,0-25,0 25,0 0,-25 25,0 0,0-1,0 1,0 0,0 0,0 24,0-24,0 25,0-1,0-24,0 25,0-1,0-24,0 25,0-25,0 24,0-24,24-25,-24 25,-24-25,-1-25,0 25,25-25</inkml:trace>
  <inkml:trace contextRef="#ctx0" brushRef="#br0">10889 17735,'25'0,"0"0,-25 25,25-25,-1 25,1 0,-50 0,25-1</inkml:trace>
  <inkml:trace contextRef="#ctx0" brushRef="#br0">10840 17983,'0'0,"0"-24,24 24,-24-25,25 0,0 25,0-25,-25 0,25 1,-1-1,-24 0,25 25,-25-25,25 0,-25 1,0-1,0 0,0 0,0 0,0 1,-25 48,25 1,0 25,0-25,0 24,-25 1,25-25,0 24,0-24,25 25,-25-26,0 1,0 0,25-50,-25 0,0 1,25-26,-25 0,25 1,-25-1,24 1,-24-1,25 0,0 26,0-26,-25 25,25 0,0 25,-50 25,25 0,0 0,0 0,0-1,0 1,-25 0,25 0,0 0,25-25,0 0,-1 0,-24-25,25 25,0 0,0 25,-50-1,25 1,-25 0,25 0,-25 24,1 1,-1-25,0 24,0 1,0-25,0 0,25-1,25-48,0-1,0 0,0 0,0 0,-1 1,1-26,0 25,25 0,-1 1,1-1,-25 0,-1 0,1 25,0-25,-25 1,-25-1,0 0,25 0,-24 0,-1 1,25-1,-25 0,0 25,0 25,25 0,0-1,0 26,0-25,0 24,0 1,0 0,0-1,0 26,0-26,0 26,0-1,0-24,0 24,0-24,0-1,0-24,0 0,0 24,0-24,0 0,0 0,-24-50</inkml:trace>
  <inkml:trace contextRef="#ctx0" brushRef="#br0">12303 17810,'-25'0,"50"-25,0 25,0 0,0-25,24 25,26-25,-26 1,26 24,-26 0,26 0,-1-25,-24 25,24 0,-24 0,-1 0,1 0,-1 0,1 25,-25-25,0 0,0-25,-1 25,-48 0,-1 0,0 25,0-25,-25 0,1 0,24 0,-25 0</inkml:trace>
  <inkml:trace contextRef="#ctx0" brushRef="#br0">12328 17983,'25'0,"0"-24,-1 24,1-25,25 25,-1 0,1-25,24 25,1 0,-26 0,26 0,-1-25,-24 25,24 0,-24-25,-1 25,-24 0,25 0,-25 0,0 0,-1 0,-73-74,24 74,25-25</inkml:trace>
  <inkml:trace contextRef="#ctx0" brushRef="#br0">13122 17388,'0'25,"0"0,24-1,-24 1,25 0,0 0,25 0,-25 0,-1-1,26 1,-25 0,0 0,-1-25,1 25,0-1,-25 1,25 0,-25 0,-25-25,25 25,0-1,-25 1,0 0,1 25,-26-26,25 1,-24 25,-1-25,0-1,1 1,-1-25</inkml:trace>
  <inkml:trace contextRef="#ctx0" brushRef="#br0">12502 17487,'-25'0,"25"25,-25 0,25 25,-25-26,0 26,1 0,-1-26,0 1,0 0,0 0,25 0,-24-25,48 0,1 24,0 1,25 0,-26 0,26 0,0-1,-1 1,1 25,24-25,-24-25,-1 24</inkml:trace>
  <inkml:trace contextRef="#ctx0" brushRef="#br0">14486 17462,'0'25,"0"0,0 0,25 49,-25-24,0 24,0-24,0 24,0-24,0 24,0-24,0-25,25 24,-25-73,0-1,0-25,0-24,0 24,24-24,-24 24,0 1,25-1,-25 0,25 1,-25 24,25 0,0 25,-1 0,1 25,0-25,0 25,0 0,-1 24,1-24,0 25,25-26,-26 1,-48-25,48 25,1-25</inkml:trace>
  <inkml:trace contextRef="#ctx0" brushRef="#br0">15081 17611,'0'0,"0"-24,-25 24,1-25,-1 25,0 0,0 25,25 24,-25-24,1 25,-1-1,25 1,-25-25,25 24,0-24,0 0,25 0,0-25,-1-25,1 0,0 0,-25 0,25 1,0-26,-25 25,24 0,-24 1,25-1,-25 50,0-1,0 1,0 25,0-25,0 24,25-24,-25 0,0 0,25-1,0-24,-25-24,0-1,24 0,-24-25,0 26,25-26,-25 25,0 0,25-24,-25 24,0 0,0 0,0 50,0 0,0 25,0-26,0 1,0 25,0-25,0 24,0-24,0 0,0-50,25 0,-25-24,0 24,25-25,-25 1,24-1,1 25,0-24,-25 24,25 25,-25-25,25 50,-25 0,0-1,25 1,-25 0,0 25,0-1,0-24,0 25,0-1,0-24,0 0,0 0,24-1,1-24,-25-24,0-1,25 0,-25-25,0 1,25 24</inkml:trace>
  <inkml:trace contextRef="#ctx0" brushRef="#br0">15627 17239,'0'25,"0"0,0 0,0 24,0 1,0-1,0 26,-25-1,25 1,0-26,0 26,0-1,0-24,0-25,0 24,0-24,0-50,0-24,0 24,25-25,-25 1,25-1,-25 0,25 1,-1-1,-24 25,25 1,0-1,-25 0,25 25,0 25,-1 0,1-1,-25 1,0 0,-25 0,25 0,-24-1,-1 1,0 0,0-25,0 25,1-25,-1 0,0-25,0 25,50 0,0 25,0-25,-25 25,24-25,1 24,0-24,-25 25,25-25,0 0,-1 0,1 0,25-25,-25 25,24-24</inkml:trace>
  <inkml:trace contextRef="#ctx0" brushRef="#br0">16098 17314,'0'0,"0"24,-25 1,25 0,-24 0,24 24,-25 1,25 0,0 24,-25 1,50-26,-25 26,0-26,25 26,-1-26,1 1,0-25,0-1,0-24,24-24,1-1,-1 0</inkml:trace>
  <inkml:trace contextRef="#ctx0" brushRef="#br0">16520 17338,'-25'25,"25"0,-25 0,25 0,-24 24,-1 1,0 24,0-24,0 24,0-24,1 0,-1-1,25 1,0-25,-25-1,25 1,25 0,-25-50,25 25,-25-49,24-1,-24 0,25 1,-25-1,25 1</inkml:trace>
  <inkml:trace contextRef="#ctx0" brushRef="#br0">16470 17388,'50'74,"-100"-148,100 173,-50-49,25 0,-25-1,25 1,-25 24,24-24,-24-1,25 1,-25 0,0-1,0 1,0-25,0 24,0-24,-25-25,1 0,-1-25</inkml:trace>
  <inkml:trace contextRef="#ctx0" brushRef="#br0">16346 17835,'-25'0,"50"0,-25 0,25 0,25 0,-25 0,24 0,-24-25,0 25,0 0,-1-25,1 0</inkml:trace>
  <inkml:trace contextRef="#ctx0" brushRef="#br0">16718 17289,'25'25,"-25"-1,25 1,0 0,-25 0,25 24,-25 1,24-25,-24 25,25-1,-25 26,0-26,0 1,0-1,0 1,0 24,-25-24,25 24,-24-24,-1 0,0-1,0-24</inkml:trace>
  <inkml:trace contextRef="#ctx0" brushRef="#br0">17636 17512,'-25'-25,"1"50,-1-25,0 25,0 0,0 0,0 24,-24-24,24 0,-25 0,26-1,-1 1,-25 0,25-25,1 0,24 25,-25-25,25-25,25 25,-1 0,1 25,25-25,-25 0,24 0,1 0,-1 0,1 25,0-25,-1 0,-24 0,25 0,-25 24,-1-24</inkml:trace>
  <inkml:trace contextRef="#ctx0" brushRef="#br0">18058 17462,'0'0,"0"25,0 0,0 25,-25-1,25 1,0 0,0-1,-25 1,25-25,0 24,0-24,0 0,0-50,25 0,0 0,0-24,-1-1,1 1,0 24,0-25,0 25,-1 1,1 24,-25-25,25 25,-25 25,0-1,0 26,-25-25,25 24,0 1,0 0,-25-1,25-24,25 0,-25 0,0-1,25 1,0-25,0-25,-1 1,1-1,0-25,0 25,0-24,-25 24,24 0,1-24,-25 24,25 0,-25-25</inkml:trace>
  <inkml:trace contextRef="#ctx0" brushRef="#br0">19447 15949,'-25'0,"50"0,0 25,-1-25,1 0,0 0,0 0,0 0,0 0,-1 0,-24 25,25-25,0 0,0 0,0 0,-1 0,-24 25,25-25,0 0,0 0,0 0,-1 0,1 0,0 0,0 0,0 0,-1 0,1 0,0 0,0 0,0 0,-1 0,1 0,0 0,0-25,-25 50,-25-25,0 25,0-25</inkml:trace>
  <inkml:trace contextRef="#ctx0" brushRef="#br0">19397 16173,'25'0,"0"0,0 0,-1 0,1 0,0 0,25 24,-25-24,24 0,-24-24,25 24,-1 0,-24 0,25-25,-1 25,-24 0,0 0,0 0,-1 0,1 0,0 0,0 0,0 0,-1 0,-48 0,-1 0</inkml:trace>
  <inkml:trace contextRef="#ctx0" brushRef="#br0">20017 15801,'25'24,"0"1,0 0,0 0,-1-25,-24 25,25-1,0-24,0 25,0-25,-1 25,1 0,0-25,0 0,0 25,-1-1,-24 1,-24 0,24 0,-25 0,0-1,-25 1,26 25,-26-25,25-1,-24 1,-1-25</inkml:trace>
  <inkml:trace contextRef="#ctx0" brushRef="#br0">19496 15875,'-24'0,"-1"25,0 0,25-1,-25 1,0 0,1 0,-1 0,0-25,0 24,0 1,1 0,48-25,-24 25,25-25,0 25,0-1,0-24,-1 25,26 0,-25 0,24-25,-24 25,25-1,-25-24,24 25,-24-25,0 25,0-25</inkml:trace>
  <inkml:trace contextRef="#ctx0" brushRef="#br0">19224 15156,'0'-25,"0"50,0-1,24 1,-24 0,-24 25,24-26,0 1,0 0,0 25,-25-25,25-1,0 1,0 0,-25 0,25-50,25 0,-25 0,0 1,25-26,-25 0,24 25,-24-24,0 24,25 0,-25 0,25 1,0-1,-25 0,25 25,-1 25,-24 0,0-1,0 1,0 0,0 0,0 24,0-24,0 0,-24 0,24 0,0 0,0-1,0 1,0-50,0 1,24 24,-24-50,0 25,25 0,-25 0,0 1,25-26,0 25,-25 0,25 1,-1 48,-24 1,0 0,0 0,0 0,0-1,0 1,0 0,0 0,25 0,-25 0,0-1,25-24,-25 25,25 0,0 0,0-25,-1 0,1 0,0-25</inkml:trace>
  <inkml:trace contextRef="#ctx0" brushRef="#br0">19745 15180,'-25'0,"50"0,-1 0,1 0,0 0,0 0,0 0,-1 0,1-24,0 24,0 0</inkml:trace>
  <inkml:trace contextRef="#ctx0" brushRef="#br0">19720 15354,'0'0,"25"0,-1 0,-24-25,50 25,-25 0,0 0,-1 0,1 0,0 0,25 0,-26 0,1 0,0 0,0 0</inkml:trace>
  <inkml:trace contextRef="#ctx0" brushRef="#br0">20117 15081,'0'25,"24"0,-24 0,0-1,0 1,0 0,0 25,0-26,0 1,0 0,0 0,0 0,0-50,25 0,-25 0,25-24,-25 24,25 0,-25 0,25 0,-1 1,1-1,0 25,-25 25,0-1,0 1,0 25,0-25,0-1,0 1,0 0,0 0,0 0,0 0,0-1,25 1,0 0,-1-25,1 0,-25-25,25 25,0-25,0 1,-25-1,24 0,-24 0,0 0</inkml:trace>
  <inkml:trace contextRef="#ctx0" brushRef="#br0">21307 15627,'-25'0,"25"-25,0 50,0 0,0 0,0-1,0 1,0 0,0 0,0 24,0-24,0 0,0 25,0-1,0 1,0-1,0 1,0 0,0-1,0-24,0 25,0-26,0 26,0-25,0 0,0 0,0-1,0 1,25-50,-25 1,0-1,0-25</inkml:trace>
  <inkml:trace contextRef="#ctx0" brushRef="#br0">21803 15701,'-24'-24,"-1"48,25 1,-25 0,25 0,-25 24,25-24,-25 25,0-1,25-24,-24 25,-1-1,25 1,-25 0,25-1,-25 1,25-25,0-1,0 1,0-50,25 25,-25-24,0-26,0 25,25-24,-25-1</inkml:trace>
  <inkml:trace contextRef="#ctx0" brushRef="#br0">21803 15726,'0'0,"25"-25,-25 50,0 0,25 0,-25 0,25-1,-25 1,0 0,25 0,-25 0,24 24,-24-24,0 25,25-1,-25-24,25 0,-25 24,0-24,25 0,-25 0,0 0,25-1,-25 1,0 0,-25-50,0 25,0-25</inkml:trace>
  <inkml:trace contextRef="#ctx0" brushRef="#br0">21654 16123,'-24'0,"24"-25,24 25,1 0,0 0,25 0,-25-25,-1 25,1 0,0 0,25-24,-26 24,1 0,0 0</inkml:trace>
  <inkml:trace contextRef="#ctx0" brushRef="#br0">22126 15677,'0'24,"25"1,-25 0,0 0,0 24,0-24,24 50,-24-26,0 1,0 24,25-24,-25-1,0 1,0 0,0-26,0 26,25-25,-25 0,0 0,-25-25</inkml:trace>
  <inkml:trace contextRef="#ctx0" brushRef="#br0">22374 15900,'25'0,"24"0,-24 0,0 0,0 0,-1 0,1 0,25 0,-25-25,-1 25,1 0,0 0,-25 25,-25-25,0 0</inkml:trace>
  <inkml:trace contextRef="#ctx0" brushRef="#br0">22399 16098,'0'0,"0"-25,24 25,1 0,0 0,0 0,0 0,-1 0,1 0,25 0,-25 0,-1 0,1 0,0 0,0 0,0 0,0 0,-50-24,25-1,-25 25</inkml:trace>
  <inkml:trace contextRef="#ctx0" brushRef="#br0">22622 15726,'0'25,"0"0,-25 0,25 24,0 1,0-1,0 1,-25 0,25-1,0 1,-25-1,25-24,0 25,0-25,0-1,0 1,25 0,0-50</inkml:trace>
  <inkml:trace contextRef="#ctx0" brushRef="#br0">23217 15925,'-25'0,"1"0,24 24,0 1,-25 0,25 25,0-26,0 1,0 25,0-25,0-1,25 1,-25 0,24 0,1 0,0-25,0 0,0 0,-1 0,1 0,0-25,-25 0,25 0,0 0,-1 1,-24-1,25 0,0 0,-25-24,0 24,25 0,-25 0,0 0,0 1,0-1,0 0,-25 0,25 0,-25 1,25-1,-25 25,1 0,-1 0,0 25,0-25,0 24,25 1,-24 0,-1 0,0 0,0-1</inkml:trace>
  <inkml:trace contextRef="#ctx0" brushRef="#br0">19298 17636,'-25'-25,"50"25,0 0,0 0,24 0,-24 0,25 0,-26-24,26 24,0 0,-25 0,24 0,1 0,-25 0,24 0,1 0,-25 0,-1-25,26 25,-25 0,0 0,-1 0,1-25,0 25,0 0,-50 0,25 25,-25-25,0 25,-24-25,24 0</inkml:trace>
  <inkml:trace contextRef="#ctx0" brushRef="#br0">19149 17785,'25'0,"0"0,0 0,-1 0,26-25,-25 25,24 0,1 0,0 0,24 0,-24-25,24 25,-24 0,-1-24,1 24,0 0,-1 0,1 0,-25 0,-1 0,1 0,0 0,0 0,-25 24,25-24,-50-24,0-1,0 0</inkml:trace>
  <inkml:trace contextRef="#ctx0" brushRef="#br0">19918 17289,'0'25,"25"-25,0 24,0 1,-1-25,1 25,0 0,0 0,0-1,-1 1,1 0,0-25,0 25,0 0,-25 0,24-25,-24 24,0 1,0 0,0 0,0 0,-24-1,-1 1,0 0,0 0,0 24,-24-24,-1 0,1 0,-1-25</inkml:trace>
  <inkml:trace contextRef="#ctx0" brushRef="#br0">19422 17462,'-25'-24,"0"24,25 24,-24-24,24 25,-25 0,0 0,0 0,0 0,1-1,-1 1,0-25,0 25,0 0,1-25,48 25,-24-1,25-24,25 25,-25 0,24 0,-24-25,0 25,24-25,-24 24,25 1,-25-25,24 0,-74-49,50 49,0 0</inkml:trace>
  <inkml:trace contextRef="#ctx0" brushRef="#br0">19298 16867,'-25'-25,"25"50,0 0,0 0,0 0,0 24,0-24,0 0,0 24,0-24,0 0,0 0,0 0,0-50,25 0,-25 0,0-24,0 24,0 0,25 0,-25 0,0 1,25-1,-1 0,1 50,-25 0,0-1,0 1,0 0,0 25,0-26,25 1,-25 0,0 0,0 0,0-50,25 0,-25-25,0 26,25-26,-25 25,0-24,24 24,-24 0,25 25,-25 25,0 0,25-1,-25 1,0 25,0-25,0 24,25-24,-25 0,0 0,25-1,0-24,-50-74,25 49</inkml:trace>
  <inkml:trace contextRef="#ctx0" brushRef="#br0">19670 16917,'25'0,"0"0,0 0,-1 0,1 0,0 0,0 0,0 0,-1 0,-24 25,-24-25,-1 0</inkml:trace>
  <inkml:trace contextRef="#ctx0" brushRef="#br0">19670 17066,'0'0,"25"0,0 24,0-24,-1 0,1 0,0 0,0 0,0-24,-1 24,1 0,0-25</inkml:trace>
  <inkml:trace contextRef="#ctx0" brushRef="#br0">20017 16818,'0'24,"0"1,0 0,0 0,0 0,0-1,0 26,0-25,0 0,0-1,0 1,25-50,-25 1,0-1,25-25,-25 25,25-24,-25 24,25 0,-25 0,24 25,-24 25,0 0,0 0,0 0,0-1,25 26,-25-25,0 0,0-1,25 1,0 0,0-25,-1-25,1 0,0 25,-25-24,0-1</inkml:trace>
  <inkml:trace contextRef="#ctx0" brushRef="#br0">21134 17314,'0'0,"24"-25,-24 50,0-1,0 1,0 0,0 25,0-1,0 1,0 24,-24-24,24 24,0-24,0 0,0 24,0-49,0 24,0-24,0 0,0 0,0 0,0-1,0-48,0-1</inkml:trace>
  <inkml:trace contextRef="#ctx0" brushRef="#br0">21605 17289,'-25'-25,"25"50,0 0,-25-1,25 26,-25-25,25 24,-24 1,-1 0,25-25,-25 24,0 1,25-1,-25-24,25 25,0-25,-24-1,24 1,0 0,0-75,0 26,0-1</inkml:trace>
  <inkml:trace contextRef="#ctx0" brushRef="#br0">21580 17289,'25'0,"-25"25,25-1,-25 1,0 0,24 0,-24 0,0 24,25-24,-25 25,0-1,25-24,-25 25,0-1,0-24,25 25,-25-25,25-1,-25 1,0 0,0 0,25 0,-25-1,-25-24,25-24,-25-1,0 0</inkml:trace>
  <inkml:trace contextRef="#ctx0" brushRef="#br0">21431 17686,'25'0,"0"-25,0 25,-1 0,1-25,25 25,-25 0,-1 0,1 0,0 0,0 0,0 0,0 0,-1 0</inkml:trace>
  <inkml:trace contextRef="#ctx0" brushRef="#br0">21977 17264,'0'25,"25"0,-25-1,0 26,0 0,0-1,0 26,0-26,25 26,-25-26,0 1,0 24,0-49,24 25,-24-1,0-24,0 25,0-25,0-1,25 1</inkml:trace>
  <inkml:trace contextRef="#ctx0" brushRef="#br0">22374 17562,'25'-25,"-1"25,1 0,0 0,25 0,-26 0,1 0,0 0,0 0,0 0,-1 0,1 0,0 0,0 0,-50 25,0-25,0 25</inkml:trace>
  <inkml:trace contextRef="#ctx0" brushRef="#br0">22399 17735,'24'0,"1"0,0 0,0 0,0 0,24 0,-24 0,0 0,0 0,-1 0,1 0,0 0,0 0,0 0,0 25</inkml:trace>
  <inkml:trace contextRef="#ctx0" brushRef="#br0">23118 17487,'0'25,"-25"0,0 0,25 0,-24-1,24 1,0 0,-25 0,25 0,0-1,0 1,0 0,0 0,25 0,-25-1,24-24,-24 25,25-25,0 0,0 0,0 0,-1 0,1-25,0 25,-25-24,25 24,0-25,-1 0,-24 0,25 0,-25 1,0-1,0 0,0 0,0 0,0 1,0-1,0 0,0 0,-25 0,1 0,24 1,-25 24,0 0,0 0,0 0,1 24,24 1,-25 0,0 0,25 0</inkml:trace>
  <inkml:trace contextRef="#ctx0" brushRef="#br0">18256 17562,'0'0,"1166"1463,397-1463,248 0,98 0,-1239 0</inkml:trace>
  <inkml:trace contextRef="#ctx0" brushRef="#br0">25375 14461,'0'50,"0"24,0 50,0 75,0 222,0 125,0 273,0 74,0-50,0-446</inkml:trace>
  <inkml:trace contextRef="#ctx0" brushRef="#br0">25375 17438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6T21:55:29"/>
    </inkml:context>
    <inkml:brush xml:id="br0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2307 1315,'0'-25,"0"50,0-1,0 1,0 0,25 0,-25 0,-25-25,25 24,0 26,0-25,0 0,0 24,0 1,0-25,0 24,0-24,0 25,0-25,0-1,0 1,0 25,0-25,0 24,0 1,0-25,0 24,0-24,0 25,0-26,0 1,0 0,0 25,0-26,0 26,0-25,0 24,0-24,0 0,0 25,0-26,0 1,0 0,0 0,0 25,0-26,-25 1,25 25,0-25,0 24,0-24,0 25,0-26,0 1,0 0,0 0,0 0,0-1,0 1,0 25,0-25,0-1,0 1,0 25,0-25,0-1,0 1,0 25,0-25,0-1,0 1,0 0,0 0,0 0,0-50,0 0,-25 0,25 0</inkml:trace>
  <inkml:trace contextRef="#ctx0" brushRef="#br0">3175 1463,'0'-24,"25"24,-25-25,0 0,-25 0,25 0,0 1,0-1,-25 25,25-25,0 0,-25 0,1 25,24-24,-25 24,0 0,0 0,0 0,1 24,-1 26,0-25,0 24,0 1,1 0,24-1,-25 1,25-1,0 1,0-25,25 0,-25 0,0-1,24-24,1 0,0-24,0 24,0-25,-1-25,-24 25,25-24,0 24,-25-25,25 1,-25 24,25-25,-25 25,0 1,0-1,24 0,-48 25,24 25,0 0,-25-1,25 1,0 25,0-25,0 24,0 1,0-25,0 24,0-24,25 0,-25 0,24 0,-24-1,25 1,0 0,0-25,-25-25,25 0,-1 1,-24-1</inkml:trace>
  <inkml:trace contextRef="#ctx0" brushRef="#br0">3349 1414,'0'0,"-25"0,25 25,0-1,0 1,0 0,0 0,0 0,0-1,0 26,0-25,0 0,0 0,0-1,0 1,0 0,0 0,25-25,-25-25,0-25</inkml:trace>
  <inkml:trace contextRef="#ctx0" brushRef="#br0">3497 1439,'25'24,"0"-24,0 25,0 0,-1 0,1 0,-25-1,0 1,-25 0,1 0,24 0,-25 0,0-25,0 24,0-24,50 0,0 0,-25-24,25 24,0 0,-1 0,1 0,0 0,0 0,0 0,0 24,-1-24,1 0</inkml:trace>
  <inkml:trace contextRef="#ctx0" brushRef="#br0">4564 1389,'-25'-25,"50"25,0-25,0 25,-1 0,1 25,0-25,0 0,0 25,-1-25,-24 25,25-25,-25 25,0-1,0 1,-25 0,1 0,-1 0,0-1,0 1,0 0,1 0,-1 0,0-25,0 25,0-25,1 0,-1 0,50 0,-1 0,1-25,0 25,0-25,0 25,24 0,-24-25,0 25,0 0,-1 0,1-25,0 25,0 0,0 0,0 0</inkml:trace>
  <inkml:trace contextRef="#ctx0" brushRef="#br0">5308 1364,'0'0,"0"-25,-25 1,25-1,0 0,0 0,0 0,0 1,-24-1,24 0,-25 0,0 25,0 25,0 0,1 24,-1-24,25 25,-25-1,0 1,25 0,0-26,-25 26,25 0,0-26,0 26,25-50,-25 25,0 0,25-25,0 0,0-25,-1 25,-24-25,25-25,0 26,-25-1,25-25,-25 25,25 1,-25-26,24 25,-24-24,0 24,0 0,25 25,-25-25,-25 0,25 50,0 0,0 0,-24 0,24 24,0-24,0 0,0 24,0 1,0-25,0 24,0-24,0 0,0 0,24 0,-24 0,25-1,-25-48,25-1</inkml:trace>
  <inkml:trace contextRef="#ctx0" brushRef="#br0">5482 1463,'0'25,"0"0,0 0,0 0,0-1,0 1,0 0,0 0,0 0,0 0,0-50,0 0</inkml:trace>
  <inkml:trace contextRef="#ctx0" brushRef="#br0">5631 1364,'0'25,"0"0,0 0,0-1,0 1,0 0,0 0,0 0,0-1,0 1,0 0,0 0,0 0,0 0,0-1,0 1,0 0,0 0,0 0,-25-1</inkml:trace>
  <inkml:trace contextRef="#ctx0" brushRef="#br0">3175 2505,'0'-25,"0"1,0-1,-25 25,0-25,1 25,-1 0,0 0,-25 0,26 25,-1 0,0-1,0 1,25 0,-25 25,25-26,-24 26,24 0,0-25,0 24,0-24,0 0,24 0,-24-1,25 1,-25 0,25 0,0-25,0 0,-1-25,1 0,0 0,-25 1,25-26,0 25,-25-24,24 24,-24-25,25 25,-25-24,0 24,0 0,0 0,0 0,0 50,0 0,0 0,0 24,0-24,0 25,0 0,25-26,-25 26,0-25,0 0,25-1,-25 1,0 0,0 0,25-25,-25 25,24-25,-24-25</inkml:trace>
  <inkml:trace contextRef="#ctx0" brushRef="#br0">3349 2679,'0'25,"0"0,24-25,1 24,0 1,-25 0,0 0,0 0,-25-1,0 1,1 0,-1-25,0 25,0-25,25 25,25-25,0 0,0 0,-1 0,1 0,0 0,-25-25,25 0,-25 0</inkml:trace>
  <inkml:trace contextRef="#ctx0" brushRef="#br0">3497 2704,'25'25,"0"-25,-25 24,25-24,-25 25,25-25,-25 25,0 0,24-25,-48 25,24-1,0 1,-25 0,0 0,0-25,25 25,-25-1,25 1,-24-25,48 0,1 0,0 0,0 0,0 0,-1 0,-24-25,25 25,0 0</inkml:trace>
  <inkml:trace contextRef="#ctx0" brushRef="#br0">4762 2456,'25'0,"0"0,0 0,0 24,0-24,-25 25,24 0,1 0,-25 0,0-1,-25 1,25 0,-24 0,-1 0,0 0,0 24,0-49,-24 25,24 0,0-25,0 0,0 0,1 0,48 0,1 0,0-25,0 25,24 0,-24 0,25 0,-25-25,24 50,-24-25,25 0,-25 0,-25-25,49 25,-24 0</inkml:trace>
  <inkml:trace contextRef="#ctx0" brushRef="#br0">5457 2505,'0'0,"-25"0,25-25,-25 1,25-1,-24 0,-1 25,25-25,-25 25,0 0,25 25,-25-25,1 50,-1-26,0 26,0 0,25 24,0-24,0-1,0 1,0 0,0-26,25 1,0 0,0-25,-1-25,1 25,0-25,0-24,-25 24,25-25,-1 1,1 24,-25-25,0 1,25 24,-25-25,0 25,0 1,-25 24,25 24,0 1,0 25,0-25,0 24,0-24,0 25,0-25,0-1,25 26,-25-25,0 0,0-1,25 1,0 0,-1-50</inkml:trace>
  <inkml:trace contextRef="#ctx0" brushRef="#br0">5606 2679,'-25'0,"50"0,0 0,-1 0,1 0,0 25,-50 0,25-1,0 1,-25-25,1 25,24 0,-25 0,0-1,0 1,0-25,25 25,-24-25,48-25,1 25,0 0,0-25,0 25,-1 0,1 0,0 0,0 0</inkml:trace>
  <inkml:trace contextRef="#ctx0" brushRef="#br0">5904 2629,'0'25,"0"0,0 0,-25 0,25-1,0 1,0 0,0 0,25 0,-25-1,0 1,0 0,0 0,0 0,0-1,0 1,0 0</inkml:trace>
  <inkml:trace contextRef="#ctx0" brushRef="#br0">7268 1339,'-25'-24,"0"24,0 0,25 24,0 1,-24 0,24 0,0 24,24-24,-24 0,0 0,25 0,-25-1,25 1,-25 0,25-25,0 0,-25 25,24-50,1 25,0-25,0 0,-25 1,25 24,-25-25,0 0,0 0,24 0,-24 1,0-1,0 0,0 0,-24 0,24 1,-25-1,0 0,0 25,25 25,-25-25,1 25,-1-1,0 26,25-25,-25 24,0 1</inkml:trace>
  <inkml:trace contextRef="#ctx0" brushRef="#br0">7193 2456,'-24'24,"24"1,0 0,0 0,-25-25,25 25,0-1,0 1,0 0,0 0,0 0,0 0,0-1,0 1,25 0,-25 0,24 0,1-25,0 0,0-25,-25 0,25 0,-1 0,-24 1,0-1,25 0,-25-25,0 25,0 1,0-1,0-25,0 25,0 1,-25-1,25 0,-24 0,-1 0,0 50,0-25,25 25,-25-25,1 25,24 0,-25-25,0 24</inkml:trace>
  <inkml:trace contextRef="#ctx0" brushRef="#br0">3026 3795,'0'-25,"-25"25,1 25,24 0,0 0,0 0,0-1,0 26,0-25,0 24,24-24,-24 0,0 0,25 0,-25-1,25 1,0-25,0 0,-1 0,-24-25,25 1,-25-1,25 0,0 0,-25-24,0 24,25 0,-25 0,0 0,0 1,0-1,-25 0,25 0,-25 0,0 1,0 24,25-25,-24 25,-1 0,0 25,25-1,0 1,0 0</inkml:trace>
  <inkml:trace contextRef="#ctx0" brushRef="#br0">4936 3894,'-25'0,"25"25,25-25,0 0,0 0,0 0,-1 0,1 0,0 0,0 0,0 0,-1 0,1 0</inkml:trace>
  <inkml:trace contextRef="#ctx0" brushRef="#br0">5333 3696,'25'25,"0"-25,-1 25,1-1,0-24,-25 25,25-25,-25 25,0 0,-25 0,25-1,-25 1,0 0,1 0,-1 0,-25-1,50 1,-25-25,1 25,-1-25,0 25,50-25,0-25,-1 25,1 0,0-25,0 25,0 0,-1 0,26 0,-25-25,0 25,-1 0,1 0,0 0,0 0</inkml:trace>
  <inkml:trace contextRef="#ctx0" brushRef="#br0">6871 3746,'-25'0,"50"0,0 0,0 0,24 0,-24 0,0 0,0 0,24 0,-24 0,0 0,0 0,-1 0,1 0,-50-50</inkml:trace>
  <inkml:trace contextRef="#ctx0" brushRef="#br0">7342 3448,'25'25,"-25"-1,0 1,0 0,0 25,0-1,0-24,0 25,0-1,0 1,0 0,0-1,0-24,25 0,-25 0,0-1,0 1</inkml:trace>
  <inkml:trace contextRef="#ctx0" brushRef="#br0">7913 1141,'0'-25,"24"25,-24 25,0 0,0 0,0-1,25 1,-25 0,0 25,0-1,0 1,25-1,-25 1,0 0,0-1,25 1,-25 0,0 24,0-24,25-1,-25 26,0-26,0 1,0-1,25 26,-25-26,0 1,0 0,0-1,0-24,0 25,0-1,0 1,0-1,0-24,24 25,-24 0,0-26,0 1,-24 25,24-1,0-24,0 0,0 25,0-26,0 1,24 0,-24 25,0-26,0 1,0 0,0 0,0 0,0-1,0 26,0-25,0 0,0 24,0-24,0 0,0 24,0-24,0 0,0 0,0 0,0-1,0 1,0 0,0 0,25 0,-25 0,0-1,0 1,0 0,0 0,0 0,0 24,0-24,0 0,0 0,0-1,0 1,0 0,0 0,0 0,0-1,0 1,0 0,0 0,25 0,-25-1,-25-48,0-1</inkml:trace>
  <inkml:trace contextRef="#ctx0" brushRef="#br0">2282 3448,'0'-25,"25"25,-25 25,0 0,0-1,0 1,0 0,0 0,0 0,0-1,0 1,0 25,0-25,25 0,-25 24,0-24,0 25,0-26,0 26,0-25,0 24,0 1,0-25,0 24,0-24,24 0,-24 0,0 24,0-24,0 0,0 0,0 0,0-1,0 1,0 0,-49-99,49 49</inkml:trace>
  <inkml:trace contextRef="#ctx0" brushRef="#br0">8483 2356,'-25'0,"50"0,0 0,0 0,24 0,-24 0,0 0,0 0,0 0,24 0,-24 0,0 0,0 0,-1 0,1 0,0 0,0 0,0-24,-50 24,0 0,0 0,0 24,1-24</inkml:trace>
  <inkml:trace contextRef="#ctx0" brushRef="#br0">8458 2505,'-24'0,"-1"0,50 25,-1-25,1 0,25 0,-25 0,24 0,-24 0,25 0,-26 0,1 0,0 0,25 0,-26 0,1 0,0 0,-25-25,25 25,0 0,-50 25,0-25</inkml:trace>
  <inkml:trace contextRef="#ctx0" brushRef="#br0">2828 3473,'0'24,"25"-24,-1 0,1 0</inkml:trace>
  <inkml:trace contextRef="#ctx0" brushRef="#br0">3076 3473,'25'0,"-1"0,1 0,-50-50</inkml:trace>
  <inkml:trace contextRef="#ctx0" brushRef="#br0">3448 3448,'25'0,"-1"-25,1 50,0-25,0 0,0 0,-1 0,1 0,0 0,0 0,0-25,0 25,-1 0,1 0,0 0,0 0,0 0,-25 25,24-25,1 0,0 0,0 0,0 0,-1 0,1 0,0 0</inkml:trace>
  <inkml:trace contextRef="#ctx0" brushRef="#br0">4242 3448,'24'0,"1"0,0 0,0 0</inkml:trace>
  <inkml:trace contextRef="#ctx0" brushRef="#br0">4589 3373,'25'0,"-1"0,1 0,0 0,0 0</inkml:trace>
  <inkml:trace contextRef="#ctx0" brushRef="#br0">4911 3349,'25'0,"0"0,0 0,0 0,-1 0</inkml:trace>
  <inkml:trace contextRef="#ctx0" brushRef="#br0">5184 3349,'0'0,"25"-25,0 25,0 0,-1 0,1-25,0 25,0 0,0 0,-1 0,1 0,0 0,0 0,0 0,-1 0,1 0,0 0,0 0</inkml:trace>
  <inkml:trace contextRef="#ctx0" brushRef="#br0">5755 3274,'24'0,"1"0,0 0</inkml:trace>
  <inkml:trace contextRef="#ctx0" brushRef="#br0">6003 3249,'25'0,"-1"0,1 0,0 0,0 0,0 0,-1 0,1 0,0 0,0 0,0 0,-1 0,1-24,0 24,0 0</inkml:trace>
  <inkml:trace contextRef="#ctx0" brushRef="#br0">6672 3225,'0'0,"25"0,0 0,0 0,0 0,-1 0,1 0,0 0,0 0,0 0,0 0,-1 0,1 0,0 0,0 0,0 0</inkml:trace>
  <inkml:trace contextRef="#ctx0" brushRef="#br0">7466 3225,'0'0,"25"0,0 24,0-24,-1 0,1 0,0 0,0 0,0 0,-1 0,1 0,0 0,0 0,0 0,-1 0,-48 0</inkml:trace>
  <inkml:trace contextRef="#ctx0" brushRef="#br0">6474 1191,'0'24,"0"1,0 0,0 0,0 0,25-25,-25 24,0 1,0 0,0 25,0-26,-50-24,75 50,-25-25</inkml:trace>
  <inkml:trace contextRef="#ctx0" brushRef="#br0">6548 1836,'0'24,"0"1,-24 0,24 0,0 0,0-1,0 1,24 0,-24 0,0 0,0-1,0 1,25 0,-25 25,0-26,0 1,0 0,0 0,0 0,0-1,0 1,0 0,0 0,0 0,0-1,0 1,0 0,0 0,0 0,0-1,0 1,0 0,0 0,0 0,0 0,0-1,0 1,0 0,0 0,0 0,0-1,0 1,0 0,0 0,0 0,0-1</inkml:trace>
  <inkml:trace contextRef="#ctx0" brushRef="#br0">6598 3274,'0'25,"0"0,0 0,0-1,0 1,0 0,0 0,0 0,0-1,-25 1,25 0,0 0,0 0,25-25,-25 24,0 1,0 0,0 0,0 0,0 0</inkml:trace>
  <inkml:trace contextRef="#ctx0" brushRef="#br0">6623 3870,'0'0,"0"24,0 1,0 0,0 0,0 0,0-1,0 1,0 0,0 0,0 0,0-1,0 1,0 0,0 0,0 0,0-1,0 1,0 0,0 0,0 0,0-1,0 1,0 0</inkml:trace>
  <inkml:trace contextRef="#ctx0" brushRef="#br0">9649 2356,'0'0,"-25"0,0 0,50 25,0-25,0-25,0 25,-1 0,1 0,0 0,0 0,0 0,-1 0,1 0,0 0,0 0,0 0,-25 25</inkml:trace>
  <inkml:trace contextRef="#ctx0" brushRef="#br0">10096 2158,'0'25,"0"0,0-1,0 1,0 0,0 0,0 24,0-24,0 0,0 0,0 0,0-1,0 1,0 0,0-50</inkml:trace>
  <inkml:trace contextRef="#ctx0" brushRef="#br0">9500 1935,'0'-25,"-25"50,25 0,0 24,0-24,0 25,0-1,0 1,0-1,0 1,0 24,0-24,0 0,-24-1,24 1,0-1,0 1,0-25,0 25,0-26,0 1,0 0,0 0,0 0,0-50,0-25,0 25</inkml:trace>
  <inkml:trace contextRef="#ctx0" brushRef="#br0">10492 1910,'0'-25,"0"50,0 0,25 0,-25-1,0 1,0 0,0 0,0 0,0 24,0-24,0 25,0-26,0 26,0 0,0-26,0 26,0 0,0-1,0-24,0 0,0 24,0-24,0 0,0 0,0 0,0 0,0-1,25-48,-25-1,0 0,0 0,-25-25</inkml:trace>
  <inkml:trace contextRef="#ctx0" brushRef="#br0">9128 2877,'0'-24,"25"24,0-25,0 0,24 25,1-25,-1 0,26-24,-26 24,51 0,-26-25,0 1,26 24,-26-25,25 26,1-26,-26 0,25 26,-24-1,-1 0,0 0,-24 0,24 1,-24-1,-25 25,24-25,-24 25,0 0,0 0,-25-25,0 50,-25-25,0 25</inkml:trace>
  <inkml:trace contextRef="#ctx0" brushRef="#br0">11385 2332,'-24'0,"48"0,1 0,0 0,0 0,0 0,-1 0,26-25,-25 25,0 0,-1 0,1 0,0 0,0 0,-25-25,25 25,-1 0</inkml:trace>
  <inkml:trace contextRef="#ctx0" brushRef="#br0">11931 2009,'0'25,"0"0,0 0,0 24,0-24,0 25,0 24,0-24,0-1,25 1,-25-1,0 1,0 0,0-26,0 1,25 0,-25 0,0 0,0-50,-25 0,25 0,-25 0</inkml:trace>
  <inkml:trace contextRef="#ctx0" brushRef="#br0">12427 2381,'0'0,"-25"-25,50 50,-25-50,0 1</inkml:trace>
  <inkml:trace contextRef="#ctx0" brushRef="#br0">12874 1414,'0'-25,"0"50,0 0,0-1,0 1,0 0,0 0,0 0,0-1,0 26,0 0,0-1,0 1,0 0,0-1,0 1,0-1,0 1,24 24,-24-24,0 24,0-24,0 0,0-1,0 26,0-26,0 26,0-26,25 26,-25-26,0 1,0 0,0 24,0-24,0-26,0 26,0-25,0 24,0-24,0 25,0-25,25-25,-25 24,0 1,0 0,0 0,0-50,0 0,0 0,-25-24,25-1</inkml:trace>
  <inkml:trace contextRef="#ctx0" brushRef="#br0">13543 1612,'0'-25,"0"1,-24 24,24-25,0 0,0 0,-25 25,25-25,0 1,0-1,-25 25,25-25,-25 0,0 0,1 25,-1 0,0 25,0 0,0 0,1 0,-1 24,0 26,0-26,25 26,0-26,0-24,0 25,0-25,0-1,25 26,-25-25,25-25,0 0,-1-25,1 25,0-25,0-24,0 24,24-25,-24 1,0 24,-25 0,25-25,-1 25,-24-24,0 24,25 0,-50 0,25 50,0 0,-24 0,24 24,0-24,0 25,0-25,0 24,0 1,0-25,0 0,24-1,-24 1,0 0,25-25,-25 25,25 0,0-50</inkml:trace>
  <inkml:trace contextRef="#ctx0" brushRef="#br0">13767 1637,'0'0,"-25"0,25 25,0 0,0 0,0-1,0 1,0 0,0 0,0 0,0-1,0 1,25 0,-25 0</inkml:trace>
  <inkml:trace contextRef="#ctx0" brushRef="#br0">13990 1612,'0'25,"25"-25,-1 0,1 25,0 0,-25 0,-25-25,25 24,-25 1,1 0,-1-25,25 25,-25-25,0 25,0-1,50-24,0-24,0 24,0 0,-1 0,1-25,0 25,0 0,0 0,-1 0</inkml:trace>
  <inkml:trace contextRef="#ctx0" brushRef="#br0">14883 1339,'0'0,"0"-24,25 48,-1-24,1 25,0 0,0-25,-25 25,25 0,-1-1,-24 1,0 0,0 0,-24 0,-1-25,0 24,0 1,0 0,-24-25,49 25,-25 0,0-25,0 0,50 0,0 0,0 0,0 0,-1-25,1 25,0 0,0 0,0 0,24 0,-24-25,0 25,-50-25,25 0,25 25</inkml:trace>
  <inkml:trace contextRef="#ctx0" brushRef="#br0">15652 1439,'0'-25,"-25"0,25 0,-25 25,25-25,-25 1,25-1,0 0,-24 25,24-25,0 0,-25 25,0 0,25 25,-25 0,0 0,1 0,-1 24,25 1,-25-25,25 24,-25 1,25-1,0-24,0 0,0 0,25-25,-25 25,25-25,0-25,-1 25,-24-25,25 0,0 0,0-24,0 24,-25 0,24-24,-24 24,25 0,-25 0,0 0,0 1,0-1,-25 50,25-1,0 1,0 0,0 25,0-26,0 26,0-25,0 24,0-24,25 0,-25 0,0 0,0 0,0-1,25-24,-25 25,25-25,-25-25</inkml:trace>
  <inkml:trace contextRef="#ctx0" brushRef="#br0">15801 1513,'0'0,"0"25,0 0,0-1,0 1,0 0,0 0,0 0,0 0,0-1,24-48,-24-1</inkml:trace>
  <inkml:trace contextRef="#ctx0" brushRef="#br0">16049 1463,'0'0,"-25"25,25 0,0 0,0 0,0-1,0 1,0 0,0 0,0 25,0-26,0 1,0 0,0 0,25 0,-25-1,-25-24,25 25,-25 0</inkml:trace>
  <inkml:trace contextRef="#ctx0" brushRef="#br0">13568 2927,'0'0,"0"-25,-25 25,25-25,-24 1,-1-1,0 0,0 25,0 0,25 25,-24-25,-1 49,0-24,0 25,25-1,-25 1,1 24,24-24,0 0,0-26,0 26,0-25,0 0,24-25,-24 24,25-24,0 0,0 0,0-24,-1-1,1-25,0 1,-25 24,25-25,0 1,-25 24,0-25,0 25,0 1,0-1,0 0,0 50,0 0,0-1,-25 26,25 0,0-26,0 26,25 0,-25-26,0 1,0 0,0 0,0 0,24-1,-24 1</inkml:trace>
  <inkml:trace contextRef="#ctx0" brushRef="#br0">13692 3026,'0'25,"25"-25,0 25,0 0,-1-1,-24 1,-24 0,-1-25,25 25,-25-25,0 25,0-25,50 0,0 0,0 0,0 0,-1-25,1 25,-74-75,73 51,1 24</inkml:trace>
  <inkml:trace contextRef="#ctx0" brushRef="#br0">13940 2977,'25'0,"0"24,0 1,-1 0,-24 0,0 0,-24-1,-1 1,0 0,0 0,0 0,1-25,24 24,-25-24,50 0,-1 0,1 0,0 0,0 0,0 0,-1 0,1-24,0 24,0 0</inkml:trace>
  <inkml:trace contextRef="#ctx0" brushRef="#br0">15106 2778,'-25'0,"50"0,0 0,-25 25,25 0,-1-25,-24 25,25-1,-25 1,0 0,0 0,0 0,0-1,-25 1,1 0,-1 0,0-25,0 25,-24-1,24-24,0 0,-25 0,26 0,-1 0,50 0,-1 0,1 0,25 0,-25 0,-1 0,26 0,-25 0,24 0,1 0,-25 0,24 0,1-24</inkml:trace>
  <inkml:trace contextRef="#ctx0" brushRef="#br0">15726 2778,'0'0,"-25"-25,25 1,-24 24,-1-25,25 0,-25 25,0-25,25 50,-25-25,1 0,24 25,-25 24,0 1,-25 0,50 24,-24-24,24-1,0 1,0-1,0 1,0-25,0 0,24-1,1-24,0 0,-25-24,25-1,0 0,-1-25,26 26,-50-26,25 0,0 1,-1-1,1 1,-25-1,25 0,-25 26,0-1,0 50,-25 24,25-24,0 25,0-26,0 26,0 0,0-1,0-24,0 25,25-26,-25 1,0 0,25 0,-25 0,25-1,-1-48</inkml:trace>
  <inkml:trace contextRef="#ctx0" brushRef="#br0">15875 2977,'25'0,"-25"24,25-24,-1 0,1 25,0-25,-25 25,0 0,0 0,-25-25,0 24,1 1,-1-25,0 25,0-25,50 0,0-25,0 25,-1 0,1-25,0 25,25 0,-26-24,1 24,-50-50,50 50</inkml:trace>
  <inkml:trace contextRef="#ctx0" brushRef="#br0">16148 2853,'0'24,"0"1,0 0,0 25,0-26,0 26,0-25,0 24,0 1,0-25,0 24,0 1,-25-75</inkml:trace>
  <inkml:trace contextRef="#ctx0" brushRef="#br0">16669 1315,'0'0,"0"-25,0 0,0 0,-25 25,25 25,0 0,0 0,0 24,0-24,0 25,0-1,0 1,0 24,0 1,0-1,0 1,0-1,0 0,25 1,-25-1,0 1,25-1,-25 0,0 1,0 24,24-25,-24 1,0-1,0-24,0 24,0 1,0-26,0 1,0-25,0 24,0-24,0 25,0-25,0-1,0-48,0-1,0 0,0-25,0 1,0-26</inkml:trace>
  <inkml:trace contextRef="#ctx0" brushRef="#br0">17041 2059,'0'0,"0"-25,25 25,-1 0,1 0,0 0,0 0,0-25,-1 25,1 0,0 0,0 0,0 0,-50 25,0-25,0 25</inkml:trace>
  <inkml:trace contextRef="#ctx0" brushRef="#br0">16991 2257,'0'25,"25"-25,0 0,0-25,-1 25,26 0,-25 0,24 0,-24 0,0-25,0 25,0 0,-1 0,-24 25,-24-25,-1 0</inkml:trace>
  <inkml:trace contextRef="#ctx0" brushRef="#br0">17785 2108,'0'25,"25"-25,0 0,-1 0,26 0,-25 0,0 0,-1 0,1 0,0 0,0 0,0-25,-1 25</inkml:trace>
  <inkml:trace contextRef="#ctx0" brushRef="#br0">18281 1885,'25'0,"0"0,-1 0,1 0,0 25,0-25,-25 25,25-25,-25 25,24-25,-24 24,0 1,0 0,-24 0,24 0,-25-1,0 26,0-25,0 0,1-1,-1 1,0 0,0 0,0 0,1-25,48 0,1 0,0 0,0-25,0 25,24 0,-24 0,0-25,0 25,24 0,-24 0,0 0,0 0,0 0,-1 0,-48 0,-1 0,-25-50,25 50</inkml:trace>
  <inkml:trace contextRef="#ctx0" brushRef="#br0">19323 1191,'0'-25,"0"50,0-1,-25 1,25 0,0 0,0 0,0 24,0-24,0 25,0-26,0 26,0 0,0 24,0-24,0-1,0 26,0-26,0 26,0-1,0 1,0-26,0 26,0-26,0 26,0-1,0 0,25-24,-25 24,0-24,0 25,0-26,0 1,0-1,0 1,0-25,0 24,0-24,0 0,0 0,0 0,0-1,0-48,0-1,0 0,0-25,0 1,0-1</inkml:trace>
  <inkml:trace contextRef="#ctx0" brushRef="#br0">19993 1513,'0'0,"24"-25,-24 0,0 1,0-1,0 0,-24 0,24 0,0 1,0-1,-25 0,25 0,-25 0,0 25,0 0,1 0,-1 25,0 0,0 0,0 24,1 1,-1 0,25-1,-25 1,25-25,0 24,0 1,0-25,25 0,-25-1,0 1,25-25,-1 0,1-25,0 1,0-1,0 0,-1-25,-24 25,25-24,0-1,-25 25,25 1,-25-26,25 25,-25 0,0 50,-25 0,25 0,0 24,0 1,0-25,0 0,0 24,0-24,0 0,25 0,-25 0,0-1,0 1,24-25,-24 25,25-25,-25-25,25 25</inkml:trace>
  <inkml:trace contextRef="#ctx0" brushRef="#br0">20166 1463,'-25'25,"1"-25,24 25,0 0,0 0,0-1,0 1,0 0,0 0,0 0,0 0,0-1,0 1,0 0,0 0,0-50,24 0</inkml:trace>
  <inkml:trace contextRef="#ctx0" brushRef="#br0">20340 1488,'25'0,"-1"25,1-25,-25 25,25-25,-25 25,0-1,0 1,-25 0,0-25,25 25,-24-25,-1 25,0 0,0-25,0 24,50-24,0 0,0 0,0-24,-1 24,1 0,0 0,0-25,0 25,-1 0,1-25,0 25,-50 0</inkml:trace>
  <inkml:trace contextRef="#ctx0" brushRef="#br0">21605 1364,'25'-25,"-25"1,0-1,-25 0,25 0,0 0,-25 25,0-24,25-1,-25 25,1 0,-1 0,0 0,0 0,0 25,1 24,-1-24,-25 25,25-26,25 26,-24 0,24-1,0-24,0 0,0 0,24-1,-24 1,25 0,0-25,0 0,-25-25,25 25,24-25,-24 1,0-26,0 25,-1-24,1 24,0 0,0-25,-25 26,25-1,-25 0,0 0,-25 25,25 25,0 0,0 0,0-1,0 26,0-25,0 24,0-24,0 0,0 0,0 0,0-1,0 1,0 0,25-25,-25 25,24-50,1 0</inkml:trace>
  <inkml:trace contextRef="#ctx0" brushRef="#br0">21803 1389,'-24'25,"24"0,0-1,0 1,0 0,0 0,0 0,0-1,0 1,0 0,0-50,24 25,-24-25</inkml:trace>
  <inkml:trace contextRef="#ctx0" brushRef="#br0">21977 1339,'-25'25,"25"0,-25-25,25 25,0 0,0-1,0 1,-24 0,24 0,0 0,0-1,0 26,-25-25,25 0,0 0,0-1,-25 1,0 0</inkml:trace>
  <inkml:trace contextRef="#ctx0" brushRef="#br0">19993 2604,'0'0,"0"-24,0-1,0 0,-25 0,0 0,0 25,0 0,1 0,-1 25,-25 0,25 25,1-26,-1 26,0 25,0-26,25 1,-25-25,25 24,0-24,0 0,0 0,25-1,0-24,0 0,0-24,-1-1,1 0,0 0,0-24,0 24,-1-25,1 1,0 24,-25-25,25 25,-25 0,0 1,0-1,0 0,0 50,-25-25,25 25,0-1,0 26,0 0,0-25,0 24,25 1,-25-25,0-1,0 26,0-25,25 0,-25-1,24 1,-24-50,-24-24,24 24</inkml:trace>
  <inkml:trace contextRef="#ctx0" brushRef="#br0">20141 2654,'25'25,"0"0,0 0,0-1,-1-24,-24 25,0 0,0 0,-24 0,-1-25,0 24,25 1,-25-25,0 0,25 25,25-25,0 0,0-25,0 25,24-25,-24 1,0-1,0 0,-1 25,1-25,-25 0</inkml:trace>
  <inkml:trace contextRef="#ctx0" brushRef="#br0">20464 2629,'25'25,"-25"0,24-25,-24 25,25-25,-25 25,25-1,-50 1,25 0,-25-25,25 25,-24 0,-1-25,25 24,-25-24,0 25,50-25,0 0,0 0,-1 0,1-25,0 25,25 0,-26 0,26 0,-25-24,25 24,-26-25,26 25</inkml:trace>
  <inkml:trace contextRef="#ctx0" brushRef="#br0">21679 2505,'25'-25,"-25"1,-25-1,25 0,0 0,0 0,-25 1,25-1,0 0,-24 0,-1 25,0 0,0 0,0 25,1 0,-1 24,-25 1,25 0,1-1,24 1,-25 24,25-24,0 0,0-26,0 26,0-25,25-25,-25 25,24-25,1 0,0 0,-25-25,25 25,0-50,-1 25,1 1,0-26,0 0,0 25,-1-24,-24 24,0 0,0 0,0 1,0-1,0 50,0-1,0 1,0 0,0 0,0 24,0-24,0 0,0 0,0 25,0-26,0 1,0 0,25 0,-25 0</inkml:trace>
  <inkml:trace contextRef="#ctx0" brushRef="#br0">21779 2580,'24'0,"1"24,0 1,-25 0,0 0,0 0,-25 0,25-1,-25 1,1-25,-1 25,25 0,-25-25,50 0,0 0,-1 0,1 0,0-25,0 25,0-25,-1 25,-24-25,25 1,-25-1</inkml:trace>
  <inkml:trace contextRef="#ctx0" brushRef="#br0">22027 2505,'-25'0,"25"25,0 0,0 0,0-1,0 1,0 0,0 25,0-25,0 24,0-24,0 0,0 24,0-24,0 0</inkml:trace>
  <inkml:trace contextRef="#ctx0" brushRef="#br0">22473 1414,'0'-25,"-25"0,25 0,0 1,-25-1,25 50,0-1,0 26,0-25,0 24,0 1,25 24,-25-24,0 25,0-1,25 25,-25-24,0 24,0-25,0 25,0 1,25-26,-25 0,0 1,0 24,0-24,0-26,0 26,0-26,0 1,0-25,0 24,0-24,0 0,0 0,0-50,0 0,0 0,-25 0,25-24,0 24</inkml:trace>
  <inkml:trace contextRef="#ctx0" brushRef="#br0">23093 2133,'-25'0,"1"-25,-1 25,0 0,50 0,0 25,-1-25,1 0,0 0,0 0,0 0,-1 0,1 0,0 0,0 0,0 0,-1 0,1 0,-50-25,25 50,-24-25,-1 0</inkml:trace>
  <inkml:trace contextRef="#ctx0" brushRef="#br0">23019 2356,'25'0,"-1"-24,1 24,0 0,0 0,0 0,-1 0,1 0,0 0,0 0,0-25,-1 25,1 0,0 0</inkml:trace>
  <inkml:trace contextRef="#ctx0" brushRef="#br0">23713 1935,'-25'-25,"25"50,0 0,0-1,-24 1,24 0,0 0,-25 0,25 24,0-24,-25 0,25 24,0-24,0 0,0 25,0-26,0 1,-25 0,25 0,0 0,0-1,0 1,25-50,-25 1,0-1,0 0,0 0,25 25,-25-25</inkml:trace>
  <inkml:trace contextRef="#ctx0" brushRef="#br0">23986 2059,'0'-25,"-25"0,25 50,-24 0,24 0,-25 24,25-24,0 25,-25-26,25 1,0 25,0-25,0 24,0-24,0 0,25-25,-25 25,25-1,-1-24,1-24,0-1,0 25,-25-25,25 0,-1 0,1 1,0-1,-25-25,25 25,0 1,-25-1,24-25,-24 25,0 1,25-1,-25 0,0 0,0 0,0 1,0-1,-25 25,25-25,-24 25,-1 0,0 0,0 0,0 0,1 0,-1 25,0 0,0-25,25 49,-25-24,25 0,-24-25,24 25,-25-1,0-24</inkml:trace>
  <inkml:trace contextRef="#ctx0" brushRef="#br0">1290 2059,'-25'0,"25"-25,0 0,25 25,0 25,-1 0,-24 0,0-1,0 1,-24 0,24 0,-25 0,0-1,0-24,0 25,25 0,-24-25,48 0,1 0,0 0,0 0,0-25,-1 25,1 0,0 0,0 0,0 0</inkml:trace>
  <inkml:trace contextRef="#ctx0" brushRef="#br0">1488 2208,'0'24,"25"-24</inkml:trace>
  <inkml:trace contextRef="#ctx0" brushRef="#br0">1761 5928,'25'0,"0"0,0 0,-1 25,1-25,0 0,-25 25,25-25,0 25,-25 0,0-1,-25 1,0 0,25 0,-25-25,0 25,1-25,24 24,-25-24,0 0,50 0,0 0,-25-24,24 24,1 0,0-25,0 25,0 25,-1-25,-24 24,0 1,0 0,-24 0,-1 0,25-1,-25-24,0 25,0-25,25 25,-24-25</inkml:trace>
  <inkml:trace contextRef="#ctx0" brushRef="#br0">2158 6325,'25'25,"-25"0,-25-25,0 0</inkml:trace>
  <inkml:trace contextRef="#ctx0" brushRef="#br0">3448 5854,'0'-25,"-25"50,25 0,25 24,-25 1,0 0,0 24,-25 0,50-24,-25 24,0 1,0-1,0-24,0 24,0-24,0-1,0-24,25 25,-25-25,0-1,0 1,0-50,0 1,24 24,-24-25,-24-50,24 51</inkml:trace>
  <inkml:trace contextRef="#ctx0" brushRef="#br0">4192 6003,'0'-25,"-25"25,0 25,25 0,-24-1,24 26,-25-25,0 49,25-24,-25-1,0 26,1-26,24 1,-25 0,25-26,0 26,-25-25,25 0,25-25,-25-25,25-25,-25 1,24-1</inkml:trace>
  <inkml:trace contextRef="#ctx0" brushRef="#br0">4192 5953,'0'-25,"25"50,-25 0,25 0,-25 24,0-24,24 25,-24-1,25 1,-25 0,25-1,0 1,-25-1,25 1,-25-25,24 0,-24 24,0-24,0 0,0 0,-24-25,-1-25,25 0,-25 0</inkml:trace>
  <inkml:trace contextRef="#ctx0" brushRef="#br0">4068 6375,'-25'0,"50"-25,0 25,0 0,-1 0,1 0,0 0,0 0,0 0,-1-25,1 25,0 0,0 0,0-25,-75 1,75-1</inkml:trace>
  <inkml:trace contextRef="#ctx0" brushRef="#br0">4490 6251,'24'0,"1"0,0 0,25 0,-26 0,1 0,25-25,-25 25,-1 0,26 0,-25 0,0 0,0 0</inkml:trace>
  <inkml:trace contextRef="#ctx0" brushRef="#br0">4738 6003,'0'25,"0"-1,0 1,24 25,-24-25,0 24,0 1,0-1,0-24,0 25,0-1,0-24,25 25,-25-25,0-1,0 1</inkml:trace>
  <inkml:trace contextRef="#ctx0" brushRef="#br0">5060 5953,'0'25,"0"0,0 0,0 24,0-24,0 25,0-1,0 1,0-1,0 26,0-50,0 24,0 1,25-25,-25-1,0 1,0 0,0-50,0 0,0 1,0-26,0 0</inkml:trace>
  <inkml:trace contextRef="#ctx0" brushRef="#br0">5110 6003,'0'0,"0"-25,25 25,-1 0,1 0,-25 25,25-25,0 25,0-25,-1 24,1-24,-25 25,25 0,-25 0,0 0,-25-25,25 24,-25 1,1 0,-1 0,0 0,0-25,0 24,1-24,-1 0,0 0,50 0,0-24,-1 24,1-25,0 0,0 25,0-25,24 25,-24 0,0 0,0 0,-1 25,1-25,0 25,0 0,-25-1,-25 1,25 0,0 0,-25 0,0-1,1 26,-1-25,0 0,-25-25,50 24,-24 1,-1-25,0-25,25 1,0-1,0 0,25-25</inkml:trace>
  <inkml:trace contextRef="#ctx0" brushRef="#br0">5581 5779,'0'25,"0"0,0 0,0 0,0 24,0 1,25-25,-25 24,0 1,0 24,0-24,25 24,-25-24,0 0,0-1,24 1,-24-1,0-24,0 0,0 0,0 0,-24-25,24-25,-25 0</inkml:trace>
  <inkml:trace contextRef="#ctx0" brushRef="#br0">6127 6201,'25'0,"-1"0,1 0,0 0,0 0,0 25,-1-25,1-25,0 25,0 0,0 0,-50 0,25 25</inkml:trace>
  <inkml:trace contextRef="#ctx0" brushRef="#br0">6077 6400,'25'0,"0"-25,0 25,-1 0,1 0,0 0,0 0,0 0,24-25,-24 25,0 0,0 0,-1 0,1-25,0 25</inkml:trace>
  <inkml:trace contextRef="#ctx0" brushRef="#br0">7020 5755,'0'-25,"0"50,0-1,0 1,0 25,0 0,25-1,-25 26,0-26,0 50,0-24,0-1,0 25,0-24,24-1,-24 1,0-26,0 26,25-26,-25 1,0-25,0 24,0-24,25 0,-25-50,0 0,-25 1,25-1,-25-25</inkml:trace>
  <inkml:trace contextRef="#ctx0" brushRef="#br0">7665 6028,'0'24,"24"1,-24 0,0 0,0 0,0 24,-24-24,24 25,-25-1,25 1,-25-25,0 24,0-24,25 25,-24-26,-1 1,0-25,0 25,0-25,1-25,24 0,0 1,-25-1,25-25,0 1,0 24,0 0,0-25,25 50,-25-24,24 24,-24-25,25 25,0 0,0 25,0-25,-1 24,1 1,0 0,0 0,0 0,-25-1,24 1,1 0,-25 0,25 0,-25-1,-25-73</inkml:trace>
  <inkml:trace contextRef="#ctx0" brushRef="#br0">7813 6276,'0'24,"0"1,0 0,0 0,25 0,-25-1,0 1,0 0,0 0,0 0,0-1,25-24</inkml:trace>
  <inkml:trace contextRef="#ctx0" brushRef="#br0">7987 6226,'0'-25,"25"25,0 0,0-25,-1 25,1 0,0 0,0 0,0 0,-1-24,1 24,-25 24,25-24,0 0,-25 25,-25-25,0 0</inkml:trace>
  <inkml:trace contextRef="#ctx0" brushRef="#br0">8161 5953,'0'25,"0"0,0 0,0 24,0-24,0 25,0-26,25 26,-25-25,0 24,0-24,0 0,0 25,0-26,0 1,0 0,0 0</inkml:trace>
  <inkml:trace contextRef="#ctx0" brushRef="#br0">8533 6697,'0'0,"-25"25,25 0,0 0,0-1,0-48,-25-1,25 0,0 0,0 0,-25-24,25-1,0 1,0-26,0 26,-24-26,24 26,0-1,0-24,24 24,-24 0,0 1,25 24,-25 0,25 0,0 1,0 24,-1 0,1 0,0 0,0 0,-25 24,25-24,-25 25,0 0,0 0,0 0,-25-1,25 1,-25 0,0 0,25 0,-25-25,1 24,48-48,1 24,0 0,0 0,0 24,-1 1,-24 0,0 0,0 0,-24-1,24 1,0 0,-25-25,25 25,-25-25,25 25,-25-25,25 24,-25-24,25-24,25-1</inkml:trace>
  <inkml:trace contextRef="#ctx0" brushRef="#br0">8855 6176,'0'25,"0"0,0 0,0 0,0-1,0 26,0-25,0 0,0-1,0 1,0 0,0 0,-25-50</inkml:trace>
  <inkml:trace contextRef="#ctx0" brushRef="#br0">9748 5953,'25'0,"0"0,0 25,-1-25,1 25,0 0,0-1,0-24,-25 25,24 0,-24 0,0 0,0-1,0 1,-24 0,-1 0,0 0,0-1,0 1,1-25,-1 25,0 0,0-25,0 0,1 0,-1 0,50-25,-1 25,1 0,0-25,25 25,-26-25,1 25,25 0,-25-24,-1 24,1 0,0 0,0 0,0 24</inkml:trace>
  <inkml:trace contextRef="#ctx0" brushRef="#br0">10120 5978,'25'0,"0"25,0 0,-25 24,0-24,25 25,-25-1,0-24,24 25,-24-1,0 1,0-25,0-1,0 1,0 0,0 0,0-50,0 0,0-24,0 24,0 0,25 0,-25-24,0 24,25-25,0 25,-25 1,25-26,-25 25,24 0,-24 1,25-1,-25 0,25 25,-25-25,0 0,0 1,0-1,0 0,-25 25,25-25,0 0,-25 25,25 25,0 0</inkml:trace>
  <inkml:trace contextRef="#ctx0" brushRef="#br0">10468 6226,'24'0,"1"0,0 25,0-25,-25 25,25-25,-25 24,24 1,-24 0,-24-25,24 25,-25 0,0-1,25 1,-25 0,0-25,1 25,-1 0,0-25,50 0,0 0,-25-25,24 25,1 0,0 0,0 0,0 0,-1 0,1 0,0 0,0 25,-50-25,0 0,0 24,1-24</inkml:trace>
  <inkml:trace contextRef="#ctx0" brushRef="#br0">11485 5953,'0'-25,"24"25,1 0,0 0,0 0,0 25,-1 0,1 0,0 0,-25-1,25-24,-25 25,25 0,-25 0,-25-25,25 25,0-1,-25 26,0-25,0 0,1-1,-1 1,0 0,0 0,-24 0,24-1,0 1,0-25,0 0,50 0,0 0,0-25,0 25,-1 0,26 0,-25 0,0 0,-1 0,1 0,0 0,0 0,0 0</inkml:trace>
  <inkml:trace contextRef="#ctx0" brushRef="#br0">11881 5904,'0'-25,"25"25,0 0,-25 25,25-25,-25 24,25 1,-1 0,-24 0,0 24,25-24,-25 25,0-1,0 1,0 0,-25-1,25 1,-24-1,24-24,-25 25,25-25,-25-1,0 1,25-50,0 1,0-1,0 0,25 0,0 0,-25 1,25-1,-1 0,1-25,0 26,0-26,-25 25,25-24,-1 24,1 0,-25-25,25 26,-25-1,0 0,25 0,-25-24,0 24,0 0,0 0,0 0,0 0,-25 25,25 25,0 0,-25 0,25 0,0 0</inkml:trace>
  <inkml:trace contextRef="#ctx0" brushRef="#br0">12229 6127,'25'0,"-1"0,1 25,0-25,0 0,0 24,-1-24,-24 25,0 0,0 0,0 0,-24-1,-1 1,0 0,0 0,0-25,50 0,0-25,0 25,0 0,-1 0,1 25,-25 0,0-1,0 1,-25 0,25 0,-24 0,24-1,-25 1,0 0,25 0,-25-50</inkml:trace>
  <inkml:trace contextRef="#ctx0" brushRef="#br0">13022 6003,'-24'0,"48"-25,1 25,0 0,25 25,-26-25,1 25,0-25,-25 24,25 1,-25 0,0 0,0 0,0 24,-25-24,0 0,0 0,1-1,-1 26,0-25,-25-25,26 25,-1-25,0 24,0-24,0 0,1 0,48 0,1-24,0 24,25 0,-26 0,1-25,25 25,-25 0,-1 0,1 0,0 0,0 0,0 0,0 0,-1 0</inkml:trace>
  <inkml:trace contextRef="#ctx0" brushRef="#br0">13419 5879,'25'-25,"0"50,0 0,0-1,-25 1,24 25,-24-1,25 1,-25 0,0-1,0 1,0-1,0 1,0 0,-25-1,25-24,-24 25,24-26,-25-24,25 25,-25-25,25-25,0 1,0-1,0 0,0 0,25-24,0-1,-1 25,1-24,0-1,0 25,0 0,-1 1,1-26,0 25,0 0,0 1,-1-1,-24 0,25 0,-25 0,25 1,-25-1,25-25,-25 25,0 0,-25 1,25-1,0 0,-25 25,25-25,-25 25,1 25,24 0,-25 0,25-1,0 1</inkml:trace>
  <inkml:trace contextRef="#ctx0" brushRef="#br0">14039 6102,'-24'25,"24"0,-25-25,25 24,-25 1,0 0,0 25,1-26,24 1,-25 0,25 0,0 0,-25-1,50-24,0 0,-1-24,1 24,0 0,25 0,-26-25,1 25,0 0,0 0,0 0,-1 0,1 0,-25 25,-25-25</inkml:trace>
  <inkml:trace contextRef="#ctx0" brushRef="#br0">14114 6102,'0'25,"0"0,0-1,0 1,0 0,0 25,0-26,0 26,0 0,0-26,0 26,-25-25,25 0,0-1,0 1,-50-50</inkml:trace>
  <inkml:trace contextRef="#ctx0" brushRef="#br0">14734 5581,'-25'0,"25"25,25 0,-25-1,0 1,0 25,0-1,0 1,0 25,0-1,0 0,0 1,0 24,0-25,0 1,0-26,0 26,0-26,0 1,25 0,-25-26,0 1,0 0,0 0,0-50,0 0,25 0,-25-24,0 24,0-25</inkml:trace>
  <inkml:trace contextRef="#ctx0" brushRef="#br0">15503 5953,'25'0,"0"0,24-25,-24 25,0 0,24 0,-24 0,0 0,0 0,0 0,-1 0,1 0,-25 25,-25-25,1 0</inkml:trace>
  <inkml:trace contextRef="#ctx0" brushRef="#br0">15453 6226,'25'25,"0"-25,25-25,-26 25,26 0,0 0,-1 0,-24 0,25 0,-26 0,1 0,0-25,0 25,0 0,-50 0,25 25,-25-25</inkml:trace>
  <inkml:trace contextRef="#ctx0" brushRef="#br0">16743 6028,'25'-25,"-25"0,0 0,0 0,25 25,-25-24,0-1,25 0,-25 0,0 0,0 0,24 1,-24-1,0 0,0 0,0 0,-24 25,24-24,-25 24,25-25,-25 25,0 0,0-25,1 25,24 25,-25-25,0 25,0-25,0 24,25 1,-24 25,24-25,0-1,0 1,0 0,0 0,24 0,-24 0,25-1,0-24,-25 25,25 0,0-25,-1 25,1 0,0-1,0 1,-25 0,25-25,-25 25,24 0,-24-1,0 1,0 0,0 0,-24 0,24-1,-25 1,0 0,25 0,-25 0,0-25,1 24,-1 1,0-25,0 0,0 0,1 0,-1 0,25-25,-25 25,0-24,25-1,0 0,0 0,0 0,25-24,0 24,-25 0,25 0,-1 1,1-1,25 0,-25 0,-1-24,26 24,-25 0,0 0,24 25,-24-25,0 1,-25-1,25 25,-25-25,24 25,-48 0,-26-50,25 50</inkml:trace>
  <inkml:trace contextRef="#ctx0" brushRef="#br0">17587 5333,'0'-25,"0"50,0 0,0 0,-25-1,25 26,0 24,0-24,0 24,0 26,0-26,0 1,-25-1,25 0,0 1,0-1,0-24,0-1,0 1,0 0,0-26,0 1,0 0,0 0,0-50,0 0,0 0,0-24,25 24,-25-25</inkml:trace>
  <inkml:trace contextRef="#ctx0" brushRef="#br0">18231 5755,'25'24,"-25"1,-25 0,25 0,0 0,-24 24,24 1,-25 0,0-26,0 26,0 0,1-26,-1 1,0 0,0 0,0 0,25-1,-24-24,-1 0,0 0,0-24,0 24,25-25,0 0,0 0,0 0,0 1,0-26,25 25,-25 0,25 1,0-1,0 25,-1 0,1 0,0 0,0 0,0 25,-1-25,1 24,0 1,0 0,-25 0,25 0,-25-1,0 1,24-25,-24 25,0 0,0 0</inkml:trace>
  <inkml:trace contextRef="#ctx0" brushRef="#br0">18355 6028,'0'24,"0"1,0 0,0 0,0 0,0-1,0 1,0 0,0 0,25 0,-25-1,0 1</inkml:trace>
  <inkml:trace contextRef="#ctx0" brushRef="#br0">18455 5978,'24'0,"1"25,0-25,0 0,25 0,-26 0,1 0,25 0,-25 0,-1 0,1 0,0 0,-50 0</inkml:trace>
  <inkml:trace contextRef="#ctx0" brushRef="#br0">18653 5755,'0'24,"0"1,0 0,25 0,-25 25,0-1,0-24,0 25,0-1,-25 1,25-1,0 1,0-25,0 24,25-24</inkml:trace>
  <inkml:trace contextRef="#ctx0" brushRef="#br0">19149 6400,'0'0,"-25"49,25-24,0 0,-24 0,24-1,0 1,-25-50,25 1,0-1,0 0,0 0,0-24,-25-1,25 0,0-24,0 24,0-24,0 24,0-24,25 0,-25 24,0-25,25 51,-1-26,-24 25,25 0,0 25,-25-24,25 24,0 0,-1 24,1-24,-25 25,25 0,-25 0,0 0,0-1,-25 1,25 0,-25 0,25 0,-24 0,-1-1,25 1,-25-25,50 0,0 0,-1 25,1-25,0 0,-25 25,25 0,-25-1,0 1,0 0,-25 0,0 0,25-1,-25 1,1-25,24 25,-25-25,0 0</inkml:trace>
  <inkml:trace contextRef="#ctx0" brushRef="#br0">19521 6003,'0'25,"0"-1,0 1,0 0,0 0,0 0,0-1,-25 1,25 0,0 0,0 0,0-1</inkml:trace>
  <inkml:trace contextRef="#ctx0" brushRef="#br0">20365 5680,'0'0,"0"-25,24 25,-24 25,25 0,-25 0,0 24,25 1,-25 0,0-1,-25 26,25-26,-25 26,25-26,-24 1,24 0,-25-26,25 1,-25 0,0-25,0 0,25-25,0 0,0 1,0-1,0-25,0 25,25-24,0-1,0 25,0-24,-1 24,1 0,0 0,0 1,0 24,-1-25,1 0,0 0,0 25,0-25,-1 0,1 1,-25-1,0 0,0 0,-25 25,25-25,-24 25,24-24,-25 24,0 0,0 24,25 1,0 0,-25-75,50 75</inkml:trace>
  <inkml:trace contextRef="#ctx0" brushRef="#br0">20737 6152,'0'-25,"0"50,25-25,-25 24,24-24,-24 25,25-25,-25 25,0 0,0 0,-25-25,25 24,-24 1,-1-25,25 25,-25-25,0 0,25 25,-25-25,0 0,50 0,0-25,0 25,0 0,0-25,-1 25,1 0,0 0,0 0,0 0,-1 0,1-25</inkml:trace>
  <inkml:trace contextRef="#ctx0" brushRef="#br0">21630 5581,'24'0,"-24"50,25-26,-25 1,0 25,0-1,0 1,0 25,-25-26,25 26,-24-26,24 1,-25-1,0 1,25-25,-25 0,25-1,0-48,0-1,0-25,25 25,-25-24,25 24,0-25,-1 1,1-1,0 25,0-24,0 24,0-25,-1 25,1 1,-25-1,25 0,-25 0,25 25,-25-25,0 1,0-1,-25 0,25 0,0 50,0 0,-25 0,25-1</inkml:trace>
  <inkml:trace contextRef="#ctx0" brushRef="#br0">21977 5953,'25'25,"0"-25,-1 0,1 25,-25 0,0-1,0 1,-25 0,1-25,24 25,-25 0,0-25,25 24,-25-24,50 0,0-24,0 24,-1 0,1 0,0 0,0 24,-25 1,0 0,-25-25,25 25,-25 0,0-1,25 1,-24 0,-1-25,25 25,0 0,-25-25,25-25</inkml:trace>
  <inkml:trace contextRef="#ctx0" brushRef="#br0">22647 5606,'24'0,"-24"25,0-1,25 1,-25 25,0-25,0 24,0 1,0 0,0-1,0 1,0-1,0 1,-25 0,25-26,0 1,0 0,-24 0,24-50,0 0,0-24,0 24,24-25,-24 1,25-1,0 25,0-24,0 24,0 0,-1-25,1 25,0 1,0-1,0 0,-1 25,1-25,-25 0,25 1,0-1,-25 0,0 0,0 0,0 1,0-1,0 0,0 0,-25 25,25 25,-25 0,25 0,-25-1,25 1</inkml:trace>
  <inkml:trace contextRef="#ctx0" brushRef="#br0">23168 5953,'0'-25,"-25"25,25 25,-25 0,0-25,0 25,25 0,-24-1,-1 1,0 0,25 0,0 0,25-25,0 0,-1 0,1-25,0 25,0 0,0 0,-1 0,1 0,0 0,-25-25,25 25,-75-25</inkml:trace>
  <inkml:trace contextRef="#ctx0" brushRef="#br0">23242 5978,'-25'0,"25"25,-25 0,25-1,0 1,0 0,-24 25,24-26,0 1,0 25,0-25,0-1,0 1,0 0,0 0,0 0,24-50</inkml:trace>
  <inkml:trace contextRef="#ctx0" brushRef="#br0">23490 5407,'0'0,"25"0,-25-24,25 48,-25 1,24 0,-24 25,25-26,-25 26,0 0,25-26,-25 26,0 0,25-1,-25 1,0 0,0-1,-25 1,25-1,-25 1,25 0,-25-1,1 1,-1-1,0 1,-25 0,26-26,-1 1</inkml:trace>
  <inkml:trace contextRef="#ctx0" brushRef="#br0">23614 5283,'-25'-24,"25"-1,0 50,0-1,0 1,0 0,0 0,0 0,0-1,0 1,0 0,0 0,0 24,0-24,0 0,0 0,0 0,25 24,-25-24,0 25,0-1,25-24,-25 25,0-1,0 1,0 0,-25-1,25 1,0-25,0 24,0 1,0-25,0 24,0-24,0 0,0 0,0-1,-25 1,25 0,0 0,0 0,0-50,25 0,-25 0,0 0,0 1</inkml:trace>
  <inkml:trace contextRef="#ctx0" brushRef="#br0">1984 8285,'25'0,"0"0,0 0,0 0,-1 25,1-25,0 0,0 0,0-25,-1 25,1 0,0 0,0 0,-25 25,-25-25</inkml:trace>
  <inkml:trace contextRef="#ctx0" brushRef="#br0">1984 8483,'25'0,"0"0,0 25,0-25,24 0,-24 0,25 0,-26 0,1 0,0 0,0 0,0 0,-1 0,-73 0,24 0</inkml:trace>
  <inkml:trace contextRef="#ctx0" brushRef="#br0">3125 8285,'0'0,"0"-25,25 0,-25 0,0 1,0-1,0 0,0 0,0 0,0 1,-25 24,25-25,-24 25,24-25,-25 25,0-25,0 25,0 0,1 0,-1 0,0 25,0 0,25 0,0-1,0 1,25 0,-25 0,25 0,0-1,-1 26,1-25,0 0,0-1,-25 26,25-25,-1 0,-24-1,25 1,-25 0,0 0,0 0,-25-1,1 1,24 0,-25 0,0-25,0 25,0-25,1 0,-1 0,0 0,0 0,25-25,-25 25,25-25,0 0,0 0,0 1,0-1,25 0,0 0,-25-24,25 24,0 0,24 0,-24 0,-25 1,25-1,0 25,-1-25,1 25,-25-25,25 25</inkml:trace>
  <inkml:trace contextRef="#ctx0" brushRef="#br0">3572 7665,'0'24,"0"1,25 25,-25-1,0 1,0 0,0 24,0 1,0-1,0 25,0-24,0-1,24 0,-24 1,0-26,0-24,0 25,0-25,0-1,0 1,25-50,-25 1,0-26,0 0,25 1,0-1</inkml:trace>
  <inkml:trace contextRef="#ctx0" brushRef="#br0">4316 7913,'0'24,"-25"1,25 0,0 0,0 0,-25 0,25 24,-24-24,24 0,0 24,-25-24,0 25,25-25,-25 24,0-24,1 0,-1 0,0-1,0 1,0-25,1 25,-1-25,0 0,0 0,25-25,-25 25,25-25,0 1,-24-1,24-25,24 25,-24-24,0 24,25 0,0 0,0 25,0-24,-1 48,1-24,0 0,0 25,0 0,-1 0,-24 0,25-1,0 1,0-25,0 25,-25 0,24-25,-24 25,0-1,25-24</inkml:trace>
  <inkml:trace contextRef="#ctx0" brushRef="#br0">4415 8210,'0'25,"0"0,25 0,-25 0,0-1,0 1,0 0,0 0,0 0,0-1,0 1,0 0,0 0,0-50</inkml:trace>
  <inkml:trace contextRef="#ctx0" brushRef="#br0">5085 8062,'0'0,"0"-25,25 25,-25 25,25-25,-25 24,24 26,-24-25,0 24,25 1,-25 0,-25-1,25 1,0-1,0 1,-24 0,24-1,-25-24,25 0,-25 0,25-1,-25-24,25-24,0-1,0-25,0 25,25-24,0-1,0 1,-1-1,1 0,0 26,0-26,0 25,-1 0,1 1,0-1,0 0,0 25,-25-25,24 0,1 1,-25-1,0 0,0 0,-25 25,25-25,-24 0,-1 25,25 25,0 0,0 0</inkml:trace>
  <inkml:trace contextRef="#ctx0" brushRef="#br0">5482 8334,'25'0,"-1"0,1 0,0 0,0 25,-25 0,0 0,0 0,-25-1,0 1,0 0,25 0,-24 0,-1-25,25 24,25-24,-1 0,1 0,0-24,0 24,0 0,24-25,-24 25,0-25,24 25,-24-25</inkml:trace>
  <inkml:trace contextRef="#ctx0" brushRef="#br0">6251 8012,'0'-25,"25"50,-25 0,24 0,-24 24,0 1,0-25,0 24,0 1,-24-1,24 1,0 0,-25-26,25 26,0-25,-25 0,25-1,0 1,-25 0,0-25,1-25,24 0,0 1,0-26,0 25,24-24,-24-1,25 25,0-24,-25 24,25 0,0-25,-1 26,1 24,-25-25,25 0,0 0,0 25,-1-25,1 1,0-1,0 0,0 0,-25 0,24 0,-24 1,0-1,0 0,-24 25,24-25,0 0,-25 25,25-24,0 48,-25 1,25 0,0 0</inkml:trace>
  <inkml:trace contextRef="#ctx0" brushRef="#br0">6672 8285,'25'25,"-25"-1,25-24,-50 25,25 0,-25 0,1 0,-1-1,50-48,-1 24,1 0,0 0,0 24,0 1,-50 0,25 0,-25 0,25-1,-25-24,25 25,-25-25,25 25,-24-25,24-25</inkml:trace>
  <inkml:trace contextRef="#ctx0" brushRef="#br0">7640 7987,'0'-25,"0"0,25 25,-25 25,24 0,-24 0,0 0,0 24,0 1,0 0,0-26,0 51,0-50,0 24,0 1,-24-1,24-24,-25 25,25-25,0-1,-25 1,0-50,25 1,0-1,0 0,0 0,0-24,25 24,-25-25,25 1,0 24,-1-25,1 25,-25-24,25 24,0 0,0 25,-1-25,-24 1,25 24,0-25,0 0,-25 0,25 25,-25-25,24 25,-24-25,0 1,0-1,0 0,0 0,0 0,-24 1,24 48</inkml:trace>
  <inkml:trace contextRef="#ctx0" brushRef="#br0">8285 8111,'-25'25,"0"0,25 0,0-1,-25 1,1 0,24 25,-25-26,0 1,25 0,-25-25,0 25,25 0,25-25,0-25,0 25,0 0,24 0,-24 0,0 0,0 0,-1 0,1 0,0-25,0 25</inkml:trace>
  <inkml:trace contextRef="#ctx0" brushRef="#br0">8310 8186,'0'24,"0"1,0 0,0 25,0-26,0 1,0 0,0 25,0-26,24 1,-24 25,0-25,0-1,0 1,-24-50</inkml:trace>
  <inkml:trace contextRef="#ctx0" brushRef="#br0">8855 7714,'-25'-25,"50"75,-25-25,0 0,0 24,25 1,-25-1,25 1,-25 25,0-26,0 26,0-26,0 26,0-26,0-24,0 25,0-1,25-24,-25 0,0 0,0-50,0 0,24 0,-24-24</inkml:trace>
  <inkml:trace contextRef="#ctx0" brushRef="#br0">9649 8037,'0'0,"0"-25,25 25,0 0,-1 0,1 0,0 0,0 0,24 0,-24 0,0 0,0 0,0 0,-1 0,1 0,0 0,-75-50,50 25</inkml:trace>
  <inkml:trace contextRef="#ctx0" brushRef="#br0">9847 7764,'0'49,"0"1,0-25,0 24,25 1,-25 0,0-1,0 1,0-25,0 24,0 1,0 0,0-1,0-24,0 0,25 0</inkml:trace>
  <inkml:trace contextRef="#ctx0" brushRef="#br0">10641 7888,'0'-25,"0"0,-25 0,25 1,-24-1,-1 0,0 0,0 0,0 25,1 0,-1 25,25 0,0 25,0-26,0 26,25-25,-25 0,24 24,1-24,-25 0,25 0,0 0,0-1,-25 1,24 0,-24 0,0 0,0-1,0 1,-24-25,-1 25,25 0,-25-25,0 25,0-25,1 0,-1 0,0 0,0 0,0 0,25-25,-24 25,24-25,0 0,0 0,24 1,1-26,0 25,0-24,0 24,-1-25,26 25,-25 0,0 1,-1-1,26 0,-25 0,0 25,-25-25,24 25,1-24</inkml:trace>
  <inkml:trace contextRef="#ctx0" brushRef="#br0">11162 7392,'-25'-25,"25"50,0 24,0-24,0 50,0-26,0 26,0-1,0 25,0-24,0 24,0-25,0 26,0-26,0-24,0 24,0-24,0-1,25-24,-25 25,0-26,0 1,25-25,-25-25,0 1,0-1,0-25,0 1</inkml:trace>
  <inkml:trace contextRef="#ctx0" brushRef="#br0">11609 8706,'-25'25,"0"-25,25-25,0 1,0-1,0-25,-25 25,25-24,0-1,0 1,0-1,0-24,-25 24,25-24,0-1,0 26,0-26,0 25,0-24,0 24,0 1,25-1,-25 1,0 24,25 0,0 0,0 25,-1 0,1 0,0 0,0 25,0 0,-25 0,24-1,-24 1,0 25,-24-25,24 24,-25-24,0 0,0 24,25-24,-25-25,1 25,24-50,24 25,1 0,0-25,0 25,0 25,-1-25,-24 25,25-25,-25 25,0 0,-25 0,25-1,-24 1,24 0,-25 0,0 0,25-1,-25-24,0 25,1-25,48-25,-24 1</inkml:trace>
  <inkml:trace contextRef="#ctx0" brushRef="#br0">11956 7987,'0'25,"25"0,-25 0,0-1,0 1,0 0,0 0,0 0,0-1,0 1,-25-25,25 25,0 0,0 0</inkml:trace>
  <inkml:trace contextRef="#ctx0" brushRef="#br0">12824 7640,'25'25,"-25"-1,0 1,25 0,-25 0,0 24,0-24,0 25,0-25,0 24,0 1,0 0,-25-26,25 26,-25-25,0 24,25-24,-25 0,25 0,-24-25,-1 0,25-25,25 25,-25-25,0 0,24-24,1 24,0-25,0 1,0 24,-1-25,1 1,0 24,0-25,0 25,-25-24,24-1,1 25,-25 1,25-1,-25 0,0 0,0 0,-25 50,25 0</inkml:trace>
  <inkml:trace contextRef="#ctx0" brushRef="#br0">13146 7987,'25'0,"0"0,0 25,0-25,0 25,-25 0,0-1,-25 1,0 0,25 0,-25 0,0-1,0 1,25 0,-24-25,24 25,24-25,1 0,0 0,0-25,0 25,0 0,24-25,-24 25,25-25,-26 1,26-1</inkml:trace>
  <inkml:trace contextRef="#ctx0" brushRef="#br0">14188 7665,'0'24,"0"1,0 25,0-25,0 24,0 1,0-1,0 1,0 0,0-1,-25 1,25 0,-24-26,24 26,0-25,-25-25,25 25,-25-25,25-25,0 0,0-25,0 26,0-1,25-25,-25 1,25 24,24-25,-24 25,0 0,0 1,-1-1,1 0,0 0,0 0,0 1,0-1,-1 0,-24 0,25 25,-25-25,0 1,0-1,-25 0,25 0,-24 25,24-25,0 50,-25 0,25 0,0 0</inkml:trace>
  <inkml:trace contextRef="#ctx0" brushRef="#br0">14560 7937,'-24'25,"48"-25,-24 25,25 0,0-25,-25 25,0 0,-25-25,25 24,-25 1,1 0,-1-25,25 25,25-25,-1 0,1 0,0 0,0 0,-25 25,25-25,-25 24,0 1,-25 0,25 0,-25 0,0-25,25 24,-25 1,1-25,-1 25</inkml:trace>
  <inkml:trace contextRef="#ctx0" brushRef="#br0">15280 7640,'24'0,"-24"25,25-25,-25 24,0 1,25 25,-25-1,0 1,0 0,0-1,0 1,-25 24,25-24,-25 0,1-1,24 1,-25-25,0 24,25-24,-25-25,25 25,-25-50,25 0,25 0,-25 1,0-26,25 25,0-24,0-1,-1 25,26-24,-25 24,0-25,0 25,-1 0,26 1,-25-1,-25 0,25 0,-1 0,1 1,-25-1,25 0,-25-25,0 26,25-1,-25 0,0 0,-25 25,25-25,0 1,-25-1,0 50,25-1,-24-24,24 25,0 0</inkml:trace>
  <inkml:trace contextRef="#ctx0" brushRef="#br0">15776 7962,'0'25,"-25"0,0 0,25 0,-25-1,25 1,-24 0,24 0,-25 0,25-1,0 1,0-50,25 25,-1 0,1 0,0-24,0 24,24 0,-24-25,0 25,0 0,0 0,-1 0,1 25,0-25</inkml:trace>
  <inkml:trace contextRef="#ctx0" brushRef="#br0">15900 7937,'0'25,"0"0,0 0,0 0,-25 24,25 1,0-25,0 24,0-24,0 25,0-25,-25 24,25-24,0 0,0 0</inkml:trace>
  <inkml:trace contextRef="#ctx0" brushRef="#br0">16396 7367,'-25'-25,"50"50,-25 0,0 0,0-1,0 1,0 25,25-25,-25 24,0 26,0-26,0 26,0-26,25 26,-25-26,0 26,0-26,0 26,24-26,-24 1,0 24,0-49,0 25,25-1,-25-24,0 0,0 0,0 0,0-1,0-48,-25 24,25-25,0-25</inkml:trace>
  <inkml:trace contextRef="#ctx0" brushRef="#br0">17388 7764,'25'0,"0"0,-1 0,1 0,25-25,-25 25,0 0,24 0,-24 0,0-25,0 25,-1 0,-24 25,-24-25,24 25</inkml:trace>
  <inkml:trace contextRef="#ctx0" brushRef="#br0">17363 7962,'0'25,"25"-25,0 0,0 0,24 0,-24 0,25 0,-1-25,-24 25,25 0,-1 0,-24 0,25 0,-25 0,24 0,-24 0,25-25,-26 25,1 0,25-24,-1-1</inkml:trace>
  <inkml:trace contextRef="#ctx0" brushRef="#br0">18355 7640,'0'0,"0"-25,0 0,0-24,0 24,0 0,-24 0,24 0,-25 1,0-1,0 25,25-25,-25 25,1 0,-1 0,0 25,0 0,0-1,25 1,-24 0,24 0,0 24,24-24,-24 25,25-1,0-24,0 25,0-1,-1-24,-24 25,25-25,0-1,-25 1,25 0,-25 0,0 0,0 0,-25-1,25 1,-25-25,0 25,1-25,24 25,-50-25,25 0,0-25,1 25,24-25,-25 25,0-25,25 1,0-26,0 25,25 0,-25-24,49 24,-24-25,0 25,25-24,-26 24,1 25,25-25,-25 25,-1-25,26 25,-25-24,24 24</inkml:trace>
  <inkml:trace contextRef="#ctx0" brushRef="#br0">18876 7541,'-24'24,"-1"1,0 0,25 0,-25 0,0 24,25-24,-24 0,-1 24,25-24,-25 25,0-25,0-1,25 1,0 0,-24-25,-1-25</inkml:trace>
  <inkml:trace contextRef="#ctx0" brushRef="#br0">18653 7615,'0'25,"25"0,-25-1,25 1,0 0,-25 25,24-26,1 1,-25 0,25 0,0 0,0-25,-50-50,74 25</inkml:trace>
  <inkml:trace contextRef="#ctx0" brushRef="#br0">19422 7491,'-25'25,"25"0,-25-25,25 24,-24 1,-1 0,25 0,-25 24,0-24,0 0,1 0,-1 24,0-24,25 0,-25 0,50 0,0-25,0 0,24 0,-24 0,0 0,24 0,-24 0,0 0,0 0,0 0,-1 24,1-24,0 0,-50-24,0-1</inkml:trace>
  <inkml:trace contextRef="#ctx0" brushRef="#br0">19472 7441,'0'25,"0"0,0 0,0 24,0-24,0 50,0-26,-25 1,25-1,0 26,0-26,-25 1,25 0,0-25,0-1,0 26,0-25,25-25,-75-25,75 0</inkml:trace>
  <inkml:trace contextRef="#ctx0" brushRef="#br0">19993 7665,'24'0,"1"0,0 0,0 0,24 0,-24 0,25 0,-1 0,1 0,-25-25,24 25,-24 0,25 0,-25 0,-1 0,-48 0,-1-25</inkml:trace>
  <inkml:trace contextRef="#ctx0" brushRef="#br0">20340 7342,'0'25,"-25"0,25 0,0-1,0 26,0 0,0-1,0 1,0 24,0-24,0 24,-25-24,25-1,0 1,0-25,0 25,0-26,0 1,0 0</inkml:trace>
  <inkml:trace contextRef="#ctx0" brushRef="#br0">21307 7714,'0'-25,"0"1,0-1,0 0,25 25,-25-25,0 0,0 1,0-26,0 25,0 0,0 1,0-1,0 0,-25 0,25 0,-25 1,1 24,-1-25,0 25,0 0,0 0,1 0,24 25,-25-1,0 1,25 0,-25 25,50-26,-25 1,0 25,25-25,0-1,-1 1,1 25,0-25,0-1,0 1,-25 0,24 0,1 0,-25-1,0 1,0 0,0 0,-25-25,25 25,-49-25,24 0,0 24,0-24,1 0,-1 0,0 0,0 0,0-24,1 24,24-25,0 0,0 0,0 0,24 1,1-1,0 0,25 0,-26 0,26 1,0-1,-26 0,26 0,0 0,-26 1,26-1,-75 0,50 0,25 0</inkml:trace>
  <inkml:trace contextRef="#ctx0" brushRef="#br0">21779 7417,'-25'0,"25"24,-25 1,25 0,-25 0,25 0,-25-1,0 1,25 0,-24 25,-1-26,0 1,25 25,-25-25,0-1,25 1,-24 0,24 0,-25-25</inkml:trace>
  <inkml:trace contextRef="#ctx0" brushRef="#br0">21481 7491,'25'0,"-25"25,24-25,1 25,0-1,0 1,0 0,-1 0,1 0,0-1,-25 1,25 0,0 0,0 0,-25-1,24 1,1 0,-25 0</inkml:trace>
  <inkml:trace contextRef="#ctx0" brushRef="#br0">22027 7317,'0'25,"0"0,0 0,0 0,0-1,0 26,0 0,0-1,0 1,0-1,0 1,0-25,0 24,0 1,0 0,0-26,0 1,0 0,0 0,0 0,-25-50</inkml:trace>
  <inkml:trace contextRef="#ctx0" brushRef="#br0">22523 7491,'0'-25,"24"25,1 0,0 0,0 0,0 0,-1 0,1 0,0 0,0 0,0 0,-25 25,25-25,-50 25,0 0</inkml:trace>
  <inkml:trace contextRef="#ctx0" brushRef="#br0">22547 7640,'25'25,"0"-25,0 0,0 0,-1 0,1 0,0 0,0 0,0 0,0 0,-1 0,1 0,0 0,-25-50,25 50</inkml:trace>
  <inkml:trace contextRef="#ctx0" brushRef="#br0">23366 7342,'0'-25,"-25"25,25 25,-25 0,25 0,-24 0,-1-1,0 26,0-25,25 24,-25-24,1 0,24 0,-25 0,25-1,0 1,25-25,-1 0,1 0,25 0,-25 0,24 0,-24 0,0 0,0 0,24 0,-24 0,0 0,0 0,-1 0,1 25,-50-50,1 0</inkml:trace>
  <inkml:trace contextRef="#ctx0" brushRef="#br0">23490 7317,'0'25,"0"0,0 0,-25 24,25-24,0 25,-25-25,25 24,0-24,-24 25,24-1,-25-24,25 25,0-26,0 1,0 0,25-50</inkml:trace>
  <inkml:trace contextRef="#ctx0" brushRef="#br0">23812 7367,'0'25,"-24"0,24-1,0 1,0 0,-25 0,25 0,0 24,0-24,0 0,0 0,0-1,0 1,0 0,25-25,-1 0,1 0,0-25,0 25,0-25,-25 1,25-1,-1 0,-24 0,25 0,0 1,-25-26,0 25,25 0,-25 1,0-26,0 25,25 0,-50-24,25 24,0 0,-25 25,0-25,0 25,-24 25,24-25,0 0,0 25,25 0,-25-25,1 0,-1 25</inkml:trace>
  <inkml:trace contextRef="#ctx0" brushRef="#br0">1910 10195,'-25'0,"0"0,25 25,-24-1,24 1,-25 25,25-25,0 24,-25 1,25-1,-25 1,25 0,0-1,0 1,0-25,0-1,0 1,0 0,0 0,25 0,-25-1,25-24,-25 25,25-25,-1 0,1 0,0-25,0 25,0-24,-25-1,24 0,-24 0,0 0,0 1,25-1,-25 0,0 0,-25 0,25 1,-24-1,-1 50,0-25,25 24,-25 1,0 0,25 0,0 0,0-1,0 1,-24-25</inkml:trace>
  <inkml:trace contextRef="#ctx0" brushRef="#br0">2208 10666,'0'25,"-25"-25</inkml:trace>
  <inkml:trace contextRef="#ctx0" brushRef="#br0">6300 10244,'-24'-24,"24"48,-25 1,25 0,-25 0,25 24,-25-24,0 25,1-1,-1 1,0 0,0-1,0 1,1 24,-1-24,0-25,25 24,-25-24,25 0,0 0,0-1,-25 1,50-74,-25 24,25 0,-25-25,25 26,-25-26,25 0,-1 1</inkml:trace>
  <inkml:trace contextRef="#ctx0" brushRef="#br0">6251 10294,'0'-25,"0"50,0 0,0 0,0-1,25 1,-25 0,0 0,0 0,0 24,24-24,-24 0,0 0,25-1,-25 26,0-25,0 0,25-1,-25 1,25 0,-25 0,0 0,25-1,-25 1,0 25,24-25,-24-1,25 1,-25 0,0 0,0 0,25-25,-25 24,-25-48,25-1,-25 0,1 0,-1 0</inkml:trace>
  <inkml:trace contextRef="#ctx0" brushRef="#br0">6052 10740,'25'-24,"0"24,0 0,24 0,-24 0,0 0,0 0,0 0,24 0,-24 0,-25-25,25 25,0 0,-1 25,-48-25</inkml:trace>
  <inkml:trace contextRef="#ctx0" brushRef="#br0">6846 10368,'0'-24,"0"-1,0 50,0-1,0 1,0 25,0-1,0 1,0 0,0 24,0 0,0-24,0 24,0 1,0-26,0 1,0 0,0-1,0-24,0 0,0 25,25-50,-25 24,0 1,0-50,0 1,0-1,0-25,-25 0,25 1,0-1,0 1,0-26,0 26,0-1,0-24,0 24,0 0,0 1,0-1,0 25,0 1,0-26,0 25,0 0,0 1,0-1,25 25,0 0,0 0,-1 0,1 0,0 25,0-25,0 24,-1-24,1 25,-25 0,25-25,-25 25,25 0,-25-1,0 1,-25 0,25 0,0 0,-25-1,0 1,1 0,-1 0,0-25,0 25,0-1,1-24,-1 0,0 25,0-50,0 25,25-24,-25-1,25 0,25 0,0 25,0-25</inkml:trace>
  <inkml:trace contextRef="#ctx0" brushRef="#br0">7317 10765,'0'-25,"0"1,0 48,-24 1,24 0,0 0,0 0,0-1,0 1,0 0,0 0,0 0,0-1,0 1,0 0,0 0,0 0,0-50,0 0,0 0,0 0,0 1,0-1</inkml:trace>
  <inkml:trace contextRef="#ctx0" brushRef="#br0">5184 10393,'0'-25,"0"1,0-1,0 50,0-1,-25 26,25 0,0-1,-24 26,24-1,0-24,-25 24,25 0,0 1,0-26,-25 1,25-25,0 24,0-24,0 0,0 0,25 0,-25 0,0-50,0-25,0 25,0-24,0-26,0 26,-25-1,25-24,-25-26,25 51,0-1</inkml:trace>
  <inkml:trace contextRef="#ctx0" brushRef="#br0">5110 10443,'0'-25,"0"50,-25-75,25 25,0 1,0-1,25 0,0 25,-1 0,1 0,0 0,0 0,0 0,-1 25,1-25,0 25,0-1,-25 1,25-25,-25 25,0 0,0 0,0-1,0 1,0 0,-25 0,25 0,-25 24,0-24,0-25,25 25,-24-25,-1 25,0-1,0-24,0 0,1 0,-1 0,25-24,0-1,25 0</inkml:trace>
  <inkml:trace contextRef="#ctx0" brushRef="#br0">5482 10765,'25'0,"-1"0,1 25,0-25,0 25,-25 0,-25-1,25 1,-25 0,25 0,-25-25,1 25,-1-25,25 24,-25-24,0 0,0 0,50 0,0 0,0 0,0-24,-1 24,1 0,0-25,0 25,0 0,-1 0,1 0</inkml:trace>
  <inkml:trace contextRef="#ctx0" brushRef="#br0">7962 10468,'-25'0,"50"0,0 0,0 24,0-24,24 0,-24 0,0 25,0-25,0 0,-1 0,1 0,0 0,0 0,-25-25,-25 25,25 25,-25-25,0 0</inkml:trace>
  <inkml:trace contextRef="#ctx0" brushRef="#br0">7987 10691,'-25'-25,"50"50,0-25,0 0,0 25,24-25,-24 0,0 0,0 0,-1 0,1 24,0-24,0 0,0-24,-1 24,1 0</inkml:trace>
  <inkml:trace contextRef="#ctx0" brushRef="#br0">8781 10294,'0'25,"0"0,0-1,0 1,-25 25,25-1,0 26,0-26,-25 1,25 0,0-1,0 1,0-1,-25-24,25 0,0 0,0 0,0-1,0-48,0-1,25 25,0 0,0 0,0 0,-1 0,1 0,0 0,0 0,0 0,-1 0,1 25,0-25,0 0,0 0,-50-25,0 0</inkml:trace>
  <inkml:trace contextRef="#ctx0" brushRef="#br0">8682 10344,'0'-25,"24"25,1 0,25 0,-25 0,-1 0,1 0,0 0,0 25,0-25,-1 0,1 0,0 0,0 0,-50 24</inkml:trace>
  <inkml:trace contextRef="#ctx0" brushRef="#br0">8731 10641,'25'0,"0"0,-25 25,25-25,-1 0,1 0,25 0,-25 0,-1 0,1 0,0 0,0 0,0 0,0 0</inkml:trace>
  <inkml:trace contextRef="#ctx0" brushRef="#br0">5259 11460,'0'25,"24"-25</inkml:trace>
  <inkml:trace contextRef="#ctx0" brushRef="#br0">6970 11460,'0'0,"0"25,25-50</inkml:trace>
  <inkml:trace contextRef="#ctx0" brushRef="#br0">9897 10492,'-25'0,"50"0,0 0,0 0,-1 0,1 0,25 0,-25 0,24 0,1-24,0 24,-1 0,-24 0,25 0,-26 0,26 0,-25 0,0 0,-1 0,1 0,0 0,0 0,-25-25,25 25,-50 25,0-25,0 0,-24 0,24 0</inkml:trace>
  <inkml:trace contextRef="#ctx0" brushRef="#br0">9922 10616,'-25'0,"0"25,50-25,0 0,0 0,-1 0,1-25,25 25,-25 0,24 0,-24 0,25 0,-1-24,1 24,-25 0,24 0,1 0,0 0,-26 0,26 0,-25 0,0-25,24 25,-24 0,0 0,0 0,-1 0,-48 0,-1 0,0-25,0 0,0 25</inkml:trace>
  <inkml:trace contextRef="#ctx0" brushRef="#br0">10468 10220,'-25'0,"25"24,25 1,-25 0,24-25,1 25,0 0,-25-1,50 1,-26 0,1 0,0-25,0 25,0-1,-1-24,1 25,0 0,0-25,-25 25,0 0,0-1,0 1,-25 0,0 0,-24 0,-1 24,0 1,-24-1,-25-73,24 73,1-24</inkml:trace>
  <inkml:trace contextRef="#ctx0" brushRef="#br0">12080 10220,'0'-25,"0"0,-25 50,25 0,0-1,0 1,0 50,0-26,0 26,-25-26,25 26,0-1,0 0,0 1,0-26,-25 1,25 0,25-26,-25 26,0-25,0 0,0-50,0 0,0 0,0 0,0-24,-49-26,49 1,-25 24</inkml:trace>
  <inkml:trace contextRef="#ctx0" brushRef="#br0">12005 10220,'0'-25,"25"25,0 0,0 0,0 0,-1 25,26-25,-25 0,0 24,0-24,-1 25,1 0,-25 0,25-25,-25 25,0-1,0 1,0 0,0 0,-25 0,25-1,-25 1,1 0,-1 0,0 0,0-1,0-24,0 25,1-25,-1 25,0-25,0 0,0 0,25-25,-24 0,24 1</inkml:trace>
  <inkml:trace contextRef="#ctx0" brushRef="#br0">12328 10691,'25'0,"0"0,-1 0,-24 25,25-25,0 0,-25 24,0 1,0 0,0 0,-25 0,0-1,1 1,-1-25,0 25,25 0,-25-25,0 0,25 25,-24-25,24-25,24 25,1 0,0 0,0 0,0-25,-1 25,1 0,0 0,0 0,0-25</inkml:trace>
  <inkml:trace contextRef="#ctx0" brushRef="#br0">12328 10046,'25'0,"0"0,-1 0,-24-25,25 25,0 0,0 0,0 0,-1 0,1 0,0 0,0 0</inkml:trace>
  <inkml:trace contextRef="#ctx0" brushRef="#br0">12626 9847,'24'25,"-24"0,0 0,0 24,-24-24,24 0,0 0,0 0,0 24,0-24,0 25,-25-25,25 24</inkml:trace>
  <inkml:trace contextRef="#ctx0" brushRef="#br0">13146 10244,'0'-24,"-24"-1,-1 25,0 25,0-1,25 1,-25 25,1-1,-1 1,25 24,-25 1,25-26,0 1,0 24,0-24,0 0,0-1,25-24,-25 25,25-26,-1 1,1 0,0 0,0-25,0 0,-1 0,1 0,0-25,0 0</inkml:trace>
  <inkml:trace contextRef="#ctx0" brushRef="#br0">13494 10294,'-25'0,"25"25,-25 0,25 24,0 1,0-1,0 1,0 24,0-24,0 24,0-24,0 0,0-1,0 1,0-1,0-24,0 0,0 0,0-50,0 0,0-24</inkml:trace>
  <inkml:trace contextRef="#ctx0" brushRef="#br0">13419 10294,'0'0,"0"-25,25 0,0 25,0 0,0 0,-1 0,1 25,0-25,0 25,0 0,-1 0,-24-1,25 1,-25 0,-25 0,25 0,0-1,-24 1,-1 25,0-25,0-25,0 24,1 1,-1 0,-25 0,25-25,1 25,-1-50,0 25,25-25</inkml:trace>
  <inkml:trace contextRef="#ctx0" brushRef="#br0">13742 10542,'25'0,"-1"0,1 0,-25 25,25-25,0 25,0-25,-25 24,24-24,-48 25,24 0,-25 0,0-25,0 25,0-1,-24 1,24-25,0 25,0-25,50 0,0 0,0 0,0 0,-1 0,26 0,-25 0,24-25,-24 25,25 0,-25 0,-25-25,24 1,1-1</inkml:trace>
  <inkml:trace contextRef="#ctx0" brushRef="#br0">14461 10195,'-25'0,"25"25,0-1,0 1,-24 25,-1-1,0 26,0-26,0 1,0 24,1-24,24 0,-25-1,0 1,25-1,0-24,0 0,0 0,0-50,0 0,25 0</inkml:trace>
  <inkml:trace contextRef="#ctx0" brushRef="#br0">14436 10244,'25'25,"-25"0,0 0,25 0,-25 24,0 1,25-1,-25-24,0 25,0-1,0 1,25-25,-25 24,0-24,0 0,0 0,0 0,0-1,0 1,-25-25</inkml:trace>
  <inkml:trace contextRef="#ctx0" brushRef="#br0">14263 10666,'24'-25,"1"25,0 0,0-25,0 25,0 0,-1-24,26 24,-25 0,0-25,-1 25</inkml:trace>
  <inkml:trace contextRef="#ctx0" brushRef="#br0">15032 10319,'0'0,"0"-25,-25 25,25 25,0 24,-25 1,25 24,0-24,0 24,0 26,-25-26,25 0,0 1,0-26,0 26,0-26,0-24,0 25,0-25,0 0,25-25,-25-25,0 0,0-25,0 1</inkml:trace>
  <inkml:trace contextRef="#ctx0" brushRef="#br0">14957 10344,'0'-25,"25"25,0 0,0 0,-1 0,26 0,-25 0,0 25,-1-1,1-24,0 25,-25 0,25 0,-25 0,0-1,0 1,0 0,-25 0,25 0,-25-1,0 1,1 0,-1 0,0 0,-25-1,26-24,-1 25,0-25,25-25,-25 25,25-24</inkml:trace>
  <inkml:trace contextRef="#ctx0" brushRef="#br0">15404 10542,'0'25,"25"0,-25-1,0 1,-25 0,25 0,0 24,0-24,0 0,0 0,0 0,0-1,0 1,0 0,0-50</inkml:trace>
  <inkml:trace contextRef="#ctx0" brushRef="#br0">15553 10170,'0'25,"24"0,1-1,0 1,-25 0,25 0,0 0,-25-1,24 26,1-25,0 24,-25-24,0 25,25-1,-25 1,0-25,0 24,0 1,-25 0,0-1,0 1,1-1,-26 1,0 0,1-26,24 26</inkml:trace>
  <inkml:trace contextRef="#ctx0" brushRef="#br0">16222 10269,'0'-25,"0"50,0 0,0 25,0-1,0 1,0 24,0 1,-25-1,25 0,0 1,0-26,0 26,-24-26,24 1,0-25,0 0,24-1,-24 1,0-50,0-24,0 24,0-25</inkml:trace>
  <inkml:trace contextRef="#ctx0" brushRef="#br0">16197 10220,'25'0,"0"0,0 0,0 0,-1 0,1 0,0 24,0-24,0 25,0-25,-1 25,-24 0,25 0,-25-1,-25 1,25 0,0 0,-24 0,24-1,-25 1,0 25,-25-25,25-25,1 24,-1 1,0-25,0 0,25 25,-25-25,25-25</inkml:trace>
  <inkml:trace contextRef="#ctx0" brushRef="#br0">16694 10517,'0'25,"0"0,-25-25,25 25,0-1,0 1,0 0,-25 25,25-26,0 1,0 0,-25 0,25 0,0-1,0-48</inkml:trace>
  <inkml:trace contextRef="#ctx0" brushRef="#br0">16495 9922,'0'-25,"25"25,0 0,0 0,-1 0,1 0,0 0,0 0,0 0,-1 0,1 0,0 0,-50 25</inkml:trace>
  <inkml:trace contextRef="#ctx0" brushRef="#br0">16818 9723,'24'0,"-24"25,0 0,0 0,0 0,0 24,0-24,0 0,0 24,0-24,0 25,0-25,0 24,-49-49,24 25</inkml:trace>
  <inkml:trace contextRef="#ctx0" brushRef="#br0">17214 10368,'25'0,"0"0,0 0,0 0,-1 0,1 0,0 0,0-24,0 24,-1 0,1 0,-50 0,1 24,-1 1</inkml:trace>
  <inkml:trace contextRef="#ctx0" brushRef="#br0">17140 10542,'25'0,"0"0,-1-25,1 25,25 0,-25 0,-1 0,26 0,-25 0,0-25,-1 25,1 0,0 0,0 0,0 25</inkml:trace>
  <inkml:trace contextRef="#ctx0" brushRef="#br0">18331 10120,'0'25,"0"0,0 0,0 0,0 24,-25 1,25-1,0 1,0 24,0-24,0 0,0 24,0-24,0-1,0-24,0 0,0 24,0-24,0 0,0-50,0 0,0 1,0-1,0-25,0 25,-25-24</inkml:trace>
  <inkml:trace contextRef="#ctx0" brushRef="#br0">18281 10046,'0'-25,"0"0,0 0,25 25,0 0,-1 0,1 0,0 0,0 0,0 0,-1 25,1 0,0-25,0 25,0 0,-25 0,25-1,-25 1,24 0,-24 0,0 0,0-1,-24 1,24 0,-25 0,25 0,-25-25,0 24,0 1,0 0,1-25,-1 25,0-25,0 0,0 25,1-25,24-25,-25 25,25-25,-25 0,50 25</inkml:trace>
  <inkml:trace contextRef="#ctx0" brushRef="#br0">18628 10542,'25'0,"0"25,0-25,-25 25,25-25,-1 24,-24 1,-24 0,-1 0,0 0,0-1,0-24,1 25,-1 0,0-25,0 0,0 0,50-25,0 25,0 0,0 0,-1 0,1-25,0 25,0 0,0 0,-1 0,1-24,-25-1</inkml:trace>
  <inkml:trace contextRef="#ctx0" brushRef="#br0">18554 9748,'25'0,"0"25,-1-25,1 0,0 0,0 0,-25-25,25 25,-1 0,1 0,0 0,-25 25</inkml:trace>
  <inkml:trace contextRef="#ctx0" brushRef="#br0">18876 9599,'0'25,"0"0,0 0,0 0,0-1,0 1,0 0,0 0,0 0,0 24,-24-24,24 0,0 24,0-24</inkml:trace>
  <inkml:trace contextRef="#ctx0" brushRef="#br0">19372 10096,'0'-25,"-24"25,24-25,0 50,0 0,0-1,0 1,0 25,-25-1,25 1,0 0,0 24,-25-24,25-1,-25 1,25-1,0-24,0 0,-25 0,50 0,0-25,0 0,0-25,-1 25,1 0,0 25,0-25,0 0,-1 0,1 0,0 0,0 0,0 0,-25-25,-25 0</inkml:trace>
  <inkml:trace contextRef="#ctx0" brushRef="#br0">19397 10120,'25'0,"0"0,0 0,-1 0,26 0,-25 0,0 0,0 0,-1 0,1 25,-50-25,1 25</inkml:trace>
  <inkml:trace contextRef="#ctx0" brushRef="#br0">19372 10368,'25'0,"-25"25,25-25,25-25,-26 25,1 0,25 0,-25 0,0 0,24 0,-24 0,0 0,0-24</inkml:trace>
  <inkml:trace contextRef="#ctx0" brushRef="#br0">20042 10096,'0'-25,"-25"50,25-1,0 1,0 25,0-1,0 26,-24-1,24 1,0-1,-25 0,25-24,0 24,0-24,0 0,0-1,0 1,0-25,0-1,0 1,25-50,-25 1,0-1,0-25,0 1</inkml:trace>
  <inkml:trace contextRef="#ctx0" brushRef="#br0">19993 10046,'0'0,"0"-25,0 0,24 50,1-25,0 0,0 0,24 25,-24 0,0-25,0 25,-25-1,25 1,-25 0,24 0,-24 0,-24-1,24 1,-25 0,0 0,0 0,-24-1,24-24,0 25,0 0,0-25,1 0,-1 0</inkml:trace>
  <inkml:trace contextRef="#ctx0" brushRef="#br0">20414 10368,'0'0,"0"25,0 0,0 0,-25 0,25-1,0 1,0 0,0 0,0 0,0 24,0-24,0 0,0 0,0-1,0 1,0-50,0 1,0-26</inkml:trace>
  <inkml:trace contextRef="#ctx0" brushRef="#br0">20389 9748,'-24'0,"48"0,1 0,0 0,0 0,0 0,-1 0,1 0,0 0,0 0</inkml:trace>
  <inkml:trace contextRef="#ctx0" brushRef="#br0">20687 9575,'0'24,"0"1,0 0,0 0,0 0,0-1,0 1,0 0,0 0,0 0,0-1,0 1,0 0,0 0,0 0,0-1,0 1,0 0,0 25,0-25,0-1,-25-24</inkml:trace>
  <inkml:trace contextRef="#ctx0" brushRef="#br0">12055 11435,'0'-25,"25"25,0 0,-1 0,1 0,0 0,0 0,0 0,0 0,24 0,-24 0,0 0,24 0,-24 0,25 0,-25 0,24 0,-24 0,25-25,-26 25,26 0,-25 0,24 0,-24 0,0 0,25 0,-26 0,1 0,25 0,-25 0,-1 0,1 0,0 0,25 0,-26-24,1 24,0 0,0 0,0 0,0 0,-1 0,1 0,0 0,0 0,0 0,-1-25,1 25,0 0,0 0,0 0,-1 0,1 0,-25-25,25 25,0 0,-25 25,25-25,-1 0,1 0,-50 0</inkml:trace>
  <inkml:trace contextRef="#ctx0" brushRef="#br0">15081 11361,'25'0,"0"0,0 0,-1 0,1-25,25 25,-25 0,24 0,-24-25,25 25,-1 0,1 0,-25-25,24 25,1 0,-25 0,24 0,-24 0,0 0,25 0,-26 0,1 0,0 0,25 0,-26 0,1 0,0 0,0 0,24 0,-24 0,0 0,0 0,0 0,-1 0,1 0,0 0,0 0,0 0,-1 0,1 0,0 0,0 0,0 0,0 0,-1 0,-24 25,25-25,0 0,0 0,0 0,-1 0,1 0,0 0,0 0,0 0,-50 0,-25 0</inkml:trace>
  <inkml:trace contextRef="#ctx0" brushRef="#br0">14833 11956,'0'-25,"0"50,-25 0,25-1,-24 26,24 0,-25-1,0 1,0 0,0 24,1-24,-1-1,0 1,0-1,0 1,1 0,24-26,-25 1,25 0,25-50,-25 0,24-24,1-1,-25 1</inkml:trace>
  <inkml:trace contextRef="#ctx0" brushRef="#br0">14883 11857,'0'-25,"25"50,-25-1,24 1,-24 0,25 0,-25 0,25-1,-25 1,25 25,-25-1,25 1,-25 0,0-1,24 1,-24 0,0-1,25 1,-25-25,0 24,0-24,0 0,0 0,0-1,0-48,-25-1,25 0</inkml:trace>
  <inkml:trace contextRef="#ctx0" brushRef="#br0">14684 12328,'25'25,"0"-25,0 0,0 0,24 0,-24 0,0 0,0 0,-1 0,26 0,-25 0,0-25,-1 25,-24 25,25-25</inkml:trace>
  <inkml:trace contextRef="#ctx0" brushRef="#br0">16892 12204,'0'-25,"25"25,0 0,-1 0,1 0,0-25,25 25,-26 0,26-25,-25 25,0 0,-1 0,1 0,0-24,0 24,-25 24,-25-24</inkml:trace>
  <inkml:trace contextRef="#ctx0" brushRef="#br0">16942 12353,'24'0,"1"0,0 0,25 0,-26 0,26 0,-25-25,0 25,-1 0,1 0,0 0,0 0,0 0,-1 0</inkml:trace>
  <inkml:trace contextRef="#ctx0" brushRef="#br0">18157 11832,'0'25,"0"-1,0 1,0 0,0 25,0-26,0 26,0 24,0-24,0 25,0-26,0 26,0-26,0 1,0-1,0 1,0 0,0-1,0-24,-25 0,25 24,0-24,25-50,-25 1,0-1,0-25,0 25,0-24,0-1</inkml:trace>
  <inkml:trace contextRef="#ctx0" brushRef="#br0">18132 11832,'0'-25,"25"25,0 0,0 0,-1 0,26 0,-25 0,0 25,-1-25,1 25,0-1,0-24,0 25,-25 0,24 0,-24 0,0-1,0 1,0 0,0 0,-24 0,-1-1,0 1,0 0,0 0,1 0,-1 0,0-25,0 24,0-24,1 0,-1-24,25-1</inkml:trace>
  <inkml:trace contextRef="#ctx0" brushRef="#br0">18504 12278,'25'0,"0"0,0 0,0 25,-1 0,1 0,-25 0,0-1,-25 1,1 0,-1 0,0 0,0-25,0 24,0-24,1 25,-1-25,0 0,0 0,50 0,0 0,0 0,-1-25,1 25,0 0,0 0,0 0,0 0,-1 0,1 0</inkml:trace>
  <inkml:trace contextRef="#ctx0" brushRef="#br0">18579 11658,'0'-25,"25"25,-1 0,1 0,0 0,0 0,0 0,-1 0,1 0,0 0</inkml:trace>
  <inkml:trace contextRef="#ctx0" brushRef="#br0">18852 11485,'0'24,"0"1,0 0,0 0,0 0,0-1,0 1,0 25,0-25,0 24,0-24,0 25,0-26</inkml:trace>
  <inkml:trace contextRef="#ctx0" brushRef="#br0">19199 11807,'-25'0,"25"25,0 0,0 24,0 1,0-1,0 1,-25 0,25-1,0 26,0-26,0 26,0-26,0 1,0 24,0-24,0-25,0 24,0-24,0 0,0 0,25-50,-25 0,0-24,-50-26,50 26</inkml:trace>
  <inkml:trace contextRef="#ctx0" brushRef="#br0">19149 11881,'0'-24,"-25"-1,25 0,25 0,0 25,0 0,0 0,-1 0,1 0,0 25,0-25,24 25,-24 0,0 24,0-24,-25 0,0 0,0 24,0-24,0 0,-25 0,25-1,-25 1,0 0,1 25,-1-50,0 25,0-1,0-24,1 25,-1-25,0 0,0-25</inkml:trace>
  <inkml:trace contextRef="#ctx0" brushRef="#br0">19571 12229,'0'25,"0"-1,0 1,-25 0,25 25,0-26,0 1,0 25,0-25,-25-1,25 1,0 0,0 0,0 0,0-1,-25-24,50 0,-25-24,-25-1,25 0</inkml:trace>
  <inkml:trace contextRef="#ctx0" brushRef="#br0">19496 11584,'-24'0,"48"0,1 0,0 25,0-25,0 0,0 0,-1 0,1 0,0 0,0 0</inkml:trace>
  <inkml:trace contextRef="#ctx0" brushRef="#br0">19769 11435,'0'25,"25"0,-25-1,0 1,0 0,0 0,0 0,0-1,0 1,0 0,0 0,0 0,0-1,25 1,-25 0,-50-50,26 25</inkml:trace>
  <inkml:trace contextRef="#ctx0" brushRef="#br0">17090 13717,'25'0,"0"0,0 0,0 0,-1 0,1 0,0 0,25 0,-26 0,1 0,0 0,0-25,0 25,-25 25,-25-25</inkml:trace>
  <inkml:trace contextRef="#ctx0" brushRef="#br0">17090 13940,'25'0,"0"0,0 0,24 0,-24 0,0-25,25 25,-26 0,26 0,-25-24,0 24,-1 0,1 0,0 0,0 0,0 0</inkml:trace>
  <inkml:trace contextRef="#ctx0" brushRef="#br0">18107 13618,'-24'-25,"-1"50,25 0,0 24,0 1,0-1,0 1,0 24,-25 1,25-1,0-24,0 24,0 1,0-26,-25 1,50 0,-25-26,0 1,0 0,0 0,0-50,0 0,0 0,0-24,0 24,0-25,0-24</inkml:trace>
  <inkml:trace contextRef="#ctx0" brushRef="#br0">18008 13543,'0'-24,"0"-1,25 25,0 0,0 0,-1 0,1 0,0 0,25 0,-26 25,1-25,0 24,0 1,0-25,-25 25,0 0,24 0,-24-1,0 1,-24 0,24 0,-25-25,0 25,0-1,0 1,1 0,-26 0,25 0,0-25,1 0,-1 24,0-24,0 0,0-24</inkml:trace>
  <inkml:trace contextRef="#ctx0" brushRef="#br0">18405 13915,'0'-24,"25"24,0 0,-25 24,24-24,1 25,-25 0,-25 0,1 0,-1-1,0 1,0-25,25 25,-25 0,50-25,0 0,-25-25,25 25,24 0,-24 0,0 0,0 0,0 0,0 0,-1 0,-48 0</inkml:trace>
  <inkml:trace contextRef="#ctx0" brushRef="#br0">18976 13568,'0'-25,"0"1,-25 24,25 24,0 1,0 25,0-1,0 1,0 0,-25 24,25-24,0 24,0-24,0 24,0-24,-25-1,25 1,0-1,0-24,0 0,0 0,0 0,0-50,25 0,-25 0,0-24,-25-1,25 0,0 1,0-26</inkml:trace>
  <inkml:trace contextRef="#ctx0" brushRef="#br0">18876 13568,'0'0,"0"-25,0 1,25 24,0 0,0 0,0-25,-1 25,1 25,0-25,25 0,-26 24,1-24,0 25,0-25,0 25,-1 0,-24 0,25-1,-25 1,0 0,-25 0,25 0,-24-1,24 1,-25 0,0 0,0 0,0-1,1 1,-1 0,0-25,0 0,0 25,1-25,-1-25</inkml:trace>
  <inkml:trace contextRef="#ctx0" brushRef="#br0">19323 13891,'0'24,"0"1,25 0,-25 0,0 0,0-1,0 1,-25 0,25 25,0-26,0 1,0 0,-25-25,25 25,-25-50,25 0,0 0</inkml:trace>
  <inkml:trace contextRef="#ctx0" brushRef="#br0">19348 13295,'24'0,"1"0,0 0,0 0,0-24,-1 24,1 0,0 0,0 0,0 0</inkml:trace>
  <inkml:trace contextRef="#ctx0" brushRef="#br0">19645 13097,'0'25,"0"-1,0 1,0 0,0 0,0 0,25 0,-25 24,-25-24,25 0,0 24,0-24,0 0,0 0,0 0,0-1,0 1,-24 0</inkml:trace>
  <inkml:trace contextRef="#ctx0" brushRef="#br0">1612 15131,'-25'0,"25"-25,25 50,0-25,0 0,0 0,0 0,-1 0,1 0,0 0,0 0,0-25,-1 25,-48 0,-1 25</inkml:trace>
  <inkml:trace contextRef="#ctx0" brushRef="#br0">1488 15404,'25'0,"-25"-25,25 25,0 0,24 0,-24 0,0-25,25 25,-26 0,26 0,-25-25,0 25,-1 0,1 0,0 0,0-25,0 25,-1 0</inkml:trace>
  <inkml:trace contextRef="#ctx0" brushRef="#br0">2332 14759,'-25'25,"25"-1,-25 26,0-25,0 49,1-24,-26 24,25 1,-24 24,24-25,0 1,-25 24,26-49,24 24,-25-24,0-1,25 1,0-25,0-1,-25-24,50 0,-25-24,0-1,25-25,-25 25</inkml:trace>
  <inkml:trace contextRef="#ctx0" brushRef="#br0">2282 15255,'25'25,"-25"-1,0 1,0 0,0 25,0-25,0 24,0-24,0 25,0-26,0 1,0 0,0 0,25 0,-25-1,0 1,0-50,0 1</inkml:trace>
  <inkml:trace contextRef="#ctx0" brushRef="#br0">3870 14709,'0'-25,"-25"50,0 25,25-25,-25 24,25 1,-25 24,1 1,-26-1,50 0,-25-24,0 24,25-24,-25 0,25-1,0 1,-24-25,24 0,0-1,0 1,0-50,24 1,-24-1,0-25,0 1,25-1</inkml:trace>
  <inkml:trace contextRef="#ctx0" brushRef="#br0">3845 14684,'25'0,"-25"25,0 0,24 0,-24 0,25-1,0 1,-25 25,0-1,25-24,-25 50,25-26,-25 1,24-1,-24 26,25-26,-25 1,0 0,25-25,-25 24,0-24,0 0,25-25,-25 25,-25-25,0-25,0 25,25-25,-24 0,-1 0,0 1</inkml:trace>
  <inkml:trace contextRef="#ctx0" brushRef="#br0">3646 15131,'-25'0,"50"25,0-25,0 0,0 0,0 0,-1 0,26 0,-25 0,0 0,-1 0,1 0,0 0,0 0,0 0,-1 0,-48 0,-1 0</inkml:trace>
  <inkml:trace contextRef="#ctx0" brushRef="#br0">4440 15007,'-25'-25,"50"25,0 25,0-25,-1 0,1 0,0 25,0-25,24 0,-24 0,0 0,0-25,0 25,-1 0,1 0,-50 25,1-25,-1 0,0 0,0 0,0 24</inkml:trace>
  <inkml:trace contextRef="#ctx0" brushRef="#br0">4415 15180,'25'0,"0"25,0-25,-1 0,1 0,0 0,0 0,0 0,-1 0,1 0,0 0,0 0,0 0,-1 0,1 0,0 0,0 0,-50 0,0 0,0 0,1 0</inkml:trace>
  <inkml:trace contextRef="#ctx0" brushRef="#br0">5655 14312,'0'-25,"-24"25,-1 25,0 0,25 0,-25 0,0 0,25 24,-24-24,24 25,-25-1,25-24,-25 25,25-1,-25 1,25-1,-25-24,25 25,-24-1,24 1,0 0,-25-1,25 1,0-1,0 1,0 0,0-1,0 1,0 0,25-1,-25 1,0-1,0 1,0 0,24-1,-24 1,25-1,-25-24,0 25,25-1,-25-24,25 0,-25 0,25 0,-25-1,24 1,-24 0,25-25,-25 25,25 0</inkml:trace>
  <inkml:trace contextRef="#ctx0" brushRef="#br0">5978 13866,'25'25,"-25"-1,0 1,0 0,0 0,0 24,0-24,0 25,0-25,0-1,0 1,0 0,0 0,0 0,-25-25,50 0,-25-25</inkml:trace>
  <inkml:trace contextRef="#ctx0" brushRef="#br0">6648 13841,'0'-25,"0"50,24-25,-24 25,0 0,0-1,0 1,0 0,0 25,0-26,0 26,0-25,0 24,0-24,0 0,0 0,0 0,0-1,-24-24</inkml:trace>
  <inkml:trace contextRef="#ctx0" brushRef="#br0">6077 14610,'-25'25,"25"0,0-1,0 1,0 0,-24 0,24 24,0-24,0 0,0 0,0 0,0-1,0 1,0 0,24-25,-24-25,0 0,25 1</inkml:trace>
  <inkml:trace contextRef="#ctx0" brushRef="#br0">6648 14585,'0'25,"0"0,0 0,0-1,0 1,0 0,0 25,0-26,0 1,0 25,0-25,0-1,-25 1,25 0,25-50</inkml:trace>
  <inkml:trace contextRef="#ctx0" brushRef="#br0">7615 13965,'-25'0,"0"25,25 0,0-1,0 1,0 25,0-25,0-1,25 1,-25 0,0 0,25 0,0-25,0 0,-1 0,1-25,-25 0,25 0,0 0,-25-24,0 24,25-25,-25 26,0-1,0 0,-25 0,25 0,-25 1,25-1,-25 25,25-25,-25 25,1 0,-1 25,25 0,-25-1,25 1,0 0,0 0,25 0,-25-1</inkml:trace>
  <inkml:trace contextRef="#ctx0" brushRef="#br0">8285 13940,'-25'0,"25"25,0 0,0 0,0-1,0 26,0-25,25 24,-25-24,0 0,25 25,-25-26,24-24,1 25,0-25,0 0,0-25,-1 1,1-1,-25 0,25-25,0 26,-25-1,0-25,0 25,0 1,0-26,-25 25,25 0,-25 1,0-1,1 0,-26 25,25 25,0 0,-24-1,-1 26,25 0</inkml:trace>
  <inkml:trace contextRef="#ctx0" brushRef="#br0">7541 14759,'0'-25,"-25"50,25 0,0-1,0 26,-25-25,25 0,0 24,0-24,0 0,0 0,25-1,0 1,-1 0,1-25,0-25,0 0,0-24,-1 24,1 0,-25-24,25 24,-25 0,0 0,0 0,0 1,0-26,-25 25,25 0,-25 25,25-24,-24 24,-1 24,25 1,-25 0,25 0,-25-25</inkml:trace>
  <inkml:trace contextRef="#ctx0" brushRef="#br0">8409 14734,'-25'-25,"25"50,-25-25,25 25,0 0,0-1,-25 1,25 25,0-25,0-1,0 1,25 25,-25-25,25-25,-25 24,25 1,0-25,-1 0,-24-25,25 25,0-24,0-1,0 0,-1-25,1 26,-25-1,0 0,0 0,25-24,-50 24,25 0,0 0,-25 0,1 1,-1 24,25-25,-25 25,0 0,0 0,-24 25,-1-1</inkml:trace>
  <inkml:trace contextRef="#ctx0" brushRef="#br0">5804 15553,'0'24,"-25"-24,25 25,0 0,0 0,0 0,0-1,25 1,-25 0,25 0,-25 0,25-1,0-24,0 0,-1 0,1 0,0-24,0-1,-25 0,25 0,-25 0,0 1,0-1,0 0,0 0,0 0,-25 1,25-1,-25 25,0 0,0 0,1 25,24-1,0 1,0 0,24-25</inkml:trace>
  <inkml:trace contextRef="#ctx0" brushRef="#br0">6548 15553,'-24'0,"-1"24,25 1,0 0,0 0,0 0,0-1,0 1,0 0,0 0,25 0,-25-1,24 1,1-25,0 0,0 0,0-25,-1 1,-24-1,25 0,-25-25,25 26,-25-1,0 0,0 0,0-24,-25 24,25 0,0 0,-25 0,25 1,-24-1,-1 25,0 0,0 0,0 25,1-1,-1 1,-50-25,51 50</inkml:trace>
  <inkml:trace contextRef="#ctx0" brushRef="#br0">5779 16297,'-24'-25,"-1"25,0 25,0-1,25 1,-25 0,25 0,0 25,0-26,0 1,0 0,0 0,25 0,-25-1,25 1,-25 0,25-25,0 0,-1 0,1-25,0 0,-25 1,25-1,-25 0,25 0,-25-24,0 24,0 0,0 0,0 0,-25 0,25 1,-25-1,0 0,0 25,25 25,-24 0,48-1,-24 1,25 0</inkml:trace>
  <inkml:trace contextRef="#ctx0" brushRef="#br0">6573 16247,'0'-25,"0"50,-25 0,25 0,0-1,0 1,-24 0,24 0,0 0,0 0,0-1,24 1,-24 0,0 0,25 0,0-1,0-24,0 0,-1 0,-24-24,25-1,0 25,0-25,0-25,-25 26,24-1,1-25,-25 25,0 0,0-24,0 24,0 0,-25 0,25 1,-24-1,-1 0,0 25,0 25,0-25,25 25,-24-25,24 24,-25 1,25 0</inkml:trace>
  <inkml:trace contextRef="#ctx0" brushRef="#br0">7665 15453,'0'25,"24"0,-24 0,0 0,0-1,-24 1,24 25,0-1,0-24,0 25,0-25,0-1,0 1,24-50,-24 1</inkml:trace>
  <inkml:trace contextRef="#ctx0" brushRef="#br0">8483 15577,'0'25,"0"0,0 25,0-26,0 1,0 0,0 0,25 0,-25-1,25-24,-25 25,25-25,-1 0,1 0,0-25,0 25,-25-24,25-1,-1 0,-24-25,0 26,0-1,0 0,0 0,-24 0,24 1,-25-1,0 0,0 25,0 0,1 0,-1 25,0 0,0-1,-24 1</inkml:trace>
  <inkml:trace contextRef="#ctx0" brushRef="#br0">7640 16222,'0'25,"0"0,0 0,25-1,-25 1,0 0,0 25,0-25,0 24,0-24,-25 0,25 0,0-1,0 1,25-25,-1-25</inkml:trace>
  <inkml:trace contextRef="#ctx0" brushRef="#br0">8582 16098,'0'25,"0"0,0 0,0-1,0 26,0-25,0 24,0-24,0 25,0 0,0-1,0-24,0 0,0 0,0-1,0 1,25-25,-25-25,0 1</inkml:trace>
  <inkml:trace contextRef="#ctx0" brushRef="#br0">8930 13791,'24'0,"1"25,-25 0,25 0,0 0,0 24,0 1,-1-1,-24 1,25 24,0-24,0 24,0 26,-25-26,24 25,1-24,0 24,-25 0,25 0,-25 1,0-1,0 0,0 0,0-24,0 24,0 0,-25 0,25 1,-25-26,0 25,1 0,-1 1,0-26,0 25,0-24,-24-1,24-24,0 24,-25-49</inkml:trace>
  <inkml:trace contextRef="#ctx0" brushRef="#br0">5680 15180,'0'25,"25"-25,0 0,-25 25,25-25,-1 0,1 0,0 0,0 0,0 0,0 0,-1 0,1 0,0 0,0 0,0 0,-1 0,1 0,0 0,0 0,0 0,-1 0,1 0,0 0,0 0,0 0,-1-25,1 25,0 0,0 0,0 0,-1 25,1-25,0 0,0 0,0 0,-1 0,1 0,0 0,0 0,0 0,-1 0,1 0,0 0,0 0,0 0,-1 0,1 0,0 0,0 0,0 0,0-25,-1 25,1 0,0 0,0 0,0 0,-1 0,1 0,25 0,-25 0,-1 0,1 0,0 0,0 0,0 0,-1 0,1 0,25 0,-25-25,-1 25,1 0,25 0,-25 0,-1 0,1 0,25 0,-25 0,-1 0,1 0,0 0,25 0,-26 0,1-24,25 24,-25 0,-1 0,26 0,-25 0,0 0,24 0,-24 0,0 0,0 0,24 0,-24 24,0-24,25 0,-26 0,1 0,0 0,25-24,-26 24,1 0,25 0,-25 0,24 0,-24 0,25 0,-26 0,1 0,25 0,-25-25,24 25,-24 0,25 0,-26 0,26 0,-25 0,25 0,-26 0,1 0,0 0,0 0,0 0,-1 0,-48 0,-1 0</inkml:trace>
  <inkml:trace contextRef="#ctx0" brushRef="#br0">7169 13519,'0'24,"0"1,0 0,0 0,0 0,0-1,0 1,24 25,-24-25,0 24,0-24,0 25,0-26,0 26,0 0,0-26,0 26,0 0,0-1,0-24,0 25,0-1,0-24,25 25,-25-25,0-1,0 26,0 0,0-26,0 26,0 0,0-26,0 26,0-25,0 24,0-24,0 0,0 25,0-26,0 1,0 25,0-25,0-1,0 1,0 0,0 0,0 0,25-1,-25 26,0-25,0 0,0-1,0 1,0 0,0 0,0 0,0 24,0-24,0 0,0 0,0 0,0-1,-25 1,25 0,0 0,0 0,0 24,0-24,0 0,0 0,0-1,0 1,0 0,0 0,0 0,-25-1,25 1,0 0,0 0,0 0,0-1,0 1,0 0,0 0,0 0,0-1,-24 1,24 0,0 0,0 0,0-1,0 1,0 0,0 0,0 0,0 0,0-1,0 1,0 0,0 0,0 0,0-1,0 1,0 0,0 0,0 0,0-1,0 1,0 0,0 0,0 0,0-1,0 1,0 0,0 0,0 0,24-50</inkml:trace>
  <inkml:trace contextRef="#ctx0" brushRef="#br0">9847 15007,'25'0,"0"0,0 25,0-25,-1 0,1 0,25 0,-25 0,0 0,24 0,-24 0,25 0,-26 0,1 0,0 0,0 0,0 0,-1-25,-48 25,-1 0,25 25,-25-25,0 0,0 0,1 24</inkml:trace>
  <inkml:trace contextRef="#ctx0" brushRef="#br0">9847 15180,'-24'0,"48"0,1 25,0-25,25 0,-26-25,26 25,0 0,-25 0,24 0,1-24,-1 24,-24 0,0 0,25 0,-26 0,1 0,-50 0,1 0,24-25,-25 25,0-25</inkml:trace>
  <inkml:trace contextRef="#ctx0" brushRef="#br0">10145 14461,'0'-25,"0"50,-25 0,25 0,-24 0,24-1,0 26,-25-25,0 0,25-1,-25 1,0-25,25 25,25-50,0 50,0-25,0 0,24 0,-24 0,0 0,24 0,-24 0,0 0,0 0,0 0,-25-25,-25 0,0 25,25-24,-25-1,0 0,1 0,24 0,-25 1,0 24,25-25,-25 0,25 0,0 0</inkml:trace>
  <inkml:trace contextRef="#ctx0" brushRef="#br0">11162 14039,'-25'25,"0"0,1 0,24 0,-25 24,0-24,25 25,-25-1,0 1,25 0,-24-1,24 1,-25 24,25 1,-25-26,25 26,0-1,-25 0,25 1,0-1,0 1,0-1,0 0,0 1,0-1,0 1,25-26,-25 51,0-26,25 0,0-24,-25 24,24 1,-24-26,25 26,-25-26,25 1,0-25,-25 24,0-24,25 0</inkml:trace>
  <inkml:trace contextRef="#ctx0" brushRef="#br0">11708 13891,'0'-25,"-25"50,25-1,0 1,-25 0,25 0,-25 24,1 1,24 0,-25-1,0 26,0-1,0-24,1 24,24-24,-25-1,25 1,0-25,-25 0,25-1,0 1,25-50,-25 1,0-1,0-25,25 1,-25-1</inkml:trace>
  <inkml:trace contextRef="#ctx0" brushRef="#br0">11683 13866,'25'25,"-25"-1,0 1,0 0,0 0,25 0,-25 24,0-24,24 25,-24-1,0 1,25-1,-25 1,25 0,-25-1,0-24,0 25,25-1,-25-24,0 25,0-25,0-1,25-24,-50 0,0-24,25-1</inkml:trace>
  <inkml:trace contextRef="#ctx0" brushRef="#br0">11509 14436,'25'-24,"0"24,0 0,0 0,-1 0,1 0,0-25,25 25,-26 0,1 0,0 0,0-25,0 25</inkml:trace>
  <inkml:trace contextRef="#ctx0" brushRef="#br0">12055 14337,'0'25,"0"0,0 0,0-1,0 26,0-25,0 0,0-1,0 1,0 0,0 0,0 0,0-1,0 1,0-50,0 1</inkml:trace>
  <inkml:trace contextRef="#ctx0" brushRef="#br0">13097 13990,'-25'-25,"0"50,25 0,-25 24,1-24,24 25,0-1,-25 1,25-25,0 24,25 1,-25-25,0 24,24-24,-24 0,25 0,-25 0,25-1,0 1,0-25,-1 0,1 0,0-25,0 25,0-24,0-26,-1 25,1-24,0 24,-25-25,25 25,0-24,-25-1,0 25,0-24,0 24,0-25,0 25,-25 1,25-26,-25 25,0 0,25 1,-25 24,1-25,-1 25,0 0,0 25,0-1,25 1,-25-25,1 50,-1-25,25-1</inkml:trace>
  <inkml:trace contextRef="#ctx0" brushRef="#br0">11485 15478,'-25'-25,"0"50,25 0,0 0,-25 0,25-1,0 26,0 0,0-1,0 1,0-1,0 1,25-25,-25 24,25-24,0-25,-25 25,24-25,1 0,0 25,-25-50,25 25,0-25,-1 25,-24-49,25 24,0-25,0 1,-25-1,25 25,-25-24,0-1,0 0,0 26,0-26,0 25,-25-24,25 24,-25 0,0 0,25 0,-25 0,1 25,-1 0,0 25,25 0,-25 0,25 0,0 0</inkml:trace>
  <inkml:trace contextRef="#ctx0" brushRef="#br0">13146 15205,'-24'-25,"24"50,0 0,0 0,-25 24,25 1,-25 25,25-26,-25 1,0 24,25-24,-24 24,-1-24,25-1,0 1,-25-25,25 24,0-24,0 0,0-50,0 0,0-24,25-1,-25 1,0-1</inkml:trace>
  <inkml:trace contextRef="#ctx0" brushRef="#br0">13122 15230,'0'0,"0"-25,24 25,-24 25,25 0,-25 0,25-1,-25 26,25-25,-25 25,25-1,-25 1,25-1,-25 1,0 0,24 24,-24-24,0-1,25 1,-25-25,0 24,25-24,-25 0,0 0,-25-50,0 0,1 0</inkml:trace>
  <inkml:trace contextRef="#ctx0" brushRef="#br0">13022 15627,'25'0,"0"0,0 0,0 0,-1 0,1 0,25 0,-25 0,0 0,-1 0</inkml:trace>
  <inkml:trace contextRef="#ctx0" brushRef="#br0">13444 15577,'0'25,"25"-25,0 0,0 0,-25 25,24-25,1 0,-25 25,25-25,-25 25,0-1,0 1,-25-25,25 25,-25 0,1 0,-1-25,0 24,0-24,25 25,-25-25,50 0,0 0,0 0,0 0,-1 0,1 0,0 0,0 0,0 0,-1 0,1 0</inkml:trace>
  <inkml:trace contextRef="#ctx0" brushRef="#br0">13767 13965,'0'-25,"24"50,1 0,-25 0,25-1,0 1,-25 0,25 25,-1-26,1 26,-25 0,25-26,0 26,0 25,-25-26,24 1,-24 24,25-24,0 24,-25-24,0-1,25 1,-25 24,0-24,0 24,0-24,0 24,0 1,0-1,0 1,-25-26,25 26,-25-1,25 1,-25-26,1 26,24-26,-25 26,0-26,0 1,0-1,25 1,-24 0,-1-26,0 1,0 0</inkml:trace>
  <inkml:trace contextRef="#ctx0" brushRef="#br0">3349 17537,'0'-25,"0"50,-25 0,25 0,-25 24,0 1,0-1,1 26,-1-26,0 26,0-1,25 1,-25-1,1-24,-1 24,25-24,-25-26,25 1,0 0,0 0,0 0,0-50,0 0,0-25,0 1,25-1</inkml:trace>
  <inkml:trace contextRef="#ctx0" brushRef="#br0">3349 17487,'0'25,"0"0,24-25,-24 25,0 0,0-1,25 1,-25 0,25 25,-25-26,25 26,-25 0,0-1,25 1,-25-1,24 1,-24 24,25-24,-25 0,0-1,25 1,-25-1,0-24,0 0,0 0,25 0,-50-25,25-25,-25 0,25 0,-25 0</inkml:trace>
  <inkml:trace contextRef="#ctx0" brushRef="#br0">3150 18083,'25'0,"0"0,0 0,-1-25,1 25,0 0,25 0,-26-25,1 25,0 0,0-25,0 25,-1 0,1-25,0 25,-25-24</inkml:trace>
  <inkml:trace contextRef="#ctx0" brushRef="#br0">3621 17115,'0'25,"0"0,0 0,0-1,0 26,0-25,0 24,0-24,0 25,0-1,0-24,0 0,0 0,0-50,0 0,25 0,-25 1,0-26,0 25,25-24,-25-1,25 25,-25-24,25 24,-25 0,0 0,25 25,-25-25,24 25,-24 25,25 0,-25 0,0 24,0-24,0 0,0 0,0 24,0-24,25 25,-25-25,0-1,0 1,0 0,0 0,25-25</inkml:trace>
  <inkml:trace contextRef="#ctx0" brushRef="#br0">4118 17711,'24'0,"1"0,0 0,0 0,0 0,-1 0,1 0,0 0,0 0,0 0,-1 0,1 0,0 0,0 0,-25-25,25 25,-50 0</inkml:trace>
  <inkml:trace contextRef="#ctx0" brushRef="#br0">4142 17884,'0'-25,"0"50,25-25,0 0,0 0,0 0,-1 0,1 0,0 0,0 0,0 0,-1 0,1 0,0 0,0 0,0 0,-25-25,24 25,1 0</inkml:trace>
  <inkml:trace contextRef="#ctx0" brushRef="#br0">5507 17016,'-25'25,"0"0,25 24,-25-24,0 25,1-26,24 26,-25 0,0 24,0-24,25 24,-25-24,25 24,0 1,0-26,-24 26,48-26,-24 26,0-1,0 0,0 1,0-26,25 26,-25-26,25 1,-25 0,25-26,0 26,-25-25,24 25,26-1,-25-24,0-50</inkml:trace>
  <inkml:trace contextRef="#ctx0" brushRef="#br0">6077 17090,'0'-24,"0"-1,-25 50,25-1,0 1,-24 0,24 25,-25-1,0 26,0-26,25 26,-25-26,1 1,24 0,-25-1,25 1,0-25,-25-1,25 1,25-50,-25 1,0-26,0 0,25 1</inkml:trace>
  <inkml:trace contextRef="#ctx0" brushRef="#br0">6028 17016,'24'-25,"-24"50,25 0,-25 0,0-1,0 1,25 0,-25 25,0-26,25 26,-25 0,25-1,-25 1,0-1,24 1,-24-25,0 25,25-26,-25 26,0-25,0 0,25-25,-25 24,-25-24,-49-49,49 24</inkml:trace>
  <inkml:trace contextRef="#ctx0" brushRef="#br0">5928 17487,'25'0,"0"0,0 0,0 0,24 0,-24 0,0 0,0 0,-25-25,24 25</inkml:trace>
  <inkml:trace contextRef="#ctx0" brushRef="#br0">6325 17438,'25'0,"-25"24,0 1,0 0,0 0,0 0,0 24,0-24,0 0,0 0,0 0,0-1,0 1,-25-50,25 1</inkml:trace>
  <inkml:trace contextRef="#ctx0" brushRef="#br0">6350 16892,'0'25,"25"0,-25-1,0 1,0 0,0 0,-25 0,25-1,0 1,25-50,-25 1,0-1,0 0,25 0,-25 0,24 1,-24-1,25 0,-25 0,25 0,0 25,-25 25,0 0,0 0,0 0,0-1,0 1,0 0,0 0,0 0,0-1,0 26,25-25,-25 0,0-1,0 1,24-25,1 0,-25-25,25 1,-25-1</inkml:trace>
  <inkml:trace contextRef="#ctx0" brushRef="#br0">7293 17959,'0'24,"0"1,-25-25,25 25,0 0,0 0,0 24,-25 1,25-25,0 24,-25 1,0-1,25 1,-24-25,24 24,-25-24,25 0,0 0,0 25,-25-26,50 1,-25-50,25-24,-50-51,25 51,25-1</inkml:trace>
  <inkml:trace contextRef="#ctx0" brushRef="#br0">7317 17934,'0'-25,"0"0,0 50,0 0,25 0,-25-1,25 26,-25-25,0 24,25 1,-25 24,25-24,-25 0,0-1,24 1,-24-25,25 24,-25-24,0 25,0-25,25 24,-25-24,0 0,-25-75</inkml:trace>
  <inkml:trace contextRef="#ctx0" brushRef="#br0">7169 18405,'24'0,"-24"25,25-25,0 0,0 0,0 0,-1 0,1 0,25 25,-25-25,-1 0,26 0,-25-25,0 0</inkml:trace>
  <inkml:trace contextRef="#ctx0" brushRef="#br0">7615 18405,'0'25,"25"-25,-25 25,25-25,-25 24,24-24,1 50,-25-25,-25 0,25 0,-49-1,24 1,0 0,0-25,50 0,0 0,25 0,-1 0,-24 0,0 0,-25-25</inkml:trace>
  <inkml:trace contextRef="#ctx0" brushRef="#br0">7665 17735,'0'25,"0"0,0 0,0 24,24-24,-24 25,0-25,-24 24,24 1,0-25,0-1,0 1,0 0,0-50,0 0,24 1,-24-1,0 0,25-25,-25 26,25-26,-25 25,25-24,-25 24,25 25,-25-25,24 0,-24 50,0 0,0 0,0-1,25 1,-25 25,0-25,0 24,0-24,0 25,0-26,0 1,25 0,0 0,-75-100</inkml:trace>
  <inkml:trace contextRef="#ctx0" brushRef="#br0">8136 16966,'0'-24,"25"24,0 24,-25 1,24 0,1 0,-25 0,25 24,0-24,-25 25,25-26,-25 26,24 0,-24-26,25 26,-25 0,25-1,-25 26,0-26,0 1,25 0,-25-1,0 1,0 24,0-24,0 24,-25-24,25 24,0 1,0-1,-25-24,25-1,-25 1,25-1,-24 1,24 0,-25-1,25 1,-25-25,25 24,-25-24,25 25,-49-75</inkml:trace>
  <inkml:trace contextRef="#ctx0" brushRef="#br0">10418 17239,'-25'25,"25"0,-25 0,1 24,24 1,-25-1,0 1,0 25,0-1,1-24,-1 24,0-24,0-1,25 1,0-25,-25 24,25-24,0 0,0 0,-24-1,48-48,-24-1,25-25,-25 1,0-1,25 0,0 1</inkml:trace>
  <inkml:trace contextRef="#ctx0" brushRef="#br0">10393 17264,'0'0,"25"-25,-25 50,25 0,-25 0,0-1,25 1,-25 25,24-25,-24-1,0 26,25 0,-25-1,25 26,-25-26,25 1,-25 0,25-1,-25 1,0-1,0-24,0 0,0 25,0-26,0 1,0 0,-25-50,0 25,25-25,-25 1</inkml:trace>
  <inkml:trace contextRef="#ctx0" brushRef="#br0">10195 17760,'25'0,"-1"0,1 0,25 0,-25 0,24 0,-24 0,25 0,-26 0,1-25,0 25,0 0,-50 0</inkml:trace>
  <inkml:trace contextRef="#ctx0" brushRef="#br0">10864 17859,'-24'-24,"24"48,0 1,0 0,0 25,0-26,0 1,0 0,0 25,0-26,0 1,0 0,0 0,0 0,0-1,24-24,-24-24,-24-1,24-25</inkml:trace>
  <inkml:trace contextRef="#ctx0" brushRef="#br0">10815 16966,'0'-24,"0"48,0 1,0 0,0 0,0 24,0 1,0 0,0-26,0 26,0-25,0 0,0-1,0 1,0-50,0 1,25-1,-25-25,24 25,-24-24,25-1,-25 25,25-24,0 24,-25 0,0 0,25 25,-25 25,0 0,0 25,0-26,0 1,0 0,0 0,24 0,-24-1,0 1,0 0,0 0,25 0,-25-1,25-24,-25 25,25 0,0 0</inkml:trace>
  <inkml:trace contextRef="#ctx0" brushRef="#br0">11261 17537,'-24'-25,"48"25,-24 25,25-25,0 0,0 0,0 0,-1 0,1 0,0 0,0 0,0 0,-1 0,1-25,0 25,0 0,0 0,-50 0,0 25,0-25,0 0,1 25</inkml:trace>
  <inkml:trace contextRef="#ctx0" brushRef="#br0">11261 17735,'-24'0,"48"0,1 0,0 0,0 0,0 25,-1-25,1-25,0 25,0 0,24 0,-24 0,0 0,0 0,0 0,-50 0,0 0</inkml:trace>
  <inkml:trace contextRef="#ctx0" brushRef="#br0">12378 16768,'-25'0,"25"25,-25 0,25-1,-25 26,25-25,-25 24,25 1,-24-25,-1 24,25 1,-25 24,25-24,-25 24,25-24,-25 24,25-24,0 25,0-26,0 1,0 24,0-24,0-1,0 26,0-1,0-24,25 24,-25-24,0 24,25-24,-25-1,25 1,0-25,-25 0,24 24,-24-24,25 0,-25 0,0 24,-25-98</inkml:trace>
  <inkml:trace contextRef="#ctx0" brushRef="#br0">12774 16991,'-24'-25,"24"1,0-1,24 25,1 0,-25-25,25 25,0 0,0 25,-1-25,1 0,0 25,0-1,0 1,-1 0,-24 0,0 0,-24-1,24 1,-25 0,25 25,-25-26,0 1,0 0,-24 0,24 24,0-24,-24-25,24 25,0 0,0-25,0 0,1 25,-1-50,50 25,-1 0,1-25,25 25,-25-25,-1 25,26 0,-25-25,0 25,-1 0,1 0,0 0,0-24,0 24,-1 0</inkml:trace>
  <inkml:trace contextRef="#ctx0" brushRef="#br0">13097 16470,'0'-24,"0"48,0 1,0 25,0-25,0-1,0 1,0 25,0-25,0-1,0 1,-25 0,50-25,-25-25,0 0,0 1,0-1,25 0,-25 0,24 0,-24 1,25-1,-25 0,0 0,25 25,-25 25,0 0,0 0,25-1,-25 1,0 0,0 0,0 0,0-1,25-24,-25 25,0 0</inkml:trace>
  <inkml:trace contextRef="#ctx0" brushRef="#br0">13271 16644,'0'-25,"24"25,1 0,0 0,0 0,0 0,-1 0,1 0,-25-25,25 25,0 0,0 0,-50 0</inkml:trace>
  <inkml:trace contextRef="#ctx0" brushRef="#br0">13568 16421,'0'25,"25"-1,-25 1,0 0,0 0,-25 0,25-1,0 1,0 0,0 0,0 0,0-1,0 1,0 0,0 0,0 0,-25-1</inkml:trace>
  <inkml:trace contextRef="#ctx0" brushRef="#br0">14436 16867,'0'-25,"0"1,25 24,0 0,0 0,0 0,-1 0,1 0,0 0,0 24,0-24,-25 25,24 0,-24 0,25-25,-25 25,0-1,0 1,-25 0,25 0,-24 0,-1 24,0 1,0-25,0 24,-24-24,24 25,0-26,-24 1,24 0,0 0,0 0,0-25,0 0,1 0,48 0,1 0,25-25,-25 25,24 0,-24 0,25 0,-1 0,-24-25,25 25,-25 0,-1 0,1 0,0 0,0 0,0 0,-1-25,-24 0</inkml:trace>
  <inkml:trace contextRef="#ctx0" brushRef="#br0">14833 16470,'0'25,"25"0,-25 0,0 24,0-24,0 0,0 0,0 0,0-1,0 1,0-50,0 1,25-1,-25 0,0-25,25 26,-25-1,24 0,-24 0,25 25,-25 25,0 0,0 0,0-1,25 1,-25 0,0 0,0 0,25-1</inkml:trace>
  <inkml:trace contextRef="#ctx0" brushRef="#br0">15056 16545,'25'0,"0"0,-25 25,25-25,0 0,-1 0,1 0,0 0,0 0,0 0,-1 0,1 0</inkml:trace>
  <inkml:trace contextRef="#ctx0" brushRef="#br0">15404 16346,'0'25,"0"0,0 0,25 0,-25-1,0 1,0 25,0-25,0 24,-25-24,25 25,0-26,0 26,0 0,-75-50,75 49,-25-24</inkml:trace>
  <inkml:trace contextRef="#ctx0" brushRef="#br0">12774 18306,'-24'-25,"24"0,24 25,1-25,0 25,0 0,0 0,-1 0,1 0,0 25,0 0,0 0,-25 0,0-1,0 26,-25-25,25 0,-25-1,0 26,0-25,1 0,-1 0,0-25,0 24,0-24,1 0,-1 0,0 25,-25-25,26 0,48-25,26 25,-25 0,24 0,-24 0,25 0,-25 0,-1 0,1 0,25 0,-25 25,-1-25,1-49</inkml:trace>
  <inkml:trace contextRef="#ctx0" brushRef="#br0">13097 17835,'0'24,"0"1,25 0,-25 0,0 0,0 24,0-24,0 25,0-26,0 1,0 0,0 0,0-50,0 0,0 0,0 1,24-1,-24-25,0 25,25 1,-25-1,0 0,25 25,0 0,-25 25,0 0,25-1,-25 1,0 0,0 0,0 0,25-1,-75-73</inkml:trace>
  <inkml:trace contextRef="#ctx0" brushRef="#br0">13295 17934,'25'25,"0"-25,0 0,0 0,-1 0,1 0,0 0,0 0,0 0,-1 0,1 0</inkml:trace>
  <inkml:trace contextRef="#ctx0" brushRef="#br0">13593 17760,'0'25,"25"-25,-25 25,0 0,0-1,0 1,0 25,0-25,25 24,-25 1,0-1,0 1,24 0,-24-26</inkml:trace>
  <inkml:trace contextRef="#ctx0" brushRef="#br0">14287 18132,'0'25,"25"-25,0 25,0 0,0-1,24-24,-49 25,25-25,0 25,0 0,-25 0,0-1,0 1,-25 0,0 0,0 0,1-1,-26 1,25 0,-25 0,26 0,-1-25,0 0,-25 0,26 25,-1-25,74 0,-24 0,0 0,25-25,-26 25,26 0,0 0,-25 0,24 0,-24-25,0 25,0 0,-1 25,1-25,0-100,-25 76,0-1</inkml:trace>
  <inkml:trace contextRef="#ctx0" brushRef="#br0">14784 17785,'24'25,"-24"0,0-1,0 1,25 0,-25 0,0 0,0-1,0 1,0 0,0 25,0-26,0-48,25-1,-25 0,0 0,0 0,25-24,-25 24,25 0,-25 0,24 50,-24 0,0 0,25 0,-25-1,0 1,0 0,25 0,-25 0</inkml:trace>
  <inkml:trace contextRef="#ctx0" brushRef="#br0">15056 17959,'25'0,"-25"24,25-24,0 0,0 0,-1 0,1 0,0 0,-25-24,25 24,0 0,-25-25</inkml:trace>
  <inkml:trace contextRef="#ctx0" brushRef="#br0">15329 17760,'0'25,"25"0,-25 0,0-1,0 26,0-25,0 24,0 1,0-25,0 24,-25-73,25 48</inkml:trace>
  <inkml:trace contextRef="#ctx0" brushRef="#br0">15751 16470,'0'25,"0"0,25 0,-25 24,25-24,-1 25,-24-1,25 1,0 24,0-24,-25 0,25 24,-1-24,1 24,-25 0,25 1,0 24,-25-25,25 1,-25-1,0 26,24-26,-24 0,0 1,-24-1,24 25,-25 1,25-26,-25 0,0 26,0-51,1 26,-1-1,0-24,0-1,0-24,25 25,-49-1</inkml:trace>
  <inkml:trace contextRef="#ctx0" brushRef="#br0">16222 18033,'0'25,"25"-25,-25 25,-25-1</inkml:trace>
  <inkml:trace contextRef="#ctx0" brushRef="#br0">17289 17314,'0'-25,"0"0,0 50,-25 0,25-1,-25 26,25 0,-25 24,1-24,-26 24,25 1,0-1,1-24,24 24,-25-24,25-26,-25 26,25-25,0 0,0-1,25-48,-25-1,0 0,25-25,-25 1,24-26</inkml:trace>
  <inkml:trace contextRef="#ctx0" brushRef="#br0">17314 17165,'0'-25,"24"50,-24 0,25-1,-25 1,0 0,25 25,-25-1,0-24,25 25,0 24,-25-24,24 24,-24-24,0-1,25 1,-25 0,0-1,0 1,25-1,-25-24,0 0,0 0,0 0,0-1,-25 1,0-50,1 1</inkml:trace>
  <inkml:trace contextRef="#ctx0" brushRef="#br0">17190 17760,'24'0,"1"0,0 0,0-25,0 25,-1 0,26 0,-25 0,0 0,-1 0,1-24</inkml:trace>
  <inkml:trace contextRef="#ctx0" brushRef="#br0">17611 17711,'25'24,"0"-24,-25 25,25-25,-25 25,25 0,-50 0,25-1,-25 1,0 0,0 0,1 0,-1-25,50 0,-1 0,1 0,0-25,0 25,0 0,-1-25,1 25,0-25,-25 0,0 1</inkml:trace>
  <inkml:trace contextRef="#ctx0" brushRef="#br0">17636 16867,'0'25,"0"0,0 0,0 24,0-24,0 0,-25 24,25-24,0 0,0 0,25-50,-25 0,25 0,0 1,-25-26,25 25,-25 0,24 1,1-1,-25 0,25 25,-25-25,0 50,0 0,25 0,-25-1,0 1,0 0,0 0,0 0,25-1,-25 1,0 0,24 0,-24 0,25-1,-25 1,0 0</inkml:trace>
  <inkml:trace contextRef="#ctx0" brushRef="#br0">18107 17363,'25'0,"0"0,0 0,0 0,-1 0,1-25,0 25,0 0,0 0,-1 0,1 0,0-24,-50 48,0-24</inkml:trace>
  <inkml:trace contextRef="#ctx0" brushRef="#br0">18058 17562,'25'0,"-1"0,1 25,0-25,0-25,24 25,-24 0,0-25,25 25,-26 0,26-25,-25 25,0-25,-1 25,1 0,0 0</inkml:trace>
  <inkml:trace contextRef="#ctx0" brushRef="#br0">19174 16520,'-25'0,"25"25,-25-25,25 25,-24 24,-1 1,0-1,0 26,0-1,-24 1,24-1,0 0,0 1,1-1,24 25,-25-24,25-1,0 1,0-1,0 1,0-1,25-24,-1 24,1-24,0-1,0-24,-25 25,25-26,-1 26,1-25,0 0</inkml:trace>
  <inkml:trace contextRef="#ctx0" brushRef="#br0">19571 16446,'-25'0,"25"-25,0 50,0-1,-25 1,25 25,0-1,0 1,0 0,-25-1,25 1,0-1,25-24,-25 25,0-25,0-1,0 1,25-25,-25-25,0 1,25-1</inkml:trace>
  <inkml:trace contextRef="#ctx0" brushRef="#br0">20613 16669,'-25'-25,"25"50,0 0,0-1,-25 1,25 0,0 25,0-1,0-24,25 0,-25 0,25-1,-25 1,24-25,1 0,0 0,0 0,25 0,-26-25,1 1,0-1,0 0,24 0,-24-24,-25 24,25 0,-25 0,25 0,-25 1,0-1,-25 0,25 0,0 0,-25 25,25-24,-25 24,1-25,-1 25,0 0,0 25,0-1,-24-24,24 50,0-25</inkml:trace>
  <inkml:trace contextRef="#ctx0" brushRef="#br0">19397 17884,'0'-25,"25"25,-25 25,0 0,0 0,0 24,0 1,0 0,-25-26,25 26,0-25,-25 24,25-24,0 0,0-50,0 0,25 1,-25-26,25 0,-25 1,25 24,0-25,-25 1,24 24,1 0,0 0,0 25,0 25,-25 0,0 0,0 24,0-24,0 25,0-1,25-24,-25 25,0-25,0-1,0 1,24-25,-24 25,25-25,0 0,0-25,0 0,24 1</inkml:trace>
  <inkml:trace contextRef="#ctx0" brushRef="#br0">20662 17686,'0'25,"0"-1,0 1,0 25,0-25,0 24,0 1,0-1,0 1,0 0,0-1,0 1,0-25,0-1,0 26,25-25,-25 0,0-1,0 1,25-25,-50-25,25 1,0-26</inkml:trace>
  <inkml:trace contextRef="#ctx0" brushRef="#br0">21307 16446,'-25'-25,"50"50,0-1,0 1,0 25,-1-1,1 1,-25 0,25-1,0 26,0-1,-1 0,-24 1,25-1,-25 1,25-1,-25 0,0 26,0-26,0 1,0-1,0 0,-25 1,25-1,-25-24,1 24,-1 1,0-26,0 26,0-1,1 0,-1 1,0-26,-25-24</inkml:trace>
  <inkml:trace contextRef="#ctx0" brushRef="#br0">9922 18355,'-25'25,"25"0,0 0,-25-25,25 25,0-1,-25 1,-24 25,-1-25,25 0,1-1,-26 1,25-25,0 25,-24 0,24-25,-25 25,26-25,-1 24,0-24,-25 25,26-25,-26 0,25 0,0 0,-24 0,24 0,0 25,0-25,1 0,-26 0,25-25,25 0</inkml:trace>
  <inkml:trace contextRef="#ctx0" brushRef="#br0">9079 18802,'24'-25,"-24"0,-24 25,-1 0,0-24,0 24,-25 0,26-25,-1 25,0-25,0 25,0-25,25 0</inkml:trace>
  <inkml:trace contextRef="#ctx0" brushRef="#br0">8781 18579,'-25'-50,"50"100,0-1,-1-24,-24 25,25-1,-25-24,25 25,-25-25</inkml:trace>
  <inkml:trace contextRef="#ctx0" brushRef="#br0">8806 18628,'49'-24,"-24"24,0 0,24-25,1 25,0 0,-1-25,1 25,0 0,-1 0,1-25,-1 0</inkml:trace>
  <inkml:trace contextRef="#ctx0" brushRef="#br0">22151 17338,'24'0,"-24"25,25-25,-25 25,25-25,0 25,0-25,-1 25,-48-25,24 24,-25-24</inkml:trace>
  <inkml:trace contextRef="#ctx0" brushRef="#br0">22027 17611,'-25'0,"25"25,25-25,-25 25,0 0,24 0,-24-1,25-24,-25 25</inkml:trace>
  <inkml:trace contextRef="#ctx0" brushRef="#br0">22423 17661,'0'25,"25"0,-25-1,25 1,0 0,0 0,-1-25</inkml:trace>
  <inkml:trace contextRef="#ctx0" brushRef="#br0">22994 17190,'0'-25,"0"50,-25-1,25 1,-25 25,1-1,-1 26,25-1,-50-24,25 24,25-24,-24 24,-1-24,0 0,25-26,0 26,0-25,-25-25,25 25,25-50,-25 0,0 0,0 0</inkml:trace>
  <inkml:trace contextRef="#ctx0" brushRef="#br0">22994 17190,'25'-25,"0"25,-25 25,24-1,-24 1,0 25,25-1,-25 26,0-26,0 26,0-25,25 24,-25-24,0-1,0 1,0-1,25-24,-25 0,0 0,0 0,0-1,-50-73,25 24,25 0</inkml:trace>
  <inkml:trace contextRef="#ctx0" brushRef="#br0">22845 17611,'0'-24,"0"-1,25 25,0 0,0 0,-1 0,1 0,0 0,25 0,-26-25,1 0,0 25</inkml:trace>
  <inkml:trace contextRef="#ctx0" brushRef="#br0">23267 16644,'25'0,"-25"25,0 0,24-1,-24 1,0 25,0-25,0 24,-24-24,24 0,0 0,0-1,0 1,24-50,-24 1,0-1,25 0,0 0,-25-24,25 24,-25 0,25 0,-25 0,24 25,-24 25,0 25,0-25,0 24,0-24,0 25,0-26,0 26,25-25,-25 0,0-1,0 1,0 0</inkml:trace>
  <inkml:trace contextRef="#ctx0" brushRef="#br0">23391 17338,'25'0,"-1"0,1 0,0 0,0 0,0 0,-1 25,1-25,0 0,0 0,-50 0</inkml:trace>
  <inkml:trace contextRef="#ctx0" brushRef="#br0">23341 17487,'25'0,"0"0,0 25,-1-25,1 0,0 0,25 0,-26 0,1 0,0 0,0 25,0-25,-1-25</inkml:trace>
  <inkml:trace contextRef="#ctx0" brushRef="#br0">24061 16594,'-25'0,"0"25,25 0,-25-25,25 25,-25 0,25-1,-24 26,-1-25,25 24,-25-24,0 25,0-1,25 1,-25 0,1 24,-1-24,0 24,0 0,25 1,-25 24,25-24,0-1,0 0,25 1,-25-1,25 1,25-26,-26 26,26-26,0 1,-1-1,26 1,-26-25,1 0</inkml:trace>
  <inkml:trace contextRef="#ctx0" brushRef="#br0">25028 16867,'50'25,"-26"-25,1 50,-25-1,25-24,-25 25,25-26,-25 26,0 0,25-26,-25 51,0-26,0 1,24 0,-24 24,0-24,0-1,0 26,0-26,0 26,-24-26,24 1,0 24,-25 1,0-26,-25 1,1 24,-1-24,1 0</inkml:trace>
  <inkml:trace contextRef="#ctx0" brushRef="#br0">24954 18380,'-25'25,"25"0,-25-25,25 25,-25-1,0 1,0 0,1 0,-1 0,0 0,-25 24,26-24,48-25,26 0,0-25,-26 25,1 0,0 0,25 0,-25 0,-25-25,-25-99</inkml:trace>
  <inkml:trace contextRef="#ctx0" brushRef="#br0">24904 18479,'0'25,"0"0,0 0,0 25,-25-26,25 1,0 25,0-1</inkml:trace>
  <inkml:trace contextRef="#ctx0" brushRef="#br0">25127 18430,'25'25,"-25"24,-25-24,0 25,1-1,-1-24,25 0,-25 0,0 0,-99-125,99 100</inkml:trace>
  <inkml:trace contextRef="#ctx0" brushRef="#br0">24978 18579,'25'25,"25"-25,-25 24,24-24,-98-74</inkml:trace>
  <inkml:trace contextRef="#ctx0" brushRef="#br0">25326 18430,'0'25,"0"-1,0 26,-25-25,25 25,-25-26,50 26,0-25,-1-25,1 0,-25-25,0-25</inkml:trace>
  <inkml:trace contextRef="#ctx0" brushRef="#br0">25375 18430,'0'25,"0"-1,0 26,0 0,0-25,0-1,0 26,-25-25,25 24,0 1,-24-50,-26 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6T21:55:29"/>
    </inkml:context>
    <inkml:brush xml:id="br0">
      <inkml:brushProperty name="width" value="0.05292" units="cm"/>
      <inkml:brushProperty name="height" value="0.05292" units="cm"/>
      <inkml:brushProperty name="color" value="#00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992 794,'0'0,"0"-25,0 0,25 25,0 0,0 0,-1 0,1 25,0-25,0 25,0 0,-25-1,0 1,0 0,0 0,-25 0,25 24,-25-24,0 0,0 0,1-1,-1 1,0 0,0 0,0 0,1-25,-1 24,0-24,50 0,-25-24,25 24,-1 0,1-25,25 25,-25-25,24 25,-24 0,0 0,0 0,-1-25,1 50,0-25,0 0</inkml:trace>
  <inkml:trace contextRef="#ctx0" brushRef="#br0">1463 1166,'0'25,"25"-25</inkml:trace>
  <inkml:trace contextRef="#ctx0" brushRef="#br0">4217 868,'0'-25,"0"1,-25 24,25 24,-25 1,25 0,-25 0,1 24,-1-24,0 0,0 25,0-1,1 1,-1-25,0 24,0 1,0-25,1 24,-1-24,25 25,-25-26,25 1,-25 0,25 0,-25 0,25-1,0 1,-24 0,48-75,1 26,-25-1,25-25,-25 25</inkml:trace>
  <inkml:trace contextRef="#ctx0" brushRef="#br0">4142 843,'0'-24,"25"24,-25 24,25-24,-25 25,0 0,0 0,25 0,-25-1,0 26,25-25,-25 24,0-24,24 25,-24-1,0 1,25 0,-25-1,25 1,-25-1,25-24,-25 25,0-25,0 24,25-24,-25 0,0 0,0 0,0-1,0-48,-25-26,0 25,25 0</inkml:trace>
  <inkml:trace contextRef="#ctx0" brushRef="#br0">3919 1265,'-25'0,"50"0,0 0,0-25,0 25,24 0,-24 0,0-25,0 25,-1 0,1 0,0 0,0 0,0 0,-25-24,24 48</inkml:trace>
  <inkml:trace contextRef="#ctx0" brushRef="#br0">4514 1240,'25'0,"0"0,0 0,24 0,-24 0,0 0,0 0,0 0,-1 0,1-25,0 25,-50 0</inkml:trace>
  <inkml:trace contextRef="#ctx0" brushRef="#br0">4490 1389,'24'25,"1"-50,0 25,25 0,-26 0,1 0,25 0,-25-25,-1 25,1 0,0 0,0 0,0 0,0 0</inkml:trace>
  <inkml:trace contextRef="#ctx0" brushRef="#br0">5407 1017,'0'-25,"0"50,0 0,0 0,0-1,-24 1,24 25,0-25,0 24,0-24,0 25,24 24,-24-24,0-1,0 1,0-1,0 1,0 0,0-1,0 1,0 0,0-26,0 1,0 0,0 0,0-50,0 0,0 0,25-24,-25 24,-25-25,25-24,25 24,-25 1</inkml:trace>
  <inkml:trace contextRef="#ctx0" brushRef="#br0">5432 1042,'0'0,"0"-25,0 0,25 25,-25-25,25 25,0 0,-1 0,1 0,0 0,0 25,0 0,-1 0,1 0,0-1,-25 1,0 0,0 0,25 0,-25-1,-25 1,25 0,-25 0,25 0,-25-1,1-24,-1 25,0 0,0 0,0-25,1 0,-1 0,0 0,25-25,-25 25,25-25</inkml:trace>
  <inkml:trace contextRef="#ctx0" brushRef="#br0">6028 1042,'0'-25,"0"50,0 0,0 24,-25-24,25 25,0-1,0 26,0-26,-25 1,25-1,0 1,0 0,0-26,0 1,0 0,0 0,0-50,25 25,-25-25,0 0,0-24,0-1,0 25</inkml:trace>
  <inkml:trace contextRef="#ctx0" brushRef="#br0">6028 1017,'0'-25,"24"25,1-25,0 50,0-25,0 0,-1 25,1-25,-25 25,25 0,0-25,0 24,-25 1,24 0,-24 0,-24-25,24 25,-25-1,25 1,-25-25,0 25,0 0,-24 0,24-25,0 24,0-24,1 25,-1-25,50 0,-25-25,24 25,1-24,25 24,-25-25,-1 25,1 0,0 0,0 0,0 25,-1-25,-24 24,25 1,-25 0,0 0,0 0,0-1,-25 1,25 0,-24 0,-1 24,0-24,-25 0,26 0,-1-25,0 25,25 0,-25-25,0 0,1 0,-1 0,25-25,0 0,-25 0,25 0</inkml:trace>
  <inkml:trace contextRef="#ctx0" brushRef="#br0">6722 1042,'0'0,"-25"-25,25 50,0 0,-25-25,25 49,-24-24,24 0,-25 24,25 1,0 0,-25-26,25 26,0 0,-25-26,25 26,25-25,-25 0,0-1,0 1,25-25,-25 25,25-25,-1 0,1 0,0 0,0-25,0 0,-25 1,24-1,1 0,0-25,0 26,0-1,0-25,-25 25,24-24,-24 24,0 0,0-24,-24 24,24 0,0 0,-25 0,25 1,-25-1,0 0,0 25,25-25,-25 25,1 0,-1 0,0 25,0 0,0 0,25-1,-24 1,24 0,-25 0,25 0,0-1,-25 1,25 0,0 0</inkml:trace>
  <inkml:trace contextRef="#ctx0" brushRef="#br0">6747 1364,'25'25,"-1"0,1-25,0 25,0-25,0 24,0 1,24 0,-24 0,0 0,24-1,-24-24,0 25,0 0,-25 0,25 0,-1 0,-48-25,-1 0,-25-25,1 0,24 0</inkml:trace>
  <inkml:trace contextRef="#ctx0" brushRef="#br0">6052 1960,'25'0,"-25"24,-25 1,25-50,0 1,25 24,0 24,-25 1,-25-25,0 0,25-25,25 25,-25-24</inkml:trace>
  <inkml:trace contextRef="#ctx0" brushRef="#br0">7689 1290,'-24'-25,"48"25,1 0,0 0,0 0,0 0,24 0,-24 0,25 0,-26 0,26 0,0 0,-25 0,24 0,-24 0,25-25,-26 25,1 0,0 0,0 0,0 0,-50 0,0 25,0-25,0 0,1 0</inkml:trace>
  <inkml:trace contextRef="#ctx0" brushRef="#br0">7590 1414,'25'0,"0"0,0 0,-1 0,1 0,0 0,0 0,0 0,24 0,1 0,-1 0,-24-25,25 25,0 0,-26 0,26 0,-25 0,24 0,-24 0,0 0,0 0,0 0,-1 0,1 0,0 0,0 0,-50 0,0 0,0 0</inkml:trace>
  <inkml:trace contextRef="#ctx0" brushRef="#br0">8186 1091,'-25'-24,"50"24,-1 24,1 1,0 0,0-25,0 25,-1 0,1-1,0 1,0-25,-25 25,25-25,-1 0,-24 25,25-25,0 25,-50-1,25 1,-25 0,1 0,-1 0,0-1,0 26,-24-25,24 24,-25 1,1-25,-1 0</inkml:trace>
  <inkml:trace contextRef="#ctx0" brushRef="#br0">9624 1166,'0'-25,"0"0,0 50,0 0,0 24,0-24,0 0,0 25,0-26,0 26,0 0,0-1,0 26,-25-26,25 1,0 0,0-1,0-24,0 25,0-26,0 1,0 0,0 0,25-50,-25 0,0-24,0 24,0-25,-25-24</inkml:trace>
  <inkml:trace contextRef="#ctx0" brushRef="#br0">9575 1116,'0'-25,"0"1,24 24,1 0,0-25,0 25,0 0,-1 0,1 0,0 0,0 25,0-25,-1 24,1 1,-25 0,25 0,-25 0,0-1,0 1,0 0,0 0,-25 0,25-1,-25 1,1 25,24-25,-25-1,0-24,0 25,0-25,1 0,-1 25,0-50,0 25,0 0,25-25,-24 1,24-1,0-25,0 25,0-24</inkml:trace>
  <inkml:trace contextRef="#ctx0" brushRef="#br0">9897 868,'25'0,"-25"-25,25 25,-1 0,1 0,0 0,0 0,0 0,0 0,-1 0,1 0,0 0,0 25,-50-99</inkml:trace>
  <inkml:trace contextRef="#ctx0" brushRef="#br0">10220 645,'0'25,"24"0,-48-1,24 1,0 0,0 25,0-1,-25 1,25-1,0 1,0 0,0-1,0 1,0-25</inkml:trace>
  <inkml:trace contextRef="#ctx0" brushRef="#br0">10666 1067,'0'-25,"-25"25,25 25,-25-1,1 26,24-25,-50 24,25 1,0 0,1-1,-1 1,0-1,0 1,25-25,-25 24,1-24,24 0,0 0,24-50,-24 0,25 0,-25-24,25 24</inkml:trace>
  <inkml:trace contextRef="#ctx0" brushRef="#br0">10616 1067,'0'-25,"25"25,-25-25,25 50,-25 0,25-1,-25 1,0 0,25 0,-25 24,0-24,24 25,-24-1,0 1,0 0,25-26,-25 26,0 0,0-26,25 1,-25 0,0 0,0 0,0 0,-25-25,25-25,-25 0,25 0</inkml:trace>
  <inkml:trace contextRef="#ctx0" brushRef="#br0">10492 1364,'25'0,"0"0,0 0,24 0,-24 0,0 0,0 0,0 0,-1 0,1 0,0 25</inkml:trace>
  <inkml:trace contextRef="#ctx0" brushRef="#br0">11410 1166,'0'-25,"0"0,-25 25,1 0,24 25,-25-25,0 25,0 0,0-1,25 1,-24 0,-1 0,25 0,-25 24,0-24,25 0,0 24,-25-24,25 25,0-25,0-1,25 1,-25 0,0 0,25 0,-25 0,25-25,-25 24,25-24,-1 25,1-25,0 0,0-25,0 25,-1 0,1-24,0-1,0 0,0 0,-1-25,1 26,0-1,0-25,-25 25,25 1,-25-1,0-25,24 25,-24 1,0-26,0 25,0 0,0 1,0-1,0 0,-24 0,24 0,-25 1,0 24,0-25,0 25,1 0,-1 0,0 25,0-25,0 24,1 1,-1 0,0 0,0 0,25-1,0 1,-25-25,25 25,0 0</inkml:trace>
  <inkml:trace contextRef="#ctx0" brushRef="#br0">11385 1364,'25'0,"0"25,0 0,-25 0,25-25,-1 24,1 26,0-25,0 0,0-1,24 1,-24 0,0 0,-25 0,25 0,-1-1,1-24,-25 25,25-25,-50 0,0-25,25 1,-24-1</inkml:trace>
  <inkml:trace contextRef="#ctx0" brushRef="#br0">11633 719,'25'0,"0"0,0 0,0 0,-1 0,1 0,0 0,0 0,0 0,-1 0,1 0,-25 25</inkml:trace>
  <inkml:trace contextRef="#ctx0" brushRef="#br0">11981 546,'0'25,"0"24,0-24,0 25,0-26,0 1,0 25,0-1,0 1,24 0,-24-1,0 1,0-1,-24-24</inkml:trace>
  <inkml:trace contextRef="#ctx0" brushRef="#br0">12378 1265,'24'0,"1"0,0 0,0 0,0 0,-1 0,26 0,-25 0,0 0,-1 0,1 0,0 0,0 0,-25 25,-25-25,0 0</inkml:trace>
  <inkml:trace contextRef="#ctx0" brushRef="#br0">12378 1414,'24'0,"1"0,0 0,25 0,-26 0,26 0,-25 0,0 0,-1-25,1 25,25 0,-25 0,-1 0,1 0,0 25</inkml:trace>
  <inkml:trace contextRef="#ctx0" brushRef="#br0">13568 992,'0'-25,"0"1,0 48,0 1,-25 0,25 0,0 24,0 1,-24 0,24-1,0 1,-25-1,25 1,0 0,0 24,-25-49,25 24,0 1,0-25,0 0,0 0,0-1,25-48,-25-1,0 0,0 0,0-25,0 1,0-1</inkml:trace>
  <inkml:trace contextRef="#ctx0" brushRef="#br0">13519 967,'0'-24,"24"24,1 0,0 0,0 0,0 0,-1 0,1 0,0 0,0 0,-25 24,25-24,-1 25,1 0,-25 0,25 0,-50-1,25 1,0 0,-25 0,1 0,-1-1,0 1,0 0,-24 0,24-25,0 25,0-25,0 0,1 0,-1 0,50 0,-1-25,1 25,0 0,25-25,-26 25,1 0,0 0,0-25,24 25,-24 0,0 0,-25 25,25-25,0 0,-1 25,1 0,-25-1,0 1,0 0,0 0,0 0,0-1,0 1,-25 0,25 0,-24 0,-1-1,0 1,0 0,0 0,1 0,-1-25,0 25,25-1,-25-24,0 0,-24 25,24-25,0 0,0 0,1 0,-1-25,0 1,25-1</inkml:trace>
  <inkml:trace contextRef="#ctx0" brushRef="#br0">4589 3001,'0'-24,"-25"48,25 1,0 0,0 0,0 0,0-1,0 26,0-25,-25 24,25 26,0-26,0 1,-25 24,25-24,0 0,0-1,0 1,0-25,0 24,0-24,0 0,0 0,0 0,0-1,0 1,0-50,0 1,0-1,0 0,-24-25,24 1,0-26</inkml:trace>
  <inkml:trace contextRef="#ctx0" brushRef="#br0">4564 3001,'-25'0,"25"-24,25-1,-25 0,25 25,0 0,-1-25,1 25,0 0,0 0,0 0,-1 0,1 25,0-25,0 25,0 0,0-25,-25 24,24-24,-24 25,0 0,0 0,25-25,-25 25,-25-25,25 24,0 1,0 0,0 0,-24 0,24-1,-25 1,0 0,0 0,25 0,-25-1,0-24,1 25,-1-25,0 25,0-25,0 0,1 0,-1 0,0-25,0 25,25-25,0 1,0-1,25 0</inkml:trace>
  <inkml:trace contextRef="#ctx0" brushRef="#br0">5283 3299,'0'0,"0"25,25-25,0 0,0 0,0 0,24-25,-24 25,0 0,0 0,-1 0,1 0,0 0,0 0,0 0,-1 0,-48 0,-1 0</inkml:trace>
  <inkml:trace contextRef="#ctx0" brushRef="#br0">5259 3473,'-25'0,"50"0,-1 0,1 0,0 0,0 0,0 0,-1 0,26 0,-25-25,0 25,-1 0,1 0,0 0,0 0,0 0,-1 0,1 25,-25-50,-25 0,25 0</inkml:trace>
  <inkml:trace contextRef="#ctx0" brushRef="#br0">6474 2952,'-25'25,"25"-1,0 1,0 25,-25-25,25 24,0 1,-24-1,24 26,-25-26,25 1,-25 0,0-1,25-24,-25 0,25 0,0-1,-24 1,24 0,0 0,24-50,1 25,25-25,-25 25,-1 0,26-25,-25 25,24 0,-24 0,25 0,-25 25,-1-25,1 0,0 0,0 0,0 25,-1-25,1 0,-50 0,1 0,-1-25,0 25,-25-25,26 1</inkml:trace>
  <inkml:trace contextRef="#ctx0" brushRef="#br0">6400 3026,'24'-25,"1"25,0 0,0 0,0 25,-1-25,1 0,0 0,0 0,0 0,-1 0,1 0,0 0,-25 25,-25-25,25 25</inkml:trace>
  <inkml:trace contextRef="#ctx0" brushRef="#br0">6400 3324,'24'0,"1"25,0-25,0 0,0 0,24 0,-24 0,0 0,0 0,-1 0,1 0,0 0,0 0,0 0,-50 0,0 0,0 0</inkml:trace>
  <inkml:trace contextRef="#ctx0" brushRef="#br0">7218 2902,'-25'0,"1"25,24 0,0 0,-25-1,0 26,25-25,-25 24,0 26,25-26,-24 26,24-1,-25-24,25-1,0 1,0-25,0 24,0-24,25 0,-25 0,0 0,24 0,1-1,0 1,0 0,0-25</inkml:trace>
  <inkml:trace contextRef="#ctx0" brushRef="#br0">8731 3076,'-25'-25,"25"50,0 0,0-1,-24 1,24 25,0-1,0 1,0 0,0-1,-25-24,25 25,0-26,0 1,0 25,0-25,0-1,0 1,-25-50</inkml:trace>
  <inkml:trace contextRef="#ctx0" brushRef="#br0">9054 3076,'-25'0,"25"-25,0 50,-25-25,25 25,-25-1,25 1,0 0,-25 0,25 24,-24 1,24 0,0-1,-25-24,25 25,0-26,0 1,0 0,0 0,0 24,25-24,-25 0,0 0,24-25,1 25,0 0,0-50</inkml:trace>
  <inkml:trace contextRef="#ctx0" brushRef="#br0">9153 3398,'-25'0,"50"0,0 0,0 0,-1 0,1 0,0 0,0 0,0 0,-1 0,1 0,0 0,0 0</inkml:trace>
  <inkml:trace contextRef="#ctx0" brushRef="#br0">9525 3175,'-25'0,"50"0,0 0,-25 25,25-25,-1 0,-24 25,25-25,0 24,0 1,-25 0,0 0,-25 0,25-1,-25 1,25 0,-25 0,1-25,-1 25,25-1,-25 1,0-25,25 25,-25-25,25 25,-24-25,48-25,1 25,0 0,0 0,0-25,-1 25,1 0,0 0,0 0,0 0</inkml:trace>
  <inkml:trace contextRef="#ctx0" brushRef="#br0">9748 3026,'25'25,"0"-25,-25 25,25 0,-1-1,-24 1,25 0,-25 0,25 0,-25-1,25 26,-25-25,0 0,0-1,0 1,0 0,0 25,0-26,-25 1,25 25,-25-25,25 24,-25-24,1 0,24 0,-25 0</inkml:trace>
  <inkml:trace contextRef="#ctx0" brushRef="#br0">10220 2902,'0'-25,"24"25,1 25,0 0,0 0,0 0,-25-1,24 1,1 25,-25-25,25 24,0 1,-25-1,0 1,0-25,0 24,0-24,-25 25,25-1,-25 1,0 0,1-1,-1 1,0 0,-25-1,26 1,-26-25</inkml:trace>
  <inkml:trace contextRef="#ctx0" brushRef="#br0">8310 3671,'0'25,"0"0,0 0,0-1,0 1,-25 0,25 25,-25-26,25 1,-25 0</inkml:trace>
  <inkml:trace contextRef="#ctx0" brushRef="#br0">7689 3101,'0'-25,"25"25,0 0,0 0,0 25,-1-1,1-24,-25 25,25-25,-25 25,25 0,-25 0,0-1,-25-24,25 25,-25 0,0 0,1 0,-1-1,0-24,0 25,0-25,1 25,-1 0,0-25,0 25,0-25,1 0,-1 0,50 0,-1 0,1 0,25 0,-25 0,-1-25,1 25,0 0,25 0,-26 0,1 0,0 0,0 0,0 0,-1 25,-48-25</inkml:trace>
  <inkml:trace contextRef="#ctx0" brushRef="#br0">11261 3225,'25'0,"0"0,25 0,-1 0,-24 0,25 0,-1 0,-24 0,25 0,24 0,-24 0,-1 0,1 0,-1 0,-24 24,25-24,-25 0,-1 0,1 0,0 0,0 0,-50 0,0 0,0 0,1 0,-1 0</inkml:trace>
  <inkml:trace contextRef="#ctx0" brushRef="#br0">11261 3423,'25'0,"0"0,25-25,-26 25,26 0,-25 0,24 0,1 0,-25 0,24 0,1 0,0-25,24 25,-24 0,-26 0,26 25,-25-25,24 0,-24 0,0 0,0 0,0 0,-1 0,1 0,-50 0,1 0,-1 0,0 0</inkml:trace>
  <inkml:trace contextRef="#ctx0" brushRef="#br0">11906 3026,'-25'0,"50"0,0 25,0-25,-25 25,25 0,-1-25,26 24,-25-24,0 25,-1-25,1 25,0-25,0 25,0 0,0-1,-25 1,0 0,0 0,-25-25,0 25,0-1,0 26,-24-25,24 0,-25 24,25 1,-24-25,-1-1,25 26,1-50</inkml:trace>
  <inkml:trace contextRef="#ctx0" brushRef="#br0">13072 3026,'-25'-25,"25"50,0 0,0 25,0-26,0 51,0-26,0 1,0 24,0 1,0-1,0 1,0-26,0 26,0-26,0 1,0 0,0-1,0-24,0 0,0-50,0 0,0 0,0-24,0-1,0-24,0 24</inkml:trace>
  <inkml:trace contextRef="#ctx0" brushRef="#br0">13047 3051,'0'-25,"0"0,25 1,0 24,0 0,-1 0,1-25,0 25,0 0,0 25,0-25,-1 24,1 1,0 0,-25 0,25 0,-25-1,0 1,0 0,0 0,-25 0,25-1,-25 26,0-25,1 0,-1-1,-25-24,25 25,0 0,-24-25,24 0,0-25,0 0,25 1,-24-26,24 25</inkml:trace>
  <inkml:trace contextRef="#ctx0" brushRef="#br0">13370 2679,'-25'0,"25"-25,25 25,0 0,-1 0,1 0,0 0,0 0,0 0,-1 0,1 0,0 0,0 0,0 0,-1 0,1 0,-50 0,1 0</inkml:trace>
  <inkml:trace contextRef="#ctx0" brushRef="#br0">13841 2431,'0'25,"0"-1,0 1,0 0,0 0,0 0,0-1,0 1,0 0,0 0,0 0,0 0,0-1,0 1,0 25,0-25,0-1,0 1,-25 0</inkml:trace>
  <inkml:trace contextRef="#ctx0" brushRef="#br0">14188 3150,'0'-25,"25"25,0 0,0 0,-1 0,1 0,0 0,25 0,-25 0,-1 0,26 0,-25 0,0 0,-1-24,26 24,-25 0,0 0,-1 0,1 0,-50 0,1 0,-26 0,25 0,0 0</inkml:trace>
  <inkml:trace contextRef="#ctx0" brushRef="#br0">14114 3373,'25'0,"-1"0,1 0,-25-24,25 24,25 0,-26 0,1 0,0 0,25 0,-25 0,24 0,-24-25,25 25,-26 0,26 0,-25-25,0 25,-1 0,1 0,0 25,0-25,-50 0</inkml:trace>
  <inkml:trace contextRef="#ctx0" brushRef="#br0">15404 2778,'-25'0,"25"25,0 0,0 0,0-1,0 26,-25 24,25-24,-25 0,25-1,-25 26,25-26,-24 1,24-1,0 1,-25-25,25 24,0-24,-25-25,25 25,25-50,0 25,24 0,-24 0,25-25,-25 25,24 0,-24 0,25 25,-26-25,1 0,0 0,0 0,0 0,-1 0,-48 0,-1 0,0-25,0 25</inkml:trace>
  <inkml:trace contextRef="#ctx0" brushRef="#br0">15379 2877,'25'0,"0"0,-1 0,1 0,0 0,0 0,24 0,-24 0,0 0,0 0,0 0,-1 0,1 0,-50 25</inkml:trace>
  <inkml:trace contextRef="#ctx0" brushRef="#br0">15304 3200,'25'0,"0"0,0 0,0 0,24 0,1-25,-25 25,24 0,-24 0,0-25,0 25,0 0,-1 0,1 0,0 0</inkml:trace>
  <inkml:trace contextRef="#ctx0" brushRef="#br0">16173 2679,'0'-25,"-25"25,0 25,25 0,-25 0,0 24,25 1,-24-1,-1 26,25-1,0 1,-25-26,25 26,0-26,0 1,25-1,-25 1,0-25,25 0,-25-1,24 1,1 0,-50-50,50 25</inkml:trace>
  <inkml:trace contextRef="#ctx0" brushRef="#br0">16371 3001,'25'-24,"0"48,0-24,-1 0,1 25,0-25,0 25,0 0,-25 0,0-1,0 1,-25 0,0 0,0 0,0-1,1 1,-1 0,0-25,0 25,0-25,0 25,1-25,-1 0,50 0,24-25,-24 25,0 0,0 0,24-25,-24 25,0 0,0 0,0 0,-1 0,1 0,0 25,0-25</inkml:trace>
  <inkml:trace contextRef="#ctx0" brushRef="#br0">16917 3175,'25'25,"-25"0,24-1,-24 1,0 0,-24 0,24 0,0-1,-25 1,25 0,-25 0,0 0</inkml:trace>
  <inkml:trace contextRef="#ctx0" brushRef="#br0">17512 2877,'-25'0,"25"50,0-25,0 0,0 24,0 1,0-1,-25 1,25 0,0-26,0 1,0 25,0-25,25-25,-25-25,0 0</inkml:trace>
  <inkml:trace contextRef="#ctx0" brushRef="#br0">17909 2853,'-25'-25,"0"50,25-1,-24 1,24 0,-25 25,25-1,0-24,0 25,-25-1,25 1,0-1,0-24,0 0,0 0,25 0,-25-1,0 1,25 0,-1 0,1-25,-25-25,25 25,-25-25</inkml:trace>
  <inkml:trace contextRef="#ctx0" brushRef="#br0">18058 2927,'25'0,"-1"25,1-25,0 25,0-25,-25 24,25-24,-25 25,24 0,-48 0,24 0,-25-1,0 1,0-25,0 25,1 0,-1-25,0 25,0-25,0 24,50-48,0 24,0 0,0-25,-1 25,26 0,-25 0,0-25,-1 25,1 0,0 0,0 25,-75-50</inkml:trace>
  <inkml:trace contextRef="#ctx0" brushRef="#br0">18380 2853,'25'24,"-25"1,25-25,-25 25,25 0,-25 0,0-1,24 1,-24 25,0-25,0-1,0 1,0 0,0 25,-24-26,24 1,-25 25,0-25,25-1,-25-24,25 25,-25-25</inkml:trace>
  <inkml:trace contextRef="#ctx0" brushRef="#br0">18703 2654,'25'0,"-1"25,1 0,0 0,-25-1,25 26,0-25,-1 24,-24 1,0 0,25-1,-25-24,0 25,0-1,0 1,0-1,-25 1,25-25,-24 24,-1 1,0-25,0 24,-24-24,24 25,-25-25</inkml:trace>
  <inkml:trace contextRef="#ctx0" brushRef="#br0">4614 4862,'-25'-25,"0"25,0 25,0 0,1-1,-1 26,0-25,0 24,0 1,1 24,-1-24,25 24,-25-24,0 0,25-1,0 1,0-1,0-24,25 25,0-25,-25 24,25-24,-1 0,1-25,0 25,0-25,0 0,-1 0,1 0,0-25,0 0,0 0,-1 0,1-24,0-1,0 1,-25-1,25 0,-25 1,24-1,-24 1,0-1,0 0,0 1,0-1,0 1,-24-1,24 25,-25-24,0 24,0 0,0 0,1 25,-1 0,25 25,-25-25,0 25,0 0,1-1,24 1,-25 0,25 0,-25 0,25-1,0 1,-74-50,98 50,-24 0</inkml:trace>
  <inkml:trace contextRef="#ctx0" brushRef="#br0">4514 5259,'0'24,"25"1,0-25,0 25,0-25,-1 25,1 0,0 24,25-24,-26 0,1 0,0-1,0 1,0 0,0 0,-1 0,1-1,0 1,-50-50,0 1</inkml:trace>
  <inkml:trace contextRef="#ctx0" brushRef="#br0">5432 5184,'-25'0,"50"0,0 0,25 0,-26 0,1 0,0 0,0 0,0 0,-1 0,1 0,0 0,0 0,0 0,-1 0,1 0,-25 25,-25-25,1 0,-1 25,0-25,0 25</inkml:trace>
  <inkml:trace contextRef="#ctx0" brushRef="#br0">5383 5358,'24'0,"1"0,0 0,25 25,-26-25,1 0,0 0,25 0,-26 0,1 0,0 0,0 0,0 0,-25 24,24-24,1 0,0 0,0 0,-25-24,-25 48,0-24</inkml:trace>
  <inkml:trace contextRef="#ctx0" brushRef="#br0">6722 4911,'0'-24,"-25"24,25 24,0 1,0 0,-25 25,25 24,0-24,0 24,-24-24,24-1,0 1,-25-1,25-24,0 25,-25-1,25-24,0 0,-25-25,25 25,0-50,25 25,0-25,24 25,-24 0,25 0,-25 0,24 0,-24 0,25 0,-25 0,-1 0,1 0,0 25,0-25,0 0,-50 0,25-25,-25 25,0-25,0 1</inkml:trace>
  <inkml:trace contextRef="#ctx0" brushRef="#br0">6672 4936,'25'0,"0"0,0 0,0 0,-1 0,1 0,0 0,25 0,-25 0,-1 0,1 0,0 0,0 0,-50 25,0-25,0 25</inkml:trace>
  <inkml:trace contextRef="#ctx0" brushRef="#br0">6648 5209,'24'0,"1"0,0 0,0 0,24 0,1 0,-25 0,0 0,0 0,-1 0,1 0,0 25,0-25,0 0,-50 0,0 0</inkml:trace>
  <inkml:trace contextRef="#ctx0" brushRef="#br0">7615 4837,'-25'-25,"0"25,25 25,-24 0,24 0,-25-1,0 26,0 0,25-1,-25-24,25 25,-24-1,24 1,0-1,0 1,0-25,0 24,0-24,0 25,0-25,0 24,24-24,-24 0,0 0,25-1,0 1,-25 0,25 0,0-25,-25 25</inkml:trace>
  <inkml:trace contextRef="#ctx0" brushRef="#br0">8012 4986,'-25'0,"25"25,0 24,0-24,0 25,0-1,-25 1,25-1,0-24,0 25,-25-25,25 24,0-24,0 0,0 0,0-1,0 1,25-25,-25-25</inkml:trace>
  <inkml:trace contextRef="#ctx0" brushRef="#br0">8285 5234,'0'25,"0"-1,0 1,0 0,0 0,0 0,0-1,-25 1,25 0,0 0,0 0,-25-25,25 24</inkml:trace>
  <inkml:trace contextRef="#ctx0" brushRef="#br0">8607 4986,'25'0,"0"0,-25 25,25-25,-1 0,-24 24,25 1,0-25,-25 25,0 0,0 0,0-1,-25 1,25 0,-25 0,1 24,-1-24,0-25,0 25,0 0,1-25,24-25,24 25,1-25,0 25,0-25,0 25,-1 0,1 0,0 0,-25 25,25-25,0 25,-25 0,0 0,0-1,-25 1,25 0,-25 0,25 0,-25-1,25 1,-25-25,1 25,24 0,-25-25,25-25</inkml:trace>
  <inkml:trace contextRef="#ctx0" brushRef="#br0">8979 4911,'0'25,"0"0,25 0,0 0,0-1,-25 1,25 0,-1 25,1-26,-25 26,25-25,-25 24,0-24,0 25,0-25,0 24,0 1,-25-25,0 24,25-24,-24 25,-1-1,0-24,-25 0,25 0</inkml:trace>
  <inkml:trace contextRef="#ctx0" brushRef="#br0">11112 5135,'0'0,"-24"0,48 0,26 0,-25 0,25 24,-1-24,-24 0,25 0,-1 0,1 25,-1-25,1 0,-25 0,24 0,-24 0,0 0,0 0,0 0,-1 0,-48 0,-1 0,-25 0,25 0</inkml:trace>
  <inkml:trace contextRef="#ctx0" brushRef="#br0">11038 5358,'0'0,"-25"0,50 0,0 0,0 0,24 0,1 0,0 0,-1 0,1 0,-1 0,1 25,0-25,-1 0,1 0,-1 0,-24 0,0 0,0 0,0 0,-1 0,1 0,0 0,-50 0,0-25,1 25,-1-25</inkml:trace>
  <inkml:trace contextRef="#ctx0" brushRef="#br0">11559 4936,'0'25,"25"-25,0 0,-1 25,1 0,0-25,25 24,-26 1,1 0,0 0,0-25,24 25,-24-25,0 24,0 1,0 0,-1 0,-48 0,-1-1,0 1,0 25,-24-25,24 24,-25 1,1-1,-1-24,0 25,1-1</inkml:trace>
  <inkml:trace contextRef="#ctx0" brushRef="#br0">13072 4837,'0'-25,"-25"25,0 0,1 25,-1 0,0 24,-25-24,26 50,-1-26,0 26,0-1,0-24,25-1,0 1,0-1,0 1,25 0,-25-26,25 26,0-25,0 0,-1-25,1 0,0 0,25 0,-26-25,26 25,-25-50,0 25,-1-24,1-1,25 1,-50 24,25-25,0 1,-25-1,24-24,-24 24,0 0,0 1,0-1,-24 25,24-24,-25 24,0 0,0 0,0 25,0 0,-24 0,24 25,-25-25,26 25,-1 0,0 24,0 1,0-25,1 24,24-24,0 25,-25-25,50-1,-25 1</inkml:trace>
  <inkml:trace contextRef="#ctx0" brushRef="#br0">13047 5259,'0'24,"25"1,0 0,0 0,-1 0,1-1,25 1,-25 0,0-25,-1 25,26 0,-25-1,0-24,-1 25,1-25,-25 25,25-25,-50 0,0-25</inkml:trace>
  <inkml:trace contextRef="#ctx0" brushRef="#br0">13345 4539,'-25'-25,"50"25,0 0,0 0,-1-24,1 24,0 0,0 0,24 0,-24 0,0 24,0-24,0 0,-1 0,1 0,0 0,-50 0</inkml:trace>
  <inkml:trace contextRef="#ctx0" brushRef="#br0">13717 4291,'0'-25,"0"50,0 0,0 0,0 0,25 24,-25-24,0 25,0-26,0 1,0 25,-25-25,25 24,0 1,0-25,0 24,0-24,0 25</inkml:trace>
  <inkml:trace contextRef="#ctx0" brushRef="#br0">14238 4837,'-25'0,"0"0,50 0,0 0,0 0,-1 0,1 0,25-25,-25 25,0 0,-1 0,26 0,-25 0,0 0,-1 0,1-25,0 25,0 0,0 0,-50 25,0-25,0 0,-24 25</inkml:trace>
  <inkml:trace contextRef="#ctx0" brushRef="#br0">14213 5011,'25'24,"0"-24,-1-24,1 24,0 0,25 0,-25 0,24 0,-24 0,0 0,0-25,-1 25,1 0,0 0,0 0,0 0,-75-25,25 25</inkml:trace>
  <inkml:trace contextRef="#ctx0" brushRef="#br0">15354 4539,'0'25,"0"25,-25-1,25 1,0 24,-25 1,25-26,-24 26,-1-1,25-24,-25-1,25-24,0 0,-25 0,25 0,0-1,-25-24,50-24,0-1,0 25,0-25,24 25,1-25,0 25,-26 0,26 0,0 0,-26 25,26-25,-25 0,0 0,-1 0,1 0,0 0,-25 25,-25-50,0 25,1 0,-26-25,25 0</inkml:trace>
  <inkml:trace contextRef="#ctx0" brushRef="#br0">15329 4663,'25'0,"0"0,0 0,24 0,-24 0,25-25,-25 25,-1 0,1 0,0 0,-25 25,25-25,-50 25,0 0</inkml:trace>
  <inkml:trace contextRef="#ctx0" brushRef="#br0">15230 4887,'25'0,"0"0,-1 0,26 0,0 0,-25 0,24 0,1-25,-25 25,-1 25,26-25,-25 0,0 0,-1 0,1 0</inkml:trace>
  <inkml:trace contextRef="#ctx0" brushRef="#br0">16073 4564,'-24'0,"24"25,-25-25,0 25,0 24,25-24,-25 25,25-1,-24 1,24 0,0-1,0 26,0-51,0 26,0 0,24-26,-24 1,25 0,-25 0,25 0,0-25,0 24,-1-24,1-24,25 24,-25-25</inkml:trace>
  <inkml:trace contextRef="#ctx0" brushRef="#br0">16371 4663,'-25'0,"25"25,0 0,0 0,-25-1,25 26,0-25,0 25,0-1,0 1,0-25,0 24,0 1,0-25,0-1,0 26,0-25,25-25</inkml:trace>
  <inkml:trace contextRef="#ctx0" brushRef="#br0">16644 4961,'0'25,"0"0,0-1,0 1,-25 0,25 0,0 0,0 24,-25-24,25 0,0 0</inkml:trace>
  <inkml:trace contextRef="#ctx0" brushRef="#br0">16942 4614,'24'0,"1"0,-25 24,25-24,0 0,0 25,-25 0,24-25,-24 25,0 0,25-25,-25 24,-25 1,25 0,0 0,-24 25,-1-26,0 1,0-25,0 25,1 0,-1-25,0 0,0 0,50 0,0-25,0 0,-1 25,1-25,0 25,0 0,0 0,-1 0,1 0,0 25,0 0,-25 0,25 0,-25-1,-25 1,25 0,-25 0,25 0,-25-1,-24 1,24 0,25 0,-25 0,0-25,0 0</inkml:trace>
  <inkml:trace contextRef="#ctx0" brushRef="#br0">17388 4539,'0'25,"25"0,0 0,-1-1,1 1,0 25,-25-25,25-1,-25 1,25 25,-25-25,0 24,0-24,0 25,0-1,-25 1,0 0,25-1,-25-24,0 25,1-1,-26-24,25 25</inkml:trace>
  <inkml:trace contextRef="#ctx0" brushRef="#br0">4415 6921,'0'-25,"-25"50,25-1,0 1,0 25,0-1,-24 1,24 24,0-24,0 24,0-24,-25 24,25-24,0 0,-25-1,25 1,0-25,0-1,0 1,0 0,0-50,0 0,25-24,-25 24,0-25,0 1,25-1,-25 1</inkml:trace>
  <inkml:trace contextRef="#ctx0" brushRef="#br0">4390 6995,'0'-25,"0"0,25 25,0 0,0 0,0 0,-1 0,1 0,0 25,0-25,0 25,-1-25,1 25,0-25,0 25,0-1,-25 1,0 0,0 0,0 0,0-1,-25-24,0 25,25 0,-25 0,-24 0,24-1,0 1,0-25,0 25,1-25,-1 25,0-25,0 0,0 0,1 0,48-25,1 0,0 25,0 0,0-25,-1 25,1-24,0 24,0 0,0 0,24 0,1 0,-25 24,-1-24,-24 25,25 0,0 0,-25 0,0-1,0 1,-25 0,25 0,-25 24,25-24,-24 0,-1 0,0 0,0-1,0 1,1 0,-26 0,25 0,0-1,1-24,-1 0,0 0,0 0,0 0,1 0,24-24,-25 24,25-25,0 0,0 0,0 0,25 1,-25-1</inkml:trace>
  <inkml:trace contextRef="#ctx0" brushRef="#br0">5209 7243,'-25'0,"50"0,0 0,0 0,-1 0,1 0,0 0,0 0,0 0,-1 0,1 0,0 0,0 0,0 0,-1 0,1 0,-50 25,1-25,-1 0,25 25,-25-25</inkml:trace>
  <inkml:trace contextRef="#ctx0" brushRef="#br0">5184 7417,'25'0,"0"0,0 0,-1 0,1 0,0 0,25 0,-26 0,1 24,0-24,0 0,0 0,-1 0,1 0,0 0,0 0,-25 25,-25-25,0 0</inkml:trace>
  <inkml:trace contextRef="#ctx0" brushRef="#br0">6524 6945,'0'-24,"0"48,-25 1,25 25,0-1,0 1,-25 24,0 1,0-26,25 26,-24-1,-1 1,0-26,25 1,0-25,-25-1,25 1,0 0,0-50,25 25,-25-25,25 1,0 24,24 0,-24 0,25-25,-26 50,26-25,-25 0,24 0,-24 0,25 0,-25 24,-1-24,1 0,0 0,0 0,-50 0,0-24,0-1,1 0</inkml:trace>
  <inkml:trace contextRef="#ctx0" brushRef="#br0">6499 7045,'25'0,"-1"24,1-24,0 0,0 0,0 0,-1 0,1 0,0 0,0 0,0 0,-25 25,-25-25</inkml:trace>
  <inkml:trace contextRef="#ctx0" brushRef="#br0">6375 7293,'25'0,"-1"0,26 0,-25 0,0 0,24 0,-24 0,0 0,24 0,-24 0,0 0,0 0,0 0,-1 24,1-24</inkml:trace>
  <inkml:trace contextRef="#ctx0" brushRef="#br0">7193 6945,'0'0,"-24"25,-1-25,25 25,-25-25,0 25,0 24,1-24,-1 25,25-1,-25-24,25 25,0-1,0 26,0-50,0 24,25 1,-25-1,25-24,-25 0,24 0,-24 0,25 24,0-24,0 0,-25 0,25-25</inkml:trace>
  <inkml:trace contextRef="#ctx0" brushRef="#br0">7764 7169,'-25'-25,"75"25,-26 25,1-25,0 0,0 24,0-24,-1 25,1 0,-25 0,0 0,0-1,-25 1,1 0,-1 0,0 0,-25-1,26 1,-1-25,-25 25,25-25,1 0,-26 25,25-25,0 0,1 0,-1-25,50 25,-1 0,26 0,-25 0,24 0,-24 0,25 0,-25 0,24 0,-24 0,0 0,0 0,-1 0,1 0,0 0,0 25</inkml:trace>
  <inkml:trace contextRef="#ctx0" brushRef="#br0">9153 7144,'-25'0,"25"25,0 24,25-24,-25 25,0-1,0 1,0-1,0-24,0 0,0 25,0-26,-25 1,25 0,0 0,0-50,0 0</inkml:trace>
  <inkml:trace contextRef="#ctx0" brushRef="#br0">9699 7045,'0'-25,"-25"25,0 25,0-25,0 24,1 26,24-25,-25 24,25 1,-25 0,25-1,-25 1,25-25,0 24,0 1,0-1,25 1,-25-25,0 0,0-1,25 1,-25 0,25-25,-1 0,-24 25,25-25,0-25,0 25,0-25</inkml:trace>
  <inkml:trace contextRef="#ctx0" brushRef="#br0">9798 7243,'25'25,"-1"-25,1 0,0 0,0 0,0 25,-1-25,1 0,0 24,0-24,-25 25,0 0,-25-25,0 25,0 0,1-1,-1 1,0 0,0-25,0 0,1 25,48-25,1-25,0 25,0 0,0-25,-1 25,1 0,0 0,0 0,25 0,-26 0,1 0,0 0,-25-25,25 25</inkml:trace>
  <inkml:trace contextRef="#ctx0" brushRef="#br0">10170 7094,'25'0,"0"25,-1-25,-24 25,25 0,0-1,0 26,0-25,-25 24,24-24,-24 25,25-25,-25 24,-25-24,25 25,-24-26,-1 26,0 0,-49-50,24 49,0-24</inkml:trace>
  <inkml:trace contextRef="#ctx0" brushRef="#br0">8731 7491,'25'25,"0"0,-25-1,-25 1,25 0,0 0,-25 24,25-24,0 25,-25-25</inkml:trace>
  <inkml:trace contextRef="#ctx0" brushRef="#br0">10815 6945,'25'25,"-25"0,24-25,1 25,0 24,-25-24,25 0,0 25,-1-26,1 26,-25-25,25 24,-25-24,0 25,0-25,0 24,-25-24,0 25,25-26,-24 26,-1 0,-25-26,25 1</inkml:trace>
  <inkml:trace contextRef="#ctx0" brushRef="#br0">11881 6672,'0'-24,"-24"48,-1 1,25 0,-25 25,0-1,0 1,-24 24,24 1,0-1,-24 1,24-1,0 0,0 1,0-26,1 1,24 0,-25-1,25 1,0-25,25-50,-25 0,24-49</inkml:trace>
  <inkml:trace contextRef="#ctx0" brushRef="#br0">11807 6648,'25'24,"-25"1,0 0,25-25,-25 50,24-26,-24 26,25 0,0-1,-25 1,25 0,0 24,-25 0,24 1,-24-1,25 1,-25-26,25 1,-25-1,25-24,-25 0,0 0,0 0,0-1,0 1,0-50,-25 1,0-1,25 0,-25 0,1 0</inkml:trace>
  <inkml:trace contextRef="#ctx0" brushRef="#br0">11609 7218,'24'0,"26"0,-25 0,24 0,1 0,-25 0,24 0,-24 0,0 0,0 0,0 0,-1 0,-48 25</inkml:trace>
  <inkml:trace contextRef="#ctx0" brushRef="#br0">12700 6921,'0'0,"-25"-25,0 50,25-1,0 26,-24 0,24 24,-25 0,0-24,0 24,25-24,-25 0,25-1,-24 1,24-25,0-1,-25 1,25 0,25-50,24 25,-24-25,25 25,-26 0,26 0,0 0,-1 0,1 0,-25 0,-1 0,1 0,0 0,0 0,0 0,-50 0,-50-74,51 49,-1 0</inkml:trace>
  <inkml:trace contextRef="#ctx0" brushRef="#br0">12650 6970,'25'0,"0"0,0 25,24-25,-24 0,0 25,0-25,0 0,-1 0,1 0,0 0,-25 25,-25-1</inkml:trace>
  <inkml:trace contextRef="#ctx0" brushRef="#br0">12576 7243,'25'0,"0"0,24 0,-24 0,25 0,-26 0,26 0,-25 0,24 0,-24 0,0 0,0 0,0 0,-1 0,1 0</inkml:trace>
  <inkml:trace contextRef="#ctx0" brushRef="#br0">13295 6871,'0'0,"0"25,-24-25,-1 0,25 25,0-1,-25 1,25 0,-25 25,25-1,0 1,-25 24,25-24,0 24,25-24,-25-1,0 1,25-25,0 24,-25-24,25 0,-1-25,-24 25,25-25,0 0,0-25,0 25</inkml:trace>
  <inkml:trace contextRef="#ctx0" brushRef="#br0">13618 6945,'-25'25,"25"0,0 0,0 0,0-1,0 26,0 0,0-1,0-24,0 25,0-1,0-24,0 25,0-26,0 1,0 25,25-25,-50-50</inkml:trace>
  <inkml:trace contextRef="#ctx0" brushRef="#br0">13965 7243,'0'25,"0"0,0-1,0 1,0 0,0 25,0-26,0 1,-25 0,25 0,0 0,0-1,0 1</inkml:trace>
  <inkml:trace contextRef="#ctx0" brushRef="#br0">14163 6921,'25'24,"0"-24,0 25,0-25,-25 25,24-25,1 25,0-25,-25 25,25-1,-25 1,-25 0,0 0,0 0,1-1,-1 1,0 0,0-25,0 0,25 25,0-50,25 25,-25-25,25 25,0 0,0 0,-1-25,1 25,0 25,0-25,0 25,0-25,-25 25,0 0,0-1,0 1,0 25,-25-25,0-1,0 1,25 0,-50 0,26 0,-1-25,25 24,-25-24,25-24</inkml:trace>
  <inkml:trace contextRef="#ctx0" brushRef="#br0">14684 6747,'0'25,"25"-1,-25 1,0 0,25 0,-25 0,25 24,0-24,-25 25,24-1,-24 1,25-25,-25 24,25 1,-25 0,-25-1,25 1,-25-1,1 1,-1 0,0-1,0 1,0-1,-24-24</inkml:trace>
  <inkml:trace contextRef="#ctx0" brushRef="#br0">15255 7094,'-25'0,"25"-25,0 50,25-25,0 0,-1 0,1 0,0 0,0 0,0 0,0 0,-1 25,1-25,0 0,0-25,0 25,-1 0,1 0,-50 0,1 0,-1 0,0 0</inkml:trace>
  <inkml:trace contextRef="#ctx0" brushRef="#br0">15230 7293,'25'0,"0"0,-1 0,1 0,25 0,-25 0,0 0,-1 0,1 0,25 0,-25 0,-1-25,1 25,0 0,0 0,0 0,-1 0,-48 0,-1 0,0 0,0 0</inkml:trace>
  <inkml:trace contextRef="#ctx0" brushRef="#br0">6896 9203,'0'-25,"-25"25,0 0,25 25,-25-25,25 49,-25-24,1 25,-1-26,0 26,0 0,0-1,25 1,-24-1,-1 26,25-26,-25 1,25 0,-25-1,25 1,0-1,0 26,0-25,0-1,0 26,0-1,0-24,0 24,0 0,0 1,25-26,-25 26,0-26,0 26,25-26,-25 1,25 0,-25-1,24 1,-24-25,0 24,0-24,25 25,-25-25,0-1,0 1,25 0,-50-50</inkml:trace>
  <inkml:trace contextRef="#ctx0" brushRef="#br0">7590 8830,'0'25,"25"-25,0 0,0 25,-1 0,1 0,0-1,-25 1,25-25,-25 25,0 0,0 0,0 0,-25-1,25 1,-25 0,0 0,1 0,-1-1,0-24,0 25,0-25,1 0,48-25,1 25,0-24,0 24,0 0,-1 0,1 0,0 0,0 24,0 1,-25 0,24 0,-24 0,0-1,-24 1,24 0,-25 0,0 0,25-1,-25 1,0 0,1-25,-1 25,0 0,0-50,25 0</inkml:trace>
  <inkml:trace contextRef="#ctx0" brushRef="#br0">9550 9004,'0'0,"-25"-25,50 0,0 50,-1-25,1 0,0 0,0 25,0 0,-1 0,1 0,-25-1,0 1,0 0,0 0,-25 0,1-1,-1 1,0 0,0-25,0 25,-24 0,24-25,0 0,0 24,1-24,-1 0,0 0,50-24,0 24,24 0,-24 0,25-25,-1 25,-24-25,25 25,-26 0,1 0,25 0,-25 0,-1 0,26 0,-25 0,0 0,-1 0</inkml:trace>
  <inkml:trace contextRef="#ctx0" brushRef="#br0">11063 8855,'25'-25,"-25"50,0 0,0 0,-25 0,25-1,0 1,0 0,0 0,0 25,0-26,0 26,0-25,0 24,0-24,0 0,0 0,0 0,0-1,0 1,0 0,25-50,-50 0,25 1,0-1</inkml:trace>
  <inkml:trace contextRef="#ctx0" brushRef="#br0">7020 10269,'0'0,"25"0,-1 25,1-25,0 0,0 0,0 0,-1 0,1 0,25 0,-25 0,-1 0,1 0</inkml:trace>
  <inkml:trace contextRef="#ctx0" brushRef="#br0">7441 10096,'0'0,"25"0,-25 24,25-24,0 0,0 0,-25 25,24-25,1 0,-25 25,25-25,-25 25,0 0,0-1,0 1,0 0,-25 0,25 0,-25-1,1 1,-1 0,0 0,0 0,0-25,1 24,-1 1,0-25,0 0,50 0,0 0,0 0,-1 0,1 0,0 0,0 0,24 0,-24 0,0 25,0-25,0 0,-1 0,1 0,0 0,-25 25,-25-25,0 0</inkml:trace>
  <inkml:trace contextRef="#ctx0" brushRef="#br0">9029 10319,'25'0,"0"0,-1 0,1 0,25 0,-25 0,-1 0,26 25,-25-25,0 0,-1 0,1 0,0 0,0 24</inkml:trace>
  <inkml:trace contextRef="#ctx0" brushRef="#br0">9500 10120,'0'25,"0"0,0 0,0 0,0-1,0 26,0-25,0 0,0 24,0 1,0-1,0 1,0 0,25-1,-25-24,25 0</inkml:trace>
  <inkml:trace contextRef="#ctx0" brushRef="#br0">11137 10244,'-25'0,"1"25,24 0,0 0,0 0,-25-1,25 26,25-25,-25 0,0-1,24 1,-24 0,25 0,-25 0,25-25,0 0,0 0,0 0,-1 0,1 0,0-25,0 0,-25 0,25 0,-25 1,24-1,-24 0,25 0,-25-24,0 24,0 0,0 0,-25 0,25 1,0-1,-24 0,-1 0,0 25,25-25,-25 25,0 0,1 0,-1 25,0-25,0 25,0-25</inkml:trace>
  <inkml:trace contextRef="#ctx0" brushRef="#br0">7317 11088,'0'24,"25"1,-50-25,25 25,0 0,0 25,0-26,-24 1,24 0,-25 0,25 0,0-1,-25 1,50-25,0 0,-1 0,1 0,0 0,0 0,-25 25,25-25,-25 25,24-25,-24 25,0-1,0 1,-24 0,24 0,-25 0,25-1,-25 1,0 0,0 0,1 0,-1-1,-25-24,25 0,1 0,-1-49,25 24</inkml:trace>
  <inkml:trace contextRef="#ctx0" brushRef="#br0">7293 11162,'24'0,"1"0,0 0,0 0,0 25,-1-25,26 0,-25 0,24 25,-24-25,0 0,25 0,-26 0</inkml:trace>
  <inkml:trace contextRef="#ctx0" brushRef="#br0">9699 11137,'0'0,"-25"0,0 0,0 0,25 25,-25-25,1 25,-1 0,-25 24,25-24,1 0,-1 25,-25-26,25 1,1 0,-1 0,0 0,0-1,50-48,0 24,0 0,24 0,1 0,-25 0,24 0,1 0,-1 0,-24 0,25 0,-25 0,-1 0,1 0,0 0,0 0</inkml:trace>
  <inkml:trace contextRef="#ctx0" brushRef="#br0">9599 11137,'0'25,"0"0,0 0,0 0,0 24,0 1,0-25,0 24,0 1,0-1,0 1,0 0,25-26,-25 26,0-25,25 0,0-25</inkml:trace>
  <inkml:trace contextRef="#ctx0" brushRef="#br0">10840 11112,'24'0,"1"25,0-25,0 0,0 25,-1-25,1 0,-25 25,0 0,0 0,0-1,-25 1,1 25,-1-25,0-25,25 24,-25-24,50 0,-25-24,25 24,-25-25,25 25,-1 0,1 0,0 0,-25 25,25-1,0-24,-25 25,0 0,0 0,0 24,0-24,-25 0,25 25,-25-26,0 1,0 0,1 0,-1 0,0-1,-49-98,74 49</inkml:trace>
  <inkml:trace contextRef="#ctx0" brushRef="#br0">11633 8905,'0'0,"0"-25,25 0,-25 50,25-25,0 25,24 0,-24-1,25 26,-25 0,24 24,-24 1,25 24,-26 0,26 0,-25 0,0 25,24 0,-24 0,-25 1,25-1,-25 0,0 0,0-25,0 25,-25-25,0 0,0 0,1 1,-26-1,0-25,26 26,-26-26,0-24,1 24,-1-49,1 0</inkml:trace>
  <inkml:trace contextRef="#ctx0" brushRef="#br0">12278 9128,'25'0,"0"0,0 0,0-25,-1 25,1 0,0 0,0 0,0 25,-1-25,1 0,-25 25,25-25,0 25,-25 0,25-25,-25 24,0 1,0 0,24 0,-24 0,0-1,0 1,0 0,0 0,0 0,0-1,0 1,0 0,0 0,0 0,0-1,0 1,0 0,0 0,0 0,0-1,0 1,0 0,0 0,0 0,0-1,0 1,0 0,0 0,0 0,0-1,0 1,0 0,0 0,-24-25,-1 0,0 0,0 0,0 0,1 0,-1 0,0 0,0 0,50 0,0 0,0 0,-1 0,1-25,0 25,0 0,0 0,-25-25,24 25,-48 0,-1 0</inkml:trace>
  <inkml:trace contextRef="#ctx0" brushRef="#br0">12526 9823,'-24'0,"24"24,-25 1,0-25,25 25,-25 0,25 0,-25-1,1 1,24 0,-25-25,25 25,25-25,-25 25,24 0,1-25,-25 24,25-24,0 25,0-25,-25 25,24-25,1 25</inkml:trace>
  <inkml:trace contextRef="#ctx0" brushRef="#br0">12973 9376,'0'25,"-25"-25,25 25,0 0,-25-1,25 1,-25 25,1-25,-1 24,25-24,-25 25,0-26,25 26,-25-25,25 0,0-1,-24-24,-1-24</inkml:trace>
  <inkml:trace contextRef="#ctx0" brushRef="#br0">12725 9525,'0'25,"25"0,-1-25,-24 24,25 1,-25 0,25-25,0 25,-25 0,25-25,-25 24,24 1,1 0,-25 0</inkml:trace>
  <inkml:trace contextRef="#ctx0" brushRef="#br0">13047 9376,'25'25,"0"-25,-25 25,25-25,-1 25,1-1,-25 1,25-25,-50 25,25 0,0 0,-25-1,25 1,-24 0,-1 0,0 0,0-1,25 1,0 0,25-25,0-25,0 25,-1 0,1-25,0 25,0 0,-25-24,25 24,0 0,-25-25,24 25,-24 25</inkml:trace>
  <inkml:trace contextRef="#ctx0" brushRef="#br0">14734 9351,'-25'-24,"0"24,1 0,24 24,-25 1,25 0,-25 25,0-1,0 26,1-1,-1 0,0 1,0 24,25 0,-25 1,25-1,0 0,0 0,0 25,0-25,25 1,-25-1,25 0,-25-25,0 26,25-26,0 1,-25-26,24 1,1-1,0-24,-25 25,25-25,0-1,-1 1,-24-50</inkml:trace>
  <inkml:trace contextRef="#ctx0" brushRef="#br0">15304 9227,'0'-24,"25"24,0-25,0 50,0-25,0 24,-1 1,1 0,0 0,-25 0,0-1,0 1,0 0,0 0,0 0,-25-1,0 1,1 0,-1 0,0 0,0-25,0 24,0-24,1-24,48 24,1 0,0-25,0 25,0 0,0-25,-1 25,1 25,0-25,0 25,0-1,-1 1,-24 0,0 0,0 0,-24-1,-1 1,0 0,25 0,-25 0,0-1,1-24,-1 25,0-25,0 25,50-50,-25 0</inkml:trace>
  <inkml:trace contextRef="#ctx0" brushRef="#br0">16991 9302,'0'-25,"25"25,0 0,0 25,-1-25,1 25,0-25,0 24,0 1,-25 0,0 0,0 0,-25-1,25 1,-25 0,0 0,-24 0,24-25,0 24,-25 1,26-25,-1 25,0-25,50-25,0 25,24 0,-24 0,0-25,24 25,-24 0,25 25,-25-25,-1 0,1 0,25 0,-25 0,-1 0,1 25,0-25,0 0</inkml:trace>
  <inkml:trace contextRef="#ctx0" brushRef="#br0">18355 9153,'0'25,"0"0,0-1,0 1,0 0,0 0,0 24,0-24,0 25,0-1,0-24,0 25,0-25,0-1,0 1,0 0,0 0,25-25,-50 0</inkml:trace>
  <inkml:trace contextRef="#ctx0" brushRef="#br0">15379 10418,'-25'0,"0"25,25 0,0-1,0 1,0 0,0 0,0 0,0 24,0-24,0 0,0 0,0-1,0 1,0 0,0-50,25 0</inkml:trace>
  <inkml:trace contextRef="#ctx0" brushRef="#br0">16942 10170,'0'-25,"24"50,1-25,-25 25,25-25,0 25,0-1,-25 1,24 0,1 0,-25 0,25-25,-25 24,-25 1,0 0,1-25,-1 25,0-25,0 25,0-25,1 0,-1 24,50-48,-1 24,1 0,0-25,0 25,0 0,-1 0,1 25,0-25,-25 24,25 1,-25 0,25 0,-50-25,25 25,0-1,0 1,-25-25,0 25,0 0,1 0,24-1,-25-24,0 25,0-50,25 1</inkml:trace>
  <inkml:trace contextRef="#ctx0" brushRef="#br0">18256 10170,'-25'-25,"50"25,0 0,0 0,0 0,-1 25,1-25,0 25,0 0,0-1,-25 1,24 0,-48-25,24 25,0 0,-25-1,0 1,0 0,0 0,1 0,-1-1,0 1,0-25,0 25,1-25,-1 0,50 0,-1 0,1 0,25 0,-25 0,-1 25,1-25,0 0,0 0,0 0,-1 0,1 0,0 0,-50 0</inkml:trace>
  <inkml:trace contextRef="#ctx0" brushRef="#br0">15255 11162,'-25'-25,"25"50,0 0,0 0,-25 24,25-24,-25 25,25-1,-24 1,24-25,0 24,0-24,0 0,24-50,1 25,0 0,0 0,0 0,-1 25,1-25,0 25,-25 0,0-1,0 1,0 0,-25 0,25 0,-25-25,1 24,-1 1,0 0,0 0,0 0,1-25,24-25,-25 0,25 0,0 0</inkml:trace>
  <inkml:trace contextRef="#ctx0" brushRef="#br0">15205 11311,'25'0,"0"0,0 0,24 0,-24 25,0-25,25 0,-1 0,-24 0,25 0,24 0,-24 0,-1-25,1 25</inkml:trace>
  <inkml:trace contextRef="#ctx0" brushRef="#br0">17066 11212,'-25'0,"25"25,0-1,-25 1,0 0,0 0,1 0,-1-1,0 1,0 25,0-50,1 25,-1-25,50 0,-1 0,1 0,0 0,0 0,24 0,-24-25,25 25,-1 0,-24 0,25 0,-25 0,-1 0,1 0,0 0,-50 0</inkml:trace>
  <inkml:trace contextRef="#ctx0" brushRef="#br0">17140 11162,'0'25,"0"0,0 0,0 24,0 1,0-1,0 1,0 0,-25-1,25 1,25-25,-25 24,0-24,25 0</inkml:trace>
  <inkml:trace contextRef="#ctx0" brushRef="#br0">18132 11063,'25'0,"0"25,0-1,-25 1,24 0,-24 0,25 0,-25 0,0-1,0 1,0 0,-25-25,1 25,24 0,-25-25,0 0,0 0,0 0,25-25,25 25,-25-25,25 25,0 0,0 0,24 0,-24 0,0 0,0 25,-25 0,24-25,-24 24,0 1,0 0,0 0,-24 0,24-1,0 1,-25 0,0 25,0-26,0 1,25-50,0 1</inkml:trace>
  <inkml:trace contextRef="#ctx0" brushRef="#br0">18827 9252,'0'-25,"0"1,0 48,25-24,-1 25,-24 0,25 25,25-1,-25 1,-1 24,1-24,0 24,0 1,0 24,-1-25,-24 1,25 24,0-25,-25 26,0-1,0-25,0 25,0 1,0-26,-25 25,25-24,-25-1,1 0,24 1,-25-26,0 26,0-1,0 1,1-26,-1 26,0-26,0-24,0 25,1-25,-1-1</inkml:trace>
  <inkml:trace contextRef="#ctx0" brushRef="#br0">15404 10443,'-25'0</inkml:trace>
  <inkml:trace contextRef="#ctx0" brushRef="#br0">15379 10319,'0'0,"0"-25,-25 25,0 25,-24 24,24-24,0 25,-25-25,26-1,-1 26,0-25,0 0,0-1,25 1,-24-25,-1 25,25 0,25-50,-1 25,1 0,0 0,25 0,-26-25,26 25,-25 0,24 0,1-25,-25 25,0 0,24 0,-24 0,0 0,0 0,0 25,-1-25,-48 0,-1 0,0-25</inkml:trace>
  <inkml:trace contextRef="#ctx0" brushRef="#br0">15404 10294,'0'25,"0"0,-25 24,25-24,0 25,0-1,-25 1,25-1,0 1,0-25,-25 24,25-24,0 0,25 0,-75-25</inkml:trace>
  <inkml:trace contextRef="#ctx0" brushRef="#br0">15577 8954,'0'-24,"0"-1,25 25,-25-25,25 25,0-25,-25 0,25 25,-1-24,1-1,25 25,-25-25,-1 0,1 25,25-25,-25 1,-1 24,26-25,-25 0,24 25,1-25,-25 0,24 25,-24-24,25 24,-1-25,-24 25,25 0,0 0,-26 0,26 0,-25-25,24 25,1 25,-25-25,24 0,1 0,-25 0,24 0,1 0,0 0,-26 0,26 0,0 0,-1 0,1 0,-1 0,1 0,-25 0,24 0,1 0,-25 0,24 0,1 0,-25 0,25 0,-26 0,26 0,0 0,-26 25,1-25,25 0,-25 24,-1-24,1 0,0 25,0-25,0 0,-1 25,1-25,0 25,0-25,-25 25,25-25,-1 24,1 1,0-25,0 25,-50-25,25-25,-25 25,25-25</inkml:trace>
  <inkml:trace contextRef="#ctx0" brushRef="#br0">18107 8483,'0'25,"25"0,-25 0,25-1,-25 1,25 0,0 0,-25 0,24-1,1-24,-25 25,25-25,0 25,-25 0,25-25,-25 25,24-25,-48 24,-1 1,0-25,0 0,0 25,1-25,-26 25,0-25,-24 25,0-1</inkml:trace>
  <inkml:trace contextRef="#ctx0" brushRef="#br0">15751 8508,'-25'0,"0"25,1 0,-1-1,0 1,0 25,0-25,25-1,-24 26,-1-25,25 0,-25-25,25 24,25-24,0 0,-1 0,1 25,25-25,-25 0,-1 0,26 0,-25 0,0 0,24 0,-24 0,25 0,-26 0</inkml:trace>
  <inkml:trace contextRef="#ctx0" brushRef="#br0">17066 5928,'-25'0,"0"0,0 0,25 25,-25 0,1 0,24 0,-25 24,0 1,25-1,-25 1,0 24,25-24,-24 24,-1-24,0 24,25-24,-25 24,25 1,0-26,0 26,0-25,0-1,0 26,0-26,0 1,0-1,25 26,-25-26,25 1,-25 0,25-1,-1 1,1-25,-25 24,25-24,0 0,0 0,-1-1,1 1,0 0,0 0</inkml:trace>
  <inkml:trace contextRef="#ctx0" brushRef="#br0">17909 5631,'-25'0,"0"24,25 26,0-25,0 24,0-24,0 25,0-25,25 24,-25-24,0 0,0 0,0 0</inkml:trace>
  <inkml:trace contextRef="#ctx0" brushRef="#br0">17711 6548,'-25'0,"50"0,-1 0,1 25,0-25,0 0,0 0,-25 25,24-25,1 25,-25 0,0-1,-25 1,25 0,-24 0,-1 0,25-1,-25-24,0 25,0 0,1 0,-1-25,0 25,0-25,0 25,50-50,0 25,0 0,0 0,-1 0,1 0,0 0,0 0,0 0,-1 0,1 0,0 0,-50 0,0 0</inkml:trace>
  <inkml:trace contextRef="#ctx0" brushRef="#br0">17711 7342,'0'-25,"24"1,1 24,0 0,0 0,-25 24,25-24,-1 25,1-25,-25 25,0 0,25-25,-25 25,-25-1,25 1,0 0,-25 0,1 0,-1-25,0 24,0 1,0 0,1-25,-1 0,50 0,-1 0,1-25,0 25,0 0,0-25,-1 25,-24 25,25-25,0 0,-25 25,0 0,0 0,0-1,0 1,-25 0,0 0,25 0,-24-1,-1 1,0-25,25 25,0-50,0 0,0-24</inkml:trace>
  <inkml:trace contextRef="#ctx0" brushRef="#br0">19050 5829,'-25'0,"25"-25,25 0,0 25,0 0,-1 0,1 25,0 0,0 0,-25 0,0 0,0-1,0 1,0 0,-25 0,0 24,0-24,1 0,-1 0,0 0,0-25,25 24,-25-24,25 25,-24-25,48 0,1 0,0 0,0 0,0 0,-1 0,1 0,0 25,0-25,0 0,-25 25,0 0</inkml:trace>
  <inkml:trace contextRef="#ctx0" brushRef="#br0">19075 6697,'0'25,"25"-25,-1 0,1 0,0 0,0 25,0 0,-25-1,0 1,-25-25,25 25,-25 0,0 0,0 0,1-1,-1-24,0 0,50 0,0-24,-1 24,1 0,0 0,0 0,0 0,-1 0,-24 24,25-24,-25 25,0 0,0 0,-25 0,1-1,-1 1,25 0,-25-25,0 25,25 0,-25-25</inkml:trace>
  <inkml:trace contextRef="#ctx0" brushRef="#br0">19273 7342,'-25'0,"25"25,-24-25,-1 25,0 0,25-1,-25 1,0 0,1 0,-1 24,0-24,0 25,0-25,1-1,-1 1,0 0,50-25,0-25,-1 25,1 0,0 0,0 0,0-25,-1 25,26 0,-25 0,0 0,24-24,-24 24,0 0,0 0,-1 0,1 0,0 0,-50 0,0 0,1-25</inkml:trace>
  <inkml:trace contextRef="#ctx0" brushRef="#br0">19273 7367,'0'25,"0"0,0-1,0 1,0 0,0 0,0 0,0 24,0-24,0 0,0 24,0-24,0 0,25 0,-25 0,0-1,-50-73,50 24</inkml:trace>
  <inkml:trace contextRef="#ctx0" brushRef="#br0">20389 5631,'0'-25,"0"0,25 25,0 0,0 25,0-25,-25 25,24-25,-24 24,25-24,-25 25,0 0,0 0,-25 0,25-1,-24 1,-1 0,0 0,0 0,0 0,1-1,48-48,1 24,0 0,0 0,0 24,-1-24,1 25,0 0,-25 0,25 0,-25-1,-25 1,25 0,-25 0,25 0,-25-1,1-24,24 25,-25 0,0-25,0 25</inkml:trace>
  <inkml:trace contextRef="#ctx0" brushRef="#br0">20513 6499,'-24'0,"24"25,-25-1,0 1,25 25,-25-25,0-1,1 26,-1-25,0 0,0-1,0 1,1 0,-1 0,25-50,25 25,-1 0,1 0,0 0,0-25,0 25,-1 0,26 0,-25 0,0 0,-1-25,1 25,25 25,-25-25,-1 0,1 0,-25 25,-25-50,1 25,-1 0</inkml:trace>
  <inkml:trace contextRef="#ctx0" brushRef="#br0">20538 6499,'-25'0,"25"25,-24-1,24 1,24 25,-24-25,0 24,0-24,0 25,0-26,0 26,0-25,0 0,0 0,0 24,0-24,-24 25,24-26,-25-48,25 48,0 1</inkml:trace>
  <inkml:trace contextRef="#ctx0" brushRef="#br0">20464 7293,'-25'24,"25"1,0 0,0 0,0 0,-25-1,25 1,0 0,0 25,-25-26,25 1,0 0,25 0,-25 0,25-25,-25 24,25-24,0 0,-25 25,-25 0,0 0,0 0,0-1,25 1,-24-25,-1 25,-25-25,50 25,-25-25,1 0,24-25,-25 0,25-24,-25 24</inkml:trace>
  <inkml:trace contextRef="#ctx0" brushRef="#br0">20414 7367,'25'0,"0"0,0-25,-1 25,26 0,-25-25,0 25,-1-24,1 24,0-25,0 25,0 0,-25-25,25 25,-1 0,-24-25</inkml:trace>
  <inkml:trace contextRef="#ctx0" brushRef="#br0">21010 5457,'0'25,"0"0,24-1,1 26,0-25,0 24,0-24,-1 25,1-1,0 1,0 0,24-1,-24 1,0 0,0 24,0-24,-25 24,24-24,1 24,-25-24,0 24,25 0,-25 1,-25 24,25-25,-25-24,1 25,24 24,-25-25,0 1,-25-1,26 25,-1-24,0-1,-25 0,26-24,-1 24,25-24,-25 0,0-26,0 26,25-25,-24-25</inkml:trace>
  <inkml:trace contextRef="#ctx0" brushRef="#br0">1265 12254,'25'0,"0"0,-1 0,1 0,0 0,0 0,-25 24,25-24,-1 0,-24 25,0 0,0 0,0 0,0-1,-24 1,24 0,-25 0,0 0,0-1,0 1,1 0,-1-25,0 25,0-25,0 0,50-25,0 25,0-25,0 25,-1 0,1 0,0 0,0 0,0 25,-1-25,1 25,-25 0,25-25,-25 24,-25 1,25 0,0 0,-25 0,1-25,24 24,-25 1,0 0,0-25,25 25,-25-25,25-25,0 0</inkml:trace>
  <inkml:trace contextRef="#ctx0" brushRef="#br0">1761 12774,'0'25,"25"0,-25 0,25-25,-75-25</inkml:trace>
  <inkml:trace contextRef="#ctx0" brushRef="#br0">3497 12551,'0'-25,"-24"1,-1 48,0 1,0-25,25 25,-25 0,1 0,-1-1,0 1,0 0,0 25,25-26,-24 26,-1 0,0-26,25 26,0-25,0 0,0-1,0 1,0 25,0-25,25 24,-25-24,0 25,25-25,-25-1,24 1,1-25,0 25,0 0,0-25,-25 25,24-25,1 0,0 0,0 0,0 0,-1-25,1 0,0 0,0 0,0 1,-1-1,-24 0,25-25,-25 25,25-24,-25-1,25 1,-25-1,0 0,0 1,0-1,-25 1,25-1,-25 25,25-24,-25 24,1 0,-1 0,0 0,0 1,0 24,1 0,-1 0,0 0,0 24,0-24,25 25,-24-25,-1 25,25 0,-25 0,25-1,0 1,0 0</inkml:trace>
  <inkml:trace contextRef="#ctx0" brushRef="#br0">3398 12874,'25'24,"0"-24,0 25,-1 0,1 0,0-25,25 25,-26-1,1 1,0 0,0 0,0 0,0-1,-1-24,1 25,-25 0,25 0,0 0,0-25,-25 25,0-50,-25 0,0 25</inkml:trace>
  <inkml:trace contextRef="#ctx0" brushRef="#br0">4266 12849,'-24'-25,"48"25,1 0,0 0,0 0,0 25,-1-25,1 0,0-25,0 25,0 0,-1 0,1 0,-25-25,25 25,0 0,-50 0,0 25</inkml:trace>
  <inkml:trace contextRef="#ctx0" brushRef="#br0">4242 13047,'24'0,"1"0,0 0,0 0,0 0,-1 0,1 0,25-25,-25 25,-1 0,1 0,25 0,-25 0,-1 0,1 0,0 25,-50-25,0 0</inkml:trace>
  <inkml:trace contextRef="#ctx0" brushRef="#br0">5283 12551,'-24'0,"-1"0,25 25,-25-25,25 25,-25-25,25 25,-25-1,25 1,-24 25,24-25,-25-1,25 26,-25 0,25-26,0 26,0 0,0-26,0 1,0 0,25 25,-25-26,0 1,25-25,-25 25,0 0,24-25,-24 25,25 0,0-25,0 0,0 24</inkml:trace>
  <inkml:trace contextRef="#ctx0" brushRef="#br0">5755 12675,'24'25,"-24"0,-24 0,24-1,0 26,-25 0,25-26,-25 26,0 0,25-26,-25 26,1-25,-1 0,25-1,-25 1,0 0,25 0,-25-25,1 0,-1 0,0 0,25-25,-25 0,0 0,25 1,-24-26,-1 25,25 0,0 1,0-1,0 0,0 0,25 25,-25-25,24 25,1 0,-25-24,25 24,0 24,0-24,-1 0,1 25,0-25,0 25,-25 0,25-25,-1 25,1-1,0 1,-25 0,25 0,-25 0,25-25,-25 24,0 1,0-50,0 1</inkml:trace>
  <inkml:trace contextRef="#ctx0" brushRef="#br0">6028 12973,'0'25,"0"-1,0 1,-25 0,25 25,0-26,0 1,0 0,0 0,0 0,0 0,25-25,-25-25,0 0,-25 0</inkml:trace>
  <inkml:trace contextRef="#ctx0" brushRef="#br0">7441 12675,'0'25,"0"0,0 24,0-24,-24 25,24-25,-25 24,0 1,25-1,-25-24,0 25,1-25,24-1,-25 1,0 0,0 0,0-25,1 0,-1 0,0 0,0-25,0 0,25 0,-24 1,-1-1,25-25,0 25,0 1,0-1,0 0,0 0,25 25,-25-25,24 25,1 0,0 0,0 25,0-25,-1 25,1-25,0 25,0 0,0-25,-1 24,1 1,0 0,0 0,0 0,-1-25</inkml:trace>
  <inkml:trace contextRef="#ctx0" brushRef="#br0">7615 12998,'25'0,"-25"24,25-24,-1 0,-24 25,25-25,-25 25,0 0,-25 0,25-1,-24-24,24 25,-25 0,0 0,0 0,0-25,1 25,-1-50,50 25,-1 0,1 0,0 0,0 0,0 0,-1 0,1 0,0 0,0 0,0 0</inkml:trace>
  <inkml:trace contextRef="#ctx0" brushRef="#br0">7863 12973,'25'0,"0"0,-1 25,1-25,0 0,0 0,0 0,0 0,-1 0,1 0,0 0,0 0,-50 24,0-24</inkml:trace>
  <inkml:trace contextRef="#ctx0" brushRef="#br0">8682 12675,'0'-25,"24"50,-24 0,0 0,0 24,-24-24,24 25,-25-1,0 1,0 0,25-1,-25-24,1 25,-1-26,0 1,0 0,0-25,1 0,-1 0,0-25,0 0,25 1,-25-1,25 0,0 0,0 0,0 1,25-1,0 0,0 25,0 0,-1 25,1-25,0 0,0 25,0-1,-1 1,1 0,0 0,0 0,0-25,-25 24,24-24,-24 25,25-25,-74-49,49 24,24 0</inkml:trace>
  <inkml:trace contextRef="#ctx0" brushRef="#br0">8979 12948,'0'25,"0"0,0-1,-25 1,25 0,0 0,0 24,0-24,-24 25,24-25,0 0,0-1,0 1,24-25,-24 25,0-50,0 0,-24 1</inkml:trace>
  <inkml:trace contextRef="#ctx0" brushRef="#br0">10294 12725,'25'0,"0"25,-1-25,-24 24,25-24,-25 25,25-25,0 0,-25 25,25 0,-25 0,0-1,-25 1,0 0,25 0,-25 0,0-1,1 1,-1 0,0 0,0 0,0-25,1 24,-1-24,0 25,0-25,0 0,1 25,-1-25,0 0,50 0,0 0,-1 0,1 0,0 0,25 0,-26 0,1 0,25 0,-25 0,24-25,-24 25,0 0,0 0,-1 0,1 0,0 0,-50-25,25 1</inkml:trace>
  <inkml:trace contextRef="#ctx0" brushRef="#br0">11162 12601,'25'25,"-25"24,0-24,0 0,-25 24,25 1,-25 0,25-1,-25 1,1-25,-1 24,0 1,0-25,0-1,1 1,-1 0,0 0,0-25,0-25,1 0,-1 0,25 1,-25-1,25-25,0 25,0 1,0-1,25 0,-25 0,25 0,-1 25,1 0,0 0,0 0,0 25,-1 0,1-25,0 25,0 0,0-1,-1-24,-24 25,25-25,0 0,-25 25,25-25</inkml:trace>
  <inkml:trace contextRef="#ctx0" brushRef="#br0">11361 12923,'24'0,"-24"25,25 0,-25 0,25-25,-25 24,25 1,-25 0,-25 0,0-25,25 25,-25-1,1-24,-1 0,0 0,25-24,25 24,0 0,-1 0,1 0,0 0,0 0,-25 24,25 1,-25 0,0 0,0 0,0 0,-25-1,0-24,25 25,-25 0,0-25,1 25,-1-25,0 0,0-25,25 0</inkml:trace>
  <inkml:trace contextRef="#ctx0" brushRef="#br0">11757 12502,'25'0,"-25"24,25-24,0 25,0-25,-1 25,1 0,0 24,0-24,0 25,-1-25,-24 24,25 1,-25-25,25 24,-25 1,0-1,-25-24,25 25,-25-25,25 24,-24 1,-1 0,0-26,-25 26,26-25,-1 0</inkml:trace>
  <inkml:trace contextRef="#ctx0" brushRef="#br0">12477 12824,'25'25,"-1"-25,26 0,-25 0,0 0,-1 0,1 0,0 0,0 0,0 0,-1 0,1 0,0 0,-25-25,-25 25,25 25,-25-25,1 0,-1 0</inkml:trace>
  <inkml:trace contextRef="#ctx0" brushRef="#br0">12477 12998,'25'0,"-1"24,1-24,0 0,0 0,0 0,-1 0,1 0,0-24,25 24,-26 0,1 0,0 0,0 0,0 0,-1 0,1 0,-50 0,1 24</inkml:trace>
  <inkml:trace contextRef="#ctx0" brushRef="#br0">13618 12551,'-25'0,"0"0,25 25,-25 0,25 0,0-1,-24 26,-1 0,25-1,0 1,0-1,-25-24,25 25,0-1,0 1,25-25,-25 0,0-1,25 1,-1 0,1-25,0 25,0-25,0 0,-1 0</inkml:trace>
  <inkml:trace contextRef="#ctx0" brushRef="#br0">14387 12551,'0'25,"0"0,-25 0,25 24,0-24,0 25,0-1,-25 1,25-25,0 24,-25-24,25 0,-25 24,25-24,-24 0,-1 0,0 0,0-25,0 0,1-25,-1 25,0-25,0 0,0 0,1 1,24-1,0 0,-25 0,25 0,0 1,25-1,-1 25,1 0,-25-25,25 25,0 0,0 25,-1-25,-24 25,25-25,0 24,0-24,0 25,-1-25,-24 25,25 0,-25 0,25-25</inkml:trace>
  <inkml:trace contextRef="#ctx0" brushRef="#br0">14610 12923,'0'25,"0"0,0 0,0-1,0 1,0 0,0 0,0 0,0-1,0 1,25 0,-25-50</inkml:trace>
  <inkml:trace contextRef="#ctx0" brushRef="#br0">15949 12526,'25'25,"-25"0,-25 0,25 0,0 24,0-24,-24 0,24 24,-25-24,25 25,-25-25,0 24,0-24,25 0,-24 0,-1-25,0 24,0-24,0 0,1 0,-1 0,25-24,-25 24,0-25,0 0,25 0,0 0,0 1,0-1,0 0,0 0,25 25,0 0,0 0,0 0,-1 0,1 25,0-25,0 25,0-25,-1 25,1-1,0 1,0 0,-25 0,25-25,-25 25</inkml:trace>
  <inkml:trace contextRef="#ctx0" brushRef="#br0">16148 12923,'0'0,"25"0,-1 0,-24 25,25 0,-25 0,0-1,-25-24,25 25,-24 0,-1-25,0 25,25 0,-25-25,25 24,-25-24,25 25,25-25,0 0,0-25,0 25,-1 0,1 0,0 0,0 0,0 0,-25-24,24 24</inkml:trace>
  <inkml:trace contextRef="#ctx0" brushRef="#br0">17562 12576,'0'25,"0"0,0-1,0 1,0 0,-25 0,25 0,-25 24,0-24,25 25,-25-26,1 1,-1 0,0 0,0 0,0-1,1-24,-1 0,0-24,0 24,0-25,25 0,-24 25,24-25,0 0,0 1,0-1,0 0,24 25,1 0,0-25,0 50,0-25,-1 0,1 0,0 25,0-25,0 25,-1-25,1 0,0 24,0-24,0 25,0-25,-50-25</inkml:trace>
  <inkml:trace contextRef="#ctx0" brushRef="#br0">17735 12799,'25'25,"0"0,-25 0,0-1,-25 1,0 0,1 0,-1-25,50 0,-1-25,1 25,0 25,0-25,-25 25,25-1,-25 1,0 0,-25-25,25 25,0 0,-25-1,25 1,-25-25,0 25,25 0,-24-25,-1 0</inkml:trace>
  <inkml:trace contextRef="#ctx0" brushRef="#br0">18207 12427,'24'0,"-24"25,25-25,0 25,0 0,0-1,-1 1,1 25,0-25,0 24,-25 1,25-25,-25 24,24 1,-24-25,-24 24,24 1,-25-1,0 1,0 0,-24-26,24 26,-25-25</inkml:trace>
  <inkml:trace contextRef="#ctx0" brushRef="#br0">19546 11509,'-25'0,"0"0,25 25,-24-25,-1 25,0 0,25 0,-25-25,0 49,25-24,-24 0,-1 24,0-24,25 0,-25 25,0-26,1 26,-1 0,0-26,25 26,-25 0,0-26,25 26,-24 0,24-1,-25 1,25 0,-25-1,25 1,-25-1,25 1,-25 0,25-26,0 26,0 24,-24-24,24 0,0-1,0 1,0-1,-25 26,25-26,25 26,-25-25,0-1,0 1,0-1,0 26,24-26,-24 1,25 0,-25-26,25 26,-25 0,25-26,-25 1,25 0,-1 25,1-26,-74-48,73 48</inkml:trace>
  <inkml:trace contextRef="#ctx0" brushRef="#br0">22547 11708,'0'-25,"25"25,-25 25,25-25,-25 25,0-1,25 1,-25 0,25 0,-1 0,-24-1,25 1,-25 0,25 0,-25 0,25-1,-25 1,0 0,25 0,-25 0,25-1,-25 1,0 0,24 0,-24 0,0 0,0-1,25 1,-25 0,0 0,0 0,0-1,0 1,0 0,0 0,25 0,-25-1,0 1,0 0,0 0,0 0,0-1,0 1,0 0,0 0,0 0,0-1,0 1,0 0,0 0,0 0,-25-1,25 1,0 0,0 0,0 0,0-1,0 1,0 0,0 0,0 0,0-1,0 1,0 0,0 0,0 0,0 0,0-1,-25 1,25 0,0 0,0 0,0-1,0 1,-24 0,24 0,0 0,0-1,0 1,-25-25,25 25,0 0,0 0,0-1,0 1,-25 0,25 0,0 0,-25-1,25 1,0 0,0 0,-25-25,25 25,0-1,-25-24,25 25,0 0,-24-25,24 25,0 0,-25-25,25 24,0 1,-25-25,25 25,-25 0,25-50,-25 25</inkml:trace>
  <inkml:trace contextRef="#ctx0" brushRef="#br0">23118 13816,'25'25,"0"-25,-25 25,24-25,-24 25,0-1,0 1,-24 0,24 0,-25-25,25 25,-25-25,0 0,25 24,-25-24,25-24,25 24,0 0,0 0,0 24,-1 1,-24 0,-24 0,24 0,-25-1,0 1,25 0,-25-25,0-50</inkml:trace>
  <inkml:trace contextRef="#ctx0" brushRef="#br0">23515 13891,'-25'24,"0"1,25 0,-25 0,25 0,-24-25,24 24,-25 1,25 0,-25 0,0 0,25-1,-49-48</inkml:trace>
  <inkml:trace contextRef="#ctx0" brushRef="#br0">23341 13866,'25'0,"-25"25,25-25,-25 24,25 1,-1 0,1 0,-25 0,25-25,-25 24,0 1</inkml:trace>
  <inkml:trace contextRef="#ctx0" brushRef="#br0">23664 13841,'24'0,"1"0,0 0,-25 25,25 0,-25-1,-25 1,25 0,-25 0,0 0,25-1,25 1,-25 0,25-25,-25 25,0 0,-25-1,25 1,-25 0,25 0,-24 0,-1-75</inkml:trace>
  <inkml:trace contextRef="#ctx0" brushRef="#br0">5655 13692,'0'25,"-24"-25,24-25,24 50,-48-25,-1 0,25-25,25 25,-1 0</inkml:trace>
  <inkml:trace contextRef="#ctx0" brushRef="#br0">19819 11534,'0'-25,"0"1,0-1,0 50,0-1,0 1,0 25,0-1,0 1,-25-25,25 24,0-24,0 25,0-25,0-1,0 1,0 0,0 0,0 0</inkml:trace>
  <inkml:trace contextRef="#ctx0" brushRef="#br0">19745 12675,'-25'0,"0"50,0-25,25-1,-25 1,25 25,0-25,0-1,0 26,0-25,25-25,-25 25,25-25,-25 24,25-24,0 0,-1 0,1-24,0-1,0-25,0 25,-25-24,24 24,-24 0,0-24,0 24,0 0,0 0,-24 0,24 1,-25-1,0 25,25-25,-25 25,0 25,1-25,-1 25,0-1,0 26,0-25,25 24,-24 1</inkml:trace>
  <inkml:trace contextRef="#ctx0" brushRef="#br0">19645 13667,'0'-24,"-24"24,24 24,-25 1,25 0,0 0,0 0,-25-1,25 1,0 0,0 0,0 0,25-1,-25 26,25-25,-1 0,-24-1,25-24,0 0,-25 25,25-25,0-25,-1 25,-24-24,25-1,0 0,0-25,-25 26,25-26,-25 25,0-24,0-1,0 25,0-24,-25 24,25-25,-25 25,0 1,0 24,1 0,-1 24,0-24,0 50,0-25,1 0,24-1</inkml:trace>
  <inkml:trace contextRef="#ctx0" brushRef="#br0">20588 11757,'-25'0,"0"0,25-24,25 24,0 0,0 0,-1 0,1 0,0 0,25 0,-25 0,-1 0,1 0,0 0,0 0,-50 24</inkml:trace>
  <inkml:trace contextRef="#ctx0" brushRef="#br0">21010 11460,'-25'0,"25"25,0-1,0 1,0 0,0 0,0 24,0-24,0 25,0-1,0-24,0 25,0-1,0-24,0 0,0 0,0 0,0-1,0 1,0 0,0 0,0 0,0-1,0 1</inkml:trace>
  <inkml:trace contextRef="#ctx0" brushRef="#br0">20762 12551,'0'25,"24"-25,-24 25,0 0,0 24,0-24,-24 25,24-26,0 1,0 0,0 0,0 0,0-1,0 1,0 0,0 0,24 0,-24-1</inkml:trace>
  <inkml:trace contextRef="#ctx0" brushRef="#br0">20687 13643,'0'0,"-25"0,0 24,25 1,0 0,0 0,0 0,0-1,0 1,0 0,0 25,0-26,0 1,25-25,-25 25,25 0,0-25,-25 25,25-25,0 0,-1-25,1 25,0-25,0 0,-25 0,25 1,-1-1,-24 0,25-25,-25 26,0-26,0 25,0-24,0 24,-25 0,25 0,-24 0,-1 1,25-1,-25 25,0-25,0 25,1 0,-1 25,0-25,0 25,0-1,0 1,25 0,-24 0,24 0</inkml:trace>
  <inkml:trace contextRef="#ctx0" brushRef="#br0">12452 14486,'-25'-25,"50"50,0-25,0 0,-1 0,1 0,0 0,0 0,0 0,-1 0,1 0,-25-25,25 25,0 0,0 0,-1 0,-48 0,-1 0,0 0</inkml:trace>
  <inkml:trace contextRef="#ctx0" brushRef="#br0">12402 14684,'25'0,"0"0,0 0,0 0,-1 25,26-25,-25 0,0 0,-1 0,1-25,0 25,0 0,0 0,-1 0,1 0,0 0,0 25,-50-25,25-25</inkml:trace>
  <inkml:trace contextRef="#ctx0" brushRef="#br0">13990 14287,'0'-24,"0"-1,0 50,0-1,0 1,0 25,0 0,0-1,0 1,0 24,0-24,0 24,-25 1,25-26,0 26,0-1,0-24,0-1,0 1,0-25,0 24,0-24,0 0,0-50,0 0,0-24,0 24,0-25,0 1,0-1,0-24,0 24</inkml:trace>
  <inkml:trace contextRef="#ctx0" brushRef="#br0">13940 14287,'0'0,"0"-24,0-1,0 0,0 0,25 0,0 25,0 0,-1 0,1 0,0 0,0 0,0 0,-1 25,1-25,0 0,0 25,0-25,-25 25,24-25,-24 25,25-25,-25 24,0 1,25 0,-50 0,25 0,0 0,0-1,0 1,-25 25,25-25,-24-1,-1 26,25-25,-25 0,0-25,0 24,25 1,-24-25,-1 25,0-25,0 0,0 0,1 0,-1 0,25-25,0 0,0 1</inkml:trace>
  <inkml:trace contextRef="#ctx0" brushRef="#br0">15032 14287,'0'-24,"-25"24,25 24,0 1,0 25,0-25,0 24,0 26,0-26,0 1,0 24,0 1,0-26,0 1,0 0,0-1,0-24,0 0,0 24,0-24,0-50,0 1,0-26,0 25,0-24,0-1</inkml:trace>
  <inkml:trace contextRef="#ctx0" brushRef="#br0">15007 14337,'0'0,"0"-25,0 0,25 25,-1 0,1 0,0 0,0 0,0 0,-1 25,1-25,0 0,0 25,0-25,-1 25,1 0,-25 0,0-1,0 1,-25 0,25 25,-24-26,-1 1,0 25,0-25,0-1,1 1,-1-25,0 25,0-25,25 25,-25-25,1 0,-1 0,25-25,25 0,24 0,-24 25,0 0,0 0,24-24,-24 24,0 0,24 24,-24-24,0 25,0-25,0 25,0 0,-1 0,-24-1,0 1,0 0,-24 25,24-26,-25 1,0 25,-25-1,25-24,1 0,-1 0,-25 0,25-25,25 24,-24-24,-1 0,0 0,0 0,25-24,-25 24,1-75,-1 50,25-24</inkml:trace>
  <inkml:trace contextRef="#ctx0" brushRef="#br0">12650 13915,'0'25,"-24"-25,24 25,0 0,-25 0,0-1,25 1,-25 0,0 0,1 0,24-1,-25 1,0 0,0 0,0 0,50-25,0-25,0 25,0 0,24 0,-24 0,0 0,24-25,-24 25,0 0,0 0,0 0,-1 0,1 0,-50 0,1 0,-1-25,0 25,25-25,-25 1,25-1,-25 0,1-25,24 26,-25-1,25 0,0 0</inkml:trace>
  <inkml:trace contextRef="#ctx0" brushRef="#br0">2853 16098,'0'-25,"0"1,-25-1,0 25,0 25,0-1,1 1,-1 0,0 0,0 24,0-24,0 25,1-1,-1-24,25 25,-25 0,25-26,-25 26,25-25,25 24,-25-24,0 0,25 0,0 0,-25-1,24 1,1 0,0-25,0 25,25-25,-26 0,1 0,0 0,0-25,24 0,-24 0,0 1,0-1,0-25,-1 1,-24-1,25 0,-25 1,0 24,0-25,0 1,0 24,-25-25,25 1,-24 24,-1 0,0 0,0 0,0 1,1 24,-1-25,0 25,0 25,0-1,1-24,-1 25,25 25,-25-25,25-1,0 1,0 0,-25 0,25 0,25-1</inkml:trace>
  <inkml:trace contextRef="#ctx0" brushRef="#br0">2803 16470,'25'25,"0"-25,-1 25,1 0,0-25,25 25,-26-1,26 1,0-25,-26 25,26 0,-25-25,0 25,-1-25,1 24,0 1,-50-50,0 1,1-1,-1 0</inkml:trace>
  <inkml:trace contextRef="#ctx0" brushRef="#br0">2952 15577,'25'0,"-1"0,1 0,0 0,0 0,0 0,24 0,-24 0,0 0,0 0,-1 0,1 0,0 0,0 0,0 25,-50-25,0 25</inkml:trace>
  <inkml:trace contextRef="#ctx0" brushRef="#br0">3175 15627,'-25'0,"50"25,-25 0,0-1,0 1,0 0,0 0,0 24,0-24,0 0,0 25,0-26,0 1,0 0,0 0,0-50,0 0,0 0</inkml:trace>
  <inkml:trace contextRef="#ctx0" brushRef="#br0">3696 15974,'0'-25,"-25"50,25 0,-25 25,25-26,-25 51,25-26,-24 1,-1 24,25 1,-25-25,0 24,25-24,-25-1,25-24,0 0,-24 0,24-1,0 1,24-25,-24-49,-24-1,48 0</inkml:trace>
  <inkml:trace contextRef="#ctx0" brushRef="#br0">3721 15974,'0'-25,"25"50,-25 0,24 0,-24 24,25-24,-25 25,25-1,-25 1,25 24,0-24,-25 25,24-26,-24 26,0-26,25 1,-25-25,25-1,-25 1,0 0,0 0,0 0,0-50,-25 25,0-25,1 0,-1-24</inkml:trace>
  <inkml:trace contextRef="#ctx0" brushRef="#br0">3522 16470,'25'0,"0"0,0-24,-1 24,1 0,25 0,-25-25,24 25,-24 0,25-25,-25 25,-1 0,1 0</inkml:trace>
  <inkml:trace contextRef="#ctx0" brushRef="#br0">4266 16049,'-24'-25,"24"0,-25 25,0 25,25 0,0-1,-25 26,25-25,0 49,-25-24,25-1,0 26,0-25,25 24,-25-24,25-1,-25 1,25-25,0-1,-1 1,1 0,0 0,0-25,0 0,-1-25,1 25,0-25,0 0,-25 1,25-26,-1 0,-24 1,25-1,-25 1,0 24,0-25,0 0,0 1,0-1,0 1,-25-1,1 0,24 26,-25-26,0 25,0 0,0 25,25-24,-24 24,-1 0,0 0,0 24,0-24,1 25,-1 0,0 0,25 0,0-1,-25 1,50 0,-25 25,0-26,0 1</inkml:trace>
  <inkml:trace contextRef="#ctx0" brushRef="#br0">4266 16321,'0'25,"25"-25,-25 25,25-25,0 0,0 25,-1 0,26-25,-25 25,0-1,24 1,-24 0,0-25,0 25,-1 0,1-1,0 1,-25 0,25-25,-25 25,-25-50,0 0,0 25,1-25</inkml:trace>
  <inkml:trace contextRef="#ctx0" brushRef="#br0">5011 16123,'24'0,"1"0,0 0,0 0,24 0,-24 25,0-25,0 0,0 0,-1 0,1 0,0-25,0 25,-50 0,0-25</inkml:trace>
  <inkml:trace contextRef="#ctx0" brushRef="#br0">4961 16321,'25'25,"0"-25,-1 0,1 0,25 0,-25 0,24 0,1 0,-25 0,24 0,1 0,-25-25,-1 25,1 0,0 0,0 0,-75-24,25 24</inkml:trace>
  <inkml:trace contextRef="#ctx0" brushRef="#br0">6052 15801,'-24'-25,"-1"25,0 0,0 0,0 25,25-1,-24 1,-1 0,25 0,-25 24,25-24,-25 25,25-1,0 26,0-26,0 26,0-26,0 1,25 0,-25-1,25-24,-25 25,25-25,-1-1,1 1,0-25,25 25,-75-99,50 74,-1-25</inkml:trace>
  <inkml:trace contextRef="#ctx0" brushRef="#br0">6325 15949,'0'-24,"0"-1,0 50,0-1,0 1,0 0,0 25,0-1,0 26,0-1,0 0,0 1,0-1,0 1,-25-1,25-24,0-1,25-24,-25 0,0 0,0 0,0-1,25-48,-25-1,0 0,0-25,-25 1,25-26,0 26,0-26,0 1</inkml:trace>
  <inkml:trace contextRef="#ctx0" brushRef="#br0">6276 15974,'-25'-25,"25"1,0-1,25 25,-1 0,1 0,0 0,0 0,0 0,-1 25,26-1,-25-24,0 25,-1 0,-24 0,25 0,-25-1,-25 1,25 25,-24-25,24-1,-25 1,-25 0,25 0,1 0,-1-1,0-24,0 25,0-25,1 0,-1-74,50 49</inkml:trace>
  <inkml:trace contextRef="#ctx0" brushRef="#br0">6722 15949,'0'25,"0"0,0 0,0 0,0-1,-25 26,25 0,0-1,0 26,0-26,0 1,0 0,0-1,0-24,0 25,0-26,0-48,0-1,0-25,0 25</inkml:trace>
  <inkml:trace contextRef="#ctx0" brushRef="#br0">6697 15974,'0'-25,"0"1,25 48,0 1,0-25,-1 25,1 0,0 0,0-1,0-24,-25 25,25 0,-25 0,0 0,-25-25,25 24,-25 1,25 0,-25-25,0 25,0 0,1-25,-1 24,0-24,0 0,0 0,1-24,48 24,1-25,0 25,0-25,0 25,24 0,-24 0,0 0,25 0,-26 0,1 25,0-25,-25 25,25-25,-25 24,25 1,-25 0,0 0,0 0,-25 0,25-1,-25 1,0 0,25 25,-25-26,1-24,-1 25,0 0,0-25,0 0,25 25,-25-50,1 25,24-25</inkml:trace>
  <inkml:trace contextRef="#ctx0" brushRef="#br0">7069 15801,'25'24,"0"-24,0 25,-25 0,25-25,-1 25,1 0,-25-1,25 1,0 25,0-25,-25-1,24 26,-24 0,25-1,-25-24,0 25,-25-26,25 26,-24-25,24 25,-25-26,0 26,0-25,25 0,-25-1,1-24,-1 0,0 0</inkml:trace>
  <inkml:trace contextRef="#ctx0" brushRef="#br0">7392 15478,'25'0,"-1"0,1 0,0 25,0-25,0 0,-1 0,1 0,0 0,0 0,0 0,-50 0,0 0</inkml:trace>
  <inkml:trace contextRef="#ctx0" brushRef="#br0">7541 15503,'0'25,"0"0,0-1,0 1,0 25,0-25,0-1,0 26,0 0,0-26,0 1,0 0,0 0,0 0,24-25,-24 24</inkml:trace>
  <inkml:trace contextRef="#ctx0" brushRef="#br0">8260 15825,'-25'0,"25"25,-25 0,25 0,-24 0,-1 24,0-24,0 49,0-24,1 0,-1 24,0 0,0-24,0 25,25-26,-25-24,25 25,-24-26,24 1,0 0,24-25,-24-25,25-24,-25-1,25 0</inkml:trace>
  <inkml:trace contextRef="#ctx0" brushRef="#br0">8235 15825,'0'25,"25"0,-25 0,0 0,25-1,-25 26,25 0,-25-1,24 1,-24-1,25 1,-25 0,25-1,-25 1,0-25,25 24,-25-24,0 0,0 0,25 0,-50-50,0 25,25-25,-25 0</inkml:trace>
  <inkml:trace contextRef="#ctx0" brushRef="#br0">8086 16272,'25'0,"0"0,0 0,24 0,-24 0,0 0,0 0,0-25,24 25,-24 0,0-25,0 25</inkml:trace>
  <inkml:trace contextRef="#ctx0" brushRef="#br0">8979 15776,'0'0,"-25"0,1 0,-1 0,0 25,0-1,25 1,-25 0,1 25,24 24,-25-24,25 24,0 0,0-24,0 24,0-24,0 25,0-26,25 1,-25-1,24-24,1 0,0 0,0 0,0-1,-1-24,26 0,-25 0,25-24,-26 24</inkml:trace>
  <inkml:trace contextRef="#ctx0" brushRef="#br0">9451 15925,'0'24,"0"1,0 25,-25-1,25 1,0 0,0 24,0 0,0 1,0-1,0-24,-25 24,25-24,0-25,25 24,-25-24,0 0,0 0,0 0,0-50,0 0,25 0,-25 0,0-24,0-1,0-24</inkml:trace>
  <inkml:trace contextRef="#ctx0" brushRef="#br0">9401 15925,'0'0,"0"-25,0 0,25 0,0 0,-1 25,1 0,25 0,-25 25,-1-25,1 25,0-25,0 25,0 0,-1-1,-24 1,25 0,-25 0,0 24,-25-24,25 0,-24 25,24-26,-25 1,-25 0,25 25,1-26,-1 1,0-25,0 0,0 0,1 0,-1-25</inkml:trace>
  <inkml:trace contextRef="#ctx0" brushRef="#br0">10145 15875,'0'0,"0"-25,0 0,-25 50,25 0,-24-25,24 25,-25 24,25 1,-25 0,0-1,0 1,25 24,0-24,-25-1,25 26,0-25,25-26,-25 26,25 0,-25-26,25 1,0 0,0-25,-1 0,1-25,-25 0,25 1,-25-1,0 0,0 0,0 0,-25 1,25-1,-25 25</inkml:trace>
  <inkml:trace contextRef="#ctx0" brushRef="#br0">10120 15850,'0'-25,"25"25,0 0,0 0,0 0,-1 0,1 0,0 0,0 0,0 25,-1-25,-24 25,25-25,-50 25,1 0,24-1,-25 1,0 0,0 0,0 0,-24-1,24 1,0 0,0-25,1 25,-1-25,0 0,0 0,25 25,-25-25,25-25,25 25,0 0,0 0,0 0,-1 0,1-25,0 25,0 0,0 0,-1 0,-24-25,25 25,0 25,0-25,0 0,-1 25,1 0,0-1,-25 1,0 0,25 0,-25 0,0-1,-25 1,25 0,0 0,-25 0,25 0,-25-1,25 1,-24 0,-1 0,25 0,-25-1,0-24,0 25,1-25,-1 0,0 0,0 0,0 0,1 0,-1 0,0 0,0-25,50 25,-25-24,0-1,25 0</inkml:trace>
  <inkml:trace contextRef="#ctx0" brushRef="#br0">10716 15726,'-25'-25,"25"1,25 48,-1-24,-24 25,25 0,0 0,25 24,-26 1,1-25,0 24,-25 1,25 0,0-1,-25 1,24-1,-24 1,0 0,0-1,0 1,-24 0,24-1,-25 1,0-1,25 1,-50 0,26-1,-1 1</inkml:trace>
  <inkml:trace contextRef="#ctx0" brushRef="#br0">11683 16123,'-25'0,"50"0,0 0,24 0,-24 0,0 0,0 0,0 0,-1 0,1 0,0 0,0 0,0 0,-1 0,1 0,0 0,0 0,-50 0,0 0</inkml:trace>
  <inkml:trace contextRef="#ctx0" brushRef="#br0">11633 16346,'25'0,"0"0,0 0,0 0,24 0,-24 0,0 0,0-25,-1 25,1 0,0 0,0 0,0 0,-1 0,1 0,0 0,0 0,0 25,-1-25,-48 0</inkml:trace>
  <inkml:trace contextRef="#ctx0" brushRef="#br0">12725 15999,'0'-25,"0"0,-25 50,25 25,0-25,0 24,0 1,0 24,0-24,0-1,0 1,0-25,0 25,0-1,0-24,0 0,0 0,0-1,25 1,-25-50,0 1,0-1,0 0,0-25,-25 1</inkml:trace>
  <inkml:trace contextRef="#ctx0" brushRef="#br0">12675 16024,'0'0,"25"-25,-25 0,25 25,0 0,-1 0,26 0,-25 25,0-25,-1 0,1 25,0-25,0 0,0 25,-1-1,-24 1,0 0,-24 0,24 0,-25-1,25 1,-25 0,0 0,0 0,1-1,-1 1,-25 0,25-25,1 25,-1 0,0-25,50-25,0 25,-1-25,1 25,25-25,-25 25,-1-25,1 25,0 25,0-25,0 0,-1 25,1-25,0 25,-25 0,0 0,0-1,0 1,0 0,-25 0,25 0,-25-1,1-24,-1 25,0 0,0-25,0 25,1-25,-1 0,0 0,0-25,0 25,25-25,-24-24,24 24</inkml:trace>
  <inkml:trace contextRef="#ctx0" brushRef="#br0">13022 15553,'25'0,"0"0,-25 24,25-24,0 0,-1 0,1 0,0 0,0 0,0 0,0 0,-1 0,1 0,0 0,-50 0</inkml:trace>
  <inkml:trace contextRef="#ctx0" brushRef="#br0">13221 15577,'0'25,"0"0,0 0,0 24,0-24,0 25,0-25,0-1,0 1,0 0,0 0,0 0,0-1</inkml:trace>
  <inkml:trace contextRef="#ctx0" brushRef="#br0">13643 15949,'-25'-24,"25"48,0 1,0 25,0-1,0 1,0 24,0-24,0 24,0 1,0-25,0 24,0-24,0-1,0 1,0-25,0 24,0-24,0 0,0-50,0 0,0-24,0 24,0-25,-25 1,25-1,0 0,0-24,0 24</inkml:trace>
  <inkml:trace contextRef="#ctx0" brushRef="#br0">13568 15999,'0'-25,"25"0,0 25,0 0,-1 0,1 0,0 25,0-25,0 0,-1 0,1 25,0-25,0 25,0 0,-25-1,24 1,-24 0,-24 0,24 0,0-1,-25 1,0 0,0 0,0 0,1-1,-1-24,0 25,0-25,0-25,1 25,24-24,0-1,0-25</inkml:trace>
  <inkml:trace contextRef="#ctx0" brushRef="#br0">13965 15602,'25'0,"0"0,-1 0,1 0,0 0,0 0,0 25,-1-25,1 0,0 0,0 0,-50 25,0-50</inkml:trace>
  <inkml:trace contextRef="#ctx0" brushRef="#br0">14114 15602,'0'25,"0"0,0 24,0-24,0 25,0-25,0 24,0-24,0 25,25-26,-25 1,0 0,0 0,0-50</inkml:trace>
  <inkml:trace contextRef="#ctx0" brushRef="#br0">14709 15850,'-25'-25,"1"50,24 0,-25 0,25 24,-25 1,25-25,-25 24,0 26,25-26,-24 1,24 0,-25-1,25 1,-25 0,25-26,0 1,0 0,-25 0,50-50,-25 0,0 0,0 1,25-26,-25 0,0 1,25 24</inkml:trace>
  <inkml:trace contextRef="#ctx0" brushRef="#br0">14660 15875,'0'0,"24"0,-24-25,0 0,25 50,-25 0,25 0,-25 0,0-1,25 26,-25 0,25-26,-1 26,-24 0,25-1,-25 1,25-25,-25-1,25 26,-25-25,0 0,0 0,0-1,-25-48,0-1,0 0,1 0</inkml:trace>
  <inkml:trace contextRef="#ctx0" brushRef="#br0">14560 16173,'25'24,"0"-24,0 0,0 0,-1 0,1 0,0 0,0 0,0 0,-1 0,1 0</inkml:trace>
  <inkml:trace contextRef="#ctx0" brushRef="#br0">15230 15825,'0'-24,"0"48,0 1,0 0,0 25,0-26,0 26,25 24,-25-24,0 0,0 24,0 0,0-24,0 0,0-1,0 1,0-25,0 24,0-24,25 0,-25-50,0 0,0 1,-25-26,25 0,0 1,-25-1</inkml:trace>
  <inkml:trace contextRef="#ctx0" brushRef="#br0">15255 15850,'0'0,"-25"-25,50 25,0 0,-1 0,1 0,0 0,0 0,0 0,0 25,-1-25,1 0,0 25,-25 0,25-25,-25 25,25-1,-25 1,0 0,-25 0,25 0,-25-1,0 1,25 0,-25 0,1 0,-1-1,0 1,0-25,0 0,0 0,1 0,-1-25,0-24</inkml:trace>
  <inkml:trace contextRef="#ctx0" brushRef="#br0">15850 15825,'0'25,"0"0,0 0,25 0,-25 24,0 1,0-1,0 1,0 0,0-1,0 1,0-1,-25 1,25-25,0 25,0-26,0 1,0 0,0-50,0 0,0 1,0-1,0-25,0 0</inkml:trace>
  <inkml:trace contextRef="#ctx0" brushRef="#br0">15875 15776,'-25'0,"50"-25,0 25,-25 25,25-25,-1 0,1 25,0-25,25 24,-26-24,1 25,0 0,0 0,-25 0,0-1,0 1,-25 0,0 0,0 0,1-1,-1-24,0 25,0-25,0 25,1-25,-1 0,0 0,50 0,0 0,-1 0,1-25,0 25,0 0,24-25,-24 25,0 0,0 0,0 0,-1 0,1 25,0-25,0 25,0-25,-25 25,0 0,-25-1,25 1,0 0,-25 0,25 0,-25-1,0 1,1 0,-1 25,0-25,0-25,0 24,1 1,-1 0,0 0,0-25,0 0,1 0,-1 0,0 0,0-25,25 0</inkml:trace>
  <inkml:trace contextRef="#ctx0" brushRef="#br0">13692 15329,'0'-25,"0"50,-25 0,1 0,24 0,-25 0,25-1,-25 1,25 0,-25 0,25 0,0-1,0 1,-25 0,25 0,-24 0,24-1,0 1,-25 25,25-25,0-1,-25 1,25 0,0 25,0-26,0 1,0 0,-25 0,25 0,0 24,0-24,0 0,0 24,0-24,0 25,0-25,0 24,0-24,0 25,0-25,0-1,0 26,0-25,0 0,0 24,25-24,-25 0,0 0,25-1,-25 1,25 0,-25 0,24 0,-24-1,25 1,-25 0,25-25,0 25,0-25</inkml:trace>
  <inkml:trace contextRef="#ctx0" brushRef="#br0">15379 15329,'25'0,"0"0,-25 25,24-25,-24 25,25-25,0 25,-25 0,25-25,-25 24,25 1,-25 0,24-25,-24 25,0 0,25-25,-25 24,25 1,-25 0,0 0,25 0,-25-1,0 1,0 0,0 0,25 0,-25-1,0 1,0 0,0 0,0 0,0-1,0 1,24 0,-24 0,0 0,0-1,0 1,0 0,0 0,0 0,0-1,-24 1,24 0,0 0,0 0,0-1,0 26,-25-25,25 0,0 0,0-1,-25 26,25-25,0 0,-25-1,25 26,-25-25,25 24,-24-24,-1 25,25-1,-25-24,0 25,0-25,25-1</inkml:trace>
  <inkml:trace contextRef="#ctx0" brushRef="#br0">16768 16073,'-25'-24,"50"-1,0 25,0 0,24 0,-24 0,0 0,0 0,-1 0,26 0,-25 0,0 0,-1 0,1 0,0 0,-25-25,25 25,-25 25,-25-25,-25-50,26 50</inkml:trace>
  <inkml:trace contextRef="#ctx0" brushRef="#br0">16793 16222,'-25'-25,"50"25,0 0,-1 0,1 0,0 0,0 0,0 0,-1 0,26 0,-25 0,0 0,-1 0,1 0,0 0,0 0,-25 25</inkml:trace>
  <inkml:trace contextRef="#ctx0" brushRef="#br0">17537 15677,'0'0,"0"-25,-25 25,25 25,0-1,0 26,25 0,-25-1,0 26,0-1,0-24,0 24,0-24,0 24,0-24,0-1,0 1,0-25,0 0,0-1,0-73,0 24,0-25,0 1,0-1,-25-24,25 24,0-24,0 24,-25 0,25 1,0-1,0 1,25 24,-25 0,25 0,0 25,0 0,-1 25,1-25,0 25,0-25,24 25,-24-1,0 1,-25 0,25-25,-25 25,25 0,-25-1,-25 1,25 0,-25 0,0 0,0-1,1 1,-26 0,25-25,0 25,1-25,-1 0,0 0,0 0,50-25,0 25,0 0,-1-25,1 25,0 0,25 0,-26 0,26 0,-25 0,0 0,-1 25,1 0,0 0,-25-1,0 1,0 0,0 0,-25 0,25-1,-25 1,1 25,-1-25,0 0,-25-1,26-24,-1 25,0-25,-25 0,26 25,-1-50,0 0,0-24,25 24,0-50,0 26</inkml:trace>
  <inkml:trace contextRef="#ctx0" brushRef="#br0">17884 15354,'25'0,"0"0,0 0,-1 0,1 0,0 0,0 0,0 0,-1 0,1 0,0 0,0 0,0 0,-50 0,0 0,25 25,-25-25</inkml:trace>
  <inkml:trace contextRef="#ctx0" brushRef="#br0">18033 15404,'0'0,"0"-25,0 50,25-25,-25 25,0-1,0 1,-25 25,25-25,0-1,0 1,0 0,0 25,0-26,0 1,0 0,0 0</inkml:trace>
  <inkml:trace contextRef="#ctx0" brushRef="#br0">18876 15205,'-24'-25,"-1"25,0 25,25 0,-25 25,0-1,1 1,24 0,-25-1,0 26,25-26,-25 26,25-1,-25 0,25 1,0 24,0-25,0 26,0-26,0 25,25-24,-25 24,25-25,-25 1,25-26,0 1,-1 0,1-1,0-24,-25 25,25-26,0 1,-1 0,-73-99,74 74</inkml:trace>
  <inkml:trace contextRef="#ctx0" brushRef="#br0">19472 15081,'-25'25,"25"0,0 0,0 24,0-24,0 25,0-26,0 26,0-25,0 0,0 0,0-1,0 1,0 0,25-25</inkml:trace>
  <inkml:trace contextRef="#ctx0" brushRef="#br0">20340 15032,'0'-25,"25"25,-1 0,1 25,0-25,0 0,0 24,-1-24,-24 25,25-25,0 25,-25 0,0 0,0-1,0 1,-25 0,0-25,1 25,-1 0,0-1,0 1,0 0,1-25,-1 0,0 0,25 25,25-50,0 25,24 0,-24-25,0 25,0 0,24 0,1 0,-25 0,24 0,-24 0</inkml:trace>
  <inkml:trace contextRef="#ctx0" brushRef="#br0">21456 15056,'0'-24,"25"24,0 0,-1 0,1 0,0 0,-25 24,25-24,0 25,-1 0,-24 0,0 0,0-1,-24 1,-1 0,0 0,0-25,0 25,1-25,-1 24,0-24,0 0,50 0,0-24,0 24,-1 0,1 0,-25 24,25-24,0 25,-25 0,0 0,0 0,0 0,-25-1,25 1,-25 0,25 0,-25 0,25-1,-24-24,24 25,-25-50,25 1,0-1,0 0,0 0</inkml:trace>
  <inkml:trace contextRef="#ctx0" brushRef="#br0">19447 15825,'0'-24,"25"-1,-25 50,-25-1,0 1,25 0,-25 0,0 24,1-24,-1 0,0 0,0 0,0-1,1 1,-1 0,25-50,25 25,-1 0,1 0,0 0,0 0,0 0,24 0,-24-25,25 25,-26 0,26 0,-25 0,0 0,0 0,-1 0,-48-24,-1 24</inkml:trace>
  <inkml:trace contextRef="#ctx0" brushRef="#br0">19472 15776,'0'25,"0"-1,24 1,-24 0,0 0,0 24,0 1,0 0,0-26,0 26,-24-25,48 24,-24-24,0 0,0 0,25-25</inkml:trace>
  <inkml:trace contextRef="#ctx0" brushRef="#br0">20439 15701,'0'25,"0"0,0 0,0 0,-25 24,25-24,0 0,-25 24,25-24,0 0,0-50,25 25,0-25,0 25,0 0,-1 25,1 0,-25 0,0 0,0-1,0 1,0 0,-25 0,25 0,-24-1,24 1,-25-25,0 25,0-25,0 0,1 0,-1-25,0-24,25 24</inkml:trace>
  <inkml:trace contextRef="#ctx0" brushRef="#br0">20389 15875,'25'-25,"0"25,0 0,0 0,24 0,-24 0,0 0,24 0,-24 0,0 0,0 0,0 0,0 0</inkml:trace>
  <inkml:trace contextRef="#ctx0" brushRef="#br0">21530 15751,'25'-25,"-50"50,25 0,-24 0,24 24,-25-24,25 25,-25-26,25 26,-25-25,25 24,0-24,0 0,0 0,0 0,0-1,25-24,-25 25,25-25,-25-25,25 25,-1 0,-24-24,25-1,-25 0,25 0,-25 0,25 1,-25-1,0 0,-25 0,0 25,0 0,25 25,-24-25,-1 25,-25 0,1-1,24 1,0 0</inkml:trace>
  <inkml:trace contextRef="#ctx0" brushRef="#br0">19248 16619,'0'-25,"25"25,0 25,0-25,0 0,-1 0,1 25,25-25,-25 0,-1 0,1 0,0 0,0 0,0 0,-25 25,-25 0,25-1,-25 1,0 25,25-25,-25 24,1-24,24 25,-25-26,25 1,0 0,-25-25,25 25,25-50</inkml:trace>
  <inkml:trace contextRef="#ctx0" brushRef="#br0">20513 16669,'0'-25,"0"0,0 0,-24 1,-1 24,25 24,-25-24,0 0,0 0,1 25,-1 0,50 0,-1 0,1-1,0 1,0 0,0 0,-1 0,-24-1,25 1,-25 0,0 0,0 0,0-1,0 1,-25 0,1 0,-1-25,0 0,0 0,0-25,25 0,-24 0,24-24,0 24,0 0,0-24,0 24,24 0,-24 0,25 0,0 25,0 0,0-24,24 24,-24 24,0-48,0 24,-1 0</inkml:trace>
  <inkml:trace contextRef="#ctx0" brushRef="#br0">21431 16743,'25'0,"0"0,0-25,-1 25,1-24,0-1,0 0,0 0,-25 0,0 1,-25-1,0 0,0 25,0 0,1 0,-1 25,0-25,0 25,0-1,1 1,24 0,-25 0,25 0,25-25,-1 0,1 0,0 0,0-25,0 25,-1 0,1-25,0 25,0 0,-25 25,-25 0,0-1,25 26,-25-25,25 24,-24 1,24-25,-25 24,25 1,-25 0,25-1,-25-24,25 25,0-26,0 1,0 0,0-50,0 0,0 1</inkml:trace>
  <inkml:trace contextRef="#ctx0" brushRef="#br0">21977 15056,'25'25,"0"0,-1 25,1-1,0 1,0-1,0 1,24 25,-24-1,0 0,0 1,-1-1,-24 1,25 24,-25-25,0 1,0-1,0 0,-25-24,25 24,-24-24,24 0,-25-1,0 26,0-26,-24 1,24 0,0-1,-25 1,26-25,-1 24,0-24,-25 0,26-25</inkml:trace>
  <inkml:trace contextRef="#ctx0" brushRef="#br0">22969 15503,'-25'0,"25"25,0 0,-24 24,24 1,0-1,0 26,0-1,0 1,0-26,0 26,-25-26,25 1,0-25,0 24,0-24,0 0,0 0,0-1,0-48,0-1,25 0,-25 0,0-24,0-1,0 0</inkml:trace>
  <inkml:trace contextRef="#ctx0" brushRef="#br0">22944 15627,'0'-25,"25"25,0 25,0-25,0 0,-1 0,1 0,0 25,0-25,0 25,-1-25,1 24,0 1,-25 0,0 0,-25 0,0-1,25 1,-24 0,-1 0,0 0,0-25,0 24,1-24,-1 25,0-25,0 0,0 0,25-25,25 25,0 0,0 0,24 0,-24 0,0 0,0 0,0 0,-1 0,1 0,0 0,0 25,0-25,-25 25,24-25,1 25,-25 0,0-1,0 1,0 0,0 0,-25 0,25-1,0 1,-24 0,-1 0,25 0,-25 24,0-24,0 0,1 0,-1 0,0-25,0 24,0 1,1-25,-1 25,0-25,0 0,0 0,1 0,-1-25</inkml:trace>
  <inkml:trace contextRef="#ctx0" brushRef="#br0">23391 13419,'0'0,"25"0,24 25,-24-25,25 25,-26 0,26-25,-25 25,0-1,24 1,-24 0,25 0,-26-25,1 25,0-1,0 1,0 25,0-25,-1-1,1 1,0 25,0-25,-25 24,25-24,-1 0,-24 24,25-24,-25 25,25-1,-25-24,25 25,-25-25,0 24,0 1,0-25,0 24,0 1,-25 0,25-26,-25 26,25 0,-25-1,1 1,24-1,-25 1,0 0,0-1,25-24,-25 25,1-1,-1 1,25-25,-25-1,25 1,0 25,-25-50,25 25,0-1,0 1,0 0,0-50,0 0</inkml:trace>
  <inkml:trace contextRef="#ctx0" brushRef="#br0">23887 14957,'0'25,"25"-25,-25 25,0 0,0-1,0 1,0 0,0 25,0-26,-25 1,25 0,0 25,-25-26,25 1,0 0,-25 0,50-50,0 0,0 0,0-24,-1 24,26 0,0-24,-26 24,26-25,0 25,-1-24,-24 24</inkml:trace>
  <inkml:trace contextRef="#ctx0" brushRef="#br0">16098 17264,'0'-25,"0"0,0 1,-25 24,25 24,-24 1,24 0,-25 0,25 0,-25-1,25 1,0 0,-25 0,25 0,-25 24,25-24,-24 25,24-25,0 24,0-24,-25 25,25-1,0-24,0 25,0-1,0 1,0-1,0 1,0 0,0 24,0-24,0-1,25 1,-25-1,0 1,24 0,1-1,-25-24,25 25,-25-25,25-1,0 1,-25 0,24 25,1-1</inkml:trace>
  <inkml:trace contextRef="#ctx0" brushRef="#br0">16570 16917,'0'-25,"0"0,0 0,24 25,-24-24,0 48,0 1,0 0,0 0,0 0,0 24,0-24,0 0,0 0,0-1,0 1,-24 0,24 25,0-26,0-48,0-1</inkml:trace>
  <inkml:trace contextRef="#ctx0" brushRef="#br0">16247 17661,'25'0,"0"25,-1-25,1 0,0 0,0 0,0 0,0 0,-1 0,1 25,0-25,0 0,-50 0</inkml:trace>
  <inkml:trace contextRef="#ctx0" brushRef="#br0">16644 17512,'25'0,"-25"25,0 0,0 0,0-1,0 1,0 25,0-25,-25-1,25 26,0-25,0 24,0-24,0 0,0 0,0 0,25-1,-50-24</inkml:trace>
  <inkml:trace contextRef="#ctx0" brushRef="#br0">16396 18405,'-25'-25,"50"25,0 0,0 0,-1 0,1 0,0 0,0 25,0-25,-1 25,-24 0,-24-1,24 1,-25 0,0 25,-25-25,26-1,-26 1,25-25,-25 25,26-25,-1 25,50-25,24-25,1 25,-25 0,0 0,-1 0,1 0,0 0,25 0,-26 0,1 0</inkml:trace>
  <inkml:trace contextRef="#ctx0" brushRef="#br0">17239 16991,'-25'-25,"25"1,-24 48,24 1,0 0,0 0,-25 0,25-1,0 1,25 25,-25-25,0-1,0 1,24 0,1 0,0-25,0 25,0-50,-1 25,1-25,0 0,0 0,-25 1,25-1,-25 0,24-25,-24 26,0-1,0 0,0 0,0-24,-24 24,24 0,-25 0,25 0,-25 1,0 24,25-25,-25 25,25 25,-24-25,-1 24,0 1,0 0,25 0,0 0,-25-1,25 1</inkml:trace>
  <inkml:trace contextRef="#ctx0" brushRef="#br0">17338 17512,'0'25,"0"0,0 0,0-1,0 1,0 0,0 0,0 0,0-1,0 1,0 0,0 0,25 0,-25-1,0 1,-25-25</inkml:trace>
  <inkml:trace contextRef="#ctx0" brushRef="#br0">17264 18405,'0'0,"-25"-25,25 50,0 0,-25 0,25-1,0 1,0 0,0 0,0 25,0-26,0 26,25-25,0 0,0-1,24-24,-24-24,25-1,-25 0,-1-25,-24 1,0 24,0 0,0 0,-24 0,24-24,-25 24,25 0,-25 0,0 1,25-1,-25 25,1-25,-1 25,0 25,0 0,25-1,0 1,0-50</inkml:trace>
  <inkml:trace contextRef="#ctx0" brushRef="#br0">17934 16942,'0'-25,"0"0,0 0,-25 25,25-25,0 50,-25 0,25 0,0 0,0 24,0-24,0 0,0 0,0 24,0-24,25 0,-25 0,25-1,0 1,-1-25,-24 25,25-25,0 0,0 0,-25-25,25 25,-1-25,1 1,0-1,-25 0,0 0,0 0,0 1,0-1,0 0,0 0,-25 0,25-24,-25 24,25 0,-24 0,24 1,-25 24,0-25,25 50,-25-25,25 24,-25 1,25 0,-24 0</inkml:trace>
  <inkml:trace contextRef="#ctx0" brushRef="#br0">21952 11559,'0'-25,"-25"25,1 0,-1 0,0 0,0 0,0 0,25 25,-24-25,-1 25,0-25,25 25,-25-1,25 1,-25 0,25 0,-25 0,25-1,0 1,0 0,0 0,25 0,0-1,-25 1,25 0,0 0,0-25,-1 0,1 0,0 25,0-25,24-25,-24 25,0-25,0 25,-25-25,25 0,-25 1,24-26,1 25,-25 0,0 1,0-1,0 0,0 0,0-24,-25 24,25 0,-24 25,24-25,-25 0,0 25,0 0,0 0,1 25,-1-25,0 25,0-25,0 25,1 24,-1 1</inkml:trace>
  <inkml:trace contextRef="#ctx0" brushRef="#br0">21977 12626,'0'-25,"-25"25,25-25,0 0,0 0,-25 25,1 0,-1 0,0 0,0 0,25 25,-25-25,1 0,24 25,-25 0,0-25,25 25,-25-1,25 26,0-25,-25 0,25-1,0 1,0 0,25 0,-25 0,25-1,-25 1,25 0,0-25,-1 0,1 25,0-25,0 0,0-25,-1 25,1-25,0 0,-25 1,25-1,-25 0,25 0,-25 0,0 1,0-1,0 0,0 0,0 0,0 1,-25 24,25-25,-25 0,0 0,0 25,1 0,-1 25,0 0,25 0,-50-1,50 1,-24 0</inkml:trace>
  <inkml:trace contextRef="#ctx0" brushRef="#br0">21679 13444,'-25'0,"25"-25,0 1,25 24,0 0,-25-25,25 25,0 0,0 0,-1 0,1 0,0 0,0 0,0 25,-1-1,1 1,-25 0,25-25,-25 25,0 0,0-1,0 1,-25 0,25 0,0 0,-25-1,25 1,-24 0,-1 0,0 0,25-1,-25 1,0 0,1 0,-1-25,0 25,0-1,0-24,0 25,1-25,-1 25,0-25,50 0,0 0,-1 0,1 0,0-25,0 25,0 0,0 0,-1 0,1 0,0 0,25 0,-26 25,1-25,25 0,-25 0,-1 0,1 0,0 0,0 0,0 0,-1 25,1-25,-50 0,1 0</inkml:trace>
  <inkml:trace contextRef="#ctx0" brushRef="#br0">16545 18331,'0'0,"0"-25,-25 0,0 25,0 0,1 25,-1 0,25-1,-25 1,25 0,-25-25,25 25,-25-25,25 25,0-1,-25 1,25 25,0-25,0 0,0-1,0 1,25 25,25-50,-25 0,0 0,-1 0,26-25,-25 25,0-25,-1 0,1 25,0-49,-25 24,0 0,0 0,0 0,0 1,0-1,-25 0,0 0,1 0,-1 25,0 0,0 0,0 0,1 25,-1-25,0 25,0 0,0 0,25-1,0 1,-25-25,25 25,0 25,0-25,0-1,0 26,50-25,-25-25,0 0,0 0,-1 0,1 0,25-25,-25 0,-1 0,-48-24,24 24</inkml:trace>
  <inkml:trace contextRef="#ctx0" brushRef="#br0">18058 17711,'0'-25,"-25"0,25 0,-25 50,0 0,25 0,0-1,-24 1,24 0,0 0,0 0,24-1,-24 1,0 0,25 0,-25 0,25-1,0 1,0-50,-1 25,1-24,0-1,0 0,-25 0,25 0,-25 1,24-26,-24 25,0 0,0 1,0-1,0 0,0-25,0 26,-24-1,24 0,-25 0,0 25,0 0,0 0,1 25,-1 0,0 0,0 24,0-24,25 0,0 0,-24-1,24 1,0 0,24-25,-24 25</inkml:trace>
  <inkml:trace contextRef="#ctx0" brushRef="#br0">18058 18380,'-25'-25,"0"1,50 48,0-24,0 0,-1 0,1 0,0 0,-25 25,25-25,0 0,-25 25,0 0,0 0,0-1,-25 1,0 25,0 0,-24-26,-1 1,0-25,26 0,-1 0,50 0,24 0,-24 0,0 0,24 0,-24 0,0 0,0 0,0 0,24 0,-24 0,-50-25,-49-49,74 24,-25 25</inkml:trace>
  <inkml:trace contextRef="#ctx0" brushRef="#br0">18380 16768,'0'-25,"25"25,0 25,0 0,-1 0,-24-1,25 1,0 0,-25 0,25 0,-25-1,25 26,-25-25,25 24,-25-24,24 25,-24-25,25 24,-25-24,0 25,25-1,-25 1,0-1,0 1,0 0,0-1,25 1,-25 0,0-1,0 26,0-26,0 26,0-26,0 26,0-1,-25-24,25-1,0 26,0-26,0 1,-25-25,25 24,0 1,-25-25,25 24,-24 1,-1-25,25 24,-25-24,0 0,0-25,-24 25</inkml:trace>
  <inkml:trace contextRef="#ctx0" brushRef="#br1">15354 18752,'25'-49,"-25"24,25 50,24 0,-24-25,0 24,25 1,-26-25,1-25,0 25,25-24,-26 24,1-25,0 25,25 25,-26-25,1 24,0-24,0-24,0 24,-1 0,1 0,0 0,0 24,24 1,-24-25,0-25,0 25,0 0,-1 0,26 25,-25-25,24-25,-24 25,0 0,0-24,0 24,24-25,-24 25,25 0,-25 25,-1-1,26 1,-25-25,0-25,24 25,-24 0,0-24,24 24,-24 24,25-24,-25 25,24-25,1 25,-1-25,-24-25,25 0,-25 25,-1 0,1 0,25 25,-25 0,-1-25,1 0,0 0,25-25,-26 25,26-25,-25 25,0 0,24 25,-24 0,0 0,25-25,-26 25,26-25,0-25,-26 0,1 0,25 25,-25 0,-1 25,1 0,0-25,25 25,-26-50,26 25,-25-50,24 25,-24 25,0 0,0 25,0 0,-1-25,26 0,-25 0,24-25,-24 0,25 25,0-24,-26 48,26-24,-25 25,0-25,-1-25</inkml:trace>
  <inkml:trace contextRef="#ctx0" brushRef="#br1">13643 17190,'-25'0,"25"24,0 1,0 0,0 0,0 24,-25-24,25 25,0-1,-25 1,25 0,-25 24,25-24,0-25,-24-1,24 1,0 0,0 0,-25 0,50-50,-1 25,1 0,0 0,0-25,0 25,-1 0,26 0,-25 0,0 0,-1 0,1 0,0 25,0-25,0 0,-1 0,1 0,-50-25,1 25,-1-25</inkml:trace>
  <inkml:trace contextRef="#ctx0" brushRef="#br1">13618 17264,'25'0,"-1"0,1 0,0 0,0 0,0 0,-1 0,1 0,0 0,0 0,0 0,-1 0,-48 0,-1 25</inkml:trace>
  <inkml:trace contextRef="#ctx0" brushRef="#br1">13543 17537,'25'0,"0"0,0 0,0 0,24 0,-24 0,0-25,24 25,-24 0,0 0,0 0,24 0,-24 0,0 0,0 0</inkml:trace>
  <inkml:trace contextRef="#ctx0" brushRef="#br1">14114 17066,'-25'0,"0"24,25 1,-25 0,25 25,0-26,-24 26,24 24,-25-24,25 0,0 24,0-24,25 24,-25-24,0-1,24 1,-24 0,25-26,-25 1,25 0,0 0,0 0,-1-25,1 0,0 0</inkml:trace>
  <inkml:trace contextRef="#ctx0" brushRef="#br1">14263 17338,'24'-24,"1"48,0-24,0 0,0 0,-25 25,25-25,-1 0,-24 25,25 0,-50 0,25-1,-24 1,-1 0,25 0,-25 0,0 0,0-1,0-24,1 25,-1-25,0 0,50 0,0 0,-1 0,1 0,0 0,0 0,25 0,-26-25,1 25,0 0,0 0,0 0,-1 0</inkml:trace>
  <inkml:trace contextRef="#ctx0" brushRef="#br1">14684 17512,'0'0,"25"0,-25 25,0 0,25 0,-25 24,0-24,0 25,-25-26,25 1,-25 0</inkml:trace>
  <inkml:trace contextRef="#ctx0" brushRef="#br1">14957 17165,'0'25,"0"-1,0 1,0 0,0 0,0 24,0 1,0 0,0-1,0 1,0-25,0 24,0-24,0 0,0 0,0 0,0-50,-25 0</inkml:trace>
  <inkml:trace contextRef="#ctx0" brushRef="#br1">15180 17165,'-24'25,"24"-1,0 1,-25 0,25 0,0 24,0 1,-25-25,25 24,0-24,0 25,25-25,-25 24,0-24,25 0,-25 0,24 0,1-1,0-24,0 0,-25-24,25-1</inkml:trace>
  <inkml:trace contextRef="#ctx0" brushRef="#br1">15205 17438,'0'-25,"25"25,0 0,0 0,-1 0,1 0,0 0,0 0,0 0,0 0,-1 0,-24-25</inkml:trace>
  <inkml:trace contextRef="#ctx0" brushRef="#br1">15429 17239,'24'0,"1"0,0 25,0-25,0 25,-1 0,-24-1,0 1,0 0,0 0,0 0,-24-1,-1 1,0 0,25 0,-25 0,25 0,-25-25,25 24,-24-24,48 0,-24-24,25 24,0 0,0-25,0 25,-1 0,1 0,0 0,0-25,0 0,-25 0</inkml:trace>
  <inkml:trace contextRef="#ctx0" brushRef="#br1">15602 17140,'0'0,"0"-25,25 25,0 25,0 0,-1 0,-24-1,0 1,25 25,-25-25,0 24,25-24,-25 25,0-26,-25 1,25 25,0-25,0 0,-25-1,25 26,-24-25,24 0,-25-1,0-24</inkml:trace>
  <inkml:trace contextRef="#ctx0" brushRef="#br1">15751 16867,'25'25,"0"0,-25 0,24-1,1 26,-25-25,25 24,0 1,-25 0,25-1,-25 1,0 24,0-24,0-1,0 26,0-25,-25 24,0-24,25 24,-25-24,0 24,1 0,-26-24,25 0,-24-1,-1-24</inkml:trace>
  <inkml:trace contextRef="#ctx0" brushRef="#br1">11981 17190,'0'24,"0"1,0 0,0 25,0-1,-25 1,25-1,0 1,-25 25,25-26,-25 1,25-25,-25-1,25 1,-24 0,-1 0,25-50,25 0,-1 25,1-25,0 25,0 0,0 0,-1-24,26 24,-25 0,0 0,-1 24,1-24,0 0,0 0,0 0,-50 0,0 0</inkml:trace>
  <inkml:trace contextRef="#ctx0" brushRef="#br1">11906 17314,'25'-25,"0"25,0 0,-1 0,1 0,25 0,-25 0,-1 0,1 0,0 0,0 0,0 0,-50 25</inkml:trace>
  <inkml:trace contextRef="#ctx0" brushRef="#br1">11956 17438,'0'0,"25"0,-1 0,1 0,25 24,-25-24,-1 0,1 0,25 0,-25 0,0-24,-1 24,1-25</inkml:trace>
  <inkml:trace contextRef="#ctx0" brushRef="#br1">12328 17115,'-25'0,"25"25,-25 0,25 0,-24-1,24 26,0 0,0-1,0 1,0-1,0 1,24 25,-24-26,25 1,-25-1,25-24,0 0,-25 0,25 0,-1-25,-24-25</inkml:trace>
  <inkml:trace contextRef="#ctx0" brushRef="#br1">12427 17289,'0'0,"0"-25,25 50,0-25,0 0,-25 25,24-25,-24 24,25-24,-25 25,0 0,0 0,-25-25,25 25,-24-1,24 1,-25 0,0 0,0 0,0-25,25-25,25 25,0-25,0 25,0 0,-1 0,1-25,-25 50,25-25,0 0,-25 25,25-25,-25 25,0 0,0-1,-25 1,0 0,25 0,-25 0,0-1,25 1,-24-25,-26-49,25 24,25 0</inkml:trace>
  <inkml:trace contextRef="#ctx0" brushRef="#br1">12725 17214,'-25'0,"25"25,0 0,0 0,-25 0,25 24,0 1,0-25,0 24,0 1,25 0,-25-1,25-24,-25 25,25-26,-1 1,-24-50</inkml:trace>
  <inkml:trace contextRef="#ctx0" brushRef="#br1">12799 17338,'25'0,"-25"25,25-25,0 0,-25 25,24 0,1 0,-25-1,0 1,-25 0,25 0,-24-25,-1 25,0 0,0-1,0-24,50 0,0 0,0-24,0 24,-1-25,1 25,0 0,0 0,0-25,-1 25,-24-25</inkml:trace>
  <inkml:trace contextRef="#ctx0" brushRef="#br1">12973 17239,'0'25,"25"-25,-1 25,1 0,-25-1,25 1,-25 25,0-25,25-1,-25 26,0-25,-25 25,25-26,0 1,0 0,-25 0,25 0,-25-1,1-24,-1-24</inkml:trace>
  <inkml:trace contextRef="#ctx0" brushRef="#br1">13097 17041,'25'0,"-1"25,-24-1,25-24,0 50,-25-25,25 24,0 1,0 0,-25-1,24 1,-24-1,0 26,0-25,0 24,0-24,-24 24,24 0,-25 1,0-1,-25 1,25-26</inkml:trace>
  <inkml:trace contextRef="#ctx0" brushRef="#br1">15652 18628,'25'0,"24"-24,-24-1,0 25,0-25,24 25,1-25,-25 0,-1 0,1 25,0-24,0 24,0-25,24 0,-24 0,0 0,24 1,-24-1,0 0,25 0,-1 0,-24 1,25-1,-1 0,-24 0,25 0,-1 1,1-26,0 25,-1 0,1 1,-1-1,1 0,0-25,-1 26,1-1,-1 0,1 0,-25 25,24-25,1 1,0 24,-26-25,26 25,0-25,-1 0,-24 25,25-25,-1 25,1-24,0-1,-1 25,-24-25,25 0,-1 25,1-25,-1 0,-24 25,25-24,-25 24,24-25,1 25,-25-25,24 25,-24-25,25 25,-26-25,26 1,0 24,-1-25,-24 0,25 25,-1-25,-24 0,25 25,-25 0,24-24,-24 24,0 0,0-25,-1 25,26 0,-25-25,0 25,-1-25,1 25,0 0,0-25,0 25,-1 0,1-24,0 24,-50 0,-24 0,24 0,-50 0</inkml:trace>
  <inkml:trace contextRef="#ctx0" brushRef="#br1">15329 18628,'-25'-24,"-24"-1,24 0,0 0,25 0,-25 0,1 1,-1-1,25 0,-25 0,25 0,-25 1,25-1,-25 25,25-25,0 0,-24 25,24-25,0 1,-25 24,25-25,0 0,-25 25,25-25,-25 0,25 1,0-1,-25 25,25-25,0 0,-24 25,24 25,-25 0,25 0,0-1,0 1,0 25,0-25,0-1,0 26,-25-25,25 24,0 1,0-25,-25 0,25-1,0 26,-25-25,1-25,-51-124,75 99,-25-25</inkml:trace>
  <inkml:trace contextRef="#ctx0" brushRef="#br1">14982 18008,'25'25,"0"-25,-25 25,24-25,1 25,0-25,0 0,0 24,24-24,-24 25,0-25,0 0,24 25,-24-25,0 25,0-25,0 0</inkml:trace>
  <inkml:trace contextRef="#ctx0" brushRef="#br1">20340 10344,'0'-25,"-25"25,25 25,0-1,-25 26,25-25,-25 24,25-24,-24 25,24-1,0 1,-25 0,25-26,-25 26,25 0,-25-26,25 1,0 0,0 0,-25 0,25-1,25-24,0 0,0 0,0 0,-1 0,1 0,0 25,0-25,0 0,-1 0,1 0,0 0,0 25,0-25,-1 0,-48 0,-1-25,0 0</inkml:trace>
  <inkml:trace contextRef="#ctx0" brushRef="#br1">20290 10393,'-25'-25,"50"50,0-25,0 0,0 0,-1 0,-24 25,25-25,0 0,0 0,0-25,-1 25,-73-25,24 25</inkml:trace>
  <inkml:trace contextRef="#ctx0" brushRef="#br1">20216 10691,'25'25,"-1"-25,1 0,0 0,0 0,0 0,-1 0,1 0,0 0,0 0,-25 24,25-24,-1 0,1 0</inkml:trace>
  <inkml:trace contextRef="#ctx0" brushRef="#br1">20960 10195,'0'-25,"-25"25,25 25,0 0,-25-25,25 24,-24 26,-1 0,0-1,25-24,-25 25,25-1,-25 1,25 24,-24-24,24-1,0 1,0 0,0-1,0-24,0 25,24-26,-24 1,25 25,-25-25,25-25,-25 24,25 1,0 0,-1 0,1-25,-25 25,25-25,0-25</inkml:trace>
  <inkml:trace contextRef="#ctx0" brushRef="#br1">21109 10542,'-25'0,"25"25,0 0,0-1,0 1,0 0,0 0,0 0,0 24,0-24,-25 0,25 0,0-1,0 1,0 0,0 0,0 0,0-1</inkml:trace>
  <inkml:trace contextRef="#ctx0" brushRef="#br1">21307 10765,'25'0,"-25"25,0 0,0 0,0-1,0 1,0 0,0 0,0 0,-25-1,25 1,-25 0</inkml:trace>
  <inkml:trace contextRef="#ctx0" brushRef="#br1">21530 10592,'0'-25,"25"25,0 0,0 0,0 0,-1 25,1-1,-25 1,0 0,0 0,0 0,-25-25,25 24,-24 1,24 0,-25-25,0 25,0 0,25-1,25-24,0 0,0 0,-1 0,1 0,0 0,0 0,0 0,0-24</inkml:trace>
  <inkml:trace contextRef="#ctx0" brushRef="#br1">21977 10468,'-25'0,"0"24,25 1,-24 0,24 0,-25 24,25-24,0 25,-25-1,25-24,0 25,0-1,0-24,0 25,25-25,-25-1,25 26,-25-25,24-25,-24 25,25-25,-25 24,25-24,-25-24</inkml:trace>
  <inkml:trace contextRef="#ctx0" brushRef="#br1">22027 10790,'24'-25,"1"25,0 0,0-25,0 25,-1 0,1 0,0 0</inkml:trace>
  <inkml:trace contextRef="#ctx0" brushRef="#br1">22299 10542,'0'25,"0"0,0-1,0 1,0 0,0 25,0-26,0 1,0 25,0-25,0-1,0 1,0 0,0 0</inkml:trace>
  <inkml:trace contextRef="#ctx0" brushRef="#br1">22448 10418,'0'25,"25"-25,-25 25,0-1,25 1,-25 0,25 0,-25 0,0-1,24 26,-24-25,25 24,-25-24,0 25,25-25,-25-1,0 26,0-25,0 24,-25-24,25 25,-25-25,25-1,-24 26,-26-25</inkml:trace>
  <inkml:trace contextRef="#ctx0" brushRef="#br1">22696 10220,'25'-25,"-25"50,25-25,0 24,0 1,-1-25,1 50,-25-25,25-1,0 26,0 0,-25-1,24 1,1-1,-25 1,0 0,0-1,0 26,0-26,-25 1,25-1,-24 1,24 24,-25-24,0 25,0-26,0 1,1-1</inkml:trace>
  <inkml:trace contextRef="#ctx0" brushRef="#br1">23292 10492,'-25'-24,"25"48,0 1,0 0,0 25,0-1,0 1,0-1,-25 1,25 24,0-24,0 0,-25-1,25-24,0 25,-25-26,25 1,0 0,-24 0,24-50,24 25,1-25,0 25,0 0,0 0,-1 0,1 0,0 0,0 0,0 25,-1-25,1 0,0 0,0 0,0 0,-25 25,-25-75,25 25</inkml:trace>
  <inkml:trace contextRef="#ctx0" brushRef="#br1">23292 10567,'0'-25,"24"50,1-25,0 0,-25 25,50-25,-26 0,1 24,0-24,0 0,0 0,-25 25</inkml:trace>
  <inkml:trace contextRef="#ctx0" brushRef="#br1">23267 10790,'25'25,"-1"-25,1 0,0 0,0 0,0 25,24-25,-24 0,0 0,0 0,-1 0,1 0</inkml:trace>
  <inkml:trace contextRef="#ctx0" brushRef="#br1">23713 10517,'-25'25,"1"0,24 0,-25-1,25 26,-25 0,25-1,0 1,0-1,0 1,0 0,0-1,25 1,-25-1,25-24,-25 25,24-25,1 0,0-25</inkml:trace>
  <inkml:trace contextRef="#ctx0" brushRef="#br1">23837 10592,'25'24,"0"-24,-25 25,25 0,-25 0,25-25,-25 25,0-1,-25 1,0 0,25 0,-25-25,0 25,0-25,50 0,0 0,0 0,0 24,0-24,-1 25,-24 0,25 0,-25 0,0-1,0 1,0 0,-25 0,25 0,-24-1,24 1,-25-25,25 25,-25-25,25 25</inkml:trace>
  <inkml:trace contextRef="#ctx0" brushRef="#br1">24209 10616,'-24'25,"24"0,0 0,0 0,-25-1,25 26,0-25,0 24,0-24,0 25,0-25,0 24,0-24,0 0,25 24,-25-24,0 0,24-25,-24 25</inkml:trace>
  <inkml:trace contextRef="#ctx0" brushRef="#br1">24309 10740,'24'0,"1"25,0 0,0-25,-25 25,0 0,0-1,-25 1,25 0,-25-25,25 25,-25 0,1-1,24 1,24-50,1 25,0 0,-25 0,25-24,0 24,-50-75,50 75</inkml:trace>
  <inkml:trace contextRef="#ctx0" brushRef="#br1">24507 10691,'25'0,"-25"25,25-1,-25 1,0 0,24 0,-24 0,0-1,0 1,0 0,0 0,0 0,0 24,0-24,0 0,-24 0,24-1,-25 1,0 0</inkml:trace>
  <inkml:trace contextRef="#ctx0" brushRef="#br1">24631 10393,'25'-25,"0"50,-1 0,-24 0,25 0,-25-1,25 1,-25 0,25 25,-25-26,25 1,-25 25,0-25,0 24,24 1,-24-1,0 1,-24 0,24 24,0-24,-25-1,25 1,-50 24,50-24,0 0</inkml:trace>
  <inkml:trace contextRef="#ctx0" brushRef="#br1">20414 11286,'-25'25,"50"-25,0 0,0 0,0 25,-1-25,1 0,0 0,0 25,0-25,-1 0,1 0,0 0,0 0,0 24,0-24,-1 0,1 0,0 0,25 0,-26 0,1-24,25 24,-25 0,24 0,-24 0,0 0,0 0,-1 0,1 0,25 24,-25-24,-1 0,1 0,0 0,25 0,-26 0,1 0,0 0,0 0,0 0,-1 0,1 0,25 0,-25 0,-1 0,1 25,0-25,0 0,0 0,0 0,-1 0,1 0,0 0,0 0,0 0,-1 0,26 0,-25 0,24 0,-24 0,0 0,25 0,-26 0,26 0,-25 0,0 0,-1 25,1-25,0 0,0 25,0-25,-1 0,26 0,-25 25,0-25,-1 0,1 0,0 0,25 0,-26 0,1 0,0 0,25 0,-25 0,-1 0,1 0,25 0,-25 0,-1 0,1 0,0 0,0 0,0 0,24 24,-24-24,0 0,0 0,-1 0,1 0,0 0,25 0,-26 25,1-25,0 0,25 0,-26 0,1 0,0 0,25 0,-26 0,1 0,0 0,0 0,0 0,24 25,-24-25,0 0,0 0,-1 25,1-25,25 0,-25 25,0-25,24 0,-24 0,0 24,24-24,-24 0,25 0,-25 25,24-25,-24 0,0 0,0 0,-1 25,1-25,0 0</inkml:trace>
  <inkml:trace contextRef="#ctx0" brushRef="#br1">23788 11782,'0'25,"24"0,-24 0,25-1,0 1,-25 0,25 0,-25 0,25-1,-25 26,25-25,-1 0,-24 24,25-24,-25 0,25 25,-25-26,25 26,0-25,-25 24,24-24,-24 25,25-25,-25 24,25-24,-25 25,25-26,-25 26,25-25,-25 24,0 1,24-25,-24 24,0-24,0 25,0-25,0 24,0-24,25 25,-25-26,0 1,0 25,0-25,0 0,25-1,-25 1,0 0,0 25,0-26,0 1,0 0,0 0,-25 0,25 24,0-24,-25 0,50 0,-25 24,-25-49,25 50,0-25,-24-25,48 24,-24 1,0 0,-24-25,48 25,-24 0,0-1,0 26,0-25,-49 24,74-49,-25 25,0 0,-25 25,25-26,-25 1,50 0,-25 0,-25 0,25-1,0 1,-25 0,0-25,50 25,-25 0,0 0,-49-1,73 1,-48 0,24 0,0 0,-25 24,25-24,-25 0,25 0,-25-25,50 24,-50 1,0 0,50 0,-50 0,1-25,48 24,-24 1,-24 0,24 0,-25 0,25-1,0 1,0 0,-25 0,25 0,0-1,-25-24,25 25,-25-25,50 25,-50-25,25 50,-49-26,73 1,-48 0,-1 0,25 0,-25-1,25 26,-25-25,0 0,25 0,0-1,0 1,-24 0,-1-25,50 0,-25 25,-75 24,125-73,-50 48,0 1,-25 0,0 25,25-75,0 50,0-1,-25-24,1-49,24 24,-25 25</inkml:trace>
  <inkml:trace contextRef="#ctx0" brushRef="#br1">23589 15081,'0'25,"0"0,0 0,0-1,0 1,0 25,25-25,-25-1,0 26,0-25,0 0,0 0,0-1,0 1,0 0,0 0,0 0,0-1,0 1,0-50,25 25,0-24,-1-1,1-25,0 1,25 24,-26-25,26 0,-25 26,25-26,-26 0,26 26,-25-26,0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6T21:55:28"/>
    </inkml:context>
    <inkml:brush xml:id="br0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2555 1513,'0'-25,"0"50,0 0,0 0,-25-1,0 1,25 0,-25 25,-24-25,24 24,0 1,0-25,1 24,-1-24,0 0,0 0,25-50,25 0,0 25,0-25,-1 0,1 25,0-24,0 24,0 0,-1 24,-24 1,0 25,0-25,-24 24,-1 1,25-1,-25 1,0 0,0-26,25 1,0-50,25 1,0 24,0 0,0 0,-1 24,-24 1,0 0,0 0,0 0,0-1,0 1,0 0,-24 25,24-26,-25 1,25-50,0 1,0-26</inkml:trace>
  <inkml:trace contextRef="#ctx0" brushRef="#br0">2580 1836,'24'0,"1"-25,0 25,0 0,0 0,0 0,-1 0,1-25,25 25,-25 0,-1-25,1 25,-25 25,-25-25,1 25,-1 0,0 24,-25-24,26 25,-26-1,25 1,-25-25,50-1,-24 1,24 0,24-25,1 0,0-25,25 0,-25 25,-1-24,26-1,-25 0,0 0,-1 0,1 1,0 24,0-25,-25 0,-25 25,25-25,-25 25,0-25,1 25,-1-24,-25-1</inkml:trace>
  <inkml:trace contextRef="#ctx0" brushRef="#br0">2654 1662,'0'0,"0"-25,0 0,25 25,-25 25,25 0,0 25,-1-1,1 26,0-1,0 0,0 1,-1 24,1-25,0 1,0-1,-25-24,25-1,-1 1,-24-25,25 0,-25-50,0 0,0 0,25-24,-25-1,0-24</inkml:trace>
  <inkml:trace contextRef="#ctx0" brushRef="#br0">3101 1935,'-25'0,"0"25,25-1,-25 26,0-25,25 24,-24 1,-1 0,0-1,0-24,-24 25,24-26,0 1,0 0,0-25,1 0,-1-25,25-24</inkml:trace>
  <inkml:trace contextRef="#ctx0" brushRef="#br0">2704 1563,'25'0,"-25"24,24 1,1-25,-25 25,25 0,0 0,0 0,-1-1,1 26,0-25,0 0,0-1</inkml:trace>
  <inkml:trace contextRef="#ctx0" brushRef="#br0">3200 1836,'0'24,"0"1,0 0,0 0,0 0,0-1,0 1,0 25,-25-25,25-1,0 1,25 0,-25 0,25-50,-1 0,1 25,0-25,0 1,-25-1,25 25,-1-25,1 0,0 25,0 0,-25-25,25 25,-50-24,0 24,0-25,25 0</inkml:trace>
  <inkml:trace contextRef="#ctx0" brushRef="#br0">3324 1786,'0'0,"0"-25,0-24,0 24,-25 0,50 50,-25 0,25-1,-25 26,0 0,0 24,24 0,-24 1,0 24,0 0,0-24,0 24,0-25,0 1,0-26,0 1,0-25,25-50,-25 0,0-25,0 1,0-26,0 1,25 0,-25-1,0-24,0 25,25-26,-25 51,25-26,-25 51,0-1,24 50,-24-1,25-24,-25 25,25 0,0-25,0 0,-1 25,1-50,0 25,0 0,0-25,0 25,-1-25,1 25,0-24,-25-1,25 25,-50-25,0 0,0 0,1 25,-1-24,25-1,-25 25,0-25,0 0,25 50,25 0,-25 24,0-24,0 25,0 24,0-24,0-1,0 1,0 24,0-24,0 0,0-26,0 1,0 0,0 0,-25-25,25-25,-25 0,1 0,-1 1,0-1,25 0,-25 0,0 25,25-25,25 50,0-25,0 25,0-25,-1-25,1 25,25 0,-25 0,0-25,-1 25,1 0,0 0,0 25,-50 0,0 0,25 0,-25 24,-24-24,24 0,-25 24,1-24,24 25,-25-25,25-1,1 1,24 0,24-25,1 0,0 0,0-25,24 25,-24-25,25 1,-25 24,0 0,24 0,-24-25,0 25,0 0,-1 25,1-25</inkml:trace>
  <inkml:trace contextRef="#ctx0" brushRef="#br0">4043 1587,'25'25,"0"-25,0 0,-1 25,1-25,0 0,-25 25,25-25,0 0,-25 25,24-25,-24 25,-24-25,24 49,-25-24,0 0,0 0,0 24,1-24,-1 25,0-26,0 26,0-25,1 0,24-1,24-48,1 24,0-25,25 0,-26 0,26-24,-25 24,24 0,-24 0,25 25,-25-25,-1 25,-24 25,0 0,-24 0,24 24,-50-24,25 50,-24-26,-1 26,25-26,-24 26,24-26,0-24,0 25,25-26,-25-24,50-24,-25-1,0 0,25-25,0 1,0-1,-1 25,1-49,0 49,0-24,24 24,-24 0,0 25,0 0,0 0,-1 25,1 0,-25-1,25 26,-25-25,0 24,0-24,0 25,0-1,-25-24,25 0,-25 0,1 0,-1 24,0-49,0 25,0-25,1-25,-1 0,25-24</inkml:trace>
  <inkml:trace contextRef="#ctx0" brushRef="#br0">4663 1612,'0'0,"-25"-25,50 25,0 0,0 0,0 0,-1 25,1-25,0 0,0 25,0-25,-25 25,-25 0,25 0,-25-25,0 24,0 1,1 0</inkml:trace>
  <inkml:trace contextRef="#ctx0" brushRef="#br0">4614 1885,'0'0,"-25"0,0 25,50-25,0 0,24 0,-24-25,0 25,24-25,1 25,-25-24,0 24,24 0,-24 0,0-25,-25 50,-25-25,0 0,1 0</inkml:trace>
  <inkml:trace contextRef="#ctx0" brushRef="#br0">4762 1687,'0'0,"0"-25,25 50,-25 0,0-1,0 1,0 25,25 24,-25-24,0 24,0 1,0-26,0 26,0-26,0 26,0-51,0 26,0-25,0 0,-25-25,25-25,-25 25,1-25,24 0,-25 0,0 1,0-1,0 0,1 0,48 0,1 25,0-24,0-1,0 0,-1-25,26 26,-25-26,0 0,0 1,-1-1,1 1,0-1</inkml:trace>
  <inkml:trace contextRef="#ctx0" brushRef="#br0">4986 1463,'0'-24,"-25"48,50 1,-25 0,0 0,0 24,25 1,-25-25,0 25,0-1,0-24,0 0,0 0,0-1,0 1,0-50,0 1,24-1,-24 0,0-25,0 26,0-26,25 25,-25-25,25 26,-25-1,25 0,0 25,-1 0,-24 25,25 0,-25-1,0 1,-25 0,25 0,0 0,-24 0,-1-1,0 1,25 0,-25 0,50-25,0 0,-25-25,25 25,-1 0,-24 25,0 0,0-1,0 1,-24 0,24 0,0 0,-25 24,25-24,0 25,0-26,0 1,0 0,0 0,25 0,-25-1,24-24,-48 0,-1 0,0 0,0 0,0 0,1 0,-1 25,0-50,0 25,0 0,1 0,24-24,24 24,1-25,0 25,0-25,0 25,-1-25,1 25,25 0,-25-25,-1 25,1 0,-25 25,25-25,0 0,-25 25,0 0,0 0,0-1,0 1,-25 0,0 0,0 0,1-1,-1 1,0 0,0 0,0 0,1-25,-1 24,0-24,50 0,0-24,-1 24,1 0,0-25,0 25,0 0,24-25,-24 25,25 0,-26 0,26 0,-25 0,0 0,-1 0,-24 25,-24-25,-1 0,0 0,0 0</inkml:trace>
  <inkml:trace contextRef="#ctx0" brushRef="#br0">5755 1612,'24'-25,"-24"50,-24 0,-1 0,0 0,0 24,0-24,1 0,24 0,-25 0,25-1,-25-24,50 0,0 0,-1-24,1 24,0 0,0 24,-25 1,0 25,-25-25,25 24,0-24,-25 25,25-26,0 1,-25 0,25 0,25-25,0 25,-25-1,25-24,-25 25,0 0,0 0,0 0,0 24,0-24,0 0,-25 24,25-24,0 0,0-50,0 0,0-24,25-1</inkml:trace>
  <inkml:trace contextRef="#ctx0" brushRef="#br0">5978 1612,'25'0,"-25"25,25 0,-25 25,0-1,0 1,0-1,0 26,0-1,-25 1,25-1,0 0,0 1,0-26,0-24,0 0,0 0,0-50,0 0,0 0,0-24,0 24,25-49</inkml:trace>
  <inkml:trace contextRef="#ctx0" brushRef="#br0">6102 1736,'0'0,"0"-24,25-1,-25 0,25 25,-25-25,24 25,1 0,0 0,0 25,-25 0,0 0,0-1,0 26,0-25,0 24,0 1,0 0,0 24,0-24,0-1,25 1,-25 24,0-49,0 25,0-26,0 1,0 0,0 0,0-50,-25 25,25-25,0 0</inkml:trace>
  <inkml:trace contextRef="#ctx0" brushRef="#br0">6028 1984,'24'0,"-24"25,25-25,0 0,0 0,0-25,-1 25,1 0,0 0,-50-24,0 48,25 1</inkml:trace>
  <inkml:trace contextRef="#ctx0" brushRef="#br0">6052 2183,'25'0,"0"0,0 0,0 0,-1 0,1-25,0 25,0 0,-50 25</inkml:trace>
  <inkml:trace contextRef="#ctx0" brushRef="#br0">5854 2530,'0'0,"25"0,0 0,-1 0,1-25,25 25,-1-25,1 25,0-24,-1 24,-24 0,25-25,-1 25,-24 0,25 0,-26 0,1 0,-25 25,-25-25</inkml:trace>
  <inkml:trace contextRef="#ctx0" brushRef="#br0">6697 1662,'0'25,"25"-25,0 0,0 0,-1 25,1-25,0 0,-25 24,25-24,-25 25,-25-25,25 25</inkml:trace>
  <inkml:trace contextRef="#ctx0" brushRef="#br0">6598 1836,'0'24,"0"1,25-25,-25 25,0 0,25 0,-25-1,24 1,-24 25,0-25,0-1,25 1,-25 0,0 0,0 0,0-50,0 0,25 0,-25 0,25-24,-25 24,25 0,-1-24,-24 24,25 25,-25-25,25 50,-50 0,25-1,0 1,-25 0,25 0,0 0,-24-1,24 1,24-25,1-25,-25 1,25 24,25-50,-25 50,-1-25,26 0,-25 25,24-24,-24 24,0 24,0-24,-25 25,25 0,-25 0,0 0,-25-1,25 26,-25-25,0 24,0-24,1 25,-1-25,0-1,0-24,0-24,25-1,25 0,-25 0,25-24,-25-1,25 25,0-24,-1 24,-24 0,25 0,0 25,-25-25,0 1,0-1</inkml:trace>
  <inkml:trace contextRef="#ctx0" brushRef="#br0">7565 1687,'0'-25,"0"0,0 50,25-25,0 25,-25 0,25-25,-25 24,0 1,0 0,0 0,0 0,0-1,0 1,25-50,-25 1,24-1,1 0,0 0,-25 0,25 25,0-24,-1 24,-24-25,25 25,-25 25,0-1,-25 1,1 0,-1 0,0 0,0 24,0 1,1-25,-1 24,-25-24,25 25,1-26,24 1,-25 0,50-25,-1-25,1 25,0-25,0 1,24-1,-24 0,25 0,-1-24,-24 24,25 0,-25 0,24 0,-24 25,-25-24,25 24,-50-25,0 25,0 0,-24-25,24 25,-25-25,26 25,-1-25,0 25,0 0,25 25,0 0,0 25,0-26,25 51,-25-26,0 1,-25 0,25-1,-25 26,25-26,-24 1,-1-1,0 1,25 0,-25-26,0-24,25-24,0-1,0 0,0-25,0 26,25-26,-25-24,25 24,0 25,-25 0,25 1,-1-1,1 50,0-25,0 24,0 1,-1 25,1-25,0-1,0 1,0 25,-1-25,1-1,-25 1,25-25,-25 25,25-50,-50 25,25-25</inkml:trace>
  <inkml:trace contextRef="#ctx0" brushRef="#br0">8037 1712,'25'0,"-1"0,1 0,0 0,0 0,0 0,-1 0,1-25,0 25,0 0,0 0,-50 25,0-1</inkml:trace>
  <inkml:trace contextRef="#ctx0" brushRef="#br0">8037 1935,'0'0,"0"25,25-25,-1 0,1 0,0-25,0 25,0 0,-1 0,1 0,0 0,0 0,0 25,-25-1,-25 1,0 0,25 0,-25 24,-24-24,24 0,0 0,0 0,0-1,1-24,48 0,1-24,0-1,25 25,-26-25,1 0,0 0,0 25,24-24,-24 24,0-25,-50 50,0-25,1 0,-1-25,0 25,0 0,-24-25</inkml:trace>
  <inkml:trace contextRef="#ctx0" brushRef="#br0">8062 1860,'0'0,"0"-24,0-1,24 0,-24 50,0 0,25-1,-25 1,0 25,0-1,0 1,0 0,0 24,-25-24,25-1,0 1,0-25,0-1,0 1,0 0,25-25,0 0,0-25,0 25,-1-25,1 1,25-1,-25 25,-1-25,1 0,0 0,25 1,-26-1,1 0,0 0,0-24,0 24,-1-25,1 25,0-24,-25-1,25 1,0 24,-1 0,-24 0,25 25,0 0,0 0,0 25,-25 0,24 0,-24-1,0 1,0 0,25-25,-25 25,0 0,0-1,-25-24,1 0,-1 0,0 0,0 0,0 0,1 0,-1 0,25 25,25 0,-25 25,0-26,0 26,0 0,0-1,0 1,0-25,0 24,0 1,-25-25,25-1,0 1,0 0,25-50,-25 0,0-24,0-1,0 1</inkml:trace>
  <inkml:trace contextRef="#ctx0" brushRef="#br0">8855 1836,'0'0,"0"-25,25 0,0 25,0-25,-1 25,1 0,0-25,0 25,0 0,0-24,-1 24,1 0,0-25,0 25,-25-25,-25 25,25-25,-25 0,25 0,-25 25,1-24,-1 24,25 24,0 1,0 25,0-25,0 24,0 1,0 0,-25-1,25 1,-25-1,25 1,-25 0,25-26,0 1,25-25,-25-25,25 1,0-1,0 0,24 0,-24 0,0 1,24-1,-24 25,0-25,0 0,0 25,-25-25,-25 50,0-25,0 0,0 0,1 0,-1-25,25 1,-25 24,25-25,0 0,25 0,-25 50,0 0,0 0,25-1,-25 26,0 0,0 24,-25 0,25 1,0-1,0 1,0-1,0-24,-25 24,25-24,0-1,0-24,0 0,0 0,0-50,-25 0,0 0,1 0,-1 1,25-1,-25 0,-25-25,25 26,1-1,-1 25,0-25,0 25,50-25,0 25,0 0,-1-25,1 25,25-24,0-1,-26 25,26-25,0 25,-26-25,26 25,-25 0,0 0,-1 0,1 0,-50 0,1 0</inkml:trace>
  <inkml:trace contextRef="#ctx0" brushRef="#br0">9649 1687,'25'0,"0"0,-1-25,1 25,0 0,0 0,0 0,-1 0,1-25,0 25,0 0,0 0,-25 25,-25-25,0 25,0-25,0 25,-24-1,24-24,-25 25,26 0,-1 0,0-25,0 0,25 25,25-25,0 0,0 0,-1-25,1 25,25 0,-25-25,-1 25,26-25,-25 25,0 0,-25 25,-25-25,0 25,-25 0,26-1,-26 1,0 0,26 0,-26 0,0-1,26-24,-26 0,25 25,50-25,0-25,24 25,1-24,0 24,-1-25,1 0,-1 25,1-25,-25 25,24 0,-24-25,0 25,0 0,0 0,-50 0,0-24,0 24,0 0,1-25</inkml:trace>
  <inkml:trace contextRef="#ctx0" brushRef="#br0">9823 1389,'0'-25,"0"50,0 0,0 0,0 24,0-24,0 49,0-24,0 0,-25 24,25-24,0 24,0-24,0-1,0 1,0-25,25-25</inkml:trace>
  <inkml:trace contextRef="#ctx0" brushRef="#br0">9847 1960,'-24'0,"24"-25,-25 25,25 25,-25-25,0 24,0 1,1 25,-1-25,0 24,0-24,0 25,1-26,-1 1,25-50,25 1,-25-1,24 0,1-25,-25 26,25-1,0 25,0 25,-25-1,0 26,0 0,0-1,-25 26,25-26,0 1,-25 24,50-24,-25-25,0-1,0 1,25 0,-1-50,1 25,0-25,0-24,24 24,-24-25,0 1,25-1,-26 1,1 24,0-25,-25 25,25 1,-50-1,0 25,0 0,1 25,-1-1,0-24,0 25,0-25,1 25,48 0,1-25,0 0,0 0,0 25,-1-25,1 24,0-24,0 0,0 25,0 0,-1-25,-24 25,25-25,-25-25,0 0</inkml:trace>
  <inkml:trace contextRef="#ctx0" brushRef="#br0">10319 1687,'-25'0,"50"0,0 0,-1 0,1 0,25 0,-25-25,-1 25,26 0,-25 0,0 0,-1 0,-24 25,-24-25,24 25,-25-1,-25 1,25 0</inkml:trace>
  <inkml:trace contextRef="#ctx0" brushRef="#br0">10319 1935,'0'0,"0"25,0-1,25-24,-1 0,1 0,0-24,0 24,24-25,-24 25,0-25,0 25,0-25,-25 50,-25 0,25 0,-25-1,25 1,-25 0,25 25,0-1,0-24,0 25,0-1,25 26,-25-26,0 1,0-25,0 24,0-24,0 0,0 0,0-1,-25-24,0-24,1-1,-1 0,0 0,0-24,0-1,1 0</inkml:trace>
  <inkml:trace contextRef="#ctx0" brushRef="#br0">10319 2158,'0'0,"0"-25,0 0,0 50,0 0,0 0,0 0,0 24,0-24,-25 25,25-26,-25 1,25 0,0 0,-25-25,25-25</inkml:trace>
  <inkml:trace contextRef="#ctx0" brushRef="#br0">10666 2183,'0'0,"0"25,50-25,-26 24,1 1,0 0,0 0,0 0,-1-25,-24 24,-49-73,24 49,25-25</inkml:trace>
  <inkml:trace contextRef="#ctx0" brushRef="#br0">11112 1662,'25'0,"0"0,0 0,0 0,0 25,-1-25,1 25,-25-1,0 1,-25-25,1 25,-1 0,0 24,0-24,-25 0,26 25,-26-26,25 26,0-25,1 0,-1-25,25 24,0 1,0-50,25 25,-1-24,1 24,25-25,-1-25,1 25,0-24,-1 24,-24 0,25 0,-25 25,-1 0,1 0,-25 25,-25 0,25 0,-24 0,-1 24,0 1,-25-1,26 1,-1 24,-25-24,25 0,0-1,1-24,-1 0,0 0,25-1,0-48,25-1,-25-25,25 1,-1 24,1-25,0 1,25 24,-25-25,-1 25,1 1,0 24,0-25,0 50,-1-1,-24 1,25 25,-25-25,0 24,0 1,0-1,0 1,-25 0,25-1,-24-24,-1 25,25-26,-25 1,0-25,25-25,-25-24,25 24</inkml:trace>
  <inkml:trace contextRef="#ctx0" brushRef="#br0">11683 1786,'25'0,"0"25,-25 0,24-25,-24 24,-24 1,24 0,-25-25,25 25,0 0,-25-1,25 1,0 0,0 0,-25 0,25 24,0 1,0-25,0 24,0 1,0-25,0-1,-25 26,25-25,0 0,0-1,0 1,0-50,-24 1,48-1</inkml:trace>
  <inkml:trace contextRef="#ctx0" brushRef="#br0">11857 1836,'0'-25,"24"25,1 0,0 0,0 0,0 0,-1 0,1 0,0 0,0 0,0-25,-25 0,-25 0</inkml:trace>
  <inkml:trace contextRef="#ctx0" brushRef="#br0">12030 1637,'0'-25,"-25"50,25 0,25 25,-25-26,-25 26,25 0,0-1,0 1,-24-1,-1 1,0 0,0-1,0-24,25 25,-24-26,-1 1,0-25,25-25,25 1,0-1,-1 0,1 0,0 0,0 1,0 24,-1-25,1 25,0 0,0 0,0 0,-25 25,0-1,-25 1,0 0,25 0,-25 0,-24 24,24-24,0 25,0-26,0 1,1 0,-1-25,25 25,25 0,-25-50,24 25,1 0,0 0,0 0,0 0,-1-25,1 25,0 0,0 0,-25-25,0 0,0 1,25 24,-25-25,0 0,0 0,24 0,-24 1,25 48,0 1,0-25,0 25,0 0,-1 0,1-1,-25 1,25 0,0 0,-25 0,25-1,-50-24,0 0,25-24,-25-1</inkml:trace>
  <inkml:trace contextRef="#ctx0" brushRef="#br0">14287 1389,'0'-25,"-24"25,24 25,-25-25,25 25,-25 0,0 24,0 26,1-26,-1 26,0 24,0-25,0 26,1-26,-1 0,0 1,0-1,0-24,1-25,24-1,0 1,0 0,0-50,0 0,24-24,-24-1,25 1,0-1</inkml:trace>
  <inkml:trace contextRef="#ctx0" brushRef="#br0">14188 1488,'0'0,"25"0,-25-25,25 25,-25 25,0 0,0 0,0 24,25 1,-25 0,0-1,24 26,-24-1,0-24,25 24,-25 1,25-1,-25 0,0-24,0 0,25-26,-25 26,0-25,0 0,-25-50,0 0,25 0,-25 0,1 1</inkml:trace>
  <inkml:trace contextRef="#ctx0" brushRef="#br0">14015 2009,'0'25,"24"-25,1 0,0-25,25 25,-26-25,26 25,0-24,-26 24,26 0,-25-25,-25 0,25 25,-25-25</inkml:trace>
  <inkml:trace contextRef="#ctx0" brushRef="#br0">15354 1538,'-25'-25,"25"50,25 24,-25-24,25 25,0 0,0 24,-1-24,26 24,-25-24,0 24,-1-24,1 24,0-24,0-26,0 26,-1-25,-24 0,25-1,-25 1,0-50,-25 1,25-1,-24-25,24 1</inkml:trace>
  <inkml:trace contextRef="#ctx0" brushRef="#br0">15825 1513,'-24'-25,"-1"25,0 25,0 0,25 0,-25-1,-24 26,24 0,-25 24,26 1,-26 24,0 0,1 0,-1-24,0-1,26 0,-1-24,0-25,25 0,-25-1,25 1,25-25,-25-25,-25-49,50 49</inkml:trace>
  <inkml:trace contextRef="#ctx0" brushRef="#br0">16470 1836,'25'0,"0"0,0 0,0 0,-1 0,26 0,-25 0,24 0,-24-25,25 25,-25 0,-1 0,1 0,0 0,0-25,0 25,-25 25,-25-25,0 0,0 0,-24 25,24-25</inkml:trace>
  <inkml:trace contextRef="#ctx0" brushRef="#br0">16446 1984,'0'0,"24"0,26 0,-25 0,24 0,-24 0,25 0,-25 0,24 0,1 0,-25 0,-1 0,1 0,0 0,0 0,0 0,-1 0,-98-49</inkml:trace>
  <inkml:trace contextRef="#ctx0" brushRef="#br0">17835 1414,'0'-25,"0"50,0 0,0-1,0 26,0 0,0 24,0 1,0 24,-25-25,25 25,0 1,0-26,-25 0,25 1,0-26,0 1,0-25,0 0,0-50,0-25,0 25,25-24,-25-1,0 1,0-1,25 0,-25 26,24-26,-24 25,25 0,0 1,0 24,0-25,-1 25,1 0,0 25,0-1,0-24,-1 25,-24 25,25-25,-25-1,0 1,25 25,-50-25,25 24,-25-24,1 0,-1 24,0-24,0 0,-24 25,24-26,-25 1,25-25,-24 25,-1-25,25-25,-24 25</inkml:trace>
  <inkml:trace contextRef="#ctx0" brushRef="#br0">14461 2456,'0'-25,"0"50,0-1,0 1,0 0,0 0,0 0,0 24,0-24,-25 0,25 0,0 0,0-1,0 1,-24 0,24-50,24 0,-24 1,0-1,0 0,25 0,-25-25,25 26,-25-26,25 25,-25 0,25 1,-25-1,24 25,1 25,-25-1,0 1,0 0,0 0,0 24,-25-24,25 0,0 25,0-25,0-1,0 1,0-50,0 1,25-1,-25 0,0-25,25 25,-25 1,25-1,0 0,-25 0,24 0,-24 50,0 0,0 0,0 0,0 24,0-24,0 0,0 0,0 0,0-1,25 1,-25 0,25-25,-25-25,25 0</inkml:trace>
  <inkml:trace contextRef="#ctx0" brushRef="#br0">14932 2431,'-24'25,"24"-1,-25 1,25 0,0 0,-25 0,25-1,-25 1,25 0,-25 0,25 0,-24 0,24-1,-25 1,25 0,-25-25,0 0</inkml:trace>
  <inkml:trace contextRef="#ctx0" brushRef="#br0">14759 2530,'25'0,"-25"25,24 0,-24-1,25-24,0 25,-25 0,25 0,0 0,-1 0,1-25,-25 24,25-24</inkml:trace>
  <inkml:trace contextRef="#ctx0" brushRef="#br0">15081 2480,'0'25,"0"0,0 0,0 0,0-1,-25 26,25 0,0-25,0 24,-24-24,24 25,0-26,0 1,-25-25,50-25,-25 1,0-1,24 0,-24-25,25 26,-25-26,0 25,25-25,0 26,-25-1,25 0,-1 0,1 25,-25 25,0 0,0 0,0-1,0 1,0 0,0 25,0-25,0-1,0 26,0-25,0 0,0-1,0 1,0 0,25-25,-25 25,25-25,0 0,-1-25,1 0,0 25,0-25,-25 1,25-1,-25 0</inkml:trace>
  <inkml:trace contextRef="#ctx0" brushRef="#br0">3299 4390,'0'0,"-25"0,50 0,0 0,0 0,-1 0,1-24,0 24,0 0,0 0,24-25,-24 25,0 0,0 0,-1-25,-48 0</inkml:trace>
  <inkml:trace contextRef="#ctx0" brushRef="#br0">3473 4217,'-25'0,"25"25,0-1,0 26,0 0,0-1,0 26,0-26,0 26,0-1,0-24,0-26,25 1,-25 0,0-50,0 0,24 1,-24-1,25-25,0-24,-25 24,25-24,-25-1,25-24</inkml:trace>
  <inkml:trace contextRef="#ctx0" brushRef="#br0">3696 3870,'0'0,"0"24,25 1,0 0,-25 0,0 0,24-1,1-24,0 0,0 0,-25-24</inkml:trace>
  <inkml:trace contextRef="#ctx0" brushRef="#br0">3994 3770,'0'0,"-25"25,25 0,-25 0,0 24,25-24,-25 25,1-25,-1 24,0-24,0 0,0 0,1-1,-1 1,0-25,0 0</inkml:trace>
  <inkml:trace contextRef="#ctx0" brushRef="#br0">3621 4043,'0'0,"0"25,0 0,25 0,-25-1,0 26,0 0,0-1,0 1,0-1,0 1,0 0,0-26,0 1,0 0,0-50</inkml:trace>
  <inkml:trace contextRef="#ctx0" brushRef="#br0">3696 4192,'25'0,"0"-25,-1 0,1 25,0-24,0 24,24 0,-24-25,0 25,0 0,0-25,-1 25,1 0,0 0,0 25,0 0,-25-1,0 1,0 0,0 25,-25-26,25 26,-25-25,25 24,-25-24,25 0,-25 0,25 0,-24-25</inkml:trace>
  <inkml:trace contextRef="#ctx0" brushRef="#br0">3870 4167,'-25'0,"25"25,0 0,0 0,0-1,0 1,0 0,0 0,-25 0,0-25,0 0</inkml:trace>
  <inkml:trace contextRef="#ctx0" brushRef="#br0">3696 4341,'0'-25,"25"25,0-25,-1 25,1 0,0-25,25 25,-26 0,1 0,25 0,-25-24,-1 24,1 0,-25 24,-25 1,1-25,-1 25,0 0,-25 0,26-1,-26 1,25 0,0 0,1-25,-1 25,50-25,-1-25,1 25,0 0,0-25,0 25,-1-25,1 0,0 25,0-24,0 24,-25-25,0 50,-25-1,25 1,-25 0,25 25,-25-1,0 1,1-1,-1 1,0 0,25-1,-25 1,25-25,0 0,0-1,0 1,0-50,25 1,-25-1,0-25,25 25,-25-24,25-1,-25 25,0-24,24 24,-24 0,25 0,-25 0,25 25,-25-24,25-1,0 25,-1 25,-24-1,0 1,0 0,0 0,0 24,0-24,0 25,0-1,0 1,0-25,0 25,-24-26,24 1,0 0,0 0,-25-25,0 0,25-25,-25 25,0-25,25 0,-24 1,-1-1,25 0,-25 0,25 0,0 0,0 1,25 24,0 0,-25-25,24 25,1 0,0 25,0-25,0 0,-25 24,0 1,-25 0,25 0,-25 0,0 0,0-25,25 24,-24-24,24-24,0-1,24 0,-24 0,25 0,25-24,-25-1,-1 25,1-24,0-1,25 0</inkml:trace>
  <inkml:trace contextRef="#ctx0" brushRef="#br0">4366 4068,'24'0,"1"25,0-25,0 0,0 0,-1 25,-48-1</inkml:trace>
  <inkml:trace contextRef="#ctx0" brushRef="#br0">4316 4341,'0'0,"-25"25,25-1,25-24,0 0,-25-24,25 24,-1 0,1 0,0-25,0 25,24 0,-24-25,0 25,-50 25,0-25,1 0,24 25,-25-25,25 24,-25 1,25 0,0 25,0-1,0 1,0-1,0 1,0 0,-25 24,25-24,0-1,-25-24,25 25,-24-25,24 24,-25-24,0 0,0 0,0-1,1 1,-1-25,0 0,0 0,0-25,25 1,-24-26</inkml:trace>
  <inkml:trace contextRef="#ctx0" brushRef="#br0">4837 4167,'0'-25,"0"1,25 24,0 24,-25 1,24 0,-24 0,0 0,0-1,25 1,0-50,0 25,0-24,-1-1,1 25,-25-25,25 25,-25-25,0 50,-25-25,0 25,1 0,-1-1,0 1,-25 0,26 25,-26-1,25 1,0-25,0-1,1 1,24 0,24-25,1 0,0-25,25 25,-25-25,-1 1,26 24,-25-25,24 0,-24 0,0 0,0 25,0-24,-25-1,-25 25,0 0,0 0,0-25,1 25,-1 0,0 25,25 0,0-1,0 26,0-25,0 24,0-24,0 25,0-25,-25-1,25 26,-25 0,25-1,-24-24,-1 25,0-25,0-25,25-25,0 0,0 0,0-25,0 26,25-26,-25 25,25 0,0 1,-1 24,1 0,0 0,0 24,0-24,-1 25,1 0,0 0,0 0,0-1,-1 1,1-25,-25 25,25-25,0-25</inkml:trace>
  <inkml:trace contextRef="#ctx0" brushRef="#br0">5259 4093,'24'25,"1"-25,0 0,0 0,0 0,-1 0,1 0,0 0,0 0,0 0,-1 0,-48 0,-1 24</inkml:trace>
  <inkml:trace contextRef="#ctx0" brushRef="#br0">5308 4291,'25'0,"0"0,-25-25,25 25,-1 0,1 0,0 0,-25 25,0 0,0 0,-25 0,25 24,-25-24,1 0,24 0,-25-25,50 0,-1 0,-24-25,25 25,0-25,0 0,0 25,-25-25,24 25,-24-24,0-1,-24 25,24-25,-25 0,0 0,0 1,0-1,1 25,-1-25,0 0,0 25,50 25,-25 0,0 0,0-1,0 26,0 0,0-1,0 26,0-26,0 1,-25-1,25-24,0 0,25 0,0-25,0-25,-1-25,1 26,0-26,0 0,24 1,1-1,-25 1,24-1,1 0,-25 26,24-1,-24 25,0-25,0 25,-25 25,25-25,-25 25,25-25,-25 24,0 1,24 0,-24 0,0 0,0-1,0 1,-24 0,-1-25,25 25,-25-25,0 0,0 0,0-25,1 25,24-25,-25 25,25-25,0 50,0 0,0 0,25 24,-25-24,0 25,0-1,0 1,-25 0,25-1,0-24,0 25,0-1,0-24,0-50,0-24,0 24,0-25</inkml:trace>
  <inkml:trace contextRef="#ctx0" brushRef="#br0">5953 4167,'0'0,"25"-25,0 25,0 0,-1-24,1 24,25 0,-25 0,24 0,-24 0,0 0,24-25,-24 25,-50-25,1 0,-26 0,25 25,0-24,1-1,24 0,-25 25,25 25,0 0,0 24,0 1,0-1,0 1,0 0,-25 24,25-24,0-1,-25 1,25-25,0-1,0 1,25-25,-25-25,25 1,0 24,-1-25,26 0,-25-25,0 26,24-1,-24 0,0 0,0 25,-25-25,-25 25,25 25,-25-25,0 0,0-25,1 25,-1-24,25-1,-25 25,50 0,-25 25,0-1,0 1,0 0,0 25,0 24,0-24,0 24,0-24,0 24,-25 0,25-24,0 0,0-1,0 1,0-25,-25-50,0 0,25 0,-24 1,-1-1,0 0,0 0,0 0,-24 25,49-25,-25 25,0 0,50 0,0 0,24 0,-24-24,0 24,25-25,-26 0,26 25,-25-25,24 0,-24 25,0-24,0 24,24-25,-24 25,0 0,0-25</inkml:trace>
  <inkml:trace contextRef="#ctx0" brushRef="#br0">6722 4093,'0'25,"25"-1,0 1,-25 0,24 0,-24 0,25-25,-25 24,25 1,0 0,-25-50,25 0,-25 1</inkml:trace>
  <inkml:trace contextRef="#ctx0" brushRef="#br0">6945 4018,'-24'0,"24"25,0 0,-25 0,25 24,-25-24,25 25,-25 24,0-24,0 24,1-24,-1 24,0-24,0-1,25-24,-25 25,1-25,24-1,-25-48,25-1</inkml:trace>
  <inkml:trace contextRef="#ctx0" brushRef="#br0">6548 4415,'25'0,"0"0,0 0,0 0,-1 0,26-25,-25 1,24 24,1-25,0 0,-25 25,24 0,1 0,-25 0,-1 0,1 25,0 0,-25-1,0 1,0 25,0-25,-25 24,25 1,-25-25,1 24,-1 1,0-1,0-24,0 25,1-50,-1 25,0 0,0-25,25-25,-25 0,25 0,-25-25</inkml:trace>
  <inkml:trace contextRef="#ctx0" brushRef="#br0">6821 4465,'0'25,"25"-1,0 1,-25 0,25-25,0 25,-25 0,24-25,1 0</inkml:trace>
  <inkml:trace contextRef="#ctx0" brushRef="#br0">7789 4068,'0'0,"-25"0,0 0,25 25,-25-25,0 25,1 24,24 1,-25-1,0 1,25 0,-25 24,25-24,0-1,0 1,25-1,-25 1,25-25,-25 0,25 24,-1-24,1-25,0 25,0-50,24 25</inkml:trace>
  <inkml:trace contextRef="#ctx0" brushRef="#br0">8186 4068,'-25'25,"0"0,0-1,0 26,1-25,24 24,-25 1,0 0,0-1,0 26,0-26,1 1,-1-1,25 1,-25-25,25 24,25-49,0-49</inkml:trace>
  <inkml:trace contextRef="#ctx0" brushRef="#br0">8136 4068,'0'-25,"0"50,25-25,-25 25,0 0,0-1,25 1,-25 25,0-1,24 26,-24-26,0 26,25-26,-25 1,0 0,25-26,-25 26,0-25,0 0,0-1,-25-48,0-1,25 0,-24 0</inkml:trace>
  <inkml:trace contextRef="#ctx0" brushRef="#br0">7888 4490,'0'24,"25"-24,-1 0,1 0,0 0,0-24,25 24,-26-25,26 25,0-25,-26 25,1-25,0 0,0 1</inkml:trace>
  <inkml:trace contextRef="#ctx0" brushRef="#br0">8483 3994,'0'24,"0"1,0 25,0-25,0 49,0-24,0 49,0-25,0 25,0 1,0-26,0 0,0 1,0-25,0-1,0 1,0-1,0-24,0-50,0 1,0-26</inkml:trace>
  <inkml:trace contextRef="#ctx0" brushRef="#br0">8806 4118,'0'-25,"-25"0,25 0,0 50,0 0,0 24,25 1,-25 24,-25 1,25-1,0-24,0 24,0-24,0-1,0 1,0-25,0-50,0-25,0 26,0-26,0 25,25-24,-25-1,0 25,0 0,24 1,-24-1,25 25,0-25,0 25,0 0,-1 25,1 0,-25-1,25 1,0 25,-25-25,0-1,0 1,0 25,0-25,-25-1,25 1,-25 0,25 0,-25 0,1-25,-1 24,-25-24,25 25,1-25,24-25,-25 25,0-24,25-26,0 25</inkml:trace>
  <inkml:trace contextRef="#ctx0" brushRef="#br0">9178 4068,'0'25,"25"-25,-25 25,24-1,1 1,0 0,-25 0,25 24,-25-24,25 25,-1-1,-24 1,25 0,-25-26,0 26,0 0,0-1,-25 1,25-1,-24 1,-1 0,-25-1,25-24,1 0,-26 25,25-50</inkml:trace>
  <inkml:trace contextRef="#ctx0" brushRef="#br0">5308 4738,'-25'0,"50"0,0 0,0 0,0-25,-1 25,1 0,0 0,0 0,0 0,-1 25,-48-25</inkml:trace>
  <inkml:trace contextRef="#ctx0" brushRef="#br0">10344 4837,'0'25,"0"0,0-1,0 1,0 0,0 0,-25 0,25-1</inkml:trace>
  <inkml:trace contextRef="#ctx0" brushRef="#br0">11212 3820,'0'-25,"25"25,-1 25,1 0,0-25,-25 25,25-25,-25 24,25-24,-25 25,0 0,0 0,0 0,-25-1,0-24</inkml:trace>
  <inkml:trace contextRef="#ctx0" brushRef="#br0">11038 4217,'0'0,"25"0,0 0,24-25,-24 25,25-25,-25 0,24 25,-24-24,25 24,-26 0,1 0,-25 24,0 1,0 0,-25 0,25 0,-24 24,-26-24,25 25,0-1,-24 1,24-1,-25 1,1 0,24-26,0 1,0 0,0-25,1 0,24-25,0 0,0-24</inkml:trace>
  <inkml:trace contextRef="#ctx0" brushRef="#br0">11038 4316,'25'0,"0"0,-1 25,1-25,0 25,25-1,-25-24,24 25,1 0,-1-25,1 25,0-25,-1 0,-24 0,25 25,-1-25,-24 0,0 0,0 0,-50 0</inkml:trace>
  <inkml:trace contextRef="#ctx0" brushRef="#br0">11187 4514,'0'25,"0"0,0 0,25 0,-25-1,0 26,0-25,0 24,0-24,0 25,0-25,0 0,0-1,0 1,0-50,25 1,-25-1,0-25,24 25</inkml:trace>
  <inkml:trace contextRef="#ctx0" brushRef="#br0">11336 4539,'0'0,"25"-25,-1 50,-24 0,0 0,25 0,-25 24,0-24,0 49,25-24,-25 25,0-26,0 50,0-24,0-1,0 1,0-26,25-24,-25 0</inkml:trace>
  <inkml:trace contextRef="#ctx0" brushRef="#br0">11832 4291,'25'25,"-1"-25,1 25,0-25,-25 25,25-25,0 24,-25 1,0 0,0 0,0 0,0 24,-25-24,0 25,0-26,25 26,-25-25,1 0,24-1,-25-24,25 25,0-50,0 1,0-1,25 0,-25-25,24 1,1-1,0 1,-25-1,25-24,0 24,-1 0,1 1,-25-1,25 1,0 24,-25 0,0 50,0 0,0 24,0 1,0-1,-25 1,25 0,-25-1,25 1,0-1,-25 1,25-25,0 24,0-24,0-50,0 1,0-1,25 0,-25 0,25 0,-25-24,25 24,0-25,-1 26,1-1,-25 0,25 0,25 25,-25 0,-1 0,1 0,0 0,0 0,0 25,-25 0,24 0,1-1,-25 1,0 0,0 0,-25 24,1-24,-1 0,0 0,-25 0</inkml:trace>
  <inkml:trace contextRef="#ctx0" brushRef="#br0">12204 4490,'0'24,"0"1,0 0,0 25,0-26,-25 26,0 0,25-26,-25 26,1-25,-1 25,0-26,0 1,25 0,-25-25,1-25,24-24</inkml:trace>
  <inkml:trace contextRef="#ctx0" brushRef="#br0">12129 4738,'0'0,"0"24,25-24,-25 25,25 0,0-25,0 25,0 0,-1 24,1-49,0 25,0 0,0 0,-1-25,1 25,-25-50</inkml:trace>
  <inkml:trace contextRef="#ctx0" brushRef="#br0">12700 4291,'0'-25,"0"50,-25 0,25 0,-25-25,25 25,-24-1,24 1,-25-25,25 25,25-25,-25-25,24 25,1 0,0 0,0 0,-25 25,25-25,-25 25,0 0,-25-1,25 26,-25-25,25 24,-25-24,0 25,25-25,-24-1,24 1,0 0,24 0,-24 0,0 0,0-75,0 25</inkml:trace>
  <inkml:trace contextRef="#ctx0" brushRef="#br0">12824 4316,'25'0,"0"0,-1 0,1 0,25 0,-25-25,-1 25,1 0,0 0,0 0,-25 25,-25 0,0 0,0-1,-24 1,24 25</inkml:trace>
  <inkml:trace contextRef="#ctx0" brushRef="#br0">12774 4589,'0'0,"-24"25,48-1,1-48,0 24,0-25,24 25,-24-25,25 0,-25 0,-1 25,1-24,0-1,0 25,0 0,-25-25,0 0,-25 25</inkml:trace>
  <inkml:trace contextRef="#ctx0" brushRef="#br0">12874 4068,'0'25,"24"0,-24-1,25 26,0 0,-25-1,25 26,0-1,-1 0,-24 1,0 24,25-25,-25 1,25-1,-25 1,0-26,0 1,25-25,0-25,-25-50,0 25</inkml:trace>
  <inkml:trace contextRef="#ctx0" brushRef="#br0">13221 4564,'-25'0,"25"25,-25 0,0-1,25 1,-24 25,-1-25,0 24,0 1,0-25,1 0,-1-1,0 1,-49-50,74 1,-25 24</inkml:trace>
  <inkml:trace contextRef="#ctx0" brushRef="#br0">12998 4043,'24'25,"-24"0,25 0,0-1,0 1,0-25,-1 25,1 0</inkml:trace>
  <inkml:trace contextRef="#ctx0" brushRef="#br0">13370 4415,'0'0,"0"25,-25 0,25 0,0-1,0 1,0 0,0 0,0 0,25-25,0 24,-25-48,24 24,1 0,0-25,0 25,0-25,-1 0,1 0,0 25,0-24,-25-1,0 0,-25 25,0-25,0 25,25-25,-24 25,-1-24,25-1,0 0,-25 25,25-25,0 0,25 50,-25 0,0 0,25 0,-25 24,0 1,0-1,0 26,0-26,0 26,0-1,0 1,0-26,0 26,0-26,0-24,0 0,0 0,0-50,24 0,-73-24,49-1</inkml:trace>
  <inkml:trace contextRef="#ctx0" brushRef="#br0">13717 4316,'0'0,"25"0,-25 25,0 0,25-1,-1-24,1 25,0-25,0 0,0 0,24 0,-24 0,0-25,0 25,-1-24,1 24,0-25,-25 0,-25 0,0 25,1-25,24 1,-25 24,25-25,-25 0,25 0,-25 25,25-25,0 50,0 0,0 0,0 24,0 1,0 24,0-24,-25 0,25 24,0-24,-24-1,24 1,0-1,0-24,0 0,-25 0,25-50,-25 0,0 0,25 1,-25 24,1-25,24 0,-25 25,0-25,50 25,0 0,-1 0,26 0,-25 0,0-25,-1 25,26 0,-25-24,0 24,-1 0,1 0,0 0,0 0,-25 24,0 1,-25-25,0 25,0 25,1-26,-26 1,0 25,1-25,-1 24,1-24,24 0,0 0,0 0,0-25,25 24,25-24,0-24,0 24,0 0,24-25,-24 25,25-25,-26 25,26 0,0 0,-26-25,26 25,-25 0,0 0,-1 25,1-25,-74 0</inkml:trace>
  <inkml:trace contextRef="#ctx0" brushRef="#br0">14610 4043,'25'25,"0"-25,-1 0,1 25,0-25,0 0,0 25,-50-50,0 50</inkml:trace>
  <inkml:trace contextRef="#ctx0" brushRef="#br0">14412 4440,'0'0,"0"25,-25 0,25-1,25-24,-1-24,1 24,0-25,25 0,-1 0,1 0,-25 1,24 24,1-25,-25 25,-1 0,-24 25,0-1,-24 26,-1 0,-25-1,25 1,-24-1,-1 1,1 0,-1-1,0 1,1-25,24 24,0-24,50-50,-25 1,25-26,0 25,-1-25,26 1,-25-1,0 25,24-24,1 24,-25 0,-1 25,1 0,0 0,0 0,-25 25,0 0,0 0,0 24,0 1,-25-25,25 24,-25 1,0 0,1-26,-1 1,25 0,-25-25,25-25,0 0,0-24,25-1</inkml:trace>
  <inkml:trace contextRef="#ctx0" brushRef="#br0">15081 4142,'25'0,"-25"25,25-25,0 0,-1 25,-48 0,-1-25</inkml:trace>
  <inkml:trace contextRef="#ctx0" brushRef="#br0">14957 4390,'0'25,"0"0,25-25,0 0,0 0,-1 0,26-25,-25 25,0 0,-1-25,1 25,0 0,0-24,-50 24,0-25,0 0,1 25,-1 0,0-25,25 50,0 0,0 24,0-24,0 25,25-25,-25 24,0 1,-25-1,25 1,0 0,0-1,-25 1,25-25,0 0,0-1,-25-24,1 0,24-24,-25 24,25-25,-25 25,25-25,-25 0,25 0,0 0,25 1,-25-1,25 0,0 0,-1-24,1 24,25-25,-1 25,-24 1,25-26,-25 0,24 26,-24-26</inkml:trace>
  <inkml:trace contextRef="#ctx0" brushRef="#br0">15379 3969,'25'25,"-25"-1,0 1,0 0,25 0,-25 24,0-24,0 0,0 25,0-26,0 1,0 0,0 0,0-50,0 0,0 0,0 1,0-1,0 0,0 0,0 0,24 25,-24-24,0-1,25 25,0 0,0 0,0 0,-1 25,-24-1,0 1,0 0,-24-25,24 25,-25 0,0-1,0 1,0-25,25 25,25-50,0 25,0 0,0 25,-25 0,0 0,-25-1,25 1,0 0,-25 0,25 0,0-1,0 1,0 0,0 0,0 0,0-1,25-24,-25 25,0 0,0 0,-25 0,0-25,0 0,1 0,-1 0,0 0,0 0,0-25,0 25,50-25,0 25,0-25,0 25,0-25,-1 25,1 0,0-24,0 24,0 0,-1 24,1-24,0 25,-25 0,0 0,-25 0,0-1,1 1,-1 25,-25-25,25 0,1-1,-26 1,25 0,0-25,0 25,50-25,0 0,0-25,0 25,0 0,-1 0,26 0,-25-25,0 25,24 0,-24-25,0 25,0 0,-1 25</inkml:trace>
  <inkml:trace contextRef="#ctx0" brushRef="#br0">16098 4167,'-25'25,"25"0,-24 0,-1-1,0 1,0 0,0 0,1 0,-1-1,50-24,-1-24,1 24,0 0,0 0,0 0,-1 24,-24 1,25 25,-25-25,0 24,-25-24,25 25,0-1,-24 1,24-1,-25 1,25-25,-25 0,25 0,0-1,0-48,25 24,-25-25,25-25,-1 25,-24-24,25 24,-25-25,25 1,0-1,0 0,-1-24,1 24,0 1,0-1,0 25,-1 1,-24-1,25 25,-25 25,0-1,0 26,0-25,0 24,0 1,0 24,-25-24,25 24,0-24,-24 0,24-1,0 1,0-25,0 0,0-50,0 0,0 0,0-25,24 1</inkml:trace>
  <inkml:trace contextRef="#ctx0" brushRef="#br0">16396 4316,'0'0,"25"-25,-25-24,25 24,-1 25,-24-25,25 25,0 0,-25 25,25-25,-25 25,0-1,0 1,0 0,-25 0,25 24,0 1,0 0,0-26,0 26,0 0,-25-1,25 1,25-25,-25 24,0-24,0 0,0 0,0 0,-25-50,25 0,-25 25</inkml:trace>
  <inkml:trace contextRef="#ctx0" brushRef="#br0">16346 4539,'25'-25,"0"25,0 0,0 0,-1 0,1 0,0 0,-50 25,25 0,-25 0,1-25,-1 25,0-1,0-24,25 25,-25-25,0 25,50-25,0 0,0 0,0 0,0-25,-1 25,1 0,0 0,-50 25,0 0,1 0,-1-1,0 1,0 25,-25-25,26 0,-26-1,25 26,0-25,-24-25,24 25,25-1,-25-24,25 25,25-25,0 0,0-25,24 25,-24 0,25-24,-1 24,-24-25,25 25,-1 0,1 0,0 0,-1 0,-24 0,25 0,-26 0,1 25,0-25,-50 0,0-75,1 75,-1-25</inkml:trace>
  <inkml:trace contextRef="#ctx0" brushRef="#br0">17959 3944,'-25'-25,"25"50,-25 0,0 24,0 26,1-26,-1 26,0 24,-25-25,26 1,-26-1,25 1,0-1,-24 0,24-24,25 0,-25-1,25-24,0 0,0 0,25-50,-25 0,25-24,0-1,-1 0,-24-24,25 24</inkml:trace>
  <inkml:trace contextRef="#ctx0" brushRef="#br0">17859 4068,'0'-25,"0"0,0 1,25 48,-25 1,25 25,-25-1,25 1,-25 24,25-24,-25 24,24-24,-24 24,25 1,-25-26,0 26,25-26,-25 1,0-25,0 0,0 24,0-24,-25-50,0 1</inkml:trace>
  <inkml:trace contextRef="#ctx0" brushRef="#br0">17686 4589,'-25'0,"50"0,0 0,-1 0,1-25,25 25,-25 0,24-25,1 25,-1-25,1 1,0 24,-26-25,26 0</inkml:trace>
  <inkml:trace contextRef="#ctx0" brushRef="#br0">18331 4093,'-25'-25,"50"50,-25 0,24 24,1-24,0 25,0 24,-25-24,25 24,-1 0,1-24,0 24,0-24,0 24,0-24,-25 0,24-1,-24 1,25-25,-25 0,0-1,0-73,-25 24,25 0,0-24,-24-1</inkml:trace>
  <inkml:trace contextRef="#ctx0" brushRef="#br0">18728 4118,'-25'-25,"0"50,25-1,-25 1,25 0,-25 25,1-26,-1 51,0-1,-25 1,25-1,-24 0,-1 26,25-26,-24-24,24 24,0-49,25 25,0-26,-25-24,50 25,-25-50,25-24</inkml:trace>
  <inkml:trace contextRef="#ctx0" brushRef="#br0">18901 4390,'25'0,"0"0,0 0,24 0,-24 0,0 0,24 0,-24 0,0 0,0 0,0 0,-1 0,-24 25,-24-25,-1 25</inkml:trace>
  <inkml:trace contextRef="#ctx0" brushRef="#br0">18876 4614,'-24'0,"48"0,1 0,0 0,0 0,0 0,-1-25,26 25,-25 0,0 0,-1 0,1-25,0 25,0 0,0 25,-1-25,1-25</inkml:trace>
  <inkml:trace contextRef="#ctx0" brushRef="#br0">19670 4118,'0'-25,"-25"25,25 25,-24-25,24 24,-25 1,25 25,-25 24,0 1,25-1,-25 0,25 1,-25-26,25 26,0-1,0-24,0 0,25-1,-25-24,25 0,0 0,0-25,0 0,-1 0,1 0,0-25,0-25,-25 25,25-24,-1-1,1 0,-25 1,25-1,0 1,-25-1,25 0,-25-24,0 24,0 1,0-1,0 1,-25-1,25 25,-25 0,25 1,-25 24,0-25,1 25,-1 0,0 0,0 0,0 25,1-1,-1 1,0 25,25-25,-25-1,25 1,-25 25,0-25</inkml:trace>
  <inkml:trace contextRef="#ctx0" brushRef="#br0">1538 6251,'0'-25,"25"25,-1-25,1 25,0 0,0 0,0 0,0 0,-1 0,1 0,-25 25,25 0,-25 0,-25-25,25 24,0 26,-25-25,1 0,-1 24,0-24,0 0,0 0,0 24,1-24,-1 0,0-25,0 25,0-25,25 24,-24-24,-1 0,50-24,-1 24,1 0,-25-25,25 25,0 0,0 0,-1-25,1 25,0 0,0 0,-25-25,25 25,0 0,-1 0,1 0</inkml:trace>
  <inkml:trace contextRef="#ctx0" brushRef="#br0">2084 6697,'24'25,"-48"-50</inkml:trace>
  <inkml:trace contextRef="#ctx0" brushRef="#br0">2977 5779,'0'-24,"0"48,0 1,-25 0,25 25,-25-1,25 1,-25 0,0 24,1-24,-26-1,25 1,0 24,1-49,-26 25,25-26,0 1,0 0,1-25,-1-25</inkml:trace>
  <inkml:trace contextRef="#ctx0" brushRef="#br0">2505 6077,'0'-25,"25"1,0 24,24 0,-24-25,25 25,0 0,-1-25,1 25,24 0,-24-25,-1 25,1 0,0 0,-1-25,1 25,-25 0,24 0,-24 0,0 0,-25 25,-25-25,0 25,0 0,1-25,-26 25,25-25</inkml:trace>
  <inkml:trace contextRef="#ctx0" brushRef="#br0">3001 6052,'0'0,"-24"25,24 0,0 0,-25 0,25 24,0 1,0-1,0 26,-25-1,25-24,0 24,-25 1,25-26,0 26,-25-51,25 26,0-25,25-25,-25-25,0 0,25-24,-25-1,0 0</inkml:trace>
  <inkml:trace contextRef="#ctx0" brushRef="#br0">3026 6251,'0'0,"25"-25,-25 0,0 0,25 1,0-1,-1 25,1 0,0 25,-25-1,0 1,0 0,0 25,0-26,0 26,25 0,-25 24,0-24,0-1,0 26,0-26,0 1,0-25,0 24,0-24,0 0,-25-25,0-25,0 0,1 0,-1 1,0-1,0-25,0 1,1 24,-1-25,25 25,-25 1,25-1,25 0,0 25,-25-25,24 25,1 0,0 0,25 0,-26 0,1 0,0 0,0 0,-25 25,0 0,0 0,0-1,-25 1,0 0,0 25,1-26,-1 1,0 0,0 0,0-25,1 0,48-25,1 25,0-25,0 0,0-24,24 24,-24 0,25 0,-1-24,-24 24</inkml:trace>
  <inkml:trace contextRef="#ctx0" brushRef="#br0">3671 5829,'0'25,"0"0,0 0,25-1,-25 1,0 0,0 0,25 0,-25-1,25-24,-25 25,24-25,1-25,-25 1,25-1,-25 0,25-25,-25 26,25-1,-25 0,0 0,0 50,0 0,0 0,0-1,-25 1,25 0,-25 0,0 24,0-24,1 0,-1 25,0-26,0 1,0 0,0 0,1-25,24-25,24 0,1 25,0-25,0 1,0 24,0-25,-1 0,1 25,0 0,0 0,0 0,-1 0,-24 25,-24 0,-1 24,0-24,0 0,0 24,-24-24,-1 25,0-1,26 1,-26-25,25 24,0-24,25 0,25-25,-25-25,25 25,25-25,-26 1,26-1,-25-25,25 25,-26 1,26-1,-25 0,24 0,-24 25,0 0,-25-25,-25 50,0-25,1 0,-1 0,-25-25,25 1,25-1,-24 0,24 50,24 0,-24 24,0-24,0 25,0-1,0-24,-24 25,24-1,-25-24,0 25,25-26,-25 26,0-25,0 0,1-25,-1 24,0-48,0-1,25-25,25 25</inkml:trace>
  <inkml:trace contextRef="#ctx0" brushRef="#br0">3746 6524,'0'0,"0"24,24-24,26 25,-25 0,0 0,24 0,-24-1,0 1,0 0,-1-25,1 25,0-25,-50-25,25 0</inkml:trace>
  <inkml:trace contextRef="#ctx0" brushRef="#br0">4390 6127,'-24'25,"24"-1,-25-24,25 25,-25 25,0-25,0-1,25 1,-24 0,-1 0,0 0,0-50</inkml:trace>
  <inkml:trace contextRef="#ctx0" brushRef="#br0">4366 5804,'24'0,"-24"25,25 0,0 25,25-26,-26 26,26 0,0-26,-26 26,26-25,0 24,-26-24,26 0,-25-25,-25 25,25-25,-50 25,0-25,0 24</inkml:trace>
  <inkml:trace contextRef="#ctx0" brushRef="#br0">4390 6325,'25'0,"0"0,0 0,0 0,-1-25,1 25,0 0,0 0,24 0,-24 0,-25 25,25 0,0 0,-25 24,0-24,0 25,-25-1,0 1,25 24,-49-24,24 0,0-1,0-24,-24 0,24 0,0-25,0 0,25-25,0 0,-25 0,25-24,0-1,25-24,-25-1,25 26,-25-1,25 0,0 1,-25 24,24 0,1 50,-25 0,-25 0,25-1,0 26,-24-25,-1 24,0 1,0 0,0-1,1 1,-1-1,-25 1,25-25,-24 0</inkml:trace>
  <inkml:trace contextRef="#ctx0" brushRef="#br0">5011 6276,'24'0,"1"0,0-25,0 25,0 0,-1-25,1 25,0 0,0-25,0 25,-1 0,-24-25</inkml:trace>
  <inkml:trace contextRef="#ctx0" brushRef="#br0">5085 6127,'0'0,"-25"25,25 24,0-24,0 25,0-1,0 1,0-1,0 26,0-26,0 1,0 0,0-26,0 1,25 0,-25-50,0 0,25 1,-25-26,25 0,-1 1,26-26,-25 26,0-1,-1 1,1-1,0 0</inkml:trace>
  <inkml:trace contextRef="#ctx0" brushRef="#br0">5383 6028,'-25'0,"50"24,-1-24,1-24,0 24,0 0,0 0,-1-25,1 25,0 0,0-25,0 25,-25 25,-25 0,25-1,-25 1,0 25,0-25,1 24,-1 1,-25-1,25-24,1 25,-1-25,0-1,0 1,50-25,0-25,24 1,-24-1,0 25,0-25,24 0,-24 0,0 1,0-1,0 0,-1 25,1-25,-50 0,1 25</inkml:trace>
  <inkml:trace contextRef="#ctx0" brushRef="#br0">5432 5829,'25'0,"-25"25,0 0,25 24,-25 1,0 24,0-24,0 24,0 1,0-1,-25 1,0-1,0 0,1-24,-1 0,0-1,0-24,0 0,25 0,-24-25,-1 0,25-25,0 0</inkml:trace>
  <inkml:trace contextRef="#ctx0" brushRef="#br0">5531 6474,'0'0,"0"25,25 0,25 24,-25-24,-1 0,1 0,0-1,0 1,0 0,-1 0,-48-50,24 0</inkml:trace>
  <inkml:trace contextRef="#ctx0" brushRef="#br0">6052 5904,'0'-25,"25"25,0 25,-25-1,25-24,-25 25,0 25,25-25,-25-1,0 1,24-25,1-25,0 1,-25-1,25 0,0 25,-1-25,1 0,0 25,-50 0,25 25,-25-25,1 25,24 25,-25-26,0 1,-25 25,26-1,-1-24,-25 25,25-1,-24 1,24-25,0 24,0-24,50-25,0 0,0-25,0 25,-1-24,26-1,-25-25,24 25,-24 1,25-1,-25 0,-1 0,1 25,0-25,0 1,-50 24,0 0,25-25</inkml:trace>
  <inkml:trace contextRef="#ctx0" brushRef="#br0">6201 6052,'-25'25,"25"0,0 0,0 0,0 24,0 1,0-1,-24 1,24 0,-25-1,25 1,-25-1,0 1,0-25,25 24,-24-24,-1-25,25-49</inkml:trace>
  <inkml:trace contextRef="#ctx0" brushRef="#br0">6127 6350,'25'0,"-25"25,24-25,1 25,-25-1,25 1,0 25,0-25,-1 24,1-24,0 25,0-26,0 1,-25 0,24 0,1-25,-25-25,-25 0,25 0</inkml:trace>
  <inkml:trace contextRef="#ctx0" brushRef="#br0">6474 6003,'25'0,"0"0,-1 0,1 0,-25-25,25 25,0 0,0-25,-1 25,1 0,-50 25</inkml:trace>
  <inkml:trace contextRef="#ctx0" brushRef="#br0">6424 6226,'25'0,"0"0,0 0,0 0,-25-25,24 25,1 0,0 0,0 0,0 0,-1 0,-24 25,-24 0,24 0,-25-1,0 1,0 25,0-25,1-1,-26 1,50 0,-25-25,50 0,0 0,0 0,-1 0,1-25,0 25,0-25,0 1,-1 24,1 0,0-25,0 25,-50-25</inkml:trace>
  <inkml:trace contextRef="#ctx0" brushRef="#br0">6400 6152,'24'24,"1"1,-25 25,25-25,-25 24,0 1,0 24,0-24,0-1,0 1,0 0,-25-1,25 1,0-1,0-24,0-50,25 25,-25-24,25-1,0 0,-1 25,26-25,-25 0,0 1,24 24,1-25,-25 25,24 0,-24 0,25 0,-25 0,-1 0,1 0,0 0</inkml:trace>
  <inkml:trace contextRef="#ctx0" brushRef="#br0">7094 6003,'25'-25,"0"25,0 0,-1 25,1-25,0 25,-25-1,0 1,0 0,-25 0,0 0,25-1,-24 1,24 0,0 0,24 0,-24-1,25-24,0 25,-25 0,0 0,0 0,-25-25,25 24,-25 1,1-25,-1 25,0-25,0 0,0-25,1 0,-1 1,0-1,0-25,25 1,-25-1,25 0,0 1,0-1,25 25,-25 1,0-1,0 50,25-25,-25 24,0 1,0 25,0-1,25 1,-25 24,0 1,-25-26,25 26,0-1,0-24,0 24,0-24,0-25,0-1,0 1,25-50,-25 1,0-1,0-25</inkml:trace>
  <inkml:trace contextRef="#ctx0" brushRef="#br0">7392 5928,'0'0,"25"0,-1 0,1 0,0 25,0-25,0 0,-1 0,1-25,0 25,-25-24,0-1,-25 0,0 0,1 0,-1 0,25 1,-25 24,0 24,25 1,0 0,0 25,0 24,-25-24,25 24,-24-24,24 24,-25-24,25 24,-25-24,25-1,0-24,0 0,25-50,0 25,-1-25,1 1,0-26,25 25,-1 0,-24 1,25-1,-26 0,26 0,-25 0,0 25,-1 0,-48 0,-1 0,0 0,0 0,0 0,1-24,-1-1,25 0,0 0,0 0,-25 1,25 48,0 1,0 0,0 25,0-1,0 26,0-26,0 26,0-1,0 0,0 1,0-1,0 1,0-26,0 1,0 0,0-26,0 1,0 0,-25-50,0 0,1 1,-1-1,25 0,-50 0,25 0,1 0,-1 1,0-1,0 25,0 0,25-25,-24 25,48-25,1 25,25-25,-25 1,24-1,26-25,-26 25,1 1,-1-1,-24 25,25-25,-25 25,-1 0,1 0,0 0,0 0,-50 0,0 0,0 0</inkml:trace>
  <inkml:trace contextRef="#ctx0" brushRef="#br0">8062 5904,'24'0,"1"0,0 0,0 24,0-24,-1 0,1 25,0-25,-25 25,-25-75,25 75,-25-25</inkml:trace>
  <inkml:trace contextRef="#ctx0" brushRef="#br0">7987 6052,'0'25,"25"0,-25 0,0 0,25-1,-25 26,0-25,0 24,0-24,0 25,0-25,0 24,0-24,0 0,0 0,0-1,0 1,0 0,0-50,0 0,25-24,-25 24,24-25,-24 1,25-1,0 25,25-24,-50 24,24 0,1 0,0 50,-25 0,0 25,-25-26,25 26,-25-25,25 0,0-1,0 1,25-50,0 1,0-1,24 0,-24 0,0 25,0-25,0 25,-1 25,1-25,-25 25,0 0,0 0,-25-1,25 26,-24-25,-1 0,0 24,0-24,-24 0,24 0,0-25,0 0,25-25,25 0,-25 0,25-24,0 24,-25 0,24-25,26 26,-25-1,-25 0,25 0,-1 25</inkml:trace>
  <inkml:trace contextRef="#ctx0" brushRef="#br0">8806 6325,'24'-25,"1"25,0-24,25 24,-26-25,26 25,0-25,-25 25,-1-25,1 25,0 0,0 0,-50 25</inkml:trace>
  <inkml:trace contextRef="#ctx0" brushRef="#br0">9550 5779,'0'0,"-25"0,25 25,25 0,-25 0,0 0,0 0,0-1,0 26,0 0,0-26,0 1,0 25,0-25,0-1,0 1,0 0,0-50,0 0,25 1,-25-1,24 25,1-25,0 0,-25 0,25 1,0 24,-1-25,1 25,0-25,-50 25,25 25,-25-25</inkml:trace>
  <inkml:trace contextRef="#ctx0" brushRef="#br0">9426 6152,'-25'24,"25"1,0 0,0 0,0 0,25-1,-25 26,0-25,25 24,-25-24,0 0,0 0,0 0,24-25,1 0,0-25,0 0,0-25,-1 1,1 24,25-25,-25 1,24-26,1 26,-25 24,24-25,-24 26,0-1,0 0,-1 0,1 25,0 0,-50 0,0 0,1 0,-1-25,0 25,25-24,-25 24,25-25,-25 0,25 0,0 0,0 0,0 1,0 48,0 26,0-25,0 25,0-1,-24 1,24 24,0-24,0-1,0 1,24 0,-24-26,0 1,25 0,0-25,25 0,-26 0,1 0,0-25,0 0,25 25,-26-24,-24-1,25 25,-25-25,-25 25,1 0,-1 0,0 0,0 25,-25-25,26 25,-1-1,-25-24,25 25,1 0,-26 0,50 0,-25-25,0 24,25 1,25-25,0 0,0 0,0 0,-1 0,1-25,0 25,0 0,0 0,-50 0,0 25,0-25,0 25,1 0,-1 0,-25-1,25 1,1 0,-26 0,25 0,0-1,1 1,48-25,1 0,-25-25,25 25,0 0,24 0,-24-24,25 24,-25-25,24 25,-24 0,25 0,-26 0,26 0,-25 0,0 0,0 0,-1 25,-48-25,-1 0,25-25</inkml:trace>
  <inkml:trace contextRef="#ctx0" brushRef="#br0">10567 5953,'-25'0,"25"25,0 0,-25 0,0-1,25 1,-24 25,-1-25,25-1,-25 1,25 0,0 0,0 0,25-1,0 1,-25 0,0 25,0-26,24 1,-48 25,24-1,0-24,0 25,-25-25,25 24,0-24,0 0,0-50,0 0,0 0,0-24</inkml:trace>
  <inkml:trace contextRef="#ctx0" brushRef="#br0">10716 5953,'24'0,"1"0,0 0,0 25,24-25,-24 0,0 0,0 0,24 0,-24 0,0 0,0 0,0-25,-25 0,-25 1</inkml:trace>
  <inkml:trace contextRef="#ctx0" brushRef="#br0">10964 5829,'0'0,"-25"0,0 0,25 25,0 0,-25 0,25 24,0-24,-25 25,25-26,-24 1,-1 25,0-1,0-24,0 0,25 0,-24 0,-1-1,50-24,-1 0,1-24,25 24,-25-25,-1 0,1 25,0 0,-25-25,25 25,0 0,-50 0,25 25,-25 0,25 0,-25-1,0 26,25 0,-24-26,24 26,-25 0,25-1,0 1,0-1,-25 1,25-25,25-25,-25 25,0-50,0 0,0 0,0 0,25 1,-25-1,0-25,24 25,-24-24,25 24,-25 0,25 0,-25 1,25 24,0 0,-1 0,1 0,-25 24,25-24,0 0,-25 25,25-25,-25 25,24-25,-24 25,0 0,0-1,-24-24,24 25,-25 0,25 0,-25 0,0 24,0-49,1 25,24 0,-25-25,0 25,0-25,25-25,25 25,-25-25,0 0,25 25,-25-25</inkml:trace>
  <inkml:trace contextRef="#ctx0" brushRef="#br0">11509 6077,'25'0,"0"0,0 25,0-25,-1 0,1 25,-50 0</inkml:trace>
  <inkml:trace contextRef="#ctx0" brushRef="#br0">11385 6276,'0'24,"25"1,-25 0,25 25,-25-26,0 26,25 0,-25-1,0 1,-25-1,25 1,0-25,0 0,0-1,0-48,25-1,-25 0,25-25,-1-24,1 24,0-24,0 0,24-1,-24-24,0 25,25-1,-26 1,1 24,0 1,0 24,-25 0,0 50,0 0,0-1,-25 1,50-25,-25 25,0 0,25 0,-1-25,-24 24,25-24,0-24,0 24,24 0,-24-25,0 25,0-25,0 25,-50 25,0-25,0 25,0-1,1 26,-1-25,-25 24,25 1,-24-25,-1 24,25-24,1 25,-1-25,25-1,0 1,25-25,-1 0,1 0,0 0,25-25,-26 25,1 0,0-24,0 24,0 0,-1 0,-48 0,-1 0</inkml:trace>
  <inkml:trace contextRef="#ctx0" brushRef="#br0">11832 6300,'0'25,"0"25,0-25,0 24,-25-24,25 25,0-1,-25-24,25 25,0-1,-25 1,25-25,0-1,0 1,25-25,-25 25,25-25,0 0,0 0,-1 0,26 0,0-25,-26 0,26 25,0-24,-1-1,1 25,-25-25,24 25,-24 0,0-25,0 25,-50-25,25 1,0-1,0 0,0-25,0 1,-25-1</inkml:trace>
  <inkml:trace contextRef="#ctx0" brushRef="#br0">11807 6251,'0'25,"0"-1,0 1,0 0,0 0,0 0,0-1</inkml:trace>
  <inkml:trace contextRef="#ctx0" brushRef="#br0">12005 6276,'-24'0,"-1"0,25 24,-25 1,25 25,-25-25,25-1,-25 26,1 0,-1-26,0 26,0-25,0 0,1-1</inkml:trace>
  <inkml:trace contextRef="#ctx0" brushRef="#br0">12005 6251,'-24'25,"24"-1,-25 1,25 0,-25 0,25 0,-25-1,0 1,1 0,-1 0,-25 0</inkml:trace>
  <inkml:trace contextRef="#ctx0" brushRef="#br0">12005 6276,'-24'0,"24"24,-25 1,25 0,0 0,-25 0,0-1,0 26,-49-75,74 50,-50 0</inkml:trace>
  <inkml:trace contextRef="#ctx0" brushRef="#br0">11807 6300,'-25'0,"25"25,25 0,-25 0,0 0,0-1,0 1,0 0,0 0,-25-25,25 25,0-1</inkml:trace>
  <inkml:trace contextRef="#ctx0" brushRef="#br0">11807 6325,'0'25,"0"0,-25-25,25 25</inkml:trace>
  <inkml:trace contextRef="#ctx0" brushRef="#br0">2183 7987,'0'-25,"0"50,0 0,25 0,-25 0,0-1,0 1,0 0,0 0,0 0,0-1,0 1,0 0,0 0,0 0,0-1,0-48,0-1,0 0,24 0</inkml:trace>
  <inkml:trace contextRef="#ctx0" brushRef="#br0">2034 7962,'0'0,"0"-25,-25 25,25 25,-25 0,25 25,0-25,-24 24,24 1,0-25,0-1,0 26,24-25,-24 0,0-1,25 1,-25 0,25-25,-25 25,25-25,0-25</inkml:trace>
  <inkml:trace contextRef="#ctx0" brushRef="#br0">2332 7789,'0'24,"0"1,24 0,-24 0,25-25,-25 25,25-1,-25 1,25 25,-25-25,0 0,0-1,0 1,0 0,0 25,0-26,-25 26,25-25,-25 24,0-24,1 25</inkml:trace>
  <inkml:trace contextRef="#ctx0" brushRef="#br0">2232 7863,'-24'0,"24"25,0 0,0-1,0 1,0 0,0 0,0 0,24 0</inkml:trace>
  <inkml:trace contextRef="#ctx0" brushRef="#br0">2232 7937,'0'0,"0"25,0 0,0 0,0 0,0 0,0-1,0 1,0 25,0-25</inkml:trace>
  <inkml:trace contextRef="#ctx0" brushRef="#br0">3150 7863,'0'25,"25"-25,-25 25,25-25,0 0,-1 0,1 0,25-25,-25 25,-1 0,1-25,0 25,0 0,0-25,-1 25,-48 0,-1 25</inkml:trace>
  <inkml:trace contextRef="#ctx0" brushRef="#br0">3051 8285,'-25'-25,"50"25,0 0,0 0,-1-25,1 25,25 0,-25-25,24 25,1-24,-1-1,1 25,0-25,-26 25,26-25,-25 25,0-25,-1 25,1 0,-50 0,1 0,-1 0,0 25</inkml:trace>
  <inkml:trace contextRef="#ctx0" brushRef="#br0">3225 7987,'-25'-25,"25"50,25 0,-25 0,0 0,24 24,-24 1,0-1,0 1,0-25,0 24,0-24,0 25,0-25,0-50,0 0,0 0</inkml:trace>
  <inkml:trace contextRef="#ctx0" brushRef="#br0">3398 7888,'0'25,"0"-1,0 26,25 0,-25-1,0 1,0 0,0 24,0-24,0 24,0-24,0 24,0-24,0-26,25 26,-25-25,0 0,-50-100,50 50,0 1</inkml:trace>
  <inkml:trace contextRef="#ctx0" brushRef="#br0">3671 7665,'0'-25,"0"50,0-1,0 1,0 0,0 0,-25 0,25-1,-25 1,25 0,-24 0,48-25,1 0,0 0,0 0,-25 25,25-25,-25 24,25-24,-25 25,-25 0,25 0,0 0,-25 24,0-24,25 0,-25 25,25-26,25-24,-25-24,25-1,0 25,0-25,-1 25,1 0,0 0,0 25,-25 0,0-1,0 26,-25 0,25-1,-25 26,0-26,25 26,-24-1,-1-24,0-1,25 1,0-25,-25 24,25-24,0-50</inkml:trace>
  <inkml:trace contextRef="#ctx0" brushRef="#br0">4366 7863,'0'25,"0"0,0-1,0 1,-25 25,25-25,0 24,-25 1,25-25,0 24,-25-24,25 25,0-25,25-25,0 24,0-24,-1 25,1 0,-25 0,25 0,0-1,0 1,-1 0,-24 0,0 0,25-25,-50-25,-24-50,49 26,-25 24</inkml:trace>
  <inkml:trace contextRef="#ctx0" brushRef="#br0">4465 7937,'0'25,"0"0,25 25,-25-1,0 1,0 0,0 24,-25-24,25 24,0-24,-25-1,0 1,25-1,-25-24,1 0,24 0,-25 0,0-25,-25-25,26 25,-1-25,-25 0,25 0,-24 1,24-26,-25 25,26-24,-1 24,25 0,25 25,-1 0,1 0,0-25,25 25,-1 0,1-25,-1 25,1-24,0-1,-1 0,-24 0,25 0,-26 1,1-1,0 0,-25 0,25 25,-25-25,0 1,0 48,0 1,25 0,-25 25,0-26,24 1,-24 25,0-25,25-1,-25 26,0-25,0 0,0-1,0-48,0-1,0 0,0 0,0 0,0 1,0-26,0 25,-25 0,25 1,25-1,-25 0,25 25,0 0,0 0,-1-25,1 25,0 0,0 0,0 0,0 0,-1 0,1 0,-50 25,25 0,-24 0,-1-1,0 1,0 0,0 0,0 24,1-49,-1 25,0 0,0 0,50-25,0 0,-25-25,25 25,-1 0,26-25,-25 0,0 1,24 24,-24-25,0 25,0 0,0-25,-1 25,-48 25,-1-25,0 25</inkml:trace>
  <inkml:trace contextRef="#ctx0" brushRef="#br0">5755 7565,'0'0,"0"-24,-25-1,0 25,25 25,-25-1,0 1,1 25,24-1,-25 1,0 24,0 1,25-26,0 26,-25-1,25 1,0-1,0 25,0-24,0-1,25 25,-25-24,25 24,-25-25,0 1,25-1,0 1,-25-26,24 26,1-26,-25 1,25 0,0-26,-25 1,25 0,-25 0</inkml:trace>
  <inkml:trace contextRef="#ctx0" brushRef="#br0">6201 7392,'-25'0,"25"-25,-24 25,24 25,0 0,-25 24,0 1,25-1,-25 1,0 0,1-1,-1 26,0-26,25 1,-25-1,0-24,25 25,0-25,-24-25,24 25,24-25,-24-25,0 0,0-25,25 25,-25-49</inkml:trace>
  <inkml:trace contextRef="#ctx0" brushRef="#br0">6152 7392,'0'-25,"24"50,-24 0,0-1,25 1,-25 0,25 0,-25 24,25 1,-25 0,25-1,-25 1,0-25,24 24,-24 1,0-25,25-1,-25 26,0-25,0 0,-25-25,25-25</inkml:trace>
  <inkml:trace contextRef="#ctx0" brushRef="#br0">6003 7789,'25'0,"-1"0,1 0,25 0,-25-25,24 25,-24-25,0 25,24-25,-24 25,0 0</inkml:trace>
  <inkml:trace contextRef="#ctx0" brushRef="#br0">6499 7689,'0'25,"0"0,0 0,0 0,0-1,25 1,-25 0,0 0,0 0,0-1,0 26,0-25,0 0,0-50</inkml:trace>
  <inkml:trace contextRef="#ctx0" brushRef="#br0">7069 8111,'-24'-25,"-1"25,25 25,-25 0,25 0,-25 24,25 1,-25 0,1 24,24-24,-25-1,0 1,25-1,-25 1,25-25,-25 24,25-24,0 0,0 0,25-50,-25-25,0 26,25-26,-25 0</inkml:trace>
  <inkml:trace contextRef="#ctx0" brushRef="#br0">7020 8086,'0'-24,"0"48,25-24,-25 25,0 0,24 0,-24 24,25 1,-25 0,25-1,0 1,-25-25,0 24,25 1,-25-25,0 24,24-24,-24 25,0-26,0 1,-24-25,-1 0,0-25</inkml:trace>
  <inkml:trace contextRef="#ctx0" brushRef="#br0">6896 8434,'25'24,"-1"-24,1 0,0 0,25 0,-26-24,26 24,-25 0,0-25,-1 25,1 0,-25-25</inkml:trace>
  <inkml:trace contextRef="#ctx0" brushRef="#br0">7293 8359,'24'25,"1"0,0 0,-25-1,-25 1,25 0,-25 0,1 0,-1-1,0 1,0 0,0 0,50-25,0 0,0-25,0 25,-1-25,1 25,0-25,25 25,-26-24,1 24,-25-25,25 25,0 0</inkml:trace>
  <inkml:trace contextRef="#ctx0" brushRef="#br0">7665 8756,'0'25,"24"0,1-25,0 0,0 0</inkml:trace>
  <inkml:trace contextRef="#ctx0" brushRef="#br0">7863 8905,'25'0,"0"0</inkml:trace>
  <inkml:trace contextRef="#ctx0" brushRef="#br0">8161 9079,'0'0,"25"24,-1-24,-24 25,25-25,0 25,0-25,-25 25</inkml:trace>
  <inkml:trace contextRef="#ctx0" brushRef="#br0">8781 8905,'0'-25,"-25"25,0 0,25 25,0 0,-25 24,1 1,24 0,-25-1,0 26,0-1,0 0,1-24,-1 24,0-24,25 0,-25-26,25 1,0 0,0 0,25-25,-25-25,0 0,0-24,25-1</inkml:trace>
  <inkml:trace contextRef="#ctx0" brushRef="#br0">8731 8905,'0'25,"0"-1,25 1,-25 0,25 25,-25-25,25 24,-1 1,-24-1,0 1,25 0,-25-1,25 1,-25-1,0 1,0-25,0 24,0-24,0 0,-50-75,26 50</inkml:trace>
  <inkml:trace contextRef="#ctx0" brushRef="#br0">8607 9351,'25'0,"0"0,0 25,-1-25,26 0,-25-25,24 25,1 0,-25-24,0 24,-1-25</inkml:trace>
  <inkml:trace contextRef="#ctx0" brushRef="#br0">9103 9252,'0'25,"-24"-25,24 25,24 0,-24-1,0 1,0 0,0 0,0 24,0-24,0 25,25-25,-25-1,0 1,0-50,0 1,0-1,0-25,0 25,0 1,0-1,0 0,0 0,0 0,25 1,0-1,0 25,-1-25,1 25,0 0,0 0,0 0,-1 0,1 0,0-25,0 25</inkml:trace>
  <inkml:trace contextRef="#ctx0" brushRef="#br0">9674 7541,'-25'0,"25"-25,25 25,0 25,-1-1,-24 1,25 0,0 0,-25 0,25-1,0 26,-1-25,1 24,-25-24,25 0,0 25,-25-26,25 26,-25 0,24-1,-24-24,25 25,-25-1,0 1,25 0,-25-1,0 1,0-1,0 1,0 0,-25 24,25-24,0-1,-25 1,25 24,-24-24,24 24,-25-24,0 0,25 24,-25-24,0-1,25 1,-24-1,-1 1,0-25,0 0,25-1,-25 1</inkml:trace>
  <inkml:trace contextRef="#ctx0" brushRef="#br0">10592 7913,'0'-25,"-25"25,0 25,25-1,-25 1,0 0,1 25,-26-25,25 24,0-24,1 0,24 0,0-1,0-48,24-1,-24 0,25 0,-25 0,25 1,-25-1,25 25,0-25,-25 50,0 0,0-1,0 26,0 0,0-1,0 26,0-26,0 1,0-1,0 1,0-25,0 24,24-49,-24 25,-24-50,24 1,0-26</inkml:trace>
  <inkml:trace contextRef="#ctx0" brushRef="#br0">10492 8161,'25'-25,"0"25,0 0,0 0,-1 0,1 0,0 0,0 0,0 25,-50 0,25-1,0 1,0 0,-25 25,25-26,0 1,0 0,-25 0,25 24,0-24,0 0,0 0,0 0,0-1,0 1,0 0,-25-50</inkml:trace>
  <inkml:trace contextRef="#ctx0" brushRef="#br0">10492 8334,'25'0,"0"0,0 0,0 0,-1 0,-24 25,25-25,-25 25,0 0,-25 0,25-1,0 1,-24 0,24 0,-25-25,25-25,25 0,-25-24,24-1,-24 0,25-24,0 24,0-24,0 0,-1 24,1-25,-25 26,25-1,0 25,-25 1,25 24,-25 24,0 1,-25-25,25 50,0-25,0-1,-25 26,25-25,0 0,0 0,25-1,0-24,-25 25,24-50,1 25,0 0,0 0,0-24,-1 24,1 0,0 0,0 0,0 0,-50 24,25 1,0 0,-25-25,25 25,0 0,0-1,-25 1,25 0,0 0,0 24,0-24,0 25,0-1,0 1,0 0,0-1,0-24,0 0,0 0,0-1,0 1,-25-50,1 25,-1-24,0-1,0 0,0 0,25 0,-24-24,-1 24,0 0,0 0,25 1,-25 24,25-25,25 25,0-25,25 25,-26-25,1 25,0-25,0 1,0 24,-25-25,24 25,1 0,-25-25</inkml:trace>
  <inkml:trace contextRef="#ctx0" brushRef="#br0">11609 7937,'-25'0,"25"25,-25 0,25 0,-25 0,25 0,-25 24,1 1,-1-25,0 24,0 1,0-1,1-24,24 0,-25 0,25-50</inkml:trace>
  <inkml:trace contextRef="#ctx0" brushRef="#br0">11559 7689,'25'0,"-25"25,25 0,-1 0,1 0,25 24,-25-24,-1 25,26-26,-25 1,0 0,-1 25,1-50,0 25,0-1,0 1,-1-25,-48 25</inkml:trace>
  <inkml:trace contextRef="#ctx0" brushRef="#br0">11534 8260,'25'-25,"0"25,24 0,-24-25,0 25,25 0,-26 0,26 0,-25 0,0 25,-25 0,24 0,-24 0,0-1,0 1,0 0,-24 25,24-26,-25 26,0-25,0 0,0-1,1 1,-1 0,0 0,0-25,25-25,-25 0,25 0,0 1,0-26,0 0,0-24,25 24,-25 1,25-1,-25 25,25 1,-25-1,0 50,0-1,0 1,-25 25,25-25,-25 24,0 1,1-1,-1 1,0 0,25-26,-25 26</inkml:trace>
  <inkml:trace contextRef="#ctx0" brushRef="#br0">11981 8210,'24'0,"-24"-24,25 24,25 0,-25 0,-1 0,1-25,25 25,-25-25,0 25,-1 0,-24-25</inkml:trace>
  <inkml:trace contextRef="#ctx0" brushRef="#br0">12105 8037,'0'0,"0"49,0-24,0 25,0-1,0 1,0 0,-25 24,25-24,0 24,0-49,0 24,0-24,25-25,-25-25,24-24,1-1,0 1,0-1,0-24,0 24,-1-24,1 24,0 0,0 1,0 24,-25 0</inkml:trace>
  <inkml:trace contextRef="#ctx0" brushRef="#br0">12402 7937,'-24'25,"48"-50,-24 50,25-25,0 0,0 0,0-25,-1 25,26 0,-25-24,0 24,-1 0,1 0,0 0,-25 24,0 1,-25 0,25 0,-25 25,1-26,-26 26,25-25,-24 24,-1 1,25-25,-24 24,24-24,25 0,-25-25,50 0,0-25,-1 25,1-25,25 1,-25-1,24 25,-24-25,25 0,-26 0,1 1,0-1,0 25,0-25,-25 0,-25 25</inkml:trace>
  <inkml:trace contextRef="#ctx0" brushRef="#br0">12477 7739,'0'25,"0"0,25-1,-25 26,0 0,0-1,0 26,0-26,0 26,-25-1,25 1,-25-26,-25 26,26-26,-1 1,0-1,0-24,25 0,-25-25,-24-25,49 0,0-24</inkml:trace>
  <inkml:trace contextRef="#ctx0" brushRef="#br0">12477 8310,'25'24,"-1"1,1 0,25 0,-25 0,-1-1,1 1,25 0,-25 0,-1 0,1-1,0 1</inkml:trace>
  <inkml:trace contextRef="#ctx0" brushRef="#br0">12923 7764,'25'25,"-25"-1,25 1,-25 0,25 0,-25 0,0-1,24 1,-24 0,25 0,0-50,0 0,0 0,-25 1,24-1,1 25,-25-25,25 0,0 25,-25-25,0 50,-25 0,0-25,0 25</inkml:trace>
  <inkml:trace contextRef="#ctx0" brushRef="#br0">12898 8260,'0'0,"-24"25,48-25,1 0,0 0,0-25,0 25,24-25,-24 0,25 1,-26-1,26 0,0 25,-25-25,-1 0,1 25,0-24</inkml:trace>
  <inkml:trace contextRef="#ctx0" brushRef="#br0">13146 7937,'0'25,"0"0,0 25,0-25,0 24,0 1,0-1,-24 1,24 0,-25 24,25-24,-25-1,0 1,0-25,1 24,-1-24,0-25,25-25,0-24,0 24</inkml:trace>
  <inkml:trace contextRef="#ctx0" brushRef="#br0">13047 8334,'99'0,"-198"0,223 25,-99-25,0 25,0 0,0 0,-1-1,1 1,0-25,0 25,-25 0,25-25,-25-25</inkml:trace>
  <inkml:trace contextRef="#ctx0" brushRef="#br0">13419 7863,'25'0,"0"0,0 0,0 0,-1 0,1 0,0 0,0 0</inkml:trace>
  <inkml:trace contextRef="#ctx0" brushRef="#br0">13370 8111,'25'0,"-1"0,1 0,0-25,0 25,0 0,-1-24,1 24,0 0,0 0,-25 24,0 1,0 0,-25 0,0 0,0-1,1 1,-1 0,0 0,0-25,25 25,25-25,0-25,0 25,-1-25,1 25,0 0,0-25,0 25,-1 0,1-25,0 25,0 0,-50 0,0 0</inkml:trace>
  <inkml:trace contextRef="#ctx0" brushRef="#br0">13444 7987,'0'25,"0"0,0 0,0-1,0 1,0 25,0-1,-25 1,25 0,-24-1,24 1,-25-1,25 1,0-25,0 0,0-1,25-24,-25-24,24 24,26 0,-25-25,0 0,-1 25,1-25,0 25,0-25,0 25,-1-24,1 24,0 0,0 0,0-25,-25 0</inkml:trace>
  <inkml:trace contextRef="#ctx0" brushRef="#br0">14089 7789,'25'0,"-25"24,25 1,-25 0,0 0,24 0,-24-1,0 1,25 0,-25 0,0 0,0 0,0-1,0 1,-25 0,1 0,-1 0,0-25,0 24,0-24,25-24,-24-1,-1-25,25 25,0 1,0-26,0 0,0 25,0 1,0-1,0 0,25 50,-25 0,0-1,0 1,0 25,0 0,0-1,0 1,-25 24,25-24,0-1,0 1,0 0,0-26,0 1,-25-50,25-24</inkml:trace>
  <inkml:trace contextRef="#ctx0" brushRef="#br0">14263 7838,'0'0,"24"-25,1 25,0 0,25 0,-25-24,-1 24,26 0,-25 0,0 0,-1 0,1 0,0 0,-50-25,0 0,1 25,-1-25,0 25,0-25,0 25,1 0,-1 0,25 25,0 25,0-25,0 24,-25 1,25-1,0 1,-25 25,25-26,0-24,-25 25,25-26,0 1,0 0,25-50,0 0,0 1,0-1,24 0,-24 0,0 0,24 1,-24-1,0 0,0 25,0-25,-50 25,0 0,0 0,0 0,1-25,-1 25,25-25,0 1,0 48,0 1,0 0,0 25,0-1,-25 1,25 0,0 24,0 0,-25 1,25-1,0 1,0-1,0 0,0-24,0 0,-25-26,25 1,0 0,0 0,0-50,-24 0,24 0,-25 1,0-1,25 0,-25-25,0 26,0-26,1 25,24-24,-25 24,0 0,0 25,0-25,50 25,0 0,25 0,-26 0,26-25,0 1,-1-1,1 0,-25 25,24-25,-24 0,0 25,25 0,-26-24,1 24,0 24,0-24</inkml:trace>
  <inkml:trace contextRef="#ctx0" brushRef="#br0">15056 8359,'25'25,"-25"0,0 0,25-1,-25 1,0 0,-25 0,25 0,-25-1,25 1,-24 0,-1 0</inkml:trace>
  <inkml:trace contextRef="#ctx0" brushRef="#br0">15503 7739,'25'-25,"0"25,-1 0,1 0,0 0,25-25,-26 25,1 0,0 0,-25 25,0 0,-25-25</inkml:trace>
  <inkml:trace contextRef="#ctx0" brushRef="#br0">15379 8037,'0'25,"25"-50,0 25,-1-25,1 25,25-25,-1 0,-24 25,25-25,-25 1,24 24,-24 0,0-25,-25 50,-25-25,0 0,0 0,1 0,-1 0,0 0,25-25,-25 0,25 0,0 50,-25 0,25 24,0 1,0 0,0-1,0 1,0 0,0 24,0-24,0-1,-24 1,24-25,0 24,0-24,0 0,-25-50,0 0,0 25,25-25,-25 25,1-24,-1-1,25 0,-25 25,25-25,0 0,25 25,0-24,-1-1,1-25,0 25,25-24,-26-1,26 1,0-1,-1-25,1 26,-1-26,-24 1,0 0,25 24,-26 0,-24 26,25-1,-50 50,1-1,-1 26,25 0,-25-26,25 26,0 0,0-26,0 1,0 0,25-25,0 0,-1 25,1-25,0-25,0 25,0 0,-1-25,1 25,0-25,0 25,-50 0,25 25,-25-25,25 25,-25 0,1-25,-1 25,0-1,0-24,25 25,-25-25,25 25,0 0,0 0,0 0,0-1,25 26,-25-25,0 24,25 1,-25 0,0-1,0-24,0 25,0-1,0-24,-25 0,25 0,-25-25,1 0,-1-25,0 0,25 0,-25 0,25-24,-25 24,25-25,-24 1,24-1,0 1,0 24,0 50,0-1,0 1,-25 25,25-25,-25 24,25-24,0 0,-25-25</inkml:trace>
  <inkml:trace contextRef="#ctx0" brushRef="#br0">16073 8136,'0'0,"25"0,-25 25,25-25,0 25,0-25,-1 24,1 1,-25 0,25-25,-25 25,25-25,-25 25</inkml:trace>
  <inkml:trace contextRef="#ctx0" brushRef="#br0">16545 7764,'0'25,"0"-1,25 1,-25 0,0 0,24 0,1-1,-25 1,25-25</inkml:trace>
  <inkml:trace contextRef="#ctx0" brushRef="#br0">16768 7615,'0'25,"-25"-25,25 25,0 24,-25-24,25 25,-24-1,24 1,-25-1,0 1,0 25,0-26,1 1,-1 24,25-24,-25-1,0-24,0 0,1-25,-1 0</inkml:trace>
  <inkml:trace contextRef="#ctx0" brushRef="#br0">16321 8111,'25'-25,"0"25,0 0,0 0,24-24,1-1,24 25,-24-25,0 0,-1 0,1 25,-1 0,1 0,-25 0,0 0,-1 25,1-25,0 25,-25 0,0 0,0 24,-25-24,25 25,-25-26,1 26,-1 0,0-1,0 1,0-1,1-24,-1 0,0 25,25-26,-25-24,0 25,1 0,-1-25,25-25,-25 0,0 1</inkml:trace>
  <inkml:trace contextRef="#ctx0" brushRef="#br0">16694 8136,'24'25,"1"-25,-25 25,25-1,0 1,0-25,-1 0</inkml:trace>
  <inkml:trace contextRef="#ctx0" brushRef="#br0">17388 7863,'-25'0,"25"25,0 0,-25-1,25 26,-24-25,-1 25,0-1,0 1,-24-25,49 24,-25-24,0-25,25-25,0 0</inkml:trace>
  <inkml:trace contextRef="#ctx0" brushRef="#br0">17363 7615,'25'25,"0"-25,0 25,-1-1,1 26,25 0,-25-26,24 26,1 0,0-26,-26 1,26 0,0 0,-26 0,1 0,0-25,0 0,-100-25</inkml:trace>
  <inkml:trace contextRef="#ctx0" brushRef="#br0">17314 8161,'24'0,"1"0,0-25,0 25,24-25,-24 25,25 0,-25 0,0 25,-1-25,1 25,-25 0,25-1,-25 1,0 0,-25 25,25-26,-25 1,1 25,-1-25,0-1,-25 1,25 0,1 0,-1-25,0 0,25-25,-25 0,25-24,25 24,-25-25,25-24,-25 24,25 1,-1 24,-24-25,25 25,0 25,-25 25,-25 0,25 25,-25-26,1 26,-1 0,0-1,0 26,0-51,1 26,24-25</inkml:trace>
  <inkml:trace contextRef="#ctx0" brushRef="#br0">17835 8062,'0'-25,"24"25,1 0,0 0,0 0,0 0,-1-25,1 25,0 0,0 0,0 0,-25-25</inkml:trace>
  <inkml:trace contextRef="#ctx0" brushRef="#br0">17983 7962,'-24'0,"24"25,-25 0,25 25,0-1,0 1,0 24,0-24,0-1,0 1,0-25,0 0,0-1,25-24,-25-24,0-1,24-25,1 1,0-1,0 0,0 1,-1-26,1 26,0-1,-25 0,25 1,0-1,-25 25,0 1,24-1,-24 50,25-25,0 0,-25 24,25-24,0 0,-1 0,1 0,0 25,0-50,0 25,-1 0,-24 25,25-25,-25 25,-25 0,1 0,-1-1,0 1,-25 25,26-25,-26 24,0-24,26 25,-26-25,25-1,25 1,-25-25,50 0,0 0,0-25,24 1,-24 24,25-25,-25 0,24 0,-24 0,25 25,-26-24,1-1,0 25,0 0,-25-25,-25 25,0-25,0 25,1-25,-1 0</inkml:trace>
  <inkml:trace contextRef="#ctx0" brushRef="#br0">18306 7615,'0'-25,"0"50,25 0,-25 0,0 24,0 26,0-1,0 0,0-24,-25 25,0-1,0 25,0-24,1-1,-26-24,25-1,0 1,-24-25,49-1,-25-24,0 0,25-24</inkml:trace>
  <inkml:trace contextRef="#ctx0" brushRef="#br0">18331 8260,'0'0,"24"25,1 0,0-1,0 1,0 0,-1 0,-24 0,25-1,0 1,0 0,-25 0,25-25</inkml:trace>
  <inkml:trace contextRef="#ctx0" brushRef="#br0">18678 7888,'25'-25,"0"25,-25-25,49 25,-24 0,0-25,0 25,-1 25,1-25,0 25,0 0,-25 0,0-1,-25 1,25 25,-25-25,0 0,25 24,-24-24,-26 0,25 0,0-1,1 1,-1-25,0 0,25-25,0 1,0-1,0-25,0 25,25-24,-25 24,0 0,25 0,-1 25,-24 25,25 0,-25 0,25 0,-25 24,0-24,0 25,0-26,0 1,0 0,0 0,25 0,-25-50,0 0,0 0,25 0,-25 1,24-26,1 0,0 26,0-26,0 25,24 0,1 0,-1 1,1-1,0 25,-1 0,-24 0,25 0,-26 0,1 0,0 0,-25 25,-25-25,25 24,-25-24,1 0,-1 0,0-24,0 24,0-25,25 0,-24 0,24 0,0 1,0-1,0-25,0 25,0 50,24 0,-24 0,0 24,0 1,0 24,0-24,0 25,0-26,-24 26,24-1,0 0,-25-24,25 0,0-1,-25-24,25 25,0-26,-25-24,25 25,-25-50,25 1,-24 24,-1-50,25 25,-25 0,25 1,-25-1,25 0,-25 0,25 0,25 1,0 24,0-25,24 0,1 0,-25 0,24-24,-24 24,25-25,-25 1,24-1,1 0,-25 1,24-1,-24 1,0-1,0 0,-25 26,0-1,0 0,-25 0,25 50,0 0,0 0,0-1,25-24,0 25,-1-25,1 0,0 0,25 0,-26 0,26 0,-25-25,0 25,-1 0,1 0,-50 25,1 0,-1-25,-25 25,25 0,-24-1,24 1,-25 0,26 25,-1-26,0 26,0 0,25-1,-25 1,25 0,-25-1,25 26,0-26,0-24,-24 25,24-26,0 1,24-50,-24 1,25-26,-25 25,25 0,-25-24,25-1,0 1,0-1,-25 25,49-24,-24-1,0 25,0-25,-1 26,1 24,0-25,0 0,0 25,24-25,-24 25,0 0,0 0,-1 0,1 25,-25 0,0 0,-25-25,25 24,0 1,0 0,0 0,0 0,0 0,0-1,0 26,0-25,0 24,0 1,0 0,0-1,0-24,0 25,0-1,0-24,0 0,0 0,-24-1,24 1,-25 0,0-25,0 0,25-25,-25 25,1-25,-1 25,0-49,0 24,0 0,1-24,-1-1,0 0,0 26,-24-26,49 0,-25 26,25-1,0 0,0 0,25 25,-1-25,1 25,0 0,0-24,0 24,-1 0,1 0,0 24,0-24,0 25,-50-25,25 25,0 0,-25 0,0-1,0 1,1 0,-1 0,0-25,25 25,25-50,0 25,-25-25,24 0,1 0,0 1,0 24,-25-25,25 0,-25 0,0-24,0 24,0 0,0 0,0 0,-25 0,0 25,25-24,-25 48,25 1,0 0,-25 0,25 25,0-26,0 26,0 24,0-24,0 0,-24 24,24-24,-25 24,25-24,-25 24,25-24,-25-26</inkml:trace>
  <inkml:trace contextRef="#ctx0" brushRef="#br0">20340 7590,'0'25,"25"0,-25 0,0-1,24 1,-24 0,-24 0,24 0,0-1,0 1,24-50,1 1,0 24,0-25,0 0,-1 25,1-25,0 25,-25 25,-25 0,0 0,25-1,-24 26,-1-25,-25 0,25 24,-24-24,24 25,0-25,-24 24,24-24,0 0,50-25,0 0,-1 0,26-25,-25 0,24 0,-24 1,25-1,-25 0,-1 25,1-25,0 0,-25 0,25 1,-50 24,25-25,-25 0,25 0,-25 25,25-25,-24 25,-1 25,25 25,0-25,-25 24,25 1,-25 0,25 24,-25-24,25-1,-24 1,-1-1,0 1,0 0,0-26,25 1,-24 0,24-50,0 0,0-24,0 24</inkml:trace>
  <inkml:trace contextRef="#ctx0" brushRef="#br0">20315 8235,'74'-49,"-148"98,148-74,-49 25,-25 25,25 0,0 0,-25 0,25-1,-1 26,1-25,0 0,0-1,0-24,-25 25,24-50</inkml:trace>
  <inkml:trace contextRef="#ctx0" brushRef="#br0">20712 7764,'25'0,"0"0,-1 25,1-25,0 0,0 0,0 0,-1 0,1 24,-25 1</inkml:trace>
  <inkml:trace contextRef="#ctx0" brushRef="#br0">20662 7987,'25'0,"0"0,0 0,0 0,-1 0,1 0,0 0,0 0,-25 25,0 0,-25 0,25-1,-25 1,0 0,1 0,-1 0,0-1,25 1,25-25,0 0,-25-25,24 25,26 0,-25 0,0-24,-1 24,1 0,-25-25,25 25,0 0,-50-25,0 0,0 25,1-25,-1 25,0-24,0-1</inkml:trace>
  <inkml:trace contextRef="#ctx0" brushRef="#br0">20712 7937,'0'0,"-25"-24,25 48,0 1,0 25,0-25,0 24,0 1,-25 24,0-24,25 24,-24-24,24 0,0-1,-25-24,25 0,25 0,-1-50,1 25,0-25,0 0,0 0,24 1,-24-1,0-25,25 25,-26 1,26-1,-25-25,0 25,24 1,-24-1,0 25,0-25,-1 0,26 0,-25 1,0-1,-1-25,1 25,25 0,-25 1,-1-1,26 0,-25 0,0 25,-1 0,1 25,-25 0,0 0,0-1,0 1,0 0,25 0,-25 0,0 0,0-1,-25 1,0-25,1 0,-1 25,0-25,0 0,-24 0,24 0,0-25,0 25,0-25,25 1,0-1,25 50,-25-1,0 1,0 0,0 25,0-26,0 26,0-25,0 24,0-24,-25 25,25-25,0-1,25-48,-25-1,25 0,-25-25,25 26,0-26,24 0,-24 1,0-1,0 1,-1-1,1 0,0 1,0 24,0 25,-1-25,1 25,0-25,0 25,0 0,0 0,-1 0,-24-25,0 1,-24 24,24-50,-25 25,25 0,0 1,-25-1,25 0,0 50,0 0,-25-1,25 26,-25 24,25-24,-25 0,1-1,24 1,-25 0,25-1,-25-24,25 0,0 0,25-25,-25-25,25 25,-1-25,1 25,0-25,0 0,25 1,-26-1,1 25,0-25,0 25,0-25,-25 0,-25 25,25-25,-25 1,25-1,-25 0,25 50,-25 0,25 24,0-24,0 0,-24 25,24-1,0 1,0-1,-25 26,25-26,0 1,-25 24,25-24,0 0,0-1,0 1,-25-1,25-24,0 25,0-25,-25-25,25 24,-25-24,1-24,24-1,0 0,-25 0,25 0,0 1,0-26,-25 25,25 0,-25 1,25-1,0 0,-25 25,25-25,-24 25,-1 0,50-25,-1 25,-24-24,50 24,-25-25,24 0,1 0,0 0,-1 25,-24-24,25 24,-25 0,-1-25,1 25,0 0,0 0,0 0,-1 0,-24-25</inkml:trace>
  <inkml:trace contextRef="#ctx0" brushRef="#br0">22324 8409,'0'0,"0"25,0-1,0 1,0-50,-25 25</inkml:trace>
  <inkml:trace contextRef="#ctx0" brushRef="#br0">22696 7516,'-25'-25,"1"50,-1-25,25 25,-25-1,0 26,0 0,1-1,-1 26,0-1,25-24,-25 24,25 1,0-26,-25 26,50-1,-25-24,0-1,25 1,-25-1,25 1,0-25,-1 24,1-24,0 0,0 0,0 0,-1-25</inkml:trace>
  <inkml:trace contextRef="#ctx0" brushRef="#br0">23217 7689,'-25'0,"25"-24,-24 48,24 1,0 0,-25 0,0 24,0 1,0 0,1 24,-1-24,0-1,0 26,0-26,1 1,24 0,-25-1,25-24,-25 0,25 0,0-1,25-48,-25-1,25-25,-1 25,-24-24</inkml:trace>
  <inkml:trace contextRef="#ctx0" brushRef="#br0">23217 7665,'0'-25,"0"50,0-1,25 26,-25-25,25 24,-25 1,0 0,0-1,25 1,-25 0,24 24,-24-24,0-1,0 1,0-1,0 1,0 0,0-26,0 26,0-25,0 0,-24-25,-1 0,0 0,0-25,0 25</inkml:trace>
  <inkml:trace contextRef="#ctx0" brushRef="#br0">23068 8334,'-24'-24,"48"48,-73-73,49 24,25 25,-1 0,1-25,0 25,0 0,0-25,24 25,1 0,-25 0,24 0,-24-24,0 24,0 0,-1 0,1-25</inkml:trace>
  <inkml:trace contextRef="#ctx0" brushRef="#br0">23564 8161,'0'0,"-24"25,24-1,-25 26,25-25,0 0,-25 24,25-24,0 25,-25-26,25 1,0 0,0 0,0 0,0-1,25-48,-25-1,0 0</inkml:trace>
  <inkml:trace contextRef="#ctx0" brushRef="#br0">23564 7937,'0'25,"25"-25,0 25,0 0,0-25</inkml:trace>
  <inkml:trace contextRef="#ctx0" brushRef="#br0">23937 7640,'24'0,"-24"25,25-1,0-24,-25 25,25 0,0-25,-1 25,1 0,0-1,-25 1,-25 0,25 0</inkml:trace>
  <inkml:trace contextRef="#ctx0" brushRef="#br0">23763 8186,'0'0,"-25"24,50-24,0 0,-1-24,26-1,0 0,-1 0,1 0,-25 1,24 24,-24-25,0 0,0 25,-25 25,-25 0,25-1,-25 1,0 25,1-1,-26 1,25 0,0-1,-24 1,24-1,0 1,0 0,0-26,25 1,0-50,25 1,-25-26,25 25,0-24</inkml:trace>
  <inkml:trace contextRef="#ctx0" brushRef="#br0">24061 8186,'24'0,"-48"0,73 0,-24 24,-25 1,0 0,25 25,-25-26,0 26,0-25,0 24,0-24,-25 25,25-25,-25-1,25 1,-25 0,1-25,-1 25,0-25,0 0,0-25,25 0,-24 0</inkml:trace>
  <inkml:trace contextRef="#ctx0" brushRef="#br0">24507 7590,'25'0,"0"0,-1 25,1 0,0 0,0 24,0 1,-1-1,1 1,0 0,-25-1,25 26,-25-26,0 26,0-1,0 1,-25-26,0 26,0-1,1 0,-26-24,0 24,1-24,-26 0</inkml:trace>
  <inkml:trace contextRef="#ctx0" brushRef="#br0">17239 8806,'-25'24,"50"-24,0 0,0-24,0 24,-1 0,1 0,0 0,0 0,0 0,-1-25,1 25,0 0,0 0,0 0,0 0,-1 0,1 0,0-25,0 25,0 0,-1 0,1 0,0 0,0 0,0 0,-1 0,1 0,0 0,-25-25,25 25,0 0,-1 0,1 0,0 0,0 0,0 0,-1 0,1 0,0 0,0 0,0-25,-1 25,1 0,0 25,-25-50</inkml:trace>
  <inkml:trace contextRef="#ctx0" brushRef="#br0">2381 10344,'-25'0,"25"24,25-24,0 0,0 0,24 0,1 0,-25 0,24 0,1-24,0 24,-1 0,-24 0,25 0,-25 0,-1 0,1 0,-50 24,1-24,-1 0,0 0,-25 25,26-25</inkml:trace>
  <inkml:trace contextRef="#ctx0" brushRef="#br0">2505 10220,'0'-25,"25"25,-25 25,25-1,-25 26,25-25,-25 24,0 1,0 0,0-1,24-24,-24 25,0-26,0 1,0-50,0-24,0 24</inkml:trace>
  <inkml:trace contextRef="#ctx0" brushRef="#br0">2803 10120,'0'25,"0"25,0-25,0-1,0 26,0-25,-25 24,25 1,-25-25,25 24,-24 1,-1 0,0-26,0 26,0-25,0 0,1-1,-1 1,0 0,-25-25,26 0,-1 0,0 0,0 0,0 0,1 0,24-25,24 25,-24-25,25 25,0 0,25-24,-1 24,-24-25,25 25,-1 0,1 0,-25-25,24 25,-24 0,0 0,25-25,-26 25,-48 0,-1-74,0 74,0 0</inkml:trace>
  <inkml:trace contextRef="#ctx0" brushRef="#br0">2654 10517,'0'0,"-25"25,25 0,0 0,0-1,-25 26,25-25,0 24,-24 1,-1-25,0 24,0 1,0 24,-24-24,24-25,0 24,0-24,1 25,-1-25,0-25,25-25,0 0</inkml:trace>
  <inkml:trace contextRef="#ctx0" brushRef="#br0">2480 10864,'25'25,"0"0,-25 0,0 0,25-1,-25 26,0-25,0 24,0-24,0 25,0 0,0-26,0 26,0-25,25 0,-25-50,0 0,0 0,0-24,0 24</inkml:trace>
  <inkml:trace contextRef="#ctx0" brushRef="#br0">2604 10988,'75'-74,"-150"148,150-173,-50 99,0 0,-1 0,1 25,0-25,0 0,0 0,-1 0,1 0,0 0,-50 25,25 0,-25-25,1 24,-1 1,0 25,0-25,-24-1,24 1,0 0,-25 0,50 0,-25 0,1-25,24 24,0-48,24 24,1 0,0 0,25-25,-25 25,24-25,-24 25,0 0,24-25,-24 25,0 0,0 0,0-25,-50 50</inkml:trace>
  <inkml:trace contextRef="#ctx0" brushRef="#br0">3646 10344,'0'-25,"-25"50,25-1,-24 26,24 0,-25 24,0-24,0 24,0 0,1-24,24 24,-25 1,0-26,25-24,0 25,0-25,0-50,25 0,-25 0,0-24,25-26,-25 26,24-26</inkml:trace>
  <inkml:trace contextRef="#ctx0" brushRef="#br0">3621 10294,'25'-25,"-25"0,25 50,0 0,-25 25,25-26,-25 26,25 0,-25-1,0 1,24 24,-24-24,0-1,25 26,-25-26,0 1,25 0,-25-1,0-24,0 0,0 0,0-1,0 1,-25-25,0-25,1 25,-1-24,0-1,0-25,0 25,-24 1,24-1,0 0,0 25,0-25,1 25,48 0,1 0,0 0,0-25,0 25,24 0,1-24,-25-1,24 25,-24-25,0 0,0 25,0-25</inkml:trace>
  <inkml:trace contextRef="#ctx0" brushRef="#br0">3969 10840,'25'0,"-1"0,-24-25,25 25,-25-25,25 25,0-25,-25 50,0 0,0 0,-25 24,25-24,0 25,-25-26,25 26,0-25,0 0,0-1,0 1,25 0,-25-50,25 25,-25-25,25-24,-25 24,24 0,-24-24,25 24,-25-25,0 1,0 24</inkml:trace>
  <inkml:trace contextRef="#ctx0" brushRef="#br0">4093 10492,'25'25,"-1"-25,-24 25,25-25,0 0,-25 25,25-25</inkml:trace>
  <inkml:trace contextRef="#ctx0" brushRef="#br0">4614 10368,'-25'-24,"50"24,24 0,-24 0,25 0,-26 0,26 0,0 0,-25-25,24 25,1-25,-1 25,-24 0,25 0,-25 0,-1 0,1 0,0 0,-25 25,-25-25,0 25,-49-50,49 25</inkml:trace>
  <inkml:trace contextRef="#ctx0" brushRef="#br0">4738 10468,'0'24,"0"1,0 0,0 0,0 0,0-1,0 26,0-25,0 24,0-24,0 0,0 25,0-26,0 1,0-50,0 1,24-1,-24 0,0-25,0 26,0-26,0 25,0 0,25 1,-25-1,0 0,25 0,0 25,0 25,0 0,-25 0,24-1,-24 1,0 0,0 0,0 0,0-1,0 26,-24-50,24 25,0-50,24 25,-24-50,0 26,25-1,0-25,-25 25,25 1,0-26,-1 25,-24 0,25 1,-25-1,-25 50,25-1,0 1,-24 0,24 25,0-1,0 1,0 24,0-24,24 24,-24-24,0 24,0-24,0-1,0 1,0 0,0-25,0-1,-24 1,-1-50,0 25,0 0,0-24,25-1,-24 0,-1-25,25 1,0-1</inkml:trace>
  <inkml:trace contextRef="#ctx0" brushRef="#br0">5680 10170,'0'25,"25"-25,-25 25,25-1,0 1,-25 0,24-25,-24 25,25 0,0-25,-25-25,25 0,-25 0,25-24,-25 24,25 0,-25 0,0 0,0 50,0 0,-25 0,0 24,25-24,-25 0,0 25,-24-26,24 26,0-25,0 24,-24-24,24 0,0 0,25-50,25 25,0-25,-1 0,1 1,0-1,0 0,0 25,-1-25,1 25,0 0,0 0,-25 25,0 0,-25 0,25-1,-25 26,0 0,1-1,-1-24,-25 25,25-1,1-24,24 25,-25-50,50 0,-1 0,1-25,25 0,-25 0,-1-24,26 24,-25 0,0-25,0 26,-1-1,1 25,-25-25,25 50,-25 0,-25-1,25 1,0 0,0 0,0 0,0-1,0 1,0 0,0 0,0 0,0-1,-25 1,1-50,-1 1,25-1</inkml:trace>
  <inkml:trace contextRef="#ctx0" brushRef="#br0">5829 10542,'0'0,"0"-25,0 50,0 0,0 0,0-1,0 26,0 0,-25-1,25 1,0-1,0 1,-25-25,25 24,0 1,0-25,-24 0,-1-25</inkml:trace>
  <inkml:trace contextRef="#ctx0" brushRef="#br0">5383 10616,'24'25,"1"0,0 0,-25 0,25-1,0 1,-1 25,1-25,0-1,0 1,0 0,-25 0,0 0,-25-1,0 1,0-25,0 0,1 25,-26-25,25 0,-24 0,24 0,0 0,0 25,50 0,0-25,24 24,1-24,-25 25,49-25,-24 0,-25 25,24-25,1 0,-1 0,1 25,0-25,-1 0,1 0,-25 0,24 0,-24 0,0 0,0 0,0 0</inkml:trace>
  <inkml:trace contextRef="#ctx0" brushRef="#br0">6375 11088,'25'24,"-25"1,24-25,-24 25,-24 0,24 0,0 0,-25-1,0 1,0 0</inkml:trace>
  <inkml:trace contextRef="#ctx0" brushRef="#br0">6945 10393,'0'0,"0"-25,0 1,25 48,-25 1,25 25,-25-1,0 1,0 24,0-24,0 24,0 1,0-26,0 1,0 0,0-26,25 1,-25-50,0 1,0-26</inkml:trace>
  <inkml:trace contextRef="#ctx0" brushRef="#br0">7045 10542,'0'0,"-25"0,25-25,25 25,-25-25,24 25,1 0,0-24,0 24,0-25,24 25,-24 0,0-25,0 25,-25 25,0 0,0-1,0 26,0-25,-25 24,25-24,0 25,-25-25,25 24,0-24,0 25,0-26,0 1,0 0,0 0,-25-50,0 25,25-25,0 0,-24 1,24-1,-25-25,25 25</inkml:trace>
  <inkml:trace contextRef="#ctx0" brushRef="#br0">7119 10542,'0'0,"0"-25,0 50,25 0,-25 0,0-1,0 1,0 0,0 25,-25-26,25 26,-25 0,25-26,-25 26,1-25,-1 24,25-24,-25 0,50-50,0 25,-1 0,1-25,0 25,0 0,0 0,-1 0,1-24,0 24,0-25,0 25,-25-25,24 0,-24 0,25-24,-25 24,0 0,25 0,-25 1,0-1,-25 0,25 50,25 0,-25 24,0 1,0-1,0 1,25-25,-25 24,0-24,25 0,-25 0,0 0,24-50,-24 0,0 0,0-24,25-26,-25 26,25-26,-25 1,25-1,0 1,-25 0,24 24,-24 0,0 26,0-1,0 0,25 25,-25 25,0 0,0-1,0 26,0 0,0-1,0 26,0-26,0 26,0-1,0 25,0 0,0-24,0 24,0-24,0-1,0-24,0-26,0 26,0-25,0 0,-25-50,1 25,-1-25,0 0,-25 25,26-49,-26 24,0-25</inkml:trace>
  <inkml:trace contextRef="#ctx0" brushRef="#br0">8483 10145,'0'-25,"0"1,-25 24,1 0,24 24,-25 1,0-25,25 50,-25-25,25 24,-25 1,1 24,24-24,-25 49,0-25,0 1,25 24,-25-25,25 26,0-26,0 25,0-24,0 24,25 0,-25-24,25-1,-25 25,25-24,0-1,-25 0,24-24,1 0,0-1,0 1,0-25,-1-1,1 26,-25-25,25-25,0 0,0 0,-25-25,24 0</inkml:trace>
  <inkml:trace contextRef="#ctx0" brushRef="#br0">9079 10021,'-25'0,"25"25,-25 0,25 0,-25-1,25 26,-25 0,25-26,-25 26,25 0,-24-1,-1 1,25-1,-25 1,25-25,0 0,0-1,-25-24,50-24,-25-1,0-25,25 1</inkml:trace>
  <inkml:trace contextRef="#ctx0" brushRef="#br0">9054 10046,'0'0,"0"-25,0 0,25 25,-25 25,24 0,-24 0,0 0,25 24,-25 1,0-25,25 24,-25-24,0 25,25-26,-25 26,0 0,25-26,-25 26,0-25,0 0,0-1,0 1,0 0,-25-50</inkml:trace>
  <inkml:trace contextRef="#ctx0" brushRef="#br0">8954 10443,'-24'0,"24"-25,24 25,1 0,0 0,0 0,25 0,-26 0,26-25,-25 25,0 0,24 0,-24 0,0-25</inkml:trace>
  <inkml:trace contextRef="#ctx0" brushRef="#br0">9401 10319,'0'0,"0"25,0-1,0 1,0 0,0 0,0 0,25-1,-25 26,0-25,0 24,0-24,0 25,0-25,0-1,0 1</inkml:trace>
  <inkml:trace contextRef="#ctx0" brushRef="#br0">9847 10641,'0'-25,"-24"50,-1 0,25 25,-25-1,25 1,-25-1,0 26,1-1,-1-24,0 24,0-24,0 0,25-1,-24-24,24 0,24-25,-24-25,0 0,25-24,0-26</inkml:trace>
  <inkml:trace contextRef="#ctx0" brushRef="#br0">9798 10567,'0'-25,"25"50,-25 0,0-1,24 26,-24 0,0-1,25 1,-25-1,0 1,25 0,-25-1,0 1,25-1,-25-24,0 25,25 0,-25-26,0 1,0 0,-25 0</inkml:trace>
  <inkml:trace contextRef="#ctx0" brushRef="#br0">9674 11088,'0'-25,"25"25,-1 0,1 0,0-25,25 25,-26 0,26-25,-25 25,24-25,-24 25,0 0,-25-24</inkml:trace>
  <inkml:trace contextRef="#ctx0" brushRef="#br0">10096 10939,'0'0,"24"0,-24 25,25-25,-25 24,0 1,0 0,0 0,0 0,0 24,-25-24,1 0,24 0,-25 0,25-1,-25-24,50 0,0-24,-1 24,1-25,25 25,-25-25,-1 25,1 0,0-25,0 50</inkml:trace>
  <inkml:trace contextRef="#ctx0" brushRef="#br0">10319 11435,'0'25,"25"-25,-1 25,-24-1,0-48,0 48</inkml:trace>
  <inkml:trace contextRef="#ctx0" brushRef="#br0">10468 11658,'24'0,"-24"25,0 0,25-25,0 25,0-25,-25 24,25-24,-25 25,24-25</inkml:trace>
  <inkml:trace contextRef="#ctx0" brushRef="#br0">10964 11410,'-25'0,"0"25,25 25,-25-26,0 51,1-26,-1 26,0-1,0 1,0-1,25-24,-24 24,24-24,-25-1,25-24,0 0,25-25,-25-25,0-25,0 26,0-26</inkml:trace>
  <inkml:trace contextRef="#ctx0" brushRef="#br0">10939 11410,'0'25,"0"0,25 0,-25 24,0-24,24 49,-24-24,25 0,-25 24,0-24,25-1,-25 1,0 24,25-49,-25 25,25-1,-25-24,0 0,0 0,-25-25,0-25</inkml:trace>
  <inkml:trace contextRef="#ctx0" brushRef="#br0">10815 11981,'25'0,"-1"0,1-25,25 25,-25 0,24-25,-24 25,0-25,0 25,-1-25</inkml:trace>
  <inkml:trace contextRef="#ctx0" brushRef="#br0">11261 11807,'0'25,"0"0,0-1,0 1,0 0,0 25,0-26,-24 26,24 0,0-26,0 26,0-25,0 0,24-25,-24-25,0 0,0-25,0 1,0-1,25 1,-25-1,25 25,0-24,-25 24,25 0,-1 0,1 25,0 0,0 25,0-25,-1 0,1 0,0 0</inkml:trace>
  <inkml:trace contextRef="#ctx0" brushRef="#br0">11683 9971,'0'25,"25"-25,-25 25,25 0,-1 25,-24-26,25 26,0 0,0-26,0 26,-25 0,24-1,1 1,-25-1,25 1,0 0,-25-1,25 1,-25 24,24-24,-24 24,0-24,0 24,0-24,0 24,0-24,0 24,0-24,0 0,0 24,0-24,-24 24,24 0,0 1,-25-26,25 1,-25 24,25-24,-25 0,0-1,1 1,24-1,-25 1,0 0,-25-25</inkml:trace>
  <inkml:trace contextRef="#ctx0" brushRef="#br0">12328 10840,'0'0,"-25"24,0-24,25 25,0 0,25-25,-25-25,25 25,0 0,0-25,24 25,-24-49,25 24,-1 0,-24 0,25-24,-1 49,-24-25,25 0,-26 25,1-25,0 25,0 25,-25 0,0 0,-25 0,25 24,-25-24,25 25,-25-26,1 26,-1 0,25-26,-25 1,25 0,0 0,-25-50,25 0,0 0</inkml:trace>
  <inkml:trace contextRef="#ctx0" brushRef="#br0">12650 10418,'0'25,"0"0,0-1,0 1,0 0,0 25,0-26,0 26,0-25,0 24,0 1,-24-25,24 0,0-1</inkml:trace>
  <inkml:trace contextRef="#ctx0" brushRef="#br0">12526 10592,'-24'0,"24"24,0 1,0 0,0 25,0-1,-25 1,25-1,0 1,0 0,25-1,-25 1,0-25,24-1,-24 1,25-25,25 25,-25-25,24 0,-24 0,25 0,-1 0,1-25,-1 25,-24-25,25 25,-25 0,24-24,-24 24,-25-25,25 25,0-25,-25 0</inkml:trace>
  <inkml:trace contextRef="#ctx0" brushRef="#br0">13221 10443,'25'0,"0"0,-1 0,26 0,0 0,-1 0,1-25,-1 25,1 0,0 0,-1 0,1 0,-1 0,-24 0,25 0,-25 0,-1 0,1 0,0 0,-50 0,0 0,1 0,-1 0,0 25,-25-25,26 0</inkml:trace>
  <inkml:trace contextRef="#ctx0" brushRef="#br0">13370 10641,'0'25,"0"0,0 0,0 24,0-24,0 0,0 24,0-24,0 0,0 25,25-75,-25 0,24 0,-24 0,0-24,25 24,-25 0,0 0,0 1,25-1,-25 0,25 0,-25 50,25-25,-1 25,-24 0,0-1,0 26,0-25,0 0,0-1,-24 1,24 0,0 0,24-75,1 25,-25-24,25 24,0 0,0 0,-1 1,-24-1,25 0,-25 0,25 0,-25 1,0-1,-25 50,25-1,0 1,25 25,-25-1,0 1,0 0,0 24,-25-24,25 24,0 0,0 1,0-1,0-24,0 0,0-26,-25 1,25 0,0 0,-24-25,-1 0,0-25,0 25,0-25,1 25,-26-25,25-24,-24 24</inkml:trace>
  <inkml:trace contextRef="#ctx0" brushRef="#br0">14287 10195,'0'25,"0"-1,25 1,-25 0,25 0,-25 0,25-25,0 24,0-24,-50-24,50-1,-1 0</inkml:trace>
  <inkml:trace contextRef="#ctx0" brushRef="#br0">14610 10120,'0'0,"-25"0,25 25,-25 0,25 0,-24 24,-1-24,0 25,0-1,0-24,-24 25,24-1,-25 1,25-25,1 0,-1-1,0 1,0-25,50-25,-25 1,25 24,0-25,-1 0,1 0,0 0,25 25,-25-24,-1 24,1 0,0 24,-25 1,-25 0,25 0,-25 0,1-1,-1 26,0-25,0 24,25-24,-25 0,25 0,0 0,25-25,-25-25,25 25,25-25,-26 0,1 0,0 1,25-26,-26 25,1 0,0 1,25-1,-50 0,24 25,1 0,-25 25,0 0,0-1,0 26,-25-25,25 24,-24-24,24 25,0-25,-25-1,25 1,0 0,-25 0,25-50,-25 0</inkml:trace>
  <inkml:trace contextRef="#ctx0" brushRef="#br0">14511 10567,'0'25,"0"24,-25-24,25 25,0-1,0 26,0-26,-25 1,25 24,0-24,-25-1,25-24,0 25,0-25,0 0,-24-1,-1-48</inkml:trace>
  <inkml:trace contextRef="#ctx0" brushRef="#br0">14139 10840,'0'-25,"0"50,24-25,1 24,0 1,0 0,0 0,-1 0,-24-1,25 1,0 0,-25 0,0 0,0-1,-25 1,0-25,1 25,-1-25,0 25,-25-25,26 0,-26 0,25 25,0-25,-24 0,74 0,-1 0,1 0,25 25,-1-25,1 0,0 0,-1 24,1-24,0 0,-1 0,1 25,-1-25,-24 0,25 0,-1 25,-24-25,-50-74,75 74</inkml:trace>
  <inkml:trace contextRef="#ctx0" brushRef="#br0">15131 11162,'0'0,"0"25,0 0,0 0,-25 24,25-24,-25 25,0-26,1 26,-1-50</inkml:trace>
  <inkml:trace contextRef="#ctx0" brushRef="#br0">15677 10294,'0'-25,"0"50,0 0,0 0,0 24,24 26,-24-1,0 0,0 1,-24-1,24 1,0-1,0 0,0-24,0 0,0-26,0 1,0 0,24-50,-24 0,0 1,0-26,0 0</inkml:trace>
  <inkml:trace contextRef="#ctx0" brushRef="#br0">15726 10468,'0'-25,"25"0,-25 0,25 25,0-25,-1 25,1 0,0 0,0 0,-25 25,0 0,0 0,0 0,0-1,0 26,0 0,0-1,0 1,0-1,0 1,0 0,0-1,0 1,0-1,25-24,-25 25,0-25,0-1,0 1,-25-25,25-25,0 1,-25-1</inkml:trace>
  <inkml:trace contextRef="#ctx0" brushRef="#br0">15701 10740,'25'0,"-25"-24,25 24,0 0,0-25,-1 25,1 0,0 0,0 0,-25-25,25 25</inkml:trace>
  <inkml:trace contextRef="#ctx0" brushRef="#br0">15701 10939,'0'25,"25"-25,0 0,0 0,0-25,-1 25,1-25,0 25,0 0,0-25,-25 50</inkml:trace>
  <inkml:trace contextRef="#ctx0" brushRef="#br0">15553 11237,'24'0,"1"0,0-25,0 25,0 0,24 0,1-25,-1 25,1 0,0 0,24 0,-24 0,-1-25,1 25,-1 0,-24 0,25 0,-25-25,-1 25,-48 25,-1 0,0-25,0 0</inkml:trace>
  <inkml:trace contextRef="#ctx0" brushRef="#br0">17090 10170,'-24'-25,"-1"25,25 25,-25-25,25 25,-25 0,0 24,25 1,-24 24,-1 1,-25 24,25 0,1 25,-1-25,25 0,-25 1,25-1,0 0,0 0,0-24,25 24,0-25,-1-24,1 24,0-24,0 0,0-1,-1-24,1 25,0-26,0 1</inkml:trace>
  <inkml:trace contextRef="#ctx0" brushRef="#br0">17512 9947,'0'-25,"-25"25,25 25,-25-1,25 26,-24 25,-1-26,-25 26,25-1,1 0,-1-24,25 0,-25-1,0 1,25-25,0 24,25-74,-25-24</inkml:trace>
  <inkml:trace contextRef="#ctx0" brushRef="#br0">17487 9872,'25'0,"-25"25,0 0,25 0,-25-1,0 26,25 0,-25-1,0-24,25 25,-25-1,24 1,-24 0,0-26,0 26,25-25,-25 24,0-24,0 0,0 0,0 0,-25-1</inkml:trace>
  <inkml:trace contextRef="#ctx0" brushRef="#br0">17388 10344,'-25'0,"50"0,0 0,24 0,-24 0,0 0,0 0,0 0,0 0,-1 0,1 0</inkml:trace>
  <inkml:trace contextRef="#ctx0" brushRef="#br0">17760 10269,'0'25,"0"0,0 0,0-1,0 1,0 0,0 0,0 0,0-1,0 1,0 0,0 0,25 0,-50-75,25 75</inkml:trace>
  <inkml:trace contextRef="#ctx0" brushRef="#br0">18231 10468,'0'-25,"-24"25,24 25,0-1,-25 26,0 0,25-1,-25 26,0-26,1 1,-1 24,0-24,25-1,-25 1,25-25,-25 0,50-25,-25-25,0-25</inkml:trace>
  <inkml:trace contextRef="#ctx0" brushRef="#br0">18207 10418,'24'0,"-24"25,0 0,0-1,0 1,25 25,-25-1,0-24,25 50,-25-26,0-24,25 25,-25-1,0-24,0 25,25-26,-25 1,0 0,0 0,0 0,-25-25</inkml:trace>
  <inkml:trace contextRef="#ctx0" brushRef="#br0">18083 10864,'24'0,"26"0,-25 0,0 0,24 0,-24-24,0 24,0 0,-25-25</inkml:trace>
  <inkml:trace contextRef="#ctx0" brushRef="#br0">18430 10765,'25'0,"-1"0,1 25,0-25,0 25,-25 0,0-1,0 1,0 0,-25 0,0 0,0-1,1 1,48-50,1 25,0-24,0 24,0-25,24 25,-24 0,0 0</inkml:trace>
  <inkml:trace contextRef="#ctx0" brushRef="#br0">18604 11237,'24'0,"1"24,0 1</inkml:trace>
  <inkml:trace contextRef="#ctx0" brushRef="#br0">18827 11435,'25'25,"-1"-25,1 25,0-25,-25 24,25-24,0 25,-25 0</inkml:trace>
  <inkml:trace contextRef="#ctx0" brushRef="#br0">19472 11410,'0'-25,"0"1,-25 48,25 1,0 0,-25 0,0 24,25 26,-25-26,-24 26,24-1,0 1,0-26,1 26,-1-26,0 1,25-25,0-1,0 1,25-50,-25-24,25 24</inkml:trace>
  <inkml:trace contextRef="#ctx0" brushRef="#br0">19447 11361,'0'-25,"25"25,-25 25,0-1,0 1,24 0,-24 0,0 24,25-24,-25 50,0-26,25 1,-25 24,0-24,0-1,25 1,-25 0,0-1,0-24,0 25,0-26,25 1,-25 0,0 0,-25-50,0 25</inkml:trace>
  <inkml:trace contextRef="#ctx0" brushRef="#br0">19298 11857,'0'-25,"25"25,0 0,-1 0,1 0,25 0,-1 0,-24 0,25 0,-25-25,0 25</inkml:trace>
  <inkml:trace contextRef="#ctx0" brushRef="#br0">19745 11733,'0'24,"0"1,0 0,0 0,0 0,0-1,0 26,24-25,-24 24,0-24,0 25,0-25,0-1,0 1,0-50,0 1,0-1,0 0,0-25,25 1,-25 24,0 0,25-24,-25 24,0 0,25 25,-25-25,25 25,-1-25,1 25,0 0,0 0,0 0,-1 25,1-25</inkml:trace>
  <inkml:trace contextRef="#ctx0" brushRef="#br0">20092 10145,'0'0,"-25"-25,50 1,-25-1,25 50,-1-1,1-24,-25 25,25 0,0 25,-25-26,25 26,-1 24,-24-24,25 0,0-1,-25 26,25-1,-25 0,25 1,-25-1,24 1,-24-1,0 0,0 1,0 24,0-24,0-1,-24 0,-1 26,25-26,-25 0,0 1,0-26,-24 26,24-1,0-24,0 24,1-24,-26 0,25-26,0 1,1 0</inkml:trace>
  <inkml:trace contextRef="#ctx0" brushRef="#br0">20464 10145,'0'-25,"25"25,-1 0,1 0,25 0,-25 0,-1-24,26 24,-25 0,0 0,0 0,-1 0,-48 0,-1 0,-25-25</inkml:trace>
  <inkml:trace contextRef="#ctx0" brushRef="#br0">20811 9847,'0'25,"25"0,-25 0,0 24,0-24,0 25,0 0,0-1,0 1,0-1,0 1,-25 0,25-1,0 1,0-1,0 1</inkml:trace>
  <inkml:trace contextRef="#ctx0" brushRef="#br0">21084 10988,'-25'-24,"0"24,50 0,0 0,25 0,-26-25,26 25,-25 0,24-25,-24 25,25 0,-25 0,-1 0,1 0,0 0,-50 0,-24-25</inkml:trace>
  <inkml:trace contextRef="#ctx0" brushRef="#br0">21034 11162,'-24'0,"48"0,1 0,0 0,0 0,0 0,-1 0,26-25,-25 25,24 0,1-25,-25 25,0 0,24-24,-24 24,0 0,0 0</inkml:trace>
  <inkml:trace contextRef="#ctx0" brushRef="#br0">22126 10170,'0'-25,"-25"25,0 0,25 25,-25 0,25 0,-24-1,24 1,-25-25,25 50,-25-25,0 24,0 1,1-1,24 1,-25 0,0-26,25 26,-25-25,25 24,-25 26,1-26,24 1,-25 0,25-1,0 1,0-1,-25 1,25-25,0 49,0-24,-25 0,25-1,0-24,0 25,0-1,0 1,25-1,-25 26,0-26,25 1,-25 0,25 24,-1-24,-24-1,25-24,0 25,0-1,-25 1,25-25,-1 24,-24 1,25-25,0 0,-25-1,25-24,-25-24,0-1,25 0</inkml:trace>
  <inkml:trace contextRef="#ctx0" brushRef="#br0">22448 10170,'-25'-25,"1"50,24 0,-25 0,25-1,-25 1,25 0,-25 0,0 0,25 24,-24-24,24 0,-25 24,0-24,25 25,-25-25,0 24,25-24,-24 0,24 0,0 24,-25-49,25 25,0 0,25-50,-50-49,25 24</inkml:trace>
  <inkml:trace contextRef="#ctx0" brushRef="#br0">22448 10145,'0'25,"0"0,25-25,-25 25,0-1,0 1,25 0,-25 0,0 0,0-1,0 26,25-25,-25 24,0 1,0-25,0 24,0-24,24 0,-24 0,0 24,0-24,0 0,25 0,-25 0,-25-25,25-25,-24 0,-1 0,25 0,-25 1</inkml:trace>
  <inkml:trace contextRef="#ctx0" brushRef="#br0">22175 10592,'0'-25,"25"25,0 0,0 0,0 0,24 0,-24-25,0 25,0 0,-1 0,1 0,0 0,0-25</inkml:trace>
  <inkml:trace contextRef="#ctx0" brushRef="#br0">22746 10592,'0'-25,"0"50,0-1,0 1,0 0,0 25,0-26,0 26,0-25,0 0,0-1,0 1,0 0,0 0,25-50,-50-25,25 26</inkml:trace>
  <inkml:trace contextRef="#ctx0" brushRef="#br0">22572 10021,'-25'-25,"50"25,0-25,0 25,0 0,-1 0,1 0,-25-24,25 24,0 0,0 0,0 0,-50 0</inkml:trace>
  <inkml:trace contextRef="#ctx0" brushRef="#br0">22870 9748,'-25'-25,"25"50,0 0,0 0,0 0,25-1,-25 1,0 0,0 0,0 0,0 24,0-24,0 0,0 0,25 24,-25-24,0 0,0 0</inkml:trace>
  <inkml:trace contextRef="#ctx0" brushRef="#br0">23391 10964,'0'0,"0"-25,-25 50,25-1,-25 1,0 0,25 0,-24 24,-1 1,0-25,0 25,0-1,1 1,-1-1,0 1,25 0,-25-26,0 26,25-25,-24 24,24-24,0 0,0-50,24 0,-24-24,0-1</inkml:trace>
  <inkml:trace contextRef="#ctx0" brushRef="#br0">23366 10964,'-25'0,"50"-25,-25 50,0-1,25 1,-25 0,0 0,0 24,25 1,-25 0,0-1,0-24,24 25,-24-1,0-24,25 25,-25-25,0-1,0 26,25-25,-25 0,0-1,0 1,25-25,-50 0,0-25</inkml:trace>
  <inkml:trace contextRef="#ctx0" brushRef="#br0">23217 11336,'25'0,"25"0,-26 25,26-25,-25 0,24 0,-24 0,0 0,0 0</inkml:trace>
  <inkml:trace contextRef="#ctx0" brushRef="#br0">23614 11336,'25'0,"0"25,-25-1,24-24,-24 25,0 0,-24-25,24 25,-25 0,25-1,-25 1,0 0,25 0,-25-25,1 25,48-25,1 0,0 0,0 0,0 0,-1 0,1 0,0 0,0 0,0 0,-1 0,1-25,-25 0</inkml:trace>
  <inkml:trace contextRef="#ctx0" brushRef="#br0">23490 10864,'-25'0,"50"0,0 0,0 0,-1 0,1-24,25 24,-25 0,-1 0,1 0,0 0,0 0,0 0,-50 0</inkml:trace>
  <inkml:trace contextRef="#ctx0" brushRef="#br0">23812 10666,'0'25,"0"0,0-1,0 1,0 0,25 0,-25 24,0-24,0 0,0 25,0-26,0 1,-25 0</inkml:trace>
  <inkml:trace contextRef="#ctx0" brushRef="#br0">23912 11956,'25'0,"-25"25,24-25,1 24,0 1,-75-50,75 25</inkml:trace>
  <inkml:trace contextRef="#ctx0" brushRef="#br0">24135 12179,'-25'-50</inkml:trace>
  <inkml:trace contextRef="#ctx0" brushRef="#br0">24185 12229,'24'25,"-48"-50,73 50</inkml:trace>
  <inkml:trace contextRef="#ctx0" brushRef="#br0">24433 11931,'0'0,"24"0,-48 0,24 25,0 24,-25-24,0 25,25-1,-25 26,0-25,1-1,24 1,-25-1,0 1,25 0,-25-1,25-24,0 0,-25 0,25-1,25-48,-25-1,0 0,25-25,-25 1</inkml:trace>
  <inkml:trace contextRef="#ctx0" brushRef="#br0">24482 11881,'0'-24,"0"48,0 1,25 0,-25 25,0-26,25 26,-25-25,0 24,0 1,0 0,0 24,0-24,0-1,25 1,-25 0,0-1,0-24,0 25,24-26,-24 1,0 0,25 0,-50-25,1-25</inkml:trace>
  <inkml:trace contextRef="#ctx0" brushRef="#br0">24284 12402,'25'0,"-1"0,1 0,0 0,0 0,0 0,-1 0,26-24,-25 24,24 0,-24 0,0 0,-25-25,25 25</inkml:trace>
  <inkml:trace contextRef="#ctx0" brushRef="#br0">24829 12303,'0'25,"0"0,0 0,0-1,0 1,0 25,0-25,0 24,0 1,0-25,-24 24,24-24,0 0,0 0,0-50,0 0,24 0,-24 0,0-24,0-1,25 1,-25 24,0 0,0 0,25 0,-25 1,25 24,0-25,0 25,24 0,-24 0,0 0,24 0,-24 25,0-25</inkml:trace>
  <inkml:trace contextRef="#ctx0" brushRef="#br0">24780 11906,'25'0,"-1"0,1 0,-25-25,25 25,0 0,0 0,0 0,24 0,-24 0,-50 0,0 0</inkml:trace>
  <inkml:trace contextRef="#ctx0" brushRef="#br0">25053 11733,'0'0,"-25"0,0 0,50 24,0 26,-25 0,0-1,0 1,25-1,-50 1,0 0,0-1</inkml:trace>
  <inkml:trace contextRef="#ctx0" brushRef="#br0">25152 9649,'0'25,"25"0,0 24,-1-24,1 25,0-26,-25 1,25 0,-25 25,25-26,-25 1,0 0,24 25,-24-25,0-1,0 1,25 0,-25 25,0-26,0 26,0-25,0 0,0-1,0 1,0 25,0-25,0-1,0 1,0 25,0-25,0-1,0 1,0 0,0 0,0 24,0-24,0 0,0 0,0 0,0-1,0 26,0-25,0 0,0-1,0 1,0 25,0-25,0-1,0 26,0-25,0 0,0 0,0-1,0 26,0-25,0 0,0-1,0 26,0-25,0 0,0-1,0 1,0 0,0 0,0 0,0 24,0-24,0 0,0 0,0-1,0 26,0-25,-25 0,25-1,0 26,0-25,-24 0,24-1,0 26,0-25,-25 0,25-1,0 1,0 0,0 25,-25-25,25-1,0 1,-25 0,25 0,0 24,0-24,-25 0,25 25,-24-1,24-24,-25 0,0 0</inkml:trace>
  <inkml:trace contextRef="#ctx0" brushRef="#br0">2927 13072,'0'-25,"0"0,0 1,-25 48,25 1,25 0,-25 0,0 0,0-1,0 1,0 25,0-25,0 24,0-24,0 25,0-1,0-24,0 0,25 25,-25-26,0 1,0 25,0-25,0-1,0 1,0 0,0 0,0 24,0-24,0 0,0 0,0 0,0 24,0-24,0 0,0 0,0 24,0-24,0 0,0 0,0-1,0 1,-25 25,25-25,0-1,0 1,0 0,0 0,0 0,25 0,-25-1,-25-24,25 25,0 0,0 0,0 0,0-1,0 1,0 0,0 25,0-26,0 1,0 0,0 0,0 0,25-25,-25 24,0 1,0-50,0-24</inkml:trace>
  <inkml:trace contextRef="#ctx0" brushRef="#br0">3349 12502,'-25'0,"25"24,0 1,0 0,-25 0,25 24,-25 1,0 24,25-24,-24 0,-1 24,0-24,0 24,25-24,-25-1,1 1,24 0,0-26,0 1,24-25,-24-25,0-24,25-1,-50-24,25 24,25 0</inkml:trace>
  <inkml:trace contextRef="#ctx0" brushRef="#br0">3324 12601,'0'-25,"0"50,25 0,-25 24,0-24,0 25,24-1,-24 1,25-1,-25 1,25 0,-25-1,0-24,25 25,-25-1,0-24,0 25,25-25,-25-1,0 1,-25-25,0 0</inkml:trace>
  <inkml:trace contextRef="#ctx0" brushRef="#br0">3125 13072,'25'0,"0"0,0 0,0 0,-1-25,26 25,-25 0,24 0,-24-25,0 25,0-24,0 24,-1 0</inkml:trace>
  <inkml:trace contextRef="#ctx0" brushRef="#br0">3597 12948,'0'25,"0"0,0-1,0 1,0 0,0 25,0-26,0 1,0 0,24 0,-24 0,0 0,0-1,0 1,0 0</inkml:trace>
  <inkml:trace contextRef="#ctx0" brushRef="#br0">3919 13543,'0'25,"25"-25,-25 25</inkml:trace>
  <inkml:trace contextRef="#ctx0" brushRef="#br0">4167 13866,'0'25,"25"-1,0 1,0 0,-50-50</inkml:trace>
  <inkml:trace contextRef="#ctx0" brushRef="#br0">4366 14188,'24'25,"1"0,-74-50,73 50</inkml:trace>
  <inkml:trace contextRef="#ctx0" brushRef="#br0">4961 14064,'0'0,"-25"0,0 25,25 0,-24 24,24 1,-25 0,0 24,0 1,0-1,0 0,25-24,-24 24,-1-24,25-25,0 24,-25-24,25 0,25-25,-25-25,0 0,25-24,-25-1,0-24</inkml:trace>
  <inkml:trace contextRef="#ctx0" brushRef="#br0">4911 14039,'25'0,"-25"25,0 0,0 0,25 0,-25-1,0 26,25 0,0-1,-25 1,0 24,24-24,-24 0,25-1,-25 1,25-1,-25-24,0 25,0-25,25-1,-25 1,-25-25,0-25,0 25</inkml:trace>
  <inkml:trace contextRef="#ctx0" brushRef="#br0">4787 14536,'0'24,"25"-24,0 0,0 0,24 0,1 0,-25-24,24 24,-24 0,0-25,0 25,-25-25</inkml:trace>
  <inkml:trace contextRef="#ctx0" brushRef="#br0">5209 14436,'0'25,"0"0,0 0,0 0,25-1,-25 26,0-25,0 24,25 1,-25-25,0 24,0-24,0 0,0 0,0-50,0 0,0-24,0 24,0-25,0 1,-25-1,25 25,0 0,25 1,-25-1,0 0,24 25,1 0,0 0,0-25,0 25,-1 0,1 0,0 0,25 0,-26-25,1 25</inkml:trace>
  <inkml:trace contextRef="#ctx0" brushRef="#br0">5804 12923,'0'-25,"0"1,0-1,0 0,0 0,-25 50,50 0,-25 0,0 24,0-24,0 0,0 0,0-1,25 26,-25-25,0 24,0-24,0 25,0-25,0 24,0-24,0 0,0 25,0-26,0 1,0 25,0-25,25-1,-25 1,0 0,0 25,0-26,0 26,0-25,0 0,0-1,0 1,0 0,25 25,-25-26,0 1,0 0,0 0,0 24,0-24,0 0,0 0,0 0,0-1,0 1,0 0,0 0,0 0,0 24,0-24,0 0,0 0,0 0,25-1,-25 1,0 0,0 0,0 0,0-1,0 1,0 0,0 0,0 0,0-1,0 1,0 0,0 0,0 0,0-1,0-48,0-26,0 25,-25-24</inkml:trace>
  <inkml:trace contextRef="#ctx0" brushRef="#br0">6350 13717,'0'0,"-25"-25,50 25,0 0,0 0,-1 0,1 0,25 0,-25-25,-1 25,26 0,-25 0,0 0,-1 0,1 0,0 0,0 0,0 0,-1 0,1 0,0 0,-50 0,0 0,1 0,-1 0</inkml:trace>
  <inkml:trace contextRef="#ctx0" brushRef="#br0">6325 13915,'-25'0,"50"-24,0 24,0 0,0 0,24 0,-24-25,0 25,0 0,-1 0,1 0,0 0,0 0,0 0,-1 0,1 0,0 0,0-25,0 25,-1 0,1 25,0-25,0 0,-50 25,0-25</inkml:trace>
  <inkml:trace contextRef="#ctx0" brushRef="#br0">21357 2977,'25'-25,"-25"0,-25 25,25-25,0 50,0 0,0 0,0-1,0 1,0 0,0 0,0 0,0-1,0 1,0 0,0 25,0-26,-25 1,25 25,0-25,0 24,0-24,0 0,0 24,0-24,0 0,0 0,0 24,0-24,0 0,0 0,-25 0,25 0,25-1,-25 1,0 0,0 0,0 0,0-1,0 1,0 0,0 0,-25-25,25 25,0-1,0 1,0 0,0 0,0 0,0-1,0 1,0 0,0 0,0 0,0-1,0 1,0 0,0 0,0 0,0-1,0 1,0 0,0 0,0 0,0-1,0-48,0-26,0 25</inkml:trace>
  <inkml:trace contextRef="#ctx0" brushRef="#br0">21853 2828,'-25'-25,"25"0,0 50,-25 0,25 0,0-1,-24 26,-1 0,25-26,-25 26,0 0,25-1,-25 1,0-1,25 1,-24 0,24-26,0 1,0 0,0 0,0-50,0 0,24 0,-24 1,0-26,25 25</inkml:trace>
  <inkml:trace contextRef="#ctx0" brushRef="#br0">21853 2753,'0'0,"0"-24,0-1,25 50,0-1,-25 1,0 0,24 0,-24 0,25 24,-25-24,25 25,-25-1,0-24,25 25,-25-1,0 1,25-1,-25-24,0 25,0-25,24-1,-24 1,0 0,0 0,0-50,0 0,0 0,-24 1,-1-1,25 0,-25 0,0 0</inkml:trace>
  <inkml:trace contextRef="#ctx0" brushRef="#br0">21704 3101,'0'24,"25"-24,0 0,0-24,-1 24,1 0,25 0,-25 0,24 0,-24 0,0 0,0 0,-1 0,1 0,-50 24,1-24,-26-24,25 24,-24 24</inkml:trace>
  <inkml:trace contextRef="#ctx0" brushRef="#br0">22597 3870,'0'-25,"0"0,-25 50,25 0,0-1,25 26,-25-25,0 24,0-24,0 25,0-1,0-24,0 25,0-25,0-1,-25 1,25 0,0 0,0 0,25-25,-50-25,25 0,0 0,-25 0,25 1</inkml:trace>
  <inkml:trace contextRef="#ctx0" brushRef="#br0">22547 3845,'-24'-25,"48"25,1 0,0-25,0 25,0 0,24 0,-24 0,0-25,0 25,0 25,-1-25,1 25,-25 0,25-25,-25 25,-25-1,25 1,-25 0,25 0,-24 0,-1-1,0 1,0 0,25 0,-25 0,0-25,1 24,-1-24,25 25,-25-25,0 0,50-25,0 1,0 24,-1-25,1 25,25 0,-25-25,0 25,-1 0,1 0,0 0,0 0,-25 25,25-25,-25 25,24-25,-24 24,0 1,0 0,0 0,-24 0,24-1,-25 1,0 0,25 0,-25 0,0-1,1 1,-1 0,0-25,25 25,-25-25,0 0,0 0,1 0,-1-25,25 0,-25 0</inkml:trace>
  <inkml:trace contextRef="#ctx0" brushRef="#br0">22175 3324,'0'-25,"0"50,0 0,25-1,-25 1,0 0,0 0,0 0,0-1,0 1,0 0,-25 0,25 0,0-50,0 0,0 0,25 0,-25 1,0-26,25 25,-25 0,0 1,25 24,-25-25,25 25,-1 0,-24 25,25-1,-25 1,0 0,0 0,0 0,0-1,0 1,0 0,-25-25,50-25,-25 0,25 1,-25-1,25 0,-25 0,25 0,-1 1,1-1,0 50,-25-1,0 1,0 0,-25 0,25 0,0-1,0 1,0 0,25 0,-25 0,25-1,0-24,-25 25,24-25</inkml:trace>
  <inkml:trace contextRef="#ctx0" brushRef="#br0">23019 4217,'-25'0,"25"25,0-1,0 1,0 0,0 0,0 0,-25-1,25 1,0 0,25-50,-25 0,25 1,-25-1,25-25,-25 25,24 25,1-24,-25-1,25 25,-25-25,0 50,0 0,25-1,-25 1,0 0,0 0,0 0,25-1,-25 1,-25-74</inkml:trace>
  <inkml:trace contextRef="#ctx0" brushRef="#br0">22944 3051,'0'-25,"-24"25,24-25,-25 50,25 0,-25-25,0 25,25 0,-25-25,25 24,0 1,-24 0,24 0,0 0,0-1,0 1,0 0,0 0,0 0,24-1,-24 1,0 0,25-25,-25 25,25 0,0-1,0-24,-1 0,1 0,-25-24,25 24,0 0,-25-25,25 25,-1-25,1 0,-25 0,25 1,-25-1,0 0,25 0,-25 0,0-24,0 24,0 0,0 0,0 1,0-1,0 0,0 0,-25 25,25-25,-25 25,25-24,-25 24,1 0,-1 0,0 0,0 0,0 24,-24-24,49 25,-25 0,0-25,25 25,-25 0,1-1,24 1,-25-25</inkml:trace>
  <inkml:trace contextRef="#ctx0" brushRef="#br0">22076 4043,'0'0,"-25"0,25-25,0 1,-24 24,-1 0,25-25,-25 25,0 0,0 0,1 25,-1-25,0 24,0 1,0 0,1 0,-1 0,25-1,-25 1,0 0,25 0,0 24,0-24,0 0,0 0,25 0,-25 24,25-24,0-25,24 25,-24-25,25 25,-26-25,26 0,-25-25,24 25,-24 0,25-25,-25 25,-1-25,1 25,0-25,0 25,0-24,-1-1,-24 0</inkml:trace>
  <inkml:trace contextRef="#ctx0" brushRef="#br0">23540 2902,'0'0,"-25"0,0 0,25 25,0 0,0 0,0-1,25 1,-25 0,0 0,-25 0,25 24,0-24,0 0,0 0,0-1,0 26,0-25,25 0,-25-1,0 1,0 0,0 0,0 0,0-1,0 26,0-25,0 0,0-1,0 1,0 0,25 0,-25 0,0 0,0-1,0 1,0 0,0 0,0 0,0-1,-25 1,50 0,-25 0,0 0,0-1,0 1,0 0,0 0,0 0,0-1,0 1,0 0,0 0,0 0,0-1,0 1,0 0,0 0,0 0,0-1,0 1,0 0,0 0,0-50,0 0,0 0,-25 1</inkml:trace>
  <inkml:trace contextRef="#ctx0" brushRef="#br0">21282 5283,'-24'0,"48"0,26 0,-25 0,0 0,24-24,-24 24,0 0,0 0,-1 0,1 0,0 0,0 0,-25 24,-25-24,0 0,0 0</inkml:trace>
  <inkml:trace contextRef="#ctx0" brushRef="#br0">21282 5457,'25'0,"0"0,0 0,0 0,-1 0,1 0,25 0,-25 0,-1-25,1 25,0 0,0 0,0 0,-1 25,1-25,0 0</inkml:trace>
  <inkml:trace contextRef="#ctx0" brushRef="#br0">22051 5085,'0'-25,"-24"25,24 25,0 0,0 0,0 24,0 1,0-1,0 26,0-1,0 1,0-26,0 1,0-1,0-24,0 25,0-25,24-1,-24 1,0-50,0 1,0-1</inkml:trace>
  <inkml:trace contextRef="#ctx0" brushRef="#br0">22374 5060,'-25'25,"25"25,-25-26,0 26,25 0,-24-1,-1 26,0-26,0 26,25-26,-25 1,25-1,-24 1,24-25,24 0,-24-50,0 0,25 0,-25-24,25-1</inkml:trace>
  <inkml:trace contextRef="#ctx0" brushRef="#br0">22399 5060,'24'-25,"-24"50,25 0,-25 0,25 0,-25-1,25 26,-25 0,25-1,-25 1,24-25,-24 24,0 1,25-1,-25-24,0 25,0-25,0-1,0 1,0 0,0 0,-25-25,1 0</inkml:trace>
  <inkml:trace contextRef="#ctx0" brushRef="#br0">22225 5482,'25'-25,"0"25,-1 0,26 0,0 0,-26-25,26 25,-25 0,0-25,-1 25,1 0,-25-24</inkml:trace>
  <inkml:trace contextRef="#ctx0" brushRef="#br0">22721 5035,'0'25,"0"0,25 0,-25 0,0 24,0 1,0-1,0 1,0 24,0 1,0-26,0 1,0 0,0-1,0-24,0 25,0-26,25 1,-25 0,0-50</inkml:trace>
  <inkml:trace contextRef="#ctx0" brushRef="#br0">22920 5432,'0'25,"24"-25,1 0,-25-25</inkml:trace>
  <inkml:trace contextRef="#ctx0" brushRef="#br0">23341 5060,'0'25,"0"0,0 24,0 1,0 0,0-1,0 1,0-1,0 26,0-26,0 1,0-25,25 24,-25-24,0 0,-25-75,25 26</inkml:trace>
  <inkml:trace contextRef="#ctx0" brushRef="#br0">23614 5085,'0'25,"0"0,0-1,0 26,0 0,0-1,0 1,0-1,0 1,0 0,-25-1,25-24,0 25,0-26,25 1,-25-50,0 1,0-1,25 0,-25 0</inkml:trace>
  <inkml:trace contextRef="#ctx0" brushRef="#br0">23688 5159,'0'0,"0"-24,-24-1,48 25,-24-25,25 25,0 0,0 25,0-25,-25 25,24-1,1-24,-25 25,0 0,0 0,0 0,0-1,-25-24,1 25,24 0,-25-25,0 25,0 0,0-25,1 24,-1-24,0 0,25-24,25 24,0-25,-1 25,1 0,0-25,0 25,24-25,-24 25,0 0,0 0,-25 25,25-25,-25 25,0 0,0-1,0 1,-25 0,25 0,-25 0,0-25,25 24,-25 1,25 0,-24-25,-1 25,0-25,25 25,-25-25,0 0,25-25</inkml:trace>
  <inkml:trace contextRef="#ctx0" brushRef="#br0">24110 4961,'0'0,"0"-25,0 50,0 0,25 0,-25-1,-25 26,25 0,0-1,0 1,0-1,-25 1,25 0,0-1,0 26,0-26,-24-24,24 25,0-1,0-24,0 0,0 0,0-1,0 1,0 0,0 0,0-50,0 0</inkml:trace>
  <inkml:trace contextRef="#ctx0" brushRef="#br0">7367 13320,'0'-25,"0"1,-25 24,25 24,0 1,0 0,0 0,0 0,0 24,0 1,25-1,-25 1,0 0,0-1,0 1,0 24,0 1,0-26,0 1,25-1,-25 1,0-25,0 24,0-24,25 0,-25 0,0-50</inkml:trace>
  <inkml:trace contextRef="#ctx0" brushRef="#br0">7913 13345,'-25'0,"25"25,-25-25,25 25,0-1,0 1,0 25,-25-25,25-1,0 26,-25 0,25-1,-24 1,-1-1,25 1,0 0,-25-26,25 26,0-25,0 24,-25-24,25 0,25-50,-25 0,0 1,0-26,0 0</inkml:trace>
  <inkml:trace contextRef="#ctx0" brushRef="#br0">7863 13320,'0'0,"25"25,-25 0,0 0,25-1,-25 1,24 25,1-1,-25 1,25 0,-25-26,25 26,-25 0,25-1,-25 1,0-25,25 24,-25-24,0 0,0 0,0-1,24 1,-48-25,-1-25</inkml:trace>
  <inkml:trace contextRef="#ctx0" brushRef="#br0">7813 13866,'25'0,"0"0,0 0,24-25,-24 25,0 0,0-25,-25 0,25 1</inkml:trace>
  <inkml:trace contextRef="#ctx0" brushRef="#br0">8186 13692,'0'25,"0"0,0 0,0-1,0 1,24 0,-24 0,0 0,0 24,0-24,0 0,0 0,0-1,-24-24</inkml:trace>
  <inkml:trace contextRef="#ctx0" brushRef="#br0">8434 13246,'0'0,"0"-25,0 0,0 50,0 0,24 0,-24 24,0 1,0-1,0 26,0-26,0 26,0-1,0 1,25-26,-25 26,0-26,0 1,25-1,-25 1,0-25,0 0,25-1,-25-48,-25-1,25-25,0 25</inkml:trace>
  <inkml:trace contextRef="#ctx0" brushRef="#br0">8880 13742,'25'0,"0"0,-25 25,24-25,1-25,0 25,0-25</inkml:trace>
  <inkml:trace contextRef="#ctx0" brushRef="#br0">9178 13767,'25'0,"-1"0,-24-25,25 25</inkml:trace>
  <inkml:trace contextRef="#ctx0" brushRef="#br0">9376 13767,'25'0,"-25"-25,-25-25</inkml:trace>
  <inkml:trace contextRef="#ctx0" brushRef="#br0">9971 13271,'-24'-25,"24"50,0-1,0 1,0 25,0-1,0 26,0-1,0 1,0-1,0 0,0-24,0 24,0-24,0-25,0 24,24 1,-24-25,0 0,25-25,-25-25,25 0</inkml:trace>
  <inkml:trace contextRef="#ctx0" brushRef="#br0">10468 13370,'-25'25,"25"-1,0 1,-25 25,0 24,25-24,-25 24,1-49,24 25,-25 24,25-24,-25-1,25-24,-25 25,25-26,0 1,0 0,0 0,25-25,-25-25,0 0,0-24,0-1,0 0</inkml:trace>
  <inkml:trace contextRef="#ctx0" brushRef="#br0">10468 13320,'0'25,"0"0,24 0,-24-1,25 1,-25 25,0-1,25 1,-25 0,25-1,-25 1,25 24,-25-24,24-1,-24 1,0-25,25 24,-25-24,0 0,0 0,-25-50,1 0</inkml:trace>
  <inkml:trace contextRef="#ctx0" brushRef="#br0">10319 13841,'25'0,"-1"0,26 0,-25 0,24 0,1 0,-25 0,24-25,-24 25,0-25,0 25</inkml:trace>
  <inkml:trace contextRef="#ctx0" brushRef="#br0">10790 13692,'0'25,"0"0,25-25,-25 25,0-1,0 26,0-25,0 24,0-24,25 25,-25-25,0-1,0 1,0 0,0-50,0 0,0-24,0 24,0-25,0 26,0-26,0 25,0 0,24 25,-24-24,25 24,0 0,0 0,-25 24,25-24,-1 0,1 0,0 0,0 0,-25-24</inkml:trace>
  <inkml:trace contextRef="#ctx0" brushRef="#br0">11311 13246,'-25'0,"25"-25,0 0,0 50,0 0,25 0,-25 24,0 1,0 24,0-24,0 24,25-24,-25 24,0-24,0 24,25-24,-25-1,0 1,24 0,-24-1,0 1,25-25,-25-1,-25-48,25-26,0 25</inkml:trace>
  <inkml:trace contextRef="#ctx0" brushRef="#br0">2406 15577,'25'0,"-25"25,0 0,0 25,25-1,-25 1,0-1,0 26,0-1,0-24,-25-1,25 1,0 0,0-26,0 1,-25 0,25-50,25 25,0 25,-1-25,1 25,0 0,0-25,-25 24,25 1,-1 0,-24-50,-24 0,24 1,0-1</inkml:trace>
  <inkml:trace contextRef="#ctx0" brushRef="#br0">2505 15776,'0'0,"25"25,-25-1,0 26,0-25,0 24,0 1,0-25,0 24,0-24,-25 25,25-25,-25-1,25 1,-24 0,-1 0,0-25,0 0,0 0,1 0,-26-25,25 25,-24-25,24 0,0 25,0-24,0-1,1 25,48-25,1 25,0 0,0 0,24-25,-24 25,25 0,-1-25,-24 25,25 0,-1-24,-24 24,0-25,0 25,0-25,-25 0,0 50,24 0,-24 0,0-1,25 1,-25 0,0 0,0 0,0-1,0 1,0 0,0-50,0 0,0-24,0 24,0 0,0 0,0 1,0-1,25 0,0 25,0-25,0 25,-1 0,1 0,-25 25,25-25,0 0,0 0,-1 25,-48 0,24-1,-25-24,25 25,-25 0,0 0,0 0,1-1,-1 1,0 0,0-25,50 0,0-25,0 25,-1-25,1 1,0 24,25-25,-26 0,26 0,-25 25,0-25</inkml:trace>
  <inkml:trace contextRef="#ctx0" brushRef="#br0">3969 15528,'0'-25,"0"0</inkml:trace>
  <inkml:trace contextRef="#ctx0" brushRef="#br0">4688 15354,'0'25,"0"0,0 0,0-1,0 1,0 0,0 0,0 0,0-1,0 1,0 0,0 0,0 0,0-1,0 1,0 0,0 0,0 0,-25 24,25-24,0 0,0 0,0-1,0 1,0 0,0 0,0 0,0-1,0 1,0 0,0 0,0 0,0-1,0 1,0 0,0 0,0 0,0-1,0 1,25 0,-25 0,0 0,0 0,0-1,0 1,0 0,0 0,0 0,0-1,0 1,0 0,0 0,0 0,0-1,0 1,0 0,0 0,0 0,0-1,0 1,0 0,0 0,0 0,0 24,0-24,0 0,0 0,0-1,0 1,0 0,0 0,0 0,0-1,0 1,0 0,0 0,0 0,0-1,0 1,-25 0,25 0,25-25,-25 25,0-1,0 1,0 0,-25 0,25 25,0-26,0 1,0 0,0 0,0 0,0-1,0 1,0 0,0 0,0 0,0-1,0 1,0 0,0 0,0 0,0-1,0 1,0 0,0 0,0 0,0-1,0 1,0 0,0 0,0 0,0-1,0 1,0 0,0 0,0 0,-25-25,25 24,0 1,0 0,0 0,0 24,0-24,0-50,0-24,0-26,-24-24</inkml:trace>
  <inkml:trace contextRef="#ctx0" brushRef="#br0">5085 15379,'0'0,"0"-25,25 25,0 0,-1 0,1 0,0 0,0 0,0 0,-1 0,1 25,-25 0,-25 0,25-1,-24 1,24 0,-25 0,25 0,-25 24,0-24,0 0,1 0,-1-1,0 1,0-25,25 25,-25-25,50-25,0 25,0 0,0 0,-1 0,1 0,0-25,0 25,0 0,-1 0,1 0,0 0,0 0,0 0,-50 0,0 0</inkml:trace>
  <inkml:trace contextRef="#ctx0" brushRef="#br0">6325 15379,'-25'25,"25"0,0-1,-24 1,24 0,0 0,0 0,0-1,0 1,0 0,0 0,24 0,-24 24,25-24,-25 0,25 0,0-25,0 0,-1 0,1-25,0 0,-25 0,25 0,0 1,-25-1,0-25,24 25,-24 1,0-1,-24 0,24 0,0 0,-25 1,0-1,0 25,0 0,1 0,-1 25,0-1,25 1,-25 0,25 0</inkml:trace>
  <inkml:trace contextRef="#ctx0" brushRef="#br0">7441 15503,'0'0,"0"-25,0 0,-24 50,24 0,-25 0,25 0,0-1,0 1,0 0,25 0,-25 0,0-1,24-24,-24 25,25 0,0 0,0-25,0 0,-1-25,1 25,0-25,-25 0,25 1,0-1,-25 0,24 0,-24 0,0 1,0-1,0 0,0 0,0 0,-24 1,-1-1,0 25,25-25,-25 25,0 0,1 0,24 25,-25 0,0-1,25 1,-25 0,25 0</inkml:trace>
  <inkml:trace contextRef="#ctx0" brushRef="#br0">8533 15429,'0'-25,"0"50,0-1,0 1,0 0,0 0,0 0,0 24,0-24,25 0,-25 0,24-25,-24 24,25-24,0 0,0 25,0-50,-1 25,1-24,0-1,0 0,-25 0,0 0,25 1,-25-1,0 0,0 0,0 0,-25 1,25-1,-25 0,25 0,-25 0,0 25,25-25,-24 25,-1 0,0 0,25 25,-25-25,25 25,-25 0,-49-50,74 75,0-25</inkml:trace>
  <inkml:trace contextRef="#ctx0" brushRef="#br0">9624 15354,'-25'0,"25"-25,-24 50,24 0,-25 0,25 0,0-1,0 1,0 0,0 0,0 0,0-1,25 1,-25 0,24 0,1-25,-25 25,25-25,0 24,0-24,-1 0,1-24,0-1,0 0,0 0,-25-24,24 24,-24 0,0 0,0-24,0 24,0 0,-24 0,24 0,0 0,-25 1,0-1,0 25,0-25,1 25,-1 25,0 0,0-1,0 1,1 0</inkml:trace>
  <inkml:trace contextRef="#ctx0" brushRef="#br0">5159 16421,'-24'0,"24"25,-25-1,25 1,0 0,0 0,0 0,0-1,0 1,0 0,0 0,25-25,-25 25,24-25,1 24,0-24,0 0,0-24,-1-1,-24 0,25 25,-25-25,0 0,0 1,0-1,0 0,0 0,0 0,0 1,-25-1,25 0,-24 0,-1 0,0 0,0 25,0 0,1 25,24 0,-25 0,25 25,0-26</inkml:trace>
  <inkml:trace contextRef="#ctx0" brushRef="#br0">6226 16247,'25'0,"0"0,-25 25,24-25,1 0,25 0,-25 0,-1 0,1 0,0 0,0 0,0 0,-1 0,1 25,-25-1,0 1,0 0,-25 0,25 25,-24-26,24 1,-25 25,25-25,-25 24,25-24,-25 0,25 0,0-1,0 1,0 0,0-50</inkml:trace>
  <inkml:trace contextRef="#ctx0" brushRef="#br0">7615 16446,'0'-25,"25"0,-25 0,25 25,-25-25,0 0,0 1,0-1,0 0,0 0,0 0,-25 25,25-24,-25-1,0 25,0-25,1 50,-1-25,0 25,25-1,-25-24,25 25,0 0,-25-25,25 25,25 0,-25-1,0 1,25 0,0-25,0 25,-1-25,-24 25,25-25,-25 25,25-1,0 1,-25 0,25 0,-25 0,0-1,0 1,0 0,0 0,-25 0,25-1,-25-24,25 25,-25-25,0 0,25-25,-24 25,-1-24,0-1,0 0,25 0,0 0,0 1,0-1,25 0,0 0,0 0,-1 1,1-1,0 0,0 25,0-25,-1 0,1 0,0 1</inkml:trace>
  <inkml:trace contextRef="#ctx0" brushRef="#br0">8558 16321,'0'-24,"0"48,0 1,0 0,0 0,0 0,0 0,0-1,24 26,-24-25,25-25,-25 25,25-1,0 1,0-25,-25-25,24 1,1-1,-25 0,25 0,-25-24,0 24,25-25,-25 25,0 0,-25 1,25-1,0 0,-25 0,0 0,25 1,-24 24,-1 0,0 0,25 24,-25 1,0 0,25 0,-24 24</inkml:trace>
  <inkml:trace contextRef="#ctx0" brushRef="#br0">9723 16247,'0'-25,"-24"25,24 25,-25-25,25 25,0 0,-25-1,25 1,0 0,-25 0,25 0,0 0,0-1,25 1,-25 0,0 0,25 0,-25-1,25-24,-1 0,1 0,0 0,0-24,0-1,-25 0,24 0,-24 0,25 1,-25-26,0 25,0 0,0 0,0-24,0 24,-25-25,25 26,-24-1,24 0,-25 0,25 0,-25 25,0 0,0 25,25 0,-24 0,-1 0,25-1</inkml:trace>
  <inkml:trace contextRef="#ctx0" brushRef="#br0">5110 17264,'-25'0,"25"-25,-25 50,25 0,0 0,-25-1,25 26,0-25,0 0,0-1,0 1,25 25,-25-25,25 0,0-1,0-24,-1 0,1 0,-25-24,25 24,-25-25,25 0,0-25,-25 25,0-24,24-1,-24 25,0 1,-24-1,24 0,0 0,-25 0,25 1,-25-1,0 25,0 0,1 25,24-1,-25 1,25 0</inkml:trace>
  <inkml:trace contextRef="#ctx0" brushRef="#br0">6449 17115,'-25'-25,"1"50,24 0,0 25,0-26,-25 26,25-25,0 0,0-1,0 1,0 0,25-50,-1 25,1 0,0 0,0 0,0 25,-25 0,24 0,-24-1,0 1,0 0,0 0,-24 0,24 0,0-1,-25-24,0 25,0-25,0 25,1-25,-1 0,0-25,0 25,25-25,-25-24,1 24</inkml:trace>
  <inkml:trace contextRef="#ctx0" brushRef="#br0">6400 17214,'24'0,"1"0,0 0,0 0,0 0,24 0,-24 0,0 0,24 0,-24 0,0 0,0 0</inkml:trace>
  <inkml:trace contextRef="#ctx0" brushRef="#br0">7714 17016,'0'-25,"-25"0,25 1,-24 24,24 24,-25 1,25 25,-25-25,25-1,-25 26,25-25,-25 24,25 1,-24-25,24 24,-25-24,25 0,0 0,0 0,0-1,25 1,-25 0,24 0,1-25,-25 25,25-25,0 0,-25-25,25 25,-25-25,24 25,-24-25,25 0,-25 1,0-1,0 0,0 0,0 0,-25 25,25-24,-24 24,24-25,-25 25,0 0,0 25,25-1,-25 1,25 0,0 0</inkml:trace>
  <inkml:trace contextRef="#ctx0" brushRef="#br0">8806 17115,'-25'0,"0"0,0 0,25 25,-25 0,25 0,-24-1,24 1,0 0,-25 25,25-26,0 1,0 0,0 0,0 0,0-1,25-24,-25 25,24-25,1 0,0-25,0 1,-25-1,25 0,-25 0,24 0,-24 1,0-1,0 0,0-25,0 26,0-1,-24 0,24 0,-25 0,0 25,0 0,0 25,25 0,0 0,0 0,0-1,0 1,0 0</inkml:trace>
  <inkml:trace contextRef="#ctx0" brushRef="#br0">9748 17140,'0'-25,"0"0,-25 25,25 25,-24-25,24 25,0 25,-25-26,25 1,0 25,0-25,0-1,0 1,0 0,0 0,25 0,-1-1,1-24,0 0,0 0,0-24,-25-1,24 0,-24 0,25 0,-25 1,0-1,0 0,0 0,0 0,0 1,0-1,-25 0,25 0,-24 0,24 1,-25-1,0 25,0 0,25 25,-25-25,25 24</inkml:trace>
  <inkml:trace contextRef="#ctx0" brushRef="#br0">5159 17959,'-24'0,"24"-25,-25 25,25 25,-25-1,25 1,0 25,0-25,0-1,0 26,25-25,-25 24,25-24,-25 0,24-25,1 25,0-25,0 0,0-25,-1 0,-24 0,25-24,-25 24,0 0,0-24,0 24,-25 0,25 0,-24 0,24 1,-25-1,25 0,-25 25,25-25,-25 50,25 0,-25-25,25 49,25-24</inkml:trace>
  <inkml:trace contextRef="#ctx0" brushRef="#br0">6449 18033,'-25'-25,"1"25,24 25,0 0,0 0,0-1,0 1,0 25,24-25,-24 24,0-24,25 0,0-25,0 25,0-25,-1 0,-24-25,25 25,0-25,-25 0,25 0,-25-24,25 24,-25 0,0-24,0 24,0-25,-25 25,25 1,0-1,-25 0,0 0,0 0,1 25,24 25,0 0,-25 0,25 0,25-1</inkml:trace>
  <inkml:trace contextRef="#ctx0" brushRef="#br0">7590 17983,'0'-24,"0"-1,-25 50,25-1,0 1,-24 0,24 0,0 0,0-1,0 1,24 0,-24 0,0 0,25-25,-25 24,25 1,0-25,0 0,-1 0,1 0,-25-25,25 25,-25-24,25-1,-25 0,25 0,-25 0,0 1,0-1,0 0,0 0,-25 0,25 1,-25-1,25 0,-25 0,0 0,1 1,-1 24,25 24,-25 1,25 0,0 0</inkml:trace>
  <inkml:trace contextRef="#ctx0" brushRef="#br0">8855 17859,'-25'-24,"1"24,24 24,0 1,0 0,0 0,0 0,0 24,-25 1,25-25,0 24,0-24,0 0,0 0,0-1,0 1,0 0,0 0,25-50,-25 0</inkml:trace>
  <inkml:trace contextRef="#ctx0" brushRef="#br0">9624 17835,'0'-25,"25"0,0 25,0 25,-1-25,1 25,0-1,-25 1,0 0,0 0,0 0,-25-25,25 24,-25 1,25 0,-24 0,-1 0,0-25,25 24,-25-24,0 25,1-25,-1 0,50 0,-1 0,1 0,0 0,0-25,0 50,-1-25,1 0,0 0,0 0,0 0,-1 0,1 0,0 0,-75-25,26 25,-1-24</inkml:trace>
  <inkml:trace contextRef="#ctx0" brushRef="#br0">5184 18628,'-25'-24,"25"-26,0 25,-24 50,-1 25,25-26,0 1,0 25,0-25,0-1,0 26,25-25,-1 24,1-24,0-25,0 0,24 0,-24-25,0 1,0-26,-25 0,0 26,0-1,-25-25,0 1,-24 24,24 25,0 0,0 25</inkml:trace>
  <inkml:trace contextRef="#ctx0" brushRef="#br0">6449 18604,'-25'-25,"1"50,-1-1,25 26,0-25,0 0,0-1,25 26,-25-25,49 0,-24-1,0-24,0 0,24-24,-24-1,0 0,-25-25,0 26,0-26,-25 0,0 26,0-1,-24 0,24 25,0 25,25 24,-25-123</inkml:trace>
  <inkml:trace contextRef="#ctx0" brushRef="#br0">7640 18604,'0'0,"0"-25,0-25,-25 25,0 75,0-25,25 0,0 49,0-49,25 0,-25-1,0 1,25 25,0-25,0-25,-1 0,1 0,0-50,0 0,-25 1,0 24,0 0,-25 0,25 1,-25-26,0 25,-24 0,24 25,0 25,25 0,0 0,-25 0</inkml:trace>
  <inkml:trace contextRef="#ctx0" brushRef="#br0">8558 18479,'0'-24,"24"24,1 0,0 0,0 0,0 0,24 24,-24 1,-25 0,0 25,0-25,-25 24,-24-24,24 0,0-25,-25-25,100 0,-25 25,24 0,-24 25,25 0,-25-25,-25 49,0-24,0 0,-25 25,-25-26,25 1,1 0,-76-199,100 150,-24-1</inkml:trace>
  <inkml:trace contextRef="#ctx0" brushRef="#br0">9599 18430,'0'-25,"25"25,-25 50,-25-26,25 26,0 0,25-75,25 0,-25 25,24 25,-24 0,0 24,-25-24,0 25,0-1,-25-24,0 0,0-25,1 25,-26-25,0 0,26-25,-1 0,0-74,0 74,25-24</inkml:trace>
  <inkml:trace contextRef="#ctx0" brushRef="#br0">9674 18455,'-25'0,"50"0,0 0,-1 0,1 24,0-24,0 0,0 0,-1 0,1 0,0 0,0 0,0 25,-25-50,-25 1,25-1</inkml:trace>
  <inkml:trace contextRef="#ctx0" brushRef="#br0">10294 15106,'0'25,"0"0,0-1,0 1,25 0,-25 0,0 0,0-1,0 1,0 0,0 0,0 25,0-26,0 1,0 25,0-25,0-1,0 1,0 0,0 25,0-26,0 26,0-25,0 0,0-1,0 1,0 25,0-25,0-1,0 1,0 25,25-25,-25-1,0 1,0 0,0 0,0 24,0-24,0 0,0 0,0 0,0-1,0 1,0 25,0-25,0 0,0-1,0 1,0 0,0 0,0 0,24-1,-24 1,0 0,0 0,0 0,0-1,0 1,0 0,0 0,0 0,0-1,0 1,0 0,0 0,25 0,-25-1,0 1,0 0,0 0,0 0,0-1,0 1,0 0,0 0,0 0,0 24,0-24,0 0,0 0,25-1,-25 1,0 25,0-25,0-1,0 1,0 0,0 0,0 0,0 0,0-1,0 1,0 0,0 0,0 0,0-1,0 1,0 0,0 0,0 0,0-1,0 1,0 0,25-25,-25 25,0 0,0-1,0 1,0 0,0 0,0 0,0-1,0 1,0 0,0 0,0 0,0-1,0 1,0 0,0 0,0 0,0-1,0 1,0 0,0 0,0 0,0-1,0 26,0-25,0 0,0 0,0-1,0 26,-25 0,25-26,0 1,0 0,0 25,25-26</inkml:trace>
  <inkml:trace contextRef="#ctx0" brushRef="#br0">10790 16495,'-25'0,"50"0,-25 25,25-25,0 0,-1-25,1 25,0 0,0 0,0 0,-1 0,1 0,0 0,0 0,0 0,-1 0,1 0,0 25,0-25,0 0,0 0,-50 0,0 0,0 0,0 0</inkml:trace>
  <inkml:trace contextRef="#ctx0" brushRef="#br0">10790 16718,'-25'0,"25"-24,25 48,0-24,0 0,-1 0,1 0,0 0,0 0,0 0,-1 25,1-25,0 0,0 0,0 0,-1 0,1 0,0 0,0 25,0-25,0 0,-25-25,-25 25,0-25</inkml:trace>
  <inkml:trace contextRef="#ctx0" brushRef="#br0">4762 17760,'0'25,"25"-25,0 0,0 0,0 0,0 0,-1 0,1 0,0 0,0 0,0 0,-1 0,1 0,0 0,0 0,0 0,-1 0,1 0,0 0,0 0,0 0,-1 0,1 0,0 0,0 0,0 0,-1 0,1 0,0 0,0 0,0 0,-1 0,1 0,0-25,0 25,0 0,-1 0,1 25,0-25,0 0,0 0,-1 0,1 0,0 0,0 0,0 0,0 0,-1 0,1 0,0-25,0 25,0 0,-1 0,1 0,0 0,0 0,0 0,-1 0,1 0,0 0,0 0,0 0,-1 0,1 0,0 0,0 0,0 0,-1 0,1 0,0-25,0 25,0 25,-1-25,1 0,0 0,0 0,0 0,-1 0,1-25,0 25,0 0,0 25,-1-25,1 0,0 0,-25-25,25 25,0 0,0 0,-1 0,1 0,0 0,0 0,0 0,-1 0,1 0,0 0,0 0,0 0,-1 0,1 0,0 0,0 0,0 0,-1 0,1 0,-25-24,25 24,0 0,0 0,-1 0,1 0,0 0,0 0,0 0,-1 0,1 0,0 0,0 0,0 0,-1 0,-24-25,25 25,0 0,0 0,0 0,-1 0,1 0,-25-25,25 25,0 0,0 0,-1 0,1 0,0 0,0 0,0 0,0 0,-1 0,1-25,0 25,0 0,0 0,-1 0,1 0,0 0,0 0,0 0,-1 0,1 0,0 0,0 0,0 0,-1 0,1 0,0 0,0 0,0 0,-1 0,1 0,0 0,0 0,0 0,-1 0,1 0,0 0,0 0,0 0,-1-25,1 25,0 0,0 0,0 0,-1 0,1 0,0 0,0 0,0 0,0 0,-1 0,1 0,0 0,0 0,0 0,-1 0,1 0,0 0,0 0,0 0,-1 0,1 0,0 0,0 0,0 0,-1 0,1 0,0 0,0 0,0 0,-1 0,1 0,0 0,0 0,0-24,-1 24,1 0,0 0,0 0,0 0,-1 0,-24 24,25-24,0 0,0 0,0 0,-1 0,1 0,0 0,0 0,0 0,0 0,-1 0,1 0,0 25,0-50,-50 25</inkml:trace>
  <inkml:trace contextRef="#ctx0" brushRef="#br0">8210 15255,'0'25,"0"-1,0 1,0 0,0 0,0 0,0 0,0-1,0 1,0 0,0 0,0 0,0-1,0 1,0 0,0 0,0 0,0-1,0 1,0 0,0 0,0 0,0-1,0 1,0 0,-24 0,24 0,0-1,0 1,0 0,0 0,0 0,0-1,0 1,0 0,0 0,0 0,0-1,0 1,0 0,0 0,0 0,0-1,0 1,0 0,0 0,0 0,0 0,0-1,0 1,0 0,0 0,0 0,0-1,0 1,0 0,0 0,0 0,0-1,0 1,0 0,0 0,0 0,0-1,0 1,0 0,0 0,0 0,0-1,0 1,0 0,0 0,0 0,0-1,0 1,0 0,0 0,0 0,0-1,24 1,-24 0,0 0,0 0,0-1,0 1,0 0,0 0,0 0,-24-25,24 24,0 1,0 0,0 0,0 0,0 0,24-25,-24 24,0 1,-24 0,24 0,0 0,0-1,0 1,0 0,0 0,24 0,-24-1,0 1,0 0,0 0,0 0,0-1,0 1,0 0,0 0,0 0,0-1,0 1,0 0,0 0,0 0,0-1,0 1,-24 0,24 0,24-25,-48 25,24-1,0 1,0 0,0 0,0 0,0-1,0 1,0 0,0 0,0 0,0 0,0-1,0 26,0-25,0 24,0-24,0 0,-25 0,25 0,0-1,0 26</inkml:trace>
  <inkml:trace contextRef="#ctx0" brushRef="#br0">4564 16049,'25'0,"0"0,-1 0,1 0,0 24,0-24,0 0,-1-24,1 24,0 0,0 0,0 0,0 0,-25-25,24 25,1 0,0 0,0 0,0 0,-1 0,1 0,0 0,0 0,0 0,-1 0,1 0,0 0,0 0,0 0,-1 0,1 0,0 0,0 25,0-25,-1 0,1 0,0 0,0 0,0 0,-1 0,-24-25,25 25,0 0,0 0,0 0,-1 0,1 25,0-25,0 0,0 0,-1 0,-24-25,25 25,0 0,0 0,0 0,0 0,-1 0,1 0,0 0,0 0,0 0,-1 0,1 0,0 0,0 0,0 0,-1 0,1 0,0 0,0 0,0 0,-1 0,1 0,0 0,0 0,0 0,-1 0,1 0,0 0,0 0,0 0,-1 0,1 0,0 0,0 0,0 0,-1 0,1 0,0 0,0 0,0 0,-1 0,1 0,0 0,-25 25,25-25,0 0,0 0,-1 0,1 0,0 0,0 0,0-25,-1 25,1 0,0 0,0 0,0 0,-1 0,1 0,0 0,0 0,0 0,-1 0,1 0,0 0,0 0,0 0,-1 0,1 0,0 0,0 0,0 0,-1 0,1 0,0 0,0 0,0 0,-1 0,1 0,0 0,0 0,0 0,-1 0,1 0,0 0,0 0,0 0,-1 0,1 0,0 0,0-25,0 25,0 0,-1 0,1 0,0 0,0 0,0 0,-1 0,1 0,0 0,0 0,0 0,-1 0,1 0,0 0,0 0,0 0,-1 0,1 0,0 0,0 0,0 0,-1 0,1 0,0 0,0 0,0 0,-1 0,1 0,0 0,0 0,0 0,-1 0,1 0,0 0,0 0,0 0,-1 0,1 0,0 0,0 0,0 0,0 0,-1 0,1 0,0 0,0 0,0 0,-1 0,1 0,0 0,0 0,0 0,-1 0,1 0,0 0,0 0,0 0,-1 0,1 0,0 0,0 0,0 0,-1 0,1 0,0 0,0 0,0 0,-1 0,1 0,0 0,0 0,0 0,-1 0,1 0,0 0,-25-25,25 25,0 0,-1 0,1 0,0 0,0 0,0 0,0 0,-1-25,1 25,0 0,0 0,0 0,-1 0,1 0,0 0,0 0,0 0,-1 0,1 0,0 0</inkml:trace>
  <inkml:trace contextRef="#ctx0" brushRef="#br0">5804 15056,'0'-24,"25"48,-25 1,0 0,0 0,0 0,0-1,0 1,0 0,0 0,0 0,0-1,0 1,0 0,0 0,0 0,0 0,0-1,0 26,0-25,0 0,0-1,0 1,0 25,0-25,0-1,0 26,0-25,0 0,0-1,25 1,-25 0,0 0,0 0,0-1,0 1,0 0,0 0,0 0,0-1,0 1,0 0,0 0,0 0,0-1,-25 1,25 0,0 0,0 0,0-1,0 1,0 0,0 0,0 0,0 0,0-1,0 1,0 0,0 0,0 0,0-1,0 1,0 0,0 0,-25-25,25 25,0-1,0 1,0 0,0 0,0 0,0-1,0 1,0 0,0 0,0 0,0-1,0 1,0 0,0 0,0 0,0-1,0 1,0 0,0 0,0 0,0-1,0 1,0 0,0 0,0 0,-25-1,25 1,0 0,0 0,0 0,0-1,0 1,0 0,0 0,0 0,0 0,0-1,0 1,0 0,0 0,0 0,0-1,0 1,0 0,0 0,0 0,0-1,0 1,0 0,0 0,0 0,0-1,0 1,0 0,0 0,0 0,0-1,0 1,0 0,0 0,0 0,0-1,0 1,0 0,0 0,0 0,0-1,0 1,0 0,0 0,0 0,0-1,0 1,0 0,0 0,0 0,0 24,0-24,0 0,0 25,0-26,0 1,0 0,0 0,0 0,0-1,0 26,0-25,0 0</inkml:trace>
  <inkml:trace contextRef="#ctx0" brushRef="#br0">11782 16197,'-25'-24,"25"48,0 1,0 0,0 0,0 0,0-1,0 26,0 0,0-25,0 24,0 1,0-1,0-24,0 25,0-25,0 24,0-24,25 0,-25 0,-25-1,50-24,-25 25,-25-74,25 24,0 0</inkml:trace>
  <inkml:trace contextRef="#ctx0" brushRef="#br0">11981 16396,'-25'-25,"50"25,-1 0,1 0,0 0,0 0,0 0,-1 25,1 0,-25 0,0-1,-25-24,25 25,0 0,-24 0,-1 0,0-1,25 1,-25 0,0 0,1 0,-1-1,0-24,0 0,25 25,-25-25,1 0,48-25,1 25,0 0,0 0,0 0,-1 0,1-24,25 24,-25 0,-1 0,1-25,0 25,0 0,0 0,0 0,-1 0,-24-25</inkml:trace>
  <inkml:trace contextRef="#ctx0" brushRef="#br0">12378 16173,'0'24,"0"1,0 0,0 0,0 24,0 1,24 0,-24-25,0 24,0 1,0-1,0 1,0-25,0 0,0-1,0 1,0 0,25-25,-50 0,25-25</inkml:trace>
  <inkml:trace contextRef="#ctx0" brushRef="#br0">12650 16520,'25'0,"-50"0,50-25</inkml:trace>
  <inkml:trace contextRef="#ctx0" brushRef="#br0">13122 16024,'0'0,"0"25,0-1,0 1,0 25,0-25,0 49,0-24,0 24,0-24,0 24,0 1,0-1,0-24,24-1,-24 1,0-1,0 1,0-25,0 0,0-1,0 1,0 0,-24-50,24 0</inkml:trace>
  <inkml:trace contextRef="#ctx0" brushRef="#br0">13469 15801,'-25'0,"50"0,0 24,0-24,-1 0,1 0,0 0,0 25,0-25,-1 0,-48 25,24 0,0 0,-25-1,25 26,0-25,0 0,0-1,0 1,0 0,-25 0,25 0,0-1,0 1,25 0,-25-50,0 0</inkml:trace>
  <inkml:trace contextRef="#ctx0" brushRef="#br0">14337 15875,'0'-25,"0"0,0 1,0-1,0 0,-25 25,25-25,0 0,-25 25,25-24,-24 24,24-25,-25 25,0 0,0 0,0 25,1-1,24 1,0 0,0 0,0 0,24-1,-24 1,25 0,0 0,-25 0,25-25,0 24,-25 1,24 0,-24 0,0 0,25-25,-25 24,-25 1,25 0,0 0,-24-25,-1 25,0-25,0 0,0 0,25-25,-24 25,-1-25,0 0,25 0,0 1,25-1,0 0,-1 25,1-25,0 25,0-25,0 25,-1 0</inkml:trace>
  <inkml:trace contextRef="#ctx0" brushRef="#br0">13593 16644,'0'25,"0"0,0-1,0 1,0 0,0 0,0 0,25-1,-25 1,0 0,25-25,-25 25,24 0,1-25,0 24,-25 1,-25 0,25 0,-25 0,1-1,-1-24,0 0,0 0,0 0,1-24,-1-1,25 0</inkml:trace>
  <inkml:trace contextRef="#ctx0" brushRef="#br0">13643 16743,'24'0,"1"0,0 0,0 0,-25-25,25 25,-1 0,26 0,-25 0,0 0,-1 0,1 0</inkml:trace>
  <inkml:trace contextRef="#ctx0" brushRef="#br0">14337 16619,'-25'-25,"25"50,0 0,0 0,0 0,-25 24,25 1,0-1,0 1,0 0,0-26,0 26,0-25,0 0,25-1,0 1,0-25,0-25,-25 1,25-1,-25 0,0 0,24-24,-24 24,0 0,0 0,-24 25,24-25,-25 25,0 0,0 25,0-25,0 25,25 0,-24 0</inkml:trace>
  <inkml:trace contextRef="#ctx0" brushRef="#br0">14784 15850,'0'-25,"0"1,24 48,-24 1,0 0,0 0,0 0,-24-1,24 26,0-25,0 24,0-24,0 25,0-1,0 1,0 0,0-1,0 1,0 24,0-24,0 0,0-1,0 26,0-26,0 1,0-25,0 24,0 1,0-25,0 24,0-24,0 0,0 0,0-1,0 1,-25-50,25 1</inkml:trace>
  <inkml:trace contextRef="#ctx0" brushRef="#br0">13171 15726,'-25'-25,"25"50,0 0,0 0,0 0,0-1,0 1,0 25,0-25,0 24,0 1,0-1,25 1,-25 0,0 24,0-24</inkml:trace>
  <inkml:trace contextRef="#ctx0" brushRef="#br0">15131 16371,'25'0,"-25"25,24-25,-24 25,-24-25,24 25,-25-25,25-25,-25 0,50 25,0-25,-1 0</inkml:trace>
  <inkml:trace contextRef="#ctx0" brushRef="#br0">15528 15776,'0'0,"0"-25,0 50,0 0,0-1,0 26,0-25,0 24,0 1,0 0,0-1,0 1,0-1,-25 1,25 24,0-24,0 0,0 24,0-24,0-1,0 1,0 0,0-1,0 26,-25-26,25 1,0-1,0-24,0 25,0-25,0 24,0 1,0-25,0 24,0 1,0-25,0 24,0-24,0 0,0 0,0-1,0 1,0-50,0-24,0 24,0-25,0-24,0 0,0-1</inkml:trace>
  <inkml:trace contextRef="#ctx0" brushRef="#br0">16024 15801,'-25'0,"25"24,0 1,0 0,0 25,0-26,0 26,0 0,0-26,0 26,0-25,-25 0,25-1,0 1,0 0,25-50,-25 0</inkml:trace>
  <inkml:trace contextRef="#ctx0" brushRef="#br0">16470 15850,'0'-25,"25"25,0 0,0 0,0 0,-1 0,1 0,0 0,0 25,0 0,-1-25,-24 25,0 0,-24-1,24 1,-25 0,0 0,0 0,0-1,1 1,-1-25,0 25,0 0,0-25,50 25,0-25,0 0,0 0,-1 0,1 0,0 0,25 0,-26 0,1 0,0 0,0 0,0 0,-50 0,0 24,0-24</inkml:trace>
  <inkml:trace contextRef="#ctx0" brushRef="#br0">15974 16718,'25'0,"0"0,0 0,-1 0,1 0,0 0,0 25,0 0,-25 0,-25 0,25-1,-25 1,25 0,-25 0,0 0,1-25,24 24,0-48,24-1,1 25,0-25,0 25,-25-25,25 25,-1 25,1-25,-25 25,25-25,-25 25,0-1,0 1,0 0,-25 0,25 0,-25-1,25 1,-24-25,24 25,-25-50,25 0,0-24,0 24</inkml:trace>
  <inkml:trace contextRef="#ctx0" brushRef="#br0">16594 16644,'0'25,"0"0,0-1,0 1,-24 0,24 0,0 0,0-1,0 1,0 25,24-25,-24-1,25-24,0 25,0-25,0 0,-1 0,-48 25,24 0,-25-25,0 25,25-1,-25 1,0-25,-24 25,24 0,0-25,0 0,1-25,24 0,-25 0</inkml:trace>
  <inkml:trace contextRef="#ctx0" brushRef="#br0">16594 16768,'25'-25,"0"25,0 0,0 0,-1-25,1 25,0 0,0-24,0 24,-1 0,-24-25</inkml:trace>
  <inkml:trace contextRef="#ctx0" brushRef="#br0">17214 15701,'0'0,"-24"0,48 25,-24 0,0 25,0-26,0 26,0 0,0-1,0 1,0-1,-24 1,48 24,-24-24,0 24,0 1,0-1,0 1,0-1,0-24,0 24,0-24,0 24,0-24,0-1,0 1,0-25,0 24,0-24,0 0,0 25,0-26,0 1,0-74,-24 24,24-25</inkml:trace>
  <inkml:trace contextRef="#ctx0" brushRef="#br0">17611 16346,'25'0,"-25"25,25-25,0 0,0 0,-1 0,1 0,25 0,-25 0,-1 0,1 0,0 0,-50-25,0 25</inkml:trace>
  <inkml:trace contextRef="#ctx0" brushRef="#br0">17587 16594,'0'25,"24"-25,1 0,0-25,0 25,0 0,-1 0,26-24,-25 24,0 0,-1 0,1 0,0 0,0 0,0 0,-1 24</inkml:trace>
  <inkml:trace contextRef="#ctx0" brushRef="#br0">18405 16148,'0'-25,"25"25,0 25,-1-25,1 0,0 25,0-25,-25 24,25 1,0 0,-25 0,0 0,0-1,0 1,0 0,0 25,-25-25,25-1,-25 1,0 25,0-25,0-1,1 1,-1 0,0 0,0 0,0-25,1 24,-1-24,0 0,25 25,-25-25,50 0,0 0,0 0,-1 0,26 0,-25 0,24 0,-24 0,25 0,-25-25,0 25,-1 0,1 0,0 0,0 0,-50-24</inkml:trace>
  <inkml:trace contextRef="#ctx0" brushRef="#br0">19124 16321,'0'-24,"0"48,-24 1,-1 0,0 0,25 0,-25 24,25-24,-25 0,1 25,24-26,-25 1,25 0,0 0,-25-25,25 25,0-1,-25-48</inkml:trace>
  <inkml:trace contextRef="#ctx0" brushRef="#br0">18876 16346,'25'25,"0"-25,-25 25,25 0,0-25,-1 25,1-1,0 1,0 0,24-25,-24 25,-25 0,25-25,0 24,0 1,-25-50</inkml:trace>
  <inkml:trace contextRef="#ctx0" brushRef="#br0">19496 16222,'0'-25,"0"1,25 24,0 0,0 0,0 0,0 24,-1-24,1 25,0 0,0 0,-25 0,0-1,0 1,-25 0,25 0,-25 0,0 0,25 24,-24-24,-1 0,0 0,0-1,0 1,0-25,25 25,-24 0,-1-25,50 0,-25-25,24 25,1 0,0 0,25 0,-25 0,-1 0,1 0,25 0,-25 0,-1 0,1 0,0 0,-50 25</inkml:trace>
  <inkml:trace contextRef="#ctx0" brushRef="#br0">20439 16197,'-25'-24,"0"24,25 24,0 1,-24 0,-1 0,0 24,25-24,-25 25,0-25,25 0,-24-1,24 1,0 0,-25 0,25 0,0-1,-25-24,25 25,-25-25,25-25,-25 25</inkml:trace>
  <inkml:trace contextRef="#ctx0" brushRef="#br0">20117 16247,'0'25,"24"-25,1 25,0-1,0 1,0 0,-1 0,1 0,25 0,-25-25,-1 24,1 1,0-25,0 0,0 25,-1-25,-24 25,25-25,-50-25</inkml:trace>
  <inkml:trace contextRef="#ctx0" brushRef="#br0">20836 16024,'0'0,"-25"0,0 25,1-1,24 26,-25 0,0-26,25 26,0 0,-25-1,25 1,0-25,0 24,0-24,25 0,-25 0,25 0,-25-1,25 1,-1-25,-24 25,25-25,0 0,0 0,0 0</inkml:trace>
  <inkml:trace contextRef="#ctx0" brushRef="#br0">20910 16396,'25'0,"-25"-25,25 25,25 0,-26 0,1 0,0 0,0 0,0 0,-1 0,1 0,0 0,0 0,0 0</inkml:trace>
  <inkml:trace contextRef="#ctx0" brushRef="#br0">21456 16123,'0'25,"0"0,0-1,0 1,0 0,0 25,0-26,0 26,0-25,-25 25,25-26,0 26,0-25,0 0,0-1,25-24</inkml:trace>
  <inkml:trace contextRef="#ctx0" brushRef="#br0">21654 15900,'0'25,"25"-1,0-24,0 50,0-25,0 0,-1-1,-24 26,25-25,0 24,0-24,-25 25,25-1,-25-24,24 25,-24-25,0 0,0 24,-24 1,24-25,-25 24,0-24,0 25,0-1,1-24,-1 0,0 0,0-25</inkml:trace>
  <inkml:trace contextRef="#ctx0" brushRef="#br0">22151 16371,'24'0,"1"0,0 0,0 0,0 0,-1 0,1-25,0 25,25 0,-26 0,1 0,-50 25,1-25</inkml:trace>
  <inkml:trace contextRef="#ctx0" brushRef="#br0">22175 16545,'25'0,"0"0,0 0,0 0,24 0,-24 0,0-25,0 25,-1 0,1 0,0 0,-25 25</inkml:trace>
  <inkml:trace contextRef="#ctx0" brushRef="#br0">22895 16421,'25'0,"-1"0,1 0,25 0,-25 0,24 0,-24 0,25 0,-26 0,1 0,0 0,0 0,-25 25,-25-25,0-25</inkml:trace>
  <inkml:trace contextRef="#ctx0" brushRef="#br0">23664 16222,'0'-25,"0"50,-25 0,25 0,-25 0,0 24,0-24,1 0,24 25,-25-26,0 1,0 25,0-25,25-1,-24 1,-1 0,25 0,-25 0,50-50,0 25,-1 0,1 0,25 0,-25-25,24 25,1-25,-1 25,1 0,-25 0,24-25,-24 25,0 0,0 0,0 25,-50-25,0 0,0 0</inkml:trace>
  <inkml:trace contextRef="#ctx0" brushRef="#br0">23713 16222,'0'25,"0"0,0 24,0-24,0 0,0 25,-25-1,25-24,0 25,0-1,0 1,0-25,0 0,0 24,-24-24,24 0,0 0,0-1,0 1,0 0,0 0,24-25,-24-25</inkml:trace>
  <inkml:trace contextRef="#ctx0" brushRef="#br0">21183 4688,'-25'-25,"50"50,-25 0,0 0,25-1,0 1,0-25,-1 0,1 0,0 0,0 0,0 0,-1-25,1 25,0 0,-25 25,25-25,-25 25,25-25,-1 0,1 0,0 0,0 0,0 0,-1 25,1-25,0 0,0 0,0 0,0 0,-25-25,24 25,1-25,0 25,0 0,0 0,-25 25,24-25,1 25,0-25,0 0,0 0,-1 0,1 0,0 0,0-25,0 25,-1 0,1-25,0 25,0 0,0 0,-1 0,1 0,0 0,0 0,0 0,-1 0,1 0,0 0,0 0,0-25,-1 25,1-24,0 24,0 0,0-25,-1 25,1 0,0 0,0 0,0 0,0 0,-1 25,1-25,0 0,0 24,0-24,-1 0,1 0,25 0,-25 0,-1 0,1 0,0-24,0 24,0-25,24 25,-24-25,0 25,0 0,-1 0,1-25,0 25,0 0,-25 25,25-25,-1 0,1 0,0 0,-25-25,25 25,0 0,-1-25,1 25,0 0,0 0,0 0,-1 0,1 25,0-25,0 0,0 0,-1 0,1 0,-25 25,25-25,0 0,-50-25,0 25,0 0,1-25</inkml:trace>
  <inkml:trace contextRef="#ctx0" brushRef="#br0">22002 4068,'0'-25,"25"25,-25-25,24 25,1 0,0 0,0 0,0 0,-1 0,1 0,-25 25,25-25,0 25,0 0,-25 0,24-1,-24 1,0 0,0 0,0 0,0-1,0 1,0 0,-24 0,24 0,0-1,-25-24,25 25,-25-25,25 25,-25-25,25 25,-25-25,25 25,-24-25,-1 0,0 0,25 24,-25-24,0 0,25 25,-24-25,-1-25</inkml:trace>
  <inkml:trace contextRef="#ctx0" brushRef="#br0">21084 744,'0'-25,"0"1,0 48,0 1,0 0,0 0,0 0,0-1,0 26,0-25,-25 0,25 24,0-24,0 25,0-26,0 26,-25 0,25-1,0-24,0 25,0-1,0-24,-24 25,24-1,0 1,0-25,0 24,0 1,0-25,0 24,0 1,0 0,0-1,0-24,0 25,0-1,-25 1,25-1,0 1,0 0,0-26,0 26,0-25,0 0,0-1,0 1,0 0,-25 0,25 0,0-1,25-48,-25-1,0 0,0 0,0-24,0-26,25 26</inkml:trace>
  <inkml:trace contextRef="#ctx0" brushRef="#br0">22895 744,'0'-25,"25"1,-25-1,-25-25,0 75,25 0,-25 0,25-1,-25 1,25 0,-24 0,-1 0,25-1,-25 26,25-25,-25 0,25 24,-25-24,0 25,25-1,-24 1,-1-1,25-24,0 0,-25 25,25-26,0 1,0 0,0 0,0-50,0 0,0-24,25 24,-25-25,25 1</inkml:trace>
  <inkml:trace contextRef="#ctx0" brushRef="#br0">22870 645,'25'-25,"-25"0,25 25,-25 50,0-25,24 0,-24-1,0 1,0 0,0 0,0 0,25 24,-25-24,0 0,0 0,0 24,0-24,0 25,0-26,0 1,0 25,0-25,0-1,0 26,0-25,0 0,0-1,0 1,0 0,0 0,-25-50,1 0,24 0,-25 1</inkml:trace>
  <inkml:trace contextRef="#ctx0" brushRef="#br0">22696 1067,'25'0,"0"0,0 0,0 0,-1 0,1 0,0 0,0 0,0 0,-1-25,1 25,0 0</inkml:trace>
  <inkml:trace contextRef="#ctx0" brushRef="#br0">23242 1042,'25'0,"-25"25,0-1,0 1,0 0,0 0,0 0,0-1,-25-24,25 25,0 0,0 0,-25-25,50 0,-25-25,25 0,-25 0,25 1,-1-1,-24 0,25 0,0 0,0 1,-25 48,0 1,0 0,0 0,0 0,0 24,0-24,0 0,0 0,0-1,25-48,-25-1,24 0,1 0,0 0,-25 1,25-1,0 0,-25 0,24 25,-24 25,0 0,0 0,0-1,0 1,0 0,0 0,0 0,25-25,-25 24,0 1,25-25,0 25</inkml:trace>
  <inkml:trace contextRef="#ctx0" brushRef="#br0">21605 1836,'-25'0,"0"0,25 24,0 1,0 0,0 25,0-1,-25 1,25 24,0-24,0-1,0 1,-24 0,24-26,0 26,0-25,0 0,0-1,0 1,24-50,-24-24,0 24,25-25</inkml:trace>
  <inkml:trace contextRef="#ctx0" brushRef="#br0">21605 1836,'0'0,"-25"0,0-25,50 25,0 0,0 25,-1-25,1 0,0 24,0-24,0 0,0 25,-1 0,-24 0,0 0,-24-25,24 24,-25 1,0 0,0-25,0 25,0 0,1-25,-1 24,0-24,0 0,0 25,1-25,48-25,1 25,0 0,0 0,0 0,-1 0,1 0,0 0,0 25,0-25,-25 25,25-25,-25 25,24 0,-24-1,0 1,-24 0,24 0,-25 0,0-1,0 1,0 0,0 0,1 0,-1-25,0-25,25 0,0 0</inkml:trace>
  <inkml:trace contextRef="#ctx0" brushRef="#br0">21927 2232,'0'25,"0"0,0 0,0 0,0-1,-24 1,24 0,0 0,0 0,24-25,-24-25,25 0,-25 0,25 0,0 1,0-1,-1 0,-24 0,25 0,0 25,-25 25,0 0,0 0,0 0,0 24,0-24,0 25,0-26,0 1,0 0,25 0,-25 0,25-25,-1 24</inkml:trace>
  <inkml:trace contextRef="#ctx0" brushRef="#br0">23192 2034,'-24'-25,"-1"0,25 1,-25 24,0 0,0 0,1 24,24 1,0 0,-25 0,25 24,0-24,-25 25,25-1,0 1,0-25,0 24,0-24,0 25,25-25,-25-1,25-24,-25 25,24-25,1 0,0 0,0 0,0-25,-1 1,1-1,0 0,0-25,0 26,-25-1,24 0,-24 0,25-24,-25 24,0-25,0 25,0 1,0-1,-25-25,25 25,-24 25,24-24,-25 24,0-25,0 25,0 0,1 25,-26-25,25-25,0 25</inkml:trace>
  <inkml:trace contextRef="#ctx0" brushRef="#br0">21927 843,'25'-24,"-25"-1,25 25,-50-25,0 50,1 0,24-1,-25 1,25 0,-25 0,0 24,25-24,0 25,0-1,0-24,0 25,0-25,0-1,25 1,-25 0,25 0,0-25,-1 0,1 0,0 0,0-25,0 25,-1-25,1-24,0 24,0 0,0 0,-25-24,24 24,-24-25,0 25,0-24,-24 24,24 0,-25 0,25 1,-25-1,0 0,0 25,1 0,-1 0,0 0,0 0,0 0,1 25,24 0,-25-1,25 1,25-25,-25 25,24-25,1 25,25-25</inkml:trace>
  <inkml:trace contextRef="#ctx0" brushRef="#br0">24110 719,'0'-24,"0"-1,0 0,-25 25,25 25,-24-25,24 25,0-1,0 1,0 0,0 0,0 24,0-24,24 25,-24-1,0-24,0 25,0-1,25 1,-25 0,0-1,0-24,25 25,-25-1,0 1,0-25,0 24,0 1,0-1,0-24,0 25,0 0,0-1,0 1,0-25,0 24,0-24,0 0,0 0,0 24,-25-24,25 0,0 0,0-1,0 1,0 0,0 0,0 0,0-1,0 1,0 0,0 0,0 0,0-1,0 1,0 0,0 0,0 0,0-1,0 1,0 0,0 25,0-26,0 1,0 0,0 0,0 0,0 0,0-1,0 1,0 0,0-50,0 0,0 1</inkml:trace>
  <inkml:trace contextRef="#ctx0" brushRef="#br0">22076 1811,'0'-25,"25"25,0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6T21:55:29"/>
    </inkml:context>
    <inkml:brush xml:id="br0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1215 992,'0'-25,"-24"25,24-24,-25 48,25 1,0 0,0 0,0 0,-25-1,25 1,0 0,0 25,0-26,0 1,0 0,0 0,0 0,25-1,-25 1,25 0,-1 0,1-25,-25-25</inkml:trace>
  <inkml:trace contextRef="#ctx0" brushRef="#br0">1364 1067,'0'-25,"-25"25,25-25,25 25,0 0,0 0,0 0,-1 0,1 25,-25 0,0-1,-25 1,25 0,-24 0,-1 0,0-1,0 1,0 0,1-25,24 25,-25-25,50 0,-25-25,24 25,1 0,0 0,0-25,0 25,-1 0,1 0,0-25,0 25,0 0,-1 0,-48 25</inkml:trace>
  <inkml:trace contextRef="#ctx0" brushRef="#br0">1587 943,'25'0,"0"0,-25 24,25-24,-25 25,25 0,0 0,-25 0,24-1,-24 1,0 0,0 0,0 0,-24-1,24 1,-25 0,25 25,-25-26,25 1,-25 0,25 0,-25 0,25-1,-25-24</inkml:trace>
  <inkml:trace contextRef="#ctx0" brushRef="#br0">2332 1042,'0'-25,"24"25,1 0,25 0,-25 0,-1 0,26 0,0-25,-26 25,26-25,-25 25,25-24,-26 24,1 0,0-25,0 25,-25 25,-25-25,25 24,-25-24,-24 25,24 0,0 0,-25-25,1 25,24-25,0 0,0-25,0 25,1-25,-1 0,25 0,0 1,-25-26,25 25,0 0,25 1,0 48,-25 1,24 0,1 0,-25 24,0-24,25 25,-25-25,0 24,0-24,0 25,0-26,25 1,-25 0,0-50,0 0,25 1,-25-1,24-25,1 1</inkml:trace>
  <inkml:trace contextRef="#ctx0" brushRef="#br0">2729 794,'0'0,"0"-25,24 25,1 0,-25 25,0 0,0-1,0 1,0 25,0-25,0-1,-25 26,25-25,-24 0,24 24,-25-24,0 0,0 24,0-24,0 0,-24 0,24 0,0-1,0 1,1-25,-26 25,25-25,0 0,1 0,48-25,1 0,0 25,0-24,24 24,1-25,0 25,-1-25,-24 25,25 0,-1-25,-24 25,25 0,-25 0,-1 0,1 0,-50 0,1 0,-1 0</inkml:trace>
  <inkml:trace contextRef="#ctx0" brushRef="#br0">2654 1091,'-25'0,"25"25,0 0,0 0,0 0,0-1,0 26,-25 0,1-26,24 26,-50 0,25 24,0-24,1-1,-1 1,-25 0,50-26,-25 1,25-50,-74-49,99 24,-25 25</inkml:trace>
  <inkml:trace contextRef="#ctx0" brushRef="#br0">2530 1364,'25'25,"0"0,-25 0,0 24,24-24,-24 0,0 24,0-24,25 25,-25-25,0 24,0-24,0 25,0-25,0-1,0-48,0-1,0-25</inkml:trace>
  <inkml:trace contextRef="#ctx0" brushRef="#br0">2654 1538,'0'0,"0"-25,0 0,25 25,0 0,0 0,-25-25,24 25,1 0,0 0,0 0,0 0,-1-24,1 24,-25 24,-25 1,25 0,-24 0,-1 0,0-1,0 1,-24 0,24 25,0-25,0-1,0-24,0 25,1-25,24 25,0-50,24 25,1 0,0 0,0-25,0 25,0 0,24-24,-24 24,0 0,24 0,-24 0,0 0,25 0,-26 0,1 0,-50 0,1-25</inkml:trace>
  <inkml:trace contextRef="#ctx0" brushRef="#br0">3448 1067,'0'-25,"-25"25,50-25,-50 50,25 0,-25 24,25 1,-25-1,1 1,-1 24,0 1,0-26,0 26,1-26,24 1,-25-25,25 0,0 0,0-1,25-48,-25-1,-50-25,75 0</inkml:trace>
  <inkml:trace contextRef="#ctx0" brushRef="#br0">3423 992,'0'0,"0"-25,25 50,-25 0,25 0,-25 0,0 24,24-24,-24 25,25-1,-25 1,25-1,-25 1,25 0,-25-26,0 26,25 0,-25-26,0 26,0-25,0 0,0 0,-25-25,0 0,25-25,-25 25,0-25,1 0,24-25,-25 26,0-1,0 0,0 0,1 0,-1 1,0 24,50 0,0 0,24 0,-24 0,0-25,24 25,-24 0,0 0,25 0,-26-25,1 25,0 0,0 0</inkml:trace>
  <inkml:trace contextRef="#ctx0" brushRef="#br0">3795 1389,'-25'0,"25"-25,25 25,-25 25,0 0,0 24,-25-24,25 0,0 0,0 24,0-24,0 0,0 0,0 0,0 0,0-1,25-48,-50 24,25-25,0-50,0 26</inkml:trace>
  <inkml:trace contextRef="#ctx0" brushRef="#br0">3770 1091,'-24'0,"48"25,1-25,0 25,0-25,-25-25</inkml:trace>
  <inkml:trace contextRef="#ctx0" brushRef="#br0">4068 1017,'-25'0,"50"0,0 0,24 0,-24 0,25 0,-1 0,1-25,0 25,-26 0,26 0,0 0,-26 0,1 0,0 0,0 0,0 0,-1 0,-48 25,-1-25,0 0,0 25,0-25,1 0,-1 0</inkml:trace>
  <inkml:trace contextRef="#ctx0" brushRef="#br0">4167 1166,'0'0,"-25"0,25 25,0-1,0 1,0 0,25 0,-25 0,0-1,0 1,0 25,0-25,0-1,0 1,0-50,0 1,0-26,25 25,-25 0,25 1,-25-1,25 0,-1 25,1 0,0 0,0 0,-25 25,0 0,0-1,0 1,0 0,-25 0,25 0,0-1,-25-24,50 0,-25-24,25-1,-25 0,25 0,-25 0,24 1,-24-26,0 25,25 0,-25 1,25-1,-25 0,-25 50,25 0,0-1,0 1,0 0,0 25,0-1,0-24,0 25,0-1,25 1,-25-1,0-24,0 25,0 0,0-26,0 26,0-25,0 0,-25-25,0 0,1 0,-1 0,0 0,0-25,0 0,1 0,-1-24,25 24</inkml:trace>
  <inkml:trace contextRef="#ctx0" brushRef="#br0">4911 967,'0'0,"0"-24,25 24,-25 24,25 1,-25 0,25 0,-25 0,25-1,-25 1,0 0,24-25,1-25</inkml:trace>
  <inkml:trace contextRef="#ctx0" brushRef="#br0">5159 893,'-24'25,"24"0,-25-1,25 1,-25 0,25 0,-25 0,0 24,1-24,-1 0,0 0,0-1,0 1,1 0,-1 0,50-50,-1 0,1 25,-25-25,25 1,0 24,0 0,-1-25,1 25,-25 25,0-1,0 1,-25 0,1 0,24 0,-50 24,25-24,0 25,1-26,24 1,-25 0,50-25,-1 0,1-25,0 0,0 1,0-1,-1 0,26 0,-25 0,0 1,-1-1,1 0,0 25,-25 25,0 0,0-1,0 1,0 0,0 0,0 0,0-1,0 1,0 0,-25-25,0-25,1 0,24 1,-25-1,25 0,0-25,0 26,-25-1,25 0,-25 0,25 50,0 0,0 0,0-1,0 26,0-25,0 24,0 1,0-25,0 24,0-24,0 0,0 25,0-25,-25-1,25 1,-24-25,-1-49,0 49</inkml:trace>
  <inkml:trace contextRef="#ctx0" brushRef="#br0">4663 1339,'25'25,"-25"0,25-25,0 25,-1 0,1-1,0-24,0 25,0 0,-25 0,25-25,-1 25,-24-1,0 1,-24 0,-1-25,0 25,0-25,0 0,-24 25,24-25,0 0,0 0,0 25,1-25,-1 0,0 0,25 24,25-24,0 25,-1-25,1 0,0 0,0 0,24 25,1-25,-25 0,25 0,-1 25,1-25,-25 0,24 0,-24 0,25 25,-26-25,1 0,0 24,0-24,0-24</inkml:trace>
  <inkml:trace contextRef="#ctx0" brushRef="#br0">5606 1736,'0'25,"0"0,0 0,-25 24,25-24,-25 25,0-25,1-1</inkml:trace>
  <inkml:trace contextRef="#ctx0" brushRef="#br0">6251 1116,'0'-25,"0"1,0 48,0 1,0 0,25 0,-25 24,0 1,0 0,0-1,0 1,0-1,0 1,0 0,0-1,24-24,-24 0,0-50,0 0,0 0,0-24</inkml:trace>
  <inkml:trace contextRef="#ctx0" brushRef="#br0">6300 1290,'0'0,"0"-25,0 0,0 0,0 1,25 24,-25-25,25 25,0 0,0-25,-1 25,1 0,0-25,0 25,0 0,-1 0,-24 25,0 0,0 0,0-1,0 1,0 0,-24 25,24-26,0 1,0 25,0-25,-25-1,25 1,0 0,0 0,0 0,-25-1,0-24,0 0,25-24,-24-1,24 0,0 0,-25-24,25 24</inkml:trace>
  <inkml:trace contextRef="#ctx0" brushRef="#br0">6400 1240,'0'0,"0"-25,0 1,0 48,0 1,0 0,0 0,0 24,0-24,0 25,-25-25,25 24,-25 1,25-25,-25 24,0 1,1-25,24 0,0-1,-25-24,25-24,0-1,0 0,0 0,25-25,-25 26,24-1,-24 0,25 25,0 0,-25 25,25-25,0 25,-1-1,1 1,0-25,0 0,0 25,-1-25,1 0,0 0,-25-25,25 0,-25-24,25 24,-25-25,0 26,0-26,0 25,0 0,0 1,0 48,0 1,0 0,0 0,0 24,0-24,0 25,0-25,0-1,0 1,0 0,0 0,24-50,-24 0,0 0,25-24,-25 24,0-25,25 1,-25-1,25-24,-25 24,25 1,-1-1,-24 0,25 1,-25 24,0 0,25 50,-25 0,0 0,0-1,0 26,0-25,0 24,0 1,0 0,0-1,0 1,0 24,0 1,0-26,0 26,0-26,0 26,0-50,0 24,0 1,0-25,0-1,0 1,-25-25,0 0,1-25,-1 25,0-24,0-1,0 0,-24-25</inkml:trace>
  <inkml:trace contextRef="#ctx0" brushRef="#br0">7838 843,'-25'-24,"1"24,-1 24,25 1,0 0,-25 25,25-26,0 1,-25 25,25-25,0 24,-25-24,25 25,-24-1,24-24,-25 25,25-1,-25 26,25-26,0 1,-25 24,25-24,0 0,0 24,0-24,0 24,0-24,0 24,0 0,0-24,25 0,-25-1,0 1,0 24,25-24,-25-1,0 1,0 0,25-26,-25 26,24 0,-24-1,0 1,25-25,-25 0,25 24,-25-24,25 0,-25 0,-50-75,75 50</inkml:trace>
  <inkml:trace contextRef="#ctx0" brushRef="#br0">10641 744,'0'-25,"0"1,-25-1,1 50,24-1,-25 1,25 0,-25 25,25-26,-25 26,0 0,25-26,-24 26,-1 0,25-26,-25 1,25 25,-25-25,25-1,-25 1,25 0,25-25,-25-25,0 0,0 1,0-1</inkml:trace>
  <inkml:trace contextRef="#ctx0" brushRef="#br0">10616 719,'0'-24,"0"-1,25 25,-25 25,0-1,25 1,-25 0,0 25,25-1,-25-24,0 25,25-26,-25 26,0 0,24-26,-24 1,0 25,0-25,25-1,-25 1,0 0,-25-50,1 0,-1 25,25-24,-25-1</inkml:trace>
  <inkml:trace contextRef="#ctx0" brushRef="#br0">10468 1042,'24'-25,"1"25,0 0,0 0,24 0,-24-25,0 25,0 0,0 0,-1 25,1-25,0 0</inkml:trace>
  <inkml:trace contextRef="#ctx0" brushRef="#br0">10939 967,'0'0,"-25"25,25 0,0 0,25 0,-25-1,0 1,0 0,0 0,0 0,0-1,0 1,0 0,0 0,0 0,-25-25</inkml:trace>
  <inkml:trace contextRef="#ctx0" brushRef="#br0">9872 1563,'0'-25,"0"0,0 0,-25 25,25 25,0 0,-24 24,24 1,-25 0,0 24,0-24,0-1,25 1,-24 0,24-26,0 1,0 0,-25-25,25 25,25-25,-25-25,0-25,24 26</inkml:trace>
  <inkml:trace contextRef="#ctx0" brushRef="#br0">9872 1488,'0'-25,"0"50,0 0,0 0,25 0,-25-1,25 1,-25 25,25-25,-25 24,0 1,24-25,-24 24,0 1,0-25,0 0,0-1,0 1,0 0,-24-25,-1 0</inkml:trace>
  <inkml:trace contextRef="#ctx0" brushRef="#br0">9773 1860,'25'0,"-25"-24,25 24,-1 0,1 0,0 0,25 0,-26-25,1 25,0 0,0-25,0 25,0-25</inkml:trace>
  <inkml:trace contextRef="#ctx0" brushRef="#br0">10120 1761,'25'0,"-25"25,25-25,-25 25,25 0,-25-1,0 1,0 0,0 0,0 0,-25-25,25 24,-25 1,0 0,1-25,48 0,1-25,0 25,0 0,0-25,-1 25,1 0,0 0,0 0,0 0,-1 0</inkml:trace>
  <inkml:trace contextRef="#ctx0" brushRef="#br0">9302 2232,'25'0,"-25"25,24-25,-24 25,0 0,25-25,-25 25,-25-25,25 24</inkml:trace>
  <inkml:trace contextRef="#ctx0" brushRef="#br0">9153 2456,'25'0,"0"24,-1 1,-48-74,24 73</inkml:trace>
  <inkml:trace contextRef="#ctx0" brushRef="#br0">8930 2679,'0'25,"0"0,24-25,1 0,0 24,0 1</inkml:trace>
  <inkml:trace contextRef="#ctx0" brushRef="#br0">8210 2729,'0'0,"25"0,-50 0,25 24,0 1,-24 25,24 24,-25-24,0-1,25 26,-25-26,0 1,25 0,-24-1,24 1,0-25,0-1,0-48,24-1,-24 0,0-25,25 1</inkml:trace>
  <inkml:trace contextRef="#ctx0" brushRef="#br0">8235 2729,'25'0,"0"24,-25 1,25 0,-25 0,24 24,-24 1,25 0,-25-1,0 1,25-1,-25 1,0 0,0-26,0 26,25-25,-25 0,0-1,-25-24</inkml:trace>
  <inkml:trace contextRef="#ctx0" brushRef="#br0">8111 3150,'25'0,"0"0,0-25,24 25,-24 0,0 0,0 25,24-25,-24-25,0 25</inkml:trace>
  <inkml:trace contextRef="#ctx0" brushRef="#br0">8582 3076,'0'25,"0"-1,0 1,0 0,0 0,0 0,25-1,-25 1,0 25,0-25,0-1,0 1,0 0,0-50,0 0,0 1,0-26,0 25,0-24,0 24,0 0,0 0,0 0,25 1,-25 48,25-24,0 0,-1 25,1-25,0 0,0 0,0 0,-1 25,1-25,0 0,0 0</inkml:trace>
  <inkml:trace contextRef="#ctx0" brushRef="#br0">11311 893,'-25'-25,"25"0,25 50,0 0,0 0,-1 0,-24 24,25 1,0-25,-25 24,25 1,0-25,-25 24,24 26,1-26,-25 1,25 24,-25 1,25-26,-25 26,0-26,25 26,-25-1,0-24,0 24,0 1,-25-1,25-24,0 24,-25-24,0 24,25 0,-25 1,1-1,-1-24,0 24,0 1,0-26,1 1,-1 0,0-26,0 1,0 0</inkml:trace>
  <inkml:trace contextRef="#ctx0" brushRef="#br0">12080 1215,'-25'0,"0"0,50 0,0 0,0 0,24 0,-24 0,25 0,-25 0,24-24,1 24,-1 0,1-25,0 25,-26 0,1 0,25-25,-25 25,-1 0,-48 25,-1-25,0 25,0-1,0-24,1 25,-1-25,-25 25,25 0</inkml:trace>
  <inkml:trace contextRef="#ctx0" brushRef="#br0">12129 1439,'0'24,"0"1,0 25,25-25,-25-1,0 1,0 0,-25 0,25 0,0 24,0-24,0 0,0-50,0 0,25 1,-25-1,0 0,25 0,-25-25,25 26,-25-1,25 0,0 0,-25 0,24 25,1 25,0-25,-25 25,0 0,0 0,0-1,0 1,0 0,0 0,0 0,-25 0,25-1,0-48,25 24,-25-25,0 0,25 0,0-25,-25 26,24-1,-24-25,25 25,0 1,-25-1,0 0,25 0,-25 0,0 1,-25 24,25 24,0 1,0 0,0 0,0 0,0 24,0 1,0-1,0 1,25 0,-25-1,0 1,0 0,0-1,0-24,-25 25,25-26,0 1,-25 0,0-25,1 0,-1-25,0 25,25-25,-25 1,25-1,0 0,0-25</inkml:trace>
  <inkml:trace contextRef="#ctx0" brushRef="#br0">12923 1067,'-25'0,"25"24,0 1,25 0,-25 0,25 0,0-25,-25 24,25-24,-25 25,24-50,1 25,0-24,0-1,-25 0,25 0,-1 0,-24 1,25-1,-50 25,25 25,-24-1,-1 1,0 0,0 0,0 0,1 24,-1-24,0 0,0 0,0 24,1-24,-1 0,0 0,0-25,50 0,0 0,-25-25,25 25,-1-25,1 0,25 0,-25 25,-1-24,1 24,0 0,-25 24,-25 1,25 0,-25 0,1 0,-1 24,0-24,0 25,0-26,1 1,24 0,-25-25,25 25,25-25,-1-25,1 0,0 0,0 1,24-1,-24 0,0-25,0 26,0-1,-1 25,1-25,0 25,0 0,-25 25,-25-25,25 25,0 24,0-24,-25 0,25 0,0 24,-25-24,25 0,0 0,-24-25,24 25,-25-25,0-25,0 0,25 0,0 0,0-24,0 24,0 0,0 0,0 0,-25 1,25-1,0 50,0 24,0-24,0 0,0 24,-24 1,24-25,0 25,0-1,0-24,0 25,-25-26,25 1,0 0,0 0,-25-25,0 0,0-25</inkml:trace>
  <inkml:trace contextRef="#ctx0" brushRef="#br0">12650 1662,'0'0,"-24"-25,48 25,1 0,0 25,0 0,0 0,-1-1,1-24,0 25,0 0,-25 0,25-25,-25 25,0-1,-25 1,0-25,0 0,0 0,1 25,-1-25,0 0,0 0,0 0,1 0,-1 0,0 0,0 0,25 25,25-25,0 25,0-25,-1 0,1 0,25 24,-1-24,1 0,0 25,-1-25,1 0,-1 25,-24-25,25 0,-25 0,24 0,-24 0,25 0,-25 0,-1 0,1-25,0 25,-25-25,25 1</inkml:trace>
  <inkml:trace contextRef="#ctx0" brushRef="#br0">13469 1836,'25'0,"-25"24,25 1,-25 0,-25 0,25 0,0 24,-25-24,0 0,-24-25,24 25,-25-1</inkml:trace>
  <inkml:trace contextRef="#ctx0" brushRef="#br0">14287 1290,'0'-25,"0"0,-24 25,24-25,24 50,-24 0,0 25,0-1,0 1,0-1,-24 26,24-26,0 1,0 0,0-1,0 1,0 0,0-26,0 1,0 0,0-50,-25 0,50 1,-25-26</inkml:trace>
  <inkml:trace contextRef="#ctx0" brushRef="#br0">14337 1315,'25'0,"-25"-25,0 0,25 25,0 0,-25-25,24 25,1 0,0 0,0 0,-25 25,0 0,0 24,0-24,-25 25,25-25,0 24,-25 1,25-1,0 1,0 0,0-1,0 1,0-25,0 0,25-1,-25 1,0 0,0 0,0 0,0-50,-25 0,25 0,-25 0,25 1</inkml:trace>
  <inkml:trace contextRef="#ctx0" brushRef="#br0">14312 1563,'25'0,"0"0,0 0,0 0,-1 0,1 0,0 0,-50 0,0 24</inkml:trace>
  <inkml:trace contextRef="#ctx0" brushRef="#br0">14263 1761,'0'25,"24"-25,1-25,0 25,0 0,0 0,0-25,-1 25,1 0,-25-24,25 24</inkml:trace>
  <inkml:trace contextRef="#ctx0" brushRef="#br0">14064 2084,'0'-25,"25"25,0 0,24 0,-24 0,25-25,-1 25,1 0,0 0,24 0,-24 0,-1 0,1 0,0 0,-26 0,26 0,-25 0,0 0,-1 0,-48 0,-26-25,25 0</inkml:trace>
  <inkml:trace contextRef="#ctx0" brushRef="#br0">15429 992,'0'-25,"-25"25,0 0,25 25,0 0,-25 0,25 0,-25-1,25 1,0 0,-25 0,25 24,0 1,-24 0,24-1,-25 1,25-1,0 1,-25 24,25-24,0 0,0 24,0-24,0 24,0-24,0 24,0 1,0-1,0 0,25 1,-25-26,0 26,25-1,-25 1,0-26,24 26,-24-26,25 26,-25-26,25 1,-25 0,25-26,-25 26,25-25,-25 0,0-1,25 1,-25 0</inkml:trace>
  <inkml:trace contextRef="#ctx0" brushRef="#br0">17165 943,'0'0,"25"-25,-25 0,24 25,-24-25</inkml:trace>
  <inkml:trace contextRef="#ctx0" brushRef="#br0">17760 794,'0'-25,"0"0,0 0,0 1,0-1,0 50,-25-1,25 1,-24 25,-1-1,0 1,0 24,0-24,1 0,-1-1,0 1,25-25,-25 24,25-24,-25 0,25 0,0-1,25-48,-25-1,0-25,25 25,0 1,-25-26</inkml:trace>
  <inkml:trace contextRef="#ctx0" brushRef="#br0">17760 719,'0'-24,"0"-1,0 0,0 50,0 0,0-1,0 1,25 0,-25 25,0-1,25-24,-25 25,0-1,0 1,0-1,25 1,-25-25,0 0,0 24,0-24,0 0,0 0,-25-25,25 24,0-48,-25-1</inkml:trace>
  <inkml:trace contextRef="#ctx0" brushRef="#br0">17636 1091,'0'0,"25"0,-25 25,25-25,0 0,-1 0,1 0,0 0,0 0,0 0,-1 0,-24-49,25 49</inkml:trace>
  <inkml:trace contextRef="#ctx0" brushRef="#br0">18008 1017,'0'0,"-25"25,25 0,0-1,0 1,25 0,-25 0,0 24,0-24,0 0,0 0,0 0,0-1,0 1,0 0,0 0,-25-25</inkml:trace>
  <inkml:trace contextRef="#ctx0" brushRef="#br0">16991 1612,'0'-25,"-25"25,1 25,24 0,-25 0,25 0,-25 0,25 24,-25 1,0 24,1-24,24-1,-25 1,0 0,25-26,-25 1,25 25,0-25,25-25,-25-25,0 0,25-25,-25 26</inkml:trace>
  <inkml:trace contextRef="#ctx0" brushRef="#br0">16966 1637,'0'0,"-24"0,48 25,-24 0,0 0,25-1,-25 1,0 25,25-25,-25 24,0 1,25-25,-25 24,0 1,25-25,-25-1,0 1,0 0,0 0,0 0,-25-25,0 0</inkml:trace>
  <inkml:trace contextRef="#ctx0" brushRef="#br0">16867 1960,'25'24,"0"-24,0 0,-1 25,26-25,-25 0,-25-25,0 1,25 24</inkml:trace>
  <inkml:trace contextRef="#ctx0" brushRef="#br0">17190 1935,'0'25,"24"-25,1 0,0 0,-50 24,50 1,-25 0,0 0,-25 0,25-1,-25 1,25 0,-24-25,-1 25,25 0,-25-25,0 0,25 24,-25-24,50 0,0 0,0 0,-25-24,25 24,-1 0,1 0,0 0,0 0,0 0,-1 0,1 0,0-25,-50 50,25-50,-25 25,1 0</inkml:trace>
  <inkml:trace contextRef="#ctx0" brushRef="#br0">16421 2480,'25'25,"-25"0,24 0,-48-25</inkml:trace>
  <inkml:trace contextRef="#ctx0" brushRef="#br0">16272 2704,'25'25,"-1"-25,1 24</inkml:trace>
  <inkml:trace contextRef="#ctx0" brushRef="#br0">16173 2877,'0'25,"24"-25,1 25</inkml:trace>
  <inkml:trace contextRef="#ctx0" brushRef="#br0">15726 2927,'0'0,"0"-25,0 0,0 50,0 0,0 0,-25 0,25 24,-24 1,24-1,-25 26,0-26,25 26,-25-26,0 1,25 0,-24-26,24 26,0-25,0 0,0-50,0 0,0 0,24 0</inkml:trace>
  <inkml:trace contextRef="#ctx0" brushRef="#br0">15751 2902,'0'25,"25"0,-25 0,0-1,25 1,-25 25,24-1,-24 1,0 0,25-1,-25 1,0-25,25 24,-25-24,0 0,0 0,0-1,0 1,-25-25,25-25</inkml:trace>
  <inkml:trace contextRef="#ctx0" brushRef="#br0">15602 3324,'25'0,"0"0,0 0,-1 0,1-25,0 25,25 0,-26 0,1 0,0 0,0 0,0-25</inkml:trace>
  <inkml:trace contextRef="#ctx0" brushRef="#br0">16024 3349,'-25'-25,"25"50,0-1,0 1,0 0,0 0,0 0,0 24,0-24,0 0,0 24,0-24,0 0,0 0,0 0,0 0,0-50,0 0,0 0,0 0,0 0,0 1,0-1,0 0,25 25,-25-25,0 0,0 1,0-1,0 0,25 0,-25 0,24 25,-24-24,25 24,0 24,0-24,0 0,-1 0,1 0,0 0,0 25,0-25,-1 0,1 0,0-25,0 25</inkml:trace>
  <inkml:trace contextRef="#ctx0" brushRef="#br0">18281 918,'-25'-25,"25"0,0 50,25 0,-25 0,25-1,-25 1,0 0,25 0,-25 0,0 24,24-24,-24 0,0 0,25 24,-25-24,25 0,-25 24,25 1,-25-25,0 24,0-24,0 0,25 25,-25-1,0-24,0 25,0-25,24-1,-24 26,0-25,0 24,0 1,0-25,0 0,0 24,0-24,0 0,0 0,0 24,0-24,0 0,0 24,0-24,0 25,0-25,0 24,-24-24,24 25,0-26,0 26,0-25,0 24,0 1,-25 0,25-25,0 24,0-24,-25 25,25-1,-25-24,25 25,-25-1,1 1,24-1,-25-24,0 25,0-1,0 1,1-25,24 24,-25-24,0-25,0 25</inkml:trace>
  <inkml:trace contextRef="#ctx0" brushRef="#br0">18604 1191,'24'0,"1"0,0 0,0 0,0 0,-1 0,1 0,0 0,0 0,-25-25,25 25,-50 25,-50-100</inkml:trace>
  <inkml:trace contextRef="#ctx0" brushRef="#br0">18951 918,'0'-25,"-25"0,25 50,0 0,0 0,0-1,0 1,0 0,0 25,0-26,0 1,0 25,0-25,0-1,0 26,0-25,0 24,0-24,0 0,0 0,0 0,25-1,-25 1,0 0</inkml:trace>
  <inkml:trace contextRef="#ctx0" brushRef="#br0">19050 2406,'-25'0,"25"-25,0 50,25-25,0 0,0 0,-1 0,1 0,0-25,0 25,0 0,-1 0,26-25,-25 25,0 0,-1 0,1 0,0-24,0 24,0 0,-1 0,1 0,0 0,-50 24,0-24,1 25,-1-25</inkml:trace>
  <inkml:trace contextRef="#ctx0" brushRef="#br0">19025 2629,'-25'0,"1"0,24-25,24 25,1 0,0 0,0-24,0 24,24 0,-24 0,0 0,0 0,24 0,-24 0,0 0,0 0,-1 0,1 0,0 0,0 0,0-25,-1 25,1 0,0 0,0 0,0 0,0 0,-1 0,-48 0,24-25,-50 25</inkml:trace>
  <inkml:trace contextRef="#ctx0" brushRef="#br0">20414 1215,'0'-24,"-25"24,1 0,24 24,0 1,-25-25,25 25,-25 0,25 0,0-1,-25-24,25 25,-25 0,25 0,-24 0,24-1,-25 1,25 0,0 0,-25 0,25-1,0 1,-25 0,25 0,0 0,0 0,-25-1,25 1,0 0,0 0,0 0,-24 24,24-24,0 0,0 0,0-1,0 1,-25 25,25-25,0-1,0 1,0 0,0 25,0-26,0 1,0 0,0 0,0 0,0-1,0 26,-25-25,25 0,0-1,0 26,0-25,0 0,0 24,0-24,0 0,0 0,0 24,0-24,0 0,0 25,0-26,0 1,25 0,-25 25,0-26,0 1,0 0,0 0,0 0,25 24,-25-24,0 0,0 0,0-1,24 1,-24 0,0 0,0 0,0-1,25 1,-25 0,0 25,0-26,0 1,25 0,-25 0,0 0,0 24,0-24,25 0,-25 0,0 0,0-1,0 1,25-25,-25 25,0 0,-25-25</inkml:trace>
  <inkml:trace contextRef="#ctx0" brushRef="#br0">20712 3225,'0'-25,"-25"50,25-1,-25 1,25 25,-25-25,1-1,24 1,-25 25,0-1,0 1,25-25,-25 24,1 1,24-25,-25 25,25-26,-25 26,25-25,0 0,0-1,-25-24,25 25,25-25,-25-25,0 1,0-1,0-25</inkml:trace>
  <inkml:trace contextRef="#ctx0" brushRef="#br0">20637 3274,'0'0,"0"-25,25 25,-25 25,25 0,-25 0,0 0,0-1,25 26,-25-25,0 0,25 24,-25-24,25 25,-25-1,0-24,0 25,24-25,-24 24,0-24,0 0,0 0,25-1,-25 1,0 0,-25-25,1 0</inkml:trace>
  <inkml:trace contextRef="#ctx0" brushRef="#br0">20513 3696,'0'-25,"0"50,25-25,0 0,25 0,-26 0,26 0,-25 0,0-25,24 25,-49-25,25 25</inkml:trace>
  <inkml:trace contextRef="#ctx0" brushRef="#br0">20985 3621,'0'25,"25"0,-25 0,0 0,0 0,0 24,-25-24,25 25,0-26,0 1,0 0,0 0,0 0,0-50,0 0,0 0</inkml:trace>
  <inkml:trace contextRef="#ctx0" brushRef="#br0">20836 3101,'-25'24,"25"1,25-25,0 0,0 0,-1-25,1 25,0 0,0 0,0-24,-1 24,1 0,-50 0</inkml:trace>
  <inkml:trace contextRef="#ctx0" brushRef="#br0">21158 2952,'-24'-25,"48"50,-24 0,0-1,0 1,0 0,0 0,0 0,0-1,0 1,0 0,0 0,0 0,0-1,-24 1,24 0,0 0,0 0,24-1,-48 1,24-50,-25 50</inkml:trace>
  <inkml:trace contextRef="#ctx0" brushRef="#br0">21704 2456,'0'-25,"-25"50,25-1,-25-24,25 25,0 0,-24 0,24 24,-25-24,25 25,-25 0,0-1,25 1,-25-1,1 1,24 0,-25-1,25-24,-25 25,25-26,0 1,0 0,-25 0,50-50,-25-25,0 26,25-26</inkml:trace>
  <inkml:trace contextRef="#ctx0" brushRef="#br0">21704 2456,'0'-25,"25"0,-25 50,0 0,0-1,25 1,-25 0,0 0,0 0,0 24,25 1,-25-25,0 24,0 1,24 0,-24-1,0 1,0-1,0-24,0 0,25 0,-25 0,0-1,0 1,-25-50,25 1,-49-26,24 50,25-25</inkml:trace>
  <inkml:trace contextRef="#ctx0" brushRef="#br0">21580 2877,'0'-24,"0"-1,25 25,0 0,-1 0,1 0,0 0,0 0,0 0,0 0,-1-25,1 25,0 0</inkml:trace>
  <inkml:trace contextRef="#ctx0" brushRef="#br0">22027 2952,'24'0,"1"25,0-1,-25 1,25 0,-50 0,25 0,-25-1,0 1,25 0,-24 0,-1-25,0 25,25-1,-25-24,0 0,50-24,0 24,0 0,0 0,-1 0,1 0,0 0,0 0,0 0,-25-25</inkml:trace>
  <inkml:trace contextRef="#ctx0" brushRef="#br0">22002 2505,'-25'-25,"50"25,0 0,-1 0,1 0,0 0,0 0,-25-24,25 24,-1 0,-48 0</inkml:trace>
  <inkml:trace contextRef="#ctx0" brushRef="#br0">22275 2257,'0'25,"0"0,0 0,0-1,0 1,0 0,0 0,0 0,0-1,0 26,0-25,0 24,0-24,-25 0,25 0,-25 0</inkml:trace>
  <inkml:trace contextRef="#ctx0" brushRef="#br0">22572 2604,'25'0,"0"0,-50-24,50 24</inkml:trace>
  <inkml:trace contextRef="#ctx0" brushRef="#br0">22969 2307,'25'0</inkml:trace>
  <inkml:trace contextRef="#ctx0" brushRef="#br0">23366 1984,'25'-24,"0"24,-25 24,-25-24</inkml:trace>
  <inkml:trace contextRef="#ctx0" brushRef="#br0">24011 1463,'25'-24,"-50"-1,0 25,25 25,-25-1,25 1,0 0,-24 0,-1 0,25 24,-25-24,0 25,0-1,0-24,25 25,-24-1,-1-24,0 0,25 0,-25 0,25-1,0 1,-25 0,25 0,25-25,-25-25,0 0,25 0,-25 1,0-76,25 76,-25-26</inkml:trace>
  <inkml:trace contextRef="#ctx0" brushRef="#br0">24011 1439,'25'-25,"0"0,-25 50,0 0,0-1,0 1,0 0,0 0,0 0,0-1,0 1,0 0,0 0,0 25,0-26,0 1,24 0,-24 25,0-26,0 26,0-25,0 0,0-1,0 1,0 0,0 0,0 0,0-1,0 1,0 0,0-50,-24 25,24-25,0 1,0-1</inkml:trace>
  <inkml:trace contextRef="#ctx0" brushRef="#br0">23837 1786,'-25'0,"50"25,0-25,0 0,25 0,-26 0,26 0,0 0,-26 0,1 0,0 0,-50-50,50 50</inkml:trace>
  <inkml:trace contextRef="#ctx0" brushRef="#br0">24259 1860,'0'25,"0"0,0 0,0 0,-25-1,25 1,0 25,0-25,-25-1,25 26,0-25,0 0,-24-1,24 1,0 0,0 0,0-50,0 0,24 0,-24 1,0-1,25 0,-25 0,0 0,25 1,-25-26,25 25,-25 0,25 1,-25-1,24 25,1 0,0 0,0 0,0 0,-1 0,1 0,0 25,-50-50</inkml:trace>
  <inkml:trace contextRef="#ctx0" brushRef="#br0">24259 1513,'-25'25,"50"-50,0 25,0 0,-1 0,1 0,0 0,0 0,0 0,-1 0</inkml:trace>
  <inkml:trace contextRef="#ctx0" brushRef="#br0">24581 1389,'0'0,"-24"-25,-1 0,25 50,0 0,0 0,0 0,0-1,-25 26,25-25,0 24,-25-24,25 25,-25 0,25-26,-24 26,24-25</inkml:trace>
  <inkml:trace contextRef="#ctx0" brushRef="#br0">24854 1439,'25'0,"-25"-25,25 25,0 25,0-1,-25 1,24 0,-24 0,0 0,25-25,-25 24,25 1,-25 0,0 0,25 0,-25 0,25-1,-25 1,24 0,-24 25,0-26,25 1,-25 25,0-25,0 24,0-24,0 0,0 24,25-24,-25 0,0 0,-25 0,25-1,0 1,0 25,25-25,-50-1,25 1,0 25,0-25,0-1,0 26,0-25,0 24,0 1,25-25,-25 0,0 0,0 24,0-24,0 0,0 0,0 24,0-24,0 0,0 0,0 24,0-24,-25 0,25 0,0-1,0 26,0-25,0 0,-25 24,25-24,0 0,0 0,0-1,0 1,0 25,-24-25,24 24,0-24,-25 0,25 0,-25 24,0-24,25 0,-25 0,25 0,0-1,-24-24,24 25,0 0,0 0,0 0,-25-1,25 1,0 0,-25 0,25 0,0-1,-25 1,25 0,0 0,-25-25,25 25,-25-1,25 1,-24 0,24 0,-25 0,25-1,-25 1,25 0,-25 0,25 0,-25-1,25-48,-24-1</inkml:trace>
  <inkml:trace contextRef="#ctx0" brushRef="#br0">2828 4539,'0'0,"-25"0,25 25,0 0,0 0,0-1,0 1,0 0,0 0,0 0,0-1,0 1,0 0,0 0,0 0,0 0,0-1,0 1,0 0,0 0,0 0,0-1,0 1,0 0,0 0,0 0,0-1,0 1,0 0,0 0,0 0,0-1,0 1,0 0,0 0,0 0,0-1,0 1,0 0,0 0,0 0,0-1,0 1,0 0,0 0,-25 0,25-1,25-24,-25 25,0 0,-25 0,25 0,0-1,0 1,0 0,0 0,0 0,0 0,0-1,0 1,0 0,0 0,25 0,-25-1,0 1,0 0,0 0,0 0,0-1,0 1,0 0,0 0,0 0,0-1,0-48,0-1,0 0,0 0</inkml:trace>
  <inkml:trace contextRef="#ctx0" brushRef="#br0">3547 4663,'-25'-25,"0"25,25 25,-24-25,24 25,-25-25,25 25,0 0,-25-25,25 24,0 1,0 0,-25 0,25 0,0 0,0-1,0 1,0 0,0 0,0 0,0-1,25-24,-25 25,25 0,-25 0,25 0,-1-25,1 0,0 0,0 24,0-48,-1 24,1 0,-25-25,25 25,-25-25,25 25,-25-25,25 0,-25 1,0-1,25 0,-25 0,0 0,0 1,0-1,0 0,0 0,0 0,0 0,-25 1,25-1,0 0,-25 0,0 0,25 1,-25 24,25-25,-25 25,1 0,-1 0,0 0,0 0,25 25,-25-25,1 0,24 24,-25 1,25 0,0 0,0 0</inkml:trace>
  <inkml:trace contextRef="#ctx0" brushRef="#br0">4614 4366,'0'0,"-25"0,0 24,25 1,0 0,-25 0,25 0,0-1,-25 1,1 0,24 25,-25-26,25 1,-25 25,25-25,0-1,-25 26,25-25,0 0,-25 24,25-24,0 0,0 0,0 0,-24-1,24 1,0 0,0 0,0 0,-25-1,25 1,0 0,0-50,0 0</inkml:trace>
  <inkml:trace contextRef="#ctx0" brushRef="#br0">4614 4366,'-25'0,"50"24,-25 1,24 0,-24 0,25 0,-25-1,25 1,-25 0,25 0,-25 0,0 24,25-24,-25 0,24 24,-24-24,0 0,25 0,-25 25,0-26,25 1,-25 0,0 0,25 24,-25-24,0 0,0 0,0 0,25-1,-25 1,0 0,0 0,-25-25,25-25,0 0,-25 0,0-24,25 24</inkml:trace>
  <inkml:trace contextRef="#ctx0" brushRef="#br0">4440 4812,'25'0,"0"0,-1-25,1 25,0 0,0 0,0 0,-25 25,24-25,1 0,0 0,0 0,0 0,-1 0,1 0,-50 25,1 0</inkml:trace>
  <inkml:trace contextRef="#ctx0" brushRef="#br0">5085 5011,'0'-25,"0"0,0 50,25 0,-25-1,0 1,0 0,-25 0,25 0,0-1,0 1,0 0,0 0,0 0,0-50,0 0,0 0,25 0,-25 1,0-1,25 0,-25 0,24 0,-24 1,25-1,-25 0,25 25,0 0,-25 25,25 0,-25-1,0 1,0 0,0 0,0 0,0-1,0 1,0 0,0 0,0-50,0 0,24 0,-24 1,0-1,25 0,-25 0,25 0,-25 1,25-1,0 0,-1 0,1 0,-25 50,25 0,-25 0,0 0,0-1,0 1,-25 0,25 0,25 0,-25-1,0 1,0 0,0 0,25-25,-25 25,25-25,-25-25,24 25,1-25,-25 0,25 25,-25-25,0 1</inkml:trace>
  <inkml:trace contextRef="#ctx0" brushRef="#br0">3398 5730,'0'-25,"-25"0,25 50,0 0,-24 0,24 24,0-24,0 25,0-25,0 24,0 1,0-1,0 1,0-25,0 24,0 1,0-25,0 0,0-1,0 1,0 0,0 0,0-50,0 0,0 0,0 1,0-1,0-25,0 1</inkml:trace>
  <inkml:trace contextRef="#ctx0" brushRef="#br0">3324 5730,'-25'0,"0"0,50-25,0 25,0 0,-1 0,1 0,0 0,0-25,0 25,-1 0,1 25,0-25,0 25,0-25,-1 25,-24-1,0 1,0 0,-24 0,24 0,-25 0,25-1,-25 1,0 0,0 0,1 0,-1-1,0 1,0 0,0-25,1 0,24 25,-25-25,50-25,-1 0,1 25,0 0,0-25,0 25,-1-24,1 24,0-25,0 25,0 25,-1-25,1 0,0 24,0 1,-25 0,25-25,-25 25,0 0,0-1,-25 1,25 25,-25-25,0-1,0 1,1 0,-1 0,0 0,0 24,0-49,1 25,-1-25,25 25,-25-25,0 0,25-25,0 0,-25 25,50-25,-25 1,25-1,0 0,0 0,-1 0</inkml:trace>
  <inkml:trace contextRef="#ctx0" brushRef="#br0">3870 6152,'0'-25,"0"0,24 50,-24 0,0 24,0-24,0 0,0 24,0-24,0 0,-24 25,24-26,0 1,0 0,0-50,0 0,0 1,0-1,24 0,-24-25,0 26,25-1,-25 0,25 0,-25 0,0 1,25-1,0 0,-1 25,1 0,0 0,-25 25,0 0,25-1,-25 1,0 0,-25 0,25 24,0-24,0 0,0 25,-25-26,25 1,25-25,-25 25,25-25,0 0,-1-25,1 0,0 25,-25-24,25-1,0 0,-1 0,1 25,-25-25,25 25,-25-24</inkml:trace>
  <inkml:trace contextRef="#ctx0" brushRef="#br0">5978 4514,'-25'-24,"50"48</inkml:trace>
  <inkml:trace contextRef="#ctx0" brushRef="#br0">4762 5730,'-24'0,"24"-25,0 50,-25-25,25 25,-25-25,25 24,0 1,-25 0,25 0,0 0,0 0,-25-1,25 26,0-25,0 0,0-1,0 1,0 0,0 25,25-26,-25 1,0 0,0 0,25 0,-25-1,25 1,0 0,-1-25,-24 25,25-25,0 25,0-25,0 0,0 0,-1-25,1 0,0 0,-25 0,25 1,-25-1,25 0,-25 0,0 0,0 1,0-1,0 0,0-25,24 26,-24-1,0 0,-24-25,24 26,0-1,0 0,-25 0,25 0,-25 0,25 1,-25-1,0 25,1-25,-1 25,0-25,0 25,0 0,0 25,1-25,-1 0,25 25,-25-25,25 25,0-1,-25-24,25 25,0 0,0 0</inkml:trace>
  <inkml:trace contextRef="#ctx0" brushRef="#br0">5928 4440,'0'0,"0"25,0 0,0-1,0 1,0 0,0 0,0 0,0-1,25-24,-25 25,0 0,0 0,0 0,0-1,0 1,0 0,0 0,0 0,0 0,0-1,0 1,0 0,0 0,0 0,25-1,-25 1,0 0,0 0,0 0,0-1,0 1,0 0,0 0,0 0,0-1,0 1,0 0,0 0,0 0,0-1,0 1,0 0,0 0,0 0,0-1,0 1,0 0,25 0,-25 0,0-1,0 1,-25-25,50 25,-25 0,-25-25,25 25,25-1,-25 1,0 0,0 0,0 0,0 0,0-1,0 1,0 0,0 0,0 0,0-1,0 1,0 0,0 0,0 0,0-1,0 1,0 0,0 0,0 0,25-25,-25 24,0 1,0 0,0 0,0 0,0-1,0 1,0-50,0 1,-25-26,25 0</inkml:trace>
  <inkml:trace contextRef="#ctx0" brushRef="#br0">2927 4564,'-25'-25,"25"0</inkml:trace>
  <inkml:trace contextRef="#ctx0" brushRef="#br0">2803 4266,'-25'-24,"25"48,0 1,0 0,0 0,0 0,0-1,0 1,0 0,0 0,0 0,0 24,25-24,-25 25,-25-1,25-24,0 0</inkml:trace>
  <inkml:trace contextRef="#ctx0" brushRef="#br0">6573 5159,'-25'0,"1"0,48 0,1 0,0 0,0 25,0-25,-1 0,1 0,25 0,-25 0,-1 0,1 0,25 0,-25-25,0 25,-1 0,1 0,0 0,-25-24,25 24,-50 24,0-24,0 25,1 0</inkml:trace>
  <inkml:trace contextRef="#ctx0" brushRef="#br0">6548 5407,'-24'-24,"48"24,1 0,0 0,0 0,0 0,-1 0,26 0,-25 0,0 0,-1 0,1 0,0 0,0 0,0 0,0 0,-1 0,1 0,0 0,0 0,0 0,-1 0,-98-50</inkml:trace>
  <inkml:trace contextRef="#ctx0" brushRef="#br0">8136 5110,'-25'0,"0"-25,1 50,-1 0,0-1,25 1,-25 0,0 0,25 0,-25-1,25 1,0 0,-24 25,24-26,0 1,0 25,0-25,0-1,0 1,24-25,-24 25,0 0,25 0,0-1,0 1,0 0,0-25,-25 25,24-25,1 0,-25-50,25 25,0 25</inkml:trace>
  <inkml:trace contextRef="#ctx0" brushRef="#br0">8260 5432,'0'0,"-25"-25,50 50,0-25,0-25,-1 25,1 0,25 0,-25 0,-1 0,1-24,25 24,-25 0,24 0,-24 0,0 0,0 0,-1 0,1 0,-74-50</inkml:trace>
  <inkml:trace contextRef="#ctx0" brushRef="#br0">8880 5184,'-25'-25,"25"50,25 0,-25 0,0 0,0-1,0 26,-25-25,25 0,0-1,0 1,0 0,0 0,0 0,0-1,0 1,0 0,0 0,0 0,0-1</inkml:trace>
  <inkml:trace contextRef="#ctx0" brushRef="#br0">9029 5011,'0'24,"25"-24,-25 25,25 0,-1-25,-24 25,25 0,0-1,0 1,0 0,-1 0,-24 24,25-24,0 25,-25-1,0 1,0 0,0-26,0 26,0 0,0-1,-25-24,25 25,-25-1,1-24,-1 25,0-1,0-24,25 0,-25 0,1-25</inkml:trace>
  <inkml:trace contextRef="#ctx0" brushRef="#br0">9327 4688,'0'25,"0"0,0-1,24 1,-24 25,0-25,0 0,0-1,0 1,0 0,-24 0,24 0,0-1,0-48,0-1,0 0,24 0,-24 0,0-24,0 24,25 0,-25 0,25 0,-25 1,25 24,0 24,-25 1,0 0,24 0,-24 0,0 0,0-1,0 1,0 0,0 0,25-50,-25 0,0-24,25 24,-25 0,0 0,25 0,0 0,-25 50,0 0,0 0,24 0,-24 0,0-1,0 1,0 0,25 0,-25 0,25-25,-25 24,0 1,25-25</inkml:trace>
  <inkml:trace contextRef="#ctx0" brushRef="#br0">9823 4762,'0'-24,"24"48,-24 1,0 0,0 0,0 0,0 0,0-1,0 1,0 0,0 0,0 0,0-1,0 1,0 0,-24-25,24-25,24 0,-24 1,0-1,0 0,25-25,-25 26,0-1,25 0,0 0,-25 0,25 0,-1 1,1 48,-25 1,0 25,0-25,0 0,0 24,0-24,0 0,0 0,0-1,0 1,0 0,25 0,-25 0,25-25,0 0,0 0</inkml:trace>
  <inkml:trace contextRef="#ctx0" brushRef="#br0">10641 4390,'0'-24,"-25"24,25 24,0 1,25 0,-25 0,-25 0,25-1,0 1,0 0,0 25,0-26,0 1,0 25,0-25,0 24,0 1,0-25,0 24,0-24,0 25,0-25,0 24,0-24,0 25,0-26,0 26,0-25,0 0,0-1,0 1,0 0,0 25,0-26,0 1,0 0,0 0,0 24,0-24,0 0,0 0,0 0,0-1,0 1,0 0,0 0,0 0,0-1,0 1,0 0,0 0,0 0,0 0,0-1,0 1,0 0,0 0,0 0,0-1,0 1,0 0,0 0,0 0,0-1,0 1,0 0,0 0,0 0,0-1,25 1,-25 0,0 0,0 0,0-1,0 1,0 0,0 0,0 0,0-50,0 0</inkml:trace>
  <inkml:trace contextRef="#ctx0" brushRef="#br0">11311 4242,'-25'0,"25"24,0 1,-25 0,1 25,24-1,-25 26,0-26,0 1,0-1,25 1,-25-25,1 24,-1 1,25-25,0 25,-25-26,25 1,0 0,0 0,0-50,0 0,0 0,25-24</inkml:trace>
  <inkml:trace contextRef="#ctx0" brushRef="#br0">11237 4192,'0'0,"24"-25,1 50,-25 0,0 0,0-1,25 1,-25 25,0 24,25-24,-25-1,25 1,-25 0,0-1,24 1,-24-1,25-24,-25 25,0-25,25 0,-25-1,0 1,-25-50</inkml:trace>
  <inkml:trace contextRef="#ctx0" brushRef="#br0">11137 4738,'0'-25,"25"25,0 0,0 0,0 0,24-25,-24 25,0-25,24 25,-24 0</inkml:trace>
  <inkml:trace contextRef="#ctx0" brushRef="#br0">11534 4564,'25'25,"-25"0,0-1,0 26,0-25,0 24,0-24,0 0,0 0,0 0,0 0,0-1,0-48,25-1,-25-25,0 25,25-24,-25 24,24-25,-24 25,25 1,-25-1,25 0,0 25,-25 25,0 0,0-1,0 1,0 25,0-25,0 24,0-24,-25 0,25 0,0 0,25-50,-25 0,0 0,25 0,-25-24,24 24,1-25,-25 25,25 1,0-1,0 25,-25 25,0-1,0 26,0-25,0 24,0-24,0 25,24-25,-24 0,0-1,25 26,-25-25,25-25,-25 25,0-1</inkml:trace>
  <inkml:trace contextRef="#ctx0" brushRef="#br0">11534 5680,'0'-25,"-25"25,25 25,-24 0,24 0,-25 0,0-1,25 26,-25 0,25-25,0 24,-25 1,25-25,0 24,0-24,0 25,25-26,-25 26,0-25,25 0,-25-1,25 1,0 0,-1-25,-24 25,25-25,0 0,0 0,0 0,-25-25,24 25,1-25,0 0,-25 1,25-26,-25 25,25-24,-25 24,0-25,0 1,24 24,-24-25,-24-24,24 24,0 0,-25 26,25-26,-25 25,25 0,-25 1,0 24,1 0,-1 0,0 24,25 1,-25 0,0 0,1 0,24-1,-25 1</inkml:trace>
  <inkml:trace contextRef="#ctx0" brushRef="#br0">12700 4440,'0'-25,"-25"0,25 50,-25 0,1-25,24 25,0 24,0 1,0-25,0 24,0 1,0 0,24-1,-24-24,25 25,0-25,0-1,0 1,-1-25,1 25,0-25,0-25,0 25,-1-25,1-24,0 24,0-25,-25 25,25-24,-25-1,24 25,-24-24,0-1,0 25,0-24,-24-1,24 1,-25 24,25 0,-25 0,0 0,0 25,1 25,-1-25,0 25,0 0,0 24,1-24,-1 25</inkml:trace>
  <inkml:trace contextRef="#ctx0" brushRef="#br0">12626 5829,'0'0,"-25"-25,25 0,0 1,0 48,0 1,0 0,0 25,0 24,0-24,0 24,0-24,0 24,0-24,0-1,0 1,0-25,0 0,0-1,0-48,0-1,0 0,0-25</inkml:trace>
  <inkml:trace contextRef="#ctx0" brushRef="#br0">12601 5705,'0'-25,"25"0,-1 25,1 0,0 0,0 25,0 0,-1-25,1 25,0 0,0-1,0 1,-25 0,0 0,-25 0,25 0,-25-1,0 1,0 0,1 0,-1 0,0-1,-25-24,26 25,-1 0,0-25,0 0,50-25,0 25,0-25,-1 25,1-24,0 24,0 0,0-25,-1 25,26 0,-25 25,0-25,-25 24,24-24,-24 25,0 0,0 0,0 24,-24-24,24 0,-25 25,0-26,0 1,-24 0,24 0,25 0,-25-25,0 0,0 0,25-25,0 0,0 0</inkml:trace>
  <inkml:trace contextRef="#ctx0" brushRef="#br0">13072 6102,'0'25,"0"0,0-1,-25 1,25 0,0 0,0 0,0-1,0 1,0 0,0-50,25 0,-25 1,0-26,25 25,-25 0,25 1,-1-26,1 50,-25-25,25 25,-25-25,25 50,-25 0,0 0,0 0,0-1,0 26,0-25,0 24,25-24,-25 0,0 0,25-25,-1 0,1-25,-25 0</inkml:trace>
  <inkml:trace contextRef="#ctx0" brushRef="#br0">13692 4465,'0'-25,"0"0,25 25,-25 25,0 0,0 0,0-1,0 1,0 0,-25 0,25 0,0 24,0-24,0 25,0-1,0 1,0-25,0 24,0 1,25-25,-25 24,0 1,0 0,0 24,0-24,0-26,0 26,0 0,0-26,0 26,0 0,0-1,0 1,0-1,0-24,25 25,-25-1,0-24,0 0,0 25,0-25,0 24,0-24,0 0,0 24,0-24,0 0,0 0,0 24,0-24,0 0,0 0,0 24,0-24,0 0,0 0,0 0,0-1,0 1,0 0,0 0,0 0,0-1,0 1,0-50,0 1,0-26,0 0</inkml:trace>
  <inkml:trace contextRef="#ctx0" brushRef="#br0">14536 5407,'24'0,"1"0,0 0,0 0,24 0,-24 0,0 0,0 0,0 0,-1 0,1 0,0 0,0 0,-50 25,0-25,0 0</inkml:trace>
  <inkml:trace contextRef="#ctx0" brushRef="#br0">14511 5631,'25'0,"-1"0,1 0,0 0,25 0,-26-25,26 25,-25 0,0 0,-1 0,1 0,0 0,0 0,0 0,-1 0</inkml:trace>
  <inkml:trace contextRef="#ctx0" brushRef="#br0">15652 5184,'-25'0,"0"25,25 0,-25 0,1-1,24 26,-25 0,0-26,25 26,0 0,-25-1,25 1,0-25,25 24,-25-24,0 0,0 0,25-1,0 1,-1 0,1 0,0-25,-25-25,25 25</inkml:trace>
  <inkml:trace contextRef="#ctx0" brushRef="#br0">15776 5606,'-25'0,"50"-25,0 25,-1 0,1 0,0 0,25 0,-26 0,26 0,-25 0,24 0,-24 0,0 0,0 0,0 0,-1 0,1 25,-74-75</inkml:trace>
  <inkml:trace contextRef="#ctx0" brushRef="#br0">16421 5358,'-25'0,"25"25,0-1,0 26,0-25,-25 24,25 1,0-25,0 24,0-24,0 0,0 0,-25 0,25-1,0 1,25-74</inkml:trace>
  <inkml:trace contextRef="#ctx0" brushRef="#br0">16545 5259,'25'0,"-1"0,-24 24,25-24,0 25,0 0,0 25,-25-26,24 26,-24 0,25-26,-25 26,0 0,0-1,0-24,-25 25,25-1,-24 1,-1-25,0 24,-25 1,26-25,-26 0,-24-25,49 0</inkml:trace>
  <inkml:trace contextRef="#ctx0" brushRef="#br0">16718 4862,'0'-25,"25"25,-25 25,25 0,-25-1,0 1,0 0,0 25,0-26,0 1,0 0,0 0,0 0,0-1,0-48,0-1,0 0,25 0,-25-24,0-1,25 25,-25-24,24 24,1 0,-25 0,25 25,-25 25,25 0,-25 24,-25-24,25 25,0-1,0-24,0 25,0-25,-25-1,50-24,-25-24,25-1,-25-25,25 25,-25-24,24 24,1-25,-25 26,25-1,0 25,-25 25,0-1,0 1,0 0,0 0,25 0,-25 24,0-24,0 0,24 0,1-1,-25-48,25 24</inkml:trace>
  <inkml:trace contextRef="#ctx0" brushRef="#br0">17264 4787,'0'25,"0"0,0 0,0 0,0-1,0 1,0 25,0-25,0 24,0-24,-25 0,25 0,25-50,-25 0,0 0,25 0,-25 1,25-26,-25 25,24-24,1 24,-25 0,25 0,-25 50,0 0,0 24,0-24,0 0,0 25,0-26,0 1,0 25,0-25,0-1,0 1,0 0,25 0</inkml:trace>
  <inkml:trace contextRef="#ctx0" brushRef="#br0">17959 4936,'0'-25,"-25"25,25 25,0 0,0 0,-25 24,25 26,0-26,-25 26,25-1,0 1,0-1,0 0,0 1,0-26,0 26,0-26,0-24,0 25,0-25,0 24,25-49,-25 25,0-50,0 1,0-1</inkml:trace>
  <inkml:trace contextRef="#ctx0" brushRef="#br0">18554 4986,'0'0,"-25"0,0 25,25 24,-25 1,1-1,24 1,-25 0,0 24,0 0,0 1,1-26,-1 26,25-26,-25 1,0-25,25 0,0-1,0 1,0-50,25 1,-25-1,0-25</inkml:trace>
  <inkml:trace contextRef="#ctx0" brushRef="#br0">18529 4986,'0'25,"0"-1,0 1,25 0,-25 25,25-1,-25 1,0-1,25 26,-25-26,0 1,24 0,-24-1,25 1,-25-1,0-24,0 0,0 0,0 0,0-1,-25 1,1-50,-1 25</inkml:trace>
  <inkml:trace contextRef="#ctx0" brushRef="#br0">18380 5581,'25'0,"0"0,0 0,-1-25,1 25,25 0,-25 0,24 0,-24-25,0 25,0 0</inkml:trace>
  <inkml:trace contextRef="#ctx0" brushRef="#br0">18827 5432,'-25'25,"25"0,0 0,0-1,25 1,-25 0,0 25,0-26,0 1,0 25,0-25,0-1,0 1,0 0,0-50,0 0,25 1,-25-1,24-25,-24 25,25-24,0-1,-25 25,25 1,-25-1,25 25,-25 25,0-1,0 1,0 0,0 25,0-26,0 26,0-25,0 0,0-1,24 1,-24-50,0 1,0-1,0 0,25 0,-25 0,0 1,25-1,-25 0,0 0,25 0,-25 1,25 24,-25-25,0 0,24 50,-24 0,0-1,0 1,0 0,0 0,0 0,0-1,0 1,0 0,0 0,0 0,0-1,0 1,0 0,0 0,25-25,-25 25,25-50,-50-50,50 75</inkml:trace>
  <inkml:trace contextRef="#ctx0" brushRef="#br0">19496 4911,'0'25,"0"0,0 0,25 24,-25 1,0 0,-25-1,25 26,0-1,0 0,0 1,0-26,0 1,0 24,-24-24,24 0,0-26,0 1,0 0,0 0,0-50,0 0,0 0</inkml:trace>
  <inkml:trace contextRef="#ctx0" brushRef="#br0">19819 5531,'25'25,"-50"-74</inkml:trace>
  <inkml:trace contextRef="#ctx0" brushRef="#br0">20365 5085,'0'0,"0"25,0 0,0 24,-25 1,25 24,0-24,0 24,-25-24,25 24,0-24,0 24,-25-24,25-25,0 24,0-24,0 0,0 0,25 0,0-25,-25-25,25 0,-1-25</inkml:trace>
  <inkml:trace contextRef="#ctx0" brushRef="#br0">20662 5159,'-25'0,"25"50,0-25,0 0,0 24,0 26,0-26,0 1,-24-1,24 26,0-26,0 1,0-25,0 24,0-24,0 0,0 0,0 0,0-50,0-25,24 25</inkml:trace>
  <inkml:trace contextRef="#ctx0" brushRef="#br0">20712 5209,'0'-25,"25"0,0 25,-1 0,1 0,-25 25,25-25,0 25,0-25,-25 25,24-25,-24 25,0-1,0 1,0 0,-24 0,-1 0,0-1,0 1,0 0,1 0,-1 0,0-1,0-24,0 25,0-25,50-25,0 25,0 0,0-24,0-1,-1 25,1 0,0 0,0 0,0 0,-1 0,1 25,-25-1,25-24,-25 25,0 0,0 0,0 0,-25-1,25 1,-25 0,1 0,-1 0,0-1,0 1,0 0,1 0,-1 0,0-25,25 25,-25-25,0 0,25-25,0 0</inkml:trace>
  <inkml:trace contextRef="#ctx0" brushRef="#br0">21059 5556,'0'25,"0"0,0 0,0-1,0 1,0 0,0 0,0 0,0-1,0 1,0 0,0-50,25 0,-25 1,25-1,0-25,-1 25,1-24,-25 24,25 0,0 25,-25-25,25 50,-50 0,25 0,0 0,0 24,0-24,0 25,0-26,0 1,0 0,0 0,25 0,-1 0,1-25,-25-25,25 25</inkml:trace>
  <inkml:trace contextRef="#ctx0" brushRef="#br0">21555 4887,'0'-25,"0"0,0 0,0 50,0 0,0 0,0-1,0 1,0 0,0 0,0 0,-25 24,25-24,0 25,0-26,0 26,0 0,0-1,0 1,0-1,0 1,0 0,0-1,0 1,0-1,0 1,0 0,0-1,-24-24,24 25,0-1,0 1,0-25,0 24,0-24,0 25,0-25,0-1,-25 1,25 0,0 0,0-50,25 0,-25 0,0 1,0-26,0 0</inkml:trace>
  <inkml:trace contextRef="#ctx0" brushRef="#br0">1587 8086,'0'-24,"-24"24,24 24,-25-24,25 25,0 0,0 0,0 0,-25-1,25 1,0 0,0 0,0 0,0-1,0 1,25-25,-25 25,0 0,0 0,25-1,-25 1,24-25,1 0,0-25</inkml:trace>
  <inkml:trace contextRef="#ctx0" brushRef="#br0">1687 8136,'25'-25,"-25"50,24-25,1 0,0 0,0 25,-25 0,0-1,-25 1,0 0,0 0,25 0,-24-25,-1 24,50-48,-1 24,-24-25,25 25,0 0,0 0,0 0,-1 0,-24 25,0-1,0 1,0 0,-24-25,24 25,0 0,-25-1,25 1,-25-25,0 25,25 0,-25-25,25-25,0 0,0 0</inkml:trace>
  <inkml:trace contextRef="#ctx0" brushRef="#br0">1910 8062,'25'24,"-25"1,25-25,-1 25,1 0,-25 0,25-25,0 24,-25 1,0 0,0 0,0 0,0-1,0 1,-25 25,25-25,-25 24,0-24,1 25,-1-26,0 26</inkml:trace>
  <inkml:trace contextRef="#ctx0" brushRef="#br0">2753 7863,'0'25,"-24"-25,24 25,24-25,1 0,0 0,0 0,24 0,-24 0,25 0,-1 0,1-25,-25 25,24 0,1 0,-25 0,0 0,-1 0,1 0,0 0,-50 25,-24-25,24 24,0-24,-25 0,26 0</inkml:trace>
  <inkml:trace contextRef="#ctx0" brushRef="#br0">2877 7689,'-24'-24,"24"48,24 1,-24 0,0 0,0 0,25 24,-25-24,0 25,0-26,25 26,-25-25,0 0,0 24,0-24,0 0,25-25,-25-25,25 0,-25 1,24-26</inkml:trace>
  <inkml:trace contextRef="#ctx0" brushRef="#br0">3200 7665,'0'49,"0"-24,0 25,0-26,0 26,-25-25,25 0,-25 24,0-24,25 0,-24 25,-26-1,25-24,0 0,1 24,-1-24,0 0,-25-25,26 25,-1-25,0 0,0 0,0 0,1 0,-1 0,0-25,50 25,0 0,24-25,-24 25,25 0,-1 0,1-25,-1 25,1 0,0-24,-26 24,26 0,-25 0,24-25,-24 25,0 0,-50 0,0-25,1 25,-1 0,-25-25,25 25,-24 0,24-25,0 1,0 24,25-25,-24 0,24 0,24 25,-24 25,25 0,-25 0,0-1,-25 26,25-25,-24 24,24 1,-25 0,0 24,-25-24,26 24,-26-24,25 24,0-49,1 24,-1-24,25 0,0-50,0 0,0 1</inkml:trace>
  <inkml:trace contextRef="#ctx0" brushRef="#br0">2877 8359,'25'0,"0"0,-25 25,25 0,-25 0,0-1,25 1,-25 25,0-25,0 24,0-24,0 25,0-1,0-24,0 0,0 24,0-24,0-50,0 1,0-26,0 25,0-24,0-1,24 0,-24 26,0-26,25 25,-25 0,0 1,25-1,0 25,0 0,-1 0,1 0,0 0,0 0,0 0,-1 0,1 0,0 0,0 0,-25 25,0-1,-25 1,0 0,0 0,1 0,-1 24,-25-24,25 0,1 0,-1-1,0 1,0-25,0 25,50-25,-25-25,25 25,0 0,0 0,-1-25,1 25,25 0,-25 0,-1-24,26 24,-25 0,0 0,-1 0,-24 24,-24 1,-1-25,0 0,0 0</inkml:trace>
  <inkml:trace contextRef="#ctx0" brushRef="#br0">3944 7838,'0'25,"-25"-25,25 25,-25 0,25 24,-24 1,-1 0,0-1,0 26,0-1,1 0,-26 1,25-26,0 26,25-26,-25 1,1 0,24-1,0-24,24-25,-24-25,0 0,0-24,25-1,-25 1,25-1,0 0</inkml:trace>
  <inkml:trace contextRef="#ctx0" brushRef="#br0">3870 7962,'0'-25,"24"1,-24 48,25 1,-25 0,25 25,-25-25,25 24,-25 1,25-1,-25 1,24 24,-24-24,25 0,-25-1,25 1,-25-1,0 1,25 0,-25-1,0-24,0 0,0 0,-25-25,0-25,0 0,1 0,-1-24</inkml:trace>
  <inkml:trace contextRef="#ctx0" brushRef="#br0">3696 8458,'0'-24,"25"24,0 0,-1 0,1 0,0 0,25 0,-26 0,26 0,-25 0,24 0,-24 0,0-25,-50 0,50 25</inkml:trace>
  <inkml:trace contextRef="#ctx0" brushRef="#br0">4366 8458,'0'25,"0"0,0 0,0 0,0-1,0 1,0 25,0-25,-25-1</inkml:trace>
  <inkml:trace contextRef="#ctx0" brushRef="#br0">4862 7937,'-25'0,"25"25,-25 0,25 0,0 0,0 24,0 1,0 24,-25-24,25 24,0 1,0-1,-25-24,25-1,0 1,25-25,-25 0,0-1,0 1,0-50,0-24,-25-26,25 26,0-1</inkml:trace>
  <inkml:trace contextRef="#ctx0" brushRef="#br0">4837 7937,'0'0,"0"-24,25 24,-25-25,25 25,-1 25,1-25,0 0,0 24,0-24,-1 25,1-25,0 25,0 0,-25 0,0 0,0-1,0 1,-25 0,0 25,0-26,1 1,-1 0,0 0,-25 0,26-1,-1 1,0-25,0 0,50-25,0 25,0-24,-1 24,1-25,0 25,25-25,-26 25,26 0,-25 25,24-25,-24 0,0 25,0-1,0 1,-25 0,0 25,0-26,0 1,-25 25,0-25,0 24,0-24,1 25,-26-26,0 1,26 0,-1 0,0 0,0-25,0 0,1 0,-1-25,0 0,25-25,-25 26</inkml:trace>
  <inkml:trace contextRef="#ctx0" brushRef="#br0">5606 7813,'0'-24,"25"24,-1 24,1-24,25 25,-25-25,-1 0,1 0,25 0,-25 0,0 0,-1 0,1 0,-25-25,0 1</inkml:trace>
  <inkml:trace contextRef="#ctx0" brushRef="#br0">5755 7665,'0'0,"-25"0,25 24,0 1,0 0,0 25,0-26,0 26,0-25,0 0,0 24,0-24,0 0,0 0,0 24,-25-24,25 0,-25 0</inkml:trace>
  <inkml:trace contextRef="#ctx0" brushRef="#br0">5457 8136,'-25'0,"0"0,1 0,48 0,1 0,0 0,25 0,-1 0,1-25,-1 25,1 0,0 0,24-25,-24 25,-25 0,24 0,-24 0,25 0,-26 0,1 0,-50 0,1 0,-1-49,0 49,0 0</inkml:trace>
  <inkml:trace contextRef="#ctx0" brushRef="#br0">5854 7987,'-25'0,"25"25,-25 0,25 0,0-1,-25 26,1-25,-1 24,0 1,0 0,0-1,1-24,-1 25,0-26,0 1,25 0,-25-50,25 0,0-24,25 24,0-25,-25 1,25 24,0-25,-1 26,-24-1,25 25,0 0,-25 25,25-1,-25 1,0 0,0 25,0-26,0 26,0 0,0-1,0-24,0 25,0-1,0-24,0 0,0 0,0-50,0 0,25-25,-25 26,0-26,0 0,0 26,24-26,-24 25,0-24,0 24,25 25,-25-25,0 0,25 25,0-25,0 25,0 0,-1 0,1 0,-25 25,0 0,-25 0,25 0,0-1,0 1,0 0,-24 0,24 0,0-1,0 1,0 0,0 0,0 0,0-1,0 1,0 0,0 0,-25-50,25 0</inkml:trace>
  <inkml:trace contextRef="#ctx0" brushRef="#br0">5779 8334,'25'-24,"0"-1,0 50,-25-1,0 1,25 0,-25 0,0 0,-25-25,25 24</inkml:trace>
  <inkml:trace contextRef="#ctx0" brushRef="#br0">5755 8607,'24'-25,"1"25,0-24,0 24,-25-25,25 25,0-25,-1 0,-24 0,25 25</inkml:trace>
  <inkml:trace contextRef="#ctx0" brushRef="#br0">6077 7962,'25'-25,"0"25,0 0,-1 0,1 0,-25 25,25-25,0 25,-25 0,-25-25,25 25,0 0,-25-1,0 1,1 0,24 0,-25 0,25-1,-25-24,50 0,0 0,-1 0,1 0,0 0,0 0,0 0,-1 25,-24 0,0 0,-24-25,24 25,-25-1,25 1,-25 0,0 0,0 0,1-1,-1-24,0 0,0 0,25-24,0-1,0 0,0 0,0 0,0-24,0 24,0 0,0-24,0 24,0 0,0 0,0 0,0 50,0 0,0 25,0-26,0 51,-25-26,25 26,0-1,0 1,-24 24,24-25,0 25,-25-24,25-26,0 1,0-25,0 0,25-25,-25-25,0 0,-25-49,50 24</inkml:trace>
  <inkml:trace contextRef="#ctx0" brushRef="#br0">6424 7962,'25'0,"0"0,0 0,0 0,-1 0,1 0,0 0,25-25,-26 25,26 0,0-24,-1 24,1 0,-25 0,24 0,-24 0,-50 24,1-24,-1 25,-25-25</inkml:trace>
  <inkml:trace contextRef="#ctx0" brushRef="#br0">6598 8062,'-25'0,"25"24,0 1,0 0,0 0,0 0,-25-1,25 26,0-25,0 0,0 24,0-24,-24 0,24 0,0-1,0-48,24-1,-24 0,0 0,25 0,-25 1,0-26,25 25,-25 0,25 1,0 24,-1 0,-24 24,25 1,-25 0,0 0,0 0,0 24,0-24,0 0,0 0,0-1,0 1,0-50,25 1,-25-1,0 0,25-25,-25 1,25-1,-25 1,24 24,-24-25,25 25,-25 1,0 48,0 1,0 25,0-1,0 1,0 0,0 24,0-24,0 24,0 0,0 1,-25-26,25-24,0 0,0 25,0-26,-24 1,-1-25,25-25,-25 25,0-24,0-26,25 25,-24-24</inkml:trace>
  <inkml:trace contextRef="#ctx0" brushRef="#br0">7367 7789,'-25'24,"25"1,25 0,-25 0,0 0,25-25,-25 24,25-24,-1 0,1 0,0 0,0-24,0-1,-1 0,1 0,-25 0,25 25,-25-24,-25 48,25 1,-25 0,1 0,-1 0,-25 24,25-24,1 25,-26-1,25-24,0 0,-24 0,24 0,0-1,50-48,0 24,0-25,-1 0,1 0,25 0,-25 25,-1-24,1 24,0 0,0 0,-25 24,0 1,0 0,-25 0,25 0,-25-1,0 1,1 25,-1-1,0-24,0 0,0 0,50 0,0-25,-25-25,25 25,24-25,-24 0,25-24,-25 24,24 0,-24-25,25 26,-26-1,1 25,0-25,-50 50,25 0,0-1,-25 1,25 0,0 0,0 0,-24-1,24 1,0 0,0 0,0 0,0-1,-25-24,25 25,-25-25,25-25</inkml:trace>
  <inkml:trace contextRef="#ctx0" brushRef="#br0">7565 8111,'0'0,"-24"25,24 0,0 0,0 24,0 1,0-25,-25 49,25-24,0-1,0 1,-25-1,25-24,0 25,0-25,-25-1,25 1,-25-50,1 25</inkml:trace>
  <inkml:trace contextRef="#ctx0" brushRef="#br0">7193 8235,'0'25,"0"0,25 0,0-1,0 26,-25-25,25 0,-1-1,-24 1,25 0,-25 0,0 0,0-1,-25 1,1 0,-26 0,25-25,0 0,1 0,-26 0,25 0,0 0,1 0,48 0,1 0,0 25,25-25,-1 0,1 24,-1-24,1 0,-25 0,24 25,1-25,0 0,-1 25,1-25,-25 0,-1 25,26-25,-25 0,0 0</inkml:trace>
  <inkml:trace contextRef="#ctx0" brushRef="#br0">8012 8731,'-25'0,"50"25,-25 0,0 0,0-1,0 1,0 0,-25 0,25 24,-25-24,0 0,1 0,-1 0</inkml:trace>
  <inkml:trace contextRef="#ctx0" brushRef="#br0">8657 7913,'0'0,"0"-25,0 0,0 0,0 50,0 0,0 24,25-24,-25 50,0-26,0 1,0 0,0-1,0 1,0-1,0 1,0-25,0 0,0-1,0 1,0-50,0 1,0-1</inkml:trace>
  <inkml:trace contextRef="#ctx0" brushRef="#br0">8731 7987,'0'0,"-25"-25,50 25,-25-25,25 25,0 0,0 0,-1-24,1 24,0 0,0 0,24-25,-24 25,0 0,0 0,-25 25,0-1,-25 1,25 0,-25 0,25 25,0-26,-25 26,25-25,0 24,0-24,0 0,0 0,-24 24,24-24,0 0,0 0,0-50,-25 0,0 0,25 1</inkml:trace>
  <inkml:trace contextRef="#ctx0" brushRef="#br0">8830 7962,'0'-25,"0"50,25 0,-25 0,0 25,0-26,-25 1,25 25,0-1,-24 1,24 0,-25-26,0 26,25 0,-25-1,0-24,25 0,-24 0,24-1,-25-48,25-1,0 0,25-25,-25 26,0-1,24-25,-24 25,25 1,0-1,0 25,-25 25,25-25,-1 24,1 1,0 0,0-25,0 25,-1-25,1 0,0 0,0-25,0 25,0-50,-1 26,-24-26,25 25,-25-24,0 24,0 0,0 0,0 0,0 50,0 0,0 25,0-26,-25 26,25 0,0-26,0 26,0-25,0 24,0-24,0 0,25-50,-25-24,0 24,0-25,25 1,-25-1,25 0</inkml:trace>
  <inkml:trace contextRef="#ctx0" brushRef="#br0">9302 7764,'0'-25,"0"0,0 50,0 0,0 0,0-1,0 26,0-25,0 0,0 24,0 1,0 0,0-1,-25 1,25-1,0 26,0-26,0 26,0-1,0 1,0-1,0-24,0-1,0 1,0-1,-25 1,25 0,0-26,0 1,-25-25,1 0,-1 0,0-25,-25-24,1 24</inkml:trace>
  <inkml:trace contextRef="#ctx0" brushRef="#br0">10616 7714,'-24'0,"-1"0,25 25,-25-25,25 25,-25 24,0-24,1 25,24-25,-25 24,0 1,0 0,0-1,25 26,-24-26,24 1,-25 24,25 1,0-26,0 26,0-26,0 26,25-26,-25 26,24-26,-24 26,25-26,-25 26,25-26,0 1,0 0,-1-26,-24 26,25-25,0 0,-25-1,25 1</inkml:trace>
  <inkml:trace contextRef="#ctx0" brushRef="#br0">11212 7466,'0'0,"0"25,-25 0,25 0,-25-1,0 26,0 0,25-1,-49 26,24-26,0 1,0-1,1 1,24 0,-25-25,25-1,-25 1,25 25,0-25,0-1,0-48,25-1,-25-25,25 1</inkml:trace>
  <inkml:trace contextRef="#ctx0" brushRef="#br0">11212 7441,'25'0,"-25"25,0 0,24-25,-24 25,0 0,25-1,-25 1,25 25,-25-25,25 24,-25 1,0-1,25 26,-25-26,0-24,0 25,24 0,-24-26,0 26,0-25,0 0,0-1,0-48,-24 24,24-25,-25 0,25 0</inkml:trace>
  <inkml:trace contextRef="#ctx0" brushRef="#br0">11063 7888,'25'0,"-1"0,26 0,-25 0,0 0,0 0,-1 0,-24 25,25-25,0 0,0 0,0 0</inkml:trace>
  <inkml:trace contextRef="#ctx0" brushRef="#br0">12105 8483,'0'25,"0"0,0 0,0 24,-25-24,25 25,0 24,0-24,0-1,0 1,0-1,0-24,0 25,0-25,0 24,0-24,0 0,0-50,0 0,0 1,0-26,-25 25,25-25,0 1</inkml:trace>
  <inkml:trace contextRef="#ctx0" brushRef="#br0">12030 8558,'0'-25,"25"0,0 25,0 0,-1 0,1 0,0 0,25 0,-25 0,-1 0,1 25,25-25,-25 25,-1-1,-24 1,0 0,0 0,0 0,-24-1,-1 1,0 0,0 0,0 0,1-1,-26 1,25 0,0-25,0 0,1 0,-1 0,50-25,-1 0,1 25,0-24,25 24,-25-25,-1 25,26 0,-25 0,24-25,-24 50,0-25,0 0,0 25,-1-25,1 24,-25 1,25 0,-25 25,-25-26,25 1,-25 0,25 0,-24 0,-1 24,0-24,-25 0,26-25,-1 25,-25 0,25-25,25 24,-24-24,-1 0,0 0,0 0,0-24,25-1,0 0</inkml:trace>
  <inkml:trace contextRef="#ctx0" brushRef="#br0">12402 7640,'0'0,"0"-25,25 25,-25-25,0 0,-25 25,1-24,-1 24,0 0,0 0,0 0,1 24,-1-24,0 25,0 0,0 0,25 0,-25-1,25 1,-24 25,24-25,0-1,0 26,0-25,0 0,24-1,-24 1,25 0,0 0,-25 0,25-25,0 25,24-25,-24 0,0 0,0 0,0 0,-1-25,1 25,0 0,0-25,-25 0</inkml:trace>
  <inkml:trace contextRef="#ctx0" brushRef="#br0">11286 8731,'-25'-25,"1"1,-1 24,0 24,0-24,25 25,-25 0,0 0,1 0,-1-1,25 1,-25 25,0-25,25 24,0-24,0 0,0 0,25 0,-25-1,25 1,0 0,-1-25,1 25,0-25,0 0,0 0,0 0,-1 0,26-25,-25 0,0 0,-25 1,24-1,1-25,0 0,-25 26,0-26,25 25,-25 0,-25-24,25 24,0 0,-25-24,0 24,1 0,-1 25,0-25,-25 50,26-25,24 25,-25 0,0-1,25 1,-25 0,25 0</inkml:trace>
  <inkml:trace contextRef="#ctx0" brushRef="#br0">12898 7541,'-24'-25,"24"50,24-25,-24 24,25 1,-25 0,25 0,-25 24,25 1,0 0,-25-1,24-24,-24 49,25-24,-25 0,25 24,-25-24,0-1,25 26,-25-26,0 26,0-26,0 26,-25-26,25 26,-25-1,25-24,-25 24,1-24,-1 24,0 1,0-26,25 1,-25 0,1-26,-51-24,50 25</inkml:trace>
  <inkml:trace contextRef="#ctx0" brushRef="#br0">13271 7615,'-25'0,"50"25,-1-25,-24 25,25-25,0 0,0 0,0 0,-1 0,26 0,-25-25,0 25,-1 0,1 0,-74-25,24 25</inkml:trace>
  <inkml:trace contextRef="#ctx0" brushRef="#br0">13618 7441,'25'25,"-25"0,0 0,0 0,0-1,0 1,0 0,0 25,0-1,0-24,-25 25,25 24,0-24,-25-26,25 51</inkml:trace>
  <inkml:trace contextRef="#ctx0" brushRef="#br0">13990 8310,'0'-25,"25"25,-1 0,1 0,0 0,0 0,0 0,24 0,-24 0,0 0,0 0,-1-25,1 25,0 0,0 0,0 0,-50 0,0 25,0-25,0 0</inkml:trace>
  <inkml:trace contextRef="#ctx0" brushRef="#br0">13990 8508,'25'0,"-1"-25,1 25,0 0,0 0,0 0,24 0,-24 0,25 0,-26 0,1 0,25 0,-25 0,0 0,-1 25,-48-25</inkml:trace>
  <inkml:trace contextRef="#ctx0" brushRef="#br0">15429 7441,'0'-24,"-25"24,0 0,0 24,25 1,-25 0,0 0,25 0,-24 24,-1 1,0-25,25 49,-25-24,0-1,25 1,0-25,-24 24,24 1,0 0,-25-1,25 26,0-26,0 26,0-26,0 26,0-26,0 26,0-1,0 0,0 1,0-26,0 26,25-1,-25 1,24-1,-24-24,25 24,-25-24,0 24,25-49,-25 25,25-1,-25-24,25 0,-25 0,24-1</inkml:trace>
  <inkml:trace contextRef="#ctx0" brushRef="#br0">15974 7392,'0'-25,"0"0,-25 50,1 0,24 0,-25 24,0 1,0 24,-24 1,24-26,0 26,0-1,0-24,1-1,-1 1,0 0,25-26,-25 26,25-25,0 0,25-50,0-25,-25 25,25-24,-1-1,1 0</inkml:trace>
  <inkml:trace contextRef="#ctx0" brushRef="#br0">15949 7417,'0'-25,"0"50,25-1,-25 1,0 25,25-25,-25 24,25 1,-25-25,25 24,-25 1,24-1,-24 1,0 0,25-1,-25-24,0 0,0 0,0 0,0-1,0 1,-25-25,-24-25,49 1</inkml:trace>
  <inkml:trace contextRef="#ctx0" brushRef="#br0">15751 7838,'0'0,"-25"0,50 0,0 0,0 0,-1 0,1-25,25 25,-25 0,-1 0,1 0,0-24,0 24,-25-25</inkml:trace>
  <inkml:trace contextRef="#ctx0" brushRef="#br0">16197 7392,'25'0,"0"0,0 0,0 0,-1 0,1 0,0 0,0 0,0 0,0 0,-1 25</inkml:trace>
  <inkml:trace contextRef="#ctx0" brushRef="#br0">16545 7169,'0'24,"0"1,25 0,-25 0,0 0,0-1,0 1,-25 25,25-1,0 1,0-25,0 24,0 1,0 0,-25-1,25-24</inkml:trace>
  <inkml:trace contextRef="#ctx0" brushRef="#br0">16024 8880,'0'-25,"-25"0,25 1,-25-1,0 25,1 0,-1 25,25-1,-25 1,0 0,0 0,25 0,0 24,-24-24,24 25,0-25,0 24,0-24,0 25,24-26,-24 1,25 0,0-25,0 25,0-25,-1 0,1 0,0-25,0 25,0-25,-1-24,1 24,0 0,0-25,0 26,-25-26,24 25,-24 0,0-24,0 24,0-25,0 25,0 1,0-1,-24 25,24-25,-25 0,0 25,0 0,0 0,1 0,24 25,-25 0,0 0,25-1,-25 1</inkml:trace>
  <inkml:trace contextRef="#ctx0" brushRef="#br0">18306 8706,'0'-24,"-25"-1,25 50,0-1,0 1,0 25,-25-1,25 1,0 24,0-24,0 25,-25-26,25 1,0-1,0 1,0-25,0 0,0-1,25 1,-25-50,0 1,0-1,0-25,0 1,0 24,25-25,-25 1</inkml:trace>
  <inkml:trace contextRef="#ctx0" brushRef="#br0">18281 8806,'0'-25,"0"50,0-75,-25 25,50 25,0 0,0 0,-1 25,26-25,-25 0,0 25,-1-25,1 25,0-25,-25 24,25 1,-25 0,-25-25,25 25,-25 0,0-1,1 1,-1 0,0 0,0 0,0 0,-24-25,24 24,0 1,0-25,1 0,24-25,24 1,1-1,0 25,-25-25,25 25,0 0,24 0,-24 0,0 0,24 0,-24 0,0 25,0 0,0-25,0 24,-1 1,1 0,-25 0,0 0,0-1,0 1,-25 0,25 0,-24 0,-1-1,0 1,0 0,0-25,-24 25,24 0,0-25,0 0,0 0,1 0,-1 0,25-25,-25 0,25-25,0 1</inkml:trace>
  <inkml:trace contextRef="#ctx0" brushRef="#br0">18703 8731,'25'-25,"-1"25,1-24,0 24,0 0,0 0,-1 0,1 0,0 0,0 0,0 0,-1 0</inkml:trace>
  <inkml:trace contextRef="#ctx0" brushRef="#br0">19075 8508,'25'25,"-25"0,0-1,0 26,-25-25,25 24,0 1,0-25,0 24,-25 1,25-25,0 0,0-1</inkml:trace>
  <inkml:trace contextRef="#ctx0" brushRef="#br0">17264 7789,'-25'0,"0"0,50 0,0 0,0 0,0 0,24 0,-24 0,0 0,24 0,-24 0,0 0,0 0,0 0,0 0,-25 24</inkml:trace>
  <inkml:trace contextRef="#ctx0" brushRef="#br0">18008 7516,'-25'0,"25"-25,-24 50,24 0,0-1,-25 1,0 25,0-1,0 1,1 24,-1-24,0 0,0-1,0 1,1 0,-1-26,25 26,0-25,-25 0,50-50,-25 0,25 0,-1 0,-24-24</inkml:trace>
  <inkml:trace contextRef="#ctx0" brushRef="#br0">18033 7466,'0'-25,"25"50,-25 0,0 0,0 0,0 24,25-24,-25 0,0 24,0 1,0 0,24-1,-24-24,0 25,0-26,0 26,0 0,0-25,0-1,0 1,0 0,0 0,-24-50</inkml:trace>
  <inkml:trace contextRef="#ctx0" brushRef="#br0">17810 7913,'-25'-25,"50"25,0 0,-1 0,1 0,0 0,25 0,-26 0,1 0,0 0,0 0,-25-25</inkml:trace>
  <inkml:trace contextRef="#ctx0" brushRef="#br0">18058 7367,'0'-25,"25"25,-1-25,1 25,0 0,0 0,0 0,-1 0,1 0,0 0,0 0,0 0,-1 25,-24 0</inkml:trace>
  <inkml:trace contextRef="#ctx0" brushRef="#br0">18380 7144,'0'25,"0"-1,0 1,0 0,0 0,0 24,0-24,0 25,0-25,0 24,0 1,-25-25,25-1</inkml:trace>
  <inkml:trace contextRef="#ctx0" brushRef="#br0">18653 7491,'-25'-25,"1"0,-1 25,0 25,0 0,0 0,0 0,1 49,-26-24,25-1,25 26,-25-26,25 1,0-25,0-1,0 1,25 0,-25 0,25-25,-25 25,25-25,24 0,-24-25,25 25,0-25,-26 0,26 0,0 1,-1-1,-24 0,0 0</inkml:trace>
  <inkml:trace contextRef="#ctx0" brushRef="#br0">18852 7516,'0'-25,"0"50,0 0,0-1,0 26,0 0,0-1,0 26,0-26,0 1,-25-1,25 1,0-25,0 0,0 0,0-1,25-48,-25-1,0 0,0 0,0 0,0-24,0 24,0-25,0 1,0-1,24 0,-24 1,0 24,0 0,0 0,25 1,0 24,0 24,0-24,-25 25,24-25,1 25,-25 0,25-25,-25 25,0-1,25 1,-50 0,25 0,0 0,-25-25,0 24,25 1,-24-25,-26 25,25 0,0 0,1-25,-1 0,50-25,-1 25,1-25,0 25,0 0,0 0,-1 0,1 0,0 0,0 25,-25 0,25-25,-25 24,0 1,0 0,0 0,0 0,-25 0,25-1,-25 1,0 0,0-25,1 25,-1 0,0-25,0 0,0 0,1 0,24-25,0 0,-25-25,25 26</inkml:trace>
  <inkml:trace contextRef="#ctx0" brushRef="#br0">19075 7392,'25'0,"-1"0,1 0,0 0,0 0,0 25,-1-25,1 0,0 0,0 0,0 0,-75-25</inkml:trace>
  <inkml:trace contextRef="#ctx0" brushRef="#br0">19422 7193,'-25'25,"25"0,0 0,0 24,0-24,0 25,0-25,0 24,0 1,-25-1,25 1,0 0</inkml:trace>
  <inkml:trace contextRef="#ctx0" brushRef="#br0">19844 7417,'-25'-25,"50"50,-25-1,0 1,25 0,-25 25,24-26,-24 26,25-25,-25 24,25 1,0 0,-25 24,25-24,-25-1,24 26,-24-26,0 1,25 0,-25 24,0-24,0 24,0-24,0-1,-25 26,25-26,-24 26,24-1,-25-24,0 24,0 0,0 1,-24-1,24 1,0-26,-24 1,24 24,0-24,-25-25,26 24,-1-49</inkml:trace>
  <inkml:trace contextRef="#ctx0" brushRef="#br0">10492 10244,'-24'-24,"-1"24,0 24,0 1,25 0,-25 0,1 24,-1 1,0 24,0-24,25 0,-25 24,25-24,-24-1,24 26,0-1,0-24,0-1,0 1,24-1,-24 1,25 25,-25-26,25-24,0 25,0-1,-1-24,1 0,0 0,25-1,-26 1,26-25,-25 25,0-50</inkml:trace>
  <inkml:trace contextRef="#ctx0" brushRef="#br0">11261 9971,'-24'0,"-1"25,25 0,0 0,-25 25,0-1,25 1,-25-25,0 24,1 1,-1-1,25 1,-25 0,0-1,0 1,25-1,0-24,0 0,0-50,25 0,-25 1,25-26,-25 0</inkml:trace>
  <inkml:trace contextRef="#ctx0" brushRef="#br0">11261 9922,'25'25,"-25"-1,0 1,25 0,-25 25,0-1,25-24,-25 25,0-1,25 1,-25 0,0-26,24 26,-24-25,0 24,0-24,0 0,25 0,-25 0,-25-50,25 0,-24 25</inkml:trace>
  <inkml:trace contextRef="#ctx0" brushRef="#br0">11088 10418,'24'0,"1"0,0 0,25 0,-25-25,24 25,1 0,-1 0,1 0,-25-25</inkml:trace>
  <inkml:trace contextRef="#ctx0" brushRef="#br0">12526 10740,'-24'-24,"24"48,-25 1,25 0,0 0,0 24,0 1,-25 0,25 24,0-24,0 24,-25-24,25-1,0 1,0 0,0-26,0 1,0 0,0 0,25-50,-25 0,0-24,0 24,0-25,0 1</inkml:trace>
  <inkml:trace contextRef="#ctx0" brushRef="#br0">12452 10864,'0'0,"25"0,-25-24,25-1,-1 50,1-25,0 0,0 0,0 24,-1-24,1 25,0-25,-25 25,25 0,-25 0,0-1,0 1,-25 0,0-25,0 25,1 0,-1-1,0-24,0 25,0-25,1 25,-1-25,25-25,25 25,-1 0,1 0,25-25,-25 25,24 0,-24 25,0-25,24 25,-24 0,0 0,0 0,-25-1,0 1,0 0,0 0,-25 0,25-1,-25 1,0 0,1 0,-1 0,-25-1,25-24,1 25,-1-25,0 0,0-25,0 25,1-24,-1-1,0-25,0 25,0-24</inkml:trace>
  <inkml:trace contextRef="#ctx0" brushRef="#br0">12526 9996,'-24'0,"-1"0,0 0,0 25,25 0,0 0,-25 0,25-1,0 26,0-25,0 24,0-24,0 25,25-25,-25-1,25 26,0-25,0 0,-1-1,1-24,0 0,0 25,0-25,-1-25,1 25,0-24,0-1,0-25,-25 25,24-24,-24 24,25-25,-25 26,0-1,0-25,0 25,0 1,-25-26,25 25,-24 0,-1 0,0 25,0 0,0 0,1 25,-1 0,0 0,-25 0,26 0</inkml:trace>
  <inkml:trace contextRef="#ctx0" brushRef="#br0">11385 10964,'-24'-25,"-1"25,0-25,0 25,0 0,1 25,24 0,-25-1,0 1,0 25,0-1,0-24,1 25,24-25,0 24,0-24,0 0,0 0,24 0,1-1,25 1,-25-25,0 0,-1 0,26 0,-25 0,24 0,1 0,0-25,-26 1,26-1,0 25</inkml:trace>
  <inkml:trace contextRef="#ctx0" brushRef="#br0">13122 10046,'-25'0,"50"0,-25 25,0 0,24-1,1 26,0-25,-25 24,25 1,0 0,0-1,-1 26,-24-26,25 26,-25-1,25-24,-25 24,0-24,0 24,0-24,-25-1,25 26,-25-26,1 1,-1 0,0-1,0 1,0-25,0 24,1-49,-1 0,0 0</inkml:trace>
  <inkml:trace contextRef="#ctx0" brushRef="#br0">13370 10195,'0'-25,"25"0,-1 25,1 0,0 0,0 0,0 0,-1 0,1 0,0 0,0 0,-25 25,-25-75</inkml:trace>
  <inkml:trace contextRef="#ctx0" brushRef="#br0">13717 9897,'0'25,"0"0,0-1,0 26,0-25,0 0,0 24,0 1,0 0,25-1,-25 1,0-1,0 1,0 0,0-26</inkml:trace>
  <inkml:trace contextRef="#ctx0" brushRef="#br0">14139 10616,'-25'0,"50"0,-1 0,1 0,0 0,0 0,0 0,-1 0,1-24,0 24,0 0,0 0,-25 24,-25-24</inkml:trace>
  <inkml:trace contextRef="#ctx0" brushRef="#br0">14064 10815,'0'-25,"25"25,25 0,-26 0,1 0,25 0,-25-25,24 25,-24 0,0 0,25 0,-26 25,1-25,0 0,-25 25</inkml:trace>
  <inkml:trace contextRef="#ctx0" brushRef="#br0">15379 10269,'0'-25,"-25"25,0 0,25 25,-25 0,1 0,-1 24,25 1,-25 24,0-24,0 24,25 1,-24-1,24-24,0 24,-25 1,25-26,25 26,-25-26,0 1,24 0,-24-26,25 26,0-25,0 0,0-25,-1 24,1-24,0 0,0-24</inkml:trace>
  <inkml:trace contextRef="#ctx0" brushRef="#br0">15999 9996,'0'0,"-25"-25,0 50,25 0,0 0,-24 25,-1-1,0 1,0 24,0-24,1 24,-1-24,0-1,0 1,25 0,-25-1,25-24,0 0,25-50,-25 0,25-24,0-1</inkml:trace>
  <inkml:trace contextRef="#ctx0" brushRef="#br0">15999 9947,'-25'-25,"50"50,-25-1,0 1,25 0,-25 0,0 25,25-1,-25-24,0 25,24-1,-24 1,0-1,0 1,0-25,0 24,25-24,-25 0,0 0,0 0,0-1,0 1,-74-74,49 49</inkml:trace>
  <inkml:trace contextRef="#ctx0" brushRef="#br0">15825 10393,'0'-25,"25"25,0 0,0-24,24 24,-24 0,0 0,0-25,0 25,-1 0,1 0,0-25</inkml:trace>
  <inkml:trace contextRef="#ctx0" brushRef="#br0">16148 9971,'25'0,"-1"0,1 0,0 0,0 0,0 0,-1 0,1 0,0 0,0 0,-50 0</inkml:trace>
  <inkml:trace contextRef="#ctx0" brushRef="#br0">16446 9773,'-25'25,"50"0,-25-1,0 26,-25-25,25 0,0 24,0 1,0-25,0 24,-25 1,25 0,0-1,0 1</inkml:trace>
  <inkml:trace contextRef="#ctx0" brushRef="#br0">18207 10840,'0'-25,"0"50,0-1,-25 1,25 25,0-1,0 1,0 24,-25 1,25-25,-25 24,25-24,0-1,0-24,0 0,0 0,0-1,25-24,-25-24,0-1,25 0,-25-25,0 1</inkml:trace>
  <inkml:trace contextRef="#ctx0" brushRef="#br0">18207 11038,'0'-99,"0"198,0-223,24 124,1 0,0 0,0 25,0-25,-1 0,1 25,-25-1,25-24,-25 25,0 0,0 0,-25 0,0-1,1 1,24 0,-25 0,0 0,0-25,0 25,1-25,-1 0,0 0,50 0,0-25,24 0,-24 25,0-25,0 25,-1 0,1 25,0-25,0 25,0-25,-25 25,24-1,-24 1,0 0,0 0,-24 0,-1-1,25 1,-25-25,0 25,0 0,-24-25,24 25,0-25,0 0,1 0,-1 0,0-25,25 0,-25 0</inkml:trace>
  <inkml:trace contextRef="#ctx0" brushRef="#br0">18554 10815,'25'0,"0"0,-1 0,1 0,0 0,0 0,0 0,-1 0,1 25</inkml:trace>
  <inkml:trace contextRef="#ctx0" brushRef="#br0">18852 10567,'0'25,"0"-1,0 1,0 0,0 0,0 24,0-24,0 25,0-1,0-24,0 25,24-25,-24-1,-24 1</inkml:trace>
  <inkml:trace contextRef="#ctx0" brushRef="#br0">18331 10021,'0'0,"0"-25,-25 25,0 25,25 0,-25 0,25 0,-25 24,25-24,0 25,0-26,0 1,0 25,25-25,-25-1,25 1,0 0,0-25,-1 0,1 0,0 0,0-25,0 0,-1 1,1-1,0-25,0 25,0 1,-25-1,0-25,0 25,0 1,0-26,0 25,-25 0,25 0,-25 1,0 24,0-25,1 25,-1 25,0-25,0 24,0-24,25 50,-24-25,-1 0,25 0,0-1</inkml:trace>
  <inkml:trace contextRef="#ctx0" brushRef="#br0">19422 10046,'0'0,"0"-25,25 50,-25 0,25 0,-25 24,24-24,1 25,0 24,0-24,-25 24,25-24,-25 24,25 0,-25 1,0-26,0 26,0-1,0 1,-25-26,0 26,0-1,0 1,0-26,1 1,-26-1,25 26,-24-50,-1 24,0-24</inkml:trace>
  <inkml:trace contextRef="#ctx0" brushRef="#br0">15453 11261,'-24'0,"48"25,1-25,0 0,0 0,24 0,-24 0,0 0,25 0,-26 0,1 0,0 0,0 0,-25 25,-25-25,0 0</inkml:trace>
  <inkml:trace contextRef="#ctx0" brushRef="#br0">15875 11063,'0'25,"0"-1,0 1,0 25,0 0,0-1,-25 1,25-1,0 1,0 0,0 24,0-24,0-1,0-24,0 0,0 0,0-1,0-73,-25 24,25-25</inkml:trace>
  <inkml:trace contextRef="#ctx0" brushRef="#br0">15900 11137,'0'-25,"25"25,-1 0,1 25,0-25,0 25,0-25,-25 25,24 0,1 0,-25-1,0 1,0 0,-25 0,1 0,-1-1,0-24,0 25,0 0,-24-25,24 0,0 25,50-50,0 0,0 25,-1 0,1 0,25 0,-25 0,-1 0,1 25,0-25,-25 25,25 0,-25-1,25 1,-50 0,25 0,0 0,-25-1,0 1,0 0,1 0,-26 0,25-25,0 0,1 0,-1 0,25-25,-25 0,25 0,0-24,0-1</inkml:trace>
  <inkml:trace contextRef="#ctx0" brushRef="#br0">16073 11013,'-24'-25,"-1"25,50 0,-1 0,1 25,0-25,0 0,0 0,-1 0,1 0,0 0,0 25</inkml:trace>
  <inkml:trace contextRef="#ctx0" brushRef="#br0">16297 10815,'0'25,"0"-1,0 1,0 25,0-25,0-1,0 26,0 0,0-26,0 26,-25 0,25-1,0-24,0 0</inkml:trace>
  <inkml:trace contextRef="#ctx0" brushRef="#br0">16644 11137,'0'0,"0"-25,-25 1,0 24,1 24,-1-24,0 50,-25 0,26-1,-1 1,0 0,25-1,-25 1,25-1,0-24,0 25,25-25,-25-1,25 1,0 0,-1-25,1 0,0 0,0 0,24-25,1 0,-25 1,24-1,-24 0,0 0,0-24</inkml:trace>
  <inkml:trace contextRef="#ctx0" brushRef="#br0">16966 11038,'0'0,"0"-25,-24 50,24 0,-25 0,25 24,-25 1,0 24,0-24,1 24,-1-24,0 0,0 24,25-49,0 24,0-24,0 0,25-50,-25 0,0 1,25-26,0 0</inkml:trace>
  <inkml:trace contextRef="#ctx0" brushRef="#br0">17016 10988,'0'25,"0"0,0 0,25 24,-25-24,0 25,0 0,0-1,25 1,-25 24,0-24,24-1,-24 1,0 0,0-1,25-24,-25 25,0-26,0 1,0 0,0 0,-25-50</inkml:trace>
  <inkml:trace contextRef="#ctx0" brushRef="#br0">16842 11460,'-24'0,"24"-25,24 25,1-25,0 25,0-25,24 25,-24 0,25-24,-25 24,-1 0,1-25</inkml:trace>
  <inkml:trace contextRef="#ctx0" brushRef="#br0">17190 11013,'0'-25,"24"25,1 0,0 0,0 0,0-24,-1 48,1-24,0 0,0 0</inkml:trace>
  <inkml:trace contextRef="#ctx0" brushRef="#br0">17438 10815,'0'25,"0"-1,0 1,0 0,0 0,0 0,0 24,0-24,0 0,0 24,0-24,0 0,0 25,0-25,0-1,0 1,0 0,-25 0</inkml:trace>
  <inkml:trace contextRef="#ctx0" brushRef="#br0">3721 12700,'0'0,"0"-25,0 50,0 0,0 0,0-1,0 1,0 0,0 0,0 0,0-1,0 1,0 0,0 0,0 0,0-1,0 1,0 0,0 0,0 0,0-1,0 1,0 0,0 0,0 0,0 0,0-1,0 1,0 0,0 0,0 0,0-1,0 1,0 0,0 0,0 0,0-1,0 1,0 0,0 0,0 0,0-1,0 1,0 0,0 0,0 0,0-1,0 1,0 0,0 0,0 0,0-1,0 1,-25 0,25 0,0 0,0-1,0 1,0 0,0 0,0 0,0-1,0 1,0 0,0 0,0 0,0-1,0 1,0 0,0 0,0-50,0 0,-25-24,25 24</inkml:trace>
  <inkml:trace contextRef="#ctx0" brushRef="#br0">4366 12427,'-25'-25,"25"50,-25-25,25 25,-25 0,25 0,0-1,-25-24,25 25,-24 0,24 0,0 0,-25-1,25 26,-25-25,25 24,-25-24,25 0,-25 25,25-26,0 1,-24 25,24-25,-25 24,25-24,-25 25,25-26,0 1,0-50,25 1,-25-1,0 0,25-25</inkml:trace>
  <inkml:trace contextRef="#ctx0" brushRef="#br0">4366 12427,'-25'-25,"25"50,25-25,-25 25,0 0,24 0,-24-1,0 1,0 0,25-25,-25 25,0 0,0-1,25 1,-25 0,0 0,0 24,25-24,-25 0,25 0,-25 0,0 24,24-24,-24 0,0 0,25-1,-25 1,0 0,0 0,25 0,-25-1,0 1,0-50,-25-24,25 24,0 0,-25-24</inkml:trace>
  <inkml:trace contextRef="#ctx0" brushRef="#br0">4167 12824,'25'0,"0"0,0 0,24 0,-24 0,0 0,0 0,-1 0,1 0,0 0,0 0,0 0,-1 0,-48 25,-1-25,0 25</inkml:trace>
  <inkml:trace contextRef="#ctx0" brushRef="#br0">5581 13469,'0'-25,"-25"0,25 50,0 0,0 0,0 0,0 24,0 1,0-1,0 1,0 24,-25-24,25 24,0-24,0 0,0-26,0 26,0-25,0 0,0-1,0 1,0-50,0 1,0-1,-49-74,49 49,0 0</inkml:trace>
  <inkml:trace contextRef="#ctx0" brushRef="#br0">5531 13519,'0'-25,"25"0,0 25,0 0,0 0,-1 0,1 0,0 25,0-25,0 0,-1 0,1 25,0-25,-25 24,25-24,-25 25,0 0,0 0,0 0,0-1,-25-24,25 25,-25 0,0 25,1-26,-1 1,0 0,0 0,0-25,1 25,-1-25,50-25,-1 25,-24-25,25 25,0 0,0-25,0 25,-1 0,1 0,0 0,0 0,0 25,0-25,-1 25,1 0,-25-1,0 1,0 0,0 0,0 0,-25-1,25 1,-24 0,-1 25,0-26,0 1,0 0,0 0,1 0,-1-25,0 0,0 0,0 0,1 0,24-25,-25 25,0-25,25 0,-25 0,25-24,0-1</inkml:trace>
  <inkml:trace contextRef="#ctx0" brushRef="#br0">5779 12353,'-24'-25,"24"0,-25 0,0 25,0 0,0 0,1 25,-1 0,0 0,0 0,0-1,1 1,24 0,-25 0,0 0,25-1,-25 1,25 0,0 0,0 0,25-1,-25 1,25 0,-25 0,25-25,-1 25,1-1,25 1,-25-25,-1 25,1-25,25 0,-25 0,-1 0,26 0,-25 0,0 0,-25-25,25 25,-1 0,-24-25,0 1,0-1,-24 25</inkml:trace>
  <inkml:trace contextRef="#ctx0" brushRef="#br0">4465 13767,'-25'-25,"0"25,0 0,1 0,-1 25,0-1,25 1,-25-25,25 25,0 25,0-26,-25 26,25-25,25 24,-25-24,0 25,25-25,-25-1,25 26,0-25,-1 0,1-25,0 24,0-24,0 0,-1 0,1 0,0-24,0-1,0 0,-1-25,1 26,-25-26,25 0,-25 1,0 24,0-25,0 1,0-1,-25 25,25-24,-25 24,1 0,-1 0,0 1,0-1,0 0,1 25,-1 0,0 0,25 25,-25 0,25-1,0 1,0 0,0 0,0 0</inkml:trace>
  <inkml:trace contextRef="#ctx0" brushRef="#br0">6548 12378,'-24'0,"24"-25,0 50,0-1,24 1,-24 0,0 0,0 24,0-24,0 25,0-1,0 1,0 24,0-24,0 24,0 1,0-1,0 1,25-26,-25 26,0-1,0 1,0-1,0 0,0 1,0-26,0 26,0-26,0 26,0-26,0 1,0 0,25-26,-50 26,50 0,-25-26,0 1,-25-50,25 1,0-26,0 25,0 0</inkml:trace>
  <inkml:trace contextRef="#ctx0" brushRef="#br0">6921 13196,'24'0,"1"0,0 0,0 0,24 0,-24 0,25 0,-25 0,24 0,-24 0,0-25,0 25,-1 0,1-25,-50 50,1-25,-1 0,0 25,0-25</inkml:trace>
  <inkml:trace contextRef="#ctx0" brushRef="#br0">6945 13419,'25'0,"0"0,0 0,0 0,-1 0,26 0,-25 0,24 0,-24 0,25 0,-25 0,-1 0,1 0,0 0,0 0,0 0,-1 25</inkml:trace>
  <inkml:trace contextRef="#ctx0" brushRef="#br0">7937 12874,'0'-25,"-24"25,24 25,0-1,0 26,-25 0,25 24,0-24,0 24,0 1,0-26,0 26,0-1,0-24,25-1,-25 1,0-25,0-1,0 1,0 0,0-50,0 0,0-24,24-1,-24 25,0-24</inkml:trace>
  <inkml:trace contextRef="#ctx0" brushRef="#br0">8409 12874,'0'0,"-25"0,0 0,25 24,-25 1,25 0,-24 25,-1-1,0 1,0-1,-24 1,49 0,-25-1,0 1,0 0,25-26,-25 26,25-25,0 0,-24-1,24 1,24-25,-24-25,0 1,0-26,0 0</inkml:trace>
  <inkml:trace contextRef="#ctx0" brushRef="#br0">8359 12898,'-25'0,"50"0,-25 50,0-25,25 0,-25 24,25 1,-25-1,25-24,-25 25,24 0,-24-1,25 1,-25-1,25-24,-25 25,25-25,-25-1,0 1,25 0,-25 0,-25-25,0-25,0 0,25 0</inkml:trace>
  <inkml:trace contextRef="#ctx0" brushRef="#br0">8136 13345,'0'0,"25"0,0-25,-1 25,1 0,0 0,0 0,24 0,-24 0,0-25,0 25,0 0,-1 0,1 0,-25 25</inkml:trace>
  <inkml:trace contextRef="#ctx0" brushRef="#br0">8830 12824,'-24'-25,"24"50,0 0,0 0,0 24,0 1,0 24,0-24,0 24,0 1,24-1,-24 1,0-1,0-24,0-1,0 1,0-25,25 24,-25-24,0 0,0-75,0 25,0 1,0-26,0 25,0-24</inkml:trace>
  <inkml:trace contextRef="#ctx0" brushRef="#br0">9153 13246,'0'25,"25"-25,-25 24,25-24,-1 0</inkml:trace>
  <inkml:trace contextRef="#ctx0" brushRef="#br0">9798 12898,'-25'-24,"25"48,0 1,0 0,0 25,0-1,0 1,0-1,0 26,0-25,0-1,0 26,25-26,-25-24,0 25,0-26,0 1,0 0,0 0,25-25,-25-25,24 0</inkml:trace>
  <inkml:trace contextRef="#ctx0" brushRef="#br0">10021 12923,'0'25,"0"0,0 24,0-24,0 25,0-1,0 26,0-25,-25-1,25 1,0 24,0-24,0-1,0-24,0 0,0 0,0 0,0-50,25 0,-25-25</inkml:trace>
  <inkml:trace contextRef="#ctx0" brushRef="#br0">10021 12948,'25'-25,"0"25,-25 25,25-25,-1 0,1 25,0-25,0 25,0-25,-25 24,24-24,-24 25,0 0,0 0,0 0,-24-1,24 1,-25 0,-25 0,25 0,1 0,-1-1,-25 1,25-25,0 25,50-50,0 0,0 1,0-1,0 0,24 25,-24 0,0 0,0 0,24 0,-24 0,0 25,0-25,-1 25,-24-1,25 1,-25 0,0 0,-25 0,25 24,-24-24,-1 0,0 0,0 24,-24-24,24 0,0-25,0 25,0-25,1 24,-1-24,0 0,25-24,-25-1,25 0,25-25</inkml:trace>
  <inkml:trace contextRef="#ctx0" brushRef="#br0">10666 12799,'-25'0,"25"25,0 0,0 0,0 24,0-24,0 25,0-1,0 26,0-1,0-24,0 24,0 1,0-26,0 26,0-26,0-24,0 25,0-26,0 1,0 0,0 0,25-25,-25-25,0 0,0-24,0-1,0 0</inkml:trace>
  <inkml:trace contextRef="#ctx0" brushRef="#br0">11162 13146,'0'0,"-25"0,25-24,25 48,0-24,0 0,24-24,1 24,-25 0,24 0,1 0,-25 0,24 0,-24 0,0-25,0 50,0-25,-50-25,0 25</inkml:trace>
  <inkml:trace contextRef="#ctx0" brushRef="#br0">11137 13370,'-25'-25,"50"25,0 0,0 0,0 0,0 0,24 0,-24 0,25 0,-26 0,26-25,-25 25,24 0,-24 0,0 0,25 0,-26 0,1 0,0 0,0-25,-50 50,0-25</inkml:trace>
  <inkml:trace contextRef="#ctx0" brushRef="#br0">12378 12402,'0'-24,"0"48,0 1,0 0,0 0,0 24,0 1,0 24,0-24,-25 24,25 26,0-26,0 0,0 26,0-26,0 25,0 1,0-1,0-25,0 1,25-1,-25 0,0 1,0-26,0 26,0-26,0 1,24-25,-24 0,0-1,0 1,0-50,0 1,0-26,0 0</inkml:trace>
  <inkml:trace contextRef="#ctx0" brushRef="#br0">13022 12303,'0'-25,"-24"25,24-24,-25 48,25 26,-25 0,0-1,0 26,1-1,-1 0,0 1,0-1,0 1,1-1,-1-24,25-1,0-24,0 25,0-26,0 1,0 0,0-50,0 0,25 1,-25-26,24-24,-24 24</inkml:trace>
  <inkml:trace contextRef="#ctx0" brushRef="#br0">12998 12278,'0'-24,"24"48,-24 1,0 25,25-25,-25 24,25-24,-25 25,25-1,-25 1,25-1,-25 1,24 24,-24-24,25-25,-25 24,0 1,25-25,-25 24,0-24,0 0,0-50,-25 25,25-25,-25 1,25-26</inkml:trace>
  <inkml:trace contextRef="#ctx0" brushRef="#br0">12824 12675,'0'25,"25"-25,0 0,24 25,-24-25,0 0,0 0,-1 0,1 0,0 0,0 0,0 0,-1 0</inkml:trace>
  <inkml:trace contextRef="#ctx0" brushRef="#br0">13072 13618,'0'0,"0"-25,-25 0,0 0,1 25,24-24,-25 24,0 0,0 24,0-24,1 25,-1 0,0-25,0 25,0 0,1-1,-1 26,25-25,-25 0,25-1,0 26,0-25,0 0,0-1,25 1,0 25,-1-25,26 24,-25-49,0 25,24 0,-24-25,0 0,24 0,-24 0,25-25,-25 0,24 25,-24-25,0 1,0-1,24 0,-24-25</inkml:trace>
  <inkml:trace contextRef="#ctx0" brushRef="#br0">13965 12576,'0'-25,"-25"25,0 0,1 0,-1 0,25 25,0 0,-25-25,25 25,-25 24,25-24,0 25,0-26,0 26,0-25,25 0,-25-1,25 1,0 0,-1 0,1 0,0-1,0 1,24-25,-24 0,0 0,0 0,0-25,-1 25,-24-24,25-1,0-25,0 1,-25 24,25-25,-25 1,0-1,0 25,0-24,0-1,-25 0,25 26,-25-26,0 25,0 0,1 1,-1-1,0 25,25-25,-25 25,25 25,-25-25,1 25,-1-1,25 1,-25 0,0 0,25 24</inkml:trace>
  <inkml:trace contextRef="#ctx0" brushRef="#br0">14039 13320,'-24'-25,"24"50,-25-25,25 25,0 25,0-1,0 1,0-1,-25 26,25-26,0 1,0 0,0-1,0 1,0-25,0-1,0 1,0 0,0 0,25-50,-50-25,25 26,0-26</inkml:trace>
  <inkml:trace contextRef="#ctx0" brushRef="#br0">13940 13419,'0'-24,"25"-1,0 0,0 25,-1 0,1 0,0 0,25 0,-26 25,1-25,25 25,-25-25,-25 24,24 1,-24 0,25 0,-50 0,25-1,-24 1,-1 0,0 0,0 24,0-49,1 25,-1 0,0-25,0 25,0-25,1 0,-1 0,0 25,25-50,25 25,0-25,-1 25,1 0,0-25,0 25,24 0,-24-25,25 25,-25 0,24 0,-24 25,0-25,-25 25,25 0,-25 0,0-1,0 1,0 0,-25 0,25 0,-25-1,25 1,-50 0,26 25,-1-26,-25 1,25 0,-24-25,24 25,0 0,-24-25,24 0,0 0,0 0,0-25,1 0,24 0,-25-24</inkml:trace>
  <inkml:trace contextRef="#ctx0" brushRef="#br0">14908 12303,'-25'-25,"25"50,25-25,-25 25,0 0,0 0,0-1,0 26,0-25,0 24,24-24,-24 25,0 24,0-24,0 24,0-24,0-1,0 26,0-26,0 1,0 24,0-24,0 0,0-1,0 1,0 0,0-1,0 1,0-1,0 1,0-25,0 24,0 1,0-25,0 24,0 1,0-25,0 24,0 1,0 0,0-26,0 1,0 0,25 0,-25 0,0-1,0 1,0 0,0 0,0 0,0-50,0 0,0-25,0 26</inkml:trace>
  <inkml:trace contextRef="#ctx0" brushRef="#br0">20613 8384,'0'-25,"-25"50,50 0,-25 0,0-1,24 1,-24 0,0 0,25 0,-25-1,0 1,0 0,0 0,25-25,0-25,0 0,0 0,-1-24,-24 24,25-25,0 1,25-1,-50 25,24 1,1-1,0 0,-25 0,25 0,0 1,-1-1,1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6T21:55:29"/>
    </inkml:context>
    <inkml:brush xml:id="br0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2381 1240,'0'0,"0"-25,0 1,0 48,0 1,0 0,0 25,-25-1,25 1,0-1,0 26,0-26,0 26,-24-25,48-26,-24 26,0-25,0 0,0-1,-49-73,49-1,0 25</inkml:trace>
  <inkml:trace contextRef="#ctx0" brushRef="#br0">2480 1191,'0'0,"0"-25,25 0,0 25,0 0,24 0,-24-25,0 25,0 0,0 0,0 0,-1 0,1 0,0 0,0 0,-25 25,25 0,-25 0,0-1,0 1,-25 0,25 25,0-1,0 1,25 24,-25-24,0 24,0 1,24-1,-24-24,0 24,25-24,-25-25,0 24,0-24,0 0,0 0,-25-25,25-25,-24 0,-1 0,0 0,-25-24,26-1,-1 1,-25-1,25 0,0 1,-24-1,24 0,25 26,-25-1,0 0,1 0,-1 25,25-25,-25 25,25-24,25 24,0-25,-1 25,1-25,0 0,25 25,-26-25,1 25,0 0,0-24,0 24,0 24,-50 1,0 0,0 25,0-26,0 26,1-25,-26 24,25 1,0-25,-24 25,49-26,-25-24,25 25,25-25,-25-25,25 25,-1-24,26-1,-25 0,0 0,-1 0,26 0,-25 1,0-1,0 0,-1 0,-48-49,48 49</inkml:trace>
  <inkml:trace contextRef="#ctx0" brushRef="#br0">2604 1215,'0'-24,"0"48,0 1,0 0,0 25,0-1,0 1,0 24,25 1,-25-1,-25 1,25 24,0-25,0-24,0-1</inkml:trace>
  <inkml:trace contextRef="#ctx0" brushRef="#br0">3175 918,'0'0,"25"0,0 0,-1 25,1-25,0 24,0-24,0 25,-1 0,-24 0,-24 0,-1-25</inkml:trace>
  <inkml:trace contextRef="#ctx0" brushRef="#br0">3125 1091,'-24'0,"24"25,0 0,0 0,0 0,0 24,24-24,-48 25,24-26,0 26,0 0,0-26,-25 26,25-25,-25-50</inkml:trace>
  <inkml:trace contextRef="#ctx0" brushRef="#br0">3101 1389,'0'0,"0"-25,0 0,24 1,-24-1,25 0,-25 0,25 0,0 1,0 24,-1-25,1 25,0 0,0 0,0 0,-1 0,1 0,-25 25,0-1,0 1,-25 0,25 0,-24 0,-1-1,-25 26,25 0,1-26,-26 26,25-25,0-25,50 0,-25-25,25 0,0 0,0 1,-1 24,1-25,0 25,0 0,0 25,-25-1,-25-24,25 25,0 25,-25-25,25 24,-25-24,0 0,25 0,0 0,25-50,0 0,-25 0,25 0,0 0,-25 1,24-1,-24 0,25 0,-25 0,-25 25,1-24,-1 24,0 24,0 1,0 0,1 0,-1 24,-25-24,25 25,1 0,24-26,-25 26,0-25,25 0,0-1,-25 1,25 0,0-50,-25 0,25 1</inkml:trace>
  <inkml:trace contextRef="#ctx0" brushRef="#br0">3101 1587,'0'0,"24"25,1 0,25 25,-25-25,-1 24,1-24,25 25,-25-26,-1 1,26 0,-25 0,0-25,24 25,-24-25,25-25,-26 25,1-25,0 0,0 0</inkml:trace>
  <inkml:trace contextRef="#ctx0" brushRef="#br0">3671 1315,'0'24,"25"-24,-25 25,25 0,0 0,-25 0,24-1,-24 1,25 0,-25 0,0 0,25-25,-25 24,0-48,0-1</inkml:trace>
  <inkml:trace contextRef="#ctx0" brushRef="#br0">3870 1265,'0'25,"-25"-25,25 25,0 24,-25-24,25 25,-25-1,25 1,-25-25,25 24,-24 1,-1 0,0-1,-25-24,25 25,1-26,-1 1,0 0,-25-50,26 25</inkml:trace>
  <inkml:trace contextRef="#ctx0" brushRef="#br0">3522 1513,'25'25,"-25"0,25-1,0 1,-1 25,1-25,25 24,-25-24,0 0,24 0,-24 0,25-1,-1 1,1-25,-25 0,24 0,1 0</inkml:trace>
  <inkml:trace contextRef="#ctx0" brushRef="#br0">4167 1315,'25'0,"0"0,0 0,-1 0,-24 24,25-24,0 25,0 0,-50 0,25 0,-25-25</inkml:trace>
  <inkml:trace contextRef="#ctx0" brushRef="#br0">4167 1538,'0'25,"0"-1,0 1,0 0,25 0,-25 0,0 0,0 24,25 1,-25-25,0-1,0 26,0-25,0 0,0-50,0-25,25 25,-25-24,0-1,24 1,-24-1</inkml:trace>
  <inkml:trace contextRef="#ctx0" brushRef="#br0">4415 1240,'25'-25,"0"25,0 0,-1 0,1 0,0 0,25 0,-26 0,1 0,0 0,0 0,0 0,-1 25,-48-25,24 25,-25-25,0 0,0 25</inkml:trace>
  <inkml:trace contextRef="#ctx0" brushRef="#br0">4589 1315,'0'0,"0"24,0 1,0 0,0 25,0-26,0 26,0 0,0-1,0 1,0 0,0-1,0 1,-25-25,50-25,-25-25,25 0,-25 0,24 0,1-24,0 24,-25 0,25 0,0 25,-1-25,1 1,-50 24,1 0,-1 0</inkml:trace>
  <inkml:trace contextRef="#ctx0" brushRef="#br0">4465 1414,'0'25,"0"-1,0 1,0 0,0 25,0-1,0-24,0 25,0-1,0 1,0-25,0 24,0 1,-25-25,25 0</inkml:trace>
  <inkml:trace contextRef="#ctx0" brushRef="#br0">4366 1885,'24'25,"1"-25,0 0,0 0,0 0,24-25,1 25,-25 0,24-25,-24 25,25 0,-26 0,26 0,-25 0,0 25,0-25,-1 0,-24 25,-24-25,-1 0,0 0</inkml:trace>
  <inkml:trace contextRef="#ctx0" brushRef="#br0">5854 1141,'0'-25,"0"0,-25 25,0 0,0 0,1 25,24 0,-25 0,0 0,0 24,0 1,1-1,-1 26,0-26,25 26,-25-1,25 1,0-1,0 1,0-1,0 0,25 1,-25-1,25-24,-25 24,25-24,-1-1,1 1,-25 0,25-1,0-24,0 0</inkml:trace>
  <inkml:trace contextRef="#ctx0" brushRef="#br0">6623 1017,'0'0,"0"-25,0 0,0 1,-25 24,0 24,25 1,0 0,-25 0,25 24,-24 1,-1 24,0-24,0 0,0 24,1-24,-1-1,0 1,0-25,25 24,-25-24,25 0,0 0,25-50,-25-25,25 25,-25-24,25-1</inkml:trace>
  <inkml:trace contextRef="#ctx0" brushRef="#br0">6598 1017,'0'-25,"25"25,-25-25,0 1,-25 24,50 0,-25 24,0 1,0 25,25-25,-25-1,0 26,0 0,24-1,-24 1,0-1,25 1,-25 0,0-26,0 26,0-25,25 0,-25-1,0 1,0 0,-25-25,25-25,-25 25,25-25</inkml:trace>
  <inkml:trace contextRef="#ctx0" brushRef="#br0">6449 1364,'-25'0,"50"0,0 0,0 0,24 0,-24 0,25-25,-25 25,-1 0,26 0,-25 0,0 0,-1 0</inkml:trace>
  <inkml:trace contextRef="#ctx0" brushRef="#br0">7888 1166,'25'-25,"-50"0,25 0,0 1,-25 24,0-25,0 25,1 25,-1-25,0 24,0 1,0 0,1 25,-1-26,25 1,-25 0,25 0,0 24,0 1,0-25,0 0,25 24,0-24,-1 0,1-25,0 25,0-1,24-24,-24 0,25 0,-25-24,-1 24,26-25,-25 25,0-25,0 25,-1-25,-24 0,-24-24</inkml:trace>
  <inkml:trace contextRef="#ctx0" brushRef="#br0">6524 2232,'0'0,"-25"0,0 0,0 0,0 25,1 0,-1 0,0 24,25-24,0 0,0 25,0-26,0 26,0-25,25 0,0-1,-1-24,1 0,0 25,0-50,24 25,-24 0,0-24,0-1,-25 0,25 0,-1-24,-24 24,25-25,-25 25,0 1,0-1,0-25,0 25,-25 1,25-1,-24 0,-1 0,0 25,0 0,0 0,1 25,24 0,-25 24,25-24,0 0,25 0,-25 0</inkml:trace>
  <inkml:trace contextRef="#ctx0" brushRef="#br0">7764 2034,'-25'0,"25"25,0 0,0 24,0-24,0 49,-25-24,25 0,0-1,0 26,0-51,0 26,0 0,0-26,0 1,0-50,0-24,25 24,-25-25</inkml:trace>
  <inkml:trace contextRef="#ctx0" brushRef="#br0">7764 2108,'0'0,"0"-24,0-1,25 0,-25 0,24 25,-24-25,25 25,0 0,0 0,0 25,-1-25,1 0,0 25,-25 0,25-25,0 25,-25-1,0 1,0 0,-25 0,25 0,-25-1,0 1,0 0,-24 0,24 0,0-25,0 24,1-24,-1 0,0 0,50-24,0-1,-1 0,26 25,-25-25,0 25,24-25,-24 25,25 25,-25-25,-1 0,1 25,0 0,0 0,0-25,-25 24,0 1,0 0,0 0,-25 0,25-1,-25 1,-25 0,26 0,-1 0,-25-1,25 1,-24 0,24-25,-25 0,25 0,1-25</inkml:trace>
  <inkml:trace contextRef="#ctx0" brushRef="#br0">8409 1240,'0'-25,"25"25,-1 25,1 0,0 0,0 24,0 1,-1 0,1 24,0-24,0 24,0-24,-25 24,0 1,24-1,-48 0,24 1,0-1,-25 25,-25-24,25-1,-24 1,24-1,-25 0,26-24,-26 0,25-25</inkml:trace>
  <inkml:trace contextRef="#ctx0" brushRef="#br0">8880 1389,'0'-25,"0"0,25 25,0 0,-1-24,1 24,0 0,0 0,0-25,0 25,-1 0,1 0,0 0,-25 25,-74-75</inkml:trace>
  <inkml:trace contextRef="#ctx0" brushRef="#br0">9252 1067,'0'-25,"0"0,0 0,0 50,0 0,0 0,0-1,0 1,0 0,0 0,0 0,0-1,0 26,0-25,25 24,-50 1,25-25,0 24,0 1,0 0,0-1,0-24,-25 25</inkml:trace>
  <inkml:trace contextRef="#ctx0" brushRef="#br0">9723 1786,'-24'0,"-1"0,50 0,-1 0,1 0,0 0,25 0,-26 0,1 0,25 0,-25-25,-1 25,1 0,0 0,-25-25,25 25,-25 25,-25-25,0 25,0-25,1 0</inkml:trace>
  <inkml:trace contextRef="#ctx0" brushRef="#br0">9649 1960,'0'0,"-25"0,50 0,0 0,0-25,24 25,-24 0,25-25,-26 25,26 0,-25 0,24-25,-24 25,0 0,0 0,0 0,0 0,-1 0,1 0,-99-25,49 25</inkml:trace>
  <inkml:trace contextRef="#ctx0" brushRef="#br0">11261 1166,'-24'0,"24"-25,-25 25,0 0,0 0,25 25,-25-25,25 25,-25-1,1 1,-1 25,0-1,0 1,0 24,1 1,-1-1,0 1,0-1,25 25,-25-24,25 24,0-25,0 1,0 24,25-25,-25 1,25-1,0-24,-25 24,25-24,-1 0,1-26,0 26,0-25,0 0,-1-25</inkml:trace>
  <inkml:trace contextRef="#ctx0" brushRef="#br0">11807 1215,'-25'-24,"25"-1,-25 25,25 25,0-1,-24 1,24 0,-25 25,0-1,25 26,-25-26,0 1,1-1,24 1,-25-25,25 25,-25-1,25-24,0 0,0 0,0-1,0-48,0-1,25 0</inkml:trace>
  <inkml:trace contextRef="#ctx0" brushRef="#br0">11807 1166,'0'-25,"0"50,25 0,-25-1,0 1,25 0,-25 25,0-1,24 1,-24-1,25 1,-25 0,0-1,25 1,-25-25,0 24,0-24,0 25,0-25,0-1,0 1,-25-25,0-25</inkml:trace>
  <inkml:trace contextRef="#ctx0" brushRef="#br0">11633 1538,'0'0,"25"0,0-25,0 25,24 0,-24 0,0-25,25 25,-26 0,1-25,0 25</inkml:trace>
  <inkml:trace contextRef="#ctx0" brushRef="#br0">12005 1141,'-24'0,"48"-25,1 25,0 0,0 0,0 0,24 0,-24 0,0 0,0 0</inkml:trace>
  <inkml:trace contextRef="#ctx0" brushRef="#br0">12328 918,'-25'-25,"25"0,0 50,0 0,0 0,0-1,0 26,0 0,0-26,0 26,0 0,0-1,0-24,0 25,0-1,-25 1,25-1,0-24,0 25</inkml:trace>
  <inkml:trace contextRef="#ctx0" brushRef="#br0">13221 1587,'-25'0,"0"-24,0 24,50 0,0 0,0 0,0 0,24 0,1 0,0 0,-26 0,26 0,0-25,-1 25,-24 0,0 0,0 0,-1 0,1 0,-50 0,1 0,-1 0</inkml:trace>
  <inkml:trace contextRef="#ctx0" brushRef="#br0">14139 1240,'-25'-25,"25"1,-25 48,25 1,0 0,-25 25,0-1,1 26,-1-1,0-24,0-1,0 26,1-26,-1 1,0 0,25-26,0 26,0-25,0-50,0 0,25 0</inkml:trace>
  <inkml:trace contextRef="#ctx0" brushRef="#br0">14139 1191,'0'-25,"0"50,0-1,24-24,-24 50,25-25,-25 24,0-24,25 50,-25-26,25 1,-25 24,0-24,0 24,0-24,25 0,-25-1,0-24,0 25,0-26,0 1,0 0,-25-25,0-25,25 0,-25 1</inkml:trace>
  <inkml:trace contextRef="#ctx0" brushRef="#br0">13940 1662,'0'0,"0"-25,25 25,0 0,0 0,-1 0,26-25,-25 25,24 0,-24-25,0 25,0-24,0-1</inkml:trace>
  <inkml:trace contextRef="#ctx0" brushRef="#br0">14238 1215,'0'0,"0"-24,25-1,-1 25,1 0,0 0,0 0,0 0,0 0,-1 0,1 0,0 25</inkml:trace>
  <inkml:trace contextRef="#ctx0" brushRef="#br0">14585 967,'-25'-24,"1"-1,24 50,0-1,0 1,0 0,0 25,0-26,0 26,0 0,0-1,-25 1,25-25,0 24,-25-24,25 25</inkml:trace>
  <inkml:trace contextRef="#ctx0" brushRef="#br0">14858 1290,'0'0,"-25"-25,0 0,1 25,-1 0,25 25,-25-25,0 25,0 24,25 1,-24 0,-1-1,25 1,0-1,-25 1,50 0,-25-25,0-1,25 26,-1-25,1-25,0 0,25 0,-26 0,1-25,25 0,-25 0,-1 1,1-1,25 0</inkml:trace>
  <inkml:trace contextRef="#ctx0" brushRef="#br0">15131 1215,'-25'-24,"0"24,0 0,25 24,-24 1,24 0,0 0,0 24,0 1,-25 24,25-24,0 0,0 24,0-24,-25 24,25-24,0-1,0-24,0 0,0-50,0 0,25-24,-25 24,0-25,0 1,25-1,-25-24,24 24,-24 0,0 1,25-1,-25 1,25 24,0 25,0 0,-1 25,1-1,-25 1,0 0,25 0,-25 0,-25 24,25-24,-25 0,25 0,-24-1,-1 1,0 0,0 0,0 0,1-25,-1 25,0-25,25-25,0 0,25 0,0 0,-1 25,1-25,0 25,0 0,0-24,-1 48,1-24,0 0,0 25,-25 0,25-25,-25 25,0 0,0 0,0-1,-25 1,25 0,-25 0,25 0,-25-1,0-24,1 25,-1 0,0-25,0 0,0 0,1 0,-1 0,0-25,25 0,-25 1,25-1</inkml:trace>
  <inkml:trace contextRef="#ctx0" brushRef="#br0">15379 1166,'0'-25,"25"25,0 0,-1 0,1 0,0 0,0 0,0 0,-1 0,1 0,0 0,-25 25</inkml:trace>
  <inkml:trace contextRef="#ctx0" brushRef="#br0">15801 918,'0'-25,"-25"0,25 50,0 0,0 0,0 24,0-24,0 25,0-1,-25 26,25-26,0 1,0 24,0-24,0-1,0 1,-25 0,25-1,-25-24</inkml:trace>
  <inkml:trace contextRef="#ctx0" brushRef="#br0">11609 2431,'0'-25,"-25"0,0 25,25 25,-25 0,25 0,-25 24,25-24,0 25,0-1,0 1,0 0,25-1,0-24,-25 25,25-26,0 1,-1-25,1 0,0 0,0 0,0-25,-1 1,1-1,0 0,0 0,0-24,-25-1,24 25,1-25,-25 1,0 24,25-25,-25 26,0-26,-25 25,25 0,-25 1,1-1,-1 25,0 0,0 25,0-1,1 1,-1 25,0-25,25-1,0 1</inkml:trace>
  <inkml:trace contextRef="#ctx0" brushRef="#br0">14436 2480,'0'0,"-24"-24,-1-1,0 50,25 24,0 1,0-1,-25 26,25-1,0-24,0 24,0-24,0 24,0-24,-25-25,25 24,0-24,0-50,25 1,-25-1,0-25</inkml:trace>
  <inkml:trace contextRef="#ctx0" brushRef="#br0">14412 2580,'0'0,"0"-25,0-25,0 25,24 25,1 0,0 0,0 25,0-25,-1 25,1 0,-25 0,25-25,-25 24,0 1,0 0,0 0,-25 0,25 0,-25-1,1 1,-1 0,0-25,0 25,0 0,1-25,-1 0,0 0,25-25,25 0,0 25,-1-25,1 25,0-25,0 25,24 0,-24 0,0 25,0 0,0-25,-1 25,1 0,-25-1,0 1,0 0,0 0,-25 0,25-1,-24 1,-1 0,0 0,0-25,0 25,-24-1,24-24,0 0,-24 0,24 0,0-24,0-1,25-25,0 25</inkml:trace>
  <inkml:trace contextRef="#ctx0" brushRef="#br0">14784 2406,'24'0,"1"0,0 0,0 0,0 0,-1 0,1 0,0 0,0 0,0 0,-1 0,1 0</inkml:trace>
  <inkml:trace contextRef="#ctx0" brushRef="#br0">15131 2208,'-25'-25,"0"25,25 25,0-1,0 1,0 25,0-1,0 1,-25 0,25 24,25-24,-25-1,0 1,0 0,25-1,-25-24</inkml:trace>
  <inkml:trace contextRef="#ctx0" brushRef="#br0">16098 1141,'0'-25,"-25"0,50 25,0 25,-25 0,25 0,-25 0,25 24,-1 1,-24-1,25 1,0 24,-25 1,25-1,-25-24,25 24,-25 26,0-26,24 0,-24 1,0-26,-24 26,24-1,-25-24,25-1,-25 26,0-26,0 1,1 24,-26-24,25 0,0-1,1 1,-26 0,25-26,25 1,-25 0</inkml:trace>
  <inkml:trace contextRef="#ctx0" brushRef="#br0">16545 2604,'25'0,"-50"0</inkml:trace>
  <inkml:trace contextRef="#ctx0" brushRef="#br0">3051 4043,'0'0,"25"25,0-25,-25 25,24-25,1 0,-25 25,25-25,-25 24,25-24,0 25,-50 0,25 0</inkml:trace>
  <inkml:trace contextRef="#ctx0" brushRef="#br0">2952 4440,'-25'0,"50"0,0-25,-1 25,1-25,0 25,0-24,0 24,-1 0,1-25,0 25,-25 25,25-1,-25 1,0 25,-25-1,25 1,-25 0,25 24,-25-24,25-1,-24 1,24-25,0 0,0-1,24-73,-24 24,25 0,-25-25,25 1,0-1,0 1,-25 24,24-25,-24-24,25 24,-25 1</inkml:trace>
  <inkml:trace contextRef="#ctx0" brushRef="#br0">3349 3845,'0'25,"0"-1,0 1,0 25,0-1,0 1,0 0,0-1,0 1,0-25,0 24,0 1,0-25,0-50,24 0,-24-25,0 1,25-1,-25 1,0-1,25 0,-25 1,25-1,-25 25,25 1,-25-1,24 25,1 25,-25-1,25 1,-25 0,0 0,0 24,0 1,0-25,0 24,0-24,0 0,0 0,25-25,0 0,-1-25,1 25,0-25,0 0,0 25,-25-24,25 24,-50 0,0 24</inkml:trace>
  <inkml:trace contextRef="#ctx0" brushRef="#br0">3349 4539,'-25'0,"50"0,-25-25,24 1,1-1,0 0,0 25,0-25,-1 0,1 25,0 0,0 25,-25 0,0 0,0 0,0-1,-25 1,0 25,25-25,-25-1,1 26,-1 0,0-26,0 1,-24 0,49 0,-25-25,0 0,0 0,-24-75,49 51,-25-26</inkml:trace>
  <inkml:trace contextRef="#ctx0" brushRef="#br0">3299 4465,'25'0,"-25"25,25-1,-25 1,24 0,-24 0,25 0,0-1,0 26,-25-25,25 0,-1-1,1 1,0 0,25 0,-26-25,1 25,0-25,25 0,-25 25,-1-50,1 25,0 0,0-25</inkml:trace>
  <inkml:trace contextRef="#ctx0" brushRef="#br0">4093 4192,'25'0,"-1"25,1-50,0 25,0 0,0 0,24 0,-24-25,25 25,-26-25,1 25,0-24,0 24,0 0,-25-25,-25 50,0-25,0 24,0-24,1 0</inkml:trace>
  <inkml:trace contextRef="#ctx0" brushRef="#br0">4266 4018,'0'0,"0"-24,25-1,-25 50,0-1,25 1,-25 25,0-25,0 24,0 1,0-1,-25 1,25 0,0-1,-25-24,25 0,0 0,0-1,25-48,0 24,-25-25,25 25,0-25,-1 0,1 25,0-25,0 25,0 0,-1 0,1 0,-25 25,0 0,25 0,-25 24,0-24,0 0,0 0,-25 24,25-24,-25 0,25 0,0 0,-24-1,24 1,-25-25,25 25,-25-25,25 25,-25-25,0 0,1 0,-1-25,0 25,0-25,-24 0,24 1,0-1,0 0,0 25,1-25,-1 25,0-25,0 25,50 0,0 0,0 0,-1 0,1-24,0 24,25-25,-26 25,26 0,-25-25,24 25,-24 0,0 0,0 0,0 0,-1 0,1 0</inkml:trace>
  <inkml:trace contextRef="#ctx0" brushRef="#br0">5159 3944,'0'-25,"-24"25,-1 0,25 25,-25 0,0 0,25 24,-25 1,1 24,24 1,-25 24,0 0,25-25,0 26,0-26,0 25,0-24,25-1,-25-24,25 24,-1-24,1-1,0-24,0 0,0 0,-1-25,1 0,0 0</inkml:trace>
  <inkml:trace contextRef="#ctx0" brushRef="#br0">5779 3696,'25'-25,"-25"0,-25 25,25 25,-24 0,-1 25,25-1,-25 1,0 24,0-24,1 24,24-24,-25-1,25 1,-25 0,25-1,-25-24,25 25,0-26,25-48,-75-26,50 25,0 0</inkml:trace>
  <inkml:trace contextRef="#ctx0" brushRef="#br0">5804 3696,'0'-25,"25"50,-25 0,25 0,-25 24,25-24,-25 25,25-1,-25 1,0-1,24 1,-24 0,25-1,-25 1,0-25,0-1,25 1,-25 0,0 0,0 0,-25-25,25-25,-25 0,1 0</inkml:trace>
  <inkml:trace contextRef="#ctx0" brushRef="#br0">5680 4118,'0'-25,"25"0,0 25,24 0,-24-25,0 25,25 0,-25 0,24 0,-24 0,0-25</inkml:trace>
  <inkml:trace contextRef="#ctx0" brushRef="#br0">7045 3770,'0'0,"0"-24,-25-1,25 0,-25 25,0 0,0 0,1 25,24 0,-50-1,25 26,0 0,25-26,-25 26,25 0,-24-1,24 1,0-1,24-24,-24 0,25 0,0 0,0-1,0-24,0 25,-1-25,1 0,0 0,0 0,0 0,-1 0,1 0,-25-25</inkml:trace>
  <inkml:trace contextRef="#ctx0" brushRef="#br0">5556 4986,'-25'0,"25"25,0-1,0 1,0 25,0-25,0 24,0-24,0 25,25-26,-25 1,25-25,0 25,0-25,-1 0,1 0,0-25,0 0,0 1,-1-1,-24-25,25 25,0-24,-25 24,25-25,-25 26,0-1,0 0,-25 0,25 0,-25 1,0-1,1 25,-1 0,0 25,0-1,25 1,-25 25,25-25,0-1,25 1,0 0</inkml:trace>
  <inkml:trace contextRef="#ctx0" brushRef="#br0">6846 4738,'-25'-25,"25"50,0-1,0 26,0 0,-25 24,25-24,0 24,0-24,0 24,0-24,-24-25,24 24,0-24,0 0,0 0,24-50,-24 0,0 0,25-24,-25-1,0 0</inkml:trace>
  <inkml:trace contextRef="#ctx0" brushRef="#br0">6846 4862,'0'0,"0"-25,0 0,25 0,-25 0,25 25,0 0,-1 0,1 0,0 25,0-25,0 25,-1-25,-24 25,25-25,-25 25,0 0,0-1,-25 1,1 0,-1 0,0 0,0-1,-24 1,24 0,0 0,0-25,0 0,0 0,50-25,0 0,25 25,-25-25,-1 25,26-24,-25 24,24 0,-24 0,0 0,0 24,0-24,-1 25,1 0,-25 0,0 0,0-1,0 1,-25 25,25-25,-24-1,-1 26,0-25,-25 0,26-1,-1 1,-25 0,25-25,1 0,24-25,-25 25,0-49</inkml:trace>
  <inkml:trace contextRef="#ctx0" brushRef="#br0">7516 3820,'25'25,"-1"24,1-24,0 25,0-1,-25 26,25-26,-1 1,1 24,-25-24,25 24,-25 1,0-26,0 26,0-1,-25 1,25-1,-25 1,1-1,-1-24,0 24,-25-24,26 24,-1-24,-25-26</inkml:trace>
  <inkml:trace contextRef="#ctx0" brushRef="#br0">4242 3944,'-25'-25,"25"50,25-25,-25 25,24 0,1-1,-25 1,25 0,0 0,0 24,-1-24,-24 25,25-25,0 24,0 1,0-1,-1 1,-24-25,25 0,-25 24,25-24,-25 0,0 0,25-1,-25 1,0-50,-25 1,25-1,-25 25</inkml:trace>
  <inkml:trace contextRef="#ctx0" brushRef="#br0">4167 4291,'-25'0,"50"0,-25 25,25 0,0 0,0 49,-1-24,26-1,-25-24,0 25,-1-26,1 1,-25 0,25 0,0 0,0-1,-25 1,24-25,1 25</inkml:trace>
  <inkml:trace contextRef="#ctx0" brushRef="#br0">7888 3820,'-25'0,"50"0,0 0,-1 0,1 0,0 0,0 0,0 0,0 0,-1 0,1 0,0 0,-25-25,0 50,-25-25</inkml:trace>
  <inkml:trace contextRef="#ctx0" brushRef="#br0">8210 3572,'0'25,"0"-1,0 1,0 0,0 0,0 25,0-26,0 26,0 0,0 24,0-24,-49-26,49 51</inkml:trace>
  <inkml:trace contextRef="#ctx0" brushRef="#br0">8731 4192,'-25'-25,"50"50,-25 0,25 0,0-1,0 1,-25 0,24 0,-24 0,25-1,0 1,-25 0,25 0</inkml:trace>
  <inkml:trace contextRef="#ctx0" brushRef="#br0">9029 3994,'0'24,"0"1,0 0,0 0,0 24,-25 1,25 0,-25-1,0 26,25-26,-24 1,-1 24,0-24,0-1,0 1,1 0,-1-1,0 1,25 0,-25-26,25 1,0 0,-25-25</inkml:trace>
  <inkml:trace contextRef="#ctx0" brushRef="#br0">8607 4589,'25'-25,"0"25,0-25,24 25,1-25,-25 25,24-24,1-1,-1 25,1-25,-25 25,25 0,-26 0,26 0,-25 0,0 0,-1 25,1 0,-25-1,0 1,0 0,-25 0,25 0,-24 24,24 1,-25-25,0 24,25 1,-25 0,25-26,-25 26,1-25,24 0,-25-1,25 1,0 0,-25-25,0 25,0-25,0-25,1 25,-1-25,0 0</inkml:trace>
  <inkml:trace contextRef="#ctx0" brushRef="#br0">8880 4638,'25'25,"0"-25,-25 25,24 0,1-25,0 25,0-1,0-24,0 0,-25 25</inkml:trace>
  <inkml:trace contextRef="#ctx0" brushRef="#br0">10294 3944,'-25'-25,"0"25,1 25,24 0,-25 0,0 24,25-24,-25 25,0-1,1 1,-1-1,25 1,-25 0,25 24,-25 0,25-24,0 24,-25 1,25-1,25-24,-25 24,0 1,25-26,-25 26,25-26,0 1,-25 0,24-1,1-24,0 0,0 0,-25-1,25 1,-1 0</inkml:trace>
  <inkml:trace contextRef="#ctx0" brushRef="#br0">10815 3770,'0'-24,"-25"24,25 24,0 1,0 25,0-25,0 24,-25 1,25-25,0 24,0 1,-25-25,25 24,0-24,0 25,-24-26,24 1,0 0,0 0,-25 0,25-1,0-48,0-1</inkml:trace>
  <inkml:trace contextRef="#ctx0" brushRef="#br0">10765 3746,'25'0,"0"24,-25 1,25-25,-25 25,0 0,24 0,-24-1,25 1,-25 0,25 25,-25-26,25 26,-25-25,25 0,-25-1,24-24,-24 25,25-25,0 0,0-25,0 1,-25-1,24-25,1 25,0-24,0 24,0-25,-25 26,25-1,-1-25,-24 25,25 1,-25-1,25 0,-25 50,-25 0,25-1,0 1,0 0,0 25,-25-1,25-24,0 25,0-1,0 1,0-1,0 1,0-25,0 0,0-1,0 1,0 0,0 0,0 0,-24-75,-1 25</inkml:trace>
  <inkml:trace contextRef="#ctx0" brushRef="#br0">12303 3746,'-25'0,"25"24,-24 1,24 25,0-1,-25 1,0 0,25-1,-25 1,25-1,-25 1,25 0,-25-1,25-24,0 0,-24 24,24-24,24-25,-24-25,0 1,0-26</inkml:trace>
  <inkml:trace contextRef="#ctx0" brushRef="#br0">12254 3696,'0'25,"0"0,24-1,-24 1,0 0,25 0,0 0,-25-1,25 26,0 0,-1-26,1 26,-25-25,25 24,0-24,-25 0,25 25,-25-26,24 1,-24 0,0 0,0-50,0 0,0-24,0 24,0 0</inkml:trace>
  <inkml:trace contextRef="#ctx0" brushRef="#br0">12700 3721,'0'25,"-25"-1,25 26,-25-25,25 24,-24 1,24 24,-25-49,25 25,0-1,-25-24,25 25,-25-25,25 24,0-24,0 0,0 0,-25-25</inkml:trace>
  <inkml:trace contextRef="#ctx0" brushRef="#br0">10790 4837,'-25'0,"50"0,0 0,0 25,24-50,-24 25,25 0,-1 0,-24 0,25-25,-26 25,1 0,0 0,-25-25,25 25,-50 25,0-25,0 0,1 25,-1-25,0 0,0 25</inkml:trace>
  <inkml:trace contextRef="#ctx0" brushRef="#br0">10889 4862,'-25'0,"25"25,0-1,0 26,0 0,-24-1,24 1,0-1,0 1,-25 0,25-1,0 1,-25-1,25 1,0 0,0-26,0 1,0 0,0 0,0 0,0-50,0 0</inkml:trace>
  <inkml:trace contextRef="#ctx0" brushRef="#br0">10840 5209,'24'0,"1"0,25 0,-25 25,24-25,-24 0,0 0,24 0,-24 0,0 0,0 0,0 0,-25-25</inkml:trace>
  <inkml:trace contextRef="#ctx0" brushRef="#br0">12402 4887,'0'-25,"-24"0,-1 25,0 0,25 25,-25-25,0 25,1-1,-26 26,25 0,0-26,-24 26,49 0,-25-26,25 26,0-25,0 24,25-24,-1 25,1-25,0-1,0 1,0-25,0 25,-1-25,1 0,0 0,0 0,0-25,-1 25,-24-25,25 1,-25-1,0 0</inkml:trace>
  <inkml:trace contextRef="#ctx0" brushRef="#br0">12254 5184,'24'0,"1"0,0 0,0 0,24 0,1-25,0 25,-1 0,-24 0,25-24,-26 24,1 0,0 0,0 0,-50 24,0 1,0-25,1 25</inkml:trace>
  <inkml:trace contextRef="#ctx0" brushRef="#br0">12502 5184,'0'25,"0"0,0 24,0-24,0 0,0 25,0-26,0 26,0-25,0 24,0-24,0 0,0 0,0 0</inkml:trace>
  <inkml:trace contextRef="#ctx0" brushRef="#br0">13047 3820,'-25'-25,"25"0,25 25,-25 25,25 0,-25 0,25 0,-25 24,25-24,-25 25,24-1,1 26,-25-26,25 26,-25-26,25 26,-25-1,0 0,0-24,0 24,0 1,0-1,-25-24,25 24,-25 1,25-26,-25 1,1 0,24-1,-25 1,0-1,0 1,0 0,1-26,24 26,-25-25,0 0,0-25,0 0,1-25</inkml:trace>
  <inkml:trace contextRef="#ctx0" brushRef="#br0">13395 5135,'24'0,"-24"24,-24-24,-26-24</inkml:trace>
  <inkml:trace contextRef="#ctx0" brushRef="#br0">14213 4217,'25'0,"0"25,-1-25,1 0,0 0,0 0,0 0,0 0,-1 0,1 0,-25-25,0 50,-25-25,1 24,24 1,-25-25,-25 25</inkml:trace>
  <inkml:trace contextRef="#ctx0" brushRef="#br0">14089 4490,'0'0,"-25"0,0 24,-24-24,49 25,-25-25,50 0,0 0,-1 0,26 0,0 0,-1 0,1-25,-1 25,26 0,-25-24,-1 24,-24 0,25 0,-26-25,1 25,0 0,0 0,-50 25,0-25,0 0,1 0,-1 0,-25 0,25 0,1 0</inkml:trace>
  <inkml:trace contextRef="#ctx0" brushRef="#br0">14337 4465,'0'0,"0"-25,0 0,0 0,25 50,-25 0,25 0,-25 24,0 1,25 0,-25-1,0 1,0 24,-25-24,25 24,0-24,-25 0,25-1,-25-24,25 0,-25 0,25-1,-25-24,25-24,-24-1,24 0,0-25</inkml:trace>
  <inkml:trace contextRef="#ctx0" brushRef="#br0">14932 3944,'-24'25,"48"-25,-24 25,0 24,25 1,-25-1,25 1,-25 0,0-1,0 1,0-1,0-24,0 25,0-25,0-50,0 0,0 0</inkml:trace>
  <inkml:trace contextRef="#ctx0" brushRef="#br0">15081 3969,'0'-25,"25"25,0 0,0 0,-25 25,24-25,-24 25,0-1,0 1,0 0,0 25,0-26,0 26,0-25,0 24,0-24,0 0,0 0,-24 24,24-24,0 0,-25-50</inkml:trace>
  <inkml:trace contextRef="#ctx0" brushRef="#br0">15007 4217,'25'-25,"-1"25,1 0,0 0,0 0,0 0,-25 25,-25-25,25 25</inkml:trace>
  <inkml:trace contextRef="#ctx0" brushRef="#br0">15007 4341,'-25'0,"50"0,0 0,-1 0,1 0,0-25,0 25,0 0,-1-25</inkml:trace>
  <inkml:trace contextRef="#ctx0" brushRef="#br0">14808 4614,'25'0,"0"0,0-25,0 25,24-25,1 0,-25 0,24 1,1 24,-1-25,-24 25,25-25,-25 25,-1 0,-48 25,-1-25,0 25,0-1,0 1,1-25,-1 25,25 0,0 0,-25-1,25 1,0 0,-25 0,25 0,0-1,0 1,25-50,0 25,0-24,-25-1,24 25,1-25,0 0,0 0,0 1,-50-1,0 25,0 0,0 0</inkml:trace>
  <inkml:trace contextRef="#ctx0" brushRef="#br0">15056 4564,'0'0,"-49"0,24 25,0-25,0 25,1-25,24 24,-25 1,25 0,-25 25,25-26,-25 1,25 25,-25-25,1 0,24 24,-25-24,25 0,-25 0,0-25,25 24,-49-73</inkml:trace>
  <inkml:trace contextRef="#ctx0" brushRef="#br0">14833 4688,'25'25,"0"-25,-25 25,25-1,-1 1,1 0,0 0,25 0,-26 0,26-1,-25 1,24 0,-24 0,25-25,-25 25,-1-25,26 24,-25-24,0 0,0 0,-1 0,-24-24</inkml:trace>
  <inkml:trace contextRef="#ctx0" brushRef="#br0">16321 3944,'0'-25,"0"0,-24 1,24 48,-25-24,25 25,-25 0,0 0,0 0,1 24,-1 26,0-26,0 1,0 24,1-24,-1 24,0 1,25-1,-25 0,25 1,0-1,0 1,0-1,0 1,25-26,-25 26,25-1,0-24,-1 24,1-24,0-26,0 26,0 0,-1-26,1 1,0 0,-25 0,0 0</inkml:trace>
  <inkml:trace contextRef="#ctx0" brushRef="#br0">16917 3770,'-25'-24,"0"24,25 24,-25 1,1 25,-1-1,0 1,0 24,0-24,1 0,-1-26,0 26,0 0,0-1,25 1,-24-25,24 24,0-24,0 0,-25-25,50 25,-25-75,0 25</inkml:trace>
  <inkml:trace contextRef="#ctx0" brushRef="#br0">16892 3721,'0'-25,"0"50,0 0,0-1,25 1,-25 25,25-1,-25 1,0 0,24-1,-24 1,0-1,25 1,-25 0,0-1,0-24,0 0,0 0,25-1,-25 1,0 0,-25-25,-49-74</inkml:trace>
  <inkml:trace contextRef="#ctx0" brushRef="#br0">16743 4093,'25'0,"25"0,-26 0,1 0,0 0,25 0,-26 0,1 0,0 0,0 0</inkml:trace>
  <inkml:trace contextRef="#ctx0" brushRef="#br0">18008 3870,'0'0,"0"-25,0 0,-25 25,25-25,0 0,-24 25,-1 0,0 0,0 25,0-25,1 25,-1 25,0-26,0 26,-24 0,49-1,-25 1,25-1,0-24,0 0,0 0,25 24,-25-24,24 0,26 0,-25-25,24 25,-24-25,25 0,-25 0,24 0,-24 0,25-25,-26 25,1 0,0-25,-25 0,-25 25</inkml:trace>
  <inkml:trace contextRef="#ctx0" brushRef="#br0">16718 5085,'-24'0,"24"-25,-25 25,0 25,0 0,0 0,1 24,-1-24,0 25,25-1,-25-24,25 0,0 24,0-24,25 0,-25 0,25 0,-25-1,49-24,-24 25,0-25,0 0,0 0,-1-25,26 25,-25-24,0-1,-25-25,24 25,1-24,-25 24,25-25,-25 26,0-26,0 25,0-24,0 24,-25-25,25 25,-25 1,1 24,-1 0,0 0,0 0,25 24,-25 1,25 25,0-25,0-1</inkml:trace>
  <inkml:trace contextRef="#ctx0" brushRef="#br0">17810 4887,'-25'0,"25"24,-25-24,25 25,0 0,0 0,0 24,-25 1,25 0,0-1,0 26,0-26,-24 1,24-1,0-24,0 25,0-25,0-1,24 1,-24-50,0 1,0-26,0 0,25 26</inkml:trace>
  <inkml:trace contextRef="#ctx0" brushRef="#br0">17785 4986,'0'0,"0"-25,0 0,25 0,0 25,-1 0,1 0,0 25,0-25,24 25,-24-25,-25 25,25 0,0-1,-25 1,0 0,-25 0,0 0,25-1,-49 1,24 0,0 0,0 0,-24-1,24-24,0 0,0 25,0-25,25-25,25 25,0-24,25 24,-26-25,26 0,0 25,-26 0,26 0,-25 25,0-25,24 25,-24-1,0 1,-25 0,25 0,-25 0,0 24,0-24,-25 25,0-26,0 1,0 25,1-25,-26-1,25 1,-24 0,24-25,-25 0,25 0</inkml:trace>
  <inkml:trace contextRef="#ctx0" brushRef="#br0">18504 3870,'25'0,"-25"24,25 1,0 0,0 25,-1-1,1 1,0 24,0 1,0 24,-1-25,1 1,0 24,0 0,0-25,-25 26,0-26,0 1,0-1,-25-24,0 24,0-24,0 24,1-24,-1-1,0 1,-25-1,26-24,-1 0,0-25</inkml:trace>
  <inkml:trace contextRef="#ctx0" brushRef="#br0">19372 4043,'-24'-25,"-1"1,0 48,0-24,25 25,-49 0,24 25,0-26,0 51,0-26,1 26,-1-1,0 25,0-24,0 24,1-25,24 26,-25-1,25-25,0 26,25-26,-25-24,0 24,24-24,1-1,0 26,-25-26,25 1,0-25,-1 24,-24-24,25 0,0 0,0-25</inkml:trace>
  <inkml:trace contextRef="#ctx0" brushRef="#br0">19769 3994,'-24'-25,"24"50,0-1,0 26,0 0,-25 24,25 0,-25-24,25 0,-25 24,25-24,-25-1,25-24,0 25,-24-26,24 1,-25-25,25-25,0 1</inkml:trace>
  <inkml:trace contextRef="#ctx0" brushRef="#br0">19769 4043,'0'-25,"0"1,25 24,0 0,-25 24,25 1,0 25,-25-25,24-1,-24 26,25 0,-25-26,25 26,-25-25,25 24,-25-24,25 0,-1-25,1 0,-25-25,25 0,0 1,-25-26,25 25,-1-24,1-1,0 0,0 1,0-1,-1 25,-24 1,25-1,0 0,-25 0,0 50,0 0,0 0,0 24,-25-24,25 25,0-1,0 1,-25-1,25 1,0 24,0-24,0 0,0-26,-24 26,24-25,0 0,0-1,0 1,0-50</inkml:trace>
  <inkml:trace contextRef="#ctx0" brushRef="#br0">20985 4043,'0'0,"-25"-25,25 1,0 48,-25 1,25 25,-25 24,1-24,24-1,-25 26,0-26,0 26,25-26,-25 1,25-25,-24 24,24-24,24 0,-24-50,0 0,0 1,25-26,0 25</inkml:trace>
  <inkml:trace contextRef="#ctx0" brushRef="#br0">20960 4142,'0'-24,"0"-1,25 25,0 0,-25 25,24-1,1 1,0 0,0 0,-25 24,25 1,-1 0,1-26,0 26,-25-25,25 0,0-1,-25 1,24 0,-24-50,-24 0</inkml:trace>
  <inkml:trace contextRef="#ctx0" brushRef="#br0">21456 3894,'-25'25,"0"-25,25 25,0 25,-24-26,24 26,-25-25,25 24,-25 1,25 0,-25-1,0 1,25-1,-24 1,24 0,0-1,-25 1,25-25,-50-1,50 1</inkml:trace>
  <inkml:trace contextRef="#ctx0" brushRef="#br0">19794 5035,'0'0,"25"25,25-25,-26 0,26 25,0-25,-26 25,26-25,-25 0,0 25,-1-25,1 0,-50 0,1 0,-1 0,0 24,0-24</inkml:trace>
  <inkml:trace contextRef="#ctx0" brushRef="#br0">19844 5135,'0'0,"-25"0,25-25,0 50,0-1,0 26,0-25,0 24,-25 26,25-26,0 26,-25-26,25 26,-24-1,-1-24,25-1,-25 1,25 0,0-25,0-1,0 1,0 0,0-50,0 0</inkml:trace>
  <inkml:trace contextRef="#ctx0" brushRef="#br0">19769 5457,'25'0,"0"25,0-25,0 0,-1 0,26 0,-25 0,24 25,1-25,0 0,-26 0,26 24,-25-24,0 0</inkml:trace>
  <inkml:trace contextRef="#ctx0" brushRef="#br0">21258 5209,'0'0,"0"-25,-25 0,25 1,-25-1,0 25,0 0,1 0,-1 25,-25-1,25 1,1 25,-1-1,0 1,0 0,25-1,-25 1,25-1,0-24,25 25,-25-25,25-1,-25 1,25 0,0-25,-25 25,24-25,1 0,25-25,-25 25,-1-25,-24 0,25 1,-25-1</inkml:trace>
  <inkml:trace contextRef="#ctx0" brushRef="#br0">21158 5383,'25'0,"0"0,0 0,0 0,-1 0,26 0,-25 0,0 0,-1 0,1 0,0 0,-50 24</inkml:trace>
  <inkml:trace contextRef="#ctx0" brushRef="#br0">21233 5383,'0'24,"0"1,0 25,0-25,0 24,0 1,0-1,0 1,0 0,0-1,0-24,0 25,0-25,-25-25,25 24</inkml:trace>
  <inkml:trace contextRef="#ctx0" brushRef="#br0">21779 3969,'-25'-25,"50"50,-25 0,24-1,-24 26,25 24,0-24,0 49,0-24,-1 24,1-25,0 25,0 1,-25-1,0-25,0 26,0-1,-25-25,0 25,25-24,-49-1,24 1,0-1,-25-24,26-1,-26 1,0-1,25 1,1-25,-1 0,0-25</inkml:trace>
  <inkml:trace contextRef="#ctx0" brushRef="#br0">22126 4812,'-25'0,"25"-25,25 25,-25 25,25-25,24 0,-24-25,25 25,-26 0,1 0,0 0,0 0,0 0,-1 0,1 0,-50 25,1-25,-1 0,0 0</inkml:trace>
  <inkml:trace contextRef="#ctx0" brushRef="#br0">22076 5011,'25'24,"0"-24,0 0,-1 0,26 0,-25 0,24 0,1 0,0 0,-1 0,-24 0,0 0,0 25,-1-25,-48 0,-1 0</inkml:trace>
  <inkml:trace contextRef="#ctx0" brushRef="#br0">23242 4167,'-25'0,"0"0,1 0,24 25,-25 0,0 0,-25 24,26 26,-1-1,-25 0,25 26,1-1,-1 0,25-24,-25 24,25 0,0-25,0 1,25-1,0 1,-1-26,1 26,0-26,0-24,0 25,-1-26,1-24,0 25,0-25</inkml:trace>
  <inkml:trace contextRef="#ctx0" brushRef="#br0">23515 4118,'0'0,"-25"0,25 24,0 1,-25 25,0-1,25 1,-24 0,-1 24,25 0,-25-24,25 0,-25-1,25-24,0 0,0 0,0-1,0-48,25-1,0 25,0-25,24 25,-24 0,25 0,-26-25,26 25,0 0,-26 0,1 0,0 0,0 0,0 0,-1 0,-48 0,-26-49,25 24</inkml:trace>
  <inkml:trace contextRef="#ctx0" brushRef="#br0">23490 4093,'25'0,"0"0,-1 0,1 0,0 0,0 0,24 0,-24 0,0 0,0 0,0 0,-1 0,-24 25</inkml:trace>
  <inkml:trace contextRef="#ctx0" brushRef="#br0">23416 4440,'24'0,"-24"25,25-25,0 0,25 0,-26 0,26 0,-25 0,0 0,-1 0,1 0,0 0,0 0,0 0</inkml:trace>
  <inkml:trace contextRef="#ctx0" brushRef="#br0">24358 5135,'0'24,"0"1,-25 25,25-25,0 24,-24 1,24-1,-25 1,0 0,25-1,-25 1,0-1,25-24,-24 0,24 0,0 0,0-1,24-24,1-24,0 24,0 0,0 0,-1 0,1 0,0 0,0 0,0 0,-1 0,1 0,0 0,0 0,-25-25,-25 25,0-25,25 0</inkml:trace>
  <inkml:trace contextRef="#ctx0" brushRef="#br0">24408 5184,'25'0,"-1"0,1 0,0 0,0 0,0 25,-1-25,1 0,0 0,0 0,-50 0,0 0,0 25</inkml:trace>
  <inkml:trace contextRef="#ctx0" brushRef="#br0">24284 5482,'25'0,"-1"0,-24 25,25-25,0 0,0 0,0 0,-1 0,-24-25,25 25,0 0,0 0,0 0</inkml:trace>
  <inkml:trace contextRef="#ctx0" brushRef="#br0">25078 4192,'-25'0,"0"25,50 0,0-1,-1 26,-24 0,25-26,-25 1,0 0,25 25,-25-26,0 1,0 25,0-25,0 24,0-24,0 25,0-1,0-24,0 0,0 25,0-26,0 1,0 0,0 0,0 24,0-24,0 0,0 25,-25-26,25 1,0 0,0 0,0 0,0-1,0 26,0-25,0 0,0-1,-25 26,1 0,24-1,-25-24,0 25,0-1,25 1,0-25,-25-1,25 1,-24-25,-1 25</inkml:trace>
  <inkml:trace contextRef="#ctx0" brushRef="#br0">24408 4316,'0'-25,"0"0,-25 25,25 25,-25-25,0 25,1-25,24 25,0 0,-25-25,0 24,25 1,-25 0,25 0,-25 0,25-1,0 1,0 0,0 0,0 0,0-1,25-24,-25 25,25 0,-25 0,25 0,0-25,-1 0,1 0,0 0,-25-25,25 25,0-25,-1 0,1 0,-25 1,25 24,0-25,-25 0,25 0,-1 0,-24 1,0-1,25 0,-25 0,0 0,0 1,0-1,0 0,0 0,0 0,0 1,-25 24,25-25,-24 25,-1-25,0 25,0 0,0 0,1 0,-1 0,0 0,25 25,-25 0,0-1,-49-73,49 49</inkml:trace>
  <inkml:trace contextRef="#ctx0" brushRef="#br0">23490 5259,'-25'0,"25"-25,-25 25,1 25,-1-1,25 1,-25-25,25 25,-25-25,25 25,-25 0,25-1,0 1,-24-25,24 25,0 0,0 0,-25-1,25 1,0 0,0 0,25-25,-25 25,0-1,24 1,1 0,0-25,0 0,0 0,-1 0,1 0,0-25,0 0,0 25,-25-24,24-1,1 0,-25 0,0 0,25 1,-25-1,0 0,25 0,-25 0,0-24,0 24,0 0,0 0,0 1,0-1,-25 0,0 0,0 25,1 0,-1 0,0 0,0 25,0-25,25 25,-24 0,24-1,-25 1,0-25</inkml:trace>
  <inkml:trace contextRef="#ctx0" brushRef="#br0">4217 6722,'0'0,"-25"0,25 25,-25 0,25-1,-25 1,25 0,-24 25,-1-1,0 26,-25-26,26 26,-1-1,0-24,25-25,-25 24,0 1,25-1,-24 1,24-25,0 0,0-1,0 1,24-50,-24-24,0 24,25-25,0-24</inkml:trace>
  <inkml:trace contextRef="#ctx0" brushRef="#br0">4142 6747,'0'-25,"25"50,-25 0,25-1,-25 1,0 0,25 25,-25-1,25 1,-25 0,24-1,-24 1,25-1,-25 1,25 0,-25-1,0 1,25-25,-25-1,0 1,0 0,-25-50,0 0,0-24</inkml:trace>
  <inkml:trace contextRef="#ctx0" brushRef="#br0">3969 7069,'25'25,"-1"-25,1 0,0 0,25 0,-26 0,26 0,-25-25,24 25,-24 0,0 0,0 0,0 0,-50 0</inkml:trace>
  <inkml:trace contextRef="#ctx0" brushRef="#br0">4688 6772,'0'0,"0"-25,25 50,-25-1,0 1,0 0,0 25,0-1,0 26,0-26,0 26,-25-26,25 26,0-26,-25 1,25 0,0-26,0 1,0 0,0-50,0-24,0-1,0 0,0 1</inkml:trace>
  <inkml:trace contextRef="#ctx0" brushRef="#br0">4713 6747,'25'0,"-25"25,24-1,-24 1,25 0,-25 0,25 0,-25 0,25-1,0 1,-25 25,25-50,-25 25,24-1,1 1,0-25,0 0,0-25,-1 25,1-24,0-26,0 25,0-24,-1 24,1 0,0-25,0 25,-25 1,25-1,-25 0,24 0,-48 25,24 25,0 0,-25 0,25-1,0 1,0 0,0 0,-25 25,25-26,0 26,0-25,0 24,0 1,0 0,0-26,0 26,0 0,0-26,-25 26,25-25,0 0,0-1,0 1,0 0,0 0,0 0,0-50,0 0,-25 0,25 0,-24 1,24-26</inkml:trace>
  <inkml:trace contextRef="#ctx0" brushRef="#br0">5755 7020,'24'0,"1"0,0 0,25 0,-25 0,-1 0,26 0,-25 0,0-25,24 25,-24 0,0 0,0 0,-25-25,-25 25,0 0</inkml:trace>
  <inkml:trace contextRef="#ctx0" brushRef="#br0">5953 6747,'0'25,"0"-1,0 1,0 25,0 0,0-1,0 26,0-26,-25 26,25-26,0 1,0-1,0 1,0 0,0-26,25 1,0-25,0 0</inkml:trace>
  <inkml:trace contextRef="#ctx0" brushRef="#br0">6796 6821,'0'0,"-24"-25,-1 1,0-1,0 25,0 0,1 25,-1-1,-25 1,25 25,1 0,-1-1,0 1,25-25,0 24,0-24,0 25,25-26,-25 1,25 0,-1 0,1 0,0-1,25-24,-26 0,1 0,25 0,-25 0,24 0,1-24,-25-1,0 0,-1 0,1 0</inkml:trace>
  <inkml:trace contextRef="#ctx0" brushRef="#br0">7020 6672,'25'25,"-1"-25,26 0,-25 0,0 0,-1 0,26 0,-25 0,24 0,-24 0,0-25,0 25,0 0,-50 25,0-25,25 25,-25-25,0 0</inkml:trace>
  <inkml:trace contextRef="#ctx0" brushRef="#br0">7193 6747,'-24'0,"24"25,0-1,0 1,-25 0,25 25,0-1,-25 1,25 0,-25 24,25-24,0-1,0 26,-25-26,25 26,0-26,0-24,0 25,0-26,0 1,0 0,0 0,0 0,-24-25,24-25,0 0,-25-25</inkml:trace>
  <inkml:trace contextRef="#ctx0" brushRef="#br0">7169 7045,'0'24,"24"-24,1 0,0 0,0 0,0 0,-1 0,1 0,0 0,0 0,0-24,-1 24,1 0,0 0,0 0,-50 24,0-24,0 0,1 0</inkml:trace>
  <inkml:trace contextRef="#ctx0" brushRef="#br0">8136 6896,'-25'0,"50"0,0 0,0 0,24 0,-24 0,0 0,0 0,-1 0,26-25,-25 25,0 0,-1 0,1-25,0 25,-25 25,-25-25,0 0,-49-25,49 25</inkml:trace>
  <inkml:trace contextRef="#ctx0" brushRef="#br0">8111 7094,'25'25,"0"-25,0-25,24 25,-24 0,25 0,-26 0,26 0,-25 0,24 0,-24 0,0 0,0 0,0 0,-50 25,0-50,0 25,-24 0</inkml:trace>
  <inkml:trace contextRef="#ctx0" brushRef="#br0">9227 6747,'0'25,"0"-1,0 1,0 25,-24 0,24-1,0 26,-25-26,25 26,-25-1,0-24,25 24,0-49,-25 24,25-24,0 0,0-50,25 0,0 25,0 0,0-24,-1 24,1 0,25 0,-25 0,24 0,-24 0,25 0,-26 24,1-24,0 0,0 0,0 0,-1 0,-48 0,-1 0,0 0,0-24,0 24,-24-50</inkml:trace>
  <inkml:trace contextRef="#ctx0" brushRef="#br0">9203 6772,'24'0,"1"0,0 0,0-25,0 25,24 0,-24 0,0 0,0 0,-1 0,1 0,0 0,-25 25,-25-25,0 24</inkml:trace>
  <inkml:trace contextRef="#ctx0" brushRef="#br0">9153 7069,'25'25,"0"-25,-1 0,1 0,25 0,-25 0,24 0,-24 0,25 0,-26 0,1 0,0 0,0 0,0 0,-25 25,-25-25,-25-25,25 25,1 0</inkml:trace>
  <inkml:trace contextRef="#ctx0" brushRef="#br0">4093 8161,'0'-25,"-25"25,25 25,0 0,-25-1,25 1,-25 0,25 25,-24-26,-1 26,25 24,-25-24,0 0,0-1,1 1,24-1,-25-24,25 25,-25-1,0-24,25 25,0-25,-25-25,25 24,25-24,-25-24,0-1,25-25,-25 1,25-1,-25 0</inkml:trace>
  <inkml:trace contextRef="#ctx0" brushRef="#br0">4018 8210,'0'0,"0"-24,25 24,0 24,-25 1,0 0,0 0,25 0,-25 24,25 1,-25-1,0 1,24 0,-24-1,25 1,-25-25,0 24,0-24,25 0,-25 0,0-1,0 1,0 0,-25-50,0 0</inkml:trace>
  <inkml:trace contextRef="#ctx0" brushRef="#br0">3944 8508,'25'0,"0"0,-1 0,1 0,25-25,-25 25,-1 0,1 0,0 0,0 0,0 0</inkml:trace>
  <inkml:trace contextRef="#ctx0" brushRef="#br0">4812 8210,'-25'-24,"25"48,0 1,0 0,-25 0,25 24,0 1,0 0,-24-1,24 1,-25-1,25 1,0 0,-25-1,25-24,-25 0,25 0,0-1,0 1,-25 0,50-25,-50-25,25 0,0 1</inkml:trace>
  <inkml:trace contextRef="#ctx0" brushRef="#br0">4738 8285,'24'0,"1"25,0-1,-25 1,25 0,0 0,-25 24,25-24,-1 25,1-25,0 24,-25-24,25 0,-25 0,25 24,-1-24,-24 0,0 0,0-50,0 0,-24 0</inkml:trace>
  <inkml:trace contextRef="#ctx0" brushRef="#br0">5135 8136,'0'25,"0"0,-25-1,25 26,0 0,0-1,0 1,-25-1,25 26,0-26,-25 1,25 0,0-1,0-24,-25 0,25 0,0-1,0 1</inkml:trace>
  <inkml:trace contextRef="#ctx0" brushRef="#br0">5581 8533,'25'0,"0"0,24-25,-24 25,25 0,-1 0,-24 0,25 0,-1 0,-24 0,0 0,0 0,0 0,-1 0,1 0,-50 0,1 0,-1 0</inkml:trace>
  <inkml:trace contextRef="#ctx0" brushRef="#br0">5854 8186,'-25'0,"25"24,0 26,0-25,0 24,0 1,-25 0,25 24,0-24,0-1,0 1,0-1,0-24,0 0,0 25,0-26,0 1,0 0,25-50</inkml:trace>
  <inkml:trace contextRef="#ctx0" brushRef="#br0">6821 8384,'0'0,"0"-25,0 0,-25 1,25-1,-24 25,24-25,-25 25,0 0,0 0,0 25,1 0,-1-1,0 1,0 0,0 25,1-26,24 26,0-25,-25 24,25-24,0 25,25-25,-25-1,24 26,-24-25,25 0,0-1,0 1,0-25,-1 25,1-25,0 25,0-25,0 0,-1 0,26-25,-25 25,0-25,0 0</inkml:trace>
  <inkml:trace contextRef="#ctx0" brushRef="#br0">7243 8334,'0'0,"0"-24,-25 24,25-25,0 0,-25 25,1 0,-1 25,0-25,0 49,0-24,1 25,-1-1,0 1,25 0,-25-26,25 26,0-25,0 24,0-24,25 0,-25 0,0 0,25 24,0-49,-25 25,24 0,1-25,0 25,0-25,0 0,-1 0,1-25,0 0,0 0,-25 0</inkml:trace>
  <inkml:trace contextRef="#ctx0" brushRef="#br0">7193 8558,'25'0,"0"0,25 0,-26 0,1 0,0 0,0 0,0 0,-1 0,1 24,0-24,-75-24</inkml:trace>
  <inkml:trace contextRef="#ctx0" brushRef="#br0">7317 8632,'0'-25,"0"50,0 0,0 0,0 24,0 1,-24-25,24 24,0 1,0-1,0-24,0 25,0-25,0 0,-25-1,25 1,25-25,-25-25,0 1</inkml:trace>
  <inkml:trace contextRef="#ctx0" brushRef="#br0">8037 8458,'25'0,"-1"0,1 25,25-25,-25 0,-1 0,1 0,25 0,-25 0,-1-25,1 25,0 0,-25 25,-25-25,0 0,1 25</inkml:trace>
  <inkml:trace contextRef="#ctx0" brushRef="#br0">8037 8706,'25'0,"-1"0,1 0,0 0,25 0,-26 0,1 0,25 0,-25 0,-1 0,1 0,0 0,0 0,-50-24,0 24</inkml:trace>
  <inkml:trace contextRef="#ctx0" brushRef="#br0">9079 8409,'-25'0,"0"0,25 25,-25-1,0 1,25 0,-25 0,25 0,0-1,0 1,-24 0,24 0,0 0,0-1,24 1,-24 25,25-25,0-1,-25 1,25 0,0-25,0 25,24-25,-24 0,0 0,0 0,-1-25,26 0,-25 25,0-25,-1 1,-24-1,25 0,-25 0,25 0,-25 1,0-26,0 25,0 0,0 1,0-1,-25 0,25 0,-25-24,25 24,-24 0,-1 0,0 0,0 25,0 0,1 25,-1-25,25 25,-25 0,0 0,0-1</inkml:trace>
  <inkml:trace contextRef="#ctx0" brushRef="#br0">4564 9649,'0'-25,"-25"25,25 25,-25 0,25 0,0-1,0 26,-24 0,24-1,0 1,0 24,0-24,0 0,0-1,0-24,0 25,0-26,0 1,0 25,-25-25,25-1,0 1,0-50,0 1,0-1,0-25,0 1</inkml:trace>
  <inkml:trace contextRef="#ctx0" brushRef="#br0">4490 9773,'0'0,"0"-25,0 0,24 1,1 24,0 0,0 0,0 24,-1-24,1 25,0-25,0 25,0 0,-25 0,24-25,-24 24,0 1,-24-25,24 25,-25 25,25-26,-25 1,0 0,0 0,-24 0,24-25,0 25,0-25,25 24,-24-24,24-24,24 24,1-25,0 0,25 25,-26 0,1-25,0 25,0 25,0-25,-1 25,1 0,0-1,-25 1,0 0,0 0,0 0,0-1,-25 26,25-25,-25 0,1-1,-1 26,0-25,-25 0,26-1,-1-24,0 0,0 0,0 0,1-24,-1-26,25 25,0-24,25-1,-25 0</inkml:trace>
  <inkml:trace contextRef="#ctx0" brushRef="#br0">5011 9674,'24'0,"1"0,0 0,0 0,0 25,24-25,-24 0,25 0,-26 0,26 24,-25-24,0 0,-1 0,1 0,-50 0,1 25,-1-25,0 0,0 25,-24-25,24 0</inkml:trace>
  <inkml:trace contextRef="#ctx0" brushRef="#br0">5110 9748,'0'0,"0"25,0 0,0 24,0 1,0 0,-25-1,25 26,0-26,0 26,-25-1,25-24,0 24,0-24,0-25,0 24,0-24,0 0,0 0,0-1,0-48,0-26,0 25</inkml:trace>
  <inkml:trace contextRef="#ctx0" brushRef="#br0">5085 10120,'25'0,"0"25,-1-25,1 0,0 0,0 0,0 0,24 0,-24 0,0 0,0 0,-1 0,1 0,-50 0</inkml:trace>
  <inkml:trace contextRef="#ctx0" brushRef="#br0">7987 9872,'25'0,"0"0,24 0,-24 0,25 0,-25 0,-1 0,1-25,0 25,0 0,0 0,-1 0,1 0,-50 25,1-25,-1 0,25 25,-25-25</inkml:trace>
  <inkml:trace contextRef="#ctx0" brushRef="#br0">7962 10145,'25'-25,"0"25,0 0,0 0,24 0,-24 0,25 0,-26 0,1 0,0 0,0 0,0 0,-1 0,-48 0,-1 0</inkml:trace>
  <inkml:trace contextRef="#ctx0" brushRef="#br0">9153 9773,'-25'0,"25"-25,-25 25,25 25,-24 0,-1-25,25 49,-25-24,0 0,25 0,-25 24,25-24,0 25,0 0,0-26,0 1,0 25,25-25,0 24,-25-24,25 0,0-25,-1 25,1-25,25 0,-25 0,-1 0,1 0,0-25,0 0,0 0,-1 0,1-24,0 24,-25-25,0 26,25-26,-25 25,0-25,-25 1,25 24,0-25,-25 26,0-1,25 0,-24 0,-1 0,0 25,0 0,0 25,1 0,-1 0,0 0,0-1</inkml:trace>
  <inkml:trace contextRef="#ctx0" brushRef="#br0">4688 11435,'0'0,"-25"-25,0 25,1 0,24 25,-25 0,25 24,0-24,-25 50,25-26,0 1,-25 24,25-24,0-1,0 26,-25-26,25 1,0 0,0-1,0-24,0 0,0 0,25-25,-25-25,0 0,25-25,-25 1</inkml:trace>
  <inkml:trace contextRef="#ctx0" brushRef="#br0">4564 11460,'0'-25,"25"25,0 0,-1 0,1 25,0-25,0 25,0-1,-1-24,-24 25,25 0,0 0,-25 0,0-1,-25 1,0 0,25 0,-24 0,-1-1,0 1,0-25,0 25,1-25,-1 0,0 0,25-25,-25 25,50-25,0 1,0 24,-1 0,1-25,25 25,-25 25,-1-25,1 0,0 24,0 1,0 0,-25 0,0 0,0-1,0 1,-25 0,25 25,-25-26,0 1,0 0,25 0,-49 0,24-1,0-24,0 25,1-25,-1 0,0-25,0 1,25-1,-49-25,73 25,-24-24</inkml:trace>
  <inkml:trace contextRef="#ctx0" brushRef="#br0">5358 11534,'0'0,"-25"0,25-25,-25 25,0 0,1 0,-1 0,0 0,0 25,0 0,1 0,-1 24,0 1,0 0,25-26,-25 26,25 0,0-1,0 1,0-1,0-24,25 25,0-25,0-1,0 1,-1-25,1 0,25 0,-25 0,-1-25,1 25,0-24,0-1,0-25,-25 25</inkml:trace>
  <inkml:trace contextRef="#ctx0" brushRef="#br0">5283 11832,'25'0,"0"0,0 0,0 0,24 0,-24 0,0 0,0-25,-1 25,1 0,0 0,-25 25</inkml:trace>
  <inkml:trace contextRef="#ctx0" brushRef="#br0">5407 11881,'0'0,"-24"0,24 25,0 0,0 0,0 24,0-24,0 25,0-1,24-24,-24 50,0-26,0 1,0 0,0-1,0-24,0 0</inkml:trace>
  <inkml:trace contextRef="#ctx0" brushRef="#br0">7764 11708,'25'25,"-1"-25,1 0,0 24,0-24,0 0,24 0,1 0,-25 0,24 0,-24 0,0 0,0 0,0-24,-1 24,-24 24,-24-24,-1 0,0 0</inkml:trace>
  <inkml:trace contextRef="#ctx0" brushRef="#br0">7838 11931,'-25'0,"25"25,25-25,0 0,0 0,24 0,-24 0,25 0,0 0,-1 0,1 0,-25 0,24 0,-24 0,-50-25,50 25,0 0</inkml:trace>
  <inkml:trace contextRef="#ctx0" brushRef="#br0">9178 11460,'0'0,"-25"-25,25 75,-25-26,25 26,-25 49,25-24,-24-1,24 0,-25 1,25-26,0 1,-25 0,25-26,0 1,-25 0,50-50,0 25,0 0,-1 0,1-25,25 25,-25 0,24 0,1 0,-1 0,-24 0,25 0,-25 0,24 0,-24 0,0 0,-25 25,-25-25,0-25,0 25,1 0</inkml:trace>
  <inkml:trace contextRef="#ctx0" brushRef="#br0">9153 11435,'25'25,"0"-25,-1 0,1 0,25 0,-1-25,1 25,-25 0,24 0,-24-25,0 25,-25 25,-25-25</inkml:trace>
  <inkml:trace contextRef="#ctx0" brushRef="#br0">9103 11733,'25'0,"0"0,0 0,24 0,1 0,0 0,-1 0,1 0,-1 0,-24 0,25 0,-25 0,-1 0,-24-25</inkml:trace>
  <inkml:trace contextRef="#ctx0" brushRef="#br0">3373 7045,'0'-25,"-24"0,24 0,-25 25,0 25,0 0,25 0,-25-1,1 26,24-25,-25 49,25-24,-25-1,25 26,0-1,-25 1,25-1,0 0,0 1,25 24,-25-25,0 1,25-1,-25 1,0-1,25-24,-25 24,24 1,-24-26,0 1,0 24,0-24,0-1,0 1,-24 0,24-1,0 1,0-1,0-24,0 0,0 0,-25 0,25 0</inkml:trace>
  <inkml:trace contextRef="#ctx0" brushRef="#br0">3076 9178,'0'0,"0"-25,25 25,-1 0,1 25,-25 0,25-1,0 1,-25 0,25 0,-25 0,24 24,-24 1,25-1,-25 1,0 0,0-1,0 1,0-1,0 1,0 0,0-1,0 1,0 24,-25-24,25 0,0 24,0-24,-24-1,24 1,0-1,0 26,0-26,-25 1,25 24,0-24,0 0,0-1,0 1,0-1,0 1,0 0,0 24,0-24,0-1,0 1,0 24,0-24,0 0,0-1,0 1,0-1,0 1,0 0,0-26,25 26,-25 0,24-1,-24 1,25-25,0 24,0-24,0 0,-1 0,1-1,0 1,0-25</inkml:trace>
  <inkml:trace contextRef="#ctx0" brushRef="#br0">10492 11708,'0'25,"25"-25,0 0,0 0,0 0,-1-25,26 25,-25 0,0 0,24 0,-24 0,0 0,24 0,-24 0,0 0,25 0,-26 0,1 0,0 0,0 0,0 0,-1 0,1 0,0-25,0 25,-50 25,0-25,0 25,1-25,-1 0,0 0,0 24</inkml:trace>
  <inkml:trace contextRef="#ctx0" brushRef="#br0">10517 11881,'0'0,"-25"0,25-24,25 24,0 0,0 0,0 0,-1 0,1 24,25-24,-1-24,-24 24,25 0,-25 0,24 0,-24 0,25 0,-26 0,1-25,25 25,-25 0,-1 25,1-25,0 0,0 0,0 0,-50 0,0 0,0-25</inkml:trace>
  <inkml:trace contextRef="#ctx0" brushRef="#br0">10964 11534,'-25'-25,"50"50,-1 0,-24 0,25-25,0 25,0-25,0 24,-1-24,1 25,0 0,0-25,0 25,0-25,-1 25,-24-1,25-24,0 0,-50 25,25 0,-25-25,25 50,-24-26,-1 1,0 25,0-25,0 24,0-24,-24 0,24 0,-25-1</inkml:trace>
  <inkml:trace contextRef="#ctx0" brushRef="#br0">12427 11584,'-25'-25,"1"0,-1 25,0-25,0 25,0 0,1 25,-1-25,-25 25,25 0,-24 24,24-24,0 0,0 25,0-1,1-24,-1 25,25-26,0 26,0-25,0 0,0 24,25-24,-25 0,24 24,1-24,0 0,-25 0,25 0,0 0,24-25,-24 24,0-24,0 0,24 0,-24 0,0 0,0 0,0-24,-1-1,1 25,-25-50,25 25</inkml:trace>
  <inkml:trace contextRef="#ctx0" brushRef="#br0">12278 11881,'-24'0,"48"0,1 0,0 0,0 0,0 0,24 0,-24 0,0 0,24 0,-24-24,0 24,0 0,0 0,-50-25,0 50</inkml:trace>
  <inkml:trace contextRef="#ctx0" brushRef="#br0">12452 11906,'0'-25,"0"50,0 0,0 0,0 24,25-24,-25 25,0-1,0 1,0-25,-25 25,25-1,0 1,0-25,0 24,25-24,-25 0</inkml:trace>
  <inkml:trace contextRef="#ctx0" brushRef="#br0">12948 11807,'-25'0,"50"0,0 0,-25 25,25-25,-1 0,1 0,0 0,25 0,-26 0,1-25,0 25,0 0,-50 0,25 25,-25-25</inkml:trace>
  <inkml:trace contextRef="#ctx0" brushRef="#br0">12923 12005,'0'25,"25"-25,0 0,0 0,-1 0,1 0,0 0,25 0,-26 0,1 0,0 0,0-25,0 25,0 0,-50 25</inkml:trace>
  <inkml:trace contextRef="#ctx0" brushRef="#br0">13618 11633,'0'-24,"-25"24,25 24,0 1,0 25,0-1,0 26,0-26,-25 26,25-1,0-24,0-1,-25 1,25 0,0-1,0-24,0 0,0 0,25-50,-25 0,0-24,0-1,0 0,0 1,0-26</inkml:trace>
  <inkml:trace contextRef="#ctx0" brushRef="#br0">13593 11733,'25'-75,"-50"150,50-175,-25 76,25 24,-1 0,-24 24,25-24,0 25,0 0,0-25,-25 25,24 0,1-1,0 1,-25 0,0 0,0 0,-25-1,0-24,1 25,-1 0,0 0,0 0,0-25,1 0,-1 24,0-24,25-24,25 24,0-25,-1 25,26 0,-25-25,0 25,-1 0,26 0,-25 0,0 25,-1-25,1 25,0-25,-25 24,0 1,0 0,0 0,0 0,-25 24,0-24,1 0,-1 0,0 24,0-24,0 0,1 0,-1 0,0-25,0 0,0 0,1 0,-1-25,0 0,0 0,0-24,25-1,0 0,0 1</inkml:trace>
  <inkml:trace contextRef="#ctx0" brushRef="#br0">14015 11509,'-25'25,"50"-25,-1 0,1 25,0-25,0 0,0 0,-1 0,1 0,0 25,0-25,-25-25</inkml:trace>
  <inkml:trace contextRef="#ctx0" brushRef="#br0">14337 11361,'0'24,"0"1,0 0,0 0,-25 0,25-1,0 1,0 25,0-1,0-24,0 25,0-1,-25-24,50 25,-25-1,-49-73,49 48,0 1</inkml:trace>
  <inkml:trace contextRef="#ctx0" brushRef="#br0">18380 1513,'-25'25,"50"-25,0 0,0 0,24 0,-24 0,0 0,25 0,-25 0,24-25,-24 25,0 0,0 0,-25 25,0 0,-25-1,25 1,-25 0,0 25,25-25,-25 24,1-24,-1 0,0 0,0-1,0-24,25 25,-25-25,1 0,-1 0,0 0,0 0,50 0,0 0,0 0,-1-25,1 25,0 0,0 0,0 0,0 0,-1 0,1 0,-50 0,25 25,-24-25,-1 0,0 25,-25-25</inkml:trace>
  <inkml:trace contextRef="#ctx0" brushRef="#br0">18355 1811,'0'0,"-24"-25,24 50,0 0,24 24,-24-24,-24 25,24-1,0 1,0-1,0 1,-25-25,50 0,-25-1,0 1,24-25,-24 25,25-25,0 0,0 0,0 0,-1 0,26 0,-25-25,25 25,-26-25,1 25,25 0,-25 0,-1-24,1 24,0 0,0-25,-25 0,0 0,0 0</inkml:trace>
  <inkml:trace contextRef="#ctx0" brushRef="#br0">18951 1513,'0'0,"0"25,0 0,25-25,-25 24,0 1,0 0,0 0,24 0,1-25,0 0,0-25,0 25,-1 0,-24-25,25 25,0-25,0 25,0 0,-25-25,24 25,-48 25,-1-25,0 25,0-25,0 25,-24 0,24 0,-25 24,26-24,-1 0,0 0,0-1,25 1,-25-25,25 25,25 0,0-25,0 0,-25-25,25 25,24 0,-24 0,0-25,0 25,-1 0,1-25,0 25,0 0,0-24,-25-1,-25 25,25-25,-25 25,0-25,25 0,-25 1,1 24,-1 0,25 24,-25-24,25 25,0 0,-25 25,25-26,0 26,-25 0,1-26,24 26,-25 0,0 24,25-24,-25-26,0 26,1-50,48-25,-24-24,25 24,0 0,0-25,0 26,-1-1,-24 0,25 25,0 0,0 0,0 0,-1 25,1 0,0-1,0 1,0 0,-1 0,-24-50,0 0</inkml:trace>
  <inkml:trace contextRef="#ctx0" brushRef="#br0">19323 1712,'-25'0,"25"24,0 1,0 0,0 0,0 0,0 24,0-24,25 25,-25-26,0 26,0-25,0 0,0-1,0 1,0 0,0-50,0 0,0 1,0-1,25-25,-25 25,0-24,0 24,24-25,-24 26,0-1,25 25,-25-25,25 25,0 0,0 0,-1 0,1 25,0-25,-25 25,0-1,0 1,-25 0,0 0,1 0,-1-1,0 1,0-25,25 25,-25-25,50 0,0 0,0-25,0 25,-1-25,26 25,-25-24,0 24,0-25,-1 0,26 25,-25-25</inkml:trace>
  <inkml:trace contextRef="#ctx0" brushRef="#br0">20042 1463,'0'0,"-25"0,1 25,24 0,-25 25,0-26,25 51,-25-25,0 24,1 0,-1 1,0-1,0 1,25-1,-25-24,25-1,-24-24,24 0,0 0,24-50,-24 0,0-25,25 1,0-1,0 1</inkml:trace>
  <inkml:trace contextRef="#ctx0" brushRef="#br0">20092 1488,'0'0,"0"-25,0 50,0 0,0 0,0 0,25 24,-25-24,0 25,24-1,-24 26,0-26,25 1,-25 0,0 24,0-24,25-26,-25 26,0-25,0 0,0-1,0 1,0 0,-25-25,0-25,1 25,-1-49,25 24,-25 0</inkml:trace>
  <inkml:trace contextRef="#ctx0" brushRef="#br0">19893 1984,'0'0,"0"25,25-25,0-25,0 25,24 0,-24 0,25 0,-25-24,24 24,-24 0,0 0,-25-25,25 25,-1-25</inkml:trace>
  <inkml:trace contextRef="#ctx0" brushRef="#br0">20464 1910,'-25'25,"25"0,0-1,0 1,0 0,0 0,25-25</inkml:trace>
  <inkml:trace contextRef="#ctx0" brushRef="#br0">20762 1563,'0'0,"-25"0,25 24,0 1,0 25,-25 0,25-1,0 1,0-1,0 26,0-1,0-24,0-1,0 1,0 0,0-26,0 1,0 0,0-50,0 0,0 1,0-1,0-25,25-24,-25 24,0-24,0-1,25 26,-25-26,24 26,-24-1,25 25,0 0,-25 1,25 24,0 0,-1 0,1 0,0 24,0 1,0 0,-25 0,24 0,-24 0,0-1,0 1,0 0,-24 0,-1 0,0-1,-25 1,26 0,-1 0,0 0,0-25,0 0,1 0,-1 0,25-25,25 0,-1 25,1-25,0 25,25-25,-26 25,26 0,-25 0,24 0,-24 25,0 0,0-25,0 25,-25 24,24-24,-24 0,-24 0,24 0,-25 24,25-24,-25 0,-25 0,26 24,-26-24,0 0,1 0,24-1,-25-24,26 0,-1 0,25-24,-25-26,0-24,25-1</inkml:trace>
  <inkml:trace contextRef="#ctx0" brushRef="#br0">21307 1587,'0'0,"0"-24,25 24,0 0,0 0,-1 0,26 0,-25 0,49 0,-24 0,24 0,-24 0,24-25,-24 25,0 0,-1 0,-24 0,25 0,-26 0,1 0,-50 0,1 25,-1-25,-25 0,1 24,24 1,-25-25,1 25,-1 0,25 0,0 0</inkml:trace>
  <inkml:trace contextRef="#ctx0" brushRef="#br0">21555 1761,'-25'25,"25"0,0 0,0-1,-24 1,24 0,0 0,0 0,0 24,-25-49,25 25,0 0,25-50,-1 0,-24-24,25 24,0 0,0 0,0 0,-25 1,24 24,-24-25,25 50,-25-1,0 1,0 0,-25 0,25 24,-24-24,24 0,0 0,-25 0,25-1,25-24,-25-24,24-1,-24 0,25 0,0-24,-25 24,25-25,0 25,0 1,-1-1,-24 0,25 50,-25 0,0-1,0 26,0-25,0 49,0-24,-25-1,25 1,0 24,-24-24,24 0,-25-26,25 26,-25-25,0 0,25-1,-25-24,0-24,1-1,24 0,-25-25,25 26,0-26,0-24</inkml:trace>
  <inkml:trace contextRef="#ctx0" brushRef="#br0">22299 1488,'-24'0,"48"25,-24 0,25 0,0-1,0 1,0-25,-1-25,1 25,0-24,0-1,0 0,-1 25,1-25,-50 50,1 0,-1 0,0-1,-25 26,26-25,-26 0,25 24,0-24,-24 0,24 0,50-25,0-25,-1 25,1-25,25 25,-25-25,-1 25,1 0,0 0,-50 25,0 0,25 0,-24 24,-1-24,0 0,0 0,0 24,25-24,-24-25,24 25,24-25,-24-25,25 25,0-25,0 1,24-1,-24 0,25 0,-25 0,-1 1,1-1,0 25,-25 25,0-1,0 1,0 0,-25 0,25 0,-25-1,25 1,0 0,-24 0,-1 0,0-25,25-25,0 0,0 0,0 0,0-24,0 24,0 0,0 0,0 1,0-1,0 50,0-1,0 1,0 25,0-25,-25 24,25 1,0-1,-25 1,25 0,-24-26,24 26,0-25,-25 0,25-1,-25 1,0-50,0 25,1-24,-1-1,25-25,-25 25,0-24</inkml:trace>
  <inkml:trace contextRef="#ctx0" brushRef="#br0">22225 2034,'0'0,"-74"-99,49 74,25 0,0 50,0 0,25 0,-25-1,24 1,-24 25,0-25,25-1,-25 26,0-25,25 0,-25-1,-25 1,25 0,-25 0,1-25,-1 0,0 0,0 0,0 0,-24 0,24 0,0 0,25 25,25-1,0-24,24 25,-24 0,50-25,-26 25,26-25,-26 0,26 25,-1-25,-24 24,24-24,-24 0,-1 25,26-25,-26 0,1 0,-25 0,24 25,-24-25,-74-25,24 0</inkml:trace>
  <inkml:trace contextRef="#ctx0" brushRef="#br0">10418 9922,'0'0,"0"25,25-25,0 0,-1 0,26 0,-25 24,24-24,1 0,24 0,-24-24,0 24,-1 0,1 0,-1 0,-24 0,25 0,-25 0,-1 0,1 24,0-24,-50 0,0 0,1 0,-1 0,-25 0</inkml:trace>
  <inkml:trace contextRef="#ctx0" brushRef="#br0">10418 10145,'-25'0,"50"0,0 0,24 25,-24-25,25 0,-25 0,24 0,26 0,-26-25,1 25,-25 0,24 0,1 0,-25 0,24 0,-24 0,25 0,-26 0,1 0,0 0,0 0,-25 25,-25-25,-49-50,49 26,0 24</inkml:trace>
  <inkml:trace contextRef="#ctx0" brushRef="#br0">10914 9699,'25'24,"0"1,-1-25,1 25,0 0,0 0,0-25,-1 24,1 1,0-25,0 25,0 0,0-25,-25 25,24-25,-24 24,0 1,0 0,0 0,-24 0,24 0,-25-1,25 1,-25 0,0 25,0-26,0 1,1 25,24-25,-25-1,0 1,0 0</inkml:trace>
  <inkml:trace contextRef="#ctx0" brushRef="#br0">12973 9823,'0'-25,"-25"0,25 50,-25 0,25-1,0 26,0 0,0 24,-25-24,25 24,0-24,0-1,0 1,0 24,-24-24,24-25,0 0,0-1,24-24,-24-24,0-1,0-25,0 1,0-1,0-24,25 24,-25 0,0 1,0-1,0 0,0 1,0 24,25 0,0 25,0 0,-1 25,1-25,0 25,0 0,0-25,-25 24,24 1,1 0,-25 0,0 0,-25-25,1 25,-1-1,0 1,0 0,0 0,1 0,-1-25,-25 24,25-24,1 0,48-24,1-1,0 0,0 25,0 0,-1-25,1 50,0-25,0 0,0 0,-1 25,1 0,0-1,-25 1,25 0,-25 0,0 0,-25 24,25-24,-25 0,0 0,1-1,-1 1,0 0,0 0,0 0,-24-25,24 0,0 0,25-50,-74-24,74 24</inkml:trace>
  <inkml:trace contextRef="#ctx0" brushRef="#br0">13072 9674,'0'-25,"25"25,0 25,-1-25,1 0,0 0,0 0,0 0,0 0,-1 0,1 0,0 0,0 0</inkml:trace>
  <inkml:trace contextRef="#ctx0" brushRef="#br0">13419 9500,'-24'25,"24"0,0 0,0-1,0 1,0 0,-25 25,25-1,0 1,-25-1,25 1</inkml:trace>
  <inkml:trace contextRef="#ctx0" brushRef="#br0">13717 9897,'-25'-25,"0"0,25 50,0 0,-24 0,24 0,0 24,0 1,-25 0,25 24,0-24,0 24,-25-24,25-1,0 1,0-1,0-24,0 0,0 0,0-50,0 0,-25-49,25 49</inkml:trace>
  <inkml:trace contextRef="#ctx0" brushRef="#br0">13667 9922,'0'0,"0"-25,0 0,25 0,0 25,0 25,0-25,-1 0,1 25,0-25,-25 25,25 0,0-25,-25 24,0 1,-25 0,25 0,-25 0,-25 0,26-1,-1 1,0-25,0 25,0-25,1 0,-1 0,50-25,-1 0,1 25,25 0,-25-24,-1 24,26 0,-25 24,0-24,-1 25,1 0,0-25,-25 25,25 0,-25-1,-25 1,25 0,0 0,-25 0,0-1,1 1,-26 0,25 25,-24-26,24-24,0 25,0-25,0 0,1-25,24 1,-25-1,50-25</inkml:trace>
  <inkml:trace contextRef="#ctx0" brushRef="#br0">14039 9847,'25'0,"-25"-24,25 24,0 0,0 0,-1 0,26 0,-25 0,24 0,-24 0,25 0,-25 0,0 24,-1-24,-24 25,-24-25,-1 0,0 0,-25 25,25-25,1 0,-1 0,0-25,0 25,0 0,25-25,-24 50,24 0,0 0,0 24,0 1,0 0,-25-1,25 26,0-26,-25 26,25-26,0 26,-25-26,25 1,0 0,0-26,0 26,0-25,0-50</inkml:trace>
  <inkml:trace contextRef="#ctx0" brushRef="#br0">14114 10220,'25'0,"-1"0,1 0,25 0,-25-25,24 25,1 0,-25 0,24 0,-24 0,25 0,-25 0,24 0</inkml:trace>
  <inkml:trace contextRef="#ctx0" brushRef="#br0">14833 10120,'-25'0,"50"-24,0 24,0 0,24 0,-24 0,0 0,25 0,-26 0,1 0,0 0,0 0,0 24,-50-24,0 25</inkml:trace>
  <inkml:trace contextRef="#ctx0" brushRef="#br0">14808 10244,'0'0,"-24"0,48 0,1 0,0 0,0-24,24 24,1 0,-25 0,24-25,1 25,-25 0,24 0,-24 0,0 0,0 0</inkml:trace>
  <inkml:trace contextRef="#ctx0" brushRef="#br0">15528 9922,'-25'0,"0"0,25 25,0 24,0 1,0 24,0-24,0 24,-25-24,25 24,0-24,-24 24,24-24,0-25,0 0,0-1,0-48,24-1,-24-25,0 25</inkml:trace>
  <inkml:trace contextRef="#ctx0" brushRef="#br0">15553 9897,'24'0,"1"0,0 0,0 25,0 0,-25-1,24-24,1 25,0 0,-25 0,0 0,0 0,0-1,-25 1,0 0,1 0,-1 0,0-25,-25 24,26-24,-1 0,0 0,0 0,0-24,50 24,-25-25,25 0,0 25,0-25,-1 25,26 0,-25 0,0 0,24 0,-24 25,0 0,0 0,-1-1,-24 1,25 0,-25 0,0 0,0 24,-25-24,25 0,-24 0,-1-1,0-24,-25 25,26 0,-26 0,25-25,0 0,1 0,-1-25,0 25,0-25,0-24,25-1,0 0</inkml:trace>
  <inkml:trace contextRef="#ctx0" brushRef="#br0">15751 9649,'25'0,"0"0,-1 0,1 0,0 0,0 0,0 0,24 0,-24 0,0 25</inkml:trace>
  <inkml:trace contextRef="#ctx0" brushRef="#br0">16073 9500,'-24'-25,"24"50,0 0,0 25,0-26,0 1,0 25,0-1,0 1,-25 0,25 24,0-24,0-1,-25 1</inkml:trace>
  <inkml:trace contextRef="#ctx0" brushRef="#br0">16346 10046,'0'-25,"-25"25,1 25,24 0,-25 0,0-1,25 1,0 25,-25-25,25-1,0 26,0 0,0-26,0 26,0-25,25 0,-25-1,25 1,0-25,-25 25,24-25,1 0,25 0,-25-25,0 25,-1-25,1 1,0-26,0 25,0-24,-1 24,-24-25,25 1,-25 24,0-25,0 1,0-1,-25 25,1 0,24-24,-25 24,0 25,0-25,0 25,1 0,-1 25,0 0,0-1,0 1,0 0</inkml:trace>
  <inkml:trace contextRef="#ctx0" brushRef="#br0">12229 10145,'-25'0,"25"-25,25 25,0 0,-1 0,1 0,0 0,0 0,0 0,-1 0,1 0,0 0,0 0,0 0,-1 0,-48 0,-1 0</inkml:trace>
  <inkml:trace contextRef="#ctx0" brushRef="#br0">12229 10294,'-25'0,"50"0,0 0,24 0,-24 0,25 0,-26-25,26 25,0 0,-1-25,-24 25,0 25,0-25</inkml:trace>
  <inkml:trace contextRef="#ctx0" brushRef="#br0">11733 9723,'-25'0,"25"-24,25 24,-1 0,1 0,25 0,-25 0,24 24,-24-24,25 0,-26 0,1 0,25 0,-25 0,-1 0,-48 25,-1-25,0 0,0 0,0 0,-24 0,24 25,0-25,0 0,1 0,-1 25,0-25,0 0,25 25,0-1,0 26,0-25,-25 24,25 1,0 0,-24 24,24-24,-25 24,25-24,0 24,0-24,0-1,0 1,-25 0,25-26,0 1,25 0,-25-50,0 0,-25 1,25-1</inkml:trace>
  <inkml:trace contextRef="#ctx0" brushRef="#br0">11683 10244,'25'0,"0"0,-1 25,1-25,0 0,25 0,-26 0,26 0,-25 0,24 0,-24 0,0 0</inkml:trace>
  <inkml:trace contextRef="#ctx0" brushRef="#br0">16917 10071,'-25'0,"50"25,0-25,24 0,1 0,-1 0,-24 0,25 0,-25-25,-1 25,1 0,0 0,-50 0,0 25,-49-75,24 75</inkml:trace>
  <inkml:trace contextRef="#ctx0" brushRef="#br0">16867 10319,'25'-25,"0"25,0 0,24-25,-24 25,0 0,24 0,-24 0,0 0,0 0,0 0,-1 25,1-25</inkml:trace>
  <inkml:trace contextRef="#ctx0" brushRef="#br0">17686 9947,'-25'-25,"0"25,25 25,-25-1,25 1,0 25,-24-25,24 24,0 1,0 0,0-1,0 1,24-25,-24-1,25 1,0 0,0 0,0-25,-1 0,1 0,0 0,0-25,0 0,-1 0,26 1,-25-26,0 0,-25 26,24-26,-24 25,0-24,0-1,0 25,0-25,0 26,-24-1,-1 0,25 0,-25 25,0-25,0 25,1 25,-1-25,0 25,0 0,-24 0,24 24,0-24</inkml:trace>
  <inkml:trace contextRef="#ctx0" brushRef="#br0">18430 10170,'-25'-25,"0"25,50 0,0 0,0 0,24 0,1 0,0 0,-1 0,1-25,-1 25,1 0,0-24,-26 24,1 0,0-25,0 25,0 0,-50 0,0 0,0 0,0 25,1-25,-26 24</inkml:trace>
  <inkml:trace contextRef="#ctx0" brushRef="#br0">18355 10294,'0'0,"-24"0,-1 0,50 0,-1 0,1 0,0-25,25 25,-1 0,-24 0,25 0,-1 0,1-25,0 25,-1 0,1 0,-25 0,-1 0,1 0,0 0,0 0,-50-24,0 24</inkml:trace>
  <inkml:trace contextRef="#ctx0" brushRef="#br0">18728 9922,'24'25,"1"-25,0 24,0 1,24-25,-24 25,25 0,-1-25,-24 25,0 0,0-25,0 0,-1 24,-24 1,-24 0,-1 0,0 0,0 24,-24-24,-1 25,25-1,-24-24,24 25,0-26</inkml:trace>
  <inkml:trace contextRef="#ctx0" brushRef="#br0">19422 9823,'0'-25,"25"25,0 0,-1 0,1 25,25-25,0 0,-1 0,1 0,-1 24,1-24,-25 0,24 0,-24 0,25 25,-25-25,-50 0,0 25,0-25,-24 0</inkml:trace>
  <inkml:trace contextRef="#ctx0" brushRef="#br0">19645 9897,'-24'-25,"48"50,-73-50,49 50,0 0,0 0,0-1,-25 26,25 0,0-1,-25 1,25 24,-25-24,25 24,0 1,-25-26,25 26,0-26,0 1,0 0,0-26,25 1,-25 0,0-50,0 0</inkml:trace>
  <inkml:trace contextRef="#ctx0" brushRef="#br0">19571 10294,'-25'0,"50"0,0-25,0 25,-1 0,1 0,25 0,-25 0,-1 0,26 0,-25 0,0 0,-1 0,-24-25,25 25</inkml:trace>
  <inkml:trace contextRef="#ctx0" brushRef="#br0">20290 10120,'0'0,"25"0,0 0,0 25,-1-25,26-25,-25 25,24 0,-24 0,0 0,25 0,-26 0,1 0,-50 0,1 0,-26 25</inkml:trace>
  <inkml:trace contextRef="#ctx0" brushRef="#br0">20241 10294,'0'0,"0"25,24-25,1 0,0 0,0 0,24 0,-24 0,0 0,25 0,-26 0,26 0,-25 0,0 0,-1 0,1 0</inkml:trace>
  <inkml:trace contextRef="#ctx0" brushRef="#br0">21158 10071,'0'-25,"0"0,-24 50,-1 0,25 24,-25-24,0 25,0-1,25 1,-24-25,24 24,0 1,24-25,-24 24,25-24,-25 0,25 0,0 0,0-25,-1 24,26-48,-25 24,0 0,-1-25,1 0,0 0,25-24,-26 24,1-25,0 25,-25-24,25 24,-25-25,0 26,25-26,-50 25,25-24,0 24,-25 0,25 0,-25 0,0 0,-24 25,24 0,0 0,-24 25,24 0,0 0,0 0,0 0,-24-25,49 24</inkml:trace>
  <inkml:trace contextRef="#ctx0" brushRef="#br0">10220 6921,'-25'0,"25"-25,25 25,-1 25,1-25,0 0,0 0,0 0,24 0,-24 0,0 0,0 0,24 0,-24 0,0 0,24 0,-24 0,0 0,0 0,0 0,-1 0,1 0,-50 0,1-25,-1 25,0 0</inkml:trace>
  <inkml:trace contextRef="#ctx0" brushRef="#br0">10145 7069,'-25'-24,"50"24,0 0,0 24,0-24,-1 0,26 0,-25 0,0 0,24 0,1 0,-25 0,-1 0,1 0,0 0,0 0,0 0,-1 0,1 0,0 0,0 0,-50-24</inkml:trace>
  <inkml:trace contextRef="#ctx0" brushRef="#br0">10517 6747,'-25'0,"50"0,0 25,0-25,-25 24,25 1,-1-25,1 25,0 0,0-25,0 25,-1 0,1-25,0 24,0-24,0 0,-25 25,24-25,1 0,-25 25,-25-25,1 25,24 0,-25-1,0 26,0-25,-24 24,-1-24,0 25,1-25</inkml:trace>
  <inkml:trace contextRef="#ctx0" brushRef="#br0">11757 6747,'-24'-25,"24"0,-25 50,50 0,-25 24,-25-24,25 25,0 0,0 24,-25-24,25 24,-25-24,25-1,-25 1,25-1,-24 1,24-25,0 0,0-1,-25 1,50-25,-25-25,0 1,0-26,0 0,0 26</inkml:trace>
  <inkml:trace contextRef="#ctx0" brushRef="#br0">11683 6722,'0'0,"25"-25,-25 0,25 50,-25 0,24-25,-24 25,25 0,-25-1,25 1,-25 25,25-25,-25 0,25 24,-25-24,0 0,24 0,1-1,0-24,0 0,0 0,-25-24,24 24,1-25,0 0,0 0,0 0,-1 1,1-1,0 0,0 0,0 0,-25 0,25 1,-25-1,24 25,-24-25,-24 25,24 25,-25 0,25-1,0 26,-25 0,25-25,-25 24,25 1,0-1,0 1,0 24,-25-24,25 0,0-26,0 26,0-25,0 0,0-1,0 1,0 0,0-50,0 0,-25 1</inkml:trace>
  <inkml:trace contextRef="#ctx0" brushRef="#br0">12551 6921,'0'0,"25"-25,0 25,0 0,-1 0,26 0,-25-25,0 25,24 0,-24 0,0-25,0 25,-1 0,1 25,-50-25,25 25,-24-25,-1 25</inkml:trace>
  <inkml:trace contextRef="#ctx0" brushRef="#br0">12526 7144,'25'0,"0"0,0-25,0 25,24 0,-24-25,0 25,24 0,1 0,-25-25,0 25,-1 0,1 0,0 0,-25 25</inkml:trace>
  <inkml:trace contextRef="#ctx0" brushRef="#br0">13370 6772,'0'-25,"-25"25,25 25,0-1,-25 26,25-25,-25 49,1-24,-1 24,0 1,0-1,0-24,25 24,-25-24,25-25,-24 24,24-24,0 0,24-50,-24 0,0-24,25-1</inkml:trace>
  <inkml:trace contextRef="#ctx0" brushRef="#br0">13370 6772,'0'-25,"0"50,0-1,25-24,-25 25,0 0,24 25,-24-25,0 24,25 1,-25-1,0 1,25 0,-25-1,0 26,0-26,0-24,25 25,-25-1,0-24,0 0,0 0,0-1,-25-48,0-1,25 0</inkml:trace>
  <inkml:trace contextRef="#ctx0" brushRef="#br0">13196 7218,'25'0,"0"0,0 0,-1 0,1 0,25 0,-25 0,-1-25,1 25,0 0,0-24,0 24</inkml:trace>
  <inkml:trace contextRef="#ctx0" brushRef="#br0">13643 6722,'0'0,"24"0,1 0,0 0,0 0,0 0,-1 0,1 0,0 0,0 0,0 0,-1 0</inkml:trace>
  <inkml:trace contextRef="#ctx0" brushRef="#br0">13965 6499,'0'25,"0"-1,0 1,0 0,0 0,0 0,0 24,0-24,0 25,0-26,0 26,0 0,0-1,0 1,-50-75,26 75</inkml:trace>
  <inkml:trace contextRef="#ctx0" brushRef="#br0">10220 8483,'24'0,"1"0,0 0,0 0,24 0,-24 0,25 0,-1 0,-24 0,25-25,-1 25,-24 0,25-24,-25 24,24 0,-24 0,0 0,0 0,-25 24,-25-24,0 0,0 0,0 0,1 0</inkml:trace>
  <inkml:trace contextRef="#ctx0" brushRef="#br0">10195 8657,'0'-25,"-25"25,50 0,0-25,-1 25,1 0,0 0,25-25,-26 25,26 0,0 0,-26 0,26 0,-25 0,24 0,-24 0,0 0,25 0,-26 0,1 0,0 0,0 0,0 0,-50 0</inkml:trace>
  <inkml:trace contextRef="#ctx0" brushRef="#br0">10691 8235,'-25'0,"25"25,25-25,-25 25,25 0,-1-25,-24 24,25-24,0 25,0 0,0-25,-25 25,24-25,-24 25,25-25,0 0,-25 24,25-24,-25 25,25-25,-50 25,25 0,-25 0,25 24,-25-24,0 0,1 24,-1 1,0 0,0-26,-24 26,24 0</inkml:trace>
  <inkml:trace contextRef="#ctx0" brushRef="#br0">4837 9054,'0'25,"0"-1,-25-48,25-1,25 25,-25 25,0-1,-25-24,25-24,0-1,25 25,-25 25,0-1,-25-24,0 0,25-24,25 24</inkml:trace>
  <inkml:trace contextRef="#ctx0" brushRef="#br0">12328 8186,'0'-25,"0"0,-25 25,25 25,0 0,-25 24,1 1,-1-1,0 26,0-26,0 1,0 24,1-24,24 0,-25 24,0-49,25 24,0 1,-25-25,25 0,0-1,0 1,0-50,25-24,-25-1,0 1</inkml:trace>
  <inkml:trace contextRef="#ctx0" brushRef="#br0">12303 8186,'0'-25,"25"25,-25 25,0-1,25 26,-25-25,0 24,25 1,-25 0,0-1,24 1,-24 24,0-24,25-1,-25 1,0-25,25 24,-25-24,0 0,0 0,0 0,0-50,-25 0,25 0,-25 0,1 1</inkml:trace>
  <inkml:trace contextRef="#ctx0" brushRef="#br0">12154 8607,'0'-25,"25"25,0 0,0 0,0 0,24 0,-24 0,0-24,0 24,-1 0,1 0,0 0,0 0</inkml:trace>
  <inkml:trace contextRef="#ctx0" brushRef="#br0">12898 8285,'0'-25,"-24"0,-1 50,25 0,0 0,-25 24,25 1,-25-1,0 1,25 0,-24-1,24 1,-25-1,25 1,-25 0,25-1,0-24,0 0,0 0,0-1,-25-24,50-24,-25-1,0-25</inkml:trace>
  <inkml:trace contextRef="#ctx0" brushRef="#br0">12824 8310,'25'0,"-25"24,25 1,-1 0,1 0,-25 24,25-24,0 0,0 25,-1-26,1 1,-25 0,25 0,0 0,-25-1,0 1,25-25,-25 25,0 0,-25-50</inkml:trace>
  <inkml:trace contextRef="#ctx0" brushRef="#br0">13196 8161,'0'25,"0"-1,0 1,-25 25,25-25,0 24,-25 26,25-26,-24 1,24 24,-25 1,25-26,-25 1,25-1,0-24,0 25,0-25,0-1,0 1,0 0,0 0,0-50</inkml:trace>
  <inkml:trace contextRef="#ctx0" brushRef="#br0">13395 8434,'0'-25,"24"25,1 0,0 0,0 0,0 25,-1-25,1 0,0 0,0 0,0 0,-1 0,1 0,-50 0</inkml:trace>
  <inkml:trace contextRef="#ctx0" brushRef="#br0">13345 8657,'0'-25,"25"25,0 0,-1 0,26-25,-25 25,24 0,-24 0,25 0,-25-25,-1 25,1 0,0 25,0-25,0 0,-25 25,-25-25</inkml:trace>
  <inkml:trace contextRef="#ctx0" brushRef="#br0">14263 8483,'-25'0,"50"0,-1 0,1 0,0 25,0-25,0 0,24 0,-24 0,25 0,-25 0,24 0,-24 0,0 0,0 0,-1 0,-48 0,-1 0,0 0,0 0</inkml:trace>
  <inkml:trace contextRef="#ctx0" brushRef="#br0">15404 8235,'25'-25,"-50"25,25-24,-25-1,0 25,0 0,0 0,1 0,-1 25,-25-1,25 1,1 25,-26-25,25 24,0 1,1-1,-1 1,25 0,-25-26,25 26,0-25,25 24,-25-24,25 0,-1 0,1 0,0-1,0-24,0 25,24-25,-24 0,25 0,-26 0,1 0,25-25,-25 25,0-24,-25-1,24 25</inkml:trace>
  <inkml:trace contextRef="#ctx0" brushRef="#br0">15875 8235,'-25'-25,"0"25,25-24,-24 24,24-25,-25 25,0 0,0 25,0-25,-24 24,24 1,-25 25,26-25,-26 24,25-24,0 25,25-1,-24-24,24 25,-25-26,50 1,-25 0,24 25,-24-26,25 1,0 0,0 0,0 0,-1-25,26 24,-25-24,0 25,-1-25,1 0,0 0,0 0,0-25,-25 1,24-1,-24 0</inkml:trace>
  <inkml:trace contextRef="#ctx0" brushRef="#br0">15652 8508,'25'0,"-1"0,1 0,25-25,-1 25,1 0,-25 0,24 0,-24 0,0 0,25 0,-26 0,1 25,-50-25,1 0,-1 25</inkml:trace>
  <inkml:trace contextRef="#ctx0" brushRef="#br0">15925 8508,'0'-25,"0"50,-25 0,25 0,0-1,0 1,0 0,0 0,0 0,-25-25,25 24,0 1,0 0,0 0,0 0,0-1,0 1,0 0,0 0,0 0,0-1,0 1,0 0,-25 0,50 0,-50 0,25-1,-25 1</inkml:trace>
  <inkml:trace contextRef="#ctx0" brushRef="#br0">16470 8434,'25'0,"0"0,0 0,0 0,-1 0,1 0,0-25,0 25,0 0,-1 0,1 0,0 0,0 0,-25-25,-25 50,0-25,0 25</inkml:trace>
  <inkml:trace contextRef="#ctx0" brushRef="#br0">16446 8632,'-25'0,"50"-25,-1 25,1 0,0 0,0 0,0 0,-1 0,26 0,-25 0,0 0,24 0,-24-25,0 25,0 0,-1 0,-24 25,-24-25,-1 0</inkml:trace>
  <inkml:trace contextRef="#ctx0" brushRef="#br0">17190 8558,'-25'0,"50"0,-1 0,1 0,25 0,-25 24,-1-48,26 24,-25 0,24 0,-24 0,0 0,-50 0</inkml:trace>
  <inkml:trace contextRef="#ctx0" brushRef="#br0">18132 8409,'0'-25,"0"0,0 0,0 1,-25 24,1 0,24-25,-25 50,0-25,0 0,0 24,1 1,-1 0,0 0,25 0,-25-1,0 1,25 0,0 0,0 0,0 24,0-24,0 0,0 0,25-1,0 1,-25 0,25 0,0 0,24-25,-24 24,0-24,0 25,-1-25,1 0,0 0,0 0,-25-25,25 25,-1 0,-24-24,25 24,-25-25,-49-50,24 51</inkml:trace>
  <inkml:trace contextRef="#ctx0" brushRef="#br0">18479 8235,'0'0,"0"-25,-24 25,24 25,0 25,0-25,0 24,0 26,0-26,0 26,0-26,0 26,0-26,0 1,0-1,0-24,0 25,0-25,0-1,0-48,0-1,0 0,24-25,-24 1,0-1,0 1,0-1,25 0,-25 1,0-1,0 1,0-1,0 25,0-24,0 24,25 0,0 25,0 0,-25 25,25-25,-1 0,1 25,0-25,0 24,0 1,-1-25,-24 25,25-25,-25 25,0 0,-25-25,25 24,-24 1,24 0,-25 0,-25 0,25-1,1-24,-1 25,-25 0,25 0,0-25,1 0,48-25,1 25,0-25,0 25,0-25,0 25,24-24,-24 24,0 0,24 0,-24 0,0 24,0-24,-25 25,25 0,-25 0,0 0,0-1,0 1,-25 0,25 0,-25 0,0-1,0 1,1 0,-1 0,0-25,0 25,0-25,1 0,-1-25,25 0,-25-25</inkml:trace>
  <inkml:trace contextRef="#ctx0" brushRef="#br0">18802 7937,'25'0,"0"0,-1 0,1 0,0 0,0 0,0 0,-1 0,1 0,0 25,0-25,0 0,-50 0</inkml:trace>
  <inkml:trace contextRef="#ctx0" brushRef="#br0">19174 7764,'-25'-25,"50"50,-25 0,0-1,0 1,0 0,0 0,-25 24,25-24,0 25,0 0,0-1,0 1,0-1,0 1,-25 0,25-1</inkml:trace>
  <inkml:trace contextRef="#ctx0" brushRef="#br0">19546 8508,'0'0,"-25"0,50 0,0 0,0 25,24-25,1 0,0 0,-1 0,1 0,-25 0,24 0,-24 0,0-25,0 25,-1 0,1 0,0 0,-50 0,0 0,-24 0,24 0</inkml:trace>
  <inkml:trace contextRef="#ctx0" brushRef="#br0">19521 8682,'25'0,"0"0,25 0,-26 0,26 0,0 0,-1 0,1-25,-25 25,24 0,-24 0,25 0,-26 0,1 0,0 25,0-25,0-25,-50 25,0 0,25-25,-25 0</inkml:trace>
  <inkml:trace contextRef="#ctx0" brushRef="#br0">19943 8235,'-25'0,"25"25,0 0,25-25,0 25,-25-1,25-24,24 25,-24 0,0-25,0 25,24 0,-24-25,0 24,0-24,-1 25,1 0,0 0,-25 0,-25-1,0 1,1 0,-26 0,25 24,-24 1,-1 0,0-1,1-24,24 25,-25-1</inkml:trace>
  <inkml:trace contextRef="#ctx0" brushRef="#br0">12179 9227,'25'0,"-25"-24,0 48,0 1,-25-50,50 25,-25 25,-25-25,0 0,50 0</inkml:trace>
  <inkml:trace contextRef="#ctx0" brushRef="#br0">20960 8161,'0'0,"0"-25,0 0,0 50,-25 0,25 24,-25 1,25 0,-24 24,-1 0,0 1,0-1,0 1,25-26,-24 1,-1-1,25 1,0-25,0 0,-25-1,50-73,0-1,-25 1,24-1</inkml:trace>
  <inkml:trace contextRef="#ctx0" brushRef="#br0">20910 8235,'0'0,"0"-25,25 25,-25 25,25-25,-25 25,25 0,0 24,-1-24,-24 25,25-1,0 1,0-25,0 24,-1-24,1 0,-25 25,25-26,-25 1,25 0,-25-50,0 0</inkml:trace>
  <inkml:trace contextRef="#ctx0" brushRef="#br0">21357 8161,'-25'0,"25"25,0-1,0 1,0 25,0-1,-25 1,25 0,-25 24,25-24,-24-1,24 26,-25-26,25 1,-25-25,25 24,0-24,0 0,0 0,0-1,0 1</inkml:trace>
  <inkml:trace contextRef="#ctx0" brushRef="#br0">21605 8458,'-25'-24,"50"48,0-24,-1 0,1 0,0 0,0 0,25 0,-26 0,1 0,0 0,0 0,-25 25,-25-25,0 25</inkml:trace>
  <inkml:trace contextRef="#ctx0" brushRef="#br0">21580 8657,'25'0,"0"0,24 0,-24 0,0 0,0 0,24 0,-24 0,0 0,0 0,0 25,-1-25,-73 0,24 0,0 0</inkml:trace>
  <inkml:trace contextRef="#ctx0" brushRef="#br0">22225 8558,'0'24,"25"-24,0 0,-1 0,1 0,25 0,-25 0,-1 0,26 0,-25 0,0 0,-1 0,1 0,-50 0,1 25,-1-25,0 0</inkml:trace>
  <inkml:trace contextRef="#ctx0" brushRef="#br0">22944 8210,'-24'-24,"24"48,0 1,-25 0,25 0,-25 0,0 24,0 26,1-26,-1 1,0-1,0 1,0 0,25-1,-25 1,25-25,-24 24,24-24,0 0,0 0,0-50,0 0,-25-25,50 26,-25-26</inkml:trace>
  <inkml:trace contextRef="#ctx0" brushRef="#br0">22895 8235,'0'0,"25"-25,-1 50,-24 0,25 0,-25 0,25-1,-25 1,0 0,25 25,-25-1,25 1,-25-1,0 1,24 0,-24-1,0-24,0 25,0-26,0 1,0 0,0 0,25 0,-50-25,1-25,24 0</inkml:trace>
  <inkml:trace contextRef="#ctx0" brushRef="#br0">22796 8607,'-25'-25,"50"25,-1 0,1 0,0 0,0 0,0 0,-1 0,1 0,0 0,0 0,0 0,-25-24</inkml:trace>
  <inkml:trace contextRef="#ctx0" brushRef="#br0">23093 8111,'0'0,"0"-25,0 1,25 24,0 0,0 0,-1 0,1 0,0 24,0-24,0 0,-1 25,-24 0</inkml:trace>
  <inkml:trace contextRef="#ctx0" brushRef="#br0">23391 7937,'0'-24,"0"48,0 1,0 0,0 0,0 25,0-26,0 26,0-25,0 24,-25 1,25-25,0 24,0 1,-25-25</inkml:trace>
  <inkml:trace contextRef="#ctx0" brushRef="#br0">23713 8409,'0'0,"0"-25,0 0,0 0,0 1,-25 24,25-25,-24 25,-1 0,0 25,0-1,0 1,1 0,-1 25,0-1,0-24,0 25,25-1,0-24,0 25,0-26,25 1,-25 0,25 0,0 0,0-25,24 24,-24-24,0 0,0 0,24 0,1 0,-25-24,24-1,-24 25,0-25</inkml:trace>
  <inkml:trace contextRef="#ctx0" brushRef="#br0">24061 8334,'0'0,"0"-24,0-1,-25 25,25 25,0-1,-25 1,25 25,0-1,-25 1,25 0,-25-1,25 1,0-25,-24 24,24 1,0-25,0 24,0-24,0 0,0-50,24 0,-24-24,0 24,0 0,0-25,25 1,-25-1,0 1,25-1,-25 0,0 1,0-1,25 25,-25 1,0-1,25 25,-1 0,1 0,-25 25,25-25,0 24,0 1,-25 0,0 0,24 0,-24-1,0 1,-24 0,24 0,-25 0,25-1,-25-24,0 25,0-25,1 25,-1-25,0 0,0 0,0 0,25-25,25 0,0 25,0 0,0 0,24 0,-24 0,0 0,0 0,-1 25,1-25,0 25,-25 0,25-25,-25 25,0-1,0 1,0 0,0 0,-25 0,0-1,0 1,1 0,-1 0,-25-25,25 25,1-25,-26 0,25 0,0 0,25-25,-24 0</inkml:trace>
  <inkml:trace contextRef="#ctx0" brushRef="#br0">24333 8037,'-24'-25,"48"25,1 0,0 0,0 0,0 0,-1 0,1 0,0 0,0 0,0 0,-1 0</inkml:trace>
  <inkml:trace contextRef="#ctx0" brushRef="#br0">24631 7838,'0'25,"0"0,0 0,0-1,0 1,0 0,0 0,0 0,0 0,0 24,-25-24,25 0,0 0,0-1,0 26,0-25,0 0,-25-1</inkml:trace>
  <inkml:trace contextRef="#ctx0" brushRef="#br0">3820 13444,'0'25,"25"-25,0 0,-1 0,1 0,0 0,0 0,0-25,-1 25,1 0,0 25,-25 0,0 0,0-1,-25 1,25 0,-25 25,25-26,0 1,-24 25,24-25,0 24,0-24,0 0,0 0,-25-25,25-25,-25 0</inkml:trace>
  <inkml:trace contextRef="#ctx0" brushRef="#br0">3894 13593,'0'25,"0"24,0-24,0 25,0-25,0 24,0 1,0-25,0-1,-24 1,48-25,1-25,-25 1,25 24,0 0,0-25,-1 0,1 25,0 0,0 25,0-25,-25 25,0-1,24 1,-24 0,0 0,0 24,-24-24,24 0,0 25,0-1,-25-24,25 25,0-26,-25 1,25 0,0 0,-25-25,0 0,1-25,-1 0,25 0,-25 1,-25-1,26 0,-1 0,0 0,0 25,0-24,1 24,-1 0,50 0,-1 0,1 0,0 0,0 0,0-25,24 0,-24 0,25 0,-26 1,1-26,25 0,-25 26,-1-26</inkml:trace>
  <inkml:trace contextRef="#ctx0" brushRef="#br0">4415 13295,'-25'25,"25"0,0 0,-24 0,-1-1,25 1,-25 25,0-1,0 1,1-25,-1 24,0 1,25-25,-25 0,25-1</inkml:trace>
  <inkml:trace contextRef="#ctx0" brushRef="#br0">4341 13444,'25'25,"-1"0,1 0,0-1,0 1,0 0,24 0,-24 0,0-25,0 24,-1-24,1 25,0-25,0 0,-50 0,0 0</inkml:trace>
  <inkml:trace contextRef="#ctx0" brushRef="#br0">4266 13692,'0'25,"25"-25,0 0,0 0,0 0,-1 0,1 0,0 0,0 0,0 0,-1 0,-24-25,-24 25,24 25,-25-25,0 0,0 25,0-25,1 25,-1-1,25 1,-25 0,25 0,0 24,0-24,0 0,0 0,0 0,0-1,0 1,0 0,0 0,25-25,-25-25,0 0</inkml:trace>
  <inkml:trace contextRef="#ctx0" brushRef="#br0">4415 13767,'0'24,"0"1,0 25,25-25,-25-1,0 26,0-25,0 0,25-1,0-24,-1-24,-24-1,25 0,-25-25,25 26,-25-1,0 0,25 0,-25 0,0 50,-25 0,25 0,0 24,-25-24,0 25,1-25,24 24,-25 1,0-25,0-1,0 26,-24-25,24-25,0 25,0-1,1-24,24-24,24 24,1 0,0 0,25 0,-26 0,26 0,-25 0,0 0,24 0,-24 0,0 0,0 0</inkml:trace>
  <inkml:trace contextRef="#ctx0" brushRef="#br0">4887 13543,'24'25,"1"-25,0 0,-25 25,25-25,0 25,-1 0,-48-1</inkml:trace>
  <inkml:trace contextRef="#ctx0" brushRef="#br0">4837 13742,'0'0,"-25"-25,50 25,0 25,0-25,-25 25,24-25,-24 49,25-24,-25 0,0 24,0-24,0 25,-25-1,25 1,0 0,0-26,0 1,0 0,0-50,0 0,25 1,-25-1,25-25,0 25,-25-24,25 24,-1-25,-24 26,25-26,-25 0,0 26</inkml:trace>
  <inkml:trace contextRef="#ctx0" brushRef="#br0">5085 13593,'25'0,"0"0,-1 0,1 0,0-25,0 25,0 0,-1 0,1 0</inkml:trace>
  <inkml:trace contextRef="#ctx0" brushRef="#br0">5234 13643,'0'0,"0"24,0 1,0 0,0 0,0 24,0-24,0 25,0-1,0 1,0-25,0 24,-25 1,25-25,0 0,0-50,25 25,-25-25,25 0,-25 0,24 1,1-1,0 0,0 0,0 25,-25-25,-25 25</inkml:trace>
  <inkml:trace contextRef="#ctx0" brushRef="#br0">5060 13816,'0'25,"25"0,-25 0,0-1,0 1,0 25,0-25,0 24,-25 1,25-25,0-1,-25 1</inkml:trace>
  <inkml:trace contextRef="#ctx0" brushRef="#br0">4986 14238,'25'0,"-1"0,1 25,0-25,25-25,-26 25,26 0,-25 0,24-25,-24 25,25 0,-25 0,-1 0,26 0,-25 0,0 0,-50 0</inkml:trace>
  <inkml:trace contextRef="#ctx0" brushRef="#br0">6424 13221,'0'0,"0"-25,-24 25,-1 0,0 0,25 25,-25-25,25 50,-25-26,1 26,-1 0,0-1,0 26,25-26,-25 26,1-1,24 0,-25 26,25-26,0 25,0-24,0 24,0 0,0-24,25 24,-1-25,1 1,0-26,0 1,0-1,-1-24,1 0,0 0,0-25</inkml:trace>
  <inkml:trace contextRef="#ctx0" brushRef="#br0">6945 13072,'0'0,"-24"0,-1 0,25 25,-25 0,25-1,-25 1,0 25,25 0,-25-1,1 26,-1-26,25 1,-25-1,0 1,25 0,0-26,-25 26,25-25,0 0,25-25,-25-25,0 0,0-25,25 1,-25-1</inkml:trace>
  <inkml:trace contextRef="#ctx0" brushRef="#br0">6846 13171,'0'0,"25"-25,-25 1,25 48,-25 1,25 0,-25 25,24-1,-24 1,25 0,-25-1,25 26,-25-26,0-24,0 25,25-1,-25-24,0 25,0-26,0 1,-25-25,0-25,25 1</inkml:trace>
  <inkml:trace contextRef="#ctx0" brushRef="#br0">6747 13543,'0'0,"-25"-24,50 24,0 0,-1 0,1 0,0-25,0 25,25 0,-26-25,1 25,-25-25,25 25</inkml:trace>
  <inkml:trace contextRef="#ctx0" brushRef="#br0">7094 13072,'0'-25,"25"25,0 25,0-25,-1 0,1 0,0 0,0 0,0 0,-1 0,1 25,-25-50</inkml:trace>
  <inkml:trace contextRef="#ctx0" brushRef="#br0">7367 12849,'-25'0,"25"25,0-1,0 1,0 0,0 0,0 0,0-1,0 1,0 0,0 25,0-26,0 26,0 0,0-1,0-24,0 0</inkml:trace>
  <inkml:trace contextRef="#ctx0" brushRef="#br0">7888 13742,'25'0,"-1"0,1-25,0 25,25 0,-25 0,-1 0,1 0,0 0,0-25,0 25,-1 25,-73-50</inkml:trace>
  <inkml:trace contextRef="#ctx0" brushRef="#br0">8830 13320,'0'0,"0"-25,0 1,-24 24,24 49,-25-24,25 25,-25 24,0-24,0 24,1-24,-1 24,0-24,25-1,-25 1,25-1,0-24,0 0,25-50,-25 0,-25-49,50 24,-25 26</inkml:trace>
  <inkml:trace contextRef="#ctx0" brushRef="#br0">8806 13271,'0'24,"24"1,-24 25,0-25,25 24,-25 1,25-25,-25 24,25 26,-25-26,0 1,25-25,-25 24,0 1,0-25,0-1,0 26,0-25</inkml:trace>
  <inkml:trace contextRef="#ctx0" brushRef="#br0">8657 13717,'0'-25,"25"25,-1 0,1 0,0 0,0-25,24 25,-24 0,-25-24,25 24,0-25</inkml:trace>
  <inkml:trace contextRef="#ctx0" brushRef="#br0">8930 13221,'24'0,"1"0,0 0,0 0,0 0,0 25,-1-25,1 0,0 0,0 25</inkml:trace>
  <inkml:trace contextRef="#ctx0" brushRef="#br0">9203 13047,'0'25,"0"0,0 0,0 24,0-24,0 25,0-1,0 1,-25-25,25 24</inkml:trace>
  <inkml:trace contextRef="#ctx0" brushRef="#br0">9525 13444,'-25'-25,"0"25,25-24,-24 48,-1 1,0 0,0 0,0 24,1 1,24 0,-25-1,25 1,0-25,0 24,0-24,25 0,-25 0,24-1,1 1,0-25,0 0,0 0,-1 0,26-25,-25 1,24-1,-24 0,25 0,-25-24,-1 24</inkml:trace>
  <inkml:trace contextRef="#ctx0" brushRef="#br0">9798 13370,'0'-25,"-25"25,25 25,0 0,0 24,-25 1,25-1,0 1,0 0,0-1,0 1,0-1,0 1,0 0,0-26,0 1,25-50,-25 1,0-1,0-25,0 1,25-1,-25 0,0 1,0-1,0 1,25-1,-25 0,0 26,0-1,24 25,1 0,-25 25,25-25,0 24,-25 1,25 0,-25 0,0 0,0-1,0 1,0 0,-25 0,0 0,0-1,0 1,1-25,-1 25,0-25,0 0,25-25,25 0,0 25,0 0,-1 0,1 0,0 0,0 0,0 0,-1 25,1-25,-25 25,25 0,-25 0,0-1,0 1,0 0,-25 0,25 0,-25-1,1 1,-1 0,0-25,0 25,0-25,1 0,-1-25,0 0,25 0,0-24,-25-1</inkml:trace>
  <inkml:trace contextRef="#ctx0" brushRef="#br0">10046 13196,'25'0,"0"0,-1 0,1 0,0 0,0 0,0 0,-1 0,1 0,0 0,0 0,0 0,-25 25</inkml:trace>
  <inkml:trace contextRef="#ctx0" brushRef="#br0">10418 12973,'0'-25,"-25"50,25 0,0-1,0 1,0 0,0 0,0 24,0 1,0 0,0-1,0 1,0 0,0-1,0 1,0-25,-25 24</inkml:trace>
  <inkml:trace contextRef="#ctx0" brushRef="#br0">6846 14585,'-25'-25,"0"25,1 0,24 25,-25 0,25 0,0 0,-25-1,25 1,0 0,0 25,25-26,-25 26,0-25,25 24,-25-24,24-25,1 25,0-25,0 25,25-25,-26-25,1 25,0-25,0 0,0-24,-25 24,24-25,-24 26,25-26,-25 25,0-24,0 24,0-25,-25 25,25-24,-24 24,24 0,-25 25,0-25,0 25,0 0,1 0,-1 25,0 0,25 0,-25 0,0-1,25 1,0 0</inkml:trace>
  <inkml:trace contextRef="#ctx0" brushRef="#br0">9103 14486,'-24'0,"24"25,-25 0,25-1,0 26,0 0,-25-1,25 1,0-1,0 1,0 0,0-1,0 1,0-25,0-1,0 1,25-25,-25-25,0 1,0-1,0-25</inkml:trace>
  <inkml:trace contextRef="#ctx0" brushRef="#br0">9029 14536,'0'-25,"0"50,25-50,0 25,-1 0,1 25,0-25,0 0,0 24,-1-24,1 25,0 0,-25 0,0 0,-25-1,0-24,1 25,-1 0,0-25,0 25,0-25,1 25,-1-25,25-25,25 25,-1-25,1 25,25-25,-25 25,24 0,-24 0,0 25,0-25,-1 25,1-25,0 25,-25-1,0 1,0 0,0 0,-25-25,0 25,1-1,-1 1,0 0,0 0,0-25,1 25,-1-25,0-25,25 0,-25 0,25 0</inkml:trace>
  <inkml:trace contextRef="#ctx0" brushRef="#br0">9401 14412,'25'0,"0"0,-25 24,24-24,1 0,0 0,0-24,0 24,-1 0,1 0,25 0,-25 0,-1 24</inkml:trace>
  <inkml:trace contextRef="#ctx0" brushRef="#br0">9748 14213,'0'25,"0"24,0-24,0 25,0-25,0 24,0 26,0-26,0 1,0 24,0-24,0 0</inkml:trace>
  <inkml:trace contextRef="#ctx0" brushRef="#br0">10840 13097,'-25'-25,"25"0,25 50,-25 0,24 0,-24 24,25 1,0 0,0 24,-25 0,25 1,-1-1,-24 1,25-1,-25 25,0-24,0 24,0 0,-25-25,1 26,24-26,-25 1,0-1,0 0,25 1,-25-1,1-24,-1 24,0-49,25 25,-74-75,49 25</inkml:trace>
  <inkml:trace contextRef="#ctx0" brushRef="#br0">11361 13146,'-25'-24,"0"24,0 0,25 24,-25-24,1 50,24-25,-25 25,0-1,0 50,0-24,25-1,-25 25,25-24,0 24,0 0,0 0,0 1,0-1,25 0,-25 0,25-24,0-1,0 1,0-26,-1-24,26 0,-25 0,0-1,-1-24,1 0</inkml:trace>
  <inkml:trace contextRef="#ctx0" brushRef="#br0">11881 13221,'0'0,"0"-25,-24 50,24 0,-25 0,25-1,-25 26,0 0,25-1,-25 26,1-26,-1 1,25-1,-25 1,25-25,0 24,0-24,25-50,-25 1,0-1,25-25</inkml:trace>
  <inkml:trace contextRef="#ctx0" brushRef="#br0">11906 13171,'0'0,"0"-25,25 50,-25 0,0 0,25 0,-25 0,25 24,-25 1,0-1,24 26,-24-26,0 1,0 0,0-1,25-24,-25 0,0 24,0-24,0 0,-25-25,1-25,24 0</inkml:trace>
  <inkml:trace contextRef="#ctx0" brushRef="#br0">11757 13519,'25'0,"0"0,0 0,24 0,-24 0,0 24,25-24,-26-24,1 24</inkml:trace>
  <inkml:trace contextRef="#ctx0" brushRef="#br0">13022 13146,'0'0,"-24"0,-1-24,0 24,0 0,0 0,25 24,-24 1,-1 0,0 25,25-25,-25 24,0 1,25-1,-24 1,24 0,0-26,24 1,-24 25,25-25,0 24,0-49,0 25,-1 0,1-25,25 0,-25 0,-1 0,1-25,0 25,0-25,-25 0</inkml:trace>
  <inkml:trace contextRef="#ctx0" brushRef="#br0">11832 14412,'0'0,"-25"0,0 24,0-24,25 25,-24 0,-1 25,25-26,-25 26,25-25,0 24,0-24,0 25,25-25,-25-1,25 1,-25 0,24-25,1 0,0 25,0-25,0-25,-1 25,1-25,0-24,0 24,-25-25,25 25,-1-24,-24 24,0-25,0 26,0-26,0 25,-24 0,-1-24,25 24,-25 25,0-25,0 25,25 25,-24 0,24 0</inkml:trace>
  <inkml:trace contextRef="#ctx0" brushRef="#br0">12799 14238,'0'25,"0"-1,0 1,0 0,0 25,-25-1,25 1,0 24,0-24,-24 0,24-1,0 1,0-1,0-24,0 0,24-50,-24-24</inkml:trace>
  <inkml:trace contextRef="#ctx0" brushRef="#br0">12774 14312,'0'0,"25"-25,-25 1,25 48,0-24,24 0,-24 25,0-25,-25 25,25-25,0 25,-1 0,-24 0,-24-25,24 24,-25 1,25 0,-25 0,0 0,0-25,1 24,-1-24,0 25,0-25,50-25,0 25,0 0,24-24,-24 24,0 0,0 24,-1-24,1 25,25-25,-50 25,25 0,-1 0,-24-1,0 1,0 0,-24 0,24 0,-25-1,0 1,0 0,0 0,1 0,-1-1,0 1,0 0,0-25,1-25,-1 0</inkml:trace>
  <inkml:trace contextRef="#ctx0" brushRef="#br0">13469 12998,'0'24,"25"1,0 0,-1 0,1 24,0 1,0 0,0 24,-1-24,1 24,0 1,0-26,0 26,-1-1,-24 0,25 1,-25-1,0 1,25-1,-25 0,0-24,-25 24,25 1,-25-1,1 1,-1-1,0 1,0-26,0 26,25-26,-24-24,-1 0,-25 0</inkml:trace>
  <inkml:trace contextRef="#ctx0" brushRef="#br0">14064 13667,'25'25,"0"-25,0 0,-1 0,1 0,0 0,25 0,-26 0,1 0,0 0,0 0,0 0,0 0,-1 0,-48 0</inkml:trace>
  <inkml:trace contextRef="#ctx0" brushRef="#br0">14039 13841,'25'25,"0"-25,25 0,-26 0,26 0,-25 0,24 0,-24-25,25 25,-25 0,0 0,-1 0,1 0,0 0,0 0</inkml:trace>
  <inkml:trace contextRef="#ctx0" brushRef="#br0">15180 13246,'-24'0,"-1"0,0 25,0-1,25 26,-25 0,1 24,-1 25,0-24,0 24,0 0,25 0,0 0,0 1,0-1,0 0,25-24,0-1,25-24,-26-1,1-24,25 0,-25 0,-1-25,26-25,-25 0</inkml:trace>
  <inkml:trace contextRef="#ctx0" brushRef="#br0">15602 12923,'-25'25,"25"0,0 24,-24 1,24 0,-25 24,0 1,25-26,-25 26,25-26,0 26,-25-51,25 1,0 0,25-25,0 0,0-25,0 25,24 0,-24 0,25 0,-26 0,26 0,-25 0,24 0,-24 0,0 0,0 0,-25-25,-25 1</inkml:trace>
  <inkml:trace contextRef="#ctx0" brushRef="#br0">15553 12973,'24'0,"1"0,0 25,0-25,24 0,-24 0,0 24,0-24,0 0,-1 0,1 0,-25 25</inkml:trace>
  <inkml:trace contextRef="#ctx0" brushRef="#br0">15503 13271,'25'24,"0"-24,-1 0,1-24,25 24,-25 0,24 0,1 0,-1 0,-24 24,0-24</inkml:trace>
  <inkml:trace contextRef="#ctx0" brushRef="#br0">16644 14114,'0'0,"0"-25,-25 25,25 25,0 0,-25-1,25 26,-24 0,24-1,-25 26,25-26,-25 1,25 0,-25-26,25 26,0-25,25-25,0 0,0 0,-1 0,26 0,-25 0,24 0,-24 0,25 0,-25 0,24 0,-24 0,0 0,0 0,-1 0,-48 0,24-25</inkml:trace>
  <inkml:trace contextRef="#ctx0" brushRef="#br0">16594 14089,'25'0,"0"0,0 0,0 0,-1 0,1 0,0-25,25 25,-26 0,1 0,0 0</inkml:trace>
  <inkml:trace contextRef="#ctx0" brushRef="#br0">16594 14337,'25'25,"0"-25,0-25,0 25,24 0,-24 0,25-25,-1 25,-24 0,0 0,0 0,-1 0</inkml:trace>
  <inkml:trace contextRef="#ctx0" brushRef="#br0">17487 12923,'-25'-25,"50"50,0 0,0 0,0 0,0 24,-1 1,1-1,0 26,0-1,24 1,-24-1,0 1,-25-1,25 25,-25 0,0-24,0 24,0-25,-25 26,0-26,25 25,-25-24,1-26,-1 26,-25-1,25-24,1-1,-26 1,25-25,-25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6T21:55:29"/>
    </inkml:context>
    <inkml:brush xml:id="br0">
      <inkml:brushProperty name="width" value="0.05292" units="cm"/>
      <inkml:brushProperty name="height" value="0.05292" units="cm"/>
      <inkml:brushProperty name="color" value="#00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1712 1166,'-25'25,"25"-1,-25 26,25-25,-25 0,25 24,-25 1,0-1,1 26,-1-26,0-24,25 25,-25-50,25 25,0 0,0-1,0-48,0-1</inkml:trace>
  <inkml:trace contextRef="#ctx0" brushRef="#br0">1612 1315,'25'0,"-25"24,0 1,0 0,0 0,0 24,0 1,0-25,0 24,0 1,0 0,-25-25,25-1,0 26,25-25,-25-50</inkml:trace>
  <inkml:trace contextRef="#ctx0" brushRef="#br0">1811 1240,'25'0,"-1"0,1 0,-25 25,25-25,-25 25,0 0,0-1,0 1,-25 0,25 0,-25 24,1-24,-1 0,25 0,-25 0,25-1,25-24,-25-24,25 24,-25-25,24 25,1-25,0 25,0 0,0 0,-25 25,24-25,-24 25,0-1,0 1,-24 0,24 25,0-25,-25 24,25-24,-25 25,0-26,0 1,25 0,-24-25,-1 0,0 0,25-25,-25 0,25-24,0 24,-25 0,25 0,0 1,0-1,25 25,0 25,0-25,0 0,-1 0,1 0,0 0,0-25,0 0,-1 0,26-25,-25 26,0-26,-25 25,24 0,1 1,-25-1,0 0,0 50,0 24,0-24,0 0,0 25,0-26,0 1,0 0,0 25,0-25,0-50,25 25,-25-50,0 25</inkml:trace>
  <inkml:trace contextRef="#ctx0" brushRef="#br0">2307 1215,'0'25,"0"0,0 0,0 24,-25-24,25 25,0 24,0-24,0 24,0 1,0-1,0 1,0-26,0 26,0-26,0-24,0 25,0-26,0 1,0 0,-25-25,0-25,1 25,24-25,-75-74,50 74,1-24</inkml:trace>
  <inkml:trace contextRef="#ctx0" brushRef="#br0">2555 1389,'25'25,"-25"0,0-1,0 1,0 25,0-1,0 1,0 0,0-1,0 1,0 0,-25-1,25-24,0 25,0-26,0 1,25-25,-25-25</inkml:trace>
  <inkml:trace contextRef="#ctx0" brushRef="#br0">2828 1786,'0'25,"25"-25,-50 0</inkml:trace>
  <inkml:trace contextRef="#ctx0" brushRef="#br0">3423 1439,'25'24,"0"-24,-1 0,1 25,0-25,0 25,0-25,-25 25</inkml:trace>
  <inkml:trace contextRef="#ctx0" brushRef="#br0">3324 1761,'25'0,"-1"-25,1 25,-25-24,25 24,0 0,0 0,-1 0,1 0,-25 24,25 26,-25-25,0 24,0 1,-25 0,25-1,0-24,-25 25,25-26,25-24,-25-24,25-26,-25 0,25 1,0-1,-25-24,24 24,-48-74,24 50</inkml:trace>
  <inkml:trace contextRef="#ctx0" brushRef="#br0">3746 1240,'0'25,"0"0,0 24,0-24,0 25,0-1,0 1,-25 0,25-1,0 1,0-25,0 0,25-1,-25 1,0-50,0-24,24 24,-24-25,0 1,25-1,-25 0,25 1,0-1,-25 1,25-1,-25 25,24 25,1 0,-25 25,0 25,25-26,-25 1,0 25,0-25,0-1,0 1,0 0,0 0,0 0,25-25,0 0,-25-25,24 25,1 0,-25-25,25 0,0 25,-25-25,0 1</inkml:trace>
  <inkml:trace contextRef="#ctx0" brushRef="#br0">3696 1910,'0'0,"-25"25,50-25,-25-25,25 25,0-25,-1 0,1-24,0 24,0 0,24 0,-24 25,0-24,0-1,0 25,-25 25,0-1,0 1,0 0,-25 0,0 0,25 24,-25-24,0 25,1-1,-26-24,25 25,0-26,1 1,-1 0,0-25,0-25,0 0</inkml:trace>
  <inkml:trace contextRef="#ctx0" brushRef="#br0">3721 1761,'0'25,"25"0,-25 24,24-24,1 25,0-25,0-1,0 1,-1 0,1 0,0 0,25-1,-26 1,1-25,25 25,-25-25,-1 0,26 0</inkml:trace>
  <inkml:trace contextRef="#ctx0" brushRef="#br0">5184 1339,'0'25,"-25"0,25 25,-24-1,24 1,-25-1,0 26,0-1,0 26,1-26,-1-24,0 24,0-24,25-1,-25 1,25-25,0-1,25-48,-25-1,0-25,25 1,-25-1</inkml:trace>
  <inkml:trace contextRef="#ctx0" brushRef="#br0">5184 1364,'0'-25,"25"25,-25 25,0 0,25 0,-25 0,0-1,25 26,-25 0,0-1,24 1,-24 24,25-24,-25 24,0-24,0 24,25-24,-25 0,0-26,25 26,-25-25,0 0,0-1,0 1,-25-50,0 1,25-1,-25 0</inkml:trace>
  <inkml:trace contextRef="#ctx0" brushRef="#br0">5035 1910,'0'-25,"25"25,0 0,0 0,0-25,-1 25,1 0,0 0,0 0,0 0,-1 0,1 0,0 0</inkml:trace>
  <inkml:trace contextRef="#ctx0" brushRef="#br0">5705 1712,'25'0,"0"0,-25 24,24-24,1 0,0 0,0 0,0 0,0 0,-1 0,1 0,0-24,-25 48,-25-24,0 25</inkml:trace>
  <inkml:trace contextRef="#ctx0" brushRef="#br0">5655 1935,'0'-25,"25"25,0 0,0 0,0 0,-1 0,1-25,0 25,0 0,0 0,0 0,-1 0,1 0,0 0,-50 25</inkml:trace>
  <inkml:trace contextRef="#ctx0" brushRef="#br0">6722 1339,'0'0,"-25"0,25 25,-25-25,25 25,-24 0,-1 0,0 24,25 1,-25 24,25-24,0 24,0 1,0-1,0 1,0-26,25 1,-25-1,25 1,0-25,-1 0,1-1,0 1,0-25,0 0</inkml:trace>
  <inkml:trace contextRef="#ctx0" brushRef="#br0">7541 1538,'-25'0,"25"25,0-1,-25 26,25 0,-25-25,25 24,-25-24,1 25,24-26,-25 26,0-25,25 0,-25-1,0-24,25 25,-24-25,-1 0,0 0,0 0,0-25,1 25,24-24,-25-1,0 0,25-25,-25 26,25-1,0 0,0 0,0 0,25 1,0 24,-25-25,25 25,-1 0,1 0,0 25,0-25,0 24,-1 1,-24 0,25-25,0 25,-25 0,25-1,-25 1,0 0,25-25,-25 25,24-25,-24 25,0-50,25 0</inkml:trace>
  <inkml:trace contextRef="#ctx0" brushRef="#br0">7739 1860,'0'0,"0"25,0 0,0 0,0 0,-25-1,25 1,0 0,0 0,25-25,-25 25,0-1,0 1</inkml:trace>
  <inkml:trace contextRef="#ctx0" brushRef="#br0">8806 1538,'0'25,"0"-1,0 26,-25-25,25 25,-25-26,25 26,-25 0,0-26,1 26,-1 0,0-26,25 1,-25-25,0 25,1-25,-1 0,0 0,0 0,25-25,-25 0,25 1,-24-1,24 0,0 0,24 0,-24-24,25 24,-25 0,25 25,0 0,0 0,-1 0,1 25,0 0,0-25,0 25,-25-1,24 1,1 0,-25 0,25-25,-25 25,25-1</inkml:trace>
  <inkml:trace contextRef="#ctx0" brushRef="#br0">8979 1836,'25'0,"-25"24,25-24,-25 25,25-25,-25 25,-25-25,25 25,0 0,-25-1,0-24,0 25,1 0,-1 0,0 0,0-25,50 0,0 0,0 0,-1 0,26 0,-25 0,0 0,0 0,-1 0</inkml:trace>
  <inkml:trace contextRef="#ctx0" brushRef="#br0">10368 1587,'0'25,"-24"0,24 25,0-25,-25 24,25-24,-25 25,0-1,25-24,-25 0,1 0,-1-1,0 1,0 0,0-25,1 0,-1 0,25-25,-25 25,25-25,-25 1,25-26,0 25,0 0,0-24,25 24,-25 0,25 25,0 0,-1 0,1 0,0 25,0-25,0 25,-1 0,1-1,0 1,-25 0,25 0,0 0,-1-1,-24 1</inkml:trace>
  <inkml:trace contextRef="#ctx0" brushRef="#br0">10542 1811,'0'25,"25"-25,0 24,-25 1,24 0,-24 0,25-25,-25 25,0-1,-25-24,25 25,-24-25,-1 25,0-25,0 25,25-50,25 25,0-25,0 25,-1 25,1-25,-25 25,0 0,25-25,-25 24,0 1,-25 0,25 0,-25 0,1-1,24 1,-25-25,0 25,0-25</inkml:trace>
  <inkml:trace contextRef="#ctx0" brushRef="#br0">11956 1587,'0'25,"0"0,0 0,-25 25,25-1,-25 1,0-25,25 24,-24 1,-26-1,25-24,0 0,1 0,-1 0,0-1,0-24,25 25,-25-25,1 0,-1-25,0 1,25-1,0 0,0 0,0 0,0-24,0 24,25 0,0 0,-1 1,1 24,0 0,0 0,0 24,-1-24,1 25,0 0,0 0,0 0,-1-1,-24 1,25 0,0 0,-25 0</inkml:trace>
  <inkml:trace contextRef="#ctx0" brushRef="#br0">12254 1885,'-25'0,"25"25,0 0,-25-25,25 25,-25-1,0 1,0 0,1 0,-1 0,0-1,25 1,-25-25,25 25,25-25,-25-25,25 25,0 0,-1 0,1 0,0 0,0 0,0 0,0 0,-1 0,1 0,0 25,0-25,-50 25,0-25</inkml:trace>
  <inkml:trace contextRef="#ctx0" brushRef="#br0">12278 1885,'-24'0,"24"25,0 0,0 0,0-1,-25 1,25 0,0 0,0 24,0-24,0 25,0-25,0-1,0 26,0-25,0 0</inkml:trace>
  <inkml:trace contextRef="#ctx0" brushRef="#br0">12725 1439,'25'0,"-1"0,-24 24,25 1,0 0,0 25,0-26,-1 26,-24 0,25-1,0 1,0 0,0-1,-25 1,0-25,0 24,0 1,0-1,0 1,-25-25,0 24,25 1,-25-25,0 24,-24-24,24 0</inkml:trace>
  <inkml:trace contextRef="#ctx0" brushRef="#br0">13618 2108,'0'25,"25"-25,-25 25,0 0,24 0,-24-1,0 1,-24 0,24 0,-25 24,25-24</inkml:trace>
  <inkml:trace contextRef="#ctx0" brushRef="#br0">14734 1389,'-25'0,"25"25,0 0,0 24,-25 1,25-1,-24 26,24-1,-25 1,25-1,0 1,-25-1,25-24,0-1,0 1,0-1,0-24,0 0,25-25,-25-25,0-24,0 24,0-25</inkml:trace>
  <inkml:trace contextRef="#ctx0" brushRef="#br0">14660 1463,'0'-24,"24"-1,1 25,0 0,0 0,0 25,-1-25,1 24,0-24,25 25,-26-25,-24 25,25-25,0 25,-25 0,0-1,0 1,-25 0,0 0,1 0,-1 0,0-1,0 1,-24 0,24 0,-25-25,25 25,1-1,-1-24,0 0,50-24,0 24,-1-25,1 25,0-25,0 25,24-25,-24 25,0 0,0 0,24 25,-24-25,0 25,0-25,-25 25,25-1,-25 1,0 0,0 0,0 0,0-1,-25 1,0 25,0-25,0-1,1 1,-1 0,-25 25,25-26,-24-24,24 25,0-25,0 0,1 0,-1 0,0 0,25-25,0 1,0-1,25-25</inkml:trace>
  <inkml:trace contextRef="#ctx0" brushRef="#br0">15354 1736,'25'0,"0"0,0 0,-1 0,1 0,0-24,0 24,0 0,-1 0,1 0,-25-25,25 25,0 0,-25 25,-25-25,0 0,0 24</inkml:trace>
  <inkml:trace contextRef="#ctx0" brushRef="#br0">15304 1935,'25'0,"0"0,0 0,25 0,-26-25,1 25,25 0,-25 0,-1 0,1 0,0 0,0 0,-25 25</inkml:trace>
  <inkml:trace contextRef="#ctx0" brushRef="#br0">16321 1364,'-24'0,"-1"25,0 0,25 0,-25 24,0 1,1 24,-1-24,0 24,25 1,0-1,-25 1,25-1,0-24,25 24,-25-24,25-26,-25 26,25-25,-1 0,1-1,0 1,0-25</inkml:trace>
  <inkml:trace contextRef="#ctx0" brushRef="#br0">16768 2480,'0'-24,"-25"-1,0 0,25 0,-24 0,24 1,0-26,-25 25,25-24,-25-1,25 0,-25 1,0-26,25 26,-24-26,24 1,-25 24,25-24,0-1,0 26,0-1,25 1,-25-1,24 25,1-24,-25 24,25 25,0-25,0 25,-1 0,1-25,0 50,0-25,-25 25,25-25,-25 25,24-1,-24 1,0 0,0 0,0 0,-24-1,-1 1,25 0,-25 0,0 0,0-1,1 1,-1 0,25-50,25 25,-1-25,1 25,0 0,0 25,0-25,-25 25,24-25,-24 25,0 0,0 0,0-1,-24 1,24 0,-25-25,25 25,-25 0,0-1,0 1,25-50</inkml:trace>
  <inkml:trace contextRef="#ctx0" brushRef="#br0">17090 1786,'-24'0,"24"25,0 0,0-1,0 1,0 0,0 0,0 0,0-1,0 1</inkml:trace>
  <inkml:trace contextRef="#ctx0" brushRef="#br0">17859 2505,'-24'25,"24"-50,0 0,0 1,-25-1,25 0,0 0,0-24,-25 24,25-25,0 1,0-26,0 1,0-1,0 1,25 0,-25-1,25 26,-25-1,24 0,1 25,0 1,-25-1,25 0,0 25,-1 0,1 25,-25 0,25-25,-25 24,0 1,0 0,-25 0,25 25,0-26,-25 1,25 0,25-25,0 0,-25 25,25-25,-25 25,25-25,-25 24,0 1,0 0,-25-25,25 25,-25 0,25-1,-25 1,0 0,1 0,-1 0,0-25</inkml:trace>
  <inkml:trace contextRef="#ctx0" brushRef="#br0">18231 1885,'0'0,"25"25,-25 0,25-25,0 25,-50-1,25 1,-25 0,0 0,1 0,-26-25,50 24,-25 1,0-25,25 25,25-25,0 0,0 0,0 0,-1 0,1 0,0 0,0 0</inkml:trace>
  <inkml:trace contextRef="#ctx0" brushRef="#br0">19124 2580,'-24'0,"24"24,0-48,-25-1,0 0,25 0,0-24,-25 24,25-25,0 1,0-1,0-24,0 24,0-24,0 24,0-24,0 24,25 0,-25 1,25-1,-25 25,25 1,-1-1,1 0,0 0,0 0,0 25,-1 0,1 0,-25 25,25-25,-25 25,0 0,0 0,0-1,-25 26,25-25,-25 0,25-1,-24 1,24 0,24-25,-24 25,25-25,0 0,0 0,-25 25,25-1,-25 1,-25 0,25 0,-25 0,0-1,25 1,-25 0,1 0,-1-25,25 25,-25-25,0-25</inkml:trace>
  <inkml:trace contextRef="#ctx0" brushRef="#br0">19447 2009,'25'0,"-1"25,1 0,-25 0,0-1,0 1,-25-25,25 25,-24 0,-1 0,25-1,-25-24,50 0,0 0,-1 0,1 0,0 0,-25 25,25-25,-25 25,0 0,-25 0,25-1,-25-24,0 25,1 0,-1 0,0 0,0-25</inkml:trace>
  <inkml:trace contextRef="#ctx0" brushRef="#br0">20365 2654,'-25'25,"25"0,0 0,0-1,-25-24,25-24,-25-1,0 0,25 0,-24-25,24 26,-25-26,25 0,0 1,0-1,0-24,0 24,0-24,0 24,25-24,-25 24,24-24,-24 24,25 1,0 24,0 0,-25 0,25 0,-1 25,1-24,0 24,-25 24,25-24,0 25,-25 0,0 0,0 0,0-1,-25 1,25 0,-25 0,25 0,-25-25,25 24,25 1,0-25,0 25,-1-25,-24 25,25 0,-25-1,0 1,-25 0,25 0,-24 0,24-1,-25 1,0-25,0 25,25 0,-25-25,1 0</inkml:trace>
  <inkml:trace contextRef="#ctx0" brushRef="#br0">20811 2009,'0'25,"-25"0,25 0,-24-1,-1 1,0 0,0 0,0 0,0 24,1-24,-1 0,0-25,25 25,-25-25,50 0,0 0,0 0,-1 0,1 0,0 0,25 0,-25 0,-1 0,1 0,0 0,0 0,-50 0</inkml:trace>
  <inkml:trace contextRef="#ctx0" brushRef="#br0">20836 2059,'-25'0,"25"25,0-1,0 1,-25 0,25 25,0-26,0 26,0 0,-24-26,24 26,0 0,0-1,0-24,0 0,0 0,0-1</inkml:trace>
  <inkml:trace contextRef="#ctx0" brushRef="#br0">21233 1563,'0'0,"25"0,-1 0,1 24,0-24,0 50,0-25,-1 0,26 24,-50 1,25 0,0-1,-25 1,24-1,-24 1,0 0,-24 24,24-24,-25-1,0 1,0 24,0-24,1-1,-1 1,-25 0,25-1,-24 1</inkml:trace>
  <inkml:trace contextRef="#ctx0" brushRef="#br0">21927 1885,'25'0,"0"0,0 0,0 0,-1-25,1 25,0 0,25 0,-26 0,1 0,0 0,0 0,-50-24,0-1,0 25,25-25,-24 0,-1 25,0-25,25 1,-25-1,25 50,0-1,0 1,0 0,0 25,0 24,0 0,0-24,-25 24,25-24,0 0,0-1,0-24,25-50,-25 0,25 1,0-26,0 0,-1-24,1 24,0-24,0 24,0-24,-1 24,1-24,-25 49,25-25,0 26,-25 48,0 1,0 0,-25 0,25 0,0 0,0 24,0-24,0 0,25-25,0 0,-1 0,26 0,-25-25,24 25,-24 0,25-25,-25 25,24 0,-24 0,0 25,0-25,-25 25,0 0,0-1,-25 26,25-25,-25 24,25 1,-25 0,25-1,-25 1,25-1,0 1,0 0,0-1,-24-24,24 25,0-26,0 1,0 0,-25-50,0 0,25 1,-25-1,0 0,1-25,24 26,-25-26,0 0,0 26,0-26,1 0,-1 26,0-26,25 25,25 25,0-25,-1 25,1 0,0 0,0 0,0 0,-1 0,-24 25,25-25,0 0,-25 25,0 0,-25 0,25-1,-25 1,1 0,-1 0,-25 0,25-1,1 1,-1 0,50-50,24 0,-24 1,25-1,-26-25,26 25,0-24,-26 24</inkml:trace>
  <inkml:trace contextRef="#ctx0" brushRef="#br0">22969 1612,'25'25,"-25"0,0 0,25 0,-25-1,25 1,-25 0,24 0,-24 0,25-1,-25 1,0 0,25-25</inkml:trace>
  <inkml:trace contextRef="#ctx0" brushRef="#br0">23217 1587,'0'25,"-25"0,25 25,-24-25,-1 24,0 1,25-1,-25 1,0 0,1-1,-1 1,0-1,0 1,0 0,1-26,24 1,-25 0,0-25</inkml:trace>
  <inkml:trace contextRef="#ctx0" brushRef="#br0">22796 2009,'24'0,"1"0,0 0,0-25,24 25,-24 0,25-24,-1 24,1-25,-25 25,24-25,-24 25,25 0,-25 0,-1 0,1 0,0 25,0-25,-25 25,-25-25,25 24,0 26,-25-25,25 0,-25-1,25 26,-24 0,24-26,-25 26,0-25,25 24,-25-24,25 0,-25 0,1 0,24-1,-25-24,0 0,25 25,-25-25,25-25,-25 25,1-24,24-1,-25 0</inkml:trace>
  <inkml:trace contextRef="#ctx0" brushRef="#br0">23093 2084,'25'24,"0"1,-25 0,25-25,-25 25,24-25,1 25,-25-1,25-24,-25 25</inkml:trace>
  <inkml:trace contextRef="#ctx0" brushRef="#br0">23540 1836,'0'24,"0"1,24 0,-24 0,0 24,0 1,25-25,-25 24,0 1,0-25,0 24,0-24,0 0,25 0,-25-50</inkml:trace>
  <inkml:trace contextRef="#ctx0" brushRef="#br0">23639 1910,'0'0,"0"-25,25 25,-1-25,1 25,0 0,0 0,0 0,-1 0,26 0,0 0,-1 0,1 0,-25 0,24 0,-24 0,0 0,0 25,0-25,-25 25,0 0,-25 0,0-1,25 1,-25 25,0-25,1-1,-1 26,0-25,0 0,0 24,1-49,24 25,-25 0,0-25,0 0,0 0,-24-50,24 25</inkml:trace>
  <inkml:trace contextRef="#ctx0" brushRef="#br0">23763 1860,'0'25,"25"0,-50 0,25 0,0-1,0 1,0 25,0-25,0-1,25 1,-25-50,24 25,1-24,-25-1,25 0,0 0,0 0,-25 1,25-1,-1 0,-24 50,-24 0,-1-1,0 1,0 25,0-25,-24 24,24-24,0 0,0 0,0-1,50-24,0 0,0-24,24 24,-24-25,25 25,0-25,-26 25,26-25,-25 25,0 0</inkml:trace>
  <inkml:trace contextRef="#ctx0" brushRef="#br0">24408 1736,'0'0,"25"0,-1 0,1 0,0 0,-25 25,25-25,-25 25,25-25,-25 25,0 0,-25-1,0 1,0 0,0 0,25 0,-24-1,48 1,-24 0,25 0,-25 0,0-1,0 1,0 0,-25-25,25 25,-24-25,24 25,-25-25,0 24,0-24,0 0,1 0,24-24,-25-1,25-25,0 25,0-24,0 24,0-25,25 1,-25 24,0 0,0 0,24 25,-24 25,0 0,0 25,0-26,-24 26,24 0,0-1,0 1,-25 24,25-24,0-1,0-24,0 0,0 0,0 0,25-50,-25 0,0 0,24 0,1-24,0-1</inkml:trace>
  <inkml:trace contextRef="#ctx0" brushRef="#br0">24705 1662,'0'0,"25"-25,0 0,-25 50,-25 0,25 0,-25 0,25-1,-24 1,24 0,0 0,0 0,24-1,1-24,0 0,25 0,-26-24,1 24,0 0,0 0,0 0,0 0,-1 0,-24 24,-24-24,-1 25,0-25,0 0,0 0,0 25,1-25,-1 0,0 0,0 25,25 0,-25-1,25 1,0 0,-24 0,24 24,0 1,-25 0,25-26,-25 26,25-25,0 0,0-1,25-24,-25-24,25 24,-1-25,-24 0,25 0,0-24,0 24,0-25,-1 25,1 1,0-26,0 25,-25 0,0 1,25-1,-25 50,0-1,0 1,0 0,-25 0,25 0,0 24,0 1,0-25,0 24,-25 1,25 24,0-24,0-1,0 26,-25-26,25 26,0-25,-25 24,25-24,0-1,-24 1,-1-25,25-1</inkml:trace>
  <inkml:trace contextRef="#ctx0" brushRef="#br0">2406 2828,'-25'0,"50"0,0 25,0-1,-1-24,1 25,0-25,-25 25,25-25,0 0,-25 25,24-25,-48 25</inkml:trace>
  <inkml:trace contextRef="#ctx0" brushRef="#br0">2183 3324,'0'0,"-25"0,0 25,50-25,0 0,24 0,-24-25,25 0,-1 0,-24 0,25 1,-1-1,-24 0,25 25,-25-25,-1 25,-24 25,-24 0,24 24,-25-24,0 25,0-1,-24 1,24 0,0-1,0 1,-24-1,24 1,25-25,-25 0,25 0,0-50,0 0,25-25,0 1,-25-1,24 25,1-24</inkml:trace>
  <inkml:trace contextRef="#ctx0" brushRef="#br0">2480 3324,'0'0,"25"-25,0 0,0 0,0 25,-1 25,1 25,-25-25,25-1,-25 26,0-25,0 24,0 1,0-25,0 24,-25-24,25 25,-25-25,1 0,24-1,-25-24,25-24,-25-1,25 0,0 0</inkml:trace>
  <inkml:trace contextRef="#ctx0" brushRef="#br0">2902 3001,'25'0,"0"0,0 0,-1 25,1-25,0 0,-25 25,25 0,-50 0,25-1,-25 1,0 0,25 0,0 0,0-1,0 1,25 0,-25 0,25 0,-25-1,-25 1,25 0,-25-25,25 25,-24-25,-1 0,0 0,0-25,25 0,-25-24,25 24,0-25,0 1,0-1,0 25,0-24,0 24,25 0,-25 50,0 0,0-1,0 1,0 25,0-1,0 1,0 0,0-1,0 1,0-1,0 1,0-25,0 0,0-1,0 1,0 0,25-50,-25 0</inkml:trace>
  <inkml:trace contextRef="#ctx0" brushRef="#br0">3125 3076,'0'0,"25"-25,25 25,-25-25,-1 25,1 0,0 0,0 0,0 0,-1 0,1 0,-50 0,1-25,-1 25,0-24,0 24,25-25,-25 25,25 25,-24-1,24 1,0 0,0 25,0-1,-25-24,25 25,-25 24,25-24,-25-26,25 26,0-25,0 0,0-1,25-48,0-1,0 25,24-25,-24 0,0 0,0 1,-1 24,1-25,0 25,-25-25,25 25,-50-25,0 50,0-50,1 0,24 1,0-1,0 0,0 0,0 0,0 50,0 0,0 0,0 24,-25-24,25 25,0-1,0 26,0-26,0 1,-25 0,25 24,0-24,0-25,0 24,0-24,0 0,0 0,-25-25,25-25,-25 0,1 0,24 0,-25 1,0 24,0-25,25 0,-25 25,1-25,-1 25,0 0,50 0,0 0,-1 0,1-25,0 25,25 0,-26-25,26 25,-25-24,24 24,-24 0,0 0,0 0,0 0,-1 0,1 0,0 0,0 0,-25 24</inkml:trace>
  <inkml:trace contextRef="#ctx0" brushRef="#br0">3870 3646,'0'25,"0"0,0 0,0 0,-25-1,25 1,0 0,-25 0,0 0,0-1</inkml:trace>
  <inkml:trace contextRef="#ctx0" brushRef="#br0">4986 3026,'0'0,"0"-25,0 1,0 48,0 26,0 0,0-1,0 26,0-26,0 26,0-1,0-24,0-1,0 1,0-1,0 1,0-25,0 0,0 0,25-50,-25 0,0 0,24-25</inkml:trace>
  <inkml:trace contextRef="#ctx0" brushRef="#br0">5085 3026,'0'-25,"25"1,0-1,-1 25,1 0,0 0,0 25,-25-1,0 1,0 0,0 0,0 24,0-24,0 25,0-1,0 1,0 0,0-1,0 1,0-25,0 24,25-24,-25 0,0 0,0-1,0 1,-75-74</inkml:trace>
  <inkml:trace contextRef="#ctx0" brushRef="#br0">5060 3249,'25'0,"0"0,0 0,-1-24,1 24,0 0,0 0,0 0,-75-50</inkml:trace>
  <inkml:trace contextRef="#ctx0" brushRef="#br0">5035 3423,'0'25,"25"-25,0 0,0 0,0-25,-1 25,1 0,0 0,0 0</inkml:trace>
  <inkml:trace contextRef="#ctx0" brushRef="#br0">4837 3770,'25'0,"0"0,24 0,-24 0,25 0,-1 0,1-24,-1 24,-24 0,25 0,-1 0,-24 0,25 0,-25 24,-1-24,1 0</inkml:trace>
  <inkml:trace contextRef="#ctx0" brushRef="#br0">6375 3001,'0'25,"0"25,0-25,0 49,0-24,-25-1,25 26,-25-26,0 26,1-26,24 1,-25-25,0 24,0-24,0 0,1-25,24 25,-25-25,0 0,0 0,0 0,25-25,-24 25,-1-25,0 0,0 0,0-24,25 24,-24-25,24 26,0-1,24-25,-24 25,25 1,0 24,0-25,0 0,-1 25,1 0,0 0,0 0,24 0,-24 25,0 0,0-25,-25 24,25 1,-1 0,-24 0,25 0,-25-1,25 1</inkml:trace>
  <inkml:trace contextRef="#ctx0" brushRef="#br0">6350 3398,'-25'25,"50"-25,-25 25,0 0,25-1,-25 1,0 0,25 0,-1 0,-24-1,0 1,25-25,-25 25,0 0,25 0,-25 0</inkml:trace>
  <inkml:trace contextRef="#ctx0" brushRef="#br0">6623 3547,'-25'-25,"50"25,0-25,-25 1,24 24,-24-25,25 25,-25-25,25 25,0-25,-25 50,0 0,-25 24,25-24,0 25,-25-1,25 1,0 0,-25-25,25-1,0 26,25-50,-25 25,25-25,0-25,0 0,-25-24,24 24,1 0,-25 0,0 0,25 0,-25 1,0-1,0 0,0 0,0 0,0 1,0-1</inkml:trace>
  <inkml:trace contextRef="#ctx0" brushRef="#br0">6747 3076,'0'25,"25"-25,-1 24,1-24,0 25,0-25,0 0,0 25,-1-25,-24 25,-49-75,24 75</inkml:trace>
  <inkml:trace contextRef="#ctx0" brushRef="#br0">7243 3398,'0'0,"-25"0,50 25,0 0,0-25,-1 0,1 25,0-25,0 0,0 0,-1 0,1 0,0 0,0 0,0 0,-50 0,0 0,0 24</inkml:trace>
  <inkml:trace contextRef="#ctx0" brushRef="#br0">7193 3597,'25'0,"0"0,0 0,24 0,-24 0,0 0,25 0,-26 0,1 0,25 0,-25 0,-1 0,1 0,0 0</inkml:trace>
  <inkml:trace contextRef="#ctx0" brushRef="#br0">8062 4068,'-25'0,"25"25,0 0,0-1,-25-24,0-24,25-1,-25 25,25-25,-25-25,25 26,-24-26,24 0,-25-24,25 0,-25 24,25-25,-25 1,25 0,0-1,0 1,0-1,0 26,25-26,-25 51,0-26,25 0,-25 26,25-1,-1 25,1-25,0 25,0-25,0 25,0 0,-1 0,1 25,0 0,0 0,-25-1,0 1,0 0,-25 25,0-26,25 26,-25-25,1 24,-1-24,0 0,0-25,50 0,-25-25,25 25,0 0,-1 0,1 0,0 0,0 0,-25 25,25-25,-1 25,-24 0,0-1,0 1,0 0,0 0,-24 0,-1-1,25 1,-25 0,-25 0,26 0,-1-25,25 24,-25-24,0 0,0 0,25-24</inkml:trace>
  <inkml:trace contextRef="#ctx0" brushRef="#br0">8310 3597,'24'0,"1"-25,0 0,0 0,0 25,-25-25,24 25,1-24,0 24,-25 24,-25-24,25 25,-25 25,25-25,-24-1,-1 26,25-25,0 25,-25-26,25 1,25 0,-25 0,0 0,25-25,-1-25,1 0,0 25,-25-25,25 0,0 1,-25-1,24-25,-24 25,0 0,0-24</inkml:trace>
  <inkml:trace contextRef="#ctx0" brushRef="#br0">8483 3150,'25'25,"0"0,0-25,-25 25,24-25,1 24,0-24,0 25</inkml:trace>
  <inkml:trace contextRef="#ctx0" brushRef="#br0">9079 3150,'-25'-25,"25"50,-25 0,25 0,-25 24,0 1,25 0,-25 24,25 0,-24-24,24 24,0-24,0 0,0 24,0-49,24 25,-24-26,25 1,-25 0,25-25,-25 25</inkml:trace>
  <inkml:trace contextRef="#ctx0" brushRef="#br0">9475 3597,'-24'0,"48"0,-24-25,25 25,0-25,0 0,24-24,-24 24,25 0,-25 0,-1 0,-24 1,25 24,-25 24,-25 1,25 0,-24 25,24-1,-25 1,0 24,25-24,-25 0,25-1,0 1,0-25,25-1,-25 1,25-25,0-25,-1 1,-24-1,25-25,0 25,-25-24,25-1,-25 25,25-24,-25-1,0 0,0 1</inkml:trace>
  <inkml:trace contextRef="#ctx0" brushRef="#br0">9748 3076,'-25'-25,"50"25,0 25,0-25,-25 25,25-25,-1 0,-24 24,25 1,0-25,-25 25,25-25</inkml:trace>
  <inkml:trace contextRef="#ctx0" brushRef="#br0">9996 3423,'25'0,"0"0,0 0,0 0,-1 0,1 0,25 0,-25 0,-1 0,1 0,0 0,-50 25,0-25</inkml:trace>
  <inkml:trace contextRef="#ctx0" brushRef="#br0">10021 3547,'0'0,"0"25,-25-25,50 0,0 0,0 0,0 0,-1 0,1 0,0 0,0 0,0 0,-1 0,1 0,0 0,0 0,0 0,-1 0</inkml:trace>
  <inkml:trace contextRef="#ctx0" brushRef="#br0">10468 3249,'0'25,"0"0,0 0,-25 0,25 24,0-24,0 25,0-1,0-24,0 25,0-1,0-24,0 25,0-25,0 24,0-24,0 0,-25-50,50 0</inkml:trace>
  <inkml:trace contextRef="#ctx0" brushRef="#br0">10765 3621,'0'25,"0"0,0 0,0 0,0 0,0-1,0 1,0 0,0 0,-25 0</inkml:trace>
  <inkml:trace contextRef="#ctx0" brushRef="#br0">11038 3349,'0'0,"25"0,0 0,-1 24,1-24,0 25,-25 0,25-25,-25 25,0 0,0-1,-25 1,25 0,-25 0,-24 0,24 24,0-49,0 25,0 0,1-25,48 0,1 0,0 0,0 0,0 0,-1 0,1-25,0 25,0 0,0 0,0 0</inkml:trace>
  <inkml:trace contextRef="#ctx0" brushRef="#br0">11509 3547,'-24'25,"24"0,0-1,-25 1,25 25,0-25,0 0,-25-1,25 1,0 0,-25 0</inkml:trace>
  <inkml:trace contextRef="#ctx0" brushRef="#br0">11683 3299,'25'0,"0"0,-1 0,1 0,0 0,0 0,0 25,-1 0,1-1,-25 1,0 0,-25-25,25 25,-24 0,-1-1,0 1,0 0,0-25,25 25,-24-25,-1 0,50 0,-1-25,1 25,0 0,0-25,0 25,-1 0,1 0,-25 25,25-25,-25 25,0 0,0-1,0 1,-25 0,25 0,-25 0,1 0,-1-1,0 1,0 0,0 0,1-50</inkml:trace>
  <inkml:trace contextRef="#ctx0" brushRef="#br0">12080 3150,'25'25,"-1"0,1-25,0 25,-25-1,25 1,0 25,0-25,-1 24,-24-24,25 25,-25-1,0 1,0-1,0 1,0 0,-25-1,25 1,-24-25,-1 24,0-24,0 0,25 0,-25 0,-49-25,49 24</inkml:trace>
  <inkml:trace contextRef="#ctx0" brushRef="#br0">12750 3721,'0'25,"0"-1,0 1,0 0,-25 0</inkml:trace>
  <inkml:trace contextRef="#ctx0" brushRef="#br0">13990 3051,'0'0,"0"-25,0 0,25 25,-25 25,0 25,0-25,0 24,0 26,-25-26,25 1,-25 24,0-24,0-1,1 1,-1 0,0-1,-25 1,26-25,-1 0,0-25,0 24,-24-24,24 0,0 0,0-24,25-1,-25 0,1 0,-1 0,25 0,0-24,0 24,0 0,0 0,0 1,25-1,-1 25,1 0,0 0,0 0,0 25,-1-25,26 24,-25 1,0 0,-1 0,1-25,0 25,0-1,-25 1,25-25,-1 25,1 0,0-25</inkml:trace>
  <inkml:trace contextRef="#ctx0" brushRef="#br0">14287 3448,'0'25,"-24"-1,-1-24,25 25,-25 0,0 0,0 0,1-1,-1 1,25 0,-25 0,0 0,0 0,1-1,-1 1,50-25,-1 0,1-25,0 25,0 0,24-24,-24 24,25 0,-25 0,-1 0,1 0,0 24,0-24,0 0,0 0,-1 25,-48-25,-1-25</inkml:trace>
  <inkml:trace contextRef="#ctx0" brushRef="#br0">14312 3497,'-25'0,"25"25,0 0,0 0,-24 24,24-24,0 25,0 0,-25-1,25-24,0 25,0-1,0-24,0 0,0 24,0-24,25-50</inkml:trace>
  <inkml:trace contextRef="#ctx0" brushRef="#br0">14709 3398,'25'25,"0"-25,0 0,-1 0,1 0,0 0,0 0,0 0,-1 0,1 0,0 25,-50-25,0 0</inkml:trace>
  <inkml:trace contextRef="#ctx0" brushRef="#br0">14610 3621,'25'0,"0"0,-1 0,1-24,25 24,-25 0,24 0,-24-25,0 25,0 0,-1 0,1 0,0 0,0 25</inkml:trace>
  <inkml:trace contextRef="#ctx0" brushRef="#br0">15032 3150,'24'0,"1"25,0-25,25 0,-26 0,26 25,0-25,-26 0,26 0,0 0,-25 0,24 0,-24 25,0-25,-25 24,-25-24,0 25,0 0,1 0,-1-25,25 25,0-1,-25-24,25 25,-25 0,25 25,-25-26,25 1,-25 25,25-1,-24 1,-1 0,0-1,25 1,-25 0,25-1,-25-24,25 25,-24-26,24 1,0 0,0 0,24-50,-24 0</inkml:trace>
  <inkml:trace contextRef="#ctx0" brushRef="#br0">15726 4118,'-25'24,"25"1,-24-50,24 1,0-1,-25 0,25-25,0 1,0-1,0-24,0 24,0-24,0-1,0 1,0-1,25 1,-25 0,24-1,1 26,-25-1,25 25,0 0,-25 1,25 24,-1 0,1 24,0-24,0 25,0 0,-25 0,0 0,0-1,0 1,0 25,-25-25,25-1,-25 1,0 0,0 0,1 0,48-25,1 0,0 0,0 0,0 24,-25 1,24 0,-24 0,0 0,0-1,-24 1,24 0,-25-25,25 25,-25 0,0 0,0-1,1-24,24 25,-25-25,0-49,25 24,0 0</inkml:trace>
  <inkml:trace contextRef="#ctx0" brushRef="#br0">16321 3522,'-24'25,"24"0,-25-25,25 25,-25-25,0 24,25 1,-25-25,1 25,-1 0,0 0,0 0,0-1,1 1,-1 0,0-25,25 25,25-25,0 0,-1 0,1 0,0-25,25 25,-26 0,1 0,0 25,0-25,0 0,-1 0,1 0,0 25,0-25,-50-25,0 25</inkml:trace>
  <inkml:trace contextRef="#ctx0" brushRef="#br0">16346 3473,'0'-25,"0"50,0-1,-25 1,25 0,0 0,0 24,-24 1,24 0,0-1,-25 1,0 0,25-1,0 1,-25-1,25-24,0 25,0-25,0-1,0 1,25-50</inkml:trace>
  <inkml:trace contextRef="#ctx0" brushRef="#br0">16718 4043,'25'25</inkml:trace>
  <inkml:trace contextRef="#ctx0" brushRef="#br0">17735 3175,'0'-25,"0"0,0 50,0 0,-24 25,24-1,0 26,0-26,-25 26,25-1,-25 25,25-24,-25-1,25 1,-25-1,25-24,0-1,0 1,-24-25,24-1,0 1,24-25,-24-25,25 1,-25-26,25 25</inkml:trace>
  <inkml:trace contextRef="#ctx0" brushRef="#br0">18256 3448,'0'0,"0"-25,25 0,-25 0,0 1,0-1,0 50,-25-25,25 24,0 26,-25 0,1-1,-1 26,25-26,-25 26,0-26,0 26,1-26,-1 26,25-26,-25-24,25 25,-25-25,25-1,25-24,-25-24,0-26,25 25</inkml:trace>
  <inkml:trace contextRef="#ctx0" brushRef="#br0">18256 3324,'0'0,"25"0,-25 25,25-25,-25 49,25-24,-25 0,0 24,24 1,-24 24,0-24,0 0,25-1,-25 1,0 24,0-49,0 25,0-25,25-1,-25 1,0 0,0 0,-25-25,0-25</inkml:trace>
  <inkml:trace contextRef="#ctx0" brushRef="#br0">18157 3845,'-25'0,"50"0,0 0,0 0,-1 0,1 0,0-25,0 25,0 0,-1 0,1 0,0-25</inkml:trace>
  <inkml:trace contextRef="#ctx0" brushRef="#br0">18554 3646,'25'0,"0"0,-1 0,26 0,-25 0,0 0,-1 0,1 0,0 0,0 0,0 0,-1 0,1 25,-50-50</inkml:trace>
  <inkml:trace contextRef="#ctx0" brushRef="#br0">18777 3448,'-25'-25,"50"50,-25 0,0-1,0 26,0-25,0 24,-25 1,25 25,0-26,0 1,-24-1,24 1,0-25,0 24,0-24,0 0,24-25,1 0,-25-25</inkml:trace>
  <inkml:trace contextRef="#ctx0" brushRef="#br0">19174 3349,'0'24,"-25"1,25 0,0 25,-25-1,25 26,0-26,0 26,-24-26,24 26,0-26,0 26,-25-26,25-24,0 25,0-25,0-50,25 0,-25 0,0-24,0-1,0-24,0 24,24 0,-24 1,0 24,0-25,0 1,25-1,-25 0,0 26,0-1,25 0,0 25,0 25,-1-25,1 25,0-25,-25 24,25-24,-25 25,0 0,25 0,-25 0,-25-1,25 1,-25 0,0 0,0-25,1 25,-1 0,0-1,0-24,0 25,1-25,-1 0,25-25,25 25,-1-24,1-1,25 25,-25 0,-1 0,1-25,0 50,0-25,0 0,-1 25,1-25,0 24,-25 1,25-25,-25 25,0 0,0 0,0-1,0 1,-25 0,0 0,0 0,1-1,-1 1,0 0,0-25,0 25,1-25,24 25,-25-25,0 0,25-25,0 0,0 0</inkml:trace>
  <inkml:trace contextRef="#ctx0" brushRef="#br0">19670 3200,'25'25,"-25"-1,0 1,0 25,0-1,0 1,0 24,0 1,0-1,0 1,0 24,0-25,0 26,0-26,0-24,0 24,0-24,0-26,0 26,0-25,0 0,0-50,0 0,0 0,-25 0,25 1</inkml:trace>
  <inkml:trace contextRef="#ctx0" brushRef="#br0">20092 3621,'0'-24,"25"24,-1 0,1 0,0 0,0 0,24 0,-24 0,0 0,0 0,0 0,-1 0,1 0,0 0,-25 24,25-24,-50 0,0 0,25 25</inkml:trace>
  <inkml:trace contextRef="#ctx0" brushRef="#br0">20092 3820,'25'0,"-1"0,1 0,0 0,25 0,-1 0,-24 0,25 0,-26 0,1 25,0-25,0 0,0 0,-1 0,-48 0</inkml:trace>
  <inkml:trace contextRef="#ctx0" brushRef="#br0">20861 3274,'-25'25,"25"25,0-26,-25 51,0-26,1 26,-1-1,25 26,-25-26,25 0,0-24,0 0,0-1,25-24,-25 0,25 0,-1-25,1 0,0-25,0 0,0 0,-1 0,1 1,0-1,0-25,-25 25,25 1,-25-1,0 0,0 0,0 0,-25 1,25-1,-25 25,0 0,0 0,1 0,-1 25,0-1,25 1,-25-25,25 25,-25-25</inkml:trace>
  <inkml:trace contextRef="#ctx0" brushRef="#br0">21555 3324,'-25'25,"1"-25,24 24,-25 1,0 25,-25-1,26-24,-26 25,25-1,-24 1,24 0,0-1,0-24,0 0,25 0,-24 0,48-25,1 0,25-25,-25 25,24 0,1 0,-1-25,1 25,0 0,-26 0,26-25,-25 25,0 0,-1 0,1 0,0 0,0 0,-25 25,-25-25,25-25,-25 25,0 0,25-25</inkml:trace>
  <inkml:trace contextRef="#ctx0" brushRef="#br0">21580 3398,'0'0,"0"-25,0 50,0 0,0 25,0-1,-25 1,25 24,0-24,-25 24,25-24,0 24,-24-24,24 0,0-1,0-24,-25 25,25-26,0 1,25-25,-25-25</inkml:trace>
  <inkml:trace contextRef="#ctx0" brushRef="#br0">21853 4093</inkml:trace>
  <inkml:trace contextRef="#ctx0" brushRef="#br0">22721 3473,'-25'0,"25"-25,25 25,0 0,0 0,24 0,1 0,0 0,-1-25,1 25,-25 0,-1 0,26 0,-50 25,25-25,0 0,-1 0,-48 0</inkml:trace>
  <inkml:trace contextRef="#ctx0" brushRef="#br0">23019 3200,'0'-25,"0"50,0 0,0-1,0 1,0 25,0-25,0 24,0-24,0 25,-25-1,25 26,0-26,0 26,-25-26,25 26,0-26,-25 1,25 0,0-1,0-24,-24 0,24 0,0-1,0-48,0-1,-25-25,25 25,0 1,-25-26</inkml:trace>
  <inkml:trace contextRef="#ctx0" brushRef="#br0">22820 3646,'0'0,"0"-25,0 1,0-1,0 0,0 50,0 0,0-1,0 1,-24 25,24-25,-25 0,0 24,25-24,-25 0,0 0,25-1,25-24,-25-24,50 24,-25-25,24 0,1-25,-1 26,-24-1,25 0,-25 0,-1 25,1 0,0-25,0 25,-50 25,0-25,0 25,1-25,-1 25,0 0,25-1,25 1,0-25,-1 25,26 0,-25 0,0-1,-1-24,1 25,0 0,0 0,-25 0,0-50,0 0,0 0,-25-49,25 49,-25 0</inkml:trace>
  <inkml:trace contextRef="#ctx0" brushRef="#br0">23143 3225,'25'0,"-1"24,1-24,-25 25,25 0,0 0,-25 0,25-25,-1 24,1 1,-25 0,0-50</inkml:trace>
  <inkml:trace contextRef="#ctx0" brushRef="#br0">23639 3423,'-25'0,"25"25,0 24,0-24,0 25,0-1,-25 26,25-25,0 24,0-24,0 24,0-24,0-1,0-24,0 25,0-26,0 1,25 0,-25-50,0 0,25 1,-25-1</inkml:trace>
  <inkml:trace contextRef="#ctx0" brushRef="#br0">24085 3423,'0'-25,"-24"50,24 0,-25 0,0 24,25 1,-25-25,0 24,1 26,-26-26,25 1,0 0,0-1,25 1,-24-25,-1 24,25-24,0 0,25-50,-25 0,24 0</inkml:trace>
  <inkml:trace contextRef="#ctx0" brushRef="#br0">24036 3423,'0'-25,"25"50,-25 0,24 0,-24-1,25 26,-25-25,25 24,-25 1,25 0,-25-25,0 24,25 1,-25-25,0 24,24-24,-24 0,0 24,0-24,0 0,0 0,0 0,-24-50</inkml:trace>
  <inkml:trace contextRef="#ctx0" brushRef="#br0">23912 3820,'-25'-25,"50"25,0 0,-1 0,1 0,0 0,25 0,-26 0,1 0,0 0,25-25,-26 25</inkml:trace>
  <inkml:trace contextRef="#ctx0" brushRef="#br0">24507 3398,'0'-25,"25"50,-25 0,0 0,0 0,0 24,0 1,0-1,0 1,-25 0,25-1,0 1,0 24,0-24,0 0,0-1,0 1,0-1,0-24,0 25,0-25,0-1,0 1,0 0,0-50</inkml:trace>
  <inkml:trace contextRef="#ctx0" brushRef="#br0">3795 5383,'0'-25,"-25"50,25-1,0 1,0 25,0-1,0-24,0 25,0-1,0 1,0 24,0 1,0-25,0-1,0 26,0-26,0 1,0-1,0 1,0-25,0 0,0-1,25 1,-25 0,0-50,0 0,0 1</inkml:trace>
  <inkml:trace contextRef="#ctx0" brushRef="#br0">4242 5482,'-25'0,"25"25,0-1,-25 1,25 0,-25 25,25-1,-25 1,1 24,-1 1,-25-26,25 26,25-26,-24 1,-1 0,25-1,0-24,-25 0,25 0,0-1,25-48,-25-26,0 25</inkml:trace>
  <inkml:trace contextRef="#ctx0" brushRef="#br0">4192 5432,'0'25,"25"0,-25 0,25 24,-25 1,0-1,24 1,1 0,-25 24,25 1,-25-26,25 1,-25-1,25 1,-25 0,0-1,0 1,0-25,24-1,-48 1,-1-25,0-25</inkml:trace>
  <inkml:trace contextRef="#ctx0" brushRef="#br0">4018 5953,'25'0,"0"-25,0 25,0 0,-1 0,1 0,25-24,-25 24,-1 0,1-25,0 25,0-25</inkml:trace>
  <inkml:trace contextRef="#ctx0" brushRef="#br0">4440 5804,'25'0,"0"0,24 0,-24 0,0 0,24 0,-24-25,0 25,25 0,-26 0,1 0,0 0,0 25</inkml:trace>
  <inkml:trace contextRef="#ctx0" brushRef="#br0">4713 5531,'0'25,"0"0,0 25,0-26,0 26,0 0,0-1,0 1,0 24,0-24,0 0,0-1,0 1,0-25,0 24,0-24,0 0,25-25,-1-25</inkml:trace>
  <inkml:trace contextRef="#ctx0" brushRef="#br0">4986 5581,'-25'25,"25"24,0-24,0 25,0 24,0-24,0 0,0 24,0-24,0-1,0 1,0-25,0 24,0-24,25-50,-25 0,0 1,0-26,0 0,0 1,0-1,0 1,0-26,0 25,0 1,0-1,25 25,-25 1,0-1,24 25,1 0,-25-25,25 25,-25 25,25-25,0 0,-1 0,-24 25,25-1,0 1,-25 0,0 0,0 0,0-1,-25 1,0 0,1 0,-1 0,0 0,0-25,0 24,1-24,-1 0,50-24,-1-1,1 25,0-25,25 0,-26 25,1 0,25 0,-25 0,-1 0,1 0,0 25,0 0,0 0,-1-25,-24 24,25 1,-25 0,-25 0,25 0,-24 24,-1-24,-25 0,25 24,-24-24,24 0,0-25,0 25,1-25,-1 25,0-50,0 0,25 0,0-24,25-1,-25 0</inkml:trace>
  <inkml:trace contextRef="#ctx0" brushRef="#br0">5655 5407,'0'25,"0"0,0 0,25 24,-25 1,0 0,0 24,0 0,0 1,0 24,0-24,0-1,0 0,0-24,0 0,0-1,0 1,0-25,0-1,0 1,-25-50,25 1</inkml:trace>
  <inkml:trace contextRef="#ctx0" brushRef="#br0">3101 5804,'24'0,"1"0,0 0,0 0,24 0,-24 0,0 0,0 0,0 0,-1 0,1 0,0 0,-50 0</inkml:trace>
  <inkml:trace contextRef="#ctx0" brushRef="#br0">3101 6003,'24'25,"1"-25,0 0,0 0,24 0,-24 0,25 0,-25 0,-1 0,1 0,0 0,0 0,0 0</inkml:trace>
  <inkml:trace contextRef="#ctx0" brushRef="#br0">2307 5432,'0'-25,"-25"50,0 0,25 25,-25-1,1 1,-1-1,0 26,0-1,0 1,25-26,-24 26,24-26,0 1,0-25,24 24,-24-24,25 0,-25 0,25 0,0-25,0 0,-1 0,1-25,0 0,0 0,0 0,-25 1,24-26,1 25,-25 0,0-24,0 24,0 0,0 0,0 1,-25-1,25 0,-24 25,-1-25,0 25,0 0,0 25,1-25,-1 25,25 0,-25-1,25 1,0 0,0 0,25-25,0 0,-1 0</inkml:trace>
  <inkml:trace contextRef="#ctx0" brushRef="#br0">2778 5482,'-25'0,"25"25,-24-1,-1-24,25 25,-25 0,0 25,0-26,0 1,1 25,-1-25,0 24,0-24,0 25,1-25,-1-1,25 1,25-25,-1-25,26 25,-25 0,0 0,-1 0,26-24,-25 24,25 0,-26 0,26 0,-25-25,0 25,-1 0,1 0,0 0,0 0,-50 0,0 0,0 0,1-25</inkml:trace>
  <inkml:trace contextRef="#ctx0" brushRef="#br0">2729 5507,'0'24,"-25"1,25 0,0 0,0 24,0 1,0 0,0-1,0 1,0 24,0-24,0-25,-25 24,50-24,-25 0,0 0,0 0,0-1,0 1,25-25</inkml:trace>
  <inkml:trace contextRef="#ctx0" brushRef="#br0">6176 5804,'-24'-25,"24"50,24-25,1 0,0 25,0-25,0 0,-1 0,1 0,0 0,0 0,24 0,-24 0,0 0,0 0,-50 0,0 0,0 0,1 0,-1 0</inkml:trace>
  <inkml:trace contextRef="#ctx0" brushRef="#br0">6102 5978,'25'0,"0"0,-1 0,1 0,25 0,-25 0,24 0,1 0,-25 0,24 0,-24 0,0 0,0 25,-1-25,1 0,-50 0,25 25</inkml:trace>
  <inkml:trace contextRef="#ctx0" brushRef="#br0">7193 5333,'0'-25,"0"0,0 50,0 0,0 0,0 0,0 24,0-24,0 0,0 0,0-1,0 1,0 0,0 0,0 0,0-1,0 1,0 0,0 0,0 0,0-1,0 1,0 0,0 0,0 0,0 0,0-1,0 1,0 0,0 0,0 0,0-1,0 1,0 0,0 0,0 0,0-1,0 1,0 0,0 0,0 0,0-1,0 1,0 0,0 0,0 0,0-1,0-48,0-1,-24 0,24-25,0 26</inkml:trace>
  <inkml:trace contextRef="#ctx0" brushRef="#br0">7863 5680,'0'-25,"0"50,0 0,0 0,-25 24,25-24,-25 25,25 0,-24-26,-1 26,25-25,-25 0,0-1,25 1,-25 0,1-25,24 25,-25-25,0 0,0 0,0-25,1 0,24 0,-25 1,25-1,-25 0,25 0,0 0,0 1,0-1,25 0,0 25,-1 0,1 0,0 0,0 25,0-25,-25 25,24-25,1 24,0 1,0 0,0 0,-1-25,-24 25,25-25</inkml:trace>
  <inkml:trace contextRef="#ctx0" brushRef="#br0">7962 5879,'-25'0,"25"25,0-1,0 1,0 0,0 0,0 0,0-1,0 1,0 0,0 0,0 0,0-1,0 1,0-50</inkml:trace>
  <inkml:trace contextRef="#ctx0" brushRef="#br0">8161 5829,'-25'0,"50"0,0 0,-1 25,1-25,0 0,0 0,0 0,-1 0,1-25,0 25,0 0,0 0,-50 25,0-25,25-25,-25 25</inkml:trace>
  <inkml:trace contextRef="#ctx0" brushRef="#br0">8285 5680,'0'25,"0"0,25 0,-25 24,-25-24,25 25,0-25,0-1,0 26,0-25,0 24,0-24,0 25,0-25,0-1,0 1</inkml:trace>
  <inkml:trace contextRef="#ctx0" brushRef="#br0">8706 6449,'0'25,"-24"-25,24-25,-25 0,25 1,-25-1,25 0,-25-25,0 1,25-1,-24-24,24 24,-25-24,25-1,0 1,-25 24,25 1,0-1,25 0,-25 26,0-1,25 0,-25 0,24 0,1 25,0-24,0 48,0-24,-1 25,1-25,-25 25,25-25,-25 25,0 0,0-1,0 1,-25 0,25 0,-25 0,1-1,-1 1,0 0,0-25,25-25,25 25,0-25,0 25,-1 0,1 0,0 25,0 0,-25 0,0 0,0 0,0-1,-25-24,25 25,-25 0,25 0,-25 0,1-1,-1 1,25-50</inkml:trace>
  <inkml:trace contextRef="#ctx0" brushRef="#br0">8954 5829,'0'25,"0"0,-24 0,24-1,0 1,0 0,0 25,0-26,0 1,-25 0,25 0,0 0,0-1,0 1,-50-50,50 1,0-1</inkml:trace>
  <inkml:trace contextRef="#ctx0" brushRef="#br0">10170 5680,'0'-25,"0"1,0 48,0 1,0 0,-25 0,25 24,0-24,-25 25,25 0,-24-26,24 1,-25 25,0-25,0 24,0-24,0 0,1-25,-1 25,0-25,0 0,0 0,1 0,-1 0,25-25,-25 0,0 0,25 0,0 1,0-26,-25 25,50 0,-25 1,0-1,25 0,0 0,0 25,-1 0,1 0,0 0,0 0,0 25,-1 0,1 0,0-1,0 1,0 0,0 0,-1 0,-24-1,25-24,-25 25,0 0</inkml:trace>
  <inkml:trace contextRef="#ctx0" brushRef="#br0">10244 5928,'25'0,"0"25,0 0,0 0,-1 0,-24-1,25-24,-25 25,0 0,-25 0,1-25,24 25,-25-1,-25 1,25-25,1 25,-1-25,0 25,25-50,25 25,0 0,-1 0,26-25,-25 25,0 0,-1-25,1 25,0 0,-50-49,25 24,25 25</inkml:trace>
  <inkml:trace contextRef="#ctx0" brushRef="#br0">10492 5854,'25'0,"0"0,0 0,24 0,-24 0,0 0,25 0,-26 0,1 0,0 0,0 0,0 0,-50 0</inkml:trace>
  <inkml:trace contextRef="#ctx0" brushRef="#br0">10666 5631,'0'24,"0"1,0 25,0-25,0 24,0 1,0 0,0-26,0 26,0 0,0-1,0-24,25 25,-25-26</inkml:trace>
  <inkml:trace contextRef="#ctx0" brushRef="#br0">10988 6350,'0'0,"-24"25,24 0,-25-1,25-48,0-1,-25 0,25 0,-25 0,25-24,-25 24,1-25,24-24,-25 24,25 1,0-26,0 1,0 24,0-24,25 24,-25 1,24-1,1 25,-25 0,25 1,-25-1,25 25,0 0,-1 0,1 0,0 25,-25-1,25 1,-25 0,0 0,0 0,0-1,0 1,-25 25,25-25,-25-1,0 1,50-25,0 0,0 0,0 0,-25 25,24 0,-24 0,0 0,0-1,-24 1,24 0,-25 0,0 0,0-1,0 1,1-25,24 25,-25-50,25 0,0 1</inkml:trace>
  <inkml:trace contextRef="#ctx0" brushRef="#br0">11237 5829,'0'25,"24"-25,1 25,0-25,0 25,-25-1,-25 1,25 0,-25-25,0 25,1 0,-1-1,0 1,25 0,-25-25,50 0,0 0,0 0,-1 0,1 0,0 0,0 0,0 0,-1-25,1 25,-50 0</inkml:trace>
  <inkml:trace contextRef="#ctx0" brushRef="#br0">12551 5581,'-25'0,"25"25,0 0,0 24,0-24,-24 0,-1 24,25-24,-25 25,0-25,0 24,1-24,-1 0,0 0,-25 0,50-1,-49-24,24 0,0 0,0 0,0 0,1 0,-1-24,0-1,25 0,-25 0,25-24,0 24,0 0,0 0,25 25,-25-25,25 25,-25-25,25 25,-1 0,1 0,25 0,-25 25,0-25,-1 25,1 0,0-25,0 25,0-25,-1 25,-24-1,25-24,-25 25,25-25,-25 25,25 0,-25 0</inkml:trace>
  <inkml:trace contextRef="#ctx0" brushRef="#br0">12675 5804,'25'0,"-25"25,25-25,0 25,-25 0,24-25,-24 25,0-1,0 1,0 0,-24 0,24 0,-25-1,0 1,50-50,0 50,-1-25,-24 25,-24 0,-1 0,0-25,0 24,0 1,1-25,-1 0</inkml:trace>
  <inkml:trace contextRef="#ctx0" brushRef="#br0">12973 5854,'25'0,"-1"-25,1 25,0 0,0 0,0 0,-1 0,1-25,0 25,0 0,0-25,0 25,-50 25</inkml:trace>
  <inkml:trace contextRef="#ctx0" brushRef="#br0">13072 5581,'0'25,"25"0,-25-1,0 1,0 25,0-25,0 24,0 1,0 0,0-1,0 1,0-1,0 1,0-25,0 24</inkml:trace>
  <inkml:trace contextRef="#ctx0" brushRef="#br0">13519 6226,'-25'25,"25"0,0-1,-25 1,25 0,0 0,0 0,0-1,0 1,-25-50,25 1,-25-1,25-25,0 1,-24-1,24 0,0 1,0-1,0 1,0-1,0 0,0 1,0-1,24 0,-24 26,0-26,25 25,-25 0,25 1,-25-1,25 25,-25-25,25 25,-1-25,1 25,0 0,-25 25,25-25,-25 25,0 0,25-25,-25 24,0 1,-25 0,25 0,-25 0,25-1,-25 1,25 0,0 0,25-25,0 25,0-25,-1 0,1 0,-25 25,0-1,0 1,0 0,-25 0,1 0,24-1,-25 1,0-25,25 25,-25-25,25-25</inkml:trace>
  <inkml:trace contextRef="#ctx0" brushRef="#br0">13841 5928,'25'0,"0"25,-1-25,1 0,0 25,-25 0,-25 0,25-1,-25-24,1 25,-1 0,0 0,0-25,25 25,-25-25,50 0,0 0,0 0,0 0,-1 0,1 0,0 0,0 0,-25 24,0 1,0 0,-25-25,25 25,-25 0,0-1,1 1,-1 0,0-25,25 25</inkml:trace>
  <inkml:trace contextRef="#ctx0" brushRef="#br0">15156 5730,'0'-25,"0"75,-25-26,25 1,-25 25,25 0,-25-1,0 1,1-25,-1 24,0-24,0 0,0 0,1-1,-1-24,0 0,0 0,0 0,25-24,-24-1,24 0,-25 0,25 0,-25-24,25 24,0-25,25 26,-25-1,25 0,-1 25,1 0,0 0,0 25,0-25,-1 25,1-25,0 24,0 1,0-25,-1 25,1 0,0-25,-25 25,25-25,0 24,-1-24</inkml:trace>
  <inkml:trace contextRef="#ctx0" brushRef="#br0">15503 5904,'-25'0,"0"24,1 1,-1 0,-25 25,25-26,0 1,25 0,-24 0,-1-25,50 0,-1 0,1-25,0 25,25 0,-25 0,-1-25,26 25,-25 0,0 0,-1 0,1 0,-25 25,25-25,0 0,-75 0</inkml:trace>
  <inkml:trace contextRef="#ctx0" brushRef="#br0">15528 5879,'-25'0,"25"25,0-1,0 1,0 0,0 25,0-26,0 26,0 0,0-1,0 1,0-1,0-24,-25 25,25-25</inkml:trace>
  <inkml:trace contextRef="#ctx0" brushRef="#br0">15825 5854,'25'25,"0"-25,0 0,24 0,-24 0,0 0,0-25,0 25,-1 0,1 0,0 0,0 0,-50 0</inkml:trace>
  <inkml:trace contextRef="#ctx0" brushRef="#br0">15974 5655,'0'25,"0"25,0-25,0-1,0 26,0 0,-25-1,25 1,0 0,0-1,0 1,0-1,0 1,0-25,0 24</inkml:trace>
  <inkml:trace contextRef="#ctx0" brushRef="#br0">16446 6449,'0'0,"-25"0,0 25,25-50,-25 0,25 1,0-26,-25 25,25-24,0-26,0 26,-25-26,25 26,0-26,0 1,0-1,0 26,0-26,25 26,-25 24,0-25,25 25,0 1,-25-1,25 25,0-25,-25 50,24-25,1 0,0 25,0-1,-25 26,0-25,0 0,0-1,-25 26,25-25,-25 0,25-1,-25 1,25 0,25-25,0 0,0 0,0 0,-1 25,1 0,-25 0,0-1,0 1,-25 0,25 0,-24 0,-1-1,25 1,-25 0,0 0,0-25,25 25,-24-25,-26-50,50 25</inkml:trace>
  <inkml:trace contextRef="#ctx0" brushRef="#br0">16917 5879,'0'25,"0"-1,-25-24,25 25,-25 0,0 0,1 0,-1-1,-25 26,25-25,1 0,-1-1,25 1,25-25,-1 0,1-25,0 25,25 0,-26-24,26 24,-25 0,0 0,24-25,-24 25,0 0,0 0,-1 0,-48 25,-1-25,0 0</inkml:trace>
  <inkml:trace contextRef="#ctx0" brushRef="#br0">16942 5829,'0'25,"-25"0,25 0,0-1,0 26,0-25,-25 24,25 1,0 0,0-1,0 1,0-1,0 1,0-25,0 24,0-24</inkml:trace>
  <inkml:trace contextRef="#ctx0" brushRef="#br0">17487 5407,'-25'-24,"50"48,-25 1,0 0,0 0,0 24,0-24,25 25,-25-25,0 24,0 1,0-1,0 1,0 0,0-1,0 26,0-26,25 1,-25 0,0-1,0 1,25-25,-25 24,0-24,0 0,0 0,0-1,0 1,0 0,0-50,-25 0,25 1,-25-1</inkml:trace>
  <inkml:trace contextRef="#ctx0" brushRef="#br0">23738 4390,'0'25,"0"0,0 0,-25 0,0-1,25 1,-24 25,-1-25,0-1,25 26,-25-25,0 0,25-1,0 1,-24-25,48 0,-24-25,25 1</inkml:trace>
  <inkml:trace contextRef="#ctx0" brushRef="#br0">23961 4366,'-24'24,"24"1,-25 0,25 0,-25 0,0-1,25 26,-25-25,0 24,25-24,-24 0,-1 25,25-26,-25 1,25 0,0 0,0 0,-74-50,74 50</inkml:trace>
  <inkml:trace contextRef="#ctx0" brushRef="#br0">22349 5085,'0'-25,"25"50,-25 0,0 0,0-1,0 26,0 0,0-1,-25 1,25-1,0 1,0 0,0-1,-25-24,25 0,0 0,0-1,0 1,0 0</inkml:trace>
  <inkml:trace contextRef="#ctx0" brushRef="#br0">22771 5159,'25'0,"-25"25,0 0,0 0,0 0,0-1,-25 1,25 25,-25-25,25-1,-25 26,0-25,0 0,25-1,-24 1,-1 0,0 0,0-25,0 25,1-25,-1-25,25 0,-25 0,25 0,0 1,0-1,25 0,-25 0,0 0,25 25,-1-24,1 24,0 0,0 24,0-24,-1 25,1 0,0-25,-25 25,25-25,0 25,-25-1,25-24,-25 25</inkml:trace>
  <inkml:trace contextRef="#ctx0" brushRef="#br0">22920 5531,'0'25,"-25"0,25 0,0 0,0-1,0 1,0 0,25-25,-25 25,0 0,0-1</inkml:trace>
  <inkml:trace contextRef="#ctx0" brushRef="#br0">23614 5234,'-25'25,"25"-1,0 1,0 0,-25 0,25 24,-24-24,24 0,-25 25,0-26,0 1,25 0,-25 0,1 0,-1-1,0 1,0-25,0 0,25-25,-24 25,24-24,0-1,-25 0,25 0,25 0,-25 1,24-1,1 0,0 25,0 0,0 0,-1 25,1-25,-25 25,25-25,0 24,0 1,-1 0,-24 0</inkml:trace>
  <inkml:trace contextRef="#ctx0" brushRef="#br0">23688 5531,'25'0,"0"25,-25 0,25-25,-25 25,0 0,-25-1,0-24,25 25,-25-25,1 25,48-50,1 25,0 0,0 0,0 0,-1 0,1 0,0-25,0 25</inkml:trace>
  <inkml:trace contextRef="#ctx0" brushRef="#br0">24358 5209,'0'25,"0"0,0-1,-25 1,25 0,-24 0,24 0,-25 24,25-24,-25 0,0 24,25-24,-25 0,1 0,-1-25,25 25,-25-25,0 0,25 24,-25-24,1-24,-1 24,25-25,0 0,0 0,0 0,0 1,0-1,25 0,-25 0,24 25,1-25,0 25,0 0,0 25,-1-25,1 25,0 0,0-25,-25 25,25-25,-25 24,0 1</inkml:trace>
  <inkml:trace contextRef="#ctx0" brushRef="#br0">24383 5482,'25'-25,"-25"50,25-25,-25 25,0-1,0 1,0 0,-25-25,0 25,0 0,0-1,50-24,0 0,0 0,-25 25,25-25,-25 25,-25-25,25 25,-25 0,0-25,25 24,-25-24,1 25</inkml:trace>
  <inkml:trace contextRef="#ctx0" brushRef="#br0">24929 5259,'25'0,"-25"24,0 1,-25 0,25 0,0 0,0-1,-25 1,25 25,-25-25,25 24,-25-24,0 0,1 0,24-1,-25 1,25 0,-25 0,0-25,0 0,1 0,-1-25,25 0,0 0,0 1,0-1,25 0,-25 0,24 25,1-25,0 25,0 0,-25 25,25-25,-1 25,1 0,0 0,-25-1,25-24</inkml:trace>
  <inkml:trace contextRef="#ctx0" brushRef="#br0">24978 5556,'0'25,"-24"0,24 0,-25-1,25 1,0 0,0 0,49-25,1 0,-25 0,0 0,24 0,-24 0,-50 0</inkml:trace>
  <inkml:trace contextRef="#ctx0" brushRef="#br0">25152 5556,'-25'0,"0"25,25 25,-24-26,24 1,0 25,-25-25,25-1,0 1,25 0,-50 25</inkml:trace>
  <inkml:trace contextRef="#ctx0" brushRef="#br0">25375 5085,'-25'50,"25"-26,0 1,-24 0,24 0,0 0,0-1,0 1,0 0,0 25,0-26,0 1,0 25,0-25,0 24,-25-24,25 0,0 0,0 24,0-24,0 0,0 0,0-1,0 26,0-25,0 0,0 0,0-1,0-48</inkml:trace>
  <inkml:trace contextRef="#ctx0" brushRef="#br0">6052 7665,'-24'-25,"48"50,1-25,0 0,0 0,0 0,-1-25,1 25,0 0,25 0,-26 0,1-25,0 25,0 0,0 0,-1-25,1 25,-50 25,1-25,-1 25,0-25</inkml:trace>
  <inkml:trace contextRef="#ctx0" brushRef="#br0">6077 7863,'25'0,"0"0,0-25,-1 25,26 0,-25 0,0 0,24 0,-24 0,0 0,24 0,-24 0,0 0,0 0,0 0</inkml:trace>
  <inkml:trace contextRef="#ctx0" brushRef="#br0">7144 7317,'-25'-24,"25"48,25-24,-25 25,0 0,0 25,-25-26,25 26,0 0,0-1,0 1,0-1,0 1,0 0,0-1,0 26,0-26,0 1,0 0,0-1,25-24,-25 25,0-26,0 26,0-25,0 0,0-50,0 0,0 0,0-24,-25-1,25 25</inkml:trace>
  <inkml:trace contextRef="#ctx0" brushRef="#br0">7541 7590,'-25'0,"50"0,-1 0,1 0,0 0,0 25,0-25,-1 0,-24 25,25-25,-25 25,0-1,-25 1,1 0,24 0,-25 0,-25-1,25-24,1 25,-1 0,0 0,-25 0,26-25,24 24,-25-24,50 0,-1 0,1 0,25 0,-25 0,-1 0,1 0,0 0,0 0,0 0,-1 0,1-24,0 24,0 0,0-25</inkml:trace>
  <inkml:trace contextRef="#ctx0" brushRef="#br0">8136 7466,'25'25,"-50"-25,25 25,0 0,0 24,-25-24,25 25,-25-26,25 26,-24-25,-1 24,0-24,25 0,-25 0,0 0,0-25,25 24,-24-24,-1 0,0 0,25-24,-25 24,25-25,0 0,-25 25,25-25,0 0,0 1,0-1,0 0,0 0,25 25,0-25,0 25,0 25,-1-25,1 0,0 25,0-25,0 25,-25 0,25-25,-1 24,1 1,0-25,-25 25,25-25,-25 25</inkml:trace>
  <inkml:trace contextRef="#ctx0" brushRef="#br0">8409 7789,'0'24,"0"1,0 0,0 25,0-26,0 1,0 0,0 0,0 0,0 0,0-1</inkml:trace>
  <inkml:trace contextRef="#ctx0" brushRef="#br0">9947 7615,'0'0,"-25"0,25-25,25 50,-1-25,1 0,0 25,0 0,0-25,0 0,-25 24,24-24,-24 25,25 0,-50-25,25 25,-24 0,-1-1,0 1,0 0,-25 0,26 0,-1-1,-25 1,25-25,1 25,-1-25,0 0,50 0,0-25,-1 25,26 0,-25 0,0-25,-1 25,1 0,0 0,0 0,0 0,0 0,-1 0,1 0,0 0,0 0</inkml:trace>
  <inkml:trace contextRef="#ctx0" brushRef="#br0">10592 7466,'0'25,"0"0,0 0,0-1,0 1,-25 0,25 25,-25-1,25-24,-25 25,0-1,1-24,-1 25,0-26,0 1,0 0,1-25,24 25,-25-25,0 0,0 0,25-25,-25 25,25-25,0 0,0 1,0-1,0-25,0 25,0 1,25-1,0 25,0 0,0 0,-1 0,1 25,0-1,0 1,0-25,-1 25,-24 0,25-25,-25 25,25-1,-25 1,25 0,-25 0</inkml:trace>
  <inkml:trace contextRef="#ctx0" brushRef="#br0">10691 7863,'25'25,"-1"0,1-1,0 1,0 0,-25 0,-25 0,0 0,0-1,1 1,-1-25,25 25,-25-25,0 0,25 25,25-25,0-25,0 25,-1 0,1 0,0 0,0-25,0 25,-1 0,-24 25</inkml:trace>
  <inkml:trace contextRef="#ctx0" brushRef="#br0">12402 7640,'0'-25,"25"25,0 0,0 25,0-25,-1 0,1 25,0-1,-25 1,0 0,-25 0,25 0,-25-1,1 1,-1 0,0 0,0 0,0-25,1 24,-1 1,0-25,0 0,0 25,1-25,48-25,1 25,25 0,-25 0,-1-25,1 25,0 0,25 0,-26 0,1 0,0 0,0 0,0 0,-1-24,1 24,-25 24,25-24</inkml:trace>
  <inkml:trace contextRef="#ctx0" brushRef="#br0">13122 7516,'0'25,"0"-1,0 1,0 0,0 0,-25 24,0-24,0 25,0-25,1 24,-1-24,0 0,0 0,25-1,-25-24,1 0,-1 0,0 0,0 0,25-24,-25-1,25 0,0 0,0 0,0 1,25-1,0 0,-25 0,25 25,0 0,-1 0,1 0,0 0,0 25,0-25,-1 25,1-25,0 25,0-1,0 1,-25 0</inkml:trace>
  <inkml:trace contextRef="#ctx0" brushRef="#br0">13370 7714,'25'0,"-1"0,1 0,0 25,0 0,-50 0,25-1,-25 1,25 0,-25-25,1 25,24 0,-25-25,0 24,0-24,50 0,-25-24,25 24,0 0,-1 0,-24-25,25 25,-25 25,25-25,-25 24,0 1,0 0,-25 0,0 0,25 0,-24-1,-1 1,25 0,-25-25,25 25,-25-25,50 0,-25-25,0 0</inkml:trace>
  <inkml:trace contextRef="#ctx0" brushRef="#br0">15429 7417,'0'0,"-25"0,50 24,-1-24,1 0,0 0,0 25,0-25,24 0,-24 0,0 0,0 0,-1 0,26 0,-25 0,0 0,-1 0,-48 25,-1-25</inkml:trace>
  <inkml:trace contextRef="#ctx0" brushRef="#br0">15379 7764,'25'0,"0"0,24 0,-24 0,25 0,-26-25,1 25,0 0,0 0,0 0,-1 25,-48-25,24 25,-25-1,0 26,25-25,-25 24,0-24,1 25,24-25,-25 24,0-24,25 25,0-25,-25-1,25 1,25-50,-25 1,0-26,0 25</inkml:trace>
  <inkml:trace contextRef="#ctx0" brushRef="#br0">15776 6945,'0'0,"0"-24,0-1,0 0,0 0,0 0,-25 25,0-25,0 25,-24 0,24 0,0 0,0 25,1-25,-1 25,0 0,25 0,25-25,-25 25,25-1,-25 1,24 0,1 0,0 24,0-24,0 0,-25 0,24 0,-24-1,0 1,0 0,0 0,0 0,-24-1,24 1,-25-25,0 25,0-25,0 0,25-25,-24 25,24-25,-25 1,25-1,0-25,0 25,0-24,25 24,-25-25,24 26,26-1,-25 25,0-25,-1 25,1-25,25 25,-25 0,-1 25,1-25</inkml:trace>
  <inkml:trace contextRef="#ctx0" brushRef="#br0">16421 7417,'-25'0,"25"24,0 1,0 25,-25-25,0 24,25-24,-25 0,1 24,-1-24,0 25,0-25,0-1,1 1,-1 0,0-25,0 0,0 0,25-25,-24 25,24-25,-25 1,25-1,0 0,0 0,25 0,-25 1,24-1,1 0,0 25,0 0,0 0,-1 25,1 0,0-1,0 1,0 0,-25 0,24-25,-24 25,25-1,0 1,-25 0</inkml:trace>
  <inkml:trace contextRef="#ctx0" brushRef="#br0">16570 7665,'0'24,"0"1,-25 0,25 0,-25 0,0 24,25-24,-25 0,1 0,24-1,24-24,1 0,0 0,0-24,0 24,-1 0,1 0,0 0,0 0,0 0,-1 0</inkml:trace>
  <inkml:trace contextRef="#ctx0" brushRef="#br0">16694 7689,'-25'25,"25"0,0 0,-25 0,25 24,0-24,-25 25,25-26,0 1,0 0,-25 0,25 0,0 0,0-1,0 1</inkml:trace>
  <inkml:trace contextRef="#ctx0" brushRef="#br0">17214 7218,'0'25,"0"25,25-26,-25 1,0 25,0-25,0 24,-25 1,25 24,0-24,0-1,0 26,0-26,0 26,-24-26,24 26,0-25,0-1,24 1,-24-25,0 24,0-24,0 0,0 0,0-1,0 1,-24-50,24 1,-25-26</inkml:trace>
  <inkml:trace contextRef="#ctx0" brushRef="#br0">17462 7689,'25'0,"0"0,0 0,0 0,0 0,-1 0,1 0,0 0,0 0,0 0,24 0,-24 0,0 0,0 0,-1 0,1 0,0 0,-50 0,0 0,25 25,-24-50,-1 25,0 0</inkml:trace>
  <inkml:trace contextRef="#ctx0" brushRef="#br0">17512 7838,'-25'0,"50"0,0 0,0 0,0 0,-1 0,1 0,0 0,0 0,0 0,-1 0,1 0,0 0,0 0,0 0,-1 0,1 25,-25-50,-25 25</inkml:trace>
  <inkml:trace contextRef="#ctx0" brushRef="#br0">18231 7590,'0'-25,"25"1,0 48,0-24,0 25,-25 0,24 0,-24 0,25-1,-25 1,0 0,0 25,0-26,-25 1,25 25,-24-25,-1-1,0 1,0 25,-24-25,24-25,0 25,0-25,0 0,1 0,24-25,24 25,1 0,25 0,-25-25,-1 25,1 0,0 0,0 0,0 0,24 0,-24 25,0-25,0 0,-1 0</inkml:trace>
  <inkml:trace contextRef="#ctx0" brushRef="#br0">18678 7640,'-25'0,"25"25,0-1,-25-24,25 50,-24-25,24 0,-25-1,25 26,-25-25,25 24,-25-24,25 0,-25 25,0-25,25-1,-24-24,24 25,-25-25,25-25,-25 25</inkml:trace>
  <inkml:trace contextRef="#ctx0" brushRef="#br0">18405 7764,'25'25,"-25"-1,25 1,-1-25,1 25,-25 0,25 0,0-1,0 1,0 0,-1 0,1 0</inkml:trace>
  <inkml:trace contextRef="#ctx0" brushRef="#br0">18827 7615,'25'0,"-25"25,24-25,1 25,-25-1,25-24,-25 25,0 0,25 0,-25 0,-25-1,25 1,0 0,-25 0,0 0,1-1,24 1,-25 0,0 0,25 0,25-25,0 25,-1-25,1 0,0 0,0 0,0 0,-1 0,1-25,0 25</inkml:trace>
  <inkml:trace contextRef="#ctx0" brushRef="#br0">19273 7665,'-25'24,"25"1,0 0,-24 25,24-26,-25 1,25 25,-25-25,0-1,0 26,1-25,24 25,-25-26,0 1,25 0,-25-25,25 25,-25-25,1-25,24 0</inkml:trace>
  <inkml:trace contextRef="#ctx0" brushRef="#br0">19050 7739,'25'0,"0"25,-1 0,1-1,0 1,0 0,-25 0,25-25,-1 25,1-1,0 1,0 0,0-25,-1 25,1-25</inkml:trace>
  <inkml:trace contextRef="#ctx0" brushRef="#br0">19447 7689,'25'-24,"-1"24,-24 24,25-24,0 25,0 0,-25 0,25 0,-25-1,25 1,-25 0,0 0,0 24,-25-24,0 0,0 25,0-25,0-1,1 1,-1-25,25 25,-25-25,50 0,0 0,-1 0,1 0,0 0,0-25,0 25,0 0,-1 0,26 0,-25 0,-25-25,25 25</inkml:trace>
  <inkml:trace contextRef="#ctx0" brushRef="#br0">20042 7739,'-25'0,"25"25,0 0,-24-1,-1 1,0 0,0 25,0-1,1-24,-1 25,0-25,0-1,0 1,1 0,-1-25,25-25</inkml:trace>
  <inkml:trace contextRef="#ctx0" brushRef="#br0">19819 7764,'25'25,"-25"-1,25 1,-25 0,24 0,1 0,-25-1,25 1,0 0,-25 0,25 0,-1-25,-24 25</inkml:trace>
  <inkml:trace contextRef="#ctx0" brushRef="#br0">20191 7789,'25'-25,"0"25,-1 0,1 25,0-25,0 0,24 0,-24 0,25 0,-25 24,24-24,-24 0,0 25,0-25,-1 25,-48 0,-1-25,0 25</inkml:trace>
  <inkml:trace contextRef="#ctx0" brushRef="#br0">20241 8012,'24'0,"1"0,0 0,0 0,0 0,-1 0,1 0,0 0,0 0,-25 25,-25-25,25 25,-25-1,25 1,-25 0,25 0,-24 0,24-1,-25 26,25-25,-25 24,25 1,-25-25,25 0,-25 24,25-24,0 0,0 0,0-50,0-25,0 25,0-24</inkml:trace>
  <inkml:trace contextRef="#ctx0" brushRef="#br0">20513 7317,'0'0,"0"-24,25-1,-25 0,0 0,25 0,-25 1,0-1,0 0,0 0,0 0,-25 1,25-1,-25 0,1 25,-1-25,0 25,0-25,0 25,1 0,-1 25,0-25,25 25,0 0,-25 0,50-1,-25 1,25 0,0 0,-1 0,1-1,0 1,0 0,0-25,-1 25,-24 0,25-1,-25 26,0-25,0 0,0-1,0 1,-25 25,1-25,24-1,-25 1,0 0,-25-25,26 25,-1-25,0-25,0 25,25-25,-25 25,25-25,0 1,0-1,0-25,25 25,0 1,0-1,0-25,-1 25,26 1,-25 24,0-25,-1 0,1 25,0 0,0-25,0 25,-1 0,-48-25</inkml:trace>
  <inkml:trace contextRef="#ctx0" brushRef="#br0">21109 7516,'-25'0,"25"-25,0 50,0 0,0-1,0 26,-25 0,25 24,0 0,-25 1,25-1,-24-24,24 24,0-24,0 0,24-26,-24 1,0 0,0 0,0-50,25-25,-74-24,73 24</inkml:trace>
  <inkml:trace contextRef="#ctx0" brushRef="#br0">21580 7590,'0'25,"0"0,0 0,0-1,0 26,0-25,-25 24,0 1,25-25,-24 24,-1-24,-25 25,25-25,1 0,-1-1,0 1,0-25,0-25,1 25,24-24,-25-1,25 0,0 0,0 0,0 0,0 1,0-1,25 0,-25 0,24 25,1 0,0 0,0 0,0 0,-1 25,1-25,0 25,0 0,0-25,-25 24,24 1,1-25,-25 25,25 0,0 0</inkml:trace>
  <inkml:trace contextRef="#ctx0" brushRef="#br0">21729 7962,'0'25,"0"0,0 0,0 0,0-1,0 1,0 0,25 0,-25 0</inkml:trace>
  <inkml:trace contextRef="#ctx0" brushRef="#br0">22523 7565,'-25'0,"25"25,0 0,-25 0,25 0,-25 24,25 1,-25-25,1 24,24 1,-25-25,0-1,0 1,25 0,-25 0,1-25,-1 0,0 0,0 0,0-25,1 0,24 0,0 1,-25-1,25 0,0 0,25 0,-25 1,24 24,1 0,0 0,0 0,0 0,-1 24,26 1,-25-25,0 25,-1 0,1-25,0 25,0-1,0-24,-25 25</inkml:trace>
  <inkml:trace contextRef="#ctx0" brushRef="#br0">22597 7813,'25'0,"-25"25,25-25,-25 25,24 0,1 0,-25-1,-25 1,25 0,-24 0,-1-25,0 25,25 0,-25-25,0 0,50 0,0 0,0 0,0 0,-1 0,1 0,0 0,0 0,25 0,-26 0</inkml:trace>
  <inkml:trace contextRef="#ctx0" brushRef="#br0">23614 7665,'-25'0,"25"24,-25 1,25 0,0 0,-24 24,-1-24,0 25,0-25,25 24,-25-24,1 25,-1-25,0-1,0-24,0 25,1-25,-1 0,25-25,-25 1,0 24,25-25,0 0,-25 0,25-25,0 26,25-1,-25 0,25 25,-25-25,25 25,0 0,-1 0,1 0,0 25,0-25,24 25,-24-25,0 25,0-1,0-24,-25 25,24-25,1 25,-25 0</inkml:trace>
  <inkml:trace contextRef="#ctx0" brushRef="#br0">23688 7888,'25'0,"0"0,0 25,-25-1,0 1,-25 0,0 0,0-25,25 25,-24-25,48 0,1 0,0 0,0 0,0 25,-1-25,-24 24,25-24,-25 25,0 0,0 0,0 0,0-1,-25 1,1 0,-1 0,0-25,0 25,0-25</inkml:trace>
  <inkml:trace contextRef="#ctx0" brushRef="#br0">24557 7665,'24'0,"-24"24,0 26,-24-25,24 24,-25-24,0 25,0-1,0-24,25 0,-24 0,-1 0,25 0,-25-1,0 1,0-25,1 0,-1 0,25-25,-25 25,25-24,-25-1,25-25,0 25,25 0,-25 1,25-1,0 25,-1-25,1 25,0 0,0 0,0 25,-1-25,1 25,0-1,0 1,0-25,-1 25,1-25,0 25,-25 0</inkml:trace>
  <inkml:trace contextRef="#ctx0" brushRef="#br0">24755 7937,'-25'0,"25"25,-25 0,25 0,0 0,25 0,-25-1,25-24,0 0,0 0,-1 0,1 25,0-25,0 0,0 0,0 0,-1-25,-48 25</inkml:trace>
  <inkml:trace contextRef="#ctx0" brushRef="#br0">24904 7838,'25'0,"-25"25,-25 0,25 0,0 24,-25-24,25 0,-25 25,25-26,0 26,-25-25,25 0,0-1,0 26,0-25</inkml:trace>
  <inkml:trace contextRef="#ctx0" brushRef="#br0">25152 7441,'0'50,"0"-25,0 24,0-24,0 0,0 25,0-1,0 1,0-1,0 26,0-26,0 1,0 25,0-26,-25 26,25-26,0 26,0-26,0-24,0 25,0-26,0 1,0 25</inkml:trace>
  <inkml:trace contextRef="#ctx0" brushRef="#br0">17338 9103,'0'-24,"25"24,0 24,0-24,0 0,-1 0,1 0,0 0,25 0,-25 0,-1 0,1 0,0 0,0 0,-50 0,25 25,-25-25</inkml:trace>
  <inkml:trace contextRef="#ctx0" brushRef="#br0">17363 9277,'25'-25,"0"25,0 0,-1 0,26 0,-25 0,0 0,24 0,-24 0,25 0,-25 0,-1 0,26 0,-25 0</inkml:trace>
  <inkml:trace contextRef="#ctx0" brushRef="#br0">18231 9178,'25'0,"0"0,0 0,0 25,-1-25,26 0,-25 0,24 0,1 0,-25 0,25 0,-1 0,-24 0,0 0,0 0,-1 0,1 0,0 0,-25-25</inkml:trace>
  <inkml:trace contextRef="#ctx0" brushRef="#br0">18281 9500,'0'-25,"25"25,0 0,-1 0,1 0,0 0,25 0,-26-24,1 24,0 0,0 24,0-24,0 0,-1 0,1 0,-50 25,1 0,-1-25,25 25,0 0,-25-1,25 1,-25 0,0 0,25 0,-25 24,25-24,-24 0,24 0,0-1,-25 1,25 0,0 0,0 0,25-50</inkml:trace>
  <inkml:trace contextRef="#ctx0" brushRef="#br0">18455 8483,'0'-25,"-25"50,25 25,-25-1,0 1,0 24,1 1,-1-1,25-24,-25-1,25-24,0 25,25-50,-25 25,25-25,-1 0,1 0,-25-25,25 0,0 0,0 0,-1-24,-24 24,25 0,-25 0,0 1,0-1,-25 0,1 25,-1 0,0 0,0 25,25 0,-25-1,1 1,24 0,0 0,24-50</inkml:trace>
  <inkml:trace contextRef="#ctx0" brushRef="#br0">18728 8582,'-25'25,"25"0,0 0,-25 0,25-1,0 1,-25 25,25-25,0-1,0 1,25-25,-25 25,25-25,-25 25,25-25,-1 0,1 25,0-25,0 0,24 0,-24 0,0 0,0 0,0-25,-1 25,-48 0</inkml:trace>
  <inkml:trace contextRef="#ctx0" brushRef="#br0">18901 8582,'-25'25,"25"0,0 0,-24 0,24 24,-25-24,25 25,-25-1,25 1,-25 24,25-49,0 25,-25-1</inkml:trace>
  <inkml:trace contextRef="#ctx0" brushRef="#br0">19323 8830,'0'25,"0"0,-25 25,25-26,0 51,0-25,0-1,0 1,0 24,0-24,0-1,0 1,0-25,0 0,25-1,-25 1,0 0,25-25,-25-25,24 0</inkml:trace>
  <inkml:trace contextRef="#ctx0" brushRef="#br0">19769 8781,'-24'25,"24"-1,-25-24,25 25,-25 25,0-1,0 1,25 0,-24-1,-1 1,0 24,-25-24,25 0,1-1,24 1,-25-25,25-1,0 1,0 0,0-50,25 0,-25-24</inkml:trace>
  <inkml:trace contextRef="#ctx0" brushRef="#br0">19769 8830,'0'25,"25"0,-25 0,0 24,0-24,25 25,-25-25,0 24,25 1,-25 0,0-26,25 26,-25 0,0-26,24 26,-24-25,0 0,0-1,0 1,-24-25,-1-25</inkml:trace>
  <inkml:trace contextRef="#ctx0" brushRef="#br0">19596 9252,'0'-25,"25"25,-1 0,1 0,0-24,0 24,24 0,-24 0,0 0,25 0,-26 0,-48-50,24 25</inkml:trace>
  <inkml:trace contextRef="#ctx0" brushRef="#br0">20141 8954,'0'25,"0"0,0 25,0-1,0 1,0 0,0 24,0-24,0-1,25 1,-25-1,0 1,0 0,0-26,0 1,25 0,-50-25,25-25</inkml:trace>
  <inkml:trace contextRef="#ctx0" brushRef="#br0">3101 9996,'0'0,"-25"-25,25 50,0 0,0 25,0-25,0 24,0 26,0-1,0-24,0 24,0 0,0-24,0 0,0-1,0 1,0-25,0-1,0 1,0 0,25 0,-25-50,24-25,-24 26</inkml:trace>
  <inkml:trace contextRef="#ctx0" brushRef="#br0">3597 9996,'0'25,"-25"-25,25 25,0 25,-25-26,0 26,25-25,-25 24,25-24,-24 25,24 24,-25-49,0 25,25-1,-25 1,25-25,0-1,0 1,-25 0,25 0,25-25,-25-25,0 0</inkml:trace>
  <inkml:trace contextRef="#ctx0" brushRef="#br0">3597 9996,'0'25,"24"0,-24 0,25 0,-25-1,0 26,25-25,-25 24,25 1,-25 0,0-1,25 1,-25-1,25-24,-25 25,0-25,24-1,-24 1,0 0,0 0,-24-25,-1-25</inkml:trace>
  <inkml:trace contextRef="#ctx0" brushRef="#br0">3473 10443,'0'-25,"24"25,1 0,0 0,0 0,0 0,-1 0,1 0,0 0,25 0,-25 0,-1-25</inkml:trace>
  <inkml:trace contextRef="#ctx0" brushRef="#br0">3919 10021,'-25'25,"25"0,0 0,0 24,0 1,0-1,0 26,0-1,0-24,0-1,0 26,0-26,0-24,0 25,25-25,-25-1,0 1,0-50</inkml:trace>
  <inkml:trace contextRef="#ctx0" brushRef="#br0">4316 10269,'-25'0,"50"0,0 0,0 0,-1 0,1 0,0 0,0 0,0 0,-1 0,1-25,0 25,0 0,0 0,-1-24,-48 24,-1 24,0-24</inkml:trace>
  <inkml:trace contextRef="#ctx0" brushRef="#br0">4316 10492,'0'-24,"25"24,0-25,-1 25,26 0,-25 0,0-25,24 25,-24 0,0 0,0 0,-1 0,1 0,0 0,0 0,-25 25</inkml:trace>
  <inkml:trace contextRef="#ctx0" brushRef="#br0">4887 9922,'24'0,"1"0,0 25,0-25,24 0,-24 0,25 24,-1-24,-24 0,0 25,0-25,0 0,-1 25,1-25,0 0,-25 25,-25-25,25 25,-25 0,1-1,24 1,-25 0,25 0,-25 24,0-24,25 25,-25-25,25 24,-24 1,24-25,-25 24,25-24,0 25,-25-26,25 1,0 0,0 0,0 0,-25-1,25 1,0 0,-25 0,25 0,25-25,-25-25,0 0,25-25</inkml:trace>
  <inkml:trace contextRef="#ctx0" brushRef="#br0">5457 10666,'0'25,"-50"-100,26 51</inkml:trace>
  <inkml:trace contextRef="#ctx0" brushRef="#br0">1712 4316,'0'25,"-25"0,0-1,0 1,0 25,0-25,1 24,-26-24,25 25,0-1,1-24,24 0,-25 0,50-25,-1-25,-24 0,25-25,0 26,25-1,-26-25,1 25,0 25,0-24,0 24,24-25,-24 25,0 0,0 0,0 0,-25 25,24-25,1 24,-25 1,0 0,-25-25,1 25,-1 0,-25-25,25 24,1 1,-1-25,-25 25,25-25,0 25,25 0,0-1,0 1,0 0,0 0,0 25,-24-1,24 1,0-1,0 1,0 0,0-1,-25-24,25 25,0-26,0 1,0 0</inkml:trace>
  <inkml:trace contextRef="#ctx0" brushRef="#br0">1687 4837,'0'0,"0"-25,25 0,-25 0,24 25,-24-24,25 24,0-25,0 25,0-25,-1 25,1 0,0 0,-25 25,25-25,-25 25,0-1,0 1,0 25,0-25,0 24,0 1,0 0,0-1,25 1,-25-1,0-24,0 25,24-25,-24-1,0 1,0 0,0 0,0 0,-24-25,-1-25,0 0,0 0,0 0</inkml:trace>
  <inkml:trace contextRef="#ctx0" brushRef="#br0">1687 5060,'0'0,"-25"0,0-25,50 1,0 24,0 0,-1 0,1-25,0 25,0 0,0 0,-1 0,1 0,0 0,-50 0,0 25,25-1,-24 1,-1 0,0 0,-25 0,26-25,-1 24,25 1,-25-25,50-25,0 1,-1-1,26 0,-50 0,25 0,0 1,-1-1,-24 0,0 0,0 0,0 1,-24-1,-1 50,25-1,0 1,-25 0,25 25,0-1,0 1,0-1,0 1,0 0,0-1,0-24,0 25,0-26,0 1,0 0,25-25,-50-50,25 1</inkml:trace>
  <inkml:trace contextRef="#ctx0" brushRef="#br0">2059 4614,'25'0,"-1"24,-24 1,0 0,0 0,-24 0,24-1,0 26,-25-25,0 0,25 0,-25-1,25 1,25-25,-25-25,25 25,0-24,-1-1,1 25,0-25,0 25,0 0,-25 25,0 0,-25-1,25 1,-25 0,0 25,0-26,1 1,-1 25,0-25,0-1,25 1,25-25,0-25,24 1,-24-1,25 0,-25 0,24 0,-24 1,0-1,0 0,-1 0,1 0,0 1,-50 24,25-25,-25 25,1 0,-1-25,0 25,0-25,0 25,25-25,-24 0,24 1,0 48,0 1,0 25,0-25,0 24,0 1,0 24,0-24,24 24,-24 1,0-1,0 1,0-26,0 26,25-26,-25 1,0-25,0 24,0-24,25 0,-25-50,0 0</inkml:trace>
  <inkml:trace contextRef="#ctx0" brushRef="#br0">2555 5011,'25'0,"-25"24,0 1</inkml:trace>
  <inkml:trace contextRef="#ctx0" brushRef="#br0">2629 5209,'25'25,"-25"0</inkml:trace>
  <inkml:trace contextRef="#ctx0" brushRef="#br0">1637 11410,'0'0,"25"-25,-25 1,0-1,0 0,0 50,0 24,-25-24,25 0,-25 25,0-26,1 26,24 0,-25-26,0 26,0-25,0 24,1-24,24 25,-25-50,25 25,0-1,0-48,0-1,0 0</inkml:trace>
  <inkml:trace contextRef="#ctx0" brushRef="#br0">1587 11435,'25'25,"-25"0,0-1,0 1,0 0,0 25,0-26,0 26,0 0,0-1,-25 1,25-1,0-24,0 25,-24-1,24 1,0-25,0 0,0-1,0 1,24-50,-24 1</inkml:trace>
  <inkml:trace contextRef="#ctx0" brushRef="#br0">1761 11336,'0'-25,"25"25,0 0,0 25,-1-25,-24 25,0-1,0 1,0 0,0 0,0 0,-24-1,24 1,-25 25,0-25,25-1,-25 1,25 0,-25 0,50-50,0 25,0-25,-25 0,25 25,-1-24,1 24,0 0,0 0,-25 24,0 1,0 0,0 0,0 0,0 24,-25-24,0 25,25-26,-25 26,1-25,24 24,-25-24,0 0,0-25,25-25,-25 25,25-25,-24 1,24-1,-25 0,25 0,-25 25,25-25,-25 1,50 48,0 1,0-25,-1 0,1 0,0-25,25 1,-26-1,26 0,-25-25,0 26,-1-26,1 25,0 0,0 1,-25 48,0 1,0 0,0 25,0-1,0-24,0 25,0-26,0 1,0 0,0 0,0-50,25 0,-25 0,0-24,24-1,-24 1</inkml:trace>
  <inkml:trace contextRef="#ctx0" brushRef="#br0">2158 11435,'0'-25,"0"50,25-50,-25 0,0 50,0 0,0 0,0 24,0 1,0 0,0 24,0-24,0 24,0 0,0 26,-25-26,25 0,0-24,0 0,0-1,0-24,0 0,0 0,0-50,0 0</inkml:trace>
  <inkml:trace contextRef="#ctx0" brushRef="#br0">2406 11609,'25'-25,"0"25,-1 0,1 0,0 25,0-25,-25 24,0 1,25-25,-25 25,-25 0,25 0,-25-1,0 1,0 0,1 0,-1 0,0-1,0 1,0 0,25 0,-24-25,-1 0,50 0,-1 0,1 0,0 0,0 0,0 0,-1 0,1 0,0-25,0 25,0 0,-1 0,1 0,-25 25,0-50</inkml:trace>
  <inkml:trace contextRef="#ctx0" brushRef="#br0">2902 11906,'0'25,"25"0,-50-50</inkml:trace>
  <inkml:trace contextRef="#ctx0" brushRef="#br0">3795 11286,'-25'0,"25"25,25-25,0 25,0-25,-25 25,25-25,-1 0,1 24,0-24,0 25,-50-25</inkml:trace>
  <inkml:trace contextRef="#ctx0" brushRef="#br0">3696 11609,'-25'24,"50"-24,0 0,0-24,-1 24,1-25,0 25,0 25,-25-1,25 26,-50-25,25 24,0 1,0 0,-25-1,25 1,0-25,0-1,0-48,25-1,-25 0,25-25,-25 1,24-1,-24 1,25-1,-25 0,25-24,-75-50,75 74</inkml:trace>
  <inkml:trace contextRef="#ctx0" brushRef="#br0">4018 11137,'0'0,"25"25,-25 0,0 0,0 24,0-24,0 25,0-1,0-24,0 25,-25-25,25 24,0-24,0 0,25-50,-25-25,0 26,0-26,0 0,25 1,-25 24,25-25,-25 1,25-1,-25 25,24 0,1 25,-25 25,0 0,0 0,0 0,0 24,0-24,0 25,0-25,0-1,0 1,25-25,-25 25,25-25,0 0,-1-25,1 25,0-25,0 1</inkml:trace>
  <inkml:trace contextRef="#ctx0" brushRef="#br0">4068 11658,'-25'25,"0"-25,25 25,25-25,0-25,0 0,-25 0,25 1,-1-1,1 0,0 0,0 25,0 0,-1-25,1 50,-25 0,0 0,0 24,-25-24,25 25,-24-25,24 24,-25-24,0 25,0-26,0 26,-24-25,24 0,0-1,0 1,1-25,-1 0,0-25,0 1,25-1</inkml:trace>
  <inkml:trace contextRef="#ctx0" brushRef="#br0">3919 11633,'25'0,"-25"25,25 0,-25 0,25 0,-1-1,1 26,0-25,0 24,0-24,-1 0,26 25,0-26,-26 1,26-25,0 25,-1-25,1 0,-25 0,24 0</inkml:trace>
  <inkml:trace contextRef="#ctx0" brushRef="#br0">5011 11261,'-25'25,"25"0,-25 0,25 0,-25 24,0 26,1-26,-1 26,0-1,0 0,0-24,0 24,25-24,-24 0,-1-1,25-24,0 0,0 0,0-50,0 0,25 0,-25-24,24-1,-24 0</inkml:trace>
  <inkml:trace contextRef="#ctx0" brushRef="#br0">4936 11286,'0'0,"25"-25,0 50,-25 0,25 0,-25 0,0 24,24 1,-24-1,25 26,-25-1,0-24,0-1,25 1,-25 24,0-24,0 0,0-26,0 26,25-50,-25 25,0 0,-25-50,25 0,-25 0</inkml:trace>
  <inkml:trace contextRef="#ctx0" brushRef="#br0">4837 11708,'25'0,"0"0,-1 0,1 0,0 0,0 0,0 0,24 0,-24 0,0 0</inkml:trace>
  <inkml:trace contextRef="#ctx0" brushRef="#br0">5358 11559,'0'-25,"25"25,-1 0,1 0,0 0,0 0,0 0,-1 0,1 0,0 0,0 0,0 0,-1 0,-24 25,-24-25</inkml:trace>
  <inkml:trace contextRef="#ctx0" brushRef="#br0">5333 11757,'25'0,"0"0,-1 0,1 0,0 0,25-24,-26 24,1 24,0-24,0 0,0 0,-1 0,1 0,0 0</inkml:trace>
  <inkml:trace contextRef="#ctx0" brushRef="#br0">6102 11410,'-25'-25,"0"25,25 25,-24 0,24 0,-25 0,25 24,-25 1,25-1,0 1,0 24,0-24,0-25,0 24,25 1,-25-25,25 0,-25-1,24 1,-24 0,25 0,0-25,0 25,0-50</inkml:trace>
  <inkml:trace contextRef="#ctx0" brushRef="#br0">6697 11485,'0'-25,"0"50,0-1,0 1,0 0,0 25,-25-26,25 26,-24 0,-1-1,25 1,-25-1,0 1,0 0,25-26,-24 1,-1 0,0 0,0 0,0-25,1 0,-1 0,25-25,-25 25,0-25,0 0,25-24,-24 24,24-25,-25 25,25 1,0-1,0-25,0 25,25 1,-25-1,24 0,1 25,0 0,0 25,0-25,-25 25,24-25,1 24,0 26,0-25,0 0,-25 24,24-24,1 25,-25-26,25 1,-25 0,25-25,-25 25,0 0,25-25,-25-25,0 0,0 0</inkml:trace>
  <inkml:trace contextRef="#ctx0" brushRef="#br0">6796 11881,'0'25,"0"0,0 0,0 0,0-1,0 1,0 0,0 0,0 0,25-1,-25 1,0 0</inkml:trace>
  <inkml:trace contextRef="#ctx0" brushRef="#br0">7813 11485,'0'-25,"0"50,0-1,0 1,-24 25,24-25,0 24,-25 1,25-1,-25 1,0 0,25-1,-25 1,25-1,-24-24,-1 0,25 0,-25 0,0-1,25-48,-25 24,1 0,24-25,-25 0,0 0,0 0,0-24,1 24,24-25,0 26,0-1,0 0,0 0,24 25,1 0,0 0,0 0,0 0,-1 25,1 0,0 0,0-1,0 1,-1 0,-24 0,25 0,-25-1,25 1,-25 0,25 0</inkml:trace>
  <inkml:trace contextRef="#ctx0" brushRef="#br0">7888 11857,'0'24,"25"1,-1 0,-24 0,25-25,-25 25,0-1,0 1,-25-25,1 25,24 0,-25 0,0-1,0-24,25 25,-25-25,50 25,0-25,0 0,0-25,-1 25,1 0,0 0,0-25,0 25,0 0,-1-24,1 24</inkml:trace>
  <inkml:trace contextRef="#ctx0" brushRef="#br0">9079 11609,'0'-25,"0"50,0-1,0 1,0 25,-25-25,25 24,0 1,-25-25,0 24,0 1,0-1,1-24,-1 0,0 0,0 0,25-1,-25-24,1 0,-1 0,0 0,0 0,0-24,25-1,-24 0,24 0,0 0,0 1,0-1,0 0,0 0,24 0,-24 1,25 24,-25-25,25 25,0 0,0 0,-1 0,1 25,0-25,0 24,0 1,-1 0,-24 0,25-25,0 25,0-1,0 1,0 0</inkml:trace>
  <inkml:trace contextRef="#ctx0" brushRef="#br0">9178 11857,'25'24,"-1"-24,-24 25,25-25,-25 25,25 0,0 0,-50-1,25 1,-25 0,25 0,-25 0,1-25,-1 24,50-48,-1 24,1 0,0 0,0 24,-25 1,-25 0,25 0,-25 0,0 0,1-1,-1-24</inkml:trace>
  <inkml:trace contextRef="#ctx0" brushRef="#br0">9500 11385,'0'-24,"25"48,-25 1,25 0,0 0,-1 0,1 24,0 1,0-25,-25 24,25 1,-1-1,-24 1,0 0,0-1,0 1,0 24,-24-24,24-1,-25 1,0 0,0-1,0 1,-24 0</inkml:trace>
  <inkml:trace contextRef="#ctx0" brushRef="#br0">10220 11385,'-25'25,"25"0,25 0,-25 24,0-24,0 25,0 24,-25-24,25-1,0 1,0 0,0 24,0-24,-25-1,25-24,0 25,0-26,0 1,0 0,0-50,25 25,-25-49,0 24,0-25</inkml:trace>
  <inkml:trace contextRef="#ctx0" brushRef="#br0">10244 11460,'0'0,"0"-25,0 0,25 0,0 1,0 24,0 0,-1 0,-24 24,0 1,0 0,0 0,0 0,0-1,0 26,0-25,0 24,0-24,0 25,0-25,0 24,0 1,0-1,0 1,0-25,0 24,0-24,0 0,0 0,0 0,0-1,-24-48,24-1</inkml:trace>
  <inkml:trace contextRef="#ctx0" brushRef="#br0">10195 11757,'25'-24,"-1"24,1 0,-25-25,25 25,0 0,0 0</inkml:trace>
  <inkml:trace contextRef="#ctx0" brushRef="#br0">10195 11906,'25'0,"-1"0,1 0,0-25,0 25,0 0,-1 0,1 0</inkml:trace>
  <inkml:trace contextRef="#ctx0" brushRef="#br0">9996 12204,'25'0,"0"0,0 0,0 0,-1-25,26 25,-25 0,24 0,1 0,0 0,-1 0,1 0,-1-25,-24 25,25 0,-1 0,-24 0,0 25,0-25,0 0,-50 0,0 0,0-25</inkml:trace>
  <inkml:trace contextRef="#ctx0" brushRef="#br0">11137 11460,'-25'-25,"25"50,0 0,0-1,0 26,0 0,0-1,0 1,0 24,0 1,0-1,-24 0,24 1,0-26,0 26,0-50,0 24,0-24,-25 0,50 0,-25-50,0 0,24-24,-24-1,0 0,25 1</inkml:trace>
  <inkml:trace contextRef="#ctx0" brushRef="#br0">11559 11460,'-25'0,"25"25,0-1,-25 1,25 0,-24 25,-1 24,25-24,-25-1,0 26,0-1,1-24,-1 24,0-24,0-26,25 26,0-25,-25 0,50-50,-25 0,25 0,-25-24,25-1,-25 0</inkml:trace>
  <inkml:trace contextRef="#ctx0" brushRef="#br0">11534 11485,'25'0,"-25"24,0 1,0 0,25 25,-25-1,25-24,-25 25,0 24,0-24,24-1,-24 26,0-26,25-24,-25 25,0-1,25 1,-25-25,0 0,0-1,25-24,-50-24,0 24,0-25</inkml:trace>
  <inkml:trace contextRef="#ctx0" brushRef="#br0">11435 11981,'-25'0,"50"0,0 0,0-25,-1 25,26 0,-25 0,0-25,-1 25,26 0,-25-25,0 0</inkml:trace>
  <inkml:trace contextRef="#ctx0" brushRef="#br0">11906 11435,'-25'0,"25"25,0 0,0-1,0 26,0 0,0-1,0 1,0 24,0 1,0-1,0 0,0 1,0-1,0-24,0 24,0-24,0-25,0 24,25-24,-25 0,0-50,0 0,-49-49,49 24</inkml:trace>
  <inkml:trace contextRef="#ctx0" brushRef="#br0">12204 11782,'25'0,"0"0,-1 25,1-50,0 25,0 0,24 0,-24 0,0 0,0 0,0-25,-1 25,-48 25,-1-25</inkml:trace>
  <inkml:trace contextRef="#ctx0" brushRef="#br0">12179 11956,'25'0,"0"0,0 0,-1 0,26 0,-25 25,0-25,24 0,-24 0,25 0,-26 0,1 0,0 0,-25-25,25 25,-50 0,0-25</inkml:trace>
  <inkml:trace contextRef="#ctx0" brushRef="#br0">12849 11633,'-25'0,"50"0,0 0,-1 0,1 25,0-25,0 25,0-25,-1 25,-24 0,25-25,-25 24,0 1,0 0,0 0,0 0,-25-1,25 26,-24-25,24 0,-25 24,0-24,0 25,0-26,1 1,-1 0,0 0,0-25,0 25,1-25,24 25,-25-25,50 0,-1 0,1-25,0 25,0 0,24 0,1 0,0 0,-26 0,26-25,0 25,-26 0,1 0,25 0,-25 25,0-25,-1 0,-48 0,-1 0,0 0</inkml:trace>
  <inkml:trace contextRef="#ctx0" brushRef="#br0">13643 12154,'0'25,"24"-25,-24 25,0 0,0 0,0-1,0 1,-24 0,24 0,-25 0,25-1</inkml:trace>
  <inkml:trace contextRef="#ctx0" brushRef="#br0">14039 11609,'-24'0,"24"24,24-24,1 0,0 0,25 0,-26 0,1-24,25 24,-25 0,24 0,-24-25,0 25,0 0,0 0,-1 0,1 0,-25 25,-25-25,1 0,-1 0,0 0</inkml:trace>
  <inkml:trace contextRef="#ctx0" brushRef="#br0">14263 11385,'0'25,"0"0,0 0,24 0,-24 24,0 1,0-25,0 49,-24-24,24-1,0 26,0-26,0 26,0-1,0-24,0 24,-25-24,25-1,0-24,0 25,0-25,0-1,0-48,-25-1,25 0,0 0,-25-24,25 24,-25-25,25 0,-24 26,24-26,0 0,-25 26,25-26,0 25,-25 25,25-25,0 50,0 0,0 0,0 0,0-1,0 26,-25-25,25 0,0-1,0 1,0 0,25-50,-25 0,50 1,-26-1,26-25,-25 1,24-1,1 0,0 26,-25-1,24 0,-24 0,0 0,-25 50,-25-25,25 25,-25 0,0 0,1-1,-1 1,0 0,0 0,25 0,-25-25,50 0,0 0,0 24,0-24,-1 25,1-25,0 25,-25 0,25 0,0-25,-1 24,-24 1,25-25,0 25,-50-75,0 26,25-1</inkml:trace>
  <inkml:trace contextRef="#ctx0" brushRef="#br0">14412 11261,'0'25,"24"-25,1 25,0-25,0 25,0-25,-1 0,-24 25,25-25,-25 24</inkml:trace>
  <inkml:trace contextRef="#ctx0" brushRef="#br0">15056 11460,'-24'-25,"24"50,0 0,0-1,0 1,0 25,0-1,-25 1,25 0,0 24,0-24,0 24,0 0,0-24,0 24,0-24,0 25,0-51,0 26,0-25,0 0,0-1,0 1,-25-50,25 1</inkml:trace>
  <inkml:trace contextRef="#ctx0" brushRef="#br0">15528 11683,'0'25,"0"24,0-24,0 25,-25-25,25 24,-25-24,25 25,-25-1,1 1,24-25,-25-1,0 1,0 0,0 0,0 0,1-25,-1 0,25-25,-25 25,25-25,-25 0,25 0,0-24,-25 24,25-25,0 26,25-1,-25 0,25 0,0 25,0 0,-1 25,1-25,25 25,-25-25,0 25,-1-1,1-24,-25 25,25 0,0-25,-25 25,25-25,-25 25,24-25</inkml:trace>
  <inkml:trace contextRef="#ctx0" brushRef="#br0">15652 11956,'25'0,"-1"25,1-1,-25 1,25-25,-25 25,0 0,-25-25,25 25,-25-1,1-24,24 25,-25-25,0 0,50 0,0 0,-1 0,1 0,0 25,-25 0,0 0,0 0,-25-1,0 1,25 0,-24-25,-1 25,0 0,0-50,25 0,0 0</inkml:trace>
  <inkml:trace contextRef="#ctx0" brushRef="#br0">16049 12030,'-25'0,"0"0,50 0,0 0,-1 0,1 0,0 0,0-25,0 25,-1 0,1 0,0 0,0 0,0 0,-50 25,0-25,0 0</inkml:trace>
  <inkml:trace contextRef="#ctx0" brushRef="#br0">16446 11857,'0'-25,"24"25,1 0,0 25,0-25,0 24,-1 1,-24 0,25 0,0 0,-25-1,25 1,-25 0,-25 25,25-26,0 1,-25 25,0-25,1 24,-1-24,0 0,0 0,0 0,1-1,-1-24,0 0,25-24,25 24,0-25,24 25,-24-25,0 0,0 25,24 0,-24-25,0 25,0 0,24 0,-24 0,0 0,0 0,-1-24</inkml:trace>
  <inkml:trace contextRef="#ctx0" brushRef="#br0">17090 11832,'0'-25,"0"50,0 0,0-1,0 26,-24-25,24 24,-25 1,25 0,-25-26,0 26,0 0,25-1,-24-24,-1 0,25 0,-25 0,0-1,0-24,1 0,24-24,-25 24,25-25,-25 0,25 0,0 0,0-24,0 24,25 0,-25 0,25 25,-25-25,24 25,1 0,0 0,0 25,0-25,-1 25,1-25,0 25,-25 0,25 0,0-1,-1-24,-24 25,25 0,-25 0,25 0</inkml:trace>
  <inkml:trace contextRef="#ctx0" brushRef="#br0">17363 12204,'0'25,"0"0,0-1,0 1,0 0,0 25,0-26,-25 1,25 0,0 0,0 0,0-1,0-48,0-1,0 0,0 0</inkml:trace>
  <inkml:trace contextRef="#ctx0" brushRef="#br0">18355 11857,'25'0,"0"24,-25 1,25-25,0 25,-1 0,1 0,-25-1,-25-24,25 25,-24 0,-1 0,0 0,0-1,0-24,1 25,-1-25,25 25,-25-25,0 0,0-25,50 0,0 25,0-24,0-1,-1 25,1 0,0 0,0 0,-25 25,25-25,-1 24,-24 1,25 0,-25 0,-25 0,25 0,0-1,-24 1,24 0,-25 0,25 0,-25-25,0 24,0-24,25-24,0-1,0-25,25 1</inkml:trace>
  <inkml:trace contextRef="#ctx0" brushRef="#br0">19075 11757,'0'0,"0"25,0 0,-25 0,25 24,0-24,-25 25,25-25,-25 24,1 1,-1-1,0-24,0 25,0-25,1 24,24-24,-25-25,0 25,0-25,0 0,1 0,-1-25,25 0,-25 1,25-1,-25-25,25 25,25 0,-25 1,0-1,25 0,0 0,-1 25,1 0,0 0,0 25,0 0,-1 0,1-1,-25 1,25 0,0 0,0 0,-25 0,24-1,1-24,-25 25,0 0,25-25,-25 25</inkml:trace>
  <inkml:trace contextRef="#ctx0" brushRef="#br0">19224 12154,'0'25,"24"-25,1 25,-25 0,25-25,-25 25,0-1,0 1,-25-25,0 25,1 0,-1 0,0-25,25 24,-25-24,0 0,50 0,0 0,0 0,0 0,-1 0,1 0,0 0,0 0,0 25,-100-74,50 49</inkml:trace>
  <inkml:trace contextRef="#ctx0" brushRef="#br0">20414 11807,'0'50,"-25"-26,25 1,-24 25,24-1,-25 1,0 0,0-1,0-24,1 25,-1-25,0-1,25 1,-25-25,0 25,1-25,-1-25,0 0,25 1,0-1,-25-25,25 25,0 0,25 1,-25-1,25 25,0 25,-1-1,1 1,0 25,0-25,0 0,-1-25,-24 24,25 1,0 0,-25 0,25 0,0-25</inkml:trace>
  <inkml:trace contextRef="#ctx0" brushRef="#br0">20538 12154,'0'25,"0"0,0 0,0 0,0-1,-25 1,25 0,0 0,0 0,25-1,-74-73</inkml:trace>
  <inkml:trace contextRef="#ctx0" brushRef="#br0">20712 12055,'25'0,"0"0,-1 0,1 0,0 0,0 0,24 0,-24-25,0 25,0 0,0 0,-1 0,1 0,-50 0</inkml:trace>
  <inkml:trace contextRef="#ctx0" brushRef="#br0">20861 11857,'0'24,"0"1,0 0,0 25,0-1,0 1,0-1,0 1,0 0,0-1,0 1,0 0,0-26,25 1</inkml:trace>
  <inkml:trace contextRef="#ctx0" brushRef="#br0">21382 11857,'0'24,"-25"1,25 0,0 25,-25-26,0 26,25 0,-25-1,1 1,-1 0,25-1,-25-24,0 0,25 0,-25-1,1-24,-1 0,0-24,25-1,0-25,0 25,0-24,0 24,0 0,25 0,0 0,-1 25,1 25,0-25,0 25,0-25,-1 25,-24 0,25-25,0 25,-25-1,25-24,0 25</inkml:trace>
  <inkml:trace contextRef="#ctx0" brushRef="#br0">21456 12129,'25'0,"0"0,-1 0,1 0,-25 25,0 0,0 0,0 0,-25 0,25-1,-24 1,-1-25,25 25,-25-25,25 25,25-25,0 0,-1 0,1 0,0-25,0 25,24 0,-24-25,0 25,0-25</inkml:trace>
  <inkml:trace contextRef="#ctx0" brushRef="#br0">22027 11633,'0'-24,"0"48,0 26,0-25,0 24,0 26,0-1,0-24,-25 24,25 25,0-24,0-1,0 1,0-1,0-24,0-1,0 1,0-25,25 24,-25-24,0 0,0-50,0 0</inkml:trace>
  <inkml:trace contextRef="#ctx0" brushRef="#br0">20092 12204,'-25'-25,"25"0,0 0,25 1,0 24,-25-25,24 50,1-25,-25 24,25-24,-25 25,25-25,-25 25,0 0,25-25,-25 25,24-25</inkml:trace>
  <inkml:trace contextRef="#ctx0" brushRef="#br0">20117 12105,'-25'0,"25"24,-25 1,25 0,0 0,0 0,0 0,25-1,-25 1,25 0,-1-25,1 0,-25-25,25 25,-25-25</inkml:trace>
  <inkml:trace contextRef="#ctx0" brushRef="#br0">11385 10864,'-24'0,"48"-24,1-1,0 0,0 0,0 0,-1 25,1-24,0-1,0 0,0 0,-25 0,24 25,1-24,0 24,-25-25,0 50,-50-25</inkml:trace>
  <inkml:trace contextRef="#ctx0" brushRef="#br0">11410 10988,'25'0,"0"0,0-24,-1-1,26 0,-25 0,0 25,-1-25,1 1,0-1,0 0,0 0,-1 25,-24-25,25 25,-25 25,-25-25</inkml:trace>
  <inkml:trace contextRef="#ctx0" brushRef="#br0">11931 10294,'-25'0,"25"25,0 0,0-1,0 26,0 0,0-1,0 1,0-1,0 1,0 0,0-1,25-24,-25 25,0-26,0 1,0 0,25-25</inkml:trace>
  <inkml:trace contextRef="#ctx0" brushRef="#br0">12254 10294,'0'25,"-25"-25,25 25,0-1,0 26,0-25,0 24,0-24,-25 25,25-25,0-1,0 1,-25 0,25 0,-25 0,25-1,-25 1,1 0,-1-50,0 25,25-25,-25 1,25-1,0 0,0-25,0 26,0-1,0 0,25 0,0 25,0 0,-1 25,1-25,-25 25,25 0,0-25,0 24,0 1,-25 0,24-25,-24 25,25-25,-25 25,0-1</inkml:trace>
  <inkml:trace contextRef="#ctx0" brushRef="#br0">12427 10567,'0'25,"0"-1,0 1,0 0,0 0,25 0,-25-1,0 1,0 0</inkml:trace>
  <inkml:trace contextRef="#ctx0" brushRef="#br0">13196 10244,'0'25,"0"0,0 0,0 24,0-24,-25 25,25-1,-25-24,25 25,-24-1,-1-24,25 0,-25 0,25 0,-25-25,25 24,-25-24,1 0,24-24,-25 24,25-25,0 0,-25 0,25 0,0 1,0-1,25 0,-25 0,25 0,-1 25,1 25,0-25,0 25,0-25,-1 25,1 0,0-25,0 24,0 1</inkml:trace>
  <inkml:trace contextRef="#ctx0" brushRef="#br0">13370 10567,'25'25,"-1"-25,-24 24,0 1,25 0,-25 0,-25 0,25-1,0 1,-24 0,-1 0,25 0,-25-50,50 0,0 25,-1-25,1 0,0 25,0 0,0 0,-1-24,1 24</inkml:trace>
  <inkml:trace contextRef="#ctx0" brushRef="#br0">14064 10244,'0'25,"0"0,0 0,-25 24,25-24,-24 0,24 25,-25-26,25 26,-25-25,0 0,0-25,25 24,-24 1,-1-25,0 0,0 0,0 0,1 0,24-25,-25 1,25-1,0 0,0 0,25 25,-1-25,1 25,0 0,0 25,0-25,24 0,-24 25,0-25,-25 25,25-25,-1 0,1 25,0-25,-25 24,-25-24</inkml:trace>
  <inkml:trace contextRef="#ctx0" brushRef="#br0">14213 10443,'25'0,"0"25,-1-25,-24 24,0 1,0 0,-24 0,24 0,-25-1,0 1,0-25,50-25,0 25,0-24,-1 24,1 0,-25 24,25-24,-25 25,0 0,0 0,0 0,-25-1,25 1,-25 0,1 0,-1 0,0-25,25-25</inkml:trace>
  <inkml:trace contextRef="#ctx0" brushRef="#br0">14635 10120,'-25'0,"25"25,0 0,25 25,-25-26,0 26,0-25,0 24,25 1,-25 0,0 24,0-24,0-26,0 26,0-25,0 24,0-24,0 0,0 0</inkml:trace>
  <inkml:trace contextRef="#ctx0" brushRef="#br0">2133 13022,'-25'-24,"1"48,24 1,0 25,0-25,0 24,0 1,0 24,0 1,0-1,0-24,0 24,0-49,0 25,0-1,0-24,0 0,0 0,24-25,-24-25,0 0,0 0</inkml:trace>
  <inkml:trace contextRef="#ctx0" brushRef="#br0">2604 13097,'0'25,"0"-1,0 1,0 0,-24 25,24-25,-25 24,25-24,-25 25,25-1,-25 1,0-25,25 24,-24-24,-1 0,0 0,0-1,0-24,1 0,-1 0,0-24,25-1,-25 0,0 0,25-24,0 24,0 0,0-25,0 26,0-1,0 0,25 25,-25-25,25 25,-25-25,25 25,0 0,-1 25,1-25,0 25,0 0,0 0,-1-1,1 1,0 0,0 0,-25 0,25-25,-25 24,0 1,24-25,-24 25</inkml:trace>
  <inkml:trace contextRef="#ctx0" brushRef="#br0">2753 13370,'25'25,"0"-1,0 1,-25 0,0 0,0 0,-25-1,0 1,25 0,-25 0,1-25,-1 0,50-25,-1 25,1-25,0 25,-25 25,25-25,0 25,-25 0,0-1,0 1,0 0,-25 0,25 0,-25-1,25 1,-25-25,0 25,1 0,-1-50,25 0,-25 0</inkml:trace>
  <inkml:trace contextRef="#ctx0" brushRef="#br0">3076 13395,'-25'0,"50"0,0 0,-1 0,1 0,0 0,25 0,-26 0,1 0,0 0,25-25,-26 25,1 25,-25-1</inkml:trace>
  <inkml:trace contextRef="#ctx0" brushRef="#br0">3522 13221,'0'-25,"25"25,-25 25,25-25,0 0,-25 25,24-25,-24 25,25-25,-25 24,25-24,-25 25,0 0,0 0,0 0,0-1,-25 1,0 0,25 25,-24-26,-1 1,0-25,0 25,25 0,-25-25,1 0,-1 25,0-25,50 0,0 0,-1 0,1 0,0 0,0 0,0 0,24 0,-24 0,0 0,0 0,0 0,-1 0,-24 24</inkml:trace>
  <inkml:trace contextRef="#ctx0" brushRef="#br0">4167 13196,'0'-25,"25"50,-25 0,0 0,0 24,-25-24,25 25,-25-1,25 1,-24-25,24 24,-25-24,0 25,0-25,0-1,1 1,-1-25,0 0,0-25,0 25,25-24,-24-1,24 0,0 0,0-24,24 24,-24 0,0 0,25 25,-25-25,25 25,0 0,0 0,-1 0,1 25,0-25,0 25,0 0,-1-25,1 25,0-25,-25 24,25-24,-25 25</inkml:trace>
  <inkml:trace contextRef="#ctx0" brushRef="#br0">4440 13519,'0'-25,"0"50,0-1,0 1,0 0,0 0,0 0,0-1,-25 26,25-25,0 0,0-1,0 1,0-50,0 1</inkml:trace>
  <inkml:trace contextRef="#ctx0" brushRef="#br0">5159 13122,'0'0,"0"-25,25 25,0 0,0 25,0-25,-25 24,24-24,1 25,-25 0,25 0,-50-25,25 25,0 0,-25-1,1 1,-1 0,0 0,0 0,0-25,1 0,-1 0,50 0,-1-25,1 25,0 0,0 0,0 0,-1 25,1-25,0 24,-25 1,25-25,-25 25,0 0,0 0,0-1,0 1,-25 0,0 0,0 0,25-1,-24-24,-1 0,25-24,-25-26,25 25,0 0</inkml:trace>
  <inkml:trace contextRef="#ctx0" brushRef="#br0">5804 13072,'0'25,"0"0,0-1,0 1,0 0,0 25,-25-25,25 24,-24 1,-1-1,0-24,25 25,-25-1,0-24,1 0,-1 0,25 0,-25-25,0 24,0-24,1 0,-1-24,0-1,25 0,-25 0,25 0,0-24,0 24,0 0,25 0,-25 1,25-1,0 25,-1 0,1 0,0 0,0 25,-25-1,25-24,-1 25,1 0,0 0,0-25,-25 25,25-1,-25 1,24-25,-24 25,0 0</inkml:trace>
  <inkml:trace contextRef="#ctx0" brushRef="#br0">5879 13519,'0'-25,"25"25,-1 0,1 25,0-1,0 1,-25 0,0 0,0 0,0-1,-25 1,0 0,0-25,25 25,-24 0,-1-25,0 0,0 0,0 0,50 0,0 0,0 0,0 0,-1 0,1 0,0 0,0 0,0 0,-1 0,1 0,0 0,0 0</inkml:trace>
  <inkml:trace contextRef="#ctx0" brushRef="#br0">7069 13146,'0'25,"0"0,0 0,-24 25,24-26,0 26,-25 0,25-1,-25 1,0-1,0 1,1-25,24 0,-25-1,0 1,0-25,0 25,0-25,1 0,-1 0,0-25,0 25,0-25,25 1,0-1,-24 0,24-25,24 26,-24-1,25 25,-25-25,25 25,0 0,0 25,-1-25,1 25,0-1,0-24,25 25,-26 0,1-25,0 25,0-25,-25 25,25-25,-1 24,1-24,-25 25</inkml:trace>
  <inkml:trace contextRef="#ctx0" brushRef="#br0">7243 13494,'0'25,"0"-1,0 1,0 0,0 0,25 0,-25-1,0 1,0 0,0 0,0 0,-25-1</inkml:trace>
  <inkml:trace contextRef="#ctx0" brushRef="#br0">7466 13469,'0'-25,"0"0,25 25,0 0,0 0,-1-24,1 24,0 0,0 0,0 0,-1 0,1 0,0 0,0 24,-50-24</inkml:trace>
  <inkml:trace contextRef="#ctx0" brushRef="#br0">7615 13196,'0'25,"0"0,0 24,0-24,0 25,0-1,0 1,0 0,0-26,0 26,0 0,0-26,0 26,25-25</inkml:trace>
  <inkml:trace contextRef="#ctx0" brushRef="#br0">8260 13196,'-25'0,"25"25,-25 0,25 24,0-24,-24 25,24-1,-25-24,25 25,-25-1,0 1,0 0,1-26,24 1,-25 0,0 0,0-25,0 0,0 0,25-25,-24 0,-1 0,25 1,0-26,-25 25,25-24,0 24,0 0,25 0,0 0,-1 25,1 25,0 0,0 0,0 0,0-1,-1 1,1 0,0 0,0-25,0 25,-1-1,1 1,0-25</inkml:trace>
  <inkml:trace contextRef="#ctx0" brushRef="#br0">8359 13519,'25'0,"-25"24,25-24,0 25,-1 0,-24 0,0 0,-24-1,-1 1,25 0,-25-25,0 25,0-25,25 25,-24-25,48 0,1 0,0 0,25 0,-26-25,1 25,0 0,0 0,0-25,-1 25,1 0</inkml:trace>
  <inkml:trace contextRef="#ctx0" brushRef="#br0">8979 13022,'-25'0,"25"25,0 0,0 0,0 24,0 1,0 25,0-26,0 26,0-1,0 0,0-24,0 24,0-24,0 0,0-1,0-24,25 25,-25-26,0 1,0-50,0 1,0-1</inkml:trace>
  <inkml:trace contextRef="#ctx0" brushRef="#br0">9475 13320,'-24'0,"48"0,1 0,0 0,0 0,0 0,-1 0,1 0,0 0,25 0,-26-25,1 25,0 0,0 0,0 0,-1 0,-48 25,-1-25</inkml:trace>
  <inkml:trace contextRef="#ctx0" brushRef="#br0">9475 13519,'0'-25,"25"25,0 0,0 0,0 0,-1 0,1 0,0 0,0 0,0 0,-1 0,1 0,25 0,-25 0,-1 0,1 0,0 0,-75-25,26 25,-1 0</inkml:trace>
  <inkml:trace contextRef="#ctx0" brushRef="#br0">10319 13122,'0'-25,"-25"25,50-25,0 50,-1-25,1 0,0 25,0-25,0 24,-1 1,1-25,-25 25,25 0,-25 0,0 0,-25-1,0 1,1 0,-1 0,0 0,0-1,0-24,1 0,-1 25,0-25,25-25,25 25,-25-24,25 24,-1 0,1-25,0 25,0 0,0 0,-1 0,1 0,0 25,0-1,0-24,-25 25,0 0,0 0,0 0,0 24,-25-24,0 0,25 24,-25-24,0 0,1 25,-1-26,0-24,25 25,-25-25,25-25,-25 25,25-24</inkml:trace>
  <inkml:trace contextRef="#ctx0" brushRef="#br0">11088 12948,'-25'25,"25"0,0-1,0 1,0 25,0-25,0 24,0 1,0 0,0-1,-25 26,25-1,0 0,-25-24,25 24,-25 1,25-26,0-24,0 25,0-25,0-1,0-48,0-1,-24-50,24 26,24-1</inkml:trace>
  <inkml:trace contextRef="#ctx0" brushRef="#br0">11757 13097,'0'25,"0"24,-24-24,24 25,-25-1,25 26,-25-26,0 26,0-26,1 1,-1-25,0 0,25-1,-25 1,0 0,1-25,-1 0,0 0,0 0,0-25,1 25,24-25,-25 1,25-1,-25 0,25-25,0 26,0-1,0 0,0 0,25 0,0 1,-1 24,1 0,25 24,-25-24,-1 25,1 0,0 0,0 0,0-1,-1 1,1 0,-25 0,25-25,-25 25,25-1,0 1,-25-50</inkml:trace>
  <inkml:trace contextRef="#ctx0" brushRef="#br0">11857 13469,'24'0,"1"25,-25 0,25-25,-25 24,25-24,-25 25,0 0,0 0,-25 0,0-25,25 24,-25-24,1 0,-1 0,50 0,-1-24,1 24,0 0,-25 24,25-24,-25 25,25-25,-25 25,0 0,0 0,-25-1,0 1,25 0,-25-25,25 25,-25 0,1-25</inkml:trace>
  <inkml:trace contextRef="#ctx0" brushRef="#br0">12204 13469,'25'25,"0"-25,-1 0,1 0,0 0,0 0,0 0,-1 0,1 0,0 0,0 0,-50 0</inkml:trace>
  <inkml:trace contextRef="#ctx0" brushRef="#br0">12551 13320,'25'0,"0"0,-25 25,25-25,-25 25,24-25,1 0,0 25,0-25,-25 24,25-24,-25 25,24 0,-48 0,24 0,-25-1,0 1,0 0,0 0,1 0,-1-1,0-24,0 25,0-25,1 0,48 0,1 0,0 0,0 0,0 0,-1 0,1 0,0 0,0 0,0 0,-1 0,1 0,0 0,0 0</inkml:trace>
  <inkml:trace contextRef="#ctx0" brushRef="#br0">13345 13146,'0'25,"0"0,-25 0,25 0,0 24,-25 1,25 0,-24-1,24 1,-25-25,25 24,-25-24,0 0,0 0,25-1,-25 1,1-25,-1 0,0 0,0 0,0-25,25 1,-24-1,24 0,-25 0,25 0,0 1,25-1,-25 0,0 0,24 25,-24-25,25 25,0 0,0 0,0 25,-1 0,1-25,0 25,0 0,0-1,0 1,-1-25,1 25,-25 0,25-25,-25 25,25-1,-25-48</inkml:trace>
  <inkml:trace contextRef="#ctx0" brushRef="#br0">13543 13519,'0'24,"0"1,0 0,0 0,0 0,0-1,0 1,0 0,0 0,0 24,0-24,0 0,0-50</inkml:trace>
  <inkml:trace contextRef="#ctx0" brushRef="#br0">14684 13072,'0'25,"0"0,0-1,0 1,-24 25,-1 0,25-1,-25 1,0-1,0 1,1 0,-1-26,0 1,25 0,-25 0,0 0,1-25,-1 0,0 0,0 0,0-25,0 0,1 25,24-50,0 26,-25-1,50 0,-25 0,0 0,24 25,1-24,0-1,0 25,0-25,0 50,24-25,-24 25,0-1,0-24,-1 25,1 0,0 0,0 0,0-1,-1 1,1-25,0 25,-25-50</inkml:trace>
  <inkml:trace contextRef="#ctx0" brushRef="#br0">14908 13444,'24'25,"1"0,-25 0,25-25,-25 24,0 1,-25 0,0 0,1 0,-1-25,25 24,-25 1,0-25,0 0,1 25,48-25,1-25,0 25,0 0,0 0,-1 0,1 0,0 0,0 0,0 0,-1-25</inkml:trace>
  <inkml:trace contextRef="#ctx0" brushRef="#br0">16222 13097,'-25'0,"25"25,0-1,-24 1,24 25,-25 0,25-1,-25 1,0-1,0 1,1-25,-1 24,0-24,0 0,0-25,25 25,-24-25,-1 0,0 0,0-25,0 25,1-25,24 0,-25 1,25-1,-25 0,25 0,25 0,0 1,-1 24,1 0,0 0,0 0,0 24,-1-24,26 25,-25-25,0 25,-1-25,1 25,0 0,0-25,0 24,-1 1,1-25</inkml:trace>
  <inkml:trace contextRef="#ctx0" brushRef="#br0">16321 13469,'0'25,"0"0,0-1,0 1,0 0,0 0,0 0,0-1,0 1,0 0,0 0</inkml:trace>
  <inkml:trace contextRef="#ctx0" brushRef="#br0">16470 13370,'25'0,"0"0,0 0,0 0,-1 25,1-25,25 0,-25 0,-1 0,1 0,0 0,0 0,-50 0</inkml:trace>
  <inkml:trace contextRef="#ctx0" brushRef="#br0">16644 13196,'0'25,"0"0,0 24,0-24,-25 25,25-1,0 1,0-25,0 24,0 1,0 0,0-26,0 1,0 0,0 0</inkml:trace>
  <inkml:trace contextRef="#ctx0" brushRef="#br0">17363 13122,'0'24,"-25"-24,25 25,0 0,0 25,-24-1,24 1,-25 24,0-24,25 0,-25-1,0 1,1-1,24-24,-25 0,0 0,0 0,0-50,1 0,-1-25,0 26,25-1,0-25,0 25,0-24,0 24,25 0,-25 0,25 1,-1 24,1 24,0 1,0 0,0 0,-1 0,1-25,0 24,-25 1,25 0,0 0,-1-25,-24 25,25-25</inkml:trace>
  <inkml:trace contextRef="#ctx0" brushRef="#br0">17438 13444,'24'0,"1"25,0 0,0 0,0-1,-25 1,0 0,0 0,-25-25,25 25,-25-1,0-24,0 25,25 0,-24-25,48 0,1 0,0-25,25 25,-25-25,-1 25,1 0,0-24,0 24,0-25,-1 25</inkml:trace>
  <inkml:trace contextRef="#ctx0" brushRef="#br0">18033 12973,'-25'25,"25"-1,25 1,-25 0,0 25,0-1,0 1,0 0,0 24,0-24,0 24,0-24,25 24,-25-24,0 24,0-24,0-1,0-24,0 25,0-26,0 1,0-50,0 1,0-1,0-25</inkml:trace>
  <inkml:trace contextRef="#ctx0" brushRef="#br0">14734 13891,'0'-25,"0"50,0-1,0 1,0 0,0 0,0 0,25-25,0 0,-1 0,1-25,0 25,0 0,0 0,-1 0,1 0,0 0,0 0,0 0,-1 0,1 0,0 0,0 0,0 25,-1-25,1 0,0 0,0 0,0 0,-1 0,1 0,0 0,0 0,0 0,0 0,-1 0,1 0,0 0,0 0,0 0,-1 0,1 0,0 0,0 0,0 0,-1 0,1 0,0 0,0 0,0 0,-1 0,1 0,0 0,0 0,0 0,-1 0,1 0,0 0,0 0,0 0,-1 0,1 0,0 0,0 0,0 0,-1 0,1 0,0 0,0 0,0 0,-1 0,1 0,0 0,0 0,0 0,0 0,-1 0,1 0,0 0,0 0,0 0,-1 0,1 0,0 0,0 24,0-24,-1 0,1 0,0 0,0 0,0 0,-1 0,1 0,0 0,-25-24,0-1,0 0,0 0,0 0,0 1,0-1,0 0,0 0,0 0,0 50,-25-25,25 25,-25 0,1 0,24-1,-25-24,25 25,-25 0,25 0,-25-25,25 25,-25-1,25-48</inkml:trace>
  <inkml:trace contextRef="#ctx0" brushRef="#br0">16917 13816,'25'25,"-1"0,1 0,0-1,0 1,0 0,-1 0,1 0,0-1,0 1,-25 0</inkml:trace>
  <inkml:trace contextRef="#ctx0" brushRef="#br0">15577 14263,'-24'0,"24"24,-25 1,25 0,-25 0,0 25,0-26,25 1,-24 25,-1-25,0-1,25 1,-25 0,25 0,-25-25,0-50</inkml:trace>
  <inkml:trace contextRef="#ctx0" brushRef="#br0">15304 14362,'25'0,"0"25,0-25,-25 25,25-1,0 1,-1 0,1-25,0 25,0 0,0-25,-1 0,1 0</inkml:trace>
  <inkml:trace contextRef="#ctx0" brushRef="#br0">15801 14238,'-25'25,"0"-1,25 1,-25 25,25-25,-25 24,25-24,0 25,0-25,0 24,25 1,-25-25,25-1,0 1,0-50,-1 1</inkml:trace>
  <inkml:trace contextRef="#ctx0" brushRef="#br0">15850 14461,'25'0,"0"0,0 0,-1 0,1 0,25 0,-25 0,-1 0,1 0</inkml:trace>
  <inkml:trace contextRef="#ctx0" brushRef="#br0">16173 14287,'0'25,"0"0,0 0,0 0,0 0,-25-1,25 26,0-25,0 24,0-24,0 0,0 0,25 0,-1-50</inkml:trace>
  <inkml:trace contextRef="#ctx0" brushRef="#br0">16371 14213,'0'25,"0"0,25-1,-25 1,0 0,25 25,-25-25,0 24,25-24,-25 25,0-26,0 26,0-25,0 0,-25-1,0 26,25-25</inkml:trace>
  <inkml:trace contextRef="#ctx0" brushRef="#br0">18430 13370,'-25'-25,"50"50,0-25,-1 0,1 0,0-25,0 25,0 0,0 0,-1 0,1 0,0 0,-25-25,25 25,-50 25,0 0</inkml:trace>
  <inkml:trace contextRef="#ctx0" brushRef="#br0">18405 13519,'25'0,"0"0,-1 0,1 0,0 0,0-25,25 25,-26 0,1 0,0 0,0 0,0 0,-25 25</inkml:trace>
  <inkml:trace contextRef="#ctx0" brushRef="#br0">18926 13171,'25'0,"0"0,-1 0,1 0,0 0,-25 25,25-25,-25 25,0 0,25-25,-25 25,0-1,-25-24,25 25,-25 0,25 0,-25 0,0-1,1 1,-1 0,0-25,0 25,25-50,25 25,0 0,0-25,-1 25,1 0,0 0,0 0,0 25,-1-25,-24 25,25-25,-25 25,0-1,0 1,0 0,0 0,0 0,-25-1,1 1,24 0,-25 0,0 0,0-1,0-24,25-24,0-1,0-25</inkml:trace>
  <inkml:trace contextRef="#ctx0" brushRef="#br0">19546 12998,'0'-25,"0"50,0-1,0 1,0 25,0-1,0 1,-25 25,25-1,0 0,0 1,-25-1,25-24,0-1,0 1,0-25,0 0,0-1,0 1,0 0,25-25,-25-50,0 26,0-1</inkml:trace>
  <inkml:trace contextRef="#ctx0" brushRef="#br0">22423 13196,'0'25,"0"0,-24 0,24 24,0-24,-25 25,25-1,-25 1,0-1,0 1,1-25,-1 0,25-1,-25 1,0-25,0 25,1-50,-1 25,0 0,25-25,-25 1,0-1,25 0,0-25,-24 26,24-1,0 0,24 0,-24 0,25 1,0 24,0 24,0-24,-1 25,1-25,0 25,0 0,0 0,-1-1,1 1,-25 0,25-25,0 25,-25 0,25-1,-1 1</inkml:trace>
  <inkml:trace contextRef="#ctx0" brushRef="#br0">22622 13568,'25'25,"-1"0,-24 0,0-1,-24-24,24 25,-25 0,25 0,-25-25,0 25,0-25,50 0,0 0,0 0,0 0,-1 0,1-25,0 25,0 0,0 0,0 0,-1 0,-24-25</inkml:trace>
  <inkml:trace contextRef="#ctx0" brushRef="#br0">23912 13221,'0'25,"0"0,0-1,-25 1,25 25,-25-25,25-1,-25 1,25 0,-25 0,1 0,24-1,-25 1,0 0,0 0,0 0,1-25,24 24,-25-24,0 25,0-25,0 0,1 0,-1-25,0 25,25-24,-25 24,0-25,25 0,-24 25,24-25,0 0,0 1,24-1,-24 0,25 25,-25-25,25 25,0-25,0 25,-1 0,1 0,0 0,-25 25,25-25,0 25,-1 0,1-25,0 25,-25-1,25 1,0-25,-1 25,-24 0,0 0,25-25,-25 24,25-24,-25 25,25 0,-25-50</inkml:trace>
  <inkml:trace contextRef="#ctx0" brushRef="#br0">24061 13519,'0'24,"0"1,0 0,0 0,-25 0,25-1,0 1,0 0,0 0,0 0,25-50,-25 0</inkml:trace>
  <inkml:trace contextRef="#ctx0" brushRef="#br0">24557 12998,'0'-25,"24"25,-24 25,0-1,0 1,0 0,0 0,0 0,0-1,0 1,0 0,0 25,0-25,-24 24,24 1,0-25,0 24,0-24,24 25,-24-1,0-24,0 25,0-26,0 1,0 25,0-25,0-1,0 26,0-25,0 0,25-1,-25 1,0 0,0 0,0 0,0-1,0 1,-25-50,25 1</inkml:trace>
  <inkml:trace contextRef="#ctx0" brushRef="#br0">19943 13295,'0'-24,"25"-1,-25 50,25-1,-25 1,0 0,0 0,-25 0,25-1,0 1,-25 0,25 25,-25-26,25 1,-25 0,1 0,-1-25,25 25,-25-25,0 0,25 24,-25-24,1 0,-1 0,25-24,-25 24,25-25,-25 0,25 0,-25 0,25 1,25-1,0 0,0 25,0 0,-1 0,1 0,0 25,0-25,-25 25,25-25,-1 24,1-24,-25 25,25-25,-25 25,25 0</inkml:trace>
  <inkml:trace contextRef="#ctx0" brushRef="#br0">20067 13494,'25'25,"0"-1,-25 1,24-25,-24 25,0 0,0 0,-24-25,24 24,-25-24,0 0,25 25,-25-25,50 0,0 0,0 0,-1 25,1-25,-25 25,25 0,-25-1,0 1,-25-25,25 25,0 0,-25-25,25 25,-24-25,-1 24,25 1,-25-25,0 0,0 0,25-25</inkml:trace>
  <inkml:trace contextRef="#ctx0" brushRef="#br0">20365 13568,'-25'-25,"50"25,-1 0,1 0,0 0,0 0,0 0,-1 0,1 25,0-25,0 0</inkml:trace>
  <inkml:trace contextRef="#ctx0" brushRef="#br0">20613 13395,'24'0,"1"24,0-24,-25 25,25 0,0 0,-25 0,25-1,-25 1,-25 0,25 0,-25 0,0-1,0 1,0-25,25 25,-24-25,-1 0,50 0,-1 0,1 0,0-25,0 25,0 0,0 0,-1 0,1 0,0-25,0 25</inkml:trace>
  <inkml:trace contextRef="#ctx0" brushRef="#br0">21084 13271,'25'0,"-25"24,0 1,0 0,0 0,0 0,0-1,0 26,0-25,0 0,-25 24,25-24,-25 0,25 24,-25-24,25 0,-24 0,-1 0,0-25,0 0,25-25,-25 25,1-25,-1 0,25 0,0 1,-25 24,50-25,-25 0,0 0,25 25,-25-25,24 25,1 0,0 0,0 0,0 0,-1 25,1 0,0-25,0 25,0-25,-25 25,24-25,1 24,0 1,-75-74</inkml:trace>
  <inkml:trace contextRef="#ctx0" brushRef="#br0">21258 13593,'0'25,"0"0,0-1,0 1,0 0,0 0,0 0,0 24,0-24,24 0,-24 0,0 24,0-24,0 0</inkml:trace>
  <inkml:trace contextRef="#ctx0" brushRef="#br0">23664 13891,'0'24,"-25"-24,25 25,0 0,0 0,-25 0,25-1,0 1,0 0,0 25,0-26,0 1,0 25,0-25,0-1,0 1,0 0,25-25,-25 25</inkml:trace>
  <inkml:trace contextRef="#ctx0" brushRef="#br0">21134 14511,'0'-25,"24"25,1 0,0-25,0 25,0 0,-1 0,1 0,0 0,0 0,0 0,-1 0,1 0,0 0,0 0,0 0,-1 0,1 0,0 0,0 0,0 0,-1 0,1-25,0 25,0 0,0 0,0 0,-1 0,1 0,0 0,0 0,0 0,-1 0,1 0,0 0,0 25,0-25,-1 0,1-25,0 25,0 0,0 0,-1 0,1 0,0 0,0 0,0 0,-1 0,1 0,0 0,25 0,-26 0,1 0,0 0,0 0,0 0,-1 0,26 0,-25 0,0 0,-1 0,1 0,0 0,0 0,0 0,0 0,-1 0,1 0,0 0,0 0,-25 25,25-25,-1 0,1 0,0 0,0-25,0 25,-1 0,1 0,0 0,0 0,0 0,-1 0,1 0,0 0,0 0,0 0,-1 0,-24 25,25-25,0 0,0 0,0 0,-1 0</inkml:trace>
  <inkml:trace contextRef="#ctx0" brushRef="#br0">20836 13965,'0'-25,"0"50,0 0,0 0,0-1,0 1,0 25,0-1,0 1,0-25,0 24,0 1,0-25,0 0,0 0,0-1,0 1,0-50,0 1,0-1,-25 0,25 0</inkml:trace>
  <inkml:trace contextRef="#ctx0" brushRef="#br0">20811 13915,'-25'25,"25"0,-24 0,-1-25,25 25,-25 24,0-24,0 0,0 0,25-1,-24 1,-1 0,25-50</inkml:trace>
  <inkml:trace contextRef="#ctx0" brushRef="#br0">20811 13990,'25'25,"0"-25,0 24,-1-24,1 25,0 0,0-25,0 25,-50-50,50 50</inkml:trace>
  <inkml:trace contextRef="#ctx0" brushRef="#br0">20811 14511,'0'25,"0"-1,25-24,0 0,0 0,-1 0,1 0,0 0,0 0,0 0,-1-24,1 24,0 0,0 0,0-25,-1 25,1 0,0-25,0 25,0-25,-1 25,1 0,0 0,0 0</inkml:trace>
  <inkml:trace contextRef="#ctx0" brushRef="#br0">22324 14660,'-25'-25,"1"50,-1-25,25 24,-25 1,25 0,-25 0,0 24,1-24,24 0,-25 25,0-26,25 1,-25 0,25 0,-25 0,1-25</inkml:trace>
  <inkml:trace contextRef="#ctx0" brushRef="#br0">22051 14709,'0'0,"0"25,25-25,0 25,0 0,0-25,-1 24,1 1,0-25,-25 25,25 0,0-25,-1 25,-24-1</inkml:trace>
  <inkml:trace contextRef="#ctx0" brushRef="#br0">22547 14684,'25'0,"0"0,0 25,-25 0,0 0,0 0,0-1,-25-24,25 25,-25 0,0 0,1 0,-1-25,50 0,-1 0,1 0,0 0,0 0,0 0,-1-25,1 25,0 0,0 0,-25-25</inkml:trace>
  <inkml:trace contextRef="#ctx0" brushRef="#br0">1885 15453,'0'-24,"0"-1,25 50,0-25,0 0,-1 0,1 0,0 0,0 24,0-24,-1 0,1 0,0 0,-50 0</inkml:trace>
  <inkml:trace contextRef="#ctx0" brushRef="#br0">1786 15627,'25'0,"0"0,-1 0,26 0,-25 0,0 0,-1 0,1-25,0 25,0 0,0 0,-1 0,1 0,0 0,-25 25,-25-75,0 75</inkml:trace>
  <inkml:trace contextRef="#ctx0" brushRef="#br0">2406 15180,'25'0,"0"0,-1 25,1-25,0 25,0 0,-25 0,25-25,-25 24,24 1,-24 0,0 0,-24 0,24 0,-25-1,0 1,0-25,25 25,-25-25,1 25,-1-25,0 0,50 0,0-25,-1 25,1 0,0-25,0 25,0 0,-1 25,1-25,0 25,0-25,-25 25,0-1,25 1,-50 0,25 25,0-26,-25 1,25 25,-25-25,0-25,25 24,-24 1,-1-25,0-25,25 1,0-1,0-25,0 1</inkml:trace>
  <inkml:trace contextRef="#ctx0" brushRef="#br0">3026 14982,'-25'0,"25"25,0 0,0 24,0 1,0-1,0 1,0 24,0 1,0-1,-24-24,24 24,0-24,0 0,0-1,0 1,0-25,0-1,0 1,0-50,0 1,0-1,0 0,0-25</inkml:trace>
  <inkml:trace contextRef="#ctx0" brushRef="#br0">3597 15180,'0'-24,"0"48,24 1,-24 0,0 0,0 24,0-24,0 25,0 0,-24-26,24 26,-25 0,25-1,-25-24,0 0,25 0,-25-1,1 1,-1-25,0 0,0-25,0 1,1-1,24 0,-25 0,25-24,0 24,-25 0,50-25,-25 26,0-1,25 25,-25-25,24 25,1 0,0 0,0 25,0 0,-1-1,1 1,0 0,0 0,-25 0,25-1,-1 1,-24 0,25 0,-25 0</inkml:trace>
  <inkml:trace contextRef="#ctx0" brushRef="#br0">3845 15453,'25'25,"-1"0,1-25,-25 25,25 0,-25-1,0 1,-25-25,0 25,25 0,-24-25,-1 25,0-25,50 0,0 0,-1-25,1 50,0-25,-25 24,0 1,0 0,0 0,0 0,-25 24,25-24,0 0,-25-25,25 25,-24-25,24-25,-25 0,25 0,0-24</inkml:trace>
  <inkml:trace contextRef="#ctx0" brushRef="#br0">5085 15255,'0'25,"0"-1,0 1,0 25,0-25,-25 24,25-24,0 25,-25-25,25 24,-24-24,24 0,-25 0,25-1,-25 1,0 0,0-25,1 0,-1 0,25-25,-25 0,0 25,25-24,-25-26,25 25,0 0,0 1,0-1,0 0,25 25,0 0,0 0,0 0,-1 0,1 0,0 25,0-25,0 25,-1-25,1 24,0 1,0-25,-25 25,25-25,-1 0</inkml:trace>
  <inkml:trace contextRef="#ctx0" brushRef="#br0">5283 15478,'0'25,"25"-25,0 25,0 0,0-25,-25 24,24-24,-24 25,0 0,-24-25,-1 25,25 0,-25-25,0 24,0-24,25 25,-24-25,-1 0,0 25,50-25,0 0,-1 0,1 0,0 0,0 0,0 0,-1 0,1 0,0 0</inkml:trace>
  <inkml:trace contextRef="#ctx0" brushRef="#br0">6548 15280,'0'-25,"0"50,0-1,0 26,0-25,0 25,-24-26,24 26,-25-25,0 24,25-24,-25 0,0 25,1-26,-1 1,0-25,25 25,-25-25,0 0,1-25,-1 0,25 1,0-1,-25-25,25 25,0 1,0-1,0-25,25 50,-25-25,0 1,25 24,-25-25,24 25,1 0,-25 25,25-25,0 24,0 1,-1 0,1-25,0 25,0 0,0-1,-25 1,24-25,1 25,0 0</inkml:trace>
  <inkml:trace contextRef="#ctx0" brushRef="#br0">6796 15478,'-24'25,"24"0,24-25,-24 25,0-1,0 1,0 0,0 0,0 0,0 24,0-24,0 0,0 0,0-50</inkml:trace>
  <inkml:trace contextRef="#ctx0" brushRef="#br0">7392 15056,'-25'-24,"25"-1,25 50,-25-1,0 1,0 25,0-1,0 1,0 24,0-24,0 25,0-1,0 0,0-24,0 24,0-24,0 0,0-1,0 1,25-25,-25-1,0-73,0 24</inkml:trace>
  <inkml:trace contextRef="#ctx0" brushRef="#br0">8161 15354,'0'-25,"25"25,-1 0,1 0,0 0,0 0,0 0,-1 0,1-25,0 25,0 0,0 0,-1 0,1 0,0 0,0 0,0 0,-50 0,0 0</inkml:trace>
  <inkml:trace contextRef="#ctx0" brushRef="#br0">8111 15478,'25'0,"0"0,0 0,-1 0,26 0,-25 0,24 0,-24 0,25 0,-25 0,-1 0,26 0,-25 0,0 0,-1 0,1 0,0 0,0 0,-25 25,25-25,-50 0</inkml:trace>
  <inkml:trace contextRef="#ctx0" brushRef="#br0">9128 15329,'-25'0,"50"-25,0 25,0 0,0 0,-1 0,1 0,0 0,0 0,0 0,-1 0,1 0,0 0,0 0,0 0,-50 0,0 0</inkml:trace>
  <inkml:trace contextRef="#ctx0" brushRef="#br0">9773 15081,'25'-25,"0"25,-1 25,1-25,0 0,0 25,0-25,-25 25,24-25,-24 25,0-1,0 1,0 0,-24 0,24 0,-25-1,0-24,25 25,-25 0,0 0,1-25,24 25,-25-25,0 0,0 0,50-25,0 0,0 25,-1 0,1 0,0 0,0 0,0 25,-1-25,1 25,-25 0,0-1,25 1,-25 0,0 0,-25 0,25-1,0 26,-25-25,1 0,24-1,-25 1,0 0,0 0,0-25,1-25,24 0,0 0,-50-49,50 49,25 0</inkml:trace>
  <inkml:trace contextRef="#ctx0" brushRef="#br0">10468 14957,'-25'25,"25"0,0 0,25-1,-25 26,0 0,-25-1,25 1,0 24,0-24,0 24,0 1,0-1,-25-24,25-1,0 1,0-25,25 0,-25-1,0 1,0-50,0 1,25-1</inkml:trace>
  <inkml:trace contextRef="#ctx0" brushRef="#br0">11088 15180,'0'-24,"0"48,0 1,0 0,0 0,0 0,0 24,0 1,0 0,-25-1,25 1,-25-25,25 24,-25-24,0 0,1 0,24-1,-25-24,0 0,0 0,0-24,1-1,24 0,-25 0,25 0,-25-24,25 24,0 0,0 0,0 1,0-1,0 0,25 25,0 0,-1 0,1 25,0 0,0-1,0 1,-1 0,1 0,0 0,0-1,0 1,-25 0,24-25</inkml:trace>
  <inkml:trace contextRef="#ctx0" brushRef="#br0">11286 15528,'0'25,"0"-1,0 1,0 0,0 0,0 0,0-1,0 26,0-25,0 0,0-1,0 1,0-50,0 1,0-1</inkml:trace>
  <inkml:trace contextRef="#ctx0" brushRef="#br0">12452 15205,'-25'25,"25"0,0 0,0 24,-25 1,25 0,-24-26,-1 26,25 0,-25-26,0 26,25-25,-25 0,1-1,-1-24,0 0,0 0,25-24,-25 24,0-25,25 0,-24 0,-1 0,25 1,0-1,-25 0,25 0,0 0,0 1,25 24,-25-25,25 25,-1 0,1 0,0 0,0 25,0-25,24 24,-24 1,0-25,-25 25,25 0,0 0,-1-1,1 1,0 0,0 0</inkml:trace>
  <inkml:trace contextRef="#ctx0" brushRef="#br0">12576 15503,'25'25,"-25"0,25-25,-25 24,24-24,-24 25,0 0,0 0,-24 0,24-1,-25-24,0 25,0 0,0-25,1 0,48 0,1 0,0 0,0 0,0 0,24 0,-24 0,-25-25,25 0</inkml:trace>
  <inkml:trace contextRef="#ctx0" brushRef="#br0">13717 15255,'0'25,"0"-1,0 1,0 0,0 0,-25 25,25-1,-25 1,25-1,-24-24,-1 25,0-1,25-24,-25 0,0 0,1-25,-1 25,0-50,0 25,0-25,1 0,-1 0,25 1,-25-26,25 25,0-24,-25 24,50 0,-25 0,25 0,0 25,-1 0,1 0,0 25,0-25,0 25,-1 0,1 0,25-25,-25 24,-1 1,1 0,-25 0,25-25,-25 25,25-25</inkml:trace>
  <inkml:trace contextRef="#ctx0" brushRef="#br0">13816 15528,'25'-25,"-25"50,25 0,0-1,-25 1,24-25,-24 25,0 0,-24-25,24 25,-25-1,0-24,25 25,-25-25,50 0,0 0,0 0,-1 0,1 25,0 0,-25 0,0-1,0 1,-25-25,25 25,-25 0,1 0,-1-1,0 1,0-50</inkml:trace>
  <inkml:trace contextRef="#ctx0" brushRef="#br0">14387 15032,'0'24,"0"1,0 0,0 25,0-1,0 1,0-1,0 26,0-1,0-24,0 24,0 1,25-26,-25 26,0-26,0 1,0 0,0-26,0 1,24 0,-24-50,0 0,0 1,-24-26</inkml:trace>
  <inkml:trace contextRef="#ctx0" brushRef="#br0">15081 15379,'-25'0,"25"-25,25 25,0 0,0 0,0 0,-1 0,1 0,0 0,0 0,0 0,-1 0,1 0,0 0,0 0,0 0,0 0,-25 25,-25-25,0 25,0-25</inkml:trace>
  <inkml:trace contextRef="#ctx0" brushRef="#br0">15056 15553,'25'0,"0"0,0 0,0 24,-1-24,1 0,25 0,-25 0,-1 0,26 0,-25 0,0 0,0 0,-1 0,1 0</inkml:trace>
  <inkml:trace contextRef="#ctx0" brushRef="#br0">16098 15429,'-25'-25,"1"25,48 0,1 25,25-25,-25 0,-1 0,1 0,25 0,-25 0,-1 0,1 0,0 0,0 24,0-24,0 0</inkml:trace>
  <inkml:trace contextRef="#ctx0" brushRef="#br0">16942 15007,'-25'25,"25"-1,0 1,-25 0,25 25,-25-1,25 1,-25-1,1 1,24 0,-25-1,25 1,0 24,0-24,0 0,0-1,0 1,0-25,25 24,-25-24,24 0,1 0,0-25,0 24,0-24,-1 0,1-24,0 24,-25-25,25 0,0-25,-25 26,24-1,-24-25,25 25,-25 1,0-1,0 0,-25 0,25 0,-24 1,-1 24,0 0,0 0,0 0,1 24,24 1,-25 0,0 0,25 24,-25-24,25 25,-25-25</inkml:trace>
  <inkml:trace contextRef="#ctx0" brushRef="#br0">1091 16446,'25'0,"0"0,0 0,0 0,-1 24,26-24,-25 0,0-24,-1 24,1 0,0 0,0 0,0 0,-1-25,1 25,-74-50,24 50</inkml:trace>
  <inkml:trace contextRef="#ctx0" brushRef="#br0">1141 16570,'0'24,"0"1,0 0,0 0,0 0,0-1,0 1,0 0,0 0,0 24,0-24,0 0,0-50,0-24,0 24,25-25,-25 25,0 1,25-1,-25 0,24 25,-24 25,0 0,-24 24,24-24,-25 25,25-26,0 26,-25-25,25 0,0-1,25-24,0-24,-1 24,1 0,0 0,0 0,0 0,-25 24,0 1,-25 0,25 0,-25 0,25-1,0 1,-25 0,0 0,25-50,0 0,25-24,-25 24,0-25,25 1,-25-26,25 26,-25-1,0 0,25 1,-25-1,0 25,0-24,0 24,0 0,0 0,0 1,-25-1,25 0,-25 0,25 0,0 0,-25 1,25-1,0 50,25-1,-25 26,25-25,0 25,-1 24,1-24,0 24,0 0,0 26,-1-26,26-24,-25 24,0-24,-1-1,1 1,0-25,-25-1,25 1,-25 0,25-25,-50-25,25 0</inkml:trace>
  <inkml:trace contextRef="#ctx0" brushRef="#br0">1587 16545,'0'25,"-24"-1,24 1,0 0,-25 0,0 24,25-24,-25 25,0-1,1 1,-1 0,0-26,0 1,25 0,-25 0,1-25,24-25,-25 0</inkml:trace>
  <inkml:trace contextRef="#ctx0" brushRef="#br0">1364 16073,'25'25,"-25"0,25 0,-25 0,25-1,-1-24,1 25,0 0,-25 0,25-25,0 0,-25 25,24-25</inkml:trace>
  <inkml:trace contextRef="#ctx0" brushRef="#br0">2530 16520,'0'-25,"-25"25,25 25,-25 0,25 0,-24-1,24 1,-25 0,25 25,-25-26,25 26,0-25,0 24,0-24,0 25,0-25,0 24,0-24,0 0,25 0,-25-1,25 1,-1 0,-24 0,25 0,0-25,0 0</inkml:trace>
  <inkml:trace contextRef="#ctx0" brushRef="#br0">3101 16570,'0'24,"0"1,0 0,0 0,0 0,-25 24,25 1,-25-1,25-24,-25 25,0-1,25-24,-24 25,-1-25,0-1,25 1,-25 0,0 0,1-25,-1-25,0 25,25-25,-25 0,0 1,25-1,-24 0,24-25,0 26,-25-1,25 0,0 0,25 0,-25 1,24 24,1 0,0 0,0 0,0 0,-1 24,1 1,0 0,0 0,0 0,-1-25,1 24,-25 1,25-25,-25 25,25-25,-25 25,25-25</inkml:trace>
  <inkml:trace contextRef="#ctx0" brushRef="#br0">3249 16867,'25'-25,"0"25,0 25,-25 0,25-25,-25 25,0 0,0-1,0 1,0 0,-25 0,0 0,0-25,0 0,50 0,0 0,0-25,0 25,-25 25,24-25,-24 24,0 1,0 0,0 0,-24 0,24-1,0 1,-25 0,0 0,25 0,-25-25,25-25,-25 0</inkml:trace>
  <inkml:trace contextRef="#ctx0" brushRef="#br0">3646 16966,'25'0,"0"0,0 0,24 0,-24 0,0 0,0 0,24 0,-24 0,0-24,0 24,-25 24</inkml:trace>
  <inkml:trace contextRef="#ctx0" brushRef="#br0">4142 16768,'0'-25,"0"0,25 25,0 0,0 0,0 25,-1-25,1 25,0-25,-25 25,0 0,25-1,-25 1,0 0,-25 25,25-26,-25 1,25 25,-25-25,1-1,-1 1,25 0,-25-25,0 25,0-25,25 25,-24-25,-1 0,50-25,-1 50,1-25,0 0,0 0,0 0,-1 0,1 0,25 0,-25 0,-1 0,1 0,-25-25,25 25</inkml:trace>
  <inkml:trace contextRef="#ctx0" brushRef="#br0">4911 16594,'25'0,"-25"25,0 0,0 0,0 0,0-1,0 26,0 0,0-1,-25 1,25-1,-24 1,-1 0,25-26,-25 26,0-25,25 0,-25-1,25 1,-25-25,1 0,-1 0,0-25,0 1,0-1,25 0,-24-25,24 26,0-1,0-25,0 25,24 25,-24-24,0-1,25 25,0 0,-25-25,25 50,0-25,-1 0,1 25,0-25,25 24,-25-24,-1 25,1 0,-25 0,25-25,0 25,0-1</inkml:trace>
  <inkml:trace contextRef="#ctx0" brushRef="#br0">5184 16966,'0'25,"0"0,0 0,0 0,0-1,0 1,0 0,0 0,0 0,0-1,0 1,0-50,-25 1</inkml:trace>
  <inkml:trace contextRef="#ctx0" brushRef="#br0">6127 16669,'0'-25,"0"0,25 25,-1 25,1-25,-25 25,25-25,-25 25,25-1,-25 1,0 0,0 0,0 0,-25-1,25 1,-25 0,0 0,1-25,-1 25,0-25,0 0,25-25,25 25,0 0,0 0,-1 0,1-25,0 50,0-25,0 0,-25 25,24-25,-24 24,0 1,0 0,0 0,-24 0,-1-1,25 1,-25-25,25 25,-25 0,0 0,1-50,24 0</inkml:trace>
  <inkml:trace contextRef="#ctx0" brushRef="#br0">6821 16669,'0'25,"0"-1,0 1,0 25,0-25,0 24,-25-24,25 25,-24-1,24-24,-25 25,25-26,-25 1,0 0,25 0,-25-25,25 25,-24-25,-1 0,25-25,-25 25,0-25,25 0,-25 0,25-24,0 24,0 0,0 0,0 1,0-1,0 0,0 0,25 25,-25-25,25 25,0 0,0 0,-1 25,1-25,0 25,-25 0,25-25,0 25,-1-1,-24 1,25-25,-25 25,25-25,-25 25,25-25</inkml:trace>
  <inkml:trace contextRef="#ctx0" brushRef="#br0">7045 16942,'24'-25,"1"25,0 25,0-1,-25 1,0 0,0 0,0 0,-25-1,25 1,-25 0,0-25,25 25,-24-25,-1 0,50 0,-1-25,1 25,0 0,0 0,0 0,-1 0,1 0,0 0,0 0,24 0,-24 0,0-25</inkml:trace>
  <inkml:trace contextRef="#ctx0" brushRef="#br0">8458 16619,'0'25,"0"0,-24 0,24-1,0 1,0 25,-25-25,25 24,-25-24,25 0,-25 0,0-1,25 1,-24 0,-1-25,0 25,0-25,0 0,1 0,-1 0,0 0,25-25,-25 0,25 0,-25 1,25-1,0 0,0 0,0 0,25 1,-25-1,25 0,0 25,0 0,-1 0,1 25,0-25,0 25,0-1,-1 1,1 0,0 0,0 0,0-1,-1 1,-24 0</inkml:trace>
  <inkml:trace contextRef="#ctx0" brushRef="#br0">8632 16867,'0'25,"0"0,0 0,0-1,0 1,0 0,0 0,0 0,0-1,0 1,0 0</inkml:trace>
  <inkml:trace contextRef="#ctx0" brushRef="#br0">8880 16768,'-25'0,"50"0,0 0,0 0,-1 0,1 0,0 0,0 0,0 0,0 0,-1 0,1 0,-25 25,-25-50</inkml:trace>
  <inkml:trace contextRef="#ctx0" brushRef="#br0">9029 16545,'0'25,"0"-1,-25 1,25 25,0-1,0 1,0 0,0-1,0-24,0 25,25-1,-25 1,0-25,0-1</inkml:trace>
  <inkml:trace contextRef="#ctx0" brushRef="#br0">9798 16570,'0'-25,"25"50,-25-1,0 1,0 0,-25 25,25-26,0 26,-25 0,0-1,25-24,-25 25,1-26,-1 26,0-25,0 0,0-1,1-24,-1 0,0 0,0-24,0-1,25 0,0 0,-24-24,24-1,24 25,-24 0,0-24,25 24,0 0,0 25,0 25,-1-25,1 25,0 0,0-25,24 24,-49 1,25 0,0 0,0-25,-25 25,25-25,-1 24</inkml:trace>
  <inkml:trace contextRef="#ctx0" brushRef="#br0">9922 16867,'25'25,"-1"-25,-24 25,25-25,-25 25,25-25,-25 24,-25 1,25 0,-25-25,25 25,-24-25,-1 25,0-1,0-24,50 0,0 0,0 0,-1 0,1 0,0-24,0 24,0 0,0 0,-1-25,26 25,-25-25</inkml:trace>
  <inkml:trace contextRef="#ctx0" brushRef="#br0">10269 16446,'25'0,"0"24,0 1,-1 0,1 0,-25 0,25-1,0 26,0-25,-1 0,1 24,0-24,-25 25,25-26,-25 26,0-25,0 24,0-24,-25 25,25-25,-25 24,0 1,25-1,-24 1,-1-25,0 24,0-24,25 0,-25-25</inkml:trace>
  <inkml:trace contextRef="#ctx0" brushRef="#br0">11088 16917,'0'0,"-25"-25,50 25,-1 0,26 0,-25 0,25 25,-26-50,1 25,25 0,-25 0,-1 0,26 0,-25 0,0 0,-1 0,1 0,0 0,-50-25,0 0,1 25,-1 0</inkml:trace>
  <inkml:trace contextRef="#ctx0" brushRef="#br0">11063 17165,'-25'0,"25"-25,25 25,0 0,-25-25,24 25,26 0,-25 0,0 0,0 0,-1 0,1 0,25 0,-25-25,24 25,-24 0,0 25,0-25,-1 0,1 0,0 0,0 0,0 25,-1-25,-24-25,-24 25,-1 0,0-25</inkml:trace>
  <inkml:trace contextRef="#ctx0" brushRef="#br0">10319 17462,'0'-24,"0"48,0 1,0 0,0 0,-25 0,25 0,0-1,0 1,0 0,0 0,0 0,25-25,-25-25,-25 0,25 0,0 0</inkml:trace>
  <inkml:trace contextRef="#ctx0" brushRef="#br0">10567 17413,'-25'25,"0"-1,25 1,0 0,-25 0,25 0,-24 0,24-1,-25-24,0-24</inkml:trace>
  <inkml:trace contextRef="#ctx0" brushRef="#br0">10418 17487,'0'0,"25"0,0 25,-1 0,-24 0,25-25,0 25,0-1,0-24,-25 25,24-25</inkml:trace>
  <inkml:trace contextRef="#ctx0" brushRef="#br0">10716 17388,'0'-25,"24"25,1 25,0 0,0 0,-25-1,0 1,-25-25,25 25,-25 0,0 0,50-50,0 25,0 25,0-25,-25 25,24-1,-24 1,0 0,0 0,-24 0,24-1,0 1,-25-25,25 25,-25-25,0-25</inkml:trace>
  <inkml:trace contextRef="#ctx0" brushRef="#br0">12328 16718,'0'-24,"-25"24,25 24,0 1,-25 0,25 0,0 0,0 24,0-24,-24 0,24 24,0-24,0 0,0 25,0-26,0 1,0 0,24 0,-24 0,0-1,25-24,-25 25,25-25,-25 25,25-25,-50-25,50 25</inkml:trace>
  <inkml:trace contextRef="#ctx0" brushRef="#br0">13171 16768,'0'0,"0"-25,0 0,0 50,25 0,-25 0,0 0,0-1,0 26,0-25,-25 24,25-24,0 0,-25 25,25-26,-24 1,-1 25,25-25,-25-25,25 24,-25-24,25 25,-25-25,1 0,-1 0,0-25,0 25,0-24,25-1,-24 0,-1 0,25 0,-25 25,25-24,0-1,0 0,0 0,25 25,-25-25,25 25,-25-24,24 24,1 0,0 0,0 0,0 24,-1-24,-24 25,25 0,0 0,0-25,-25 25,25-1,-1 1,-24 0,25-25,-25 25,25 0,-25-50,0 0,0 0,0 0</inkml:trace>
  <inkml:trace contextRef="#ctx0" brushRef="#br0">13395 17041,'-25'0,"25"25,0-1,0 26,0-25,0 0,0-1,0 1,0 0,0 0,0 0,0-50,0 0,0 0</inkml:trace>
  <inkml:trace contextRef="#ctx0" brushRef="#br0">14684 16743,'0'-25,"0"50,0 0,0 0,-24 0,24 24,0-24,0 0,0 24,-25-24,25 0,0 0,-25 0,25-1,-25 26,25-25,-25-25,25 25,-24-1,-1-24,25 25,-25-25,0 0,0 0,1 0,-1 0,0-25,0 1,0 24,25-25,-25 0,25 0,0 0,0 1,0-1,25 0,0 0,0 0,0 25,0 0,-1 0,1 25,0-25,0 0,0 25,-1-25,1 25,0-25,-25 25,25-1,0 1,-25 0,24-25,-24 25</inkml:trace>
  <inkml:trace contextRef="#ctx0" brushRef="#br0">14858 17041,'25'0,"-25"25,25-25,-1 24,-24 1,-24 0,24 0,0 0,-25-25,25 24,-25-24,25 25,-25-25,25 25,25-25,0 0,0-25,-1 25,1 0,0 0,0 0,-25-25,25 25</inkml:trace>
  <inkml:trace contextRef="#ctx0" brushRef="#br0">16247 16694,'-25'0,"50"0,-25 24,-25 1,25 0,0 0,0 0,-25 24,25 1,-24-25,24 24,-25-24,25 0,-25 24,0-24,25 0,-25 0,25 0,-24-25,-1 0,0 0,0 0,0 0,1-25,-1 0,0 0,25 0,-25 1,25-1,-25 0,25 0,0 0,25 1,-25-1,25 25,0 25,0-25,-1 0,1 24,0-24,0 25,0-25,-1 25,1 0,0 0,0-25,-25 24,25-24,-1 25</inkml:trace>
  <inkml:trace contextRef="#ctx0" brushRef="#br0">16321 17016,'25'0,"0"0,-25 25,25-25,-25 25,25-1,-50 1,25 0,-25 0,0-25,25 25,-25-25,1 0,48 0,1-25,0 25,0 0,0 0,-25 25,25-25,-25 24,0 1,-25 0,0 0,25 0,-25-1,25 1,-25 0,0-25</inkml:trace>
  <inkml:trace contextRef="#ctx0" brushRef="#br0">16743 16644,'25'0,"0"25,-25 0,25-1,-1 1,1 0,-25 25,25-26,0 26,-25-25,25 24,-25-24,0 0,0 25,0-26,0 26,0-25,0 0,-25 24,25-24,-25 25,0-26,25 26,-25-25,25 0,-24-25,-1 0</inkml:trace>
  <inkml:trace contextRef="#ctx0" brushRef="#br0">17661 15751,'-25'0,"0"25,1 0,24-1,0 1,-25-25,25 25,0 0,-25-25,25 25,0-1,-25 1,25 0,0 0,-25 0,25-1,0 1,0 0,-25 0,25 0,0 24,0-24,-24 0,24 0,0-1,0 1,0 0,0 0,0 0,0 0,0-1,0 1,0 0,-25 0,25 0,0 24,0-24,0 0,0 0,0-1,0 1,0 25,0-25,0-1,0 1,0 0,0 0,0 0,0-1,0 1,0 0,0 0,0 0,0-1,0 1,0 25,0-25,0-1,0 1,0 0,0 0,0 0,0-1,0 1,0 0,0 0,0 0,0-1,0 1,0 0,25 0,-25 0,0 0,0-1,0 1,24 0,-24 0,0 0,0-1,0 1,25 0,-25 0,0 0,0-1,25 1,-25 0,0 0,25-25,-25 25,25-1,-75-98,50 49</inkml:trace>
  <inkml:trace contextRef="#ctx0" brushRef="#br0">16644 17587,'-25'0,"25"24,0 1,0 0,0 0,0 0,0 24,0-24,-25 0,25 0,0-1,0 1,25 0,-25-50,0 0,0 1</inkml:trace>
  <inkml:trace contextRef="#ctx0" brushRef="#br0">16867 17611,'-25'0,"25"25,0 0,-24 0,24 0,0-1,-25 1,25 0,0 0,-25 0,25-1,-25 1,0-25,1 0</inkml:trace>
  <inkml:trace contextRef="#ctx0" brushRef="#br0">16718 17686,'25'0,"-25"25,25-25,-25 24,25 1,0 0,-1-25,1 25,-25 0,25-1,0-24,0 0</inkml:trace>
  <inkml:trace contextRef="#ctx0" brushRef="#br0">16991 17537,'25'25,"0"0,0-25,-25 24,24-24,-24 25,25-25,-25 25,-25 0,1 0,-1-25,25 24,-25-24,25 25,-25-25,50 0,0 0,0 0,-1 0,-24 25,25-25,-25 25,0 0,0-1,0 1,0 0,-25 0,25 0,0-1,-24 1,-1 0,0-25</inkml:trace>
  <inkml:trace contextRef="#ctx0" brushRef="#br0">20464 15925,'0'-25,"25"50,-1-1,-24 1,25-25,-25 25,0 0,25 0,-25-1,25 1,-25 0,0 0,25 0,-25-1,0 1,24 0,-24 0,0 0,0-1,25 1,-25 0,0 0,0 0,25 0,-25-1,0 1,0 0,0 0,0 0,0-1,25 1,-25 0,0 0,0 0,0-1,0 1,0 0,0 0,0 0,0-1,0 1,0 0,0 0,0 0,0-1,0 1,0 0,0 0,-25 0,25-1,0 1,0 0,0 0,0 0,0-1,0 1,0 0,0 0,0 24,-25-24,25 0,0 25,0-26,0 1,0 0,-25 25,25-25,0 24,-24-24,24 0,0 24,-25-24,25 0,0 0,-25 24,25-24,-25-25,25 25,-25-25,1 0</inkml:trace>
  <inkml:trace contextRef="#ctx0" brushRef="#br0">20960 17338,'25'0,"0"0,-1 25,1 0,-25 0,0 0,0-1,0 1,-25 0,25 0,-24-25,-1 25,0 0,0-25,50 0,-25-25,25 25,0 0,-1 0,1 0,-25 25,25-25,-25 24,0 1,0 0,0 0,-25 0,25-1,-25 1,25 0,-24-25,24-25,-25 25,25-25,25-24,-25 24</inkml:trace>
  <inkml:trace contextRef="#ctx0" brushRef="#br0">21431 17363,'-25'0,"25"25,0 0,-24-25,24 25,0-1,-25 1,25 0,-25 0,25 0,0 0,-25-1,25 1,-25 25,25-25,-24-1,24 1,-25 0,0-50,0 25,25-25</inkml:trace>
  <inkml:trace contextRef="#ctx0" brushRef="#br0">21183 17462,'0'0,"25"0,0 0,-25 25,25 0,-1-25,1 25,0 0,-25 0,25-25,0 24,-1 1,1-25,-25 25,25-25</inkml:trace>
  <inkml:trace contextRef="#ctx0" brushRef="#br0">21605 17388,'0'0,"-25"0,50 0,0 0,-1 0,-24 25,25-25,-25 25,0-1,0 1,0 0,-25-25,25 25,-24 0,24 0,-25-25,0 24,0-24,25 25,0-50,25 25,-25-24,25 24,0 0,-1 0,-24 24,25-24,-25 25,0 0,0 0,0 0,-25-1,25 1,0 0,0 0,0 0,-24-25,24 24,0 1,-25-25,0-49,0 24</inkml:trace>
  <inkml:trace contextRef="#ctx0" brushRef="#br0">3770 17735,'25'0,"-25"25,-25-25,50-25,0 25,-25-24</inkml:trace>
  <inkml:trace contextRef="#ctx0" brushRef="#br0">17711 16073,'-25'0,"25"-24,0 48,25-24,-1 0,1 0,0 0,0 0,-25-24,25 24,-1 0,1 0,-74 0</inkml:trace>
  <inkml:trace contextRef="#ctx0" brushRef="#br0">17934 15850,'25'-25,"-1"25,1 0,0 25,0-25,0 0,-1 0,1 0,0 0,-25 25,25-25,0 25,-25 0,0-1,-25 1,25 0,-25 0,25 0,-25-1,0 1,25 0,-24 0,-1 0,25-1,-25 1,0 0,0 0,1-25,24 25,-25-25,0 24,50-24,0 0,-1 0,1 0,0 0,0-24,0 24,-1 0,1 0,0 0,-25-25,25 25,0 0,-50-25,0 0</inkml:trace>
  <inkml:trace contextRef="#ctx0" brushRef="#br0">17959 16966,'0'-24,"-25"24,0 24,25 1,0 0,0 0,0 0,0-1,0 1,0 0,0 0,0 0,25-1,-25 1,25-25,-1 0,1 0,0 0,-25-25,25 1,0-1,-1-25,-24 25,0 1,25-1,-25 0,0 0,0 0,0 1,0-1,0 0,-25 0,25 0,-24 25,24-24,-25 24,25-25,-25 25,0 0,0 0,1 25,-1-1,25 1,-25-25,25 25,-25 0,25 0</inkml:trace>
  <inkml:trace contextRef="#ctx0" brushRef="#br0">17983 17760,'-24'0,"24"-25,0 1,0 48,0 1,0 0,0 0,0 24,0-24,0 0,0 25,0-26,0 26,0-25,0 24,-25-24,25 25,0-25,0-1,0 1,0 0,0 0,0 0,0-50,0 0,25 0,-25-24,0-1,0 0,0 1</inkml:trace>
  <inkml:trace contextRef="#ctx0" brushRef="#br0">6573 17810,'0'-25,"25"25,-25-25,0 0,0 50,0 0,-25-50,25 0,0 1,25 24,-25 24,0 1,0 0,-25 0,25-50,-25 25,50-25,0 25</inkml:trace>
  <inkml:trace contextRef="#ctx0" brushRef="#br0">19025 15900,'-25'0,"25"25,-24-25,24 24,0 1,-25 0,25 0,0 0,0-1,0 1,0 0,25-25,-25 25,0 0,24-1,-24 1,25 0,0 0,-25 0,25-25,0 24,-25-48,24 24,1 0,-25-25,25 0,-25 0,25 0,-25 1,25-1,-25 0,0 0,0 0,0 1,0-1,0 0,0 0,0 0,0 1,0-1,-25 0,0 0,0 0,0 25,1 0,-1 25,0-25,0 0,0 25,1 0,-1 0</inkml:trace>
  <inkml:trace contextRef="#ctx0" brushRef="#br0">18901 16793,'25'0,"-25"25,25-25,0 24,-1-24,1 25,0-25,0 25,0 0,-1 0,-24-1,-24 1,-1 0,0 0,0 0,0-1,1-24,-1 25,0-25,0 0,0 0,50-25,0 25,0 0,0 0,-1 0,1 0,0 0,0 0,-25 25,25 0,-25 0,0 0,0-1,0 1,0 0,0 0,-25 0,25-1,-25-24,25 25,-25-25,25 25,-25-25,1 0,-1-25,0-24,25 24</inkml:trace>
  <inkml:trace contextRef="#ctx0" brushRef="#br0">18976 17859,'0'-24,"-25"24,0 24,25 1,0 0,0 0,0 0,-25-1,25 1,0 0,0 0,0 0,0-1,0 1,25-25,-25 25,0 0,0 0,25-1,-25 1,0 0,25-25,-25 25,24-25,1 25,0-50,0 25,0-25,-25 0,24 0,-24 1,0-1,0 0,0 0,0 0,0-24,0 24,0-25,-24 26,24-1,-25 0,25 0,-25 0,25 1,0-1,-25 25,25-25,-25 25,1 0,24 25,-25-25,25 25,-25-1</inkml:trace>
  <inkml:trace contextRef="#ctx0" brushRef="#br0">19968 15974,'0'0,"0"-25,0 1,0 48,0 1,0 0,0 0,0 0,0 24,0-24,0 25,0-26,0 1,0 0,0 0,0 0,0-1,0 1,25-50,-50 1</inkml:trace>
  <inkml:trace contextRef="#ctx0" brushRef="#br0">19943 16818,'0'24,"0"1,0 0,0 0,25 0,-25 24,0-24,0 0,0 0,0-1,0 1,0 0,0 0,0 0,0-50,-50-50,50 51</inkml:trace>
  <inkml:trace contextRef="#ctx0" brushRef="#br0">19943 17810,'0'-25,"0"50,-25-25,25 25,0-1,0 1,0 0,-25-25,25 25,0 0,0-1,0 1,0 0,0 0,0 0,0-1,0 1,0 0,0 0,25-25,-25 25,25-25,-25 24,25 1,0-25,-1 0,1-25,0 25,-25-24,25 24,-25-25,0 0,25 25,-25-25,0 0,0 1,0-1,24 25,-24-25,0 0,0 0,0 1,0-1,0 0,0 0,0 0,-24 1,24-1,-25 0,25 0,-25 25,0-25,0 25,1 0,-1 0,0 0,25 25,-25-25,25 25,-25-25,25 25,0 0,0-1,0 1,-24-25</inkml:trace>
  <inkml:trace contextRef="#ctx0" brushRef="#br1">2480 16073,'-24'0,"24"25,0 0,0 0,0 0,0-1,0 1,0 0,0 0,0 0,0-1,0 1,0 0,0 0,0 0,0 0,0-1,0 1,0 0,0 0,0 0,0-1,0 1,-25 0,25 0,0 0,0-1,0 1,0 0,0 0,0 0,0-1,0 1,0 0,0 0,-25 0,25-1,0 1,0 0,0 0,0 0,0-1,0 1,0 0,0 0,25-25,-50 25,25-1,0 1,0 0,0 0,0 0,0-1,0 1,0 0,0 0,0 24,0-24,0 0,0 0,0 0,0 0,0-1,0-48,0-1,0-25,0 0,25 1</inkml:trace>
  <inkml:trace contextRef="#ctx0" brushRef="#br1">10542 16123,'0'-25,"0"0,0 1,0-1,0 50,0-1,25-24,-25 25,0 0,0 0,0 0,-25-1,25 1,0 0,0 0,0 0,0-1,0 1,0 0,0 0,0 0,0 0,0-1,0 1,0 0,0 0,0 0,0-1,0 1,0 0,-25 0,25 0,0-1,0 1,0 0,25 0,-25 0,0-1,-25 1,25 0,0 0,0 0,0-1,0 1,0 0,0 0,0 0,0-1,0 1,0 0,0 0,0 0,0-1,0 1,0 0,0 0,0 0,0-1,0 1,0 0,0 0,0 0,0-1,0 1,-25 0,25 0,0 0,0 0,0-1,0 1,0 0,0 0,0 0,0-1,0 1,0 0,0 0,0-50,-24 0</inkml:trace>
  <inkml:trace contextRef="#ctx0" brushRef="#br1">12303 16272,'25'0,"-25"25,0-1,0 1,0 0,0 0,0 0,0 0,0-1,0 1,0 0,0 0,0 0,0-1,0 1,0 0,0 0,-25-25,25 25,0-1,0 1,0 0,0 0,0 0,0-1,0 1,0 0,0 0,0 0,0-1,0 1,0 0,-25 0,25 0,0-1,0 1,0 0,0 0,0 0,0-1,0 1,0 0,0 0,0 0,0-1,0 1,0 0,0 0,0 0,0-1,25 1,-25 0,0-50,0-24,0-1,-25 0</inkml:trace>
  <inkml:trace contextRef="#ctx0" brushRef="#br1">16942 16371,'0'-25,"0"50,24-25,-24 25,0 0,0 0,0-1,0 1,0 0,0 0,0 0,0-1,0 1,0 0,0 0,0 0,0-1,0 1,0 0,0 0,-24-25,24 25,0-1,0 1,0 0,0 0,0 0,0-1,0 1,0 0,24-25,-24 25,-24 0,24-1,0 1,0 0,0 0,0 0,0-1,0 1,0 0,0 0,0 0,0-1,0 1,0 0,0 0,0 0,0-1,0 1,0 0,0 0,0 0,0 0,0-1,0 1,0 0,0 0,0 0,0-1,0 1,0 0,0-50,0 0,0-24</inkml:trace>
  <inkml:trace contextRef="#ctx0" brushRef="#br1">17190 16991,'0'-25,"24"25,-24 25,0 0,-24-50,48 50,-48-25,24-25,24 50,-24 0,-24-25,24 25,-25-25,25-25,25 25,-1 0,-24-25</inkml:trace>
  <inkml:trace contextRef="#ctx0" brushRef="#br1">17462 15677,'0'-25,"0"50,0-1,0 1,0 0,0 0,0 0,0-1,0 1,0 25,0-25,0-1,0 26,0 0,0-1,0 1,0-1,-24 1,24 0,0-1</inkml:trace>
  <inkml:trace contextRef="#ctx0" brushRef="#br1">17438 17066,'0'24,"0"1,0 0,0 0,0 0,0-1,0 1,0 0,0 0,0 0,0 24,0-24,0 0,0 0,0-1,0 26,0-25,0 0,0 0,0-1,0 1,0 0,24 25,-24-26,0 1,-24 25,24-25,0-1,0 1,0 0,0 0,0 0,-25-25</inkml:trace>
  <inkml:trace contextRef="#ctx0" brushRef="#br1">20662 15726,'-25'-25,"50"50,-25 0,0 0,0 0,0 24,0-24,0 0,0 24,0-24,0 25,0-1,0 1,0 24,0-24,0 24,0-24</inkml:trace>
  <inkml:trace contextRef="#ctx0" brushRef="#br1">20712 16867,'0'25,"0"0,0 0,0-1,0 1,0 0,0 0,0 0,0-1,0 1,0 0,0 0,0 0,0-1,0 1,0 0,0 0,0 0,0-1,0 1,0 0,-25 0,25 0,0-1,0 1,0 0,0 0,0 0,0 0,0-1,0 1,0 0,0 0,0 0,0-1,0 1,0 0,0 0,0 24,0-24,25 0,-25 0,0 0,0-1,0 1,0 0,0 0,0 0,-25-50</inkml:trace>
  <inkml:trace contextRef="#ctx0" brushRef="#br1">11137 18529,'0'0,"0"-25,25 0,0 25,0 25,0-25,-1 0,1 0,0 0,0 0,0 0,-1 0,1 0,0 0,0 0,0 0,-1 0,1 0,0 0,-50 25,0-25,1-25,-1 0</inkml:trace>
  <inkml:trace contextRef="#ctx0" brushRef="#br1">11137 18752,'0'0,"0"-24,25 24,0 0,25 0,-26 0,1 0,25 0,-1 0,-24 0,0 0,0 0,24 0,-24 0,25 0,-25 0,-1 24,-73-48</inkml:trace>
  <inkml:trace contextRef="#ctx0" brushRef="#br1">12080 18380,'0'0,"0"-25,0 1,25 24,-25-25,0 0,24 25,1 0,0 0,0 0,0 0,0 25,-1-25,-24 25,25-25,-25 24,0 1,0 0,0 0,-25 24,1 1,-1 0,0-1,0 1,0-25,0 0,1-25,-1 24,0-24,0 25,0-25,50-25,25 25,-1-24,1 24,-25 0,0 0,0 0,-1 0,1 0,0-25,0 50,0-25,24 0,-49-25,-25-25</inkml:trace>
  <inkml:trace contextRef="#ctx0" brushRef="#br1">12923 18430,'-25'0,"1"25,24-1,-25 1,25 0,-25 25,0-25,0-1,1 26,24 0,-25-26,0 1,25 25,-25-25,25-1,0 1,-25-50,-49-123,74 98,0 25</inkml:trace>
  <inkml:trace contextRef="#ctx0" brushRef="#br1">12626 18529,'99'50,"-198"-100,223 125,-75-51,-24 1,0 0,0 0,24 0,-24-25,0 0,24-25,-24 25</inkml:trace>
  <inkml:trace contextRef="#ctx0" brushRef="#br1">13271 18355,'0'0,"-25"0,0 0,0 0,25 25,-25 0,25 0,-25 0,25 24,-24 1,24 0,0-26,0 26,0-25,0 24,24 1,1-25,0 0,0-1,0 1,0-25,-1 0,26-25,-25-24</inkml:trace>
  <inkml:trace contextRef="#ctx0" brushRef="#br1">13345 18653,'0'-25,"0"-24,25 74,24-25,1 0,-25 0,0 0,24 0,-24 0,0 0,24 0,-24 0,-25-50</inkml:trace>
  <inkml:trace contextRef="#ctx0" brushRef="#br1">13742 18405,'25'0,"-25"25,24-25,-24 25,25-25,-25 24,25-24,-25 25,0 25,-25-25,0 24,1-49,-1 25,0-25,50 0,0 0,-1-25,26 50,-25-25,0 25,-25 25,24-26,-48 1,24 25,-25-1,25-24,-25 0,0-25,0-25</inkml:trace>
  <inkml:trace contextRef="#ctx0" brushRef="#br1">13915 18207,'25'0,"0"24,0-24,-25 25,25 0,-25 0,24 24,1-24,0 25,0-25,0-1,-1 26,-24-25,25 25,-25-26,25 1,-25 25,0-25,-25 24,25 1,-25-1,1-24,-1 0,0-25</inkml:trace>
  <inkml:trace contextRef="#ctx0" brushRef="#br1">14759 18455,'0'24,"25"-48,-1 24,1 0,0 0,0 0,0 0,-1 0,1 0,25 0,-25 0,-1 0,1 0,-50 0,1 24</inkml:trace>
  <inkml:trace contextRef="#ctx0" brushRef="#br1">14759 18703,'0'-50,"25"50,-1 0,26 0,-25 0,24 0,-24 0,0 0,25 0,-26 0,1 0,25 0,-25 0,-1 25,-24-75</inkml:trace>
  <inkml:trace contextRef="#ctx0" brushRef="#br1">15280 18579,'0'0,"24"25,1-50,25 25,-25 0,0 25,24-25,-24-25,0 25,24 0,-24 0,0 25,25-25,-75-25</inkml:trace>
  <inkml:trace contextRef="#ctx0" brushRef="#br1">16073 18107,'0'0,"25"-24,-50 48,25 1,0 0,0 0,-24 0,24 24,0-24,-25 25,25-26,0 26,-25-25,25 24,0-24,-25 25,25-25,-25 24,25-24,0 25,0-25,0-1,0 26,0 0,25-26,0 26,0-50,24 0,-24 0,0-25,0 25,24-25,-24-24,0-1,0 1,-25 24,0 0,0 0,-25-24,0 24,0 25,-24 0,24 25,0-1,0 1,1 0,-1 0,-25-50,25 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6T21:55:29"/>
    </inkml:context>
    <inkml:brush xml:id="br0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9029 645,'0'-25,"50"25,-26 25,1-25,25 0,-25 0,-1 0,-24 25,0 0</inkml:trace>
  <inkml:trace contextRef="#ctx0" brushRef="#br0">8930 967,'-25'0,"50"0,-1-24,1 24,0 0,0-25,0 25,0-25,24 0,-24 25,0 0,0-25,-1 25,-24 25,25 0,-25 0,0 0,0 24,0 1,0-1,0 1,0 0,0-1,0 1,0-1,0-24,0 25,0-25,0-1,0 1,-25-25,25-25,-24-24,24 24,0-25,-25 1,25-1,0 1,0-1,-25 0,25 1,0 24,-25 25,25 25,0 0,-25 24,1 1,24-1,-25 1,0 0,25-1,-25 1,25-25,0-1,-25 1,50-50,0 25,0-24,0-26,-1 25,1-24,0-1,25 25,-1-24,-24 24,25-25,-26 25,26 1,0-1,-26 0,1 25,25-25,-25 25,-1 0,1 0,0 25,0-25,-25 25,25 0,-25-1,0 26,0-25,0 24,0-24,-25 25,25-1,-25-24,0 25,25-1,-25-24,1 0,24 0,-25-25,25 25,-25-25,0 0,25-25,-25 0,25-25,-24 1,24-1,0 1,0-1,0 0,0 1,0-1,24 25,-24 1,0-1,25 0,-25 50,0 0,0-1,0 1,-25 25,25-25,0-1,-24 1,24 25,0-25,0-1,-25 26</inkml:trace>
  <inkml:trace contextRef="#ctx0" brushRef="#br0">9971 595,'0'-24,"0"48,25 1,25 0,0-25,-26 25,1-50,0 25,0 0,0 0,-1-25,26 25,-25 0,0 0,-1 0,-48 25,-1 0,0-25,0 25,0-1,-24 1,24 0,0 0,0 0,1-25,24 24,-25-24,50 25,-1-25,1-25,0 25,0-24,0-1,-1 0,1 0,0 0,-50 25,0 25,1-25,24 50,-25-25,0 24,0 1,0-1,1-24,-1 25,25-25,-25-25,25 24,25-24,0-24,-1 24,-24-25,25 0,0 25,0-25,0 0,-1 25,1-24,0 24,0 0,-25-25,25 25,-25 25,-25-25,25 24,-25 1,0 0,0 0,-24 24,24-24,-25 25,1-25,24-1,-25 1,25 0,1 0,-1 0,0-1,50-24,0-24,-1 24,1 0,0-25,25 0,-1 25,-24-25,25 25,-1-25,1 1,0 24,-1-25,-24 25,25 0,-26 0,1-25,0 25,-25 25,-25-25,0 0,1 0,-1 0,0-25,0 0,0 0,25 1,-24-1,24 50,24-1,-24 1,0 0,0 25,0-26,0 26,25-25,-25 24,-25 1,25-25,0 24,0-24,0 0,-24 0,24 0,0-1,-25 1,0 0,0-25,0 0,1 0,-1-25,0 25,0-49,0 24,1-25,24 1,-25-1</inkml:trace>
  <inkml:trace contextRef="#ctx0" brushRef="#br0">10046 1091,'25'-24,"-25"48,25-24,-25 25,24 0,1 0,-25 24,25-24,0 0,0 0,-25 0,24-1,1 26,0-50,0 25,0 0,-1-25</inkml:trace>
  <inkml:trace contextRef="#ctx0" brushRef="#br0">10840 670,'0'-25,"24"50,-24 0,0-1,25 26,-25-25,0 0,0-1,0 1,0 0,0 0,25-25,0 0,0-25,-1 0,1 0,0 25,0-24,-25-1,25 0,-1 25,-24 25,-24 0,-1-1,0 1,0 25,-24-1,24-24,-25 25,25-1,1-24,-1 0,0 0,0 0,25-1,25-24,0 0,0 0,-1-24,1 24,0-25,0 0,0 25,24-25,-24 0,0 25,0-24,-1 24,1-25,0 0,-50 25,0 0,1 0,-1-25,0 0,0 25,25-24,0-1,-25 25,25 49,0 1,0-25,0 24,0 1,-24 0,24-26,-25 26,25 0,-25-1,0-24,25 25,-25-26,25 1,-24 0,24 0,0-50,0 0,0 0,0-24,0 24,0-25,24 1,-24-1,25 25,0 1,-25-1,25 0,0 25,-1 25,1 0,-25-1,25 1,0 0,-25 0,25 0,-1-1,-24 1,25 0,-25 0,25-25,-25 25,0-50</inkml:trace>
  <inkml:trace contextRef="#ctx0" brushRef="#br0">11237 868,'0'-25,"24"1,1 24,0 0,0 0,0 0,-1 0,1 0,0 0,0 0,0 24,-25 1,-25 0</inkml:trace>
  <inkml:trace contextRef="#ctx0" brushRef="#br0">11212 1116,'25'-25,"-1"25,1-24,0 24,0 0,0 0,-1-25,1 25,-25 25,25-25,0 0,-25 24,0 1,-25 0,0 0,0 0,1-1,-1 1,0 0,0-25,25 25,25-25,-25-25,25 25,0 0,-1-25,1 25,0-25,0 25,0 0,-1-24,-48-1,-1 25</inkml:trace>
  <inkml:trace contextRef="#ctx0" brushRef="#br0">11261 967,'0'0,"0"-24,0-1,0 50,0-1,0 1,0 25,0-1,0 1,0 0,0-26,-24 26,24 0,0-1,0-24,0 0,-25 0,25-1,0 1,25-50,-1 25,1-24,0 24,0 0,0-25,-1 25,1 0,0 0,0 0,0 0,-1 0,1 0,0 0,0 0,0 0,-1 0,1 0,-50-25</inkml:trace>
  <inkml:trace contextRef="#ctx0" brushRef="#br0">11807 893,'0'0,"0"-25,0 0,25 1,0-1,-1 50,1-25,0 24,-25 1,0 0,0 0,0 0,0-1,0 1,0 0,0 0,25 0,0-1,-25 1,24-25,-48 25,24 0,-25-25,25 25,-25-25,0 0,0 0,1 0,24-25,-25 0,25 0,0-24,-25 24,25-25,0 25,0 1,0-1,25 50,-25-1,0 1,0 0,0 25,0-1,0 1,0-1,0 1,0 0,0-1,0 1,-25-25,25 24,0-24,25-25,-25 25,0-50,0 0,0 0,25-24</inkml:trace>
  <inkml:trace contextRef="#ctx0" brushRef="#br0">12005 868,'0'0,"0"-25,25 1,0-1,0 25,0 0,-1-25,1 25,0 0,0 0,0 0,0 0,-1-25,1 25,0 0,-25-25,0 1,0-1,-50 0,26 25,-1 25,0 24,0-24,0 25,25 24,-25-24,1-1,24 26,-25-50,25 24,-25 1,25-25,25-1,0-24,-25-24,24 24,1-25,25 25,-25-25,24 25,-24-25,0 25,25-25,-26 25,1-24,25 24,-25 0,-50 0,0 0,0-25,0 25,1 0,-1 0,25-25,-25 25,0-25,25 0,-25 25,25-24,0-1,-24 0,48 50,-24 0,0-1,0 26,0 0,0-26,0 26,0 0,-24 24,24-24,0-1,0 26,0-1,0-24,0-1,24-24,-24 25,0-25,0-1,0 1,-24-25,24-25,0 1,-25 24,0-25,25 0,-25-25,0 25,0 1,25-26,-24 25,-1 0,0 1,0-1,25 0,-25 25,25-25,25 25,0 0,0 0,0-25,-1 25,26-24,-25 24,25-25,-1 25,1-25,-1 25,-24 0,25-25,-25 25,24 0,-24 0,0 25,0-25,-1 0,-48 0,-1-25,0 25</inkml:trace>
  <inkml:trace contextRef="#ctx0" brushRef="#br0">12774 1414,'0'25,"0"-50,0 0</inkml:trace>
  <inkml:trace contextRef="#ctx0" brushRef="#br0">1935 2381,'0'0,"0"-25,0 50,0 0,0 0,-25 0,25 24,0 1,0 24,0-24,0 0,-25-26,25 26,0-25,0 0,0-1,-25 1,50 0,-25-75,0 26</inkml:trace>
  <inkml:trace contextRef="#ctx0" brushRef="#br0">2108 2629,'0'25,"25"0,-25 0,25-25,-25 25,25-25</inkml:trace>
  <inkml:trace contextRef="#ctx0" brushRef="#br0">2679 1910,'25'0,"-25"25,25-25,-1 0,-24 25,25-25,-25 24,25-24,0 25,-25 0,-25 0</inkml:trace>
  <inkml:trace contextRef="#ctx0" brushRef="#br0">2604 2034,'-24'25,"24"0,0-1,0 1,0 0,0 0,0 0,0 24,0 1,0-25,-25 24,25-24,0 25,0-26,-25 26,25-25,0-50,0 0,0 0,25 1,-25-1,0 0,0-25,25 26,-25-1,0 0,0 0,24 0,-24 1,25-1,0 25,0 0,0 0,0 0,-1-25,1 25,0 0,0 0,24 0,-24-25,0 25,0 0,0 0,-1 0,1 25,0-25,-25 25,0 0,-25-25,25 24,-25 1,1 0,-1 25,0-26,-25 1,26 0,-1 25,-25-26,25 1,1 0,-1-25,0 0,50-25,0 0,-25 1,24 24,1-25,0 25,0 0,0 0,-25 25,0-1,0 1,0 0,-25 25,25-26,-25 26,25-25,-25 25,25-26,25-24,0 0,0-24,-25-1,24 0,1 0,0 0,-25 0,25 1,-25-1,25 0,-25 0,0 0,-25 25,0-24,0 24,0 0,1 0,-1 0,0 0,0 0,0 24,-24-24,24 25,0 0,0 25,25-26,-25 26,1 0,24-1,-25 1,25 0,-25-1,25 1,-25-1,25-24,-25 0,25 25,0-26,0-48,25-26,-74 0,73 1,1-1</inkml:trace>
  <inkml:trace contextRef="#ctx0" brushRef="#br0">2629 2604,'25'-24,"-25"48,25 1,-25 0,25 0,0 0,-1 24,1 1,25-25,-25 24,-1-24,26 0,-25 25,0-26,-1-24,1 25,0-25,0 25,0-50,24 25,-24-25,0 1,0-1,-1-25</inkml:trace>
  <inkml:trace contextRef="#ctx0" brushRef="#br0">3398 2307,'-25'0,"25"25,25-1,-25 1,0 0,25 25,-25-26,0 1,25 0,-25 0,0 0,0-1,0 1,25-50,-25 1,0-1,0 0,0 0,24-24,-24-1,0 0,25 1,-25-1,0 25,0-24,0 24,25 25,-25 25,0 0,0 24,0-24,-25 25,25-1,-25 26,1-26,24 1,-25 24,0-24,0 0,0-26,1 26,-1-25,0 0,0-1,0 1,1-25,-1-25,0 1,25-1,-25-25,25 25,0-24,0-1,0 0,0 1,0 24,25 0,-25 0,0 1,25 24,0 0,-1 24,1-24,0 25,0 0,-25 0,25 0,-1 24,1-24,0 0,0 25,0-26,-1 1,1 0,0 0,0 0,0-1,-1-24,1 25,0-25,-25 25,25-25,0 0,0 0,-1-25</inkml:trace>
  <inkml:trace contextRef="#ctx0" brushRef="#br0">3969 2877,'0'25,"-75"-74,51 49</inkml:trace>
  <inkml:trace contextRef="#ctx0" brushRef="#br0">4539 2604,'0'25,"25"-25,0 0,-25 25,25-25,-1 25,-24 0,-49-50</inkml:trace>
  <inkml:trace contextRef="#ctx0" brushRef="#br0">4539 2877,'25'0,"-25"25,25-25,0 0,-1 0</inkml:trace>
  <inkml:trace contextRef="#ctx0" brushRef="#br0">5308 2381,'25'0,"0"0,0 0,-1 0,1 0,0-25,0 25,0 0,-1-24,1 24,-25-25,25 25,0 0,-25 25,-25-1,25 1,-25 0,25 0,-25 0,1 24,24 1,-25-25,0 24,0-24,0 0,1 0,24 0,-25-25,0 0,25-25,0 0,0-25,0 25,0-24,0-1,0 25,0 1,25-26,-25 25,25 25,-1 25,1 0,-25 24,25-24,0 25,-25-25,25-1,-25 1,24 0,-24 0,25 0,0 0,0-25,-25-25,0 0,-25-25,25 1,25 24</inkml:trace>
  <inkml:trace contextRef="#ctx0" brushRef="#br0">5680 2381,'25'-25,"-25"1,25 24,0 0,-25-25,24 25,1 0,25 0,-25 0,0-25,24 25,-24 0,0 0,24 0,-24 0,0 0,0 0,-50 25,0-25,0 0,1 0,-1 0,0 0,25-25,-25 0</inkml:trace>
  <inkml:trace contextRef="#ctx0" brushRef="#br0">5953 2108,'25'-24,"-25"-1,0 0,25 50,-25 0,0-1,0 1,0 0,0 0,0 0,0-1,25 1,-25 25,0-25,0-1,0 26,0 0,0-26,0 26,0 0,0-1,-25 1,25 0,0-1,0-24,0 25,0-1,0-24,0 0,0 0,0-1,0 1,-25-25,0 0,0-25,1 25,24-24,-25-26,0 25,0-24,25-1,-25 0,0 1,25-1,-24 0,24 26,0-1,0 0,24 25,1 0,-25 25,25-25,0 25,0-1,0 1,-1-25,1 25,0 0,0-25,0 0,-1 0</inkml:trace>
  <inkml:trace contextRef="#ctx0" brushRef="#br0">6424 1935,'0'0,"0"25,25-1,0 1,-25 0,25 0,0 0,-25-1,24-24,1 0,-25-24,0-1</inkml:trace>
  <inkml:trace contextRef="#ctx0" brushRef="#br0">6672 1910,'-24'25,"24"0,-25-1,25 1,0 0,-25-25,25 50,-25-26,25 1,-25 0,1 25,-1-26,0 1,-25-25,26 25,-1-25,0 25,25-50</inkml:trace>
  <inkml:trace contextRef="#ctx0" brushRef="#br0">6300 2183,'0'0,"0"-25,25 25,-25 25,25 0,-25 24,25-24,-25 0,0 24,0-24,0 0,0 0,0 24,0-24,0 0,0 0,-25-25,25-25,0 0</inkml:trace>
  <inkml:trace contextRef="#ctx0" brushRef="#br0">6424 2282,'0'0,"25"-25,-25 0,25 1,0 24,0-25,-1 25,1-25,0 25,0 0,0-25,-1 25,1 0,0 0,0 25,0-25,-1 0,-24 25,0 0,25-25,-25 24,0 1,0 0,-25 0,25 0,-24-25,24 24,-25 1,0 0,25 0,-25 0,0-25,1 24,-1 1,0 0,0 0,0-25,1 0,-1 0,25-25,-25 25,25-25,-25 0,25 1,25-1,-25 0,0 0,25 0,0 1,-1-1,1 25,-25-25,25 25,0 0,-25 25,25-25,-25 25,-25-1,25 1,-25 0,25 0,-25 0,0-1,1 1,48 0,1-25,0-25,0 25,0 0,-1 0,-24-25,25 25,0 0,-50 25,0 0,1 0,-1-25,0 49,0-24,0 0,-24 0,-1 0,25 0,-24-1,24 1,0 0,0 0,1-25,48 0,1 0,0-25,0 0,24 25,1-25,-25 1,24-1,1 25,0-25,-26 0,26 25,0-25,-26 25,1-25,0 25,0 0,0 0,-50 0,0 0,0 25,0-50,1 25,-1 0,0-24,25-1,-25 0,25 0,-25 0,25 1,0-1,0-25,-24 25,24 1,0-1,0 0,0 0,0 0,0 1,0 48,0 1,0 0,0 25,0-1,0 1,0-1,0 26,0-26,0 26,0-1,0-24,0 24,0 1,0-26,0 1,0 0,0-1,0 1,0-25,0-1,-25 1</inkml:trace>
  <inkml:trace contextRef="#ctx0" brushRef="#br0">7094 2232,'-25'25,"25"0,0 0,0 0,-24 24,24 1,-25-25,25 24,-25 1,25-1,-25-24,25 25,-25-25,25 0,0-1,0-48,0-1,0 0,25-25,-25 25,25-24,0-1,-25 25,25-24,-25 24,24 25,-24-25,0 50,25 0,-25 0,0 24,0 1,0-1,0 1,0 0,0-1,0 1,0 0,0-1,0-24,0 25,0-26,0-48,0-26,0 25</inkml:trace>
  <inkml:trace contextRef="#ctx0" brushRef="#br0">7317 2084,'25'-25,"0"50,-25-1,25-24,-25 25,0 0,25 0,-25 0,0-1,0 1,0 0,0 0,-25 0,25-1,-25-24,0 25,-24-25,24 0,0 25</inkml:trace>
  <inkml:trace contextRef="#ctx0" brushRef="#br0">7243 2431,'0'0,"-25"0,25-25,25 25,-25-25,0 0,25 25,-25-24,25 24,-1 0,1 0,0 24,-25 1,0 0,0 0,0 24,0-24,0 0,0 25,-25-26,25 1,0 0,-25 0,50-50,-25 0,25-24,0 24,0-25,-25 25,24 1,1-1,0 0,0 0,0 25,-25 25,0 0,0 0,0-1,-25 1,25 0,-25 25,25-26,-25 26,0-25,1 25,-1-1,-25-24,25 25,1-26,-1 1,0 0,0 0,0-25,50 0,-25-25,25 25,0 0,0 0,-1-25,1 25,0 0,25 0,-26 0,26 0,-25 0,24 0,-24 0,0 0,0 0,0 0,-50 25</inkml:trace>
  <inkml:trace contextRef="#ctx0" brushRef="#br0">7913 2183,'0'0,"-25"-25,50 50,-25 0,0-1,0 1,0 0,24 0,-24 0,0-1,0 1,25-25,0-25,0 25,0-24,0 24,-1-25,1 25,0-25,0 25,-50 25,0 0,0-1,1 1,-1 0,0 0,-25 24,25-24,1 0,-26 0,25 24,0-24,25 0,25-25,0 0,0 0,0-25,-1 0,26 1,-25 24,25-25,-26 0,1 25,0-25,0 0,0 25,-25-24,-25-1,0 25,0-25,0 25,1-25,-1 0,0 50,25 0,0 0,0 0,0 24,0-24,0 25,0-1,-25-24,25 25,-25-1,0-24,25 25,-24-25,-1-1,25 1,-25 0,25-50,0 0,0 1,0-26</inkml:trace>
  <inkml:trace contextRef="#ctx0" brushRef="#br0">7937 2679,'0'0,"25"-25,0 25,-25 25,25 0,0 0,-25-1,25 1,-1 0,1 0,0 0,0-1,-25 1,25 0,-25 0,24-25,-24-25,0 0</inkml:trace>
  <inkml:trace contextRef="#ctx0" brushRef="#br0">8359 2232,'25'25,"0"-25,0 0,-1 0,1 0,0-25,0 25,0 0,-1 0,-48 25,-1-25,0 25,0 0,0 0,1-1</inkml:trace>
  <inkml:trace contextRef="#ctx0" brushRef="#br0">8359 2456,'0'24,"25"-24,-25-24,25 24,0 0,-1 0,1 0,-25-25,25 25,0 0,0 0,-25 25,-25-1,25 1,-25 0,0 0,0 0,1-1,-1 1,0 0,0 0,25 0,25-25,0-25,0 25,-1 0,1-25,0 0,0 25,0 0,-1 0,-48 0,-1 0,0 0,0 0</inkml:trace>
  <inkml:trace contextRef="#ctx0" brushRef="#br0">8334 2431,'0'-25,"0"50,0 0,0-1,0 1,0 25,0-1,0-24,0 25,0 0,0-1,0 1,-24-25,24 24,0-24,0 0,0 0,24-25,-24-25,25 25,0 0,-25-25,25 25,24-25,-24 25,0 0,0-25,0 25,24 0,-24 0,0 0,0 0,-1 0,1 0,0 25,-50-25,0 0,-24-49,24 24</inkml:trace>
  <inkml:trace contextRef="#ctx0" brushRef="#br0">9079 2084,'24'0,"1"0,0 0,0 24,0-24,-1 0,-24 25,25-25,-25 25,25-25,-25 25,-25-25,25 25,0-1,-25 1,1 0,-1 0,0 0,25-1,-25-24,0 25,50-50,-25 1,25 24,0 0,-25-25,25 25,-1 0,1 25,-25-1,0 1,0 0,-25 0,25 0,-24-1,24 1,-25-25,25 25,-25 0,0-25,0 0,1-25,-1 0,25 0,0-24,0 24,0-25,0 26,0-1,0-25,0 25,0 1,0-1,25 25,-25 25,0-1,0 1,0 25,0-1,0 1,0 0,0-1,0 26,0-1,0-24,0 24,0-24,-25-25,25 24,0-24,25-25,-25-25,24 0,-24 1,25-26,-25 0</inkml:trace>
  <inkml:trace contextRef="#ctx0" brushRef="#br0">9351 2133,'0'0,"25"0,0 0,0 0,0 0,-1 0,26 0,-25 0,0 0,24 0,-24 0,0 0,0-25,-1 25,1 0,-25-24,-25-1,1 25,-1-25,0 25,0 0,0 0,1 0,24 25,-25-25,25 25,-25 24,25-24,-25 25,25-1,-25 1,1-1,24-24,0 25,-25-25,25 24,0-24,0 0,25-25,-1-25,1 25,0-25,25 0,-26 1,26 24,-25-25,0 0,24 25,-24-25,0 25,0 0,-50 0,0 0,0 0,0 0,1 0,-1 0,0-25,0 1,0-1,25 0,0 50,0 0,0-1,0 26,0 0,0 24,0-24,0 24,0 1,0-26,0 26,0-26,-24 1,24-1,0 1,0-25,0 0,0-1,0-48,-25 24,25-25,0 0,-25 25,0-25,25 0,-25-24,1 24,-1 0,0 0,25 1,-25 24,0-25,1 0,48 25,1-25,0 25,0 0,0-25,24 25,1-24,-25 24,24-25,1 25,-1-25,1 25,-25 0,0-25,24 25,-24 0,0 0,-50 0,0 0,0 0</inkml:trace>
  <inkml:trace contextRef="#ctx0" brushRef="#br0">10294 2381,'-25'0,"0"0,50 0,0 0,0 0,24 0,-24-25,25 25,-1 0,-24-24,25 24,-25 0,-1 0,1 0,0 0,-25 24,-25-24,0 25,-24 0,24 0,0 0,-24-1,-1 1,25 0,-24 0,-1 0,25-1,0 1,-24 0,24 0,50-25,0 0,24-25,1 0,-1 25,1-25,0 1,-1 24,-24-25,25 0,-1 25,-24-25,0 25,0 0,-1 0,-24-25,-24 50,-1-25,0 0,0 0,-49-25,49 25</inkml:trace>
  <inkml:trace contextRef="#ctx0" brushRef="#br0">10393 2282,'0'0,"0"-25,0 0,0 1,0-1,0 50,0-1,0 26,0 0,0-1,0 1,0 24,0-24,0 24,0-24,0 0,0-1,0 1,0-25,0-1,0 1,0 0,0-50,0 0,25 1,-25-26</inkml:trace>
  <inkml:trace contextRef="#ctx0" brushRef="#br0">10616 2059,'0'25,"0"-1,0 1,0 25,0-1,0 1,0 24,0 1,0-26,0 26,0-1,0 1,-24-1,24-24,0 24,0-24,0-25,-25-1,25 1</inkml:trace>
  <inkml:trace contextRef="#ctx0" brushRef="#br0">10120 2208,'25'0,"0"24,-25 1,25 0,-25 0,-25 0,0-1,0 1,1-25,24 25,0 0,24 0,1-25,0 0,0 24,-25 1,25 0,-25 0,-25-25,25 25,0-1,-25 1,25 0,-25 0,0 0,1-25,24 25,-25-25,0 0,0 0,0 0,0 0,1-25,48 25,1 25,0-25,0 24,0-24,0 25,24 0,-24-25,0 25,24 0,-24-25,25 24,-25-24,24 25,-24 0,0-25,24 25,-24-25,0 25,25-25,-26 0,1 24,0-24,0 0,0 0,-1 0</inkml:trace>
  <inkml:trace contextRef="#ctx0" brushRef="#br0">11063 2183,'0'25,"0"-1,-25 1,25 0,-25 0,0 0,25-1,-24-24,48 0,1 0,0 0,0-24,0 24,-1 0,1 0,0 0,-25 24,0 1,-25 0,0 0,1 0,-1 24,0-24,0 25,0-26,1 1,24 0,-25 0,50-50,-1 0,1 25,0 0,-25 25,25 0,-25 0,0 0,0-1,0 1,0 0,0 0,0 0,0-1,-25-24,25 25,0-50,0-24</inkml:trace>
  <inkml:trace contextRef="#ctx0" brushRef="#br0">11311 2158,'25'0,"0"0,-1 25,1-25,0 0,0 0,0 0,-1 0,1 25,0-25,-25 24,-25 1,0 0</inkml:trace>
  <inkml:trace contextRef="#ctx0" brushRef="#br0">11237 2480,'0'0,"24"0,1 0,0 0,25-24,-26 24,26-25,-25 25,24 0,-24-25,0 25,0 0,0 0,-1 0,-48 0,-1 25,0-25,0 0,0 25,1-25,-1 24,0-24,25 25,0 0,0 0,0 0,0-1,0 26,0-25,0 25,0-1,0 1,0-1,0 1,0 0,0-26,0 26,0-25,25 0,-25-1,-25-24,0 0,0 0,1 0,-1-24,0 24,-25-25,26 0,-1 0</inkml:trace>
  <inkml:trace contextRef="#ctx0" brushRef="#br0">11857 2629,'0'0,"-25"0,50 0,-1-25,1 25,25 0,-25 0,-1-24,26 24,-25 0,0 0,24 0,-24 0,0 0,0 0,-50 0</inkml:trace>
  <inkml:trace contextRef="#ctx0" brushRef="#br0">12378 2356,'0'-24,"24"24,1 0,0 0,0 0,0 0,-1 0,1 24,0-24,0 0,0 25,-25 0,0 0,-25 0,25-1,-25 1,0 0</inkml:trace>
  <inkml:trace contextRef="#ctx0" brushRef="#br0">12452 2753,'25'-24,"-25"-1,25 0,-25 0,24 0,1-24,-25 24,25 0,0-25,-25 26,25-26,-25 0,24 26,1-26,-25 0,25 1,-25-1,25 25,-25 1,25-1,-25 0,0 0,0 50,0 0,0 24,0-24,0 25,-25-1,25 1,0 0,0-1,-25 1,25-25,0 24,0-24,-25 0,25 0,0-1,0-48,0-1,0 0,25 0,-25 0,0 1,25-1,-25-25,25 25,-1 1,1-1,0 0,-25 0,25 25,0-25,-1 25,1 0,0 0,0 0,0 0,-1 25,1 0,0 0,-25 0,0-1,0 26,-25-25,25 0,-25-1,1 26,-1-25,0 0,-25-1,26 1,-1-25,0 0,0 0,0-25,25 1,0-1,0 0,25 0,-25 0,25 25,-25-24,25 48,0 1,-25 0,0 25,0-26,-25 26,25-25,-25 25,0-26,0 26,25-25,-24 0,-1 24,0-49,25 25,-25-25,0 0,1-25,24 0</inkml:trace>
  <inkml:trace contextRef="#ctx0" brushRef="#br0">12898 2704,'0'25,"25"-1,0 1,0 0,-25 0,25 0,-1-1,1 1,0-25,0 25,0-25,-25 25,0-50</inkml:trace>
  <inkml:trace contextRef="#ctx0" brushRef="#br0">13320 1984,'25'0,"0"0,0 0,-1 0,1 25,0 0,-25 0,0 0,-25-1,25 1,-25 0,1 0,-1-25,0 25,0-1,0-24,1 25,48-50,1 25,0-24,0 24,0 0,-1 24,1-24,-25 25,25 0,0 25,-25-26,0 26,0 24,0-24,0 24,0-24,0 25,-25-26,25 1,-25-1,25-24,0 0,0 0,-25-25,25-25,0 0,-24 0,24 1,0-26,0 0,0-24,0 24,0 1,0-26,0 26,0-1,0 25,0 0,-25 50,25 0,0 0,-25 0,0 24,25-24,-25 25,25-26,-24 26,24-25,24-25,-24-25,25 0,25 0,-25 1,24-26,1 25,-1-24,1 24,0 0,-1 0,1 0,-1 1,-24 24,25 0,-25 0,-1 0,1 24,0-24,-25 25,25 0,-25 25,-25-26,25 26,0-25,-25 24,0 1,1-25,-1 25,0-1,0-24,0 0,25 0,-24-1,-1-24,25 25,-25-25,0-25,25 1,-25-1,25 0,0-25,0 1,0-1</inkml:trace>
  <inkml:trace contextRef="#ctx0" brushRef="#br0">13717 2406,'25'-25,"-25"50,0 0,-25 0,25-1,0 1,-25 25,25-25,-25 24,25 1,-24-25,-1 0,25-1</inkml:trace>
  <inkml:trace contextRef="#ctx0" brushRef="#br0">14213 2009,'25'25,"0"-25,-1 25,1-25,0 0,0 0,0 0,0 0,24 0,-24 0,0-25,0 25,24-25,-24 25,0 0,-50 0,0 25,0-25,1 25,-1 0,-25-25,25 24,1 1,-26 0,25 25,0-26,0-24,1 25,24 0,24-25,1 0,0 0,0 0,0-25,0 25,-1-25,1 25,0-24,0-1,-50 0,0 25,25 25,-25-25,1 25,24-1,-25 26,0-25,0 0,0-1,25 1,-25 0,25 0,0 0,25-25,0-25,0 25,0-25,24 25,-24-25,0 25,0-25,0 25,-50 25,0 0,0-25,0 25,1 0,-1-1,0 1,-25 0,25 25,-24-26,-1 1,25 0,-24 0,24 0,0 0,25-1,25-24,0 0,0-24,-1 24,26-25,0 0,-1 0,1 25,0-25,-1 0,1 1,-1 24,-24-25,25 25,-25-25,-1 25,1 0,-50 0,1 0,24 25,-25-25,0 0,0 0,0 0,25-25,-24 25,-1-25,25 0,0 1,0-1,0 50,25-1,-25 1,0 25,0-1,0-24,0 25,0 0,-25-1,25 1,0-25,0-1,-25 26,25-25,-25 0,25-1,-25 1,1 0,-1-25,0 0,0 0,0-25,0 0,1 25,24-49,-25 24,25-25</inkml:trace>
  <inkml:trace contextRef="#ctx0" brushRef="#br0">14263 2530,'0'25,"24"-25,-24 25,0-1,25 1,-25 0,25 0,0 0,0 0,-25-1,25-24,-1 25,1-25,-25 25,25-25</inkml:trace>
  <inkml:trace contextRef="#ctx0" brushRef="#br0">15007 1935,'25'0,"-1"25,1-25,-25 24,25-24,-25 25,25-25,-25 25,25 0,-50 0,0-25</inkml:trace>
  <inkml:trace contextRef="#ctx0" brushRef="#br0">14982 2158,'0'-25,"0"0,25 1,0 24,-1-25,1 25,0 25,0-1,-25 1,0 0,-25 0,25 24,0-24,0 0,-25 0,25 0,0-1,0 1,-25 0,50-25,-25-25,0 0,25 1,0-1,-25-25,25 25,-1 1,1-1,-25 0,25 25,0 25,-25 0,0-1,0 1,0 0,-25 0,25 0,0-1,-25 1,0 0,1-50</inkml:trace>
  <inkml:trace contextRef="#ctx0" brushRef="#br0">14883 2208,'0'0,"-25"24,25 1,-25 0,25 25,0-1,-25-24,25 25,0-26,0 1,0 0,0 0,25-25,0 0,0-25,24 0,1 0,0 1,-1-26,1 25,-1-24,1 24,-25 0,24 0,1 25,-25-25,0 25,0 0,-1 0,-24 25,0 0,-24 0,-1 0,0 24,0-24,0 0,0 24,-24-24,24 25,-25-25,26-1,-1 26,0-25,0 0,0-25,25 25,-24-25,48 0,-24-25,25 0,0 0,0 0,0 0,-1 1,1-1,25 0,-25 0,-1 0,1 25,0 0,0 25,-25 0,-25 0,25 0,-25-1,25 1,-25 25,1-25,-1 0,-25-1,25 26,-24-25,24 0,-25-1,26 1,-26 0,25-25,0 25,1-25,-1-25,-25-25,25 26</inkml:trace>
  <inkml:trace contextRef="#ctx0" brushRef="#br0">14908 2679,'24'0,"1"0,-25 25,25 0,0-1,0 1,-1 0,1 0,0 0,0-1,24 1,-24 0,0-25,0 0,24 25,-24-50,0 25,25 0,-25-25</inkml:trace>
  <inkml:trace contextRef="#ctx0" brushRef="#br0">15677 2431,'0'0,"0"-25,24 25,1 0,0-25,0 25,0 0,-1 0,1-25,0 25,25 0,-26 0,1 0,0 0,-50 0,0 25,1-25,-1-25,0 25,0 0,25-24,-25 24,25-25,-24 0,24 0,0 0,0 1,0-1,0 50,0-1,0 1,0 25,0-25,0 24,0 1,0 24,0-24,0-1,0 1,0 25,0-51,0 26,0-25,0 24,0-24,-25 0,0-50,25 0,-25 25,0-24,25-1,-24 0,-1 0,0 0,50 25,-25-24,25 24,-1-25,1 0,25-25,-25 25,24-24,-24 24,0-25,24 1,-24-1,0 1,25-1,-26 0,1 1,0-1,0 25,0-24,-25-1,24 25,-24 1,0-1,0 0,25 25,-25 25,25-25,0 25,0-25,-1 0,-24 24,25-24,0 0,0 0,-50 0,0 0,0 25,1-25,-1 25,25 0,-25 0,0-25,25 49,0-24,-25 0,25 0,0 24,-24-24,24 0,0 0,-25-1,25 1,0 0,-25-25,25 25,25-50,-25 0,25 0,-25 1,24-1,1 0,0 0,0 25,-25-25,25 25,-1 0,-24-24,25 24,-25 24,25-24,-25 25,25-25,-25 25,0 0,-25 0,0-1,0 1,-24 0,24 25,-25-26,26 1,-26 25,0-25,26 24,-1-24,0 0,0 0,25 0,25-50,0 25,0-25,-1 25,1-25,25 0,-25 0,24 1,-24 24,25-25,-1 0,-24 25,0-25,0 0,0 25,-1 0,-48-24,-1 24,0-25,0 25,25-25,-25 25,25-25,-25 0,25 1,0 48,0 1,0 0,0 25,-24-26,24 26,0 0,-25-1,0 1,0-25,0 24,1 1,-1 0,-25-26,25 26,1-25,-1 0,0-25,0 0,25-25</inkml:trace>
  <inkml:trace contextRef="#ctx0" brushRef="#br0">16297 2753,'0'0,"0"25,24-25,1 25,0 0,0 0,0-1,0 1,-1 0,1-25,0 25,0 0,0-25,-1 24,-48-24,24-24,-25 24,0-25</inkml:trace>
  <inkml:trace contextRef="#ctx0" brushRef="#br0">17115 2084,'25'-25,"0"25,0 0,-50 25,0-1,0 1,0 0,1 0,-1 0,0-25,25 24,0 1,-25 0,0 0,25 0,-24-25,48 0,1 0,0-25,0 25,0 0,-1 0,1 0,0 0,-25 25,0-1,0 1,-25-25,25 25,-25 0,25 0,-24-1,-1 1,0 0,0-25,50-25,0 25,0 0,-1 25,-24 0,25 0,-25-1,0 1,0 0,0 0,-25 0,25 0,0-1,-24-24,24 25,0-50,0 1,0-26,0 25,24-25</inkml:trace>
  <inkml:trace contextRef="#ctx0" brushRef="#br0">17338 1885,'0'25,"0"0,25 0,-25-1,0 26,25 0,-25-26,0 26,0-25,0 24,0-24,0 0,0 0,0 0,0-1,0-48,0-1,0-25,0 25,25-24</inkml:trace>
  <inkml:trace contextRef="#ctx0" brushRef="#br0">17438 2009,'0'0,"0"-25,24 1,-24-1,25 25,0 0,0 0,0 0,0 0,-1 25,1-25,0 24,-25 1,0 0,0 0,-25 0,25-1,0 1,0 0,-25-25,25 25,0 0,-24-1,-1 1,0 0,0-25,0 0,25-25,-25 0,25 1,0-1,0 0,25 0,0 0,0 25,-25 25,0 0,0 0,-25-25,25 25,-25-1,0 1,25 0,-24-25,-1 25,50-25,-1 0,1 0,-25-25,25 25,0 0,0 0,0 0,-50 25,25 0,-25-1,0-24,0 25,0 0,1 0,-26 0,25-1,-24 26,24-25,-25 0,25-25,1 24,-1 1,0-25,50 0,0-25,24 25,-24-24,25-1,-1 25,1-25,-1 0,1 25,0 0,-25-25,24 25,1 0,-25-24,-1 24,1 0,0 0,0 0,-50 0,0 0,0 0,1 0,-1 0,0-25,0 25,0-25,1 0,-1 0,25 50,25 25,-25-25,0 24,0-24,0 25,0-1,0 26,-25-26,25 1,0 0,0-1,0-24,0 25,-25-26,25 1,0 0,-25-25,25-25,-25 25,0-25,1 1,24-1,-25 0,0 0,25 0,-25-24,0 24,25 0,0 0,-24 1,48-1,-24 50,25-25,0 0,0 24,0-24,-25 25,24-25,1 25,0-25,0 0,0 0,0 0,-1-25</inkml:trace>
  <inkml:trace contextRef="#ctx0" brushRef="#br0">18008 2158,'0'-25,"25"0,0 25,0 0,-1 0,1 0,0 0,-25 25,25-25,-25 25,-25 0,25 0,-25-1,25 1,-25-25,1 25,-1 0,0 0,0-1,0 1,1 0,24 0,24-25,1 0,-25-25,25 25,0-25,0 25,-1-25,1 1,0 24,0-25,0 25,-1 0,1-25,0 25,0 0,0 25,-1-25,-24 25,0-1,-24 1,24 0,-25 0,25 0,-25-1,0 1,0 0,1-25</inkml:trace>
  <inkml:trace contextRef="#ctx0" brushRef="#br0">17959 2654,'24'-25,"1"25,0-25,0 25,0 0,-1 0,1 0,0 25,-25 0,0 0,0 0,0 0,0-1,0-48,0-1,25 0,-25 0,25-25,-1 1,-24 24,25-25,0 1,0-1,0 25,-25 1,24 24,1-25,-25 50,0-1,0 1,0 25,0-1,0-24,0 25,0-1,0 1,0-25,0 0,0 0,0-1,25-24,-25-24,0-1,25 0,-25-25,25 1,-25 24,24-25,1-24,0 24,-25 1,25-26,0 26,0-26,-25 26,24 24,-24 0,0 0,25 0,-25 50,0 0,0 25,-25-26,25 26,0 0,25-1,-25 26,0-26,0 26,0-1,0 0,0 1,0-1,0 1,0-26,0 26,-25-26,25 1,0-25,0 0,-24-1,24 1,-25-25,25-25,-50-24,50 24</inkml:trace>
  <inkml:trace contextRef="#ctx0" brushRef="#br0">19224 2059,'0'25,"24"-1,-24 1,25 0,0 0,0 0,0-1,-25 1,-25-25</inkml:trace>
  <inkml:trace contextRef="#ctx0" brushRef="#br0">18976 2307,'24'25,"-24"-1,25 1,-25 25,0-25,0 24,0-24,0 25,0-1,0-24,0 25,0-25,0-1,0 1,0 0,25-50,-25 0,0 1,25-26,-25 25,25-25,-1 1,1 24,-25-25,25 26,0-1,0 25,-1 0,-24 25,0-1,0 1,0 25,0-25,-24-1,24 26,-25-25,25 0,0 0,25-50,-1 0,1 0,0 0,0 0,0 25,-1-24,1 24,0-25,0 25,0 0,-25 25,24-25,-24 24,0 1,-24-25,24 25,-25 0,25 0,-25 0,0-1,0 1,1-25,-1 0,0-25,25 1,25-26,-25 25,25 0,-25-24,24-1,1 25,25-24,-25-1</inkml:trace>
  <inkml:trace contextRef="#ctx0" brushRef="#br0">19844 2034,'-25'-25,"0"0,25 50,25 0,-25 0,0 0,25-1,-25 1,0 0,0 0,25 0,-25-1,24-24,1 0,0-24,0 24,0-25,-1 0,1 0,0 0,-25 1,0 48,-25 1,0-25,1 25,-1 0,0 0,0-1,0 1,1 0,-1 0,-25 24,25-24,1 0,-1 0,0 0,25-1,-25-24,50 0,0 0,0-24,-1 24,26 0,-25-25,0 0,24 25,-24-25,0 0,24 25,-24-24,0 24,0 0,-25-25,0 0,-25 0,0 0,0 1,1 24,24-25,-25 25,0 0,25 25,0-1,0 1,-25 0,25 25,0-26,0 26,-25 0,25-1,-24 1,-1-1,0 1,0 0,0-1,1-24,-1 25,25-25,-25-1,0-24,25-24,0-26</inkml:trace>
  <inkml:trace contextRef="#ctx0" brushRef="#br0">19869 2480,'0'25,"24"-25,-24 25,25 0,-25 24,25-24,0 0,0 25,-25-25,24-1,1 1,-25 0,25 0,0 0,-25-50,0 0,0-25</inkml:trace>
  <inkml:trace contextRef="#ctx0" brushRef="#br0">20241 2208,'24'0,"1"0,0 0,0 0,0 0,-1 0,1 0,0 0,-25 24,-25 1,0-25,1 25,-1-25,0 25,0 0,0-1,1-24,-1 25,50-25,-1 0,1 0,0 0,0 0,0 0,-1 25,-24 0,0 0,0-1,-24-24,-1 25,0 0,0 0,0 0,1-1,-1 1,0-25,25 25,-25-25,50 0,0 0,0 0,-1 0,1-25,0 25,0 0,0-25,-1 25,1 0,0-24,0 24,0-25,-50 25,0-25,0 25,0-25,1 0,-1 25,0-24,0-1,25 0,-25 0,1 0,24 1,-25-1,25 50,0 24,0-24,0 25,0-1,0 1,-25-1,25 1,0 0,-25-1,25 1,0 0,-25-26,25 1,0 0,25-25,0-25,0 25,0-25,24 25,-24 0,0-24,0 24,-1 0,1 0,0-25,0 25,0 0,-1 0,1 0,0 0,0-25</inkml:trace>
  <inkml:trace contextRef="#ctx0" brushRef="#br0">20712 2282,'0'0,"0"-25,25 25,0 0,-1 0,-24 25,25-25,0 25,-25 0,0-1,0 1,0 0,-25 0,25 0,0-1,0 1,0 0,25-25,-25 25,0 0,0-1,-25 1,0 0,1-25,-1 0,0 0,0-25,0 0,25 1,-25-1,25 0,0-25,0 26,0-26,0 25,0 0,0 50,0 25,0-25,0 24,0 1,0-1,25-24,-25 25,0 0,0-1,0-24,0 25,0-26,0 1,25-50,-25 1</inkml:trace>
  <inkml:trace contextRef="#ctx0" brushRef="#br0">20861 2332,'0'0,"0"-25,25 25,-1 0,1 0,0-25,0 25,0 0,-1 0,1 0,0 0,0 0,0-25,-1 25,-24-25,-24 1,24-1,-25 0,25 0,-25 0,0 1,0 24,25 24,0 1,0 0,0 25,-24-1,24-24,0 25,-25-1,25 1,0-1,0-24,0 25,0-25,0-1,25-24,-1 0,1 0,0-24,0-1,0 0,24 0,-24 0,0 25,0-24,-25-1,24 25,-24-25,-24 25,-1 0,0 0,0 0,0 0,1-25,24 50,0 0,-25 24,25 1,0 0,0-1,0 1,0 24,-25 1,25-26,0 26,0-26,0 26,0-26,0 1,-25 0,25-26,0 1,0 0,-25-50,25 0,-24 1,24-1,-25 0,25 0,-25 0,0-24,25 24,-25 0,1 0,24 1,-25-1,25 0,0 0,25 25,-1 0,1-25,0 1,25 24,-1-25,1 25,-25-25,24 25,1-25,-25 25,-1 0,26 0,-25 25,0-25,-1 0,-24 25,25-25,-25-25,25 25,0 0</inkml:trace>
  <inkml:trace contextRef="#ctx0" brushRef="#br0">21704 2902,'-25'25,"25"0,0 0,0-50,-25 0</inkml:trace>
  <inkml:trace contextRef="#ctx0" brushRef="#br0">3274 4415,'25'0,"0"0,0 25,-1-25,1 0,0 0,0 0,0 0,-1 0</inkml:trace>
  <inkml:trace contextRef="#ctx0" brushRef="#br0">3225 4614,'24'0,"1"0,0 0,0 0,24 0,-24-25,0 25,0 0,0-25,-1 25,-24 25,0 0</inkml:trace>
  <inkml:trace contextRef="#ctx0" brushRef="#br0">3225 4862,'-25'0,"50"0,-1 0,1 0,0 0,0-25,0 25,-1 0,26-25,-25 25,0-25,-1 25,1 0,0-25,0 25,0 0,-1 0,1-24</inkml:trace>
  <inkml:trace contextRef="#ctx0" brushRef="#br0">3820 4266,'25'0,"0"0,-1 0,1 0,0 0,0 0,0 0,-1 0,1 0,0 0,-25 25</inkml:trace>
  <inkml:trace contextRef="#ctx0" brushRef="#br0">3721 4564,'25'25,"-1"-50,1 25,0 0,25-25,-26 0,1 25,25-24,-25 24,-1-25,1 25,0 0,0 0,-25-25,25 25</inkml:trace>
  <inkml:trace contextRef="#ctx0" brushRef="#br0">4018 4366,'-24'-25,"24"50,0-1,0 26,0 0,-25-1,25 1,0-1,0 26,0-26,0 1,-25 0,25-1,0 1,0-25,0 0,0-1,-25-48,0-1,25 0,-24 0,24 0,-25 1,25-1,0 0,0 0,25 0,-25 0,24 1,-24-1,25 0,0 0,0 0,0-24,-1 24,1 0,0 0,-25 1,25-1,-25 0,25 25,-25-25,24 25,-24 25,25 0,-25 0,0-1,0 1,0 25,0-25,0-1,0 1,0 0,25 0,-25 0,0-1,0-48,0-1,0 0,0 0,0-24,0 24,0 0,0 0,25 0,-25 1,25-1,-1 0,1 25,0 0,0 0,0 0,-1 0,1 0,0 0,0 0,-25 25,25-25,-25 25,0-1,-25 1,0 0,0 0,0 0,1-1,-1 1,-25 25,25-25,1-1,-1-24,0 0,0 25,50-50,0 25,-25-24,25 24,-1 0,1-25,25 0,-25 25,-1 0,1-25,0 25,0 0,0-25,-1 25,1 0,-50-24</inkml:trace>
  <inkml:trace contextRef="#ctx0" brushRef="#br0">4341 4217,'-25'-25,"25"50,0 0,0-1,0 1,0 50,25-26,-25 26,0-1,0 0,0 1,0 24,0 0,0-24,25-1,-25 1,0-1,0-49,0 24</inkml:trace>
  <inkml:trace contextRef="#ctx0" brushRef="#br0">4713 4217,'0'25,"25"-25,-25 24,0 1,24-25,-24 25,0 0,25 0,-25-1,25 1</inkml:trace>
  <inkml:trace contextRef="#ctx0" brushRef="#br0">5035 4192,'-24'25,"24"0,-25-25,0 24,25 1,-25-25,0 25,1 0,-26 0,25-1,-25 1,26 0,-1-25,-25 25,25-25,1 25,-1-25,50 0,-1-25,1 25,0 0,0 0,0-25,24 25,-24 0,25-25,-25 25,-1 0,26 0,-25 0,0-25,-1 25,1 25,-50-25,1 0</inkml:trace>
  <inkml:trace contextRef="#ctx0" brushRef="#br0">4887 4093,'-25'0,"25"-25,0 50,25 0,-25-1,0 1,0 25,0-25,0 24,0 1,0-1,0 26,-25-26,25 1,0 0,0-1,0-24,0 0,0 24,0-24,0-50</inkml:trace>
  <inkml:trace contextRef="#ctx0" brushRef="#br0">4911 4415,'-24'0,"-1"50,0-25,0-1,25 26,-25-25,0 0,1-1,-1 1,0 0,50-25,0 0,-25-25,24 0,26 25,-25-24,0 24,0-25,-1 25,1-25,0 25,0 0,0 0,-1-25,-24 50,0 0,-24-25,-1 25,0-1</inkml:trace>
  <inkml:trace contextRef="#ctx0" brushRef="#br0">4589 4911,'-25'0,"50"0,24-24,-24 24,0-25,25 25,-26-25,26 25,-25-25,25 25,-26-25,1 25,0-25,0 25,0 0,-1-24</inkml:trace>
  <inkml:trace contextRef="#ctx0" brushRef="#br0">4862 4688,'-25'0,"25"25,0 0,0-1,0 1,-25 0,25 25,-25-25,0-1,1 26,-1-25,0 0,0 24,0-24,25 0,-24-25,-1 0</inkml:trace>
  <inkml:trace contextRef="#ctx0" brushRef="#br0">4887 4936,'0'0,"24"25,1 0,0 0,-25-1,25 1,0 0,-1 0,-24 0,25-25,-25 24,25-24,-50 0,0-24</inkml:trace>
  <inkml:trace contextRef="#ctx0" brushRef="#br0">5308 4341,'25'0,"0"0,0 0,-1 0,26 0,-25 0,0 0,-1 0,1 0,-50 0,25 25,-24-25</inkml:trace>
  <inkml:trace contextRef="#ctx0" brushRef="#br0">5184 4638,'-25'0,"50"0,0-24,0 24,24 0,-24 0,25-25,-25 25,24 0,-24-25,0 25,0 0,24 0,-24 0,0 0,0 0,-25-25,-25 25</inkml:trace>
  <inkml:trace contextRef="#ctx0" brushRef="#br0">5333 4465,'25'-25,"0"25,-1 0,-24 25,0 0,0-1,0 1,-24 0,24 0,0 0,-25-1,25 1,0 25,-25-25,25-1,0 1,0-50,25 1,-25-1,0 0,25 0,-1 0,-24-24,25 24,0 0,-25 0,25-24,-25 24,25 25,-25-25,0 0,24 25,-24 25,0 0,0 0,0 0,0-1,-24 26,24-25,0 0,0-1,0 1,0 0,0 0,-25-25,25 25,25-50,-25 0,0 0,24 0,-24 1,25-1,0 0,-25 0</inkml:trace>
  <inkml:trace contextRef="#ctx0" brushRef="#br0">5680 4341,'25'-25,"-25"0,0 0,25 50,-50 0,25 0,0 0,0-1,0 1,0 25,0-25,0-1,-25 1,25 25,0-25,0-1,0 1,0 0,0-50,25 25,-25-25,0 1,0-1,0-25,0 1,0 24,25-25,-25 1,0 24,25-25,-25 25,24 1,-24-1,25 25,-25-25,0 0,25 50,-50 0,25 0,0-1,0 1,0 25,0-25,0 24,-25-24,25 25,0-1,0 1,0-1,0-24,0 25,0-1,0-24,0 25,0-25,0 0,0-1,-24 1,24 0,-25-25,25-25,-25 25,0 0,0-25,1 1,-26-26,25 25,0 0</inkml:trace>
  <inkml:trace contextRef="#ctx0" brushRef="#br0">5358 5035,'25'0,"-1"0,1-24,0 24,0-25,0 25,-1-25,1 25,0-25,0 25,-25-25,25 25,-25-24,24 24,-48 0,-1 0,0 0</inkml:trace>
  <inkml:trace contextRef="#ctx0" brushRef="#br0">5531 4812,'0'-25,"-24"0,48 50,-24 0,0 0,0 0,0 0,0-1,0 26,0-25,0 0,0-1,-24 26,24-25,0 0,0-1,-25-24,25 25,-25-25</inkml:trace>
  <inkml:trace contextRef="#ctx0" brushRef="#br0">5383 5159,'-25'0,"50"0,-1 0,1 0,0 0,0 0,0 0,24 0,-24 0,0 0,24 0,-24-24,0 24,0 0,0 0,-1 0,1 0,0 0,0 0,0 24,-50-24,0 25,0-25,0 0</inkml:trace>
  <inkml:trace contextRef="#ctx0" brushRef="#br0">7045 4762</inkml:trace>
  <inkml:trace contextRef="#ctx0" brushRef="#br0">8210 4266,'0'25,"-24"-25,24 25,0 0,0 24,0 1,0 0,-25-1,25 26,-25-26,25 26,0-26,-25 1,25 0,-25-1,25-24,0 25,0-26,0 1,0-50,0 1,25 24,0-25,0 25,0 0,-1-25,26 25,-25 0,24 0,-24 0,0 0,25 0,-26 0,1 0,0 0,0 0,0 0,-1 0,-48 0,-1-25,0 25,0 0,0-25</inkml:trace>
  <inkml:trace contextRef="#ctx0" brushRef="#br0">8186 4316,'0'-25,"24"25,1 0,0 0,0 0,0 0,-1 0,1 0,0 0,0 0,0 0,-1 0,1 0,0 0,0 25,-50-25,0 0</inkml:trace>
  <inkml:trace contextRef="#ctx0" brushRef="#br0">8161 4614,'25'0,"-1"0,1 0,0 0,25 0,-26 0,1 0,25-25,-25 25,-1 0,1 0,0 0,0 0,0 0,-25 25,-25-50,25 50</inkml:trace>
  <inkml:trace contextRef="#ctx0" brushRef="#br0">9426 4762,'25'0,"-1"-24,1 24,0 0,0 0,0 0,-1 0,1 0,0 0,0 0,0 0,-1 24,1-24,0 0,0-24,0 24,-1 0,1 0,0 0,0 0,0 0,-1 0,1 0,0 0,0 0,0 0,0 0,-1 0,1 0,0 0,0 0,0 0,-1 0,1 24,0-24,0 0,0 0,-1 0,1 0,0 0,0 0,0 0,-1 0,1 0,0 0,0 0,0 0,-1 0,1 0,0 0,0 0,0 25,-1-25,1 0,0 0,0 0,0 0,-1 0,1 0,0 0,0 0,0-25,-1 25,1 0,0 0,0 0,0 0,-1 0,1 0,0 0,0 0,-25 25,25-25,0 0,-1 0,1 0,0 0,0 0,0 0,-1 0,1 0,0 0,-50 0,0 0,1 0,-1 0</inkml:trace>
  <inkml:trace contextRef="#ctx0" brushRef="#br0">11212 4638,'25'0,"-1"25,1-25,-25 25,25-25,-25 25,25-25,0 0,-1 25,1-1,0-24,0 25,-50-25,25 25,-25-25,0 25,1 0,-1 0,-25-1,-24 1,24 0</inkml:trace>
  <inkml:trace contextRef="#ctx0" brushRef="#br0">9723 4192,'-24'0,"24"-25,24 25,1-25,0 1,-25-1,25 25,0-25,-1 0,-24 50,-24-25,24 25,-25 0,25 24,0-24,-25 0,25 24,0-24,0 0,0 0,0 0,25-1,0-24,-25-24,24-1,-24 0,25 0,0 0,-25 1,0-1,25-25,-25 25,0-24,0 24,0 0</inkml:trace>
  <inkml:trace contextRef="#ctx0" brushRef="#br0">9823 3746,'0'24,"24"-24,1 25,-25 0,25-25,0 0,-25 25,25-25,-50 0</inkml:trace>
  <inkml:trace contextRef="#ctx0" brushRef="#br0">9971 3696,'-24'0,"24"-25,-25 0,0 0,0 25,25-24,-25 24,1 0,-1 0,0 0,0 24,0 1,1-25,-1 25,0 0,0 0,0 0,1-1,-1 1,0 0,0 25,0-26,25 26,-24-25,24 24,0-24,-25 0,25 25,0-26,0 26,25-25,-25 24,0-24,0 0,24 25,-24-26,25 1,0 0,0 0,0-25,-1 25,1-25,0 24,25-24,-26 0,1-24,25 24,-25-25,-1 25,1-25,0 25,25-25,-50 0,24 1,1 24,0-25,-25 0,25 0,0 0,-25 1,0-26,25 25,-25-24,0 24,0-25,0 1,0-1,0 25,-25-24,25-1,-25 25,25-24,-25 24,0 0,0 0,25 0,-24 25,-1-25,0 25,0 25,0-25,25 25</inkml:trace>
  <inkml:trace contextRef="#ctx0" brushRef="#br0">10269 4018,'0'0,"-25"-24,50 24,-25 24,25-24,0 0,0 0,-1 0,26 0,-25 0,24 0,-24 0,25 0,-25 0,24 25,-24-25,0 0,0 0,-1 0,1 0,0 0,-50 0,-49-49,49 49</inkml:trace>
  <inkml:trace contextRef="#ctx0" brushRef="#br0">10666 3919,'0'-25,"25"50,0-25,-1 25,1-25,0 25,0-25,-25 25,25-25,-1 24,-48-24,24 25,-25-25,0 25,0 0,0 0,-24-25,-1 24,1 1,-1-25</inkml:trace>
  <inkml:trace contextRef="#ctx0" brushRef="#br0">10368 3894,'-24'0,"24"25,-25-25,25 25,-25-25,0 25,0-25,1 25,-1-25,0 24,50-24,0 0,-25 25,24-25,26 0,-25 25,0-25,-1 25,26-25,-25 25,-25-50,49 50</inkml:trace>
  <inkml:trace contextRef="#ctx0" brushRef="#br0">11187 4118,'-25'-25,"50"0,-25 0,25 25,-25-25,25 25,-1 0,1 0,-25 25,25 0,-25 0,-25 0,25-1,0 1,0 25,-25-25,25-1,-24 26,24-25,-25 0,25-1,0 1,-25 0,25 0,-25 0,0-25,0 0,1 0,24-25,-25 0,25 0</inkml:trace>
  <inkml:trace contextRef="#ctx0" brushRef="#br0">11261 3919,'0'0,"25"25,0 0,0-25</inkml:trace>
  <inkml:trace contextRef="#ctx0" brushRef="#br0">11137 3671,'0'0,"-25"0,1 0,-1 0,25 25,-25-25,0 25,0 0,25-1,-24 26,-1-25,0 24,0 1,25 0,-25 24,25-24,0-1,0 1,0-1,0 1,25 0,-25-26,25 26,0-25,0 0,-1-1,26 1,-25-25,0 0,24 0,-24 0,25 0,-25 0,24-25,-24 25,25-24,-26-1,26 25,-25-50,0 25,-1 1,1-26,0 25,0-24,-25 24,25 0,-25-25,0 1,0-1,0 1,0 24,-25-25,25 1,-25-1,0 0,0 1,1 24,-1 0,0 0,-25 0,26 25,-1 0,0 0,-25 0,26 0,-1 25,0 0</inkml:trace>
  <inkml:trace contextRef="#ctx0" brushRef="#br0">11336 3894,'-25'25,"0"-25,25-25,0 1,0-1,25 25,0 0,-25 25,0-1,-25 1,25 0,-25-25,0-25,25 0,25 25</inkml:trace>
  <inkml:trace contextRef="#ctx0" brushRef="#br0">12154 4390,'0'0,"0"-24,0 48,-25-24,25 25,0 25,0-1,0 1,-24 0,24-1,-25 1,25 24,-25-24,25 0,0-1,-25 1,25-25,-25-1,50-24,-25-24,25-1,0 25,0 0,24 0,-24 0,0 0,25 0,-26 0,1 0,25 25,-25-25,-1 0,1 24,0-24,0 0,0 0,-50-24</inkml:trace>
  <inkml:trace contextRef="#ctx0" brushRef="#br0">12154 4390,'25'25,"0"-25,25 25,-26-25,1 0,0 0,25 0,-26 0,1 0</inkml:trace>
  <inkml:trace contextRef="#ctx0" brushRef="#br0">12080 4638,'25'25,"-1"-25,1 0,0 0,0 0,25 0,-1 0,-24 0,25 0,-26-25,26 25,-25 0</inkml:trace>
  <inkml:trace contextRef="#ctx0" brushRef="#br0">12799 4316,'0'0,"-25"-25,1 25,-1 25,0-25,0 25,25 0,-25-1,1 26,-1 0,25-1,-25 26,25-26,0 26,0-26,0 26,0-26,0 1,0 0,25-26,-25 1,25 0,-25 0,24-25,1 25,0-50,0 25,0-25</inkml:trace>
  <inkml:trace contextRef="#ctx0" brushRef="#br0">12849 4787,'-25'0,"25"-25,25 1,0 24,-1-25,1 0,0 0,0 25,-50 25,25 0,0 0,-25 24,25 1,-25-25,25 24,0-24,0 0,0 0,0 0,0-1,25-24,0 0,-25-24,25-1,-25 0,25 0,-25 0,24-24,-24 24,0-25</inkml:trace>
  <inkml:trace contextRef="#ctx0" brushRef="#br0">13047 4316,'0'25,"0"0,25-1,-25 1,0 0,25-25,-25 25,0 0,-25-50</inkml:trace>
  <inkml:trace contextRef="#ctx0" brushRef="#br0">13196 4911,'0'25,"0"0,0 0,0 0,0-1,0 1,0 0,0 0,0 0</inkml:trace>
  <inkml:trace contextRef="#ctx0" brushRef="#br0">13568 4887,'-25'0,"1"-25,48 25,-24-25,25 25,0-25,0 0,0 0,-1 1,1 24,0-25,-25 50,0-1,0 1,0 25,0-25,0 24,0 1,-25 0,25-1,0 1,-25-1,25 26,0-50,-24 24,24 1,-25-25,25 24,0-24,-25 0,0 0,0-1,1-24,-1-24,0 24,0 0,0-25,25 0,-24 0,-1-24,25-1,-25 0</inkml:trace>
  <inkml:trace contextRef="#ctx0" brushRef="#br0">13618 4440,'0'25,"25"-25,-1 0,1 0,-25 25,25-25,0 0,0 0,-1 0,-24 24</inkml:trace>
  <inkml:trace contextRef="#ctx0" brushRef="#br0">13965 4514,'0'25,"25"0,-25 0,25 0,-1-1,-24 26,25 0,-25-26,25 26,-25 0,0-1,0 1,0 0,-25-1,25 1,-25-1,1 1,-1 24,-74-74,74 25</inkml:trace>
  <inkml:trace contextRef="#ctx0" brushRef="#br0">9475 5457,'-24'25,"48"-50,1 25,-25-25,25 25,0-25,0 1,-1 24,1-25,0 0,0 25,-25-25,0 50,-25 0,0 0,0 24,25-24,0 0,-24 24,24-24,0 25,0-25,0-1,0 1,24 0,1-50,0 0,0 1,-25-1,25 0,-25 0,0-24</inkml:trace>
  <inkml:trace contextRef="#ctx0" brushRef="#br0">9674 5110,'0'25,"25"-25,-1 24,1 1</inkml:trace>
  <inkml:trace contextRef="#ctx0" brushRef="#br0">9674 4986,'0'0,"-25"0,0-25,0 0,1 25,-1 0,0 0,0 0,0 25,1-25,-1 25,0 0,-25-1,26 1,-1 25,0-1,0 1,0 0,1-1,-1 1,25-1,-25 26,25-26,25 1,-25 0,25-1,-1 1,1-1,0-24,25 25,-1-25,-24-25,25 25,-26-25,26 24,0-48,-1 24,-24-25,25 25,-26-25,1 0,25-25,-25 26,-1-1,1-25,-25 25,25-24,0 24,-25-25,0 1,25-1,-25 1,0-1,0 0,-25 1,25 24,-25-25,25 1,-25 24,0-25,1 26,24-1,-25 0,-25 25,25 0,1 0,-1 0,0 25,25 0,-25-1,0 1,25 25,0-25</inkml:trace>
  <inkml:trace contextRef="#ctx0" brushRef="#br0">10120 5507,'25'24,"0"-24,0 0,0 0,-1 0,26 0,0 0,-26 0,26 0,0 0,-26 25,1-25,0 0,0 0,0 0,-25-25</inkml:trace>
  <inkml:trace contextRef="#ctx0" brushRef="#br0">10492 5432,'0'25,"25"-25,0 25,0-25,0 25,-1-1,1-24,-25 25,25-25,0 0,-50 25,0-25,25 25,-25-25,-24 25,24-1,-25-24,1 25,24-25</inkml:trace>
  <inkml:trace contextRef="#ctx0" brushRef="#br0">10294 5358,'-25'0,"0"0,25 25,-24-25,-1 24,0-24,0 25,0 0,1-25,24 25,-25 0,0-25,0 24,50-24,0 0,-25 25,25-25,24 0,-24 0,0 25,0-25,24 0,-24 25,0-25,0 0,24 0</inkml:trace>
  <inkml:trace contextRef="#ctx0" brushRef="#br0">11038 5581,'0'-25,"25"25,-25-25,25 25,-25-24,24 24,1-25,0 25,0 0,-25 25,-25-1,25 1,0 0,0 0,0 0,-25-1,25 1,0 25,-25-25,25-1,0 1,-24 0,24 0,-25 0,25 0,0-1,-25-24,0 25,0-25,1 0,24-25,-25 1,25-1,0-25</inkml:trace>
  <inkml:trace contextRef="#ctx0" brushRef="#br0">11137 5333,'25'0,"-25"25,25-25,0 25,0-25</inkml:trace>
  <inkml:trace contextRef="#ctx0" brushRef="#br0">11112 5085,'0'0,"0"-25,-24 25,-1 0,0 0,0 0,25 25,-25 0,1 0,-1 24,0-24,0 25,0-1,1 26,-1-26,0 26,25-1,0-24,0-1,0 26,0-26,0 1,0 0,25-26,0 26,-1-25,1 0,0-1,0-24,24 25,-24-25,25 0,-1 0,-24 0,25-25,0 25,-26-24,1-1,25-25,-25 25,-1 1,1-26,0 25,0-25,-25 26,25-26,-25 25,0-24,0-1,0 0,-25 1,25-1,0 1,-25-1,0 0,0 26,1-26,-1 0,-25 26,25-1,1 0,-26 0,25 25,0 0,-24 0,24 25,0-25</inkml:trace>
  <inkml:trace contextRef="#ctx0" brushRef="#br0">8186 7045,'0'-25,"0"50,0-1,-25 1,25 25,0-1,0 1,-25 0,25-1,-25 26,25-26,0 1,-25-25,25 24,0-24,0 0,-24 0,24-1,24-48,1 24,0 0,0 0,24 0,-24 0,25 24,-25-24,-1 0,1 0,25 0,-25 25,-1-25,1 0,0 0,0 0,0 0,-1 25,-48-50,-1 25,25-25,-25 25,0-24,0-1</inkml:trace>
  <inkml:trace contextRef="#ctx0" brushRef="#br0">8161 7020,'25'0,"-1"0,1 25,0-25,0 0,0 0,-1 0,1 0,0 0,0 0,0 0,-1 0,-24 24,-24-24,-1 0</inkml:trace>
  <inkml:trace contextRef="#ctx0" brushRef="#br0">8136 7317,'25'0,"0"0,-1 25,1-25,0 0,25 0,-26 0,1 0,0 0,0 0,0 0,-1 0,1 0,0 0,0 0</inkml:trace>
  <inkml:trace contextRef="#ctx0" brushRef="#br0">9203 7392,'24'0,"1"25,0-25,0 0,0 0,-1 0,1 0,0 0,-25 24,25-24,0 0,-1 0,1 0,0 0,0 0,0 0,-1 0,26 0,-25-24,0 24,-1 0,1 0,0 0,0 0,0 0,-1 0,1 0,0 0,0 0,0 0,-1 0,1 24,0-24,0 0,0 0,0 0,-1 0,1 0,0 0,0 0,0 0,-1 0,1 0,0 25,0-25,0 0,-1 0,1 0,0 0,0 0,0 0,-1 0,1 0,0 0,0 0,0 0,24 0,-24 0,0 0,24 0,-24 0,0 0,0 0,0 0,-1 0,1 0,0 0,0 0,0 0,-1 0,1 0,0 0,0 0,0 0,24 0,-24 0,0 0,0 0,0 0,-1 0,1 0,25 0,-25 0,-1 0,1 0,0 0,0 0,0 0,-25 25,24-25,1 0,0 0,0 0,-50 0,0-25,0 25</inkml:trace>
  <inkml:trace contextRef="#ctx0" brushRef="#br0">11410 7317,'0'25,"25"0,0-25,0 25,-1 0,1-1,0 1,0 0,-25 0,-25 0,0-25,25 24,-25 1,1 0,-26-25,25 25</inkml:trace>
  <inkml:trace contextRef="#ctx0" brushRef="#br0">9723 6796,'0'-24,"25"24,-25-25,25 0,0 0,0 0,-25 1,24 24,-24-25,25 25,-50 0,25 25,0-1,-24 1,24 25,-25-25,25-1,0 1,-25 0,25 0,0 0,0 0,25-1,0-24,-1-24,1-1,0 0,-25 0,25 25,-25-25,0 0,0 1</inkml:trace>
  <inkml:trace contextRef="#ctx0" brushRef="#br0">9847 6474,'25'0,"0"25,0-25</inkml:trace>
  <inkml:trace contextRef="#ctx0" brushRef="#br0">9872 6350,'-25'-25,"1"0,-1 25,25-24,-25 24,0 0,0 0,1 24,-1-24,0 25,-25 0,26 0,-1 24,0-24,0 0,0 25,25-1,-24-24,24 25,0-1,0 1,0-1,0 1,0-25,24 25,1-26,-25 26,25-25,0 0,24-1,-24 1,0-25,25 25,-26-25,1 0,25 0,-25 0,-1 0,26-25,-25 25,0-25,-1 1,1-1,0 0,0-25,0 26,0-1,-25-25,0 25,24-24,-24-1,0 0,0 1,-24-1,24 1,0-1,-25 0,0 1,0 24,0-25,0 26,1 24,-1-25,0 25,0 0,0 0,1 25,-1-25,25 24,0 1,-25 0,25 0,25 24</inkml:trace>
  <inkml:trace contextRef="#ctx0" brushRef="#br0">10616 6573,'0'-25,"-24"50,24 0,-25 0,25 0,-25 24,0-24,25 0,-25 24,1-24,-1 0,25 0,-25 0,0 0,0-25,1-25</inkml:trace>
  <inkml:trace contextRef="#ctx0" brushRef="#br0">10368 6648,'0'24,"25"-24,-25 25,25 0,0-25,0 25,-1 0,1-1,0 1,0 0,0 0,-25 0,24-25,1 25,0-1,0-24</inkml:trace>
  <inkml:trace contextRef="#ctx0" brushRef="#br0">10939 6424,'-25'25,"25"0,0 0,0 24,-25-24,25 25,0-1,0 26,-25-26,25 1,0 0,-24-25,24 24,0 1,0-25,0 24,0-24,0 0,-25 0,25-50,0 0,0 0,0 0,0 1,25-1,-25 0,0 0,0 0,24 1,-24-1,0 0,0 0,25 0,-25 0,0 1,25-1,0 0,0 0,-1 25,-24-25,25 25,0 0,0 0,0 25,-25 0,0 0,0 0,-25-1,25 1,-25 0,0-25,25 25,-25 0,1-25,-1 0,0 25,0-25,0 0,25-25,-24 25,24-25,-25 0,25 0,25 25,-25 25,24 0,1 0,-25 0,25-25,-25 24,0 1,25-25,-25 25,25 0,-25 0,24-25,1 24,0-24,0 25,0-25,-1 0,1 0,0 0,0 0,0-25,0 1,-1-1</inkml:trace>
  <inkml:trace contextRef="#ctx0" brushRef="#br0">12179 7020,'0'25,"-25"-1,25 26,0 0,0-1,-25 26,25-1,0-24,-24 24,24-24,0-1,-25 1,25-25,0-1,0 1,0 0,0 0,0-50,0 0,0 0,25 1,-1 24,1-25,0 25,0 0,0 0,0 0,-1 0,26 0,-25 0,0 0,-1 25,1-25,0 0,0 0,0 24,-50-24,0-24,0 24</inkml:trace>
  <inkml:trace contextRef="#ctx0" brushRef="#br0">12179 7094,'25'0,"0"0,0-25,-1 25,26 0,-25 0,0 0,-1 0,1 0,0 0,0 0,0 25,-50-25,25 25</inkml:trace>
  <inkml:trace contextRef="#ctx0" brushRef="#br0">12105 7317,'24'0,"1"0,0 0,0 0,0 0,24 0,1 0,-25 0,24 0,-24 25,25-25,-25 0,-1 0,26 0</inkml:trace>
  <inkml:trace contextRef="#ctx0" brushRef="#br0">12898 6896,'0'0,"-24"0,-1 25,0-1,0 26,0 0,1 24,-1 0,0 1,0-1,25 1,-25 24,25-25,0-24,0 24,25-24,-25-1,25-24,0 25,0-25,-1-25,26 0,-25 0,0-25</inkml:trace>
  <inkml:trace contextRef="#ctx0" brushRef="#br0">13072 7392,'25'0,"0"-25,-1 0,1 25,-25-25,25 25,0-24,0 24,-25 24,-25 1,25 25,-25-25,0 24,25 1,-25-1,25-24,0 25,0-25,0-1,0 1,0 0,25-25,0 0,-25-25,25 25,-25-25,25 1,-25-1,25-25,-25 25,24-24,-24-1</inkml:trace>
  <inkml:trace contextRef="#ctx0" brushRef="#br0">13221 7020,'0'25,"25"-1,0-24,-25 25,24-25,1 25,-25 0,25-25,0 25</inkml:trace>
  <inkml:trace contextRef="#ctx0" brushRef="#br0">13593 7169,'0'0,"-25"0,25 24,-25-24,25 25,-24-25,24 25,-25 25,0-26,25 26,-25 0,25-1,0 1,0-1,0 1,0 0,0-26,25 1,-25 0,25 0,0-25,-1 0,1-25,0 0</inkml:trace>
  <inkml:trace contextRef="#ctx0" brushRef="#br0">13816 7069,'-25'25,"25"0,-24 0,24 24,-25 1,25 24,-25-24,25 24,0 1,-25-1,25 1,-25-26,25 1,0-25,0 24,0-24,25-50,-25 0,0-24,0 24,25-25,-25 1,25-1,0 1,-25-1,24 25,1-24,-25 24,25 0,0 0,0 50,-25 0,24 0,-24-1,-24 1,24 0,0 0,-25 0,25-1,-25-24,0 25,0-25,1 25,-1-25,0 0,0 0,50 0,-25 25,25-25,0 0,-1 25,1-25,0 24,0-24,0 25,24-25,-24 0,0 25,0-25,-1 0,1-25</inkml:trace>
  <inkml:trace contextRef="#ctx0" brushRef="#br0">14064 7218,'0'25,"25"-25,0 25,-25 0,25-1,-25 26,24-25,-24 0,25 24,-25-24,0 25,0-26,25 26,-25-25,-25 24,25-24,0 0,-25 25,1-26,24 1,-25 0,0 0,0-25,0 0</inkml:trace>
  <inkml:trace contextRef="#ctx0" brushRef="#br0">14312 6970,'25'0,"-25"25,25-25,-25 25,25 0,0 24,-1-24,1 0,0 24,-25 1,25 0,0-1,-25 1,0-1,0 1,0 0,-25 24,25-24,-25-1,0 26,0-26,1 1,-26-1,25 1,-25 0</inkml:trace>
  <inkml:trace contextRef="#ctx0" brushRef="#br0">9575 8210,'24'0,"1"0,0-24,0-1,0 25,-1-25,1 0,-25 0,0 50,-25 0,25 0,-24 24,24-24,-25 25,25-1,-25-24,25 25,0-25,0-1,25-24,-25 25,25 0,-1-50,1 0,0 1,0-1,-25 0,25 0,-25 0,0 1,24-26,-24 25</inkml:trace>
  <inkml:trace contextRef="#ctx0" brushRef="#br0">9773 7962,'25'25,"-25"0,25-25,-1 25,1-25</inkml:trace>
  <inkml:trace contextRef="#ctx0" brushRef="#br0">9748 7764,'-25'-25,"1"25,-1 0,0 0,0 0,0 25,1 0,-1-1,0 1,0 25,0-1,1 1,-1 0,25-1,-25 1,25 0,-25-1,25 1,0 24,25-49,-25 25,25-1,0 1,-1-25,1-1,25 1,-25 0,24-25,1 25,-25-25,24-25,-24 25,0-25,24 25,-24-25,0 1,25-26,-26 25,1-24,-25 24,25-25,0 1,-25-1,0 25,25-24,-25-1,-25 0,25 1,0-1,-25 0,0 1,0 24,1-25,-1 26,0-1,0 0,0 25,1 0,-1 25,0 0,25-1,-25 1,25 0,0 0</inkml:trace>
  <inkml:trace contextRef="#ctx0" brushRef="#br0">10592 7987,'-25'0,"25"25,-25 0,0 0,25-1,-25 1,1 25,-1-25,0-1,0 26,0-25,25 0,-24-1,-1 1,25 0,-25-25,0 0,25-25</inkml:trace>
  <inkml:trace contextRef="#ctx0" brushRef="#br0">10244 8037,'25'25,"0"-1,0-24,0 50,-1-25,1 0,0-1,0 26,0-25,-1 0,1-1,25 1,-25 0,-25 0</inkml:trace>
  <inkml:trace contextRef="#ctx0" brushRef="#br0">10964 7764,'0'-25,"-25"25,25 25,0 0,0-1,-25 26,25 0,0-26,-25 51,25-25,0-1,-25 1,25 24,0-24,0-1,0 1,-24-25,24 24,0-24,0 0,0 0,-25-25,50-25,-25 0,0 0,0-24,0 24,24-25,-24 1,25 24,-25-25,0 26,25-26,-25 25,25 0,0 1,-25-1,24 25,1-25,0 25,0 25,0 0,-25-1,24-24,-24 25,-24 0,24 0,0 0,-25-25,25 24,-25 1,0-25,0 25,1-25,-1 0,25 25,-25-25,0 0,25-25,-25 25,25-25,25 50,-25 0,25-25,-25 25,25-1,0 1,-25 0,24 0,1 0,0-1,0 1,0-25,-1 25,1-25,0 0,25-25,-25 25,-1 0,1-25,0 1,0 24,0-25,-50-25,25 25</inkml:trace>
  <inkml:trace contextRef="#ctx0" brushRef="#br0">8086 9426,'0'25,"-24"-1,24 1,0 0,0 25,-25-1,25 1,0-1,-25 26,25-26,-25 1,25 0,-25-26,25 26,-25-25,25 0,0 0,0-1,-24-24,24 25,0-50,24 25,1-24,0-1,25 25,-25 0,-1 0,26 0,-25 0,24 0,-24 0,25 25,-25-25,-1 0,1 24,0-24,0 0,0 0,-50 0,25-24,-25 24,0-25,25 0,-25-25</inkml:trace>
  <inkml:trace contextRef="#ctx0" brushRef="#br0">8012 9426,'0'25,"25"-25,0 24,-1-24,1 0,0 0,0 25,0-25,-1 0,1 0,0 0,0 0,0 0,-1 0,1 0,-50 0</inkml:trace>
  <inkml:trace contextRef="#ctx0" brushRef="#br0">7987 9773,'25'0,"0"0,0 25,-1-25,1 0,25 0,-25-25,24 25,-24 25,0-25,0 0,-1 0,1 0,0 0,0 25,0-25</inkml:trace>
  <inkml:trace contextRef="#ctx0" brushRef="#br0">9351 9847,'25'0,"0"0,0 0,0 0,-1 0,1 0,0 0,-25 25,25-25,0 0,-1 0,1 0,0 0,0 0,0 0,-1 0,1 0,0 0,0 0,0 0,-1 0,1 0,0 0,0 0,0 0,-1 0,1 0,0 0,0 0,0 0,0 0,24 0,-24 0,0 0,0 0,-1 0,1 0,0 25,0-25,0 0,24-25,-24 25,0 0,0 0,-1 0,1 0,0 25,25-25,-26 0,1 0,0 0,0 0,24 0,-24 0,0 0,0 0,0 0,-1 0,26 0,-25 0,0 0,-1 0,1 0,0 0,0 0,24 25,-24-25,0 0,0 0,0 0,0 0,24 0,-24 0,0 0,0 25,24-25,-24 0,0 0,24 0,-24 0,0 0,25 0,-26 0,1 0,25 0,-25 24,-1-24,26 0,-25 0,24 0,-24 0,0 0,0 0,0 0,-1 0,-48 0,-51-49</inkml:trace>
  <inkml:trace contextRef="#ctx0" brushRef="#br0">11857 9823,'24'0,"1"24,-25 1,25-25,-25 25,25-25,-25 25,25-25,-1 25,-24-1,25 1,0-25,-25 25,-25-25,0 25,-24-25,24 25,0 0,-49-1,24 1</inkml:trace>
  <inkml:trace contextRef="#ctx0" brushRef="#br0">9872 9401,'0'-25,"0"0,25 25,-25-24,25 24,-25-25,0 0,25 25,-25-25,24 0,1 1,-25-1,0 50,0-1,0 1,0 0,0 0,0 0,0-1,-25 1,25 0,0 0,0 0,0-1,0 1,0 0,-24 0,24 0,0-1,-25-24,25 25,-25 0,0 0,0-25,1-25,-1 0,-25-49,25 49,25-25</inkml:trace>
  <inkml:trace contextRef="#ctx0" brushRef="#br0">9947 9103,'24'0,"1"25,0-25,0 0</inkml:trace>
  <inkml:trace contextRef="#ctx0" brushRef="#br0">9947 8905,'-25'-25,"0"25,0 0,25 25,-25-25,1 25,-1-1,0 1,0 0,25 0,-25 25,1-26,24 26,-25 0,25-26,0 26,0 0,0-1,0 1,25-1,-25-24,24 25,-24-1,25-24,0 0,0 0,0 0,-1-1,1 1,0-25,0 25,24-25,-24-25,0 25,25-25,-25 25,-1-24,1-26,0 25,0 0,0-24,-1-1,1 25,-25-24,25-1,-25 25,0-24,0-1,0 1,0-1,-25 0,0 26,1-26,-1 25,0 0,0 0,0 1,1-1,-26 25,25 25,0-25,0 24,1 1,-1 0,25 0,0 0,-25 0,25-1,0 1,25-25</inkml:trace>
  <inkml:trace contextRef="#ctx0" brushRef="#br0">10616 9227,'-24'0,"24"25,-25-25,0 25,25 0,-25 0,25-1,-25 1,1 25,-1-25,0-1,25 1,-25 0,0 0,25 0,-24-25,-1-25</inkml:trace>
  <inkml:trace contextRef="#ctx0" brushRef="#br0">10319 9302,'25'0,"-1"25,-24-1,25 1,0 0,0 0,0 0,-1-1,1 1,0 0,0 0,-25 0,25-1,-1 1</inkml:trace>
  <inkml:trace contextRef="#ctx0" brushRef="#br0">10815 9029,'0'25,"-25"-25,25 25,0-1,0 1,-25 25,25-1,0 1,-25 0,25 24,-24 0,24-24,-25 24,25-24,0 0,-25-26,25 1,0 0,0 0,0-50,0 0,25-24,-25 24,0-25,25 1,-25 24,24-25,-24 1,25 24,-25 0,25 0,0 0,0 1,-1 24,1 0,0 24,-25 1,0 0,-25 0,0 0,1-1,-1-24,25 25,-25-25,0 0,0 0,1 0,24-25,-25 25,25-24,25 24,-25 24,24-24,-24 25,25 0,0 0,-25 0,25-1,0 1,-25 0,24-25,1 25,0-25,-25 25,25-25,0-25,-1 25,1 0,0-25</inkml:trace>
  <inkml:trace contextRef="#ctx0" brushRef="#br0">11063 9327,'0'24,"25"-24,-1 0,-24 25,25-25,0 0,25 25,-25-25,-1 0,1 0,0 0,0 0,0 0,-1 0</inkml:trace>
  <inkml:trace contextRef="#ctx0" brushRef="#br0">11212 9178,'0'25,"0"-1,25 1,-25 0,0 25,0-26,0 26,0-25,0 24,0 1,0-25,0 0,0-1</inkml:trace>
  <inkml:trace contextRef="#ctx0" brushRef="#br0">11584 9327,'0'-25,"25"0,-1 0,1 0,0 25,-25 25,0 0,-25 25,25-26,0 26,-25-25,25 24,0-24,-24 25,24-25,24-1,-24 1,25 0,0-25,0-25,0 0,-1 1,-24-26,25 25,-25 0,25-24</inkml:trace>
  <inkml:trace contextRef="#ctx0" brushRef="#br0">11708 9079,'25'24,"-1"-24,-24 25,25-25,0 0,-25 25,25-25,0 0</inkml:trace>
  <inkml:trace contextRef="#ctx0" brushRef="#br0">11757 8880,'0'0,"-24"0,-1-25,0 50,0-25,0 25,1-25,-26 25,25 24,0-24,1 25,-1-1,0 1,0 0,25-1,-25 1,25 24,0-24,0-1,25 1,-25 0,25-1,0-24,0 0,-1 0,26-1,-25-24,24 0,-24 0,25 0,-1-24,-24-1,25 0,-25 0,24 0,-24 1,0-26,0 25,-1-24,1 24,-25-25,25 25,-25-24,0-1,0 25,-25-24,25-1,-25 25,25-24,-24 24,-1-25,-25 25,25 25,1-24,-26 24,0 24,26-24,-1 25,0 0</inkml:trace>
  <inkml:trace contextRef="#ctx0" brushRef="#br0">12477 9401,'0'25,"0"0,0-1,0 26,0 0,0-26,-25 51,25-26,-25 1,0 24,25-24,-24 0,24-26,0 1,-25 0,25 0,25-50,-1 25,1-25,0 25,25 0,-26-25,26 25,-25 0,24 0,-24 0,25 0,-25 0,-1 0,1 0,0 0,0 0,-50 0,0 0,0 0,-24-24</inkml:trace>
  <inkml:trace contextRef="#ctx0" brushRef="#br0">12427 9475,'25'0,"0"0,0 0,-1 0,1 0,0 0,0 25,0-25,-1 0,1 0,0 0,0 0,0 0,-50-25,0 50</inkml:trace>
  <inkml:trace contextRef="#ctx0" brushRef="#br0">12378 9699,'24'0,"1"0,0 0,0 0,0 0,-1 0,1 0,25 0,-25 0,24 0,-24 0,0 0,0 0,-1 0,1 0</inkml:trace>
  <inkml:trace contextRef="#ctx0" brushRef="#br0">13320 9351,'-25'0,"1"-24,-1 24,25 24,-25-24,25 25,-25 0,0 0,0 0,25-1,-24 1,-1 25,25-1,-25 1,25 0,-25-1,25 1,0-1,0 1,0 0,0-1,0-24,25 25,0-25,-25-1,25 26,-1-25,1 0,0-1,0-24,0 25,0-25,-1 0,1-25</inkml:trace>
  <inkml:trace contextRef="#ctx0" brushRef="#br0">13519 9847,'0'-24,"24"-1,1 0,-25 0,25 0,0 1,0-1,-1 25,-24 25,0-1,-24 26,-1 0,25-1,-25-24,0 25,25-1,0 1,0-25,0 24,0-24,0 0,25-25,-25-25,25 0,0 1,-1-1,1-25,-25 25,25-24,-25-1,25 0,-25 1</inkml:trace>
  <inkml:trace contextRef="#ctx0" brushRef="#br0">13667 9351,'0'-24,"0"48,25 1,0 0,0 0,0 0,-25-1,24 1</inkml:trace>
  <inkml:trace contextRef="#ctx0" brushRef="#br0">13990 9897,'0'25,"0"0,0-1,0 1,-25 0,25 0,-25 0,0 0</inkml:trace>
  <inkml:trace contextRef="#ctx0" brushRef="#br0">14412 9872,'-25'0,"50"0,-1-25,1 1,0-1,0 0,0 0,-25 0,24 25,-48 0,24 25,0 0,-25-25,25 25,0 0,0-1,0 1,-25 25,25-25,0 24,0 1,-25-25,25 24,0-24,0 0,-25 0,25 0,0-1,-24 1,24 0,0 0,-25-25,25 25,-25-25,0 24,0-24,0-24,1 24,-1 0,0-25,0 0,25-25,-25 1</inkml:trace>
  <inkml:trace contextRef="#ctx0" brushRef="#br0">14436 9451,'0'0,"0"24,25-24,0 25,0-25,0 25,-1-25,1 25,0-25,0 25</inkml:trace>
  <inkml:trace contextRef="#ctx0" brushRef="#br0">14833 9599,'0'0,"-25"0,25 25,-24 0,24 0,-25 0,0 24,25-24,0 25,-25-1,25 1,0 24,0-24,0-25,25 24,-25-24,25 0,-25 0,25-25,-1 0,1-25,0 25</inkml:trace>
  <inkml:trace contextRef="#ctx0" brushRef="#br0">15131 9500,'0'25,"-25"-25,25 25,-25 24,25-24,-25 25,25 24,-24-24,-1-1,25 26,-25-26,0 26,25-25,0-26,0 26,0-25,0-50,0-25,25 26,-25-1,25-25,0 0,-25 1,24-1,1 25,0 1,-25-1,25 0,0 25,-1 25,-24 0,-24-25,24 24,-25 1,25 0,-25-25,0 25,25 0,-25-25,1 24,-1-24,0 0,25 25,25 0,-25 0,25-25,-1 0,-24 25,25-25,0 0,0 25,0-25,-1 0,1-25,0 25,0-25,0 25,-25-25,24 0</inkml:trace>
  <inkml:trace contextRef="#ctx0" brushRef="#br0">15280 9624,'24'0,"1"25,-25 0,25 0,-25-1,25 1,-25 0,25 25,-25-26,0 1,25 0,-25 25,0-26,0 1,-25 25,25-25,-25 24,0-24,0 0,-24 25,24-26,-50-48,51 48</inkml:trace>
  <inkml:trace contextRef="#ctx0" brushRef="#br0">15528 9351,'0'25,"25"0,-1 0,1 24,0-24,0 25,0-25,-1 24,-24 1,25-1,0 1,0 0,-25-1,25 1,-25-25,0 24,0 1,-25-25,25 24,-25 1,-25 0,26-1,-1 1,-25-1,1 1,-1 0,0-26</inkml:trace>
  <inkml:trace contextRef="#ctx0" brushRef="#br0">9649 10641,'25'-25,"0"1,-25-1,24 25,-24-25,25 0,-25 0,25 25,-25-24,25 24,-25-25,0 0,0 50,0 0,-25-25,25 24,-25 1,25 0,0 25,-25-26,25 1,0 0,0 0,-24 0,24-1,0 1,24 0,-24 0,0 0,25-25,-25 24,25-24,0 0,-25-24,25-1,-25 0,24 0,-24 0,0 1</inkml:trace>
  <inkml:trace contextRef="#ctx0" brushRef="#br0">9773 10294,'25'25,"0"-25,-1 25,1-25,-25 24</inkml:trace>
  <inkml:trace contextRef="#ctx0" brushRef="#br0">9748 10120,'0'0,"-25"0,1 0,-1 0,0 25,0-25,0 25,1 0,-1 0,0-1,0 26,0-25,1 24,24 1,-25-25,25 49,0-24,0-1,0 1,0 0,25-26,-25 26,24-25,1 24,0-24,25 0,-26 0,26 0,-25-1,0-24,24 0,-24 0,0 0,0 0,-1 0,1-24,0 24,0-25,0-25,-1 25,1 1,-25-26,25 25,-25-24,25 24,-25-25,0 1,0-1,0 0,0 1,0 24,-25-25,0 1,25 24,-25-25,1 26,-1-1,0 0,0 25,0-25,1 50,-1-25,0 25,25 0,-25-1,50 1,-25 0,0 0</inkml:trace>
  <inkml:trace contextRef="#ctx0" brushRef="#br0">10368 10443,'-24'25,"-1"-1,25 1,-25 0,0 0,25 0,-25-1,1 1,24 0,-25 0,0 0,25-1,-25 1,0 0</inkml:trace>
  <inkml:trace contextRef="#ctx0" brushRef="#br0">10145 10492,'25'25,"-25"0,25 0,0 0,-1-1,-24 1,25 0,0 0,0-25,0 25,-1-1,1-24,0 25,0-25,0 0,-1 0</inkml:trace>
  <inkml:trace contextRef="#ctx0" brushRef="#br0">10641 10195,'0'25,"-25"-25,25 24,0 26,-24 0,24-1,-25 1,25 24,-25-24,25 24,-25 1,25-26,-25 26,25-26,0-24,0 25,0-26,0-48,0-1,0 0,0 0,25-24,-25-1,0 25,25-24,-25-1,25 0,0 26,-25-26,24 25,1 0,0 1,0 24,0 0,-1 0,1 24,-25 1,0 0,0 0,-25 0,1-1,-1 1,0-25,25 25,-25-25,0 0,25 25,-24-25,-1-25,0 25,0-25,50 50,-25 0,0 0,0-1,0 1,25 0,-25 0,25 0,-25-1,24-24,1 25,0 0,0-25,0 0,-1 0,1 0,0 0,0 0,-25-25,25 25,-1 0,-24-25</inkml:trace>
  <inkml:trace contextRef="#ctx0" brushRef="#br0">10988 10666,'25'25,"0"-25,0 0,0 0,-1 0,1 25,0-25,0 0,0 0,0 0,-1 0,1 0,-50 24,1-24</inkml:trace>
  <inkml:trace contextRef="#ctx0" brushRef="#br0">11187 10492,'-25'25,"25"0,0 0,0 0,0-1,0 1,-25 25,25-25,0 24,0-24,0 0,0 24,0-24,0 25,0-25</inkml:trace>
  <inkml:trace contextRef="#ctx0" brushRef="#br0">11559 10691,'25'-25,"0"0,-1 0,1 1,0-1,-25 50,0-1,0 1,0 0,0 0,0 24,-25-24,25 0,0 25,0-26,0 26,0-25,-25 0,25 24,-24-24,24 0,0 0,-25-25,25 24,-25-24,0 0,25-24,-25 24,1-25,24 0,0-25,-25 1</inkml:trace>
  <inkml:trace contextRef="#ctx0" brushRef="#br0">11708 10418,'0'25,"25"-25,-1 0,1 0,-25 25,25-25</inkml:trace>
  <inkml:trace contextRef="#ctx0" brushRef="#br0">11733 10244,'0'0,"0"-24,-25 24,0 0,0 0,0 0,1 0,-1 24,0 1,0 0,0 0,1 0,-1-1,0 1,0 25,0-25,1 24,-1 1,25-25,-25 24,0 1,25-1,0 1,0 0,0-1,0-24,25 25,-25-1,25-24,0 0,-1 0,1-1,0 1,0 0,24-25,-24 0,0 0,25 0,-26 0,1 0,25-25,-25 0,-1 25,26-49,-25 24,0 0,-1 0,1-24,-25 24,25-25,-25 26,25-26,-25 25,0-24,0-1,0 0,0 26,0-26,0 0,-25 1,25-1,-25 25,0-24,1 24,-1-25,0 26,0 24,0-25,1 25,-26 0,25 25,0-25,-24 0</inkml:trace>
  <inkml:trace contextRef="#ctx0" brushRef="#br0">1389 11509,'0'-24,"-25"-1,50 25,0 0,0 0,-1 0,1 25,0-25,0 24,-25 1,25-25,-25 25,0 0,0 0,-25-25,25 24,-25 26,25-25,-25 0,0-1,1-24,-1 25,0 0,0-25,0 25,1-25,-1 0,0 0,50 0,0-25,-1 25,1 0,0 0,0 0,0 0,-1 0,1-25,0 25,0 0,0 0,-1 0,1 0,0 0</inkml:trace>
  <inkml:trace contextRef="#ctx0" brushRef="#br0">1885 11807,'0'25,"25"-25,0 0,-25 25,25-25,-50 0,0-25</inkml:trace>
  <inkml:trace contextRef="#ctx0" brushRef="#br0">2580 10840,'24'24,"1"-24,-25 25,25-25,-25 25,25-25,-25 25,25-25,-25 25,25-25,-25 24,-25 1,0 0</inkml:trace>
  <inkml:trace contextRef="#ctx0" brushRef="#br0">2456 11013,'0'25,"0"0,24 24,-24-24,0 0,-24 25,24-1,0 1,-25 0,25-26,-25 26,25-25,-25 0,25-1,0 1,0-50,0 1,0-26,25 25,-25 0,0 1,25-1,-25 0,0 0,25 0,-25 1,24-1,1 0,0 25,0 0,0-25,-1 25,1 0,0 0,0-25,0 50,0-25,-1 0,1 25,-50 0,25 0,-24-1,24 1,-25 0,0 0,-25 24,25-24,1 0,-1 0,0 0,0-25,50 0,0-25,-25 0,25 25,-1-25,1 25,0-25,0 25,0 0,0 25,-25 0,0 0,-25 24,25-24,-25 0,25 25,0-26,-25 1,25 0,25-25,0-25,-25 0,25 1,-25-1,24 0,-24 0,0 0,0 1,0-1,-24 0,-1 25,0 0,0 0,0 25,0 0,-24-1,24 26,0-25,0 24,1 1,-1 0,0-26,0 26,0-25,1 0,24-1,-25 1,25 0,-25 0,25-50,0 0,0 0,0 1,25-26</inkml:trace>
  <inkml:trace contextRef="#ctx0" brushRef="#br0">2381 11559,'25'0,"0"25,-25 0,25-1,-1 26,1-25,0 24,0-24,0 25,-1-25,1 24,0-24,25 0,-25 0,-1-1,26 1,-25 0,0-25,-1 25,1-25,0-25,-50-25,50 26,0-1</inkml:trace>
  <inkml:trace contextRef="#ctx0" brushRef="#br0">3026 11385,'0'-24,"25"24,0 0,0 24,-1 1,1 0,-25 0,0 24,-25-24,25 0,-24 25,-1-26,0 1,25 0,-25 0,0 0,1-25,-1 0,25-25,-25 0,25 0,0 0,0 1,0-1,0 0,0 0,25 0,-25 1,25 24,-1 0,1 24,0 1,-25 0,0 25,0-26,0 26,0 0,0-26,0 26,-25-25,25 0,0-50,25-25,-25 25,25-24,-25-1,25 1,-1-26,1 26,-25-1,25 0,0 1,-25-1,25 1,-25-1,24 25,-24 0,0 0,25 50,-25 0,0 0,0 25,0-26,0 26,0 0,0-1,0 1,0-1,0 1,0-25,0 24,0-24,25-50,-25 1</inkml:trace>
  <inkml:trace contextRef="#ctx0" brushRef="#br0">3324 11137,'25'-25,"-1"1,1 24,0 0,0 0,0 0,-1 0,1 0,0 0,0 24,0-24,-1 25,-24 0,-24 0,24 0,0 0,-25-1,25 1,-25 0,25 25,-25-26,25 1,0 0,-25 25,25-26,0 1,0 0,0 0</inkml:trace>
  <inkml:trace contextRef="#ctx0" brushRef="#br0">3349 11336,'24'-25,"1"25,-25 25,25-25,0 0,0 0,-1 25,-24-1,0 1,-24 0,-1 0,25 0,-25-1,25 1,-25-25,25 25,0-50,0 0,0 1,25-1,-25 0,25 0,-25 0,0 1,0-26,25 25,-25 0,-25 1,25-1,0 0,0 75,0-1,-25 1,25-1,0 1,0 0,-25-1,25 26,0-26,0-24,0 25,0-26,0 1,0 0,-25-50,1 25,24-25,0 1,-25 24,25-25,0 0,-25 0,50 25,0 0,-1 0,1 0,0 0,0 0,0 0,-1 0,1 0,0 25,-25 0,-25 0,0-1,1 1,-26 25,25-25,0-1,-24 1,24 0,-25 0,26 0,-1-25,50-25,-1 25,1-25,25 25,-25 0,-1 0,1-25,25 25,-25 0,24 0,-24 0,25 0,-1 0,-24 0,25 0,-25 0,-1 0,1 0</inkml:trace>
  <inkml:trace contextRef="#ctx0" brushRef="#br0">4043 11757,'25'0,"-25"25</inkml:trace>
  <inkml:trace contextRef="#ctx0" brushRef="#br0">4093 11881,'0'25,"25"0,-50-25</inkml:trace>
  <inkml:trace contextRef="#ctx0" brushRef="#br0">4911 11361,'0'24,"25"-24,0 0,0 0,0 0,-1 0,1-24,0 24,0 0,0 24,-25 1,-25 0,25 0,-25 0,0-1,25 26,-25-25,1 0,-1 24,0-24,0 0,0 0,25-50,-24 0,24-25,0 26,0-26,0 25,24 0,-24-24,0 24,25 0,0 50,0 0,0 0,-1-1,-24 1,25 25,0-25,-25-1,25 26,0-25,-25 0,24-1,-24 1,25-25,-25-25,0 1,0-1,25 0,-25 0,0-24,0 24,25-25,-25 1,25 24,-25 0,24 0,1 0,0 25,0-24,0 24,-1-25,26 25,-25 0,0 0,24 0,-24 0,0 0,0 0,-1 0,1 25,0-25,-50 24,0-24,1 0,-1 0,0 0,0-24,0-1</inkml:trace>
  <inkml:trace contextRef="#ctx0" brushRef="#br0">5531 11112,'0'-24,"25"24,-25 24,0 1,0 0,0 0,0 0,0 0,0-1,0 26,0-25,0 24,0 1,0 0,-25 24,25-24,0 24,0-24,0-1,-24 26,24-26,0 1,0-25,0 24,0-24,-25 0,25 0,0-1,-25-24,0 0,25-24,-25 24,1-25,-1 0,25-25,-25 26,-25-51,50 1</inkml:trace>
  <inkml:trace contextRef="#ctx0" brushRef="#br0">5308 11658,'0'0,"25"0,0 25,0-25,-1 0,1 25,0 0,0-25,0 0,-1 0,1 0</inkml:trace>
  <inkml:trace contextRef="#ctx0" brushRef="#br0">5928 11137,'0'25,"25"0,-25 0,0 0,0-1,0 1,0 0,25 0,-25 0,0-1,0 1,25-50,0 25,-1-24,1-1,0 25,0-25,0 0,-1 25,-24-25,25 25,0 0,-25 25,-25 0,0 0,1 0</inkml:trace>
  <inkml:trace contextRef="#ctx0" brushRef="#br0">5854 11658,'25'-25,"0"25,-1-24,1 24,0-25,25 25,-26-25,26 25,-25 0,0-25,24 25,-24 0,0-25,0 25,-50 25</inkml:trace>
  <inkml:trace contextRef="#ctx0" brushRef="#br0">6052 11410,'0'25,"0"25,0-26,0 1,0 25,0-25,0-1,0 26,-24 0,-1-1,25-24,-25 25,0-26,25 1,-25 0,25 0,-24-25,-1-25,25 0,0 0</inkml:trace>
  <inkml:trace contextRef="#ctx0" brushRef="#br0">6003 11633,'0'0,"25"0,-1 25,1 0,-25 0,25 0,0-1,0 1,-1 0,1 0,0 0,0-1,0 1,-1 0,-24-50</inkml:trace>
  <inkml:trace contextRef="#ctx0" brushRef="#br0">6400 11311,'24'0,"1"0,0 0,0 0,0 0,-1 0,1 0,0 0</inkml:trace>
  <inkml:trace contextRef="#ctx0" brushRef="#br0">6375 11509,'25'0,"-1"0,1 0,0 0,0 0,0 0,-1 0,1 0,0 0,-25 25,0 0,0 0,-25 0,0-1,1 1,-1 0,0 0,0 0,0-1,1-24,48 0,1 0,0 0,0-24,0 24,-1 0,1-25,0 25,0 0,0-25,-1 25,-48 0,-1 0</inkml:trace>
  <inkml:trace contextRef="#ctx0" brushRef="#br0">6375 11435,'0'25,"0"0,0-1,0 26,0 0,-25-1,25 1,0-1,-25 1,25 0,0-1,0 1,0-25,0-1,25-24,0 0,-25-24,49 24,-24 0,0-25,0 25,0 0,-1 0,26 0,-25 0,0 0,-1 0,1 0,0 0,0 0,0 0,-1 0</inkml:trace>
  <inkml:trace contextRef="#ctx0" brushRef="#br0">6921 11336,'0'-25,"24"25,1 0,0 0,0 0,0 25,-1-25,-24 25,0-1,-24 1,-1 0,25 0,-25-25,25 25,25-25,0 24,-1-24,1 0,-25 25,25-25,-25 25,0 0,-25 0,0-1,1 1,-1-25,25 25,-25-25,0 0,0 0,1 0,-1-25,0 0,25 1,0-26,0 25,0 0,25 1,-25-1,0-25,0 25,0 1,25 24,-25 24,0 1,0 0,0 25,0-26,0 51,-25-26,25 1,0 24,0-24,0 24,0-24,-25 0,25-1,0-24,0 0,0 0,25-1,-25-48,0-1,0-50,0 26,25 24</inkml:trace>
  <inkml:trace contextRef="#ctx0" brushRef="#br0">7169 11311,'24'0,"1"0,0 0,0 0,0 25,24-25,-24 0,0 0,24 0,-24 0,0 0,0 0,-50-50</inkml:trace>
  <inkml:trace contextRef="#ctx0" brushRef="#br0">7342 11237,'-25'0,"25"24,0 26,0-25,0 0,-24 24,24 1,-25-25,25 49,-25-24,0-1,25-24,-25 25,25-26,-24 1,48-25,1-25,0 25,0-24,24 24,-24-25,25 25,-25-25,-1 25,1-25,25 25,-25-25,-1 25,-48-24,-1 24,0 0,0-25,0 0,1 0,24 0,0 1,-25-1,25 50,0-1,0 1,0 0,0 25,0-1,-25 1,25-1,0 1,0 24,0-24,0 0,0 24,0-24,0-26,0 26,0-25,0 25,0-26,-25-48,0-1,1 0,-1 0,0-25,0 26,0-1,1 0,-1 0,0 0,0 1,0 24,50 0,0 0,0 0,0 0,24-25,1 25,-1 0,1-25,-25 25,24 0,-24-25,0 25,25 0,-26 0,1 0,-74-25,24 25</inkml:trace>
  <inkml:trace contextRef="#ctx0" brushRef="#br0">7962 11435,'-25'0,"25"25,-24-25,24 25,-25-1,0 26,0-25,0 24,1-24,-1 0,0 25,25-26,-25 1,25-50,25 1,-25-1,25-25,0 25,-1 1,-24-1,25 0,0 0,0 50,-25 0,0 24,0 1,0-25,0 24,0 1,0 0,0-1,-25 1,25-1,0-24,0 0,0 0,0-50,0 0,25 0,-25-24,25-1,-25-24,24 24,1-24,0-1,-25 1,25 0,0-1,0 26,-1-1,-24 25,25 0,-25 1,0 48,0 1,0 0,0 0,0 0,0-1,0 1,25 0,0 0,0-25,-1 0,1 0,0-25,0 25,24-25,-24 25,0-25,0 25,0 0,-25-24,-25 48,0-24,0 25,0-25,1 25,-1-25,0 25,0 0,0-1,25 1,0 0,0 25,0-26,0 26,0 0,0 24,0-24,0 24,0 0,0-24,0 24,0-24,0 0,0-1,0 1,0-25,0 0,25-50,-25 0,0-25,-25-74,50 75,0-26</inkml:trace>
  <inkml:trace contextRef="#ctx0" brushRef="#br0">8483 11658,'0'0,"-25"0,1 25,-1 0,0 0,0-1,0 1,1 0,-26 0,25 0,0-1,1-24,48 0,1 0,0-24,0 24,0 0,-1 24,26-24,-25 0,24 25,-24-25,0 25,0-25,24 0,-24 25,0-25,0 0,0 0</inkml:trace>
  <inkml:trace contextRef="#ctx0" brushRef="#br0">8979 11261,'25'0,"0"25,0-25,0 25,-25 0</inkml:trace>
  <inkml:trace contextRef="#ctx0" brushRef="#br0">8855 11509,'-25'0,"50"-24,0 24,0-25,0 25,24 0,-24-25,0 25,0 25,0-25,-1 25,-24-1,25 26,-25-25,25 24,-25 26,-25-26,25 26,0-26,-25 26,1-26,24 1,-25 0,25-26,0 1,-25-25,25-25,0-24,0 24,0-25,0 1,0-1,0-24,0 24,-25 1,25-1,0 0,0 26,-25 24,0 24,1 1,24 25,-50-25,25 24,25 1,-25-1,25-24,-24 0,24 0,24-25,1-25,0 0,25 0,-26-24,26-1,0 25,24-24,-24-1,-1 25,1-24,0 24,-1 25,1-25,-25 25,24 0,-24 0,0 0,0 25,-1 0,-24 0,0 24,0-24,-24 25,24-1,-25 1,0-1,0 1,0 0,25-1,-24-24,-1 25,0-26,0 1,0-25,1 0,-1-25,25 1,-25-1,25-25,0 1,0-26</inkml:trace>
  <inkml:trace contextRef="#ctx0" brushRef="#br0">9351 11609,'0'24,"0"1,0 0,-24 0,24 0,0 24,-25 1,0-1,0 1,0 0,25-26,-24 1</inkml:trace>
  <inkml:trace contextRef="#ctx0" brushRef="#br0">9947 11286,'0'-25,"0"50,0 0,24 0,-24 0,25-25,-25 24,25-24,0 0,0 0,0 0,24 0,-24-24,25 24,-26-25,1 0,0 25,0 0,-25-25,-25 50,0-25,0 0,1 25,-1 0,-25-1,25 1,1 0,-1 0,0 0,0-25,0 24,25 1,0 0,25-25,0 0,0 0,0 0,-1 0,1-25,0 25,0-25,0 1,-25-1,0 0,-25 0,0 25,0 25,25 0,-25 0,25-1,-24 1,24 25,-25-25,0-1,25 26,-25-25,25 0,-25-1,50-48,0-1,0 25,0-25,-1 0,1 25,0-25,25 25,-26 0,-24-24,25 24,0 0,-50 24,25 1,-25-25,1 25,-1 0,-25-25,25 25,-24 24,-1-24,0 0,26 0,-26-1,25-24,0 25,1 0,-1-25,50 0,24 0,-24 0,25-25,-1 0,1 25,0-24,-1 24,1-25,-1 25,1 0,0 0,-26-25,26 25,-25 0,0 0,-25 25,-25-25,0 0,0 0,0 0,1 0,-1-25</inkml:trace>
  <inkml:trace contextRef="#ctx0" brushRef="#br0">10269 11733,'0'0,"0"-25,-25 25,25 25,0-1,0 1,0 0,0 25,0-26,0 26,0 0,0-1,-24 1,24-1,0 1,-25 0,25-25,-25 24,25-24,0 0,-25 0,0-25,1 0,-1 0,0 0,0 0,0-25,0 0,1-25,-1 1,0-1</inkml:trace>
  <inkml:trace contextRef="#ctx0" brushRef="#br0">9922 11757,'25'25,"-25"0,24 0,-24 0,25 24,-25-24,25 25,0-26,-25 1,25 0,0 0,-1 0,1-25</inkml:trace>
  <inkml:trace contextRef="#ctx0" brushRef="#br0">10889 11485,'0'-25,"-25"50,25-1,-24 1,-1 0,0-25,25 25,-25 0,0-25,25 24,-24 1,-1 0,50-50,-1 0</inkml:trace>
  <inkml:trace contextRef="#ctx0" brushRef="#br0">10964 11559,'0'0,"24"25,-24 0,0-1,0 1,-24 0,24 0,-25 0,0-1,0 26,0-25,-24 0,24-1,0 1,0 0,1-25,-1 25,0-50,50 25,-25-25,25 0,-1 1,1-1,0 0,0 25,0 0,-1 0,1 0,0 25,-25 0,0-1,0 1,25 0,-25 25,-25-26,25 26,0 0,-25-26,25 26,0-25,0 0,-25 0,50-50,-25 0,0 0,25-25,-25 26</inkml:trace>
  <inkml:trace contextRef="#ctx0" brushRef="#br0">11162 11410,'25'25,"0"-25,-25 25,25-25,-1 25,1-25,-25 24,25-24,-25 25,25-25,-50 25,0-50,0 50,1-25</inkml:trace>
  <inkml:trace contextRef="#ctx0" brushRef="#br0">11013 11782,'0'0,"25"0,0 0,0-25,24 25,-24-24,25 24,-1-25,1 25,-25 0,24-25,-24 25,25 0,-25 0,-1 0,-48 25,-1 0,0-25,0 24,0-24,1 0,-1 0,0 25,0-25,50 0,-25 25,0 0,0 0,0-1,25 1,-25 25,0-1,-25 1,25-25,0 24,0 1,0-25,0 0,-25 24,25-24,-25 0,1-50,-1 0,0 1,0-1,0 0</inkml:trace>
  <inkml:trace contextRef="#ctx0" brushRef="#br0">11956 11286,'25'25,"-1"0,1 0,0-25,-25 24</inkml:trace>
  <inkml:trace contextRef="#ctx0" brushRef="#br0">11832 11485,'0'-25,"25"25,-1-25,1 0,0 25,0-25,24 25,-24-24,0 24,0 24,-25 1,0 0,0 0,-25 24,25-24,-25 25,25-25,-25 24,1-24,24 0,0 0,-25-1,50-48,-1-1</inkml:trace>
  <inkml:trace contextRef="#ctx0" brushRef="#br0">12204 11435,'0'25,"0"0,0-1,0 1,0 0,0 25,-25-26,25 1,-25 0,0 0,1 24,-1-24,0-25,-25 0</inkml:trace>
  <inkml:trace contextRef="#ctx0" brushRef="#br0">11881 11509,'0'25,"-24"0,24 25,0-26,-25 26,25 0,-25-1,25 1,-25-1,25-24,0 25,0-25,25-25,0-25,0 0,24-25,-24 26,25-26</inkml:trace>
  <inkml:trace contextRef="#ctx0" brushRef="#br0">12229 11559,'25'-25,"-50"50,74-50,-24 25,0 0,0 0,0 25,-1-25,-24 25,0 0,25-25,-25 24,0 1,-25 0,25 0,-24 0,-26-1,25 26,0-25,-24 0,-1-1,0 1,1 0,-1 0,25 0,1-25,-1 24,0-24,25-24,25-1,0 0,-1 0,1 0,25 1,-25-1,-1 25,1 0,0 0,0 0,-25 25,25-1,-50 26,25-25,0 0,-25-1,0 26,0-25,1 24,-26-24,25 0,0 25,-24-25,24-25,0 24,0-24,1 0,-1-24,25-1,0 0,0-25</inkml:trace>
  <inkml:trace contextRef="#ctx0" brushRef="#br0">11906 11857,'25'24,"-50"-48,50 73,-25 1,25-25,0 24,-25-24,24 25,1-1,0-24,0 25,0-25,24-1,-24 1,25 0,-1 0,1-25,0 0,-1 0,26-25,-26 0,26 0</inkml:trace>
  <inkml:trace contextRef="#ctx0" brushRef="#br0">12601 11782,'25'0,"-1"0,1-25,25 25,-25 0,24 0,-24 0,0-24,24 24,-24 0,0 0,0 0,-50 0,-25-25,26 25</inkml:trace>
  <inkml:trace contextRef="#ctx0" brushRef="#br0">12824 11534,'0'-25,"0"1,25 24,-25 24,-25 1,25 0,0 0,0 0,0-1,0 1,-25 25,25-1,0 1,0 0,-25 24,25 0,0-24,0 24,0-24,0 0,0-1,0 1,0-25,0 0,-24-25,24-25,-25 25,25-25,-25 0,0 0,25 1,-25-1,25 0,-24 0,-1 0,25 0,25 1,-1-1,1 0,25-25,-25 26,24-26,-24 25,25-24,-26-1,1 25,25-24,-50-1,25 0</inkml:trace>
  <inkml:trace contextRef="#ctx0" brushRef="#br0">13196 11286,'-25'0,"25"25,-25-25,25 25,0 0,-24-1,24 1,-25 0,0 0,25 0,-25-1,25 1,0 0,25-25,-25-25,25 25,0-25,-1 1,26 24,-25-25,0 0,0 25,-1-25,1 25,0 0,0 0,-25 25,25-25,-25 25,0 0,-25-25,25 24,-25 1,0 0,0 0,1 0,-1-1,0 1,0-25,-25 25,26-25,-1 0,0 0,0 0,25 25,0 0,-25-1,25 1,0 0,-24 0,24 0,0-1,0 1,24-25,-24-25,25 1,0 24,25-25,-26 0,1 0,0 0,25 1,-25 24,-1-25,1 25,0 0,0 25,-25-1,-25-24,25 25,-25 0,0-25,1 25,-26 0,25 24,-25-24,1 0,24 24,-25-24,1 0,24 0,0 0,0-25,25 24,-24-24,48 0,-24-24,25 24,0-25,25 25,-26-25,26 25,-25-25,24 0,-24 1,25 24,-25-25,24 25,1-25,-25 25,0-25,-1 25,-48-25,-1 25,0 0,0-24</inkml:trace>
  <inkml:trace contextRef="#ctx0" brushRef="#br0">13221 11757,'0'0,"-25"25,25 0,0 0,0 24,0-24,0 25,-25-25,25 24,0 1,-25-25,1 24,-1-24,0 0,25 25,-25-26,0 1,1 0,-1 0,0-25,0 25,25-50,-25 25</inkml:trace>
  <inkml:trace contextRef="#ctx0" brushRef="#br0">13271 12129,'0'0,"24"25,1 0,0 0,0 0,0 0,-1-1,26 1,-50 0,25-25,0 0,-50 0,0-25,25 0</inkml:trace>
  <inkml:trace contextRef="#ctx0" brushRef="#br0">13816 11708,'-25'0,"50"0,0 25,0-25,0 0,24 0,-24 0,0-25,24 25,-24 0,0 0,0 0,0 0,-1 0,1-25,-50 25,25-25,-24 25,-1 0,0-25</inkml:trace>
  <inkml:trace contextRef="#ctx0" brushRef="#br0">14064 11385,'0'-24,"0"48,0 1,0 25,0-25,0 24,0 26,0-26,0 26,0 24,-25-25,25 1,0-1,-24 25,24-24,0-26,0 1,0-25,0 0,0-1,0-48,0-26,0 0,0 1,24-1,-24 0,-24 1,24-1,0 1,0-1,0 25,-25 0,25 1,-25 24,25 24,-25 1,25 25,-25-25,1 24,24 1,-25-1,25 1,-25-25,25 0,25-25,0-25,-25 0,49 0,-24-24,0-1,0 0,-1 1,26-1,-25 25,0-24,-1-1,1 25,0 1,0-1,-25 0,25 25,-25-25,0 50,0 0,0 24,0-24,0 25,0-1,0 26,-25-26,25 1,0 24,-25-24,25-25,0 25,0-26,0 1,0-50,0 1</inkml:trace>
  <inkml:trace contextRef="#ctx0" brushRef="#br0">14362 11584,'25'-25,"0"50,-1-25,-24 25,0-1,0 1,0 0,0 0,0 24,0-24,0 25,0-1,0 1,0 0,0 24,-24-24,24-1,24 1,-24 0,0-1,0-24,0 0,0 0,-24-25,24-25,-25 0,25 0,-25-24,25-1</inkml:trace>
  <inkml:trace contextRef="#ctx0" brushRef="#br0">14263 11906,'24'0,"1"0,0 0,0 0,0 0,0 0</inkml:trace>
  <inkml:trace contextRef="#ctx0" brushRef="#br0">14263 12030,'0'25,"24"-25,1 0,0 25,0-25,0 0,0-25</inkml:trace>
  <inkml:trace contextRef="#ctx0" brushRef="#br0">14263 12254,'24'0,"-24"-25,25 25,25-25,-25 25,0-25,24 0</inkml:trace>
  <inkml:trace contextRef="#ctx0" brushRef="#br0">14957 11385,'-25'0,"50"25,-25 0,0 0,0 0,0-1,-25 1,25 0,-24 0</inkml:trace>
  <inkml:trace contextRef="#ctx0" brushRef="#br0">14660 11609,'24'0,"1"0,0 0,25 0,-26 0,26 0,0 0,-26-25,26 25,0-25,-26 25,1 0,0-25,0 25,0 0,-50 25,0 0,0 0,0-1,1 1,-26 0,0 25,26-26,-26 26,0-25,26 24,-26-49,50 25,-25-25,0 25,50-25,0-25,0 25,0-25,-1 1,1 24,25-25,-1 0,-24 25,25-25,-1 25,-24 0,25 0,-25 0,-1 0,1 25,-25 0,0 0,0-1,0 1,-25 25,25-25,-24 24,-1-24,25 25,-25-26,25 26,-25-25,25 0,-25 0,25-1,-24-24,-1 0,25-24,-25 24,0-25,0 0,1 0,-1 0,0 25,0-25,0 1,50 24,0 0,0 0,0-25,-1 25,1 0,0 0,0 0,0 0,-1 0,1 25,-25-1,-25-24,25 25,-24 0,-1 25,0-25,0-1,0 1,1 0,-1-25,25 25,25-25,-1 0,1-25,0 0,0 0,24 1,-24-1,25 0,-25 0,-1 0,26-24</inkml:trace>
  <inkml:trace contextRef="#ctx0" brushRef="#br0">15404 11584,'25'0,"-1"0,1 0,0 0,25 0,-26 0,1 0,0 0,0 0,0 0,-1 0,1 0,0 25,-25-1,-25 1,-24 0,24 0</inkml:trace>
  <inkml:trace contextRef="#ctx0" brushRef="#br0">15304 11956,'0'0,"25"0,25-25,-25 25,24 0,-24-25,25 25,-1-25,1 25,-25 0,24 0,-24-24,0 24,0 0,0 0,-50 0,25-25,-25 25,0 0,0 0,25-25,-24 25,-1-25,25 0,-25 1,25-1,0 0,-25 25,25 25,0 0,0-1,0 26,0 0,0-1,0 26,0-26,0 26,0-1,0-24,-25-1,25 1,0 0,0-1,0 1,0-25,0-1,-24-24,24 25,-25-25,0 0,0 0,0-25,-24 1,24-1</inkml:trace>
  <inkml:trace contextRef="#ctx0" brushRef="#br0">16098 11609,'25'0,"0"0,0-25,24 25,-24 0,0 0,24 0,-24-25,0 25,25 0,-25 0,-1 0,-48 0,-1 0,0 0,0-25,0 0,0 1,25-1,-24 0,24 0,-25 25,25-25,0 50,0 0,-25 25,25-1,0 26,-25-1,25 0,-25 1,1-1,-1 25,0-24,0-1,25 1,-25-26,25 1,-24 0,48-26</inkml:trace>
  <inkml:trace contextRef="#ctx0" brushRef="#br0">16272 11906,'25'0,"-1"0,1 0,0 0,0 0,0 0,0 25,-1-25,1 0,-25 25,0 0,-25-1,25 1,-24-25,-1 25,0 0,-25 0,25-1,1 1,-1 0,0 0,0 0,50-25,25 0,-26-25,1 25,0 0,25 0,-25-25,24 25,-24 0,0 0,0 0,-1 0,1 0,0 25</inkml:trace>
  <inkml:trace contextRef="#ctx0" brushRef="#br0">16917 11336,'0'-25,"25"25,-1 0,1 25,0-25,0 0,0 0,24 0,-24 0,0 25,0-25,-25 24</inkml:trace>
  <inkml:trace contextRef="#ctx0" brushRef="#br0">16818 11633,'24'0,"1"0,25 0,-1-24,-24 24,50 0,-26-25,1 25,-25 0,24 0,-24 0,0 0,0 0,-50 0,0 25,0-25,0 0,1 0,-1 0,0-25,0 25,0-25,25 0,0 0,0 1,-24-1,24 0,24 25,-48 25,24 0,0-1,0 26,0 0,0 24,0-24,0 24,0 0,-25 26,25-26,0 0,0 1,-25-1,25 1,0-26,0 1,0-25,0 0,0-1,0 1,-25-50,25 1,0-1,-25 0,25-25,-24-24,24 24</inkml:trace>
  <inkml:trace contextRef="#ctx0" brushRef="#br0">16942 11683,'0'25,"0"0,0-1,0 1,0 0,0 0,0 0,-25-1,25 1,0 0,0 0,-25-25</inkml:trace>
  <inkml:trace contextRef="#ctx0" brushRef="#br0">16842 11807,'25'0,"0"0,0 0,0 0,-1 25,-48 0</inkml:trace>
  <inkml:trace contextRef="#ctx0" brushRef="#br0">16818 11981,'24'0,"1"0,0-25,0 25,0-25,-1 25,1-25,0 0,0 25,-50-74,50 74,0-25</inkml:trace>
  <inkml:trace contextRef="#ctx0" brushRef="#br0">17140 11757,'25'25,"0"-25,-25 25,24-25,1 0,0 0,0-25,0 25,-1 0,1-25,0 25,0-24,-25-1,-25 0,0 25,0 0,1 0,-1 25,0 0,0-1,25 1,0 0,0 0,0 0,25-1,-25 1,25-25,0 25,-1-25,-48 0,-1 0,0 0,0 0,0 0,1 25,-26 0,25-1,-24 1,-1 25,0-25,26 24,-26 1,-24-25,24 24,0 1,1-25,24 24,0-49,0 25,1-50,48 1,-24-1,25-25,0 1,0 24</inkml:trace>
  <inkml:trace contextRef="#ctx0" brushRef="#br0">17066 12080,'0'0,"24"25,1-1,25 1,-25 0,-1 0,1 0,0 0,0-25,0 24,-1 1,1-25,0 25,0-25,-50 0,25-25</inkml:trace>
  <inkml:trace contextRef="#ctx0" brushRef="#br0">17562 11683,'25'-25,"-1"25,26-25,-25 25,24 0,1-24,-25 24,24 0,-24 0,25-25,-25 25,-1 0,1 0,-50 0,25 25,-24-25,-1 0</inkml:trace>
  <inkml:trace contextRef="#ctx0" brushRef="#br0">17835 11361,'0'-25,"0"0,0 50,0 0,0 24,0 1,0-1,0 1,0 24,0 26,0-26,-25 25,25 0,0-24,-25 24,25-24,0-26,0 1,0-25,0-1,0-48,0-1,0-25,25 1,-25-1,25-25,-25 26,0-1,24-24,-24 24,-24 1,24-1,0 25,-25 25,0 0,25 25,-25 25,-24-26,24 26,0 0,0-1,25 1,-25-1,25-24,0 0,25-25,-25-25,25 25,0-49,24 24,-24-25,25-24,-1 24,-24 1,25-1,-1 0,-24 1,0 24,0-25,0 26,-1 24,-24-25,0 50,-24-1,24 1,0 25,0-1,0 1,-25 0,25 24,0-24,0 24,-25 0,25 1,-25-25,25-1,0 1,0-25,0-1,0 1,0-50,0 1</inkml:trace>
  <inkml:trace contextRef="#ctx0" brushRef="#br0">18182 11559,'25'-25,"-1"25,1 25,0-25,-25 25,25-25,-25 25,0-1,0 1,0 0,0 25,0-26,-25 26,25 0,0-1,0 1,0 24,0-24,0-1,0 1,0 0,0-1,0 1,25-25,-25 24,0-24,0 0,0-50,-25 25,25-25,0 1,-25-26</inkml:trace>
  <inkml:trace contextRef="#ctx0" brushRef="#br0">18083 11881,'24'-24,"1"24,0 0,0 0,0 0,-1 0,1 0,0 0,0 0</inkml:trace>
  <inkml:trace contextRef="#ctx0" brushRef="#br0">18058 12030,'25'25,"-1"-25,1 0,0 0,0-25,0 25,-1 0,1 0,0 0,-25 25,-25 0</inkml:trace>
  <inkml:trace contextRef="#ctx0" brushRef="#br0">18008 12303,'25'0,"0"0,0 0,-1 0,26-25,-25 25,0 0,-1-24,1 24,0 0,0-25</inkml:trace>
  <inkml:trace contextRef="#ctx0" brushRef="#br0">18628 11361,'25'0,"0"0,0 0,0 24,-1-24,-24 25,0 0,-24 0,24 0,-25-1,0 1,0 25,0-25,-24-1,24 1,0 0,0-25,25 25,-25-25,50 0,0 0,0-25,25 25,-26-25,26 0,-25 1,24-1,-24 0,0 25,0-25,0 25,-50 25,25 0,-25 24,0-24,0 0,1 25,-1-1,0 1,0-1,0 26,1-26,-26 26,25-1,0-24,0 24,1-24,-1 0,0-26,25 1,-25 0,25 0,-25-50,25 0</inkml:trace>
  <inkml:trace contextRef="#ctx0" brushRef="#br0">18628 11956,'0'0,"25"25,-25-1,25 1,-25 0,25 0</inkml:trace>
  <inkml:trace contextRef="#ctx0" brushRef="#br0">18827 11782,'0'25,"0"0,0 0,0-1,0 26,0-25,0 24,0-24,0 0,0 0,0 0,25-1,-25-48,24-1,-24 0</inkml:trace>
  <inkml:trace contextRef="#ctx0" brushRef="#br0">19050 11807,'0'0,"0"25,-25-25,25 25,0-1,0 1,-25 25,25-25,-24 24,-1-24,0 25,0-1,0-24,1 25,-1-25,0-1,-25 1,26 0,-1 0,0 0,0-25,25 24,-25-24,1-24,24-1,24 25,1-25,0 25,25-25,-26 25,26-25,-25 25,24 0,-24 0,25 0,-25 0,24 0,1 0,-25 0,-1 0,1 0,0 0,-50 0,25-24</inkml:trace>
  <inkml:trace contextRef="#ctx0" brushRef="#br0">19397 11485,'25'0,"0"24,0-24,-25 25,24-25,1 25,0 0,-25 0</inkml:trace>
  <inkml:trace contextRef="#ctx0" brushRef="#br0">19323 11633,'0'25,"0"0,0 0,0 0,0-1,0 1,25 0,-25 0,0 0,0-1,0 1,-25 25,25-25,0-1,0 1,0 0,0 0,0 0,0-1,0 1,0-50,0 1,0-1,0 0,25 0,-25-24,24-1,1 0,0 26,0-26,24 0,-24 26,0-1,0 0,0 25,-25 25,25 0,-25-1,-25 1,25 25,0-25,-25 24,25-24,-25 25,0-26,25 1,-25 0,25 0,0-50,25 0,0 0,-25 1,25-1,0 0,0 0,24 0,-24 25,0 0,0 0,-1 0,1 25,-25 0,0 0,0 0,0-1,-25 1,25 0,-24 0,-1 0,0-1,0 1,0-25,25 25,-24-25,-1 0,0 0,25-25,-25 25,25-25,0 1,0-1,0 0,25 0,-25 0,25 1,0-26,-1 25,26 0,-25 1</inkml:trace>
  <inkml:trace contextRef="#ctx0" brushRef="#br0">20141 11336,'25'0,"0"25,-25-1,25-24,-25 25,25-25,-1 25,1-25,-25 25,0 0,0-1,-25 1</inkml:trace>
  <inkml:trace contextRef="#ctx0" brushRef="#br0">19993 11757,'0'0,"24"-24,1-1,0 25,0-25,0 25,-1-25,1 25,0 25,25-25,-50 25,24 0,1-1,-25 26,25 0,-25-1,0 1,0-1,-25 26,25-26,0 1,-25 0,1-1,24 1,0-25,-25 0,25-1,0-48,0-1,0 0,0-25,0 1,0-1,0 0,0 1,0-1,0-24,25 24,-50 1,25 24,0 0,-25 50,25 0,-25 24,-24-24,24 25,0-1,0 1,0-1,1-24,-1 0,25 0,0 0,25-50,-1 0,1 0,25-24,-25 24,49-25,-24 1,-1 24,1-25,-1 25,1-24,0 24,-1 25,-24-25,25 25,-26 0,1 25,0-25,0 25,-25 0,25-1,-25 1,0 25,0-25,-25-1,25 26,-25-25,25 24,-25 1,0 0,1-25,24 24,-25-24,0 0,0 0,0-1,1 1,-1-50,25 1,-25 24,25-50,-25 25,-24-74,49 49,24 1</inkml:trace>
  <inkml:trace contextRef="#ctx0" brushRef="#br0">20513 11832,'25'25,"-50"-50,25 50,0-1,0 26,0-25,-24 24,-1 1,25-25,-25 24,0 1,25-25</inkml:trace>
  <inkml:trace contextRef="#ctx0" brushRef="#br0">20910 11460,'0'25,"25"-25,0 24,0-24,24 0,-24 0,0 0,25 0,-26 0,1 0,25-24,-25 24,-1 0,-48 0</inkml:trace>
  <inkml:trace contextRef="#ctx0" brushRef="#br0">21034 11609,'25'0,"0"0,0 0,0-25,-1 25,1-25,0 25,0 0,-25-25,-25 25,0 25,0 0,1 0,-1 24,25-24,-25 0,0 0,25-1,-25 1,25 0,0 0,25 0,-25-50,25 25,0 0,0-25,-1 25,1-25,0 25,0-25,0 25,-1 0,1-24,-25 48,-25-24,1 25,-1-25,0 25,0 0,0 0,-24-1,-1 26,25-25,-24 0,-1-1,25 1,1 0,-1-25,25 25,25-25,-1-25,26 25,0-25,-1 0,1 1,24 24,-24-25,-1 0,1 25,0-25,-26 25,1 0,0 0,0 0,-50 0,0 0,0 0,1 0,-1 0,25 25,-25-25,0-25,0 25,25-25,-24 25,24-24,0-1,-25 0,25 0,0 50,25 0,-25 24,0-24,0 25,0-1,0 26,-25-26,25 26,0-25,-25-1,25 1,-25-1,25 1,-25-25,25 24,-24-49,24 25,-25 0,0-25,0 0,0 0,1-25,-1 25,25-25,-25 1,0-26,0 0,25 1</inkml:trace>
  <inkml:trace contextRef="#ctx0" brushRef="#br0">20886 11906,'24'0,"-24"25,0 0,25 0,-25-1,25 1,-25 25,25-25,0-1,-1 26,1-25,0 0,0 0,0-25,-1 0</inkml:trace>
  <inkml:trace contextRef="#ctx0" brushRef="#br0">21580 11584,'25'0,"-25"25,0-1,25 1,-25 0,24-25,1 0,0 0,0 0,0-25,0 25,-1-25,1 25,0-24,-25 48,-25-24,25 25,-25 0,1 0,-26 0,25-1,0 26,-24-25,24 24,-25-24,25 0,1 0,-1 0,25-1,-25 1,25 0,25-25,0 0,-1-25,1 25,25 0,-25-25,24 1,-24 24,25-25,-25 25,24-25,-24 0,0 25,-25-25,25 1,-25-1,-25 25,25-25,0 0,-25 0,0 1,0 24,25 24,-24 1,24 0,-25 0,25 24,-25 1,25 0,-25-1,0 1,0-1,25 1,-24-25,-1 25,0-26,25 1,-25 0,25-50,0-24</inkml:trace>
  <inkml:trace contextRef="#ctx0" brushRef="#br0">21679 12030,'25'25,"-50"-50,50 75,0-25,-25-1,25 26,0-25,-25 0,24 0,1-1,-25 1,25-25,-25 25,25-25,0-25</inkml:trace>
  <inkml:trace contextRef="#ctx0" brushRef="#br0">22002 11609,'25'0,"-1"0,1 0,0 0,0 0,0 0,-1 0,1 0,-25 24,-25-24</inkml:trace>
  <inkml:trace contextRef="#ctx0" brushRef="#br0">22002 11757,'0'0,"-25"25,50-25,0 0,-1 0,1 0,0 25,0-25,0 0,-25 25,0 0,0-1,0 1,-25-25,0 25,0 0,0 0,1-1,-1 1,0 0,0-25,50 0,0 0,0-25,-1 25,1 0,0-25,0 25,0-24,-1 24,1-25,0 25,0-25,-50 0,0 0,0 25,1-24,-1 24,0-25,0 0,0 0,1 0,24 1,-25-1,25 50,0-1,0 1,0 0,0 0,-25 24,25-24,0 25,-25-1,25 1,0 0,-25-26,25 26,0-25,0 0,0 0,25-1,0 1,0-25,0-25,-1 25,1 0,0-24,0 24,0-25,24 25,-24-25,0 25,0-25,-1 25,1-25,0 0</inkml:trace>
  <inkml:trace contextRef="#ctx0" brushRef="#br0">22547 11658,'25'-25,"0"25,0 0,0 0,-1 0,1 0,-25 25,25 0,-50 0,25 0,0-1,-25-24,25 25,-24 0,24 0,-25 0,50-1,-25 1,24 0,-24 0,25 0,-25-1,0 1,0 0,-25 0,1 0,-1-25,0 24,0-24,0 0,25-24,-24 24,-1-25,25 0,0 0,0-24,0 24,0-25,0 25,0-24,0 24,25 0,-25 0,0 1,0 48,0 1,0 25,0-25,0 24,0 1,0-1,0 1,0 0,0-1,0-24,0 25,0-25,0-1,0 1,24-25,-24-25,25 1</inkml:trace>
  <inkml:trace contextRef="#ctx0" brushRef="#br0">22820 11609,'25'-25,"0"25,0-25,0 25,-1 0,1 0,0 0,0 0,0 0,-1 0,1 0,0 0,0-25,-25 0,-25 25,25-24,-25 24,0 0,1 0,24 24,-25 1,25 0,-25 25,0-26,25 26,-25 0,25-1,-24 1,24-25,0 24,0-24,0 0,0 0,24-25,1 0,0 0,0 0,24-25,-24 25,0-25,25 0,-26 0,1 25,-25-24,0-1,-25 0,1 25,24-25,-25 25,25-25,-25 1,0 24,25 24,-25-24,25 25,0 0,0 0,0 0,0 24,0 1,0-25,-24 24,24 1,0-1,0 1,-25 25,25-26,0 1,0-1,0 1,0 0,0-26,0 26,0-25,0 0,-25-25,25-25,-25 25,0-25,25 0,-24 0,24 1,-25-1,0 0,25-25,-25 26,0-1,25-25,-24 50,24-25,-25 1,50 24,-1-25,1 25,25 0,-1 0,1-25,0 25,-1-25,1 25,-25 0,-1-25,1 25,0 0,0 0,0 0,-1-25</inkml:trace>
  <inkml:trace contextRef="#ctx0" brushRef="#br0">23465 12402,'-25'0,"25"25,-24-25</inkml:trace>
  <inkml:trace contextRef="#ctx0" brushRef="#br0">10641 12774,'25'0,"0"0,24 0,-24-24,0 24,0 0,0-25,-1 25,1 0,0 0,-25 25,-25-25,0 24,25 1,-24 0,-1 0,0 24,0-24,0 0,1 0,-1 0,25-1,-25 1,50-25,0-25,-1 25,-24-24,25 24,0-25,0 25,0 0,-1 0,-24 25,0-1,0 1,0 0,-24 25,-1-26,25 1,-25 25,0-25,25 0,-25-25,1 24,-1 1,0-25,0 0,0 0,1-25,24 1,0-1,-25 25,25-25,0 0,-25 0,25 0,25 25,0 0,-1 25,1-25,0 0,25 0,-26 0,1-25,25 25,-25-24,-1-1,1 0,0 0,0 0,0 1,-25-1,24 25,-24-25,0 0,0 50,0 0,0 24,0-24,0 0,0 25,0-1,0-24,-24 25,24-25,0-1,24 1,-24-50,0 1,25-26,-25 25,25-25,-25 1</inkml:trace>
  <inkml:trace contextRef="#ctx0" brushRef="#br0">11162 12725,'0'0,"0"-25,25 50,-25 0,0-1,0 1,0 25,0-25,0 49,0-24,0 24,0-24,0 24,-25 1,25-1,0 25,0-49,0 24,0-24,0-1,0-24,0 0,-25 0,0-50,1 25,24-25,-25 0,0-24,-25-26,26 26,-1-1</inkml:trace>
  <inkml:trace contextRef="#ctx0" brushRef="#br0">10492 12824,'-24'25,"-1"0,0-1,25 1,-25 25,25-1,-25 1,25 24,-24 1,24-25,0 24,0 0,24 1,1-26,0 1,0 0,24-26,1 1,0-25</inkml:trace>
  <inkml:trace contextRef="#ctx0" brushRef="#br0">11485 12750,'0'24,"0"1,24 0,-24 0,25 0,0 24,-25 1,25-1,0 1,-25 0,0-1,24-24,-24 25,0-1,0-24,0 25,-24-1,24-24,-25 25,-25-1,25-24</inkml:trace>
  <inkml:trace contextRef="#ctx0" brushRef="#br0">15999 12824,'-25'0,"0"0,25 25,-24-25,24 25,-25-1,25 26,-25 0,25-1,-25 1,25 24,0-24,0 24,0-24,0 0,25-1,-25-24,0 0,25 0,-25-1,25 1,-1-25,1 0,0-25</inkml:trace>
  <inkml:trace contextRef="#ctx0" brushRef="#br0">16073 12923,'25'0,"0"0,0 0,24 0,-24 0,0 0,25 0,-26 0,1 0,0 0,0 0,0 0,-25-25,-25 25</inkml:trace>
  <inkml:trace contextRef="#ctx0" brushRef="#br0">16297 12675,'-25'0,"25"25,0 25,0-26,-25 1,25 25,0-1,-25 1,0 24,1-24,-1 0,0-1,0 1,0 0,-24-1,24-24,-25 25,26-26,-1 26,25-25,-25-25,0-25</inkml:trace>
  <inkml:trace contextRef="#ctx0" brushRef="#br0">16148 13146,'0'25,"0"0,0 0,25 0,-25 0,0-1,0 26,0-25,0 0,0 24,0-24,0 0,0 0,0-1,0 1,0-50,0 1</inkml:trace>
  <inkml:trace contextRef="#ctx0" brushRef="#br0">16222 13221,'0'0,"25"0,0 0,0 0,-1 0,-24 25,25-25,0 0,0 0,0 25,-50-1,0 1,0-25,0 25,1 0,-1 0,0-25,0 24,0 1,1-25,48 0,1 0,0-25,0 25,0 0,24 0,-24 0,0-24,0 24,0 0,-1 0,1 0</inkml:trace>
  <inkml:trace contextRef="#ctx0" brushRef="#br0">16570 12849,'24'0,"-24"25,0-1,25 1,-25 0,25 0,0 24,0-24,-1 0,1 25,0-1,-25-24,25 25,-25-1,0-24,0 25,-25-25,25 24,-25 1,0-1,1 1,-26-50,0 25</inkml:trace>
  <inkml:trace contextRef="#ctx0" brushRef="#br0">5358 13940,'0'-25,"-25"25,0 0,25 25,-25 0,25 25,-24-1,24 1,0-1,-25 1,25 0,0-26,0 26,25 0,-25-1,0-24,24 25,1-50,0 25,0-25</inkml:trace>
  <inkml:trace contextRef="#ctx0" brushRef="#br0">5556 13940,'25'0,"0"25,24-25,-24 0,0 0,25 0,-26 0,26 0,-25-25,0 25,24 0,-24-25,0 25</inkml:trace>
  <inkml:trace contextRef="#ctx0" brushRef="#br0">5804 13767,'-25'0,"25"24,0 1,0 25,-24-25,24 24,0 1,-25 24,25-24,-25 24,0 1,0-26,25 26,-24-26,24-24,-25 25,25-25,0-1</inkml:trace>
  <inkml:trace contextRef="#ctx0" brushRef="#br0">5730 14213,'25'0,"-1"-25,1 25,0 0,0 0,0 0,0 0,-1 25,1-25,0 0,-25 25,0 0,-25-1,0 1,25 0,-24 0,-1 0,0 0,0-1,0 1,0 0,1-25,-1 25,50-25,-1-25,1 25,25 0,-25 0,0-25,-1 25,1 0,25-25,-25 25,-1 0,1-24</inkml:trace>
  <inkml:trace contextRef="#ctx0" brushRef="#br0">6300 13692,'25'0,"0"0,0 0,0 0,-1 0,1 0,0 0,0 0,0 0</inkml:trace>
  <inkml:trace contextRef="#ctx0" brushRef="#br0">6201 13965,'25'0,"0"0,0 0,-1 0,1 0,25 0,-1 0,-24 0,25 0,-25 0,-1 0,26 0,-25-25,0 25,-100-49,50 49</inkml:trace>
  <inkml:trace contextRef="#ctx0" brushRef="#br0">6449 13816,'0'-25,"-25"25,25 25,0 0,0 25,-24-1,24 1,0-1,0 26,0-1,0 1,0-1,0 1,0-1,0-24,0 24,0-24,0-1,0-24,0 0,0 0,-25-50,25 0,0 0,-25-24,25-1,-25 0,25 1</inkml:trace>
  <inkml:trace contextRef="#ctx0" brushRef="#br0">6276 13990,'0'25,"0"-1,0 1,0 0,0 0,0 24,0-24,0 0,0 0,0 0,0-1,0 1</inkml:trace>
  <inkml:trace contextRef="#ctx0" brushRef="#br0">6201 14114,'25'0,"-25"25,25-25,-25 24,0 1,-25 0,25 0,0 0,25-25,-25-25,25 25,-1-25,1 25,0-25,0 0,0 25,-1-24,26 24,-50-25,25 25,0-25,-1 25,-24-25,-24 50,-1 0,0 0,0-1,0 1,1 0,-1 0,0 0,0 24,0-24,1 0,-1 0,0 0,0-25,50 0,0 0,0-25,-1 25,1 0,0 0,0 0,24 0,-24 0,25 0,-25 0,24 0,-24 0,0 0,0 0,-1 0,1 0,-50-25</inkml:trace>
  <inkml:trace contextRef="#ctx0" brushRef="#br0">6995 13568,'25'0,"0"0,-1 0,1 25,0-25,0 25,-25 0</inkml:trace>
  <inkml:trace contextRef="#ctx0" brushRef="#br0">6970 13816,'-25'-25,"50"25,0-24,0 24,0-25,-1 25,-24 25,25-1,-25 1,0 0,-25 0,25 0,0-1,0 1,-24 0,24 0,0 0,0-50,24 25,-24-25,25 0,-25 0,25-24,-25 24,25 0,0 0,-1 1,1 24,-25 24,0 1,0 0,0 0,0 0,-25-25,1 24,-1-24,0 0</inkml:trace>
  <inkml:trace contextRef="#ctx0" brushRef="#br0">6995 13891,'-50'-25,"100"50,-124-25,49 0,25 24,0 1,-25 25,25-25,0-1,0 1,0 0,0 0,25-25,0 0,-1-25,1 0,25 0,-25 1,-1-1,26 0,-25-25,0 26,-1 24,26-25,-25 25,0 0,-25 25,0-1,-25 1,25 0,-25 0,0 0,0 24,1-24,-1 25,0-26,0 26,0-25,1 0,-1-1,25 1,-25-25,50-25,-25 1,25 24,-1-25,1 0,0 0,0 0,-25 1,25-1,-1 25,1-25,0 25,0 25,-25 0,0-1,0 1,-25 0,25 0,-25 0,0 24,25-24,-24 0,-1 0,-25 24,25-24,1 0,-1 0,0-25,0 25,25-50,-25 25,25-25,-49-25,49 26,0-26</inkml:trace>
  <inkml:trace contextRef="#ctx0" brushRef="#br0">6945 14238,'25'0,"-50"0,50 25,0-1,-25 1,25 0,0 0,-1 0,1 24,0-24,25 0,-26 0,1 0,25-1,-1-24,-24 25,25-25,-1-25,1 25,0-24</inkml:trace>
  <inkml:trace contextRef="#ctx0" brushRef="#br0">7739 13767,'-25'0,"25"24,0 1,-25-25,25 25,-24 0,24 0,-25-1,0-24,25 25,0 0,-25 0,50-50,0 25,0 0,-1-25,1 25,0 0,0 0,-25 25,-25 0,25 0,-25-1,25 1,-25 0,25 0,-24 0,-1-1,50-48,-1 24,1 0,-25 24,25 1,-25 0,0 0,-25 0,25-1,0 1,0 0,0 0,-25-50</inkml:trace>
  <inkml:trace contextRef="#ctx0" brushRef="#br0">7913 13692,'0'25,"24"-25,1 0,-25 25,25-25,0 0,0 25,0-25,-1 0,-24 24,0 1</inkml:trace>
  <inkml:trace contextRef="#ctx0" brushRef="#br0">7863 13990,'25'0,"0"0,-1 0,1 0,0-25,0 25,0-25,24 25,-24-25,25 25,-25-24,-1 24,1 0,-50 24,1-24,24 25,-25-25,0 25,0 0,0 0,25-1,0 1,0 0,0 25,0-1,25 1,-25-1,0 1,0 25,0-26,0 1,0-1,0-24,0 25,0-25,0-1,0 1,0 0,-25-25,1-25,-1 25,25-25,-25 1,0-1,0 0,25-25,-25 1,1 24,24-25,0 1</inkml:trace>
  <inkml:trace contextRef="#ctx0" brushRef="#br0">8458 14337,'0'25,"25"0,-25 0,-25-1,25 1,0 0,0 0,-24 0,24-1,0 1</inkml:trace>
  <inkml:trace contextRef="#ctx0" brushRef="#br0">8756 13940,'25'25,"0"-25,-1 0,26 0,-25 0,24 0,1-25,0 25,-25 0,24 0,-24-25,0 25,-25-24</inkml:trace>
  <inkml:trace contextRef="#ctx0" brushRef="#br0">9029 13742,'0'25,"-25"-25,25 24,0 1,0 0,-25 25,25-1,-25 1,25-1,-24 1,-1 0,0 24,0-24,0 24,1-24,-1-1,0-24,0 25,25-25,-25-1,25 1,-24-74,24 24</inkml:trace>
  <inkml:trace contextRef="#ctx0" brushRef="#br0">8905 14139,'0'24,"0"1,25 0,-25 0,0 24,0-24,0 25,0-25,24 24,-24-24,0 0,0 25,0-26,0 1,25-50,-25 1,0-1,0 0,0 0,0-24,0 24,0 0,25-25,-25 25,0 1,25-1,0 25,0 0,-1 0,1 0,0 0,0 0,0 25,-1-25,-24 24,0 1,0 0,-24 0,-1-25,0 25,0 0,0-1,1 1,-1-25,0 25,0-25,50 0,0 0,0 0,-1 0,1-25,0 25,0 0,24-25,-24 25,0-24,25-1,-26 0</inkml:trace>
  <inkml:trace contextRef="#ctx0" brushRef="#br0">9649 13667,'25'0,"0"0,-1 0,1 0,0 0,-25 25,25-25</inkml:trace>
  <inkml:trace contextRef="#ctx0" brushRef="#br0">9500 13965,'-25'0,"50"0,0 25,0-25,0 0,-1 0,26 0,0 0,-26 0,26 0,-25 0,0-25,24 25,-24 0,0-25,-50 25</inkml:trace>
  <inkml:trace contextRef="#ctx0" brushRef="#br0">9723 13841,'0'-25,"-24"50,24 0,0 0,0-1,0 1,0 25,0-1,0 26,0-26,0 26,0-1,-25 1,25-1,0-24,0-1,0 1,0 0,0-26,0 1,0 0,0-50,0 0,-25 1,25-1,0-25,0 25</inkml:trace>
  <inkml:trace contextRef="#ctx0" brushRef="#br0">9599 13990,'0'25,"0"-1,-24 1,24 25,0-25,0-1,0 1,0 25,0-25,0-1,0 1,-25 0</inkml:trace>
  <inkml:trace contextRef="#ctx0" brushRef="#br0">9500 14114,'25'0,"0"0,0 0</inkml:trace>
  <inkml:trace contextRef="#ctx0" brushRef="#br0">9426 14287,'25'0,"-1"0,-24-24,25 24,0 0,0-25,0 25,-1-25,1 25,0 0,-25-25,25 25,0 0</inkml:trace>
  <inkml:trace contextRef="#ctx0" brushRef="#br0">9748 14114,'25'0,"0"0,0 0,-1 0,1-25,0 25,-25-25,25 0,-50 1,0 24,0 0,25 24,0 1,0 0,0 0,0 0,0-1,25 1,-25 0,25-25,-25 25,25-25,0 25,-1-25,-24-25,-24 0,-1 25,0 0,0 0,0 0,1 0,-1 25,0 0,-25-1,26 1,-26 0,0 0,1 25,24-26,-25 1,26 25,-1-25,0-25,25 24,0-48,0-1,0 0,25 0</inkml:trace>
  <inkml:trace contextRef="#ctx0" brushRef="#br0">9773 14337,'0'0,"0"25,25 0,0 0,-25 24,24-24,1 0,-25 0,25-25,0 24,-25 1,25-25,-1 25</inkml:trace>
  <inkml:trace contextRef="#ctx0" brushRef="#br0">10344 13767,'24'-25,"1"25,0 25,0-25,0 0,-1 24,1-24,-50 25</inkml:trace>
  <inkml:trace contextRef="#ctx0" brushRef="#br0">10269 13940,'25'0,"0"-25,0 25,-1 0,1 0,0 0,-25 25,25 0,-25 0,-25 0,25 24,0-24,0 0,-25 0,25-1,-25 1,50-50</inkml:trace>
  <inkml:trace contextRef="#ctx0" brushRef="#br0">10542 13891,'0'0,"25"0,-25 24,0 1,25 0,-25 0,-25 0,25-1,0 1,0 0,-25-25,0 0,0 25</inkml:trace>
  <inkml:trace contextRef="#ctx0" brushRef="#br0">10319 13990,'-25'0,"0"25,25-1,0 1,0 25,-25-25,25 24,0-24,0 25,0-26,0 1,25-25,0 0,0 0,0-25,-1 1,1-26,25 25,-25 0,-1-24,26 24,-25 0,0 0,-1 25,1 0,0 0,0 0,-25 25,0 0,0 0,-25 0,25-1,-25 1,0 0,1 25,-1-26,-25 1,25 25,-24-25,24 0,0-1,0-24,1 25,-1-25,50 0,-25-25,24 1,1-1,-25 0,25 25,0-25,0 0,-1 25,1 0,0 0,0 0,0 0,-1 25,-24 0,0 0,-24 0,24-1,-25 1,0 0,25 0,-25 24,-24-24,24 0,0 0,-25 0,26-1,-1-24,0 0,0-24,25-1</inkml:trace>
  <inkml:trace contextRef="#ctx0" brushRef="#br0">10294 14362,'0'0,"0"-25,25 50,0 0,-25 0,24-1,-24 1,25 25,0-25,0 24,0-24,-1 0,1 0,0-1,25 1,-26 0,1-25,25 0,-25 0,24-25</inkml:trace>
  <inkml:trace contextRef="#ctx0" brushRef="#br0">10840 14064,'24'-25,"1"25,0 0,0 0,0-24,-1 24,1 0,0 0,0 0,0 0,-1 24,-48 1,24 0,-25 0,0 0,0-1,0 26,25-25,-24 0,-1-1,0 1,25 0,25-25,0-25,-25 0,24 25,1-24,0 24,0-25,0 25,-1 0,1 25,-25-1,-25 1,25 0,0 0,-24 0,24 0,-25-1,0 1,0 0,0 0,25 0,-24-25,-1 24,0-24,25-24,-25 24,25-25,-25 25,25-25,-24 25,24-25,-25 0,25 1,25 24,-1 0,1 0,0 24,0-24,24-24,-24 24,25-25,-25 25,24-25,-24 0,0-25,25 26,-26-1,1 0,-25 0,25 0,-25 1,0-1,0 50,0-1,-25 26,25-25,0 24,-25 1,25 0,0-1,0-24,0 0,0 0,0 0,25-50,-25 0,25-25,-25 26,25-26,-25 0,25 1,-1-1,-24 0,25-24,-25 24,25 26,-25-26,0 25,0 50,0 0,0 0,0 24,0 1,0 24,0 1,0-1,-25 1,25-1,0 0,0-24,0 24,-25-24,25 0,0-26,0 1,0 0,0-50,-24 25,24-25,0-24,0-1,-25 1</inkml:trace>
  <inkml:trace contextRef="#ctx0" brushRef="#br0">11857 13866,'0'-25,"-25"25,50 0,-25 25,0 0,24-1,1 26,0 0,0-1,-25 1,25 24,-1-24,-24 24,25-24,-25 0,0-1,0 1,0-1,-25 1,25 0,-24-1,-1 1,0-1,0-24,-24 0</inkml:trace>
  <inkml:trace contextRef="#ctx0" brushRef="#br0">2381 15379,'0'-25,"-25"50,1 0,24 0,-25-1,0 1,25 0,-25-25,25 25,-25 0,25-1,-24 1,-1 0,25 0,-25 0,25-1,0 1,-25 0,25 0,0 0,-25-1,25 1,-24 25,24-25,0-1,-25 1,25 0,0 0,-25 0,25-1,0 1,0 25,0-25,0-1,-25 1,25 0,0 0,0 0,0 24,0-24,0 0,0 0,0 0,0-1,0 1,0 25,0-25,0-1,0 1,0 0,0 0,0 0,0-1,0 1,0 0,0 0,0 0,0-1,25 1,-25 0,0 0,0 0,0-1,0 1,25 0,-25 0,0 0,0-1,25 1,-25 0,0 0,0 0,0-1,24-24,-24 25,0 0,25 0,-25 0,0-1,25-24,-25 25</inkml:trace>
  <inkml:trace contextRef="#ctx0" brushRef="#br0">2853 15304,'0'-24,"0"48,24 1,-24 0,0 0,0 25,0-1,0-24,0 0,0 0,0 24,0-24,-24 0,24 0,0-1,0 1,24-50,-24 1,25-1</inkml:trace>
  <inkml:trace contextRef="#ctx0" brushRef="#br0">3646 15354,'0'25,"0"0,0 24,0-24,0 0,0 0,0 24,0-24,0 0,0 0,0 0,0-1,0 1,0 0,0-50,0 0</inkml:trace>
  <inkml:trace contextRef="#ctx0" brushRef="#br0">4812 15329,'0'25,"0"0,0 0,0 0,0 24,-25-24,25 0,0 24,0-24,0 0,-25 0,25 0,0-1,25-24,-50-49,25 24</inkml:trace>
  <inkml:trace contextRef="#ctx0" brushRef="#br0">5680 15280,'-25'24,"50"-24,-25 25,-25 0,25 0,0 25,0-26,0 26,0-25,0 24,0-24,0 0,-24 25,24-26,0 1,24-25,-24 25,-24-50</inkml:trace>
  <inkml:trace contextRef="#ctx0" brushRef="#br0">2902 16098,'-25'0,"1"25,24 0,0 0,0-1,-25 1,25 25,0-25,-25 24,25-24,0 0,0 0,-25 0,25-1,0 1,25 0</inkml:trace>
  <inkml:trace contextRef="#ctx0" brushRef="#br0">3721 16173,'25'0,"-1"24,1-24,0 25,0-25,-25 25,0 0,-25-25,25 25,-25-25,0 24,1-24,24 25,-25-25,0 0,0 0,0 0,0 0,50 0,0 0,0 0,0 0,0 0,24 0,-24 0,0 0,0 0,-1 0,26 0</inkml:trace>
  <inkml:trace contextRef="#ctx0" brushRef="#br0">4812 16049,'0'24,"25"-24,-25 25,25 0,0 0,-25 0,24-25,-24 24,-24-24,24 25,0 0,-25-25,25 25,-25-25,0 25,0-25,0 0,1 0,24-25,24 25,1 0,0 0,0 0,0 0,-25 25,25-25,-1 24,-24 1,25-25,-25 25,0 0,-25 0,25 0,-24-1,-1 1,0 0</inkml:trace>
  <inkml:trace contextRef="#ctx0" brushRef="#br0">5507 16123,'0'25,"-25"0,25-1,0 1,0 0,-25 0,25 0,0-1,0 1,0 0,0 0,25 0,0-25,-1 0,1 0,0-25,0 25,0 0,-1-25,1 25,0 0,0 0,-25-25,25 25,-50 0,25-25</inkml:trace>
  <inkml:trace contextRef="#ctx0" brushRef="#br0">5655 16123,'-24'25,"24"0,0-1,0 1,-25 0,25 0,0 24,0 1,-25-25,25 25,0-1,-25-24,25 25,0-26,-25 1,25 0,-24 0</inkml:trace>
  <inkml:trace contextRef="#ctx0" brushRef="#br0">2753 16892,'0'25,"0"0,0-1,25 1,-25 0,0 25,25-26,-25 1,0 0,25 25,-25-26,0 1,0 0,-25-25,0 25,25 0,-25-25,1 0,-1 0,0-25,0 0,0 0</inkml:trace>
  <inkml:trace contextRef="#ctx0" brushRef="#br0">2729 16892,'0'0,"24"0,1 0,0 0,0 0,0 0,24 0,1 0,-1 0,1 0,-25 0,24 0,-24 0,25 0</inkml:trace>
  <inkml:trace contextRef="#ctx0" brushRef="#br0">3770 16768,'-24'0,"24"25,0 0,0-1,0 26,-25 0,25-1,0 1,-25-1,25 1,0 0,25-26,-25 1,0 0,25 0,-1-25,1 0,-25-25,25 0,0-24,-25 24,0 0,25-25,-25 26,0-1,-25 0,25 0,0 0,-25 1,25-1,-50 0,26 0</inkml:trace>
  <inkml:trace contextRef="#ctx0" brushRef="#br0">4738 16867,'24'25,"1"-25,0 0,0 0,0 0,0 0,-1 0,-24 25,25-25,-25 25,0-1,0 1,0 0,0 0,-25 24,25-24,0 25,-24-1,-1-24,25 25,-25-1,25-24,-25 0,25 0,0 0,0-50</inkml:trace>
  <inkml:trace contextRef="#ctx0" brushRef="#br0">5482 17115,'0'-25,"0"1,0-1,0 0,25 0,-25 0,0 1,-25-1,25 0,-25 25,0 0,0 25,1-25,24 25,-25 24,25-24,-25 0,25 0,0-1,0 1,25-25,-25 25,25 0,-1 0,1-25,0 24,-25 1,25-25,0 25,-1-25,-24 25,25-25,-25 25,0-1,0 1,0 0,0 0,-25-25,1 25,-1-25,0 0,0 0,0-25,25 0,-24 0,-1 25,25-25,0 1,0-1,0 0,25 0,-25 0,24 1,-24-1,25 0,0 0,0 25,0-25,-1 1,1-1,0 25,0-25,0 0,-1 0</inkml:trace>
  <inkml:trace contextRef="#ctx0" brushRef="#br0">6003 15230,'0'25,"0"0,25-1,-1 1,-24 25,25 0,0-1,0 26,0-26,-1 26,1-1,0 0,-25 1,25-1,0 1,-25-1,24 25,-24-24,25 24,-25-25,0 1,0-1,0 1,0-1,0 0,-25 1,1-1,24 1,-25-1,0 0,0 1,0-26,1 26,-1-50,0 24</inkml:trace>
  <inkml:trace contextRef="#ctx0" brushRef="#br0">6548 16173,'-24'0,"48"0,1 0,0 0,0 0,0-25,-1 25,1 0,0 0,0 0,0 0,-1 0,1 0,0 0,0 0,0 0,0 0,-1 0,1 0,0 0,0 0,0 0,-1 0,1 25,0-25,0 0,0 0,-1 0,1 0,0 0,0 0,0 0,-1 0,1 0,0 0,0 0,0 0,-25 24,24-24,1 0,0 0,0 0,-25 25,25-25,-1 0,1 0,0 0,0 0,0 0,-1 0,1 0,0 0,0 0,0 0,-25-25,24 25,-48 0,-1 0,25 25,0-50,-25 25</inkml:trace>
  <inkml:trace contextRef="#ctx0" brushRef="#br0">7615 15974,'0'25,"25"0,-25 0,25-25,-25 24,24-24,-24 25,25-25,0 25,0 0,0 0,-25-1,24-24,-24 25,25-25,0 25,-25 0,0 0,-25-25,0 24,1 1,-26 25,0-25,26 24,-26 1</inkml:trace>
  <inkml:trace contextRef="#ctx0" brushRef="#br0">6499 15503,'25'-25,"-1"25,1 0,0 0,0 0,-25 25,25-25,-1 25,1 0,-50-1,1 1,-1 0,25 0,-25-25,0 25,0-25,1 24,-1-24,0 25,50-25,0 0,-1 0,1 0,-25-25,25 25,0 0,0-24,-1 24,1-25,0 25,0-25,-25 0,25 0,-25 1,24 24,-24-25,-24 0,24 0,0 0,-25 1,0-1,0 0,0 0,1 0,-1 25,0 0,0 0,0 0,1 0,-1 0,0 25,0-25,0 25,1 0,24 0,-25-1,0 26,25-25,-25 24,25-24,0 0,0 0,0 0,25 24,0-24,-25 0,25 0,-1-1,1-24,0 25,25-25,-26 25,1-25,25 0,-25 0,-1-25,1 25,25 0,-25-49,-1 49</inkml:trace>
  <inkml:trace contextRef="#ctx0" brushRef="#br0">6995 15503,'-25'0,"50"-25,0 50,0-25,-1 0,1 0,0 0,25 0,-26 0,1 0,25 0,-25 0,-1 0,1 0,0 0,0 0,-50 0</inkml:trace>
  <inkml:trace contextRef="#ctx0" brushRef="#br0">7317 15379,'25'25,"0"0,0-1,0 1,-1 0,1-25,0 25,-25 0,-25-1,0 1,1 0,-1 0,0 0,0-25,-24 24,24 1</inkml:trace>
  <inkml:trace contextRef="#ctx0" brushRef="#br0">7094 15329,'-25'0,"1"25,24 0,-25 0,0 0,25-1,-25 1,0-25,25 25,-24-25,-1 0,25 25,25 0,-1-25,1 24,0-24,0 25,24 0,-24-25,0 25,25-25,-26 25</inkml:trace>
  <inkml:trace contextRef="#ctx0" brushRef="#br0">7714 15453,'25'0,"0"0,-25 25,25 0,-25 0,0 0,0-1,-25 1,0 0,0 0,0-25,25-25,25 25,0 0,0 0,0 25,-1-25,-24 25,0-1,-24-24,24 25,0 0,-25-25,25 25,-25 0,0-25,0 0</inkml:trace>
  <inkml:trace contextRef="#ctx0" brushRef="#br0">7714 15304,'-25'-24,"25"48,-24 1,-1 0,25 0,-25 0,25 0,-25-1,25 1,-25 25,25-25,0-1,0 1,0 25,0-25,0-1,25 1,-25 25,0-25,25-1,0 26,0-25,-1-25,1 25,0-1,0-24,0 0,24 0,-24-24,25 24,-26-25,1 0,0 0,0 0,0 1,0 24,-25-50,24 25,-24 0,0 1,25-26,-25 25,-25 0,25-24,0 24,-24-25,24 26,-25-26,0 25,0 0,0 0,-24 1,24 24,0-25,0 25,-24 0,24 25,0-25,0 24</inkml:trace>
  <inkml:trace contextRef="#ctx0" brushRef="#br0">8682 15329,'0'-25,"-25"50,0 0,25 0,-25 0,25 0,-25-25,25 24,0 1,-24 0,24 0,-25 0,0 24,0-24,25 0,-25 24,25 1,-24-25,24 24,0 1,-25-25,25 0,0 24,0-24,-25 25,25-1,0 1,0-1,0-24,-25 25,25-1,0 1,0 0,0-1,0 1,0 0,0-1,0 1,0-25,0 24,25 1,-25-25,0 24,0 1,25-25,-25-1,0 1,0 25,25-25,-25 24,0-24,24 25,-24-26,25 1,-25 0,0 0,25-25,0 0,-25-25,0-25,25 26</inkml:trace>
  <inkml:trace contextRef="#ctx0" brushRef="#br0">8979 15379,'25'25,"-25"0,0-1,0 26,0-25,0 24,0-24,-25 25,25-25,0-1,0 1,0 0,0 0,-25-25,50-25</inkml:trace>
  <inkml:trace contextRef="#ctx0" brushRef="#br0">10145 15354,'0'25,"0"0,0 0,0-1,0 26,0-25,0 0,0-1,0 1,0 0,0 0,0 0,-25-1,25 1,25-50</inkml:trace>
  <inkml:trace contextRef="#ctx0" brushRef="#br0">10790 15404,'25'0,"-25"25,0-1,0 1,0 0,0 0,0 0,0-1,0 1,0 0,0 0,0 0,0-1,0 1</inkml:trace>
  <inkml:trace contextRef="#ctx0" brushRef="#br0">11609 15354,'0'25,"0"0,0 0,0 24,24-24,-24 25,0-26,0 26,0-25,0 24,0-24,0 0,0 0,0 0,0-1</inkml:trace>
  <inkml:trace contextRef="#ctx0" brushRef="#br0">8855 16148,'-25'0,"50"-25,-50 50,25 0,0-1,0 1,-24-25,24 25,0 0,24-25,1 0,0 0,0 0,-25 25,25-25,-1 0,1 24,-25 1,0 0,25-25,-25 25,0 0,-25 0,25-1,0 1,0 0,0 0,-25-25,25 25,0-1,-24 1,-1-25,0 0,0 0,0 0,25-25,-24 25,-1-24,0-1,0 0,25 0,0 0,0 1,0-1</inkml:trace>
  <inkml:trace contextRef="#ctx0" brushRef="#br0">8830 16148,'25'-25,"0"25,0 0,0 0,-1 0,1 0,0 0,0 0,0 0,0 0,-1 0,1 0,-50 25</inkml:trace>
  <inkml:trace contextRef="#ctx0" brushRef="#br0">9947 16049,'-25'0,"0"24,25 1,-25 0,25 0,-25 24,25 1,0 0,-24-1,24-24,0 25,0-1,0-24,0 25,0-25,24-25,-24 24,25 1,0-25,0 0,0 0,-25-25,24 1,1 24,-25-25,25 0,-25 0,0 0,25 1,-25-1,0 0,-25 25,25-25,-25 25,0 0,1 0,-1 0,0 25,25 0,-25 0,25-1,0 1</inkml:trace>
  <inkml:trace contextRef="#ctx0" brushRef="#br0">10840 16173,'0'0,"-25"0,50 24,-1-24,1 0,0 0,0 0,0 0,-1 0,1 0,-25 25,0 0,-25 0,25 0,0 24,-24-24,-1 0,25 25,-25-26,25 1,-25 0,25 0,-25 0,25-1,-24 1,-26-74,75 24,-25 0</inkml:trace>
  <inkml:trace contextRef="#ctx0" brushRef="#br0">11633 16321,'0'0,"25"-24,-25-1,0 0,0 0,0 0,0 1,0-1,-25 0,1 25,-1-25,0 50,0-25,0 25,1 0,-1-25,25 24,0 1,-25 0,25 0,0 0,25-1,-25 1,25-25,-25 25,24-25,1 0,-25 25,25-25,0 25,0 0,-25-1,0 1,0 0,-25 0,0 0,25-1,-25-24,0 25,1-25,24 25,-25-25,0 0,25-25,-25 25,25-25,-25 1,50 24,-25-25,0 0,25 0,-25 0,25 25,0-24,-1-1,1 0,0 0,0 0,0 25,-25-25</inkml:trace>
  <inkml:trace contextRef="#ctx0" brushRef="#br0">8979 16917,'0'25,"0"-1,0 1,-25 0,25 25,0-26,-24 1,24 25,0-25,-25-1,25 1,0 0,0 0,0 0,0-50,25 25,-1-25,1 0</inkml:trace>
  <inkml:trace contextRef="#ctx0" brushRef="#br0">9798 17016,'25'0,"-1"0,1 25,0-25,0 25,0-1,-25 1,-25-25,25 25,0 0,-25-25,0 25,0-1,1-24,-1 25,0 0,0-25,0 0,1 0,48-25,1 25,0 0,25 0,-26 0,1 0,0 0,25 0,-26 0,1 0,25 0</inkml:trace>
  <inkml:trace contextRef="#ctx0" brushRef="#br0">10716 17016,'24'0,"1"0,-25 25,25-25,0 25,-25-1,0 1,-25 0,25 0,-25-25,25 25,-25-1,1-24,-1 25,0-25,0 0,50 0,0 0,0 0,-1 0,1 0,0 0,0 0,0 25,-1-25,-24 25,0 0,0-1,-24 1,24 0,-25 0,0-25,25 25,-25-25,25 24,-25-24</inkml:trace>
  <inkml:trace contextRef="#ctx0" brushRef="#br0">11311 17090,'0'-24,"25"48,-25 1,0 25,0-25,0-1,0 1,0 0,25 0,-25 0,24-25,-24 24,25-24,0-24,0 24,24 0,-24 0,0-25,0 25,0 0,-1-25,1 25,0 0,0 0,-50 0,0 0</inkml:trace>
  <inkml:trace contextRef="#ctx0" brushRef="#br0">11584 17016,'-25'0,"25"25,0 0,0-1,0 1,0 0,0 25,-25-1,25 1,0-1,-25 1,25 0,0-26,0 1,0 0,0 0</inkml:trace>
  <inkml:trace contextRef="#ctx0" brushRef="#br0">11981 15404,'0'25,"24"-1,1 1,-25 25,25-25,0 24,0 1,-25-1,24 26,1-26,0 26,0-26,-25 1,25 24,0 1,-25-1,0 1,24-1,-24 1,0-1,0-24,0 24,0-24,0 24,-24-24,24 24,-25-24,25-1,-25 26,0-26,0 1,0-1,1 1,-1 0,0-26,25 26,-25-25,0 0,1-25</inkml:trace>
  <inkml:trace contextRef="#ctx0" brushRef="#br0">12973 16793,'0'25,"25"-25,-25 24,24 1,-24 0,0 0,0 0,0-1,-24 1,24 0,-25 0</inkml:trace>
  <inkml:trace contextRef="#ctx0" brushRef="#br0">17239 14610,'0'-25,"-25"25,25 25,-24-25,24 25,0 0,-25-25,25 24,0 1,-25-25,25 25,0 0,-25-25,25 25,0-1,-25-24,25 25,0 0,-24 0,24 0,0-1,-25 1,25 0,0 0,0 0,-25-1,25 1,0 0,0 0,0 0,-25-1,25 1,0 0,0 0,0 0,0-1,-25 1,25 0,0 0,0 0,0 0,0 24,0-24,0 0,0 0,0-1,0 1,0 0,0 0,0 24,0-24,0 0,25-25,-25 25,0 0,0-1,0 1,0 0,0 0,0 0,0-1,0 1,25 0,-25 0,0 0,0-1,0 1,25 0,-25 0,0 0,25-1,-25 1,0 0,0 0,24 0,-24-1,0 1,25-25</inkml:trace>
  <inkml:trace contextRef="#ctx0" brushRef="#br0">17686 14461,'0'-25,"0"50,0 0,-25 25,25-26,0 26,0 0,0-1,0-24,0 0,-25 0,25-1,0 26,0-25,25-25,-25-25,0 0</inkml:trace>
  <inkml:trace contextRef="#ctx0" brushRef="#br0">18752 14387,'0'25,"0"-1,0 1,0 0,0 0,0 0,0 24,0-24,0 25,-24-26,24 1,0 0,0 0,0 0,0-1,-25-24,25 25,25-25</inkml:trace>
  <inkml:trace contextRef="#ctx0" brushRef="#br0">19745 14436,'0'25,"0"0,0 0,-25 0,25-1,0 26,0-25,-25 24,25-24,0 0,0 0,0 0,0-1,-25-24,25 25,25-25</inkml:trace>
  <inkml:trace contextRef="#ctx0" brushRef="#br0">20489 14362,'0'25,"0"0,0-1,0 1,0 0,0 0,0 0,0 24,0 1,0-25,-25 24,25-24,0 25,0-26,0 1,0 0,-25 0,25 0,25-25,-25-25</inkml:trace>
  <inkml:trace contextRef="#ctx0" brushRef="#br0">17636 15255,'-25'25,"25"-1,0 26,-24-25,24 0,0 24,-25-24,25 0,0 0,-25 0,25-1,0 1,25-25,0 0,-1-25,26 1</inkml:trace>
  <inkml:trace contextRef="#ctx0" brushRef="#br0">18628 15230,'0'25,"25"-25,0 0,-25 25,25-25,0 24,-25 1,24-25,-24 25,0 0,0 0,-24-25,-1 25,0-1,0-24,0 25,1 0,-1-25,0 25,0-25,50 0,0 0,24 0,-24-25,0 25,0 0,24 0,-24 0,0 0,0 0,0 0</inkml:trace>
  <inkml:trace contextRef="#ctx0" brushRef="#br0">19621 15329,'24'0,"1"0,0 0,0 25,0 0,-25 0,0 0,0-1,-25-24,25 25,-25 0,0 0,0 0,1-1,-1-24,50 0,-1 0,1 0,0 0,0 0,0 0,-25 25,24-25,-24 25,0 0,0 0,-24-1,-1 1,25 0,-25 0,0 0,25-1,-49-24,24 25</inkml:trace>
  <inkml:trace contextRef="#ctx0" brushRef="#br0">20389 15453,'0'-24,"0"48,0 1,0 0,0 0,0 0,0-1,0 1,0 0,25-25,-25 25,0 0,25-25,0 0,0 0,-1 0,1 0,25 0,-25 0,-1 0,1 0,-25-25,25 25,0 0,-25-25,-25 0</inkml:trace>
  <inkml:trace contextRef="#ctx0" brushRef="#br0">20613 15354,'-25'25,"25"0,0 0,0-1,-25 1,25 0,0 25,-25-1,25-24,-25 25,25-26,0 26,-24-25,24 0,0-1,-25 1</inkml:trace>
  <inkml:trace contextRef="#ctx0" brushRef="#br0">17487 16073,'0'25,"0"0,0 0,-25 0,25-1,0 1,0 0,0 0,0 0,0-1,0 1,0 0,25-25,-25 25,25 0,0-25,-25 25,25-25,-25 24,-25-24,25 25,-25-25,0 25,0-25,1 0,-51-74,75 49,-25 0</inkml:trace>
  <inkml:trace contextRef="#ctx0" brushRef="#br0">17487 16197,'25'0,"-50"0,50-24,0 24,0 0,0 0,-1 0,1 0,0 0,25 24,-26-24,26 0,-25 0,0 0</inkml:trace>
  <inkml:trace contextRef="#ctx0" brushRef="#br0">18529 15999,'0'25,"0"0,-25-1,25 1,0 25,-25-1,1 1,24 0,-25-1,25 1,0 0,-25-1,50-24,-25 0,0 0,0-1,25-24,-1 0,1 0,0-24,-25-1,25 0,-25 0,25 0,-25 1,25-1,-25 0,0 0,-25 25,25-25,-25 0,0 25,0 25,0-25,1 25</inkml:trace>
  <inkml:trace contextRef="#ctx0" brushRef="#br0">19546 16173,'25'0,"0"0,0 0,-1 24,1-24,0 0,0 0,0 25,-25 0,-25 0,25 0,0 24,-25-24,0 0,25 0,-25 0,1 24,24-24,-25 0,0 0,25-1,0 1</inkml:trace>
  <inkml:trace contextRef="#ctx0" brushRef="#br0">20464 16346,'0'-25,"0"1,25-1,-25 0,0 0,-25 0,0 1,0 24,25 24,-25-24,1 0,-1 25,0-25,25 25,-25 0,25 0,25-1,0 1,-25 0,25-25,-25 25,24 0,1 0,-25-1,25 1,-25 0,0 0,-25 0,25-1,-25-24,25 25,-24-25,-1 0,0-25,0 1,25-1,0 0,0 0,0 0,25 1,-25-1,25 0,0 0,-25 0,24 25,1-25,0 1,0-1,0 25</inkml:trace>
  <inkml:trace contextRef="#ctx0" brushRef="#br0">20886 14461,'0'-25,"0"50,24 0,-24 0,25 0,-25-1,25 26,-25-25,25 24,-25 1,25-25,-1 24,-24 1,25 0,0-1,0 1,-25-1,25 1,-25 0,0 24,0-24,0 24,24-24,-24 24,0 1,0-26,0 26,0-26,-24 26,24-26,0 1,0-1,0 26,-25-26,25 1,-25 0,25-1,-25 1,0-25,1 24,24 1,-25 0,0-1,0-24,0 25,1-26,-26 26,25-25,0 0,1-1,-1 1</inkml:trace>
  <inkml:trace contextRef="#ctx0" brushRef="#br0">15032 15131,'-25'25,"25"-1,0 1,0 25,0-25,-25 24,25-24,0 25,-25-25,25 24,-25-24,25 0,0 24,-24-24,24 0,-25 0,50-25,-1 0,1 0,0 0,0 0,0 0,-1 0,1-25,0 25,0 0,0 0,-1 0,1 0,0 0,-50 0,0 0,1 0</inkml:trace>
  <inkml:trace contextRef="#ctx0" brushRef="#br0">14957 15156,'0'-25,"25"50,0-25,0 0,-1 0,1 0,0 0,0 0,0 0,-1-25,1 25,0 0,0 0,-50 25,0-25,25 24</inkml:trace>
  <inkml:trace contextRef="#ctx0" brushRef="#br0">14982 15404,'25'0,"0"0,-1 0,1 0,0 0,0 0,0 0,-1-25,1 25,0 0,0 0</inkml:trace>
  <inkml:trace contextRef="#ctx0" brushRef="#br0">15553 15032,'-25'24,"0"-24,25 25,-25 0,25 25,-25-26,1 26,-1 24,25-24,-25 0,25 24,0-24,0-1,0 1,0 0,0-1,0 1,25-25,0-1,-25 1,24 0,1-25,0 0,0 0</inkml:trace>
  <inkml:trace contextRef="#ctx0" brushRef="#br0">15652 15205,'25'25,"-1"-25,-24 25,25-25,0 0,0 25,0-25,-25 24,24-24,-24 25,0 0,0 0,-24 0,-1 0,0-1,0 1,0 0,1 0,-1 0,0-25,0 24,0-24,25 25,0-50,25 25,0 0,0 0,0-24,-1 24,1 0,0 0,0 0,0 0,-1 0,1 0,0 0</inkml:trace>
  <inkml:trace contextRef="#ctx0" brushRef="#br0">15999 15453,'0'25,"0"0,0 0,0 0,0-1,-25 26,25-25,-25 0,25-1</inkml:trace>
  <inkml:trace contextRef="#ctx0" brushRef="#br0">16197 15205,'25'25,"0"-25,0 25,0 0,-1-1,-24 1,0 0,-24 0,24 0,-25-25,0 25,25-1,-25-24,0 25,1-25,48-25,1 25,0-24,0 24,0 0,-1 0,1 0,0 24,-25 1,0 0,-25-25,25 25,0 0,-25-1,25 1,-24 0,-1 0,25 0,-25-25,0-25</inkml:trace>
  <inkml:trace contextRef="#ctx0" brushRef="#br0">16446 15081,'24'25,"1"0,-25 0,25-1,0 1,0 0,-1 25,-24-26,25 26,-25-25,0 25,25-1,-25 1,-25-25,25 49,-25-24,1-1,-1 1,0 24,0-24</inkml:trace>
  <inkml:trace contextRef="#ctx0" brushRef="#br0">13915 17363,'25'0,"0"0,0 0,0 0,-1-25,1 25,0 0,0 0,0-24,-1 24,1 0,-99-25,74 50</inkml:trace>
  <inkml:trace contextRef="#ctx0" brushRef="#br0">13866 17512,'25'-25,"-1"25,1 0,0 0,0 0,0 0,-1 0,1 0,0 0,0 0,0 0,-1 0,1 0,0 0,0 0,-50-25</inkml:trace>
  <inkml:trace contextRef="#ctx0" brushRef="#br0">14858 16718,'-25'-24,"0"48,25 1,-24 0,24 0,-25-25,25 25,0-1,0 1,-25 0,0 0,25 0,0-1,0 1,-25-25,25 25,0 0,0 0,-24-1,24 1,0 0,0 0,0 0,-25-25,25 24,0 1,0 0,0 0,-25 0,25-1,0 1,0 0,0 0,0 0,0-1,0 1,0 0,-25 0,25 0,0 0,0-1,0 1,0 0,0 0,0 0,0-1,0 1,0 0,0 0,0 0,0-1,0 1,25 0,-25 0,0 0,0-1,0 1,0 0,25 0,-25 0,0-1,0 1,0 0,25 0,-25 0,0-1,24-24,-24 25,25 0,-25 0,25 0</inkml:trace>
  <inkml:trace contextRef="#ctx0" brushRef="#br0">15156 15553,'0'-25,"24"25,1 25,0-25,-25 24,25 1,-25 0,0 0,-25 0,25-1,-25-24,25 25,-25-25,1 25,-1-25,0 25,50-25,0 0,-1 0,1 25,0-25,-25 24,0 1,-25-25,25 25,-25 0,25 0,-24-25,-1 24,0-24,25-24</inkml:trace>
  <inkml:trace contextRef="#ctx0" brushRef="#br0">15032 16718,'0'25,"-25"0,25 25,0-26,0 26,0-25,0 24,-25-24,25 0,0 0,0 0,0-1,0 1,0 0,25-25,0-25,-25 0</inkml:trace>
  <inkml:trace contextRef="#ctx0" brushRef="#br0">15726 16867,'-25'0,"25"25,0 0,0 0,0-1,0 1,0 0,0 0,25-25,-25 25,25-25,0 24,0-24,-1-24,1 24,0 0,0-25,0 25,-25-25,24 0,1 25,-25-25,0 1,0-1,0 0,0 0,0 0,0 1,-25 24,25-25,-24 0,-1 0,0 25,0 0,0 0,1 0,24 25,-25-25,25 25,0 0,0-1</inkml:trace>
  <inkml:trace contextRef="#ctx0" brushRef="#br0">16520 16793,'-25'0,"25"25,-25-25,25 24,-24 1,24 0,0 0,0 0,0-1,0 1,24 0,-24 0,25-25,-25 25,25-25,0 24,0-24,-1 0,1 0,0-24,0 24,0-25,-1 0,-24 0,25 25,-25-25,0 1,0-1,25 0,-25 0,0 0,-25 1,25-1,0 0,-25 25,25-25,-24 25,-1-25,0 25,0 25,0 0,1 0</inkml:trace>
  <inkml:trace contextRef="#ctx0" brushRef="#br0">14982 17562,'-25'0,"25"25,0-1,0 1,0 0,0 0,0 0,0-1,0 1,25 0,-25 0,25 0,0-25,-1 0,1 0,0-25,0 25,-25-25,25 0,-25 0,24 1,-24-1,0 0,0 0,0 0,0-24,-24 49,24-25,-25 0,25 0,-25 25,0 0,0 0,1 0,24 25,-25 0,25 0,-25 0,25-1</inkml:trace>
  <inkml:trace contextRef="#ctx0" brushRef="#br0">15825 17537,'-24'25,"24"0,0-1,0 1,0 0,0 25,0-26,0 1,0 0,24 0,-24 0,25-25,0 0,0 0,0 0,-1-25,1 25,0-25,-25 0,25 0,-25 1,25-1,-25 0,0 0,0 0,0 1,0-1,0 0,-25 0,0 0,0 0,0 25,1 0,24 25,-25-25,0 25,25 0,-50-50,50 50</inkml:trace>
  <inkml:trace contextRef="#ctx0" brushRef="#br0">16570 17413,'0'25,"0"-1,24 1,-24 0,0 0,0 0,-24 24,24-24,0 0,0 25,0-26,0 1,0 0,0 0,0 0,0-1,0 1,0 0,0 0,0 0</inkml:trace>
  <inkml:trace contextRef="#ctx0" brushRef="#br0">14908 18231,'-25'0,"0"25,25 0,0 0,0 0,-25-1,25 1,25 0,-25 0,0 0,25-1,-25 1,25-25,-1 25,1-25,0 0,-25-25,25 25,0-25,-25 1,0-1,24 0,-24 0,-24 0,24 1,-25-1,25 0,0 0,0 0,-25 1,25-1,-25 25,25-25,-25 25,25 25,-24-25,24 25</inkml:trace>
  <inkml:trace contextRef="#ctx0" brushRef="#br0">15850 18107,'25'25,"-25"0,0 0,-25 0,25-1,0 26,0-25,0 24,0-24,-25 0,25 0,0 0,0-1,0 26,0-25,0 25,25-75</inkml:trace>
  <inkml:trace contextRef="#ctx0" brushRef="#br0">16520 18306,'-25'0,"25"25,0-1,-25 1,25 0,0 0,0 0,0-1,0 1,0 0,25 0,-25 0,50 0,-1-50,-24 25,0-25,0 25,-25-25,25 0,-1 0,-24 1,25-26,-25 25,0 0,25 1,-25-26,-25 25,25 0,0 1,-25-1,25 0,-24 0,-1 25,0 0,0 0,0 25,1-25,24 25,-25-25</inkml:trace>
  <inkml:trace contextRef="#ctx0" brushRef="#br0">16991 16867,'0'-25,"25"50,-25 0,25 0,-25 0,25-1,-1 1,-24 25,25-1,0 1,0 0,-25-1,25 26,-1-26,-24 26,25-1,-25 1,0-1,25 0,-25-24,0 24,0 1,-25-1,25 1,0-26,-25 26,1-1,-1-24,25 24,-25-24,0 24,0-24,1-1</inkml:trace>
  <inkml:trace contextRef="#ctx0" brushRef="#br0">17686 16917,'0'-25,"-25"50,25 0,-25-1,25 1,-25 0,25 0,-24 24,24-24,-25 25,25-1,-25 1,0 24,25-24,-25 0,25-1,0 1,0 0,-25-1,25 26,0-26,0 1,0 24,0-24,0 24,0 1,0-1,0-24,0 24,0 0,25-24,0 0,-25 24,25-49,-25 25,25-1,0-24,-25 25,24-26,1 1,0 0,0 0,0-25</inkml:trace>
  <inkml:trace contextRef="#ctx0" brushRef="#br0">17983 16917,'0'25,"0"-1,0 1,0 0,0 0,0 24,0-24,0 25,0-25,0-1,0 1,0 0,0 0,-24-25,48 25,1-50</inkml:trace>
  <inkml:trace contextRef="#ctx0" brushRef="#br0">18976 17041,'0'25,"0"-1,0 1,0 0,0 0,0 0,0-1,0 1,0 0,-25-25,25 25,25-25</inkml:trace>
  <inkml:trace contextRef="#ctx0" brushRef="#br0">19794 17041,'0'25,"0"-1,0 1,0 25,0-25,0-1,-25 26,25-25,0 0,0-1,0 1,0 0,25 0,-25-50,25 0,-25 0</inkml:trace>
  <inkml:trace contextRef="#ctx0" brushRef="#br0">20464 17090,'0'25,"-25"0,25 0,0 0,0-1,0 1,-25 0,25 25,0-26,0 1,0 0,0 0,0 0,0-1,0 1,0 0,-25 0</inkml:trace>
  <inkml:trace contextRef="#ctx0" brushRef="#br0">18033 17611,'0'25,"-25"0,25 0,0 0,0-1,-25 26,25-25,0 0,0-1,0 1,0 0,0 0,0 0,25-1,0-48</inkml:trace>
  <inkml:trace contextRef="#ctx0" brushRef="#br0">18951 17661,'25'0,"-1"25,1 0,0-25,-25 24,25 1,-25 0,0 0,-25-25,25 25,-25-1,0-24,1 25,-1 0,0-25,0 0,25 25,-25-25,1 0,48-25,1 25,0 0,0 0,0 0,-1 0,26 0,0 25,-26-25,1 0,0 0</inkml:trace>
  <inkml:trace contextRef="#ctx0" brushRef="#br0">19769 17810,'25'0,"0"25,0-1,-25 1,0 0,0 0,-25 0,25-1,-25 1,0-25,1 25,24 0,-25-25,25-25,25 25,-1-25,1 25,0 0,0 25,0-25,-25 25,24-25,-24 25,0-1,0 1,-24 0,24 0,-25 0,25-1,-25-24,25 25,-25-25</inkml:trace>
  <inkml:trace contextRef="#ctx0" brushRef="#br0">20340 17859,'25'25,"-50"0,25 0,0 0,0-1,0 1,0 0,0 0,25-25,-25 25,24-25,1 0,0 0,0 0,0 0,-1 0,1-25,0 25,0-25,-25 0,0 0,-25 25</inkml:trace>
  <inkml:trace contextRef="#ctx0" brushRef="#br0">20538 17785,'0'25,"0"0,0-1,-25 1,25 0,0 0,0 24,-24 1,24 0,0-1,-25-24,25 25,-25-26</inkml:trace>
  <inkml:trace contextRef="#ctx0" brushRef="#br0">17859 18405,'0'25,"25"-25,-25 25,0-1,0 1,25 25,-25-25,0 0,25 24,-25-24,0 0,0 24,-25-24,0-25,-24 25,24-50,-25-24,50-1</inkml:trace>
  <inkml:trace contextRef="#ctx0" brushRef="#br0">17884 18455,'0'0,"25"0,0 0,0 0,-1 0,1 0,25 0,-25 0,24 0,1 0,-25 0</inkml:trace>
  <inkml:trace contextRef="#ctx0" brushRef="#br0">19000 18380,'0'-25,"0"50,-24 0,24 0,-25 24,25 1,-25-25,25 25,0-1,0 1,0-25,0-1,0 26,25-25,24-50,-49 0,25 0,0-24,-25 24,-25-25,0 26,1 48</inkml:trace>
  <inkml:trace contextRef="#ctx0" brushRef="#br0">19769 18554,'25'0,"0"0,0 0,0 0,-1 0,26 0,-25 25,0 0,-50-1,25 26,-25 0,0-26,25 26,-25-25,1 0,-1 24,25-24,-75-149,75 74</inkml:trace>
  <inkml:trace contextRef="#ctx0" brushRef="#br0">20389 18678,'0'-25,"25"0,-25-24,25 24,-25 0,-25 25,0 0,1 0,-1 25,0 0,0 24,25-24,25 0,0 0,0 0,24-1,-24 1,-25 0,0 25,-25-26,0 1,1 0,-1 0,-25-50,50 0,0 0,25-24,0-1,0 25,24-24,-24-1,0 50,0-25,-1-24,-24 24</inkml:trace>
  <inkml:trace contextRef="#ctx0" brushRef="#br0">20687 16942,'0'24,"25"1,-25 0,25 0,-25 24,25 1,-1 0,1 24,0 0,0 1,0-1,-1 1,1-1,0 25,-25 1,25 24,0-25,-25-25,0 25,0 1,0-26,-25 0,25 1,-25-25,0 24,-24-24,24 24,-25-24,1 24,-1-24,0-1,1-49,24 0,0 0</inkml:trace>
  <inkml:trace contextRef="#ctx0" brushRef="#br0">21059 17636,'25'0,"0"0,0 0,-1 0,1 0,0 25,0-25,0 0,-1 0,1 0,0 0,0 0,0 0,-25-25,24 25,-48 25,-1-25</inkml:trace>
  <inkml:trace contextRef="#ctx0" brushRef="#br0">21109 17835,'25'0,"-1"0,1 0,0 0,0 0,0 0,24 24,-24-24,25 0,-26 0,1 0,0 25,0-25,0 0</inkml:trace>
  <inkml:trace contextRef="#ctx0" brushRef="#br0">22002 16768,'0'0,"-25"0,25-25,0 0,-25 50,25 0,-25 0,1 24,-1 1,25 0,-25-26,0 26,0 24,1-24,-1 0,25-1,-25 26,25-26,-25 26,25-26,-25 51,25-51,0 26,-25-1,25 0,0-24,0 49,0-24,0-1,0 0,0-24,0 24,0 1,0-26,0 1,25 0,-25-1,25 1,-25-25,25 24,-25 1,25-25,-25 0,25-1,-1 26,1 0,-25-26</inkml:trace>
  <inkml:trace contextRef="#ctx0" brushRef="#br0">22225 16619,'0'25,"0"0,25-25,-25 25,0-1,0 26,0 0,0-1,-25-24,25 25,0-26,0 26,0-25,0 0,0-1,-25-24,25 25,0 0,25-25,-50-25,25 0</inkml:trace>
  <inkml:trace contextRef="#ctx0" brushRef="#br0">22969 16669,'0'25,"0"-1,0 1,0 25,0-25,0-1,0 26,0-25,0 24,0-24,0 0,0 0,0 0,0-1</inkml:trace>
  <inkml:trace contextRef="#ctx0" brushRef="#br0">23738 16768,'0'25,"0"0,0-1,0 26,0-25,0 0,0-1,0 1,0 0,0 0,0 0,0-1,0 1,0 0,0 0,25 0</inkml:trace>
  <inkml:trace contextRef="#ctx0" brushRef="#br0">24457 16743,'25'0,"0"0,-25 25,0 0,0 24,-25-24,25 25,0-1,0-24,-25 25,25-25,0 24,0-24,0 25,0-26,0 1,0 0,0 0,0-50</inkml:trace>
  <inkml:trace contextRef="#ctx0" brushRef="#br0">22101 17587,'25'0,"-25"24,0 1,0 0,0 0,0 0,0-1,0 1,0 0,0 0,-25 0,25-1,25 1,-25 0,25 0,-1 0,1-25,0 24,-25 1,0 0,-25 0,25 0,-25-25,25 24,-24 1,-1 0,0-25,0 0,25 25,-25-25,1 0,-1-25,25-25,0 26</inkml:trace>
  <inkml:trace contextRef="#ctx0" brushRef="#br0">22175 17661,'25'0,"0"0,0 25,0-25,-1 0,1 0,0 0,0 25,0-25,-1 0,-48 24</inkml:trace>
  <inkml:trace contextRef="#ctx0" brushRef="#br0">22969 17537,'0'25,"-25"-25,25 25,0 24,-24-24,24 25,0-26,0 26,-25 0,25-26,0 26,0 0,0-1,0-24,0 25,0-26,0 1,25 0,-25 0,24-25,1 0,0 0,0-25,0 25,-25-25,24 0,1 1,-25-1,25-25,-25 25,25 1,-25-1,0 0,-25 25,25-25,-25 25,25-25,-25 25,1 0,-1 0,0 0,25 25,-25 0,0-25,25 25,0 0,-24-1</inkml:trace>
  <inkml:trace contextRef="#ctx0" brushRef="#br0">23614 17611,'25'0,"-25"25,25-25,-1 25,1-25,0 0,0 0,0 25,-1-25,1 0,0 25,0-25,-25 24,0 1,0 0,-25 0,25 0,0 24,-25-24,25 0,-25 24,25 1,0-25,-24 0,24-1,0 1,-25 0,25-50,0-24</inkml:trace>
  <inkml:trace contextRef="#ctx0" brushRef="#br0">24408 17810,'0'-25,"0"0,25 0,-25 1,0-1,0 0,24 25,-24-25,0 0,0 1,0-1,-24 25,24-25,-25 25,25-25,-25 25,0 0,0 25,1 0,-1 0,0-25,25 24,0 1,-25 0,25 0,0 0,25-25,-25 24,25-24,-25 25,25 0,-1-25,1 25,0 0,0-1,-25 1,25 0,-25 0,0 0,0-1,0 1,0 0,-25 0,0 0,0-1,0-24,1 0,-1 0,0 0,25-24,-25 24,25-25,-25 0,50 0,-25 0,0 1,25-1,0 25,0-25,-1 0,1 0,0 25,0-24,0 24,-1 0,1-25,-74-25,73 50</inkml:trace>
  <inkml:trace contextRef="#ctx0" brushRef="#br0">22051 18554,'25'0,"-25"25,0 24,0-24,0 25,0-25,0-1,0 1,0 0,0 25,0-26,0 1,-25-50,25-24</inkml:trace>
  <inkml:trace contextRef="#ctx0" brushRef="#br0">22771 18628,'0'-24,"25"-1,-1 50,26-25,-25 24,0-24,-1 50,1-25,0 24,-50-24,0 25,1-25,-1-1,-25 1,25-25,1 25,-26-25,25 0,75-25,-25 0,-1 25,1 0,25 0,-1 0,-24 0,25 0,-25 0,24 0,-24-24</inkml:trace>
  <inkml:trace contextRef="#ctx0" brushRef="#br0">23688 18554,'25'0,"0"0,-25 25,50-25,-26 25,1-1,-25 1,0 25,-25-25,-24 24,24-24,0 0,-24-25,98 0,1 0,-25 0,24 25,-24-1,-25 1,-25 0,0 25,1-26</inkml:trace>
  <inkml:trace contextRef="#ctx0" brushRef="#br0">24135 18604,'0'0,"25"0,0 49,-25 1,-25-25,25-1,0 1,0 0,0 25,25-26,-1-24,26 0,-25 0,0 0,-1 0,26 0,-25 0,0-24,-1 24,-24-25</inkml:trace>
  <inkml:trace contextRef="#ctx0" brushRef="#br0">24333 18901,'0'0,"0"25,-24 25,24-1,-25-49</inkml:trace>
  <inkml:trace contextRef="#ctx0" brushRef="#br0">24829 16694,'-24'0,"24"24,24 1,-24 0,25 25,0-1,0 1,0-1,0 26,-1-26,1 26,0-1,-25 1,25-1,0 25,-1-24,1 24,-25-25,25 1,-25 24,0-25,0 1,0-1,0 25,0-24,0 24,-25-25,25 1,-25-1,-24-24,24 24,0 1,0-26,1 26,-1-26,0-24,-25-25,25 0,-49 0,24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6T21:55:29"/>
    </inkml:context>
    <inkml:brush xml:id="br0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2381 1513,'-25'0,"25"25,0 0,-24-1,24 1,-25 0,25 0,-25 25,25-26,0 26,-25 0,0 24,25-24,-24 24,24-24,-25-1,25 26,0-26,0 26,0-1,0-24,0 24,0 0,25 1,-25-1,24 1,-24-1,0-24,25 24,0-24,-25-1,0 1,25 0,-25-1,25-24,-25 25,0-26,24 1,-24 0,25 0</inkml:trace>
  <inkml:trace contextRef="#ctx0" brushRef="#br0">2952 1339,'-25'25,"25"0,-25 0,25 0,0 24,0-24,0 25,0-26,0 26,-25-25,25 25,0-26,0 1,0 0,0 0,25-25,-25-25,0-25</inkml:trace>
  <inkml:trace contextRef="#ctx0" brushRef="#br0">3969 1339,'0'25,"0"0,0 0,0 0,0 24,0-24,-25 0,25 0,0 24,0-24,-25 0,25 0,0 0,0-1,0 1,0 0,25-50</inkml:trace>
  <inkml:trace contextRef="#ctx0" brushRef="#br0">5234 1389,'0'25,"0"0,0 24,0-24,0 0,-25 24,25-24,0 25,-25-25,25 0,0-1,0 1,25-50,0 1</inkml:trace>
  <inkml:trace contextRef="#ctx0" brushRef="#br0">6152 1315,'24'0,"-24"24,-24 1,24 0,0 25,0-26,0 1,0 25,0-25,0-1,-25 26,25-25,0 0,0 0,0-1,25 1,-50-25</inkml:trace>
  <inkml:trace contextRef="#ctx0" brushRef="#br0">2853 2282,'0'25,"0"0,-25-1,25 1,0 25,0-1,-25-24,25 25,0-25,0-1,-25 1,25 0,0 0,25-25,-25-50,25 50,0-25</inkml:trace>
  <inkml:trace contextRef="#ctx0" brushRef="#br0">3845 2282,'25'0,"-1"25,1-25,0 25,0-25,-25 24,25-24,-25 25,0 0,-25 0,0 0,0-25,0 24,1 1,-1-25,0 25,0-25,0 0,1 0,48 0,1 0,0 0,0 0,24 0,-24 0,0 0,25 0,-26 0,26 0,-25 0,0 0</inkml:trace>
  <inkml:trace contextRef="#ctx0" brushRef="#br0">5085 2208,'25'24,"0"1,-1 0,-24 0,25-25,-25 25,-25-1,25 1,-24 0,-1 0,0-25,0 25,0-25,25 24,-24-24,24-24,24 24,1-25,0 25,0 0,0 0,-1 25,1-25,0 24,-25 1,0 0,0 0,-25 0,25-1,-25 1,25 0,-24 0,-1 0,25-50</inkml:trace>
  <inkml:trace contextRef="#ctx0" brushRef="#br0">5879 2307,'0'25,"0"-1,0 1,0 0,0 0,0 0,0-1,0 1,0 0,25-25,-25 25,24-25,1 25,0-25,0-25,0 25,-1 0,1 0,0 0,0 0,0-25,-25 50,24-25</inkml:trace>
  <inkml:trace contextRef="#ctx0" brushRef="#br0">6127 2257,'0'25,"0"0,-25 0,25-1,0 26,0-25,0 24,-25 1,25 0,-25 24,25-24,-24-25,24 24,-25 1,0-25,0 24</inkml:trace>
  <inkml:trace contextRef="#ctx0" brushRef="#br0">2853 3225,'-25'0,"25"24,25-24,-25 25,0 0,24 0,-24 0,0-1,25 1,-25 0,0 0,0 0,0-1,0 1,0 0,0 0,0 0,-25-1,1 1,-1-25,0 25,0-25,0-25,1-24,-1 24</inkml:trace>
  <inkml:trace contextRef="#ctx0" brushRef="#br0">2803 3274,'0'0,"25"-25,0 25,-1 0,1 0,0 0,0 0,24 0,-24 25,0-25,0 0,24 0,-24 25,0-25</inkml:trace>
  <inkml:trace contextRef="#ctx0" brushRef="#br0">3944 3076,'-25'0,"25"25,-25-25,25 24,0 1,-24 25,24-1,0 1,0 0,0-1,0 1,0-1,24-24,-24 0,25 0,-25 0,25-25,-25 24,25-48,0-1,-25 0,24 0,-24 0,25 1,-25-1,0 0,0 0,-25 25,1 0,24 25,-25 0</inkml:trace>
  <inkml:trace contextRef="#ctx0" brushRef="#br0">5135 3200,'0'25,"24"-25,1 0,0 0,0 0,0 24,-1-24,1 0,-25 25,0 0,0 0,0 0,0-1,-25 26,25-25,-24 24,-1 1,25-25,-25 24,0-24,25 25,-25-25,25 24,0-24,0 0,0-50</inkml:trace>
  <inkml:trace contextRef="#ctx0" brushRef="#br0">6152 3349,'0'0,"24"0,-24-25,-24 0,24 0,0 0,-25 1,0-1,0 0,0 0,1 25,-1 0,0 25,0 0,25 0,0-1,0 1,0 0,0 0,25 0,-25-1,25 1,0 0,-25 0,24-25,1 25,0-1,-25 1,0 0,25 0,-25 0,0-1,-25 1,25 0,-25-25,25 25,-25-25,1 25,-1-50,0 25,25-25,-25 0,25 0,0-24,25 24,-25 0,25 0,0 1,-1-1,1 0,0 0,-25 0,25 25,0-24,-1-1</inkml:trace>
  <inkml:trace contextRef="#ctx0" brushRef="#br0">6672 1339,'0'-24,"0"-1,0 50,25-1,-25 1,25 0,-25 25,25-1,-25 1,25 24,-25-24,24 24,-24 1,25 24,-25-25,25 26,-25-1,0 0,25 0,-25 0,0 1,-25-1,25 0,0 0,-25 1,25-26,-25 25,1-24,-1-1,0 0,0-24,0 24,1 1,-1-26,0 1,0-25,-24 0,24 0</inkml:trace>
  <inkml:trace contextRef="#ctx0" brushRef="#br0">7317 2505,'25'0,"0"0,0 0,0 0,-1 0,1 0,0 0,0 0,0 0,-1 0,1 0,0 0,0 0,0 0,-1 0,26 0,-25 0,0 0,-1 0,1 0,0 0,0 0,0 25,24-25,-24-25,0 25,0 25,0-25,-1 0,26 0,-25 0,0 0,24 0,-24 0,25 0,-26 0,26 0,0 0,-26 0,26 0,-25 0,24 0,-24 0,25 0,-1 0,-24 0,0 0,25 0,-26 0,26 0,-25 0,24 0,-24 0,0 0,25 0,-25 0,-1 0,1 25,0-25,0 0,0 0,-1 0,1 0,0 0,0 0,24 0,-24 0,0 0,0 0,0 0,-1 0,1 0,0 0,25 0,-26 0,1 0,25 0,-25 0,-1 0,1 0,0-25,0 25,0 0,-50 25,0-25,0 0,0 0</inkml:trace>
  <inkml:trace contextRef="#ctx0" brushRef="#br0">9649 2356,'0'25,"25"-25,0 0,-25 25,24-25,1 25,0 0,0-1,0 1,-1-25,-24 25,25 0,0-25,-25 25,25-1,-50 1,0 0,0-25,1 25,-26 0,0 0,-24-1,24 1,-49 0</inkml:trace>
  <inkml:trace contextRef="#ctx0" brushRef="#br0">7541 3026,'24'0,"1"0,0 25,0-25,0 0,-1 0,-24 25,0 0,0-1,-24 1,24 0,-25 0,0 0,0-25,25 24,-25 1,1-25,-1 25,0-25,25 25,-25-25,50-25,0 25,0 0,-1 0,1 0,0 0,0 0,0 0,-1-25,1 25,0 0,0 0,-25-25,25 25,-1-24,-24-1,0 0,0 0,0 0,0 1,-24-1,24 0,0 0,-25 0,25 1,-25-1,25 0,0-25,-25 26,0-1,1 0,24 0,-25 25,0-25,0 25,0 25,1-25,-1 25,0 0,-25 0,26-1,-1 26,0-25,0 24,25 1,-25 0,25-26,-24 26,24 0,0-26,24 26,-24-25,25 24,0-24,0 0,0 0,-1 0,1-1,25-24,-25 0,-1 25,26-25,-25 0,0-25,-1 25,1 0,0-24,25-1,-26 0,1 0,0 0,-25 1,25-1,0 25,-25-25,0-25,24 26,-24-1</inkml:trace>
  <inkml:trace contextRef="#ctx0" brushRef="#br0">8334 2977,'0'-25,"-24"50,24-1,-25 1,25 25,-25-25,0-1,25 26,-25-25,1 24,-1 1,25-25,-25 24,25-24,-25 0,25 0,-25-25,1 0,24-25</inkml:trace>
  <inkml:trace contextRef="#ctx0" brushRef="#br0">8086 3076,'25'0,"-25"25,25-25,-25 24,25 1,0 0,-1 0,1 0,0 24,0-24,-25 0,25 0,-1-1,1-24,-25 25,25 0,0 0</inkml:trace>
  <inkml:trace contextRef="#ctx0" brushRef="#br0">8657 3051,'0'-25,"25"25,-1 0,1 0,0 0,0 25,0 0,-25 0,0-1,0 1,0 0,0 25,-25-26,0 1,0 0,0 25,1-26,-1 1,0 25,0-50,0 25,1-25,-1 24,0-24,50-24,0 24,-1 0,1 0,0 0,0 0,24-25,-24 50,0-25,25 0,-26 0,26 0,-25 0,0 0,-1 0,-48 0,-1 0</inkml:trace>
  <inkml:trace contextRef="#ctx0" brushRef="#br0">10815 1513,'-25'25,"25"0,-25-1,25 1,-25 0,1 25,24-25,-25 24,0 1,0-1,25 1,-25 24,25 1,-24-26,-1 26,25-1,-25 1,25-1,0 0,-25 1,25-1,0 26,0-26,0 0,0 1,0 24,0-25,25 1,-25-1,0 1,25-26,0 26,-25-26,24-24,-24 25,25-1,0-24,0 0,-25 0,25-25,-1 0</inkml:trace>
  <inkml:trace contextRef="#ctx0" brushRef="#br0">11460 1290,'0'-25,"25"50,-25 0,0-1,0 1,-25 25,25-1,0-24,0 25,0-25,-25 24,25-24,0 0,0 0,-25-25,25 25,0-1</inkml:trace>
  <inkml:trace contextRef="#ctx0" brushRef="#br0">11385 2108,'0'25,"0"0,0 0,0 24,-24-24,24 0,0 25,0-26,0 1,-25 25,25-25,0-1,0 1,-25 0,25 0,0 0</inkml:trace>
  <inkml:trace contextRef="#ctx0" brushRef="#br0">11261 2977,'0'24,"-24"1,24 0,0 0,0 0,-25 24,25-24,0 0,-25 24,25-24,-25-25,25 25,0 0,0-50,25 25,-25-25,25 25,0 0,-1 0,1 0,-25 25,25-25,0 0,0 25,-25 0,0-1,0 1,-25-25,25 25,0 0,-25 0,0-1,0-24,25 25,-24-25,-1 25,0-25,25 25,-25-25,0 0,0-25,-24-49,24 49</inkml:trace>
  <inkml:trace contextRef="#ctx0" brushRef="#br0">11237 3051,'24'0,"1"0,0 0,0-25,0 25,-1 0,1 0,0 0,0 0,0 0,-1 0,1 0,0 0,-75-25</inkml:trace>
  <inkml:trace contextRef="#ctx0" brushRef="#br0">12278 1339,'0'-24,"25"24,0 0,0 0,0 0,-1 24,1 1,0-25,-25 25,25 0,0 0,-25-1,0 1,-25-25,25 25,-25 0,0 0,0-1,1-24,-1 25,0 0,0-25,25 25,-25-25,1 0,-1 0,50 0,-1 0,-24-25,25 25,0 0,0 0,24 0,-24 0,0 0,0 0,0 0,-1 0,1 0,0 0,-50 25</inkml:trace>
  <inkml:trace contextRef="#ctx0" brushRef="#br0">12353 2059,'0'25,"0"-1,0 1,-25 0,25 0,0 0,-25-1,0 1,25 0,-24 0,24 0,-25-1,0 1,25 0,25-25,0 0,-1 0,1 0,0 0,25-25,-26 25,1 0,25 0,-25-25,-1 25,1 0,0 0,0 0,0 0,-1 0,-24 25,-24-25,-1 0,0 0,0 0</inkml:trace>
  <inkml:trace contextRef="#ctx0" brushRef="#br0">12526 2108,'0'25,"0"0,0 0,0 0,0-1,0 26,-24-25,24 0,0-1,0 26,0-25,0 0,-25-1,25 1,0 0,0 0,0 0,-25-25,25 24,-25 1</inkml:trace>
  <inkml:trace contextRef="#ctx0" brushRef="#br0">12353 3200,'0'-25,"-25"50,25 0,0 24,0 1,-25-1,25 1,-25-25,25 24,-24 1,24-25,0 0,-25-1,25 1,0 0,25-50,-25 0,24 1,-24-26</inkml:trace>
  <inkml:trace contextRef="#ctx0" brushRef="#br0">12477 3125,'25'0,"-1"25,1-25,0 25,0-25,-25 25,25-25,-25 25,24-25,-24 24,0 1,0 0,0 0,-24-25,24 25,-25-1,0 1,0 0,0 0,1 0,-1-1,0-24,0 0,25 25,-25-25,25-25,25 25,0-24,0 24,24 0,-24-25,0 25,0 0,0 0,-1 0,1 0,0 0,0 0,0 0</inkml:trace>
  <inkml:trace contextRef="#ctx0" brushRef="#br0">13618 1488,'0'-25,"0"50,0 0,0 0,0 24,0-24,0 25,0-25,-25 24,25-24,0 0,0 0,0 0,0-1,0 1</inkml:trace>
  <inkml:trace contextRef="#ctx0" brushRef="#br0">13494 2108,'25'0,"-1"0,1 0,0 0,0 0,-25 25,25-25,-1 25,-24 0,25-25,-25 25,-25-1,25 1,-24 0,-1 0,0 0,0-1,0-24,1 25,-1-25,25 25,-25-25,25-25,25 25,0-25,-1 25,1-24,0 24,0 0,0 0,-1 24,1-24,0 25,-25 0,25-25,-25 25,-25 0,0-1,25 1,-25-25,1 25,-1 0,0 0,0-25,25 24,-25-24</inkml:trace>
  <inkml:trace contextRef="#ctx0" brushRef="#br0">13444 2902,'25'0,"0"0,0 0,-1 0,1 0,25 0,-25 0,-1 0,1 0,0 0,0 0,0 0,-50 0,25 25,-25-25,0 25,0-25,25 25,-24-1,24 1,-25 0,25 25,-25-26,25 26,-25 0,25-26,-25 26,25-25,0 0,-24-1,24 1,0 0,0 0,0 0,0-50</inkml:trace>
  <inkml:trace contextRef="#ctx0" brushRef="#br0">14511 1439,'0'-25,"0"50,0-1,0 1,0 0,0 0,0 0,0-1,0 1,0 0,0 0,0 0,-25 0,25 24,0-24</inkml:trace>
  <inkml:trace contextRef="#ctx0" brushRef="#br0">14436 2158,'0'25,"0"0,0-1,0 1,-24 0,24 0,-25 0,25 24,0-24,-25 0,25 0,0-1,25-24,0 0,-1 0,1 0,0 0,0-24,24 24,-24 0,0 0,0 0,0-25,-1 25,1 0,0 0,-50 0</inkml:trace>
  <inkml:trace contextRef="#ctx0" brushRef="#br0">14635 2183,'0'25,"0"-1,0 1,0 0,0 0,0 24,-25-24,25 25,0-1,-25 1,25-25,-25 24,25 1,0 0,-24-1,24-24,0 25,0-25,-25-1</inkml:trace>
  <inkml:trace contextRef="#ctx0" brushRef="#br0">14808 3001,'0'-24,"0"-1,0 0,0 0,0 0,0 1,0-1,-24 25,24-25,-25 0,0 25,0 0,0 0,1 25,-1-25,0 25,0-25,25 25,0-1,-25 1,25 0,0 0,25 0,0-1,-25 1,25 0,0 0,-25 0,24-1,1 1,-25 0,0 0,25 24,-25-24,0 0,0 25,0-26,-25 1,25 0,-25 0,25 0,-24-1,-1 1,0-25,0 25,0-25,1 25,-1-25,0-25,0 0,25 0,0 1,0-1,25 0,-25 0,25-24,0 24,-1 0,1 0,0-24,0 24,24-25,-24 25,0 1,0-1,0-25,-1 25,1 1,-25-26</inkml:trace>
  <inkml:trace contextRef="#ctx0" brushRef="#br0">15007 1265,'0'-25,"0"0,25 25,-1 25,1 25,0-25,0 24,0 1,-1-1,1 1,0 24,0-24,0 25,-25-1,24 0,1 1,0-1,-25 1,25-1,0 0,-25 26,25-26,-25 0,0 1,0-1,0 1,0 24,-25-25,0 1,25 24,-25-25,0 1,-24 24,24-25,-25 26,25-26,1-24,-1 24,0-24,0 24,0-49,1 25,-1-26,0-24</inkml:trace>
  <inkml:trace contextRef="#ctx0" brushRef="#br0">14585 1315,'0'-25,"-25"0,50 50,-25 0,0-1,0 1,0 0,0 0,-25 0,25-1,0 1,0 0,-24 0,24 0,0-1,0 1,0 0,0 0,-25-25,25 25,0 0,25-1,-25 1,0 0,0 0,0 0,0-50,0 0,0 0</inkml:trace>
  <inkml:trace contextRef="#ctx0" brushRef="#br0">3001 5283,'0'-24,"-24"48,24 1,-25-25,25 25,0 0,-25 0,25-1,0 1,-25 0,25 0,-25 24,25-24,0 25,-24-25,24 24,-25-24,25 25,0-1,0 1,-25-25,25 24,0 1,-25 0,25-1,0 1,0-25,0 24,0 1,0-1,0-24,0 25,0-1,0-24,0 25,0-25,0 24,0-24,0 25,0-26,0 26,0-25,0 24,0-24,25 25,-25-25,0 24,0-24,0 25,0-25,25 24,-25-24,0 0,0 24,25-24,-25 0,0 0,24 0,-24-1,0 1,25-25,-25 25,0 0,25 0,-25-1</inkml:trace>
  <inkml:trace contextRef="#ctx0" brushRef="#br0">3398 5110,'-25'0,"25"25,0-1,0 1,0 25,0-25,0 24,0 1,0-25,0 24,0 1,0-25,0 24,0-24,0 0,0-50,-49-25,49 26,0-26</inkml:trace>
  <inkml:trace contextRef="#ctx0" brushRef="#br0">4316 5110,'0'-25,"0"50,25 0,-25-1,0 1,0 0,0 25,0-26,0 26,0-25,0 24,-25-24,25 25,0-25,0-1,0 1,0-50</inkml:trace>
  <inkml:trace contextRef="#ctx0" brushRef="#br0">5308 5060,'-25'0,"25"25,0 0,0 0,0 24,0-24,0 25,0-1,0-24,0 25,0-26,0 1,0 0,0 0,0 0,0-1,0-48,0-1</inkml:trace>
  <inkml:trace contextRef="#ctx0" brushRef="#br0">6201 5011,'-25'24,"25"1,0 0,0 0,0 24,0-24,0 25,0-1,0-24,0 25,0-1,0-24,0 25,0-25,0-1,0 1,0 0,0 0,0 0,-24-25</inkml:trace>
  <inkml:trace contextRef="#ctx0" brushRef="#br0">3349 6003,'-25'25,"25"-1,0 1,0 0,0 25,0-26,0 26,0 0,0-26,-25 26,25-25,0 0,0-1,0 1,0 0,25-25,0-25</inkml:trace>
  <inkml:trace contextRef="#ctx0" brushRef="#br0">4192 6052,'0'-24,"25"24,0 0,-1 24,1-24,0 0,-25 25,25-25,0 25,-25 0,24 0,-48-1,24 1,-25-25,25 25,-25 0,0 0,0-1,1-24,-1 25,0-25,0 0,0 0,1 0,48 0,1-25,0 25,25 0,-26 0,1 0,0 25,0-25,0 0,24 0,-24 0,0 0,0 0,-1 0</inkml:trace>
  <inkml:trace contextRef="#ctx0" brushRef="#br0">5110 5928,'25'0,"-25"25,24-25,1 0,-25 25,25-25,-25 25,0 0,25-25,-25 24,-25 1,25 0,-25 0,0 0,1-1,-1 1,0-25,50 0,0-25,-1 25,1 0,0 0,-25 25,25-25,-25 25,25-25,-25 25,0 0,0-1,0 1,-25 0,0 0,25 0,-25-25,0 24,1 1,-1-25</inkml:trace>
  <inkml:trace contextRef="#ctx0" brushRef="#br0">6028 6102,'0'25,"0"0,0-1,-25 1,25 25,0-25,0 24,0-24,-25 0,25 0,0-1,25-24,-25 25,25-25,-1 0,1 0,0 0,0 0,0 0,24 0,-24-25,0 25,0 0,-1 0,1 0,-50 0,1 0</inkml:trace>
  <inkml:trace contextRef="#ctx0" brushRef="#br0">6251 6127,'0'49,"-25"-49,25 25,0 25,0-25,0 24,-25 1,25-1,-25 1,25 0,0-26,-24 26,24 0,0-1,-25-24,25 0,-25 0</inkml:trace>
  <inkml:trace contextRef="#ctx0" brushRef="#br0">3249 6970,'0'25,"0"0,0 0,0-1,0 1,0 0,0 0,0 0,0-1,-24 1,24 0,24-25,1-25,0 25,0 0,0 0,-1 25,1 0,-25 0,25-1,-25 1,0 0,0 0,0 0,-25-1,25 1,-25 0,25 0,-24 0,-1-25,0 24,0-24,0 0,1-24,24-1,-25 0</inkml:trace>
  <inkml:trace contextRef="#ctx0" brushRef="#br0">3324 7045,'25'0,"-1"0,1 0,0 0,0 0,0 0,-1 24,1-24,0 0,0 0,0 0,-1 25</inkml:trace>
  <inkml:trace contextRef="#ctx0" brushRef="#br0">4440 6871,'-25'-25,"0"50,25 25,-24-1,24 1,-25 24,25-24,0-1,0 26,0-50,0 24,0 1,0-25,0-1,25 1,-1-25,1-25,0 1,0-1,-25 0,0 0,25 0,-25 1,0-1,0 0,0 0,-25 0,0 25,0 0,25 25,-25-25,25 25,0 0,0 0,25-1</inkml:trace>
  <inkml:trace contextRef="#ctx0" brushRef="#br0">4986 7045,'25'0,"-1"0,-24 24,25-24,0 0,0 0,0 0,-1 0,1 0,0 0,-25 25,25-25,-25 25,0 0,-25 0,25-1,-25 1,25 0,-25 25,25-1,-24-24,24 25,-25-26,25 26,0-25,-25 0,25 24,0-24,0 0,0 0</inkml:trace>
  <inkml:trace contextRef="#ctx0" brushRef="#br0">6300 7317,'-24'-24,"24"-1,0 0,0 0,0 0,-25 1,25-1,0 0,-25 0,25 0,-25 1,25-1,-25 25,1-25,-1 25,0 0,0 0,25 25,-25-25,25 25,-24-25,24 24,0 1,0 0,0 0,0 0,24-25,-24 24,25 1,0 0,0 0,-25 0,25-25,-1 24,1 1,-25 0,0 0,0 0,0-1,-25-24,25 25,-24 0,-1-25,0 0,25 25,-25-25,0 0,25-25,-24 25,-1 0,25-25,0 0,0 1,0-1,0 0,25 0,-25 0,24 1,1-1,25 0,-25 0,-1 0,1-24,0 24,0 0</inkml:trace>
  <inkml:trace contextRef="#ctx0" brushRef="#br0">6449 5283,'25'0,"-25"25,25 0,0 0,-25 24,24 1,1 0,0-1,-25 26,25-26,0 26,-25-1,24 1,1-1,-25 0,0 1,25-1,-25 1,0-1,0 0,0 26,0-26,0 25,-25-24,0 24,25-25,-24 1,-1 24,0-25,0 1,0-1,1 1,-1-1,0-24,0-1,0 1,25-25,-24-25,-1 0</inkml:trace>
  <inkml:trace contextRef="#ctx0" brushRef="#br0">7342 5804,'-25'-25,"25"50,0 0,0 25,0-1,-24-24,24 25,-25-1,25 26,-25-26,0 1,25 0,-25-1,25-24,0 0,0 0,-24-1,48-24,1-24,0 24,25 0,-26 0,1 0,0 0,25 0,-26 0,1 0,0 24,0-24,0 0,-1 0,1 25,0-25,-50-25,0 25,1-24,-1 24,0-25</inkml:trace>
  <inkml:trace contextRef="#ctx0" brushRef="#br0">7317 5854,'25'0,"0"0,0 0,0 0,-1 0,1 0,0 0,0 0,0 0,-1 0,1 0,0 0,0 0,-50 0,0 25,0-25,1 25</inkml:trace>
  <inkml:trace contextRef="#ctx0" brushRef="#br0">7268 6102,'-25'0,"50"0,0 0,-1 0,1 0,25 0,-25 0,24 0,-24-25,0 25,0 0,-1 0,1 0,-25 25,-25-25</inkml:trace>
  <inkml:trace contextRef="#ctx0" brushRef="#br0">8136 5755,'-25'0,"0"24,25 1,-24-25,24 25,-25 0,25 0,-25 0,25-1,-25 1,0 25,25-25,-25 24,25 1,-24-25,24 24,0 1,0-25,0 24,0-24,0 25,0-26,0 1,24 0,-24 0,25 24,-25-24,25 0,-25 0,25-25,-25 25,25-25</inkml:trace>
  <inkml:trace contextRef="#ctx0" brushRef="#br0">8434 6003,'-25'-25,"50"25,-1 0,1 0,0 0,0 25,0-25,-1 25,1-25,-25 24,25 1,-25 0,0 0,-25-25,25 25,0-1,-25 1,1-25,24 25,-25 0,0 0,0-1,0 1,1-25,-1 25,0-25,0 25,0-25,1 0,48 0,1 0,0 0,25 0,-26-25,1 25,25 25,-25-25,-1 0,1 0,0 0,-50 25,0-25</inkml:trace>
  <inkml:trace contextRef="#ctx0" brushRef="#br0">9029 5904,'-25'0,"0"0,0 24,25 1,-24-25,24 50,-25-25,25 24,0-24,-25 25,25-1,0-24,0 25,0-26,0 26,0-25,0 0,0-1,0 1,0 0,25 0,0 0,-1-25,1 0</inkml:trace>
  <inkml:trace contextRef="#ctx0" brushRef="#br0">9153 6052,'-25'0,"50"0,0 0,0 0,-1 0,1 25,0-25,-25 25,25-25,-25 25,25-25,-25 25,0-1,-25-24,25 25,0 0,-25 0,0 0,0-1,1-24,-1 25,0 0,0-25,25 25,-25-25,1 0,-1 0,50 0,-1-25,1 25,0 0,0 0,0-25,-1 25,1 0,0 0,0 0,0 0,-1 0,1-25,0 50,-50-25</inkml:trace>
  <inkml:trace contextRef="#ctx0" brushRef="#br0">9451 5978,'24'0,"1"25,0 0,0-1,-25 1,25 0,-25 0,0 0,24 24,-24-24,0 0,0 0,0-1,0 26,0-25,0 0,-24-1,24 1,-25-25,0 25,0 0,25 0,-25-25,-24-50,24 50</inkml:trace>
  <inkml:trace contextRef="#ctx0" brushRef="#br0">9823 5755,'-25'-25,"50"50,-1-1,-24 1,25 0,0 0,0 25,0-26,-1 26,1-25,0 24,0 1,-25-25,25 24,-25-24,0 25,0-25,0 24,0-24,0 0,0 24,0-24,-25 25,0-25,0 24,0-24,1 25,-1-26,-25 1</inkml:trace>
  <inkml:trace contextRef="#ctx0" brushRef="#br0">7689 6449,'0'25,"-24"0,24 0,-25-1,0 1,25 0,-25 0,0 0,1-1,24 1,-25-25,25 25,-25-25,0 0,50 0,0 0,0 0,-1 0,1 0,0 0,0 0,0 0,-1 0,1 25,0-25,0 0,0 0,-1 0,1 0,-50 0,1 0,24-25,0 0</inkml:trace>
  <inkml:trace contextRef="#ctx0" brushRef="#br0">7739 6474,'-25'25,"25"0,0-1,0 1,0 25,0-25,0 24,-25-24,25 0,0 0,0-1,0 1,-24 0,24 0,0 0,0 0,24-25</inkml:trace>
  <inkml:trace contextRef="#ctx0" brushRef="#br0">10443 6127,'-25'0,"0"0,50 0,0 0,0 0,-1 0,1 0,0 0,0 25,0-25,-1 0,1 0,25 0,-25 0,-1 0,1 0,0 0,0 0,0 0,-1 0,1 0,-50 0,1 0,24 24,-25-24,0 0,0 0,0 0</inkml:trace>
  <inkml:trace contextRef="#ctx0" brushRef="#br0">10418 6300,'-25'0,"50"0,0 0,0 25,-1-25,1 0,0 0,0 0,24 0,-24 0,0 0,25 25,-26-25,1 0,0 0,0 0,0 0,-1 0,1-25,0 25,-25 25,-25-25,25-25</inkml:trace>
  <inkml:trace contextRef="#ctx0" brushRef="#br0">11708 5283,'0'-24,"-25"24,25 24,0 1,-25 0,25 25,-25-1,25 1,-24 24,24 1,-25-1,25 25,-25-24,25 24,-25-25,25 26,-25-1,25 0,0 0,0 0,0 25,0-24,0-1,0 0,0 0,25-24,-25 24,25-25,0 1,0-1,-25-24,24-1,-24 1,25 0,0-26,-25 1,0 0,25 0,-25-50,0 0</inkml:trace>
  <inkml:trace contextRef="#ctx0" brushRef="#br0">12154 5283,'0'25,"0"25,0-1,0 1,0 24,0-24,0 0,0-1,-25 1,25-25,0-1,0 1,0 0,0 0,0-50</inkml:trace>
  <inkml:trace contextRef="#ctx0" brushRef="#br0">13271 5333,'0'25,"0"24,24-24,-24 25,0-1,0 1,0 0,0-1,0-24,-24 25,24-26,0 1,0 0,0 0,-25-50,25 0</inkml:trace>
  <inkml:trace contextRef="#ctx0" brushRef="#br0">14114 5333,'0'25,"25"24,-25-24,0 25,0-25,0 24,0 1,0-25,0 24,0-24,0 0,0 0,0-1,0 1,0 0,24-25,-24-25,25 0</inkml:trace>
  <inkml:trace contextRef="#ctx0" brushRef="#br0">14883 5283,'-25'0,"25"25,0 0,0 0,0 0,0 24,-25 1,25-1,0 1,0 0,0-1,0-24,0 25,0-26,0 1,0 0,0 0,0 0,-25 0</inkml:trace>
  <inkml:trace contextRef="#ctx0" brushRef="#br0">11931 6325,'25'25,"-25"0,25 0,-25-1,0 26,0-25,0 0,24-1,-24 1,0 0,0 0,0 0,0-1,0 1,0 0,25-25,0 0</inkml:trace>
  <inkml:trace contextRef="#ctx0" brushRef="#br0">13072 6276,'0'-25,"25"25,0 0,-1 0,1 25,0-25,0 24,0-24,-25 25,25-25,-25 25,0 0,0 0,-25-1,0-24,0 25,0 0,0 0,1-25,-1 25,0-25,0 0,0 0,1 0,48 0,1-25,0 25,0 0,0 0,24 25,-24-25,0 0,25 0,-26 0,26 0,-25 24,24-24,-24 0</inkml:trace>
  <inkml:trace contextRef="#ctx0" brushRef="#br0">14089 6176,'25'0,"0"25,-25 0,24-25,-24 25,0 0,25-25,-25 24,0 1,0 0,-25 0,25 0,-24-25,24 24,-25 1,0-25,25 25,-25-25,0 0,25-25,25 25,0 0,-25-25,25 25,0 0,-1 0,1 25,0-25,0 25,-25 0,0 0,0-1,0 1,0 0,0 0,-25 0,0-1,25 1,-25 0,1 0,24-50</inkml:trace>
  <inkml:trace contextRef="#ctx0" brushRef="#br0">14808 6226,'0'25,"25"0,-25-1,0 1,-25 0,25 0,0 0,0-1,0 1,0 0,25 0,-25 0,25-25,0 24,0-24,-1 0,1 0,0 0,0 0,0 0,-1 0,1 0,0 0,0 0,0 0,-25-24,24 24,-48 0</inkml:trace>
  <inkml:trace contextRef="#ctx0" brushRef="#br0">15106 6226,'-25'25,"25"0,0-1,0 1,0 0,-25 25,25-1,0 1,-24-1,24 1,0 0,-25-1,25-24,0 25,-25-26,25 26,-25-25,0 0</inkml:trace>
  <inkml:trace contextRef="#ctx0" brushRef="#br0">12005 7293,'0'24,"25"26,-25-25,25 0,-25-1,25 26,-25-25,0 0,0-1,25 1,-25 0,0 0,-25 0,0-1,0-24,0 0,1 25,-1-50,-50-24,51 24,24-25</inkml:trace>
  <inkml:trace contextRef="#ctx0" brushRef="#br0">12055 7317,'25'0,"0"0,-1 0,26 0,-25 0,0 0,24 0,-24 0,25 0,-25 25,-1-25,26 0</inkml:trace>
  <inkml:trace contextRef="#ctx0" brushRef="#br0">13196 7094,'0'25,"-25"0,25 0,0 24,-25 1,25 24,-24-24,24-1,0 1,24 0,-24-26,0 1,25 0,-25 0,25-25,0 0,0 0,-25-25,25 0,-25 0,24 1,-24-1,25 0,-25 0,0 0,-25 1,1-1,-1 50,0-1,0-24,25 25,0 0</inkml:trace>
  <inkml:trace contextRef="#ctx0" brushRef="#br0">13915 7243,'25'0,"0"0,0 0,0 0,-1 0,1 0,0 0,0 25,0-25,-1 0,1 25,-25-1,0 1,0 0,0 0,0 0,-25 24,25-24,0 0,-24 0,-1 24,25-24,-25 0,25 0,-25-1,25 1,0 0,-25 0</inkml:trace>
  <inkml:trace contextRef="#ctx0" brushRef="#br0">14982 7441,'0'-24,"0"-1,-25 0,25 0,0 0,-25 1,25-1,-24 25,-1-25,0 25,0 0,0 0,25 25,-24 0,24-1,0 1,24 0,-24 0,25 0,-25-1,25 1,0 0,0 0,-25 0,24-1,1-24,-25 25,25 0,-25 0,0 0,-25-25,25 24,-25-24,1 0,-1 25,0-25,0-25,0 25,1 0,24-24,-25-1,25 0,0 0,0 0,0 1,25-26,-1 25,1 0,0 1,0-1,24-25,-24 25,0 1</inkml:trace>
  <inkml:trace contextRef="#ctx0" brushRef="#br0">15329 5482,'25'0,"0"25,-25-1,25 1,0 25,-1-25,-24 24,25 1,0-1,0 26,0-25,-25 24,24 0,1 1,-25-1,0 1,25-1,-25 25,25-24,-25 24,0-25,0 1,0-1,-25 25,25-24,-25-1,25 25,-25-24,1 24,-1-25,0 1,-25-1,26 1,-1-26,0 26,0-26,0 1,0-25,1-1,-1-24</inkml:trace>
  <inkml:trace contextRef="#ctx0" brushRef="#br0">16272 5482,'-25'0,"0"0,25 25,-25-1,25 26,-24-25,24 0,0-1,-25 26,25-25,-25 24,25 1,-25 0,25-1,-25 1,25 24,-24 1,24-1,-25 1,25-1,-25 0,25-24,0 24,0 26,0-51,0 26,0-1,0 1,0-1,0 0,0 1,25-1,-25 1,0-1,0 0,0-24,0 0,0 24,0-24,0-1,25 1,-25-1,0-24,24 25,-24-25</inkml:trace>
  <inkml:trace contextRef="#ctx0" brushRef="#br0">16694 5234,'0'25,"0"-1,0 1,0 0,0 25,0-26,0 26,-25 0,25-1,0-24,0 0,0 24,0-24,0 0,0 0,-25-25,25 25,0-1</inkml:trace>
  <inkml:trace contextRef="#ctx0" brushRef="#br0">16619 6350,'-25'0,"1"25,24 0,-25-25,25 24,0 1,0 0,0 0,0 24,0-24,0 0,25 0,-25 0,24-25,-24 24,25-24,0 0,-25-24,25 24,0-25,-1 0,-24-25,25 26,0-1,-25-25,0 25,0 1,0-1,0 0,0 0,0 0,-25 25,25-24,-25 24,1 0,-1 24,0 1,0 0,0 25,1-1,-1 1,25-1</inkml:trace>
  <inkml:trace contextRef="#ctx0" brushRef="#br0">16545 7069,'-25'0,"25"25,0 0,0 0,0 0,-25-1,25 1,0 25,0-25,0-1,25 1,-25 0,0 0,25-25,-25 25,25-25,-1-25,1 25,-25-25,25 25,-25-25,25 0,0 1,-25-26,0 25,0 0,24 1,-24-1,0 0,-24 0,24 0,0 1,0-1,-25 25,0 25,0-1,0 1,1 25,-1-1</inkml:trace>
  <inkml:trace contextRef="#ctx0" brushRef="#br0">16570 7937,'-25'0,"25"-24,-25 48,25 1,-25 0,25 0,0 0,-25 0,25-1,0 26,0-25,0 0,0-1,0 1,0 0,0 0,25-25,-25 25,25-25,-25 24,25-24,0 0,-1 0,1-24,-25-1,25 0,0 0,0 0,-25 1,24-26,-24 25,25-24,-25 24,0-25,0 25,0 0,0 1,-25-1,25 0,-24 0,-1 25,0 0,0 25,0-25,1 25,-1 0,-25-50,25 50</inkml:trace>
  <inkml:trace contextRef="#ctx0" brushRef="#br0">17587 5457,'0'-25,"-25"25,0 25,25 0,-25 0,25-1,-25 1,25 0,-25 0,25 0,0-1,-24 1,24 0,0 0,0 0,0-1,24 1,1 0,0 0,0-25,0 0,0 0,-1 0,1 0,0-25,0 25,0-25,-1 0,1 1,0-1,0 0,-25 0,0 0,25-24,-25 24,0 0,0 0,0 1,0-1,0-25,-25 50,25-25,-25 1,0-1,0 25,1 0,-1-25,0 50,0-25,0 25,1-1,-1 1,25 0,-25 0,25 0,-25-1,25 1</inkml:trace>
  <inkml:trace contextRef="#ctx0" brushRef="#br0">17512 6350,'0'-25,"0"0,25 1,0 24,0 0,-1 0,1 24,0-24,0 25,-25 0,25-25,-25 25,0 0,-25-1,25 1,-25 0,0 0,0 0,1-1,-1 1,-25 0,25-25,0 25,1 0,-1-25,0 0,0 0,0 0,25 24,-24-48,48 24,1 0,0 0,0 0,24 0,-24 0,0-25,0 25,25 0,-26 0,1 0,0 0,0 0,0 0,-1 0,-24-25</inkml:trace>
  <inkml:trace contextRef="#ctx0" brushRef="#br0">17562 7144,'-25'-25,"0"0,25 50,-25 0,25 0,-25-1,25 26,-24-25,24 0,0-1,24 1,-24 0,0 0,25 0,0-25,0 0,0 0,-25-25,25 25,-1-25,1 0,0 0,-25 1,25-1,-25 0,0 0,25 0,-25 1,0-1,-25 0,25 0,0 0,-25 25,25-24,-25 24,0 0,1 0,-1 24,25 1,-25 0,0 0,25 0,-25 24,25-24</inkml:trace>
  <inkml:trace contextRef="#ctx0" brushRef="#br0">17512 7863,'-25'-25,"25"50,-25-25,25 25,0 0,-24-1,24 26,0-25,-25 0,25 0,0 24,0-24,0 25,25-26,-25 1,0 0,24 0,1 0,0-25,0 0,0-25,0 0,-1 0,-24 0,25 1,-25-1,25 0,-25 0,0 0,25 1,-25-1,0 0,0 0,0 0,0-24,-25 24,25 0,-25 0,25 0,-25 25,25-24,-24 24,-1 0,0 0,0 24,0-24,0 25,1-25</inkml:trace>
  <inkml:trace contextRef="#ctx0" brushRef="#br0">18479 5482,'-24'-25,"-1"25,25 25,-25 0,25 24,0-24,-25 25,25-1,25-24,-25 25,0-26,25 1,-25 0,25 0,-1 0,1-25,0 0,-25-25,25 25,0-25,0 0,-1 0,1 1,-25-1,25 0,-25 0,25 0,-25 1,0-1,0 0,0 0,-25 0,25 1,0-1,-25 0,0 0,1 25,-1 0,0 0,0 0,0 25,25 0,-25 0,1 24,24-24</inkml:trace>
  <inkml:trace contextRef="#ctx0" brushRef="#br0">18455 6350,'-25'0,"25"25,-25-25,25 25,0-1,0 1,-25 25,25-25,0 24,0-24,0 0,25 0,-25-1,0 1,25-25,-25 25,25-25,-1 0,1-25,0 25,-25-25,25 1,0-1,0 0,-25 0,24-24,-24 24,25 0,-25 0,0 0,0 1,0-1,0 0,-25 25,25-25,0 0,-24 50,-1-25,0 25,0 0,0 24,0 1,1-25</inkml:trace>
  <inkml:trace contextRef="#ctx0" brushRef="#br0">18504 7119,'0'-25,"0"50,0 0,0 0,0-1,0 26,0-25,0 24,-25 1,25-25,0 24,-24-24,24 0,0 0,0 0,0-1,0 1</inkml:trace>
  <inkml:trace contextRef="#ctx0" brushRef="#br0">18355 8062,'0'24,"-24"-24,24 25,0 0,-25 0,25 0,0-1,0 1,-25 0,25 25,0-26,25 1,-25 0,25 0,-1-25,1 0,0 0,0 0,0 0,-1-25,-24 0,25 0,0 1,0-1,0-25,-25 25,25 1,-25-26,0 25,0 0,0 1,0-1,-25 0,25 0,-25 0,25 0,-25 25,0-24,0 24,1 24,-1-24,0 0,0 25,25 0,-25-25</inkml:trace>
  <inkml:trace contextRef="#ctx0" brushRef="#br0">19422 5407,'0'0,"0"-24,-25 24,0 0,1 0,-1 24,25 1,-25 0,25 25,-25-1,25 1,0-1,0 1,25-25,-25 24,25-24,0 0,-1-25,-24 25,25-25,0 0,0 0,0-25,-1 25,1-25,-25 0,25 1,0-1,-25 0,25 0,-25-24,25 24,-25 0,0 0,-25-24,25 24,0 0,-25 0,0 0,0 1,0 24,25 24,-24 1,-1 0,0 25,0-1,25 1,-25-1</inkml:trace>
  <inkml:trace contextRef="#ctx0" brushRef="#br0">19422 6325,'0'-25,"-25"25,25 25,-25-25,25 25,-24 0,24 24,-25-24,25 25,0-1,0-24,0 25,0-25,25-1,-25 1,24-25,1 25,0-25,0-25,0 25,-1-25,1 1,0-1,0-25,-25 25,25-24,-25 24,25 0,-25-24,0 24,0 0,0 0,-25 0,25 1,0-1,-25 25,25-25,-25 25,0 25,0-25,1 25,-1 24,0 1,0-1,25 1</inkml:trace>
  <inkml:trace contextRef="#ctx0" brushRef="#br0">19472 7119,'-25'0,"25"-25,-25 25,0 25,0 0,25 24,-24-24,24 25,0-1,-25-24,50 25,-25-25,0 24,24-24,1 0,0-25,0 0,0 0,-1-25,1 0,0 0,0 1,-25-1,25-25,-25 25,25-24,-25 24,0 0,0 0,-25-24,25 24,-25 25,25-25,-25 0,0 25,0 0,1 25,-1 0,0 0,0 24,0 1,1 24</inkml:trace>
  <inkml:trace contextRef="#ctx0" brushRef="#br0">19348 7888,'24'0,"-24"25,0-1,0 1,0 25,0-25,0 24,0 1,0 0,0-26,-24 26,24 0,0-26,0 1,0 0,0 0,0 0,0-50,0 0,0 0</inkml:trace>
  <inkml:trace contextRef="#ctx0" brushRef="#br0">19943 5234,'0'-25,"0"50,25 0,-25-1,25 1,-1 25,1 24,0-24,-25-1,25 26,0-26,-1 1,1 24,0 1,-25-1,25 1,0 24,-1-25,-24 26,25-1,-25-25,0 25,0-24,0 24,0-25,0 26,0-26,0 1,-25 24,25-25,-24 1,24 24,-25 0,25-25,-25 26,0-1,0-25,1 25,-1-24,-25-1,25 1,1-1,-26 1,25-1,0 0,-24-24,24 24,-25-24</inkml:trace>
  <inkml:trace contextRef="#ctx0" brushRef="#br0">9079 9327,'24'0,"1"0,0 0,0 0,24 0,-24 0,0 0,0 0,24 0,-24 0,0 0,0 0,0 0,-25-25,24 25,-48 25,-1-25</inkml:trace>
  <inkml:trace contextRef="#ctx0" brushRef="#br0">9029 9550,'-25'0,"50"0,0 0,0 0,-1 0,1 0,25 0,-25 0,24 0,-24 0,0 0,0 0,-1 0,1 0,0 0,0 0,0 0,-50 25</inkml:trace>
  <inkml:trace contextRef="#ctx0" brushRef="#br0">10269 8682,'0'-25,"-25"25,25-25,0 50,-24-25,24 25,-25-25,0 49,0-24,0 25,1 24,-1 0,0 1,0-1,25 1,-25-1,0 25,1-24,24 24,0-25,0 1,0 24,0-25,0 1,24-1,-24 1,25-1,0-24,0-1,0 1,0 0,-1-1,1 1,0-25,0-1,-25 26,25-25</inkml:trace>
  <inkml:trace contextRef="#ctx0" brushRef="#br0">10666 8508,'0'0,"0"-25,0 50,0 0,0 0,0-1,0 1,0 25,0-25,0 24,-25-24,25 25,0-26,0 1,0 0,0 0,0 0,0-1,-25-24</inkml:trace>
  <inkml:trace contextRef="#ctx0" brushRef="#br0">11534 8657,'-25'-25,"25"0,25 25,0 0,0 0,0 0,-1 0,1 0,-25 25,25-25,0 25,0 0,-25-1,0 1,-25 0,0 0,25 0,-25-1,0-24,25 25,-24 0,-1-25,0 25,0 0,0-25,1 24,-1-24,0 0,0 0,50 0,0 0,24 0,-24-24,0 24,0 0,0 0,-1-25,1 25,0 0,0 0,0 0,-50 0</inkml:trace>
  <inkml:trace contextRef="#ctx0" brushRef="#br0">12551 8483,'25'0,"0"25,0-25,-25 25,24-25,1 25,-25-1,25-24,-25 25,25 0,0 0,-25 0,0-1,-25 1,0 0,0-25,25 25,-25-25,1 25,-1-25,0 0,0 0,50-25,-25 0,0 0</inkml:trace>
  <inkml:trace contextRef="#ctx0" brushRef="#br0">12626 8558,'0'-25,"0"0,24 50,-24 0,0-1,25 1,-25 0,0 0,0 0,0 24,-25-24,25 0,0 24,0-24,0 0,0 0,0 0,0-1,0 1,25-25,-25-25,0 1,0-1,0 0,0 0,0 0,0-24,0 24,0-25,0 26,0-26,0 25,0 0,0 1,0 48,0 26,0-25,0 24,0 1,0 0,-25-26,25 26,0-25,0 0,0-1,0 1,0 0,0-50,25 0,-25 1,0-1,0 0,0-25,0 26,0-26,0 0,0 1,25 24,-25-25,0 26,0 48,0 26,0-25,0 24,-25 1,25 0,0-1,0 1,-25-1,25-24,0 0,0 0,0 0,25 0</inkml:trace>
  <inkml:trace contextRef="#ctx0" brushRef="#br0">13742 8657,'0'-25,"0"0,0 0,0 50,0 0,0 0,0 0,0 24,0-24,0 25,0-26,0 26,0 0,0-26,0 1,0 0,0 0,0 0,0 0,0-50,0 0</inkml:trace>
  <inkml:trace contextRef="#ctx0" brushRef="#br0">14511 8508,'0'0,"0"-25,25 50,-1 0,-24 0,25-1,0 1,0 25,-25-25,25 24,-1 1,1-1,0 1,0 0,0 24,-25-24,24-1,-24 26,25-26,-25 26,0-26,25 26,-25-26,0 26,0-26,0 26,-25-1,25-24,0 24,-25 1,25-1,-24 1,-1-1,25 0,-25 1,0-1,0 25,-24-24,24-1,0 1,0-1,1-24,-1-1,0 1,0 24,0-24,1-25,-1 24,0-24,0 0,0 0</inkml:trace>
  <inkml:trace contextRef="#ctx0" brushRef="#br0">10616 9351,'0'-24,"0"48,0 1,-24 0,24 25,0-26,0 1,0 0,0 0,0 0,0-1,0 1,-25 0,25 0,-25-25</inkml:trace>
  <inkml:trace contextRef="#ctx0" brushRef="#br0">11509 9327,'0'24,"0"1,0 0,-24 25,24-26,0 1,0 0,0 0,-25 0,25-1,0 1,0 0,0 0,25-25,-25 25,24-25,1 24,0-24,0 0,0 0,-1 0,1 0,0-24,0 24,0 0,-1 0,1-25,0 25,0 0,-50-25</inkml:trace>
  <inkml:trace contextRef="#ctx0" brushRef="#br0">11757 9376,'-24'0,"24"25,-25-25,25 25,0 0,0 24,-25-24,25 0,-25 0,25 24,0-24,0 25,-25-26,25 1,0 0,0 0,0 0,-24-25,24 24,0 1,-25-25</inkml:trace>
  <inkml:trace contextRef="#ctx0" brushRef="#br0">12576 9451,'0'0,"0"-25,25 25,0 0,-25 25,24-25,1 24,-25 1,25 0,0 0,-25 0,25-1,-25 1,0 0,-25 0,0 0,0-25,0 24,1-24,-1 25,0-25,0 0,0 0,1-25,24 1,24 24,1 0,0 0,0 0,0 24,-1-24,1 0,0 25,-25 0,25-25,-25 25,0 0,0-1,-25 1,0 0,0 0,25 0,-24-25,24 24,-25-24,0 25,0-25,0 0,25-25</inkml:trace>
  <inkml:trace contextRef="#ctx0" brushRef="#br0">13667 9500,'0'-25,"0"50,0 0,0 0,0 0,0-1,-24 26,24-25,0 0,0-1,0 1,24 0,1 0,0-25,0 25,0-25,-1 0,1-25,0 25,0 0,0 0,-1 0,1-25,0 25,0 0,0 0,-1 0,-48 0</inkml:trace>
  <inkml:trace contextRef="#ctx0" brushRef="#br0">13965 9451,'0'-25,"-25"50,25-1,0 1,0 0,-25-25,25 25,0 24,-24-24,24 0,-25 0,25 24,0-24,-25 0,25 0,0 24,0-24,-25 0,25 0,0 24,0-24,0 0,-25-25,25 25,0 0,0 0,0-1,0 1,-74-74</inkml:trace>
  <inkml:trace contextRef="#ctx0" brushRef="#br0">10542 10195,'-25'0,"25"25,0-1,-25-24,25 25,0 0,0 0,0 0,0-1,0 1,25 0,-25 0,0 0,25-1,-25 1,0 0,25 0,-25 0,0-1,0 1,0 0,-25 0,0-25,25 25,-25-25,1 24,-1-24,0 0,0 0,0 0,1 0,24-24,-25 24,25-25,0-25,0 1,25 24</inkml:trace>
  <inkml:trace contextRef="#ctx0" brushRef="#br0">10517 10319,'25'-25,"0"50,0-25,-1 0,1 0,0 0,0 0,0 0,-1 0,1 0,0 0,0 0,-50 25</inkml:trace>
  <inkml:trace contextRef="#ctx0" brushRef="#br0">11584 10170,'-25'0,"25"25,-25 0,25 24,-25-24,25 25,-24-26,24 26,0 0,0-26,-25 1,25 25,0-25,0 24,0-24,0 0,0 0,0-1,25-48,-25-1</inkml:trace>
  <inkml:trace contextRef="#ctx0" brushRef="#br0">11658 10319,'25'-25,"0"25,-25 25,25-25,-1 0,1 25,0-1,0-24,-25 25,25 0,-25 0,0 0,-25-1,25 1,-25 0,0 0,0-25,1 25,-1-1,0 1,0-25,0 25,1-25,48 0,1 0,0 0,0 0,0 0,-1 0,1 0,25-25,-25 25,-1 0,1 0,0 0,0 0,-50 0</inkml:trace>
  <inkml:trace contextRef="#ctx0" brushRef="#br0">12650 10344,'-24'0,"48"0,-24 24,25-24,0 25,0-25,0 0,-1 0,1 0,0 0,0 25,0-25,-1 0,-24 25,0 0,-24-1,24 1,-25 25,0-25,25 24,-25-24,0 25,25-26,-24 26,24-25,-25 0,25-1,0 1,0 0,0-50,25 0,-25 1</inkml:trace>
  <inkml:trace contextRef="#ctx0" brushRef="#br0">13791 10616,'0'0,"25"-24,-25-1,0 0,0 0,0 0,0 1,0-1,0 0,0 0,-25 25,1-25,-1 1,0 24,0 0,0 0,-24 0,49 24,-25 1,0-25,25 25,-25-25,25 25,25-25,-25 25,0-1,0 1,25 0,0 25,0-26,-1 1,1 0,0 0,0 0,0-1,-1 1,-24 0,0 0,0 0,0-1,0 1,-24-25,24 25,-25 0,0 0,0-1,0-24,1 0,-1 0,0 0,0 0,0-24,25-1,0 0,0 0,25 0,0-24,0 24,24 0,-24 0,0 1,0-1,24 0,-24 0,0 0,0 1,0 24,-1 0,-24-25,25 25</inkml:trace>
  <inkml:trace contextRef="#ctx0" brushRef="#br0">1439 11584,'24'0,"1"0,0 0,-25 25,25-25,0 24,-1 1,-24 0,-24-25,24 50,-25-26,25 1,-25 0,0 0,0 0,1-1,-1-24,0 25,0-25,50 0,-25-25,25 25,0 0,-1-24,1 24,0 0,0 0,0 0,-1 24,1 1,-25 0,0 0,0 0,0-1,0 1,-25 0,1 0,24 0,-25-1,0 1,0 0,0-25,25 25,-24-25,-1 25,0-50</inkml:trace>
  <inkml:trace contextRef="#ctx0" brushRef="#br0">1761 12179,'0'25,"25"0,-25-50</inkml:trace>
  <inkml:trace contextRef="#ctx0" brushRef="#br0">2406 11410,'25'0,"0"0,24 0,-24 0,25 0,-1 0,1 0,0 0,24-25,-24 25,-26 0,26-24,-25 24,24 0,-24 0,0 0,0 24,-50-24,0 25,0 0,-24 0,24-25,0 25</inkml:trace>
  <inkml:trace contextRef="#ctx0" brushRef="#br0">2604 11534,'-24'0,"24"25,0 0,0 0,0-1,0 26,0-25,0 0,0 24,0-24,0 0,0 0,-25-1,25 1,0 0,0 0,0-50,25 25,-25-25,0-24,0 24,24 0,1-25,-25 26,25-1,-25 0,25 25,-25-25,25 25,0 25,-25 0,0 0,0-1,0 26,0-25,0 0,-25-1,25 1,0 0,0 0,25-50,-25 0,24 0,-24 1,25-26,0 25,-25-24,25-1,-25 25,25-24,-1 24,-24 0,0 50,0 0,0 24,0 1,0-1,0 1,-24 24,24 1,0-26,0 26,0-26,-25 1,25 0,0-1,0 1,0-25,0 0,-25-25,0 0,0-25,1 25,24-25,-25-25,0 1,25 24,-25-50,25 26</inkml:trace>
  <inkml:trace contextRef="#ctx0" brushRef="#br0">3398 11336,'0'25,"25"-1,-25 1,25 0,-25 0,25-25,-1 0,-24-25</inkml:trace>
  <inkml:trace contextRef="#ctx0" brushRef="#br0">3597 11336,'0'25,"-25"-1,0 1,0 0,0 25,1-26,-1 1,0 25,-25-25,26-1,-1-24,0 25,0-25,50 0,-25-25,25 25,0-24,-1-1,1 25,0-25,0 25,0-25,-1 25,1 0,-25 25,-25 0,25 0,-24-1,24 26,-25-25,0 24,0-24,0 25,1-25,-1-1,25 1,25-25,-1-25,1 1,0-1,0 0,0 0,-1-24,1 24,25 0,-25 25,-1-25,1 0,-25 50,0 0,0 0,0 0,-25-1,25 1,-24 0,24 0,-25 0,25-1,0 1,-25 0,0-50,25 0,0 1,0-1,0 0,0-25,0 26,0-26,0 25,0 0,-25 1,25 48,0 1,0 25,0-25,0 24,-24 1,24 24,0-24,-25-1,25 1,0 0,0-1,-25-24,25 0,0 0,0 0,-25-25,0 0</inkml:trace>
  <inkml:trace contextRef="#ctx0" brushRef="#br0">3175 11782,'0'25,"25"-25,-25 25,25 0,-25-1,24 1,1 0,-25 25,25-26,-25 1,25 0,-25 0,-25 0,0-25</inkml:trace>
  <inkml:trace contextRef="#ctx0" brushRef="#br0">3051 12055,'0'25,"25"-25,-25 25,25-25,24 24,-24 1,25 0,-26-25,26 25,0 0,-1-25,1 25,-1-25,1 0,-25 0,24 0,-24 0,25-25</inkml:trace>
  <inkml:trace contextRef="#ctx0" brushRef="#br0">3969 11658,'-25'0,"25"25,0 0,0 0,-25-1,0 26,25-25,-24 24,24-24,-25 0,50-25,-1-25,1 0,0 25,0-24,0 24,24-25,-24 25,0 0,0 0,-1 0,1 0,0 0,-50-25,0 25,1-25,-1 0</inkml:trace>
  <inkml:trace contextRef="#ctx0" brushRef="#br0">4018 11509,'0'0,"0"-24,0 48,0 1,0 0,0 0,25 24,-25 26,-25-26,25 26,0-1,0 1,-24-1,24 0,0 1,0-1,0-24,0 0,0-1,0-74,0-24,24-1,-24 1,25-26,-25 1</inkml:trace>
  <inkml:trace contextRef="#ctx0" brushRef="#br0">4192 11658,'0'0,"0"-25,0 50,25 0,-25 0,0 0,25-1,-1 1,1 0,0-25,0 0,0 0,-1-25,1 25,0-25,25 1,-26 24,1-25,-25 0,25 25,-25-25,25 0,-50 25,25-24,-25 24,0-25,1 0,-1 25,25-25,-25 25,25-25,0 1,-25-1,25 50,0-1,0 1,0 25,0-1,0 1,0 0,-25-1,25 26,0-26,0 1,0-1,0-24,0 25,0-25,0-1,0 1,-24-25,-1-25,0 1,0-1,0 25,25-25,-24 0,-1 25,0 0,50 25,0-25,-1 0,1-25,25 25,-25 0,-1-25,1 25,0-24,0 24,0 0,-1 0,1 24,-50 1,25 0,-24 0,-1 0,0-1,0 1,0 0,1 0,-1 0,0-25,0 25,0-25,25 24,25-24,0 0,0-24,0 24,-1 0,1 0,0 0,25 0,-26 0,1 0,0 0,0 0,0 0,-1 0,1 24</inkml:trace>
  <inkml:trace contextRef="#ctx0" brushRef="#br0">4887 12254,'0'0,"0"24,24 1,-48-25,-1 0</inkml:trace>
  <inkml:trace contextRef="#ctx0" brushRef="#br0">7987 11782,'0'0,"0"25,0 0,0 0,0-1,-25-24,25 25,0 0,0 0,0 0,-25-25,25 24,0 1,0 0,0 0,0 24,0-24,0 25,-24-25,24 24,0-24,-25 0,25 25,0-26,0 1,-25 0,25 0,0 0,0-1,-25 1,50-50,0 25,0 0,-1 0,1 0,0 0,25 0,-25 0,-1 0,1 0,25 25,-25-25,-1 0,1 0,0 0,0 0,-25 25,-25-25,25-25,-25 25,0-25</inkml:trace>
  <inkml:trace contextRef="#ctx0" brushRef="#br0">7962 11931,'-25'0,"50"0,0 0,0 0,25 0,-26 0,1 0,0 0,0-25,0 25,-1 0,1 0,0 0,0 0,0 0,-50 0,0 25</inkml:trace>
  <inkml:trace contextRef="#ctx0" brushRef="#br0">7937 12154,'25'0,"0"0,0 0,0 0,0 0,24 0,-24 0,0 0,0 0,24 0,-24 0,0 0,0 0,-1 0</inkml:trace>
  <inkml:trace contextRef="#ctx0" brushRef="#br0">8582 11807,'-24'25,"-1"0,25-1,-25 1,25 25,-25-1,0 1,1 24,24 1,-25-25,25 24,0-24,0-1,0-24,0 25,25-26,-1 1,1 0,0-25,0 0,-25-25,25 0</inkml:trace>
  <inkml:trace contextRef="#ctx0" brushRef="#br0">8682 12254,'0'-25,"24"0,1 0,0 25,0-25,0 0,-1 25,-24 25,0 0,0 0,-24 0,24 24,0 1,-25 0,25-26,0 26,0-25,0 24,0-24,25 0,-1-25,1-25,0 0,-25 1,25-26,-25 25,25-24,-25-1,24 0,-24 1,0-1</inkml:trace>
  <inkml:trace contextRef="#ctx0" brushRef="#br0">8880 11906,'-25'0,"50"0,0 25,0-25,-1 25,1-25,-25 25,25-1</inkml:trace>
  <inkml:trace contextRef="#ctx0" brushRef="#br0">9128 12328,'0'25,"-25"0,25-1,0 1,0 0,0 0,-24 0,24-1,0 1</inkml:trace>
  <inkml:trace contextRef="#ctx0" brushRef="#br0">9426 12278,'0'-24,"25"-1,-1 0,1 25,-25-25,25 25,-25-25,25 25,-25 25,0 0,0 0,0 24,0-24,0 25,-25-1,25 1,0 24,0-24,0 0,-25-1,25 26,0-26,-25 1,25-1,0 1,-24-25,24 0,0-1,0 1,-25 0,0-25,0 0,0 0,1-25,-1 25,25-49,-25 24,0-25,25 1,-25-26</inkml:trace>
  <inkml:trace contextRef="#ctx0" brushRef="#br0">9525 11881,'0'0,"0"25,25-25,0 25,-1-25,1 0,0 25,0-25,-25 25</inkml:trace>
  <inkml:trace contextRef="#ctx0" brushRef="#br0">9847 11807,'0'25,"25"0,-25-1,25 1,-25 0,25 0,0 24,-25-24,24 25,1-1,-25 1,25 0,-25-25,0 24,0 1,0-1,-25 1,25 0,-25-1,1 1,-1-1,0 1,-25 0,26-26,-1 26</inkml:trace>
  <inkml:trace contextRef="#ctx0" brushRef="#br0">5928 11782,'0'-25,"-24"1,24 48,0 1,0 25,0-25,0 24,0-24,-25 25,25-1,-25 1,25 24,-25-24,25-25,-25 24,25-24,-25 0,25 0,0 0,-24-1,48-24,1 0,0 0,0 0,0 0,24 0,-24 0,25 0,-25 0,-1 0,26 0,-25 0,0 0,-1 0,1 0,-50 0,1-24,-1 24,25-25,-25 0,0 0</inkml:trace>
  <inkml:trace contextRef="#ctx0" brushRef="#br0">5904 11832,'0'25,"24"-25,-24 24,25-24,0 0,0 0,0 0,-1 0,1 0,0 0,0 0,0 0,-25-24</inkml:trace>
  <inkml:trace contextRef="#ctx0" brushRef="#br0">5854 12055,'25'0,"0"0,-1 0,1 0,0 0,0 0,0 0,24 0,-24-25,0 25,0 0,24 0,-24 25,0-25,0 0</inkml:trace>
  <inkml:trace contextRef="#ctx0" brushRef="#br0">6449 11683,'-25'0,"1"0,24 25,-25 0,0-1,0 26,25 0,-25 24,1-24,24 24,0 0,-25-24,25 25,0-26,0 1,0-25,25 24,-25-24,0 0,24-25,-24 25,25-25,0 0,0 0,-25-25,25 0</inkml:trace>
  <inkml:trace contextRef="#ctx0" brushRef="#br0">6424 12154,'25'-25,"0"25,0-24,0-1,-1 0,1 0,0 0,-25 50,0 0,-25 0,25 0,0 24,-25-24,25 25,0-25,0 24,0-24,0 0,0 0,0-1,25-24,0-24,0-1,-25 0,25 0,-25-24,0 24,0-25</inkml:trace>
  <inkml:trace contextRef="#ctx0" brushRef="#br0">6672 11782,'0'25,"0"0,25 0,0-25,-25 24</inkml:trace>
  <inkml:trace contextRef="#ctx0" brushRef="#br0">6821 12204,'0'25,"0"0,0-1,0 1,0 0,0 0,-25 0,1-1,-1 1</inkml:trace>
  <inkml:trace contextRef="#ctx0" brushRef="#br0">6945 12080,'25'-25,"0"25,0 0,-25-25,25 25,-1-25,-24 50,0 0,0 0,0 0,0-1,0 1,0 0,0 0,0 25,-24-1,24-24,0 25,0-1,0 1,0-25,0 24,0-24,-25 0,25 0,0-1,0 1,-25 0,0 0,0-25,1 0,-1 0,0-25,0 25,25-50,-25 1,0 24</inkml:trace>
  <inkml:trace contextRef="#ctx0" brushRef="#br0">7045 11807,'0'0,"24"0,-24 25,25-25,0 0,0 25</inkml:trace>
  <inkml:trace contextRef="#ctx0" brushRef="#br0">7268 11708,'25'25,"-25"-1,0 1,24-25,-24 25,25 0,0 24,-25-24,25 0,0 25,-25-1,24-24,-24 25,25-26,-25 26,0 0,0-25,0 24,0 1,-25-25,25 24,-24-24,24 25,-25-1,0-24,0 25,25-26,-25 1</inkml:trace>
  <inkml:trace contextRef="#ctx0" brushRef="#br0">10468 12154,'-25'0,"50"0,-1 0,1 0,0 0,0 0,0 0,-1 0,1 25,0-25,0 0,0 0,-1 0,1 0,0 0,0 0,-50 0,0 0,0 0</inkml:trace>
  <inkml:trace contextRef="#ctx0" brushRef="#br0">10443 12328,'0'25,"25"-25,-1 0,1 0,0 0,0 25,0-25,-1 0,1 0,0 0,0 0,0 0,-1 0,1 0,0 0,0 0,0 0,-1 0,1 0,-25 24,-25-24,1 0</inkml:trace>
  <inkml:trace contextRef="#ctx0" brushRef="#br0">11336 11931,'0'25,"0"0,0-1,-25 26,25 0,0-1,0 1,0 0,-25-1,25 1,0-1,0-24,-25 25,25-25,0-1,-24 1,48-50,1 25,25 0,-25 0,24 0,-24 0,25 0,-26 0,1 25,25-25,-25 0,-1 0,1 0,0 0,-50 0,0 0,1 0,-26-49,25 49</inkml:trace>
  <inkml:trace contextRef="#ctx0" brushRef="#br0">11336 11956,'0'0,"25"0,-1 0,1 0,0-25,0 25,0 0,-1 0,1 25,0-25,0 0,0 0,-1 0,1 0,-50 25,1-25</inkml:trace>
  <inkml:trace contextRef="#ctx0" brushRef="#br0">11361 12179,'-25'0,"0"25,50-25,0 0,-1 0,1 0,0 0,0 0,0 0,-1 0,26 0,-25 0,0 0,-1 0,1 25,0-25,0 0,-50 0,0-25,0 25</inkml:trace>
  <inkml:trace contextRef="#ctx0" brushRef="#br0">5457 12973,'25'0,"-25"25,25-25,-1 0,1 0,0 0,0 0,0-25,-1 25,1-25,0 25,0 25,0-25,-1 0,1 25,0-25,0 0,0 0,0 0,-1 0,-24-25,25 25,0-25,0 25,0 0,-1 0,1 0,0 25,0-25,0 0,-25 25,24-25,1 0,0 24,0-24,-25-24,25 24,-1 0,-24-25,25 25,0 0,0-25,0 25,-1 0,1 0,-25 25,25-25,0 25,0-25,-25 24,24-24,1 25,0-50,0 25,0-24,-1-1,1 25,0-25,0 25,0 0,-1 25,1-25,0 25,0-25,0 24,0-24,-1 0,1 0,0-24,0 24,0 0,-1-25,1 25,0 0,0 0,-25 25,25-25,-1 0,1 24,0-24,0 0,-75-49,50 24</inkml:trace>
  <inkml:trace contextRef="#ctx0" brushRef="#br0">15677 11981,'0'0,"0"-25,0 0,0 50,0 0,-25 24,25 1,-25-1,25 26,-25-1,25 1,-25-1,1 1,-1-1,25-24,-25-1,25 1,0-25,-25-1,25 1,0 0,0-50,25 0,0 1,0 24,-1 0,1-25,0 25,0 0,24 0,-24 0,25 0,-25 0,-1 0,1 0,25 0,-25 0,-1 0,-24 25,25-25,-50-25,1 25,-1-25,0 0,0-24</inkml:trace>
  <inkml:trace contextRef="#ctx0" brushRef="#br0">15602 12129,'25'0,"0"0,0 0,-1 0,26 0,-25 0,0 0,-1 0,1-24,0 24,0 0,0 0,-1 0,1 0,-25 24,-25-24</inkml:trace>
  <inkml:trace contextRef="#ctx0" brushRef="#br0">15577 12353,'25'25,"0"-25,0 0,24 0,-24 0,25 0,-25 0,-1 0,26 0,-25 0,0 0,-1 0,1 0,0 0</inkml:trace>
  <inkml:trace contextRef="#ctx0" brushRef="#br0">16197 12055,'-24'0,"-1"0,0 25,25 0,-25-1,25 26,-25 0,1 24,24-24,0 24,0-24,0-1,0 1,0 0,0-1,0-24,24 0,-24 0,0-1,25-24,-25 25,25-50,0 25,-25-24</inkml:trace>
  <inkml:trace contextRef="#ctx0" brushRef="#br0">16222 12477,'25'-25,"0"0,0 25,-1-25,-24 1,25 24,0-25,-25 50,0-1,0 1,-25 25,25-1,-25-24,25 25,0-1,0 1,-24-25,24 0,24-1,-24 1,25 0,0-25,-25-25,25 0,0 1,-25-1,25-25,-25 1,0-1,24 0</inkml:trace>
  <inkml:trace contextRef="#ctx0" brushRef="#br0">16421 12129,'0'25,"25"0,-1 0,1 0,-25 0,25-1</inkml:trace>
  <inkml:trace contextRef="#ctx0" brushRef="#br0">16594 12626,'-24'24,"24"1,0 0,0 0,0 0,0-1,-25 1,25 25,0-25,-25-1,25 1</inkml:trace>
  <inkml:trace contextRef="#ctx0" brushRef="#br0">16867 12601,'-25'-25,"50"0,0 25,-25-25,25 25,0-24,-1 24,-24 24,0 1,0 0,0 25,0-26,-24 26,24 0,0-1,-25 1,25-1,0 1,-25 24,25-24,0 0,-25-26,25 26,-25 0,25-25,-24-1,24 1,-25 0,0 0,0 0,0-25,25 24,-24-24,-1 0,0-24,0-1,0 0,25 0,-24-49,24 24,0-49</inkml:trace>
  <inkml:trace contextRef="#ctx0" brushRef="#br0">16842 12254,'25'24,"0"1,0-25,-25 25,25-25,-1 0,1 25,-50-50,50 25,0 0</inkml:trace>
  <inkml:trace contextRef="#ctx0" brushRef="#br0">17190 12204,'24'25,"-24"0,25-1,-25 26,25-25,-25 24,25-24,-25 25,0-1,25-24,-25 25,0-1,0 1,0-25,-25 24,25 1,-25-25,0 24,0 1,-24 0,24-1,-25 1,-24-1</inkml:trace>
  <inkml:trace contextRef="#ctx0" brushRef="#br0">17338 11807,'-24'0,"24"25,24-25,1 0,0 0,0 25,0-25,-1 0,1 0,0 0,0 0,0 0,0 0,-1 0,-48 0,24-25</inkml:trace>
  <inkml:trace contextRef="#ctx0" brushRef="#br0">17760 11534,'0'-25,"0"50,0 0,0 0,0 0,0-1,0 1,0 0,-25 0,25 24,0-24,0 0,0 25,0-26,0 26,-24 0,24-26,0 1,0 25,0-1,0-24,-25 0</inkml:trace>
  <inkml:trace contextRef="#ctx0" brushRef="#br0">18083 12427,'24'0,"1"0,0 0,0 0,24-25,-24 25,0 0,0 0,24 0,-24 0,0 0,0 0,0 0,-1 0,-48 0,-1 0,0 25,0-25,0 0</inkml:trace>
  <inkml:trace contextRef="#ctx0" brushRef="#br0">18083 12601,'24'0,"1"0,25 0,-25 0,-1 0,26 0,-25 0,0 0,24 0,-24 0,25-25,-26 25,1 0,0 0,0 0,-25 25,-25-25</inkml:trace>
  <inkml:trace contextRef="#ctx0" brushRef="#br0">18951 12179,'0'25,"0"0,0 0,0 24,0 1,0-1,-25 1,25 24,-25-24,25 0,-25 24,25-24,0-1,-24-24,24 0,0 0,0-1,0-48,24 24,1 0,0-25,0 25,0 0,24 0,-24 0,25 0,-26 0,26 0,-25 0,0 0,-1 0,1 0,0 0,0 0,-25-25,-25 25,0-25,0 25,1-49</inkml:trace>
  <inkml:trace contextRef="#ctx0" brushRef="#br0">18951 12254,'25'24,"-1"-24,1 0,0 0,0 0,0 0,-1 0,1 0,0 0,25 0,-26 0,1 0,0 25,-50-25,0 0</inkml:trace>
  <inkml:trace contextRef="#ctx0" brushRef="#br0">18926 12477,'25'0,"0"0,-1 0,1 25,0-25,0 0,0 0,24 0,-24 0,0 0,0 0,-25 24,24-24,1 0,0 0</inkml:trace>
  <inkml:trace contextRef="#ctx0" brushRef="#br0">19521 12229,'-25'0,"1"25,-1-1,25 26,-25-25,25 24,-25 1,25 0,-25 24,25-24,0-1,0 1,0-1,0-24,0 25,25-25,0-1,-25 1,25-25,-50-25,50 1</inkml:trace>
  <inkml:trace contextRef="#ctx0" brushRef="#br0">19670 12576,'-25'0,"50"0,-25-25,25 25,0-25,0 25,-1-24,-24-1,25 25,0 0,-25-25,0 50,0 0,0-1,-25 26,25 0,-25-26,1 26,24 0,0-1,0-24,-25 0,50 0,-25-1,24 1,-24-50,25 1,0-1,0 0,-25-25,25 26,-1-26,1 0,-25-24,25 24</inkml:trace>
  <inkml:trace contextRef="#ctx0" brushRef="#br0">19918 12129,'-25'0,"25"25,25 0,0 0,-25 0,25 0,-25-1,25-24,-25 25,0 0,24-25</inkml:trace>
  <inkml:trace contextRef="#ctx0" brushRef="#br0">20117 12576,'0'25,"0"0,0-1,0 1,0 0,-25 0,25 0,0-1,0 26,-25-25,0 0,25-1,-25 1</inkml:trace>
  <inkml:trace contextRef="#ctx0" brushRef="#br0">20315 12626,'0'-25,"25"0,0 25,-25-25,24 0,1 25,-25-24,25 24,-25-25,25 25,-25 25,0-1,0 1,0 25,0-25,0 24,0 1,-25-1,25 1,0 0,0-1,-25 1,25-1,0 1,-25 0,25-1,0-24,0 25,-24-25,24-1,-25 1,0 0,0-25,0-25,1 25,24-25,-25 1,0-1,0-25,0 0,25 1,-24-1</inkml:trace>
  <inkml:trace contextRef="#ctx0" brushRef="#br0">20414 12179,'25'0,"0"25,0-25,-25 25,24-25,1 25,-50-50,50 25</inkml:trace>
  <inkml:trace contextRef="#ctx0" brushRef="#br0">20762 12179,'24'25,"-24"0,25-25,-25 49,25-24,0 0,-25 25,25-1,-25 1,24-25,-24 24,25 1,-25-1,0 1,0 0,-25-1,25 1,-24-25,-1 24,0 1,0-25,0 24,-24-24,-1 25,0-26</inkml:trace>
  <inkml:trace contextRef="#ctx0" brushRef="#br0">7962 13717,'0'-25,"0"50,0 0,0 0,-25-1,25 26,0 0,0 24,0-24,-24-1,24 26,0-26,-25 1,25-1,0 1,-25-25,25 0,0 0,-25-25,50-25,-25 0,25 25,-25-25,25 25,-1 0,1 0,25 0,-25 0,24 0,-24 0,25 0,-25 25,24-25,-24 0,0 0,0 0,-1 0,1 0,-25 25,0-50,-25 25,1-25,-1 25,0-25,0-24</inkml:trace>
  <inkml:trace contextRef="#ctx0" brushRef="#br0">7888 13791,'25'0,"-1"-24,1 24,0 24,0-24,0 0,0 0,24 25,-24-25,0 0,0 0,-1 0,1 0,0 0,-50 0</inkml:trace>
  <inkml:trace contextRef="#ctx0" brushRef="#br0">7863 14039,'25'0,"0"0,-1 0,1 0,0 0,0 0,25 0,-26 0,1 0,25 0,-25 25,-1-25,26 0,-25 0,0 0,-1 0</inkml:trace>
  <inkml:trace contextRef="#ctx0" brushRef="#br0">8632 13618,'-25'0,"25"25,-25-1,1 26,-1 0,25-1,-25 26,0-1,0 0,25 1,-24-26,24 26,24-26,-24 1,0 0,25-1,-25-24,25 0,0-25,24 25,-24-25,-50-50,75 25,-25 1</inkml:trace>
  <inkml:trace contextRef="#ctx0" brushRef="#br0">8756 14139,'25'-25,"-25"0,25 25,-1-25,1 0,0 1,0-1,0 25,-1-25,1 25,-50 25,25 0,0-1,0 1,-24 25,24-1,-25 1,25 0,0-1,0-24,0 25,0-25,0-1,0 1,25-25,-1 0,1-25,-25 1,25-1,-25-25,25 25,-25-49,0 24</inkml:trace>
  <inkml:trace contextRef="#ctx0" brushRef="#br0">8979 13667,'0'25,"25"-25,0 25,0-25,-25 25,25-25,-1 25,1-1</inkml:trace>
  <inkml:trace contextRef="#ctx0" brushRef="#br0">9401 13742,'-25'0,"25"25,-25-25,25 24,-24 1,-1 0,25 25,-25-1,0 26,25-26,-25 1,25-1,0 1,0 0,0-1,0 1,25-25,0 0,-25-1,25-24,0 25,-1-25,26-25,-25 25</inkml:trace>
  <inkml:trace contextRef="#ctx0" brushRef="#br0">9674 13717,'0'-25,"-25"50,25 0,0 24,0 1,0 0,-25 24,25 0,0-24,-25 24,25 1,0-26,0 1,0-25,0 0,0-50,0 0,0 0,0-24,0-1,25 0,-25 26,0-26,25 25,-25 0,25-24,0 49,-25-25,24 25,1 0,-25 25,25-25,0 25,-25-1,0 1,0 0,-25-25,25 25,0 0,-25-25,25 24,-25 1,1 0,-1-25,0 0,0 25,0-25,50 0,-25 25,25-25,0 0,0 24,-1-24,1 0,0 0,0 0,0 0,-1 0,1 0,0 0,-25-24,25-1</inkml:trace>
  <inkml:trace contextRef="#ctx0" brushRef="#br0">9897 13717,'25'25,"-25"0,25-25,-25 24,24 1,-24 0,0 25,25-26,-25 26,0 0,0-1,25-24,-25 25,0-1,-25-24,25 25,0-26,-25 26,25-25,-24 25,-1-26,0 1,0 0</inkml:trace>
  <inkml:trace contextRef="#ctx0" brushRef="#br0">10071 13469,'25'25,"-1"0,1-1,0 26,-25-25,25 24,0 1,-1 0,1-1,0 1,0-1,-25 1,25 0,-25-1,0 1,0-1,0 1,-25 0,25-1,-25 1,0 0,0 24,1-24,-26-1,25 1,-24-1</inkml:trace>
  <inkml:trace contextRef="#ctx0" brushRef="#br0">5779 13692,'-24'-25,"24"1,0 48,-25 1,25 0,0 0,0 24,0 1,-25-25,25 24,0 1,-25 0,0-1,25 1,-24-1,24 1,-25-25,25 24,0-24,-25 0,25 0,-25 0,50-25,-25-25,25 25,24 0,-24 0,25 0,-25 0,-1 0,26 0,-25 0,25 0,-26 0,1 0,0 0,0 0,0 0,-1 25,-48-50,-1 25,25-25,-25 0,0 0,0-24</inkml:trace>
  <inkml:trace contextRef="#ctx0" brushRef="#br0">5730 13742,'25'0,"-1"0,1 0,0 0,0 0,0 0,0 0,-1 0,1 0,0 0,0 0</inkml:trace>
  <inkml:trace contextRef="#ctx0" brushRef="#br0">5631 13965,'24'25,"1"-25,0 0,25 0,-26 0,1 0,25 0,-25 0,24 0,-24 0,0 0,0 25,24-50,-24 25</inkml:trace>
  <inkml:trace contextRef="#ctx0" brushRef="#br0">6449 13593,'0'0,"0"-25,-25 25,1 25,-1-25,25 25,-25 0,0 24,0 1,1-1,24 1,-25 24,25 1,0-26,-25 26,25-26,0 26,0-26,0-24,0 25,0-25,25 0,-25-1,25 1,-1-50</inkml:trace>
  <inkml:trace contextRef="#ctx0" brushRef="#br0">6400 13990,'24'-25,"1"0,0 0,0 1,0-1,-1 25,-24 25,0-1,0 1,-24 25,24-1,-25 1,25 0,-25-1,25 1,0-25,0-1,0 1,0 0,0 0,25-25,0 0,-1 0,-24-25,25-25,-25 26,25-1,-25-25,25 1,-25-1</inkml:trace>
  <inkml:trace contextRef="#ctx0" brushRef="#br0">6598 13667,'25'25,"0"0,-1-25,-24 25,25-25</inkml:trace>
  <inkml:trace contextRef="#ctx0" brushRef="#br0">6772 13717,'0'0,"-25"25,25 0,-25-1,25 1,-25 25,25-25,0 24,0 1,-25-1,25-24,0 25,0-1,25-24,-25 25,0-25,25-1,0 1,0-25</inkml:trace>
  <inkml:trace contextRef="#ctx0" brushRef="#br0">6945 13717,'-24'-25,"24"50,-25 0,25 24,0 1,0 0,-25-1,25 26,0-26,-25 26,25-26,0 1,-25-1,25 1,0-25,0 0,25-50,-25 0,0-25,0 1,0 24,25-25,-25 1,0-1,25 25,-25 1,25-1,-25 0,24 25,-24-25,25 25,0 0,0 25,-25 0,25-25,-25 25,-25-25,25 24,0 1,-25-25,25 25,-25 0,0 0,1-1,-1-24,0 25,0-25,50 0,-25 25,25-25,0 0,-1 0,1 0,0 0,0 0,0 0,-1-25,1 25,-25-25,25 25</inkml:trace>
  <inkml:trace contextRef="#ctx0" brushRef="#br0">7094 13767,'25'24,"0"1,-25 0,0 0,25 0,-25 24,24-24,-24 25,25-26,-25 26,0 0,0-26,0 26,0-25,-25 24,25-24,-24 25,-1-25,0 24,-25-24,26 0</inkml:trace>
  <inkml:trace contextRef="#ctx0" brushRef="#br0">7293 13543,'0'25,"24"0,1 0,-25 0,25 24,0 1,0-1,-1-24,1 25,-25-1,25 1,-25 0,0-1,0 1,0 24,0-24,-25 24,25-24,-25 0,1 24,-26 0,25 1,-24-26</inkml:trace>
  <inkml:trace contextRef="#ctx0" brushRef="#br0">6821 13742,'0'-25,"-25"25,25 25,25-25,0 0,0 0,0 0,0 0,-1 0,1 0,0 0,0 0,0 0,-1 0,1 0,-50 0,1-25</inkml:trace>
  <inkml:trace contextRef="#ctx0" brushRef="#br0">6995 13246,'0'25,"0"-1,0 1,0 0,0 25,0-26,0 1,-25 0,25 0,0 0,0-1,0 1,0 0,0 0,0 0,0-1</inkml:trace>
  <inkml:trace contextRef="#ctx0" brushRef="#br0">10815 13791,'25'25,"-1"-25,1 0,0 0,0 25,0-25,-1 0,1 0,0 0,0 0,0 0,-1 0,-24-25,-24 25</inkml:trace>
  <inkml:trace contextRef="#ctx0" brushRef="#br0">10790 13940,'25'0,"0"0,-1 0,1 0,0 0,0 0,24 0,-24 0,0 0,0 25,0-25,-1 0,1 0,0 0,0 0,0 25,0-25</inkml:trace>
  <inkml:trace contextRef="#ctx0" brushRef="#br0">11485 13692,'-25'25,"25"25,0-26,0 51,0-26,0 26,-25-26,25 26,0-26,-25 1,25 0,-25-1,25 1,0-25,-24-25,24 25,0-50,24 25,1 0,0 0,0 0,24 0,-24 0,25 0,-25 0,-1 0,26 0,-25 0,24 0,-24 0,0 0,0 0,-50 0,-25-25,50 0,-24 0</inkml:trace>
  <inkml:trace contextRef="#ctx0" brushRef="#br0">11485 13742,'0'-25,"24"25,26 0,-25 0,0 0,-1 0,1 0,0 0,0 0,24 0,-24 0,0 0,0 0,-50 25,0-25</inkml:trace>
  <inkml:trace contextRef="#ctx0" brushRef="#br0">11485 13990,'24'25,"1"-25,0 0,0 0,0 0,24 0,1 0,-25 0,24 0,-24-25,0 25,0 0,-1 0,1 0,-25 25,25-25,-50 0</inkml:trace>
  <inkml:trace contextRef="#ctx0" brushRef="#br0">5978 15081,'-25'-25,"25"50,0 0,0 0,0 24,-25 1,25 0,-24 24,24-24,-25-1,0 26,25-26,-25-24,25 25,-25-25,25-1,0 1,-25-25,50-25,0 25,-25-24,50 24,-25 0,-1-25,1 25,25 0,-25 25,24-25,-24 0,0 0,0 0,24 0,-24 0,0 24,-50-48,0 24,25-25,-25 0,1 0</inkml:trace>
  <inkml:trace contextRef="#ctx0" brushRef="#br0">5928 15131,'25'25,"0"-25,0 0,0 0,-1 0,1 0,25 0,-25 0,-1 0,1 0,0 0,-25 24</inkml:trace>
  <inkml:trace contextRef="#ctx0" brushRef="#br0">5928 15354,'25'0,"0"0,0 0,24 0,-24 0,0 0,25 0,-26 0,26 0,-25 0,0 0,-1 0</inkml:trace>
  <inkml:trace contextRef="#ctx0" brushRef="#br0">6499 15056,'0'0,"-25"0,25 25,-25-25,0 25,25 0,-24 0,-1 24,25-24,-25 49,25-24,-25 25,25-1,25-24,-25-1,0 1,25-1,-25-24,25 0,-1 0,1-25,0 0,0-25</inkml:trace>
  <inkml:trace contextRef="#ctx0" brushRef="#br0">6623 15329,'-25'0,"50"0,0-25,-1 25,-24-24,25 24,0-25,0 25,-25 25,0-1,0 1,-25 25,25 0,-25-26,25 26,0 0,0-26,0 1,0 0,0 0,0 0,25-25,0-25,0 0,-25 0,24 0,-24-24,0 24,25-25</inkml:trace>
  <inkml:trace contextRef="#ctx0" brushRef="#br0">6747 15007,'25'25,"-1"-1,1 1,0 0,-25 0,0-50</inkml:trace>
  <inkml:trace contextRef="#ctx0" brushRef="#br0">7045 15056,'-25'0,"0"25,25 0,-25 0,25 24,-25 1,25 0,-24-1,24 1,0 0,24-1,-24 1,0-1,25-24,-25 25,25-25,0-1,0 1,-1-25,1-25</inkml:trace>
  <inkml:trace contextRef="#ctx0" brushRef="#br0">7243 15081,'0'-25,"-25"50,25 0,0 0,0 24,0 1,0 0,-25 24,25-24,0 24,0-24,0-1,0-24,0 0,0 0,0 0,0-50,0 0,0-25,25 26,-25-26,0 25,0 0,25-24,0 24,0 0,-25 0,24 0,1 25,0 0,0 25,0-25,-25 25,0 0,0 0,-25 0,25-1,-25-24,0 25,0 0,1-25,-1 0,0 0,50 25,0-25,-1 25,1-25,0 24,0-24,0 0,-1 0,1 0,0 0,0-24,-25-1,25 0,-25 0</inkml:trace>
  <inkml:trace contextRef="#ctx0" brushRef="#br0">7541 15081,'24'25,"-24"0,25 0,-25-1,25 1,-25 25,25-25,0-1,-25 26,24-25,-24 25,25-26,-25 1,0 25,0-25,0-1,0 1,-25 0,25 0,-24-25,-1 25,0-1,0-24</inkml:trace>
  <inkml:trace contextRef="#ctx0" brushRef="#br0">7714 14858,'25'0,"-25"25,25-25,-25 25,25-1,-25 1,24 25,1-25,0 24,0 1,0-1,-1 1,-24 0,25-1,0 1,-25 0,0-1,0 1,0 24,-25-24,0 24,1 1,-26-1,0-24,1-1</inkml:trace>
  <inkml:trace contextRef="#ctx0" brushRef="#br0">8483 15007,'0'25,"0"-1,0 1,0 25,0-1,-25 26,25-1,-24 1,-1-1,25 1,-25-1,25-24,-25 24,25-49,-25 24,25-24,0-50,25 25,-25-24,25 24,0-25,0 25,-1 0,26 0,-25 0,24 0,1 0,-25 0,24 0,1 0,-25 25,0-25,-1 0,-24-25,25 25,-50 0,25-25,-24 0,24 0,-25-24</inkml:trace>
  <inkml:trace contextRef="#ctx0" brushRef="#br0">8558 15131,'24'0,"1"0,0 0,25 25,-26-25,1 0,0 24,0-24,0 0,-1 0</inkml:trace>
  <inkml:trace contextRef="#ctx0" brushRef="#br0">8458 15354,'25'0,"25"0,-25 0,24 0,-24 0,25-25,-1 25,-24 0,25 0,-26 0,26 0,-25 0,0 0</inkml:trace>
  <inkml:trace contextRef="#ctx0" brushRef="#br0">9103 14982,'-24'0,"-1"0,25 25,-25 0,25-1,-25 1,0 25,0 24,25 1,-24-1,24 1,-25-1,25-24,0 24,0-24,25-1,-25-24,24 25,1-26,25-48</inkml:trace>
  <inkml:trace contextRef="#ctx0" brushRef="#br0">9153 15379,'0'-25,"25"25,0-25,-1 0,1 25,-25-24,25 24,0 0,-25 24,0 1,0 0,-25 25,25-25,-25 24,25 1,-25-1,25 1,0-25,0 0,0-1,25 1,0-50,0 1,0-1,-25-25,24 25,-24-24,25 24</inkml:trace>
  <inkml:trace contextRef="#ctx0" brushRef="#br0">9327 15032,'24'24,"-24"1,25-25,0 0,-25 25,25-25,-25 25,25-25</inkml:trace>
  <inkml:trace contextRef="#ctx0" brushRef="#br0">9599 15081,'-24'0,"24"25,0 0,0 0,-25-1,25 26,-25 24,0-24,25 25,0-26,0 26,0-26,0 1,0-25,0 24,0-24,25 0,0 0,0-25,-25-25,-25-50,25 51</inkml:trace>
  <inkml:trace contextRef="#ctx0" brushRef="#br0">9723 15280,'25'24,"0"-24,0 0,0 0,-1 0,26 0,-25 0,0 0,-1 0,1 0,0 0,-25 25</inkml:trace>
  <inkml:trace contextRef="#ctx0" brushRef="#br0">9847 15354,'-24'25,"24"0,0 0,0 24,0 1,-25-1,25 1,-25 0,25-1,0-24,0 25,-25-26,25 1,0-50,25 25,-25-24,0-26,0 25,25-24,-25 24,25-25,-1 25,-24 1,25-1,0 0,0 25,0 0,-1 25,-24 0,0-1,0 1,0 0,-24 0,-1 0,0-1,25 1,-25-25,0 25,1-25,-1 0,0 0,0-25,50 25,0 0,0 0,-1 0,1 25,0-25,0 0,0 0,-1 0,26 0,-25 0,0 0,0 0,-1-25,-48-24,24 24,0 0</inkml:trace>
  <inkml:trace contextRef="#ctx0" brushRef="#br0">9897 14858,'-25'25,"50"-25,-25 25,0-1,0 1,0 0,25 0,-25 0,0 24,0-24,0 0,0 0,-25-50,25 50,0-1</inkml:trace>
  <inkml:trace contextRef="#ctx0" brushRef="#br0">10170 15156,'0'24,"25"1,-25 0,0 0,0 0,0 24,0-24,0 0,0 25,25-1,-50-24,25 25,0-26,0 26,-25-25,25 0,-25-25</inkml:trace>
  <inkml:trace contextRef="#ctx0" brushRef="#br0">10319 14883,'0'25,"25"-1,-25 1,24-25,1 50,0-25,0 24,0 1,-25-1,24 1,1 0,-25-1,25 1,-25 0,0-1,0 1,0-1,0 1,-25 24,0-24,1 24,-1-24,-25 0,1-1,-1 1,0-1</inkml:trace>
  <inkml:trace contextRef="#ctx0" brushRef="#br0">10840 15354,'24'0,"1"0,0 0,0 0,0 0,-1 0,1 0,0 0,0 0,0 0,-1 0,1 0,0 0,-50 0,0 0,1 25</inkml:trace>
  <inkml:trace contextRef="#ctx0" brushRef="#br0">10815 15553,'25'0,"-1"0,1 0,0 0,0 0,0 0,-1 0,1 0,25 0,-25 0,-1 0,1 0,0 0,0 0,0 24</inkml:trace>
  <inkml:trace contextRef="#ctx0" brushRef="#br0">11609 15156,'-25'0,"25"24,0 1,0 25,-25-1,25 1,0 25,-25-26,25 1,-25 24,25-24,0-1,-24-24,24 25,0-25,0-1,-25 1,25-50,25 25,-1 0,1-24,0 24,0 0,0 0,-1 0,1 0,25 0,-25 0,-1 0,1 0,0 0,0 0,0 0,-1 0,1 0,-50 0,25-25,-24 25,-1-25</inkml:trace>
  <inkml:trace contextRef="#ctx0" brushRef="#br0">11559 15230,'0'-25,"25"25,0 0,-1 0,1 0,0 0,0 0,0 25,-1-25,1 0,0 0,0-25,0 25,-1 0,1 0,0 0,-50 0,0 0</inkml:trace>
  <inkml:trace contextRef="#ctx0" brushRef="#br0">11559 15503,'25'0,"0"0,-1 0,26 0,-25-25,24 25,-24 0,25 25,-25-25,-1 0,1 0,0 0,0 0</inkml:trace>
  <inkml:trace contextRef="#ctx0" brushRef="#br0">15701 14163,'0'-24,"0"48,0 1,0 25,0-1,-24 26,24-25,-25-1,25 26,-25-26,25 26,-25-51,25 26,0-25,0 0,-25-1,25 1,0-50,25 25,0 0,0-24,0 24,24 0,-24 0,25 0,-26 0,1 0,0 0,0 0,0 0,-1 0,1 0,0 0,-50 0,0 0,1-25,-1 25,0-25</inkml:trace>
  <inkml:trace contextRef="#ctx0" brushRef="#br0">15627 14213,'25'-25,"0"25,-1 0,1 0,0 0,0 0,0 0,-1 0,1 0,25 0,-25 0,-1 0,1 0,-74-25,24 25</inkml:trace>
  <inkml:trace contextRef="#ctx0" brushRef="#br0">15602 14436,'25'0,"0"0,0 0,-1 0,26 0,-25 0,24 25,-24-25,25 0,-25 0,24 0,-24 0,0-25,0 25</inkml:trace>
  <inkml:trace contextRef="#ctx0" brushRef="#br0">16272 14039,'-25'0,"0"25,0 0,25 0,-24 24,-1 1,0 0,0 24,25-24,0 24,-25 1,25-1,0 0,25-24,-25 0,25-26,-25 26,25-50,0 25,-1-25,1 0</inkml:trace>
  <inkml:trace contextRef="#ctx0" brushRef="#br0">16396 14461,'0'-25,"25"25,0-24,-1-1,1 25,-25-25,25 0,0 0,-25 50,0 0,-25 0,25 24,-25 1,25 0,0-1,0 1,0-25,0 24,0-24,0 0,0 0,25-25,0 0,0-25,-25 0,24 0,-24 0,25-24,-25 24,0-25</inkml:trace>
  <inkml:trace contextRef="#ctx0" brushRef="#br0">16570 14089,'24'0,"-24"25,25-25,0 25,0-1,0 1,-1-25</inkml:trace>
  <inkml:trace contextRef="#ctx0" brushRef="#br0">16842 14163,'-24'0,"24"25,0 0,-25 25,0-1,25 1,-25 0,25 24,0-24,0 24,0-24,0-1,0-24,25 0,0 0,-25-1,25-24,-1 25,1-50,0 25,0-24</inkml:trace>
  <inkml:trace contextRef="#ctx0" brushRef="#br0">16991 14163,'0'25,"0"0,0 25,0-1,0 1,0 0,-25-1,25 26,0-26,0 26,0-26,0-24,-24 0,24 0,24-1,-24-48,0-1,0 0,0 0,0-24,0 24,25-25,-25 1,25 24,0 0,-25-25,25 50,-1-24,1 24,0 0,0 24,-25 1,0 0,-25 0,25 0,-25-25,25 24,-25-24,1 25,-1 0,0-25,0 25,0-25,25 25,-24-25,48 0,-24 24,25-24,-25 25,25-25,0 25,0-25,-1 0,1 0,0 0,0 0,0-25,-1 25,-48-74,48 49</inkml:trace>
  <inkml:trace contextRef="#ctx0" brushRef="#br0">17239 14213,'25'-25,"0"50,-25 0,25-25,-1 25,-24 24,25-24,0 0,-25 25,25-26,-25 26,25-25,-25 24,0-24,0 25,0-25,-25 24,25-24,-25 25,-25-26,26 26,-1-25,0 0,0-1</inkml:trace>
  <inkml:trace contextRef="#ctx0" brushRef="#br0">17487 13965,'25'25,"0"0,0-1,0 26,-1-25,26 24,-25 26,0-26,-1 26,1-25,0-1,-25 26,0-26,0 26,0-26,0 1,-25-1,0 26,1-26,-1 26,-25-26,25 1</inkml:trace>
  <inkml:trace contextRef="#ctx0" brushRef="#br0">17785 13643,'-25'0,"0"24,50-24,0 0,0 0,0 0,-1 0,26 0,-25 0,0 0,-1-24,1 24,0 0,0 0,0 0,-75-25,25 25</inkml:trace>
  <inkml:trace contextRef="#ctx0" brushRef="#br0">18132 13370,'0'25,"0"-1,0 1,0 0,25 0,-50 24,25-24,0 25,0-25,0 24,0 1,-25-1,25-24,0 25,0-1,0-24,0 25,-24-1</inkml:trace>
  <inkml:trace contextRef="#ctx0" brushRef="#br0">18579 14287,'0'0,"25"0,-1 0,1 0,0 0,0-24,24 24,-24 0,25 0,-25 0,-1 0,1 0,0-25,0 25,0 0,-1 0,-48 0,-51-50,50 50,-24 25</inkml:trace>
  <inkml:trace contextRef="#ctx0" brushRef="#br0">18554 14461,'25'0,"0"0,-1 0,1 0,0 0,0 0,24 0,1 0,-25 0,24 0,-24-25,0 25,25 0,-26 0,1 0,-25 25,25-25,-50-25</inkml:trace>
  <inkml:trace contextRef="#ctx0" brushRef="#br0">19645 14039,'0'25,"0"0,-24 0,24 24,0 1,-25 24,0 1,25-1,-25 1,25-1,-25-24,0 24,25-49,0 25,0-26,-24 1,48-25,-24-25,25 1,0 24,0-25,0 25,0 0,24 0,-24 0,25 25,-26-25,26 0,-25 0,0 0,-1 24,1-24,0 0,-50-24,25-1,-25 25</inkml:trace>
  <inkml:trace contextRef="#ctx0" brushRef="#br0">19621 14188,'0'-25,"24"1,1 24,0 0,0 0,0 0,24 0,-24 0,0 0,0 0,-1 24,1-24,0 0,-50 25,0 0</inkml:trace>
  <inkml:trace contextRef="#ctx0" brushRef="#br0">19521 14387,'0'25,"25"-25,0 0,25 0,-26 0,26 0,0 0,-1 0,-24 0,25 0,-1 24,-24-48,25 24,-26 0,1-25</inkml:trace>
  <inkml:trace contextRef="#ctx0" brushRef="#br0">20265 14015,'0'0,"-24"0,-1 24,0 1,0 0,0 25,25-1,-24 1,-1 24,0-24,25 24,0 1,-25-1,25-24,25-1,-25 1,0-25,25 0,-25-1,25 1,-1-25,-24-25,25 25</inkml:trace>
  <inkml:trace contextRef="#ctx0" brushRef="#br0">20389 14362,'-24'0,"48"0,1-25,0 25,-25-25,25 25,0 0,-25-25,24 25,-24 25,0 0,0 0,-24 25,24-1,-25 1,0-1,25 1,0-25,-25 24,25-24,0 0,25-25,-25 25,0 0,25-25,0-25,-1 0,1 0,0 0,-25 1,25-26,0 25,-25-24,0-1</inkml:trace>
  <inkml:trace contextRef="#ctx0" brushRef="#br0">20588 14089,'0'25,"25"0,-1-1,1 1,-25 0,25-25,0 0</inkml:trace>
  <inkml:trace contextRef="#ctx0" brushRef="#br0">20910 14015,'0'0,"-24"24,-1 1,0 25,25-1,-25 1,0 0,25 24,-24 1,24-1,-25 0,25 1,0-26,0 1,25 0,-25-26,24 1,-24 0,25-25,0 0</inkml:trace>
  <inkml:trace contextRef="#ctx0" brushRef="#br0">21059 14337,'-25'25,"50"-25,0 0,25 0,-26 0,26 0,-25 0,24 0,1 0,-25 0,24 0,-24 0,0 0,0 0,-50 0,0 25</inkml:trace>
  <inkml:trace contextRef="#ctx0" brushRef="#br0">21233 14412,'0'24,"-25"-24,25 25,0 0,0 25,0-1,0-24,-25 25,0 24,25-24,0-26,-24 26,24-25,0 24,-25-49,25 25,0-50,25 25,-25-49,0 24,24-25,-24 26,25-26,0 0,-25 26,25-26,0 25,-1 0,1 1,0 24,0 0,0 0,-1 24,1 1,-25 0,-25-25,25 25,-24 0,-1-1,0-24,0 25,0 0,1-25,-1 25,0-25,0 25,0-25,25 24,25-24,0 25,0-25,0 25,-1-25,1 25,0-25,25 0,-26 25,1-25,0 0,0 0,-25-25,25 25,-1 0,-24-25,0 0,0 0,0 1</inkml:trace>
  <inkml:trace contextRef="#ctx0" brushRef="#br0">21258 13915,'24'25,"-24"0,0 0,0 0,0-1,0 26,0-25,25 24,-25-24,0 25,0-25,0-1,0 26,0-25,0 0</inkml:trace>
  <inkml:trace contextRef="#ctx0" brushRef="#br0">21704 14163,'0'25,"0"0,25 0,-25 24,0-24,0 25,0 0,0-1,0 1,0-25,0 24,-25 1,25-1,-25-24,25 25,-25-1,-24-24,24 0</inkml:trace>
  <inkml:trace contextRef="#ctx0" brushRef="#br0">22027 13816,'24'25,"-24"0,25 0,-25-1,25 26,0 0,0-1,-25 1,24-1,-24 1,25 24,-25-24,25 0,-25 24,0-24,0 24,0-24,-25-1,25 1,-25 0,25 24,-24-24,-26-1,25 1,0 24,-24-24,24-1,-25-24</inkml:trace>
  <inkml:trace contextRef="#ctx0" brushRef="#br0">6449 16520,'0'-25,"0"50,0 0,0 24,0 1,-25 0,25-1,0 26,-24-1,24 0,-25-24,25 24,-25-24,25 0,-25-26,25 26,-25-50,25 25,-24-25,24-25,24 25,1 0,-25-25,50 25,-25-25,-1 25,26 0,0 0,-26 0,1 0,25-24,-25 24,-1 24,1-24,0 0,0 0,-50 0,0-24,0 24</inkml:trace>
  <inkml:trace contextRef="#ctx0" brushRef="#br0">6375 16669,'25'0,"-1"0,-24 25,25-25,0 0,0 0,0 0,24 0,-24 0,0 0,0 0,-1 0,-48 24</inkml:trace>
  <inkml:trace contextRef="#ctx0" brushRef="#br0">6400 16867,'0'0,"0"25,24-25,1 0,0 0,0 0,24 0,-24-25,25 25,-25 0,24 25,-24-50,0 25,24 0,-24-25</inkml:trace>
  <inkml:trace contextRef="#ctx0" brushRef="#br0">6995 16520,'0'0,"-25"0,25 25,-25-25,25 49,-24-24,24 0,-25 49,25-24,0 24,-25 1,25-26,25 26,-25-1,0-24,25-1,-1-24,-24 0,25 0,0 0,0-25,0-25</inkml:trace>
  <inkml:trace contextRef="#ctx0" brushRef="#br0">7144 16892,'0'-25,"25"0,-1 25,-24-24,25-1,0 25,-25-25,25 25,0 0,-1 25,-24 0,0-1,-24 26,24-25,0 24,-25-24,25 25,0-25,0 24,0-24,0 0,25-25,-1-25,1 0,-25-24,25 24,-25 0,25 0,-25-24,0-1,0 25,0-24</inkml:trace>
  <inkml:trace contextRef="#ctx0" brushRef="#br0">7342 16570,'-25'0,"50"0,-25 0,25 0,0 0,0 24,-50-48,25 48</inkml:trace>
  <inkml:trace contextRef="#ctx0" brushRef="#br0">7615 16942,'0'0,"-25"24,25 1,0 0,0 0,0 0,0-1,0 1,0 0,0 0,0 24,0-24,-25-25</inkml:trace>
  <inkml:trace contextRef="#ctx0" brushRef="#br0">7987 16942,'25'0,"0"-25,-25 0,25 25,-1-25,1 0,0 1,0 24,-25-25,25 25,-25 25,0-1,0 1,0 0,-25 25,25-26,0 26,0-25,0 24,0 1,0 0,0-1,-25-24,25 25,0-1,0-24,0 0,-25 0,25-1,0 1,-25 0,1-25,24 25,-25-25,0-25,0 25,25-25,-25 0,0-24,1-1</inkml:trace>
  <inkml:trace contextRef="#ctx0" brushRef="#br0">8037 16570,'0'0,"25"0,-1 0,1 24,0-24,0 25,0-25,-1 0,1 25,0-25</inkml:trace>
  <inkml:trace contextRef="#ctx0" brushRef="#br0">8483 16669,'-25'25,"25"-1,0 1,0 0,-24 0,24 24,0 1,0 0,0-1,0 1,0-1,0-24,0 25,24-25,-24-1,25-24,0 0,0-24,-25-1,25 0</inkml:trace>
  <inkml:trace contextRef="#ctx0" brushRef="#br0">8731 16644,'-25'0,"25"25,0 0,-24-1,24 26,0 0,0 24,-25-24,25 24,0-24,0-1,0 1,0-1,0-24,0 0,0-50,0-24,0 24,25-25,-25 1,0 24,24-25,-24 25,25 1,0-1,-25 0,25 0,0 25,-25 25,0 0,0 0,0-1,-25 1,0 0,0 0,0-25,25 25,-24-25,24 24,24-24,-24 25,25-25,0 25,0-25,0 0,-1 0,1 0,0-25,0 0,0 25,-1-24,-24-1,0 0</inkml:trace>
  <inkml:trace contextRef="#ctx0" brushRef="#br0">8930 16694,'24'0,"-24"24,25 1,0 0,0 0,-25 24,25-24,0 25,-25-25,0-1,24 26,-24-25,-24 0,24 24,0-24,-25 25,0-26,0 1,0 0,25 0,-25 0,1-50</inkml:trace>
  <inkml:trace contextRef="#ctx0" brushRef="#br0">9252 16421,'25'0,"-25"25,25-25,-25 24,25 26,-1-25,1 24,0 1,0 0,0-1,-1 1,1-1,-25 1,25 0,-25 24,0 0,-25-24,25 24,-25 1,1-1,24 1,-25-26,-25 26,25-26,-24-24</inkml:trace>
  <inkml:trace contextRef="#ctx0" brushRef="#br0">3522 16619,'0'-25,"0"50,-25 0,25 25,0-1,0 1,-24-1,24 1,-25 24,25-24,-25 0,25-1,-25 1,25-25,-25-1,25 1,-24 0,48-25,1 0,0 0,0 0,0 0,24 0,-24 25,25-25,-26 0,1 25,25-25,-25 0,0 0,-1 0,1 0,0 0,-25-25,0 0,-25 25,25-25</inkml:trace>
  <inkml:trace contextRef="#ctx0" brushRef="#br0">3497 16718,'25'0,"0"0,0 0,0 0,-1 0,1 0,0 0,0 0,25 0,-26 0,-48-24</inkml:trace>
  <inkml:trace contextRef="#ctx0" brushRef="#br0">3473 16942,'24'0,"1"0,25 0,-25 24,24-24,-24 0,25 0,-25 0,24-24,-24 24,0 0,0-25</inkml:trace>
  <inkml:trace contextRef="#ctx0" brushRef="#br0">3994 16594,'-25'25,"0"0,0 0,25 24,-25 1,25 24,-24 1,24-26,0 26,0-1,0 1,0-26,24 1,1-1,0-24,0 0,0 0,24-25,-24-25</inkml:trace>
  <inkml:trace contextRef="#ctx0" brushRef="#br0">4118 16966,'0'-24,"24"24,-24-25,25 25,0-25,0 25,-25 25,0 0,-25 24,25 1,0-25,0 24,-25 1,25-25,25-1,-25 1,0 0,25 0,0-25,-1 0,-24-25,25 0,-25 0,25-24,-25-1,0 1,25-1</inkml:trace>
  <inkml:trace contextRef="#ctx0" brushRef="#br0">4291 16669,'25'25,"-25"-1,25-24,-75-24,75 48</inkml:trace>
  <inkml:trace contextRef="#ctx0" brushRef="#br0">4465 17090,'0'0,"0"25,0 0,0 0,0 0,-25-1,25 1,0 25</inkml:trace>
  <inkml:trace contextRef="#ctx0" brushRef="#br0">4514 16966,'25'-24,"0"-1,0 0,0 25,-25-25,24 0,1 25,0-24,0 24,-25 24,0 1,0 25,0-25,-25 24,25 1,0-1,-25 1,25 0,0-1,-25 1,25-1,0 1,0-25,-24 0,24-1,0 1,-25-25,25 25,-25-50,0 25,25-25,-25-24,25-1,-24 1</inkml:trace>
  <inkml:trace contextRef="#ctx0" brushRef="#br0">4564 16594,'25'0,"0"0,-1 25,1-25,0 0,0 25,0-25,-50 0,50 0,-1 0</inkml:trace>
  <inkml:trace contextRef="#ctx0" brushRef="#br0">5011 16570,'0'24,"-25"-24,25 25,0 0,-25 0,0 24,25 1,-25 0,25 24,0-24,-24-1,24 26,24-26,-24 1,0-25,25 24,0-24,0-25,0 0,-1 0,1-25</inkml:trace>
  <inkml:trace contextRef="#ctx0" brushRef="#br0">5011 16917,'24'25,"1"-25,0 0,0 0,0 0,-1 0,1-25,25 25,-25 0,-1 0,1-25,0 25,0-25,0 25</inkml:trace>
  <inkml:trace contextRef="#ctx0" brushRef="#br0">5407 16669,'-24'0,"24"25,-25 24,25-24,0 25,0-1,-25 26,25-26,0 1,0-1,0 1,0-25,0 0,0-1,0 1,0-50,0 1,0-26,0 25,25-24,-25-1,25 25,-25 0,24-24,-24 24,25 0,0 25,-25-25,25 25,-25 25,25-25,-25 25,0 0,0 0,-25-25,25 24,-25 1,0 0,0-25,1 25,-1-25,0 25,50-1,0 1,-1 0,1-25,0 25,0-25,-25-25,25 25,-1-25,1 0,0 1,0-1,-25 0,25 0</inkml:trace>
  <inkml:trace contextRef="#ctx0" brushRef="#br0">5606 16669,'25'25,"-25"-1,24 1,-24 0,25 0,-25 0,0 24,25-24,-25 25,0-26,0 26,0-25,-25 24,25-24,-25 0,25 25,-24-26,24 1,-25-25,-25-25,25 25,1 0</inkml:trace>
  <inkml:trace contextRef="#ctx0" brushRef="#br0">5705 16421,'25'25,"0"-1,-1 1,1 0,0 25,0-26,0 26,0 0,-1-1,1 26,0-26,-25 26,0-26,0 26,-25-1,0 0,1 1,-1 24,-25-25,0-24,1 25</inkml:trace>
  <inkml:trace contextRef="#ctx0" brushRef="#br0">9922 16966,'0'-24,"49"48,-24-24,0 0,0 0,0 0,24 0,-24 0,0 0,0 0,0 0,-1 0,-48 0,-1 0,0 25</inkml:trace>
  <inkml:trace contextRef="#ctx0" brushRef="#br0">9922 17066,'-25'0,"50"0,0 0,-1 0,26 24,-25-24,25 0,-1 0,1-24,-25 24,24 0,1 0,-25 0,-1-25,1 25</inkml:trace>
  <inkml:trace contextRef="#ctx0" brushRef="#br0">10765 16570,'0'24,"0"1,0 0,-25 25,25-1,-24 26,24-1,-25-24,0 24,0-24,25 24,-25-24,25-26,0 1,-24 0,48-25,1-25,25 25,-1 0,-24-25,25 25,-1 0,-24 0,0 0,25 0,-26 0,1 0,0 0,0 0,0 0,-50 0,0 0,0-24,0 24</inkml:trace>
  <inkml:trace contextRef="#ctx0" brushRef="#br0">10716 16594,'24'0,"1"0,0 0,0 0,0 25,-1-25,1 0,0 0,0 0,0 0,-1 0,-48 25</inkml:trace>
  <inkml:trace contextRef="#ctx0" brushRef="#br0">10666 16892,'25'25,"0"-25,24 0,-24 0,25 0,-26 0,26-25,0 25,-1 0,-24 0,25 0,-26 0,1 0</inkml:trace>
  <inkml:trace contextRef="#ctx0" brushRef="#br0">15751 16446,'0'-25,"-25"0,25 50,-25 0,25-1,0 26,0-25,-24 24,24-24,0 25,0-1,-25 1,25 0,-25-1,25-24,-25 25,25-26,0 1,0 0,-25 0,25 0,0-50,25 25,0 0,0 0,0 0,24 0,-24 0,25 0,-26 0,26 0,-25 0,24 0,-24 0,0 0,0 0,0 0,-1 0,-48 0,-1 0,0 0</inkml:trace>
  <inkml:trace contextRef="#ctx0" brushRef="#br0">15701 16470,'25'0,"0"0,0 0,0 0,24 0,-24 0,0 0,24 0,-24-24,0 24,0 24,-50 1</inkml:trace>
  <inkml:trace contextRef="#ctx0" brushRef="#br0">15677 16718,'0'-24,"24"24,1 0,0 0,0 0,0 0,24 0,1 0,-25 0,24 0,-24 0,0 0,0 0,-1 0</inkml:trace>
  <inkml:trace contextRef="#ctx0" brushRef="#br0">16396 16272,'-25'0,"0"0,25 25,-25-1,1 26,-1-25,25 49,-25-24,0 24,0 1,25-1,0 1,0-26,0 26,0-26,25-24,-25 25,25-26,0 1,-25 0,25-25,-1 25,1-25,-25-25,25 25</inkml:trace>
  <inkml:trace contextRef="#ctx0" brushRef="#br0">16520 16669,'-25'-25,"50"25,0-25,0 25,-1-25,1 1,0 24,0-25,-25 74,-25-24,25 0,-25 25,25-1,-25-24,1 49,24-24,-25-25,25 24,0-24,0 0,25-25,-25 25,24-25,1-25,0 0,0 0,0 1,-25-1,24-25,1 25,-25 1,25-26,-25 25,0 0,0-24,0 24</inkml:trace>
  <inkml:trace contextRef="#ctx0" brushRef="#br0">16669 16247,'0'25,"25"-25,-25 25,24-25,1 0,-25 24,25 1,-50-50,25 75,25-25</inkml:trace>
  <inkml:trace contextRef="#ctx0" brushRef="#br0">16892 16768,'0'0,"0"25,0 0,0-1,0 1,0 0,0 0,0 24,0-24,-25 0,25 25,0-26</inkml:trace>
  <inkml:trace contextRef="#ctx0" brushRef="#br0">17041 16669,'25'0,"-25"-25,24 25,1 0,0-25,0 25,-25-25,25 25,-25 25,0 0,0 0,0 0,0 24,0 1,-25-1,25 26,0-26,0 1,-25 24,25-24,-25 0,25-1,0-24,0 0,-25 0,25-1,-24 1,24 0,-25-25,0 0,25-25,-25 0,0 1,1-26,24 0</inkml:trace>
  <inkml:trace contextRef="#ctx0" brushRef="#br0">17090 16371,'25'0,"0"0,-25 25,25-25,0 0,-1 0,1 25,0-25,0 25,0-25,-25 24</inkml:trace>
  <inkml:trace contextRef="#ctx0" brushRef="#br0">17487 16446,'-25'0,"25"24,0 1,-24 0,24 25,-25-1,25 1,-25-1,25 26,0-26,0 26,0-26,0-24,25 0,-25 0,25-25,-1 0,1-25,0 0,0-24</inkml:trace>
  <inkml:trace contextRef="#ctx0" brushRef="#br0">17661 16470,'-25'25,"25"0,0 0,0 24,-25 1,25 0,0-26,0 51,-24-26,24 1,-25 0,25-26,0 1,0 0,0-50,0 0,0 1,25-26,-25 0,24 26,-24-26,25 25,0 0,-25 1,25 24,0-25,-1 25,-24 25,25-1,-25 1,0 0,-25 0,1 0,24-1,-25-24,0 25,0-25,0 25,1-25,-1 25,50 0,-1-1,1-24,0 25,0-25,0 25,24-25,-24-25,0 25,0 0,-1-25,1 25,-25-24,0-1</inkml:trace>
  <inkml:trace contextRef="#ctx0" brushRef="#br0">17859 16470,'25'0,"-25"25,25 0,-25 0,25 24,0-24,-25 25,24-25,-24 24,0 1,25-25,-25 24,0-24,-25 25,25-26,-24 26,24-25,-25 0,0-1,-25 1,50 0</inkml:trace>
  <inkml:trace contextRef="#ctx0" brushRef="#br0">18107 16222,'25'25,"0"-25,0 25,0 24,-1-24,1 25,0 0,-25-1,25 1,-25 24,0-24,0-1,0 1,0 0,0-1,0 1,-25-1,0-24,0 25,1-1,-1 1,0 0,0-1,0-49,-24-25,24 25,0-24</inkml:trace>
  <inkml:trace contextRef="#ctx0" brushRef="#br0">18355 16024,'-24'0,"48"0,1 0,0 0,0 0,0 0,-1 0,26 0,-25 0,0 0,0 0,-1 0,1 25</inkml:trace>
  <inkml:trace contextRef="#ctx0" brushRef="#br0">18678 15801,'0'24,"0"1,0 0,25 0,-25 24,0-24,-25 25,25-1,0 26,-25-1,25 1,-25-1,25-24</inkml:trace>
  <inkml:trace contextRef="#ctx0" brushRef="#br0">19149 16470,'25'0,"0"0,0 0,-1 0,1 0,25 0,-25 0,-1 0,1 0,0 0,0 0,-50 25</inkml:trace>
  <inkml:trace contextRef="#ctx0" brushRef="#br0">19124 16619,'25'25,"0"-25,25 0,-26 0,1 0,25 0,-25 0,24 0,-24 0,0 0,0 0,-1 0,1 0,0 0</inkml:trace>
  <inkml:trace contextRef="#ctx0" brushRef="#br0">19794 16247,'0'25,"0"0,0-1,0 26,-25 0,25-1,0 26,-24-26,24 26,-25-26,25 26,-25-26,25 1,0 0,0-26,0 1,0 0,0-50,0 0,25 25,0 0,-1-24,26 24,-25 0,0 0,24 0,-24 0,0 24,0-24,-1 0,1 0,0 0,0 0,-25-24,-25 24,25-25</inkml:trace>
  <inkml:trace contextRef="#ctx0" brushRef="#br0">19769 16346,'25'-25,"0"50,25-25,-26 0,26 0,-25 0,0 0,-1 0,26 0,-25 0,-25 25,-25-25</inkml:trace>
  <inkml:trace contextRef="#ctx0" brushRef="#br0">19670 16570,'25'0,"0"24,0-24,-1 0,26 0,0-24,-1 24,1 0,-1 0,1 0,-25 0,24 0,-73-25,48 0,1 25</inkml:trace>
  <inkml:trace contextRef="#ctx0" brushRef="#br0">20464 16173,'0'0,"-25"0,0 0,25 24,-25 1,1 25,-1-1,-25 1,25 25,1-1,24 0,-25 26,25-26,0-24,0 24,0-24,0-1,25 1,-1-25,1-1,0 1,0 0,24-25,-24-25</inkml:trace>
  <inkml:trace contextRef="#ctx0" brushRef="#br0">20563 16570,'0'-25,"25"25,0 0,-1-25,1 0,0 25,0-25,0 25,0-24,-1 24,-48 24,24 1,-25 25,25-25,-25 24,0 26,0-26,25 1,-25-1,25 1,0-25,0 0,0-1,25 1,0-25,0 0,0-25,0 1,-1 24,1-50,0 25,-25 0,25-24,-25-1,25 25</inkml:trace>
  <inkml:trace contextRef="#ctx0" brushRef="#br0">20811 16173,'25'24,"0"1,0-25,-25 25,24 0,1 0,-25-1,25 1,-25 0</inkml:trace>
  <inkml:trace contextRef="#ctx0" brushRef="#br0">21084 16594,'0'25,"0"0,0 0,0 0,0-1,0 1,0 0,0 0,-25 0,25 24,0 1,-25-25,1-1,24 1</inkml:trace>
  <inkml:trace contextRef="#ctx0" brushRef="#br0">21183 16644,'25'-25,"0"25,-25-25,25 25,-1-24,1 24,0-25,0 25,-25-25,25 25,-25 25,0 0,0-1,0 1,-25 25,25-1,-25 1,25 0,-25-1,25 26,-25-26,1 1,24-1,-25 1,25 0,0-26,-25 1,25 0,0 0,-25-25,0-25,1 0,-1 0,0-49,0 24</inkml:trace>
  <inkml:trace contextRef="#ctx0" brushRef="#br0">21258 16247,'24'25,"1"0,0-25,-25 24,25-24,0 25,-1 0,1 0,0-25,0 25</inkml:trace>
  <inkml:trace contextRef="#ctx0" brushRef="#br0">21704 16297,'-25'0,"0"0,1 24,24 1,-25 0,0 0,0 25,0-1,1 26,24-26,-25 26,25-26,0 1,0-1,0 1,0 0,25-26,-25 1,24 0,1-25,0 0,0-25</inkml:trace>
  <inkml:trace contextRef="#ctx0" brushRef="#br0">21630 16594,'0'0,"-25"0,50 25,-1-25,1 0,0 0,25 0,-25-25,-1 25,1 0,0 0,0 0,0 0,-1 0,-24 25</inkml:trace>
  <inkml:trace contextRef="#ctx0" brushRef="#br0">22151 16272,'0'0,"0"-25,-25 25,25 25,-25 0,25 24,-25 1,0 24,25-24,-24 24,-1 1,25-26,0 26,-25-26,25 1,0-25,25-25,-25 25,0-50,0 0,0 0,0-24,25 24,-1-25,-24 1,25-1,0 25,0-24,0 24,-1 25,1 0,0 0,0 0,-25 25,0-1,0 1,0 0,-25 0,0-25,0 25,1-25,-1 24,0-24,0 0,0 25,1-25,-1 0,50 25,-1 0,1 0,0-25,0 24,0 1,-1-25,1 0,0 25,0-25,0 0,-1 0,1-25,-50-24,25 24</inkml:trace>
  <inkml:trace contextRef="#ctx0" brushRef="#br0">22374 16371,'25'25,"-1"0,-24 0,25-25,-25 49,25-24,-25 0,0 0,25 24,-25-24,0 0,25 24,-50-24,25 0,0 25,-25-26,25 26,-25-25,0 0,1-1,-26 1,25 0</inkml:trace>
  <inkml:trace contextRef="#ctx0" brushRef="#br0">22746 16073,'0'25,"0"0,0 0,25 0,0 24,-1 1,-24-1,25 1,0 0,0-1,0 1,-25 0,24-1,-24 26,0-26,0 1,0-1,0 1,-24 0,-1-1,0 1,0-1,0 26,1-26,-26 1,25 0,-25-1</inkml:trace>
  <inkml:trace contextRef="#ctx0" brushRef="#br0">2753 17636,'25'0,"0"0,0 0,0 25,-1-25,-24 25,25-25,-25 25,25-1,-50 1,25 0,-25 0,25 0,-24-25</inkml:trace>
  <inkml:trace contextRef="#ctx0" brushRef="#br0">2704 17983,'-25'-24,"50"48,-25-48,0-1,25 25,-1 0,1-25,0 25,0 0,0 0,-25 25,24-25,1 25,-25-1,25 26,-25-25,25 49,-25-24,0 24,0 1,0-26,0 26,-25-26,25 1,0-25,0 24,-25-98,25-1,0-24,-25 24,25-24,0 24,0-24,0 24,-24 0,24 26,0-1,-25 50,25-1,-25 1,0 74,25-49,-25 0,1-1,24-24,-25 25,25-26,25-48,-1-1,1-25,25 25,-25-24,-1 24,26-25,0 26,-26-1,26 0,-25 0,24 0,-24 1,0 24,0 0,24 0,-49 24,25-24,0 25,-25 0,0 0,0 0,0-1,0 26,0 0,-25-26,25 26,-25 0,25-26,-24 26,-1-25,0 25,0-26,0-24,25-49,-24-1,24 0,0 1,0-1,0 1,0-1,0 0,0 26,24-1,-24 0,0 0,0 50,0 0,0 0,-24 24,24 1,0-1,-25 1,0 0,25-1,-25 1,-49-125</inkml:trace>
  <inkml:trace contextRef="#ctx0" brushRef="#br0">3522 17686,'-25'0,"25"25,0-1,25 1,-25 0,25-25,-25 25,25-25,0 0,-1 0,1 0,0-25,25 25,-25-25,-1 25,1-25,0 25,0-24,-25 48,-25-24,0 25</inkml:trace>
  <inkml:trace contextRef="#ctx0" brushRef="#br0">3547 18008,'0'0,"25"0,0 0,-1 0,1-25,0 1,0 24,0-25,-25 0,25 25,-25-25,-25 25,0 0,25 25,0 0,-25 0,0-1,25 1,-25 25,25-25,0-1,-24 1,24 0,0 0,24-25,1-25,0 25,0-25,0 25,0-25,-1 25,1 0,-50 25,1-25,24 25,-25 0,-25-25,25 25,-24-1,24 1,-25 0,1 0,24 0,0-1,0-24,0 25,50-25,0 0,0-25,0 25,24 0,1-24,-1-1,1 25,25-25,-26 0,1 25,-1-25,-24 25,25-24,-25 24,-1-25,-48 50,-1-25,0 0,0 0,0-25,1 25,-1 0,0-25,0 25,25-25,0 0,-25 25,50 0,-25 25,0 0,0 25,0-26,0 26,0 0,0-26,0 26,0 0,0-26,0 26,-25-25,25 0,-24 24,-1-24,0-25,-25 0,1-25,24 1,0-26,0 0,0 1,25-1,-24 25</inkml:trace>
  <inkml:trace contextRef="#ctx0" brushRef="#br0">3497 18306,'0'0,"50"49,-25-24,0-25,-1 25,1 0,0 0,0-1,25 1,-26-25</inkml:trace>
  <inkml:trace contextRef="#ctx0" brushRef="#br0">4093 17760,'25'25,"-25"0,24-25,-24 25,0-1,25 1,-25 0,0 0,0 24,0-24,0 0,25-25,0-25,-25 0,25 1,-1 24,1-25,0 0,0 25,0 0,-1 0,-48 25,-1 0,0-1,0 1,0 25,-24-25</inkml:trace>
  <inkml:trace contextRef="#ctx0" brushRef="#br0">4093 18256,'25'25,"-50"-50,74 50,-24-50,0 25,0-25,0 1,24 24,-24-25,25 0,-26 0,1 0,0 1,0 24,-25-25,-25 0,-25-49,26 74,-1 0</inkml:trace>
  <inkml:trace contextRef="#ctx0" brushRef="#br0">4341 18008,'-25'75,"50"-150,-50 174,25-74,0 0,0 25,0-26,-25 26,25-25,-25 0,25-1,-24 1,-1 0,0 0,0 24,0-73,25-1,0 0,0 0,0 0,0 1,25-1,0 25,0 0,-25 25,25-25,-1 24,1 1,0 0,0-25,0 25,-1 0,26 24,-25-49,-25-49</inkml:trace>
  <inkml:trace contextRef="#ctx0" brushRef="#br0">4564 17810,'25'25,"0"-25,-1 0,1 0,0 0,0 0,0 24,-1-24,-48 25,-1-25,25 25,-25-25</inkml:trace>
  <inkml:trace contextRef="#ctx0" brushRef="#br0">4564 18033,'0'0,"25"25,0-25,-1 0,1 0,0 0,0 0,0 0,-1 0,-24 25,0-1,-24 1,24 0,-25 0,0 0,0 24,0-24,1 0,-1-25,0 0,50 0,0 0,-1 0,1 0,0-25,0 25,0-25,-1 25,-24-25,25 25,-25-24,-25-1,1 25,-1-25</inkml:trace>
  <inkml:trace contextRef="#ctx0" brushRef="#br0">4514 17959,'0'0,"0"24,0 1,0 0,25 0,-25 24,0 1,0 0,0-1,0 1,-25-1,25 1,0-25,-24 0,24 24,49-49,-24-25,0 25,0 0,-1-24,1 24,0 0,0-25,0 25,-1 0,1 0,0 0,25 0,-25 0,-1-25,1 25,0-25,-25 0</inkml:trace>
  <inkml:trace contextRef="#ctx0" brushRef="#br0">5035 17884,'25'0,"0"0,0 0,0 0,-25 25,24-25,-24 25,0 0,0-1,0 1,0 0,-24 0,24 0,0-1,0 1,-25 0,50-25,-25 25,24-25,-24 25,25-25,0 0,-25 24,-25 1,0 0,1-25,24 25,-25-25,0 0,0 0,25-25,-25 25,1-25,24 0,-25-24,25 24,0-25,0 26,0-26,0 25,0 0,25 25,-25 25,0 25,24-25,-24 24,0 26,0-26,0 1,0-1,0 1,0 0,0-1,0 1,0-25,0 0,0 24,0-24,0-50,0-24,0 24</inkml:trace>
  <inkml:trace contextRef="#ctx0" brushRef="#br0">5209 17735,'0'25,"25"-25,0 0,-1 0,1 0,0 0,0 0,24 0,-24 0,0 0,-50 0,25-25,-25 25,1 0,24-24,-25 24,25-25,-25 25,25 25,0-1,0 1,0 25,0-1,-25 1,25 0,0 24,0-24,-25-1,25 1,0-25,0-1,0 1,25-25,0 0,-25-25,25 1,0 24,24-50,-24 25,25 0,-26 1,1-1,0 0,0 0,-25 0,-25 25,0 0,0 0,1 0,-1 0,0 0,25-24,-25-1,25 50,0-1,0 1,0 0,0 25,0-1,0 1,0-1,0 26,0-26,0 1,0 24,0-24,0 0,0-1,0-24,0 25,0-25,-49-50,24-25,0 1,25 24,-25-25,0 25,1 0,-1 25,25-24,-25 24,0 0,50 0,0 0,0 0,-1 0,26-25,0 25,-1-25,-24 0,25 25,-1-25,-24 25,0 0,0 0,24-24,-24 24,0 24,-50 1,0-25,-74-74,74 49,-24 25</inkml:trace>
  <inkml:trace contextRef="#ctx0" brushRef="#br0">5978 17760,'25'0,"0"0,-1 0,1 0,0 0,0-25,24 25,-24 0,0 0,0 0,0 0,-1 0,-24-24,25 24,-50 0,1-25,-1 25,0-25,0 25,0-25,1 25,-1-25,0 25,25 25,0 0,0 0,0 0,0-1,25 26,-25-25,0 24,0-24,0 25,-25-1,25-24,0 25,-25-25,25-1,-25-24,25 25,-24-25,-1 0,25 25,-25-25,0-25,0 25,1 0,-1 0,0-25,0 25,50 0,-25-24,25 24,0 0,-1 0,26 0,0-25,-1 25,1 0,24 0,-24-25,-1 25,1 0,0 0,-1 0,-24 0,25 25,-26-25,-48 0,-1-25,0 25,0 0</inkml:trace>
  <inkml:trace contextRef="#ctx0" brushRef="#br0">6251 17859,'-25'25,"25"0,0 0,-25 0,25-1,-25 26,1 0,-1-26,0 26,0 0,-24-1,24 1,-25-1,25-24,1 0,24 0,-25 0,25-50,0 0,0 0,25 0</inkml:trace>
  <inkml:trace contextRef="#ctx0" brushRef="#br0">6077 18157,'25'0,"-25"25,25 0,-25-1,0 26,0-25,0 0,0 24,0-24,0 0,0 0,0 24,0-24,0-50,0 0,0 1,0-1,0 0,0 0,25 0,-25 1,0-1,24 0,-24 0,25 25,-25-25,25 25,0 0,-25 25,0 0,0 0,0 0,0-1,0 1,0 0,-25-25,25 25,0 0,-25-25,25-25,0 0,25 0,-25 0,0 1,25-1,0 0,-1 0,-24 0,25 1,25-1,-25 25,-1-25,1 25,0 0,0 0,0 0,-1 0,1 25,0-25,0 25,-25-1,0 1,0 0,0 0,-25 0,25-1,-25-24,25 25,-25-25,1 0,-1 0,0 0,25-25,-25 25,25-24,-25-1,25 0,0 0,-24 0,24 50,0 0,24 0,-24 0,0 24,0-24,0 0,0 24,0 1,0 0,0-1,0-24,0 25,0-1,0-24,0 0,0 0</inkml:trace>
  <inkml:trace contextRef="#ctx0" brushRef="#br0">6945 17661,'0'25,"0"0,0-1,0 1,0 25,0-1,25 1,-25 0,0-1,0-24,0 25,0-26,0 1,0 0,0-50,0 0,0 1,25-26,-25 0,0 1,0 24,25-25,-25 1,0 24,25 0,-25 0,24 1,-24-1,25 25,-25-25,25 50,-25 0,25-25,-25 24,0 1,0 0,0 0,0 0,0 24,0-24,0 0,0 24,0-24,0 0,0 25,-25-26,25 1,-25-50,0 1</inkml:trace>
  <inkml:trace contextRef="#ctx0" brushRef="#br0">7020 17934,'0'-25,"0"50,25-50,-1 25,1 25,-25 0,0-1,-25 1,25 0,-24 0,24 0,-25-25,25 24,-25-24,50 0,-25-24,25 24,-25-25,24 25,1-25,0 25,-25-25,25 25,-25 25,0 0,-25-25,0 25,0 24,1-24,-1 0,0 0,-25-1,26 26,-1-25,0-25,25 25,0-50,25 25,0-25,-1 25,26-25,-25 0,0 1,24-1,-24 25,0-25,0 25,-1 0,1 25,-25 0,-25-25,25 49,-24-24,-1 0,0 24,0-24,25 0,-25 0,25 0,25-25,-25-25,25 25,0-25,0 0,-1 25,1-25,0 1,-25-1,25 0,-25 0,0 0,-25 25,25-24,-25-1,0 25,1-25,-1 50,0-25,0 25,0-1,1 1,-1 0,0 25,0-26,0 1,1 0,-1 0,0 0,0-1,0 1,0 25,1-25,-1-75,25 25,0 0,0 1,0-1,0-25,25 25,-25 1,0-1,0 0,24 25,1 0,-25 25,25 0,0-1,0 1,0 0,-1 0,1 24,25-24,-25 0,-1 0,26 25,-25-50,0 24,24 1,-24-25,0 0,24 0,-24-25,0-24,25 24,-1 0</inkml:trace>
  <inkml:trace contextRef="#ctx0" brushRef="#br0">7491 17884,'25'0,"0"0,-1 0,1 0,0-25,0 25,24 0,1 0,-25 0,24 0,-24 0,25 0,-25 0,24 0,-24-24,0 48,0-24,-50 25,0 0,-25-25,26 25,-26-25</inkml:trace>
  <inkml:trace contextRef="#ctx0" brushRef="#br0">7615 18083,'-25'0,"25"24,0 1,0 0,0 0,0 0,0-1,0 26,-25-25,25 0,0-1,25-24,-25-24,0-1,25 0,0 0,0-24,-25 24,24 0,1 0,0 0,-25 50,25-25,-25 25,0 0,0 0,-25 24,25-24,0 0,0 24,-25-49,25 25,25-25,-25-25,25 1,-25-26,25 0,-25 26,0-26,24 0,-24 26,25-1,-25 0,0 0,25 50,-25 25,0-26,0 26,25 0,-25-1,0 26,-25-26,25 1,0-1,0 1,0 0,-25-1,25 1,0-25,0 24,-25-49,1-49,-1-1,25 1,-25-1</inkml:trace>
  <inkml:trace contextRef="#ctx0" brushRef="#br0">8409 17711,'25'24,"-1"1,-24 0,25 0,-25 0,25-1,-25 1,25-50,-25 1,25-1</inkml:trace>
  <inkml:trace contextRef="#ctx0" brushRef="#br0">8657 17711,'-50'49,"100"-98,-100 123,25-49,1 24,-1-24,-25 0,25 25,1-26,-26 1,25 0,0-25,25 25,25-50,-25 0,25 25,0-25,0 1,-1 24,1-25,0 25,0 0,0-25,-25 50,24-25,-24 25,0-1,-24 1,24 0,-25 25,0-26,0 26,0-25,1 0,-1 24,0-24,50-50,0 0,-1 1,1-1,25 0,-25-25,24 26,-24-1,25 0,-26 25,1-25,0 25,0 25,-25 0,-25 0,25-1,0 1,-25 0,25 0,-25 24,1-24,24 0,-25 0,0 0,0-25,25-25,-25 25,25-25,0 0,0 0,-24 1,24-26,0 25,0 0,0 1,-25-1,25 0,0 50,0 0,0-1,0 1,0 25,0-1,-25 1,25-25,0 24,0-24,0 25,-25-25,25-1,0 1,-25 25,1-50,-1-25,0 0</inkml:trace>
  <inkml:trace contextRef="#ctx0" brushRef="#br0">8161 18132,'25'25,"-1"0,1-25,-25 25,25-1,0 26,-25-25,25-25,-1 25,-24-1,0 1,0 0,-24 0,-1-25,-25 25,25-25,1 0,-26 0,25 0,-24 0,24 0,0 0,0 0,25-25,25 50,0-25,24 24,-24-24,25 25,-1 0,1 0,24 0,-24-25,0 25,24-1,-24 1,-1-25,1 0,-25-25,24-24,1 24</inkml:trace>
  <inkml:trace contextRef="#ctx0" brushRef="#br0">9004 17810,'25'0,"-25"25,25-25,-25 24,0 1,25 0,-25 0,0 0,0-1,0 1,0 0,0 0,24-25,-24-25,25 0,0 25,0-25,24 1,-24-1,0 25,-25-25,25 25,-50 25,0 0,0-1,1 1,-1 0,-25 0,25 24,-24-24,24 0,0 0,0 0,0-1,1 1,48-25,1 0,0 0,0 0,25-25,-26 25,26-24,-25 24,0-25,-1 25,1-25,0 25,-25-25,-25 0,0 1,1-1,-1 0,0 0,25 50,0 0,0 24,0-24,0 25,-25-1,25 1,-25 0,25-1,-24 1,-1-25,0 24,0 1,0-25,0 0,25-1,-24-73,24 24,0 0,0-25,24 26</inkml:trace>
  <inkml:trace contextRef="#ctx0" brushRef="#br0">9029 18355,'74'25,"-148"-50,173 50,-74 0,0 0,0 0,-1 24,26-24,-50 25,0-75,0 0</inkml:trace>
  <inkml:trace contextRef="#ctx0" brushRef="#br0">9401 17884,'0'25,"25"-25,0 0,-1 0,1 0,25-25,-25 25,-1 0,1 0,0 0,-25 25,-25 0,-24-50,24 50,0-25</inkml:trace>
  <inkml:trace contextRef="#ctx0" brushRef="#br0">9451 18083,'-25'0,"50"0,-25 0,24 0,1 0,0 24,0-24,0 25,-25 0,0 0,-25 0,25 24,-25-24,25 0,-25-25,25 25,0-1,0-48,25 24,0-25,0 0,-25 0,24 0,1 1,-25-1,25 25,-25-25,0 0,-25 0</inkml:trace>
  <inkml:trace contextRef="#ctx0" brushRef="#br0">9451 18033,'0'0,"-25"0,25 25,0 0,0-1,0 1,0 25,0-1,0 1,-25 0,25-1,0 1,0-25,0 24,-25-24,25 0,0 25,50-50,-25-25,-1 0,1 25,0-25,0 25,0-25,-1 25,1 0,0-25,0 25,0 0,-1 0,-24-24,0-1</inkml:trace>
  <inkml:trace contextRef="#ctx0" brushRef="#br0">9847 17959,'25'0,"0"0,-25 24,25-24,-25 25,25-25,-25 25,0 0,0 0,0-1,24 1,-24 0,0 0,25 0,-25-1,25-24,-50 25,25 0,-25 0,1 0,-1-25,0 24,0-24,0 0,1 0,-1-24,0 24,25-50,-25 25,25 0,0-24,0 24,0 0,0 0,25 1,0 24,-25 24,0 1,0 0,0 25,0-26,0 26,0 24,0-24,0 0,0-1,0-24,0 25,0-1,0-24,0 0,25 25,-25-100,0 0</inkml:trace>
  <inkml:trace contextRef="#ctx0" brushRef="#br0">10046 17835,'25'24,"0"1,-1-25,1 0,0 0,0 0,0 0,-1 0,-24-25,25 25,0-24,-25-1,-25 25,0 0,1 0,-1 0,0 25,25-1,-25 1,25 0,0 25,-25-1,25 1,-24-1,24 1,0-25,0 24,0-24,0 0,24 0,1 0,0-50,0 25,0-25,24 0,-24 0,0 25,24-24,-24-1,0 25,0-25,-50 25,0 0,25-25,-25 25,1 0,-1 0,0-25,0 1,0 24,25-25,-24 0,24 0,0 50,0 0,0 0,0 24,0 1,0-25,0 49,0-24,0-1,0 1,0-1,-25 26,25-25,0-1,-25-24,25 25,0-26,0 26,-25-100,0 26,25-1,-24-25,-1 25,-25 1,25-1,0 25,50 0,25-25,-25 25,24-25,1 0,0 25,-1-25,1 1,-1 24,-24 0,0 0,0 0,0-25,-1 25,1 25,0-25,-25-25,0 0</inkml:trace>
  <inkml:trace contextRef="#ctx0" brushRef="#br0">10765 18430,'0'25,"0"-1,0 1,0 0,0 0,-25 25,25-26,-24 26,-1-25,0-25,0 0,-24 0</inkml:trace>
  <inkml:trace contextRef="#ctx0" brushRef="#br0">11261 17909,'0'-25,"0"0,0 1,25 48,-25 26,0 0,0-1,0 26,-25-1,25-24,0 24,0 0,0-24,-24 0,24-1,0 1,0-25,0 0,0-50,0 0,0-25,24 1,-24 24,0-25,0 1</inkml:trace>
  <inkml:trace contextRef="#ctx0" brushRef="#br0">11311 18008,'50'-149,"-100"298,124-322,-49 173,0 24,-25 1,0 0,25 0,-25 24,0 1,0 0,0 24,-25-24,25-1,0 26,0-26,0 1,0-25,0 24,0-24,0 0,0 25,-25-100,25 25,-25 0,25-24</inkml:trace>
  <inkml:trace contextRef="#ctx0" brushRef="#br0">11286 18306,'0'-50,"0"100,25-100,0 50,0 0,-1 25,1-25,0 25,-50 0,25-1,-25 1,1-25,24 25,-25-25,0 25,50-25,-25-25,25 25,-1 0,1 0,0 0,-25-25,-25 50,25 0</inkml:trace>
  <inkml:trace contextRef="#ctx0" brushRef="#br0">11162 18653,'-99'-25,"198"50,-173-25,98 0,26 0,-25-25,25 25,-1 0,1 0,-1 0,1-24,0 24,-26 0,26 0,-25 0,0 0,24 24,-24-24,-99-124,74 99</inkml:trace>
  <inkml:trace contextRef="#ctx0" brushRef="#br0">12030 17636,'25'25,"-25"0,0 0,25-25,-25 24,25 1,-25 0,24-25,1 0,-25-25</inkml:trace>
  <inkml:trace contextRef="#ctx0" brushRef="#br0">12254 17636,'24'0,"-48"0,24 25,-25 0,0 0,0-1,0 26,0-25,1 0,-1 24,-25-24,25 25,-24-26,24 1,0 0,50-50,0 25,0-25,-1 1,1 24,0-25,25 0,-26 25,1 0,0-25,0 25,0 0,-25 25,0 0,-25-25,25 49,-25-24,0 0,0 25,1-26,-1 26,-25-25,25 0,1 24,24-24,-25-25,50 0,-1-25,1 25,0-25,0 1,0-1,24 0,-24 0,25 0,-25 1,-1-1,1 25,0 0,-25 25,0-1,0 1,0 0,0 0,-25 0,25-1,0 1,-25 0,25 0,-24-25,-1 0,25-25,0 0,0 0,0 1,-25-1,25 0,0-25,0 26,0-1,0 0,-25 0,25 50,0 0,0 0,0 24,0 1,0-1,-25 1,25 0,0-1,0-24,-25 25,25-26,0 26,0-25,0 0,-24-50,-1 0</inkml:trace>
  <inkml:trace contextRef="#ctx0" brushRef="#br0">11881 18157,'0'0,"25"0,0 25,-25 0,25 24,0-24,-1 0,-24 0,25-1,-25 1,0 0,25-25,-50 25,25 0,-25-25,1 0,-1 24,-25-24,25 0,-24 0</inkml:trace>
  <inkml:trace contextRef="#ctx0" brushRef="#br0">11708 18479,'49'25,"-98"-50,123 50,-24 0,-1 0,1 0,0-25,-1 25,1-1,-1 1,1 0,0-25,-1-25,1 25,-25-49</inkml:trace>
  <inkml:trace contextRef="#ctx0" brushRef="#br0">12551 17859,'25'0,"-25"25,25 0,-25 0,0 0,0-1,0 26,25-25,-25 0,0-1,0 1,0 0,24-25,1 0,-25-25,25 25,0-25,0 1,-1 24,1-25,0 25,0-25,-25 50,-25 0,0-25,0 24,1 1,-1 0,0 0,0 24,-24-24,24 0,0 0,0 0,25-1,-25-24,50 25,0-50,0 25,0 0,-1 0,1-24,0 24,25-25,-26 25,1-25,0 0,0 25,-25-25,-25-24,25 24</inkml:trace>
  <inkml:trace contextRef="#ctx0" brushRef="#br0">12725 18132,'-25'50,"50"-100,-50 125,25-26,0-24,-25 25,25-1,0-24,-25 25,25-26,-24 26,24-25,-25 25,25-26,-25-24,0-49,25 24,25 0,-25 0,0 0</inkml:trace>
  <inkml:trace contextRef="#ctx0" brushRef="#br0">12601 18380,'149'199,"-298"-398,322 447,-148-223,0 0</inkml:trace>
  <inkml:trace contextRef="#ctx0" brushRef="#br0">12973 17859,'0'0,"25"25,-1-25,1 25,0-25,0 0,0 25,-1-25,1 0,-25 25,-25-1</inkml:trace>
  <inkml:trace contextRef="#ctx0" brushRef="#br0">12973 18157,'0'0,"25"0,-1 0,1 0,0 0,0 0,0 0,-1 25,-24 0,0-1,-24 1,24 0,-25 0,0 0,0-1,25 1,-25-25,25 25,-24-25,48 0,1 0,0 0,0-25,0 25,-1 0,1-25,-25 1,25 24,-25-25,-25 0,25 0,-25 0,1 1,24-1,-25 0,0 0,0 0,0 1,25-1,-24 0,-1 0,25 50,0 0,0 0,0-1,0 26,0 0,0-1,-25 1,25-1,-25 1,25 0,-25-26,25 26,0-25,0 0,25 0,0-25,25-25,-26 25,1 0,0-25,0 25,24 0,-24 0,0 0,0-25,0 0,-25 0,25 1,-25-1,24 0</inkml:trace>
  <inkml:trace contextRef="#ctx0" brushRef="#br0">13395 18083,'0'0,"24"-25,-24 0,25 25,-25-25,25 25,0 0,0 25,-25 0,0 0,0-1,0 1,0 0,0 0,0 0,24-1,-24 1,0 0,25 0,-25 0,-25-1,1-24,-1 25,0-25,0 0,0 0,1 25,-1-50,0 25,0 0,25-25,-25 25,25-24,0-1,0 0,0 0,25 0,-25 1,25 48,-25 1,0 25,25-25,-25-1,0 26,0-25,0 0,0 24,-25-24,25 0,0 25,0-26,0-73</inkml:trace>
  <inkml:trace contextRef="#ctx0" brushRef="#br0">13593 17810,'25'0,"0"25,-1-25,1 0,0 0,0 0,0 0,-1 0,1 0,0 0,0 0,-25-25,0 0,-25 25,0-25,0 25,25 25,-24-25,24 25,0 0,-25-1,25 26,0 0,-25-1,25 1,0-1,0 1,0 0,0-26,0 1,25 0,0-50,-1 25,1-25,0 1,0-1,24 25,-24-25,0 0,0 25,-25-25,25 25,-50-24,0 24,0 0,0 0,1 0,-1-25,0 25,25-25,0 0,-25 0,25 50,25 0,-25 25,0-26,0 26,0 0,0 24,-25 0,25-24,0 24,0-24,-25 25,25-26,0 1,0-25,-24 24,24-24,0 0,-25-50,0-25,0 1,0 24,25 0,-49-24,24 49,-25-25,26 25,73 0,-24 0,0-25,0 25,24-25,1 25,-25-25,24 25,-24-25,25 25,-26-24,1 24,0 0,0 0,-25-25,-25 0</inkml:trace>
  <inkml:trace contextRef="#ctx0" brushRef="#br0">14287 17884,'0'-25,"0"1,25 24,-25 24,0 1,25 25,-25-25,0 24,0 1,0-1,0-24,0 25,0-25,0-1,0 1,0-50,0 1,0-1,0 0,0-25,0 1,0-1,25 1,-25-1,0 0,25 26,-25-1,0 0,0 0,25 25,-25-25,24 25,1 0,0 0,0 25,0-25,-25 25,0 0,24 0,-24-1,-24 1,24 25,0-25,0-1,0 26,-25-25,25 24,0-24,0 25,0-25,0-1,0 1,0-50,-25 25,25-24,0-1,-25 25,25-25,0 0,-25 25,25-25,-24 1,24-1,-25 0,50 0,-1 25,1 0,0 0,0 0,-25 25,0 0,-25-25,25 25,-25-1,0-24,25 25,-24-25,-1 25,50-50,-1 0,1 25,0 0,-25-24,0 48,0 1,-25 0,0 0,1-25,-1 25,0-1,0 1,0 0,0 0,1 0,-1-1,50-24,-1-24,1 24,0-25,0 25,0-25,0 25,-1-25,1 25,0 0,0 25,0 0,-50 0,25-1,-25 1,0 0,0 0,25 24,-24-24,-26 25,50-25,25-25,24-25,-24 25,0-25,0 0,0 25,-1-25,1 25,0-24,0-1,-25 0,-25 25,0-25,0 25,1-25,-1 25,0 0,0 0,0 0,1 25,-1 0,0 0,25 0,-25-1,0 1,0 0,1 0,-26 25,25-26,0 1,1-25,-26 25,25-75,50 1,-25 24</inkml:trace>
  <inkml:trace contextRef="#ctx0" brushRef="#br0">14139 18455,'148'99,"-296"-198,321 223,-148-99,25-1,-1 1,1 0,0 0,-1-25,1 25,-1-25,-24 0,25-25,-1 0,-24 0,25 0</inkml:trace>
  <inkml:trace contextRef="#ctx0" brushRef="#br0">15032 17959,'0'0,"0"-25,-25 0,25 50,0 0,0 24,-25 1,25 24,0-24,-25 24,25 1,0-1,-25 0,25-24,-24 0,24-1,0-24,0 0,24-75,-24 1,0-1,25 0</inkml:trace>
  <inkml:trace contextRef="#ctx0" brushRef="#br0">15106 17909,'25'-50,"-50"100,75-100,-26 50,1-24,25 24,-25 0,-1 0,26 0,-25 0,0 24,24-24,-24 25,0-25,-25 25,25-25,-25 25,0 0,0-1,0 1,0 25,-25-25,25 24,0 1,0 24,0-24,0-1,0 26,0-26,0 1,0 0,0-25,0 24,0-24,0 0,0 0,-50-25,26-50,-1 25,0 0,0 1,0-26</inkml:trace>
  <inkml:trace contextRef="#ctx0" brushRef="#br0">15106 18207,'-25'-25,"50"50,-25-75,25 50,0-25,-1 25,1 0,0 0,0-25,0 25,-1 0,1 25,-25 0,0 0,-25 0,25 24,-24-24,-1 0,0 24,0-24,0 0,1 0,24-50,0 0,24 25,1-25,-25 1,25-1,0 25,0-25,-1 25,1 0,0 0,0 25,-25 0,0-1,25-24,-25 25,-25 0,25 0,0 0,-25-25,25 24,-50 1,1 0,24-25,0 0,0-50,25 26,0-1,0-25,0 1</inkml:trace>
  <inkml:trace contextRef="#ctx0" brushRef="#br0">15949 17835,'0'24,"0"1,0 0,0 0,0 0,25-1,-25 1,0 0,25 0,0-25,0 0,-25-25,24 0,1 0,0 1,25-1,-26 0,1 0,0 0,0 1,-50 48,0 1,25 0,-25-25,1 25,-1 0,0 24,0-24,0 0,1-25,-26 25,25-1,-24 1,24-25,0 0,0 0,0 0,1 0,-1-25,50 25,-1-24,1 24,25 0,-25-25,24 25,1 0,-1 0,-24-25,25 25,-1 0,-24 0,0 0,25 0,-26 0,-48 0,24-25,-25 25,0 0,0-25,0 25,1-24,24-1,-25 0,0 0,25 0,-25 1,25-1,0 0,0 0,0 0,0 1,25 24,-25 24,0 26,0-25,0 24,0 1,0 24,0-24,-25 24,25-24,-25 24,25-24,0-25,0 24,0-24,0-50,0 1,0-1,0 0,0-25,25 26,-25-1,0 0,0 0,0 0,-25 25,1 25,-1-25,0 25,0 0,0 0,1-1,24 1,-25 0,50-25,-1 0,1 0,25-25,-25 25,24-25,-24 1,0 24,0 0,-1-25,1 25,-25 25,-25-1,1 1,-1 0,0 0,-25 0,26-1,-26 1,25 0,-24 0,24 0,-25-1,25 1,1 0,24 0,49-25,-24 0,25 0,-1-25,-24 25,25-25,-1 25,-24-25,25 25,-26-24,1-1,-25 0,0 0,0 0,-25 1,25-1,-24 0,-1 25,25-25,-25 25,0 0,0 25,25 0,0 0,-24 24,24-24,0 25,-25-1,25-24,-25 0,25 25,-25-26,0 1,1 0,-26 25,25-50,25-25,0-25,0 25,0-24,25 24,0-25</inkml:trace>
  <inkml:trace contextRef="#ctx0" brushRef="#br0">16049 18653,'148'0,"-296"0,321 0,-148 25,0 0,24 0,-24-50,-25 0</inkml:trace>
  <inkml:trace contextRef="#ctx0" brushRef="#br0">16520 18008,'0'0,"0"-25,25 50,0-25,-1 0,1 25,0-25,0 0,-25 25,25-25,-25 25,-25-25,0 24,0 1,0-25,1 25,-26 0,25-25,-24 25,-1-1,25 1,0 0,0 0,1-25,48 0,26 0,-25 0,25 0,-1-25,1 25,-1 0,1-25,-25 25,0-25,-1 25,1 0,-25-24,-25-1,1 25,-1 0,0-25,0 25,0-25,1 25,-1 0,0 0,25 25,-25-25,25 25,0 0,0 24,0-24,0 0,0 0,0 24,0-24,0 0,0-50,25 0,-25 0,0 1,25-1,0-25,-25 1,24 24,1 0,0 0,-25 50,25-25,-25 25,0 0,0 24,0-24,0 0,0 0,0-1,0 1,0-50,25 25,-25-24,24-26,-24 25,25-24,0 24,0-25,-25 25,25 25,-1-24,-24 48,0 1,0 25,0-25,-24-1,24 1,0 0,0 0,0 0,24-25,-24-25,0 0,25 0,-25-24,25 24,-25-25,25 25,-25-24,25-1,-25 1,24 24,-24 50,-24-1,24 26,0 0,0-26,0 26,-25 0,25-1,0 1,0-1,0-24,0 0,0 25,-25-26,25 1,-25 0,0-25,1-25</inkml:trace>
  <inkml:trace contextRef="#ctx0" brushRef="#br0">16594 18579,'-24'0,"48"0,1 0,25-25,-25 25,-1 0,1 0,0-25,25 25,-26-25,-24 0,0 1,0-1</inkml:trace>
  <inkml:trace contextRef="#ctx0" brushRef="#br0">16793 18355,'-25'50,"50"-100,-75 125,50-50,0 24,0-24,0 25,0-25,-25 24,25-24,0 25,-24-26,24 1,-25 0,0 0,0-25,0 0,-24 0,49-25,-25 0,50 25,24-25,-24 25,25 0,-25 0,-1 0,1-24,0 24,0 0,0 0,24 0,-24 0,0 0,0 0,-1 24,26-24,-50-24</inkml:trace>
  <inkml:trace contextRef="#ctx0" brushRef="#br0">17413 17959,'-25'0,"50"0,0 24,-1-24,1 25,0-25,0 25,0-25,0 25,-50-25,0 0,0 0</inkml:trace>
  <inkml:trace contextRef="#ctx0" brushRef="#br0">17289 18083,'0'24,"0"1,0 0,0 0,0 0,0 24,0-24,0 0,0 24,0-24,25 0,-25 0,0 0,0-1,0 1,0 0,0-50,24 0,-24 1,25-1,0 0,0-25,24 1,-24 24,0 0,0 0,0 25,-25-24,0 48,0 1,0 0,0 0,-25 0,25-1,-25 1,25 0,-25 0,25 0,25-50,0 25,0-25,0 0,-1 25,1-25,0 25,0 0,0 0,-1 0,-24 25,0 0,0 0,0 0,-24-1,-1 26,25-25,-50 0,1 0,24-25,25-25,0 0,0 0,0 0,25 0,-25-24,24 24,1 0,0-24,-25 24,25-25,0 25</inkml:trace>
  <inkml:trace contextRef="#ctx0" brushRef="#br0">18058 17859,'25'0,"-1"25,1-25,0 25,0 0,-25 0,25-25,-25 24,-25 1,25 0,-25 0,0 0,0-25,1 24,-1-24,0 25,0-25,0 0,25-25,25 25,0 0,0 0,0 25,-1 0,-24 0,25 0,0 24,-25 1,25 24,-25-24,0-1,0 1,-25 0,25-25,0 24,0-24,-25 25,25-26,0-73,0 24,0 0,0-24,0-1,-25-25,25 26,0 24,0-25,-24 50,-1-24,25 48,-25-24,25 25,-25 25,0-25,25-1,-24 1,24 0,24 0,1-50,0 0,25 0,-1-24,1 24,-25-25,24 26,1-26,-1 25,-24 0,25 1,-1 24,-24 0,0 0,0 0,-25 24,25 1,-25 0,0 25,0-26,0 26,0-25,-25 0,0 24,25-24,-25 0,0 25,25-26,-49 1,24 0,0-50,25 0,0 1,0-26,0 25,0-25,0 1,25-1,-25 25,25-24,0 24,-50 50,25 0,0-1,-25 1,25 25,-25-1,0 1,25-25,-24 25,-1-26</inkml:trace>
  <inkml:trace contextRef="#ctx0" brushRef="#br0">18777 17810,'25'25,"0"-1,0 1,-1-25,1 25,0-25,25 0,-26 0,1 0,0 0,0 0,0 0,-1 0,-48-25,-1 25,0 25,0-25,0 0,1 25,-1 0,0-25,0 24,25 1,-25-25,25 25,25-25,0-25,0 25,0-25,-1 25,1-24,0 24,-50 0,25 24,-25 26,1-25,-1 24,0 1,0-25,0 24,1 1,-1-25,25 0,-25-1,50-24,0 0,-1 0,1-24,0 24,0-25,0 25,-1-25,1 25,0-25,0 25,-50 0,25 25,-25-25,0 25,1 0,-1-1,-25 1,25 0,-24 0,-1 0,25-25,-24 24,24 1,25 0,25-25,0 0,24-25,-24 25,25-25,24 25,-24-24,-1-1,-24 25,25 0,-26-25,26 25,-25 0,0 0,-50 0,0 0,0 0,0 0,1 0,-1 0,0 0,0-25,0 0,25 1,0-1,0 50,0-1,25 1,-25 0,0 25,0-1,0-24,0 25,-25-1,25-24,-24 25,24-25,-25-1,25 26,-25-25,0 0,-24-50,24 0,0-25,0 26,0-1,1 0,-1-25,25 26,-25-26,25 25,-25-25,25 26,25 24,-25 24,25-24,0 25,24 25,-24-25,25 0,-1-25,-24 0,0 0,0-25</inkml:trace>
  <inkml:trace contextRef="#ctx0" brushRef="#br0">19323 17909,'25'0,"-25"25,24 0,-24-1,0 1,0 0,0 0,0 0,0-1,25-24,-25 25,25-25,0-25,0 25,-1-24,1 24,0-25,0 25,0-25,-25 50,-25 0,0-25,0 24,0 1,1 0,-26 25,25-26,-24 1,24 25,-25-25,25-1,1 1,24 0,-25 0,50-25,-1 0,1 0,0 0,0 0,24-25,-24 25,25-25,-25 0,24 25,-24-24,0-1,0 0,-25 0,0 0,0 1,0-1,-25 0,25 0,-25 25,0 0,0 25,1 0,24 0,0 24,-25 1,25-1,-25 1,25 0,-25-26,0 26,25 0,-24-25,-1-1,0 26,25-25,-25 0,0-50,50-25,-25 25,25-24,-25 24,25-25,0 25,-25 1,24 24,1 0,0 0,-25 24,25 1,0 0,24 25,-24-1,0-24,0 0,-25-50</inkml:trace>
  <inkml:trace contextRef="#ctx0" brushRef="#br0">19720 18107,'0'-24,"25"24,-25 24,24-24,1 0,0 0,0 25,0-25,-1 0,1 0,0 25,-50 0,0 0,1-25,-1 24,0-24,0 25,0 0,1-25,24 25,-25-25,50 0,-1 0,1 25,0-25,0 0,-25 24,25-24,-25 25,0 0,0 0,-25 0,0-1,0 26,0-25,50-50,0 25,-25-25,25 0,0 1,-25-1,24 25,-24-25,25 0,-25 0,0 1,0-1,0 0,-25 25,25-25,-24 25,24-25,-25 25,0 0,0 25,0 0,25 0,0 0,-24-1,24 26,-25-25,25 24,-25-24,25 0,0 25,-25-25,25-1,0 26,25-25,0 0,0-50,24 0,-24 25,25-50,-26 26,26-1,-25-25,24 25,1-24,-25-1,24 0,-24 1,0 24,0 0,0 0,-25 1,24-1,1 25,0 25,-25-1,25 1,0 0,-25 0,24-25,-24 25,0-1,-24-24,24 25,-25-25,0 25,0-25,0 0,1 25,-1-25,0 0,0 0,0 0,25-25,0 0,25 50,-25 0,0 0,0-1,0 1,0 0,0 0,-25 25,25-26,0 1,0 0,0 0,0 24,0-98</inkml:trace>
  <inkml:trace contextRef="#ctx0" brushRef="#br0">20389 17959,'25'24,"0"-24,-25 25,25-25,0 0,-1 0,26 0,0 0,-26 0,1 0,25 0,-25 0,-25-25,-25 1,0 24,0 0,0 24,25 1,-24 25,24-25,-25 24,25 1,0 24,-25-24,25-1,0 1,0-25,0 0,0-1,25-24,0 0,-1 0,1-24,0-1,25 0,-25 0,-1 0,26 1,-25-1,0 25,-1-25,-24 0,0 0,-24 25,24-24,-25 24,0 0,0 0,0 0,1 0,-1 0,25 24,-25-24,25 25,0 0,-25-25,25 25,25 0,-25-1,0 26,-25-25,25 0,0 24,0-24,0 25,0-25,0 24,0-24,0 25,0-26,0 1,0 0,0 25,0-26,-50-48,26-26,-1 25,-25 0,25 1,1 24,-1-25,0 25,-25 0,100 0,-25 0,24-25,-24 25,50-25,-51 0,26 25,0-24,-1-1,-24 25,25 0,-1 0,1-25,0 25,-1 0,-24 0,0 25,24-25,-49 25,-24-75</inkml:trace>
  <inkml:trace contextRef="#ctx0" brushRef="#br0">21282 18678,'0'0,"0"25,0 24,25-24,-25-74,-25-1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6T21:55:29"/>
    </inkml:context>
    <inkml:brush xml:id="br0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1587 1042,'0'-25,"-24"0,24 50,-25-25,25 25,0 24,-25-24,25 25,-25-1,0 1,1 0,-1-1,25 26,-25-51,25 26,-25-25,25 0,0-1,0 1,25-50,-25 1,25-26,-25 0,25 26,-25-26,24 0,-24 26,25-26,0 25,-25-24,0 24,0 0,0 50,25 0,-25-1,0 1,0 25,0-1,0 1,0 0,0-1,-25 1,25-1,0 1,0 0,0-1,0 1,0-25,0-50,0 0,25 0</inkml:trace>
  <inkml:trace contextRef="#ctx0" brushRef="#br0">1687 1091,'25'-24,"-1"-1,1 50,0-25,0 0,-25 24,0 1,0 0,0 25,-25-26,25 1,-25 25,0-25,1 24,-1-24,25 0,-25 0,50-25,0-25,-1 0,1 25,-25-25,25 25,0 0,0 25,-25 0,0 0,0-1,0 1,0 25,-25-25,25-1,-25 26,25-25,-25 0,0 0,25-1,-24-24,-1 0,25-24,-25 24,25-25,0-25,-25 25,25 0,0 1,-25-1,50 25,0 0,-25 25,25-1,0-24,-1 0,1 25,0-25,0 0,0-25,-1 25,1-24,0-1,0 0,0 0,-1-24,1 24,-25 0,25 0,-25 0,0 1,0-1,0 50,0-1,0 26,-25-25,25 0,0 24,0 1,0-25,0 24,0-24,0 0,0 0,25-75,-25 25,0 0,25-24,-25 24,25-25,-25 1,24-26,1 26,-25-1,25 1,-25-1,25 0,-25 26,0-1,0 0,25 50,-25 0,0 24,0-24,0 25,0-1,-25 1,25 24,0 1,0-1,0-24,0 24,0 1,0-26,-25 1,25-1,0-24,0 0,0 0,-25 0,25-1,-25-24,1 0,24-24,0-1,24 25</inkml:trace>
  <inkml:trace contextRef="#ctx0" brushRef="#br0">2406 1836,'25'0,"-25"24</inkml:trace>
  <inkml:trace contextRef="#ctx0" brushRef="#br0">4614 1191,'0'-25,"0"0,0 0,-25 25,25 25,-25 0,25 0,-25-1,25 1,0 0,-25 0,25 0,-24-1,24 1,0 0,-25 25,25-26,0 1,0 0,0 25,-25-26,25 26,0-25,0 25,-25-26,25 26,0-25,0 24,0-24,-25 25,25-25,0 24,0-24,0 25,0-26,0 26,0-25,0 24,0-24,0 0,0 0,0 24,0-24,0 0,0 0,0 0,0-1,0 26,0-25,0 0,0-1,0 1,0 0,0 25,0-25,0-1,0 1,0 25,0-25,0-1,0 1,0 0,25 0,-25 0,0-1,0 1,0 0,0 25,0-26,0 1,0 0,0 0,25 0,-25-1,0 26,0-25,0 0,0-1,25 1,-25 0,0 0,25 0,-25-1,0 1,0 0,24 0,-24 0</inkml:trace>
  <inkml:trace contextRef="#ctx0" brushRef="#br0">5135 1315,'-25'0,"25"-25,-25 25,0 25,25-1,0 1,0 0,-25 0,25 0,25-1,-25 1,0 0,0 0,25 0,0-1,0-24,-25 25,24-25,1 0,0 0,0-25,0 25,-25-24,24-1,1 0,-25 0,0-24,25 24,-25 0,0 0,0 0,0 1,0-1,0 0,-25 25,0-25,1 0,-1 25,0 0,0 25,0-25,25 25,-24 0,-1 0,25-1</inkml:trace>
  <inkml:trace contextRef="#ctx0" brushRef="#br0">6325 1265,'0'-25,"0"0,25 25,-50-24,25 48,0 1,0 0,0 0,0 24,0-24,0 25,0-25,-25 24,25 1,0-25,0-1,0 26,0-25,0 0,0 0,0-1,0-48,0-1,0 0</inkml:trace>
  <inkml:trace contextRef="#ctx0" brushRef="#br0">7342 1389,'0'-25,"-25"25,25-25,-24 50,24 0,-25-25,25 25,0 0,0-1,0 1,0 0,0 0,0 24,0-24,0 0,25 0,-25 0,0 0,24-25,-24 24,25-24,0 0,0 0,0 0,-1 0,-24-24,25-1,0 25,-25-25,25 0,-25 0,25 0,-25-24,0 24,24 0,-24 0,0 1,0-1,0-25,0 25,0 1,-24-1,-1 0,0 25,0 0,0 0,1 0,-1 25,0 0,25-1,-25 1,0 0,1-25</inkml:trace>
  <inkml:trace contextRef="#ctx0" brushRef="#br0">5184 2356,'-25'-24,"1"24,24 24,0 1,0 0,-25 0,25 24,0-24,0 25,-25-1,25-24,0 0,0 0,0 0,0 0,-25-25,25 24</inkml:trace>
  <inkml:trace contextRef="#ctx0" brushRef="#br0">6449 2456,'0'0,"-25"0,1 0,-1 0,0 0,0 0,25 24,-25-24,25 25,0 0,0 0,0 0,0-1,0 1,0 0,0 0,0 0,0 0,25-25,-25 24,25 1,0-25,0 0,-1 0,1-25,0 1,0-26,0 25,-25 0,24-24,-24 24,0 0,0 0,0 0,0 1,0-1,-24 0,24 0,-25 25,25-25,-25 25,0 0,0 0,1 0,-1 0,25 25,-25 0,25 0,0 0,0-1,25 1,-25 0,25 0,-1 0</inkml:trace>
  <inkml:trace contextRef="#ctx0" brushRef="#br0">7392 2480,'-25'-24,"0"48,0 1,25 0,-24 0,24 24,0-24,0 0,0 0,0 0,0 0,24-1,1-24,-25 25,25-25,0 25,0-25,-1-25,1 25,0-25,0 25,0-24,-25-1,24 0,-24 0,25 0,-25-24,0 24,0 0,0 0,0 0,0 1,-25-1,1 0,-1 0,0 25,0-25,0 25,1 25,-1-25,0 25,0-25,25 25,-25 0</inkml:trace>
  <inkml:trace contextRef="#ctx0" brushRef="#br0">4961 3398,'0'0,"-25"25,25 0,0 0,0-1,0 26,25-25,-25 0,25-1,-25 1,25 0,-1 0,1-25,0 0,0 0,0 0,-1-25,-24 0,25 0,-25 1,25-1,-25 0,0 0,0 0,0 1,0-1,0 0,-25 0,25 0,-25 25,25-24,-24 24,24-25,-25 25,0 0,0 25,25-1,0 26,-49-75,73 50</inkml:trace>
  <inkml:trace contextRef="#ctx0" brushRef="#br0">6375 3448,'0'0,"-25"25,0-1,25 1,0 0,-25 0,25 0,0 24,0-24,25 0,-25 0,0 0,25-1,0 1,0-25,-1 0,1-25,0 25,0-24,0-1,-25 0,24 0,-24-25,25 26,-25-1,0 0,0 0,0 0,0 1,-25 24,25-25,-24 0,-1 0,0 25,0 0,0 25,25 0,25 0,-25-1,25 1,0-25</inkml:trace>
  <inkml:trace contextRef="#ctx0" brushRef="#br0">7441 3373,'0'-24,"0"48,0 1,0 0,0 0,-24 0,24 24,0-24,0 25,0-26,0 1,-25 25,25-25,0 0,0-1,0 1,25 0,-25-50,-25 0,25 1</inkml:trace>
  <inkml:trace contextRef="#ctx0" brushRef="#br0">8037 1191,'0'-25,"-25"0,50 25,-25 25,25 0,-25-1,0 1,24 0,-24 0,25 24,-25-24,25 0,-25 25,0-1,25-24,-25 25,25-1,-25-24,0 25,0-1,24 1,-24 0,0 24,25-24,-25-1,0 1,0-1,0 1,0 0,25-1,-25 1,0-1,0 1,-25 0,25-1,0 26,0-26,-25 1,25 0,0-1,-24 26,24-26,-25 26,25-1,-25-24,0 24,25 0,-25-24,1 24,-1-24,0 24,0-24,0 0,0-1,25 1,-24 0,-1-26,25 1</inkml:trace>
  <inkml:trace contextRef="#ctx0" brushRef="#br0">8434 1017,'-25'-25,"50"25,-25-25,24 25,1 0,0 0,0 25,0-25,-1 0,1 25,-25 0,0 0,-25-1,1 1,-1 0,0 0,0 0,0-25,1 24,-1 1,0 0,0-25,0 25,1-25,48 0,1 0,0 0,0 0,0 0,24 0,-24-25,25 25,-1-25,-24 0,25 1,-26 24,26-25,-25 0,0 0,-1 25,-24-25,25 25,-25-24,-25 24,1 0,24 24,0 1,0 0,0 0,0 0,24-1,1 1,0-25,0 0,0 0,-1-25,1 1,-25-1,25 25,-25-25,0 0,0 0,-25 25,25-24,0-1,-25 25,25-25,-24 25,24-25,-25 25,0 0,0 0,0 25,1-25,-1 25</inkml:trace>
  <inkml:trace contextRef="#ctx0" brushRef="#br0">9178 1042,'0'-25,"0"0,25 50,-1-25,-24 25,25-25,0 0,-25 25,25-25,-25 24,0 1,-25 0,0 0,25 0,-25-1,1-24,24 25,-25 0,0-25,25 25,-25-25,0 0,1 25,24-50,24 25,1-25,0 25,0 0,0 0,-1-25,1 25,0 0,0 0,0 0,-1 0,1 0</inkml:trace>
  <inkml:trace contextRef="#ctx0" brushRef="#br0">9674 918,'-25'0,"0"0,25 25,0-1,0 1,0 0,0 0,0 24,0-24,0 0,0 0,0 0,0-1,0 1,0 0,0 0,0 0,0-1,0 1</inkml:trace>
  <inkml:trace contextRef="#ctx0" brushRef="#br0">10393 1315,'25'-25,"-50"0,0 25,1 25,-1 0,25-1,-25 1,0 0,25 25,-25-26,1 1,24 25,-25-25,0 24,25 1,-25-25,25 24,-25 1,25 0,-24-1,24 1,-25-1,25 1,0 0,-25 24,25-24,0-1,-25 1,25-1,0 1,0 0,0-1,-25 1,25-1,0 26,0-25,0-1,0 1,0-1,0-24,0 25,0-25,0 24,0-24,0 0,0 0,0 24,0 1,0-25,0 24,25-24,-25 0,0 24,0-24,0 25,0-25,0-1,25 1,-25 25,0-25,0-1,25 1,-25 0,0 0,25 0,-25 0,24-1,-24 1,0 0,25 0,0 0,-25-1,25-24,-25-24,0-1</inkml:trace>
  <inkml:trace contextRef="#ctx0" brushRef="#br0">10914 1389,'0'0,"-25"25,25 0,0-1,0 26,0-25,-25 24,25 1,0-25,0 25,0-26,0 26,0-25,0 0,0-1,0 1,0 0,0-50</inkml:trace>
  <inkml:trace contextRef="#ctx0" brushRef="#br0">11733 1439,'0'-25,"0"0,24 0,1 25,0 0,0 25,0-25,-1 25,1-25,0 25,-25-1,0 1,0 0,-25 0,0-25,25 25,-24-1,-26-24,25 25,0-25,1 0,-1 25,0-25,0 0,0 0,50 0,0 0,0 0,0 0,24 0,-24-25,0 25,24 0,-24 0,0 0,0 0,0 0,-1 0,1 0,0 0,-75-49,75 49,0 0</inkml:trace>
  <inkml:trace contextRef="#ctx0" brushRef="#br0">12923 1290,'0'-25,"0"0,25 25,0 0,0 0,-1 0,-24 25,25-25,0 0,0 25,0-25,-1 25,1-25,-25 24,0 1,0 0,0 0,-25 0,1-1,-1 1,0 0,0 0,0-25,50-25,0 25,0 0,0 0,-1 0,-24 25,25-25,0 25,0-1,-25 1,0 0,0 0,0 0,-25 0,25-1,-25-24,25 25,-25 0,1 0,-1 0,0-25,0 0,0-25</inkml:trace>
  <inkml:trace contextRef="#ctx0" brushRef="#br0">10815 2307,'0'0,"-25"0,0 25,25-1,-25 1,1 0,-1 0,25 0,-25-1,0 1,0 0,1 0,48-25,1 0,0 0,0 0,24 0,-24 0,25 0,-25 0,-1 0,26 0,-25 0,0 0,-1 0,1 0</inkml:trace>
  <inkml:trace contextRef="#ctx0" brushRef="#br0">10840 2307,'0'25,"0"-1,0 26,0-25,0 0,0 24,-25 1,25-25,0 24,0-24,0 25,0-25,0 24,0-24,0 0,0 0,25-25</inkml:trace>
  <inkml:trace contextRef="#ctx0" brushRef="#br0">11931 2257,'-25'25,"0"0,25 0,0-1,25 1,-25 0,0 0,0 0,25-1,-25 1,25 0,-25 0,25-25,-25 25,24-25,-24 24,0 1,-24-25,24 25,-25 0,0-25,25 25,-25-25,0 25,1-25,-1 0,0 0,0 0,0-25,1 0,24 0,-25-25</inkml:trace>
  <inkml:trace contextRef="#ctx0" brushRef="#br0">11956 2307,'25'-25,"-1"25,1 0,0 0,0 0,0 0,-1 0,1 0,0 0,0 25,25-25,-26 0,1 0,0 0</inkml:trace>
  <inkml:trace contextRef="#ctx0" brushRef="#br0">13097 2208,'-25'24,"25"1,0 0,-25 25,25-1,-25 1,25-1,0 1,0 0,0-1,0 1,25-25,-25 0,0-1,25 1,0-25,0 0,-25-25,24 25,1-24,-25-1,25 0,-25 0,0 0,-25 0,0 25,1 0,-26 0,25 25,-24 0,-1 0,-24 25</inkml:trace>
  <inkml:trace contextRef="#ctx0" brushRef="#br0">10790 3225,'25'0,"0"0,-1 0,1 0,0 0,0 0,24 0,-24-25,0 50,0-25,0 24,-25 1,0 25,-25-25,0 24,25-24,-25 25,0-1,1 1,-1-1,0-24,25 25,-25-25,0 0,25-1,0 1,-24-25,48 0,1-25</inkml:trace>
  <inkml:trace contextRef="#ctx0" brushRef="#br0">12105 3448,'0'-25,"0"0,0 0,-25 1,25-1,-25 0,0 25,25-25,-25 25,1 0,-1 0,0 25,0-25,25 25,-25 0,25-1,0 1,0 0,0 0,25-25,-25 25,25-1,0 1,0 0,-1 0,1 0,0-25,-25 24,0 1,-25 0,0-25,1 0,-1 0,0 0,0 0,0-25,25 0,-24 25,24-24,24-1,-24 0,25 0,0 0,0 25,-25-24,25 24,24 0,-24 0,0 0,24 0,-24 0,25 0,-25 0,24 0,-24-25</inkml:trace>
  <inkml:trace contextRef="#ctx0" brushRef="#br0">12948 3423,'25'0,"0"0,-1 0,1-25,0 25,25-25,-26 1,1 24,25-25,-25 0,0 0,-1 0,-24 1,0-1,0 0,-24 0,-1 25,0 0,-25 0,25 0,-24 25,24 0,0 0,0-1,1 1,-1 0,25 0,0 0,0-1,0 1,25-25,-1 0,1 0,0 0,0-25,0 25,-1-24,1 24,0 0,0 0,-25 24,-25-24,25 25,0 0,-25 0,25 24,-25 1,25-25,-24 49,24-24,-25 0,25-1,-25 1,25 24,-25-24,25-1,0 1,-25-25,25 24,0-24</inkml:trace>
  <inkml:trace contextRef="#ctx0" brushRef="#br0">13841 1290,'0'-25,"-25"25,50 25,-25 0,0-1,25 1,0 0,-25 25,24-1,1 26,0-26,0 26,0-1,-1 1,1-1,0 25,0-24,0 24,-25 0,24 0,-24 0,25 1,-25-1,0 0,-25 0,25-24,0 24,-24 0,-1-24,0 24,0-25,0 25,1-24,-1-1,-25 1,25-26,1 26,-1-26,0-24,0 25,0-50</inkml:trace>
  <inkml:trace contextRef="#ctx0" brushRef="#br0">14734 1290,'-25'0,"0"0,1 0,-1 25,25-1,-25 1,25 25,-25-25,0 24,1 26,24-26,-25 26,25-1,-25 1,0 24,25-25,-25 25,25 1,-24-1,24 0,0 0,-25 0,25 1,0-1,0 0,0 25,0-25,25-24,-25 24,0-25,24 26,-24-26,25 0,0 1,-25-25,-25-26,50 26</inkml:trace>
  <inkml:trace contextRef="#ctx0" brushRef="#br0">15180 1513,'0'0,"-24"0,-1 0,25 25,-25-25,25 25,0-1,0 1,0 0,0 0,0 0,0 0,25-25,-25 24,25 1,-1-25,-24 25,25-25,0-25,0 25,-25-25,25 25,-1-24,-24-1,25 0,-25 0,0 0,25 0,-25 1,-25 24,25-25,0 0,-25 0,25 0,-24 25,24-24,-25 24,0 0,0 0,25 24,0 1,25 0,0-25,0 25</inkml:trace>
  <inkml:trace contextRef="#ctx0" brushRef="#br0">16247 1563,'0'-25,"0"50,0-1,0 1,0 0,25-25,-25 25,25 0,-1 0,-24-1,25 1,0-25,0 0,25 0,-26 0,1 0,0 0,0-25,-25 1,25 24,-1-25,-24 0,0 0,25 0,-25 0,0 1,-25-1,25 0,-24 0,-1 0,0 25,25-24,-25 24,0 0,1 0,24 24,0 1,0 0,24 0,1-25,25 0,-25 0</inkml:trace>
  <inkml:trace contextRef="#ctx0" brushRef="#br0">17239 1290,'0'0,"0"-25,25 0,-25 0,0 1,25 48,-25 1,0 0,0 0,0 0,0-1,0 1,0 25,0-25,0-1,0 26,0-25,0 0,0-1,0 1,0 25,0-25,0 0,0-1,0 1,0-50,-25-24,25 24</inkml:trace>
  <inkml:trace contextRef="#ctx0" brushRef="#br0">14932 2381,'-24'0,"-1"25,25 0,0 0,0-1,0 1,0 0,0 0,0 0,0-1,25 1,-25 0,24 0,1-25,0 0,0 0,0-25,-1 25,-24-25,25 0,0 1,-25-1,25 0,-25 0,0 0,0 1,0-1,0 0,-25 0,25 0,-25 25,0 0,1 0,24 25,0 0,0 0,0 0,24-1,1-24</inkml:trace>
  <inkml:trace contextRef="#ctx0" brushRef="#br0">16272 2332,'0'24,"-25"1,25 0,0 0,0 0,0-1,0 26,0-25,0 0,0 24,0-24,0 0,0 0,0 0,25-25</inkml:trace>
  <inkml:trace contextRef="#ctx0" brushRef="#br0">17314 2530,'-25'-25,"25"50,0 0,0 0,0-1,0 1,0 0,0 0,25-25,-25 25,24-25,-24 25,25-25,0 0,0 0,0 0,-25-25,24 25,1-25,0 0,-25 0,25 0,0 1,-25-1,0 0,25 0,-25 0,0 1,0-1,0 0,-25 0,0 0,0 25,0 0,0 0,1 0,24 25,-25 0,0-25,0 25,-49-50,49 50</inkml:trace>
  <inkml:trace contextRef="#ctx0" brushRef="#br0">15032 3373,'-25'0,"25"25,0 0,-25-25,25 50,-25-26,25 1,0 0,-25 25,25-26,0 26,-24-25,24 0,0 0,0-1,24-24,1-24</inkml:trace>
  <inkml:trace contextRef="#ctx0" brushRef="#br0">16272 3473,'-25'0,"0"0,25 24,0 1,0 0,0 0,0 0,0-1,0 1,0 0,25 0,-25 0,25 0,0-25,-1-25,1 25,-25-25,25 0,0 0,-25-24,25 24,-25 0,0 0,0 0,0 1,0-1,-25 0,25 0,-25 25,0 0,0 0,25 25,0 0,-24 0,24-1,24-24,-24 25,0 0,25-25</inkml:trace>
  <inkml:trace contextRef="#ctx0" brushRef="#br0">17314 3522,'-25'0,"25"25,0 0,0 0,0-1,0 1,0 0,25 0,-1 0,1 0,0-25,0 0,-25-25,25 25,24-25,-24-25,0 25,0 1,0-1,-1-25,-24 25,25 1,-25-1,0 0,-25 25,25-25,-24 0,-1 25,0 0,0 0,0-24,-24 48,24-24,0 0,0-24</inkml:trace>
  <inkml:trace contextRef="#ctx0" brushRef="#br0">17959 1339,'0'-24,"0"-1,24 25,1 0,-25 25,25-1,0 1,0 25,-25-25,24 24,26 1,-25 24,0 1,-1-1,-24 1,25-1,0 25,0-24,-25 24,25 0,-25 0,0-24,0 24,0 0,0 0,0 1,-25-26,25 25,-25 0,0-24,0 24,1-25,-26 1,25-1,-24 1,24-26,-25 26,25-26,1 1,-26 0,25-26,0 1</inkml:trace>
  <inkml:trace contextRef="#ctx0" brushRef="#br0">18554 1339,'0'-24,"25"24,-25-25,25 25,-1 0,1 25,0-25,0 0,0 24,-25 1,0 0,-25 0,0 0,0-1,0 1,1 0,-1 0,0-25,25 25,0-1,-25-24,50 0,0 0,0 0,-1 0,26 0,-25-24,24 24,-24-25,25 0,-25 25,24-25,-24 0,0 1,0 24,-1-25,1 0,-50 25,1 0,-1 25,25 0,0-1,0 1,0 0,0 0,25 0,-1-1,1-24,0 0,0-24,0 24,-1-25,-24 0,25 25,-25-25,25 0,-25 1,0-1,-25 0,25 0,-25 0,1 25,24-24,-25 24,25 24,-25-24,25 25,-25 0,25 0,0 0,0-1,25-24</inkml:trace>
  <inkml:trace contextRef="#ctx0" brushRef="#br0">19422 1265,'-25'0,"50"25,0-25,-25 25,25-25,-1 0,-24 24,25-24,-25 25,25-25,-25 25,0 0,-25 0,0-1,25 1,-24-25,-1 25,0 0,0-25,0 25,50-25,0 0,0 0,0 0,-1 0,1 0,0 0,0 0,0-25,0 25,-1 0,1 0,0 0,-25-25</inkml:trace>
  <inkml:trace contextRef="#ctx0" brushRef="#br0">19844 1265,'0'-25,"25"25,-1 0,1 25,0-25,0 0,-25 25,25-25,-25 25,24-1,-48-24,24 25,-25 0,25 0,-25-25,0 25,25-1,-25-24,25 25,-24-25,48 0,-24 25,25-50,0 25,0 0,0 0,24 0,-24-25,0 25,0 0,-1-24,26 24,-25 0,0 0,-1-25,-48 0</inkml:trace>
  <inkml:trace contextRef="#ctx0" brushRef="#br0">19348 2977,'-25'0,"50"0,-1 0,1 0,0 0,0 0,0 0,-1 0,1 0,0 0,0 0,0-25,0 25,24 0,-24 0,0 0,0 0,-1 0,1 0,-50 0,1 0,-1 0,0 0,0 25</inkml:trace>
  <inkml:trace contextRef="#ctx0" brushRef="#br0">19298 3225,'-25'0,"0"0,50-25,0 25,0 0,0 0,24 0,-24 0,0 0,24 0,-24 0,25 0,-25 0,0 0,-1 0,1 0,0-25,0 25,0 0,-1 0,-24 25,25-25,-25-25,-25 50,1-25,-1 0,0 0</inkml:trace>
  <inkml:trace contextRef="#ctx0" brushRef="#br0">6747 4490,'0'-25,"0"0,0 0,0 50,0 0,0 24,0 1,0-25,0 24,0-24,0 0,0 25,0-1,25-24,-25 0,0 25,0-26,0 1,0 0,0 0,0 0,-25-25</inkml:trace>
  <inkml:trace contextRef="#ctx0" brushRef="#br0">6648 4713,'-25'0,"25"25,25-1,-25 1,0 0,0 0,24 25,-24-26,0 1,0 25,25-25,-25-1,0 1,25-25,-25 25,25-25,0 0,-25-25,0 0,24 1,1-26,-25 0,25 1,0 24,0-25,-25 25,25-24,-25 24,24 0,-24 0,25 25</inkml:trace>
  <inkml:trace contextRef="#ctx0" brushRef="#br0">6524 5556,'-25'0,"25"-25,-25 50,25 0,0 25,0-26,0 26,0 0,-25-1,25 1,0 24,-25-24,25 0,0-26,-24 26,24-25,0 0,0-1,-25-24,50-24,-1-1,1 25,0 0,0-25,0 25,-1 0,1 0,0 0,25 0,-26 0,1 0,0 0,0 0,0 0,-1 0,1 25,-50-50,1 25,-1 0</inkml:trace>
  <inkml:trace contextRef="#ctx0" brushRef="#br0">6499 5556,'-25'0,"50"0,0 0,-1 0,1 0,0 0,0 0,0-25,-1 25,1 0,0 0,0 0,-25 25,-25-25</inkml:trace>
  <inkml:trace contextRef="#ctx0" brushRef="#br0">6474 5779,'0'25,"25"-25,0 0,-1 0,1 0,25 0,-25 0,-1 0,1-25,0 25,0 0,0 0,-25 25,-25-25</inkml:trace>
  <inkml:trace contextRef="#ctx0" brushRef="#br0">7144 5482,'0'-25,"-25"25,25 25,-25-25,25 25,-25 24,25-24,-24 25,24-1,0 1,-25-1,25 1,0 0,0-1,0 1,0-25,25 0,-25-1,0 1,24 0,1 0,0-25,-25 25,25-25,0-25,-1 25,-24-25</inkml:trace>
  <inkml:trace contextRef="#ctx0" brushRef="#br0">7317 5606,'-24'0,"24"25,0-1,0 1,0 25,0-25,0 24,0-24,0 25,0-25,0-1,0 1,0 25,0-25,0-1,0 1,0-50</inkml:trace>
  <inkml:trace contextRef="#ctx0" brushRef="#br0">7441 5829,'0'25,"0"0,0 0,0-1,0 1,0 0,0 0,0 0,0-1,0 1</inkml:trace>
  <inkml:trace contextRef="#ctx0" brushRef="#br0">7590 5631,'25'0,"0"0,0 0,-1 24,1-24,-25 25,25-25,-25 25,25-25,-25 25,0 0,0-1,0 1,-25 0,25 0,-25 0,0 0,1-1,-1-24,25 25,-25-25,50-25,0 25,-1-24,1 24,0 0,0 0,0-25,-1 25,1 0,0 0,0 0,-50 0,0 0</inkml:trace>
  <inkml:trace contextRef="#ctx0" brushRef="#br0">7888 5432,'0'25,"25"0,-1 0,1-1,0 1,0 0,-25 0,25 0,0-1,-25 26,24-25,-24 0,0 24,0-24,0 0,0 25,0-1,-24 1,24-1,-25-24,0 25,25-25,-25 24,0-24</inkml:trace>
  <inkml:trace contextRef="#ctx0" brushRef="#br0">4589 7590,'0'-25,"25"25,-1 25,1-25,0 0,0 0,0 25,-1-25,26 0,-25 25,0-25,24 0,-24 0,0 0,25 0,-50 25,24-25,1 0,-25-25,-25 25,1 0,-1 0,0 0</inkml:trace>
  <inkml:trace contextRef="#ctx0" brushRef="#br0">4539 7789,'0'0,"25"0,0 24,0-24,-1 0,1 0,25 0,-25 0,24 0,1 0,-25 0,24 25,1-25,-25 0,0 0,24 0,-24 0,0 0,24 25,-24-25,0 0,0 0,-50 0,0-25</inkml:trace>
  <inkml:trace contextRef="#ctx0" brushRef="#br0">6548 7169,'-24'0,"-1"24,0 1,25 0,-25 25,0-26,1 26,-1 0,25-1,-25 1,0-25,25 24,0 1,-25-1,25 26,-24-26,24 1,0 0,0 24,0-24,0-1,0 26,0-1,0-24,0 24,24 1,-24-26,25 26,-25-26,25 26,0-26,-25 26,25-26,-25 1,24-25,1 24,0-24,0 0,-25 0,25 0,-25-1,24 1,1-25</inkml:trace>
  <inkml:trace contextRef="#ctx0" brushRef="#br0">7169 7218,'0'0,"0"-25,0 1,-25 24,0 24,25 1,0 25,0-25,0-1,0 1,0 0,0 0,0 0,25-1,-25 1,25-25,-1 25,1-25,-25 25,25-25,0-25,0 25,-1 0,-24-25,25 0,0 1,-25-1,25 0,-25 0,0 0,25 1,-25-1,0 0,-25 0,25 0,0 1,-25-1,0 0,0 0,1 25,-1 0,0 25,0-25,-24 25,24 0,25 24,-25-24,25 0,0 0</inkml:trace>
  <inkml:trace contextRef="#ctx0" brushRef="#br0">8409 6970,'0'-25,"0"50,0 0,0 25,25-26,-25 26,0 0,0-26,0 26,0 0,0-26,0 1,0 0,0 0,0 0,0-1,0-48,24-26</inkml:trace>
  <inkml:trace contextRef="#ctx0" brushRef="#br0">9079 7119,'-25'-25,"25"50,0 0,0 0,0-1,0 1,25 0,-25 0,0 0,0-1,24 1,-24 0,25 0,0 0,0-1,0-24,-1 0,1 0,0 0,0-24,0 24,-1-25,1 0,0 0,-25 0,25 1,-25-1,25 0,-25 0,0 0,0 1,0-1,0 0,0 0,-25 0,0 1,25-1,-25 25,0-25,1 25,-1 0,0 25,0-25,-24 25,24-1,0 1</inkml:trace>
  <inkml:trace contextRef="#ctx0" brushRef="#br0">7020 8012,'0'25,"0"0,0-1,0 1,0 0,0 25,0-26,0 1,-25 25,25-25,0-1,0 1,25 0,-25-50,25 0</inkml:trace>
  <inkml:trace contextRef="#ctx0" brushRef="#br0">8310 8086,'-25'0,"25"25,-25 0,25 0,0 0,-25-1,25 1,0 25,0-25,0-1,0 26,25-25,-25 0,25-1,0-24,-1 0,1 0,0 0,-25-24,25-1,0 0,-1 0,1-24,-25 24,25 0,-25 0,0 0,0 1,0-26,0 25,0 0,0 1,-25 24,0-25,1 0,-1 25,0 0,25 50,0-26,-25 1,-24-50,73 50</inkml:trace>
  <inkml:trace contextRef="#ctx0" brushRef="#br0">9351 8136,'-24'0,"24"25,0 0,0-1,0 1,0 0,0 0,0 0,0-1,24 1,-24 0,25-25,0 25,0-25,0 0,-1 0,1-25,0 0,0 0,0 1,-1-1,-24-25,25 25,-25 1,0-1,0 0,0 0,0 0,-25 1,25-1,-24 0,24 0,-25 25,0 0,-25 0,26 0,-26 25,-24 0,-1 0</inkml:trace>
  <inkml:trace contextRef="#ctx0" brushRef="#br0">6871 9004,'-25'0,"0"25,25 0,0 0,0-1,25-24,-25 25,0 0,25 0,0 0,0-1,-1-24,1 25,0-25,0 0,-25-25,25 25,-1-24,1-1,0 0,0 0,-25 0,25 1,-25-1,0 0,0 0,0 0,0 0,-25 1,0 24,25-25,-25 25,0 0,1 0,-1 25,0-1,25 1,0 0,0 0,0 0,0 0</inkml:trace>
  <inkml:trace contextRef="#ctx0" brushRef="#br0">8210 8979,'0'25,"-24"-25,24 25,0 0,0 0,-25-1,50 26,-25-25,0 0,24-1,-24 1,25 0,0 0,0-25,0 0,-1 0,1-25,0 25,0-25,0 0,-25 1,24-26,-24 25,0 0,25 1,-25-1,-25 25,25-25,0 0,-24 0,-1 0,0 25,0 0,0 0,25 25,-24-25,24 25,0 0,0 0,0 0,24-1</inkml:trace>
  <inkml:trace contextRef="#ctx0" brushRef="#br0">9351 8855,'0'25,"0"0,0 0,0-1,0 1,0 25,0 0,0-26,0 26,0 0,0-26,0 26,0-25,0 0,25-1,-25 1</inkml:trace>
  <inkml:trace contextRef="#ctx0" brushRef="#br0">9897 6970,'0'0,"25"25,0 0,-1 24,-24-24,25 50,0-26,0 26,0-1,0 0,-1 1,1-1,0 1,0 24,0-25,-25 25,24-24,-24 24,0 0,0 1,0-1,0 0,-24-25,24 26,-25-26,0 25,0-24,-24-1,24 25,0-24,0-1,-25-24,26-1,-1 1,0-25</inkml:trace>
  <inkml:trace contextRef="#ctx0" brushRef="#br0">10864 7020,'-24'0,"-1"25,0-25,25 24,-25 26,25 0,-25-1,1 26,-1-1,0 0,0 26,25-1,-25 0,1 0,24 25,-25-24,25 24,-25 0,25-25,0 25,0-25,0 0,0 0,0-24,0 24,25-49,-25 24,25-24,-25-1,24 1,-24-25,25 24,0-24,-25 0,25 0</inkml:trace>
  <inkml:trace contextRef="#ctx0" brushRef="#br0">11559 7119,'0'25,"-25"24,25-24,0 25,0-1,0 1,0-25,0 24,0-24,0 0,0 25,0-26,0 1,25-50</inkml:trace>
  <inkml:trace contextRef="#ctx0" brushRef="#br0">12427 7094,'25'0,"0"0,0 25,-1-25,1 25,0-25,-25 25,25-25,-25 24,25 1,-50-25,25 25,0 0,-25 0,0-25,0 24,1 1,-26 0,25 0,0 0,1-25,-1 0,50 0,-1 0,1 0,25 0,-25 0,-1 0,1 0,25 0,-25 0,-1 0,1 0,0 0,0 0,0-25</inkml:trace>
  <inkml:trace contextRef="#ctx0" brushRef="#br0">13320 7045,'25'0,"0"24,0-24,-1 25,1-25,0 25,0 0,-25 0,-25-1,25 1,-25 0,-24 25,24-26,-25 1,25 0,1-25,24 25,-25 0,0-25,50 0,0 0,-1 0,1-25,0 25,0 0,0 0,-1 0,1 25,0-25,-25 24,0 1,0 0,0 0,0 0,0-1,-25 1,25 0,0 0,-25 0,25-1,-24 1,-1-25,0 0,0 0</inkml:trace>
  <inkml:trace contextRef="#ctx0" brushRef="#br0">11782 8012,'-25'0,"25"25,-24-25,24 25,-25-1,0 26,-25-25,26 24,-1-24,0 0,0 0,0 0,1-25,48 0,1 0,0 0,0 0,0-25,24 25,-24-25,25 25,-26-25,1 25,25 0,-25-25,-1 25,1 0</inkml:trace>
  <inkml:trace contextRef="#ctx0" brushRef="#br0">11757 8062,'0'24,"0"1,0 0,25 0,-25 24,0-24,0 25,0-25,0 24,0-24,0 0,0 24,25-24,-25 0</inkml:trace>
  <inkml:trace contextRef="#ctx0" brushRef="#br0">12353 8062,'-25'24,"25"1,0 0,25 0,0 0,-25-1,24 1,-24 0,25 0,0 0,-25-1,25 1,-25 0,0 0,-25 0,0-25,0 0,1 24,-1-24,0 0,0-24,0 24,25-25,-24-25</inkml:trace>
  <inkml:trace contextRef="#ctx0" brushRef="#br0">12452 8111,'0'0,"25"0,0 0,-1 0,1 0,0 0,0 0,0 0,-1 0,1 0,25 0,-25 0,-1 25</inkml:trace>
  <inkml:trace contextRef="#ctx0" brushRef="#br0">13271 7987,'-25'0,"0"0,25 25,0 0,-25 24,25-24,0 25,0-1,-25 1,25-25,0 24,25 1,-25-25,0 0,25-25,-25 24,25-24,0 0,-1-24,1 24,0-25,-25 0,25 0,-25 0,0 1,0-1,-25 25,25-25,-25 25,0 0,1 0,-26 25,0 0,1-1,-26 1</inkml:trace>
  <inkml:trace contextRef="#ctx0" brushRef="#br0">11658 8905,'-25'0,"50"0,0 25,0-25,24 0,-24 0,0 0,25 0,-26 0,1 0,0 24,-25 1,0 0,-25 0,25 0,-25 24,1-24,-1 25,0-1,0 1,0 0,1-1,24-24,-25 25,25-26,0 1,0-50,0 1,25-1</inkml:trace>
  <inkml:trace contextRef="#ctx0" brushRef="#br0">12601 9029,'0'-25,"0"0,-25 0,25 1,-25 24,0-25,1 25,-1 0,0 25,0-25,0 24,1 1,24 0,0 0,0 0,0 0,24-1,-24 1,25-25,0 25,0 0,0-25,-25 25,24-25,-24 24,0 1,-24 0,-1-25,0 0,0 25,0-50,1 25,-1-25,25 0,0 1,25 24,-25-25,24 0,1 25,0-25,0 25,0-25,-1 25,1 0,0-24,0 24,24 0,-24 0,0-25,25 25</inkml:trace>
  <inkml:trace contextRef="#ctx0" brushRef="#br0">13171 9079,'25'0,"0"0,0-25,24 25,-24-25,0 0,25 0,-26 25,1-25,-25 1,25 24,-25-25,0 0,-25 25,0 0,-24 0,24 0,-25 25,26 0,-1-25,0 24,0 1,25 0,-25 0,25 0,25-25,-25 25,25-25,0 0,-25-25,25 25,-1 0,1 0,0-25,0 25,0 25,-25 0,-25-1,25 1,0 0,-25 25,25-26,-25 26,0 0,1 24,24-24,-25-1,0 1,25-1,0 1,-25 0,25-1,0-24,-25 0,25 0,0-50</inkml:trace>
  <inkml:trace contextRef="#ctx0" brushRef="#br0">13940 7169,'-25'0,"25"24,25 1,-25 0,25 0,0 24,0 26,-25-26,24 26,1-1,-25 1,25 24,-25 0,0-25,0 26,0-1,25 0,-50 0,25 1,0-1,0 0,-25-25,25 1,-25-26,25 26,-24-1,-1-24,0 24,0-24,-24 24,24-24,-25 0,1-1,-1 1</inkml:trace>
  <inkml:trace contextRef="#ctx0" brushRef="#br0">16321 4415,'0'0,"-24"0,24-25,0 1,0-1,0 50,0-1,-25 1,25 25,0-1,0 1,0 24,0-24,0 24,0 1,0-25,0-1,0 1,0-25,0 24,0-24,0 0,0 0,0-50,-25 0,25 0,-25 0,25 1</inkml:trace>
  <inkml:trace contextRef="#ctx0" brushRef="#br0">16098 4787,'-25'25,"50"-25,-25 25,25 0,0 24,-25-24,25 0,-25 0,24 24,-24 1,0-25,25 0,-25-1,0 1,25-25,-25 25,0-50,25-24,-25 24,25-25,-25 25,24 1,-24-26,25 25,0-24,0 24,-25 0,25 0,-25 0,25 0,-25 1,-25-1</inkml:trace>
  <inkml:trace contextRef="#ctx0" brushRef="#br0">15627 5779,'-25'-24,"0"24,25 24,0 1,0 25,-24 24,24-24,0 24,-25-24,25 24,-25-24,25 0,0-26,-25 26,25-25,0 0,0-1,-25-24,50-24,-25-1,25 0,-25 0,25 0,0 1,-1 24,1 0,25-25,-25 25,-1 0,1 0,25 0,-25 0,24 0,-24 25,0-25,0 24,-1-24,1 0,-25 25,-25-50,1 25,-1-24,0-1,0 0</inkml:trace>
  <inkml:trace contextRef="#ctx0" brushRef="#br0">15627 5755,'-25'0,"25"24,25-24,0 0,0 0,24 0,-24 0,0 0,0 0,-1 0,1 0,0 0,0 0,-50 25,0 0</inkml:trace>
  <inkml:trace contextRef="#ctx0" brushRef="#br0">15553 6003,'24'0,"-24"25,25-25,0 0,0 0,0 0,24 0,-24 0,25 0,-26 0,1 0,25 0,-25 0,-1 0,1 0,0 0</inkml:trace>
  <inkml:trace contextRef="#ctx0" brushRef="#br0">16272 5680,'-25'0,"25"25,-25-25,0 25,25 0,-24-1,24 1,-25 25,25 0,0-1,0 26,0-26,25 1,-25-25,24 24,-24 1,25-25,-25-1,25 1,0-25,0 25,-25-50,24 25,1-25,0 1</inkml:trace>
  <inkml:trace contextRef="#ctx0" brushRef="#br0">16570 5680,'0'25,"-25"-25,25 25,0 0,0-1,0 26,-25-25,25 25,0 24,0-24,0-1,0-24,0 25,0-1,0-24,0 0,0 0,0-1,0-48</inkml:trace>
  <inkml:trace contextRef="#ctx0" brushRef="#br0">16768 5953,'0'25,"0"0,0 0,0-1,0 1,0 0,0 0,0 0,0-1,0 1,0 0,0 0</inkml:trace>
  <inkml:trace contextRef="#ctx0" brushRef="#br0">16991 5705,'25'25,"0"-25,-25 25,25-25,-1 24,1-24,-25 25,25 0,-25 0,-25-25,25 25,-25 0,1-1,-1-24,0 25,25 0,-25-25,0 0,25 25,25-50,0 0,0 25,0 0,-1 0,1 0,0 0,-25 25,25-25,-25 25,0 0,0-1,0 1,0 0,-25 0,25 0,-25-1,0 1,1 0,-1 0,0-25,25-25</inkml:trace>
  <inkml:trace contextRef="#ctx0" brushRef="#br0">17413 5531,'0'25,"0"0,25 0,-25 0,0-1,0 1,24 0,-24 0,0 24,25 1,-25 0,25-25,-25 24,0 1,0-1,0 1,-25-25,25 24,0 1,-25-25,1 24,-1-24,0 25,0-25,0-1,1 1</inkml:trace>
  <inkml:trace contextRef="#ctx0" brushRef="#br0">8136 4366,'0'24,"-25"1,0 0,25 0,-24 24,-1-24,0 0,0 25,0-26,25 1,-25 0,25 0,0-50,25-25,0 26,0-1,0-25,24 25,-24 1,0 24,-25-25,25 25,0 0,-25 25,0-1,-25-24,25 50,-25-25,25 0,-25-1,0 1,1 0,-1 25,0-26,0 1,25 0,-25-25,25-25,25 0,-25 1,25-1,0 0,-25 0,25 0,-1 25,1-24,0 48,-25 1,0 0,25 25,-25-26,-25 1,25 25,0-25,0 24,0-24,0 0</inkml:trace>
  <inkml:trace contextRef="#ctx0" brushRef="#br0">8359 4242,'25'24,"0"1,0-25,-25 25,24-25,1 0,0 25,-25 0</inkml:trace>
  <inkml:trace contextRef="#ctx0" brushRef="#br0">8260 4564,'25'0,"0"0,-1 0,1-25,0 25,0 0,0-25,24 25,-24 0,25 0,-26 0,26-24,-25 24,0 24,-50 1</inkml:trace>
  <inkml:trace contextRef="#ctx0" brushRef="#br0">8508 4589,'-25'0,"25"25,0-1,25 26,-25-25,0 24,0 1,0 0,0 24,0-24,0-1,0 1,0-25,0 24,0-24,0 0,-25-25,0 0,1 0,24-25,-25 25,0-25,-25-24,26 24,-1 0</inkml:trace>
  <inkml:trace contextRef="#ctx0" brushRef="#br0">17859 4564,'-24'0,"-1"-25,50 0,-1 25,1 0,25-24,-25 24,-1 0,1 0,0 24,0-24,-25 25,0 0,-25 0,0 0,0-1,1 26,-26-25,25 0,-24-1,24 1,0 0,0-25,25 25,25-50,0 0,0 25,-1-25,1 25,0 0,0 0,0 0,-1 0,-24 25,-24 0,24 25,-25-25,25 24,-25-24,0 0,0 0,1-1,-1 1,0 0,0-25,25 25,-25-50,1 0,24 0,-25 1,0-1,25 0,-25 0,25 0,0 50,25-25,0 25,0-25,24 0,-24 0,25-25,-26 0,26 1,0-1,-26-25,26 25,-25-24,0 24,24 0,-24 0,-25 0,25 1,-25 48,0 1,-25 0,25 0,0 0,0 24,0-24,0 0,0 0,0 0,0-1,25-48,-25-1,25 0,-25-25,24 25,-24-24,25-1,0 25,-25-24,25-1,0 1,-25-1,24 0,-24 1,0 24,0 0,25 50,-25 0,0 0,0 24,0 1,0-1,0 1,0 24,0-24,0 24,0 1,0-1,0-24,0 24,0-24,0 24,-25-49,25 25,0-25,0 24,-24-24,24 0,-25-25,0-25,0 25,0-25</inkml:trace>
  <inkml:trace contextRef="#ctx0" brushRef="#br0">14833 8210,'-25'0,"50"0,0 25,0-25,0 0,-1 0,26 0,-25 0,0 0,-1 25,1-50,25 25,-25 0,-1 0,1 0,0 0,0 0,24 0,-24 0,0 0,0 0,0 0,-25-25,-25 25,0 0,-49-74,49 74,0 0</inkml:trace>
  <inkml:trace contextRef="#ctx0" brushRef="#br0">14908 8434,'-25'-25,"0"25,50 0,0 0,-1 0,1 0,25 0,-25 0,-1 0,26 0,-25 0,0 0,-1 0,26 0,-25 0,24 0,-24 0,0 0,0 0,0 0,24 0,-24 0,0 0,0 0,0 0,-50 0,0 0,0 0,0 0</inkml:trace>
  <inkml:trace contextRef="#ctx0" brushRef="#br0">16619 7441,'0'-24,"-25"24,1 24,24 1,-25-25,0 25,25 0,-25 24,0-24,1 25,24-1,-25 1,0 0,25-1,-25 1,0-1,25 1,-25 0,1 24,24-24,0-1,-25 1,25 0,0-1,0 26,0-1,0-24,0 24,0 0,0-24,0 0,0 24,25-24,-25-1,24 1,-24 0,25-26,-25 26,25-25,-25 24,25-24,0 0,-25 0,25 0,-1-1,-24 1,25-25,-25 25,25-25,-25 25</inkml:trace>
  <inkml:trace contextRef="#ctx0" brushRef="#br0">17214 7342,'0'-25,"-24"25,-1 25,0 0,0 0,-24 24,24 1,0 0,0-26,0 26,1-25,-1 0,25-1,25-24,-1 0,1 0,0 0,0 0,24 0,-24 0,25 0,-25 0,-1 0,26-24,-25 24,0 0,-1 0,1 0,0 0,-50 0,-24-50,24 25,0 25</inkml:trace>
  <inkml:trace contextRef="#ctx0" brushRef="#br0">17214 7317,'0'0,"0"25,0 0,0 0,0 24,0 1,0-25,0 24,-24 1,24 0,0-1,0-24,0 25,0-1,0 1,0-25,0-1,0 1</inkml:trace>
  <inkml:trace contextRef="#ctx0" brushRef="#br0">17983 7317,'0'25,"0"0,25-25,-25 25,25 0,-25-1,25 26,-25-25,25 0,-25-1,0 1,24 0,-24 0,0 0,-24-1,24 1,-25-25,25 25,-25 0,0-25,0 25,1-25,-1 0,0-25,0 0</inkml:trace>
  <inkml:trace contextRef="#ctx0" brushRef="#br0">18058 7317,'25'-24,"-1"24,1 0,0 0,0 0,0 24,-1-24,1 0,0 0,0 0,0 25,-1-25,1 0,0 0</inkml:trace>
  <inkml:trace contextRef="#ctx0" brushRef="#br0">19050 7119,'0'25,"0"0,0-1,-25 26,25-25,0 24,0 1,-25 0,25-1,0 1,-24-1,24 1,0 0,0-1,24-24,-24 0,0 0,25-1,-25 1,25-25,0 0,0 0,-1-25,1 25,-25-24,25-1,0 0,-25 0,25 0,-25 1,24 24,-24-25,-24 0,-1 0,0 25,0 25,-24-25,24 25,-25 0,25-1,-24 1,24 0,-25 0</inkml:trace>
  <inkml:trace contextRef="#ctx0" brushRef="#br0">17289 8260,'-25'0,"0"25,25 0,0 24,-25-24,25 25,-24-1,24 1,-25-25,25 24,0-24,-25-25,25 25,25 0,0-50,-1 0,-24 0</inkml:trace>
  <inkml:trace contextRef="#ctx0" brushRef="#br0">17810 8210,'-25'25,"50"-25,0 25,-1-25,1 0,0 0,0 25,0-25,-1 25,-24-1,-24 1,-1-25,0 25,0 0,-24-25,24 25,0-25,0 24,0-24,50 0,0 0,0 0,0-24,-1 24,26 0,-25-25,0 25,-1 0,26 0,-25-25,24 25,-24 0,25-25,-25 25,24 0</inkml:trace>
  <inkml:trace contextRef="#ctx0" brushRef="#br0">19075 8136,'25'0,"-1"25,1 0,-25-1,0 1,0 0,-25 0,1 0,-1-1,0 1,0 0,0 0,1-25,24 25,24-50,1 25,0 0,0 0,0 25,-1-25,-24 24,25 1,-25 0,0 0,0 0,-25-25,25 24,-24 1,24 0,-25-25,25 25,-25 0,0-1,0-24,1 0,-1-24</inkml:trace>
  <inkml:trace contextRef="#ctx0" brushRef="#br0">16867 9153,'25'0,"0"0,0 25,24-25,-24 0,0 0,24 0,-24-25,0 25,0 25,0-25,-1 0,-24 25,0-1,0 1,-24 0,24 0,-25 0,25-1,-25 26,0-25,0 0,25-1,-24 1,24 0,-25 0,25 0,25-25</inkml:trace>
  <inkml:trace contextRef="#ctx0" brushRef="#br0">18107 9103,'-24'-24,"24"-1,-25 0,0 25,0 0,0 0,1 0,-1 25,0 0,25-1,-25 1,25 0,0 0,25 0,-25-1,25 1,0 0,-25 0,24-25,-24 25,25-1,-25 1,0 0,0 0,0 0,-25-1,1 1,-1-25,0 25,0-25,0 0,1 0,-1-25,25 0,-25 1,25-1,0 0,0 0,25 0,-25 1,25-1,-1 0,1 25,0-25,0 25,0-25,-1 25,1 0,0 0,0 0,0-24,24 24,-24 0,25 0,-1 0,-24 0,25-25</inkml:trace>
  <inkml:trace contextRef="#ctx0" brushRef="#br0">18777 9302,'25'0,"0"0,0 0,-1-25,1 25,0-25,0 0,24 1,-24-1,0 0,0 0,-25 0,25 25,-25-24,-25-1,0 0,0 25,0 0,1 0,-26 25,25-25,0 25,1-1,-1 1,25 0,-25-25,25 25,0 0,25-1,0-24,-1 0,1 0,0 0,0 0,0 0,-1 0,1 25,-25 0,0 0,-25 24,25-24,-24 25,-1-1,25 26,-25-26,0 1,25 0,-25 24,25-49,-24 24,24-24,0 0,0 0,0 0,0-50</inkml:trace>
  <inkml:trace contextRef="#ctx0" brushRef="#br0">19496 7615,'25'0,"0"25,-25 0,25-1,0 26,0 0,-1-1,1 1,-25 24,25-24,0 24,0 1,-25-1,24 1,-24-1,0 0,0 26,0-26,0 25,0-24,-24 24,-1-25,0 26,0-26,0 25,1-24,-26-1,25 0,-25 1,1-26</inkml:trace>
  <inkml:trace contextRef="#ctx0" brushRef="#br0">9252 10468,'0'-25,"25"25,-25 25,25-1,0 1,-25 25,0-25,0-1,0 26,-25-25,25 24,-25 1,25-25,-25-25,25 25,0-1,-25-24,25-24,25-1,-25 0,25 0,0 0,-25-24,25 49,-1-25,1 25,0 0,0-25,0 25,-1 0,1 0,0 0,-25 25,-25 0,0 0,-24-1,24 1,-25 25</inkml:trace>
  <inkml:trace contextRef="#ctx0" brushRef="#br0">9054 11187,'0'0,"-25"0,25 25,25-25,0 0,-1-25,1 25,0-25,25 0,-1 0,1 1,-1-1,1 0,0 0,-26 0,26 1,-25-1,0 25,-1-25,1 25,0 0,-50 0,0-25,1 25,-1 0,-25 0,25 0,1-25,-1 25,0-24,25-1,-25 0,25 0,25 50,-25 0,25 0,-25 24,0 1,0-1,0 1,-25 0,25-1,-25 26,0-26,1 1,-1 24,0-49,0 25,0-25,25-1,-24-24,24-24,-50-51,50 26</inkml:trace>
  <inkml:trace contextRef="#ctx0" brushRef="#br0">9327 11063,'0'0,"24"0,1 25,0-25,0 24,0 1,-25 25,24-25,1 24,0-24,0 0,0 25,-1-26,1 1,-25 0,0 0,25-25,-25 25,0-50,-25 25,25-25,0-25</inkml:trace>
  <inkml:trace contextRef="#ctx0" brushRef="#br0">9699 10691,'24'0,"1"0,0 0,0 0,0 0,-1 0,1 0,0 0,0 0,-50 25,0-25,25 24</inkml:trace>
  <inkml:trace contextRef="#ctx0" brushRef="#br0">9674 10914,'0'25,"25"-25,-1 0,1 0,-25-25,25 25,0 0,0 0,-1 0,1 0,0 0,0 0,-25 25,0 0,-25-1,25 1,-25 0,0 0,-24 0,24-1,0 1,0 0,1 0,48-25,-24-25,25 25,0-25,0 25,0-25,-1 25,1-24,0 24,0 0,0 0,-1-25,-24 50,-24-25,-1 0,0 0</inkml:trace>
  <inkml:trace contextRef="#ctx0" brushRef="#br0">9674 10815,'0'-25,"25"50,-25 0,0-1,0 26,0-25,0 49,0-24,0-1,-25 26,25-1,-25-24,25 0,0-1,-25-24,25 0,25-25,0-25,0 25,-25-25,24 25,1-25,0 25,0-24,0 24,-1 0,26 0,-25-25,0 25,-1 0,1 0,0 0,0 0,0-25,0 25,-1 0,-24-25</inkml:trace>
  <inkml:trace contextRef="#ctx0" brushRef="#br0">10195 10716,'25'0,"-25"-25,24 25,1 0,0 0,0 0,0 0,-1 0,-24 25,25-1,-50 1,25 0,-24 25,-1-26,25 1,-25 0,25 0,0 0,25-25,0 0,-1 0,-24 24,25-24,-25 25,0 0,0 0,-25 0,1-25,24 24,-25 1,0 0,0 0,-24-25,24 0,0 0,25-25,-25 0,25 0,0-24,-25-1,25 1,25-1,-25 0,0 1,0 24,25 0,0 50,-25 0,0 0,0 24,0 1,0-1,0 1,0 24,0-24,0 25,0-26,0 1,0-1,0-24,0 0,0 0,0 0,0-1,25-48,-25-1,24-25,-24 25</inkml:trace>
  <inkml:trace contextRef="#ctx0" brushRef="#br0">10418 10691,'0'0,"25"-25,0 25,-1-25,26 25,-25 0,24-25,-24 25,25 0,-25 0,24 0,1 0,-25 0,-1 0,-48 0</inkml:trace>
  <inkml:trace contextRef="#ctx0" brushRef="#br0">10716 10567,'0'0,"-25"0,0 25,25-1,0 1,0 25,0-25,-25 24,25 1,-25-1,25 1,-24 0,-1-1,25-24,0 0,-25 0,50-50,0 25,-1-25,1 0,25 0,-25 25,-1-24,1-1,25 25,-25-25,-1 0,1 25,-50 0,1 0,-1-25,0 25,25-24,-25 24,25-25,0 0,-25 25,25-25,0 0,0 50,0 0,0 25,0-26,-24 26,24 24,0-24,0 24,-25 1,25-1,0 1,0-26,0 26,0-26,0 26,25-26,-25-24,0 0,0 0,0 0,-25-50,0 0,25 0,-25-24,0 24,1 0,-1-25,0 1,25 24,-25 0,0 0,1 25,24-24,-25 24,50-25,-1 25,1-25,25 25,-25-25,24 0,1 25,-1-24,1-1,-25 25,24-25,-24 25,0 0,0 0,0 0,-50 0,0 0</inkml:trace>
  <inkml:trace contextRef="#ctx0" brushRef="#br0">10666 10443,'0'25,"0"-1,0 1,0 25,0-25,-50-25,50 49,0 1</inkml:trace>
  <inkml:trace contextRef="#ctx0" brushRef="#br0">11261 10616,'-24'0,"24"-24,24 24,1 24,0-24,0 25,0-25,-1 25,1-25,0 25,0-25,-25 25,0-1,-25-24,25 25,-25-25</inkml:trace>
  <inkml:trace contextRef="#ctx0" brushRef="#br0">11187 10765,'0'-25,"25"25,-25 25,25 0,-25 0,0 0,0 24,0-24,0 25,0-26,0 26,0 0,0-26,0 26,0-25,0 0,-25 0,25-1,0 1,0-50,25 1,-25-1,0-25,24 0,1 1,-25-1,25 1,25 24,-26-25,1 25,0 1,0 24,0 24,-50 1,25 0,0 25,-25-26,25 26,-25-25,25 0,-25-1,50-24,-25-24,25 24,-25-25,25 0,0 25,-1-25,26 25,-25-25,0 50,-1-25,-24 25,0 0,0 0,-24-1,24 26,-25-25,0 0,0 0,0-25,25 24,-24-24,-1 0,0-24,25-1,0-25,25 25,-25 0,25-24,-1 24,1 0,0 0,0 1,24-1,-24 0</inkml:trace>
  <inkml:trace contextRef="#ctx0" brushRef="#br0">11981 10567,'24'0,"1"0,0 0,25 0,-26 0,1 0,0 0,0 0,0 0,0 0,-50 25</inkml:trace>
  <inkml:trace contextRef="#ctx0" brushRef="#br0">11906 10840,'0'24,"0"-48,25 24,0 0,0 0,-1-25,26 25,0-25,-26 25,26-25,-25 0,0 25,24-24,-24 24,-50 0,1 24</inkml:trace>
  <inkml:trace contextRef="#ctx0" brushRef="#br0">12129 10641,'0'0,"0"-25,0 50,0 0,0 0,-24 24,24 1,0 0,0 24,0-24,0 24,0 0,-25 1,25-1,0-24,0 0,0-1,0-24,0-50,0 0,0 1,0-26,0-24,0 24,0-25,25 26,-25-26,0 26,0-26,0 51,0-26,-25 75,25 0,-25 24,25 1,-25-1,0 26,25-26,-24 1,24 0,-25-25,25-1,0 1,25-50,-1 1,-24-1,25-25,25-24,-25 24,-1-24,1 24,0-24,25 24,-25-24,-1 24,1 0,0 26,-25-1,25 25,-25 25,-25-1,25 1,0 0,0 25,0-26,-25 1,50 0,0-25,0 0,24-25,-24 25,0-25,0 25,-1-24,1 24,25-25,-25 25,-1 0,-48 25,24-1,-25 1,0 0,0 0,0 0,-24-1,24 1,-25 0,1 25,24-26,0 1,0 0,1-25,24 25,-25-25,50 0,-1 0,1-25,0 25,25-25,-26 0,26 1,0-1,-26 0,26 25,-25-25,24 0,-24 1,0 24,0-25,-50 0,-25 0,26 25</inkml:trace>
  <inkml:trace contextRef="#ctx0" brushRef="#br0">12477 10418,'0'0,"0"-25,25 50,-25 0,0 24,24-24,-24 50,0-26,0 26,0-1,-24 0,24 26,-25-26,25-24,-25 24,0-24,0-1,1 1,-1 0,0-26,0 1,25 0,-25-25,1-25,-1-24,25-1,0 0,0 1</inkml:trace>
  <inkml:trace contextRef="#ctx0" brushRef="#br0">12502 11013,'0'0,"24"25,1 0,0 0,0 24,0-24,24 0,-24 0,0 24,0-24,-1-25,1 25,0 0,0-25,0 25,-50-25</inkml:trace>
  <inkml:trace contextRef="#ctx0" brushRef="#br0">13171 11336,'0'0,"0"25,-25-25</inkml:trace>
  <inkml:trace contextRef="#ctx0" brushRef="#br0">1712 12576,'-25'0,"25"25,0 0,0-1,0 1,-25 0,25 25,0-26,0 1,-25 0,25 0,0 24,-25-24,25 0,0 0,0 0,0-1,0 1,0-74,25 49</inkml:trace>
  <inkml:trace contextRef="#ctx0" brushRef="#br0">1910 12923,'25'25,"-25"0,25-25,-25-25</inkml:trace>
  <inkml:trace contextRef="#ctx0" brushRef="#br0">2877 12229,'0'25,"25"-1,-25 1,0 0,0 0,0 0,0-1,0 1,0 0,0-50,0 0,25 1,-25-1,25 25,0-25,-1 0,1 25,0-25,0 25,0 0,-1 0,-24 25,-24-25,24 25,-25 0,0 0</inkml:trace>
  <inkml:trace contextRef="#ctx0" brushRef="#br0">2679 12774,'25'0,"0"0,-1 0,1-24,0-1,25 0,-1 0,1 0,-25 1,24-1,1 25,-25-25,-1 0,26 25,-50-25,25 25,0-24,-50 24,0 0,0 0,-24 0,24-25,0 25,0 0,0-25,25 0,0 50,25 0,-25 0,0-1,0 1,0 25,0-25,0 24,0 1,-25-1,1-24,24 25,-25-1,0-24,0 0,25 0,-25-25,1-25,24 0,0 0,0-24,24 24,-24-25,0 26,25-1,0 25,-25-25,25 25,0 0,-1 0,1 25,0 0,-25-1,25 26,0-25,-1 0,1-1,-25 26,25-50,-25 25,25 0,-25-1,25-24,-25-24</inkml:trace>
  <inkml:trace contextRef="#ctx0" brushRef="#br0">3274 12353,'25'0,"-25"-25,25 25,0 0,-25 25,24-25,1 0,0 0,0 0,0 0,-1 0,-24 25,-24-75,24 75</inkml:trace>
  <inkml:trace contextRef="#ctx0" brushRef="#br0">3299 12551,'25'0,"0"0,-1 0,1 0,0 0,0 0,0 0,-25 25,0 0,-25-25,25 25,-25-1,0 1,0 0,1 0,-1 0,0-1,0-24,25 25,25-25,-25-25,25 25,0-24,-1 24,1-25,0 25,0 0,24-25,-24 25,0-25,-25 50,-25-25,0 0,1 0</inkml:trace>
  <inkml:trace contextRef="#ctx0" brushRef="#br0">3299 12477,'0'-25,"25"50,-25 0,0-1,0 1,0 0,0 25,0-1,0 26,0-26,-25 1,25-1,0 1,0-25,0 0,0-1,25-48,0 24,-25-25,24 25,1-25,0 25,0-25,0 25,-1 0,1-25,0 25,25 0,-26 0,1 0,0-24</inkml:trace>
  <inkml:trace contextRef="#ctx0" brushRef="#br0">3746 12353,'24'0,"1"-25,0 25,0 0,0 25,-1-25,1 25,-25-1,0 1,-25 0,1 0,-1 0,25-1,25-24,-1 0,1 25,0-25,-25 25,0 0,0 0,-25-25,25 24,-25 1,25 0,-24-25,-1 25,0-25,0 0,0-25,25 0,-24 0,24 1,0-1,0-25,0 25,0 1,0-1,0 0,24 0,-24 50,0 0,0 0,0 24,0-24,0 25,0-1,-24 1,24-1,0 1,0 0,0-26,0 26,0-25,0 0,0-50,24 0</inkml:trace>
  <inkml:trace contextRef="#ctx0" brushRef="#br0">3944 12402,'25'-24,"0"24,-1-25,1 0,0 25,0 0,0 0,-1 0,1-25,0 25,-50 0,0 0,25-25,-24 25,-1 0,25-24,0 48,0 1,-25 0,25 0,0 0,0 24,0-24,0 25,-25-1,25-24,0 25,0-26,0 1,25-25,0-25,0 25,-1-24,1-1,0 0,0 0,0 25,-1-25,1 25,-25-24,25 24,-50 0,0 0,25-25,-24 25,-1 0,0-25,25 0,-25 25,25 25,0 0,0 0,0-1,0 26,0 0,0-1,0 1,-25 24,25-24,0-1,0 1,0 0,0-1,0-24,0 25,0-26,-24-24,24-24,-25-1,25 0,-25 0,0-24,0 24,25 0,-24 25,-1-25,0 25,0 0,50 0,0-25,0 25,-1-24,26-1,0 0,-26 0,26 25,-25-25,24 25,-24 0,0-24,0 24,0 0,-25 24,-25-24,0 25</inkml:trace>
  <inkml:trace contextRef="#ctx0" brushRef="#br0">4514 12179,'25'0,"0"25,0 0,0-25,-1 0,1 0,0 0,0 0,24 0,-24-25,25 25,-25 0,0-25,-1 25,1 0,0 0,-50 25,0-25,1 25,-26 0,25-1,-25 1,26 25,-26-25,25-25,25 24,-25 1,50 0,0-25,0 0,0-25,-1 25,1 0,0-25,-25 1,25 24,-25-25,-25 50,0-1,0 1,25 0,-24 0,-1 0,25-1,-25 1,25 0,0 0,0-50,25 25,0-25,-1 25,1-25,0 25,0-24,0 24,0 0,-1 0,-48 0,24 24,-25 1,0 0,0 0,0 0,-24-1,24 26,-25-25,1 24,24-24,0 0,0-25,0 25,1 0,48-50,1 25,0-25,0 25,24-25,1 0,0 1,-1-1,1 0,0 25,-1-25,1 0,-1 25,1-24,0 24,-26 0,1 0,-50 24,1-24,-1 0,0 25,0-25,0 0,1 0,24-25,-25 25,0-24,25-1,0 0,-25 25,25-25,0 50,0 0,25 24,-25-24,0 25,0-1,0 1,-25 0,25-26,0 26,0-25,0 24,-25-24,25 0,0 0,-24 0,-1-25,0-25,0 25,0-25,0 0,1-24,-1 24,0-25,0 1</inkml:trace>
  <inkml:trace contextRef="#ctx0" brushRef="#br0">4614 12700,'0'-25,"0"50,24-75,1 75,-25 0,25 0,0 0,0-1,-1 1,1 0,0 25,0-26,0 1,0 0,-1-25</inkml:trace>
  <inkml:trace contextRef="#ctx0" brushRef="#br0">5283 12402,'-24'25,"24"0,0 0,-25 0,25-1,-25 1,0 25,25-25,-25 24,1-24,24 0,-25-25,25-25</inkml:trace>
  <inkml:trace contextRef="#ctx0" brushRef="#br0">5184 12576,'0'0,"25"-25,0 25,-25 25,0 0,0 0,0-1,0 26,0-25,0 24,0-24,-25 0,25 0,0 0,0-1,25-48,-25-26,0 25,25-24,-25-1,24-24,-24-1,25 26,0-26,0 26,0-1,-1 0,-24 26,25-1,-25 50,25-1,-25 1,0 0,25 0,-25 0,25-1,-1-24,26 0,-25 0,0 0,-1-24,26 24,-25-25,0 25,-1-25,1 25,-50 0,1 25,-1-25,0 25,0-1,-24 1,24 0,0 0,0 0,0-1,1-24,24 25,-25 0,25 0,0 0,0-1,0 1,0 0,0 0,0 0,0-1,0 1,0 0,0 0,0 0,0-1,25-24,-25-24,0-26,0 25,24-24,1-1</inkml:trace>
  <inkml:trace contextRef="#ctx0" brushRef="#br0">5655 12502,'0'-25,"25"25,-25 25,0-1,0 1,0 0,-25 0,25 0,0-1,0 26,0-25,0 24,0-24,0 25,0-1,0 1,0-25,0 24,0 1,0 0,0-1,0-24,0 25,0-25,0 24,0-24,0 0,0 24,0-24,-24 0,24 0,-25-25</inkml:trace>
  <inkml:trace contextRef="#ctx0" brushRef="#br0">6573 12551,'25'0,"-25"25,25-25,-25 25,25-25,-25 25</inkml:trace>
  <inkml:trace contextRef="#ctx0" brushRef="#br0">6548 12799,'0'25,"0"0,25-25,-25 25,25-25</inkml:trace>
  <inkml:trace contextRef="#ctx0" brushRef="#br0">7144 12254,'25'24,"-1"-24,1 25,0-25,0 25,0 0,-1-25,-24 25</inkml:trace>
  <inkml:trace contextRef="#ctx0" brushRef="#br0">6995 12626,'25'0,"0"0,-1 0,1-25,0 25,0-25,24 25,-24 0,-25 25,25-25,0 25,-25-1,0 1,0 25,0-1,-25 1,25 0,-25-1,25 1,0-1,-25-24,25 0,25-75,0 26,-25-26,25 0,0-24,-25 24,24-24,1 0,-25-26,25 26,-25 24,25-24,0 24,-25 1,0-1,0 25,24 25,-24 25,0 0,25 25,-25-1,0 1,0-1,0 1,-25 0,25-1,0 1,0-25,0-1,0 1,0-50,0 1,0-1,25 0,-25-25,0 1,25-26,0 26,-25-1,25 1,-1-1,1 25,-25 0,25 25,-25 25,0 0,0 25,0-26,0 26,0 0,0-26,0 1,0 0,0 0,25-25,0 25,-1-50,1 25,0 0,0-25,0 25,-25-25,24 0,1 25,-50 25,1-25,-1 25,0 0,0 0,0 24,1-24,-26 25,0-1,26 1,-1-25,0-1,0 1,25 0,0-50,25 25,-25-25,25 1,0-1,-1 0,1 0,0 0,0 1,0 24,-1-25,1 25,0 25,-25-1,-25 1,25 0,0 0,-25 24,1-24,-1 25,0-25,0-1,0 26,1-25,-1 0,0-25,0 24,0-24,1-24,-1 24,25-25,-25 0,25-25,0 1,-25-1,25 25,0-24,25 24,-25 0,25 25,0 25,-25 0,24 0,1 24,0-24,0 25,0-26,-1 26,1-25,0 24,0-24,0 0,24-25,-24 25,0 0,24-25,-24 0,25 0,-25-25,24 0,-24 0</inkml:trace>
  <inkml:trace contextRef="#ctx0" brushRef="#br0">8434 12328,'-25'25,"25"0,-25 24,25-24,-25 25,0 24,1-24,-1-1,0 26,0-26,0 26,25-26,-24 1,24-25,0 24,0-24,0-50,0 0,24-24,-24-1</inkml:trace>
  <inkml:trace contextRef="#ctx0" brushRef="#br0">8434 12254,'24'0,"-24"24,25 1,-25 0,0 25,0-1,25 1,-25-1,0 1,25 24,-25-24,0 24,25-24,-25 0,0-1,24 1,-24-1,0-24,25 25,-25-25,0-1,-25-24,25-24,-24 24,-1-25,0-25,0 25</inkml:trace>
  <inkml:trace contextRef="#ctx0" brushRef="#br0">8285 12799,'-25'0,"50"0,-25 0,25 0,-1 0,1 0,0 0,25-25,-26 25,1 0,25 0,-25-24,-1 24,1-25,0 25</inkml:trace>
  <inkml:trace contextRef="#ctx0" brushRef="#br0">8830 12700,'0'25,"0"0,0-1,0 1,0 0,0 25,0-26,-24 1,24 0,0 25,-25-26,25 1</inkml:trace>
  <inkml:trace contextRef="#ctx0" brushRef="#br0">9153 12278,'0'25,"0"0,0 25,0-1,0 1,0-1,0 26,0-26,0 1,0 24,-25-24,25 0,0-26,0 1,0 0,0-50,0 0,0-24,0 24</inkml:trace>
  <inkml:trace contextRef="#ctx0" brushRef="#br0">9153 12402,'0'-24,"0"48,25-73,0 24,-1 25,1 0,0 25,0-25,0 0,-1 25,1-1,0 1,-25 0,0 0,0 0,0-1,-25 1,0 0,1 0,-1 0,0-1,0 1,0 0,1-25,-1 25,0-25,0-25,50 0,0 0,0 1,-1 24,1 0,0-25,25 25,-26 0,26 25,-25-25,0 24,-1-24,1 25,0 0,-25 0,25 0,-25-1,-25 26,25-25,-25 0,0 24,1-24,-1 25,-25-26,25 1,-24 0,24 0,0-25,0 0,1 0,-1 0,0-25,0 0,0 0,1-24,24-26</inkml:trace>
  <inkml:trace contextRef="#ctx0" brushRef="#br0">9847 12328,'25'0,"-25"25,25-25,-25 25,25-1,-25 1,25 0,-25 0,0 0,0-1,24 1,-24 0,25-50</inkml:trace>
  <inkml:trace contextRef="#ctx0" brushRef="#br0">10071 12229,'0'25,"0"-1,0 1,-25 0,25 25,0-1,-25 1,25 24,-25-24,0 24,1-24,-1 24,0-24,25-1,-25 1,25-25,0 0,-25-25</inkml:trace>
  <inkml:trace contextRef="#ctx0" brushRef="#br0">9748 12601,'25'25,"0"-25,0 0,-1 0,1 0,25-25,-25 25,24-25,1 25,0-25,-1 25,-24-25,0 25,24 0,-49 25,25-25,0 25,-25 0,0 0,0-1,0 26,-25 0,25-26,-25 26,1 0,-1-1,0 1,0-1,0 1,1-25,24 0,-25-25,25 24,-25-48,0-1,25 0,-25-25,25 1,0-1,-25 1,25-26,0 50,25-24,-25 24,25 25,-25 25,25-25,0 25,-25-1,25 1,-1 0,1 0,-25 0,25-25,0 0</inkml:trace>
  <inkml:trace contextRef="#ctx0" brushRef="#br0">10765 12278,'0'-24,"25"24,0 0,0 0,24 0,-24 0,0 0,0 0,-1 0,1 0,-50 0,25 24</inkml:trace>
  <inkml:trace contextRef="#ctx0" brushRef="#br0">10468 12402,'0'0,"-25"25,25 0,25 0,-25 0,24-1,-24 1,25 25,-25-25,25 24,-25-24,0 25,0-26,25 1,-25 0,0 0,0 0,25-50</inkml:trace>
  <inkml:trace contextRef="#ctx0" brushRef="#br0">10616 12551,'25'25,"0"-25,0 0,24-25,1 25,0-25,-26 25,26-24,0-1,-1 25,-24-25,25 25,-26 0,1 0,0 25,0-25,-25 25,0-1,0 1,0 0,-25 0,25 24,-25-24,0 25,1-1,-1 1,0-25,0 24,25 1,-25-25,1 0,-1-1,0-24,25-24,-25-1,25 0,-25-25,25 26,-24-51,-1 26,25-1,-25 0,25 1,-25-1,25 1,-25 24,25 0,0 0,-24 25,24 25,0 0,-25 24,25-24,0 25,-25-1,25-24,0 0,25 0,-25 0,25-25,-1 0,1-25,-25 0,25 0,0-24,0 24,-1-25,1 1,0 24,0-25,0 25,-25 1,0-1,0 50,0-1,-25 1,25 0,-25 25,0-26,25 1,-25 25,25-25,-24-1,24 1,24-25,1 0,0 0,0 0,0 0,-1 0,1 0,0 0,0 0,0 0,-1-25,1 25</inkml:trace>
  <inkml:trace contextRef="#ctx0" brushRef="#br0">11633 12105,'-24'0,"-1"24,0 1,0 0,25 0,-25 0,-24 0,24 24,0 1,0-25,25-1,0 1,25-25,0 0,25 0,-26-25,26 25,0-24,-26 24,26-25,0 0,-26 25,26 0,-25 0,-25 25,-25-25,0 25,0-25,1 0,-1 24,0-24,0 0,0-24,1 24,24 24,0 1,0 0,0 25,0-26,0 51,-25-26,25 1,0 24,0 1,0-26,0 26,-25-1,25-24,0-25,0 24,25-24</inkml:trace>
  <inkml:trace contextRef="#ctx0" brushRef="#br0">12005 12154,'25'25,"-25"0,25 0,-25 24,0-24,0 0,25 25,-25-26,0 1,25-25,-25-25,24 25,1-24,25-1,-25 0,0 25,-1-25,1 0,0 25,-50 25,25 0,-25-25,1 25,-1 0,0 24,-25-24,25 0,-24 24,-1 1,25-25,1 0,-1-1,0 1,50-25,0 0,-1 0,1-25,0 1,25-1,-1 25,-24-25,0 0,25 0,-26 25,26-24,-25-1,0 25,-25-25,-25 25,0-25,0 25,0-25,1 25,-1-24,25 48,0 1,0 0,0 0,0 24,0-24,-25 25,25-1,-25 1,25 0,-25-1,0 1,1-25,24 24,-25-24,0 0,0-25,25-25,0-25,0 26,25-26,-25 0,25 1,-25-1,25 25,-1 1,1 48,0 1,0 0,0 25,0-26,-25 26,24-25,1 24,0-24,-25 0,25 0,0 0,-25-1,0-48,0-1,0 0</inkml:trace>
  <inkml:trace contextRef="#ctx0" brushRef="#br0">12502 12278,'24'25,"1"-25,0 0,0 0,0 0,-1 0,1 0,0 0,0 0,-25 25</inkml:trace>
  <inkml:trace contextRef="#ctx0" brushRef="#br0">12502 12502,'0'24,"24"-24,1 0,0 0,0 0,24-24,-24 24,0 0,0 0,0 0,-25 24,0 1,-25 0,0 0,-25 0,26-1,-1 1,-25 0,25 0,1-25,24 25,-25-25,50 0,-1-25,1 25,0 0,0-25,0 25,-1 0,26-25,-25 25,0 0,-1 0,1-25,0 25,0 0,-50 0,0 0,0 0,1 0,-1 0,-25 0</inkml:trace>
  <inkml:trace contextRef="#ctx0" brushRef="#br0">12551 12477,'0'0,"-25"0,25-25,0 0,0 50,0 0,0 0,0-1,0 26,0-25,0 24,-24 26,24-26,-25 1,25 0,0-26,0 26,0-25,25 0,-1-25,-24-25,25 25,0 0,0 0,0-25,-1 25,26 0,-25 0,0 0,-1-25,1 25,0 0,0 0,0 0,-1 0,1-25,0 25</inkml:trace>
  <inkml:trace contextRef="#ctx0" brushRef="#br0">13072 12278,'25'0,"0"0,-1 0,1 0,0 0,0 0,0 25,0 0,-25 0,0 0,-25-1,0 1,0 0,0 0,50-25,0 0,0 0,-25 25,25-25,-1 24,-24 1,0 0,0 0,-24 0,-1-1,25 1,-25-25,0 25,0-25,0 0,1 0,24-25,-25 25,25-25,-25 1,25-26,0 25,0-24,0 24,0 0,0-25,25 26,-25 48,25-24,-25 50,0-25,0 0,-25 24,25 1,0-1,0 1,0 0,0 24,-25-24,25-26,0 26,0-25,0 0,0-1,-50-98,50 49,25 0</inkml:trace>
  <inkml:trace contextRef="#ctx0" brushRef="#br0">13395 12204,'24'0,"1"0,0 25,0-25,0 0,-1 25,1-25,0 0,0 0,0-25,-50 0,0 25,0-25,0 0,1 25,-1 25,25 0,0 25,-25-26,25 26,-25 24,25-24,-25 0,25-1,-24-24,24 25,0-26,0 1,24-25,1 0,0-25,0 1,0 24,24-25,-24 0,25 0,-26 0,26 1,-25 24,0-25,-1 0,-48 25,-1 0,0 0,0 0,0-25,1 25,-1-25,25 1,0 48,0 1,0 0,0 0,-25 0,25 24,0 1,0-1,-25 1,25 0,0 24,0-24,0 24,0-24,0-1,0 1,0-1,0-24,0 0,0 0,0 0,0-50,-25 0,1 0,24 0,-25 1,0-1,25-25,-25 25,0 1,1-1,-1 0,25 0,-25 25,25-25,25 25,24 0,-24-24,25-1,-1 25,1-25,0 25,-26-25,26 25,-25 0,0 0,-1 0,26-25,-25 25,0 0,-1 0,1 25</inkml:trace>
  <inkml:trace contextRef="#ctx0" brushRef="#br0">14114 12849,'25'25,"-25"-1,0 1,0 0,0 0,0 0,0-1,-25 1,25 0,-25 0,0 24,0-24</inkml:trace>
  <inkml:trace contextRef="#ctx0" brushRef="#br0">14511 12477,'0'0,"-25"0,50 0,0 0,-1-25,1 25,25-25,-25 25,-1 0,1-25,0 25,0 25,-25 0,-25 0,25 0,-25 24,0-24,1 25,-1-26,0 26,0-25,0 24,1-24,-1 0,0 0,0-25,25-25,0 0,0 0,0 1,0-26,25 0,-25 26,0-26,25 25,0 0,-1 25,-24 25,25-25,0 25,0 0,-25 24,25-24,-1 0,-24 25,25-26,-25 1,25-25,-25 25,25 0,-25 0,25-25,-25-25,0 0,24-25,-24 26</inkml:trace>
  <inkml:trace contextRef="#ctx0" brushRef="#br0">14833 12502,'0'0,"25"-25,-25 0,25 25,0 0,-25-25,24 25,26 0,-25-25,24 25,-24-24,25 24,-25 0,-1-25,1 25,0 0,0 0,0 0,-50 25,0-25,25 24,-25-24,0 0,1 25,-1-25,25-25,-25 25</inkml:trace>
  <inkml:trace contextRef="#ctx0" brushRef="#br0">15106 12179,'0'-25,"25"25,-25 25,0 0,0 0,25-25,-25 25,0 24,0-24,0 0,0 24,0-24,0 25,0-1,0 1,0 0,-25-1,25 26,0-26,25 26,-50-26,50 1,-25-1,0 1,0-25,0 24,0-24,0 0,-25 0,25-50,-25 25,0-25,0 0,1 1,-1-1,0 0,0-25,0 26,1-1,-1 0,0 0,0 0,0 1,1-1,48 25,1 0,0 0,0-25,0 25,-1-25,26 25,-25 0,0-25,-1 25,1-24,25 24,-25 0,-1-25,-48 25</inkml:trace>
  <inkml:trace contextRef="#ctx0" brushRef="#br0">15776 12278,'-25'0,"25"25,-25 25,25-25,-25 49,1-24,-1-1,0 26,0-26,-24 26,24-1,0-24,0 24,25-49,-25 24,25-24,25-50,-25 1,25-26,0 0,0 1,-25-26</inkml:trace>
  <inkml:trace contextRef="#ctx0" brushRef="#br0">15701 12303,'0'0,"25"0,-25-25,25 25,0 25,-25 0,0 0,25 24,-25 1,0 0,24-1,-24 1,25 24,-25-24,0 24,25-24,-25-1,0 1,0 0,25-26,-25 1,0 0,0 0,-25-25,0 0,25-25,-25 0</inkml:trace>
  <inkml:trace contextRef="#ctx0" brushRef="#br0">15577 12750,'0'0,"0"-25,25 25,-25-25,25 25,0 0,24 0,-24-25,25 25,-25 0,24-25,-24 25,0-24,24-1</inkml:trace>
  <inkml:trace contextRef="#ctx0" brushRef="#br0">16222 12402,'-25'25,"25"0,-24 0,24 24,-25-24,0 25,25-25,-25 24,0-24,25 0,0 0,0-50,0 0,0 0,25-24,0 24,-25-25,25 25,0 1,-25-1,24 25,1 25,-25-1,0 1,0 25,0-25,0 24,0 1,0-1,0 1,0-25,0 0,0-1,0-48,0-1,25-25,-25 1,25-1,-25-24,25 24,-25-24,24-1,1 1,-25 24,25 1,-25 24,0 0,25 25,-25 25,25 0,-25-1,25 1,-1 0,1 0,0-25,0 25,24-25,-24 0,25 0,-25 0,-1-25,1 25,0 0,0 0,-50 0,0 0,0 0,1 0,-1 25,0-25,0 24,0-24,25 25,-24-25,24 25,-25 0,25 24,0-24,0 25,-25-1,25 1,0 24,0-24,0 24,0 1,0-1,0-24,0 24,0-24,0 0,0-26,0 1,0 0,25-50,-25 0,0-24,0 24,25-50,-1 26,-24-26,25 1,0 0,0-1,0 1,-1 24,-24 1,25 24,-25 0,0 50,-25-25,25 25,-24-1,-1 1,0 0,0 0,0 0,1-1,-1 1,0-25,50 0,0 0,-1 0,1 0,0 0,25 25,-26-25,1 25,0-25,25 25,-26-25,1 0,0 24,0-24,-50 0,25-24,-25 24</inkml:trace>
  <inkml:trace contextRef="#ctx0" brushRef="#br0">17338 12229,'25'0,"0"25,0-25,0 0,-1 24,1-24,0 0,-25 25</inkml:trace>
  <inkml:trace contextRef="#ctx0" brushRef="#br0">17289 12526,'0'0,"-25"0,25 25,-25-25,25 25,25-25,-25-25,25 25,0 0,-1-25,1 1,25 24,-25-25,-1 25,1 0,0 0,0 25,-25-1,0 1,25 0,-25 0,0 24,0 1,-25 0,25 24,0-24,-25 24,25 0,0-24,-25 0,25-26,0 1,-25-25,25-25,0-24,0-1,0 1,0-26,0 26</inkml:trace>
  <inkml:trace contextRef="#ctx0" brushRef="#br0">17438 12576,'0'-25,"0"50,-25-50,25 50,0 0,-25 0,0 24,25 26,-25-26,1 1,24-25,-25 24,25-24,0 0,0 0,0-50,25 0,-1 0,1-24,0-1,0 25,24-24,-24-1,25 25,0-24,-26 24,26 0,0 0,-1 25,1-25,-25 25,24 0,-24 0,25 25,-26-25,1 25,0 0,-25 0,0-1,0 1,0 25,-25-25,25-1,-25 26,25 0,-24-26,-1 26,0-25,0 0,0 24,1-24,-1-25,0 0,25-25,0 0,-25 1,25-26,0 0</inkml:trace>
  <inkml:trace contextRef="#ctx0" brushRef="#br0">17785 12601,'0'25,"0"-1,0 1,0 0,0 0,0 24,0-24,0 25,-25-1,25-24,0 25,-25-1,25-24,-24 25,-1-25</inkml:trace>
  <inkml:trace contextRef="#ctx0" brushRef="#br0">18281 12229,'0'25,"25"-25,0 24,-1-24,1 25,0-25,0 0,0 0,-1 0,1 0,0 0,0 0,0 0,0-25,-50 50,0-25,0 0,0 25,-24 0</inkml:trace>
  <inkml:trace contextRef="#ctx0" brushRef="#br0">18306 12452,'-25'50,"50"-100,-25 100,25-50,-1 0,1 0,0 0,0-25,0 25,-1-25,1 25,0-25,0 25,0-25,-50 1,25-1,-25 25,0-25,0 25,1 0,24 25,-25 0,25-1,0 1,-25 25,25-25,0-1,0 1,-25 0,25 25,0-26,-25 1,25 0,25-50,0 25,0 0,0-25,-1 25,1-24,0 24,0 0,0 0,-50 0,0 24,0 1,0 0,-24-25,24 25,0 0,-24-1,24 1,0 0,-25 0,26-25,24 25,-25-25,50 24,-25-48,24 24,26 0,-25 0,24-25,1 25,0-25,-1 25,1-25,0 25,-1-25,-24 25,25 0,-26-24,1 24,-50 0,1 0,-1 0,0 0,0 0,0-25,1 0,-1 0,25 50,0 25,0-26,0 26,0-25,0 24,0 1,-25 0,25-1,0 1,0-25,0 24,-25-24,25 0,0 0,-25 0,25-1,-25 1,1-25,-1 0,-25 0,25-25,1 25,-1-24,0-26,0 0</inkml:trace>
  <inkml:trace contextRef="#ctx0" brushRef="#br0">18256 12725,'25'25,"-25"-1,25 1,0 0,-25 25,24-26,1 1,-25 0,25 0,0 0,-25-1,25 1,-25 0,0 0</inkml:trace>
  <inkml:trace contextRef="#ctx0" brushRef="#br0">18058 12700,'-25'0,"25"25,0 0,-25-25,25 24,0 1,0 0,-25-25,25 25,0 0,0-1,-24-24,24 25,0 0,0 0,-25 0,25-1,0 1,0 0,-25-25,25 25,-25 0,0-25,1-25,-1 0,25 0,-25 25,25-25</inkml:trace>
  <inkml:trace contextRef="#ctx0" brushRef="#br0">19100 12129,'24'25,"1"-25,-25 25,25-25,-25 25,25-25,0 25,-1 0,-24-1,-24-24,24 25</inkml:trace>
  <inkml:trace contextRef="#ctx0" brushRef="#br0">19025 12427,'0'0,"25"0,0-25,0 25,24-24,-24-1,0 25,0 0,-1 0,1 0,-25 25,-25-1,25 1,-24 25,24-25,-25 24,25-24,-25 0,25 24,-25-24,25 0,25-50,-25 0,25 1</inkml:trace>
  <inkml:trace contextRef="#ctx0" brushRef="#br0">19323 12378,'0'24,"0"1,0 0,0 0,0 0,0-1,0 1,0 0,-25 0,25 0,-25-1,0 1</inkml:trace>
  <inkml:trace contextRef="#ctx0" brushRef="#br0">19000 12526,'-24'25,"-1"-25,25 25,-25 0,0 0,25 24,-25-24,25 0,0 0,0-1,0 1,25 0,0-25,0-25,0 0,24 1,-24-26,25 25,-1-24,1 24,-1 0,1-25,0 50,-26-24,1 24,0 0,0 0,-25 24,0 1,-25 0,25 0,-25 0,0-1,1 1,-1 0,0 25,-25-26,26 1,-26 0,25 0,0 0,1-25,-1 0,25 24,0-48,25-1,-1 0,1 0,0 0,0 25,24-24,-24 24,0-25,0 25,0 0,-25 25,24-25,-24 24,-24 1,24 0,-25 0,25 24,-25-24,0 25,0-25,1 24,-26-24,25 25,-24-26,24 1,0-25,0 25,0-50,1 25,24-25,0-24,0 24,0-25,0 26,0-1,24-25,-24 25,25 1,0 24,-25 24,25 1,0 0,-1 0,1 0,0-1,0 1,0 0,24 0,-24 0,0-1,0-24,-1 0,1 25,0-25,0 0,0-25,-1 25,1-24,0-1</inkml:trace>
  <inkml:trace contextRef="#ctx0" brushRef="#br0">19596 12700,'0'-25,"25"25,-1-25,1 25,25-24,-25 24,-1-25,26 25,-25 0,24 0,-24 0,0-25,0 25,-50 25</inkml:trace>
  <inkml:trace contextRef="#ctx0" brushRef="#br0">19819 12502,'0'-25,"0"50,0-75,0 25,-25 25,25-25,0 50,0 0,0 25,0-1,0 1,0-1,0 26,0-26,0 26,-25-1,25-24,0 24,0-24,0-25,0 24,0-24,0 0,-24-25,24-25,-25 25,0-25,0 0,0 1,1-1,24 0,-25 25,50-25,-1 0,1 1,0-26,25 25,-26-24,1-1,25 0,-25 26,-1-26,1 0,0 1,0-1,0 1,-1-1,1 0,0 1,0 24,-25-25,0 26,25-1,-50 25,25 25,0-1,-25 1,25 0,-25 0,25 0,0-1,0 1,25-25,0 0,0-25,-1 25,1 0,0-24,25 24,-26 0,1-25,0 25,-25 25,-25-1,0-24,1 25,-1-25,0 25,0-25,0 25,1-25,24 25,0-1,-25 1,25 0,0 0,-25 24,25-24,-25 0,25 0,-25 0,25-1,0 1,0-50,25 25,-25-24,25-1,0 0,0 0,-1 0,1 25,0-24,0-1,0 25,-1 25,-48-25,24 24,-25 1,25 0,-25 0,0 0,0-1,-24 1,24 25,0-25,-24-1,24 1,0 0,0-25,25 25,-25-25,50 0,0 0,-25-25,25 25,0-25,24 0,-24 25,25-24,-26-1,26 0,0 25,-1-25,-24 25,0-25,0 25,-1 0,-48 0,-1 25,0-25,0 0,0 0,1 0,-1-25,0 25,25-24,-25-1,25 0,0 0,0 0,25 25,-25 25,0 0,0 0,0 24,0 1,-25-25,25 24,-25 1,1 0,24-1,-25 1,-25-25,25 24,1-24,-1 0,0 0,0 0,0-25,1-25,24 0</inkml:trace>
  <inkml:trace contextRef="#ctx0" brushRef="#br0">20191 12998,'0'0,"0"24,50 1,-26 0,1 0,25 24,-25-24,-1 0,1 0,0 0,-25 0,25-25,0 24,-50-48,0-1,0 0,-49-50,49 51,0-26</inkml:trace>
  <inkml:trace contextRef="#ctx0" brushRef="#br0">20861 12477,'-25'25,"0"-1,0 1,1 0,24 0,-25 0,0-1,0-24,25 25,0-50,25 25,-25-24,25 24,0 0,-1-25,1 25,-25 25,25-25,-25 24,-25 1,25 0,-25 0,25 0,-24-1,-1 1,25 0,-25 0,0 0,50-25,-25-25,25 25,0 0,-1 0,1 25,-25-1,0 1,0 0,0 0,-25 0,25-1,-24 1,24 0,-25-25,25-25,0-24</inkml:trace>
  <inkml:trace contextRef="#ctx0" brushRef="#br0">21010 12154,'0'25,"24"-25,-24 25,0 0,25 0,-25-1,0 26,0-25,25 24,-25 1,0-25,-25 24,25 1,0-25,0 0,0-1,0 1,0-50</inkml:trace>
  <inkml:trace contextRef="#ctx0" brushRef="#br0">21084 12353,'0'0,"0"-25,25 0,0 25,-25-25,24 25,1 0,0-24,0 24,0 0,-1 0,1 0,0 0,0 0,-25 24,0 1,0 0,0 0,0 0,-25-1,25 1,-25 0,25 0,-25 0,25-1,0 1,-24 0,24 0,-25-25,0-25</inkml:trace>
  <inkml:trace contextRef="#ctx0" brushRef="#br0">21158 12452,'0'-25,"25"25,0 0,0 0,0 25,-50 0,0 0,0-1,0 1,1-25,48 0,1 0,0 0,0 0,0-25,-1 25,-24 25,-24 0,-1-25,25 25,-25 0,0-1,0-24,1 25,-1 0,0 0,0-25,50 0,0 0,0 0,-1-25,1 25,0-25,0 25,0-25,-1 25,1 0,-25-24,25 24,-50 24,25 1,-25 0,1-25,-1 25,0 24,-25-24,26 0,-26 0,0 24,26-24,-26 0,25 0,50-25,0-25,0 25,24-25,1 0,-1 25,1-24,0-1,-1 25,1-25,-1 25,-24-25,25 25,-25 0,-25-25,0 50,-25-25,0 0,0 0,0 0,1 0,24-25,-25 1,25-1,-25 25,25-25,0 0,-25 0,50 50,-25 0,0 0,0 24,0 1,0 0,0-1,-25 1,25-1,0 1,0 24,-25-49,25 25,0-25,-24 0,24-1,-25 1,0-25,0 0,0-25,1 1,24-1,-25 0,0-25</inkml:trace>
  <inkml:trace contextRef="#ctx0" brushRef="#br0">20985 12824,'0'0,"25"25,-1 0,1-25,-25 24,25 26,0-25,0 0,-1-1,1 1,25 0,-25-25,-1 25</inkml:trace>
  <inkml:trace contextRef="#ctx0" brushRef="#br0">21779 12452,'0'-25,"24"25,1 0,0 0,0 0,0 0,-1 25,1-25,-25 25,0 0,0-1,-25 1,1 0,-1 0,0 0,0-1,-24 26,24-25,-25 0,25-1,-24 1,49 0,-25 0,50-25,-1 0,1-25,0 25,0-25,0 0,24 1,-24-1,0 0,25 25,-26-25,1 0,0 25,0 0,-25 25,0 0,0 0,0 0,-25 24,25-24,-25 0,25 0,-25-1,1 1,24 0,-25 0,0-25</inkml:trace>
  <inkml:trace contextRef="#ctx0" brushRef="#br0">21779 12973,'-25'-25,"50"0,-1 50,-24 0,25-25,-25 25,0-1,0 1,0 0,-25 0,25 0,25-50,-25 0,25 0,0 0,0-24,-1-1,1 1,0-1,0 25,0 0,-1 1,-24-1,25 25,-25 25,0-1,0 1,0 0,0 0,0 24,0-24,-25 0,25 25,0-26,0 1,25-50,0 1,-25-26,25 25,-25-24,25-1,-1 0,1 1,-25-1,25 1,0-1,-25 0,25 26,-25-26,24 25,-24 0,0 50,0 0,0 0,0 24,0-24,0 25,0 24,0-24,0 24,0 1,0 24,0-25,0 1,-24-1,24-24,0 24,0-49,0 25,0-26,0 1,-25-25,0-49,25 24,-25 0</inkml:trace>
  <inkml:trace contextRef="#ctx0" brushRef="#br0">22746 12502,'0'24,"0"1,0 25,0-25,0 49,0-24,0-1,0 26,-25-26,25 1,0-1,-25 1,25-25,0 0,0-1,0-48,0-1,0 0,0 0</inkml:trace>
  <inkml:trace contextRef="#ctx0" brushRef="#br0">22746 12526,'0'0,"0"-24,25-1,-25 0,25 25,-1-25,1 25,25 0,-25 0,24 25,-24-25,25 25,-26 0,1-25,0 24,0 1,-25 0,0 0,0 0,0-1,-25 1,0 0,0 0,1 0,-26-1,25 1,-24-25,24 25,0-25,0 0,0 0,1 0,-1-25,50 0,-1 1,1 24,25 0,-25-25,24 25,-24 25,25-25,-26 0,26 24,-25-24,0 25,-1 0,-24 0,0 0,0-1,0 1,0 0,-24 0,-1-25,0 25,0-1,0 1,-24 0,-1 0,25 0,-24-1,24-24,0 25,0-25,1 0,-1 0,25-25,0 1,-25-26,50 25,0 0</inkml:trace>
  <inkml:trace contextRef="#ctx0" brushRef="#br0">23366 12998,'0'24,"0"1,-25 0,25 0,-25 24,1-24,-1 0,0 0</inkml:trace>
  <inkml:trace contextRef="#ctx0" brushRef="#br0">23912 12502,'0'0,"0"-25,-25 0,25 50,0 0,25-1,-25 26,0 0,0-1,0 26,0-26,0 26,0-26,0 1,0-25,0-1,25 1,-25-50,0 1,0-1,0-25,0 25,0-24,0-1,0 25,-25-24,25-1,0 25,0 1,0-1,0 0,25 0,-1 25,1-25,0 25,0 0,0 0,24 0,-24 0,0 0,0 0,-25 25,24-25,-24 25,0 0,0 24,-24-24,24 0,0 0,-25 24,25-24,0 25,0-25,0-1,-25 1,25 0,0 0,0 0,0-1,-25-24,25-24,-25-1,25 0</inkml:trace>
  <inkml:trace contextRef="#ctx0" brushRef="#br0">24110 12551,'0'25,"0"0,0 0,0 24,-25-24,25 0,0 24,-24-24,-1 25,0-1,0-24,0 25,25-25,-24-1,-1 1,25 0,0-50,25 25,-1 0,1 0,0 0,0-25,0 25,-1 0,1 0,0-24,0 24,0-25,-1 0,1 0,0 0,-25 1,25-1,-25-25,25 25,-25 1,0-1,0 0,0 0,0 50,0 0,0 24,0-24,0 25,0-25,-25 24,25-24,0 0,0 0,0-1,0 1,25-25,-25-25,0 1,24-1,-24 0,25 0,-25-24,25-1,-25 0,25 1,-25-1,0 1,25-1,-25 0,24 1,-24 24,0 0,25 25,-25 25,0 0,0 0,0-1,-25 26,25 24,0-24,0 24,-24 1,24-26,0 51,0-26,0 0,0-24,-25 25,25-26,0 1,0-1,0 1,0-25,-25 0,25-1,0 1,-25-25,25-25</inkml:trace>
  <inkml:trace contextRef="#ctx0" brushRef="#br0">2530 13767,'-25'0,"50"0,0 0,0 0,-1 0,26 24,-25-24,0 0,0 0,-1 0,1 0,-50-24</inkml:trace>
  <inkml:trace contextRef="#ctx0" brushRef="#br0">2381 14163,'0'0,"50"25,-25-50,-1 25,26-24,0-1,-1 0,-24 25,25-25,-1 0,-24 25,0-24,0 24,0-25,-1 25,-48 25,-1-25,0 0,0 0,0 0,1-25,-1 0,0 25,25 25,0 24,0-24,0 25,0-1,0 26,0-26,0 1,0 25,0-51,0 26,0-25,0 0,0-1,-25-48,0-1,0 0,1 25,-1-25,0 0,0 25,25-24,0-1,25 0,-25-25,50 25,-26-24,26-26,-25 26,25-1,-26-24,26 24,-25 1,0-1,-1 0,1 1,0 24,-25 50,0 0,0-1,0 1,0 0,0 0,0 0,25-25,0 24,-1-24,1 0,0-24,25 24,-26-25,1 25,0-25,0 0,-50 50,25 0,-25-25,25 25,-25-25,1 24,-1 1,25 0,-25-25,25 25,0 0,0-1,0 26,0 0,0-1,25 1,-25-1,0 1,25 0,-25-1,0 1,0 0,0-1,0-24,0 0,-25 0,25-1,-25-24,25-24,-25 24,0-25,25-25,-24 25,-1-24,25-26,0 26,-25-1,25-24,0 24,0 0,0 26,0 48,0 1,0 0,-25 25,25-26,-25 26,25-25,-24 25,24-26,-25-24</inkml:trace>
  <inkml:trace contextRef="#ctx0" brushRef="#br0">3200 14213,'0'0,"25"25,24 0,-24-1,0 1,0 0,-1 0,1-25,0 25,0 0</inkml:trace>
  <inkml:trace contextRef="#ctx0" brushRef="#br0">3919 13791,'-25'25,"25"0,0 0,-24 24,24 1,-25 24,0 1,0-1,0 1,1-26,24 26,-25-26,25 1,0-25,0 0,0-50,25 0,-25-25</inkml:trace>
  <inkml:trace contextRef="#ctx0" brushRef="#br0">3969 13692,'25'0,"-25"25,0 0,24 0,-24-1,25 26,-25 0,25 24,-25-24,0 24,25 0,-25 1,0-1,25 1,-25-26,0 1,0 0,24-1,-24-24,0 0,0 0,-24-50,24 0,-25 25,25-25,-25 0,0-24,0 24,-24 0,24-24,0 24,0 0,-24 0,24 0,0 25,25-25,-25 25,50 0,0-24,0 24,0 0,-1 0,26-25,-25 25,0 0,24-25,1 25,-25-25,-1 0,26 1</inkml:trace>
  <inkml:trace contextRef="#ctx0" brushRef="#br0">4440 13915,'25'0,"-25"-24,25 24,-1 0,1 0,0-25,0 25,0 0,24 0,-24 0,0 0,-25-25,25 25</inkml:trace>
  <inkml:trace contextRef="#ctx0" brushRef="#br0">4638 13791,'0'0,"-24"0,24 25,0 0,-25 0,25 0,0-1,0 1,-25 25,25-1,-25 1,25-25,0 0,-25 24,25-24,25-50,0 0,0 1,0 24,-1-25,1 0,0 25,0 0,0 0,-1 0,-24 25,25-25,-25 25,0-1,0 1,0 0,0 25,0-26,-25 26,25 0,-24-25,24 24,-25-24,25 25,0-26,-25 1,25 0,-25-25,0-25,1 0,-1 1,0 24,0-25,0 0,-24 0,24 0,0 1,-24 24,24-25,0 25,0 0,25-25,25 25,0 0,0 0,-1 0,26 0,0-25,-1 25,-24-25,25 25,-1-25,-24 25,25-24,-26 24,26-25,-25 0,0 25</inkml:trace>
  <inkml:trace contextRef="#ctx0" brushRef="#br0">5159 13717,'-24'0,"24"25,0 0,0 24,0 1,0-1,0 26,0-1,0-24,-25 24,25 1,0-1,0-24,0-1,0 1,0-25,0 0,0-50,0 0,0-25,25 26,-25-26,0 0</inkml:trace>
  <inkml:trace contextRef="#ctx0" brushRef="#br0">5135 13990,'24'-124,"-48"248,48-273,1 124,0 25,0 0,24 0,-24 0,0 25,0-25,-25 25,25 0,-1-1,-24 1,0 0,0 0,-24 0,24 24,-25-24,0 0,0 0,0-1,-24 1,24 0,0 0,0-25,1-25,48 0,1 0,0 1,0-1,0 25,24-25,-24 25,0 0,24 0,-24 0,0 25,0 0,-25-1,25 1,-25 0,0 0,0 0,0-1,-25 26,0-25,25 0,-50 24,26-24,-1 0,-25 0,25 0,1-25,-1 24,0-24,25-24,-25 24,0-25,25 0,-24-25</inkml:trace>
  <inkml:trace contextRef="#ctx0" brushRef="#br0">5606 13593,'25'0,"-1"25,1 0,0-25,0 0,0 0,24 0,-24 0,0 0,25 0,-26-25,1 25,25-25,-25 25,-1-25,1 25,-50 0,25 25,-24-25,-1 25</inkml:trace>
  <inkml:trace contextRef="#ctx0" brushRef="#br0">5755 13841,'24'25,"1"-25,0 0,0-25,0 25,0 0,-1-25,1 25,0-25,-25 1,0-1,-25 0,0 25,1 25,-1 0,25-1,-25 1,25 25,-25-25,25 24,-25-24,25 25,0-26,-25 1,25 0,25-25,0 0,0-25,0 0,0 1,-1 24,1-25,0 25,0-25,0 25,-25 25,-25-25,25 25,-25-1,0 1,0 0,-24 0,24 0,-25 24,25-24,-24 0,24 0,0-1,-24 1,49 0,-25 0,50-25,-25-25,49 25,-24-25,25 0,-1 1,1 24,0-25,-1 0,1 0,-1 25,1-25,-25 25,24-24,1 24,-25 0,-50 0,0 24,0-24,1 0,-1 0,25-24,-25 24,0-25,25 0,0 0,-25 0,25 1,0-1,0 50,0-1,0 1,0 25,0-25,0 24,0 26,0-26,0 1,0 24,-24-24,24 0,-25-1,25 1,0-25,-25-1,25 1,-25-25,25 25,-25-25,1 0,24-25,-25 25,0-25,0 1,0-26,25 25,-25-24,1-26</inkml:trace>
  <inkml:trace contextRef="#ctx0" brushRef="#br0">5680 14114,'25'-25,"-25"50,25-25,0 25,-25-1,24 26,1-25,0 24,0-24,0 25,24-25,-24 0,0-1,0-24</inkml:trace>
  <inkml:trace contextRef="#ctx0" brushRef="#br0">6524 13915,'0'0,"-25"0,25 25,-25 25,0-25,0-1,1 1,24 0,-25 0,25 0,0-50,25 25</inkml:trace>
  <inkml:trace contextRef="#ctx0" brushRef="#br0">6424 14015,'25'-50,"-50"100,75-100,-25 75,-25 0,0 24,0-24,25 25,-50-1,25 1,0-1,0-24,0 0,0 0,0 0,25-50,-25-25,0 1,24-1,1 0,-25-24,25 0,0-1,0 1,-1-1,-24 26,25-1,0 25,-25 1,25 48,-25 1,25 0,-25 0,24 0,1-1,0-24,0 0,25 0,-26 0,26 0,0-24,-26-1,26 25,-25-25,0 25,-50 25,0-25,0 25,0-1,1 1,-26 0,25 0,-24-25,24 25,0-1,0 1,0 0,25 0,0 0,0-1,0 1,0 25,0-25,0 24,0-24,-25 25,25-1,0-24,0 25,0-25,0-1,25-48,-25-1,0 0,25 0,-25-25,25 1,0-1,-25 1,25-1,-1 0,-24 26,25-26,-25 25,25 50,-25 0,0 0,-25-1,25 26,0-25,0 24,0-24,0 25,0 24,0-24,0 0,-25 24,25-24,0 24,0 0,0-24,0 0,-24 24,24-49,0 24,0-24,0 0,0 0,0-50,0 0,0-24</inkml:trace>
  <inkml:trace contextRef="#ctx0" brushRef="#br0">7243 14585,'0'25,"-50"-75</inkml:trace>
  <inkml:trace contextRef="#ctx0" brushRef="#br0">8037 13866,'25'25,"-1"-25,-24 24,25-24,0 25,0 0,0 0,-25 0,-25-1,25 1</inkml:trace>
  <inkml:trace contextRef="#ctx0" brushRef="#br0">7888 14263,'0'0,"-25"0,25 24,-25-24,50-24,0-1,0 25,-1 0,1 0,0 0,0 0,0 25,0-1,-25 26,0-25,0 0,0 24,0-24,0 0,0 25,-25-50,25 24,25-48,-25-1,24-25,1 1,0-1,0 0,0 1,-1-26,1 26,0-26,0 26,0-1,-1 25,-24-24</inkml:trace>
  <inkml:trace contextRef="#ctx0" brushRef="#br0">8384 13841,'0'0,"-25"0,50 0,0 0,0 0,-1 25,-24 0,0-1,-24 26,24-25,-25 24,0-24,0 25,0-25,25 24,-24-24,-1-25,25 25,25-50,-25 0,24 0,1 25,-25-24,25 24,0 0,-25 24,0 1,0 0,0 0,-25 0,25-1,0 26,-25-25,25 25,-25-26,25 1,0 0,25-25,0 0,0 0,0 0,24 0,1-25,-25 25,24 0,-24 0,0 0,0-25,-1 25,1 0,0 0,0-24,-25-1,0 0,0 0,0 0,0 0,0 1,0-26,0 25</inkml:trace>
  <inkml:trace contextRef="#ctx0" brushRef="#br0">8905 13915,'-25'25,"0"0,25 0,-25-25,25 25,-24-1,24 1,-25-25</inkml:trace>
  <inkml:trace contextRef="#ctx0" brushRef="#br0">8855 14039,'0'0,"25"0,-25 25,0 0,25 25,-25-26,0 26,0-25,0 24,0 1,0-25,-25 0,25 0,0-1,0 1,25-50,-25 1,25-26,-25 0,24 1,1-26,-25 26,25-26,0 1,0-1,-25 26,25-1,-25 25,24 1,-24-1,0 50,0-1,25-24,-25 25,25 0,0 0,24-25,-24 0,0 0,25 0,-26-25,1 25,0-25,0 25,0-25,-50 25,25 25,-25-25,0 0,0 25,1 0,-1-25,0 25,0-1,25 1,-25 0,25 0,0 24,-24 1,24 0,0-1,0 26,0-26,0 26,0-26,0 26,0-26,0 1,-25 0,25-26,25 1,-25 0,0-50,0-24,24-1,-24 0,25 1</inkml:trace>
  <inkml:trace contextRef="#ctx0" brushRef="#br0">9426 14064,'-25'0,"0"25,0 0,1 0,-1-1,25 1,-25 0,0-25,0 25,1-25,48 0,1 25,0-25,0 0,0 24,-1-24,1 25,25-25,-25 25,-1-25,1 0,25 25,-25-25,-1 0,1-25,0 25,0-25</inkml:trace>
  <inkml:trace contextRef="#ctx0" brushRef="#br0">10145 13767,'0'-25,"-25"50,25 24,0-24,-24 49,-1-24,25 24,-25 1,0-1,-25 1,26 24,24-49,-25 24,0-24,25-1,0-24,25-50,-25-24,25-1,-25 0,24 1</inkml:trace>
  <inkml:trace contextRef="#ctx0" brushRef="#br0">10120 13767,'0'0,"0"-25,25 25,-25 25,25-1,-25 1,0 25,25-1,-25 1,25 0,-25 24,24 0,-24 1,0-1,25-24,-25 24,25-24,-25-25,25 24,-25-24,0 0,25 0,-50-50,0 0,25 0,-25 1</inkml:trace>
  <inkml:trace contextRef="#ctx0" brushRef="#br0">10021 14287,'0'-24,"25"24,0 0,0 0,-1-25,1 25,25 0,-1-25,-24 25,0 0,0-25</inkml:trace>
  <inkml:trace contextRef="#ctx0" brushRef="#br0">10740 14263,'0'0,"-24"0,48-25,-24 0,25 0,-25 0,25 1,0 24,0-25,-1 0,1 25,0-25,0 25,0 0,-1 25,1-25,-25 25,25 0,0-1,-25 1,25 0,-25 25,24-26,-24 1,25-25,0 25,-25 0,25-25,0 0,0-25,-1 25,1-25,0 0,0 1,0-1,-1 0,-24 0,25 0,-25 1,0-1,-25-50,25 51</inkml:trace>
  <inkml:trace contextRef="#ctx0" brushRef="#br0">11857 13767,'-25'0,"25"24,0 1,0 0,0 0,0 24,-25 1,25 24,0-24,0 24,0 1,0-1,-25 1,25-26,0 1,0 0,0-26,0 1,25-25,-25-25,0-24,0 24,25-25,-25 1,0-26,0 26</inkml:trace>
  <inkml:trace contextRef="#ctx0" brushRef="#br0">11857 13891,'-25'-75,"50"150,-50-199,50 99,-25 0,24 25,1 0,0 25,0-25,0 25,-1-25,1 24,0 1,0 0,0-25,-25 25,0 0,0-1,0 1,0 0,-25 0,0 24,25-24,-50 0,26 0,-1 0,0-1,0 1,0 0,1-25,-1 0,0 0,50 0,0-25,-1 25,1-25,0 25,25-24,-26 24,26 0,-25 0,0 0,24 0,-24 24,0 1,-25 0,25 0,-25 0,0-1,0 1,-25 0,25 0,-25 25,0-26,0 26,-24 0,24-26,0 1,-24 0,24 0,0 0,0-25,0 0,-49-50,49 25</inkml:trace>
  <inkml:trace contextRef="#ctx0" brushRef="#br0">8979 13841,'0'-25,"0"0,-25 50,25 0,-24 0,24 0,-25-1,0 1,0 25,0-25,25 24,-24-24,-1 25,0-26,0 1</inkml:trace>
  <inkml:trace contextRef="#ctx0" brushRef="#br0">2183 15429,'0'24,"0"1,0 0,0 0,0 0,0-1,0 1,0 0,0 0,0 0,0-1,0 1,0 0,-25-25,25 25,-25-50</inkml:trace>
  <inkml:trace contextRef="#ctx0" brushRef="#br0">1935 15478,'0'25,"0"0,0 0,0-1,25 1,-25 0,0 0,24 0,1-1,-50-48,50 24</inkml:trace>
  <inkml:trace contextRef="#ctx0" brushRef="#br0">2381 15478,'0'25,"0"0,25-25,-25 25,0-1,0 1,0 0,-25 0,25 0,0 24,0 1,-25-1,25-24</inkml:trace>
  <inkml:trace contextRef="#ctx0" brushRef="#br0">2927 15503,'-25'0,"25"25,0 0,-25-1,25 26,0-25,-24 0,24 24,0-24</inkml:trace>
  <inkml:trace contextRef="#ctx0" brushRef="#br0">2952 15577,'0'0,"25"0,-1-24,1 24,0 0,0 24,0-24,-1 0,1 0,0 25,0-25,0 0,-1 0,1 25,-50-25,1-25,-1 25</inkml:trace>
  <inkml:trace contextRef="#ctx0" brushRef="#br0">3076 15453,'0'0,"0"-49,-25 24,25 0,0 0,-25 25,50 0,-25 25,0 0,0 25,0-1,0 1,25 24,-25-24,0 24,0 1,-25-1,25 0,0 1,0-1,0-24,0-25,25 24,-25-74,0 1,0-26,0-24,-50-50,75 49</inkml:trace>
  <inkml:trace contextRef="#ctx0" brushRef="#br0">3175 15528,'50'-124,"-100"248,124-223,-74 123,25 1,-25 0,0 0,25 0,-25-1,0 1,25-25,-25 25,25-25,-1 0,1 0,0-25,0 25,24-25,-24 25,0-24,0 24,-25-25,25 25,-25-25,-25 0,25 0,-25 25,25-24,-25 24,0-25,1 0,24 0,-25 50,25 0,0 0,0 24,0 1,0-1,-25 1,25 0,0-1,0 1,0-25,0 24,0-24,0 0,0 0,0-1,-25-24,25-24,-25-1,1 25,24-25,-25 0,25 0,-25 25,0-24,50 24,0 0,0 0,24 0,-24 0,0 0,0 0,-1 0,1 0,-25 24,0 1,-25-25,25 25,-24 0,-1 0,0-1,0-24,0 25,1-25,-1 25,0-25,0 0,25 25,-25-25,50-25,0 25,0 0,0 0,-1 0,1 0,25 0,-25-25,-1 25,1 0,25-25,-25 25,-1 0,1-24,0 24</inkml:trace>
  <inkml:trace contextRef="#ctx0" brushRef="#br0">3721 15280,'25'-25,"-1"25,1 25,0-25,25 0,-26 0,1 0,25 0,-25 0,-1 0,26 24,-25-24,0 0,-50 25,0-25</inkml:trace>
  <inkml:trace contextRef="#ctx0" brushRef="#br0">3894 15379,'-24'25,"48"-50,-73 75,49-26,0 26,-25-25,25 24,0 1,-25 24,25-24,0 24,-25-24,25 24,0-24,-24 0,24-26,0 1,0 0,0 0,0 0,-25-50</inkml:trace>
  <inkml:trace contextRef="#ctx0" brushRef="#br0">3845 15553,'25'-25,"-1"25,1 0,25 0,-25 0,-1 0,1 0,0 0,0 0,0 0</inkml:trace>
  <inkml:trace contextRef="#ctx0" brushRef="#br0">4043 15478,'0'25,"0"0,0 0,0-1,0 1,0 0,0 0,-25 0,25-1</inkml:trace>
  <inkml:trace contextRef="#ctx0" brushRef="#br0">3994 15677,'0'0,"-25"0,25 24,0 1,0 0,0 0,0 0,0-1,-25 26,25-25,0 0,0-1,0 1,0-50,0-24,25 24,-25 0,25 0,-1 1,1-1,0-25,0 50,-25-25,25 25,-1 0,1 25,-25 0,-25 0,25 0,0-1,-24 1,-1 0,25 25,-50-26,25 1,1 25,-1-25,0-1,0-24,25-24,25 24,-25-25,25 25,0 0,-1 0,1 0,0 0,0 0,0 25,-1-25,1 0,0 24,0-24,0 0</inkml:trace>
  <inkml:trace contextRef="#ctx0" brushRef="#br0">4539 15801,'25'24,"-25"1</inkml:trace>
  <inkml:trace contextRef="#ctx0" brushRef="#br0">4564 15925,'0'24,"0"-48,25 73</inkml:trace>
  <inkml:trace contextRef="#ctx0" brushRef="#br0">5904 15230,'-25'0,"0"0,0 0,0 25,0-25,-24 25,24-1,0 1,0 0,1-25,-1 25,0-25,0 0,50-25,-25 0,0 0,25 25,0 0,-1 0,-24 25,25 0,-25 25,0-25,25 24,-25 1,-25-1,25 1,0 24,0-24,0 0,-25-1,25 1,0-25,0 24,0-24,0-50</inkml:trace>
  <inkml:trace contextRef="#ctx0" brushRef="#br0">5730 15503,'0'0,"25"-25,-1 25,1-25,0 1,0-1,0 25,24-25,-24 25,-25-25,25 25,0 0,0 25,-25 0,0 0,0-1,-25 1,25 0,-25 25,0-26,0 26,1 0,-1-1,0 1,0-25,0-1,0 1,1 0,-1-25,0-25,25 0,0 1,-25-26,25 0,0 26,0-26,0 25,25 0,-25 1,0-1,25 0,-25 50,25 0,-1-1,-24 1,25 0,-25 0,25 24,0 1,0-25,0 24,-1-24,1 0,25 0,-25 0,24-25,-24 24,25-24,-1 0,-24-24</inkml:trace>
  <inkml:trace contextRef="#ctx0" brushRef="#br0">6598 15032,'-25'0,"0"24,1-24,24 25,-25 0,0 0,0 0,0-1,1-24,-1 0,25-24,25-1,-25 0,24 50,1-25,-25 25,0-1,25 1,-25 25,0-25,0 24,0 1,0 0,0-1,0 1,0-1,-25-24,25 0,0 0,0 0,0-50,0-25,0 25,0 1,0-26,25 0,-25 26,25-26,-25 25,0 0,25 0,-25 1,0-1,24 25,1 0,-25-25,25 25,0 0,0 0,-1 0,1 0,-25 25,0 0,0-1,0 1,0 0,0 0,0 0,-25 24,25 1,0 0,0-1,0 1,0 24,0-24,0-1,0 1,0 0,25-26,-25 1,0 0,0 0,0 0,0-1,0-48,-25 24,25-25,0 0,-24 0,-1-24,0-1</inkml:trace>
  <inkml:trace contextRef="#ctx0" brushRef="#br0">6499 15404,'0'-25,"25"25,-1 0,1 0,0 0,-25 25,25-25,-50 25,25-1</inkml:trace>
  <inkml:trace contextRef="#ctx0" brushRef="#br0">6474 15553,'25'0,"0"0,-1-25,1 25,0 0,-25 25,-25-25,25 24,-25 1,1 0,-1 0,0 24,-25-24,26 0,-1 0,0 0,0-1,0-24,50 0,0-24,0-1,0 0,24 0,-24 0,25 1,-26-1,1 0,25 25,-25 0,-1 0,-24 25,-24 0,24-1,-25 1,0 25,0-25,0 24,-24-24,-1 25,25-26,-24 26,24-25,0-25,0 25,1-50,24 0</inkml:trace>
  <inkml:trace contextRef="#ctx0" brushRef="#br0">6921 15404,'0'25,"0"-1,0 1,-25 0,25 0,0 0,-25-1,25 26,-25-25,25 0,0-50,25 0,-25 0,25 0,0 1,-1-1,1 25,0 0,0-25,0 25,24 0,-24 0,0 0,0 0,-1 0,-24 25,-24-25,-1 0,0-25,0 25,25-25,-25 25,1-25,24-24,-25 24,25 0,0 0,0 0,-25 1,25-1,0 0,25 25,-25 25,0 0,0-1,0 26,0 0,0-1,0 26,0-26,0 26,0-1,0 1,0-26,0 1,0-1,-25-24,25 0,0 0</inkml:trace>
  <inkml:trace contextRef="#ctx0" brushRef="#br0">6672 15751,'0'0,"25"0,-25-25,0 0,25 1,0-1,0-25,-1 25,1 1,0-1,0 0,0 0,0 0,-1 25</inkml:trace>
  <inkml:trace contextRef="#ctx0" brushRef="#br0">7243 15280,'0'24,"0"1,0 0,0 0,0 25,-25-1,25-24,0 25,0-26,0 26,0-25,25-50,-25 0,25 25,0-25,-1 1,1-1,0 0,0 25,0-25,-25 0,24 25,1 0,-50 0,1 0,-1 0,25-24,-25 24,25-25,0 0,0 0,-25 0,25 0,0 1,0-1,0 0,0 0,0 50,25 25,-25-26,0 26,0 0,0-1,-25 26,25-26,0 1,0 24,0-24,0 0,0-1,0-24,0 0,0 0,-25-1,1-48,24-1,-25 25,25-25,-25 0,0 25,25-25,-25 1,1-1,48 25,1 0,0-25,0 25,0-25,-1 25,26-25,-25 25,0-24,24 24,-24 0,0 0,0 0,-25 24,0 1,-25 0,0 0,0 0,0-1,1 26,-26-25,25 0,-24-1,24 1,0 0,0 0,0-25,25 25,-24-25,48 0,-24-25,25 25,0 0,25-25,-26 25,26-25,-25 25,24 0,-24-25,25 25,-25 0,24 0,-24 0,0 0,0 0,-25 25,-25-25,25 25</inkml:trace>
  <inkml:trace contextRef="#ctx0" brushRef="#br0">8235 15602,'25'0,"0"25,0-25</inkml:trace>
  <inkml:trace contextRef="#ctx0" brushRef="#br0">8210 15726,'0'25,"25"0,0-25,0 0</inkml:trace>
  <inkml:trace contextRef="#ctx0" brushRef="#br0">9327 15230,'-25'-25,"0"25,25 25,-25 0,25 24,-25-24,1 25,-1 24,0 1,0-26,-24 26,24-1,0-24,25-1,-25 1,0 0,25-26,0 1,25-50,-25 1,25-1,-25-25,25 1,-50-51,50 51,-25-26</inkml:trace>
  <inkml:trace contextRef="#ctx0" brushRef="#br0">9227 15230,'25'-50,"-50"100,75-75,-50 75,0-25,25 24,-25 1,0 0,25-1,-25 1,24 24,-24-24,0-1,0 1,25 0,-25-1,0-24,25 25,-25-26,0 1,-25-25,0-25,25 1,-24-1,-1 0,0 0,0 0,-24 1,24-26,0 25,-25 0,26 25,24-24,-25 24,50 0,-1-25,1 25,0 0,25-25,-26 25,26-25,0 0,-26 25,1-24</inkml:trace>
  <inkml:trace contextRef="#ctx0" brushRef="#br0">9748 15652,'-25'0,"50"-25,0 0,0 25,0-25,-1 25,-24-24,25 24,0 0,0 0,0 0,-1 24,1 1,-25 0,25 0,-25 0,0-1,25-24,0-24,0 24,-1-25,-24 0,25 0,0 0,0 25,0-24,-25-1,24 0,1 25,0-25,-50 0,25 1</inkml:trace>
  <inkml:trace contextRef="#ctx0" brushRef="#br0">10840 15156,'-25'0,"0"24,25 1,-25 25,25-1,-25 1,1 25,-1-1,0-24,0 24,0 0,1-24,-1 0,0-1,25-24,0 0,0 0,0-1,25-48,-25-1,0 0,25-25,-25 1,24-26,-24 26,25-1</inkml:trace>
  <inkml:trace contextRef="#ctx0" brushRef="#br0">10765 15180,'0'-24,"0"48,0-73,25 49,-25 25,25-1,-25 1,0 25,0-25,0 24,25 26,-25-26,24 1,-24 24,0-24,25 24,-25-24,0 24,25-49,-25 25,0-25,0 24,25-49,-25 25,0 0,-25-50,0 0,25 0,-25 1</inkml:trace>
  <inkml:trace contextRef="#ctx0" brushRef="#br0">10616 15652,'25'0,"-25"25,25-25,0 0,0-25,24 25,-24 0,0 0,0 0,-1-25,1 25,0 0,-75-50</inkml:trace>
  <inkml:trace contextRef="#ctx0" brushRef="#br0">5482 16619,'-25'0,"50"0,0 0,-1 0,1 0,0 0,0 0,0-25,-1 25,1 0,0 0,-25 25,-25 0,25 0,-25 0,25-1,-24 26,-1-25,0 24,0-24,0 0,25 25,-24-26,-1-24,0-24,25-1,0 0,0-25,-25 1,25 24,25-25,-25 26,25-1,0 25,-25 25,24-25,1 24,-25 1,25 0,0 0,-25 0,25 24,-1-24,-24 0,25 0,0-1,-25-48,0-1,0-25</inkml:trace>
  <inkml:trace contextRef="#ctx0" brushRef="#br0">5705 16694,'50'-100,"-100"200,124-200,-49 100,0 0,0 0,0-24,24 48,-24-24,25 0,-25 0,24 0,-24 0,0 0,0 0,-1 0,-48 0,-1 0,0 0,0-24,0 24,1-25,-1 0,25 0,-25 0,25 1,0 48,0 1,25 0,-25 0,0 24,0 1,0 24,0-24,0 24,0 1,-25-1,25-24,0-1,0 1,0 0,0-26,-25 1,25 0,-25-25,1-25,24 0,-25 1,0-1,0 0,0 0,0 0,25 1,-24-1,24 0,0 0,24 25,1-25,25 25,-25-24,0 24,-1-25,1 0,25 25,-25-25,-50-24,50 24</inkml:trace>
  <inkml:trace contextRef="#ctx0" brushRef="#br0">6226 16421,'25'0,"0"0,-1 0,1 0,0 0,0 0,0 0,-1 25,1-25,0 24,-50 1,0 0</inkml:trace>
  <inkml:trace contextRef="#ctx0" brushRef="#br0">6226 16768,'0'0,"-25"0,50 0,0 0,0-25,-1 25,1-25,25 25,-25-24,-1 24,1-25,0 25,0-25,0 25,-25-25,24 25,-48-25,-1 25,0-24,0 24,0-25,1 25,-1 25,25-1,0 1,0 0,0 25,0-1,25 1,-25-1,0 1,0 0,0-1,0 1,0-1,0-24,0 0,0 0,-25-25,25-25,-25 0,0 0,0 1,1-1,-1 0,25 0,25 0,-1 1,1-1,0-25,0 25,0-24,24 24,-24-25,0 1,0-1,-1 1,1-1,0 25,0-24,-25 24,0 0,25 25,-50 0,25 25,0 0,0-1,0 1,0 0,25 0,-1-25,1 0,0 0,0-25,0 25,-1 0,-24-25,25 25,-25 25,-25-25,25 25,-24-25,-1 25,25-1,-25 1,0 0,25 0,0 0,-25-1,25 1,0 25,0-25,25 24,-25-24,0 25,0-26,0 26,0-25,0 0,0-1,0 1,0 0,0 0,-25-25,1-25,24 0,0 0,-25-24,25 24,-25-49,25 24,-25-24,25 24,0 25,0 0,0 1,-25 48,25 1,0 0,0 0,0 0,-24 24,24-24,-25 0,25 0,0-1,0 1</inkml:trace>
  <inkml:trace contextRef="#ctx0" brushRef="#br0">6697 16818,'0'0,"25"24,0-24,0 25,-25 0,24-25,1 25,0 0,0-25,0 0</inkml:trace>
  <inkml:trace contextRef="#ctx0" brushRef="#br0">7020 16545,'0'0,"0"25,0-1,0 1,0 0,0 0,0 0,0-1,0 1,0 0,25 0,-1 0,1-50,0 25,0-25,0 25,-1-25,1 0,0 1,0 24,-25-25,-25 0,0 25,25-25,-25 25,1-25,24 1,0-1,-25 25,25-25,0 0,-25 25,25-25,25 50,-25 25,0-25,0 24,0 1,0-1,0 26,-25-1,25 1,0-1,0-24,-25 24,25-24,0-1,0-24,25-25,-25-25,0 0,25-24,-25-1,0-24,25-1,-25 1,24 0,-24-1,25 1,-25 24,0 1,25 24,-25 0,25 25,-25 25,0 0,25-25,-25 24,24 1,1-25,0 25,0-25,0 0,-1-25,1 25,0-25,0 25,-25-24,25 24,-25-25,0 0,-25 0,0 0,0 1,25-1,-25 50,25-1,-24 26,24-25,0 24,0 1,0 0,-25-26,25 26,0 0,0-1,0-24,0 0,0 0,0-1,0 1,-25-25,0-25,25 1,-25 24,25-25,-24 0,-1 0,25 0,25 25,-1 0,1 0,0 0,0-24,0 24,-1 0,1 0,0 0,0 0,0 0,-25 24,0 1,-25-25,25 25,-25 0,0 0,0-1,1 1,-1 0,0 0,0 0,0-1,1-24,48 0,-24-24,25 24,0 0,0 0,0 0,-1-25,1 25,0 0,0 0,0 0,-1 0,26-25,-25 25,0 0,-1 0,1-25,-50 0,50 1,0-1</inkml:trace>
  <inkml:trace contextRef="#ctx0" brushRef="#br0">7962 16842,'25'0,"-25"25</inkml:trace>
  <inkml:trace contextRef="#ctx0" brushRef="#br0">7962 16991,'0'25,"25"-25,-25 25</inkml:trace>
  <inkml:trace contextRef="#ctx0" brushRef="#br0">8558 16371,'24'25,"1"-25,25 25,-1-25,1 0,0 0,-26 0,26 0,0-25,-1 25,1 0,0 0,-26-25,1 25,0 0,0 0,-50 25,0-25,-24-50,24 50,0 0</inkml:trace>
  <inkml:trace contextRef="#ctx0" brushRef="#br0">8731 16272,'0'0,"0"25,0-1,0 26,0-25,0 25,25-26,-25 26,0-25,25 24,-25-24,0 0,25-25,-25 25,24-50,1 0,-25-24,25 24,0-25</inkml:trace>
  <inkml:trace contextRef="#ctx0" brushRef="#br0">8979 16321,'25'-74,"-50"148,50-123,-25 74,0-1,0 1,0 0,-25 25,25-1,-25-24,1 25,-1-1,0 1,0-25,0 24,-24-24,24 0,-25 0,26 0,-1-1,-25-24,25 0,1 0,-1-24,50 24,-1-25,1 25,25-25,-1 0,1 25,0-25,-26 25,26-24,0 24,-1 0,-24 0,0 0,0 0,0-25,-75 0,50 0</inkml:trace>
  <inkml:trace contextRef="#ctx0" brushRef="#br0">8930 16520,'-25'0,"0"25,25 0,0-1,-25 1,25 25,-25-1,1-24,-1 25,0-1,0-24,0 25,1-1,-26 1,25-25,-24 24,24-24,0-25,25-25,25 1,-25-26</inkml:trace>
  <inkml:trace contextRef="#ctx0" brushRef="#br0">8756 16743,'25'25,"-25"0,25 0,-25-1,0 26,24-25,-24 24,0 1,0-25,0 24,0-24,25 25,-25-25,0-1,-25-24,25-24,0-1,0 0,0-25,0 26</inkml:trace>
  <inkml:trace contextRef="#ctx0" brushRef="#br0">8855 16942,'25'-75,"-50"150,75-175,-25 100,-1 0,1 0,0 0,0 0,0 0,0 0,-1 0,-24 25,25 0,-25 0,-25-25,25 25,-24-1,-1 1,0 0,0 0,0-25,0 25,1-1,-1 1,0-25,0 25,0-25,50 0,0 0,25-25,-26 25,1 0,0-25,0 25,0 0,0 0,-1 0,1 0,-25-24,25 24</inkml:trace>
  <inkml:trace contextRef="#ctx0" brushRef="#br0">9748 16396,'-25'0,"25"25,0 0,-24-1,-1 26,0 24,25-24,-50 24,26 1,-1-1,0-24,0 24,0-24,25-25,-24 24,24-24,0 0,24-25,-24-25,25 0,-25 0,25-24,-25-1,25 1</inkml:trace>
  <inkml:trace contextRef="#ctx0" brushRef="#br0">9699 16495,'0'0,"0"-25,24 1,-24-1,0 0,25 25,-25 25,25 0,-25-1,0 1,25 25,-25-1,0 1,25 0,-25-1,0 1,0-1,24 1,-24 24,0-24,0 0,0-1,0 1,0-25,0-1,0 1,0 0,-24-50,24 0,-25 1,25-1,-25-25,0 25,0 1,1-26,-1 25,0 0,0 1,0-1,1 0,48 25,26 0,-25 0,0-25,24 25,-24 0,0-25,0 1,-1 24,1 0</inkml:trace>
  <inkml:trace contextRef="#ctx0" brushRef="#br0">9996 16867,'0'0,"25"0,-25-25,25 1,0-1,0 0,-1 0,1 25,0 0,0-25,0 25,-1 25,1-25,-25 25,25-25,0 25,-25 0,25-1,-1 1,-24 0,25-25,-25 25,0 0,25-25,0 0,0-25,-1 0,-24 0,25 0,-25 1,0-26</inkml:trace>
  <inkml:trace contextRef="#ctx0" brushRef="#br0">10740 16446,'0'24,"-24"1,24 25,0-1,0 1,0 0,0 24,0 0,-25 1,25-1,0-24,0-1,0 1,0-25,0 0,0-1,25-24,-25-24,0-1,0 0,0-25,0 1,0 24,0-49,24 24,-24 0,0-24,0 24,0-24,0 24,0 1,0-1,0 25,25 1,0 24,0 0,0 24,-1-24,1 0,0 25,0 0,0 0,-25 0,0-1,0 1,0 25,0-25,-25-1,25 1,-25 0,0 0,0 0,1 24,-1-49,0 25,0 0,0-25,1 0,24-25,24 25,-24-25,25 0,0 25,0-24,24 24,-24 0,0 0,0 0,24 0,-24 0,0 24,0-24,-25 25,25 0,-25 0,0 0,0-1,-25-24,25 25,-25 0,25 0,-25 0,0-1,1 1,-26 0,25 0,0-25,1 25,-1-25,0 0,0-50,0 25,25-24</inkml:trace>
  <inkml:trace contextRef="#ctx0" brushRef="#br0">11509 16892,'0'0,"0"25,0 0,-24-1,24 26,-25-25,-25-25,50 25</inkml:trace>
  <inkml:trace contextRef="#ctx0" brushRef="#br0">11757 16321,'0'25,"0"0,0 0,25 25,-25-1,0 1,25-1,-25 26,0-26,0 1,0 0,0-1,25 1,-25-25,0-1,0-48,0-1</inkml:trace>
  <inkml:trace contextRef="#ctx0" brushRef="#br0">11857 16545,'24'-75,"-48"150,48-174,1 99,-25-25,25 25,0 0,0 0,-1 0,1 0,0 0,0 0,-25 25,25-25,-25 24,0 1,0 0,-25 0,25 0,0 24,-25-24,25 25,0-26,-25 26,25-25,0 0,0 24,0-24,0 0,-25-25,25-25,-24 25,24-25</inkml:trace>
  <inkml:trace contextRef="#ctx0" brushRef="#br0">11981 16470,'0'25,"0"0,0 0,0 0,0 24,-25-24,25 0,0 24,-25-24,0 25,25-25,-25 24,25-24,-24 0,24 0,-25-1,25 1,0-50,0 1,0-1,25 25,-1-25,1 25,0 0,0 0,0 25,-1-25,1 0,0 0,0-25,0 0,-1 25,-24-25,25 1,-25-1,25-25,-25 25,0 1,0 48,0 1,0 0,0 0,0 24,0-24,0 25,0-25,0-1,0 1,25-50,-25 1,0-1,25-25,-25 25,0-24,25-26,-25 26,24-1,-24-24,25 24,-25-24,0 24,25 25,-25 0,0 1,0 48,0 1,0 25,0 0,0-1,0 26,0-26,0 26,-25-1,25 0,0 1,0-1,-25 1,25-26,0 1,0-1,0-24,0 0,0-50,0 0,0 1,0-1</inkml:trace>
  <inkml:trace contextRef="#ctx0" brushRef="#br0">12774 16421,'0'25,"0"24,0-24,0 49,0-24,0 0,0 24,0-24,-24 24,24-24,0 24,-25-49,25 24,0-24,0 0,25-50,-25 0,0-24,0-1,0 1,24-1</inkml:trace>
  <inkml:trace contextRef="#ctx0" brushRef="#br0">12824 16495,'0'0,"0"-25,0 1,25 24,0-25,-1 25,1 0,-25 25,25-25,0 24,0-24,-1 25,-24 0,25 0,-25 0,0-1,0 1,-25 0,25 0,-24 0,-1-1,25 1,-25 0,0 0,0 0,1-1,-1-24,0 0,0 0,0 0,25-24,25 24,0-25,0 0,0 25,-1 0,1-25,0 25,25 0,-26 25,1-25,0 25,-25 0,25-25,0 24,-25 1,0 0,0 0,0 0,0-1,-25 1,25 0,-25-25,0 25,0 0,1-1,-1 1,0 25,-25-50,26 25,-1-25,0 0,0 0,25-25,-25 0,25-25</inkml:trace>
  <inkml:trace contextRef="#ctx0" brushRef="#br0">13345 16842,'0'-24,"25"-1,0 25,-1-25,1 0,0 25,0-25,0 25,-1 0,1 0,0 0,0 0,0 25,-1 0,-24 0,25 0,-25-1,0 1,25 0,-25 0,25 0,0-25,-25-25,24 25,-24-25,25 0,0 0,0 1,0-26,-1 25,1 0,-25 1,25-1,-25 0,0 0,0 0,0 1</inkml:trace>
  <inkml:trace contextRef="#ctx0" brushRef="#br0">14585 16321,'-25'0,"1"0,24 25,0 0,-25 0,0 25,25-1,-25 26,0-1,1-24,-1 24,-25-24,25-1,0 1,25-1,-24-24,24 25,-25-50,25 25,0-1,25-73,-25 24,24 0,1-24,-25-1,25 0,0-24,0 24,-25 1,25-1,-1 1,-24-1,25 0,0 26,-25-1,25 0,-25 0,25 25,-1 25,-24 0,25 24,-25-24,25 25,-25 24,0-24,0 24,25-24,-25 24,0-24,25-1,-25 1,0 0,0-26,24 26,-24-25,0 0,0-50,-24 0,24 0,-25 0,0-24,0 24,0 0</inkml:trace>
  <inkml:trace contextRef="#ctx0" brushRef="#br0">14362 16842,'-25'0,"50"0,-25 0,25 0,0-24,-1 24,26 0,-25 0,0 0,24-25,-24 25,0 0,0 25,-1-25</inkml:trace>
  <inkml:trace contextRef="#ctx0" brushRef="#br0">5606 17760,'25'25,"-50"0,25 0,0-1,-25 26,25-25,-25 24,0 1,25-25,-24 24,-1-24,25 0,-25 0,25-50,0 0,0 0,25-24,-25-1,25 25,-25-24,24 24,1 0,0 25,-25 25,25 0,-25 0,0 24,0 1,0-1,0 1,0-25,0 24,0 1,0-25,0 0,0-50,0 0,0-25</inkml:trace>
  <inkml:trace contextRef="#ctx0" brushRef="#br0">5655 17884,'25'-49,"-50"98,75-98,-25 49,0 0,-1 0,1 0,0 0,0 0,0 0,0 0,-1 0,1 0,-50 24,1 1,24 0,-25 0,0 0,-25 24,25-24,1 25,-26-26,25 26,0-25,1-25,24 25,-25-25,50 0,-1 0,1-25,0 25,25-25,-26 0,26 25,-25-25,0 25,24-24,-24 24,0 0,0-25,0 25,-75-50</inkml:trace>
  <inkml:trace contextRef="#ctx0" brushRef="#br0">5854 17686,'0'25,"0"-1,0 1,0 25,0-1,0 1,-25 0,25 24,-25 0,25-24,-25 24,1-24,24-25,-25 0,50-25,-1-25,1 25,0-25,0 0,0 25,0-25,-1 25,1 0,0 0,-25 25,0 0,0 0,-25 0,0-25,25 24,-24 1,-1-25,0 25,0-25,0 0,0 0,50 25,0-25,0 0,0 0,0 0,-1 0,1 25,0-25,25-25,-26 25,1 0</inkml:trace>
  <inkml:trace contextRef="#ctx0" brushRef="#br0">6474 17611,'0'25,"25"-25,-25 25,0 0,25 0,-25-1,24 1,-24 0,25-25,0 0,0-25,-25 0</inkml:trace>
  <inkml:trace contextRef="#ctx0" brushRef="#br0">6672 17611,'0'0,"-24"0,24 25,-25 0,25 0,-25 0,0-1,0 1,1 0,-1 0,0 0,0-25,0 24,1-24,-1 0,50 0,-25-24,24 24,1 0,0-25,0 25,0 0,-1-25,1 25,0 0,0 0,-25 25,0 0,-25-1,25 1,-25 0,0 0,1 0,-1-1,0-24,0 25,25 0,-25-25,50 0,-25-25,25 25,0 0,0-25,-1 1,1 24,0-25,0 25,0 0,-50 25,25-1,-25-24,25 25,-25 0,0 0,1 0,-1-1,0 1,0 0,0 0,1-25,24 25,-25-25,50 0,-25-25,24 25,1-25,0 25,0-25,0 25,24-25,-24 25,0 0,0 0,-1 0,26 0,-25 0,0 25,-25 0,0 0,-25-25,25 25,-25-1,0 1,0-25,1 0,24-25,-25 1,25-1,0 0,-25-25,25 26,0-26,0 25,0 0,0 1,0 48,0 1,0 0,0 0,25 24,-25 1,0 0,0-1,-25 1,25 24,0-49,0 25,0-26,0 1,0-50,0 1,0-1,-25-25,25 25,0-24,0 24,0 0,0 0,0 1,0-1,0 50,-25-1,1 1,24 0,-25 0,0 0,0 24,0-24,1 0,-1-25,0 25,0-25,0 0,1-25,-1 0,0 0</inkml:trace>
  <inkml:trace contextRef="#ctx0" brushRef="#br0">6201 18033,'25'50,"-50"-100,75 149,-50-74,25 25,-25-1,0-24,24 25,-24-1,25 1,-25-1,25-24,-25 0,25 0,24 0,1 0,-25-25,24-25,-24 25,0-25,25 0,-26 0,26-24,0 24,-1-25</inkml:trace>
  <inkml:trace contextRef="#ctx0" brushRef="#br0">7020 17909,'-25'0,"25"25,0 0,0-1,0 26,25-25,-25 24,0-24,25 0,-25 0,24-25,1 25,0-25,0-25,0 0,-1 25,1-25,-25 0,25 1,0-1,-25 0,0 0,0 0,0 1,0-1,-25 0,0 0,25 0,-25 25,25-24,0 48,0 26,0-25,-24 49,24-24,0 24,0 1,-25-1,25 0,0 26,0-51,0 26,0-26,0 1,0 0,25-26,-25 1,24-50,-24-24,25-1,-25 1,0-26,25-24,-25 24</inkml:trace>
  <inkml:trace contextRef="#ctx0" brushRef="#br0">7342 17859,'0'-24,"0"48,25-24,-25 25,0 0,25 0,-25 0,25-25,-25 24,24-24,1 25,0-25,25-25,-26 25,1-24,0-1,0 25,0-25,-1 0,1 0,-25 1,0-1,0 0,-25 25,25-25,-24 25,-1-25,0 25,0 0,25 25,0 0,-25 0,25 0,0-1,0 26,0-25,-24 24,24-24,0 25,0-1,0-24,0 25,0-25,0-1,-25 1,25 0,0 0,-25-50,0 0,0 0,25 1,-24-1,48 0,1 25,0 0,0 0,0 0,-1 0,1 25,0-25,-25 25,0-1,0 1,-25 0,0 0,1 0,-1-1,0 26,0-25,0 0,1-25,24 24,-25-24,50 0,-1 0,26 0,-25-24,0 24,-1-25,26 0,-25 25,0-25,-1 0,26 1,-25-1,0 25,-25-25,-25 0</inkml:trace>
  <inkml:trace contextRef="#ctx0" brushRef="#br0">5655 17735,'-24'0,"-1"25,25 0,-25 0,25 24,-25-24,0 0,1 0,-1 24,25-24,-25-25,25 25,-25 0,50-25,0-25,0 25,-25-25,24 0,1 25,-25-24,25-1,-25 0,25 50,-25 0,0-1,0 1,0 0,0 25,0-1,0 1,0-1,-25 1,25 0,0-1,0-24,0 25,-25-26,25 1,0 25,0-25,0-75,0 0,0 1</inkml:trace>
  <inkml:trace contextRef="#ctx0" brushRef="#br0">8334 18306,'0'25,"-24"-1,24 1,24-25,-24-25,-24 1</inkml:trace>
  <inkml:trace contextRef="#ctx0" brushRef="#br0">8235 18058,'25'25,"0"-25,-25 24,25 1,-1-25,1 0</inkml:trace>
  <inkml:trace contextRef="#ctx0" brushRef="#br0">8632 17760,'25'0,"0"-25,-1 25,1 0,25 25,-25-25,24 0,-24 0,25 0,-1 0,-24 0,25-25,-25 25,-1 0,1 0,-50 0,1 0,-1 0,0 0</inkml:trace>
  <inkml:trace contextRef="#ctx0" brushRef="#br0">8806 17587,'-25'-25,"50"50,-75-25,50 24,25 26,-25-25,0 24,0 1,0 0,0-26,25 26,-25-25,0 0,24-1,-24 1,25-50,0 1,-25-1,25-25,-25-24,0 24,25 1,-1-1,1 50,-25-25,25 0,-25 1,0-1,0 50,25-1,-25 1,0 0,-25 0,25 24,0-24,-25 25,25-1,-25 1,1-25,-1 24,-25 1,25 0,1-26,-1 1,-25 0,25 0,1-25,-1 0,0 0,0 0,50-25,-25 0,25 25,0-25,24 25,-24-24,25 24,-1-25,1 25,-25-25,24 25,1-25,-25 25,0 0,-1 0,-24-25,0 1,-24 24</inkml:trace>
  <inkml:trace contextRef="#ctx0" brushRef="#br0">8930 17835,'-25'0,"25"24,0 1,0 0,0 0,-25 0,25 24,0 1,-25-25,0 24,1 1,24-1,-25-24,-25 25,25-25,1 24,-1-24,0 0,0-25,0 0,1 25,24-50,0 0,-50 0,50 0</inkml:trace>
  <inkml:trace contextRef="#ctx0" brushRef="#br0">8756 18231,'25'50,"-50"-100,50 125,0-50,-25 24,24-24,-24 0,0 0,25-1,-25 1,0 25,0-25,0-50,-25 0,25-25,0 26,0-26,0 25,0-24,25 24,-25-25,25 25,-25 1,25 24,0-25,-1 50,1-25,0 0,0 0,0 24,0-24,-1 25,-24 0,25-25,-50 25,1 0,24-1,-25-24,0 25,0 0,-25 0,26 0,-1-1,0-24,0 25,0 0,50-50,0 25,0 0,0 0,-1-25,1 25,0 0,0 0,25-24,-26 24,1 0,0 0,0-25,0 25</inkml:trace>
  <inkml:trace contextRef="#ctx0" brushRef="#br0">9674 17785,'-25'0,"25"25,0 0,-25-1,0 26,1 24,24-24,-25 24,0 1,0-26,0 26,1-26,-1-24,25 25,-25-25,25-1,25-24,0-24,-25-26,0 25,24-24,-24-1</inkml:trace>
  <inkml:trace contextRef="#ctx0" brushRef="#br0">9599 17785,'0'0,"0"-25,25 0,-25 50,25-25,-25 25,25 0,-25 24,0-24,25 50,-25-26,0 26,24-26,-24 26,0-26,0 26,25-51,-25 26,0 0,0-26,25 1,-25 0,0 0,-25-50,0 25,1-50,-1 26</inkml:trace>
  <inkml:trace contextRef="#ctx0" brushRef="#br0">9500 18306,'25'-25,"0"25,0 0,-1 0,1 0,0-25,25 25,-26 0,1-25,0 25,-25-24,25 24</inkml:trace>
  <inkml:trace contextRef="#ctx0" brushRef="#br0">10021 18256,'0'-25,"-25"25,25-24,25 24,-25-25,25 0,0 25,-25-25,25 0,-1 25,1-24,0 24,0 0,0 0,-1 0,-24 24,25-24,0 25,-25 0,0 0,25 0,-25-1,0 1,25-25,-25 25,24 0,1-50,0 0,0 25,-25-25,25-24,-1 24,26 25,-25-25,0 0,-25 1,24-1</inkml:trace>
  <inkml:trace contextRef="#ctx0" brushRef="#br0">10616 17859,'0'-24,"0"48,0 26,0-25,0 24,0 1,0 24,0-24,0 24,0-24,0 0,0-1,0-24,0 25,25-50,-25 24,0-48,0-1,0-25,0 1,0 24,0-25,0 1,0-26,0 26,0-26,0 26,0-26,0 50,0-24,25 24,-25 0,25 25,0 0,-1-25,-24 50,25-25,0 0,0 0,0 25,-1 0,1-25,-25 25,0-1,25 1,-25 0,-25 0,25 0,0-1,-25 1,25 0,-24 25,-1-26,0 1,0 0,0 0,1 0,-1-25,0 24,0-24,0-24,25-1,25 25,0-25,-25 0,50 25,-26 0,1-25,0 25,0 0,0 0,-1 0,1 25,0-25,0 25,0 0,-1 0,-24-1,0 1,0 0,0 0,-24 0,24 24,-25-49,0 25,25 0,-25 0,0-1,-24 1,24-25,0 25,0 0,1-25,-1-25,25-25,0 1</inkml:trace>
  <inkml:trace contextRef="#ctx0" brushRef="#br0">11311 18331,'0'24,"0"1,0 25,-25-25,25-1,0 1,0 0,-25 0</inkml:trace>
  <inkml:trace contextRef="#ctx0" brushRef="#br0">11782 17810,'-25'0,"25"25,0-1,0 1,0 25,0 24,0 1,0-26,0 26,0-1,0-24,0 24,0-24,0-26,0 26,0-25,0 0,25-50,-25 0,0-25,0 1</inkml:trace>
  <inkml:trace contextRef="#ctx0" brushRef="#br0">11757 17859,'0'0,"0"-24,0-1,25 25,0-25,0 25,0 0,-1 0,1 25,0-25,0 25,0-1,-1-24,1 25,0 0,-25 0,0 0,-25-1,25 1,-25 0,25 0,-24 0,-1 24,0-24,0-25,0 25,1 0,-1-25,0 0,0 0,25-25,-25 25,50 0,0-25,-25 0,25 25,24 0,-24-25,0 25,25 0,-26 25,1-25,0 25,0-25,0 25,-25 0,24-1,-48 1,24 0,0 0,0 0,-25-1,0 1,0 0,0 0,1 0,-1-25,0 24,0-24,0 0,1 0,-1 0,0-24,25-1</inkml:trace>
  <inkml:trace contextRef="#ctx0" brushRef="#br0">12254 18207,'0'-25,"24"25,-24-25,25 25,0 0,0 0,0 0,-1 0,1 0,-25 25,25-25,-25 25,25-25,-25 24,25 1,-25 25,0-25,24-1,-24 1,25-25,0 0,-25-25,25 25,-25-24,25-1,-1 0,1 0,-25-24,25 24,0 0,0 0,-1 0,-24 1,-24-26,24 25</inkml:trace>
  <inkml:trace contextRef="#ctx0" brushRef="#br0">13196 18033,'0'0,"0"-25,0 0,0 1,0-1,0 0,-25 25,0 0,1 0,-1 25,0 0,0-1,0 1,1 25,-1-1,25-24,-25 25,25-1,-25 1,25-25,0 24,25-24,-25 0,25 0,-25 0,25-25,-1 24,1-24,0 0,25 0,-26 0,1-24,0 24,0-25,0 25,0-25,-25 0,24 25,1-25,0 25,-25-24,-50-51,50 50</inkml:trace>
  <inkml:trace contextRef="#ctx0" brushRef="#br0">13618 18355,'0'0,"0"25,0 0,0 0,0 0,0-1,0 1,0 25,-25 0,0-26</inkml:trace>
  <inkml:trace contextRef="#ctx0" brushRef="#br0">13990 17859,'0'-24,"0"48,0 1,25-25,-25 50,0-1,0 1,0 24,0-24,0 0,0 24,0-24,0-1,24 1,-24-25,0-1,0-48,0-1</inkml:trace>
  <inkml:trace contextRef="#ctx0" brushRef="#br0">14039 18008,'25'0,"-50"0,50-25,0 1,0 24,-25-25,25 25,-1 0,1 0,0-25,0 25,0 0,-1 0,1 0,-25 25,0 0,-25 24,25-24,0 0,0 24,-24-24,24 0,0 25,-25-26,25 1,0 0,0 0,0 0,0-1,-25 1,0-50,25 1,0-1</inkml:trace>
  <inkml:trace contextRef="#ctx0" brushRef="#br0">14188 17959,'0'24,"0"1,0 0,0 25,-25-26,25 1,0 25,0-25,-24 24,24 1,-25-25,25 24,-25-24,0 0,25 0,-25-1,25 1,-24-25,-1 0,25-25,25 1,-25-1,0 0,24 25,-24-25,25 25,0-25,0 25,0 0,-1 0,1 25,0-25,0 0,0 0,-1 0,-24-25,25 25,0-24,0-1,0 0,-25 0,25 0,-25 1,0-1,24 0,-24 0,-24 50,24 0,0 0,0-1,-25 26,25-25,0 24,0 1,0-25,0 0,0-1,25 1,-25-50,0 1,24-1,-24 0,0 0,25-24,-25-1,25 0,-25 1,25-26,-25 26,25-1,-25 1,0-1,24 25,-24 0,0 50,0 0,0 25,0-1,-24 1,24-1,0 1,-25 24,25-24,0 24,0-24,0 0,-25-1,25 1,0 0,0-26,0 1,0 25,-25-25,25-1,0-98,-25 24</inkml:trace>
  <inkml:trace contextRef="#ctx0" brushRef="#br0">15255 17884,'-25'0,"25"25,-25 0,25 0,-25 24,1 26,-1-26,0 26,25-1,-25-24,0 24,1-24,-1-1,25 1,-25-25,25 24,0-24,25-50,0 1,-25-26,24 0,-24 1</inkml:trace>
  <inkml:trace contextRef="#ctx0" brushRef="#br0">15205 17959,'0'-25,"0"50,25-25,-25 24,0 26,0 0,25-1,-25 1,0 24,0-24,0 24,0-24,25-1,-25 1,0 0,0-1,0-24,0 0,24 25,-24-26,-24-48</inkml:trace>
  <inkml:trace contextRef="#ctx0" brushRef="#br0">15081 18430,'-25'0,"50"0,0 0,0 0,24 0,-24 0,0 0,25 0,-26 0,-24-25</inkml:trace>
  <inkml:trace contextRef="#ctx0" brushRef="#br0">15602 18479,'0'-24,"0"-1,0 0,25 25,-25-25,25 0,-25 1,25 24,-1-25,-24 0,25 25,0 0,0-25,0 25,-1 0,1 0,0 25,0 0,-25 0,25-1,-25 1,0 0,0 0,24 0,-24-1,0 1,25-25,0 0,0-25,-25 1,25 24,-1-25,-24 0,25 0,0 0,-25 1,25 24,-25-25,0 0,0-25</inkml:trace>
  <inkml:trace contextRef="#ctx0" brushRef="#br0">16694 18058,'0'0,"0"-25,24 0,-48 25,24-25,-25 25,0 0,25 25,-25-25,0 25,1 25,-1-26,-25 26,50-25,-25 24,1-24,24 25,-25-25,25 24,25-24,-1 0,1 0,0-1,0-24,0 25,-1-25,1 0,0 0,0 0,0-25,-1 25,1 0,0-24,-25-1,25 0,0 0,-25 0,24-24,1 24,-25 0,25 25,-25-25,0 1</inkml:trace>
  <inkml:trace contextRef="#ctx0" brushRef="#br0">18405 14932,'0'-24,"-25"24,25 24,-25 1,1-25,24 50,-25-25,0 24,25 1,-25-1,0 26,25-1,0-24,-24 24,24-24,24 0,-24-1,0 1,25-25,-25 24,25-24,0 0,-25 0,25-25,-1 24,1-24,0 0,0 0,0 0,-25-24,0-51,24 50</inkml:trace>
  <inkml:trace contextRef="#ctx0" brushRef="#br0">18777 15056,'0'-24,"-25"48,25 1,-24 0,24 0,-25 24,0 1,0 0,25-1,-25 1,1 0,-1 24,0-24,0-26,25 26,0-25,0 0,0-50,0 0,0 0,25-24</inkml:trace>
  <inkml:trace contextRef="#ctx0" brushRef="#br0">18728 15056,'0'25,"24"-25,-24 25,0 25,0-26,25 26,0 0,-25 24,25-24,-25-1,0 1,25 0,-25-1,0-24,0 25,24-26,-24 1,0 0,0 0,-24-25,24-25,-25 0,0 0,0 1</inkml:trace>
  <inkml:trace contextRef="#ctx0" brushRef="#br0">18579 15478,'-25'0,"50"0,-25 0,25 0,-1 0,1 0,0 0,0 0,24 0,-24 0,0 0,0-25,0 25,-1 0,1-24</inkml:trace>
  <inkml:trace contextRef="#ctx0" brushRef="#br0">19075 15007,'-25'0,"25"25,0-1,0 1,0 0,0 49,0-24,0 24,0 1,-25-1,25 1,0-1,0 1,0-1,0-24,0-1,0 1,0-25,0-1,0 1,25-25</inkml:trace>
  <inkml:trace contextRef="#ctx0" brushRef="#br0">19298 14982,'-25'25,"25"24,0-24,0 50,0-26,0 26,0-1,0 1,0-1,0 0,0-24,0 0,0-26,0 1,0-50,0-24,0 24,0 0,0-24,0 24,0-25,0 25,25-24,-25 24,25 0,0 0,-1 25,-24 25,25-25,0 25,0 0,0 24,-25-24,0 0,0 0,0 0,-25-1,25 1,0 0,-25 25,0-26,25 1,-25 0,1-25,-1 25,0 0,0-25,0 0,1 0,-1 0,0-25,0 0,25-25</inkml:trace>
  <inkml:trace contextRef="#ctx0" brushRef="#br0">19521 14982,'25'0,"0"25,0 0,0 24,-1-24,1 0,0 24,0 1,0 0,-1-1,-24 1,25 0,-25-1,0 1,0 24,0-24,0-1,-25 1,25 0,-24-1,-1 1,0-25,0 24,-24-24,24 25</inkml:trace>
  <inkml:trace contextRef="#ctx0" brushRef="#br0">20588 14982,'0'25,"0"0,0-1,0 1,-50-50</inkml:trace>
  <inkml:trace contextRef="#ctx0" brushRef="#br0">20737 15007,'0'0,"0"25,0-1,0 1,0 0,0 0</inkml:trace>
  <inkml:trace contextRef="#ctx0" brushRef="#br0">21034 15404,'-24'0,"48"0,-24-25,25 25,0 0,25 0,-1 0,-24 0,49 0,-24-25,0 25,-1 0,1 0,-1 0,1 0,0 0,-26 0,26 0,-25 0,25 0,-26 0,1 25,0-50,-50 25,0 0,1 0,-1-25,0 25,0 0</inkml:trace>
  <inkml:trace contextRef="#ctx0" brushRef="#br0">21630 15205,'24'25,"1"0,0-25,0 0,-25 25,25-25,0 24,-1-24,1 0,0 25,0-25,0 25,-50 0,0-25,0 25,0 0,1-1,-26 1,0 0,1 0</inkml:trace>
  <inkml:trace contextRef="#ctx0" brushRef="#br0">22151 14908,'-25'24,"25"1,0 0,0 0,0 0,0-1</inkml:trace>
  <inkml:trace contextRef="#ctx0" brushRef="#br0">22250 14908,'0'24,"0"1,0 0,-25-25,25 25,0 0</inkml:trace>
  <inkml:trace contextRef="#ctx0" brushRef="#br0">17636 13767,'-25'0,"25"-25,0 50,-24-25,-1 24,0 1,0 0,0 25,-24-26,24 1,0 0,0 0,0 0,50-25,0-25,0 0,0 25,-1-25,26 0,0 1,-25 24,24-25,-24 25,25 0,-26 0,1 0,-25 25,-25-1,1 1,-1-25,0 25,0 0,0 0,1-25,-1 24,-25 1,25-25,25 25,-25 0,25 0,0-1,-24 26,24-25,0 24,0-24,0 25,0 0,0-26,0 1,0 0,0 0,0 0,0-50,0 0,0-25,0 26,24-1,-24-25,25 25,-25-24,25-1,-25 25,25-24,0 24,-25 0,25 25,-1-25,1 0,0 25,0 0,0 0,-1 0,1 25,-25 0,0 0,0 0,-25-1,25 1,0 25,0-25,-24-1,24 1,0 0,0 25,0-25,0-1,0 1,0 0,0 0,0 0,0-1,0 1,-25-25,0-25</inkml:trace>
  <inkml:trace contextRef="#ctx0" brushRef="#br0">17512 14287,'0'-24,"25"24,0 0,0 0,-1 0,1 0,0 0,0 0,-25 24,0 1,0 0,0 0,-25 0,0 0,25-1,-25 1,1 0,-1 0,0-25,25-25,0 0,0 0,0-24,25 24,-25-25,0 1,25-1,-1 25,-24 0,0 1,25 24,-25 24,0 1,0 25,0-1,-25-24,25 25,0 0,0-1,-24 1,24-25,0-1,0-48,24-26,1 25,-25-24,25-1,0 25,0-25,-1 1,-24-1,25 25,0 1,0-1,-25 0,25 25,-1 25,-24 0,-24-1,24 1,0 0,0 0,24-50,1 25,0 0,0 0,-25 25,0 0,-25-1,25 26,-25-25,0 0,1 24,-1-24,0 0,0 0,25 0,-25-1,50-48,0-1,0 0,0 0,24 0,-24 1,25-1,-26 0,26 0,-25-25,0 26,-1 24,1-25,-25 0,25 25,-50-25,0 25,1 0,-1-25,0 25,25-24,-25 24,25-25,0 50,0-1,-25 1,25 25,0-25,0 24,0-24,0 25,0-1,0 1,0 24,0-24,0 24,0-24,25 0,-25-1,0 1,0-1,0 1,0 0,0-26,0 1,25 0,-50 0,0-25</inkml:trace>
  <inkml:trace contextRef="#ctx0" brushRef="#br0">15429 13841,'24'0,"-24"25,25 0,0-1,0-24,-25 25,25 0,-25 0</inkml:trace>
  <inkml:trace contextRef="#ctx0" brushRef="#br0">15354 14163,'-25'-24,"50"24,0 0,0 0,0 24,-1-24,1 25,0 25,-25-25,25 24,-25-24,0 25,0-1,-25 1,25 0,0-1,0-24,-25 0,25 0,-25-25,25-25,-24-25,24 25,0-24,-25-1,25 1,0-1,0 0,0 25,0 1,-25 24,25 24,0 26,-25-25,25 25,0-26,0 1,0 0,25-25,0-25,0 25,-1-25,1-24,25 24,-25 0,24 0,-24 0,25 1,-26 24,26-25,-25 25,0 0,-1 25,1-1,-25 1,0 25,0-25,0 0,0-1,-25 26,1-25,-1 24,0-24,0 0,0 0,25 0,-24-25,-1 0,0-25,25 0,-25-25,25 26,0-26,0 0,25 1,-25 24,0 0,25 0,-25 0,0 50,25 0,-50 0,25 0,0 24,0-24,-25 25,25-1,0-24,-25 0</inkml:trace>
  <inkml:trace contextRef="#ctx0" brushRef="#br0">15949 13816,'0'25,"25"0,-25 0,25-1,0-24,-25 25,25-25,-1 0,1 0,0 0,0-25,0 25,-1 0,1-24,0 24,0 0,0-25,-50 50,0-1,0-24,0 25</inkml:trace>
  <inkml:trace contextRef="#ctx0" brushRef="#br0">15999 14064,'0'0,"0"25,25-25,0 0,-1 0,-24-25,25 25,0-25,0 25,0-24,-1-1,1 25,-25-25,-25 25,1 0,24 25,-25 0,0-1,25 1,-25 0,0 25,25-26,0 1,0 0,25-25,0 0,-25-25,25 25,0-25,-1 25,1 0,0-24,0 24,-25-25,0 50,-25-1,25 1,-25 0,-24 0,24 24,0-24,-25 0,1 25,24-25,-25-1,26-24,24 25,-25-25,25 25,25-25,-1 0,26-25,-25 25,24-25,1 1,-25 24,24-25,1 0,0 25,-26-25,1 25,25-25,-25 25,-50 0,0 0,0 0,0 0,1 0,24-25,-25 25,25-24,-25-1,25 0,0 0,0 50,0 0,0 0,0 24,25 1,-25-25,0 24,0-24,-25 25,25-1,0 1,0 0,0-26,-25 1,25 0,-25 0,1-25,-1-25,0 0,0 0,25 1,-25-26</inkml:trace>
  <inkml:trace contextRef="#ctx0" brushRef="#br0">15999 14387,'25'0,"-50"0,75 25,-26-25,1 24,0-24,0 25,0-25,-1 25,1 0,0-25,0 0,0 0,-1-25</inkml:trace>
  <inkml:trace contextRef="#ctx0" brushRef="#br0">16619 13990,'-25'0,"25"25,-24-1,24 1,-25 0,25 0,-25-25,50 0,0 0,-1 0,1 0,-25 25,0-1,0 1,-25 0,25 0,-24 0,-1-1,25 1,-25-25,25 25,0-50,25 25,0 0,-1 25,1 0,-25 0,0 0,0-1,0 1,-25 0,25 0,0-50,0 0</inkml:trace>
  <inkml:trace contextRef="#ctx0" brushRef="#br0">16768 13891,'25'0,"0"0,-1 24,1-24,0 25,0-25,-25 25,25 0,-25 0,-25-1,0 1,0-25</inkml:trace>
  <inkml:trace contextRef="#ctx0" brushRef="#br0">16743 14213,'25'-25,"-50"50,75-50,-25 0,-1 25,1 0,0-24,25 24,-26 0,1-25,0 50,-50-25,0 24,1-24,24 25,-25-25,25 25,0 0,0 0,25-1,-25 1,0 25,24-25,-24 24,0 1,0 0,25-1,-25-24,0 25,0-26,0 1,0 0,-25-25,25 25,-24-25,-1 0,-25 0,25 0,-24 0</inkml:trace>
  <inkml:trace contextRef="#ctx0" brushRef="#br0">15974 14833,'25'0,"0"0,0 25,-1-25,1 25,0 0,-75-25,26 24</inkml:trace>
  <inkml:trace contextRef="#ctx0" brushRef="#br0">15875 15056,'50'-24,"-100"48,124-73,-49 49,0-25,0 25,0 0,-1 0,-24 25,0 0,0-1,0 26,0-25,-24 0,-1-1,25 1,-25 0,25-50,25 0,-25 1,25-1,-25 0,24-25,1 26,0 24,-25-25,25 25,0 0,-1 0,-24 25,0-1,0 1,0 0,0 0,0 0,-24-1,24 1,-25-25,0 25,0-25</inkml:trace>
  <inkml:trace contextRef="#ctx0" brushRef="#br0">15850 15180,'-25'0,"50"0,-74 25,24 0,25 0,0 0,0-1,25 1,-1-25,1 0,0-25,25 1,-26-1,26 0,0-25,-26 26,26 24,0-25,-26 25,1 0,0 0,0 0,-25 25,0-1,-25-24,25 25,-25 25,0-25,25-1,-24 26,-1-25,-25 0,25 0,1-1,-26 1,25 0,0-25,1 0,48 0,-24-25,25 0,0 1,0-1,0 0,-1 25,1-25,0 25,0 0,0 0,-1 25,-24 0,-24 24,24-24,-25 0,25 0,-25 0,0-1,-24 26,24-25,0 0,-25-1,26 1,-1-25,0 0,0 0,0-25,1 1,24-1,0-25,0 25,0-24,24 24,-24 0,25 25,0 0,0 25,0-25,-1 25,-24 0,50-1,-25 1,0-25,-1 25,1 0,0-25,0 25,0-25,24 0,-24 0,0 0,-25-25,25 0,-1 0,1 0</inkml:trace>
  <inkml:trace contextRef="#ctx0" brushRef="#br0">16346 15230,'0'0,"25"0,0 0,0 0,24-25,-24 25,0 0,0 0,0-25,-50 25,0-24,0 24,0-25,1 0,24 0,-25 50,50-25,-25 25,0 24,0-24,0 25,24-1,-24 1,0 0,0-1,0-24,0 25,0-1,0-24,0 0,0 0,-24 0,24-50,-25 25,25-25,-25 0,25 0,0 1,0-26,0 25,25 0,-25 1,25-1,-25-25,24 25,1-24,0-1,0 25,0-24,-1-1,1 0,-25 1,25 24,0-25,0 26,-25-1,0 50,0-1,-25-24,25 25,0 0,0 0,0 0,0-1,0 1,25-25,-1 0,-24-25,25 25,0-24,0 24,-25-25,25 50,-50-1,0 1,25 0,-25 25,0-26,1 1,-1 0,0 0,0 0,50-25,0-25,0 25,-1-25,1 25,0-25,0 25,0 0,-25 25,0 0,-25 0,25-1,-25 1,0 0,0 0,-24 25,24-26,0 1,0 0,1 0,48-25,-24-25,25 25,0-25,0 25,0-25,24 1,-24-1,0 0,0 0,-1 25,1-25,-25 0,25 25,-50-24,25-1,-25 25,1 0,24 25,-25-1,25 1,0 0,0 0,-25 25,25-26,-25 26,25-25,-25 0,1 24,24-24,-25 0,0 0,0-25,0-25,25 0</inkml:trace>
  <inkml:trace contextRef="#ctx0" brushRef="#br0">16793 15404,'0'25,"25"-1,-1 1,1 0,0 0,0 0,0-1,-1 1,26-25,-50 25,25-25,0 25,-50-50</inkml:trace>
  <inkml:trace contextRef="#ctx0" brushRef="#br0">18355 13841,'0'25,"25"-25,-25 25,25-25,0 24,0-24,-1 25,1-25,0 25,0-25,0 0,-25 25</inkml:trace>
  <inkml:trace contextRef="#ctx0" brushRef="#br0">18331 14188,'-25'25,"50"-50,-75 75,25-50,50 0,0 0,0-25,-1 25,26-25,-25 0,24 1,-24-1,25 25,-25 0,0 0,-25 25,24-1,-48 1,24 0,-25 0,25 0,-25 24,0 1,0-25,0 0,-24 24,24-24,25 0,-25-25,25-25,0 0,25 0,0-24,0 24,-1 0,1 0,0 0,0 25,0-24,0 24,-1 24,1-24,-25 25,0 0,0 0,0 0,0 0,0-1,0 1,-25 25,25-25,-24-1,-1 1,25 0,-25-25</inkml:trace>
  <inkml:trace contextRef="#ctx0" brushRef="#br0">18951 13891,'0'24,"25"-24,-1 0,1 0,0 0,-25 25,25-25</inkml:trace>
  <inkml:trace contextRef="#ctx0" brushRef="#br0">18827 14139,'0'0,"25"0,-1-25,1 25,0 0,0-25,0 25,24 0,-24-25,0 25,0 0,-1 0,-48 0,-1 0,0 0,0-25,0 25,25-24,-24 48,24 1,0 0,0 0,24 24,-24-24,0 25,0-1,0 1,0 25,0-26,0 1,0-25,0 24,-24-24,24 0,0 0,-25-50,0 25,25-25,0 0,-25 25,25-25,-25 1,25-1,0 0,0 0,0 0,25 1,-25-1,25 0,0 0,0 0,-1 0,1 1,0-1,0 0,0 0,-1 0,1 1,0-1</inkml:trace>
  <inkml:trace contextRef="#ctx0" brushRef="#br0">19224 13841,'0'25,"0"0,0-1,0 1,0 0,0 0,0 0,24-1,-24 1,0-50,0 1,0-1,25 0,-25 0,25 0,-25 1,25 24,-25 24,0 1,0 0,0 0,0 0,0-1,-25 1,25 0,-25-25,25 25,-25 0,50-25,0 24,-25 1,25 0,-25 0,0 0,0-1,0 1,0 0,0 0,0 0,-25 0,25-1,-25 1,0-25,1-25,-1 1,0-1,25 0,0 0,25 25,0 0,-1 0,1 0,0 0,0 25,0 0,-25 0,0-1,0 1,-25 0,0 0,0 24,25-24,-25 0,1-25,24 25,-25-25,50 0,-1 0,1 0,0 0,0-25,0 25,-1-25,1 0,25 1,-25-1,-1 0,-24 0,25 0,0 1</inkml:trace>
  <inkml:trace contextRef="#ctx0" brushRef="#br0">19596 14114,'0'-25,"0"50,0-25,0 25,0-1,0 1,-25 25,25-1,0-24,0 25,0 0,25-1,-25-24,0 25,0-26,0 1,0 0,0 0,0-50,25 0,-25 0,0-24</inkml:trace>
  <inkml:trace contextRef="#ctx0" brushRef="#br0">19794 14015,'0'24,"0"1,0 0,0 0,0 24,0 1,0 0,0-1,0 1,0 0,0-1,0-24,0 25,-25-26,25 1,0-50,25 1,-25-1,0-25,0 1,0-1</inkml:trace>
  <inkml:trace contextRef="#ctx0" brushRef="#br0">19869 14064,'24'-49,"-48"98,73-98,-24 49,-25 24,0 1,0 0,0 0,0 0,0 24,0-24,0 25,0-26,0 26,0-25,0 25,0-1,0-24,0 25,0-26,0 1,0 0,0-50,-25 0,25 1,0-1</inkml:trace>
  <inkml:trace contextRef="#ctx0" brushRef="#br0">19844 14238,'0'0,"0"-25,25 50,-1-25,-24 25,0-1,0 1,0 0,-24 0,24 0,-25-25,25 25,-25-25,50 0,0 0,-1 0,1-25,0 25,-25 25,0-1,-25 1,0 0,1 0,-1 0,0-1,0 1,0-25,1 25,-1 0,0-25,0 25,50-50,0 25,0 0,-1-25,26 25,-25 0,24-25,-24 25,25 0,-25 0,-1 0,1 0,0 0,0 0,0 0</inkml:trace>
  <inkml:trace contextRef="#ctx0" brushRef="#br0">22721 15156,'0'24,"0"1,-25 0,50 0,-25 24,-25-24,25 25,0-25,0 0,0-1,0 1,0 0,0 0,25-50,0 0,-25-24,25 24,-25-25,25 0,-1 26,1-26,-25 25,25 0,0 1,-25-1,0 50,0-1,0 1,0 0,0 25,-25-1,25-24,0 0,-25 25,25-26,0 1,0-50,25 1,-25-1,25 0,0-25,-1 1,1 24,-25-25,25 25,0 25,-25-24,25 24,-25 24,0 1,0 0,-25 0,25 24,-25-24,25 0,-25 25,25-25,-25-1,25 1</inkml:trace>
  <inkml:trace contextRef="#ctx0" brushRef="#br0">23068 15329,'0'25,"25"0,0 0,0 0,0-1,-1 1,1-25,-25 25,25-25</inkml:trace>
  <inkml:trace contextRef="#ctx0" brushRef="#br0">23416 14957,'24'0,"1"0,-25 25,50-25,-25 0,24 0,-24 0,25-25,-26 25,26 0,-25 0,-25 25,25-25,-50 0,0 0,0 0,0 0,1 0,-1 0,0 25,25 0,-25-1,25 26,-25-25,25 24,-24 1,24 24,-25-24,25 25,-25-26,0 26,25-26,0 1,-25-1,25 1,0-25,0 0,0-1,0 1</inkml:trace>
  <inkml:trace contextRef="#ctx0" brushRef="#br0">23589 15304,'25'0,"-25"-24,25 24,0 0,-1-25,1 25,0 0,-25 25,-25-1,0 1,25 25,-24-25,24 0,-25-1,25 1,0 0,-25-25,50 0,0-25,-1 0,1 1,0 24,0 0,-25 24,25-24,-25 25,-25 0,25 0,0 0,-25-1,25 1,-25 0,25 0,-25 0,1-1,-1-24</inkml:trace>
  <inkml:trace contextRef="#ctx0" brushRef="#br0">23887 15354,'0'25,"25"0,0-50,-1 25,1-25,25 25,-1-25,1 0,0 1,-1 24,1-25,-25 0,24 25,-49-25,25 25,0 0,-25 25,-25-25,25 25,-25 0,25-1,-25 26,1-25,24 0,-25 0,0-1,25 1,-25 0,25 0,0-50,0 0</inkml:trace>
  <inkml:trace contextRef="#ctx0" brushRef="#br0">24234 15081,'0'0,"0"25,0 0,-25 24,25-24,0 25,-24-1,24-24,0 0,0 25,0-25,-25-25,25 24</inkml:trace>
  <inkml:trace contextRef="#ctx0" brushRef="#br0">24110 15180,'0'0,"-25"25,25 0,0 0,-24 24,24-24,0 25,24-25,-24 0,25-1,0 1,-25 0,25 0,0-25,24 0,-24 25,25-50,-26 25,26 0,0 0,-26-25,26 25,-25 0,24-25,-24 25,0 0</inkml:trace>
  <inkml:trace contextRef="#ctx0" brushRef="#br0">20489 16371,'24'0,"1"0,0 0,0 0,24 0,1 0,0-25,-1 25,1 0,0 0,-26-25,26 25,-25 0,0 0,-1-24,1 24,0 0,-50 0,0 24,1-24</inkml:trace>
  <inkml:trace contextRef="#ctx0" brushRef="#br0">20687 16470,'0'25,"0"0,0 0,0 0,0-1,0 1,0 0,0 25,0-26,0 1,0 0,-25 0,25 0,25-50,-25 0,0-25,25 26,0-26,-25 25,25 0,-1 1,-24-1,25 0,-25 50,0 0,0-1,0 26,0-25,0 0,0-1,0 1,0 0,0-50,0 0,25 1,-25-26,0 25,25 0,-25-24,25 24,-1 0,-24 50,25 0,-25 0,0 24,0 1,0-1,0 1,0 0,0-1,0 1,0-1,0 1,-25-25,25 24,0-24,-24 0,24 0,-25-50,0 0,25 0,0 1</inkml:trace>
  <inkml:trace contextRef="#ctx0" brushRef="#br0">21258 16396,'24'25,"-24"0,0-1,0 26,0 0,0-1,0 1,0-1,0 1,-24 0,24-1,0 1,0-1,0-24,0 0,0-50,0 0,0-24,24 24,-24-25,0-24,0 24,25 1,-25-1,25 1,-25-1,25 25,-25-24,25 24,-1 25,-24-25,25 25,0-25,0 25,0 0,-1 0,1 0,0 0,0 0,0 0,-25 25,24-25,-24 25,0 0,0-1,0 1,0 0,0 0,0 0,0-1,0 1,0 0,0 0,0 0,0-1,0 1,0 0,0 0,0 0,0-1,0 1,0 0,0 0,0 0,0-1,0 1,0 0,0 0,0 0,0-1,0 1,-24 0,24-50,-25 0,25 1</inkml:trace>
  <inkml:trace contextRef="#ctx0" brushRef="#br0">21382 16694,'24'-25,"1"25,0 0,0 0,0 0,-1 0,1 0,0 25,-25-1,-25-24,25 25,-25 0,25 0,-24 0,-1-25,0 24,0-24,0 25,1-25,24 25,0-50,24 25,1-25,0 25,0-24,0 24,-1-25,1 25,-25-25,25 25,0-25,-25 0,0 1</inkml:trace>
  <inkml:trace contextRef="#ctx0" brushRef="#br0">21481 16520,'0'0,"0"25,0 0,0-1,0 26,0-25,0 24,0 1,25 0,-25 24,-50-74,50 25,0 24</inkml:trace>
  <inkml:trace contextRef="#ctx0" brushRef="#br0">21903 16346,'-25'25,"25"0,0 0,0 0,0-1,0 1,25-25,-25 25</inkml:trace>
  <inkml:trace contextRef="#ctx0" brushRef="#br0">22002 16371,'0'0,"0"25,25 0,-25 0,0-1</inkml:trace>
  <inkml:trace contextRef="#ctx0" brushRef="#br0">22399 17016,'-25'0,"25"-25,25 25,-25-25,24 25,1-24,0-26,0 25,0 0,-1 1,1-1,0 0,0 0,0 25,-1-25,-24 50,25 0,-25 0,0 0,0-1,0 26,25-25,0 0,-25-1,25 1,0-25,-1 0,1 0,0 0,25-25,-26 25,1-24,0 24,-25-25,25 0,0 25,-25-25,24 25,-24-25,25 1,-25-1,0 0</inkml:trace>
  <inkml:trace contextRef="#ctx0" brushRef="#br0">23366 16421,'0'25,"0"-1,0 1,0 0,-25-50</inkml:trace>
  <inkml:trace contextRef="#ctx0" brushRef="#br0">23465 16446,'0'24,"0"1,0 0,0 0,0 0,0-1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1-16T21:55:29"/>
    </inkml:context>
    <inkml:brush xml:id="br0">
      <inkml:brushProperty name="width" value="0.05292" units="cm"/>
      <inkml:brushProperty name="height" value="0.05292" units="cm"/>
      <inkml:brushProperty name="color" value="#00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1265 918,'0'0,"-25"0,0 0,25 25,-24-25,24 24,0 1,0 25,-25-25,25-1,0 26,0-25,0 24,0-24,25 25,-25-25,0-1,0 1,24 0,-24 0,25-25,0-25</inkml:trace>
  <inkml:trace contextRef="#ctx0" brushRef="#br0">1339 1042,'25'0,"0"0,0 0,-25 25,25-25,-25 24,0 1,-25 0,0 0,0 0,0-1,1 1,-1 0,50-25,-1 0,-24-25,25 25,0 0,0 0,0 0,-1-25,1 25,0 0</inkml:trace>
  <inkml:trace contextRef="#ctx0" brushRef="#br0">1513 868,'0'25,"25"-25,0 25,-25 0,24-25,-24 24,25 1,0 0,0 0,0 0,-25-1,0 1,0 0,0 0,0 24,0-24,-25 0,0 25,0-1,0-24,1 25</inkml:trace>
  <inkml:trace contextRef="#ctx0" brushRef="#br0">3001 918,'25'-25,"-25"50,-25 0,25-1,-24 26,24 0,-25-1,0 1,0 24,0-24,25 24,-24-24,-1 24,0-49,25 25,-25-1,25-24,0 0,0 0,0-50,25 0,-25-25,25 1,-25-1,25-24</inkml:trace>
  <inkml:trace contextRef="#ctx0" brushRef="#br0">3001 868,'25'25,"-25"0,0 0,0-1,25 1,-25 25,0-1,25 1,-25 0,25 24,-1-24,-24-1,25 26,-25-26,25 1,-25-1,25 1,-25-25,0 25,0-26,25 1,-25 0,-25-50,25 0,-25 1</inkml:trace>
  <inkml:trace contextRef="#ctx0" brushRef="#br0">2877 1364,'25'0,"0"-25,0 25,0 0,-1 0,1-24,0 24,0-25,0 25</inkml:trace>
  <inkml:trace contextRef="#ctx0" brushRef="#br0">3473 1463,'-25'-24,"50"-1,-25 0,0 0,24 0,1 1,0 24,0-25,0 25,-1 0,1 0,0 25,0-1,-25 1,25 0,-25 0,0 0,25-25,-25 24,24-24,-24 25,25-25,0 0,0-25,0 1,-1 24,1-25,-25 0,25 0,0 0,0 1,-25-1,24 25,-24-25,25 25,-25-25</inkml:trace>
  <inkml:trace contextRef="#ctx0" brushRef="#br0">4390 893,'0'25,"0"0,0-1,0 26,0 0,0-1,0-24,-24 25,24-1,0 1,0-1,0 1,0 0,0-26,0 26,0-25,0 0,0-1,0 1,0 0,0-50,0 0,0 1,0-1</inkml:trace>
  <inkml:trace contextRef="#ctx0" brushRef="#br0">4366 967,'-25'-24,"50"-1,-1 25,-24-25,25 25,0 0,0 25,0-25,24 0,-24 25,0-25,0 24,-1-24,-24 25,25-25,-25 25,25 0,-25 0,0-1,-25 1,25 0,-25 0,1 0,-26-1,25 1,0 0,1 0,-1 0,0-25,0 0,0 0,25-25,25 0,0 25,0-25,0 25,-1 0,1-25,0 25,25 0,-26 0,1 25,0-25,25 0,-50 25,24 0,1 0,0-1,-25 1,0 0,0 0,0 0,0 24,-25-24,0 25,1-26,-1 1,0 0,0 0,-24 0,24 0,0-25,0 0,0 0,1 0,-1-25,0 25,0-25,25 0,-25 0,25 0,25 1</inkml:trace>
  <inkml:trace contextRef="#ctx0" brushRef="#br0">5531 1290,'0'-25,"25"25,0 0,0 0,24 0,-24 0,25 0,-25 25,24-25,1 0,0 0,-26 0,26 0,0 0,-1 0,-24 0,25 0,-26 0,1 0,0 0,0 0,-50 0,0 0,0 0,1 0,-1 0,-25 25</inkml:trace>
  <inkml:trace contextRef="#ctx0" brushRef="#br0">5531 1414,'-24'0,"-1"25,50-25,-1 0,1 0,0 0,0 0,0-25,24 25,1 0,-1 0,-24 0,25 0,0 0,-1 0,1 0,-1 0,1 0,-25 0,24 0,-24 0,0 0,0 0,0 0,-1 0,1 0,-50 25,1-25,24-25</inkml:trace>
  <inkml:trace contextRef="#ctx0" brushRef="#br0">6077 1116,'25'0,"-25"25,25 0,0-25,-1 25,26-25,-25 24,0 1,24 0,-24-25,0 25,24-25,-24 25,0-25,0 24,0-24,-1 25,-24 0,-24 0,24 0,-25-25,0 24,0 1,0 25,-24-25,-1 24,1-24,-1 0,0 0</inkml:trace>
  <inkml:trace contextRef="#ctx0" brushRef="#br0">5631 1017,'-25'0,"25"25,0 0,-25-25,25 24,-25 1,25 25,-25-25,1 24,-1-24,0 0,25 24,-25-24,0 0,25 0,-24-25,24 25,24-1,1 1,0 0,0 0,0 0,-1-25,-24 24,25 1,0 0,0 0,0 0,-25 0,24-25</inkml:trace>
  <inkml:trace contextRef="#ctx0" brushRef="#br0">7218 1166,'25'0,"0"0,0 0,-1 0,1 0,0 0,0 0,0 0,-1 0,1 0,-25 25,0-1,0 1,0 0,0 0,-25 0,25 24,0-24,0 0,0 24,-24-24,24 25,0-25,0-1,0 1,0 0,0 0,0 0,0 0,-25-25</inkml:trace>
  <inkml:trace contextRef="#ctx0" brushRef="#br0">7119 1439,'25'0,"0"24,-1-24,1 0,0 0,0 0,0-24,-1 24,1 0,0 0,0 0,0 0,-1 0,-48 0,24 24</inkml:trace>
  <inkml:trace contextRef="#ctx0" brushRef="#br0">7094 1736,'25'25,"0"-25,0-25,-1 25,1 0,0 0,25 0,-26 0,1 0,0 0,0 0,0 0,-1-24,1 24</inkml:trace>
  <inkml:trace contextRef="#ctx0" brushRef="#br0">7838 843,'25'0,"0"0,0 25,-1-25,1 0,0 25,0 0,-25 0,-25-25,25 24</inkml:trace>
  <inkml:trace contextRef="#ctx0" brushRef="#br0">7764 1191,'25'0,"-1"-25,1 25,0 0,0 0,0 0,-1-25,1 25,0 25,0-25,-25 25,25-1,-25 1,0 25,0-1,0 1,0 0,-25 24,25-24,-25 24,25-24,0-1,-25 1,25-25,0 0,0-50,-25 0,25 0,0-24,0-1,0 0,0-24,0-1,0 26,-24-26,24 26,0 24,0 0,0 0,-25 25,25 25,-25 0,25 0,-25 0,25 24,-25 1,25-25,-24 24,24-24,0 0,0 0,24-50,1 25,0-25,0 0,0 0,24-24,-24 24,25-25,-1 26,1-1,0 0,-1 0,-24 25,25 0,-1-25,-24 50,0-25,0 0,-1 25,-24 0,0 24,0-24,0 0,0 0,-24 0,24 24,-25-24,0 0,0 0,0 24,1-49,24 25,-25-25,25 25,-25-25,0-25,25 0,-25-24,25 24,0-25,0 1,0 24,25-25,-25 25,0 1,0-1,25 0,-25 50,0 0,0-1,0 1,0 0,-25 25,25-1,-25 1,25-25,-24 24,-1-24,25 25,-25-25,25-1</inkml:trace>
  <inkml:trace contextRef="#ctx0" brushRef="#br0">8632 893,'0'0,"0"-25,25 25,-25 25,0 0,25-25,-25 25,24-25,1 0,0 24,0-24,0-24,-1 24,1 0,0 0,0-25,0 25,-1 0,-48 0,24 25,-25-25,0 24,0 1</inkml:trace>
  <inkml:trace contextRef="#ctx0" brushRef="#br0">8706 1116,'0'25,"25"-25,0 0,0-25,0 25,-25-25,24 1,1 24,0-25,-25 0,25 25,-50 0,25 25,-25 0,0-1,25 1,-24 0,-1 0,0 0,25-1,-25 1,25 0,25-25,0 0,0 0,-1-25,1 25,0-25,0 25,-25-24,25 24,-1 0,1 0,-50 0,25 24,-24-24,-1 25,0 0,-25 0,26 0,-26-1,0 1,1 25,24-25,-25-1,26-24,-1 25,25 0,25-50,-1 25,1 0,25-25,-1 1,1 24,-25-25,24 0,1 25,0-25,-1 0,-24 25,25-24,-25 24,-1 0,1 0,0-25,-50 50,0-25,1 0,-1 24,-75-73,76 49,-1-25</inkml:trace>
  <inkml:trace contextRef="#ctx0" brushRef="#br0">8905 1215,'0'-24,"0"48,25 1,-25 25,0-25,0 24,0 1,0-1,0 1,0 0,0-1,0 1,0-25,0 24,0-24,-25 0,25 0,-25-25,25 25,-25-25,0 0,1-25,-1 0,-25 0,25-24,1-1</inkml:trace>
  <inkml:trace contextRef="#ctx0" brushRef="#br0">8657 1339,'25'0,"-1"25,1 0,0 0,0 0,0-1,-1 1,1 0,0 0,0 0,0-1,-1 1,1-25,0 0,0 0,0 0</inkml:trace>
  <inkml:trace contextRef="#ctx0" brushRef="#br0">9327 893,'24'0,"-24"25,25 0,-25-1,0 1,0 0,0 0,25 0,-25-1,25-24,0-24,-1 24,1-25,0 0,0 25,-25-25,25 25,-1 0,-24-25,0 50,0 0,-24 0,-1 0,-25-1,25 26,1-25,-26 24,0 1,1-25,24 24,0-24,0 0,25 0,-24 0,48-25,1 0,0 0,0-25,0 25,-1 0,1-25,25 0,-25 0,-1 25,26-24,-25-1,0 25,-1-25,1 25,-25-25,-25 0,1 25,-1-24,0 24,25-25,-25 25,0 0,25 25,0-1,-24 1,24 0,0 25,0-26,0 26,0-25,-25 24,25-24,0 25,-25-25,25 24,-25-24,0 25,1-25,24-1,-25-24,0 0,25-24,0-1</inkml:trace>
  <inkml:trace contextRef="#ctx0" brushRef="#br0">9351 1463,'25'0,"-25"-24,25 48,0-24,0 25,-1 0,1 0,0 0,0-1,-25 1,25 0,-1 0,1-25,0 25,-25 0,25-25,0 0,-25-25</inkml:trace>
  <inkml:trace contextRef="#ctx0" brushRef="#br0">9773 1042,'25'0,"0"0,-1 0,1 0,0 0,0 0,-25 25,25-25,-1 0,-48 0,24 24,-25-24</inkml:trace>
  <inkml:trace contextRef="#ctx0" brushRef="#br0">9773 1191,'-25'24,"50"-24,0 0,0 0,-1 0,1 0,0 0,0 0,0 25,-25 0,0 0,-25 0,25-1,-25 1,0 0,0 0,1 0,-1-25,25 24,-25-24,50 0,0 0,-1 0,1 0,-25-24,25 24,0 0,0-25,-1 25,1 0,-74-50,49 25</inkml:trace>
  <inkml:trace contextRef="#ctx0" brushRef="#br0">9723 1215,'0'25,"25"0,-25 0,0 0,0-1,0 26,0 0,0-1,0-24,0 25,-25-1,25-24,-24 25,24-25,0-1,24-48,1 24,0 0,0-25,0 25,-1-25,26 25,-25 0,0-25,-1 25,1 0,0 0,0 0,0 0,0 0,-50 0,0 0</inkml:trace>
  <inkml:trace contextRef="#ctx0" brushRef="#br0">10319 1116,'25'-25,"-25"1,24 24,1-25,0 25,0 0,0 0,-1 25,-24-1,0 1,-24 0,24 0,-25 0,0-1,0 1,25 0,-25 0,50-25,0 0,0 0,0 0,-25 25,0-1,0 1,-25 0,25 0,-25-25,25 25,-25-1,0 1,1-25,-1 25,0-25,0 0,25-25,0 0,-25 1,25-1,0-25,0 25,0-24,0-1,25 25,-25-24,0 24,25 25,-25-25,25 25,-25 25,0 0,0 0,0-1,0 26,0 0,0-1,0 1,-25-1,25 1,0 0,0-1,0 1,-25-25,25 0,0-1,0 1,0 0,0-50,0 0,0 1</inkml:trace>
  <inkml:trace contextRef="#ctx0" brushRef="#br0">10492 1017,'25'0,"0"-25,0 25,0 0,-1 0,26 0,-25 0,24-25,-24 25,25 0,-25-24,-1 24,-24-25</inkml:trace>
  <inkml:trace contextRef="#ctx0" brushRef="#br0">10765 868,'0'0,"-25"25,1 0,24 0,0 24,-25-24,25 25,0-1,-25 1,25-25,-25 24,25 1,0-1,0-24,0 0,0 0,25-25,-25-25,25 25,0-25,-1 25,1-25,0 1,0-1,0 25,-1-25,1 25,-25-25,25 25,-50 0,25-25,-25 25,1-24,24-1,-25 0,25 50,0 0,0-1,0 1,0 25,0-1,-25 1,25 0,0-1,0 1,0-1,0 1,0-25,0 25,0-26,0 1,0 0,0 0,0 0,-25-25,25-25,-25 25,1-25,-1 0,25 0,-25 25,0-24,0-1,1 0,-1 0,0 0,0 25,50 0,-25-25,25 25,0 0,-1-24,1 24,25-25,-1 25,-24-25,25 25,-1-25,-24 25,0-25,25 25,-26 0,1 0,0 0,0 0,-25 25,25-25,-50 0,0 0,0 0</inkml:trace>
  <inkml:trace contextRef="#ctx0" brushRef="#br0">11460 1091,'0'0,"0"-24,25-1,-25 50,0-1,0 1,0 0,0 49,-25-24,25 24,0 1,0-1,0-24,0 24,-25-24,25 0,0-1,0-24,0 0,25-50,-25 0,0 0,0-24,0-1,0 0,0 1,0-26,0 26,-25-26,25 26,0-26,-25 26,25-1,0 25,0-24,0 24,25 0,-25 0,25 1,0 24,-1 0,1 0,0 0,0 24,0-24,-1 25,1 0,0 0,-25 0,25-1,-25 1,25 25,-25-25,0-1,0 26,0-25,-25 0,25 24,-25-24,0 0,0 0,1-1,-1 1,0-25,0 25,0-25,1 0,-1 0,0-25,0 25,0 0,1-25,24 1,0-1,0 0,24 0,1 25,-25-25,25 25</inkml:trace>
  <inkml:trace contextRef="#ctx0" brushRef="#br0">11931 1414,'0'25,"0"-1,0 1,0 0,0 0,0 0,-25-1,25 1,0 0,0 0,0 0,0 0,0-1,0 1,-25 0</inkml:trace>
  <inkml:trace contextRef="#ctx0" brushRef="#br0">12254 1538,'0'25,"0"-1,0 1,0 0</inkml:trace>
  <inkml:trace contextRef="#ctx0" brushRef="#br0">12675 1389,'0'25,"25"-25,0 0</inkml:trace>
  <inkml:trace contextRef="#ctx0" brushRef="#br0">12973 1389,'0'25,"25"0</inkml:trace>
  <inkml:trace contextRef="#ctx0" brushRef="#br0">13320 1538,'0'25,"0"-1,0 1,-25-25,25 25,0 0,0 0,0 0,-24-1,24 1</inkml:trace>
  <inkml:trace contextRef="#ctx0" brushRef="#br0">13791 1091,'0'0,"0"-24,0-1,0 50,0-1,0 26,0 0,0 24,0 0,0 1,-24 24,24-25,0 1,-25-1,25 1,0-26,0 1,0-25,0 0,25-25,-25-25,0 0,0 0,0-24,0-1,0 0,0 1,0-26,0 1,0 24,0-24,0-1,0 26,-25-1,25 1,25 24,-25 0,0 0,0 0,24 25,1-24,0 24,0 0,0 0,-1 0,1 24,0-24,0 25,0 0,-1 0,-24 0,25-1,-25 26,0-25,0 0,-25-1,25 26,-24-25,24 0,-25-1,0 1,0 0,-24 0,24 0,0-1,-25-24,26 0,-1 0,0 0,0-24,25-1,0 0,0 0,25 0</inkml:trace>
  <inkml:trace contextRef="#ctx0" brushRef="#br0">14312 1488,'-25'-25,"1"25,-1 0,0 0,0 25,0-25,25 25,-24-25,-1 25,25 0,0-1,25 1,-1-25,1 25,0-25,0 0,0 25,-1 0,-24 0,-24-1,-1 1,25 0,-25-25,0 25,0-25,1 25,-1-25,25-25</inkml:trace>
  <inkml:trace contextRef="#ctx0" brushRef="#br0">14635 1712,'25'24,"-25"1,0 0,0 0,0 0,-25-1,-25-24,25 0</inkml:trace>
  <inkml:trace contextRef="#ctx0" brushRef="#br0">15280 1240,'0'0,"0"-25,0 1,-25 24,0 24,25 1,-25 25,0-1,1 26,-1-1,25-24,0 24,0 1,0-26,0-24,25 25,-1-25,1-25,0 24,0-24,0 0,-1-24,26-1,-25 0,0-25,0 26,-1-26,1-25,0 26,-25-1,25 1,-25-1,0 0,0 1,-25-1,25 25,-25-24,25 24,-25 0,1 25,-1-25,-25 25,0 25,26 0,-26 0,25 24,-24-24,24 25,25-1,-25 1,25-25,0 0,0-1,0 1,25 0,0 0,-1-25,1 0,0 0,0 0,0 0,-1 0,1 0,0 25,0-25,0 24,0-24,-1 25,1 0,0 0,0 0,0-25,-1 25,1-1,0 1,0 0,0-25,-25 25,24-25,-24-25,-24 25</inkml:trace>
  <inkml:trace contextRef="#ctx0" brushRef="#br0">15850 1662,'0'0,"0"25,0 0,0-1,0 1,0 0,0 0,0 0,-25-1,25 1,25 0,-50-25,25 25</inkml:trace>
  <inkml:trace contextRef="#ctx0" brushRef="#br0">16098 1736,'0'25,"0"0,0 0,0 0,0-1,0 1,-25 0,1 0</inkml:trace>
  <inkml:trace contextRef="#ctx0" brushRef="#br0">16297 1513,'0'25,"24"-50,1 25,0 0,0-25</inkml:trace>
  <inkml:trace contextRef="#ctx0" brushRef="#br0">16520 1488,'25'0,"0"-25,-1 25</inkml:trace>
  <inkml:trace contextRef="#ctx0" brushRef="#br0">16743 1488</inkml:trace>
  <inkml:trace contextRef="#ctx0" brushRef="#br0">16966 1563,'0'24,"0"1,0 0,-24 0,24 0,0 0,-25-25</inkml:trace>
  <inkml:trace contextRef="#ctx0" brushRef="#br0">17562 1265,'-25'-25,"0"0,25 50,0 0,-25 0,25 24,-25 1,25 24,-24 1,24-26,0 26,0-25,24-1,-24 1,25-25,-25-1,25 1,0-25,0 0,24-25,-24 25,0-24,0-26,0 25,-1-24,1-1,0 0,0 1,0-1,-1 0,-24 1,0-1,0 1,0-1,0 25,0 0,-24-24,-1 49,25-25,-25 25,0-25,0 25,1 25,-1-25,0 25,-25 0,26-1,-1 1,0 0,25 0,-25 0,25-1,0 1,0 0,0 0</inkml:trace>
  <inkml:trace contextRef="#ctx0" brushRef="#br0">17661 1513,'0'25,"25"0,-25-1,25 1,-1 0,1 0,0 0,0 0,0-25,-1 24,1-24,-25 25,25-25,0 25</inkml:trace>
  <inkml:trace contextRef="#ctx0" brushRef="#br0">18132 1364,'0'25,"0"0,-25 0,25-1,0 1,0 0,-24 25,24-1,0-24,-25 25,25-1,0 1,0-25,0 0,0-1,0 1,25 0,-1 0,1-25,-25-25,25 25,0-25,-25 0,25 1,-25-1,0 0,0 0</inkml:trace>
  <inkml:trace contextRef="#ctx0" brushRef="#br0">17983 1538,'0'25,"25"-1,0-24,0 0,0 0,-1 0,1 0,0 0,0 0,0-24,-1 24,1 0,0 0,0 0</inkml:trace>
  <inkml:trace contextRef="#ctx0" brushRef="#br0">18479 1761,'0'25,"25"0,-50-50</inkml:trace>
  <inkml:trace contextRef="#ctx0" brushRef="#br0">19397 1116,'-25'0,"25"25,-24 0,-1 0,0-1,0 26,0 0,-24-1,24-24,0 25,0-26,25 1,0 0,0-50,25 0</inkml:trace>
  <inkml:trace contextRef="#ctx0" brushRef="#br0">19248 1315,'25'24,"-25"1,-25 0,25 25,0-1,0 26,-24-26,24 26,0-26,0 1,0 0,0-1,0-24,0 0,0 0,24-25,-48-25,24 0,0 0</inkml:trace>
  <inkml:trace contextRef="#ctx0" brushRef="#br0">19472 1240,'24'-25,"1"25,0 0,0 0,0 0,24 0,-24 0,25 0,-25 0,24 0,-24 0,0 0,0 0,-1 0,-48 0,-1 0,0 25,0-25,0 0,1 0,-1 0,0 0,0 0,25 25,-25-25,25 25,-24-25,24 25,0-1,0 1,0 0,-25 0,25 0,-25-1,25 1,0 0,-25 0,25 0,0-50,25 0,-25 0,25 0,0 1,-1-1,-24 0,25 0,0 25,-25-25,25 50,-25 0,0 0,-25 0,25 24,-25-24,25 0,-25 0,25-1,25-24,-25-24,25-1,0 0,0-25,-1 26,-24-26,25 25,0-24,-25-1,25 0,-25 26,0-26,0 25,0 0,-25 1,0-1,0 25,25 25,-24-1,24 1,-25 25,25-1,-25 1,25 24,0-24,-25 0,25-1,-25 1,25-1,-24 1,-1 0,25-25,-25-1,25 1,-25 0,0 0,0-25,1 0,-1 0,0 0,0 0,0-25,1 0,-1 0,0 1,25-1,-25-25,0 25,25 0,0 1,0-1,0 0,25 25,0 0,25 25,-26 0,26-1,-25 1,24 0,1-25,0 25,-25 0,24 0,1-1,-25 1,24-25,-24 25,0-25,0 25,-1-25,1 0,0-25</inkml:trace>
  <inkml:trace contextRef="#ctx0" brushRef="#br0">20241 1191,'0'-25,"0"50,-25-1,25 1,-25-25,25 25,-25-25,0 25,1-25,-1 25,0-1,0-24,0 25,1-25,24 25,24-25,1 0,0 0,0 0,0 0,-1 0,1 0,-25 25,0 0,-25-1,25 1,-24 0,-1 0,0 0,0-1,0 1,1-25,48 0,1 0,-25 25,25-25,-25 25,25-25,-25 25,0 0,0-1,0 1,0 0,0 0,-25 0,0-25,25-25</inkml:trace>
  <inkml:trace contextRef="#ctx0" brushRef="#br0">20340 1017,'25'25,"-25"0,0-1,24 1,-24 25,0-25,-24 24,24 1,0-25,0-1,0 26,0-25,-25-25,25 25,25-50,-25 0,0 0,24 0,-24 1,25-1,-25-25,25 50,-25-25,25 1,0 48,-25 1,-25-25,25 25,0 0,-25 0,25-1,-25 1,25 0,-25 0,50-50,0 25,-25-25,25 25,0 0,-25 25,24-25,1 0,-25 25,0 0,0-1,-25-24,1 25,-1 0,0 0,0 0,0-25,1 24,-26 1,25 0,-24 0,24-25,0 25,50-25,24 0,-24-25,25 25,-1-25,1 0,0 25,-1-25,1 25,-1-24,1 24,0-25,-1 25,-24 0,0 0,-50-25,0 25,1 0,-1-25,0 25,0-25,0 1,0-1,25 50,0-1,0 1,0 25,0-1,0-24,0 25,0 0,0-1,0 1,0-25,0 24,0-24,-24 25,24-26,0 1,-25-25,0 0,0-25,0 25,25-24,-24 24,24-25,-25 0,25 0,0 0,25 1,-1-1,1 0,25 0,-25 25,-1-25,1 25,0-24,0-1,0 0</inkml:trace>
  <inkml:trace contextRef="#ctx0" brushRef="#br0">13047 2679,'0'-25,"0"0,0 50,-25-25,25 25,-24 0,-1 24,0 26,0-26,-24 26,24-1,0-24,0 24,0 1,1-1,-1-24,0-1,25-24,-25 25,25-26,0 1,0-50,25 25,-25-49,25 24,-25-25,25 1,-25-1,24 1</inkml:trace>
  <inkml:trace contextRef="#ctx0" brushRef="#br0">12998 2704,'0'0,"0"-25,0 0,24 0,-24 0,25 25,-25 25,0 0,25 0,-25 0,0 24,0-24,25 25,-25-1,25 1,-25 0,0 24,0-24,24-1,-24 26,0-26,0 1,25-25,-25 24,0-24,25 0,-25 0,-25-50,25 0,-25 0,1 0,24 1,-25-26</inkml:trace>
  <inkml:trace contextRef="#ctx0" brushRef="#br0">12824 3101,'25'0,"0"0,-1 0,1 0,25 0,-25 0,-1 0,1 0,0 0,0 0,0 0,-1 0,-48-25</inkml:trace>
  <inkml:trace contextRef="#ctx0" brushRef="#br0">12179 2704,'0'0,"0"-25,0 50,0 24,0 1,0 0,-25-1,25 1,0 24,-25-24,25 24,0 1,0-1,-24-24,24-1,24-24,-24 25,0-26,0 1,0 0,0-50,0 0,0 1,0-1,0-25,0 1,0-1</inkml:trace>
  <inkml:trace contextRef="#ctx0" brushRef="#br0">12105 2753,'0'0,"0"-24,0-1,24 25,-24-25,25 25,0 0,0 0,0 0,0 0,-1 25,1-25,0 0,0 25,0-1,-25 1,24 0,-24 0,0 0,0-1,0 1,-24 0,24 0,-25 0,0-1,0 1,0 0,1 0,-1-25,0 25,0-25,0 24,0-24,1 0,-1 0</inkml:trace>
  <inkml:trace contextRef="#ctx0" brushRef="#br0">12402 3150,'0'25,"0"0,0 0,0-1,0 1,0 0,0 0,0 0,0-1,0 1,0 0,0 0,-24-25,24 25,-25-50</inkml:trace>
  <inkml:trace contextRef="#ctx0" brushRef="#br0">11881 2977,'25'24,"0"-24</inkml:trace>
  <inkml:trace contextRef="#ctx0" brushRef="#br0">11683 3026,'25'25,"0"-25,-1 0,-24 25</inkml:trace>
  <inkml:trace contextRef="#ctx0" brushRef="#br0">11460 3101,'0'-25,"25"25,-1 25,1-25,-25 24</inkml:trace>
  <inkml:trace contextRef="#ctx0" brushRef="#br0">10765 2654,'0'-25,"-25"50,25 0,0 0,0 24,0 1,0 24,0 1,0-1,0 1,0-1,0 0,0 1,0-1,0-24,0-1,0-24,0 25,0-25,0-1,25-48,-25-1,-25 0,25 0,0-24</inkml:trace>
  <inkml:trace contextRef="#ctx0" brushRef="#br0">10666 2753,'0'-24,"0"-1,25 25,-25-25,25 25,-1 0,1 0,0 0,0 25,0-25,-1 25,1-25,0 24,0 1,0 0,-25 0,0 0,0 24,0-24,0 0,0 0,-25-1,0 1,25 0,-25 0,0 0,1-1,-26 1,25-25,0 25,1-25,-26 0,25 0,0 0,1-25,24 0,0 1</inkml:trace>
  <inkml:trace contextRef="#ctx0" brushRef="#br0">11212 3150,'-25'0,"0"0,0 0,0 25,1 0,-1-25,0 25,0-25,25 24,0 1,-25 0,50-25,0 25,0-25,0 25,-1-25,1 0,0 24,-25 1,0 0,0 0,-25-25,25 25,-25-25,25 24,-24-24,-1 25,0 0,0-25,0 0,1-25</inkml:trace>
  <inkml:trace contextRef="#ctx0" brushRef="#br0">13667 2877,'0'-24,"0"-1,0 0,-24 25,24-25,-25 50,0 0,0 0,25 24,-25 26,1-26,24 26,0-26,0 1,0 24,0-24,24-25,-24 24,25-24,0-25,-25 25,25-25,0 0,-1 0,-24-25,25 0,0 0,0 1,0-1,-1-25,-24 25,25-24,0 24,-25-25,0 1,25-1,-25 25,0-24,-25-1,25 1,0 24,-25-25,0 25,1 1,-1-1,0 0,0 25,0 0,1 25,-1-25,0 25,25-1,-25 1,25 0,-25 0,25 24,0-24,0 0,0 0,0 0,-24-50,48 50</inkml:trace>
  <inkml:trace contextRef="#ctx0" brushRef="#br0">13667 3051,'25'25,"0"0,0-1,-25 1,25 0,-1 0,1 0,0-1,0 1,0 0,-1 0,1-25,0 25,0-1,0-24,-25 25,24-25,-24 25,-24-50,-1 25</inkml:trace>
  <inkml:trace contextRef="#ctx0" brushRef="#br0">14163 3225,'0'24,"0"1,0 0,0 0,0 24,0-24,0 0,0 0,0 0,0-1,0 1,-24 0,48 0</inkml:trace>
  <inkml:trace contextRef="#ctx0" brushRef="#br0">14486 3200,'25'0,"0"0,-50-50</inkml:trace>
  <inkml:trace contextRef="#ctx0" brushRef="#br0">14759 3200,'0'25,"25"-1,-25-48</inkml:trace>
  <inkml:trace contextRef="#ctx0" brushRef="#br0">15032 3200,'0'25,"24"-25</inkml:trace>
  <inkml:trace contextRef="#ctx0" brushRef="#br0">15528 2902,'0'-25,"-25"1,25 48,-25 1,0 0,25 25,-24 24,-1-24,0 24,25 0,-25 1,25-26,0 26,25-50,-25 24,25-24,0 0,-1 0,1-25,0 0,0 0,0-25,24 0,-24 0,0 0,24-24,-24 24,0-25,0 1,0-1,-1 1,-24-1,25 0,-25 1,0 24,0-25,-25 1,25 24,-24 0,24-24,-25 24,0 25,0-25,0 25,-24 0,24 0,0 0,0 25,1 0,-1-1,0 1,0 25,0-1,25-24,-24 0,24 25,-25-26,25 1</inkml:trace>
  <inkml:trace contextRef="#ctx0" brushRef="#br0">15602 3249,'0'25,"0"0,25 0,0 0,0-1,-1 1,1 0,0 0,0-25,24 25,-24-1,-25 1,25 0,0-25,-25 25,25-25,-25 25,-25-50</inkml:trace>
  <inkml:trace contextRef="#ctx0" brushRef="#br0">16098 3076,'0'25,"-25"-25,25 24,0 1,0 25,0-1,-24 1,24 0,0-1,0-24,0 25,0-26,0 26,0-25,0 0,0-1,24-24,-24 25,25-25,0 0,0 0,0-25,-1 1,-24-1,25 0,-25 0,0 0,25 25</inkml:trace>
  <inkml:trace contextRef="#ctx0" brushRef="#br0">15974 3324,'25'0,"0"0,0 0,-1 0,1 0,0 0,25-25,-26 25,1 0,0-25,0 25,0 0,-1 0,-24-25</inkml:trace>
  <inkml:trace contextRef="#ctx0" brushRef="#br0">16768 3076,'25'0,"0"0,-1 0,1-25,25 25,-25 0,-1 0,1 0,0 0,25 25,-26-25,1 0,0 0,0 0,0 0,-50-25,0 25,0 0,0 0</inkml:trace>
  <inkml:trace contextRef="#ctx0" brushRef="#br0">16743 3249,'-25'0,"50"0,0 0,0 0,0 0,-1 0,1 0,25 0,-25 0,-1 0,26-24,-25 24,0 0,-1 0,26 0,-25 0,0 0,-1 0,1 0,-50 0,-24-25,24 25,0-25</inkml:trace>
  <inkml:trace contextRef="#ctx0" brushRef="#br0">17810 2753,'0'0,"-25"-24,25-1,0 50,0-1,0 1,0 0,0 49,-25-24,25 24,-25 1,25-1,-24 1,24-26,0 1,0-1,0 1,0-25,0 0,0-1,0-48,0-1,0-25,24 25,-24-24</inkml:trace>
  <inkml:trace contextRef="#ctx0" brushRef="#br0">17760 2753,'0'0,"0"-24,0-1,25 25,0 0,0 0,-1-25,1 25,0 0,0 25,0-25,-1 0,1 25,0-25,-25 24,25-24,-25 25,25 0,-25 0,-25 0,25-1,-25 1,25 0,-25 0,0 0,-24-1,24 1,0 0,0-25,-24 25,24-25,0 25,0-25,1 0,48 0,1-25,0 25,0 0,0-25,24 25,-24 0,25-25,-26 50,26-25,-25 0,0 25,-1 0,1-25,0 24,0 1,0 0,-25 25,0-26,0 1,-25 0,25 25,-25-26,0 1,0 0,1 0,-26 24,25-24,-24 0,-1 0,25 0,0-25,-24 24,24-24,0 0,0 0,1 0,24-24,-25 24,25-25,-25 0</inkml:trace>
  <inkml:trace contextRef="#ctx0" brushRef="#br0">3448 4589,'-25'0,"25"25,0-1,-25 1,0 25,25-1,-24 1,-1 0,0 24,-25 1,26-26,-1 1,25 24,-25-49,0 25,25-26,-25 26,25-25,0 0,0-50,0 0,0 0,25-24,-25-26</inkml:trace>
  <inkml:trace contextRef="#ctx0" brushRef="#br0">3398 4490,'25'-25,"-25"50,25-1,-25 1,0 0,25 0,-25 0,0-1,0 26,0-25,24 0,-24 24,0-24,0 25,0-1,25 1,-25 0,0-1,25-24,-25 25,0-1,0 1,0-1,25-24,-25 0,0 0,0 0,0-1,25 1,-50 0,0-50,0-24,25 24,-25 0</inkml:trace>
  <inkml:trace contextRef="#ctx0" brushRef="#br0">3225 5085,'24'0,"1"0,25 0,-25-25,-1 25,1 0,0 0,0-25,0 25,-1 0</inkml:trace>
  <inkml:trace contextRef="#ctx0" brushRef="#br0">3894 5060,'0'0,"0"-25,25 25,0-24,-25-1,25 25,0-25,-25 0,24 25,1-25,0 25,0 0,0 0,-1 0,-24 25,25 0,-25 0,0 0,0-1,0 1,25 0,-25 0,0 0,0-1,25 1,0-25,-1 0,1 0,0-25,0 25,0-24,-1-1,-24 0,25 0,0 0,0 25,0-24,-25-1,24 25,-24-25,-24 25</inkml:trace>
  <inkml:trace contextRef="#ctx0" brushRef="#br0">4837 4663,'-25'-25,"25"50,0 0,0 0,0 0,-25 24,25-24,0 25,0-1,0-24,-25 25,25-1,0 1,0 0,0-1,0 1,0-25,0 24,0-24,0 0,0 0,0-50,0 0,0 0,0-24,0 24</inkml:trace>
  <inkml:trace contextRef="#ctx0" brushRef="#br0">4812 4614,'-25'0,"25"-25,25 25,0 0,0 0,0 0,-1 0,1 0,0 0,0 0,0 25,-1-25,1 24,0-24,-25 25,25-25,-25 25,25 0,-25 0,-25-1,0 1,25 0,-25-25,25 25,-25-25,1 25,-1 0,0-25,0 24,0 1,1-25,-1 25,0-25,0 0,0 0,0 0,50 0,-25-25,25 25,0 0,0-25,0 25,-1 0,1 0,0-24,0 24,0 0,-1 0,1 0,0 0,0 24,0-24,-25 25,24-25,1 25,0 0,-25 0,25-1,-25 1,0 0,0 0,0 0,-25-1,25 1,-25 0,25 0,-25 0,1-1,-1 1,0 25,-25-25,26-1,-1-24,0 25,25 0,-25-25,0 0,1 0,-1 0,0 0,0-25,0 0,25 1,0-1,-25 25</inkml:trace>
  <inkml:trace contextRef="#ctx0" brushRef="#br0">5655 4986,'-24'-25,"48"25,1 0,0 0,0 0,0 0,24 0,-24 0,0 0,25 0,-1 0,1 0,-25 0,24 0,-24 0,25 0,-26 0,26 0,-25 0,0 0,-1 0,1 0,0 0,0 0,0 0,-50 0,0 0,0 0,0 25</inkml:trace>
  <inkml:trace contextRef="#ctx0" brushRef="#br0">5655 5159,'-24'0,"24"-24,24 24,1 0,0 0,25 0,-26 0,26 0,0 0,-25 0,24 0,1 0,-1 0,1 0,-25 0,24 0,1 0,-25 0,0 0,24 0,-24 0,0 0,0 0,-1 0,1 0,-50 0,-24-25,24 0</inkml:trace>
  <inkml:trace contextRef="#ctx0" brushRef="#br0">6176 4738,'0'24,"25"1,0-25,-25 25,25 0,0-25,-1 25,1 0,25-1,-50 1,49 0,-24 0,0 0,0-25,-25 24,25-24,-25 25,0 0,0 0,-25 0,0-1,-25 1,26 25,-26-25,25-1,-24 1,-1 0,0 0</inkml:trace>
  <inkml:trace contextRef="#ctx0" brushRef="#br0">5829 4738,'-25'-25,"0"50,1-1,-1 1,0 25,0-25,0 0,1 24,24-24,-25 25,0-26,25 1,0 0,-25 0,25 0,0-1,0 1,25 0,0 0,0 0,-1-25,-24 24,25 1,0-25,0 0,0 25,-1-25,1 25,0-25,0 25</inkml:trace>
  <inkml:trace contextRef="#ctx0" brushRef="#br0">10319 3845,'25'25,"-1"-25,1 24,0-24,0 0,0 0,-25-24,24 24,1 0,0-25,0 25,0 0,-1 0,1 0,0 0,0 0,-25 25,25-25,-1 0,1 0,0 0,-25-25,25 25,0 0,-1 0,1 0,0 0,0 0,-25 25,25-25,-1 0,1 0,0 0,0 0,0-25,-1 25,1 0,0 0,0 0,0 0,0 25,-1-25,1 0,0 0,0 0,0 0,-25-25,24 25,1 0,0 0,0 0,0 0,-1 0,-24 25,25-25,0 24,0-24,0 0,-25-24,24 24,1 0,-25-25,25 25,0 0,0 0,-1 0,1 0,0 0,0 0,-25 25,25-25,-1 0,1 0,0-25,0 25,0 0,-1 0,1 25,0-25,0 0,0 0,-1 0,1 0,0 0,0 0,-25-25,25 25,0 25,-1-25,1 0,0 0,0 0,0 0,-1 24,1-24,-50 0</inkml:trace>
  <inkml:trace contextRef="#ctx0" brushRef="#br0">13419 3969,'0'25,"25"-25,0 0,0 0,0-25,-1 25,1-25,0 25,0-25,0 25,24 0,-24-25,0 25,0 0,-1 0,1 0,0 25,0-25,0 0,-25 25,24-25,1 0,-25 25,25-25,0-25,0 25,-1-25,1 25,0-25,0 25,0 0,-1 0,1 25,0-25,0 0,0 25,-1-25,1 0,0 0,0 0,0 0,0 0,-1-25,1 25,0 0,0 0,0 0,-1 0,-24 25,25-25,0 0,0 25,0-25,-1 25,1-25,0 0,0 0,0 0,-1 0,1-25,0 25,0 0,0-25,-1 25,1 0,0 0,0 25,0-25,-1 0,-24 25,25-25,0 0,0 0,0 0,-1 0,1 0,0 0,0-25,0 25,-1-25,1 25,0 0,0 0,0 0,-25 25,25-25,-1 0,-24 25,25-25,-25 24,25-24,0 0,-25 25,25-25,-25-25,24 25,1 0,-25-24,25 24,0-25,0 25,-1 0,1 0,0 0,0 0,0 25,-1-25,-24 24,25-24,0 0,0 0,0 0,-1 0,1 0,0-24,0 24,0 0,-1 0,1 24,0-24,0 0,0 0,-1 25,1-25,0 0,-25-25,25 25,0 0,-1 0,1 0,-50 25,1-25</inkml:trace>
  <inkml:trace contextRef="#ctx0" brushRef="#br0">11361 4242,'0'-25,"0"0,0 50,0 0,-25-25,25 24,0 1,0 25,0-25,0-1,-25 1,25 25,0-25,0 24,0-24,-25 25,25-26,0 1,0 0,0 25,0-26,0 1,0 0,0 0,0 0,0 0,0-1,0-48,0-1,0-25,0 25,0-49,0 24,0 1</inkml:trace>
  <inkml:trace contextRef="#ctx0" brushRef="#br0">11311 4217,'0'-25,"0"0,25 0,0 25,-1-24,1 24,0 0,0 0,0 0,-1 0,1 24,0-24,0 0,0 25,-1-25,-24 25,25-25,0 25,0 0,-25-1,0 1,0 0,0 0,-25 0,25-1,-25 1,25 0,-25 0,25 0,-24-1,-1-24,25 25,-25 0,0-25,0 25,1-25,24 25,-25-25,25-25,-25 25,0 0,0-25,25 0,-24 25,24-25,0 1</inkml:trace>
  <inkml:trace contextRef="#ctx0" brushRef="#br0">15032 4291,'-25'-25,"0"1,0 24,0 0,25 24,-24-24,-1 25,0 0,0 25,0-26,1 1,-1 25,25-25,-25 24,0-24,25 25,-25-1,25-24,0 25,0-26,0 1,25 25,-25-25,25-25,0 25,-25-1,25 1,-1 0,1-25,0 0,0 0,0 0,-1 0,1-25,0 25,0-25,0 1,-25-1,24 0,1-25,0 25,-25 1,25-26,-25 25,25 0,-25-24,0 24,0-25,0 26,0-26,0 25,0 0,-25-24,0 24,0 0,0 25,1 0,-1 0,0 0,0 0,0 0,1 0,-1 25,0-25,0 25,0 0,25-1,-24-24,24 25,0 0,0 0,0 0,24-25</inkml:trace>
  <inkml:trace contextRef="#ctx0" brushRef="#br0">14957 4663,'25'0,"0"25,0-25,-1 25,1-25,0 25,0-25,0 24,-1 1,1 0,0-25,-25 25,25-25,0 25,-1-25,-24 25,25-1,0-24,-25 25,-25-50,0 25,1-24</inkml:trace>
  <inkml:trace contextRef="#ctx0" brushRef="#br0">7466 5110,'25'0,"0"0,0 0,-1-25,1 25,0 0,0 0,0 0,-1 0,1 0,0 0,0 0,0 0,-1 25,-24 0,0-1,0 1,-24 0,24 0,-25 24,25-24,-25 25,25-25,0 24,0-24,0 25,0-26,0 1,0 0,0 0,0 0,-25-25</inkml:trace>
  <inkml:trace contextRef="#ctx0" brushRef="#br0">7441 5358,'-24'0,"48"0,1 25,0-25,0 0,0 0,-1 0,1 0,0 0,0 0,0 0,-1 24,1-24,-25 25</inkml:trace>
  <inkml:trace contextRef="#ctx0" brushRef="#br0">7367 5655,'25'0,"0"0,-1 0,1 0,0 0,0 0,0 0,-1 0,1 0,0 0,0 0,0 25,-50-50</inkml:trace>
  <inkml:trace contextRef="#ctx0" brushRef="#br0">8136 5035,'25'25,"0"-25,-1 0,1 0,25 0,-25 0,24 0,1-25,-1 25,-24 0,25 0,-1 0,-24 0,25-24,-25 24,-1 0,1 0,0 0,0 0,-50 24,0-24,0 0,1 0,24 25,-25-25,0 0</inkml:trace>
  <inkml:trace contextRef="#ctx0" brushRef="#br0">8285 5259,'0'24,"0"1,0 0,0 0,0 0,0 24,0-24,-25 0,25 0,0-1,0 1,0-50,0 1</inkml:trace>
  <inkml:trace contextRef="#ctx0" brushRef="#br0">8285 5407,'25'-49,"-50"98,74-123,-24 74,0 25,-25 0,25-1,-25 1,-25 0,25 0,0 24,0-24,0 0,0-50,0 0,25 1,-25-26,25 25,-1-24,-24 24,25 0,0-25,0 26,-25-1,25 25,-25-25,0 50,0 0,0-1,0 1,0 0,0 25,24-1,-24 1,0-1,0 26,0-26,0 1,0 0,0-26,0 26,0-25,-24 0,24 0,0-1,-25-24,25 25,-25-25,0 0,0 0,1-25,24 1,-25-1,0 0,25-25,0 1,0-1,0 0</inkml:trace>
  <inkml:trace contextRef="#ctx0" brushRef="#br0">9128 4887,'0'24,"0"1,25 0,-25 0,0 0,0-1,25 1</inkml:trace>
  <inkml:trace contextRef="#ctx0" brushRef="#br0">9302 4887,'0'24,"0"1,0 0,-25 0,25 0,-25-1,25 1,-25 25,1-25,-26-1,25 1,0 25,-24-25,24-1,0-24,0 0,25 25,-25-50,50 25,-25-24,25 24,0-25,0 25,0-25,-1 25,1 0,0 0,0 0,0 0,-1 0,1 25,-25 0,-25-1,1 26,-1-25,0 0,0 24,-24-24,24 25,0-26,0 1,0 0,50-50,0 0,0 25,0-49,-1 24,26 0,-25 0,24 1,-24-1,25 0,-25 25,-1-25,1 25,0 25,-25 0,-25-25,25 25,-25-1,25 1,-24 0,24 0,0 0,-25-1,25 1,0 0,-25-25</inkml:trace>
  <inkml:trace contextRef="#ctx0" brushRef="#br0">9227 5234,'0'25,"0"-1,0 1,0 0,-24 0,24 24,0 1,0 0,0-1,-25 1,25-25,0 24,-25-24,25 25,0-26,-25-24,25 25,-25-25</inkml:trace>
  <inkml:trace contextRef="#ctx0" brushRef="#br0">8905 5407,'0'25,"0"0,0 0,25-25,-25 25,24-1,1 1,-25 0,25 0,-25 0,25-25,-25 24,0 1,-25-25,25 25,-50-75,26 50</inkml:trace>
  <inkml:trace contextRef="#ctx0" brushRef="#br0">8706 5680,'0'0,"-24"0,24 25,24-25,1 25,0-25,0 25,24-1,-24-24,25 25,-1 0,1-25,0 25,-1-25,1 25,0-25,-1 25,1-25,-25 0,-1 24,1-24,0 0</inkml:trace>
  <inkml:trace contextRef="#ctx0" brushRef="#br0">9798 5135,'25'24,"-25"1,0 0,0 0,0 0,0-1,0 1,0 0,24-50,1 0,0 25,-25-24,25 24,0-25,-1 25,1-25,0 25,-25 25,-25-25,25 25,-25-1,1 1,-1 0,-25 25,25-26,1 26,-26-25,25 24,0-24,1 0,-1 0,0-25,25 25,25-25,0-25,24 25,-24-25,0 25,24-25,-24 0,25 1,-25 24,24-25,-24 0,0 25,0 0,0-25,-1 25</inkml:trace>
  <inkml:trace contextRef="#ctx0" brushRef="#br0">9847 5333,'0'25,"25"0,-25-1,0 26,0-25,0 24,0 1,0-25,-25 24,25 1,-24-25,-1 24,0-24,25 25,-25-25,0-25,25 25,-24-50,24 0,0-25</inkml:trace>
  <inkml:trace contextRef="#ctx0" brushRef="#br0">9773 5606,'25'0,"0"0,-25 25,24-25,1 24,0 1,0 25,0-25,-25-1,24 1,1 0,0 0,-25 0,25-25,0 25,-25-50</inkml:trace>
  <inkml:trace contextRef="#ctx0" brushRef="#br0">10170 5159,'25'25,"0"-25,-1 0,1 0,0 0,0 0,0 0,-1 0,1 0</inkml:trace>
  <inkml:trace contextRef="#ctx0" brushRef="#br0">10195 5358,'25'0,"-1"0,1 0,0 0,-25-25,25 25,0 25,-1-25,1 0,-25 25,-25-1,25 1,-24 0,-1 0,0 0,0-1,0 1,1 0,-1-25,25 25,-25-25,50 0,0-25,-1 25,1-25,0 25,25-25,-26 25,1 0,0-24,25 24,-26 0,1-25,0 25,-50 25,0-25</inkml:trace>
  <inkml:trace contextRef="#ctx0" brushRef="#br0">10195 5259,'0'24,"0"1,0 0,0 25,0-26,0 26,0 0,0 24,-25-24,25-1,0 1,0-25,-25 24,25-24,0 0,25-25,0 0,0-25,-1 25,1-25,0 25,0 0,0-25,-1 25,1 0,25-24,-25 24,-1-25,1 0,0 25,-25-25,0 0</inkml:trace>
  <inkml:trace contextRef="#ctx0" brushRef="#br0">10666 5259,'25'-25,"-25"0,25 25,-1 0,1 0,0 0,0 25,0 0,-25-1,0 1,24-25,-24 25,0 0,0 0,25-25,-25 24,25 1,-25 0,0 0,-25-25,25 25,-25-25,25 24,-24-24,-1 25,0-25,0 0,0-25,1 25,-1-24,25-1,-25 0,25-25,0 26,0-1,0 0,0 0,25 25,-25 25,25 0,-25 0,0-1,0 26,0 0,0-1,0 1,0-1,-25 1,25-25,0 24,0-24,0 0,0 0,0 0,0-50,0-25</inkml:trace>
  <inkml:trace contextRef="#ctx0" brushRef="#br0">10914 5259,'0'0,"25"0,0 0,-1 0,1-25,0 25,0 0,24 0,-24 0,0-25,0 25,0 0,0 0,-50-25,0 0</inkml:trace>
  <inkml:trace contextRef="#ctx0" brushRef="#br0">11112 5135,'-24'0,"24"24,0 1,-25 0,25 25,0-26,0 26,0 0,-25-1,25 1,-25-1,25 1,0 0,-25-26,25 1,0 0,25-25,0-25,0 25,0-25,-1 1,1-1,25 0,-25 0,0 0,24 25,-24-24,0-1,-50 25,0 0,0 0,1-25,-1 25,0-25,25 0,-25 25,25-24,0-1,0 0,25 25,-25 25,0 0,0-1,0 26,0 0,0 24,0 0,0-24,-25 24,25 1,0-25,0-1,-25 26,25-51,0 26,0-25,0 0,-25-25,1 0,24-25,-25 0,0 25,25-25,-25 0,0 1,1-1,-1 0,0 25,25-25,-25 25,50-25,0 25,0 0,-1-24,26-1,0 0,-1 25,-24-25,25 25,-25-25,24 25,-24 0,0 0,0 0,-1 0,1 0</inkml:trace>
  <inkml:trace contextRef="#ctx0" brushRef="#br0">11633 5259,'0'0,"-24"-25,48 25,-24 25,0 24,0 1,-24-1,24 26,0-1,0 25,-25-24,25-1,0 1,0-26,0 1,0 0,-25-1,25-24,0 0,0-50,25 0,-25 0,0-24,0-1,0 1,0-26,25 25</inkml:trace>
  <inkml:trace contextRef="#ctx0" brushRef="#br0">11609 5333,'0'0,"0"-25,0 0,0 1,24-1,1 25,0 0,0 0,0 0,24 0,-24 0,0 25,0-1,-1 1,-24 0,25-25,-25 50,25-26,-25 1,0 0,0 0,-25 0,25 24,-25-24,1 0,-1 0,0-1,-25-24,26 25,-1-25,-25 25,25-25,1 0,24-25,-25 25,0-25,25 1,0-1</inkml:trace>
  <inkml:trace contextRef="#ctx0" brushRef="#br0">12154 5730,'0'25,"0"-1,0 1,-25 0,25 25,0-25,0-1,-24 1,24 0,0 0</inkml:trace>
  <inkml:trace contextRef="#ctx0" brushRef="#br0">12774 5383,'0'0,"-24"-25,-1 25,0 25,0-25,0 49,1 1,24-1,-25 1,0 24,0 1,25-26,0 26,0-25,0-1,25-24,-25 25,25-26,0-24,-1 25,1-25,0-25,0 25,0-24,24-26,-24 25,0-24,0-1,-1 0,1 1,0-1,0 0,-25 1,0-1,0 1,0-1,-25 0,25 1,-25 24,0-25,1 26,-1 24,0 0,0 24,0-24,-24 25,24 25,0-25,0 24,1 1,24-25,-25 24,25-24,-25 0,25 0</inkml:trace>
  <inkml:trace contextRef="#ctx0" brushRef="#br0">12650 5730,'-24'0,"48"0,1 25,0-25,25 24,-26 1,1 0,25 0,-25 0,-1 0,1-1,0 1,0 0,0-25,-1 25,1 0,-50-50,25 0</inkml:trace>
  <inkml:trace contextRef="#ctx0" brushRef="#br0">13320 5928,'0'25,"0"0,25 0,-25 0,0-1,0 1,0 0,-25 0,0-25,1 25,-1-1</inkml:trace>
  <inkml:trace contextRef="#ctx0" brushRef="#br0">14213 5655,'0'-24,"-25"-1,25 50,-25-25,1 0</inkml:trace>
  <inkml:trace contextRef="#ctx0" brushRef="#br0">14089 5234,'-25'0,"25"25,-25-1,25 1,-24 25,-1-25,0 24,0 1,0-1,1 1,-26-25,25 24,25-24,-25-25,25 25,0-75,25 50</inkml:trace>
  <inkml:trace contextRef="#ctx0" brushRef="#br0">13965 5432,'25'0,"-50"0,75 0,-50 25,0 25,0-1,0 1,-25-1,25 26,-25-26,25 1,-25 25,25-26,0 1,-25-1,25-24,0 0,0-50,25 0</inkml:trace>
  <inkml:trace contextRef="#ctx0" brushRef="#br0">14139 5383,'24'-25,"1"25,0 0,0 0,24 0,-24 0,0-25,25 25,-25 0,-1 0,1 0,0 0,0 0,0 0,-50 0,25 25,-25-25,0 0,0 0,1 25</inkml:trace>
  <inkml:trace contextRef="#ctx0" brushRef="#br0">14287 5383,'0'0,"-24"0,24 24,0 1,0 0,-25 0,25 0,0 24,0-24,-25 0,25 0,-25-1,25 1,0 0,0 0,0-50,25 0,-25 0,25-24,-25 24,25 0,-25 0,24 1,-24-1,25 25,0 0,0 0,-25 25,0-1,0 1,0 25,0-25,0-1,0 26,0-25,0 0,0-1,25-48,-25-1,25 0,-25 0,24-24,-24 24,0-25,25-24,-25 24,0 1,0-1,-25 0,25 1,0-1,-24 25,24 50,0 0,0 25,-25-1,25 1,0-1,-25 26,25-26,-25 26,25-26,0 1,-25 0,0-1,1 1,24-25,-25 0,0-1,0-24,0 25,1-25,-1 0,0-25,0 25,0-24,1-1,-1 0,25 0,-25 0,25 0,0 1,0-1,25 25,0 0,-1 0,1 25,0-25,25 24,-26 1,1 0,25-25,-1 25,-24 0,25 0,0-25,-26 24,26-24,-25 25,0-25,-1 0,1 0,0 0,0 0,-50-25,25 1</inkml:trace>
  <inkml:trace contextRef="#ctx0" brushRef="#br0">14784 5407,'0'25,"-25"0,0 0,0-25,0 0,25 25,-24-25,-1 0,25 24,-25-24,25 25,0-50,25 25,0 0,-1 0,1 0,0 0,0 25,0-25,-25 25,0 0,-25 0,0-1,0 1,0 0,1 0,-1 0,0-25,0 24,25-48,25 24,-25-25,25 25,0 25,-1-1,-24 1,25 0,-25 0,0 0,0 0,0-1,-25 1,25 0,0 0,-24 0,-1-25,25-25,0 0,0-25,25 26,-25-51</inkml:trace>
  <inkml:trace contextRef="#ctx0" brushRef="#br0">14908 5135,'24'24,"-24"1,25 0,-25 0,0 24,0 1,0-25,0 24,0 1,0-25,0 24,0-24,0 0,-25 0,25 0,0-50,25 0,-25 0,0 0,0-24,25-1,-25 25,25-24,0 24,-25 0,24 0,1 25,0 0,-25 25,-25-25,25 25,0 0,-25 24,1-24,24 0,-25 0,0 0,0-1,0 1,50-50,0 25,0-24,0 24,-1 0,1 0,0 24,0 1,-25 0,-25-25,25 25,-25 0,0-1,1 1,-1 0,0 0,-25 0,1-1,-1 1,25 0,1 0,-1-25,50 0,-1-25,1 25,0-25,25 25,-1-25,1 1,-25 24,24-25,1 25,-25-25,24 25,-24 0,0 0,-25-25,25 25,-50 0,0 0,0-25,25 1,-25 24,25-25,0 0,0 50,0 0,0-1,0 26,0 0,0-1,0 1,-24 0,24-1,0 1,0-1,-25 1,25-25,0 24,0-24,-25 0,0-25,0 0,25-25,-24 25,-1-25,0 1,25-1,-25 0,0 0,25 0,0 1,25-1,0 0,0 0,0 0,-1 25,26-24,-25-1,0 25,24-25,-24 25,0-25,0 25</inkml:trace>
  <inkml:trace contextRef="#ctx0" brushRef="#br0">17314 5407,'-25'0,"25"25,-25-25,25 50,-25-25,0 24,1 26,-1-26,-25 26,25-26,1 26,-1-26,0 26,0-26,0 1,1-25,24 0,0-1,0 1,24-50,-24 1,25-26,-25 0,25 1</inkml:trace>
  <inkml:trace contextRef="#ctx0" brushRef="#br0">17239 5432,'25'-25,"-25"50,25-25,-25 25,25 25,-25-26,0 1,24 25,-24-1,0 1,0 0,0-1,25 26,-25-26,0 26,0-26,0 1,0 0,0-26,0 26,25-25,-25 0,0-50,-25 0,25 0,-25 0,25-24</inkml:trace>
  <inkml:trace contextRef="#ctx0" brushRef="#br0">17090 5804,'0'25,"25"-50,0 25,0 0,0 0,24 0,-24 0,0 0,24 0,-24 0,-25 25,25-25,0 0</inkml:trace>
  <inkml:trace contextRef="#ctx0" brushRef="#br0">16421 5432,'-25'0,"25"-25,0 50,0 0,0 0,0 0,-25 24,25 1,0-1,0 26,-25-26,25 26,0-1,0 1,0-26,0 26,0-26,-25 1,25 0,0-26,0 26,0-25,0 0,0-50,25 0,-25 0,0-24,0-1,0 0,0-24</inkml:trace>
  <inkml:trace contextRef="#ctx0" brushRef="#br0">16346 5482,'25'-25,"-25"0,25 25,0 0,24 0,-24 0,0 0,0 0,24 0,-24 0,0 25,-25 0,25 0,0-1,-25 1,0 0,0 0,0 24,0-24,-25 0,0 0,0 24,0-24,-24 0,24 0,0 0,-24-25,24 25,0-25,0 0,0 0,0-25,1 0,24 0,-25 0,25-24</inkml:trace>
  <inkml:trace contextRef="#ctx0" brushRef="#br0">17909 5581,'0'-25,"-25"25,0 25,1-25,-1 50,0-26,0 26,0 24,25-24,-24 0,24 24,-25-24,25 24,25-24,-25-25,0 24,24-24,1 0,0 0,0-25,0-25,-1 25,1-25,0 0,25 0,-26-24,1-1,0 25,0-24,0-1,-1 1,-24-1,25 0,-25 1,25-1,-50 0,25 1,0 24,-25-25,1 26,24-1,-25 0,0 25,0-25,0 25,1 25,-1-25,0 25,-25 0,26-1,-1 1,0 0,0-25,0 25,25 0,-24-1,-1-24,25 25,-25-25,25 25,0 0</inkml:trace>
  <inkml:trace contextRef="#ctx0" brushRef="#br0">17810 5904,'25'24,"-25"1,24-25,1 25,0 0,0 0,0-1,-1 1,1 0,25 0,-25 0,-1-1,1 1,0-25,-25 25,25-25,-25 25,-25-50,25 0,-25 25,-49-49,74 24,-25 0</inkml:trace>
  <inkml:trace contextRef="#ctx0" brushRef="#br0">18653 5730,'25'0,"0"0,0 0,-1 0,1 0,0 0,0 0,0-25,-1 25,1 0,0 0,0 0,0 25,-50-25,0 0</inkml:trace>
  <inkml:trace contextRef="#ctx0" brushRef="#br0">18579 5953,'25'0,"-1"0,1 0,0 0,0 0,24 0,-24-25,25 25,-1 0,-24 0,0 25,25-25,-26 0,1 0</inkml:trace>
  <inkml:trace contextRef="#ctx0" brushRef="#br0">19496 5407,'0'0,"0"-24,0 48,0 1,0 0,0 49,-24-24,24 24,0 1,-25-26,25 26,-25-1,25 1,0-26,-25 1,25 0,0-26,0 26,0-25,0-50,25 0,-25-24,0-1,25 0</inkml:trace>
  <inkml:trace contextRef="#ctx0" brushRef="#br0">19521 5383,'25'0,"0"0,0 0,24 0,-24 0,25 24,-25-24,24 25,-24 0,0-25,-25 25,25 0,-25-1,24 1,-24 0,-24 0,24 0,-25-1,0 1,0 0,0 0,-24 0,24 24,-25-24,1-25,-1 25,25 0,-24-25,24 0,0 25,0-50,50 0,0 0,24 25,-24-25,0 0,25 25,-1 0,1-24,0 24,-26 0,26 0,-25 24,24 1,-24-25,0 25,-25 0,25 0,-25 0,0-1,0 26,-25-25,0 24,0-24,1 25,-1-25,-25 24,1-24,-1 0,0 0,26-1,-26-24,25 0,0 0,0 0,1 0,24-24,-25-1,25-25,0 25</inkml:trace>
  <inkml:trace contextRef="#ctx0" brushRef="#br0">1339 6846,'-24'0,"24"-25,0 0,24 25,1-24,0 24,0 0,0 24,-1-24,1 0,0 25,0-25,0 25,-1 0,-24 0,0 0,-24-1,-1 1,25 0,-25 0,0 24,0-24,1-25,-1 25,0 0,-25 0,26-1,-1-24,25 25,-25-25,0 0,0 0,50 0,0 0,0-25,0 25,-1 0,26-24,-25 24,0 0,-1 0,1-25,0 25,0 0,0 0,-1 0,1 0,0 0</inkml:trace>
  <inkml:trace contextRef="#ctx0" brushRef="#br0">1910 7218,'0'25</inkml:trace>
  <inkml:trace contextRef="#ctx0" brushRef="#br0">2580 6449,'24'25,"-24"0,0 0,0-1,0 1,0 0,0 0,-24 0,24-1,0 1,0 0,-25 0,50-50,-25 0,24 25,-24-25,25 25,0-24,0-1,0 25,0 0,-25-25,24 25,1 0,0-25,-25 50,0 0,-25 0,0-1</inkml:trace>
  <inkml:trace contextRef="#ctx0" brushRef="#br0">2431 6995,'-25'25,"50"-25,0-25,-1 25,1-25,25 25,-25-25,24 1,-24 24,25-25,-25 0,24 25,-24-25,0 25,0-25,-1 25,-24-25,-24 25,-26-49,25 49</inkml:trace>
  <inkml:trace contextRef="#ctx0" brushRef="#br0">2654 6697,'25'0,"-25"25,0 0,0 0,0-1,0 26,0 0,0-25,-25 24,25 1,-25-1,0 26,1-26,-1 1,0 0,25-26,-25 26,0-25,1-25,24 25,0-50,-25 0,25-25,25 26,-25-26,24 0,-24 1,25-1,0 25,-25 1,25 24,0-25,-1 50,1-25,0 24,0 1,-25 0,25 0,0 0,-25-1,24 1,1 0,-25 0,25 0,0-1,-25-48</inkml:trace>
  <inkml:trace contextRef="#ctx0" brushRef="#br0">2927 6598,'25'25,"0"-25,-1 0,1 0,0 0,0 0,0-25,-1 25,1 0,0 0,-50 25,0 0</inkml:trace>
  <inkml:trace contextRef="#ctx0" brushRef="#br0">2927 6846,'0'-25,"25"25,0 0,-1 0,1 0,0-25,0 25,0 0,-1 0,1 0,-25 25,0 0,-25 0,25 0,-24-25,-26 25,25-1,0 1,1 0,-1 0,0 0,0-25,50 0,0 0,0 0,-1 0,1-25,0 25,0 0,0-25,24 25,-24 0,0 0,-25-25,25 25,-1 0,-48 25,-1-25,0 0,0 25</inkml:trace>
  <inkml:trace contextRef="#ctx0" brushRef="#br0">2927 6772,'0'24,"0"1,0 25,0-25,0 24,0 1,0 0,0 24,-25-24,25-1,0-24,0 25,0-26,-25-24,50 0,0 0,0-24,0 24,-1 0,1-25,0 25,0 0,0-25,-1 25,1 0,0 0,0 0,24-25,-24 25,0 0,0 0,0-25,-25 1</inkml:trace>
  <inkml:trace contextRef="#ctx0" brushRef="#br0">3473 6623,'24'-25,"1"25,0 0,0 25,0-25,-1 0,1 25,-25-1,-25 1,25 0,-24 0,-1-25,25 25,-25-25,50 24,0-24,-1 25,-24 0,0 0,-24-25,24 25,-25 0,25-1,-25 1,0 0,0 0,1 0,-1-25,0-25,25 0,-25 0,25 0,0-24,0 24,0-25,0 25,0-24,0 24,25 25,-25-25,25 50,-25 0,0 0,0 24,0-24,0 25,-25-1,25 1,0 0,0-1,0 1,0-1,0 1,0-25,0 0,0-1,0 1,0-50,25 1</inkml:trace>
  <inkml:trace contextRef="#ctx0" brushRef="#br0">3621 6648,'25'0,"0"0,0 0,0 0,0 0,24-25,-24 25,25 0,-26-25,1 25,0-25,-25 0,0 1</inkml:trace>
  <inkml:trace contextRef="#ctx0" brushRef="#br0">3845 6474,'0'25,"-25"-25,25 25,0-1,0 26,0-25,0 24,-25 1,25 0,0-1,-25 1,25-25,0 24,-24-24,24 0,0 0,24-25,1-25,-25 0,25 25,0-25,0 1,24 24,-24-25,-25 0,25 25,0 0,-1-25,-48 50,-1-25,25-25,-25 25,0 0,25-25,-25 0,25 1,0-1,0 0,0 50,0 0,0-1,0 26,0 0,0-1,0 1,0 24,-24 1,24-1,0-24,-25 24,25-24,0-1,0-24,0 25,0-25,-25-50,25 0,-25 25,0-25,25 0,-24 1,-1-1,0 0,0 0,0 0,0 1,50 24,-25-25,25 25,0 0,25-25,-26 0,26 25,-25-25,24 25,-24-24,25 24,-25 0,-1 0,1 0,0 0,0 0,0 24,-50-24,0-49,0 49</inkml:trace>
  <inkml:trace contextRef="#ctx0" brushRef="#br0">4291 6672,'0'25,"25"-25,0 0,0 25,-1-25,1 0,0 25,0-25,0 0,-25 25</inkml:trace>
  <inkml:trace contextRef="#ctx0" brushRef="#br0">4242 6772,'0'24,"0"1,24-25,-24 25,0 0,0 0,0 0,0-1,0 26,0-25,0 0,0 24,0-24,0 0,0 0,0-1,0 1,0-50,0 1,0-1,25 0,-25-25,25 1,0 24,0-25,-1 26,1-1,0 0,0 25,0 25,-50-25,25 25,0-1,-25 26,25-25,0 0,-25-25,25 24,25-48,0 24,0-25,-1 25,1 0,0-25,-25 50,25-25,0 0,-25 25,0-1,0 1,0 0,-25 0,0 0,25-1,-25 1,0 0,25 0,-24-25,-1 0,25-25,0 0,0 0,0 1,0-1,25 0,-1-25,-24 26,25-1,0 0,0-25</inkml:trace>
  <inkml:trace contextRef="#ctx0" brushRef="#br0">4862 6573,'25'0,"-1"0,1 0,0 0,0 0,0 0,-1 0,1 0,0 0,0 0</inkml:trace>
  <inkml:trace contextRef="#ctx0" brushRef="#br0">4787 6871,'0'25,"25"-25,0 0,0-25,0 25,24-25,-24 25,25-25,-1 25,-24-25,0 25,0-24,-1 24,1 0,-25-25,0 50,-25-25,1 0,-1 0</inkml:trace>
  <inkml:trace contextRef="#ctx0" brushRef="#br0">5035 6722,'0'-50,"0"100,0-124,-24 74,48 0,-24 24,0 1,0 25,0-25,0 24,0 1,0 24,0-24,-24 24,24 1,0-1,0-24,0-1,0 1,0-25,0 0,0-1,0-48,0-1,0 0,0-25,0-24,0 24,0-24,0 24,-25 1,25-26,0 51,0-26,-25 25,0 50,0 25,25-26,-24 26,-1 0,25-26,-25 26,25-25,0 0,25-25,-25-25,49 0,-24-25,0 1,25-1,-26 1,26-1,-25-25,24 26,-24-1,0 25,0 1,0-1,-25 50,-25-1,25 1,-25 0,25 0,0 0,-25-1,25 1,25 0,0-25,0-25,-1 25,1-25,25 25,-25-24,-1 24,1-25,0 25,-25 25,-25-1,0-24,1 25,-1 0,0 25,-25-25,26 24,-26-24,0 25,26-26,-1 26,0-50,0 25,25 0,25-25,-25-25,25 25,24-25,-24 25,0-25,25 0,-1 1,1-1,-1 0,-24 0,25 25,-1-25,-24 1,0 24,-25-25,-50-25,26 50</inkml:trace>
  <inkml:trace contextRef="#ctx0" brushRef="#br0">5383 6573,'0'25,"24"25,-24-1,0 1,0-1,0 1,0 25,-24-26,-1 26,25-1,-25-24,0-1,0 26,1-26,-26 1,50-25,-25-1,0-24,1 0</inkml:trace>
  <inkml:trace contextRef="#ctx0" brushRef="#br0">5457 7144,'0'0,"25"25,-25-1,25 1,-1-25,1 25,0 0,0 0,0-1,-25 1,24-25,-24 25,-24-25,-1 0</inkml:trace>
  <inkml:trace contextRef="#ctx0" brushRef="#br0">6028 6499,'0'-25,"24"25,1 0,-25 25,25-25,0 25,0-25,-25 24,24-24,-24 25,25-25,-25 25,0 0,0 0,-25-25,25 24</inkml:trace>
  <inkml:trace contextRef="#ctx0" brushRef="#br0">5953 6697,'0'25,"0"0,25 0,-25-1,0 26,0-25,0 25,0-26,0 26,0 0,0-26,0 26,0-25,0 0,0-1,0 1,0-50,0 1,0-1,0 0,25 0,-25-24,0 24,25 0,-1-25,-24 26,25-1,0 25,0-25,0 25,-1 25,-24 0,0-1,0 1,-24 0,24 25,0-26,-25 1,25 0,0 0,25-50,-25 0,24 0,1 1,0-1,0 0,0 0,-1 25,1 0,0 0,0 25,0-25,-25 25,0 0,0 24,-25-24,25 0,-25 24,25-24,-25 0,0 0,1 0,-1-1,0-24,25-49,0 24,0 0,0-24,0-1,25 25,0-24,-25 24,24-25,1 25,0 1,0 24,0-25,-1 25,1 0,-25-25,25 25</inkml:trace>
  <inkml:trace contextRef="#ctx0" brushRef="#br0">6796 6276,'25'24,"0"-24,0 25,0 0,0-25,-1 25,1 0,-50-25,1 24</inkml:trace>
  <inkml:trace contextRef="#ctx0" brushRef="#br0">6722 6424,'-25'0,"25"25,0 0,0 0,0 24,0-24,0 0,0 0,0 24,0-24,-25 25,25-25,-24-1,24 1,0 0,-25-50,50 0,-25 1,0-1,24 0,-24 0,25 0,-25 1,25 24,-25-25,25 25,0 0,-25-25,24 25,1 0,0-25,25 25,-25 0,-1 0,1-25,0 25,0 0,0 0,-1 0,-24 25,0 0,-24 0,24 0,-25-1,-25 26,25-25,1 0,-26-1,25 1,-25 0,26 0,-1-25,50-25,-1 0,1 25,0-25,0 1,0 24,0 0,-1 0,-24 24,0 1,0 0,-24 0,24 0,-25 0,0 24,25-24,-25 0,25 0,25-25,-25-25,25 0,0 0,-1 0,1 1,0 24,-25-25,25 0,0 0,-50 25,0 0,0-25,0 25,-24 0,24 0,0 0,0 0,0 25,1 0,-1 0,25 0,-25-1,25 1,0 25,-25-25,25 24,-25-24,25 25,-24-26,24 1,-25 0,25 0,-25 0,0-1,25 1,-25-25,25-25,-49-24,49 24</inkml:trace>
  <inkml:trace contextRef="#ctx0" brushRef="#br0">6623 6921,'25'0,"-1"0,-24 24,25 1,0 0,0 0,0 0,24 24,-24-24,0 0,25 24,-26-24,26 0,-25 0,0-25,24 25,-24-25,0 24,0-24,-1 0,1-24,0-1,0 0</inkml:trace>
  <inkml:trace contextRef="#ctx0" brushRef="#br0">7491 6648,'0'24,"25"1,-25 0,0 0,25 0,-1-1,-24 1,0 0,25 0,-25 0,25 0,-25-50,0 0,0 0,25-25</inkml:trace>
  <inkml:trace contextRef="#ctx0" brushRef="#br0">7714 6449,'0'25,"0"0,0 24,-25-24,25 25,0-1,0 26,-24-26,-1 1,25 0,-25-1,0 1,-24 0,24-1,0 1,0-25,-24-1,24 1,0-25,0 0,0 0,1-25,-26-24,25 24</inkml:trace>
  <inkml:trace contextRef="#ctx0" brushRef="#br0">7293 6796,'24'0,"1"25,0 0,0 0,0 0,-1 0,1-1,0 26,0-25,0 0,-1-1,1 26,25-25,-25 0,-1-1,1 1,25 0,-25 0,-1-25,1 25,25-25,-25 24,-1-24,1 0,0 0,0 0</inkml:trace>
  <inkml:trace contextRef="#ctx0" brushRef="#br0">8310 7317,'24'0,"-24"25,-24-50,-1 25</inkml:trace>
  <inkml:trace contextRef="#ctx0" brushRef="#br0">2232 7962,'25'25,"0"-25,-25 25,25-25,0 25,-1 0,-24-1,25-24,-99-24,74 48,-25-24</inkml:trace>
  <inkml:trace contextRef="#ctx0" brushRef="#br0">2059 8136,'0'25,"0"0,0-1,0 1,0 25,0-25,0-1,0 26,-25-25,25 24,0-24,0 0,-25 0,25 0,0-50,0 0,0 0,25 0,-25 1,0-1,0 0,25 0,-25 0,25 25,-25-24,24-1,1 25,0-25,0 25,0-25,-1 25,1 0,0 0,0 0,0 0,-1 0,1 0,-25 25,25-25,-25 25,0 0,0-1,0 1,-25 0,25 0,-25 24,1-24,-1 0,0 0,0 0,0-1,1-24,-1 0,25-24,0-1,25 0,-1 0,1 25,-25-25,25 25,0 25,-25 0,0 0,-25 24,25-24,0 25,-25-25,0 24,25-24,-24 0,24 0,24-50,1 0,0 0,0-24,0 24,-1-25,-24 25,25 1,-25-26,25 25,-25 0,0 1,-25 24,0 0,1 0,-1 0,0 24,0 1,0 0,-24 25,24-1,-25 1,26-1,-1 1,0-25,-25 24,26-24,-1 25,25-25,-25-1,0 1,0 0,1-25,24-25,0 0,0-24</inkml:trace>
  <inkml:trace contextRef="#ctx0" brushRef="#br0">1935 8632,'25'25,"-1"-25,-24 25,25 24,0-24,25 25,-26-1,1 1,25-25,-1 24,-24-24,25 25,-25-25,24-1,-24-24,25 25,-26-25,26 0,-25 0,0-25,-1-24</inkml:trace>
  <inkml:trace contextRef="#ctx0" brushRef="#br0">2753 8334,'-24'0,"48"0,-24 25,25-25,0 25,-25 0,25 24,-25-24,0 25,-25-1,25-24,-25 25,25-1,-25-24,1 0,24 0,-25 0,0-25,0-25,25 0,-25 0,25 0,0 1,0-1,0 0,0 0,25 0,-25 1,25 24,0 0,0 24,-25 1,24 0,-24 0,0 24,0-24,25 25,-50-25,25-1,0 1,0 0,0-50,0 0,25-24,-25 24,0-25,25 1,-25-26,25 26,-25-1,25-24,-1 24,-24 1,25 24,-25-25,25 50,-25-25,0 50,25 0,-25 0,0 0,0-1,0 26,25 0,-25-1,0 1,0-1,0-24,0 25,0-25,-25-1,25 1,0 0,0-50,0 0</inkml:trace>
  <inkml:trace contextRef="#ctx0" brushRef="#br0">3001 8210,'25'-24,"0"24,0 0,0 0,-1 0,1 0,0 0,0 0,0 0,-1 0,1 0,0 0,-25 24,0 1,0 0,0 0,-25 0,25-1,0 26,0-25,-25 0,25-1,0 26,0-25,0 0,0-1,-24 1,24 0,0 0,-25 0</inkml:trace>
  <inkml:trace contextRef="#ctx0" brushRef="#br0">3051 8434,'25'-25,"0"25,-1 0,1 0,0 0,0 0,0 25,-25-1,-25 1,25 0,-25 0,0 0,0-1,1 1,-1 0,0-25,50 0,0 0,-25-25,24 25,1-25,-25 1,25-1,0 0,-25 0,25 25,-25-25,24 1,-24-1,0 0,-24 0,24 0,-25 1,25-1,-25 25,25-25,-25 25,0 25,25 0,0-1,0 26,-24 0,24-1,0 1,0-1,0 1,0 0,0-1,-25 1,25-1,0-24,0 0,0 0,0 0,0-1,-25-48,25-1,0 0,-25 25,25-25,-25 0,25 1,0-1,0 0,0 0,25 25,0 0,0 0,0 0,-1 0,1 0,0 0,0 0,0 0,-1 25,-24 0,-24 0,-1-1,0 1,0 0,-24 0,24 0,0-1,0 1,0-25,1 25,-1-25,0 0,50 0,0 0,-1 0,1 0,0 0,0 0,0-25,24 25,-24 0,0 0,24 0,-24 0,0 0,25 0,-26 0,1 25,0-25,0 0</inkml:trace>
  <inkml:trace contextRef="#ctx0" brushRef="#br0">3721 8905,'25'25,"-75"-50</inkml:trace>
  <inkml:trace contextRef="#ctx0" brushRef="#br0">5159 8086,'-24'25,"-1"-25,0 25,0 0,0 0,1-1,-1 1,0 0,-25 0,26 0,-1 24,-25-24,25 0,0 0,50-25</inkml:trace>
  <inkml:trace contextRef="#ctx0" brushRef="#br0">4986 8210,'0'25,"0"0,0 0,0 24,0 1,0-25,0 24,0 26,0-26,0 1,0 0,-25-1,25 26,0-26,0 1,0-1,0 1,0-25,0 0,0-50</inkml:trace>
  <inkml:trace contextRef="#ctx0" brushRef="#br0">5507 8161,'-25'0,"0"0,0 0,0 0,1 25,-1-25,-25 24,25 26,1-25,-1 0,0 24</inkml:trace>
  <inkml:trace contextRef="#ctx0" brushRef="#br0">5184 8508,'25'0,"0"0,0 0,-1-25,1 25,0 0,25-25,-26 25,1-24,25 24,-25 0,-1 0,1-25,0 25,0 0,0 0,-50 25,0-25,0 0,0-25,1 0,-1 0,25 0,-25 1,50 24,-25 24,0 1,0 0,0 0,0 24,0-24,0 25,0-25,-25 24,25 1,0-25,0-1,0 26,-25-25,25 0,-25-25,1 0,-1 24,0-24,0-24,0 24,50 0,0 0,0-25,0 25,-1 0,26-25,-25 25,0 0,-1 0,1 0,0-25,0 25,0 0,-1 0,1-25</inkml:trace>
  <inkml:trace contextRef="#ctx0" brushRef="#br0">6077 7888,'25'25,"0"-1,-25 1,0 0,-25 0,0-25,25 25</inkml:trace>
  <inkml:trace contextRef="#ctx0" brushRef="#br0">5953 8111,'-25'0,"50"-25,-25 1,25 24,0 0,0 0,-1 0,-24 24,0 1,0 0,0 0,-24 24,24-24,-25 0,25 0,-25 0,50-50,0 0,-1 0,1 0,0-24,0 24,0 25,-1-25,1 0,0 25,0 0,-25 25,-25-25,25 25,-25 0,0 0,1-1,-1 26,-25-25,25 0,-24-1,-1 26,1-25,24 0,-25-1,25-24,0 25,1-25,24-25,24 1,1 24,0-25,0 0,25 0,-1 25,1-25,-1 1,-24 24,25-25,-1 25,1-25,0 25,-1 0,-24 0,0-25,0 50,-1-25,-73 0,24 25</inkml:trace>
  <inkml:trace contextRef="#ctx0" brushRef="#br0">6102 8310,'0'0,"0"24,0 1,0 0,0 0,0 0,0-1,0 1,0 0,0 0,-25 0,25-1,0 1,0 0,0 0,0 0,0-50,0 0,0 0,25 25,-25-25,0 1,0-1,0 0,0 0,0 0,25 1,-25-1,0 0,25 25,-1 0,1 0,-25 25,0 0,0-1,0 1,-25 0,25 0,-24 24,-1-24,0 0,0 0,25 0,-25-25,50 0,0 0,-25-25,25 25,0-25,-1 25,1 0,0 0,0 0,-50 25,25 0,-25-1,0-24,1 25,-1 0,0 0,-25 0,1-1,-1 1,25-25,-24 25,-1-25,25 0,0 0,1 0,24-25,24 25,1 25,25-25,-25 25,0 0,24-1,-24 1,25 0,-26-25,1 25,25-25,-25 0,-1 25,1-25,0 0,0 0,0 0,-25-25,0 0,0 0,0 0,0-24,-25 24,25 0,0-24,0 24,0 0,25 25,-25-25,24 25,1 0,0 0,0 25,0-25,-1 25,1-25,0 25,-50-1,0-24</inkml:trace>
  <inkml:trace contextRef="#ctx0" brushRef="#br0">6772 8111,'24'0,"1"25,-25 0,25-25,-25 25,0-1,0 1,25 0,-25 0,0 0,25-25,0-25,-1 25,1-25,0 0,0 0,0 25,-1-24,-24 48,-24-24,-1 25,0 25,0-25,-24 24,24-24,-25 25,25-1,-24 1,24-25,0 24,0-24,0 0,25 0,25-25,0 0,-25-25,50 25,-26-25,1 0,25 0,-25 1,24-1,-24 0,25 0,-25 25,-1-25,1 25,0-24,-50 24,0 0,1 0,-1 0,0-25,0 25,0 0,25-25,-24 25,24-25,0 50,0 0,0 0,0-1,0 26,0-25,0 24,-25 1,25 0,-25-1,25 1,-25-1,0-24,0 25,25-25,-24-1,-1-48,25-1</inkml:trace>
  <inkml:trace contextRef="#ctx0" brushRef="#br0">6846 8582,'25'25,"0"0,0 0,-1 0,-24-1,25 26,0-25,0 0,0 24,-25-24,24 0,-24 0,25-25,-25 24,25 1,-25-50,0 1,0-1</inkml:trace>
  <inkml:trace contextRef="#ctx0" brushRef="#br0">7268 8235,'25'25,"-1"-25,1 0,0 0,-25-25,25 25,0 0,-1 0,1 0,-50 25</inkml:trace>
  <inkml:trace contextRef="#ctx0" brushRef="#br0">7243 8434,'25'0,"0"0,-1 0,1 0,0 0,0 0,0 0,-1 0,-24 24,-24 1,24 0,-25 0,0 0,0-1,0 1,-24 0,49 0,-25 0,0-25,50 24,-25-48,25 24,0 0,-1-25,1 25,0-25,0 25,24 0,-24-25,0 25,0-25,0 25,-50 25,0-25,0 0,-24-49,24 73</inkml:trace>
  <inkml:trace contextRef="#ctx0" brushRef="#br0">7243 8359,'0'0,"-25"0,25-25,0 1,25 48,-25 1,0 25,0-25,0 24,0-24,0 25,0-1,-25 1,25-1,0-24,-25 25,25-25,-24-1,24 1,0 0,24-25,1 0,-25-25,25 25,0 0,0 0,-1 0,1 0,0 0,25 0,-26 0,1 0,0 0,25-25,-26 25,1 0,0 0,-25-24,0-1</inkml:trace>
  <inkml:trace contextRef="#ctx0" brushRef="#br0">7764 8210,'25'0,"-25"-24,24 24,1 0,0 0,0 0,-25 24,25-24,-25 25,24 0,-48 0,24 0,0-1,-25 1,0 0,25 0,25-25,-25 25,25-25,-1 24,-24 1,0 0,-24 0,-1 0,0-25,25 24,-25-24,0 0,1 0,-1-24,0-1,25 0,0 0,0-24,0-1,0 0,0 26,0-1,0 0,0 0,25 50,-25 0,0 24,0-24,0 25,0-1,0 1,0 0,0-1,-25 1,25-1,0 1,0 0,0-26,0 26,0-25,0 0,0-50</inkml:trace>
  <inkml:trace contextRef="#ctx0" brushRef="#br0">7962 8210,'25'-24,"0"24,0 0,0-25,24 25,-24 0,0-25,0 25,-1-25,1 0,0 25,-25-24</inkml:trace>
  <inkml:trace contextRef="#ctx0" brushRef="#br0">8186 8012,'-25'0,"25"25,-25 0,25 24,0-24,0 25,0-1,0 1,0-1,0 1,-25 0,25-26,0 26,0-25,0 0,25-50,0 25,0-25,-25 0,49 25,-24-25,0 1,0-1,-1 25,1-25,0 25,0-25,0 25,-50 0,0 25,25-50,-25 25,0 0,1 0,24-25,-25 1,25-1,-25 25,25-25,0 0,0 50,0 0,0 0,0-1,0 26,0 0,0-1,0 26,-25-26,25 26,0-1,0-24,0 24,0-24,-25-1,25 1,0-25,0 0,0-1,-24-48,-1 24,25-25,-25 0,0 0,25 0,-25 0,1-24,-1 24,0 0,0 0,0 1,25-1,25 25,0 0,0 0,24 0,1-25,0 25,-1-25,1 25,-1-25,1 25,-25-24,24 24,1 0,-25 0,0 0,-1 0,-48 0,-1 0,-25-25,25 25</inkml:trace>
  <inkml:trace contextRef="#ctx0" brushRef="#br0">9178 8086,'-25'0,"0"0,25 25,0 25,-25-1,1 1,-1 24,0 1,0-1,0 1,25-1,-25-24,1 24,-1-24,25-1,0 1,-25-25,25-1,25-24,-25-24,0-1,25-25,-25 1</inkml:trace>
  <inkml:trace contextRef="#ctx0" brushRef="#br0">9153 8111,'0'-25,"25"50,-25 0,0 0,25 0,-25 24,0 1,24-1,-24 1,0 0,0 24,0-24,0 24,0-24,25-1,-25 1,0-1,0 1,0-25,25 24,-25-24,0 0,-25-50,0 0,1 1,-1-1,0-25</inkml:trace>
  <inkml:trace contextRef="#ctx0" brushRef="#br0">8930 8607,'24'0,"1"0,0 0,0 0,0 0,0 0,24 0,-24-25,0 25,0 0,24 0,-24 0,0 0,0 0,-1 0,1 0,-25 25</inkml:trace>
  <inkml:trace contextRef="#ctx0" brushRef="#br0">9674 8706,'0'25,"25"0,-1-25,-24 25,0 0,-24-1,24 1,-25 0,0 0,0 0,0-1,25 1</inkml:trace>
  <inkml:trace contextRef="#ctx0" brushRef="#br0">10319 8086,'0'25,"25"0,-25 25,0-26,0 26,0 0,0-1,0 1,0-1,0 1,0 0,0-1,0-24,0 25,24-50,-24 24,0-48</inkml:trace>
  <inkml:trace contextRef="#ctx0" brushRef="#br0">10368 8235,'25'-25,"0"1,0 24,0 0,-1 0,1-25,0 25,0 0,0 0,-1 0,-24 25,0-1,0 1,-24 0,24 0,0 24,-25-24,25 25,0-25,0-1,-25 26,25-25,0 0,0-1,0 1,-25 0,25 0,-25-25,25-25,-24 25,24-25,0 0</inkml:trace>
  <inkml:trace contextRef="#ctx0" brushRef="#br0">10443 8235,'0'0,"25"-25,-25 1,24 48,-24 1,0 25,0-25,-24 24,24 1,0-25,-25 24,0 1,25-1,-25 1,0 0,1-26,-1 26,0-25,25-50,25 0,-25 0,25 1,-1 24,-24-25,25 0,0 25,0 0,0 0,-1 0,1 25,0-25,0 0,0 0,-1 0,1-25,0 0,-25 0,25 1,-25-26,25 25,-25 0,24-24,-24 24,0 50,0 0,0 24,0-24,0 25,-24-1,24-24,0 25,0-26,0 1,0 0,24-50,-24-24,25 24,-25-25,25 25,-25-49,25 24,-25 1,25-1,-25-24,24 24,-24 1,25 24,-25-25,0 25,25 50,-25 0,0 0,0 0,0 24,0 1,0-1,0 26,0-1,0 1,0 24,0-25,0 1,0-26,0 26,0-26,0 1,0-25,0 0,0-1,-25-48,25-1,0 0,-25 0,25 0,0-24,0-1</inkml:trace>
  <inkml:trace contextRef="#ctx0" brushRef="#br0">12154 8210,'0'-24,"0"48,-25 1,25 0,-24 0,24 24,-25 26,0-1,0 25,0-24,1-1,-1 1,0-1,0-24,25-1,-25 1,25-25,0 0,0-1,25-48,-25-1,-25-75,50 51,-25-1</inkml:trace>
  <inkml:trace contextRef="#ctx0" brushRef="#br0">12179 8111,'0'-25,"25"50,-25 0,25 0,-25 24,0 1,25-25,-25 49,0-24,0 24,0 1,0-1,0 0,0 1,24-26,-24 1,0 24,0-24,25-25,-25 25,0-26,0 1,-25-50,1 1,-1-26,25 25,-25-25</inkml:trace>
  <inkml:trace contextRef="#ctx0" brushRef="#br0">11981 8756,'24'-25,"1"25,25-25,-25 25,-1 0,1-24,25 24,-25 0,0 0,-1 0</inkml:trace>
  <inkml:trace contextRef="#ctx0" brushRef="#br0">13146 8905,'0'0,"0"-25,0 0,25 25,-25-25,25 1,0-1,0 0,24 0,-24 0,0 1,0-1,0 25,-1 0,1-25,0 50,0-25,0 0,-25 25,24-1,-24 1,0 25,25-25,-25 24,0-24,25 25,0-26,-25 1,25 0,-1-25,1 0,0 0,0 0,24 0,-24-25,0 0,0 1,0 24,-1-25,1 0,-25 0,25 0,0 1,-25-1,0 0,0 0,0 0</inkml:trace>
  <inkml:trace contextRef="#ctx0" brushRef="#br0">15131 7987,'-25'0,"0"25,0 0,1 0,-1 24,0 26,-25-1,26 25,-1 0,-25 1,50-1,-25 0,25 0,-24-24,48-1,-24 25,25-24,0-26,0 26,0-26,-1-24,1 25,0-25,25-1,-26 1,26 0,-25-25,0 0,-1 0,1-25</inkml:trace>
  <inkml:trace contextRef="#ctx0" brushRef="#br0">15602 7962,'0'25,"0"0,0 0,0 24,-25 26,25-1,-24-24,-1 24,25 1,-25-26,0 1,25-1,0-24,0 0,0-50,25 25,-25-25,25 25,0-24,-1 24,26 0,-25 0,0 0,24 0,-24 0,0 0,24 0,-24 24,0-24,0 0,-50 0,25-24,-25-1</inkml:trace>
  <inkml:trace contextRef="#ctx0" brushRef="#br0">15577 7987,'25'0,"0"0,0 0,0 0,-1 0,1 0,25 0,-25 0,-1 0,1 25,0-25,-25 25,-25-25</inkml:trace>
  <inkml:trace contextRef="#ctx0" brushRef="#br0">15553 8210,'24'25,"1"-25,0 0,0 0,24 25,-24-25,25 0,-25 0,-1 0,1 0,0 0,0 0,0 0</inkml:trace>
  <inkml:trace contextRef="#ctx0" brushRef="#br0">16123 8285,'0'25,"0"-1,0 1,0 0,-25 0,25 24,0-24,0 0,-25 0,25 0,0-1,0 1,0-50,0 1,0-1,25 0,-25-25,0 26,25-1,-25-25,25 50,-25-25,25 1,-1 24,1 0,0 0,0 0,0 0,-25 24</inkml:trace>
  <inkml:trace contextRef="#ctx0" brushRef="#br0">17388 8235,'0'0,"0"-25,-25 25,25-24,-25 24,25 24,0 1,0 25,0-25,0-1,0 26,25-25,-25 0,25-1,-25 1,25-25,0 0,-1 0,1-25,0 25,0-49,0 24,0 0,-1 0,-24-24,25 24,-25 0,0 0,25 1,-50-1,25 0,0 0,-25 25,1 0,-26 0,25 25,-25 0,-49 0,25-1</inkml:trace>
  <inkml:trace contextRef="#ctx0" brushRef="#br0">15726 9302,'0'-25,"-25"25,25 25,0 0,-24-1,24 1,0 0,24 0,-24 24,0-24,25-25,0 25,-25 0,25-25,0 0,-1 0,1 0,-25-25,25 25,0-50,0 26,-1-1,-24 0,25-25,-25 26,0-1,0 0,-25 0,25 0,-24 1,24-1,-25 25,0 0,0 25,25-1,0 1,0 0</inkml:trace>
  <inkml:trace contextRef="#ctx0" brushRef="#br0">17264 9426,'0'-25,"-25"25,25 25,0 0,0-1,-25 1,25 25,0-25,25-1,-25 1,0 0,25 0,0-25,0 25,-1-25,1-25,0 25,0-25,0 0,-1 0,1-24,-25 24,25 0,-25 0,0 1,0-1,-25 25,25-25,-25 0,1 25,24-25,-25 50,0-25,0 0,25 25,-25-25,25 25</inkml:trace>
  <inkml:trace contextRef="#ctx0" brushRef="#br0">18008 8136,'0'-25,"0"50,25-25,0 25,-25 24,25-24,-1 25,1-1,25 1,-25 24,-1 1,1-1,-25 1,25-1,0 0,-25 1,25-1,-25 1,0-1,-25 1,0-1,25 0,-25 1,-24-1,24-24,0 24,0-49,-24 25,24-26</inkml:trace>
  <inkml:trace contextRef="#ctx0" brushRef="#br0">19000 8434,'-24'0,"-1"24,0 1,25 0,-25 0,0 24,25 1,-24 0,-1 24,25-24,0 24,0-24,0-1,0 1,0-25,25 0,-25-1,24 1,1 0,0-25,0 25,0-25,24-25,1 25,-25-25</inkml:trace>
  <inkml:trace contextRef="#ctx0" brushRef="#br0">19447 8533,'-25'25,"25"-1,0 26,0 0,0-26,0 26,-25 0,50-1,-25 1,0-1,0 1,0-25,0 0,0-50,0 0,0 0,0-24,25-1,-25 0,0 26,25-26,-25 0,0 1,24 24,-24 0,25 0,-25 1,25 24,0 0,0 24,0-24,-25 25,24 0,1 0,-25 0,0-75,25 50</inkml:trace>
  <inkml:trace contextRef="#ctx0" brushRef="#br0">19869 8582,'24'0,"1"25,0-25,0 25,0-25,24 25,-24-25,25 25,-26-25,26 0,-25 24,0-24,-1 0,1 0,-25 25,-25-25,1 0,-1 25,0-25,0 25,-24 0,24-25,0 24,-25 1,26 0,-1-25,0 25,25 0</inkml:trace>
  <inkml:trace contextRef="#ctx0" brushRef="#br0">20340 8880,'-25'25,"0"-25,25 25,-25-25,1 0,-26 24,25 1,0 0,-24 0,24-25,0 25,0 0,1-1,-1-24,25 25,0-50</inkml:trace>
  <inkml:trace contextRef="#ctx0" brushRef="#br0">20613 8756,'0'-25,"-25"25,25 25,-25 0,25 0,-25-1,25 26,0-25,0 24,0-24,25 0,-25 0,25-25,0 25,-1-50,1 25,0-25,0 0,0 0,0 1,-1-26,1 25,-25 0,25 1,-25-1,0 0,0 0,0 0,-25 25,25-24,-25-1,1 25,24-25,-25 25,25 25,-25-25,0 25,25-1,-25 1,25 0,0 0</inkml:trace>
  <inkml:trace contextRef="#ctx0" brushRef="#br0">21183 8458,'0'25,"0"0,25 25,0-26,0 1,-1 25,-24-1,25 1,-25-25,25 24,0 1,-25 0,0-1,0 1,0-25,0 24,0 1,-25-25,0 24,0-24,1 25,24-25,-50-1,25 1,0-25</inkml:trace>
  <inkml:trace contextRef="#ctx0" brushRef="#br0">22151 8731,'-25'0,"50"25,-1-25,1 0,0 0,0 0,24 0,-24-25,25 25,-1 0,-24-25,25 25,-25 0,-1 0,1 0,-25-24,-25 24,1 0,-1 0</inkml:trace>
  <inkml:trace contextRef="#ctx0" brushRef="#br0">22448 8434,'0'24,"0"1,0 25,0-25,0 24,0 26,-25-26,25 26,0-1,-24 0,24 1,-25-25,25 24,0-24,-25-1,25-24,0 0,0 0,25-50,-25 0,0-25,0 26,0-26,25 0,-25 1,-25-1,25 0,0 26,0-1,-25 0,0 25,0 25,25 0,-24 24,-1-24,0 25,25-25,0 24,-25-24,25 0,25-25,0-25,0 0,24-24,-24 24,25-50,-26 26,26-1,-25 0,0-24,24 24</inkml:trace>
  <inkml:trace contextRef="#ctx0" brushRef="#br0">22671 8434,'25'0,"0"24,0-24,0 25,0-25,-1 25,1-25,0 0,-25 25,-25-50,0 25,1 25</inkml:trace>
  <inkml:trace contextRef="#ctx0" brushRef="#br0">22572 8830,'25'25,"0"-50,0 25,-1 0,1-24,0 24,0-25,0 25,0 0,-1-25,1 25,-50 0,25 25,-24-25,-1 25,25-1,0 1,0 25,0-25,0 24,0 1,0 0,0-1,0 1,0-1,-25 1,25 0,0-1,0-24,-25 25,25-26,-25 1,0-25,25-25,-24 25,24-24,-25-1,25-25,0 1,0-1,-25 0,25-24,25 24,-25 1,0-1,0 25,0 50,0 0,-25 0,25 0,0-1,-25 26,0-25,25 0,-24-1,24 1,0 0</inkml:trace>
  <inkml:trace contextRef="#ctx0" brushRef="#br0">22796 9004,'24'25,"1"-25,0 25,0-25,-25 25,25-1,-1-24,1 25,-25 0,25-25</inkml:trace>
  <inkml:trace contextRef="#ctx0" brushRef="#br0">23019 8657,'25'0,"-25"25,24-25,1 24,0 1,-25 0,25-25,-25 25,0 0,0-1,0 1,-25 0,25 0,-25 0,0-1,1 1,-1-25,25 25,-25-25,25 25,0-50,25 0,0 25,-1-49,1 24,0 0,0-25,0 26,-1-26,1 25,0-24,-25 24,25-25,-25 25,0 1,-25 48,0-24,25 25,-25 0,25 0,-24 0,24-1,0 1,0 0,0-50,24 25,-24-25,25 1,0 24,-50 24,25 1,0 0,0 25,0-26,0 26,0 24,-25-24,25 25,0-1,0 0,0 1,-24-1,24 1,0-1,0 0,0-24,0 0,0-1,0-24,0-50,0 0,0-24,0-50,0 24,0 1</inkml:trace>
  <inkml:trace contextRef="#ctx0" brushRef="#br0">23366 8409,'25'-25,"0"50,-1-25,1 25,0-25,0 0,0 24,-1 1,1-25,-25 25,0 0,0 0,-25-25,25 24,-24 1</inkml:trace>
  <inkml:trace contextRef="#ctx0" brushRef="#br0">23341 8756,'-25'0,"50"0,-25 0,25 0,0 0,0 0,-1 0,1 0,0 0,0 0,0 0,-1 0,-48 25,-1 0,0-1,0-24,0 25,-24 0,24-25,0 25,0-25,25 25,-24-25,48 0,1 0,0 0,0 0,0 0,-1-25,1 25,0 0,0 0,0 25,-1-25,1 0,-25 24,0 1,-25 0,1 0,-1-25,-25 25,25 0,-24-1,24 1,0-25,0 25,50-50,0 25,0 0,24-25,-24 25,0 0,0-24,0 24,-1 0,1 0,0 0,0-25,-50 25,25-25,-25 25</inkml:trace>
  <inkml:trace contextRef="#ctx0" brushRef="#br0">23515 8880,'0'0,"-25"-25,25 0,0 1,0-1,0 50,25-25,-25 24,0 1,0 25,0-25,0 24,-25 1,25-25,0 24,0-24,-25 0,25 25,0-26,-25 1,25 0,-24 0,-1-25,0 0,0 0,0 0,1 25,48-25,1 0,0 0,0 0,0-25,-1 25,1 0,25 0,-25-25,-1 25,1 0,0 0,0 0,0 0,-1 0,-48 0,-1 0,0 0,0 0,25-25</inkml:trace>
  <inkml:trace contextRef="#ctx0" brushRef="#br0">23837 8582,'0'25,"25"-25,0 25,0-25,0 0,24 0,-24-25,25 25,-26 0,1 0,0 0,0 25,0-25,-50 0,0 25,0-25,0 25,-24-1</inkml:trace>
  <inkml:trace contextRef="#ctx0" brushRef="#br0">23788 8855,'-25'25,"50"-50,-25 50,24-25,1 0,0-25,25 25,-25 0,24-25,-24 25,25 0,-26-24,1 24,0 0,0 0,0 0,-50 0,0 0,0 0,0 0</inkml:trace>
  <inkml:trace contextRef="#ctx0" brushRef="#br0">23937 8682,'0'24,"0"1,0 0,0 0,-25 0,25-1,0 26,0-25,0 0,0-1,0 1,-25 0,25 0,25-50,-25 0,25-24</inkml:trace>
  <inkml:trace contextRef="#ctx0" brushRef="#br0">24085 8731,'0'25,"25"0,-25 0,0-1,0 1,0 0,25 0,0-25,-25-25,0 0,25 0,-1 1,-24-1,25 0,-25 0,25 0,-25 50,0 0,0 0,0 0,0-1,0 1,-25 0,50-50,-25 0,25 1,-25-1,25 0,-25-25,24 26,-24-26,25 0,-25 26,25-26,-25 25,0 50,0 0,0 0,-25-1,25 26,0 0,0-1,0-24,0 25,0-1,0 1,0-1,0 1,0-25,0 0,0 0,0-1,-25 1,1-25,-1 0,0 0</inkml:trace>
  <inkml:trace contextRef="#ctx0" brushRef="#br0">23937 9203,'24'0,"1"-25,0 25,0 0,0-25,24 25,-24-25,0 25,0-25,-1 25,26 0,-25 0,-25-24</inkml:trace>
  <inkml:trace contextRef="#ctx0" brushRef="#br0">24135 8954,'0'25,"0"0,0 25,0-25,0-1,-25 26,25-25,0 0,0-1,0 1,-25 0,25 0,0 0,0-1,-24-24,-1 25</inkml:trace>
  <inkml:trace contextRef="#ctx0" brushRef="#br0">23912 9376,'-25'25,"50"-25,0 0,-1-25,1 25,25-25,-25 25,24-24,1 24,-25 0,24-25,1 25,-25 0,24 25,1-25,-25 0,49 0,-74 24,25-24,24 0,-49 25,25-25,0 0,-50 0,0 0,-24-25</inkml:trace>
  <inkml:trace contextRef="#ctx0" brushRef="#br0">3820 10368,'-25'0,"50"0,0 0,0 0,-1-24,1 24,25 0,-1 0,1 0,0-25,-1 25,1-25,24 25,-24-25,-25 25,24 0,-24-25,0 25,-50 0,0 25,0-25,1 0,-26 0,25 25,0-25,-24 0,24 0,0-25,0 25,1-25,-1 1,25-1,0 0,-25 0,25 0,0 1,25 24,-25 49,25-24,-25 0,0 24,0 1,0 0,0-1,0 26,0-26,0 1,0-1,0 1,0-25,0 24,0-24,0 0,24-50,-24 0,0 1,0-26,0 25,25-24</inkml:trace>
  <inkml:trace contextRef="#ctx0" brushRef="#br0">4341 9922,'25'0,"-25"25,0-1,0 26,0 0,0-1,0 26,0-26,0 26,-25-26,25 26,0-26,0 1,0 0,-25-1,25 1,0-25,0-1,0 1,-25-25,0-25</inkml:trace>
  <inkml:trace contextRef="#ctx0" brushRef="#br0">4167 10542,'0'-25,"25"25,-25-25,25 25,0 0,-1 0,-24 25,25-25,-50 25</inkml:trace>
  <inkml:trace contextRef="#ctx0" brushRef="#br0">4118 10666,'0'0,"24"0,-24-25,25 25,0 0,0-25,0 25,-1 0,1-24,0 24</inkml:trace>
  <inkml:trace contextRef="#ctx0" brushRef="#br0">4043 10864,'0'0,"-25"0,1 25,-1 0,0-25,25 25,25-50,0 0,24 0,-24 25,25-24,-26-1,26 25,-25-25,0 25,24 0,-24 0,0 0,0 0,-50 25,25 0,-25-1,0 1,0 0,1 25,-1-26,0 1,-25 0,26 0,-1 0,0-1,0-24,0 25,1-25,24-25,-25 25,25-24,0-1,25 0</inkml:trace>
  <inkml:trace contextRef="#ctx0" brushRef="#br0">4118 10939,'24'-25,"-48"50,98-50,-49 50,0-25,-1 0,1 25,25-25,-25 24,-1-24,1 25,0-25,0 0,-25 25,25-25,-1 0,-48-25,24 0</inkml:trace>
  <inkml:trace contextRef="#ctx0" brushRef="#br0">4688 10368,'0'25,"0"0,25 25,-25-1,0-24,0 25,25-1,-25 1,0-1,0-24,0 25,24-25,-24-1,0 1,0-50,0 1,0-1</inkml:trace>
  <inkml:trace contextRef="#ctx0" brushRef="#br0">4787 10492,'-25'0,"50"-24,0 24,0 0,0-25,0 25,-1 0,1 0,0 0,0 0,0 0,-1 0,1 0,0 0,-50 25,0-1,25 1,-24 0,-1 0,-25 0,25-1,1 26,-26-25,25 0,-25-1,50 1,-24-25,-1 0,50 0,-1-25,1 25,0-24,25 24,-25-25,-1 25,1 0,0-25,25 25,-50-25,24 25,1 0,0 0,-50 0,25-25,-25 25,1 0</inkml:trace>
  <inkml:trace contextRef="#ctx0" brushRef="#br0">4936 10071,'0'0,"25"25,-25-1,0 26,0-25,0 0,0 24,0-24,0 0,-25 24,25 1,0 0,0-1,0 1,0-1,0 1,0 24,0-24,0 0,0-1,0 1,-25-1,25 1,0 0,0 24,0-24,0-1,-24-24,24 0</inkml:trace>
  <inkml:trace contextRef="#ctx0" brushRef="#br0">5804 10468,'0'0,"0"-25,0 50,0-1,0 26,0 0,25-1,-25 26,-25-1,25 0,0-24,0 24,0-24,0-25,0 0,0-1,0-48,0-1,0 0,0-25,25 1,-25-1,0 1,0-1,0 0,0-24,25 24,-25 1,0 24,0-25,0 26,25 24,-25-25,25 25,-1 25,1-25,-25 24,25-24,0 25,0-25,-1 0,1 25,0-25,0 0,0 0,-1 0,1 25,0-25,0 0</inkml:trace>
  <inkml:trace contextRef="#ctx0" brushRef="#br0">6524 10616,'-25'0,"50"0,-1 0,1 0,25 0,-25-24,-1 24,1 0,0 0,0 0,0 0,-50 24,0 1</inkml:trace>
  <inkml:trace contextRef="#ctx0" brushRef="#br0">6424 10840,'0'0,"25"24,0-24,0 0,24-24,-24 24,0 0,25-25,-26 25,1 0,25-25,-25 25,-1 0,1 0,0 0,0 0,-75-25,75 25</inkml:trace>
  <inkml:trace contextRef="#ctx0" brushRef="#br0">7069 10567,'0'0,"0"-25,-24 25,-1 25,25 0,0 24,-25-24,25 25,0-1,25-24,-25 25,25-26,-25 1,24 0,1 0,0-25,0 0,0 0,24-25,-24 25,0-50,0 26,-1-1,-24 0,25-25,-25 26,0-1,0-25,0 25,0 1,-25-1,25 0,-24 0,24 0,-25 1,0 24,0-25,0 25,1 25,24-1,0 1,0 0,0 0,0 0,24-1</inkml:trace>
  <inkml:trace contextRef="#ctx0" brushRef="#br0">7863 10344,'0'0,"-25"-25,25 50,0 24,25-24,-25 49,0-24,0 0,0 24,-25-24,25-1,0 1,0-25,0-1,0 1,0-50,25 1,-25-1,0-25,25 1,0-1,-25 0,24 26,1-26,-25 25,25 0,0 25,0 0,-25 25,0 0,0 0,0 24,0-24,0 25,0-25,-25 24,25-24,0 0,-25 0,25-1,-25-24,0-24,25-1,25-25,-25 25,25-24,0 24,0-25,0 1,-1 24,26 0,0 0,-1 1,1 24,-1 0,1-25,0 25,-1 0,1 0,-25 0,24 25,-24-25,0 0,-25 24,-25-24,0 0,0 0,1 0,-1 0,0 0,25-24,-25 24,25-25,-25 25,25-25,-24 0,24 0,0 1,0-1,0 0,0 0,0 0,0 1,0 48,0 1,0 0,0 0,-25 24,25 1,0-25,0 49,0-24,0-1,0 26,-25-1,25 1,0-1,0 0,0-24,0 0,0-1,0 1,0-25,0 0,-25-25,0-25,1 25,-1-25,0 0,0 25,0-25,1 0,24 1,-25-1,0 0,25 0,0 0,0 1,25 24,0-25,-25 0,24 0,1 25,0-25,0 25,24-24,-24-1,0 25,0-25,0 25,-25-25,24 25,1 0,0 0,0 0,0 0,-1 25</inkml:trace>
  <inkml:trace contextRef="#ctx0" brushRef="#br0">8880 10914,'0'25,"0"0,-25-1,25 1,-25 0,1 0,24 0</inkml:trace>
  <inkml:trace contextRef="#ctx0" brushRef="#br0">9748 10220,'0'24,"0"1,0 0,-25 49,25-24,0 24,-24 26,24-26,-25 0,25-24,-25 24,25-24,-25-25,25 24,0-24,25-50,-25 1,50 24,-26-25,26 25,-25 0,24 0,-24 0,25 0,-1 0,-24 0,25 0,-25 0,24 25,-24-25,0 0,0 0,-50-25,0 25,0-25,1 25,-1-25,0 0,0 1</inkml:trace>
  <inkml:trace contextRef="#ctx0" brushRef="#br0">9748 10319,'0'-25,"0"0,25 25,0 0,0 0,-1 0,26 0,-25 0,0 0,-1 0,1 25,0-25,-50 25,25 0</inkml:trace>
  <inkml:trace contextRef="#ctx0" brushRef="#br0">9723 10567,'0'25,"25"-25,0 0,0 0,0 0,24 0,1 24,-25-24,24 0,1 0,-25 0,24 0,-24 0,0 0</inkml:trace>
  <inkml:trace contextRef="#ctx0" brushRef="#br0">10319 10592,'0'24,"0"1,0 0,0 0,0 24,-25-24,25 25,0-25,0 24,0-24,0 25,0-26,0 1,0-50,0 1,0-1,25 0,-25-25,0 26,25-26,-25 25,24-24,-24 24,25 0,-25 0,25 25,0 0,0 0,-1 0,-24 25,25-25,0 0,0 0,-25 25</inkml:trace>
  <inkml:trace contextRef="#ctx0" brushRef="#br0">11063 10567,'-25'0,"50"0,0 0,-1 0,1 0,0 0,0-25,0 25,24 0,-24 0,0 0,0 0,-50 0,25 25,-25 0,0-25</inkml:trace>
  <inkml:trace contextRef="#ctx0" brushRef="#br0">11013 10765,'-25'0,"50"0,0 0,0 0,24 0,-24-25,25 25,-25 0,0-24,24 24,-24 0,0-25,0 25,-1 0,1 0</inkml:trace>
  <inkml:trace contextRef="#ctx0" brushRef="#br0">11757 10443,'-24'-25,"-1"50,0 0,25-1,-25 1,25 25,-25-1,25-24,0 25,0-1,0-24,25 25,-25-25,25-1,-25 1,25 0,0-25,-1 0,1 0,0-25,25 0,-50 1,24-1,1-25,0 25,0 1,-25-26,25 25,-25-24,24 24,-24-25,0 1,0 24,0-25,-24 25,24 1,0-1,-25 0,0 0,0 0,0 25,1 0,-26 0,25 25,0 0,1-25,-1 25,25 0,-25-25,25 24,0 1,0 0,0 0</inkml:trace>
  <inkml:trace contextRef="#ctx0" brushRef="#br0">12402 10840,'0'24,"0"1,-24 0,-1 0,0 0</inkml:trace>
  <inkml:trace contextRef="#ctx0" brushRef="#br0">13841 10344,'0'-25,"0"50,0-1,0 1,0 0,0 0,0 24,0 26,-25-26,25 26,0-26,-25 1,25 0,0-1,0-24,0 0,0 0,0-1,0 1,0-50,0 1,0-1,25 0,-25-25,0 26,0-26,0 0,0 1,25 24,-25-25,0 26,25-26,-25 25,25 0,-25 1,24-1,-24 0,25 0,0 0,0 25,0 25,-1-25,-24 25,25-25,0 25,0-25,-25 25,25-25,-1 0,1 24,0-24,0 0,-25-24,-25 24,0-25</inkml:trace>
  <inkml:trace contextRef="#ctx0" brushRef="#br0">14511 10393,'0'-25,"0"50,25 0,-25 25,0-1,0 1,24-1,-24 26,0-26,0 1,0 0,0-1,0 1,0-25,0-1,0 1,0 0,25-25,-25-25,0 0</inkml:trace>
  <inkml:trace contextRef="#ctx0" brushRef="#br0">14610 10517,'25'0,"0"0,24-25,-24 25,25 0,-26 0,26 0,0-24,-1 24,-24 0,25 0,-26 0,1 0,0 0,0 0,-25 24,0 1,0 0,0 25,-25-26,25 1,-25 25,25-1,-25 1,1 0,24-26,-25 26,25 0,-25-26,25 1,-25 0,25 0,0 0,-25-25,25-25,-24 0,24 0,0 0,-25 1</inkml:trace>
  <inkml:trace contextRef="#ctx0" brushRef="#br0">14858 10096,'0'24,"0"1,0 0,0 0,0 24,0 26,0-26,0 1,0 24,-25 1,25-26,0 1,0 0,0 24,0-49,-25 24,25 1,0-25,0 0,-24-25</inkml:trace>
  <inkml:trace contextRef="#ctx0" brushRef="#br0">14684 10666,'25'25,"0"-25,0 0,0 0,-1 0,1 25,0-25,0 0,0 0,-1 0,1 0,0 0</inkml:trace>
  <inkml:trace contextRef="#ctx0" brushRef="#br0">14585 11013,'25'0,"0"0,0 0,-1 0,26-25,0 25,-26 0,26-24,0 24,-1 0,-24-25,25 25,-26-25,26 25</inkml:trace>
  <inkml:trace contextRef="#ctx0" brushRef="#br0">15949 10145,'-24'0,"24"25,0 0,-25 0,25 24,-25 1,0-1,0 1,1 24,-1-24,0 24,0 1,0-1,1 1,-1-26,0 1,25-1,0-24,-25 0,25 0,25 0,-25-50,0 0,25-25,-25 26,25-26,-25 0</inkml:trace>
  <inkml:trace contextRef="#ctx0" brushRef="#br0">15900 10195,'0'0,"25"-25,-25 0,24 50,-24 0,0 0,25-1,-25 1,25 0,-25 25,25-1,-25 1,25-1,-25 1,24 0,-24 24,0-24,0 24,0-24,25-1,-25 1,0-1,25-24,-25 25,0-25,0-1,0-48,0-1,-25 0,25 0,-25 0,1 1,24-26</inkml:trace>
  <inkml:trace contextRef="#ctx0" brushRef="#br0">15751 10716,'-25'0,"50"0,0 0,24 0,-24 0,25 0,-25 0,-1 0,1 0,0 0,0 0,0 0,-1 0,1 0,-25 24</inkml:trace>
  <inkml:trace contextRef="#ctx0" brushRef="#br0">16594 10418,'-24'0,"24"25,0 0,0-1,24 26,-24 0,0-1,0-24,0 25,0-26,0 26,0-25,0 0,0-1,0 1,0 0,0-50,-24 0,24 1</inkml:trace>
  <inkml:trace contextRef="#ctx0" brushRef="#br0">16644 10592,'0'0,"0"-25,0 0,25 0,0 25,-1 0,1 0,0 0,-25 25,25-25,-25 25,25-25,-25 25,0-1,-25-24,25 25,-25 0,0 0,0 0,1 24,-1-49,0 25,0 0,0-25,50-25,0 0,0 0,0 1,24-1,-24 0,0 0,0 0,-1 1,1-1,0 0</inkml:trace>
  <inkml:trace contextRef="#ctx0" brushRef="#br0">17066 10145,'0'25,"-25"0,0 0,25-1,-25 1,0 25,25-25,-24-1,-1 1,25 25,-25-25,25-1,0 1,0-50,25 1,-25-1,25 0,-25 0,24 0,-24 1,25 24,-25-25,25 0,-25 50,0 0,0-1,0 26,0 0,0-1,-25 1,25-1,0 26,0-1,-25-24,25 24,0 1,-24-1,24-24,0-1,0 1,0-25,0 0,0-1,0-48,0-1,0 0,24-25,-24 1,0-1</inkml:trace>
  <inkml:trace contextRef="#ctx0" brushRef="#br0">17190 10046,'0'-25,"24"25,1 0,0 25,0 0,0 0,-1-1,1 1,-25 0,-25-25,25 25</inkml:trace>
  <inkml:trace contextRef="#ctx0" brushRef="#br0">17140 10319,'-25'0,"25"25,25-25,0 0,0 0,-1 0,1 0,0 0,0 0,0-25,-1 25,1 0,-25 25,25-25,-50 24,25 1,-25 0,1-25,-1 25,0 0,0-1,0 1,-24 0,24 0,0-25,0 25,1-1,48-24,1 0,0 0,0 0,0-24,-1 24,1 0,0-25,0 25,0 0,-1 0,1 0,-25 25,-25-25,25 24,-24 1,-1 0,0 0,0 0,-24-1,24 1,0 0,0 0,0-25,25 25,25-25,0-25,0 25,0 0,-1 0,1-25,0 25,0-25,0 25,-1-25,1 25,-25-24,25 24,-50 0,0-25,1 0,24 0,-25 0,0 1,25-1,-25 0,25 0,0 0,0 1,25 48,-25 1,0 0,0 25,0-1,0-24,0 25,-25-26,25 26,0-25,0 24,-25-24,25 0,-24 0,-1 0</inkml:trace>
  <inkml:trace contextRef="#ctx0" brushRef="#br0">17115 10988,'0'0,"25"0,0 0,0 0,-1-24,1 24,25 0,-25-25,-1 25,26 0,-25 0,24-25,-24 25,0 0,0 0,0 0,-25 25,-25-25,0-25</inkml:trace>
  <inkml:trace contextRef="#ctx0" brushRef="#br0">17835 10666,'24'0,"1"0,0 0,25 0,-26-25,1 25,0 0,0 0,0 0,-1 0,1 0,0 0,0 0,-50 0,0-25</inkml:trace>
  <inkml:trace contextRef="#ctx0" brushRef="#br0">18678 10244,'-25'-24,"50"24,0 0,0 0,-1 0,1 0,25 0,-25 0,-1 0,1 0,0 0,0 0,-50 24,0 1,0 0,1 0,-1 24,-25-24,25 25,-24-1,24 1,0 0,-24-26,24 26,0-25,25 24,-25-24,25 0,0-50</inkml:trace>
  <inkml:trace contextRef="#ctx0" brushRef="#br0">18777 10443,'0'25,"0"-1,0 1,0 0,0 0,0 0,0-1,0 1,0 0,0 0,0 0,0-1,0-48,0-1,0 0,25 0,-25 0,25 1,-25-1,25 0,-1 0,-24 0,25 1,0 24,-25 24,0 1,0 0,0 25,0-26,0 1,0 0,0 0,0-50,25 0,-25 0,25-24,-1 24,1-25,0 1,0-26,0 26,-1-1,1 1,0-26,-25 26,25-1,-25 25,0 0,-25 50,25 0,25 0,-25 0,25-25,-1 0,1 24,0-24,0-24,0 24,-1 0,1 0,0 0,0 0,-50 0,0 0,25 24,-25-24,1 25,-1 0,25 0,-25 0,-25 24,26 1,-1-1,0 26,25-26,-25 26,25-26,-25 26,25-26,0 1,-24 0,24-26,0 1,24 0,-24 0,0-50,25 25,-25-50,0 26,0-1,25-25</inkml:trace>
  <inkml:trace contextRef="#ctx0" brushRef="#br0">19323 10393,'0'0,"0"-25,0 1,25-1,-1 0,1 0,0 25,0-25,0 25,-1 0,1-24,25 24,-25 0,0 0,-1 0,-24 24,0 1,-24 0,24 0,0 0,0-1,-25 26,25 0,0-26,0 26,0 0,0-1,0 1,0-1,0 1,0-25,0 24,0-24,0 25,0-25,-25-25,25 24,-25-24,0-24,0 24,25-25,-24 0,-1 0,0 0,0 1,0-1,1-25,-1 25,25-24,-25-1,0 25,25 1,0-1,0 0,25 0,0 25,0-25,-1 25,1 0,0 0,0-24,0 48,-1-24,-24 25,-24 0,24 25,-25-26,0 1,0 25,-24-25,24-1,0 1,25 0,-25-25,50-25,0 0,-25 1,25-1,-1 0,1 0,0-24,0 24,-25-25,25 25,-25 1,0-26,0 25,0 0,0 1,0-1,-25 0,0 50,25 0,0 24,-25 1,25-1,0 1,0 24,-25-24,25 24,0-24,-24 24,24 1,0-26,0 1,0 0,0-26,0 1</inkml:trace>
  <inkml:trace contextRef="#ctx0" brushRef="#br0">20117 9872,'0'25,"24"0,1-25,0 25,0-1,0 1,-1-25,-24 25,0 0,-24 0,24 0,-25-25</inkml:trace>
  <inkml:trace contextRef="#ctx0" brushRef="#br0">19918 10096,'25'24,"-25"1,0 0,0 0,0 24,0-24,0 25,0-25,-25 24,25-24,-25 25,25-26,0 1,-24 0,24 0,0-50,0 0,0 0,24 1,-24-1,0 0,25 0,-25-24,25 24,-25-25,25 25,0 1,-1-1,1 25,0 0,0-25,0 25,-1 0,1 0,0 0,0 0,0 0,-1 0,1 0,0 25,-25 0,0-1,-25 1,25 0,-25 0,1 0,-26 24,25-24,-24 0,24 24,0-49,0 25,25-50,25 25,0-24,0-1,-1 0,1 0,0 25,0 0,-25-25,25 25,-25 25,0 0,0 0,-25 0,25-1,-25 1,0 25,25-25,-25-1,25 1,-24 0,24 0,24-25,-24-25,25 25,0-25,0 0,0 1,-1-1,-24 0,25 0,-25 0,0 1,-25-1,1 25,-1 0,0 25,0-1,0 1,1 25,-26-25,25 24,-24 1,-1-1,25 1,-24 0,-1-1,25 1,-24-25,24-1,0 1,0-25,25-25,0 1,0-1,0-25,25 1,-25 24,25-25,-25 1,25 24,-1-25,-24 25,25 25,-25-24,25 24,0 0,-25 24,25-24,-25 25,24 0,1 0,0 0,0-1,0 1,-1 0,1 25,0-26,0 1,24 0,-24 0,0 0,25-1,-1 1,-24 0,25-25,-26 25,26-25,-25 0,24 25,-24-25,0 0,0 0,0 0,-1 0,1 0,-50-25,25 0,25 0</inkml:trace>
  <inkml:trace contextRef="#ctx0" brushRef="#br0">21034 10864,'25'25,"-25"0,-25-50</inkml:trace>
  <inkml:trace contextRef="#ctx0" brushRef="#br0">22200 9575,'-25'24,"50"1,-25 0,25-25,0 25,0-25,-1 0,1 0,25 25,-25-50,24 25,1 0,-1 0,-24 0,25 0,-25 25,-1-25,1 0,25 24,-25 1,0 0,-1-25,-24 25,25-25,0 0,0 0,0 0,-1 0,1 0,0 0,25-25,-1 25,-24-25,25 25,-26 0,26 0,-25 0,0 0,-1 25,1-25,-25 25,25-25,0 0,0 0,-1 0,1 0,25-25,-1 25,1-25,-25 25,24 0,1 0,-25 0,0 0,24 0,-24 25,0-25,0 0,0 25,-1-25,1 0,0 25,0-25,0 0,-1 0,26 0,0 0,-1-25,-24 25,25 0,-1-25,1 25,-25 0,24 0,1 0,-1 0,-24 0,25 0,-25 0,-1 25,1-25,-50 0</inkml:trace>
  <inkml:trace contextRef="#ctx0" brushRef="#br0">2307 11832,'0'-25,"0"0,-25 0,0 50,0 0,25 0,-24 0,-1-1,0 26,0-25,25 24,-25-24,1 25,24-1,-25 1,25 0,-25-1,25-24,0 25,-25-1,25 1,-25 24,25-24,-24 0,24-1,0 26,0-26,0 1,0 24,0-24,0 24,0-24,0 24,0-24,0 0,24-1,-24 26,0-26,25 1,-25-25,25 24,-25-24,25 0,-25 0,0-1,25 1,-1-25,-24 25,0-50</inkml:trace>
  <inkml:trace contextRef="#ctx0" brushRef="#br0">2753 11609,'0'49,"0"1,0-25,0 24,0-24,0 25,-24-26,24 1,0 0,0 0,0 0,0-1,0 1,-25-25,25 25,25-25,-50 0</inkml:trace>
  <inkml:trace contextRef="#ctx0" brushRef="#br0">2604 12551,'25'0,"0"25,0-25,0 0,0 0,-1 0,-24 25,25-25,-25 25,-25-1,25 1,-24 0,-1-25,0 25,0 0,0-1,0 1,1 0,-1 0,0-25,25 25,25-25,0 0,24 0,-24 0,0-25,0 25,0 0,-1 0,1 0,-25 25,-25-1</inkml:trace>
  <inkml:trace contextRef="#ctx0" brushRef="#br0">2580 13320,'24'0,"1"0,0 0,0 0,0 25,0-25,-25 25,24-25,-24 25,0-1,0 1,-24 0,24 0,-25 0,0-1,25 1,-25 0,0-25,0 25,1 0,24-50,24 25,1-25,0 25,0-25,0 25,0 0,-1 25,1 0,-25 0,25-25,-25 24,0 1,-25 0,25 25,-25-26,25 1,-24 25,24-25,-25-25,25 24,-25 1,25-50,-25 1</inkml:trace>
  <inkml:trace contextRef="#ctx0" brushRef="#br0">3870 11609,'-25'24,"0"-24,25 25,-25 0,0 0,-24 0,24-1,0 1,0 0,-24 0,24 0,25-1,-25-24,50 0,0 0,-1 0,26 0,-25 0,25 0,-1 0,1 0,-25 0,24 0,1 0,-25-24,-1 24,1 0,0 0,-25 24,-25-24,0 0,1 0,-1 0</inkml:trace>
  <inkml:trace contextRef="#ctx0" brushRef="#br0">3894 11609,'-24'24,"48"1,-24 0,0 0,0 0,0-1,0 26,-24-25,24 0,0 24,0-24,0 0,0 0,0 24,-25-24,25 25,0-26,0 1,0 0</inkml:trace>
  <inkml:trace contextRef="#ctx0" brushRef="#br0">3820 12427,'-25'0,"25"25,0 0,0 0,0 24,0-24,-25 25,25-26,0 26,0-25,-24 0,24-1,0 1,0 0,0 0,0 0</inkml:trace>
  <inkml:trace contextRef="#ctx0" brushRef="#br0">3497 13444,'-24'0,"48"0,1 0,0 0,0 0,0 0,-25-25,24 25,1 0,0 0,0 25,0-25,0 0,-25 25,-25-75</inkml:trace>
  <inkml:trace contextRef="#ctx0" brushRef="#br0">3845 13246,'25'0,"-1"0,1 0,0 25,0-25,0 0,-25 24,24-24,1 25,-25 0,0 0,-25 0,25-1,-24 1,24 25,-25-25,0 24,0-24,0 0,1 0,-1-1,25 1,-25-25,0 0,25 25,-25-25,1 0,48 0,1-25,0 25,0 0,0 0,-1 0,26 0,-25 0,0 0,-1 25,1-25,0 0,-50 0,0 0,1 0</inkml:trace>
  <inkml:trace contextRef="#ctx0" brushRef="#br0">4713 11757,'-25'0,"50"0,0 25,-1-25,26 25,-25-25,0 0,0 0,-25 25,24-25,1 0,0 0,0 0</inkml:trace>
  <inkml:trace contextRef="#ctx0" brushRef="#br0">5135 11609,'0'0,"0"24,24-24,-24 25,25-25,0 25,0 0,0 0,-25-1,0 1,-25-25,25 25,-25 0,0 0,0-1,25 1,-24-25,-1 25,0-25,0 25,50-50,0 25,0 0,-1 0,1 0,0 25,0-25,0 25,-1-1,-24 1,0 0,0 0,0 0,-24-1,-1 1,25 0,-25 0,0 0,0 0,1-1,-1 1,0-25,0 25</inkml:trace>
  <inkml:trace contextRef="#ctx0" brushRef="#br0">4713 12626,'25'0,"-1"0,26 0,-25 0,25 0,-26 0,1 0,25 0,-25 24,-1-24,1 0,0 0,0 0,-25 25,0-50</inkml:trace>
  <inkml:trace contextRef="#ctx0" brushRef="#br0">5259 12427,'0'25,"0"0,0 0,-25 24,25-24,0 0,0 0,0 24,0-24,-25 0,25 0,0 24,0-24,0 0,0 0,0-1,0 1,0 0</inkml:trace>
  <inkml:trace contextRef="#ctx0" brushRef="#br0">4936 13295,'0'25,"0"0,-25 0,25 24,0 1,0-25,0 24,0 1,-24 0,24-1,0-24,0 25,0-26,0 1,0 0,0-50,24-24,-24-1,0 0</inkml:trace>
  <inkml:trace contextRef="#ctx0" brushRef="#br0">6201 11609,'0'-25,"0"50,-25-25,25 24,0 26,0-25,-24 24,24-24,-25 25,25-25,-25-1,25 1,-25 0,25 0,25-25,0-25,0 25,-1 0,1 0,0 0,0 0,0 25,-1-25,1 25,-25-1,25-24,-25 25,0 0,0 0,-25 0,25-1,-25 1,25 0,-24 0,-1 0,0-25,25 25,-25-25,0 0,1 0,-1 0,0 0,0-25,25 0,-25 0</inkml:trace>
  <inkml:trace contextRef="#ctx0" brushRef="#br0">6201 11584,'25'25,"0"-25,0 0,-1 24,1-24,25 0,-25 0,-1 25,1-25,0 0,0 0,-50 0</inkml:trace>
  <inkml:trace contextRef="#ctx0" brushRef="#br0">6201 12526,'0'25,"-25"0,25 0,0 0,0-1,0 26,0-25,0 0,-24 24,24-24,0 0,0 0,0-1,0 1,0 0,0 0</inkml:trace>
  <inkml:trace contextRef="#ctx0" brushRef="#br0">5705 13667,'25'0,"0"0,-1 0,1 0,0 0,0 0,0 0,0 0,-1 0,1 0,0 0,0 0</inkml:trace>
  <inkml:trace contextRef="#ctx0" brushRef="#br0">6102 13395,'25'0,"0"24,-1-24,1 25,0 0,0 0,0 0,-1-25,-24 24,0 1,0 0,0 0,0 0,-24-1,-1 1,0 0,0 0,0 0,1-1,24 1,-25-25,0 0,50 0,-25-25,25 25,-25-24,24-1,1 25,0 0,0-25,0 25,-1 0,1 25,-25 0,0-1,0 1,0 0,0 0,-25 24,1-24,24 25,-25-25,0-1,25 1,-25-25,25 25,-25-25,25-25,0 0,0 1</inkml:trace>
  <inkml:trace contextRef="#ctx0" brushRef="#br0">6796 11658,'0'-25,"25"50,-25 0,25 0,-25 0,25-1,0 1,0 25,-25-25,24 24,1 1,-25-1,25 1,0 0,-25-1,25 1,-1 0,-24-1,25 26,-25-26,0 1,0-1,25 26,-25-26,0 1,0 24,-25-24,25 24,0-24,0 24,0-24,-25 24,25-24,0 25,-24-26,-1 26,25-26,-25 26,0-1,25-24,-25-1,1 1,24-1,-25 1,0 0,0-1,25-24,-25 25,0-26,-24 1</inkml:trace>
  <inkml:trace contextRef="#ctx0" brushRef="#br0">7441 13022,'25'0,"-25"-24,25-1,0 25,-25-25,25 25,-25-25,24 0,1 25,-25-24,25 24,0-25,0 0,-1 25,1 0,0 0,0 0,-25 25,25-25,-1 25,1-25,-25 24,25-24,-25 25,25-25,-25 25,25 0,-1 0,1-1,0 1,0-25,0 0,0 0,-1-25,1 25,0 0,0-24,0-1,-1 25,1 0,-25-25,25 25,0-25,0 0,-1 1,-24-1,0 0</inkml:trace>
  <inkml:trace contextRef="#ctx0" brushRef="#br0">8930 11906,'-25'0,"25"25,0 0,-25 0,25-1,0 1,-25 0,25 25,0-26,-25 1,25 0,-24 25,24-1,0 1,-25-25,25 24,-25 1,25 0,0-1,-25 26,25-26,0 1,0-1,-25 1,25 0,0-1,0 1,0-1,0 1,0 0,0-1,0 1,0 0,0-1,0 1,0-1,0 1,0-25,0 24,0-24,25 25,-25-25,0 24,25-24,-25 25,0-26,25 26,-25-25,0 0,25 24,-25-24,24 0,-24 0,25-1,-25 1,25 0,0-25,-25-25,0-24</inkml:trace>
  <inkml:trace contextRef="#ctx0" brushRef="#br0">9351 11782,'-24'0,"24"25,0 0,0 24,0-24,0 25,0-25,0-1,0 26,0-25,-25 24,25-24,0 0,0 0,0 0,0 0,0-50,0 0,25 0,-25 0,0 0,0 1</inkml:trace>
  <inkml:trace contextRef="#ctx0" brushRef="#br0">10468 11832,'0'-25,"-25"50,0 0,0-1,0 26,1-25,24 0,-50-1,25 26,0-25,1 0,-1-1,0 1,0 0,50-25,0 0,0 0,-1 0,26 0,-25-25,24 25,-24 0,25 0,-25 0,24-25,-24 25,25 0,-26 0,1 0,-50 0,1 0,-1 0,0 0,0 0,25-24</inkml:trace>
  <inkml:trace contextRef="#ctx0" brushRef="#br0">10492 11857,'-24'24,"24"1,0 0,0 25,0-26,0 26,-25 0,25-1,0-24,0 25,-25-25,25-1,0 1,0 0,0 0,25-25</inkml:trace>
  <inkml:trace contextRef="#ctx0" brushRef="#br0">11286 11981,'25'24,"0"-24,0 0,-1 0,1 0,0 0,0 0,0 0,24 0,-24 0,0 0,0-24,-1 24,1 0,0 0</inkml:trace>
  <inkml:trace contextRef="#ctx0" brushRef="#br0">11757 11782,'25'0,"0"0,-25 25,25-25,0 0,-25 25,24-25,1 25,-25-1,25-24,-25 25,0 0,0 0,-25 0,0-1,25 1,-24 0,-26 0,25 0,0-1,1-24,24 25,-25-25,25-25,25 25,-1 0,1-24,0 24,0-25,0 25,-1 0,1 0,0 25,0-1,-25 1,0 0,-25 0,25 0,-25-25,25 25,-25-1,1 1,-1 0,25 0,-25-25,25-25</inkml:trace>
  <inkml:trace contextRef="#ctx0" brushRef="#br0">12849 11733,'25'24,"-25"1,0 0,-25 0,25 0,0-1,-25 26,25-25,-25 0,25-1,0 1,0 0,0 0,25 0,0-25,0 24,-1-24,1 0,-25 25,25-25,-25 25,0 0,0 0,0 0,0-1,-25-24,25 25,0 0,-25-25,25 25,-24-25,24 25,-25-25,0 0,0 24,0-24,1 0,-1 0,0-24,25-26,-25 25</inkml:trace>
  <inkml:trace contextRef="#ctx0" brushRef="#br0">12874 11782,'24'0,"1"25,0-25,0 0,24 0,-24 0,0 25,0-25,0 0,-1 0,1 0,0 0,-25 25,-25-25,0 24</inkml:trace>
  <inkml:trace contextRef="#ctx0" brushRef="#br0">9327 12799,'-25'-25,"0"25,25 25,-25-25,25 25,-25 0,25 0,-24-1,24 1,0 0,0 0,0 0,0-1,0 1,0 0,0 0,24 0,-24-1,25-24,0 25,0-25,0 0,-1 0,-24-25,25 25,0-24,0 24,-25-25,25 0,-25 0,24 25,-24-25,25 1,-25-1,0 0,0 0,0-24,0 24,0 0,0 0,0 0,0 1,-25-1,25 0,-24 25,24-25,-25 25,0 0,0 0,0 25,1-25,-1 0,0 25,25 0,0-1,-25 1,25 0,0 0</inkml:trace>
  <inkml:trace contextRef="#ctx0" brushRef="#br0">10170 12973,'-25'0,"50"0,0 0,0 0,-1 0,1 0,0 0,0 0,0 0,-1 0,1 0,0-25,0 25,-75-50,25 50</inkml:trace>
  <inkml:trace contextRef="#ctx0" brushRef="#br0">10393 12700,'25'25,"0"-25,0 0,-1 0,1 0,0 0,0 0,0 25,-1-25,1 0,0 0,0 24,0-24,-1 0,-24 25,-24 0,-1 0,25 0,-25-1,25 1,-25 0,25 0,-25 0,25-1,-24 1,24 25,-25-25,25-1,-25 1,25 0,0 0,0 0,-25-25,25 25,0-1,0 1,-25 0,25 0,25-25</inkml:trace>
  <inkml:trace contextRef="#ctx0" brushRef="#br0">11633 12700,'0'25,"0"0,-24-1,24 1,0 0,0 0,-25 0,25-1,0 1,-25-25,25 25,-25 0,50-25,0 0,-25 25,25-25,-1 0,1 0,0 0,0 0,-25 24,25-24,-1 0,-24 25,25-25,-25 25,0 0,0 0,0-1,-25-24,25 25,-24 0,-1 0,25 0,-25 0,0-25,25 24,-25-24,1 25,-1-25,0 0,0-25,25 1,-25-1,25-25</inkml:trace>
  <inkml:trace contextRef="#ctx0" brushRef="#br0">11658 12650,'0'25,"25"-25,-25 25,25-25,0 0,-1 0,1 0,0 0,0 0,0 0,-1 0,1 0,0 0,0 0,-25 25,-75-75,51 50,24 25</inkml:trace>
  <inkml:trace contextRef="#ctx0" brushRef="#br0">12526 12973,'-24'25,"48"-25,1 0,0 0,0-25,0 25,-1 0,1 0,0 0,0 0,0 0,-1 0,-48-25</inkml:trace>
  <inkml:trace contextRef="#ctx0" brushRef="#br0">12923 12849,'25'0,"0"0,-25 25,25-25,-1 0,1-25,0 25,0 0,-25-25,25 25,-25-25,24 25,-24-25,0 1,25-1,-25 0,-25 25,25-25,0 0,-24 25,24-24,-25-1,0 25,0-25,0 25,1 0,-1 25,0-25,0 25,25-1,-25 1,1 0,-1 0,25 0,0-1,0 1,25 0,-1-25,1 0,-25 25,25-25,25 0,-26 0,1-25,0 25,0 0,0-25,-1 25,1-25,-50 50,1 0,24 0,-25-25,25 25,-25-1,25 26,0-25,-25 24,25-24,-25 25,25-1,-24 1,24-25,0 25,-25-26,25 1,0 0,0 0,0 0,-25-1,25 1,0-50,-25 1</inkml:trace>
  <inkml:trace contextRef="#ctx0" brushRef="#br0">9252 13816,'0'-25,"-25"25,25 25,-24 0,-1 0,25 0,0-1,0 1,-25 0,25 0,0 0,0-1,25 1,-25 0,0 0,0 0,25-1,-25 1,24-25,-24 25,25-25,0 25,0-25,0-25,-1 25,-24-25,25 0,0 1,0-1,-25 0,25-25,-25 26,0-26,0 25,0 0,24-24,-48 24,24 0,0 0,0 1,-25-1,25 0,-25 25,25-25,-25 25,0 0,1 0,-1 25,0 0,0 0,25-1,-25 1,25 0,0 0</inkml:trace>
  <inkml:trace contextRef="#ctx0" brushRef="#br0">9996 13965,'0'0,"-25"0,50 0,0 0,0 0,0 25,0-25,-1 0,1 0,0 0,0 0,0 0,-1 0,-24-25</inkml:trace>
  <inkml:trace contextRef="#ctx0" brushRef="#br0">10319 13742,'0'0,"0"25,0-1,0 1,0 0,0 0,0 0,0 24,0-24,0 25,0-26,0 26,0-25,0 0,0 24,0-24,0 0,25 0,-1-50</inkml:trace>
  <inkml:trace contextRef="#ctx0" brushRef="#br0">10765 13667,'-25'0,"25"25,-24 0,-1 25,0-26,0 26,0-25,1 24,-1-24,0 0,0 0,25 0,-25-1,25 1,-24-25,48 0,1-25,0 25,0 0,24 0,-24 0,25 0,-25 0,24 0,1 0,-25-24,-1 24,1 0,0 0,0 0,0 0,-50 0,0 0,0 0,-24-50,24 25</inkml:trace>
  <inkml:trace contextRef="#ctx0" brushRef="#br0">10815 13742,'-25'-25,"25"50,0 0,0-1,0 26,0 0,0-1,0 1,-25 24,25-24,0-1,0 1,0 0,0-26,0 1,0 0,0 0,0 0,0-50,0 0,0-25,0 26,0-26,0 25</inkml:trace>
  <inkml:trace contextRef="#ctx0" brushRef="#br0">11609 13816,'-25'0,"25"25,0 0,0 0,-25-1,25 1,0 25,0-25,0 24,0-24,0 0,0 0,0-1,0 1,0 0,0 0,0 0,0-1,0 1,0 0,25-50,-75-49,75 49,-25 0</inkml:trace>
  <inkml:trace contextRef="#ctx0" brushRef="#br0">11832 13965,'-25'0,"25"25,0 0,0-1,0 1,0 0,0 0,0 0,25-1,-25 1,25 0,-25 0,24-25,1 25,0-25,0 0,0-25,-25 0,24 25,-24-25,0 0,25 1,-25-1,0-25,25 25,-25 1,0-1,-25-25,25 25,0 1,0-1,-25 0,25 0,-24 0,-1 25,0-24,25 48,-25-24,0 25,1 0,24 25,-25-26,25 1,0 0,0 0</inkml:trace>
  <inkml:trace contextRef="#ctx0" brushRef="#br0">12576 13915,'0'0,"-25"25,50-25,0 0,0 0,-1 0,1 0,0 0,25 0,-26 0,1 0,0 0,0 0,0 0,-1 0</inkml:trace>
  <inkml:trace contextRef="#ctx0" brushRef="#br0">12923 13692,'0'25,"0"0,0 0,0-1,0 1,0 0,0 0,0 24,0-24,0 25,0-1,0-24,-25 25,25-25,0 24,25-24,-25 0</inkml:trace>
  <inkml:trace contextRef="#ctx0" brushRef="#br0">13370 13841,'-25'-25,"25"0,-25 1,25-1,-25 25,1-25,-1 25,0 0,0 0,0 0,0 0,25 25,-24-25,24 25,0-1,0 1,24 0,-24 0,25 0,0-1,0 1,-25 0,25 0,0 0,-1-1,1 1,-25 0,0 0,0 0,0-1,0 1,0 0,-25 0,1 0,-1-25,0 24,0-24,25-24,-25 24,0-25,1 25,24-25,0 0,0 0,0 1,0-26,24 25,-24 0,25 1,0-26,0 25,0 0,0 25,-1-24,1-1,0 0,0 25,0-25</inkml:trace>
  <inkml:trace contextRef="#ctx0" brushRef="#br0">13742 11782,'0'25,"25"0,-25 0,24-1,-24 1,25 0,-25 25,25-26,0 1,-25 0,25 25,-1-26,-24 1,25 25,0-25,-25 24,25-24,-25 25,0-25,25 24,-25-24,24 0,-24 24,0-24,0 0,25 0,-25 24,0-24,0 25,0-25,0 24,0-24,0 25,0-1,0-24,0 25,0-1,0-24,0 25,0-1,0 1,0 0,0-26,0 26,-25 0,25-1,0 1,-24-1,24 1,0 0,-25-1,25 1,0-25,-25 49,25-24,-25-1,25 1,-25-1,1 1,-1 0,0-1,0 1,0-1,1-24,-1 25,0-25</inkml:trace>
  <inkml:trace contextRef="#ctx0" brushRef="#br0">14412 13097,'0'-25,"24"25,1-25,0 0,0 25,0-24,-1-1,1 25,-25-25,25 25,0-25,0 25,-1 0,1 0,0 0,0 0,0 25,-1-25,-24 25,25-25,0 0,-25 25,25-25,0 0,-1 24,1-24,0 0,0 0,0 0,-1 0,1 0,-25-24,25 24,0 0,0-25,-25 0,24 25,-24-25,0 0</inkml:trace>
  <inkml:trace contextRef="#ctx0" brushRef="#br0">15949 12030,'-24'-25,"-1"50,25 0,-25 0,0 0,25 24,-25-24,25 0,-24 25,24-1,-25-24,25 25,-25-1,25-24,-25 25,25-1,0 1,-25-1,25 1,0 0,0-1,-24 1,24-1,0 26,-25-26,25 26,0-26,0 1,0 0,0 24,0-24,0-1,0 1,0 0,25 24,-25-24,0-1,24 1,-24-1,25 1,0 0,-25-26,25 26,-25-25,25 24,-1-24,-24 0,25-25,-25 25,0 0</inkml:trace>
  <inkml:trace contextRef="#ctx0" brushRef="#br0">16346 11857,'0'-25,"-25"25,25 25,0-1,0 1,0 0,0 0,0 0,0-1,-24 1,24 0,0 25,0-26,0 1,0 0,0 0,0 25,0-26,0 1,0 25,-25-25,25-1,0 1,0-50</inkml:trace>
  <inkml:trace contextRef="#ctx0" brushRef="#br0">17512 11881,'-25'0,"25"25,-25-25,1 25,-1 25,0-26,0 26,-24-25,24 24,0-24,0 25,0-25,1 0,-1-1,0 1,0 0,50-25,0 0,0-25,-1 25,1 0,25-25,-25 25,24-24,-24 24,25 0,-26-25,26 25,-25 0,0 0,0 0,-1 0,1 0,-50 0,1-25</inkml:trace>
  <inkml:trace contextRef="#ctx0" brushRef="#br0">17512 11881,'-25'0,"25"25,0 0,0 0,0 0,0 24,0 1,0-1,0 1,0 0,0-1,0 1,-25 0,25-26,0 1,0 0,0 0,25-25,-25-25,0 0</inkml:trace>
  <inkml:trace contextRef="#ctx0" brushRef="#br0">18579 12154,'0'0,"0"-25,25 25,-1 0,1 0,0 0,0 0,24 0,-24 0,0 0,0 0,0 0,-1 0,1 0,0 0</inkml:trace>
  <inkml:trace contextRef="#ctx0" brushRef="#br0">19000 11906,'25'25,"0"-25,-25 25,25-25,-25 25,25-25,-1 24,-24 1,25 0,-25 0,0 0,-25-25,25 24,-24 1,-1 0,0 0,0 0,0-25,25-25,25 25,0-25,0 25,0 0,-1 0,1 0,0 0,-25 25,25-25,0 25,-25 0,0-1,0 1,0 0,-25 0,25 0,-25-1,0 1,0 0,1 0,-1-25,25-25,0 0</inkml:trace>
  <inkml:trace contextRef="#ctx0" brushRef="#br0">20166 11906,'0'25,"0"0,0 0,0-1,-25 1,25 0,-24 0,24 0,0-1,24-24,1 25,0-25,0 0,0 0,-1 25,1-25,0 0,0 25,0 0,-25 0,0-1,0 1,-25-25,25 25,0 0,-25 0,0-25,25 24,-25-24,1 25,-1-25,0 0,0 0,0 0,1 0,-1-25,0 1,25-1</inkml:trace>
  <inkml:trace contextRef="#ctx0" brushRef="#br0">20241 11981,'24'0,"1"0,0 0,0 0,0 0,-1 0,1 0,0 0,-25-25,25 25,0 25</inkml:trace>
  <inkml:trace contextRef="#ctx0" brushRef="#br0">21233 11857,'0'-25,"0"50,25-25,-25 24,24 1,-24 0,25 0,-25 0,25-1,-25 1,25 0,0 0,-25 0,24-1,-24 1,0 0,25 0,-25 0,25 0,-25 24,0-24,25 0,-25 0,0-1,25 1,-25 0,0 0,0 0,0-1,24 1,-24 0,0 0,0 0,25-1,-25 1,0 0,0 0,0 0,0-1,0 1,25 0,-25 0,0 0,0-1,0 1,0 0,0 0,0 0,0-1,0 1,0 0,0 0,0 0,0-1,0 1,0 0,0 0,0 0,-25 0,25-1,0 1,0 0,0 0,0 0,0-1,0 1,0 0,0 0,0 0,-25-25,25 24,0 1,0 0,0 0,0 0,-24-25,24 24,0 1,0 0,0 0,0 0,-25-25,25 24,0 1,0 0,-25 0,25 0,0-1,0 1,0 0,-25-25,25 25,0 0,-25-1,25 1,0 0,0 0,-24 0,24-1,-25 1,25 0,-25 0,25 0,-25-1,25 1,-25 0,25 0,-24 0,24 24,-25-24,0 0,0 0,25 0,-25-1,25 1,-24-25</inkml:trace>
  <inkml:trace contextRef="#ctx0" brushRef="#br0">16148 13841,'-25'0,"25"-25,-25 50,25 0,-25 0,25-1,-24 1,24 0,0 0,-25 0,25-1,0 26,0-25,0 0,0-1,25 1,-25 0,24 0,-24 0,25-1,0-24,0 25,0-25,-1-25,1 25,-25-24,25 24,0-25,0 0,-25 0,0 0,24-24,-24 24,0 0,0 0,0 1,0-1,0 0,-24 0,24 0,-25 1,0 24,25-25,-25 25,0-25,1 25,-1 25,0-25,0 25,25-1,-25 1</inkml:trace>
  <inkml:trace contextRef="#ctx0" brushRef="#br0">17338 13940,'-24'-25,"-1"25,25 25,-25 0,25 0,0 0,-25-1,25 1,0 0,0 25,0-26,0 1,25 0,-25 0,25 0,-25-1,25 1,-1 0,1-25,0 0,0 0,0-25,-1 25,26-25,-25 1,0-26,0 25,-25-24,24 24,-24-25,25 25,-25 1,0-1,-25 0,25 0,-24 0,24 1,-25 24,0-25,0 25,0 0,0 0,1 0,-1 0,0 25,0-1,25 1,-49 0,49 25</inkml:trace>
  <inkml:trace contextRef="#ctx0" brushRef="#br0">18951 13940,'-25'0,"0"0,0 0,25 25,-24 0,-1 0,25-1,-25 1,25 0,0 0,0 0,0-1,0 1,0 25,0-25,25-25,-25 24,25 1,-1-25,-24 25,25-25,0 0,0 0,0 0,-1-25,1 0,0 1,0-1,-25-25,0 25,25 1,-25-1,0 0,0 0,0 0,-25 1,25-1,-25 0,0 25,0-25,1 25,-1 25,0-25,0 25,0 0,25-1</inkml:trace>
  <inkml:trace contextRef="#ctx0" brushRef="#br0">20290 14015,'0'-25,"-25"25,25-25,-24 25,24 25,0 0,-25 24,25-24,0 0,0 24,0-24,0 0,0 0,0 0,25-25,-25 24,24 1,1-25,0 25,0-25,0 0,-1 0,-24-25,25 25,0-25,0 25,-25-24,25-1,-25 0,0 0,0 0,24 1,-24-1,0 0,0 0,-24 25,24-25,0 1,-25-1,0 0,0 25,0 0,1 0,-1 0,0 25,0-25,0 25,1-25,-1 24</inkml:trace>
  <inkml:trace contextRef="#ctx0" brushRef="#br0">16123 12923,'0'-25,"-25"25,25 25,-25 0,25 0,-24 0,24-1,0 1,0 0,0 0,0 0,0-1,0 1,0 0,24-25,-24 25,25 0,0-25,-25 25,25-25,0 0,-1 0,1 0,0-25,0 0,-25 0,25 0,-25-24,24 24,-24 0,0 0,0 0,25 1,-25-1,0 0,-25 25,25-25,0 0,-24 1,-1-1,0 25,0 0,0 0,1 0,-1 25,0-25,0 24,0 1,25 0,-24 0,24 0</inkml:trace>
  <inkml:trace contextRef="#ctx0" brushRef="#br0">17314 12849,'-25'0,"25"25,0-1,0 1,0 0,-25 0,25 24,0-24,-25 25,25-25,0 24,0-24,0 25,-25-25,25-1,0 1,0 0,0 0,0-50,0 0,0 0</inkml:trace>
  <inkml:trace contextRef="#ctx0" brushRef="#br0">18479 13097,'-24'0,"48"25,1-25,0 0,0 24,0-24,0 0,-1 0,1 0,-25-24,25 24,0 0,0 0,-1 0,-24 24</inkml:trace>
  <inkml:trace contextRef="#ctx0" brushRef="#br0">18976 13072,'24'0,"1"0,0 0,0 0,0 0,-1 0,26 0,-25 0,0 0,-1 0,1 0,0 0,-25 25,-25-25,0 25</inkml:trace>
  <inkml:trace contextRef="#ctx0" brushRef="#br0">18951 13271,'25'0,"-25"24,24-24,1-24,0 24,0 0,0 0,-1 0,1 0,0 0,-25 24,25-24,-25 25,-25-25,25 25,-25 0,25 0,-25-1,1 1,-1 0,25 25,-25-26,0 26,25-25,0 0,-25-1,25 1,0-50,0 1,0-1</inkml:trace>
  <inkml:trace contextRef="#ctx0" brushRef="#br0">19174 12626,'0'-25,"0"50,0-1,-25-24,25 25,0 0,0 0,0 0,0-1,0 1,25-25,-25 25,0 0,25-25,0 25,-1-25,-24 24,-24 1,-1-25,0 25,0 0,0-25,1 0,24 25,-25-25,0 0,25-25,-25 25,0-75,25 51,0-1</inkml:trace>
  <inkml:trace contextRef="#ctx0" brushRef="#br0">19174 12650,'0'0,"25"0,0 0,-1 0,1 0,0 0,0 0,0 0,-1 0,-24 25,25-25,-25 25</inkml:trace>
  <inkml:trace contextRef="#ctx0" brushRef="#br0">20216 13196,'25'-25,"-1"50,1-25,0 0,25 0,-26 0,26-25,-25 25,0 0,24 0,-24 0,0 0,0 0,-1 0,-48 0,-1 25,0-25,0 0,0 0</inkml:trace>
  <inkml:trace contextRef="#ctx0" brushRef="#br0">20290 13395,'25'0,"0"0,-25 24,25-24,-1 0,1 0,0 0,0 0,0 0,-1 0,1 0,-25 25,-25 0,25 25,-24-26,-1 1,0 0,25 25,-25-26,25 1,-25 0,25 0,0-50,0 0,25-24,-25 24</inkml:trace>
  <inkml:trace contextRef="#ctx0" brushRef="#br0">20414 12774,'-25'0,"50"0,0 25,0-50,0 25,-1 0,1-24,0 24,0-25,-25 0,25 25,-1-25,-24 0,0 1,25-1,-25 0,-25 25,25-25,-24 25,-1 0,0 0,0 25,0-25,1 25,-1 0,0-1,0 1,25 0,-25-25,25 25,-24-25,24 25,0-1,24-24,1 25,0-25,0 0,0 0,-25-25,24 25,1 0,0 0,0 0,-25-24,25 24,-50 24,25 1,-25 0,25 0,0 0,-25-25,25 24,-25 1,25 0,0 0,-24 0,24-1,-25 1,25 25,0-25,-25-1,25 1,-25 0,0 0</inkml:trace>
  <inkml:trace contextRef="#ctx0" brushRef="#br0">22200 12799,'0'-25,"25"50,-50 0,25 0,-25 0,1-1,24 1,-25 0,0 0,0 0,0-1,25 1,-24 0,24 0,-25-25,25 25,25-50</inkml:trace>
  <inkml:trace contextRef="#ctx0" brushRef="#br0">22299 12849,'25'25,"-50"-1,25 1,-24 0,24 0,-25 0,0-1,0 26,0-25,1 0,-1-1,0 1,0 0,0 0,1-50,48 0</inkml:trace>
  <inkml:trace contextRef="#ctx0" brushRef="#br0">22225 12998,'0'0,"25"0,-25 24,25 1,-25 0,0 0,0 0,0 24,0-24,-25 25,25-25,0 24,0-24,-25 0,25 0,0-1,25-24,-25-24,0-1</inkml:trace>
  <inkml:trace contextRef="#ctx0" brushRef="#br0">22448 12675,'25'0,"0"0,0 25,-1-25,1 0,-25 25,25-25,0 25,-50-25,25 24</inkml:trace>
  <inkml:trace contextRef="#ctx0" brushRef="#br0">22324 13047,'25'0,"0"0,0 0,24-25,-24 25,25-24,-26 24,26-25,-25 25,24 0,-24-25,0 25,0 0,0 0,-25 25,-25-25,25 25,-50-75,25 75,1-25</inkml:trace>
  <inkml:trace contextRef="#ctx0" brushRef="#br0">22597 13022,'0'0,"0"25,0 0,0 0,0 0,25 24,-25-24,0 25,0-1,-25-24,25 25,0-1,0-24,0 0,0 0,0 0,0-1,-25-24,0 0,1 0,-51-74,50 49</inkml:trace>
  <inkml:trace contextRef="#ctx0" brushRef="#br0">22944 12774,'25'-24,"0"48,0-24,0 25,-1 0,-24 0,0 0,-24-1,24 1,-25-25,25 25,-25-25,25 25,25-25,0 0,-1 0,1 0,0 25,-25-1,0 1,-25-25,25 25,-25 0,1 0,24-1,-25-24,0 25,0-25,0 25,1-25,-1 0,25-25,-25 25,25-25,0 1,0-26,0 25,0 0,0-24,0 24,25 0,-25 0,0 1,25 24,-25 24,0 1,0 0,0 25,0-1,0 1,0-1,-25 1,25 25,0-26,0 1,0-1,0 1,0-25,0 0,0-50,0 0,25-25</inkml:trace>
  <inkml:trace contextRef="#ctx0" brushRef="#br0">23192 12675,'25'25,"-25"0,-25 0,25-1,0 1,0 0,0 0,0 0,0-1,25-24,-25 25,25-25,0 0,0 0,-1 0,1-25,25 25,-25 0,-1-24,1 24,0 0,-50 0,25 24,-25-24,1 25,-1-25,0 0,0 25</inkml:trace>
  <inkml:trace contextRef="#ctx0" brushRef="#br0">23217 13022,'-25'100,"50"-200,-50 224,25-99,0 25,0-25,0 0,-24 24,24-24,0 0,0 24,0-24,0-50,24 1,-24-1</inkml:trace>
  <inkml:trace contextRef="#ctx0" brushRef="#br0">23341 12998,'0'24,"0"26,0-25,0 0,0 24,0 1,-25 0,25-1,0 1,0 24,0-24,0 24,0-24,0-1,0-24</inkml:trace>
  <inkml:trace contextRef="#ctx0" brushRef="#br0">23639 12898,'25'0,"-1"0,1 0,25 0,-25 0,-1 0,1 0,0 0,0 0,0 0,-50 0,0 0</inkml:trace>
  <inkml:trace contextRef="#ctx0" brushRef="#br0">23812 12750,'0'-25,"0"50,0-75,0 75,0 0,0 24,0-24,0 25,0 24,0-24,0 24,0 25,0-24,0-1,-24 1,24-1,0-24,0-26,0 1,0 0,0-50,0 0,0-24,0-1,0 1,0-1,0 0,0 1,0-1,-25 25,25 0,0 1,-25 24,0 24,0 1,1 0,24 0,-25 0,25 0,-25-1,25 1,0 0,0 0,0-50,25 0,0 0,-1 1,1-26,25 0,-25 25,24-24,-24-1,0 1,0 24,-25-50,25 26</inkml:trace>
  <inkml:trace contextRef="#ctx0" brushRef="#br0">23986 12700,'0'0,"25"25,-25 0,0-1,0 1,25 0,-25 0,0 0,25-1,-25-48,24-1,-24 0,25 0,-25 0,25 1</inkml:trace>
  <inkml:trace contextRef="#ctx0" brushRef="#br0">24185 12626,'0'-50,"0"75,0 0,-25-25,25 24,0 1,0 0,-25 0,25 0,-25-1,25 1,-25 25,1-25,-1-1,0 1,0-25,25-25,0 1,25 24,0 0,-25-25,25 25,-25 25,24-25,1 24,-50-24,25 25,0 0,-24 0,-1-25,25 25,-25-1,0-24,0 25,1-25,48 0,1 0,-25-25,25 25,0 0,0 0,-1-24,1 48,-50 1,25 0,-24 0,-1-25,0 25,0 24,0-24,1 0,-1 0,0-25,0 25,0-1,0 1,50-50,0 25,0-24,0-1,24 25,-24-25,25 0,-25 0,24 25,-24-25,25 25,-1-24,-24 24,0 0,0 24,-1 1,-24 0,-24 0,24 0,-25 0,0 24,0-24,0 0,1 24,-1-49,0 25,25 0,-25-25,0 0,25-25,0 0,0 1,0-26,0 25</inkml:trace>
  <inkml:trace contextRef="#ctx0" brushRef="#br0">24110 13022,'0'50,"0"-100,0 125,0-50,0 24,0-24,0 25,0-1,0 1,-25 24,25-24,0 0,-24-1,24 1,0-25,0-1,-25-24,25-24,0-1</inkml:trace>
  <inkml:trace contextRef="#ctx0" brushRef="#br0">24110 13246,'0'0,"-25"25,25-1,-24 1,24 0,-25 0,0 24,25-24,-25 25,0-25,25-1,-24 1</inkml:trace>
  <inkml:trace contextRef="#ctx0" brushRef="#br0">24457 12948,'25'25,"0"-25,0 0,0 0,-1-25,1 25,0 0,25 0,-26 25,1-25,0 0,-50 25,0-25,25 24</inkml:trace>
  <inkml:trace contextRef="#ctx0" brushRef="#br0">24383 13246,'0'0,"-25"0,50 0,0-25,0 25,-1 0,1 0,25-25,-1 25,-24 0,25-25,-25 25,-1 0,1 0,0 0,-50 0,0 0,1 0,-1 0</inkml:trace>
  <inkml:trace contextRef="#ctx0" brushRef="#br0">24507 13097,'0'0,"-25"-25,25 50,0 0,0-1,0 1,0 0,0 0,0 25,0-26,0 1,0 0,0 0,25-50,-25 0,0 0,25 1,-25-1,25-25,-25 25,24 0,-24-24,0 24,25 0,-25 0,25 50,-25 0,0 25,0-26,0 26,0 0,0-1,0 1,0 0,-25-1,25 1,0-25,0-1,0 1,0 0,25-50,-25-24,0 24,0-25,25 1</inkml:trace>
  <inkml:trace contextRef="#ctx0" brushRef="#br0">24854 12799,'0'-25,"0"1,0 48,0 1,-25 0,25 0,-24 0,24-1,24 1,1-25,0 0,-25 25,0 0,-25 0,25-1,-25 1,25 0,-24 0,24 0,0-1,0 1,24-25,1 0,0 25,0-25,-25 25,0 0,0 0,0 24,0-24,-25 25,25-26,0 26,0 0,0-26,-25 26,25-25,0 0,0-1,0 1,0 0,0 0,-25 0,1-1</inkml:trace>
  <inkml:trace contextRef="#ctx0" brushRef="#br0">1315 16470,'-25'0,"50"0,-25-24,24 24,-24-25,25 0,0 25,-25-25,25 0,0 0,-1 25,1-24,0 24,0-25,0 25,-1 0,-24 25,25-25,-25 24,25-24,-25 25,25-25,-25 25,25 0,0-25,-1 0,1 0,0 25,0-25,0 0,-25-25,24 25,1 0,0 0,-25-25,25 25,0 0,-1 0,1-25,0 0,-25 1,-25-51,25 50,0 1</inkml:trace>
  <inkml:trace contextRef="#ctx0" brushRef="#br0">21555 13246,'25'-25,"0"25,0-25,-1 0,1 0,-25 1,25 24,-25-25,25 0,-25 0,25 25,-25-25,25 1,-25-1,24 25,-24-25,25 0,-25 0,0 1,25-1,-25 0,0 0,25 25,-25-25,0 1,0-1,25 0,-25 0,0 0,24 1,-24-1,0 0,25 0,-25 0,0 1,0-1,0 0,0 0,0 0,0 1,-25 24,25-25,-24 0,24 0,-25 25,0 0,25-25,-25 25,0 0,1 0,-1 0,25-24,-25 24,0 0,25 24,-25-24</inkml:trace>
  <inkml:trace contextRef="#ctx0" brushRef="#br0">21903 12080,'-25'0,"0"0,0 25,0-25,25 24,-24-24,-1 25,0 0,0-25,0 25,0 0,1-25,-1 25,0-1,0-24,0 0,1 25,-1-25,0 0,25 25,25-25,-25 25,25 0,-1-25,1 24,0 1,0 0,0-25,-1 25,1 0</inkml:trace>
  <inkml:trace contextRef="#ctx0" brushRef="#br0">17115 12650,'-25'0,"1"-24,-1-1,0 0,0 0,25 0,-25 25,25-24,-24-1,24 0,0 0,-25 0,25 1,0-1,0-25,0 25,0 1,0-26,-25 25,25 0,0 0,0 1,0-26,0 25,0 0,0 1,25-1,-25 0,0 0,0 0,25 1,-25-1,24 0,-24 0,25 25,0-25,-25 1,25-1,0 25,-1-25,1 25,0-25,0 25,-25-25,25 25,-1 0,1 0,0 0,0 0,0 0,-1 25,1-25,0 0,-25 25,25-25,0 0,-1 25,1-25,-25 25,25-25,0 24,0 1,0 0,-1 0,1 0,-25-1,25-24,-25 25,25-25,-25 25,0 0,25-25,-25 25,0-1,24 1,-24 0,0 0,0 0,25-1,-25 1,0 0,0 0,0 0,25-25,-25 25,0-1,0 1,0 0,0 0,-25 0,0-1,25 1,-24 0,-1 0,0 0,0-1,0 1,1 0,-26 0,25 0,-25-1,1-24,24 25,-25 0</inkml:trace>
  <inkml:trace contextRef="#ctx0" brushRef="#br0">2704 15180,'0'-24,"-25"48,25 1,0 0,0 0,-25-25,25 25,0-1,-25 1,25 0,-25 25,25-25,-24 24,24-24,-25 25,25-26,-25 26,25-25,0 24,0-24,-25 0,25 25,0-26,0 1,0 25,0-25,0 24,-25-24,25 25,0-26,0 26,0 0,0-26,0 26,0-25,0 24,0 1,0-25,0 0,0 24,0-24,0 25,0-25,0-1,25 1,-25 25,0-25,0-1,0 1,25 25,-25-25,0-1,0 26,0-25,25 0,-25-1,0 1,0 0,0 0,25 0,-25-1,0 1,0 0,0 0,0 0,24-1,-24 1,0 0,0 0,0 0,0-1,25 1,-25 0,0 0,0 0,25-1,-25 1,0 0,0 0,25 0,-25 0,0-1,25-24,-25 25,0 0,25 0,-50-100,0 51</inkml:trace>
  <inkml:trace contextRef="#ctx0" brushRef="#br0">3125 16346,'0'0,"0"-25,0 50,0 0,0 0,0 0,0 0,0-1,-24 1,24 0,0 0,0 24,0-24,0 0,0 0,0-50,0 0,-25 0,25 1</inkml:trace>
  <inkml:trace contextRef="#ctx0" brushRef="#br0">3150 16371,'0'-25,"-25"25,25 25,0 0,0 0,0 0,-24-1,24 26,0-25,0 24,0-24,0 0,24 0,-24 0,0-1,25 1,0 0,0-25,0 0,-1 0,1 0,0 0,0-25,0 0,-1 1,-24-1,25 0,-25 0,0 0,0-24,0 24,0 0,0-24,0 24,0 0,-25 0,25 0,-24 0,-1 1,0-1,0 25,0 0,1 25,-1-25,0 24,0 1,0 0,25 25,-24-25,24-1,0 26,0 0</inkml:trace>
  <inkml:trace contextRef="#ctx0" brushRef="#br0">4390 16371,'-24'0,"24"25,0 0,0 0,0-1,0 1,0 25,0-25,0-1,-25 26,25-25,0 0,0 24,0-24,0 0,0 0,0-50,0 0,0 0,0-24,0 24</inkml:trace>
  <inkml:trace contextRef="#ctx0" brushRef="#br0">5035 16570,'25'-25,"0"25,0 0,0 0,-1 0,26 0,-25 0,0-25,-1 25,1 0,0 0,0 25</inkml:trace>
  <inkml:trace contextRef="#ctx0" brushRef="#br0">5581 16470,'25'0,"0"0,-1 0,1 0,0 0,0 0,0 0,-1 0,1-24,25 24,-25 0,0 0,-50 0</inkml:trace>
  <inkml:trace contextRef="#ctx0" brushRef="#br0">5581 16669,'25'0,"0"0,-1 0,1 0,0 0,0-25,0 25,-1 0,1 0,0 0,-25 25,0 0,-25-1,25 1,-25 25,25-25,-24-1,24 1,-25 25,25-25,0-1,0 1,-25 0,25-50,0 0,0 1,-25-26</inkml:trace>
  <inkml:trace contextRef="#ctx0" brushRef="#br0">5680 15850,'0'25,"0"0,0 0,0-1,25 1,-25 0,0 0,0 0,25-1,-25 1,25 0,-25 0,24 0,-24-1,0 1,-24-25,-1 25,0-25,0 25,0-25,1 0,-1 0,0-25,25 0</inkml:trace>
  <inkml:trace contextRef="#ctx0" brushRef="#br0">5680 15949,'25'0,"0"0,0 0,-1 0,1 0,0 0,0 0,0 0,0 0</inkml:trace>
  <inkml:trace contextRef="#ctx0" brushRef="#br0">6970 16371,'25'0,"0"0,0 0,-1 0,1 0,0 25,0-50,0 25,-1 0,1 0,0 0,0 0,0 0,-50 0</inkml:trace>
  <inkml:trace contextRef="#ctx0" brushRef="#br0">6970 16594,'25'0,"0"0,0 0,-1-24,1 24,0 0,0 0,0-25,-1 25,1 25,-25-1,0 1,-25 0,25 25,-24-26,24 26,-25-25,25 24,-25-24,25 0,0 0,-25 0,25-1,0 1,0-50,0 1,0-26,-25 25,25-24,0-26</inkml:trace>
  <inkml:trace contextRef="#ctx0" brushRef="#br0">7045 15925,'24'0,"1"24,0-24,0 0,0-24,-1 24,1-25,0 0,0 0,-25 0,0 1,0-1,0 0,0 0,0 0,-25 1,0-1,0 25,1 0,-1 0,0 0,25 25,-25-25,0 24,1 1,-1 0,25 0,-25-25,25 25,0-1,-25-24,50 25,0 0,0-25,-1 25,1-25,0 0,0 0,0 0,-1 0,1 0,0-25,0 25,-25-25,-25 50,25 0,-25 0,0-1,25 1,0 0,-24 0,24 0,0-1,0 1,-25 0,25 0,0 0,-25-1,25 1,-25 0,25 0,-25 0</inkml:trace>
  <inkml:trace contextRef="#ctx0" brushRef="#br0">3299 15106,'0'0,"0"-25,0 50,0 0,-25 24,25 1,0-25,-25 24,25 1,-24 0,24-1,-25-24,25 0,0 0,0 0,-25-25,25 24,25-48,-25-1,0-25,0 25,0 1</inkml:trace>
  <inkml:trace contextRef="#ctx0" brushRef="#br0">4390 15205,'-24'0,"24"25,-25 0,0 0,25-1,-25 1,25 0,0 0,-25 0,25 0,0-1,0 1,0 0,0 0,25-25,-25 25,25-1,0 1,0 0,-1-25,1 0,0 0,0-25,0 25,-25-25,24 25,-24-24,25-1,-25 0,25 0,-25 0,0 1,25-1,-25 0,0 0,0 0,-25 0,25 1,0-1,0 0,-25 0,25 0,-25 1,1 24,-1 0,0 0,0 0,0 24,1 1,24 0,-25 0,25 0,0-1,-25-24</inkml:trace>
  <inkml:trace contextRef="#ctx0" brushRef="#br0">5283 15329,'-24'-25,"48"25,1 0,-25 25,25-25,0 0,0 0,-1-25,1 25,0 0,0 0,0 0,-1 25</inkml:trace>
  <inkml:trace contextRef="#ctx0" brushRef="#br0">5606 15180,'25'25,"-1"-25,1 0,0 25,0-25,0 0,-1-25,1 25,0 0,0 0,0 0,-50 25</inkml:trace>
  <inkml:trace contextRef="#ctx0" brushRef="#br0">5606 15429,'25'0,"-1"0,1 0,0 0,0 0,0 24,-1-24,1 0,0 0,-25 25,-25 0,25 0,-25 0,25-1,-24 1,24 0,-25 0,0 0,25-1,0 1,-25 0,25 0,0 0,-25-1</inkml:trace>
  <inkml:trace contextRef="#ctx0" brushRef="#br0">5829 14536,'0'-25,"-25"50,25-1,0 1,0 25,0-25,0-1,0 1,-25 0,25 0,0 24,-24-24,24 25,0-25,-25-1,25 1,0 0,0 0</inkml:trace>
  <inkml:trace contextRef="#ctx0" brushRef="#br0">6747 15106,'0'0,"-25"0,50 0,0 0,-1 0,1 0,0 0,0 0,0 0,0 0,-1 0,1 0,0-25,-50 50,0-25,25 25,-24-25</inkml:trace>
  <inkml:trace contextRef="#ctx0" brushRef="#br0">7169 14982,'24'0,"1"25,0-25,0 0,0 25,-1-25,1 0,0 0,0 0,0-25,-1 25,1 0,0 0,0 0,0 25,-50-25,0 0,0 24</inkml:trace>
  <inkml:trace contextRef="#ctx0" brushRef="#br0">7169 15180,'24'0,"1"0,0 0,0 0,0 0,-1 0,1 0,0 0,0 0,0 0,-1 0,-24 25,0 0,-24 0,24 0,-25 24,0-24,25 0,-25 0,25 0,-25 24,25-24,-24 0,24 0,0-1,-25-24,0 0</inkml:trace>
  <inkml:trace contextRef="#ctx0" brushRef="#br0">7392 14511,'0'-25,"0"50,-25 0,25-1,0 1,0 25,0-25,0-1,0 1,-25 25,25-25,0-1,0 26,0-25,0 0,-25 24,25-24,0 0,0 0</inkml:trace>
  <inkml:trace contextRef="#ctx0" brushRef="#br0">7863 15081,'0'-25,"0"50,0 0,25-25,-25 25,0 0,25-1,-25 1,24 0,-24 0,0 0,25-1,-25 1,25 0,-25 0,0 0,25 0,-25 24,25-24,-25 25,0-26,25 1,-25 0,0 0,24 24,-24 1,0-25,0 24,0-24,0 0,25 0,-25 24,0-24,0 0,0 25,0-26,0 1,0 0,0 0,0 24,0-24,0 0,-25 25,25-26,0 1,0 0,0 0,0 25,0-26,0 1,0 0,0 0,0 0,0-1,0 1,-24 0,24 25,0-26,-25 1,25 25,0-25,0 24,-25-24,25 25,-25-26,25 26,0-25,-25 24,0 1,25-25,-24 24,24 1,-25 0,0-26,25 26,-25 0,0-1,1-24,-1 25,0-25,0-1</inkml:trace>
  <inkml:trace contextRef="#ctx0" brushRef="#br0">3225 17487,'-25'0,"0"0,0 25,25 0,0 0,0 0,0-1,0 1,0 0,25 0,-25 0,25 24,0-24,-25 0,24-25,1 25,0-25,0 24,0-24,-25-24,24 24,1-25,0 0,0 0,-25 0,25 1,-25-1,0-25,0 25,0 1,0-26,-25 25,25 0,-25 0,25 1,-25 24,0-25,1 0,-1 25,0 25,0 0,25-1,0 1,0 0,0 25</inkml:trace>
  <inkml:trace contextRef="#ctx0" brushRef="#br0">4316 17562,'-25'0,"0"0,25 25,0-1,0 1,0 0,0 0,0 24,0-24,25 0,-25 0,25 0,0-1,0 1,-1-25,1 0,0 0,0-25,0 1,-25-1,0 0,24-25,-24 26,0-1,0 0,-24 0,24 0,0 1,-25 24,25-25,-25 0,25 0,0 0,-25 25,0 25</inkml:trace>
  <inkml:trace contextRef="#ctx0" brushRef="#br0">5631 17512,'-25'-25,"0"50,25 0,-25 0,25 0,0-1,0 26,0-25,0 0,0-1,25 1,0 0,-25 0,25 0,-1-1,1-24,0 0,0 0,0 0,-1 0,1-24,0-1,-25 0,25 0,-25 0,0 1,0-1,0 0,0 0,-25 0,25 1,0-1,-25 0,25 0,-25 0,1 0</inkml:trace>
  <inkml:trace contextRef="#ctx0" brushRef="#br0">7045 17438,'0'-25,"-25"25,0 49,25-24,0 0,0 0,0 0,0 0,0-1,0 26,0-25,25 0,-25-1,25 1,-1-25,-24 25,25-25,0 25,0-25,0 0,-1 0,-24-25,25 25,0-25,-25 0,25 1,-25-26,25 25,-25-24,0 24,0 0,0-25,0 25,0 1,-25-1,25 0,-25 0,0 25,0-25,1 50,-1 0,0-25,0-25,0 50,1 0</inkml:trace>
  <inkml:trace contextRef="#ctx0" brushRef="#br0">2059 18083,'25'24,"-25"1,0 25,-25-50,25 25,-25-1,0 1,25 0,-25 0,25 0,-24-1,24 1,-25-25,0-74,25 49,0 0</inkml:trace>
  <inkml:trace contextRef="#ctx0" brushRef="#br0">2257 18058,'25'0,"0"25,0-25,-1 24,1-24,0 0,0 25,0-25</inkml:trace>
  <inkml:trace contextRef="#ctx0" brushRef="#br0">2828 17934,'25'0,"-25"25,24-25,-24 24,0 26,25-25,-25 0,0-1,0 26,0-25,25 0,-25-1,0 1,0-50</inkml:trace>
  <inkml:trace contextRef="#ctx0" brushRef="#br0">2877 18008,'0'0,"25"0,0 0,0 0,0 0,-1-25,1 25,0 0,0 0,0 0,-1 0,1 25,-25 0,0 0,0 0,0-1,0 1,-25 50,1-51,24 1,-25-25,0-25</inkml:trace>
  <inkml:trace contextRef="#ctx0" brushRef="#br0">2927 18107,'0'0,"25"0,0 0,-1 0,1 0,0 0,0 0,-50 25,0 0</inkml:trace>
  <inkml:trace contextRef="#ctx0" brushRef="#br0">2084 18083,'0'24,"0"1,-25 25,0-25,25-1,-25 1,25 0,-25 0,1 0,24-1,-25-24,25 25,-25 0,0-25,0-74,25 49</inkml:trace>
  <inkml:trace contextRef="#ctx0" brushRef="#br0">2282 18058,'25'0,"-25"25,25-25,-1 0,1 0,0 24,0-24,0 0,-1 0</inkml:trace>
  <inkml:trace contextRef="#ctx0" brushRef="#br0">2927 18008,'25'25,"-25"0,0 0,0-1,0 1,0 0,0 0,0 0,0-1,0 1,0 0,0-50,0 0,0 1,0-1</inkml:trace>
  <inkml:trace contextRef="#ctx0" brushRef="#br0">2927 18033,'0'-50,"0"100,25-100,0 50,-1 0,1 0,0 0,0 0,0 0,-1 0,1 25,-25 0,0 0,0 0,0-1,-25-24,25 25,0 0,0 0,0 0,-24-1,24 1,-75-99</inkml:trace>
  <inkml:trace contextRef="#ctx0" brushRef="#br0">2977 18107,'0'0,"24"0,1 0,0 0,-50-49</inkml:trace>
  <inkml:trace contextRef="#ctx0" brushRef="#br0">2232 18107,'25'-24,"-25"48,25-24,0 0,0 0,-1 0,1 0,0 0,-25 25,50-25,-26 0,-48-25</inkml:trace>
  <inkml:trace contextRef="#ctx0" brushRef="#br0">5804 18306,'0'25,"0"-1,-25-24,25 25,-24 0,24 0,-25 0,0-1,0 1,0-25,25-25,0 1</inkml:trace>
  <inkml:trace contextRef="#ctx0" brushRef="#br0">5978 18331,'-25'0,"25"24,-25-24,25 25,-24 0,24 0,-25-25,0 49,0 1,-25-25,26 25,24-26,0-48</inkml:trace>
  <inkml:trace contextRef="#ctx0" brushRef="#br0">5904 18455,'24'49,"-24"1,0-25,0 0,0 24,0-24,0 25,0-75</inkml:trace>
  <inkml:trace contextRef="#ctx0" brushRef="#br0">6052 18256,'25'0,"0"25,0-25,0-25,-1 25,1 0,0-25,-50-49,0 99</inkml:trace>
  <inkml:trace contextRef="#ctx0" brushRef="#br0">6028 18504,'0'-25,"24"1,1-1,0 25,0-25,0 25,-1-25,1 25,0 0,0-25,0 25,-1 0,1 0,-25 25</inkml:trace>
  <inkml:trace contextRef="#ctx0" brushRef="#br0">6251 18430,'-25'25,"50"-50,-50 74,25-24,0 25,0 0,25-26,-25 1,0 0,0 25,0-26,0 1,25 0,-25 0,0 24,0-24,-25 0,-25-25,25-25,-24 0,24 1,0-1,-49-124,49 99,0-24</inkml:trace>
  <inkml:trace contextRef="#ctx0" brushRef="#br0">6474 18107,'25'25,"-25"0,0 0,25 0,-25 24,0-24,24 0,-24 0,0-1,0 1,25 0,-25-50,0 0,0 1,0-1,0 0,0 0,0-24,0 24,0 0,0 0,0 0,25 1,0 24,0 0,-1 0,1 0,0 24,0-24,-25 25,0 0,0 0,-25-25,25 25,-25-1,0 1,1 0,-1-25,0 0,25-25,25 25,0-25,-1 25,1 0,0 25,-50 0,0-25,25 25,-24 0,-1-25,0 24,25 1,-25-25,0 25,1-25,-1 25,0-25,0 25,-24-25,24 0,50 0,-1 0,1-25,0 25,25-25,-26 25,26-25,-25 25,24-25,-24 25,25 0,-25-24,-1 24,1 0,0 0,0 0,-25-25,-25 25,0 0,0 0</inkml:trace>
  <inkml:trace contextRef="#ctx0" brushRef="#br0">6548 18405,'-24'25,"24"0,0-1,-25 26,25-25,0 0,0 24,0-24,25 25,-1-75,-24-25,25 26,-25-26,0 25,0 0,25-24,-25 24,25 0,-25 50,0 24,0-24,0 0,0 0,0 25,0-26,0 26,0-25,0 24,0-24,0 0,0 25,-25-26,0-73,25 24,0-25,0 26,0-26,25 25,0-24,0-1,24 25,1-25,-25 50,24 0,-24 25,-25 0,0 0,0 25,-25-1,0-24,1 0,-1 0,0-25,0-25,0 0,25 0,0-24,50 49,-25 24,0 1,24 0,1 0,-25 0,0-1,-1-48</inkml:trace>
  <inkml:trace contextRef="#ctx0" brushRef="#br0">7293 17959,'0'0,"0"24,0 1,0 0,0 0,0 0,0 24,0-24,-25 0,25 0,0-1,0-48,0-1,25 0,-25 0,24 25,1-25,0 1,-25-1,25 25,0-25,-1 25,1 0,-25 25,-25-25,25 25,-24-1,-1-24,25 25</inkml:trace>
  <inkml:trace contextRef="#ctx0" brushRef="#br0">7317 18182,'75'25,"-150"-50,150 74,-50-49,-25 25,24-25,1 0,-25-25,25 1,-25-1</inkml:trace>
  <inkml:trace contextRef="#ctx0" brushRef="#br0">7590 17859,'0'25,"0"0,-25 0,25 0,0 24,0-24,-24 0,24 0,0-1,24-48,1-1,0 25,0 0,-25-25,25 25,-25-25,24 25</inkml:trace>
  <inkml:trace contextRef="#ctx0" brushRef="#br0">7615 18132,'0'0,"25"0,0 0,-25 25,24-25,-24-25,25 25,-25-25</inkml:trace>
  <inkml:trace contextRef="#ctx0" brushRef="#br0">7565 18281,'25'0,"0"0,0 0,0 0,-25-25</inkml:trace>
  <inkml:trace contextRef="#ctx0" brushRef="#br0">7392 18479,'-25'25,"25"0,0 0,0 25,25-26,-25 1,0 25,25-25,-1-50,-24 0,25-25,0 26,0-26,0 0,-1 25,-24 1,25-1,0 0,0 0,0 25,-1-25,-24 1,25 24,0-25,0 25,-25-25,25 25,-1 0,1 25,-25 0,25-25,-25 24,0 1,-25 0,25 25,0-26,0 26,0-25,0 0,0 24,0-24,0 0,0 0,0 24,0-24,-25 0,1 0,-1-25,-25-25,1 0,24-24,0-1,0 25,25 0,-25-24,25-1,0 25,25 25,-25 25,25 25,-25-1,0-24,0-74,0-1,25 25,0 0,-1 50,-24 0,0 0,0 24,-24-24,24-50,0-49</inkml:trace>
  <inkml:trace contextRef="#ctx0" brushRef="#br0">8086 18231,'0'0,"0"-24,0 48,25-24,0 0,0 0,0 0,-1-24,1 24,0 0,0 0,0 0,-1 0,-24 24,-24-24,24 25,-25 0,-25-75,25 75,1-25</inkml:trace>
  <inkml:trace contextRef="#ctx0" brushRef="#br0">8037 18479,'25'-24,"-50"48,74-73,-24 49,0 0,0-25,24 25,-24 0,25-25,-25 25,-1 0,1-25,0 25,0 0,0 0,-50 0,0 0,0 0,0 0,1 0</inkml:trace>
  <inkml:trace contextRef="#ctx0" brushRef="#br0">8136 18306,'0'0,"-25"25,25-1,0 1,0 0,0 0,0 0,0 24,0-24,0 0,0 0,0 24,0-98,0 24,0 0,0-25,25 26,-25-1,0-25,25 25,-25 1,0-1,25 50,-25-1,0 1,0 25,0-25,0-1,0 1,0 25,0-25,0 0,0-1,0 26,24-75,-24 0,-24-74,48 74,-24-24</inkml:trace>
  <inkml:trace contextRef="#ctx0" brushRef="#br0">8434 18008,'24'-25,"1"50,-25 0,0 0,0 0,0-1,0 1,-25 0,25 0,0 0,0-1,0 1,25-25,0 0,0 25,-25 0,0 0,0-1,0 1,0 0,0 25,0-1,25-49,-1 0,26 0,-25 50,-25-25,0 24,0-24,-25 0,25 0,0 24,0-24,-25 0,25 0,0 24,-25-24,-24 0</inkml:trace>
  <inkml:trace contextRef="#ctx0" brushRef="#br0">7689 11981,'0'-25,"0"50,-24-1,24 1,-25 0,25 0,-25 0,0 24,0-24,25 0,-24 0,-1 0,25-50</inkml:trace>
  <inkml:trace contextRef="#ctx0" brushRef="#br0">7838 11956,'0'25,"0"-1,-25 1,1 0,24 0,-25 0,0-1,0 1,0 0,1 0,-1 0,0 0,25-1,-25-24,25 25,0-50</inkml:trace>
  <inkml:trace contextRef="#ctx0" brushRef="#br0">7739 12179,'0'0,"0"75,0-26,0-24,0 0,0 24,0-24,0 25,0-25,0 24,-25-24,25 0,0 0,0-50,25 0</inkml:trace>
  <inkml:trace contextRef="#ctx0" brushRef="#br0">7888 11906,'25'0,"-1"0,1 0,0 25,0-25,0 0,0 25,-1-25,1 0,-25 25</inkml:trace>
  <inkml:trace contextRef="#ctx0" brushRef="#br0">7789 12229,'24'0,"1"0,0 0,0-25,24 25,-24 0,25-25,0 25,-26 0,1-25,0 25,0 0</inkml:trace>
  <inkml:trace contextRef="#ctx0" brushRef="#br0">8012 12229,'0'49,"0"-98,0 123,0-49,25 0,-25 0,0-1,0 26,25-25,-25 24,0-24,0 25,0-25,0 24,0-24,0 0,0 0,0-1,0 1,-25 0,0 0,0-25,0 0,0 0,1 0,-1-25,-25 0,25 0</inkml:trace>
  <inkml:trace contextRef="#ctx0" brushRef="#br0">14585 12005,'0'25,"-25"0,25 0,-24 0,-1-1,0 1,25 0,-25-25,25 25,-25 0,25-50</inkml:trace>
  <inkml:trace contextRef="#ctx0" brushRef="#br0">14709 12080,'0'25,"-25"-25,25 24,-24 1,-1 25,25-25,-25 0,0-1,0 26,1-25,24 0,-25-1,0-24</inkml:trace>
  <inkml:trace contextRef="#ctx0" brushRef="#br0">14684 12254,'0'24,"0"1,0 0,0 25,0-26,-24 26,24-25,0 0,0 24,0-24,0 0</inkml:trace>
  <inkml:trace contextRef="#ctx0" brushRef="#br0">14883 11956,'0'0,"25"25,-1-25,1 24,0-24,0 0,0 25,-1-25,1 0,-25 25,25-25,-25 25,-25-25</inkml:trace>
  <inkml:trace contextRef="#ctx0" brushRef="#br0">14808 12254,'25'0,"0"0,25-25,-26 25,26 0,-25-25,24 25,-24 0,25 0,-25 0,-1-25,-24 50</inkml:trace>
  <inkml:trace contextRef="#ctx0" brushRef="#br0">15032 12303,'0'25,"0"0,0 0,0-1,24 1,-24 25,0-25,0-1,0 26,0-25,0 0,0 24,0-24,0 0,0 0,0-1,0 1,-24 0,-1-25,0-25,-25 25,26 0,-1 0,-25-25,-24 25</inkml:trace>
  <inkml:trace contextRef="#ctx0" brushRef="#br0">1513 15230,'-25'25,"0"-25,25 25,-24-1,24 26,-25-25,25 0,-25 0,25-1,0 1</inkml:trace>
  <inkml:trace contextRef="#ctx0" brushRef="#br0">1662 15255,'0'25,"0"-1,-25-24,25 25,-25 0,0 25,25-25,-24 24,-1-24,0 25,0-26,0 1,1 0,24 0,-25-25,0 0,50 0</inkml:trace>
  <inkml:trace contextRef="#ctx0" brushRef="#br0">1587 15577,'0'0,"0"25,0 0,0 0,0 0,0 24,0-24,0 0,0 0</inkml:trace>
  <inkml:trace contextRef="#ctx0" brushRef="#br0">1736 15180,'25'0,"0"0,-25 25,25-25,0 25,-1-25</inkml:trace>
  <inkml:trace contextRef="#ctx0" brushRef="#br0">1687 15478,'0'-25,"25"25,-1-24,26 24,-25-25,0 0,24 25,-24-25,25 25,-26-25,26 25,-25-25,0 25,-1 0</inkml:trace>
  <inkml:trace contextRef="#ctx0" brushRef="#br0">1935 15429,'0'24,"25"-24,-25 25,0 0,0 0,0 0,0-1,24 26,-24-25,0 24,0 1,0-25,0 24,25-24,-25 25,0-25,0-1,-25-24,25 25,0 0,-24-25,24 25,-25-25,0 25,0-25,0 0,1 0,-1 0,-25-25,25 25</inkml:trace>
  <inkml:trace contextRef="#ctx0" brushRef="#br0">8930 16570,'0'0,"24"-25,-24 0,25 25,0-25,0 25,-25-25,25 25,-25-24,25 24,-1-25,1 25,0 0,0-25,0 25,-1-25,1 25,0 0,0 0,0 0,-1 0,-24 25,25-25,0 0,0 0,0 0,-25 25,24-25,1 0,-25 25,25-25,-25 24,25 1,0-25,-1 25,1-25,0 0,0 0,0 0,-25 25,24-25,1 0,0 0,0 0,0 0,-1 0,1 0,0 0,0-25,0 25,-1-25,1 25,-25-25,25 25,-25-24,25 24,-25-25,25 25,-25-25,25 0,-50-25,25 26</inkml:trace>
  <inkml:trace contextRef="#ctx0" brushRef="#br0">9153 17016,'0'25,"0"0,0-1,0 1,0 0,0 0,0 0,0-1,-25-24,25 25,0 0,0-50,0 0</inkml:trace>
  <inkml:trace contextRef="#ctx0" brushRef="#br0">9103 16867,'-24'0,"-1"0,0 0,0 25,0 0,25 0,0-1,-25 1,25 0,-24 0,24 0,0 24,0-24,0 25,0-26,0 26,0-25,0 24,24-24,-24 25,25-25,0-1,0 1,0 0,0-25,-1 0,26 0,-25 0,0-25,-1 0,1 1,0-1,-25-25,25 25,-25-24,25-1,-25 25,0-24,0-1,0 25,0 1,0-1,-25 0,25 0,-25 0,0 1,0-1,1 25,-1 0,0 0,0 25,25-1,0 1</inkml:trace>
  <inkml:trace contextRef="#ctx0" brushRef="#br0">9674 16991,'-25'-25,"25"50,-25-25,25 25,0 0,-25 0,25-1,-24 1,24 0,-25 25,0-26,25 26,-25-25,0 0,25-1,-24 1,24 0,-25-50,25 0,0 1</inkml:trace>
  <inkml:trace contextRef="#ctx0" brushRef="#br0">9451 17041,'0'0,"0"25,24-25,-24 24,25 1,0 0,0-25,0 25,-1 0,26-1,-25 1,0 0,-1 0,1-25,0 25,0-1,0-24</inkml:trace>
  <inkml:trace contextRef="#ctx0" brushRef="#br0">9897 17016,'-25'0,"50"0,0 25,0-25,-1 0,1 0,0 0,0 0,0 0,0 0,-1-25,1 25,-50 0</inkml:trace>
  <inkml:trace contextRef="#ctx0" brushRef="#br0">9872 17190,'25'0,"0"0,0 0,-1 0,1 0,0 0,0 0,0 0,0 0,-1 0,-24 24,-24 1,24 0,0 0,-25 0,25-1,0 1,-25 0,25 0,-25 24,25-24,0 0,-25 0,25 0,0 0,0-1,-25-48,25-1,0 0,-24-25,24 1</inkml:trace>
  <inkml:trace contextRef="#ctx0" brushRef="#br0">9996 16669,'0'25,"0"-1,0 1,0 0,0 0,0 0,0 24,-25-24,25 0,0 24,0-24,0 0,0 0,0 0,0-1</inkml:trace>
  <inkml:trace contextRef="#ctx0" brushRef="#br0">10319 17066,'0'-25,"25"25,-1 0,1 0,0 0,0 0,0 0,-1 0,1 0,0 0,0 0,-50 0</inkml:trace>
  <inkml:trace contextRef="#ctx0" brushRef="#br0">10468 16818,'0'24,"-25"1,25 0,0 25,0-26,0 26,0-25,0 24,0 1,0-25,0 24,0-24,0 0,0 0,0 0</inkml:trace>
  <inkml:trace contextRef="#ctx0" brushRef="#br0">10790 16917,'0'-25,"25"25,0 0,-25 25,24-25,1 25,-25-1,0 1,0 0,-25 0,25 0,-24-25,24 24,-25-24,0 25,0-25,25-25,25 25,0 0,0 0,-1 0,1 25,-25 0,0 0,-25-25,25 25,0-1,-24 1,24 0,-25-25,25 25,-25-25,0 0</inkml:trace>
  <inkml:trace contextRef="#ctx0" brushRef="#br0">10765 16718,'0'0,"-25"0,1 25,-1 0,0 0,25 0,-25-1,0 1,25 0,-24 0,24 24,-25-24,25 0,0 25,0-26,0 26,0 0,0-26,0 1,25 25,-25-25,24-1,-24 1,25 0,0 0,0-25,0 25,24-25,-24 24,0-24,0 0,24-24,-24 24,0-25,0 25,-1-25,1 0,0 0,0 1,0-1,-25 0,24-25,-24 26,0-1,0-25,0 25,0 1,0-26,-24 25,24-24,-25-1,0 25,25-24,-25 24,0-25,1 25,-1 1,0 24,0-25,0 25,1 0,24 25,-25-25,25 24,-25-24,0 0,0 25</inkml:trace>
  <inkml:trace contextRef="#ctx0" brushRef="#br0">9103 17959,'-24'0,"48"-25,-24 50,25-25,0 0,-25 24,25-24,0 25,-1 0,-48 0,24 0,-25-25,25 24,-25 1,0 0,0 0,1-25,-1 25,0-1,0-24,50 25,0-25,0 0,-25-25,24 25,1 0,0-24,0 24,0-25,-1 0,1 0,0 0,-25 1,25-1,-25 0,0 0,0 0,0 1,-25-1,25 0,0 0,-25 25,25-25,-25 1,1-1,-1 25,0-25,0 25,0 25,1-25,-1 0,0 25,0-1,0 1,25 0,-25 0,1 0,24-1,0 1,-25 0,25 25,0-26,0 1,0 25,25-25,-25-1,24 26,1-25,0-25,0 25,0-1,0-24,24 0,-24 0,25 0,-26 0,26-24,0-1,-26 0,26-25</inkml:trace>
  <inkml:trace contextRef="#ctx0" brushRef="#br0">9674 17959,'0'0,"0"-25,-25 50,25-1,0 1,-25-25,25 25,0 0,-25 0,25-1,-24 1,24 25,-25-25,0-1,25 1,-25 0,0-25,25-25,0 0</inkml:trace>
  <inkml:trace contextRef="#ctx0" brushRef="#br0">9500 17983,'0'25,"25"-25,-25 25,25 0,0 0,-1-1,1 1,0 0,0 0,0-25,-1 0,1 0</inkml:trace>
  <inkml:trace contextRef="#ctx0" brushRef="#br0">9847 18008,'25'25,"0"-25,0 0,0 25,-1-25,26 0,-25 0,0 0,0 0,-1 0,-24-25</inkml:trace>
  <inkml:trace contextRef="#ctx0" brushRef="#br0">9872 18231,'0'0,"-25"0,50 25,0-25,0 0,0-25,-1 25,1 0,0 0,0-24,0 24,0 0,-25 24,0 1,-25 0,25 0,-25 0,25-1,-25 1,25 0,-25 25,25-26,0 1,-25 0,25 25,0-25,-24-1,24 26,0-100,-50-74,50 99,0-24</inkml:trace>
  <inkml:trace contextRef="#ctx0" brushRef="#br0">10021 17636,'0'25,"0"0,-25-25,25 25,0-1,0 1,0 0,0 0,0 0,25-1,-25 1,25-25,-25 25,25-25,-25 25,-25-25,0 25,0-25,25 24,-25-24,1 0,-1 0,25-24,-25-1,25 0,0 0</inkml:trace>
  <inkml:trace contextRef="#ctx0" brushRef="#br0">9996 17686,'25'0,"0"0,0 0,0 0,-1 0,1 0,0 0,0 0</inkml:trace>
  <inkml:trace contextRef="#ctx0" brushRef="#br0">10418 18083,'0'0,"25"0,0 0,24 0,-24 0,0 0,0-25,-1 25,1 0,0 0,0 0,0 0,-1 0,-48 0,24-25,-25 25,0 0,25-25,-25 25</inkml:trace>
  <inkml:trace contextRef="#ctx0" brushRef="#br0">10592 17785,'0'25,"0"0,0-1,0 1,0 25,0-1,0 26,0-26,0 1,0-25,0 24,0 1,24-25,-24 0</inkml:trace>
  <inkml:trace contextRef="#ctx0" brushRef="#br0">10914 17835,'25'0,"-25"24,25-24,-1 25,1 0,-25 0,0 0,0-1,-25-24,25 25,-24-25,24 25,-25-25,25 25,-25-25,25-25,25 25,0 0,-1 0,1 25,0-25,-25 25,25-1,-25 1,0 0,-25 0,25 0,-25-1,0 1,1 0,-1-25,0 0,-49-74,74 49,0 0</inkml:trace>
  <inkml:trace contextRef="#ctx0" brushRef="#br0">10964 17686,'-25'-25,"0"50,0 0,0-1,1 1,24 0,-25 0,25 0,0-1,-25 26,25-25,0 0,0 24,-25 1,25-25,0 24,0-24,0 25,25-26,-25 1,0 25,25-50,-25 25,25-1,-1 1,1 0,0-25,0 0,0 0,-1 0,1 0,25 0,-25-25,-1 0,1 25,0-24,0-1,-25 0,25-25,-25 26,0-1,25 0,-25 0,0 0,0 1,0-26,0 25,0-24,0 24,-25-25,25 25,-25 1,0-26,0 25,0 0,1 25,-1-24,0-1,0 25,0 0,1 25,-1-25,0 24</inkml:trace>
  <inkml:trace contextRef="#ctx0" brushRef="#br0">12328 15304,'0'-24,"0"48,-25 1,25 0,-25 0,25 25,-24-26,24 1,-25 0,25 25,-25-26,25 26,-25-25,25 24,-25 1,25-25,0 24,0-24,-25 25,25-25,0 24,0 1,-24-1,24 1,0 0,0-1,0 1,0-1,-25 1,25 0,0-1,0-24,0 25,0-1,0-24,0 25,0-1,0 1,0-25,0 24,0 1,0 0,0-1,0-24,0 25,0-1,0-24,0 25,0-1,0-24,0 25,25-26,-25 1,0 25,0-25,0-1,24 26,-24-25,0 25,0-26,0 1,25 25,-25-25,0-1,0 1,0 25,25-25,-25-1,0 1,0 0,25 0,-25 0,0-1,0 1,25 0,-25-50,0 0,0 1</inkml:trace>
  <inkml:trace contextRef="#ctx0" brushRef="#br0">12874 15180,'-25'-24,"25"48,0 1,0 25,0-25,0 24,0 1,0 0,0-26,0 26,0 0,-25-26,25 1,0 0,0 0,0 0,0-1,0-48,0-1</inkml:trace>
  <inkml:trace contextRef="#ctx0" brushRef="#br0">12725 16247,'-25'0,"25"25,-25 0,25-1,0 1,-25 0,25 0,0 25,0-26,-24 1,24 25,24-25,-24-1,0 1,0 0,25-25,-25 25,25-25,0 0,0 0,-1 0,-24-25,25 25,0-25,-25 0,25 1,-25-1,0 0,25-25,-25 26,0-1,0 0,-25 0,25-25,-25 26,25-1,-25 0,0 0,1 25,-1 0,25 25,-25 0,25 0,-25-1,25 1,0 25</inkml:trace>
  <inkml:trace contextRef="#ctx0" brushRef="#br0">12626 17363,'0'-25,"0"50,-25 0,25 0,0 0,0-1,0 1,0 0,0 0,0 0,0 24,0-24,0 0,0 0,0 0,0-1,25 1,-25 0,0 0,24 0,1-25,-25 24,25-24,0 0,0 0,-1-24,1-1,-25 0,25 0,0 0,0-24,-25-1,24 25,-24-24,0-1,0 0,0 1,0 24,-24-25,24 26,-25-26,0 25,0 25,25-25,-25 25,1-24,-1 48,0-24,0 0,0 25,1-25,24 25</inkml:trace>
  <inkml:trace contextRef="#ctx0" brushRef="#br0">13643 15280,'-25'0,"25"24,-25-24,25 25,-25 0,25 0,0 25,0-26,0 1,0 25,0-25,25-1,-25 1,25 0,-25 0,25 0,-25-1,24-24,1 25,0-25,0 0,0-25,-1 25,-24-24,25-26,0 25,-25 0,25 1,-25-1,0 0,0-25,0 26,-25-1,25-25,-25 25,25 0,-25 1,1-1,-1 0,0 25,0 0,0 0,1 0,-1 25,25 0,-25-1,25 1,-25 0,25 25</inkml:trace>
  <inkml:trace contextRef="#ctx0" brushRef="#br0">13692 16123,'-25'0,"25"25,0 0,0-1,0 1,0 25,0-25,0 24,0-24,0 25,0-25,0-1,0 1,-24 0,24 0</inkml:trace>
  <inkml:trace contextRef="#ctx0" brushRef="#br0">13618 17363,'-25'-25,"25"50,-25 0,25 0,0 0,0-1,-25 1,25 25,0-25,0 0,0 24,0-24,0 0,0 0,0 24,0-24,0 0,25 0,-25-1,25-24,0 25,0-50,-1 25,1-24,0 24,-25-25,25 0,0-25,-1 26,-24-1,25-25,-25 25,0-24,25 24,-50-25,25 25,0-24,0 24,-25 0,25-24,-24 24,-1 25,0-25,0 0,0 25,1 0,-1 25,0 0,0 0</inkml:trace>
  <inkml:trace contextRef="#ctx0" brushRef="#br0">14536 15304,'-25'0,"0"0,25 25,0 25,0-25,0 24,0-24,0 25,0-1,25-24,-25 25,25-25,-25 24,24-24,1 0,-25 0,25-25,0 24,0-24,-1 0,1 0,-25-24,25 24,0-25,-25-25,25 25,-25 1,24-26,-24 0,0 26,0-26,0 25,0-24,0 24,-24-25,24 25,-25 0,25 1,-25-1,25 0,-25 25,0 0,1 0,-1 25,0 24,0-24,25 25,-25-25,25 24,0 1</inkml:trace>
  <inkml:trace contextRef="#ctx0" brushRef="#br0">14536 16247,'-25'25,"25"0,0-1,0 1,0 0,0 25,0-25,0-1,0 1,0 25,0-25,0-1,25 1,-25 0,24-25,1 25,0-25,0 0,-25-25,25 25,-1-25,1 0,0-24,0 24,-25 0,0 0,0-24,0 24,0 0,0-25,0 26,0-1,-25 0,25 0,-25 0,25 1,-25 24,1 0,-1 0,0 24,0-24,0 25,1 25,-1-25,25-1,-25 1,25 0,-25 0</inkml:trace>
  <inkml:trace contextRef="#ctx0" brushRef="#br0">14511 17239,'0'25,"0"0,0 0,-25-1,25 1,0 0,0 0,0 0,0-1,-25 1,25 25,0-25,0 24,0-24,0 25,0-25,0-1,0 26,0-25,25-25,-25 25,25-25,-25 24,25-24,-1 0,1 0,0 0,0-24,0-1,-1 0,-24 0,25 0,0 1,-25-1,25-25,-25 25,0 1,0-1,0-25,0 25,0 0,0-24,-25 24,25-25,-25 26,25-1,-25 0,1 0,-1 25,0 0,0 0,0 25,1 0,-1 0,25-1,0 1,-50-25,50 25</inkml:trace>
  <inkml:trace contextRef="#ctx0" brushRef="#br0">15577 15255,'-24'0,"-1"0,0 0,25 25,-25-1,25 1,-25 0,25 0,0 0,0 0,0-1,0 1,0 0,0 0,0 0,0 24,25-24,-25 0,25 0,-25-1,25 1,0 0,-1 0,1-25,0 25,0-50,0 25,-1-25,1 0,0 0,-25 1,25-1,-25-25,25 25,-25 1,0-1,0-25,0 25,0 1,0-26,0 25,0-25,-25 26,25-1,-25 0,0 0,25 0,-25 25,1-24,-1 24,0 24,0-24,0 25,25 0,-24 0,24 0,-25-1,25 26,-25-25,25 0</inkml:trace>
  <inkml:trace contextRef="#ctx0" brushRef="#br0">15503 16148,'-25'0,"0"0,25 25,0-1,0 1,0 0,-24 0,24 24,0-24,0 0,24 0,-24 25,0-26,0 1,25 0,-25 0,25 0,-25-1,25-24,0 0,-1 0,1 0,0-24,0 24,0-25,-25 0,24 0,-24-24,25 24,-25 0,0-25,0 25,0 1,0-1,0 0,0-25,-25 26,25-1,-24 0,24 0,-25 25,25-25,-25 25,0 0,0 25,1 0,24 0,-25 0,25-1,-25 26</inkml:trace>
  <inkml:trace contextRef="#ctx0" brushRef="#br0">15503 17190,'0'24,"-25"-24,25 25,-25 0,25 0,0 24,-24-24,24 25,0-25,0 24,0-24,-25 25,25-1,25-24,-25 0,0 25,0-26,24 1,-24 0,25 0,-25 0,25-25,-25 24,25-24,0 0,-1 0,1 0,0-24,-25-1,25 0,0 0,-25 0,24-24,-24-1,25 1,-25-1,0 0,0 1,0-1,0 25,-25-24,25-1,-24 0,24 26,-25-1,0 0,0 0,0 25,25 25,-24 0,-1 0,0-1,25 1,-25 0,25 25,0-26,-25-24,25 25</inkml:trace>
  <inkml:trace contextRef="#ctx0" brushRef="#br0">16123 14982,'0'25,"25"-25,-25 25,0-1,25 26,-25-25,24 24,-24 1,25-25,-25 24,25 1,-25 0,25-25,-25 24,25 1,-25-1,24 1,-24 0,0-1,0 1,25-1,-25 1,0 0,0-26,25 26,-25 0,0-26,0 26,0 0,0-26,0 26,0 0,25-1,-25 1,0-25,0 24,0 1,0 0,0-26,0 26,0 0,0-1,0-24,-25 25,25-1,0 1,0-1,0-24,0 25,0-1,-25 1,25 0,0-1,0-24,0 25,-25-1,25 1,0-1,-24-24,-1 25,25 0,-25-1,0-24,25 25,-25-1,1-24,-1 25,25-26,-50 1,25 0,1 0,-26-25</inkml:trace>
  <inkml:trace contextRef="#ctx0" brushRef="#br0">12526 16793,'25'0,"0"25,0-25,0 0,-1 0,1 0</inkml:trace>
  <inkml:trace contextRef="#ctx0" brushRef="#br0">13022 16867,'-24'-49</inkml:trace>
  <inkml:trace contextRef="#ctx0" brushRef="#br0">13419 16892,'25'0,"0"0,0 0</inkml:trace>
  <inkml:trace contextRef="#ctx0" brushRef="#br0">13767 16892,'0'25,"-25"-75</inkml:trace>
  <inkml:trace contextRef="#ctx0" brushRef="#br0">14114 16867,'25'0,"-1"0,1 0,0 0,0 0,0-25,-1 25,1 25,0-25,0 0,0 0,0 0,-1 0,1 0,0-25,0 25,0 0,-1 0,1 0</inkml:trace>
  <inkml:trace contextRef="#ctx0" brushRef="#br0">14759 16842,'149'-24,"-298"48,322-48,-148 24,0 0,0 0,0 0,-1 0,1 0,-25 24,25-24,0 0,0 0</inkml:trace>
  <inkml:trace contextRef="#ctx0" brushRef="#br0">15999 16818,'0'0,"25"0,0 24,-1-24,1 0,0 0,-50 0</inkml:trace>
  <inkml:trace contextRef="#ctx0" brushRef="#br0">14163 15180,'-24'0,"48"25,-24 0,0 0,0 0,0-1,0 1,0 0,0 0,0 0,0 24,0-24,0 0,-49-50,49 75,0-25</inkml:trace>
  <inkml:trace contextRef="#ctx0" brushRef="#br0">14139 15949,'0'25,"0"-50,0 75,0-25,-25-25,25 25,0-1,0 1,0 0,0 0,0 0,0-1,0 1,25 0,-25 0</inkml:trace>
  <inkml:trace contextRef="#ctx0" brushRef="#br0">14188 16520,'-25'0,"25"25,0 0,0-1,0 1,0 0,0 0,0 0</inkml:trace>
  <inkml:trace contextRef="#ctx0" brushRef="#br0">14163 17090,'0'25,"0"0,0 0,0 0,0-1</inkml:trace>
  <inkml:trace contextRef="#ctx0" brushRef="#br0">14188 17785,'0'25,"-25"0,25-1,0 1,0 0,0 0,0 0,0-1,0 1,25 0,-25 0,0 0,0-1,0 1,0 0,0 0,-25-50</inkml:trace>
  <inkml:trace contextRef="#ctx0" brushRef="#br0">16718 17487,'25'0,"0"0,0 0,0-25,-1 25,1 0,0 0,25 0,-26-24,1 24,0 0,0 0,-50 0,0 24</inkml:trace>
  <inkml:trace contextRef="#ctx0" brushRef="#br0">16892 17214,'0'25,"0"0,0 0,0 24,0 1,0 0,0-1,0 26,0-1,0-24,0 24,0 1,0-1,0-24,0-1,0 1,0-25,0-1,0-48,0-26,0 25</inkml:trace>
  <inkml:trace contextRef="#ctx0" brushRef="#br0">16867 17562,'-49'74,"98"-148,-123 198,49-75,25-24,-25 25,0-1,25-24,0 0,-24 0,48-50,1 0,0 0,0-24,0 24,-1-25,26 1,-25-1,0 1,-1-1,1 0,0 1</inkml:trace>
  <inkml:trace contextRef="#ctx0" brushRef="#br0">17066 17264,'0'0,"0"25,24 0,1-25,0 24,0-24,0 25,-1-25,1 0,-25 25,-25-25</inkml:trace>
  <inkml:trace contextRef="#ctx0" brushRef="#br0">17066 17562,'0'0,"24"0,1 0,0-25,0 25,0-25,-1 25,1-25,0 25,0 0,-50 0,25 25,-25-25,0 25,1-25,-1 0,0 25,0-25,25 25,0-1,0 1,0 0,25 25,-25-26,0 26,25 0,-25-26,0 26,25 0,-25-1,0 1,0-25,0 24,0-24,-25-25,0-25,0-24,25-1,-25 25,1-49,24 24,-25 1,25-1,0 0,-25 26,25-1,0 0,0 50,0 0,0-1,0 1,-25 25,25-25,0 24,0 1,-25-25</inkml:trace>
  <inkml:trace contextRef="#ctx0" brushRef="#br0">17190 17686,'0'0,"24"25,1-1,0 1,-25 0,25 0,0 0,-1-1,1 1,0-25,0 25,0-50</inkml:trace>
  <inkml:trace contextRef="#ctx0" brushRef="#br0">17562 17537,'25'0,"-1"25,1 0,-25-1,0 1,0 0</inkml:trace>
  <inkml:trace contextRef="#ctx0" brushRef="#br0">17512 17884,'0'25,"0"-50,25 25,-25-25,25 1,0-26,-1 25,1-24,0 24,0-25,0 25,-1-24,-24 24,25-25,0 25,-25 1,25-1,-25 0,0 0,-25 25,0 0,25 25,-25 0,1-25,24 49,-25-24,0 0,25 25,0-25,-25-1,25 1,0 0,25-25,-25-25,25 0,-25 1,25-1,-25 0,24 0,-24 0,0 0,25 25,-25 25,0 0,0 0,0 25,0-1,0 26,0-26,0 26,-25 24,25-25,0 25,-24-24,24 24,0-49,0 24,0-49,0 24,0-24,0 25,0-100,0 25,-25-24,25-26,0 1</inkml:trace>
  <inkml:trace contextRef="#ctx0" brushRef="#br0">17859 17165,'25'0,"0"0,0 25,0-25,-1 0,1 24,0 1,0-25,-25 25,-25 0</inkml:trace>
  <inkml:trace contextRef="#ctx0" brushRef="#br0">17859 17462,'0'0,"25"0,0 0,0 0,0 0,-1-24,1 24,0 0,0 0,0 0,-50 0,0 0,25 24</inkml:trace>
  <inkml:trace contextRef="#ctx0" brushRef="#br0">17884 17661,'0'0,"25"0,0 0,0-25,-1 25,1 0,0 0,0-25,0 50,-50 0,0 0,0-25,0 25,1-1,-1 1,0 0,0 0,0-25,50 25,0-50,0 25,0-25,24 25,-24-25,0 25,0-25,-1 25,-24-24,-24 24</inkml:trace>
  <inkml:trace contextRef="#ctx0" brushRef="#br0">17983 17587,'-24'-25,"48"50,-48-25,24 24,0 26,0-25,0 24,24 1,-24-25,0 24,0 1,-24 0,24-26,0 1,0 0,-25 0,25 0,-25-25,0 24,0-24,1 0,48 0,1-24,0 24,0 0,0 0,-1-25,1 25,0 0,25-25,-26 25,1 0,0 0,-25 25,25-25,0 0,-1 25</inkml:trace>
  <inkml:trace contextRef="#ctx0" brushRef="#br0">18331 17363,'24'0,"1"0,0 0,0-25,0 25,-1 0,1 0</inkml:trace>
  <inkml:trace contextRef="#ctx0" brushRef="#br0">18231 17636,'25'0,"0"0,0 0,0-25,-1 25,26-24,-25-1,24 25,-24-25,0 25,0 0,0 0,-25-25,25 25,-50 0,25 25,-25-25,0 0</inkml:trace>
  <inkml:trace contextRef="#ctx0" brushRef="#br0">18355 17462,'0'50,"0"-100,0 150,0-75,0-1,0 1,0 25,0-25,0-1,0 1,0-50,0 1,25-26</inkml:trace>
  <inkml:trace contextRef="#ctx0" brushRef="#br0">18430 17438,'25'198,"-50"-396,50 446,-25-223,24-50,-24 0</inkml:trace>
  <inkml:trace contextRef="#ctx0" brushRef="#br0">18604 17338,'24'50,"-48"-100,48 125,-24-26,0-24,0 0,0 25,0-25,0-1,25-24,-25-24,0-1,0-25,25 25,-25-24,0-1,0 25,25-24,-25-1,0 25,0 0,0 50,0 0,0 25,0-26,0 26,0 24,0-24,-25 0,25-1,0 26,0-26,0 1,0-25,0 0,-25-1,25 1,-25-25,1 25,-1-25</inkml:trace>
  <inkml:trace contextRef="#ctx0" brushRef="#br0">18355 17934,'0'0,"0"25,25-50,0 25,0 0,24-25,-24 25,0-25,0 25,0-25,0 25,-1 0,1 0</inkml:trace>
  <inkml:trace contextRef="#ctx0" brushRef="#br0">18504 17711,'0'0,"0"24,0 1,0 0,0 0,0 24,0-24,0 25,0-1,0-24,-25 25,25-25,0 24,-24-24,-1-25</inkml:trace>
  <inkml:trace contextRef="#ctx0" brushRef="#br0">18306 18157,'0'0,"-25"25,50-25,0 0,-1 0,1 0,0 0,0-25,0 25,24-25,-24 25,0-25,0 25,0 0,-1 0,26 0,-25-24,0 24,-1 0,1 0,0 0,0 0,0 0,-1 0,1 0,0 24,0-24,-25 25,-25-25,0-25</inkml:trace>
  <inkml:trace contextRef="#ctx0" brushRef="#br0">20489 15900,'0'25,"0"-1,0 1,0 0,0 25,0-26,0 26,0 0,0-26,0 26,0 0,0-1,0-24,0 25,0-25,0-1,0 1,0-50,0 1,0-26,0 25,24-25,-24 1,0-1,0 25,0-24,0 24,0 0,0 0,0 1,0-1,0 0,25 25,-25-25,25 25,0 0,0 25,-1-25,1 0,0 25,0-25,0 0,0 0,-1 25,1-25,0 0,0 0,0 0,-1 0,-48 0,24-25</inkml:trace>
  <inkml:trace contextRef="#ctx0" brushRef="#br0">21158 16073,'25'0,"0"0,0 0,0 25,-1-25,1 0,0 0,0 0,0 0,-1 0,1 0,0 0,-50 0,0 25</inkml:trace>
  <inkml:trace contextRef="#ctx0" brushRef="#br0">21158 16272,'25'0,"0"0,0 0,24 0,-24 0,0 0,0 0,24 0,-24 0,0 0,0 0,0 0,-1 0,-48 0,-1 0</inkml:trace>
  <inkml:trace contextRef="#ctx0" brushRef="#br0">22051 15999,'-24'-25,"24"0,24 25,1 0,0 0,0 0,0 0,-1 0,1 0,-25 25,25-25,-25 25,25 0,-25 0,0-1,0 1,-25 0,25 0,-25 0,0-1,25 1,-24 0,-1 0,0 0,0-1,25 1,-25 0,1 0,-1-25,25 25,-25 0,0-1,0-24,50 0,0 0,0 0,0 0,-1 0,1 0,0 0,0 0,0 0,-1 0,1 0,0 0,0 0,0 0,-1 0,1 0,-25-24,25 48,-50-24</inkml:trace>
  <inkml:trace contextRef="#ctx0" brushRef="#br1">17512 14660,'25'24,"0"-24,-25 25,25-25,-25 25,24-25,1 25,0 0,0-1,-25 1,-25 0</inkml:trace>
  <inkml:trace contextRef="#ctx0" brushRef="#br1">17388 14833,'25'199,"-50"-398,50 447,-50-198,25-1,-25 1,25 24,-25-24,25-25,0 25,-24-50</inkml:trace>
  <inkml:trace contextRef="#ctx0" brushRef="#br1">17363 15032,'174'-100,"-348"200,398-200,-200 100,1 0,0 0,25 0,-26 0,1 0,0 25,0-25,-25 25,25-25,-25 25,-25 0,25-1,-25 26,0-25,0 24,-24-24,24 25,-25-25,26-1,-1 1,0-25,0 25,0-25,25-25,25 0,0 1,0-1,0 25,-1-25,1 25,0 0,-25 25,0 0,0-1,0 1,0 0,-25 25,25-25,-25-1,25 1,25 0,0-50,-25 0,25 1,0-1,-1 0,-24 0,25 0,0-24,-25 24,0 0,-25 25,0 0,1 25,-1 0,0 24,0-24,-24 25,24-1,0 1,0 0,-25-26,26 26,-1 0,0-1,0-24,0 0,1 0,24-1,-25-24,25-24,0-1,-25-25,25 25,0-24,0-1,0 1,0-1,25 0,-25 26,0-1,25 0,-1 25,1 25,0 0,0-1,0 1,-1 25,1-25,25 24,-25 1,24-25,-24 24,25-24,-25 0,24 0,1-1,-25-24,24 0,-24-24,0 24</inkml:trace>
  <inkml:trace contextRef="#ctx0" brushRef="#br1">18008 15081,'0'0,"25"-25,0 50,0-25,-1 25,1-25,-25 25,25 0,-25-1,0 1,0 0,0 0,-25 24,25 1,-25-25,1 0,24 0,-25-1,25 1,-25-25,0 0,0-25,1 1,24-1,0 0,0 0,0 0,24 0,1 25,0 0,-25 25,25-25,-25 25,25 0,-25 25,0-26,0 26,0-25,0 0,-25-1,25 1,0 0,0-50,25 0,-25-24,0-1,24 1,-24-1,0-25,25 26,0-26,-25 1,25 24,0 1,-25 24,24-25,-24 26,0 48,25 1,-25 0,0 25,0-1,0 1,0-1,0 1,0 0,0-1,0-24,0 25,0-25,0-1,0-48,0-1</inkml:trace>
  <inkml:trace contextRef="#ctx0" brushRef="#br1">18256 14957,'124'-49,"-248"98,273-98,-99 49,-26 0,1 0,0 0,0 0,-25 24,0 1,0 0,0 0,0 0,0-1,-25 1,25 0,0 0,0 0,0-1,0 1,-25 0,25 0,0 0,0-1,0 1,0 0,-49-25,49-25,-25 25</inkml:trace>
  <inkml:trace contextRef="#ctx0" brushRef="#br1">18281 15131,'99'25,"-198"-50,223 50,-99-25,0 0,-1 0,-24 24,0 1,0 0,-24 0,24 0,-25-1,0 1,0 0,50-25,-25-25,25 25,-25-25,25 1,-25-1,24-25,-24 25,25 1,-25-1,0-25,0 25,-25 1,1-1,-1 50,25-1,0 1,0 25,0-1,0-24,0 25,-25-1,25 1,0 0,0-1,0-24,0 25,0-25,0-1,-25-24,0-24,25-1,-24 25,24-25,-25 0,50 25,-1 0,1 0,0-25,0 25,0 0,-1 0,1 0,0 0,0 0,0 0,-50 25,25 0,-25-25,25 25,-25 0,-24-1,24 26,0-25,-25 0,26-1,-1 1,0 0,0 0,50-50,0 25,0-25,-1 25,26 0,-25-25,24 25,-24 0,25-24,-25 24,24 0,-24 0,0 0,0 0,0 0</inkml:trace>
  <inkml:trace contextRef="#ctx0" brushRef="#br1">18827 14982,'0'25,"25"-25,-25 25,0 24,24 1,-24-1,25 1,-25 0,25-1,-25-24,0 25,25-25,-25-1,0 1,0-50,-25 25</inkml:trace>
  <inkml:trace contextRef="#ctx0" brushRef="#br1">18926 15180,'248'-148,"-496"296,521-296,-248 148,-1 24,1-24,0 0,-25 25,0 0,-25 0,0 0,1-1,-1 1,-25 25,1-25,-1 24,0-24,26 0,-26 0,25 0,0-25,25 24,-24-24,48 0,1-24,0 24,25-25,-26 0,1 25,25-25,-1 0,-24 25,25-25,-25 25,-1-24,1 24,-25-25,25 25,-50-25</inkml:trace>
  <inkml:trace contextRef="#ctx0" brushRef="#br1">19075 14833,'25'223,"-50"-446,50 521,-25-199,0 0,-25 1,25-1,0 0,0-25,0 1,-25-1,25-24,0-1,25-24,-25 0,0 0,0-50,0 0</inkml:trace>
  <inkml:trace contextRef="#ctx0" brushRef="#br1">19546 14808,'0'25,"25"-25,-25 25,25 0,0 0,-1-1,1 1,-25 0,-25-75</inkml:trace>
  <inkml:trace contextRef="#ctx0" brushRef="#br1">19422 14982,'0'0,"0"25,25 0,-25-1,0 1,0 25,0-25,25 24,-25 1,0-25,0 24,0-24,0 25,0-25,0-1,0 1,0-50,24 1,-24-1,25-25,-25 0,25 1,0-1,0 1,0-1,-1 25,1 25,-25-25,25 25,-25 25,0 0,0 25,0-26,-25 26,25 0,-25-26,25 26,0-25,0 0,-24-25,48-25,1 0,-25 0,25 25,0-25,0 1,-1 24,1 0,0 0,0 24,-25 1,0 0,0 25,-25-25,25-1,-25 1,0 25,25-25,-24-25,24 24,-25-24,0-24,0 24,25-25,0-25,0 25,0-24,0-1,25 0,-25 26</inkml:trace>
  <inkml:trace contextRef="#ctx0" brushRef="#br1">20191 14932,'0'25,"0"0,0 0,0 24,0-24,0 50,0-26,0 1,0 24,0-24,0 0,0-26,25 1,-25 0,0-50,0 0,0-24,0-1,0 0,0-24,0 24,0 1,0-1,0 1,0 24,25 0,-1 0,1 25,0 25,0-25,24 25,-24-25,0 0,25 25,-26-25,1 0,0 0,0 0,-25-25</inkml:trace>
  <inkml:trace contextRef="#ctx0" brushRef="#br1">20737 15379,'0'25,"0"0</inkml:trace>
  <inkml:trace contextRef="#ctx0" brushRef="#br1">20935 14784,'0'-25,"25"25,0 0,0 0,-1 0,1 0,0 0,0 0,0 0,-1 0</inkml:trace>
  <inkml:trace contextRef="#ctx0" brushRef="#br1">20861 15007,'198'-50,"-148"25,-298 100,521-150,-249 75,1-24,0 24,0 0,0 0,-50 0,0 0,0 0,0 0,1 0,-1 0,0-25,25 0,-25 25,25-25,0 50,0 25,0-26,0 26,0-25,0 24,0 1,0 24,0-24,0 0,0-1,0 1,0-25,0 24,0-24,-25-25,1-25,-1 1,0-1,0 25,0-25,1 0,-1 25,25-25,25 0,-25 1,24-1,26 0,-25 0,0-24,-1-1,26 25,-25-24,0-1,-1 0,1 1,0-1,0 1,0-1,-25 25,24 0,-24 1,25-1,-50 50,25-1,0 1,0 0,0 0,0 0,0-1,25 1,0-25,0 0,0 0,-1 0,1-25,0 25,0 0,0-24,-50 48</inkml:trace>
  <inkml:trace contextRef="#ctx0" brushRef="#br1">21382 14883,'0'471,"0"-942,0 992,0-472,0-24,-25 0,25 0,-25-50,0 0,25-24,-25 24,25-25,0-24,-24 24,24 0,0 26,0-1,0 0,0 50,-25 0,25-1,0 1,-25 25,0-25,25-1,-25 26,25-25,-24-25</inkml:trace>
  <inkml:trace contextRef="#ctx0" brushRef="#br1">21406 15180,'224'174,"-448"-348,472 373</inkml:trace>
  <inkml:trace contextRef="#ctx0" brushRef="#br1">21803 14883,'0'25,"25"-25,-25 24,25 1,0 0,-25 0,25-25,-25 25,24-25,1-25</inkml:trace>
  <inkml:trace contextRef="#ctx0" brushRef="#br1">22002 14734,'-199'521,"398"-1042,-398 1091,175-520,24 0,0-25,-25-1</inkml:trace>
  <inkml:trace contextRef="#ctx0" brushRef="#br1">21679 15131,'50'-25,"0"25,-150 25,224-75,-74 50,-25-25,0 1,24 24,-24-25,0 25,0 0,-1 0,1 0,0 25,-25-1,0 1,0 0,0 0,0 24,0-24,-25 0,25 25,-25-26,25 26,-24-25,24 0,0 24,-25-24,25 0,-25-25,25 25,-25-25,0 0,1-25</inkml:trace>
  <inkml:trace contextRef="#ctx0" brushRef="#br1">21927 15180,'174'75,"-348"-150</inkml:trace>
  <inkml:trace contextRef="#ctx0" brushRef="#br1">22622 14660,'-25'24,"25"1,0 0,-25 25,0-26,1 51,24-26,-25 26,0-26,0 1,25 0,-25-1,25 1,0-25,-24-1,48 1,-24-50,25 25,-25-24,0-1,25-25,0 1,-25-26</inkml:trace>
  <inkml:trace contextRef="#ctx0" brushRef="#br1">22622 14635,'49'99,"-98"-198,98 223,-24-75,-25 1,0 0,25-1,-25 26,0-26,25 1,-25-1,25 1,-25-25,0 24,0-24,0 0,25 0,-25 0,-25-50,0 0</inkml:trace>
  <inkml:trace contextRef="#ctx0" brushRef="#br1">22473 15056,'0'0,"99"-24,-74 24,25 0,-26 0,26 0,-25-25,0 25,0 0,-1 0</inkml:trace>
  <inkml:trace contextRef="#ctx0" brushRef="#br1">23143 14709,'25'0,"-1"25,1-25,0 25,0 0,0-25,-25 24</inkml:trace>
  <inkml:trace contextRef="#ctx0" brushRef="#br1">23019 14833,'-25'25,"50"-25,-25 25,0 0,25-1,-25 1,0 0,0 0,24 0,-24-1,0 1,0 0,0 0,0 0,0-1,0 1,0 0,0 0,0-50,0 0,0 0,0-24,25 24,-25-25,25 26,0-26,0 25,-1 0,1 25,-25-24,25 24,0 24,-25 1,0 0,0 0,-25 0,25-1,0 26,-25-25,25 0,0-50,25 0,0 0,0 25,-1-25,1 1,0 24,0-25,0 25,-1 25,1-25,-25 24,0 1,0 0,0 0,-25 0,25-1,-24 1,-1 0,0 0,0 0,0-1,1-24,-1-24,0-1,25 0,0 0,25 0,-25 1,25-26,-25 25,24 0,-24-24,25 24,0 0</inkml:trace>
  <inkml:trace contextRef="#ctx0" brushRef="#br1">24085 14536,'0'24,"-24"-24,-1 25,0-25,0 25,0-25,-24 25,24 0,0-1,0 1,-24-25,24 25</inkml:trace>
  <inkml:trace contextRef="#ctx0" brushRef="#br1">23788 14808,'24'0,"1"0,0 0,0 0,0 0,0 0,24-24,-24 24,0-25,24 25,-24-25,0 25,-25-25,-25 25,0 0,1 0,-1 0</inkml:trace>
  <inkml:trace contextRef="#ctx0" brushRef="#br1">23986 14635,'0'25,"0"-50,0 99,0-49,-25 25,25-26,0 26,0 0,0 24,0-24,-24 24,24 0,0-24,0 0,0-1,0 1,-25 0,25-26,0 1,0 0,-50-75,50 26,0-26</inkml:trace>
  <inkml:trace contextRef="#ctx0" brushRef="#br1">23961 14833,'-124'223,"248"-446,-273 521,125-273,-1-1,25 1,-25 0,0 0,25-50,0 0</inkml:trace>
  <inkml:trace contextRef="#ctx0" brushRef="#br1">23937 14932,'173'124,"-346"-248,371 273,-173-124,0 0,-25 0,24-25,-24 24,-24-24</inkml:trace>
  <inkml:trace contextRef="#ctx0" brushRef="#br1">24185 14635,'0'49,"0"-98,24 123,-24-49,0 0,-24 0,24-1,0 26,0-25,0 0,24-25,26-25,0 0,-50 0,24 0,1 1,0-1,0 25,-50 25,0-1,-49-48,49 48</inkml:trace>
  <inkml:trace contextRef="#ctx0" brushRef="#br1">24135 15056,'174'-49,"-348"98,397-123,-198 49,0 0,24 25,-24-24,0 24,0 0,0-25,-50 25,0-25,-25 0,26 0,-1 25</inkml:trace>
  <inkml:trace contextRef="#ctx0" brushRef="#br1">24309 14560,'0'0,"24"174,-24-124,0 24,0-24,0-1,-24 26,24-26,-25-24,25 25,-25-26,25 1,-25 0,25 0,-25 0,1-1,-1-24,25 25,-25-25,0 0,25-25,-25 25,25-24</inkml:trace>
  <inkml:trace contextRef="#ctx0" brushRef="#br1">24333 15180,'298'149,"-596"-298,621 298,-323-124,25-25,-25 25,0-50,0 0</inkml:trace>
  <inkml:trace contextRef="#ctx0" brushRef="#br1">19521 16942,'25'-25,"-25"50,25-25,0 0,0 24,-1-24,1 0,0 0,-25 25,25-25,-50 25</inkml:trace>
  <inkml:trace contextRef="#ctx0" brushRef="#br1">19447 17190,'124'-75,"-248"150,273-150,-124 100,-1-25,1 25,-25 0,0-1,0 1,0 25,0-25,-25 24,1 1,24-1,-25 1,0-25,25 0,0 0,0-50,25 0,-25 0,25-25,-1 1,1-1,0 1,-25 24,25-25,0 1,-25 24,24-25</inkml:trace>
  <inkml:trace contextRef="#ctx0" brushRef="#br1">19769 16966,'-24'0,"48"0,-24-24,25 24,0 0,0 0,0 0,-1-25,1 25,0 25,0-25,-25 24,0 1,0 0,-25 0,0 0,0 24,1-24,-1 0,0 0,25-1,-25-24,50-24,0-1,0 25,-25-25,24 25,1 0,-25 25,0 0,-25-1,25 1,-24 25,-1-25,25 24,-25-24,0 0,25 0,-25-1,25 1,25 0,0-25,0 0,0 0,-1-25,1 25,0 0,25 0,-26 0,1 0,25 0,-25-25,-1 25,1 0,0 0,-25-24,0-1,0 0,0-25,0 1</inkml:trace>
  <inkml:trace contextRef="#ctx0" brushRef="#br1">20340 16917,'0'25,"0"-1,-25 1,25 0,-25 25,0-26,1 26,24-25,-25 24,25-24,0-50,25 1,-25-26,24 0,1 26,0-26,0 25,0 0,-1 25,-24 25,0 25,0-25,0 24,0 1,-24-1,24 1,-25 0,25-1,0-24,0 0,0 0,0-50,25 0,-25-25,0 1,24-1,-24 1,25-1,-25-24,25 24,-25 0,25 26,-25-26,0 25,25 0,-25 1,0 48,0 1,0 0,0 0,24 0,1-1,0-24,25 0,-26 0,26 0,-25-24,25-1,-26 0,26 25,-50-25,25 25,0 0,-50 0,25 25,-25-25,25 25,-25 0,0-1,1-24,-1 25,0 0,0 0,25 0,-25-25,25 24,0 1,0 0,0 0,0 24,0 1,0 0,0-1,0 1,25-1,-50 26,25-1,0-24,0 0,0 24,0-49,0 24,0-24,0-50,0 1,25-26,-25 0,0-24,25 0,-25-1,25 1,0 24,-1-24,-24 24,25 25,-25 0,0 1,0-1,0 50,-25-1,25 1,-24 0,-1 0,25 0,-25-25,0 24,25 1,-25-25,50 0,0 25,0-25,0 0,-1 0,1 25,0-25,0 0,0 0,-1 25,1-25</inkml:trace>
  <inkml:trace contextRef="#ctx0" brushRef="#br1">21307 17165,'0'0,"0"-25,0 75,0-26,25 1,-25 25,0-1,0 1,0 24,0-24,0-25,0 25,0-26,0 1,0-50,0-24,0 24,25-25,-25 25,0-24,0-1,0 1,0 24,0 0,25 0,-25 0,24 25,-24-24,25 24,0 0,0 0,0 0,-1 0,1 0,0 0,0 0,0 0,-1 24,1-24,0 0,0 0</inkml:trace>
  <inkml:trace contextRef="#ctx0" brushRef="#br1">22027 17289,'-25'-25,"0"0,25 0,-25 25,25-24,-25 24,1-25,-1 25,0 0,0 25,0-1,1 1,-1 0,0 0,25 24,-25-24,25 25,0-25,0 24,0-24,0 0,0 0,0 0,25-25,0 0,0 0,-1 0,-24-25,25 0,0 0,-25-25,25 26,0-26,-25 25,0-24,24 24,-24 0,0 0,0 0,0 50,0 25,0-25,0 24,25-24,-25 0,25 24,-25-24,25 25,-25-25,25-25,-25 25,24-25</inkml:trace>
  <inkml:trace contextRef="#ctx0" brushRef="#br1">22126 17190,'0'99,"0"-198,0 247,0-123,25 0,-25 25,0-26,0 26,0-25,0 0,0 0,0-50,0 0,0 0,0 0,0 0,24-24,-24 24,0-25,25 1,-25 24,25 0,-25 0,25 1,0 48,-25 1,0 0,0 0,0 0,0 24,0-24,0 25,24-26,-24 1,0 25,25-25,-25 0,25-1,0-24,0-24</inkml:trace>
  <inkml:trace contextRef="#ctx0" brushRef="#br1">22597 16892,'0'25,"0"0,0-1,0 26,0 0,0-1,0 1,-25 24,25-24,0 24,0 1,0-26,0 26,-25-26,25-24,0 0,0 0,0-50,0 0,25 0,-25-24,0-1,0 0,0 1,25-1,-25 25,25-24,0 24,-25-25,24 26,1-1,0 25,0 0,0 25,0-1,-25 1,0 0,0 0,0 0,-25-1,25 1,0 0,-25 0,0 0,0-1,0 1,1-25,-1 25,0-50,0 25,0-25,25 1,0-1,25 25,0 25,-25-1,25 1,0 0,-25 0,24 0,1 0,0-1,0 1,0 0,0 0,-1 0,1-25,0 0,0 0,-25-75,0 50</inkml:trace>
  <inkml:trace contextRef="#ctx0" brushRef="#br1">23242 16942,'-25'0,"25"24,-25-24,1 25,-1 0,0 25,25-1,-25 1,0-1,25 1,-24 0,24-1,0 1,24-1,-24 1,25-25,0 25,0-26,0 1,-1 0,26 0,-25-25,24 0,-24-25</inkml:trace>
  <inkml:trace contextRef="#ctx0" brushRef="#br1">23614 17041,'0'25,"0"-1,-25-24,25 25,-25 25,25-25,-24 24,-1 1,0-1,0 1,25 0,-25-26,1 1,24 25,0-25,-25 0,25-1,25-48,-25-26,0 0</inkml:trace>
  <inkml:trace contextRef="#ctx0" brushRef="#br1">23614 17066,'50'99,"-100"-198,100 247,-50-123,0 25,24-1,-24 1,0 0,0-1,0 1,0-25,25 0,-25 24,0-24,0 0,0 0,-25-50</inkml:trace>
  <inkml:trace contextRef="#ctx0" brushRef="#br1">23465 17438,'199'0,"-398"0,422 0,-198 0</inkml:trace>
  <inkml:trace contextRef="#ctx0" brushRef="#br1">23763 16991,'25'0,"-1"25,1 0,-25 0,25-1,-25 1,25 25,-25-1,0-24,25 25,-25-25,0 24,0-24,0 25,0-26,-25 26,25 0,-25-25,25 24,-25 1,25-25,-25 24,1-24,-1 25,0-26</inkml:trace>
  <inkml:trace contextRef="#ctx0" brushRef="#br1">12105 9475,'-25'0,"50"0,-1 0,1 0,0 0</inkml:trace>
  <inkml:trace contextRef="#ctx0" brushRef="#br1">17115 9872,'0'-25,"-49"1,24 48</inkml:trace>
  <inkml:trace contextRef="#ctx0" brushRef="#br1">22175 13940,'0'-25,"-24"25,48 0,1 0,-25 25,25-25,0 0,0 0,-1 0,1 0,0 0,0 0,0 0,-1 0,1 0,0 0,0 0,0 0,-1-25,1 25,0 0,0 0,0 0,-1 0,-24-24,25 24,0 0,0 0,0 0,0 0,-1 0,1 0,0-25,0 25,0 0,-1 0,1 0,0 0,0 0,0 0,-1 0,-24-25,25 25,0 0,0 0,0 0,-1 0,1 0,0 0,-25 25,25-25,0 0,-1 0,1 0,0 0,0 0,0 0,-1 0,1 0,0 0,0 0,0 0,-1 0,1 0,0 0,0 0,-25-25,25 50,-1-25,1 0,0 0,0 0,0 0,-1 0,1 0,0 0,0 0,0 25,0-25,-1 0,1 0,0 0,0 0,0 0,-1 0,1 0,0 0,0 0,0 0,-1 0,1 0,0 0,0 24,0-24,-1 0,1 0,0 0,0 0,0 0,-1 0,1 0,0 0,0 0,0 0,-1 0,1 0,0 0,25 0,-26 0,1-24,0 24,0 0,0 0,-75-50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D3EE-3E7F-4884-9727-9A4E70EBF8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A4C0-4220-4FD7-8313-2B4C2789D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D3EE-3E7F-4884-9727-9A4E70EBF8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A4C0-4220-4FD7-8313-2B4C2789D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D3EE-3E7F-4884-9727-9A4E70EBF8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A4C0-4220-4FD7-8313-2B4C2789D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D3EE-3E7F-4884-9727-9A4E70EBF8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A4C0-4220-4FD7-8313-2B4C2789D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D3EE-3E7F-4884-9727-9A4E70EBF8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A4C0-4220-4FD7-8313-2B4C2789D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D3EE-3E7F-4884-9727-9A4E70EBF8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A4C0-4220-4FD7-8313-2B4C2789D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D3EE-3E7F-4884-9727-9A4E70EBF8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A4C0-4220-4FD7-8313-2B4C2789D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D3EE-3E7F-4884-9727-9A4E70EBF8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A4C0-4220-4FD7-8313-2B4C2789D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D3EE-3E7F-4884-9727-9A4E70EBF8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A4C0-4220-4FD7-8313-2B4C2789D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D3EE-3E7F-4884-9727-9A4E70EBF8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A4C0-4220-4FD7-8313-2B4C2789D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D3EE-3E7F-4884-9727-9A4E70EBF8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A4C0-4220-4FD7-8313-2B4C2789D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8D3EE-3E7F-4884-9727-9A4E70EBF8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BA4C0-4220-4FD7-8313-2B4C2789DA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473400" y="401760"/>
              <a:ext cx="8304840" cy="586728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73400" y="401760"/>
                <a:ext cx="8304840" cy="58672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76840" y="294840"/>
              <a:ext cx="8813880" cy="554544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76840" y="294840"/>
                <a:ext cx="8813880" cy="55454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84120" y="223200"/>
              <a:ext cx="8751240" cy="66261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84120" y="223200"/>
                <a:ext cx="8751240" cy="66261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28760" y="401760"/>
              <a:ext cx="8706600" cy="63939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428760" y="401760"/>
                <a:ext cx="8706600" cy="63939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21480" y="196560"/>
              <a:ext cx="8617320" cy="659052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21480" y="196560"/>
                <a:ext cx="8617320" cy="65905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509040" y="214200"/>
              <a:ext cx="8626320" cy="661752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509040" y="214200"/>
                <a:ext cx="8626320" cy="66175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10760" y="232200"/>
              <a:ext cx="8644320" cy="493848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410760" y="232200"/>
                <a:ext cx="8644320" cy="49384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830520" y="312480"/>
              <a:ext cx="8224560" cy="511704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830520" y="312480"/>
                <a:ext cx="8224560" cy="51170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92760" y="419760"/>
              <a:ext cx="8742600" cy="63939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92760" y="419760"/>
                <a:ext cx="8742600" cy="63939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55400" y="205560"/>
              <a:ext cx="8599680" cy="66438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455400" y="205560"/>
                <a:ext cx="8599680" cy="66438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91040" y="437400"/>
              <a:ext cx="7769160" cy="635832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491040" y="437400"/>
                <a:ext cx="7769160" cy="63583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91040" y="330480"/>
              <a:ext cx="8376480" cy="64296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491040" y="330480"/>
                <a:ext cx="8376480" cy="64296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19760" y="303480"/>
              <a:ext cx="8546040" cy="651024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419760" y="303480"/>
                <a:ext cx="8546040" cy="65102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全屏显示(4:3)</PresentationFormat>
  <Paragraphs>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深渊</cp:lastModifiedBy>
  <cp:revision>3</cp:revision>
  <dcterms:created xsi:type="dcterms:W3CDTF">2021-11-15T23:53:00Z</dcterms:created>
  <dcterms:modified xsi:type="dcterms:W3CDTF">2021-11-16T13:55:28Z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F66FAE241E5441A4A36214ADF79B5E8B</vt:lpwstr>
  </property>
  <property fmtid="{D5CDD505-2E9C-101B-9397-08002B2CF9AE}" pid="3" name="KSOProductBuildVer">
    <vt:lpwstr>2052-11.1.0.10941</vt:lpwstr>
  </property>
</Properties>
</file>