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2T00:01:22.42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8880 943,'0'24,"-25"1,25 0,0 0,-25 24,1-24,24 0,-25 0,0 0,25-1,-25 1,0 0,25 0,0 0,0-50,25 25</inkml:trace>
  <inkml:trace contextRef="#ctx0" brushRef="#br0" timeOffset="204.3922">9029 967,'0'25,"0"0,0 0,-25 0,0-1,0 26,1 0,-1-1,-25 1,25-1,1-24,-1 25,0-25,25-1,-25 1,50-50</inkml:trace>
  <inkml:trace contextRef="#ctx0" brushRef="#br0" timeOffset="356.5541">8905 1240,'25'0,"-25"25,0 0,0 0,0-1,0 26,0-25,0 24,-25-24,25 25,0-25,0-1,0-48</inkml:trace>
  <inkml:trace contextRef="#ctx0" brushRef="#br0" timeOffset="519.5274">9128 893,'25'0,"0"0,-25 25,25-25,-25 25,24-25,1 24,0-24,0 25,24 0</inkml:trace>
  <inkml:trace contextRef="#ctx0" brushRef="#br0" timeOffset="703.2629">9004 1265,'25'0,"0"0,0-25,24 25,-24-25,25 25,-1-24,-24-1,0 25,24 0,-24-25,0 25</inkml:trace>
  <inkml:trace contextRef="#ctx0" brushRef="#br0" timeOffset="907.7145">9252 1240,'-25'25,"25"0,25 0,-25-1,0 26,0 0,0-1,0 1,0-1,0 1,0 0,0-1,0-24,0 0,0 0,0 0,0-1,0-48,-25 24,25-25,0 0,-24-25,24 26</inkml:trace>
  <inkml:trace contextRef="#ctx0" brushRef="#br0" timeOffset="1359.3829">9624 1091,'25'-24,"0"24,0 0,24 0,-24 0,0 0,0 0,-1 24,-48 1,24 0,-25 0,0 0,0-1,0 1,1 0,-1 0,0 0,0-1,50-24,-25-24,25 24,0-25,-1 25,1-25,0 25,0 0,-25 25,0 0,0-1,0 1,-25 25,25-25,-25 24,0 1,25-25,-24 24,-1-24,25 0,0 0,-25-25,0 0,25-25,-25 0</inkml:trace>
  <inkml:trace contextRef="#ctx0" brushRef="#br0" timeOffset="1480.2735">9550 1439,'25'0,"-1"24,26-24,-25-24,0 24,24 0,-24-25,0-25,0 25,-1 1</inkml:trace>
  <inkml:trace contextRef="#ctx0" brushRef="#br0" timeOffset="1628.2259">9971 1141,'0'25,"0"0,0-1,0 1,0 0,-24 25,24-26,0 26,0-25,0 0,0 24,0-24,0-50,0 0,0 1</inkml:trace>
  <inkml:trace contextRef="#ctx0" brushRef="#br0" timeOffset="1815.6031">10096 1042,'0'0,"24"25,-24-1,0 26,0 0,0-1,0 1,0 24,0 1,0-1,0-24,0 24,0 1,0-26,0 1,0-25,0 24,0-24</inkml:trace>
  <inkml:trace contextRef="#ctx0" brushRef="#br0" timeOffset="2078.9129">10468 1166,'24'0,"1"0,0 0,0 0,0 0,-1 0,1 0,0 0</inkml:trace>
  <inkml:trace contextRef="#ctx0" brushRef="#br0" timeOffset="2308.2207">10368 1414,'-24'0,"48"0,1-25,0 25,0 0,0 25,-25 0,24-1,-24 1,-24 25,24-25,0-1,0 1,0 0,0-75,24 26,-24-1,25-25,-25 1,25-1,-25 0,25 1,-25-26,0 26</inkml:trace>
  <inkml:trace contextRef="#ctx0" brushRef="#br0" timeOffset="2515.9272">10567 918,'0'0,"0"-25,-25 0,25 50,0 0,0 0,0-1,0 26,0 0,25-1,0 1,-1-1,1 26,0-26,0 26,0-1,-1-24,1 24,0-24,0 0,0-26,-1 26,1-25,0 0,-25-50,-25-25,25 25,0-24,0-1</inkml:trace>
  <inkml:trace contextRef="#ctx0" brushRef="#br0" timeOffset="2659.4733">10691 769,'25'0,"-1"25,1-25,-25 25,25-25,0 24,0 1,-1 0,1-25,0 25,-25 0</inkml:trace>
  <inkml:trace contextRef="#ctx0" brushRef="#br0" timeOffset="2979.6053">11261 943,'0'0,"-24"24,-1 1,25 0,-50 25,25-1,0-24,1 25,-1-1,0-24,25 0,25-25,-25-25,25 0,-1 0</inkml:trace>
  <inkml:trace contextRef="#ctx0" brushRef="#br0" timeOffset="3379.777">11187 1141,'0'0,"0"-25,25 25,0 25,-25 0,0 24,0-24,0 25,0-1,0 1,-25 0,25-1,0 1,0-25,-25-1,25 1,0 0,25-25,-25-25,0 0,0-24,0 24,25-25,-25 26,0-26,24 0,-24 26,0-26,25 25,-25 0,25 1,0-1,0 25,-25-25,24 25,1 25,-25 0,0-1,0 1,0 0,-25 0,25 0,0-1,0 26,0-25,-24 0,24 24,0-24,0 0,0 24,0-24,0 0,0 0,0 0,-25-25</inkml:trace>
  <inkml:trace contextRef="#ctx0" brushRef="#br0" timeOffset="4059.974">11237 1389,'0'0,"0"-25,24 25,-24-25,25 25,0 0,-25 25,25 0,-25 0,0 0,-25-1,25 1,0 0,-25 0,25 0,0-50,25-25,-25 1,25 24,0-50,-1 26,-24-26,25 26,0-26,0 1,0 24,-1 1,1-1,0 50,-25 25,0 0,-25 24,25 1,0-25,-25 24,25-24,0 0,0 0,25-25,0 0,0-25,0 25,-1-25,1 25,0-25,0 25,0 0,-1 0,1 0,-25 25,0 0,0 0,0 0,0-1,0 1,0 0,0 0,0 24,-25-24,25 25,0-1,0-24,0 25,0-1,-24-24,24 25,0-25,0 0,0-1,-25-24,0-24,0 24,25-50,-25 25,1 0,-26-24,25-1,0 0,1 26,-1-26,25 25,-25 0,50 25,0 0,-1 0,1 0,0 0,0 25,0-25,-1 0,1 0,0-25,0 25,0 0</inkml:trace>
  <inkml:trace contextRef="#ctx0" brushRef="#br0" timeOffset="4496.187">12105 819,'24'-25,"1"25,0 0,0 25,0-1,0-24,-1 0,1 25,0-25,0 25,-25 0,-25 0,25-1,-25 1,0 0,1 0,-26 0,25-1,0 1,0 0,1-25,-1 25,25 0,25-50,-1 25,1 0,0-25,0 25,0-25,0 25,-1-25,-48 25,-1 0,0 0</inkml:trace>
  <inkml:trace contextRef="#ctx0" brushRef="#br0" timeOffset="4659.3433">12030 1017,'0'0,"0"-25,0 50,0 0,0 0,0 24,0 1,0 24,0-24,-25 24,25-24,-24 24,-1 1,25-26,-25 1,0 0,25-1,-25-24,25 0,-24-25,24-25</inkml:trace>
  <inkml:trace contextRef="#ctx0" brushRef="#br0" timeOffset="4815.0573">12030 1290,'25'0,"0"-25,0 25,24-25,-24 25,25-25,-25 25,24 0,-24 0,0-24,0 24,-1 0,-48-50</inkml:trace>
  <inkml:trace contextRef="#ctx0" brushRef="#br0" timeOffset="4967.6174">12179 1166,'-25'0,"50"25,-25-1,0 1,0 0,0 0,0 0,0-1</inkml:trace>
  <inkml:trace contextRef="#ctx0" brushRef="#br0" timeOffset="5107.5015">12353 1116,'0'25,"0"0,0 0,-25-1,25 1,0 0,-25 0,0 0,-24-25,24 24,0-24</inkml:trace>
  <inkml:trace contextRef="#ctx0" brushRef="#br0" timeOffset="5250.9919">12055 1463,'-25'0,"50"-24,0 24,0 0,24-25,-24 25,25-25,-25 0,24 0,-24 25,0-24,0 24</inkml:trace>
  <inkml:trace contextRef="#ctx0" brushRef="#br0" timeOffset="5635.2374">12179 1463,'-25'25,"0"0,25 0,0 0,-24 24,24-24,0 0,0 25,0-26,0 1,0 0,0 0,24-25,1 0,0-25,0 0,0 0,0 1,-1-26,26 25,-25-25,0 26,24-26,-49 25,25 0,0 1,-50 24,0 0,25 24,-25-24,1 25,-26-25,25 25,0 0,1-25,24 25,-25-25,25 24,25-24,-1 25,1-25,0 0,0 25,0-25,-1 0,1 25,0-25,0 25,0-25,-1 25,-24-50</inkml:trace>
  <inkml:trace contextRef="#ctx0" brushRef="#br0" timeOffset="6144.033">12700 943,'25'0,"0"24,-1-24,1 0,0 0,0 0,24 0,-24-24,25 24,-25 0,-1-25,1 25,0 0,-25 25,-25-1,0 1,1 0,-1 0,-25 24,1 1,24-25,-25 24,1-24,-1 25,25-25,0-1,1 1,48-25,1 0,0 0,25-25,-1 25,1-24,-1-1,1 25,0-25,-1 0,-24 25,25 0,-26-25,1 25,0 0,0 0,-50 25,0-25,0 0,1 25,-26-25,25 25</inkml:trace>
  <inkml:trace contextRef="#ctx0" brushRef="#br0" timeOffset="6307.9047">12799 1191,'0'-25,"-25"0,50 25,-25 25,0 0,0-1,0 26,0 0,0-1,0 1,-25-1,25 1,0-25,0 24,25-49,-25-24,25-1,0-25</inkml:trace>
  <inkml:trace contextRef="#ctx0" brushRef="#br0" timeOffset="6479.6187">13022 1067,'0'0,"0"-25,25 25,-25 25,0-1,0 1,0 0,0 25,0-1,0 1,0-1,0 26,0-1,0 1,-25 24,25-25,0 26,0-26,-24-24,24 24,-25-49</inkml:trace>
  <inkml:trace contextRef="#ctx0" brushRef="#br0" timeOffset="9723.5606">1712 2853,'0'0,"0"-25,24 50,-24-1,0 1,0 25,0-25,0 24,0 1,0-25,0 24,0-24,-24 0,24 0,0-1,24 1,-48-25,24-25</inkml:trace>
  <inkml:trace contextRef="#ctx0" brushRef="#br0" timeOffset="9859.6653">1885 3125,'25'0,"0"0,-25 25,25-25</inkml:trace>
  <inkml:trace contextRef="#ctx0" brushRef="#br0" timeOffset="10207.5555">2604 2381,'-24'25,"24"0,0 24,-25-24,0 25,0 24,0-24,1 0,-1-1,0 1,0 24,25-49,-25 25,25-26,-24-24,24-24</inkml:trace>
  <inkml:trace contextRef="#ctx0" brushRef="#br0" timeOffset="10371.9351">2604 2530,'25'25,"0"-25,0 49,0-24,0 0,-1 0,1 0,25 0,-25-1,-1 1,26 0,-25-25,0 25,-1-25,1 0,-50 0,1 0</inkml:trace>
  <inkml:trace contextRef="#ctx0" brushRef="#br0" timeOffset="10531.195">2530 2853,'25'-25,"0"25,-1 0,1 0,0-25,0 25,25 0,-26 0,1 0,-50 0,25 25</inkml:trace>
  <inkml:trace contextRef="#ctx0" brushRef="#br0" timeOffset="10698.9544">2480 3076,'0'0,"25"25,-25-50,25 25,0-25,24 25,-24-25,25 0,-25 25,0-24,-1-1,1 25,0-25,0 25</inkml:trace>
  <inkml:trace contextRef="#ctx0" brushRef="#br0" timeOffset="10884.3093">2679 2853,'-25'0,"25"24,0 1,25 0,-25 25,0-26,25 26,-25 0,0-1,0 1,0-1,0 1,0 0,0-26,0 1,-25-50,25 1,-25-1,25 0,0-25</inkml:trace>
  <inkml:trace contextRef="#ctx0" brushRef="#br0" timeOffset="11008.2583">2629 3026,'-25'25,"1"-25,24 25,0 0,-25-25,25 49,-25-24,0 25,25-1,-25-24,25 0,-24-25,-1 0</inkml:trace>
  <inkml:trace contextRef="#ctx0" brushRef="#br0" timeOffset="11127.6522">2753 3001,'0'0,"0"25,25-25,25 25,-25 0,-1 0,1-25,0 24,0 1,0 0,-1-25,1 25</inkml:trace>
  <inkml:trace contextRef="#ctx0" brushRef="#br0" timeOffset="11679.2697">3150 2679,'25'0,"0"0,0 0,-1 0,-24 25,25 0,-25-1,0 26,-25-25,25 0,-24-1,-1 1,25 0,-25-25,50 25,0-25,-25 25,24-25,-24 24,25 1,-25 0,0 0,0 0,-25 24,25-24,-24 0,24 0,-25-25,25 24,-25-24,25 25,-25-25,0 0,1-25,-1 1,25-1,-25 0,0 0,25 0,-25 1,50 24,0 0,0 0,0 0,24 0,-24 0,0 0,24-25,-24 25,25-25,-25 25,-1 0,1-25,0 25,0 0,-25 25,-25-25</inkml:trace>
  <inkml:trace contextRef="#ctx0" brushRef="#br0" timeOffset="11895.2994">3597 2729,'24'-25,"1"25,0 0,0 0,0-25,0 25,-1 0,1 0,-25 25,-49-25,24 0,0 25</inkml:trace>
  <inkml:trace contextRef="#ctx0" brushRef="#br0" timeOffset="12303.9273">3473 2977,'24'24,"1"-24,0 25,0 0,-25 0,25 0,-25-1,0 1,0 0,0 0,0-50,0 0,0 0,24 1,-24-26,25 0,-25-24,25 24,-25-24,25 24,-25-24,0 24,0-24,-25 49,25-25,-25 26,25-1,-25 25,25 25,25-25,-25 49,0-24,0 25,25-1,-25 1,25 24,0-24,0 24,-1 1,1-26,0 26,0-26,0 26,-1-26,1 1,0 0,0-26,0 1,-25 0,24 0,-48-50,24 0,0 0,-25 1,25-26,-25 0</inkml:trace>
  <inkml:trace contextRef="#ctx0" brushRef="#br0" timeOffset="12451.8677">3721 2356,'25'25,"-1"0,1-25,0 25,0 0,0-25,-1 24,-24 1,25 0,-25 0,25 0</inkml:trace>
  <inkml:trace contextRef="#ctx0" brushRef="#br0" timeOffset="12591.0919">4217 3026,'0'25,"25"-25,-25 25,24 0,1-25</inkml:trace>
  <inkml:trace contextRef="#ctx0" brushRef="#br0" timeOffset="13339.5682">4564 2604,'-25'25,"25"0,-25 0,25 25,-24-1,-1-24,0 25,25-26,0 1,-25-25,50-25,0 1,0 24,-25-25,24 25,-24 25,25-25,-25 24,25 1,-25 25,0-1,0 1,0 0,-25-1,25 1,0-25,-25 24,25-24,0 0,0-50,25 0,-25-24,25 24,0-25,-25 1,49-1,-24 0,0 1,0-1,24 1,-24-1,0 25,0 0,0 1,-50 24,0 0,0 0,0-25,1 25,-1 0,0-25,0 0,0 0,50 25,-25 25,0 0,25 25,0-1,0 26,-1-26,1 26,0-1,25 0,-25-24,24 24,-24-24,25 0,-26-26,26 1,-25 0,0-25,-1 25,1-25,-25-25,-25 0,25 0,-24 1,-1-1,0-25,0 25,0-24,-24-1</inkml:trace>
  <inkml:trace contextRef="#ctx0" brushRef="#br0" timeOffset="13479.3957">4787 2456,'25'0,"0"0,-25 24,25-24,0 25,-1-25,1 25,0 0,0 0,0-1</inkml:trace>
  <inkml:trace contextRef="#ctx0" brushRef="#br0" timeOffset="13851.2981">5432 2381,'0'25,"0"0,0 0,0-1,0 1,0 0,0 0,25 0,0-1,0-48,-25-1,24 0</inkml:trace>
  <inkml:trace contextRef="#ctx0" brushRef="#br0" timeOffset="14159.7495">5655 2381,'0'25,"0"0,-24-25,24 25,-25-1,25 1,-25 0,0 25,0-26,1 1,-1 0,0 0,0 0,-24 0,24-25,0 24,0-24,-24 0,24 0,0 0,50 0,0-24,-1 24,1 0,25-25,-1 25,1-25,0 0,-26 0,26 25,-25-25,0 25,-1 0,1 0,-25-24,-25 48,-24-48,49 48</inkml:trace>
  <inkml:trace contextRef="#ctx0" brushRef="#br0" timeOffset="14375.4087">5507 2257,'0'-25,"0"50,0 0,24 25,-24-1,0 1,0 24,0 1,0-1,0 1,0-26,0 26,0-26,0 1,0-1,0-24,0 0,0 0,-49-75,49 25,0 1</inkml:trace>
  <inkml:trace contextRef="#ctx0" brushRef="#br0" timeOffset="14771.4278">5556 2604,'-25'0,"25"25,-24 0,-1 0,25 0,-25 24,0-24,25 0,-25 0,1 0,24-1,-25-24,50 0,-1 0,1-24,0-1,0 25,0-25,-1 25,1 0,0 0,-25 25,0 0,0-1,0 1,-25 0,25 25,-25-26,1 1,24 0,-25 0,0 0,0-1,50-24,0 0,0 25,-1-25,1 25,0 0,0-25,-25 25,25-1,-25 1,24 0,-24 0,0-50,0 0,-24 25</inkml:trace>
  <inkml:trace contextRef="#ctx0" brushRef="#br0" timeOffset="15379.381">5606 2977,'0'24,"0"1,0 0,25 0,-25 0,0-1,-25 26,25 0,0-26,-25 1,25 25,-25-25,0-1,1 1,-1-25,0 25,0-25,0 0,1 0,-1-25,0 25,0-25,25 1,-25-1,1 0,24 0,0 0,0 1,24 24,-24-25,25 0,0-25,25 26,-26-26,26 0,0 1,-1-1,1 1,-1-26,1 26,-25-1,24 0,-24 25,0 1,0-1,-25 50,-25-25,25 24,-25 26,25 0,-25-25,25 24,-24-24,24 0,0 0,24-25,-24 24,25-24,0 0,0 0,0 0,24-24,-24 24,0-25,0 25,0-25,-1 0,-48 25,-1 0,0 0,0 25,0 0,1 0,-1-1,0 1,25 0,0 0,0 24,-25-24,25 0,0 0,0 24,0-24,-25 0,25 0,0 0,-25-1,25 1,-24-25,-1 25,25 0,-25-25,0 0,0 0,1 0,-1 0,0-25,25 0,-25 0,25-24</inkml:trace>
  <inkml:trace contextRef="#ctx0" brushRef="#br0" timeOffset="15515.9818">5581 3001,'25'0,"-25"25,25-25,-1 25,-24 0,25 0,25-1,-25 1,-1 25,26-25,-25 24,0-24,24 0,-24 0,25-1,-25-24,-1 0,26 0</inkml:trace>
  <inkml:trace contextRef="#ctx0" brushRef="#br0" timeOffset="15723.8357">6375 2431,'0'25,"-25"-1,0 1,25 25,-49-1,24 1,0 0,0-1,-24 1,24 0,25-1,-25-24,25 0,0-50</inkml:trace>
  <inkml:trace contextRef="#ctx0" brushRef="#br0" timeOffset="15879.7744">6375 2530,'0'0,"25"25,24-25,-24 25,0 24,0-24,24 0,-24 0,0 24,0-24,-1-25,-24 25,25 0,-50-25,1 0,-1 0</inkml:trace>
  <inkml:trace contextRef="#ctx0" brushRef="#br0" timeOffset="16023.5384">6276 2828,'24'0,"1"0,0 0,0 0,24 0,-24-25,0 25,0 0,0 0,-1-25</inkml:trace>
  <inkml:trace contextRef="#ctx0" brushRef="#br0" timeOffset="16179.5513">6176 3101,'0'0,"25"0,0 0,25-25,-26 25,26-25,0 0,-26 25,26-25,-25 1,0 24,-1-25</inkml:trace>
  <inkml:trace contextRef="#ctx0" brushRef="#br0" timeOffset="16356.1479">6449 2853,'-25'-25,"25"50,0-1,0 26,25 0,-25-1,0 1,0 24,0-24,0-1,0 1,-25 0,25-26,0 1,0 0,-24-50,24 0,-25 1,25-1,0 0</inkml:trace>
  <inkml:trace contextRef="#ctx0" brushRef="#br0" timeOffset="16475.4576">6325 3076,'-25'0,"25"25,-24-25,-1 24,25 26,-25-25,0 0,0-1,25 26,-24-25,-1-25,25 25</inkml:trace>
  <inkml:trace contextRef="#ctx0" brushRef="#br0" timeOffset="16607.466">6499 3051,'25'25,"-1"0,1-25,0 24,-25 1,25 0,0 0,-1 0,1-1,0 1,0 0,0-25</inkml:trace>
  <inkml:trace contextRef="#ctx0" brushRef="#br0" timeOffset="17179.3949">6921 2729,'24'-25,"1"25,0 0,0 0,0 0,-1 0,1 25,0-1,-25 1,-25 0,25 0,-25 24,1-24,-1 0,0 0,0 0,25-1,-25-24,50 25,0 0,0-25,-25 25,25 0,-1-1,-24 26,0-25,0 0,-24-1,24 1,-25 0,25 0,-25 0,0-25,25 24,-25-24,1 0,-1-24,0 24,0-25,0 0,0 0,1 0,24-24,-25 24,25 0,25 25,-1 0,1 0,25-25,-25 25,24-24,1 24,-25-25,24 25,-24-25,25 25,-25 0,-1 0,1 0,0 25,0-25,-25 25,-25-50</inkml:trace>
  <inkml:trace contextRef="#ctx0" brushRef="#br0" timeOffset="17351.929">7466 2803,'25'0,"0"0,0-25,-1 25,1 0,0 0,0 0,-50 25</inkml:trace>
  <inkml:trace contextRef="#ctx0" brushRef="#br0" timeOffset="17556.1457">7342 2952,'25'0,"-25"25,25-1,0 1,-25 25,0-25,0-1,0 1,-25 25,25-25,0-1,0-48,25-1,-25 0,24-25,1 1,-25-1,25 1,0-26,-25 26,25-1</inkml:trace>
  <inkml:trace contextRef="#ctx0" brushRef="#br0" timeOffset="17799.5019">7516 2480,'-25'0,"0"0,25 25,25 0,-25 0,25 24,-25 1,25 0,-1-1,1 1,0 24,-25-24,25 24,0 1,-1-26,1 26,0-26,0 1,24 0,-24-1,0-24,0-25,24 25,-24-25,0-25,-25 0,0 0,0 1,0-1,0 0,-25-25,25 26,-25-26,1 0</inkml:trace>
  <inkml:trace contextRef="#ctx0" brushRef="#br0" timeOffset="17955.0353">7714 2456,'25'-25,"0"25,0 25,-1-25,1 24,0-24,0 25,0 0,-1-25,-24 25,25 0,0-25,-25 24,0 1</inkml:trace>
  <inkml:trace contextRef="#ctx0" brushRef="#br0" timeOffset="22127.4411">3398 4118,'0'24,"-25"-24,25 25,0 0,0 0,0 24,25-24,-25 25,0-25,0 24,-25 1,50-25,-25 24,0-24,0 25,0-26,0 26,0 0,0-1,0 1,0 0,0-26,0 26,0 0,0-1,0 1,0-25,0 24,0 1,0-25,0-1,0 26,0-25,0 24,0-24,0 25,0-25,0 24,0-24,0 25,0-26,0 26,0-25,0 24,0-24,0 25,0-25,0 24,0-24,0 0,0 0,0 0,0 24,0-24,0 0,0 0,0-1,0 1,0 0,0 0,0 0,0-50,0-25,0 25,0-49</inkml:trace>
  <inkml:trace contextRef="#ctx0" brushRef="#br0" timeOffset="22727.7675">3969 4118,'0'0,"0"-25,0 0,0 0,0 0,-25 25,25-24,0-1,-25 25,0-25,1 25,-1 25,0 0,0-1,-24 26,49 0,-25-1,0 26,25-26,0 1,0-25,0 24,25-24,-25 0,25-25,-1 0,1-25,0 0,0 0,0-24,-1-1,1 1,0 24,-25-25,25 25,-25-24,0 24,0 0,25 25,-50 0,25 25,0 0,0 24,0-24,-25 25,25-1,25-24,-25 0,0 0,0 0,25-1,-25 1,24 0,1-25</inkml:trace>
  <inkml:trace contextRef="#ctx0" brushRef="#br0" timeOffset="22927.3199">4142 4217,'0'25,"0"-1,0 1,0 0,0 0,0 24,0-24,0 0,0 0,0 0,0-1</inkml:trace>
  <inkml:trace contextRef="#ctx0" brushRef="#br0" timeOffset="23075.6839">4291 4242,'0'24,"0"1,0 0,0 0,0 0,0-1,0 1,0 25,0-25,0-1,0 1</inkml:trace>
  <inkml:trace contextRef="#ctx0" brushRef="#br0" timeOffset="23575.4711">5110 4142,'0'-24,"0"-26,0 25,-25 0,25 1,-25-1,0 25,1 25,24-1,-25 26,0 0,0-1,0 26,25-26,0 1,0-1,0-24,0 0,0 0,25-25,0 0,0-25,0 0,-1-24,26-1,-25 0,-25 1,25 24,-1-25,-24 26,25-26,-25 25,0 0,0 50,-25 0,25 0,0 24,0 1,0-25,0 24,0 1,0 0,0-26,25 26,-25-25,0 0,25-25</inkml:trace>
  <inkml:trace contextRef="#ctx0" brushRef="#br0" timeOffset="23707.2511">5308 4217,'0'25,"0"-1,0 1,-25 0,25 0,0 0,25-1,-25 1,0 0</inkml:trace>
  <inkml:trace contextRef="#ctx0" brushRef="#br0" timeOffset="23983.5053">5482 4217,'25'0,"-25"25,24-1,1-24,-25 25,25 0,-50 0,25 0,-25-25,25 24,-24-24,24 25,-25-25,25 25,-25-25,50 0,0 0,-1 0,1 0,-25-25,25 25,0 0,-25-25</inkml:trace>
  <inkml:trace contextRef="#ctx0" brushRef="#br0" timeOffset="24420.3143">6400 3994,'0'0,"0"-25,-25 0,25 0,0 0,0 1,-25 24,0 0,25 24,-25 1,1 25,-1-1,0 1,25 0,-25-1,25 1,-25-1,25 1,0-25,0 0,25-1,0-24,0 0,-25-24,25-1,-1 0,1-25,0 26,0-26,0 25,-25-24,24 24,-24 0,0 0,0 50,0 0,0 0,0 24,0-24,25 0,-25 24,0-24,0 0,25 25,0-26</inkml:trace>
  <inkml:trace contextRef="#ctx0" brushRef="#br0" timeOffset="24595.4064">6598 4217,'0'25,"0"-1,0 1,0 0,0 0,0 0,0-1,0 1</inkml:trace>
  <inkml:trace contextRef="#ctx0" brushRef="#br0" timeOffset="24895.9115">6772 4167,'24'0,"1"25,-25 0,0 0,-25-1,1 1,24 0,-25 0,0 0,50-25,0 0,-1 0,1 24,-25 1,0 0,0 0,-25-25,25 25,-24-1,24 1,-25-25,25 25,-25-25,25 25,-25-25</inkml:trace>
  <inkml:trace contextRef="#ctx0" brushRef="#br0" timeOffset="25659.4073">3944 5085,'0'0,"0"-25,0 0,0 1,-25-1,25 0,-25 0,1 25,-1 0,0 25,0-25,25 25,-25 24,1-24,-1 25,0-1,0 26,0-26,25-24,0 0,25 0,-25 0,0-1,25-24,0 0,0 0,-1-24,1-1,0 0,0-25,0 26,-1-26,-24 25,25-24,0 24,-25 0,0 0,0 0,0 1,-25-1,25 50,0-1,0 1,0 25,0-1,0-24,0 25,0-1,0-24,25 25,-25-25,25-1,-25 1,25 0</inkml:trace>
  <inkml:trace contextRef="#ctx0" brushRef="#br0" timeOffset="25995.6207">4018 5209,'25'0,"0"25,0-25,0 25,-25-1,0 1,-25 0,25 0,-25-25,0 25,25-1,-25 1,1 0,48-25,1 0,0 0,0-25,0 25,-1-25,1 25,0 0,0-24</inkml:trace>
  <inkml:trace contextRef="#ctx0" brushRef="#br0" timeOffset="26147.6728">4266 5184,'0'25,"0"0,0 0,0-1,0 26,0-25,0 24,0 1,0 0,25-1,-25-24</inkml:trace>
  <inkml:trace contextRef="#ctx0" brushRef="#br0" timeOffset="26611.4579">5011 5184,'0'0,"0"-25,0 1,0-26,0 25,0 0,0 1,0-1,-25 25,0 0,0 25,0-1,1 26,-1 24,0-24,0 0,25-1,-25 1,25-1,0-24,25 0,-25 0,25-25,0 0,24-25,-24 0,0 0,0-24,0-1,-1 25,1-24,-25 24,25 0,-25 0,0 1,-25 24,25 24,0 1,0 0,0 0,0 24,0-24,0 0,0 25,0-26,25 1</inkml:trace>
  <inkml:trace contextRef="#ctx0" brushRef="#br0" timeOffset="26844.3173">5184 5259,'0'-25,"25"50,0-1,-25 1,25 0,-25 0,-25-25,25 25,0-1,-25 1,25 0,-25 0,50-50,0 25,0 0,-25-25,24 25,-24-25,25 25,-25-24</inkml:trace>
  <inkml:trace contextRef="#ctx0" brushRef="#br0" timeOffset="27131.9845">5383 5184,'24'0,"1"0,-25 25,25 0,-25 0,0-1,0 1,0 0,-25 0,0 0,1-25,-1 24,25 1,-25 0,0-25,50 0,0 0,0 0,-1 0,1 0,0 0,0-25,0 25</inkml:trace>
  <inkml:trace contextRef="#ctx0" brushRef="#br0" timeOffset="27599.7516">6325 4986,'0'-25,"0"0,0 0,-25 1,1 24,-1 0,25 24,-25 1,0 0,0 25,-24-26,49 51,-25-26,0 1,25-25,0 24,0-24,25 0,0-25,0-25,-1 0,1 1,0-1,0-25,0 25,-25 1,24-26,-24 25,25 0,-25 1,0-1,-25 50,25-1,0 1,0 0,0 25,0-26,0 26,0-25,25 24,-25-24,0 0,25-25,-25 25</inkml:trace>
  <inkml:trace contextRef="#ctx0" brushRef="#br0" timeOffset="27859.6164">6474 5135,'25'0,"0"24,-25 1,0 0,0 0,-25 0,25-1,-25 1,0 0,25 0,-25-25,50 0,0 0,0 0,0-25,-1 25,1-25,0 0,0 1</inkml:trace>
  <inkml:trace contextRef="#ctx0" brushRef="#br0" timeOffset="28191.5196">6672 5035,'25'0,"0"0,0 0,-25 25,25-25,-25 25,24 0,-24 0,-24-1,-1 1,25 0,-25 0,0 0,0-1,50-24,0 0,-25-24,25 24,0 0,-25 24,24 1,-48 0,24 0,0 0,-25-1,0 1,25 0,-25 0,0-25,25 25,-24-1,24 1,-25-25</inkml:trace>
  <inkml:trace contextRef="#ctx0" brushRef="#br0" timeOffset="28884.0368">3795 6102,'0'-25,"0"0,0 1,0-1,0-25,0 25,0 1,-25-1,25 0,0 0,-24 25,24-25,-25 50,0-25,0 25,0 25,0-1,25 1,-24 24,-1-24,0-1,25 1,0 0,0-26,0 1,25 0,0-25,-1-25,1 25,-25-25,50-24,-50 24,25-25,0 26,-1-26,-24 25,25-24,-25 24,0 0,0 0,0 0,0 50,-25 0,25 25,0-26,0 1,0 25,25-25,-25-1,0 26,25-50,-25 25,0 0,25-25,0 0</inkml:trace>
  <inkml:trace contextRef="#ctx0" brushRef="#br0" timeOffset="29179.6182">3919 6077,'25'-25,"-25"50,25-25,-25 25,0 0,0 0,0-1,0 1,0 0,0 0,-25-25,25 25,25-50,0 25,-1 0,1 0,-25 25,0-1,-25 1,25 0,-24 0,24 0,-25-25,25 24,0-48,0-1</inkml:trace>
  <inkml:trace contextRef="#ctx0" brushRef="#br0" timeOffset="29331.422">4167 6102,'0'25,"25"0,-25-1,0 1,0 0,0 25,-25-26,25 26,0-25,0 24,0-24,0 0</inkml:trace>
  <inkml:trace contextRef="#ctx0" brushRef="#br0" timeOffset="29799.6802">5035 6127,'0'-25,"0"0,0 0,0-24,0 24,-24 0,24 0,-25 25,25-24,-25 48,0-24,25 25,-25 0,1 25,-1-1,0 1,0-1,25 1,0-25,0 24,0-24,0 0,25-25,0 0,0-25,-1 0,1 1,0-1,0 0,0-25,-25 26,0-1,24 0,-24 0,0 0,0 1,0 48,-24 1,24 0,0 0,0 24,0-24,24 0,-24 25,0-26,0 1,25-25,-25 25</inkml:trace>
  <inkml:trace contextRef="#ctx0" brushRef="#br0" timeOffset="30104.1622">5184 6127,'25'25,"-25"-1,0 1,0 0,-25 0,25 0,0-1,-25-24,25 25,0-50,25 25,0-24,0 24,0 24,-25 1,0 0,-25 0,25 0,-25-1,0 1,25 0,-25-25,1 0,24-25</inkml:trace>
  <inkml:trace contextRef="#ctx0" brushRef="#br0" timeOffset="30399.857">5333 6176,'25'0,"0"0,-1 25,1-25,0 25,-25 0,0 0,-25-25,0 24,25 1,-24 0,-1 0,0 0,0-1,50-48,0 24,0 0,-1 0,1 0,0 0,0-25,0 25,-1 0,1 0,0 0</inkml:trace>
  <inkml:trace contextRef="#ctx0" brushRef="#br0" timeOffset="30891.1499">6524 5953,'0'0,"0"-25,0 1,-25 24,25-25,-25 25,0 0,0 25,1 24,-1 1,0-1,0 1,0 0,25-1,0-24,0 0,0 0,25-1,0-24,0-24,0-1,-1 0,1 0,0-24,0-1,-25 25,25 0,-25 1,0-1,0 0,0 0,0 50,0 0,0 24,0-24,0 0,0 25,0-26,24 1,-24 0,0 0,0 0,-24-25,48-25</inkml:trace>
  <inkml:trace contextRef="#ctx0" brushRef="#br0" timeOffset="31188.4766">6697 6052,'25'25,"-25"0,0 0,0 0,0-1,0 1,0 0,-25 0,0 0,50-50,0 25,0 0,-25 25,0-1,0 1,-25 0,25 0,-25-25,0 25,1-25,24-25</inkml:trace>
  <inkml:trace contextRef="#ctx0" brushRef="#br0" timeOffset="31503.4503">6871 6028,'25'0,"-25"24,25-24,-25 25,24 0,-24 0,-24-25,24 25,-25-1,0 1,50-25,0-25,-1 25,1 0,0 0,-25 25,-25 0,25 0,0 0,-25-1,1 1,24 0,-25 0,0 0,0-1,0 1,0-25</inkml:trace>
  <inkml:trace contextRef="#ctx0" brushRef="#br0" timeOffset="32539.7747">7317 4043,'-24'-25,"24"50,24 0,-24 0,0 24,0-24,0 0,0 25,0-1,0 1,0-1,0 1,0 0,0-1,0-24,0 25,25-1,-25-24,0 25,0-1,0-24,0 0,0 25,0-26,0 26,0-25,0 24,0-24,0 0,0 25,0-26,0 1,0 25,0-25,0-1,25-24,-25 25,0 0,0 0,0 0,0-1,0 1,0 0,0 0,0 0,0-1,-25 1,25 0,0 0,25 0,-25-1,0 1,0 0,0 0,0 0,0-1,0 1,0 0,0 0,0 0,0 0,0-1,0 1,0 0,0 0,0 0,0-1,0 1,0 0,0 0,0 0,0-1,0 1,0 0,25 0,-25 0,0-1,0 1,0 0,0-50,-25 25,25-25,-25 1</inkml:trace>
  <inkml:trace contextRef="#ctx0" brushRef="#br0" timeOffset="36643.624">7789 4986,'-25'25,"50"-25,-1 0,1 0,0-25,0 25,0 0,-1 0,26 0,0 0,-25 0,24 0,-24 0,25 0,-26 0,1 0,0 0,0 0,0 0,-50 0,0 0,25 25,-25-50,0 50</inkml:trace>
  <inkml:trace contextRef="#ctx0" brushRef="#br0" timeOffset="37051.2762">7789 5184,'-25'0,"50"0,-1 0,1 0,0 0,0 0,24 0,-24 0,25 0,-25 0,24 0,-24 0,25 0,-25 0,-1 0,1 0,0 0,0 0,0 0,-1 0,-24 25,-24-25</inkml:trace>
  <inkml:trace contextRef="#ctx0" brushRef="#br0" timeOffset="38063.8746">9128 4936,'0'-25,"0"1,0-1,0 0,0 0,0 0,0 0,-25 25,25-24,0-1,-24 0,-1 0,0 0,0 25,0 0,0 0,1 25,-26 0,25 25,0 24,1 1,-1-1,25-24,0 24,0-24,0-26,0 26,25-25,-25 0,24-25,1 0,0-25,0 25,0-25,-25-25,49 26,-24-26,0 25,-25-24,25 24,0-25,-25 25,24-24,-24 24,25 0,-25 0,0 0,-25 50,25 0,-24 0,24 25,0-1,-25 1,25-1,0 1,0-25,0 24,0-24,25 0,-25 0,24 0,1-25,0 0,0-25,-25 0,25 0</inkml:trace>
  <inkml:trace contextRef="#ctx0" brushRef="#br0" timeOffset="38408.1924">9277 5035,'-25'25,"50"-25,-25 25,0 0,0 0,0-1,0 1,0 0,0 0,0 24,0-24,0-50,0 1,25 24</inkml:trace>
  <inkml:trace contextRef="#ctx0" brushRef="#br0" timeOffset="38607.4111">9426 5011,'-25'0,"50"24,-25 1,0 0,0 25,0-26,0 1,0 0,0 0,0 0,0-1,0 1,0 0</inkml:trace>
  <inkml:trace contextRef="#ctx0" brushRef="#br0" timeOffset="47636.3835">9897 4638,'0'-24,"0"48,0 1,0 25,25-25,-25 24,0 1,-25 24,25-24,0 0,0-1,0 1,0-25,0 24,0-24,0 0,0 0,0-1,0 1,0-50,0 1,0-1,-25 0,25 0</inkml:trace>
  <inkml:trace contextRef="#ctx0" brushRef="#br0" timeOffset="48231.8985">9947 4663,'-25'-25,"25"50,25 0,-25 0,24 0,-24-1,25 1,0 0,-25 0,25-25,-25 25,25 0,0-1,-1-24,1 25,0-25,0-25,0 25,-1-24,1 24,0-25,0 0,-25 0,25 0,-1 0,-24 1,25-1,-25 0,25 0,-25 0,0 1,0 48,0 1,0 0,0 0,-25 24,25-24,0 25,0 24,0-24,0 24,0-24,0 0,0 24,0-24,0-26,0 26,0-25,0 0,0-1,25-48,-25-1,0 0,0-25,0 1</inkml:trace>
  <inkml:trace contextRef="#ctx0" brushRef="#br0" timeOffset="48639.1315">10641 5060,'0'-25,"25"50,-25 0,0 0,0 0,0-1,0 1,0 0,-25 0,25 0,0 24,0-24,0 0,0-50,25 25,-25-25,0 0,0 1</inkml:trace>
  <inkml:trace contextRef="#ctx0" brushRef="#br0" timeOffset="48871.9707">10840 5011,'0'24,"0"1,0 0,0 0,0 24,-25-24,25 0,0 0,0 0,0-1,0 1,0 0,0 0,0 0,0-1,0-48</inkml:trace>
  <inkml:trace contextRef="#ctx0" brushRef="#br0" timeOffset="50758.9893">10740 3746,'0'0,"-24"0,-1-25,25 50,-25-1,0 1,25 25,-25-1,1 1,-1 0,0-1,0 1,0-1,1 1,24-25,-25 24,25-24,-25-25</inkml:trace>
  <inkml:trace contextRef="#ctx0" brushRef="#br0" timeOffset="51028.0738">10443 4018,'0'25,"-25"-25,25 25,0 0,-25 0,25 24,0-24,-25 25,25-26,-24 26,24-25,0 0,0-1,0 1,0 0,24-50,1 25,0-25,0 1,0-1,-1 25,26-25,-25 0,0 0,-1 25,1-24,0 24,0 0</inkml:trace>
  <inkml:trace contextRef="#ctx0" brushRef="#br0" timeOffset="51663.2347">10468 2877,'0'0,"0"-24,-25-1,25 0,-25 0,0 25,0 0,1 50,-1-25,0 24,0 1,0 24,25-24,-24-1,24 26,0-50,0 24,24-24,1 0,-25-50,25 25,0-25,0-24,-1 24,1-25,0 1,0 24,0-25,-25 25,24-24,-24 24,0 0,0 0,0 50,-24 25,24-25,0 24,0-24,0 25,-25-1,25-24,0 0,0 0,0-1,25-24,-25 25,-25-50,25 1</inkml:trace>
  <inkml:trace contextRef="#ctx0" brushRef="#br0" timeOffset="51823.4191">10616 3051,'-24'25,"24"0,24-25,-24 24,0 1,0 0,0 0,0 0,0-1,0 1,0 0,-49-75</inkml:trace>
  <inkml:trace contextRef="#ctx0" brushRef="#br0" timeOffset="51971.2432">10716 3101,'0'0,"0"24,0 1,0 0,0 0,0 0,0-1,0 1,0 0,0 0,0 0,0-1,0 1</inkml:trace>
  <inkml:trace contextRef="#ctx0" brushRef="#br0" timeOffset="52623.0373">11112 2729,'-24'0,"-1"0,0 0,25 24,-25-24,0 25,1 0,-1 0,25 0,-25-1,25 1,0-50,25 25,-25-24,0-1,25 25,-1 25,-24-1,0 1,25 25,-25-1,0 1,0 0,-25-1,25 1,0-1,0 1,0 0,0-26,0 1,0 0,0-50,25 0,-25 1,0-26,25 25,-25-24,25-1,-25 0,0 26,25-26,-25 25,0 0,24 1,-24-1,25 25,0-25,0 25,-25 25,0 0,0-1,0 1,0 0,0 0,0 24,-25-24,25 25,0-25,0-1,0 1,0 0,0 0,-25-25</inkml:trace>
  <inkml:trace contextRef="#ctx0" brushRef="#br0" timeOffset="53204.2866">11038 3125,'25'0,"0"0,-1 0,1 0,0 25,-50 0,25 0,0 0,-25-1,25 1,-24-25,24-25,24 1,-24-1,25 0,0-25,-25 1,25-1,0-24,0 24,-1-24,1 24,0 1,-25 24,25 0,-25 0,0 50,0 0,-25 0,25-1,-25 1,25 0,0 0,0 0,0-1,25-24,0-24,0 24,-1 0,1-25,0 25,0 0,0 0,-1 0,1 0,-25 25,0-1,0 1,0 0,0 25,-25-26,25 26,0-25,-24 24,24-24,0 25,-25-25,25 24,0-24,0 0,0 0,0-1,-25-24,25 25,0 0,-25 0,25-50,-25 25,1 0,24-25,-25 0,25-24,-25 24</inkml:trace>
  <inkml:trace contextRef="#ctx0" brushRef="#br0" timeOffset="53306.9788">11261 3051,'0'-25,"25"25,0 25,0-25,0 25,-1 0,1-25,0 24,0-24,0 0</inkml:trace>
  <inkml:trace contextRef="#ctx0" brushRef="#br0" timeOffset="53527.3508">11832 2704,'-25'0,"25"25,-25-1,0 1,1 0,-1 25,0-26,0 26,0 0,1-26,24 1,-25 0</inkml:trace>
  <inkml:trace contextRef="#ctx0" brushRef="#br0" timeOffset="53684.4833">11832 2729,'25'24,"-25"1,24-25,-24 25,25 0,0 0,0-1,0 1,-1 0,-24 0,25-25,0 25,-75-75,26 50</inkml:trace>
  <inkml:trace contextRef="#ctx0" brushRef="#br0" timeOffset="53844.0604">11683 3001,'25'25,"0"-25,-1 0,26-25,-25 25,0-24,24 24,-24 0,-25-25,25 25,-50 25</inkml:trace>
  <inkml:trace contextRef="#ctx0" brushRef="#br0" timeOffset="54287.8169">11708 3175,'25'0,"-1"-25,1 25,0 0,25-25,-26 25,1-24,0 24,-25-25,25 25,-25-25,-25 25,0 0,0-25,1 25,48 25,-24 0,0 24,0-24,0 25,0-25,0 24,0-24,0 25,-24-26,24 1,0 0,-25-25,25-25,0 0,0 1,-25 24,25-50,0 25,0 0,0-24,-25 24,25 0,0 50,-25-25,25 25,-24 0,-1 24,25-24,-25 25,0-26,0 1,1 0,-1-75</inkml:trace>
  <inkml:trace contextRef="#ctx0" brushRef="#br0" timeOffset="54419.4055">11881 3175,'25'0,"-25"25,25-25,0 25,0-1,-1 1,1-25,-25 25,25 0,0-25,0 25,-1-1</inkml:trace>
  <inkml:trace contextRef="#ctx0" brushRef="#br0" timeOffset="54935.6319">12278 2853,'25'0,"0"0,0 0,-25 24,25-24,-25 25,0 0,0 25,0-26,-25 1,0 0,0 0,25 0,-25-1,50 1,-25 0,25-25,-25 25,25 0,-25-1,0 1,0 0,-25 0,25 0,0-1,-25 1,25 0,-25-25,25 25,-24-25,-1 0,0 0,25-25,-25 0,0 0,0 1,25-1,-24 0,48 0,1 25,0 0,0 0,0-25,0 25,-1-24,1 24,0-25,0 25,24-25,-24 25,0 0,-25-25,25 0,0 25</inkml:trace>
  <inkml:trace contextRef="#ctx0" brushRef="#br0" timeOffset="55115.8617">12601 2977,'25'-25,"-1"25,1 0,0-25,0 25,0 0,-25 25,0 0,-25-1,0 1</inkml:trace>
  <inkml:trace contextRef="#ctx0" brushRef="#br0" timeOffset="55531.6954">12526 3101,'25'24,"-25"1,0 0,0 0,0 0,0-1,0 1,-25 0,25 0,0 0,25-50,-25 0,25-25,-25 26,25-26,0 25,-25-24,24 24,-24-25,0 25,25-24,-25-1,0 25,-25 1,25-1,0-25,-24 25,24 1,0 48,0 1,0 25,24-25,-24 24,25 1,0-1,-25 1,25 24,0-24,-1 24,-24-24,25 0,0-1,0 1,0-1,-1-24,-24 0,25 0,0 0,-25-50,0 0,-25-25,25 26,0-1,-25-25</inkml:trace>
  <inkml:trace contextRef="#ctx0" brushRef="#br0" timeOffset="55711.7425">12750 2629,'24'0,"-24"25,25-25,-25 25,25-25,0 25,0-25,-1 0,-24 25,25-25</inkml:trace>
  <inkml:trace contextRef="#ctx0" brushRef="#br0" timeOffset="59895.6219">11460 4986,'-25'0,"25"25,25-25,0 0,-1 0,1 0,0 0,0 0,0 0,-1 0,1 0,0 0,0 0,0 0,-1 0,1 0,0 0,0 0,0 0,-50 24,0-24,0 25</inkml:trace>
  <inkml:trace contextRef="#ctx0" brushRef="#br0" timeOffset="65531.393">12576 4887,'0'-25,"0"0,0 0,0 0,0 0,0 1,-25-1,25 0,-25 0,25 0,-24 25,-1 0,0-24,0 24,25 24,-25-24,1 25,-1 0,0 25,0-1,0 1,25 24,0-24,0 0,0-1,0 1,25-25,-25-1,0 1,25-25,0 0,-25 25,25-50,-1 25,1-25,0 1,0-1,0-25,-25 25,24-24,1 24,-25 0,25-24,-25 24,0 0,0 0,0 0,0 0,0 1,-25 48,25 1,0 0,0 25,0-1,0 1,0 0,0-26,0 26,25-25,-25 24,0-24,25 0,0-25</inkml:trace>
  <inkml:trace contextRef="#ctx0" brushRef="#br0" timeOffset="65859.425">12750 4986,'0'25,"24"-25,1 0,0 0,-25 24,25-24,0 25,-50 0,0 0,0 0,0-1,1 1,-1 0,50-25,-1 0,1 0,0-25,0 25,0 0,-25-25,24 25</inkml:trace>
  <inkml:trace contextRef="#ctx0" brushRef="#br0" timeOffset="66051.3269">13022 4936,'0'25,"0"0,0 0,0-1,0 1,0 0,0 0,0 0,0-1,0 1,0 0,0 0,0 0,-24-25</inkml:trace>
  <inkml:trace contextRef="#ctx0" brushRef="#br0" timeOffset="75563.4206">13419 4564,'0'25,"0"0,0-1,0 26,0 24,0 1,0-1,-24 1,24-26,0 26,-25-26,25 1,0 0,0-26,0 1,0-50,0 1</inkml:trace>
  <inkml:trace contextRef="#ctx0" brushRef="#br0" timeOffset="75971.2734">13419 4564,'0'0,"25"25,0 0,-25-1,25 26,0 0,-25-26,24 26,-24-25,25 0,0 0,-25-1,25-24,0 0,-1 0,-24-24,25-1,0-25,0 25,0-24,-1 24,1 0,0-25,-25 26,25-1,0 0,-50 50,25 0,0-1,0 26,0 0,0-1,0 1,0 0,0-1,0 1,0-1,-25-24,25 25,0-25,0-1,0 1,0 0</inkml:trace>
  <inkml:trace contextRef="#ctx0" brushRef="#br0" timeOffset="76356.5743">13965 4961,'25'0,"0"0,-1 25,1-25,0 25,-25-1,-25 1,25 0,-25 0,1 0,24-1,-25-24,0 25,0 0,25 0,-25-25,25 25,-24-25,48 0,1 0,0 0,0-25,0 25,-1 0,-24-25,25 25,0 0,0 0,0-25</inkml:trace>
  <inkml:trace contextRef="#ctx0" brushRef="#br0" timeOffset="76600.1723">14287 4911,'-24'0,"24"25,0 0,24 0,-24 24,0-24,0 25,0-1,0-24,0 25,0-25,0-1,0 1,-24-50,-1 1</inkml:trace>
  <inkml:trace contextRef="#ctx0" brushRef="#br0" timeOffset="77031.7474">14784 4862,'24'0,"1"0,25 0,-25 0,-1 0,26 0,-25 0,0 0,-1 0,1 0,0 0,0 0,-50 0,0 25,0-25,1 24,-1-24</inkml:trace>
  <inkml:trace contextRef="#ctx0" brushRef="#br0" timeOffset="77235.1213">14982 4614,'-25'0,"25"24,0 1,0 0,0 25,0-1,25 1,-25 24,0-24,0 0,0 24,0-24,0-1,0 1,0-25,0-1,0 1,0 25,0-25</inkml:trace>
  <inkml:trace contextRef="#ctx0" brushRef="#br0" timeOffset="77687.4026">15776 4862,'0'0,"-25"-25,25 0,0 0,0 0,-25 1,25-1,-25 0,25 0,-24 0,24 1,-25-1,0 25,0 0,0 25,1-1,-1 26,0 0,0-1,0 26,25-1,-24 1,24-26,0 1,0-1,0-24,0 0,24-25,1 25,0-50,0 25,0-50,-1 26,1-26,0 0,0 1,0-1,-1 25,-24-24,25-1,-25 25,0 0,0 1,0 48,0 1,0 0,0 0,-25 25,25-1,0 1,0-1,0 1,0 0,0-26,0 26,25-25,-25 0,25-25</inkml:trace>
  <inkml:trace contextRef="#ctx0" brushRef="#br0" timeOffset="78032.7811">15900 4961,'25'25,"-1"0,1-1,-25 1,0 0,0 0,-25 0,1-1,24 1,24-25,1 0,0 0,0 25,-50 0,25 0,-25-1,25 1,-25 0,1 0,24-50,0 0,0 0</inkml:trace>
  <inkml:trace contextRef="#ctx0" brushRef="#br0" timeOffset="78227.3269">16173 4936,'0'25,"0"0,0 24,24-24,-24 25,0-25,0 24,0-24,0 25,0-26,0 1,0 0,0 0,0 0</inkml:trace>
  <inkml:trace contextRef="#ctx0" brushRef="#br0" timeOffset="78635.4707">16570 4415,'0'25,"24"0,-24 0,0 24,-24 26,24-1,0 0,-25 1,25-1,-25 1,0 24,25-49,-25 24,25-24,0-26,0 1,0 0,0-75,0 26</inkml:trace>
  <inkml:trace contextRef="#ctx0" brushRef="#br0" timeOffset="79011.7697">16594 4415,'0'25,"0"0,0 24,0-24,25 25,-25-1,25 1,-25 0,25-26,0 1,-25 25,24-50,1 25,0-25,-25 25,25-50,0 25,-1-25,26 0,-25-25,0 26,-1-1,1-25,-25 25,25 1,0-1,-25 0,-25 50,25 24,0-24,0 25,0-1,-25 1,25 25,0-26,0 26,0-26,0 1,0-1,0 1,0-25,0 24,0-24,25-50</inkml:trace>
  <inkml:trace contextRef="#ctx0" brushRef="#br0" timeOffset="79423.9165">17214 4887,'25'24,"0"-24,0 25,0-25,-25 25,0 0,-25 0,0-1,0 1,0 0,1 0,48-50,1 25,0-25,0 25,0 0,-1 0,1 0,-50 25,25 0,0 0,-24-1,24 1,-25 0,0 0,25 0,-25-50,25 0,0 0</inkml:trace>
  <inkml:trace contextRef="#ctx0" brushRef="#br0" timeOffset="79643.6305">17512 4862,'0'0,"0"25,0-1,0 1,0 0,0 0,0 0,0 24,0 1,0-25,0 24,0 1,0-25,0 24,0-24,0 0,0 0,-25-25,25 24,-25-48</inkml:trace>
  <inkml:trace contextRef="#ctx0" brushRef="#br0" timeOffset="84287.386">7789 7119,'-25'0,"25"25,25-25,-1 0,1 0,0-25,0 25,24 0,-24 0,25 0,-25 0,0 0,-1 0,26 0,-25-25,0 25,-1 0,1 0,0 0,0 0,0 0,-50 0,0 0</inkml:trace>
  <inkml:trace contextRef="#ctx0" brushRef="#br0" timeOffset="85007.1836">7789 7342,'-25'0,"25"-25,-25 25,50 25,0-25,-1 0,1 0,0 0,0 0,0 0,-1 0,1 0,0 0,0 0,0 0,0 0,-1 0,1 0,0 0,0 0,0 0,-1 0,1 0,0 0,0 0,0 0,-1 0,-48 0,-1 0</inkml:trace>
  <inkml:trace contextRef="#ctx0" brushRef="#br0" timeOffset="92676.2981">9128 7069,'0'-24,"0"-1,25 25,-25-25,0 0,0 0,0 1,0-1,25 0,-50 0,25 0,-25 0,25 1,-25-1,1 0,24 0,-25 25,0-25,0 25,0 25,0 0,1 0,-1 24,0 26,0-25,0 24,25 0,0 1,0-26,0 1,25 0,-25-26,0 1,25-25,0 25,0-25,-1 0,-24-25,25 0,0 1,0-1,-25 0,25-25,0 26,-1-26,-24 0,25 26,-25-26,25 25,-25 0,0 1,0-1,0 0,0 50,0 24,0-24,-25 25,25-1,0 1,0-25,0 24,25 1,-25 0,0-26,0 1,0 0,25 0,0 0,-1-25,-24-25</inkml:trace>
  <inkml:trace contextRef="#ctx0" brushRef="#br0" timeOffset="92860.3067">9401 7094,'-25'25,"25"0,0 0,0-1,0 1,0 0,0 0,0 0,0-1,0 1,0 0,0 0,0-50</inkml:trace>
  <inkml:trace contextRef="#ctx0" brushRef="#br0" timeOffset="93034.9648">9500 7094,'0'25,"0"0,0 0,0-1,0 1,0 0,0 0,0 0,0-1,0 1,0 0,0 0,0 0</inkml:trace>
  <inkml:trace contextRef="#ctx0" brushRef="#br0" timeOffset="93539.7033">10195 6524,'-25'0,"0"24,25 1,-25 25,25-1,-24 1,-1 0,25 24,-25 1,0-1,0 0,25-24,-25 24,1-24,24 0,0-1,0-24,0 0,0-50,0 0,24-24,-24 24,25-50</inkml:trace>
  <inkml:trace contextRef="#ctx0" brushRef="#br0" timeOffset="93783.1295">10145 6598,'0'0,"0"25,25 0,-25-1,25 26,0-25,-25 24,24 1,-24 0,25-1,-25 26,25-26,-25 1,25 0,-25-26,0 26,25-25,-25 0,0-1,0 1,-25-25,0 0,25-25,-25 1</inkml:trace>
  <inkml:trace contextRef="#ctx0" brushRef="#br0" timeOffset="93987.4256">9996 7020,'0'25,"25"-25,0 0,0 0,0 0,24 0,-24 0,0-25,0 25,-1 0,1 0,0-25</inkml:trace>
  <inkml:trace contextRef="#ctx0" brushRef="#br0" timeOffset="94292.108">10542 6970,'0'25,"0"0,0 0,0-1,0 26,0-25,-25 24,25-24,0 0,0 0,0 0,0-1,0 1,-25-50,50 1,-25-1</inkml:trace>
  <inkml:trace contextRef="#ctx0" brushRef="#br0" timeOffset="94455.6409">10691 6995,'0'25,"0"0,0-1,0 1,0 0,0 0,0 0,0 24,0-24,0 0,0 0,25-25,-25 24,0 1</inkml:trace>
  <inkml:trace contextRef="#ctx0" brushRef="#br0" timeOffset="94840.0782">11187 6995,'-25'0,"50"0,0 0,0 0,-1 0,1 0,0 0,25-25,-26 25,26 0,-25 0,0-25,-1 25,1 0,0 0,-50 0,0-24,1 48,-1-24</inkml:trace>
  <inkml:trace contextRef="#ctx0" brushRef="#br0" timeOffset="95048.4378">11361 6697,'0'25,"0"0,0 0,0 24,0 1,0 0,0 24,0 0,0 1,0-26,0 1,0 0,24-1,-24-24,0 0,0 0,25-25,-25-25</inkml:trace>
  <inkml:trace contextRef="#ctx0" brushRef="#br0" timeOffset="95699.364">12278 6846,'0'0,"0"-25,0 0,0 1,0-1,-24 0,24 0,0 0,0 1,0-1,-25 0,25 0,-25 0,0 25,25-24,-25 24,0 0,1 24,-1 1,-25 25,25-1,1 26,24 24,-25-24,0-1,25 25,0-24,0-26,25 1,-25-25,25-1,-25 1,24-25,1 0,-25-25,25 25,0-24,0-26,-1 0,1 1,0-1,0 1,0 24,-25-25,25 1,-25-1,24 25,-24 0,0 0,0 1,-24 48,24 1,0 0,-25 25,25-1,0 1,0 0,0-1,0 1,25-25,-25 24,0-24,24 0,1 0,0-25,0 0,0 0</inkml:trace>
  <inkml:trace contextRef="#ctx0" brushRef="#br0" timeOffset="96120.6124">12477 7020,'25'0,"-1"0,1 0,0 0,-25 25,25-25,-50 24,25 1,0 0,-25 0,0 0,1-1,-1 1,0 0,0-25,50 0,0 0,0 0,-1 0,1 0,0-25,0 25,0 0,-25-25,24 1,-24-1</inkml:trace>
  <inkml:trace contextRef="#ctx0" brushRef="#br0" timeOffset="96303.9216">12750 6945,'0'25,"0"0,0 0,0 0,0-1,0 1,0 25,0-25,0 24,0-24,0 0,0 0,24-25,-24 24,-49-73,49 24</inkml:trace>
  <inkml:trace contextRef="#ctx0" brushRef="#br0" timeOffset="96887.4243">13345 6499,'0'0,"-25"-25,25 50,-25 0,25 24,-24 26,-1-1,-25 0,25 1,0 24,1-24,24-1,-25 0,0-24,25 0,0-26,-25 26,25-25,0 0,25-25,-25-25,0-25,0 25,0-24,25-1,-25 1</inkml:trace>
  <inkml:trace contextRef="#ctx0" brushRef="#br0" timeOffset="97139.6955">13295 6548,'0'0,"25"0,-25 25,0 0,25 0,-25 24,25 1,-25 24,25-24,-25 25,0-1,24 0,-24 1,25-26,-25 26,0-26,0-24,25 25,-25-25,0-1,0 1,-25-25,0-25,1 1,24-1</inkml:trace>
  <inkml:trace contextRef="#ctx0" brushRef="#br0" timeOffset="97296.4543">13146 7169,'25'0,"0"0,0 0,0 0,24 0,-24 0,25-25,-1 25,-24-25,0 25,0-25,0 0</inkml:trace>
  <inkml:trace contextRef="#ctx0" brushRef="#br0" timeOffset="97604.2162">13593 7045,'25'24,"0"-24,-25 25,24-25,1 0,-25 25,25 0,-25 0,0-1,-25 1,0-25,25 25,-24 0,-1 0,0-25,0 24,50-24,0 0,0 0,-1 0,1 0,0 0,0 0,-25-24,25 24,-1 0,-24-25</inkml:trace>
  <inkml:trace contextRef="#ctx0" brushRef="#br0" timeOffset="97767.6523">13841 7020,'0'25,"0"-1,0 1,0 0,0 0,0 0,0 24,0 1,0-25,0 24,0-24,0 0,0 0,0-1,0 1</inkml:trace>
  <inkml:trace contextRef="#ctx0" brushRef="#br0" timeOffset="98132.1205">14337 6896,'-25'-25,"50"25,0 0,0 25,24-25,1 0,-25 0,24-25,1 25,-25 0,24 0,-24 0,0 0,0 0,0 0,-50 25,0-25,0 0,0 0</inkml:trace>
  <inkml:trace contextRef="#ctx0" brushRef="#br0" timeOffset="98356.0398">14610 6623,'-25'0,"25"25,0-1,25 1,-25 25,-25-1,25 1,0 0,0 24,0 1,0-26,0 26,0-26,0-24,0 25,0-26,0 1,25 0,-25-50,25-24</inkml:trace>
  <inkml:trace contextRef="#ctx0" brushRef="#br0" timeOffset="98991.6507">15627 6896,'25'0,"-25"-25,25 0,-25 0,0 0,0 1,0-1,0 0,0 0,-25 0,0 1,0 24,25-25,-25 25,1 0,-1 0,0 25,0-1,-24 1,24 50,-25-26,25 26,25-26,-25 26,25-26,0 1,0 0,0-1,25-49,-25 25,25 0,0-25,0 0,0-25,-1 0,1 0,0-24,0 24,0-25,-1 1,1-1,0 25,-25-24,25 24,-25-25,25 25,-25-24,0 24,-25 25,25 25,0 0,0 24,0 1,-25 0,25-26,0 26,0 0,0-1,25-24,-25 25,0-26,25 1,-1 0,1-50,-25 0</inkml:trace>
  <inkml:trace contextRef="#ctx0" brushRef="#br0" timeOffset="99327.8081">15900 6921,'0'24,"25"-24,-25 25,0 0,0 0,0 0,-25-1,0 1,25 0,-25 0,0-25,25 25,25-50,0 25,0-25,0 25,-1 0,1 25,-25 0,0-1,-25 1,1 0,24 0,-25 0,0-1,25 1,-25-25,25-25,0 1</inkml:trace>
  <inkml:trace contextRef="#ctx0" brushRef="#br0" timeOffset="99487.6992">16173 6921,'-25'24,"25"1,0 0,0 25,0-26,0 1,0 0,0 25,0-26,0 26,0-25,0 0,0-1,-25 1,0-25</inkml:trace>
  <inkml:trace contextRef="#ctx0" brushRef="#br0" timeOffset="99783.2752">16768 6499,'-25'-25,"25"50,-25 0,25-1,-24 51,-1-26,0 26,-25 24,26-24,-26 24,25-25,0 1,1-1,-1-24,25-26,0 26,25-100,-25 26,24-26</inkml:trace>
  <inkml:trace contextRef="#ctx0" brushRef="#br0" timeOffset="100039.5557">16718 6449,'0'25,"25"0,-25 0,0-1,25 1,-25 25,0-1,25 26,-25-26,25 26,-25-1,24-24,-24 24,0 1,0-1,0-24,25-1,-25 1,0 0,0-26,0 26,0-25,-25-25,25-25,-24 0,24 0</inkml:trace>
  <inkml:trace contextRef="#ctx0" brushRef="#br0" timeOffset="100207.8004">16520 7069,'25'0,"0"0,-1 0,26 0,-25 0,24 0,1-24,0 24,-26 0,1 0</inkml:trace>
  <inkml:trace contextRef="#ctx0" brushRef="#br0" timeOffset="100668.3129">17066 6995,'24'0,"1"0,0 0,0 0,0 0,-1 0,-24 25,0 0,0-1,0 1,-24 0,-1 0,0 0,0-1,0 1,1 0,-1 0,0-25,50-25,0 25,24-25,-24 25,0-25,0 25,-1 0,1 0,0 25,-25 0,-25 0,25 0,-25-1,25 1,-24 0,-1 0,0 0,0-100,25 50,0 1</inkml:trace>
  <inkml:trace contextRef="#ctx0" brushRef="#br0" timeOffset="100847.3856">17438 6995,'0'25,"0"24,0-24,0 0,0 25,0-26,0 26,0-25,0 24,0 1,0-25,0 0,0-1</inkml:trace>
  <inkml:trace contextRef="#ctx0" brushRef="#br0" timeOffset="102732.2771">19372 5482,'-24'0,"24"25,-25-25,25 49,-25-24,0 49,-24 26,-1-1,0 0,26 0,-26 1,25-1,0-25,1-24,24-1,0-24,0 0,24-25,1-50,0 1,0-26</inkml:trace>
  <inkml:trace contextRef="#ctx0" brushRef="#br0" timeOffset="102944.1425">19397 5457,'0'25,"0"0,0 24,25 1,-25-1,0 26,0-1,0 26,0-26,0 25,0-24,0-1,0 0,0-24,0 0,0-26,0 26,0-25,-25-50</inkml:trace>
  <inkml:trace contextRef="#ctx0" brushRef="#br0" timeOffset="103088.0666">19124 6127,'0'0,"0"-25,25 25,25 0,-25 0,24 0,1-25,-1 25,1-25,-25 1,24 24</inkml:trace>
  <inkml:trace contextRef="#ctx0" brushRef="#br0" timeOffset="103339.9701">19621 6077,'24'-25,"1"50,-25 0,0 0,0 0,0 24,0-24,0 25,-25-26,25 1,0 0,0 0,25-50,0 0,0-24,-25 24,25 0,-25-25,0 1,24 24</inkml:trace>
  <inkml:trace contextRef="#ctx0" brushRef="#br0" timeOffset="103463.3058">19745 5829,'-25'0,"25"25,25-25,-1 25,1-25,0 25</inkml:trace>
  <inkml:trace contextRef="#ctx0" brushRef="#br0" timeOffset="103795.2907">19918 6226,'0'-25,"25"25,-25-25,25 1,0-1,-1 0,-24 0,25 25,-25 25,-25-25,25 25,0 0,0 24,-24 1,24-1,0 1,-25 0,25-1,0 1,-25-1,25 26,-25-26,25 1,0-25,-25 24,25-24,-24 0,-1 0,0-25,0 0,0 0,1 0,24-25,-25 0,0 0,25-24,-25-1,25-24</inkml:trace>
  <inkml:trace contextRef="#ctx0" brushRef="#br0" timeOffset="103932.3477">19968 5829,'25'0,"-1"25,1-25,0 25,0-25,0 0</inkml:trace>
  <inkml:trace contextRef="#ctx0" brushRef="#br0" timeOffset="104240.2885">20439 5978,'25'0,"0"0,-1 0,1 0,0 0,0 0,0 0,-1 0,1 0,-50 25</inkml:trace>
  <inkml:trace contextRef="#ctx0" brushRef="#br0" timeOffset="104415.4981">20365 6127,'24'0,"-24"-25,25 25,25 0,-25 0,-1 0,1 0,0 0,0 0,0 0,-1 0,1 0,0 25,0-25</inkml:trace>
  <inkml:trace contextRef="#ctx0" brushRef="#br0" timeOffset="104659.655">21059 5829,'-25'0,"1"0,-1 25,25 0,-25 0,0 24,25 1,-25-1,1-24,24 25,0-1,0-24,24 25,-24-25,25-1,0-24,0 25,0-25,-1-25,26 1,-25-1</inkml:trace>
  <inkml:trace contextRef="#ctx0" brushRef="#br0" timeOffset="104859.8263">21183 5978,'25'0,"25"0,-26 0,26 0,-25 0,24 0,-24 0,0 25,0-25,0 0,-1 0,1 0</inkml:trace>
  <inkml:trace contextRef="#ctx0" brushRef="#br0" timeOffset="105044.2485">21679 5804,'-25'25,"25"25,0-25,0 24,0-24,0 25,0-26,0 26,0 0,0-26,0 1,0 0,0 0</inkml:trace>
  <inkml:trace contextRef="#ctx0" brushRef="#br0" timeOffset="105239.64">21828 5680,'0'25,"25"-25,-25 25,25-25,-25 25,25 24,-25-24,24 25,-24-1,25 1,-25 0,0-1,-25 1,25-1,-24 1,24 0,-25-1,-25-24,25 0,-24 0,24-25</inkml:trace>
  <inkml:trace contextRef="#ctx0" brushRef="#br0" timeOffset="105563.6544">21952 5283,'25'0,"-25"-24,25 24,0-25,-1 25,1 0,0 0,-25 25,0-1,0 1,-25 0,25 0,-25 0,25-1,-24 1,24 0,0 0,0 0,24-25,1 0,-25-25,25 25,0-25,0 0,-1 0,-24 1,0-1</inkml:trace>
  <inkml:trace contextRef="#ctx0" brushRef="#br0" timeOffset="105707.9568">22076 5060,'25'25,"0"0,0 0,-1-25,-24 24,25 1</inkml:trace>
  <inkml:trace contextRef="#ctx0" brushRef="#br0" timeOffset="105895.4319">22175 5308,'25'25,"0"-25,0 0,0 0,-1 0,1 0,0 0,0 25</inkml:trace>
  <inkml:trace contextRef="#ctx0" brushRef="#br0" timeOffset="106039.6823">22299 5184,'-24'25,"24"0,0 0,0-1,0 1,0 25,0-25,0-1,0 26,0-25,0 24,0-24,24 0</inkml:trace>
  <inkml:trace contextRef="#ctx0" brushRef="#br0" timeOffset="106415.5868">22448 5358,'0'-25,"0"0,25 25,0 0,-25-25,25 25,-1-24,-24-1,0 50,0-1,0 1,0 0,-24 0,24 24,0 1,0 0,-25-1,25-24,-25 25,25-26,0 1,0 25,-25-25,25-1,-25 1,1-50,-1 25,25-24,-25-1,-25-50,50 51</inkml:trace>
  <inkml:trace contextRef="#ctx0" brushRef="#br0" timeOffset="106558.9964">22498 5011,'25'24,"-1"-24,-24 25,25-25,-25 25,0-50,25 25</inkml:trace>
  <inkml:trace contextRef="#ctx0" brushRef="#br0" timeOffset="106904.2767">22845 5631,'0'0,"-25"0,25 49,0-24,0 49,-24-24,24 25,-25 24,25-25,-25 1,0-26,25 26,-25-26,25 1,0-25,0-50,25 0,-25-25,25 1</inkml:trace>
  <inkml:trace contextRef="#ctx0" brushRef="#br0" timeOffset="107255.7461">22820 5631,'0'0,"0"-25,0 0,25 50,-25 0,25-1,-25 26,25 0,0-1,-1 1,-24-25,25 0,0-1,0 1,0-25,-1 0,1 0,0-25,0 1,0-1,-1 0,1-25,0 25,-25 1,25-26,-25 25,0-24,0 24,0 0,0 0,0 50,0 25,0-26,0 26,-25 24,25-24,-25 0,25 24,-25 1,25-26,0 1,-24 24,24-24,0-1,0-24,-25 0,25 0,0 0,0-1,0-48</inkml:trace>
  <inkml:trace contextRef="#ctx0" brushRef="#br0" timeOffset="107563.3631">23316 6127,'0'0,"25"0,0-25,0 25,0-25,-1 25,1 0,0 0,-50 0,25 25,-25 0,25 0,-24-1,24 1,-25 0,25 0,0 0,-25-1,25 1,25 0,-25 0,25-25,-25-25,24 25,1-25,0 0,0 1,-25-1,0 0</inkml:trace>
  <inkml:trace contextRef="#ctx0" brushRef="#br0" timeOffset="107699.8419">23540 5854,'24'25,"1"0,0-1,0-24</inkml:trace>
  <inkml:trace contextRef="#ctx0" brushRef="#br0" timeOffset="108104.2401">23738 6251,'0'25,"0"-50,0 0,25 25,-25-25,25 0,-1 1,1-1,0 0,-50 50,25 0,0-1,0 1,0 25,-25-25,25 24,0 1,-24-1,24 1,0 0,0-1,-25 1,25-1,0-24,-25 25,25-25,0 24,0-24,-25 0,0 0,1 0,-1-25,0 0,0 0,0 0,25-25,-24 25,-1-25,25-25,0 25,-25-49,25 24,0-24</inkml:trace>
  <inkml:trace contextRef="#ctx0" brushRef="#br0" timeOffset="108259.538">23763 5879,'25'0,"-1"0,1 0,0 25,0-25,0 0,0 24</inkml:trace>
  <inkml:trace contextRef="#ctx0" brushRef="#br0" timeOffset="134787.5091">10195 7739,'0'25,"25"0,-25-1,24 26,-24 24,25-24,0 0,-25-1,25 1,0 0,-25-1,24-24,-24 25,25-26,-25-48,0-1,-25 0</inkml:trace>
  <inkml:trace contextRef="#ctx0" brushRef="#br0" timeOffset="134955.7478">10195 7764,'0'25,"0"-1,0 1,-25 0,25 25,-25-26,25 26,-25-25,25 0,0 24,-24-24,24 0,0 0</inkml:trace>
  <inkml:trace contextRef="#ctx0" brushRef="#br0" timeOffset="135103.1239">10294 7789,'25'24,"0"1,-1 0,1 0,0 0,0-1,24 1,-24 0,0-25,25 25,-26 0,-24 0,25-25</inkml:trace>
  <inkml:trace contextRef="#ctx0" brushRef="#br0" timeOffset="135576.3113">10864 8607,'0'0,"0"-25,0 1,0-1,0 0,-24-25,24 26,0-1,0 0,-25 0,0 25,0 25,0 0,-24 0,24 24,0 1,0 24,1 1,24-26,-25 1,25 24,0-49,25 25,-25-26,24 1,1-25,0-25,0 1,0-1,-1-25,1 1,0-1,-25 0,25 1,0-1,-25 1,24 24,-24-25,25 25,-25 1,0 48,0 1,0 0,0 25,0 24,0-24,0-26,25 26,-25 0,0-26,25 1,-25 0,25-25,-25 25</inkml:trace>
  <inkml:trace contextRef="#ctx0" brushRef="#br0" timeOffset="135863.7801">11112 8607,'-24'0,"24"25,0 0,0 0,0-1,0 1,0 0,0 0,0 0,0-1,-25 1,50-25,-25-25</inkml:trace>
  <inkml:trace contextRef="#ctx0" brushRef="#br0" timeOffset="136027.5226">11237 8582,'0'25,"0"0,0 0,0 0,0-1,0 1,0 25,0-25,0-1,0 1,0 0,0 0</inkml:trace>
  <inkml:trace contextRef="#ctx0" brushRef="#br0" timeOffset="136376.3096">11534 8186,'25'0,"0"0,-25 24,25-24,-1 0,1 0,0 25,0-25,-50 25,0-25</inkml:trace>
  <inkml:trace contextRef="#ctx0" brushRef="#br0" timeOffset="137043.8124">11435 8310,'0'24,"25"1,-25 0,0 25,0-26,0 26,0-25,0 24,0-24,0 25,0-25,0-1,0 1,0 0,0 0,0 0,0-50,0 0,0 0,0 0,25 1,-25-1,0 0,0 0,0 0,0 1,0-1,24 25,-24-25,25 0,-25 0,25 1,0-1,0 25,-1 0,1 0,0 25,0-1,-25 1,0 0,0 0,0 0,0-1,-25 26,25-25,-25 0,0-1,25-48,0-1,25 0,-25 0,25 0,0 1,0-1,-1 0,1 0,0 25,-25-25,25 25,0 0,-25 25,24-25,1 25,-25 0,0 0,-25-1,25 26,0-25,-24 0,-1 24,25-24,-25 0,25 0,-25-1,25 1,-25-25,25-25,-24 1,24-1,0-25,24 25,-24-24,25-1,0 1,0-1</inkml:trace>
  <inkml:trace contextRef="#ctx0" brushRef="#br0" timeOffset="137776.1481">12254 8136,'-25'25,"0"-25,0 25,0-1,0 26,1 0,-1-26,0 26,0-25,0 0,25-1,25-48,0-1,-25 0,25 0,0 25,-25-25,24 25,1 0,-25 25,25 0,-25 0,0 0,0-1,-25 26,25-25,0 24,-25-24,25 25,0-25,-24-25,24 24,24-48,-24-1,0 0,25-25,0 26,0-26,0 0,0 26,24-26,-24 0,0 26,24-1,-24 0,0 0,0 0,0 25,-1 0,-24-24,-24 48,-1-24,0 0,0 0,0 0,1-24,-1 24,0-25,25 0,-25 0,0 25,25-25,0 1,-24 24,24-25,0 50,24-1,-24 1,25 25,-25-1,25 1,-25 24,25-24,0 24,-1-24,1 0,0 24,0-24,0-26,-1 26,1-25,0 0,-25-1,25-24,-25-24,0-1,-25 0,25 0,-25-24</inkml:trace>
  <inkml:trace contextRef="#ctx0" brushRef="#br0" timeOffset="137904.306">12502 7987,'24'25,"1"0,0 0,0-1,0 1,-1-25,1 0</inkml:trace>
  <inkml:trace contextRef="#ctx0" brushRef="#br0" timeOffset="138135.4346">12849 7937,'25'0,"-25"25,24 0,-24 0,0 0,25 0,-25-1,0 1,25-25,-50-25</inkml:trace>
  <inkml:trace contextRef="#ctx0" brushRef="#br0" timeOffset="138443.6621">13146 7888,'-24'25,"24"-1,-25-24,25 25,-25 0,0 0,0 0,1 0,-1-1,0 1,0 25,0-50,1 25,-1-1,0-24,0 0,0 25,1-25,-1-25,50 25,-25-24,49 24,-24 0,25-25,-26 25,26 0,-25-25,24 25,-24 0,0-25,0 25,0 0,-1 0,-24-25,-24 25</inkml:trace>
  <inkml:trace contextRef="#ctx0" brushRef="#br0" timeOffset="138658.9979">12973 7764,'0'25,"25"-1,-25 1,0 25,0-1,0 1,0 25,0-26,0 26,-25-1,25-24,0 24,0-24,0-1,0 1,-25-1,50-24,-25-50</inkml:trace>
  <inkml:trace contextRef="#ctx0" brushRef="#br0" timeOffset="139067.834">12998 8186,'0'0,"0"24,-25-24,0 25,0 0,0 0,25 0,-24-25,-1 24,0 1,25 0,-25-25,50 0,0 0,0 0,-1-25,1 25,0 0,0 0,0 0,-1 0,1 0,-25 25,25-25,-25 25,0 0,-25-1,25 1,-25 0,25 0,-24 0,-1-25,0 24,0-24,0 0,25 25,25 0,-25 0,25 0,-25-1,25-24,0 25,-25 0,24 0,1 0,0-25,-25-25</inkml:trace>
  <inkml:trace contextRef="#ctx0" brushRef="#br0" timeOffset="139516.1385">13097 8434,'0'24,"0"1,0 0,0 25,0-26,-25 1,25 0,-25 25,25-26,-25 26,1-25,-1-25,0 25,0-1,0-24,1 0,-1 0,0 0,0-24,0 24,25-25,-24 0,24 0,0 0,24 25,-24-24,25-26,0 25,0 0,24-24,-24 24,25-25,-1 1,1-1,0 25,-26-24,26 24,-25 0,0 0,0 25,-1 0,-24 25,0 0,-24 0,24 0,-25-1,25 1,0 0,0 0,0 0,25-25,-1 0,1 0,0 0,0 0,0 0,-1-25,1 25,0 0,-50 0,0 0</inkml:trace>
  <inkml:trace contextRef="#ctx0" brushRef="#br0" timeOffset="139659.2474">13320 8458,'-25'0,"50"0,-74 25,49 0,0 0,0 0,0-1,0 1,0 0,-25 0,25 0,-25-1,25 1,-25 0,25 0,-25 0,0-1,1 1,-1-25,-25-25,25 25,25-24</inkml:trace>
  <inkml:trace contextRef="#ctx0" brushRef="#br0" timeOffset="139863.728">13146 8582,'0'25,"25"-25,-25 25,25 0,0 0,25-1,-26 1,1 0,0 0,0 0,24-25,-24 24,0 1,0-25,0 0,-1 0,-48 0,-26-49,50 24,-25 0</inkml:trace>
  <inkml:trace contextRef="#ctx0" brushRef="#br0" timeOffset="143240.2626">13965 7888,'-25'25,"25"-1,-25 1,25 0,-24 25,-1-1,0 1,0 0,25-1,-25 1,1-1,-1-24,0 25,25-25,-25-1,25-48</inkml:trace>
  <inkml:trace contextRef="#ctx0" brushRef="#br0" timeOffset="143406.9374">13990 8012,'25'0,"-25"25,24 0,1-1,0 1,0 25,0-25,-1-1,1 1,-25 0,25-25,-25 25,25 0,-50-25,0 0</inkml:trace>
  <inkml:trace contextRef="#ctx0" brushRef="#br0" timeOffset="143559.6611">13915 8310,'25'0,"0"0,0 0,0 0,-1 0,1-25,0 25,0 0,0 0</inkml:trace>
  <inkml:trace contextRef="#ctx0" brushRef="#br0" timeOffset="144052.2095">13841 8533,'25'0,"0"-25,24 25,-24 0,25-25,-26 0,1 25,25-24,-25 24,-1 0,-24-25,25 25,-50 0,25-25,-24 25,-1 0,25-25,-25 25,25-25,-25 1,25 48,0 1,0 0,0 25,25-1,-25 1,0-1,0 26,0-26,0 1,0 0,0-26,0 26,0-25,-25-50,25 0,0 0,0-24,-25 24,25-25,0 1,0-1,0 25,-24 1,24-1,0 50,-25-1,25 1,-25 0,25 0,-25 24,0-24,1 0,-1 0,0 0,0-1,0 1,1-25,24-25,0-24</inkml:trace>
  <inkml:trace contextRef="#ctx0" brushRef="#br0" timeOffset="144167.7961">14139 8558,'0'24,"24"1,1-25,-25 25,25 0,0 0,0-1,-1-24,-48 0,48-24</inkml:trace>
  <inkml:trace contextRef="#ctx0" brushRef="#br0" timeOffset="144611.1561">14436 8210,'25'-24,"0"48,0-24,0 25,-25 0,24-25,-24 25,0 0,0-1,-24 26,24-25,-25 0,25-1,-25 1,25 0,0 0,25 0,-25-1,0 1,25 0,-25 0,0 0,0-1,0 1,0 0,-25-25,25 25,-25-25,0 0,0 0,1 0,24-25,-25 25,0-25,25 0,-25-24,0 24,25 0,0 0,25 25,0 0,0 0,0 0,-1 0,1 0,0 0,25 0,-26-24,1-1,25 25,-1-25,-24 0,25 0,-25 1,-1-1</inkml:trace>
  <inkml:trace contextRef="#ctx0" brushRef="#br0" timeOffset="144788.1301">14932 8235,'25'-25,"0"25,0 0,0 0,-1 0,1-24,0 24,0 24,-50-24,0 25,0 0,1 0,-26 0,0-1</inkml:trace>
  <inkml:trace contextRef="#ctx0" brushRef="#br0" timeOffset="145191.4414">14808 8409,'25'0,"-50"0,75 25,-25-1,0 1,-25 0,24 0,-24 0,-24 24,24-24,0 0,-25 24,25-24,0-50,25-24,-1 24,1-25,-25 1,25-1,0-24,-25 24,25 1,-25-1,24 0,-24 1,0-1,0 1,-24 24,24 0,-25 0,25 0,-25 0,0 25,25 25,0 0,0 0,25 0,0 0,-25 24,25 1,-1-1,1 26,0-1,0 1,0-1,-1 0,1-24,0 0,0-1,0 1,-25-1,24-24,1 0,-25 0,0-50,-25 0,25 0,-24 1,-26-51,25 26,0-1</inkml:trace>
  <inkml:trace contextRef="#ctx0" brushRef="#br0" timeOffset="145347.4385">15156 7863,'0'25,"24"-25,-24 25,25-1,-25 1,25-25,-25 25,25-25,0 25,-50-25</inkml:trace>
  <inkml:trace contextRef="#ctx0" brushRef="#br0" timeOffset="147775.4404">15354 8905,'0'0,"-25"0,25-25,25 0,-25 0,0 1,0-1,25 0,-25 0,0 0</inkml:trace>
  <inkml:trace contextRef="#ctx0" brushRef="#br0" timeOffset="184439.5299">1513 9699,'0'-25,"25"25,-25-25,25 25,-25-25,24 25,-24-25,25 25,0-24,0-1,0 25,0 0,-1 0,-24 25,25-1,-25 1,0 0,0 0,0 0,0-1,0 1,-25 0,25 0,-24 0,24-1,-25 1,0 0,0 0,0 0,0-1,25 1,-24 0,24 0,0 0,-25 0,0-25,25 24,-25 1,0 0,25-50,25 25,-25-25,25 1,0 24,-25-25,25 25,-1 0,-24 25,25-25,0 24,0-24,0 25,0-25,-1 25,1-25,0 0,-25-25,25 0,-25 1</inkml:trace>
  <inkml:trace contextRef="#ctx0" brushRef="#br0" timeOffset="184711.5445">2059 10145,'0'0,"0"25,25-25,-1 0</inkml:trace>
  <inkml:trace contextRef="#ctx0" brushRef="#br0" timeOffset="201891.8539">2778 9624,'0'25,"25"-25,0 0,0 0,-1-25,1 25,0-25,25 25,-26-24,1-1,25 25,-25-25,-1 0,-24 50,-24-25,-1 25,0-25,0 0</inkml:trace>
  <inkml:trace contextRef="#ctx0" brushRef="#br0" timeOffset="202215.6621">3001 9327,'0'-25,"0"50,0-1,0 26,0 0,0-1,0 1,0 24,0 1,0-1,0 0,-24-24,24 0,0 24,0-24,0-25,0 24,0-24,-25-25,25-25,-25 25,25-25,-25 1,0-1,1 0,-1 0,25 0,-25 25,0-25,50 25,0 0,0-24,-1-1,1 0,0 0,25-24,-26-1,1 0</inkml:trace>
  <inkml:trace contextRef="#ctx0" brushRef="#br0" timeOffset="202363.4461">3200 9128,'25'0,"-1"0,1 25,0-25,0 0,0 25</inkml:trace>
  <inkml:trace contextRef="#ctx0" brushRef="#br0" timeOffset="202907.2486">3175 9302,'-25'25,"25"-1,0 1,-25-25,25 25,0 25,0-26,-24 1,24 0,-25 0,25 24,0-24,0-50,25 1,-1-1,1 0,0 0,0 0,0 1,24-1,-24 25,25 0,-26-25,1 25,0 0,0 0,0 0,-1 25,-24 0,-24-1,-1-24,0 25,0 0,0-25,1 25,-1-25,0 0,25 25,0-1,0 1,0 25,0-25,-25-1,25 26,-25-25,1 24,24-24,-25 0,50-25,-1 0,-24 25,25-25,0 0,-25 25,25-1,0-24,-25 25,24 0,-24 0,25-25,-25 25,0 0,0-50,-25 0,25 0</inkml:trace>
  <inkml:trace contextRef="#ctx0" brushRef="#br0" timeOffset="203224.0985">3423 9599,'0'25,"0"0,0 0,-25 24,25-24,0 25,0-1,-25-24,25 25,-24-1,24 1,-25 0,0-25,0-1,0 1,1 0,-1 0,0-25,0-25,0 25,1-25,24 0,-25-24,0 24,0-25,0 25,25-24,0 24,0 0,0 0,25 25,0 0,25-24,-26 24,26 0,0 0,-1 0,1-25,-1 25,1 0,-25 0,24-25,-24 25,0 0</inkml:trace>
  <inkml:trace contextRef="#ctx0" brushRef="#br0" timeOffset="203599.1878">3919 9302,'-25'-25,"1"25,24 25,-25-25,0 25,0-1,0 1,-24 0,24 25,0-26,0 1</inkml:trace>
  <inkml:trace contextRef="#ctx0" brushRef="#br0" timeOffset="203791.0832">3795 9426,'0'25,"25"-1,-25 1,0 25,-25-25,25 24,0 26,0-26,0 26,0-26,0 26,0-1,0 1,0-26,0-24,25 0,-25 0,25-50</inkml:trace>
  <inkml:trace contextRef="#ctx0" brushRef="#br0" timeOffset="203959.3327">4192 9401,'-25'0,"0"0,1 25,-1-25,0 25,0-1,0 1,1 0,-26 25,25-50,0 49,1-24</inkml:trace>
  <inkml:trace contextRef="#ctx0" brushRef="#br0" timeOffset="204095.4724">3870 9723,'0'0,"24"25,-24-50,25 25,0 0,0 0,0-24,-1 24,1-25,25 25,-25 0,-1-25,1 25,0 0,0 0</inkml:trace>
  <inkml:trace contextRef="#ctx0" brushRef="#br0" timeOffset="204396.506">4118 9525,'0'25,"0"0,0-1,0 26,0-25,0 24,0-24,0 25,0-25,0 24,-25-24,25 0,-25 0,0-25,0 0,1 0,48 0,1 0,0 0,0-25,0 25,24 0,-24 0,0 0,0-25,-1 25,1 0,0-25</inkml:trace>
  <inkml:trace contextRef="#ctx0" brushRef="#br0" timeOffset="204615.6768">4589 8954,'25'25,"-1"0,-24 0,25-25,-25 25,0 0,0-1,0 1,-25 0,25 0</inkml:trace>
  <inkml:trace contextRef="#ctx0" brushRef="#br0" timeOffset="205072.2043">4490 9227,'0'-24,"0"-1,24 25,1-25,0 25,-25 25,25-25,-25 25,0-1,0 1,0 0,-25 0,25 24,-25-24,0 0,25 0,0 0,0-50,25 0,0 0,0 0,0 1,24-1,-49 0,25 0,0 0,0 25,-1 0,-24 25,-24-25,-1 25,25 0,-25 0,-25 24,26-24,-1 0,-25 24,25-24,-24 0,24 0,0 0,0-25,1 24,-1-24,50-24,-1 24,1-25,0 25,25-25,-1 0,-24 25,25-25,-1 25,1 0,-25-24,24 24,-24 0,0 0,0 0,-50 0,0 0</inkml:trace>
  <inkml:trace contextRef="#ctx0" brushRef="#br0" timeOffset="205231.461">4589 9500,'-25'25,"50"-25,-50 25,25 0,0 24,0-24,0 0,0 24,0-24,-25 25,25-25,0-1,25-48</inkml:trace>
  <inkml:trace contextRef="#ctx0" brushRef="#br0" timeOffset="206387.4624">4638 9575,'-24'0,"24"24,-25 1,25 0,-25 0,25 0,0-1,25-48,-25-1,25 0,-25 0,0 0,24 25,1 0,-25-24,25 24,0-25,0 0,-1 25,1 0,-25 25,0 0,0-1,-25 1,25 0,-24 0,24 0,-25-1,25 1,0 0,-25 0,0-25,25-25,-25 25,25-25,0 0,-24 25,24-24,0-1,24 25,1 0,0 0,0 0,0 0,-25 25,0-1,-25 1,0 0,0 0,0 0,1-1,-1 26,-25-25,25 0,1-1,-1-24,25 25,0-50,25 25,-25-24,-25 24,0 0,0 0,0 0,1 0,48 24,1-24,0 25,0 0,0-25,24 25,-24 25,25-26,-26-24,26 25,-25 0,24 0,-24-25,25 25,-25-25,0 0,-1-25,1 25,-25-25,0 0,0 0,-25 1,1-1,24-25,-25 25,-25 0,50 1,-25-1,0 0,25 0,25 25,0 0,0 0,0 0,0 0,-1 0,1 0,0 0,0 25,0-25,-25 25,-25-25,0 0,-25 25</inkml:trace>
  <inkml:trace contextRef="#ctx0" brushRef="#br0" timeOffset="207119.9306">5308 9351,'-25'0,"1"25,24 0,-25-25,0 25,25 0,-25-1,25 1,-25-25,1 25,-1 0,50-50,-1 25,1 0,0 0,0-25,0 50,-1-25,1 0,0 25,-25 0,-25-1,0 1,25 25,-24-25,-1-1,0 1,-25 0,50 0,-24-25,-1 25,50-50,-1 0,1 25,0 0,0 0,0 25,-25 0,24-1,-24 1,0 0,0 0,0 0,-24-25,-1-50,25 25,0-24</inkml:trace>
  <inkml:trace contextRef="#ctx0" brushRef="#br0" timeOffset="207279.669">5482 9178,'25'0,"-1"25,1-1,0-24,-25 25,25-25,0 25,-25 0,0 0,-25-1</inkml:trace>
  <inkml:trace contextRef="#ctx0" brushRef="#br0" timeOffset="207644.3149">5407 9575,'25'0,"0"0,0 0,0 0,-1-25,1 25,25-25,-25 25,-1-25,1 25,0 0,0 0,-50 0,0 25,0 0,1 0,-1-25,0 24,25 1,-25-25,25 25,0 0,0 0,0-1,0 1,25 25,-25-1,0-24,0 25,0-1,0 1,0 0,25-1,-25 1,0-25,0 0,0-1,-25-24,25-24,-25-1,0 0,1-25,-1 1,0 24,0-50,-24 26</inkml:trace>
  <inkml:trace contextRef="#ctx0" brushRef="#br0" timeOffset="208036.5011">6102 9327,'0'24,"0"1,-25 25,25-25,0 24,0 26,-25-1,25 0,0 1,0-26,0 26,0-26,25 1,-25-25,25 0,0 0,-25-1,0-73,0 24</inkml:trace>
  <inkml:trace contextRef="#ctx0" brushRef="#br0" timeOffset="208728.2332">6375 9376,'25'0,"-1"0,1 0,0 25,0-25,0 25,-25 0,0-1,-25 1,0 25,0-25,0-1,1 26,-26-25,25 24,0-24,25 0,-24-25,48 0,1 0,-25-25,25 25,0-25,0 25,-1-24,1 24,0 0,0 24,-25 1,0 0,0 0,0 0,-25-1,0 1,25 0,-25 25,1-26,-1 1,0 0,0-25,0-25,1 0,-1 1,0-1,0 0,0 0,50 25,-25 25,25-25,0-25,24 25,1-25,0 1,-26-1,26-25,0 25,-26-24,1 24,0-25,0 26,-25-1,25 0,-25 0,0 50,0 0,0 0,0 24,0-24,0 25,0-1,-25 1,25-1,25-24,-25 25,0-25,0-1,0-48,24-1,-48-50,24 26,24-1</inkml:trace>
  <inkml:trace contextRef="#ctx0" brushRef="#br0" timeOffset="208971.4443">6821 9376,'0'-25,"-25"50,25 0,0 0,0 0,0 24,0-24,0 25,0-1,0 1,0-1,0 26,0-1,0-24,0-1,0 26,0-25,0-26,0 26,0 0,0-26,-24-24,-1 0,25-24,-25-1,25-25,0 1</inkml:trace>
  <inkml:trace contextRef="#ctx0" brushRef="#br0" timeOffset="209211.3264">6970 9401,'25'0,"0"25,0 0,-25-1,24 1,1 25,-25-25,25 24,0 1,-25-1,25-24,-25 25,0-1,0 1,0-25,0 24,-25 1,0-25,-25-25,1 25,-1 0</inkml:trace>
  <inkml:trace contextRef="#ctx0" brushRef="#br0" timeOffset="209700.2401">7565 9277,'-24'-25,"48"50,1-50,0 25,0 0,0 0,-1 0,1 0,0 0,-25 25,-25-25,25 25,-25 0,1-1,-1 1,0 25,0-25,-24-1,49 1,-25 0,0-25,25 25,25-25,0 0,-1 0,1-25,0 25,0-25,24 25,-24-25,0 25,-25-24,25 24,-50 0,0 0,-49-25,49 25</inkml:trace>
  <inkml:trace contextRef="#ctx0" brushRef="#br0" timeOffset="209887.9007">7441 9302,'-24'-25,"48"50,-48 0,48-1,-24 26,0 0,0-1,0 26,0-26,0 26,-24-1,-1 0,25 1,-25-1,0 1,0-26,1 1,-1 0,25-26,-25 1,0-25,25-25,0 1</inkml:trace>
  <inkml:trace contextRef="#ctx0" brushRef="#br0" timeOffset="210075.7476">7417 9723,'24'0,"-24"-24,25 24,0 0,0 0,0-25,-1 25,26 0,-25 0,24 0,-24 0,0 0,-25-25,25 25,0 0,-50 0,25 25,-25-25,0 0</inkml:trace>
  <inkml:trace contextRef="#ctx0" brushRef="#br0" timeOffset="210223.5105">7565 9599,'0'0,"-24"0,48 0,-24 25,0 0,0 0,0 0,25-1,-25 1,0 0,0 0,0 0,25-25,-25-25,0 0,25 0</inkml:trace>
  <inkml:trace contextRef="#ctx0" brushRef="#br0" timeOffset="210367.7967">7714 9550,'25'-50,"-50"100,50-75,-25 50,0 0,0-1,0 1,0 0,-25 0,25 0,0-1,-25 26,25-25,-24-25,-1 25,0-25,0 24,0-24</inkml:trace>
  <inkml:trace contextRef="#ctx0" brushRef="#br0" timeOffset="210499.4593">7491 9897,'0'-25,"0"50,-25-50,50 25,-25-25,25 25,0 0,-1 0,26-24,-25 24,24-25,1 0,-25 0,0 25,24-25</inkml:trace>
  <inkml:trace contextRef="#ctx0" brushRef="#br0" timeOffset="210891.4548">7541 9897,'0'0,"0"25,0 0,0-1,-25 26,25-25,0 25,0-26,25 26,-25 0,0-26,24 1,1-25,0-25,0 1,0-1,-1-25,1 25,0-24,0 24,0-25,-1 25,-24 1,25-1,-25 0,0 0,-25 25,1 0,-1 0,0 0,0 25,0-25,25 25,-24-25,24 25,24-1,1 1,0-25,0 25,0 0,-1-25,1 25,0 0,0-1,0-24,-1 25,1-25,0 25,-25-50</inkml:trace>
  <inkml:trace contextRef="#ctx0" brushRef="#br0" timeOffset="211191.7685">8111 9426,'0'-25,"25"25,25 0,-26 0,1 0,25 0,-25 0,-1 0,1 0,0 0,0 0,-50 25,0 0,0-1</inkml:trace>
  <inkml:trace contextRef="#ctx0" brushRef="#br0" timeOffset="211376.317">7962 9798,'0'0,"-25"0,50 0,0 0,0 0,0 0,24 0,1-25,0 25,24-25,-24 0,24 1,-24 24,-1-25,1 25,-25-25,24 25,-24 0,-25-25,-25 50,0-25,1 0,-26 25,25-25,-24 0</inkml:trace>
  <inkml:trace contextRef="#ctx0" brushRef="#br0" timeOffset="211544.2075">8136 9575,'25'0,"-25"24,0 1,0 0,0 25,0-1,0 1,0-25,-25 24,25-24,0 25,0-26,0 1,25-50,-25 1,25-1,-25-25</inkml:trace>
  <inkml:trace contextRef="#ctx0" brushRef="#br0" timeOffset="211691.523">8334 9475,'0'0,"0"-24,0 48,0 1,25 0,-25 0,0 24,0 1,25 0,-25 24,0 0,-25 1,25-1,0 1,0-1,0 1,0-26</inkml:trace>
  <inkml:trace contextRef="#ctx0" brushRef="#br0" timeOffset="212500.2079">8830 9376,'0'-25,"0"50,-24 0,-1 0,25 0,-25-1,0 1,25 0,25-50,0 0,0 25,-1-24,1 24,0 0,-25 24,-25 1,25 0,-25 0,1 24,24-24,-25 0,0 0,25 0,-25-1,25 1,25-25,-25-25,25 25,0 0,-1 0,1 0,-25 25,25 0,-25 0,0 0,0-1,0 1,-25 25,25-25,-25 24,25-24,-24 0,24 0,0 0,0-50,0-25,0 0,24 1</inkml:trace>
  <inkml:trace contextRef="#ctx0" brushRef="#br0" timeOffset="212672.3131">9103 9203,'25'0,"-25"24,25 1,-25 0,25-25,0 25,-1-25,-24 25,25-25,-25 24,-25 1,1 0</inkml:trace>
  <inkml:trace contextRef="#ctx0" brushRef="#br0" timeOffset="213048.2793">8979 9599,'25'0,"0"0,0-24,0 24,24 0,-24-25,25 25,-1-25,1 25,-25 0,24-25,-24 25,0 0,0 0,-25 25,-25-25,25 25,-25 0,0-25,-24 24,24 1,0 0,-25-25,26 25,-1-25,25 25,25-1,-25 1,0 0,24 25,-24-1,0 1,0-1,0 1,0 0,0-1,0-24,0 25,0-25,-24-1,24 1,-25-50,0 1,0 24,0-25,1 0,-1 0,0-24</inkml:trace>
  <inkml:trace contextRef="#ctx0" brushRef="#br0" timeOffset="213975.6749">9624 9451,'25'0,"0"0,0 0,-1 0,1 0,-25 24,25-24,0 0,0 25,-50 0,25 0,-25 0,0-1,0 1,-24 0,24 0,0 0,0-1,1 1,-1-25,50 0,-1 0,1-25,0 25,0 0,0-24,-1 24,1 0,0 24,0 1,-25 0,0 0,0 0,-25-1,25 1,-25 25,0-25,25-1,-49 26,24-25,0 0,0 0,1-25,-1 0,0-25,25 0,-25 0,25 0,0 0,-25-24,25 24,0-25,-24 26,24-1,24 25,-24 25,25-25,0 24,25-24,-26 0,26 0,0 0,-1-24,-24-1,25 0,-26 0,26-24,-25 24,0-25,-1 25,-24 1,25-1,-25 0,-25 50,25 0,0-1,-24 26,24 0,-25-1,25 1,0-1,0 1,0 0,0-1,0-24,0 0,0 0,25-25,-25-25,0 0,24-25,1 1,-25-1,25 1,0-26,-25 26,25-26,0 1,-25-1,24 1,1 49,-25-24,0 73,0 1,0 0,0 25,0-1,0 26,0-1,0 0,0 26,-25-1,25-25,-24 26,24-1,0-25,0 1,0-26,0-24,0 0,24-25,-24-25</inkml:trace>
  <inkml:trace contextRef="#ctx0" brushRef="#br0" timeOffset="214223.956">10344 9599,'0'-24,"24"24,1 0,0 0,0 0,0-25,24 25,-24 0,0 0,0 0,-1 0,-24 25,-24-1,-26 26,25-25</inkml:trace>
  <inkml:trace contextRef="#ctx0" brushRef="#br0" timeOffset="214667.8846">10244 9823,'0'24,"0"-48,25 48,0 1,0-25,-25 25,25 0,-25 0,0-1,24 1,-48 0,24 0,0 0,0 0,-25-50,50 0,-25 0,24-25,1 1,-25-26,25 26,0-26,0 1,-25 24,24-24,-24 24,25 1,-25-1,0 1,0 24,0 0,-25 0,25 50,0 0,0 0,25-1,-25 26,0-25,25 24,-25 26,25-26,0 26,-25-1,24 1,1-1,-25 0,25 1,0-25,-25-1,25 1,-1-1,-24-24,25 0,0 0,-25-50,-25 25,25-25,0 0,-25 1,25-1,0-25,-24 1,24-1,-25-25,25 1</inkml:trace>
  <inkml:trace contextRef="#ctx0" brushRef="#br0" timeOffset="214838.9774">10592 9277,'24'0,"1"25,0 0,0-1,0-24,-1 25,1 0,0 0,0-25,0 0,-25 25,24-25,-48 0</inkml:trace>
  <inkml:trace contextRef="#ctx0" brushRef="#br0" timeOffset="218623.0575">8111 3770,'-25'0,"25"25,-24 0,24 0,0 24,-25 1,0 24,25 1,-25-1,0 1,25-1,-25 0,1-24,24 0,0-1,-25 1,25-25</inkml:trace>
  <inkml:trace contextRef="#ctx0" brushRef="#br0" timeOffset="218875.4619">7863 4242,'0'24,"0"1,0 0,0 25,0-1,0 1,0-1,0 1,0-25,25 24,-25 1,0-25,25-50,-1 25,-24-50,25 1,0-1,25 1,-25-1,-1 0,1 1,0-1,0 1,-25 24,25 0</inkml:trace>
  <inkml:trace contextRef="#ctx0" brushRef="#br0" timeOffset="219463.617">8037 3249,'25'0,"-1"0,1 0,25-24,-25 24,-1-25,26 25,-25 0,0-25,-1 25,1 0,-25-25,-49 0</inkml:trace>
  <inkml:trace contextRef="#ctx0" brushRef="#br0" timeOffset="219803.9156">8235 3001,'-25'0,"25"25,0 25,0-25,0 24,0 26,0-26,0 26,0-26,0 1,0 24,0-49,0 25,0-26,0 1,0 0,-24-50,-1 0,25 1,-25 24,0-25,25 0,-25 25,1-25,-1 25,50 0,-1-25,26 1,-25-1,0 0,24-25,-24 26,-25-51,25 26,0-1</inkml:trace>
  <inkml:trace contextRef="#ctx0" brushRef="#br0" timeOffset="219952.4036">8384 2828,'25'0,"0"0,-25 25,24-25,1 0,0 0,0 24,-50-24</inkml:trace>
  <inkml:trace contextRef="#ctx0" brushRef="#br0" timeOffset="220475.4604">8384 2977,'-25'24,"25"1,0 0,0 0,-25 0,25-1,0 26,0-25,-24 0,24-1,0 1,0-50,24 1,1-1,0 0,0 0,0 0,-1 25,26-24,-25 24,0-25,-1 25,1 0,0 25,-50-1,25 1,-25-25,25 25,-24 0,-1 0,0-25,25 24,-25-24,0 0,25-24,25 48,-25 1,0 25,0-25,-25-1,25 26,0-25,-24 0,24 24,0-24,-25 0,25 0,25-25,-1 0,1 0,0 0,0 24,0-24,-1 25,-24 0,0-50,0 0,-24 1</inkml:trace>
  <inkml:trace contextRef="#ctx0" brushRef="#br0" timeOffset="220791.8987">8607 3249,'0'25,"0"0,-25 0,25 0,0-1,0 1,0 25,0-25,-24-1,24 26,0-25,-25 0,25-1,-25 1,0-25,0 25,1-25,-1 0,0 25,0-25,0 0,1-25,-26 25,25 0,0-25,25 0,-24 1,24-1,-25 25,25-25,25 0,-1 25,1-25,0 25,0 0,24-24,-24 24,25-25,-1 25,1-25,-25 25,24 0,1-25,-25 25,24-25,-24 25</inkml:trace>
  <inkml:trace contextRef="#ctx0" brushRef="#br0" timeOffset="221059.1778">8756 2977,'25'24,"-25"1,0 0,0 0,0 0,0-1,25 1,-25 0,0 0,24-50,1 0,0 0,-25 1,25 24,0-25,-1 25,-24-25</inkml:trace>
  <inkml:trace contextRef="#ctx0" brushRef="#br0" timeOffset="221216.3255">8830 3101,'25'24,"-25"1,25 0,-25 0,25 0,-25-1,0 1,25-25,-25-25,0 1,0-1,24 0</inkml:trace>
  <inkml:trace contextRef="#ctx0" brushRef="#br0" timeOffset="221435.2644">9054 2853,'0'24,"-25"1,25 0,0 0,0 0,0-1,-25 1,25 0,0 0,0 0,0-50,25 25,0-25,0 25,-1-25,1 25,-25-25,25 25,0-24,0 24,-25-25</inkml:trace>
  <inkml:trace contextRef="#ctx0" brushRef="#br0" timeOffset="221580.272">9079 3076,'24'0,"-24"25,25-1,0-24,-25 25,-25 0</inkml:trace>
  <inkml:trace contextRef="#ctx0" brushRef="#br0" timeOffset="222303.7882">8954 3249,'0'0,"0"-24,25 24,0-25,0 25,0 0,0 0,-25 25,0-1,-25 1,0-25,25 25,-25 0,0 0,0-1,1 1,-1-25,50 0,-25-25,24 25,26-24,-25-1,0 25,0-25,-1 25,-24-25,25 25,-25 25,-25 0,25 0,-24-25,-1 24,0 1,0 0,0 0,0 0,-24-1,24 1,0 0,0 0,1-25,24 25,0-50,24 0,1 25,0-25,0 0,24 1,-24-1,0 0,25 25,-25-25,24 25,1-25,-25 25,-1 0,26 0,-25 0,-25 25,25 0,-50-25,25 25,0 0,-25-25,0 24,0 1,1 0,-1 0,0 0,-25-25,50 24,-24-24,-1-24,25-1,0 0,0 0,0 0,0-24,0-1,25 25,-25 1,0-1,0 50,24-1,-24 1,0 25,0-25,0 24,0 1,0-1,0-24,0 25,0 0,0-1,0-24,0 0,0 0,-24-50,24 0,0 0,0-24,0 24</inkml:trace>
  <inkml:trace contextRef="#ctx0" brushRef="#br0" timeOffset="222407.3598">9128 3448,'-25'0,"50"0,-74 0,49 25,-25-1,0 1,0 0,0 25,0-1,1-24,-1 25,0-25</inkml:trace>
  <inkml:trace contextRef="#ctx0" brushRef="#br0" timeOffset="222703.4535">9401 3150,'0'-25,"0"50,25 0,-25 0,0 24,0 1,0 0,0-1,0-24,0 25,-25-26,25 1,0 0,0 0,25-50,-25 0</inkml:trace>
  <inkml:trace contextRef="#ctx0" brushRef="#br0" timeOffset="223296.4424">9575 3101,'0'-25,"24"25,1 0,0 25,0-25,-25 24,0 1,-25 0,25 0,-25 0,0-1,1 1,48-25,-24-25,25 25,0 0,0 0,-25 25,25-25,-25 25,0 0,-25 0,25-1,0 1,0 25,-25-25,25-1,-25-24,25 25,-25 0,25-50,-24 25,-1-25,0 25,25-24,-25 24,0-25,25 0,25 25,0 0,0-25,0 0,-1 1,26-1,-25 0,0 0,-1 0,1 1,0-1,-25 0,25 0,-25 0,0 50,0 0,0 0,0 0,0-1,0 1,0 0,0 0,25 0,-25-1,0 1,0 0,0-50,0 0,24 25,-24-49</inkml:trace>
  <inkml:trace contextRef="#ctx0" brushRef="#br0" timeOffset="223467.9573">9947 2927,'0'25,"0"0,0-1,0 1,0 0,0 25,0-26,0 51,0-26,0 26,0-26,0 26,0-1,24-24,-24-1,0 26,0-50,0 24,0-24,0 0,-24-25</inkml:trace>
  <inkml:trace contextRef="#ctx0" brushRef="#br0" timeOffset="223975.0881">8682 3845,'24'0,"1"0,0-25,0 25,0 0,-1 0,1 0,-25 25,-25 0,25-1,-24 1,-1 0,0 0,0 0,0-1,1-24,24 25,-25-25,50 0,-1 0,1 0,0-25,0 25,-25-24,25 24,-1-25,-73 0</inkml:trace>
  <inkml:trace contextRef="#ctx0" brushRef="#br0" timeOffset="224147.5377">8657 3944,'-25'-25,"50"50,-50-25,25 25,0 24,0-24,0 25,0-1,0 26,-25-26,25 1,-25 24,1-24,24 0,-25-26,25 1,0 0,-25 0,-25-75,50 25</inkml:trace>
  <inkml:trace contextRef="#ctx0" brushRef="#br0" timeOffset="224315.2465">8607 4167,'25'0,"0"0,0 0,-1 0,1-25,25 25,-25 0,-1-24,1 24,0 0,0 0</inkml:trace>
  <inkml:trace contextRef="#ctx0" brushRef="#br0" timeOffset="224487.4093">8756 4043,'-25'0,"25"25,0 0,25 0,-25-1,0 1,0 0,0 0,0 0,0-1</inkml:trace>
  <inkml:trace contextRef="#ctx0" brushRef="#br0" timeOffset="224628.3038">8855 3994,'-25'0,"25"24,0 1,0 0,0 0,0 0,0-1,0 1,-24 0,24 0,-25 0,0-1</inkml:trace>
  <inkml:trace contextRef="#ctx0" brushRef="#br0" timeOffset="224779.4485">8632 4366,'0'-25,"25"25,0-25,-1 0,1 25,0-25,25 1,-26-1,1 25,25-25,-25 0,-1 25,1-25</inkml:trace>
  <inkml:trace contextRef="#ctx0" brushRef="#br0" timeOffset="225116.017">8756 4291,'0'0,"-25"25,25 0,0 0,0 24,0-24,0 0,0 0,0-1,0 1,25 0,0-50,0 0,-1 1,1-1,0 0,0-25,0 26,-25-1,24-25,1 50,-25-25,0 1,-25 24,1 0,-1 0,0 24,0-24,0 25,1 0,24 0,24 0,1-25,0 0,0 24,0-24,-1 0,1 0,0 0,0 0,0 0,0 0,-25-49,0 24</inkml:trace>
  <inkml:trace contextRef="#ctx0" brushRef="#br0" timeOffset="225331.4254">9153 4043,'25'0,"0"0,24-25,-24 25,0 0,0-24,-1 24,1 0,0 0,-50 24,0 1</inkml:trace>
  <inkml:trace contextRef="#ctx0" brushRef="#br0" timeOffset="225495.7643">9054 4291,'0'25,"25"-25,-25-25,49 25,-24-25,25 25,-26-24,26-1,0 25,-26-25,26 25,-25-25,0 25,-1 0</inkml:trace>
  <inkml:trace contextRef="#ctx0" brushRef="#br0" timeOffset="225679.7436">9203 4118,'0'24,"0"1,24 0,-24 0,0 0,0 24,0-24,-24 0,24 24,0-24,0 0,24-50</inkml:trace>
  <inkml:trace contextRef="#ctx0" brushRef="#br0" timeOffset="225824.3737">9351 4093,'-24'-25,"48"50,-24 0,0-1,0 1,25 0,-25 25,0-1,0 1,0 24,25 1,-25-26,0 26,0-26</inkml:trace>
  <inkml:trace contextRef="#ctx0" brushRef="#br0" timeOffset="226528.296">10170 1984,'0'25,"0"0,0 0,0 0,0 24,0-24,0 25,0-26,0 26,0-25,0 24,0 1,0 24,0-24,0 0,0-1,0 1,0 0,0-1,0 1,0-1,0 1,0 0,0-1,0 1,0-25,0 24,0-24,0 0,0 0,0-1,0 26,0-25,0 24,0-24,0 0,0 0,0 0,0-1,0 1,0 25,0-25,0-1,0 1,0 0,0 0,0 0,0 0,0-1,0 1,0 0,0 0,0 0,0 24,-25-24,25 0,0 0,0-1,0 26,0-25,0 0,0 24,0-24,0 25,0-26,0 26,0-25,0 24,0-24,0 0,-25 25</inkml:trace>
  <inkml:trace contextRef="#ctx0" brushRef="#br0" timeOffset="249124.1253">3870 11410,'0'25,"0"0,0 0,0-1,0 1,0 0,0 0,0 0,0 24,0-24,0 0,0 0,0 24,0-24,-25 25,25-1,0-24,0 25,0-26,0 26,0-25,0 0,0-1,0 1,0 0,0-50,25 25,-25-49,0 24,0-25</inkml:trace>
  <inkml:trace contextRef="#ctx0" brushRef="#br0" timeOffset="249735.7596">3621 11509,'0'0,"0"-24,0-1,0 0,25 25,0 0,0 0,0 0,0 0,24 0,-24 0,0 0,0 0,-1 0,26 0,-25 0,0 25,-1-25,-24 25,25-1,0 1,-25 0,25 0,-25 24,25-24,-25 0,0 25,0-26,0 26,0-25,0 24,0 1,-25-25,25 0,0 24,-25-24,0 0,25 24,-25-24,1 0,24 0,-25-25,0 25,0 0,0-25,1 24,-1-24,0 0,0 0,0 0,1 0,-1-24,25-1,0 0</inkml:trace>
  <inkml:trace contextRef="#ctx0" brushRef="#br0" timeOffset="250383.2699">4390 11733,'-24'0,"48"0,1 0,0-25,0 25,0 0,-1 0,1 0,0 0,0 0,0-25,-1 25,1 0,0 0,0 0,0 0,-1 0,1 0,0 0,-50 25,0-25,1 0</inkml:trace>
  <inkml:trace contextRef="#ctx0" brushRef="#br0" timeOffset="250827.8249">4390 11931,'25'0,"0"0,0 0,0-25,-1 25,1 0,0 0,0 0,0-25,24 25,-24 0,0 0,0 0,-1 0,1 0,0 0,0 0,-50-24,0 24,0 0</inkml:trace>
  <inkml:trace contextRef="#ctx0" brushRef="#br0" timeOffset="252931.718">16173 10889,'0'0,"0"-25,0 1,24 24,1 24,0 1,0 0,0-25,24 25,-24-25,0 0,0 0,0-25,-1 25,1 0,0-25,0 25,0 0,-1 0,-48 0,-1 25,0 0,0-25,0 25</inkml:trace>
  <inkml:trace contextRef="#ctx0" brushRef="#br0" timeOffset="253531.298">16297 11088,'24'0,"1"0,0 0,0 0,0-25,0 25,-1 0,1 0,0 0,-25 25,0-1,-25-24,0 25,1 0,-26 0,25 0,0 0,-24-1,24 1,0-25,25 25,-25-25,50 0,0 0,0 0,-1 0,26-25,-25 25,0-25,0 25,-1 0,1 0,0-24,-25 48,-25 1,0-25,1 25,-1 0,0 0,-25-1,25 1,-24 0,24 0,0 0,0-1,1-24,-1 25,50-50,-1 25,1-24,0-1,25 25,-26-25,26 0,0 25,-1-25,1 25,0 0,-1 0,-24 0,0 0,0 0,-1 25,-48 0,24 0,-25 0,25-1,-25 1,-25 0,26 25,-1-26,0-24,0 25,0-25,25-25,-24 1,24-1,0-25,0 1,-25-1</inkml:trace>
  <inkml:trace contextRef="#ctx0" brushRef="#br0" timeOffset="253820.6833">16446 11212,'24'49,"-48"-98,48 148,-24-49,0-1,0 26,0-1,0 0,0 26,0-26,0 25,0-49,0-1,0 1,0-25,0-50,0 0,0-24,0-1,0 0,0-24,0 0,0 24,0-24,0 24,25 0,-25 1,-25 49,25 25,-24-1,-1 26,0 0,0-1,0 1,0-1,-24 26,24-50,0 24,-24-49,24 25</inkml:trace>
  <inkml:trace contextRef="#ctx0" brushRef="#br0" timeOffset="254639.6065">15131 11311,'-25'0,"0"0,50 0,0 0,0 0,24 0,-24 0,25 0,-26 0,26-25,-25 25,0-25,0 25,-1 0,1 0,-50 0,1 0,-1 0,0 0,0 0,0 0,25-24,-25-1,25 0,0 0,-24 0,24 0,0 50,0 0,0 0,0 49,0-24,24 24,-24-24,0 24,-24 1,24-1,0-24,0-1,0 1,0 0,0-26,0 1,0 0,-25-25,0-25,25 0,-25 1,25-1,-25 0,25 0,-24 25,-1-25,50 25,-1-24,1-1,0 0,25-25,-26 26,1-26,0 0,0 1,0-1,0 1,-1-1,-24 0,25-24</inkml:trace>
  <inkml:trace contextRef="#ctx0" brushRef="#br0" timeOffset="255659.616">15503 10864,'25'25,"0"-25,-25 25,24-25,1 25,-25 0,25-25,0 24,0 1,-50 0,0-25,0 25,0-25,1 0,-1 0,25 25,-25-25,0 24,25 1,0 0,-25 25,25-25,0-1,-24 1,24 0,0 0,0 0,0-1,0-48,24 24,-24-50,25 25,0 0,25 1,-26-1,26 0,-25 0,24 25,1-25,-25 25,0 0,-1 0,1 0,-25 25,0 0,-25 0,25 0,-24-1,-1 1,-25 0,25 0,1 0,-1-25,0 24,0-24,0-24,50 24,0 0,-25 24,0 1,0 0,0 0,0 0,0-1,-25 1,25 0,-25 25,1-26,24 1,24-25,-24 25,25 0,0-25,-25 25,25-1,0 1,-1 0,1 0,-25 0,25-25,-25 24,0-48,0-1,0-25,0 25,-25-49,25 24,0 1,0-1,0 1,0-1,25 25,-25 0,-25 50,25 0,0 0,0 0,0-1,0 26,-25 0,25-1,-24-24,24 25,-25-1,0-24,25 0,-25 0,0-1,1-24,-26 25,25-25,0-25,1 25,-1-24,-25-1,25 0,0-25,1 26,-1-1,0-25,25 25,0 1,25 24,0-25,-1 25,26 0,0 0,-1 0,1 0,24-25,-24 25,0 0,24-25,-49 25,24-25,-24 25,0 0,0 0,0-24,-50 24</inkml:trace>
  <inkml:trace contextRef="#ctx0" brushRef="#br0" timeOffset="256100.1407">16991 11509,'25'-24,"0"24,0-25,-1 25,1-25,0 25,0-25,0 0,-1 1,-24 48,-24 1,24 25,-25-1,25 1,-25 0,25-1,0 1,-25-25,25-1,25 1,-25 0,25-25,-25-25,25 25,-1-49,-24 24,25-25,0 1,-25 24,-25-50,25 26,0-1</inkml:trace>
  <inkml:trace contextRef="#ctx0" brushRef="#br0" timeOffset="256219.1181">17190 11088,'24'24,"1"1,0-25,0 25,0 0,-1-25,1 25</inkml:trace>
  <inkml:trace contextRef="#ctx0" brushRef="#br0" timeOffset="256804.4256">17686 11013,'0'25,"0"0,-25 0,25-1,-25 1,0 25,1 0,24-26,-25 1,25 0,-25 0,50-50,0 0,-1 25,1-25,0 1,0 24,0-25,-25 50,0-1,-25 1,25 0,-25 0,0 24,0-24,1 25,24-25,-25-1,0 1,50-25,0-25,-1 1,1 24,0 0,0 24,-25 1,0 0,0 0,-25 0,25-1,-25 26,25-25,-25 24,25-24,-24 0,24-75,0 26</inkml:trace>
  <inkml:trace contextRef="#ctx0" brushRef="#br0" timeOffset="256975.4522">17835 10964,'24'24,"1"-24,0 25,0-25,0 25,-1-25,1 25,-50-25,25 25,-24-1</inkml:trace>
  <inkml:trace contextRef="#ctx0" brushRef="#br0" timeOffset="257324.1755">17760 11311,'25'0,"0"-25,0 25,-1 0,1-25,25 25,-25-24,24-1,-24 25,0-25,0 25,-1 0,-48 25,-1 0,0-25,0 24,25 1,-25-25,25 25,-24-25,24 25,0 0,0-1,0 1,0 0,0 25,0-1,0 1,0 24,0 1,0-26,0 1,0-1,0 1,0 0,0-26,0 1,0 0,-25-25,0-25,25 0,-25 1,0-26,1 0,-1 1,0-1</inkml:trace>
  <inkml:trace contextRef="#ctx0" brushRef="#br0" timeOffset="257983.5907">18479 10988,'25'0,"0"0,0 25,0-25,0 0,-1 0,26 0,-25 0,0 25,-25 0,-25 0,0-1,-25 1,26 0,-26 0,25 0,-25 0,26-25,-1 24,25 1,-25-25,50 0,0 0,-1 0,1-25,25 25,-25-24,0 24,-1-25,1 25,0-25,-50 25,0 25,1-25,-26 0,25 0,0 0,0-25,1 0,-1 25,0-25,25 0,-25 25,25 25,25 0,-25 25,0-1,0 1,0 0,0 24,-25 0,0 1,25-26,-24 26,-1-1,0 1,0-26,0 1,1-1,24-24,-25-25,25-25,0 1</inkml:trace>
  <inkml:trace contextRef="#ctx0" brushRef="#br0" timeOffset="258147.5274">18405 11385,'0'0,"25"0,0 0,-1 0,1 0,0-24,25 24,-25 0,-1 0,26-25,-25 25,0 0,-1 0,-48 0</inkml:trace>
  <inkml:trace contextRef="#ctx0" brushRef="#br0" timeOffset="258307.4811">18504 11261,'0'25,"25"0,-25 0,0 0,0-1,0 1,0 0,0 0,0 0,0-1,25-24,0 0</inkml:trace>
  <inkml:trace contextRef="#ctx0" brushRef="#br0" timeOffset="258919.4769">18728 11237,'-25'24,"25"1,0 0,0 0,-25 0,25-1,-25 1,0 0,1 0,-1 0,0-1,0 1,25 0,-25 0,0 0,1-25,-1 0,50 0,-1 0,1-25,0 25,25-25,-25 25,24-25,1 0,-25 1,-1 24,1 0,-50 0,1 24,-1 1,-25-25,25 25,1 0,-1 0,0-1,25 1,-25 0,25 25,0-26,0 1,-25 0,25 25,0-26,0 26,0-25,25 0,0-1,-25-48,25 24,0 0,-25-25,24 0,26-25,-25 26,0-1,-1-25,1 25,-25-24,25 24,0 0,-25 0,0 1,-25 24,0 0,0 0,1 0,-1 0,25 24,-25 1,25 0,0 0,25-25,-25 25,25-25,-1 24,1 1,0-25,0 0,0 25,24-25,-24 0,0 25,24-25,-24 0,0 0</inkml:trace>
  <inkml:trace contextRef="#ctx0" brushRef="#br0" timeOffset="259419.4701">19075 11187,'0'25,"25"-25,-1 0,1 25,25-25,-25 0,24 0,-24 0,0 0,24 0,-24 0,0 0,-25 24,-25-24,0 25,1 0,-26 0,25 0,-24-1,-1 1,0 0,26 0,-1 0,0-1,0-24,50 0,0 0,0 0,-1 0,26-24,0-1,24 0,-24 25,-1-25,-24 25,25-25,-26 25,1 0,-25 25,-25-25,1 0,-1 25,0-25,-49 0,49 0,-25 0</inkml:trace>
  <inkml:trace contextRef="#ctx0" brushRef="#br0" timeOffset="259567.4683">19174 11410,'-25'-25,"50"50,-25-25,0 25,0 0,25 0,-25 24,0 1,0-25,0 24,-25-24,25 25,0-26,25-24,-25-24,0-1,25-25</inkml:trace>
  <inkml:trace contextRef="#ctx0" brushRef="#br0" timeOffset="259723.6858">19372 11286,'0'0,"0"-25,0 50,0 0,0 0,0 0,25 24,-25 26,0-1,0 0,-25 26,25-1,0 0,0 25,-24-25,24 25,0-24,-25-26,25 0</inkml:trace>
  <inkml:trace contextRef="#ctx0" brushRef="#br0" timeOffset="260279.7068">14908 10939,'-25'-25,"0"25,25 25,-25-25,25 49,-25 1,25 0,-24 24,24 1,-25 24,25 0,-25 25,25-25,0 0,0 25,25-24,24-26,-24 0,25-49,24 0</inkml:trace>
  <inkml:trace contextRef="#ctx0" brushRef="#br0" timeOffset="260760.5683">19720 11038,'0'25,"0"0,0-1,25 26,-1 0,-24-1,25 26,0-1,0 1,0 24,-25-25,0 1,0-1,0 25,0-24,-25-1,25 0,-25 26,-25-26,26 1</inkml:trace>
  <inkml:trace contextRef="#ctx0" brushRef="#br0" timeOffset="274311.5694">5482 11633,'0'0,"0"-24,0-1,0 0,0 0,0 0,0 1,0-1,-25 0,25 0,-25 25,0-25,1 25,-1-24,0 24,0 0,0 0,1 0,24 24,-25 1,0 0,0 25,25-1,-25 26,1-26,24 26,-25-26,25 1,0-1,0 1,0 0,25-26,-25 1,0 0,24 0,1-25,0 0,-25-25,25 25,0-25,-1-24,1 24,0-25,0-24,0 24,-1 1,-24-1,25 0,-25 26,25-26,-25 25,25 0,-25 1,0-1,0 50,-25-1,25 1,0 25,-25-1,25 1,-25 0,1-1,24 26,0-26,0-24,0 25,0-26,0 1,24 0,-24 0,25-25,0 0,-25-25,25 25,0-25,-25 0,24 1,1-1,-25 0,25 0,-25 0,0 1,25 24,-25-25,0 0,0 50,-25 0,25-1,-25 26,25-25,0 0,0-1,0 1,0 0,0 0,25 0,-25-1,25-24,0 0,-25-24,24 24,-24-25,25 0,-25 0,25 0,-25 1,0-1</inkml:trace>
  <inkml:trace contextRef="#ctx0" brushRef="#br0" timeOffset="274455.4762">5606 11609,'25'0,"-25"24,24-24,1 0,-25 25</inkml:trace>
  <inkml:trace contextRef="#ctx0" brushRef="#br0" timeOffset="274663.3696">5779 11782,'0'25,"-24"-25,24 25,0 0,0 24,0-24,0 0,0 0,0-1,0 26,0-25,0 0,0-1</inkml:trace>
  <inkml:trace contextRef="#ctx0" brushRef="#br0" timeOffset="275896.1883">6276 11162,'0'0,"0"-25,-25 50,25 0,-25 25,25-1,-25 26,0-1,1 0,-1 1,0-1,0 1,0-1,1 0,24 1,-25-26,25-24,0 25,0-25,25-25,-25-50,0 0,0 1,0-26,24 1</inkml:trace>
  <inkml:trace contextRef="#ctx0" brushRef="#br0" timeOffset="276172.1552">6276 11162,'0'-25,"0"50,24-25,-24 25,0 0,25 24,-25-24,25 25,-25 24,25-24,-25 24,0 1,25-26,-25 1,24 24,-24-24,0-1,0 26,25-50,-25 24,0-24,0 0,25-25,-25 25,-25-50,0 0,25 0,-24 0,-1 1</inkml:trace>
  <inkml:trace contextRef="#ctx0" brushRef="#br0" timeOffset="276343.4688">6102 11832,'25'-25,"0"25,-1-25,1 25,25-25,-25 25,24 0,-24-24,0 24,24-25,-24 0,0 25,0 0</inkml:trace>
  <inkml:trace contextRef="#ctx0" brushRef="#br0" timeOffset="276784.2858">6573 11807,'0'-25,"25"25,0-25,-25 1,25 24,-1 0,-24 24,0 1,0 25,0-25,0 24,-24-24,24 25,0-26,0 1,0 0,0 0,24 0,-24-50,25 25,-25-25,25 0,-25-24,25 24,-25-25,0 25,25-24,-25-1,0 1,0 24,-25-25,25 25,0-24,0 24,-25 0,25 0,0 50,25-25,0 0,-25 25,24-25,1 25,-50-75,50 75</inkml:trace>
  <inkml:trace contextRef="#ctx0" brushRef="#br0" timeOffset="276984.262">6970 11757,'-25'25,"25"0,0 0,0 0,0-1,0 1,0 0,25 25,-25-26,0 1,0 0,0 0,25-25,-25-25</inkml:trace>
  <inkml:trace contextRef="#ctx0" brushRef="#br0" timeOffset="277623.2262">7342 11584,'0'0,"0"-25,-25 25,50 0,0 25,0-25,24 0,-24 0,25 0,-1 0,-24-25,25 25,-25 0,-1 0,1 0,-50 25,1-25,-1 0</inkml:trace>
  <inkml:trace contextRef="#ctx0" brushRef="#br0" timeOffset="277803.4719">7541 11311,'-25'-25,"25"50,0 0,0 0,25-1,-25 1,0 25,0 24,0-24,0-1,0 1,0 0,0-1,0 1,0-1,0-24,0 25,24-25,-24-1,25-24</inkml:trace>
  <inkml:trace contextRef="#ctx0" brushRef="#br0" timeOffset="278476.2477">8210 11534,'0'0,"0"-25,-24 1,24-1,0 0,0 0,-25 0,25-24,-25 24,25 0,-25 0,0 25,1 0,-1 0,0 50,0-25,0 49,-24 1,24-1,25 0,-25 26,25-51,0 1,25-1,-25-24,0 0,25 0,-1-25,1 0,0 0,0-25,0-25,0 26,-1-51,1 26,0-1,0 0,0 1,-1-1,-24 1,0 24,0 50,-24-1,24 1,-25 50,25-26,-25 26,25-26,-25 26,25-26,0-24,25 25,-25-26,25 1,0-25,-1-25,1 1,0-1,0 0,0 0,-1-24,1 24,0 0,-25 0,25 0,-25 1,25 24,-50 0,0 24,25 1,-25 0,25 0,-25 24,25-24,0 0,0 0,0 24,0-24,0 0,0 0,25 0,0-25,0-25,0 0,-1 0,1 0,-25-24,0 24,25 0,-25 0</inkml:trace>
  <inkml:trace contextRef="#ctx0" brushRef="#br0" timeOffset="278647.854">8384 11509,'0'25,"25"-25,0 25,-1-25,1 0,-50-25</inkml:trace>
  <inkml:trace contextRef="#ctx0" brushRef="#br0" timeOffset="279099.3704">8508 11683,'25'25,"0"-25,-1 25,1-25,0 0,-25 24,25-24,-25 25,0 0,-25-25,25 25,-25 0,0-1,25 1,-24 0,-1-25,25 25,-25-25,0 25,50-25,0 0,0 0,-1-25,1 25,0 0,0 0,0 0,-1-25,1 25,0 0</inkml:trace>
  <inkml:trace contextRef="#ctx0" brushRef="#br0" timeOffset="279459.8504">9004 11162,'-25'0,"25"25,0 0,0 0,-25-1,25 26,-24 0,-1 24,0 0,0 1,0-1,1 1,24-26,-25 26,25-51,0 26,0-25,0 0,0-50,25 25,-25-25,0-25,24 26,-24-26</inkml:trace>
  <inkml:trace contextRef="#ctx0" brushRef="#br0" timeOffset="279695.33">8979 11261,'0'-24,"0"48,0-73,0 74,25-1,-25 26,0 0,25-1,-25 1,0 24,0-24,25 24,-25 1,0-26,25 26,-25-26,24 1,-24-25,0 24,25-24,-25 0,-25-25,25-25,-24 0</inkml:trace>
  <inkml:trace contextRef="#ctx0" brushRef="#br0" timeOffset="279824.5779">8830 11733,'0'24,"25"-24,0-24,0 24,0 0,24 0,1 0,-25-25,24 0,-24 25</inkml:trace>
  <inkml:trace contextRef="#ctx0" brushRef="#br0" timeOffset="280111.6843">9227 11708,'0'-25,"25"25,0-25,0 25,-25-25,25 25,-1 0,-24 25,0 0,-24 0,24 0,0 24,-25-24,25 25,0-26,0 1,0 0,0 0,0 0,25-25,-1 0,-24-25,25 0,0-25,-25 26,25-26,-25 25,0-24,25 24</inkml:trace>
  <inkml:trace contextRef="#ctx0" brushRef="#br0" timeOffset="280227.435">9351 11460,'-24'25,"48"-25,-24 24,25 1,0-25,0 0,0 0</inkml:trace>
  <inkml:trace contextRef="#ctx0" brushRef="#br0" timeOffset="280516.4668">9525 11609,'0'24,"25"1,0 0,-25 0,-25 0,0-1,25 26,-25-25,25 0,-25-1,1 1,24 0,24-25,-24 25,25-50,0 25,0 0,0 0,-1 0,1-25,124-24</inkml:trace>
  <inkml:trace contextRef="#ctx0" brushRef="#br0" timeOffset="281227.6424">9847 11559,'-24'0,"48"25,1-25,0 0,0 25,24-25,1 0,0-25,-25 25,24 0,1 0,-25 0,-1-25,1 25,-50 0</inkml:trace>
  <inkml:trace contextRef="#ctx0" brushRef="#br0" timeOffset="281416.402">10071 11336,'0'25,"0"-1,0 26,0-25,0 24,0 26,0-26,0 1,0 0,0-1,0 1,0-25,25-1,-25 1,24 0,-24-50,25 25,-25-25</inkml:trace>
  <inkml:trace contextRef="#ctx0" brushRef="#br0" timeOffset="281591.8258">10542 11584,'0'25,"25"-1,-25-48,25 24,-1-25</inkml:trace>
  <inkml:trace contextRef="#ctx0" brushRef="#br0" timeOffset="281715.5794">10815 11609,'25'24,"-1"-48</inkml:trace>
  <inkml:trace contextRef="#ctx0" brushRef="#br0" timeOffset="281800.1871">11038 11559,'0'0,"25"25,0 0,-1-25,-24 24,25-24,0 25,0-25,0 0</inkml:trace>
  <inkml:trace contextRef="#ctx0" brushRef="#br0" timeOffset="282099.7536">11559 11460,'-25'0,"50"0,25 0,-26 0,26 0,-25 0,24 0,1 0,-25 0,24 0,-24 0,0 0,0 0,-50 25,0-25,0 0</inkml:trace>
  <inkml:trace contextRef="#ctx0" brushRef="#br0" timeOffset="282276.6627">11683 11187,'0'25,"0"0,0 24,0 1,0 24,0 1,0-26,0 26,25-1,-25 0,0-24,0 24,0-24,25-25,-1 0,-24-1</inkml:trace>
  <inkml:trace contextRef="#ctx0" brushRef="#br0" timeOffset="282971.6887">12526 11534,'0'0,"0"-25,0-24,0-1,0 1,25 24,-25-25,0 1,-25-1,25 0,0 1,-24 24,24 0,-25 25,25-25,-25 50,0 0,0 0,-24 24,24 26,0-1,-24 1,24-1,0 25,25-24,0-1,-25 0,50-24,-25-25,0 24,25-49,0 25,-1-25,1-25,25 1,-25-1,-1 0,1-25,0 1,0-1,0-24,-1 24,1 1,0-1,-25 0,25 26,-50 24,25 24,-25 1,25 25,-25-1,25 1,-24 0,24-1,0 1,0-1,0-24,0 0,24-25,-24 25,25-25,0 0,0 0,-25-25,25 0,-1 0,1 1,0-26,0 25,0 0,-1 1,-48 24,24 24,-25 1,0 25,25-25,-25 24,25-24,0 0,0 24,0-24,0 0,0 0,25-25,-25 25,25-25,-25-25,25 25,-25-25,24 0,1 0,-25 1,25-1,-75-50,75 26,-25 24</inkml:trace>
  <inkml:trace contextRef="#ctx0" brushRef="#br0" timeOffset="283111.7537">12774 11410,'0'25,"25"-25,0 25,0 0,0-1</inkml:trace>
  <inkml:trace contextRef="#ctx0" brushRef="#br0" timeOffset="283475.1447">12923 11658,'0'25,"0"0,0 0,0-1,0 1,0 25,0-25,0-1,0 1,0 0,0 0,0-50,25-25,-25 26,25-26,0 0,-1 1,-24 24,25-25,0 26,-25-1,0 50,0-1,0 1,0 25,0-25,0 24,0-24,25 25,-25-26,0 1,25 0,-25 0,24 0,1-25,-25 24,25-24,-25-24,25 24</inkml:trace>
  <inkml:trace contextRef="#ctx0" brushRef="#br0" timeOffset="283871.2698">13692 11088,'0'-25,"-25"25,25 25,-24-1,24 1,-25 25,0 24,-25 1,26 24,-1 0,-25-24,25-1,25 0,-24 1,-1-1,25-24,0-25,0-1,0-48,25-1,-25 0,24-25,1 1,0-1,-25-24,25-1</inkml:trace>
  <inkml:trace contextRef="#ctx0" brushRef="#br0" timeOffset="284087.1757">13667 11137,'0'0,"0"-25,25 50,-25 25,0-25,0 24,25 1,-25 0,0-1,25 26,-25-26,0 26,0-1,25-24,-25 24,0-24,0-26,0 26,24-25,-24 0,-24-25,24 24,-25-24,0-24</inkml:trace>
  <inkml:trace contextRef="#ctx0" brushRef="#br0" timeOffset="284235.3753">13469 11733,'25'0,"-25"-25,25 25,24 0,-24-25,25 25,-1 0,-24-25,0-24,0 49</inkml:trace>
  <inkml:trace contextRef="#ctx0" brushRef="#br0" timeOffset="284524.0373">13915 11708,'25'-25,"0"25,-25-25,25 25,0 0,-25-25,24 25,1 0,-25 25,-25 0,25 25,-24-26,24 1,0 25,0-25,-25-1,25 1,25 0,-25 0,24-25,1 0,-25-25,25 25,-25-25,25 0,-25-24,25 24,-25 0,0-24</inkml:trace>
  <inkml:trace contextRef="#ctx0" brushRef="#br0" timeOffset="284651.9875">14089 11485,'25'24</inkml:trace>
  <inkml:trace contextRef="#ctx0" brushRef="#br0" timeOffset="285059.293">14213 11658,'0'25,"0"0,0 0,0-1,0 1,-25 0,25 0,0 24,0-24,0 0,0 0,0-50,0 0,25 0,-25 1,25-1,0-25,-25 25,24-24,1 24,0 0,-25 50,0 0,0 0,0-1,0 1,0 0,0 0,0 0,0 24,0-24,0 0,0 0,0-1,25 1,0-25,0-25,-1 1,1-1,0 0,-25 0,-25-49,25 49,0 0</inkml:trace>
  <inkml:trace contextRef="#ctx0" brushRef="#br0" timeOffset="290740.1065">15156 12923,'-25'-25,"25"1,-25 24,0 0,0 0,25 24,-24 1,24 0,-25 25,25 24,-25 0,25-24,0 25,0-26,0 26,25-26,-25 26,25-26,-1-24,1 0,0 0,0-25,0 0,-1 0,26 0,-25-25</inkml:trace>
  <inkml:trace contextRef="#ctx0" brushRef="#br0" timeOffset="291151.6709">15453 13171,'25'0,"0"25,0-50,24 25,-24 0,25 0,-1 0,-24 0,25-25,-25 25,-1 0,1-24,-50 24,1 0,-1 0,0 0,0 0</inkml:trace>
  <inkml:trace contextRef="#ctx0" brushRef="#br0" timeOffset="291463.3331">15652 12923,'0'-25,"0"50,0-25,0 50,0-25,0 24,0 26,0-1,0 1,0-1,-25 0,25 1,0-26,0 1,0 0,0-1,0-24,0 0,-25-25,25-25,-25 0,25 0,-24 1,-1 24,25-25,-25 0,0 0,25 0,25 25,0-24,0 24,24-50,1 25,-25-24,-1-1,1 0,0 1,0-1,0 25</inkml:trace>
  <inkml:trace contextRef="#ctx0" brushRef="#br0" timeOffset="291624.7668">15850 12700,'0'-25,"25"25,-25 25,25-25,0 0,-1 25,1-25,-25 25,0-1,-25 1</inkml:trace>
  <inkml:trace contextRef="#ctx0" brushRef="#br0" timeOffset="292448.0217">15825 12849,'-24'25,"48"-50,-48 74,24-24,0 0,0 0,0 0,-25 24,25-24,0 0,-25 0,25-1,0 1,25-50,0 1,-1 24,1-25,0 0,25 0,-26 25,26-25,0 25,-26 0,1 0,0 0,0 0,0 25,-50-25,25 25,-25-25,25 25,-25-25,0 25,1-25,-1 0,0 0,0 0,0 0,1 0,-1 0,25 24,0 1,0 25,0-25,0 0,0 24,-25-24,25 25,-25-26,25 1,-25 0,25 0,25-25,0 0,0 25,0-25,-1 0,1 24,0-24,0 25,0 0,-25 0,0 0,0-50,0 0,-25 0,25 0,0 1,0-26,0 0,0 1,0-1,0 1,0 24,0 0,25 0,-25 50,0 0,-25 0,25-1,0 26,0 0,-25-1,0 1,25-1,-25 1,1-25,-1 0,25-1,-25 1,0-25,0 0,1 0,-1 0,0-25,0 1,0-1,1 0,-1 0,0 0,25 1,-25-1,25 0,25 25,-25-25,0 0,25 25,24 0,-24 0,25-24,-25 24,24 0,1-25,-1 25,-24-25,25 25,-25-25,-1 0,1 1,0-1</inkml:trace>
  <inkml:trace contextRef="#ctx0" brushRef="#br0" timeOffset="292695.476">16297 12824,'0'25,"0"0,24-1,-24 1,0 0,0 0,25-25,0-25,0 0,25 0,-26 1,1 24,0-25,0 25,0-25,-1 25,-48 25</inkml:trace>
  <inkml:trace contextRef="#ctx0" brushRef="#br0" timeOffset="292895.455">16371 12923,'25'25,"0"-25,0 25,-25 0,24-1,-24 1,0 0,25-25,-25 25,0-50</inkml:trace>
  <inkml:trace contextRef="#ctx0" brushRef="#br0" timeOffset="293079.8959">16644 12700,'0'0,"0"25,-25 0,25-1,0 1,0 0,-25 0,25 0,0-1,-24 1,24 0,24-50,1 25,0-25,0 25,0-24,-1 24,1-25,0 0,0 25,0-25,-1 25,-48 0</inkml:trace>
  <inkml:trace contextRef="#ctx0" brushRef="#br0" timeOffset="293223.3154">16644 12948,'-25'25,"50"-50,-50 75,50-50,0 24,0 1,-1-25,-73-25,24 25,0 25</inkml:trace>
  <inkml:trace contextRef="#ctx0" brushRef="#br0" timeOffset="293787.768">16446 13196,'0'0,"0"-25,24 25,1 0,0-25,0 1,0 24,-1-25,1 25,0 0,-25 25,-25-1,0 1,1 0,-1 0,0 0,0 0,-24-1,24 1,0 0,50-25,0 0,-1-25,26 25,-25-25,0 25,24-24,-24-1,0 25,0 0,-50 0,0 25,25-1,-25 1,-24 0,24 0,0 0,-25 24,1-24,24 0,-25 0,25-1,1 1,-1-25,25 25,0-50,25 25,-1-25,1 25,0-24,0-1,25 25,-26-25,26 0,0 0,-1 1,26 24,-26-25,-24 25,25 0,-1 0,-24 0,25 0,-26 25,-48-1,24 1,-25 0,0 0,0 0,0-1,1 1,-26 0,0 0,26-25,-1 25,0-25,0-25,0 0</inkml:trace>
  <inkml:trace contextRef="#ctx0" brushRef="#br0" timeOffset="293960.3564">16570 13221,'0'25,"0"0,0-1,0 1,0 25,0-1,0 26,0-26,0 26,0-1,0 1,0-26,0 26,0-26,0-24,0 0,0 0,0-50,0 0,0 0,0 0,0-24</inkml:trace>
  <inkml:trace contextRef="#ctx0" brushRef="#br0" timeOffset="294079.8814">16644 13519,'0'0,"-25"24,0 1,1 25,-1-25,0 24,0 1,0-1,-24-24,24 25</inkml:trace>
  <inkml:trace contextRef="#ctx0" brushRef="#br0" timeOffset="294552.2126">17264 13320,'-25'0,"50"25,0-50,0 0,-1 25,1-24,-25-1,25 0,0 0,-25 50,0 0,0 24,0 1,0 0,-25-1,25 1,0-1,0 26,0-26,-25 1,25 0,0-26,0 26,0-25,-25-25,25 25,-24-25,24-25,-25 25,25-25,-25 0,0 0,25-24,-25-1,1 1</inkml:trace>
  <inkml:trace contextRef="#ctx0" brushRef="#br0" timeOffset="294687.9012">17338 12973,'25'0,"0"0,0 0,0 0,-1 0,1-25</inkml:trace>
  <inkml:trace contextRef="#ctx0" brushRef="#br0" timeOffset="295440.3247">17711 13072,'24'0,"1"0,0 0,0-25,0 25,-1 0,1 0,0 0,-25 25,0 0,0 0,-25-1,0 1,25 25,-24-25,-1 24,0 1,0-25,0 0,1-1,24 1,24-25,-24-25,25 25,0-24,0-1,0 0,-1 25,1-25,0 25,0 0,0 0,-25 25,0 0,0 0,-25-1,25 26,-25-25,0 24,0-24,1 25,-1-25,0-1,25 1,-25-25,0 0,1 0,-1-25,0 1,0-1,25 0,-25 0,25 0,25 25,0 0,0 25,0-25,-1 0,26 0,-25 0,24-25,-24 1,25-1,-25 0,-1-25,1 26,0-26,0 25,0 0,-1 1,-24-1,0 0,0 50,0 0,-24 24,24 1,0-1,0 1,-25 0,25-26,0 26,0-25,0 0,0-50,0 0</inkml:trace>
  <inkml:trace contextRef="#ctx0" brushRef="#br0" timeOffset="295627.327">18256 12998,'0'-25,"0"50,0 24,0-24,0 25,0-1,0 1,0 24,0-24,0 24,0 1,0-1,0-24,0 24,0-24,0-25,-25 24,25-24,0 0,-24 0</inkml:trace>
  <inkml:trace contextRef="#ctx0" brushRef="#br0" timeOffset="296231.832">18728 12898,'0'-24,"24"24,1 0,25 0,-25 24,-1-24,1 0,0 0,0 25,-50 0,0 0,0 0,1 24,-26-24,25 0,-24 24,24-24,0 0,50-25,0-25,-1 25,1-25,0 25,0-24,0-1,-1 25,-24-25,25 25,-50 0,1 0,-1 0,0 0,-25 25,26-50,-1 25,0 0,0 0,0-25,1 25,24-25,-25 50,25 0,0 0,25 24,-50 1,25 0,0 24,0 1,-25-1,0 0,0 1,0-1,1-24,-1 24,0-49,25 25,-25-26,25 1,-25-50</inkml:trace>
  <inkml:trace contextRef="#ctx0" brushRef="#br0" timeOffset="296400.6501">18604 13345,'24'0,"1"-25,0 25,25 0,-26-25,26 25,-25 0,24 0,-24-24,0 24,0 0,0 0,-50 0,0 0,0 24</inkml:trace>
  <inkml:trace contextRef="#ctx0" brushRef="#br0" timeOffset="297239.6223">18728 13171,'0'25,"0"0,0 0,24 0,-24-1,0 26,0 0,-24-26,24 26,0-25,0 0,24-25,-24-25,25 0,0 0,-25 0,25-24,0-1,-1 1,1 24,-25-25,25 25,0 0,-25 1,0 48,-25 1,25 0,0 0,0 0,0 0,-25-1,25 26,-25-25,25 0,-24-1,24 1,-25 0,0 0,0 0,0-25,1 24,-1-24,0 25,0-25,0 0,1 0,48 0,1-25,0 25,0 0,24-24,1-1,0 25,-1-25,1 0,-25 0,-1 25,1-24,0 24,-50 0,0 0,1 24,-1-24,0 25,0-25,-24 25,24-25,0 25,0-25,25 25,-25-25,25 24,0 1,-24 0,24 0,0 24,0-24,0 25,-25-1,25-24,0 25,25-25,-25-1,24 1,1-25,0-25,0 1,0-1,-1 0,26-25,-25 1,0 24,-1-25,1 1,0 24,-25-25,0 26,0-1,-25 25,0 0,1 0,-1 25,0-25,0 24,0 1,25 0,-24-25,24 25,24-25,-24 25,25-25,0 24,0-24,0 0,-1 25,1-25,0 25,0-25,-25 25,25-25</inkml:trace>
  <inkml:trace contextRef="#ctx0" brushRef="#br0" timeOffset="297688.2295">19224 13196,'0'0,"-25"0,50 0,-1-25,1 25,25 0,-25 0,-1 0,26 0,-25 0,0 0,-1 0,1 0,0 0,0 0,-25 25,-25 0,0 0,-24 0,24-1,-25 26,1-25,-1 0,0 24,1-24,24 0,0 0,0-25,25 24,25-24,0 0,25-24,-1 24,1-25,-1 0,1 0,0 25,-1-25,-24 1,25 24,-25-25,-1 25,1 0,-50 0,1 25,-1-25</inkml:trace>
  <inkml:trace contextRef="#ctx0" brushRef="#br0" timeOffset="297864.2787">19348 13345,'0'0,"-25"0,25 25,25 0,-25 24,-25-24,25 25,0-1,0 1,0-25,-25-1,25 1,0 0,0 0,25-50,-25 0,25 0,-1-24,-24 24,25-25,0 1</inkml:trace>
  <inkml:trace contextRef="#ctx0" brushRef="#br0" timeOffset="298007.6803">19521 13246,'25'-25,"-50"50,50-25,-25 25,0-1,0 26,0-25,0 49,0-24,0 24,-25 1,25-1,0 0,0 1,0-1,0 1,0-26,0 1,0-25</inkml:trace>
  <inkml:trace contextRef="#ctx0" brushRef="#br0" timeOffset="298288.3693">19769 12948,'25'0,"-25"25,25 0,0 24,0-24,-1 25,-24-1,25 26,0-26,0 1,-25 24,25 1,-25-1,-25-24,25 24,-25-24,0 24,0 1,-24-1,-26-24,26-1,24 1</inkml:trace>
  <inkml:trace contextRef="#ctx0" brushRef="#br0" timeOffset="299851.7048">3646 13494,'0'-25,"-25"50,25 0,0-1,0 1,0 25,0 24,0-24,-24-1,24 26,0-50,0 24,0 1,0-25,0-1,0 1,24-50,-24 1,0-1</inkml:trace>
  <inkml:trace contextRef="#ctx0" brushRef="#br0" timeOffset="300176.0037">3349 13419,'-25'-24,"50"24,-1-25,1 25,0-25,25 25,-1-25,1 25,-1 0,1 25,0-25,-25 25,24 0,1-1,-25 26,-1-25,1 24,-25 1,0 0,0-1,0 1,-25-1,1 1,24 0,-50-1,25 26,0-26,-24-24,-1 25,25-26,-24 1,24 0,0-25,0 25,0-50,1 25,-1-25,25 0</inkml:trace>
  <inkml:trace contextRef="#ctx0" brushRef="#br0" timeOffset="300603.9818">4018 13791,'25'25,"0"-25,25 0,-26 0,1 0,25 0,-25 0,24 0,-24 0,49-25,-49 50,-50-25,1 25,-1-25,0 0</inkml:trace>
  <inkml:trace contextRef="#ctx0" brushRef="#br0" timeOffset="300824.236">3994 13990,'-25'25,"50"-25,-1 0,1 0,25 0,-25 0,24 0,-24 0,25 0,-1 0,1 0,-25 0,-1 0,1 0,0 0,0 0,-50-25</inkml:trace>
  <inkml:trace contextRef="#ctx0" brushRef="#br0" timeOffset="311516.3667">5234 13593,'0'0,"0"-25,0 0,0 1,0-1,0 0,-25 0,25 0,0 1,-25-1,0 0,1 25,-1 0,0 0,0 0,0 25,1 24,24 1,-25 0,0-1,0 26,25-1,-25 0,25-24,0 24,0-24,25-25,-25 24,25-24,0-25,-25 25,25-25,-1-25,1 25,0-49,0 24,0-25,-1 1,1-1,-25 0,25 1,0-1,-25 1,25-1,-25 25,0 0,0 1,0 48,0 1,-25 0,25 25,0-1,0 1,0-25,0 24,0 1,0-25,0-1,25 1,-25 0,0 0,24-25,1 0,0 0,-25-25,25 0,0 0,-1 1,-24-1,25 0,-25 0,0 0,0 1,0 48,0 1,-25 0,25 0,0 0,0 24,0-24,-24 0,24 24,0-24,0 0,0 0,0 0,0-50,0 0,0 0</inkml:trace>
  <inkml:trace contextRef="#ctx0" brushRef="#br0" timeOffset="311939.8235">5556 13990,'0'-25,"25"0,0 0,-25 1,25 24,-25 24,0 1,0 0,0 0,0 24,0 1,0 0,-25-1,25 1,0-1,0 1,0 0,0-1,0 1,0-25,-25 0,25 24,0-24,-25 0,25 0,-25-25,1 0,-1 0,0-25,0 0,25-25,-25-24</inkml:trace>
  <inkml:trace contextRef="#ctx0" brushRef="#br0" timeOffset="312087.4866">5556 13618,'25'0,"0"0,0 0,-1 0,1 0,-25-25</inkml:trace>
  <inkml:trace contextRef="#ctx0" brushRef="#br0" timeOffset="312407.8349">6052 13370,'0'-25,"0"50,-24-25,24 49,0-24,-25 50,0-26,25 1,-25 24,0 1,25-1,-24 0,-1-24,25 0,-25-1,25-24,0 0,0 0,25-50,-25-25,-25 1,25-1,25 0</inkml:trace>
  <inkml:trace contextRef="#ctx0" brushRef="#br0" timeOffset="312635.6806">6003 13419,'0'0,"0"-24,0-1,25 0,-25 50,24-25,-24 25,0 24,25-24,-25 25,0-1,25 1,-25-1,25 1,-25 0,25-1,-25 1,0-25,24 24,-24 1,0-25,0-1,25 1,-25 0,-25 0,25-50,-24 25,-1-50</inkml:trace>
  <inkml:trace contextRef="#ctx0" brushRef="#br0" timeOffset="312787.4895">5904 13891,'24'0,"1"0,0 0,25 0,-26 0,1-25,0 25,25-25,-26 25,1-25,0 25</inkml:trace>
  <inkml:trace contextRef="#ctx0" brushRef="#br0" timeOffset="312955.4213">6350 13791,'-25'25,"25"0,0 0,0 0,0-1,0 1,0 0,0 0,0 0,0-1,0 1,0 0</inkml:trace>
  <inkml:trace contextRef="#ctx0" brushRef="#br0" timeOffset="313312.0257">6449 13915,'25'25,"0"-50,0 1,-25-1,24 25,-24-25,25 25,-25 25,0 0,0-1,0 26,0-25,25 24,-25 1,0 0,0-26,0 26,-25 0,25-26,0 26,0-25,0 0,-25 0,25-1,-24-24,24 25,-25-25,0 25,0-25,0-25,1 25,-1-25,25 1,-25-26</inkml:trace>
  <inkml:trace contextRef="#ctx0" brushRef="#br0" timeOffset="313459.6177">6524 13593,'24'0,"1"25,0-25,0 0,-25 25,25-25</inkml:trace>
  <inkml:trace contextRef="#ctx0" brushRef="#br0" timeOffset="313811.7225">7268 13692,'25'25,"-1"-25,1 0,0 0,25 0,-26 0,26 0,0 0,-1-25,-24 25,25 0,-26 0,1 0,-50 0,1 25,-1-25,0 0</inkml:trace>
  <inkml:trace contextRef="#ctx0" brushRef="#br0" timeOffset="313995.2865">7466 13444,'-25'0,"25"25,0 0,0 0,0-1,0 1,0 25,0-1,0 26,0-26,0 1,0 0,0-1,25 1,-25-25,0 24,0 1,0-25,0-1</inkml:trace>
  <inkml:trace contextRef="#ctx0" brushRef="#br0" timeOffset="314439.7467">8086 13667,'0'-24,"0"-1,0 0,-24 0,24 0,0 1,-25-1,25 0,-25 0,25 0,-25 25,25-24,-25 24,0 24,1 1,-1 0,0 25,0-1,0 1,1 24,24-24,0 24,0-24,0-25,0 24,24-24,-24 0,25 0,0-25,-25-25,25 25,0-25,-1 0,1 0,0-24,0-1,0 1,0-1,-25 25,24-24,-24-1,25 25,-25 0,0 1,-25 48,25 1,0 25,0-1,0 1,-24 0,48-1,-24-24,0 25,0-26,25 1,0 0,-25 0,50-25,-26 0,1-25,0 0</inkml:trace>
  <inkml:trace contextRef="#ctx0" brushRef="#br0" timeOffset="314979.7026">8210 13767,'25'0,"0"0,0 24,0-24,-1 25,-24 0,-24 0,-1 0,25-1,-25 1,0-25,25 25,-25 0,1-25,48 0,1 0,0-25,0 25,0 0,-1-25,1 25,0 0,0-25,0 1</inkml:trace>
  <inkml:trace contextRef="#ctx0" brushRef="#br0" timeOffset="315307.4717">8458 13915,'0'-24,"25"-1,0 0,0 0,0 0,-1 1,-24 48,0 1,-24 0,24 25,0-26,0 26,0 0,-25-1,25 1,0-1,0 26,0-26,-25 1,25 0,0-25,0-1,0 1,-25-25,25 25,-25 0,1 0,-1-25,0-25,0 25,0-25,1-49,-1 24,25 0</inkml:trace>
  <inkml:trace contextRef="#ctx0" brushRef="#br0" timeOffset="315428.0091">8483 13519,'0'0,"25"0,0 24,0-24,-1 25,-24 0,25-25,0 25</inkml:trace>
  <inkml:trace contextRef="#ctx0" brushRef="#br0" timeOffset="315807.8279">9004 13444,'-25'25,"25"0,0 0,0 24,0 1,-25 24,1-24,24 24,-25 25,0-24,0-26,25 26,-25-26,25 1,0-25,0 0,0-1,0-48,25-1,-25-25,0 1,25-26,-25 26,0-26</inkml:trace>
  <inkml:trace contextRef="#ctx0" brushRef="#br0" timeOffset="316019.7103">9004 13395,'0'0,"25"0,-25 24,25-24,-25 25,25 25,-25-25,24 24,-24 1,25-1,-25 1,0 0,25 24,-25-24,0-1,25 1,-25-1,0 1,0 0,0-26,25 1,-25 0,-50-25,50-25</inkml:trace>
  <inkml:trace contextRef="#ctx0" brushRef="#br0" timeOffset="316167.8294">8880 13940,'25'0,"0"0,-1 0,26 0,-25-25,25 25,-26 0,26-24,-25 24,0-25</inkml:trace>
  <inkml:trace contextRef="#ctx0" brushRef="#br0" timeOffset="316443.8717">9252 13841,'25'0,"-25"25,25-25,0 0,-1 25,1-25,-25 24,0 1,0 0,-25 0,1 0,24-1,-25 1,25 0,-25 0,50-25,0 0,-25-25,24 25,1-25,0 0,0 1,0 24,-25-25,24 0,-24 0,25 25</inkml:trace>
  <inkml:trace contextRef="#ctx0" brushRef="#br0" timeOffset="316703.4754">9500 13891,'0'-50,"0"100,0-125,25 75,0-25,0 50,-25 0,0 0,0 24,0-24,-25 25,25-1,0 1,0 0,0-1,-25 26,25-26,-25 26,25-26,0-24,0 25,0-25,-25-1,25 1,-24-25,24 25,-25-50,0 25,0-25,25 1,-25-1,25-25,-24-24</inkml:trace>
  <inkml:trace contextRef="#ctx0" brushRef="#br0" timeOffset="316843.3658">9525 13593,'0'0,"25"25,0 0,-1-25,1 0,0 24,0-24</inkml:trace>
  <inkml:trace contextRef="#ctx0" brushRef="#br0" timeOffset="317147.2598">9922 13816,'25'0,"-1"0,1 0,0 0,0 0,25 0,-26 0,26 0,-25 0,24 0,-24 0,25 0,-25 0,-25-25</inkml:trace>
  <inkml:trace contextRef="#ctx0" brushRef="#br0" timeOffset="317323.7468">10145 13593,'0'25,"0"0,0 24,0 1,0-1,0 1,0 0,0-1,0 1,25-25,-25 24,0-24,0 0</inkml:trace>
  <inkml:trace contextRef="#ctx0" brushRef="#br0" timeOffset="317487.3183">10592 13841,'24'25,"1"-25,0-25</inkml:trace>
  <inkml:trace contextRef="#ctx0" brushRef="#br0" timeOffset="317567.1886">10790 13915,'0'0,"25"0</inkml:trace>
  <inkml:trace contextRef="#ctx0" brushRef="#br0" timeOffset="317680.2633">11088 13866,'0'0,"24"0,1 25,0-1,0 1,0 0,0-25</inkml:trace>
  <inkml:trace contextRef="#ctx0" brushRef="#br0" timeOffset="317996.3164">11633 13643,'25'0,"0"0,0 24,0-24,24 0,1 0,-1 0,1 0,-25 0,24 0,-24 0,0 0,-50 25</inkml:trace>
  <inkml:trace contextRef="#ctx0" brushRef="#br0" timeOffset="318175.7406">11832 13444,'0'25,"0"0,0 0,0 24,0 1,0 24,0 1,0-1,0 0,0 1,0-26,-25 1,25-25,0 24</inkml:trace>
  <inkml:trace contextRef="#ctx0" brushRef="#br0" timeOffset="318691.4457">12750 13643,'0'0,"0"-25,0 0,0 0,0 0,24 1,-24-1,0 0,-24 0,24 0,0 1,-25-1,0 0,0 25,0 0,1 0,-1 25,-25 24,25 1,1 0,-26 24,25-24,0 24,25 0,0 1,0-26,0 1,0-25,25 0,-25-1,25-24,0 0,0 0,-1 0,1-24,0-1,25-25,-26 25,1-24,0-1,0 1,0 24,-25-25,24 25,-24-24,0 24,0 0,0 0,-24 25,24 50,0-25,0 24,0 1,0 0,0-1,0 1,24-1,-24-24,25 0,0 0,0 0,24-25,-24 0,0 0</inkml:trace>
  <inkml:trace contextRef="#ctx0" brushRef="#br0" timeOffset="319131.4905">12948 13717,'25'0,"-25"25,0 0,0 24,0-24,0 25,-25-26,25 26,0-25,0 0,0-1,0-48,0-1,25-25,-25 25,0 1,25-26,-1 25,-24 0,25 1,0 24,-25 24,0 1,0 25,0-25,0 24,0-24,0 0,0 0,0-1,0 1,25-25,0-25,-1 25,-24-24,25-26,0 25</inkml:trace>
  <inkml:trace contextRef="#ctx0" brushRef="#br0" timeOffset="319459.4823">13271 13816,'0'25,"0"-50,24 50,-24-50,25 25,0-25,-25 1,25 24,-25 24,0 1,0 0,0 25,0-26,0 26,0-25,0 24,0 1,-25 0,25-1,0 1,0-1,0-24,-25 25,25-25,0 0,0-1,0 1,-25-25,25 25,-24-25,-1 0,0 0,0 0,0 0,0-25,1 0,24 1,-50-76,25 51,25-26</inkml:trace>
  <inkml:trace contextRef="#ctx0" brushRef="#br0" timeOffset="319595.6371">13345 13419,'25'25,"-25"0,25-25,-25 25,24-25,1 25,0-25</inkml:trace>
  <inkml:trace contextRef="#ctx0" brushRef="#br0" timeOffset="319939.7709">13940 13395,'0'0,"-25"-25,25 50,-24 24,-1-24,25 25,-25 24,0 0,-24 1,24-1,0 1,0-1,0-24,25-1,0 1,-24-25,24-1,24-48,-24-1,25-25,-25 1,25-1,-25 0,25 1,-25-26</inkml:trace>
  <inkml:trace contextRef="#ctx0" brushRef="#br0" timeOffset="320155.6338">13866 13519,'49'-124,"-98"248,98-273,-24 174,0-1,-25 1,0 0,25 25,-25-1,0 1,25 24,-25-24,0-1,0 26,0-26,0 26,0-26,24-24,-24 25,0-25,-24-1,24 1,0-50,-25 25,25-24,-25-1</inkml:trace>
  <inkml:trace contextRef="#ctx0" brushRef="#br0" timeOffset="320299.2834">13742 13866,'0'0,"25"0,-1 0,1 0,25 0,-25-25,24 25,1 0,-25-25,-1 25,1-25</inkml:trace>
  <inkml:trace contextRef="#ctx0" brushRef="#br0" timeOffset="320655.0393">14163 13816,'0'25,"25"0,-50 0,25-1,0 1,0 25,0-25,0-1,0 1,-24 0,48-25,-24-25,0 0,25 1,0-26,-25 25,25 0,0 1,-25-1,24 0,-24 50,25-25,-25 25,0 24,0-24,0 25,0-26,0 26,0-25,25 0,-25-1,25-24</inkml:trace>
  <inkml:trace contextRef="#ctx0" brushRef="#br0" timeOffset="321104.4239">14511 13940,'25'0,"-1"-25,-24 1,25 24,-25-25,25 25,-25-25,25 25,0-25,-25 50,-25 0,25 0,0-1,0 1,0 0,0 25,0-26,0 26,0 0,0-26,0 26,0 0,0-1,0 1,0-25,-25 24,25-24,0 0,0 0,-25-25,0 0,1 0,-1 0,0 0,0-25,0 25,1-25,-1 0,0 1,0-1,25-25,-25-24</inkml:trace>
  <inkml:trace contextRef="#ctx0" brushRef="#br0" timeOffset="321288.2219">14635 13593,'0'0,"0"25,25 0,-1-1,1 1,0-25,-25 25,25-25,-50-25</inkml:trace>
  <inkml:trace contextRef="#ctx0" brushRef="#br0" timeOffset="331435.4396">4217 12204,'-25'0,"25"25,0 0,0-1,0 1,0 0,0 0,0 24,0-24,0 0,-25 0,25 0,0-1,0 1,25-74,-25-1,25 25,-25 0,0 1,25-1,-25 0,0 0,24 0,-24 1,25-1,0 25,0 25,-25-1,0 26,0-25,0 0,25-1,-25 1,0 0,0 0,0 0,24-1,1-24,0 0,-25-24,25 24,0-25,-1 0,-24 0</inkml:trace>
  <inkml:trace contextRef="#ctx0" brushRef="#br0" timeOffset="332463.301">3894 14213,'0'-25,"-24"25,48 25,-24 0,0 0,0-1,0 26,0-25,0 0,0 0,0-1,0 1,0-50,0 1,0-1,0 0,25 0,-25 0,0 0,25 1,-25-1,0 0,25 25,0 0,-25 25,24-25,-24 25,0-1,0 1,25-25,-25 25,0 0,0 0,0 0,25-25,0 0,0 0,-25-25,24 0,-24 0,25 0</inkml:trace>
  <inkml:trace contextRef="#ctx0" brushRef="#br0" timeOffset="368239.9648">4762 15304,'25'0,"0"0,25 0,-25 0,-1 0,1 0,0 0,0 0,0 0,-25 25,-25 0,0 0,0 0,0 24,1-24,-1 0,0 0,-25 0,50-1,-25-24,1 25,48-50,1 25,0 0,25-24,-25 24,24-25,-24 0,0 25,24-25,-24 25,-50-49,1 73</inkml:trace>
  <inkml:trace contextRef="#ctx0" brushRef="#br0" timeOffset="368395.5028">4762 15652,'0'25,"0"-1,0 26,0-25,0 24,0 1,0 0,0-1,0 1,0-1,0-24,0 25,25-25,-25-1</inkml:trace>
  <inkml:trace contextRef="#ctx0" brushRef="#br0" timeOffset="368656.4954">4887 15726,'0'-25,"24"25,1-24,0 24,0-25,0 25,-1 0,1 0,0 0,0 25,-25-1,25 26,-25-25,0 24,0 1,0 0,0-1,0 1,0-1,-25-24,25 25,0-25,0 24,0-24,-25-50,25 0,-25 1</inkml:trace>
  <inkml:trace contextRef="#ctx0" brushRef="#br0" timeOffset="368808.5336">4837 15850,'25'0,"0"0,-1 0,1 0,0 0,0 0,0-25,-1 25,-24 25</inkml:trace>
  <inkml:trace contextRef="#ctx0" brushRef="#br0" timeOffset="368955.9023">4837 16148,'25'0,"0"-25,-1 0,1 25,0-25,0 1,0-1,-1 0,-24 0,25 0,-25 1,0-1</inkml:trace>
  <inkml:trace contextRef="#ctx0" brushRef="#br0" timeOffset="369111.3324">4961 15726,'0'0,"-25"-25,25 50,0 0,0 0,0 24,25-24,-25 50,0-26,0 1,0-1,0 1,0 0,0-26,0 1,-25-25,25 25</inkml:trace>
  <inkml:trace contextRef="#ctx0" brushRef="#br0" timeOffset="369464.499">4589 15825,'0'25,"25"0,-25 0,24-25,1 25,0-1,-25 1,25 0,0 0,-25 0,0-1,0 1,-25-25,0 25,0-25,0 0,1 0,-1 0,0 0,0 0,-24 0,24-25,0 25,0 0,0 0,50 0,0 25,0-25,24 25,1-25,-25 25,24-1,1-24,0 25,24 0,-24-25,24 0,-24 25,24-25,-24 0,-1 0</inkml:trace>
  <inkml:trace contextRef="#ctx0" brushRef="#br0" timeOffset="369696.1214">5556 15081,'25'0,"-25"25,25 0,-25 0,25-1,-25 1,0 0,0 0,0 24,0-24,0 0</inkml:trace>
  <inkml:trace contextRef="#ctx0" brushRef="#br0" timeOffset="369835.7899">5407 15180,'-24'0,"48"25,1 0,0 0,0 0,0-1,-1 1,1-25,0 0,0 0,0-25</inkml:trace>
  <inkml:trace contextRef="#ctx0" brushRef="#br0" timeOffset="370288.0789">5779 15081,'-24'25,"48"-50,-48 75,-1-25,0-1,0 26,0-25,1 24,-1 1,0-25,0 0,0 0,25-1,-24 1,-1-25,0-25,0 1,25-1,-25 0,25 50,25 24,-50-24,25 25,0-1,0 1,0 0,-24-26,24 26,0-25,0 0,0-50,0 0,0 0,24 0,-24 1,25-26,0 25,-25-24,25 24,0 0,-1-25,26 50,-25-24,0-1,-1 25,1 0,25 0,-25 0,-1 0,1 0,0 0,0 0,0 0,0 25,-50-25,0 24,25 1,-50 0,25-25,1 25,-1 0,0-1,0-24</inkml:trace>
  <inkml:trace contextRef="#ctx0" brushRef="#br0" timeOffset="370463.9236">5581 15577,'-25'25,"25"0,25-25,-25 25,0 0,0-1,0 1,0 0,0 0</inkml:trace>
  <inkml:trace contextRef="#ctx0" brushRef="#br0" timeOffset="370683.4952">5631 15602,'24'-25,"-48"50,73-50,-24 25,-25 25,0 0,0 0,0 0,0-1,-25 1,25 0,-25 0,25 0,-24-25,48-25,1 0,-25 0,25 25,-25-25</inkml:trace>
  <inkml:trace contextRef="#ctx0" brushRef="#br0" timeOffset="371267.4791">5407 15850,'-24'25,"48"0,1 0,0-1,-25 1,25 0,0 0,-25 0,24-1,1 1,-25 0,0-50,-25-24,25 24,0 0,50 25,-50-25,0 0,25 1,0 24,-1 0,1-25,0 25,0-25,24 25,-24-25,25 25,-25-25,0 25,-1 0,1 0,-25 25,-25-25,25 25,0 0,-24-25,-1 25,25 24,-25-24,0 0,0 24,0-24,1 0,24 0,-25 0,0-25,25-25,-25 0,25-25,0 26,0-26,0 25,0-24,0-1,0 25,0 0,0 1,0-1,0 0,0 50,0 0,0-1,0 1,0 25,0-1,0 26,0-26,0 51,0-26,0 0,0 1,0-25,25-1,-25 1,0-25,0-1</inkml:trace>
  <inkml:trace contextRef="#ctx0" brushRef="#br0" timeOffset="371407.4719">6102 16173,'0'24,"25"1,-25 0,-25 0,25 24,0-24,-25 25,25-25</inkml:trace>
  <inkml:trace contextRef="#ctx0" brushRef="#br0" timeOffset="371831.9769">6871 15379,'25'0,"-25"25,0 0,0-1,25 1,-25 0,0 25,24-26,-24 1,0 0,25-25,0 0,0-25,0 25,-1-25,1 1,0-1,0 0,0 25,-1-25,1 25,-50 0,25 25,-24 0,-1 0,0-1,0 1</inkml:trace>
  <inkml:trace contextRef="#ctx0" brushRef="#br0" timeOffset="371987.4204">6846 15875,'75'-25,"-150"50,174-50,-49 0,0 1,-26-1,26 0,0 0,-26 0,26 1,-25 24,-25-25,25 0,-25 0</inkml:trace>
  <inkml:trace contextRef="#ctx0" brushRef="#br0" timeOffset="372151.952">7119 15379,'0'25,"0"-50,0 99,0-24,0 0,0-1,0 1,0-1,-25 26,25-26,-25 26,25-26,-24-24,24 0,0-50,24 25,-24-25</inkml:trace>
  <inkml:trace contextRef="#ctx0" brushRef="#br0" timeOffset="372336.3417">7119 15825,'74'100,"-148"-200,148 224,-49-99,0 0,0 0,0-25,-1 0,1 0,25 0,-25-25,-1 0,1 0,-25 1,-25-1,1 0,-1 25,-25 0,25-25</inkml:trace>
  <inkml:trace contextRef="#ctx0" brushRef="#br0" timeOffset="372643.5429">6697 15701,'25'0,"-25"25,25 0,0-25,-1 25,-24 0,25-1,-25 1,25 0,-25 0,0 0,0-1,0 1,-25 0,0 0,1-25,-1 0,0 0,0 0,25 25,25-25,-25 24,25-24,24 25,-24-25,25 25,0-25,-1 25,1-25,-1 0,26 0,-26 0,1 0,0 0,-1 0</inkml:trace>
  <inkml:trace contextRef="#ctx0" brushRef="#br0" timeOffset="372916.3076">7615 15602,'0'0,"0"-25,25 25,0 0,-1 0,1 0,0 0,0 0,0 0,-1-24,1 24,0 0,0 0,-50 0</inkml:trace>
  <inkml:trace contextRef="#ctx0" brushRef="#br0" timeOffset="373220.2781">7739 15354,'-25'0,"50"0,-50 25,25 25,0-1,25 1,-25 24,0 1,0-1,0 0,0 1,0-26,0 1,0 0,0-1,0-24,0 0,-25-25,25-25,-25 25,25-25,-24 0,-1 1,25-1,-25 0,25 0,-25 25,50-25,0 25,-25-24,25 24,-1-25,26 25,-25-25,0 0,-1-24,1 24,0-25,0 25,-25-24,25-1,-25 25</inkml:trace>
  <inkml:trace contextRef="#ctx0" brushRef="#br0" timeOffset="373636.7231">7962 15304,'-25'-24,"50"48,-25-73,25 49,0 0,0 0,0 0,-1 0,1 0,0 0,0 25,-25-1,0 1,-25 0,25 0,-25 25,0-26,1 26,-1-25,0 24,0-24,0 25,25-25,-25-1,1 1,-1-25,25-25,0 1,0-1,0-25,0 1,0 24,0-25,0 25,25 1,-25-1,24 25,-24 25,25-1,0 1,0 0,25 0,-26 0,26-1,0 1,-26-25,26 0,0 0,-26 0,26 0,-25 0,0-25,-1 25,1-24,-50-1,1 25,-1 0,0 25,-25-25,1 24</inkml:trace>
  <inkml:trace contextRef="#ctx0" brushRef="#br0" timeOffset="373852.4842">7888 15801,'0'24,"0"-48,25 48,-25-48,24 24,1 0,25 0,-25-25,0 25,-1 0,26-25,-25 25,0-25,-1 25,1 0,-50 25,1 0,-1-25,0 25,0 24,-49-74,49 75,-25-25</inkml:trace>
  <inkml:trace contextRef="#ctx0" brushRef="#br0" timeOffset="373976.3797">7913 16024,'248'-99,"-496"198,545-223,-247 99,-25 25,24-25,-24 25,0 0,-25-25,-25 25,0 0,25 25</inkml:trace>
  <inkml:trace contextRef="#ctx0" brushRef="#br0" timeOffset="374132.1481">8086 15627,'0'0,"0"25,0 0,0-1,0 51,0-26,25 26,-25-1,0 25,0 1,0-26,0 25,-25-49,25 24,0-24</inkml:trace>
  <inkml:trace contextRef="#ctx0" brushRef="#br0" timeOffset="374575.1096">8756 15329,'0'-25,"25"25,0 0,-1 0,1 0,0 0,0-24,0 24,-1 0,1 0,-25 24,0 1,-25 0,1 0,-1 0,0 24,0-24,-24 25,24-25,25-1,-25-24,25 25,25-25,-25-25,25 25,-1-24,1 24,0-25,0 0,0 0,-25 0,-25 25</inkml:trace>
  <inkml:trace contextRef="#ctx0" brushRef="#br0" timeOffset="374739.7321">8756 15354,'-25'0,"50"0,-50 25,25 25,0-1,0 1,0 24,0 1,0-26,0 50,-25-24,1-1,24 1,-25-26,0 26,0-26,0 1,25-25,-24-1,-1-48</inkml:trace>
  <inkml:trace contextRef="#ctx0" brushRef="#br0" timeOffset="374899.4753">8731 15677,'25'-25,"0"25,0 0,-1 0,1 0,0 0,25-25,-26 25,1 0,0 0,0 0,0 0</inkml:trace>
  <inkml:trace contextRef="#ctx0" brushRef="#br0" timeOffset="375047.7429">8855 15503,'0'25,"0"0,0-1,0 1,0 0,25 25,-25-26,0 26,0-25,0 0,0-1</inkml:trace>
  <inkml:trace contextRef="#ctx0" brushRef="#br0" timeOffset="375659.723">9054 15478,'0'25,"-25"0,25 0,0-1,0 1,-25 0,25 25,-25-26,0 26,25 0,-24-26,-1 1,0 0,0 0,0 0,1-1,-1-24,0 0,0 0,25-24,25 24,0-25,0 0,24 25,1-25,-25 0,24 1,1-1,-25 0,24 25,-24-25,-50 25,1 25,-1 0,0-25,0 25,0-1,-24 1,24 0,25 25,0-26,-25 26,25-25,0 24,0 1,0-25,25 24,-25-24,25 0,-1-50,1 0,0 1,0-1,0-25,0 1,-1 24,1-25,0 25,-25-24,25 24,-25 0,0 0,-25 25,0 0,0 0,25 25,-24-25,24 25,0 0,0 0,24-1,-24 1,25-25,0 25,-25 0,25 0,0-25,24 24,-24-24,0 0,0 0,24 0,-24-24</inkml:trace>
  <inkml:trace contextRef="#ctx0" brushRef="#br0" timeOffset="375951.2428">9599 15404,'25'0,"0"0,0 0,0 0,-1 0,1 0,25 0,-25 0,-1 0,1 0,-50 25,1-1,-1-24,0 50</inkml:trace>
  <inkml:trace contextRef="#ctx0" brushRef="#br0" timeOffset="376151.6837">9500 15825,'-25'0,"50"0,-25 0,0-24,50 24,-25 0,24-25,1 0,-1 0,1 0,0 1,-1 24,1-25,-1 0,-24 25,0 0,0 0,0 0,-50 0,0 0,0 25,-24-25,24 25,-25-25,1 24</inkml:trace>
  <inkml:trace contextRef="#ctx0" brushRef="#br0" timeOffset="376295.5575">9624 15627,'0'-25,"0"50,0-25,25 25,-25 0,25 24,-25 1,0-25,0 24,0 1,0-25,0-1,0 1,25-74</inkml:trace>
  <inkml:trace contextRef="#ctx0" brushRef="#br0" timeOffset="376447.3251">9823 15503,'0'0,"24"25,-24 24,0-24,0 25,25 24,-25-24,0 24,0 25,0-24,0 24,0 0,25 0,-25-24,0-1,0-24</inkml:trace>
  <inkml:trace contextRef="#ctx0" brushRef="#br0" timeOffset="376759.5525">10368 15429,'25'0,"0"24,-25 1,25-25,0 25,-1-25,1 25,0-25</inkml:trace>
  <inkml:trace contextRef="#ctx0" brushRef="#br0" timeOffset="377284.4149">10269 15577,'0'25,"0"0,25 0,-25 0,0 24,0-24,25 25,-25-26,0 26,0-25,0 24,0-24,0 0,0 0,0-50,0 0,25 0,-25-24,24 24,1-25,-25 1,25 24,0-25,0 50,-25-24,24 24,1 24,-25 1,0 0,0 25,-25-26,25 1,0 25,0-25,25-25,-25-25,25 0,0 0,0 0,-25 1,24 24,1-25,0 25,0 0,0 0,-25 25,0-1,0 26,0-25,-25 0,25-1,-25 1,25 0,-25 0,0 0,1-25,-1-25,25 0,0 0,25-24,-25-1,24 25</inkml:trace>
  <inkml:trace contextRef="#ctx0" brushRef="#br0" timeOffset="377791.7886">11162 15304,'25'0,"-25"25,-25 0,25 0,0 0,-25 0,25-1,-25 1,25 0,0-50,25 25,0-25,0 25,0 0,0-24,-1 24,-24 24,0 1,0 0,0 0,-24 0,24 24,-25-24,0 0,25 0,-25-1,50-24,0 0,0 25,-25 0,0 0,0 0,0 24,0-24,-25 0,25 0,0-1,-25-24</inkml:trace>
  <inkml:trace contextRef="#ctx0" brushRef="#br0" timeOffset="377959.7756">11460 15156,'25'24,"-1"-24,1 25,0-25,0 25,0-25,-25 25,-25 0</inkml:trace>
  <inkml:trace contextRef="#ctx0" brushRef="#br0" timeOffset="378295.7142">11410 15478,'0'0,"25"0,0-25,0 25,24 0,-24-24,25 24,-26-25,1 25,0 0,0 0,-25 25,0-1,-25-24,0 25,0 0,1 0,24 0,0-1,0 1,0 0,0 25,0-1,24 1,-24-1,0-24,0 25,0-1,0 1,0-25,0 24,0-24,0 0,-24-25,24 25,-25-25,0 0,0 0,0-25,1 0,-26-24,25 24,0-25</inkml:trace>
  <inkml:trace contextRef="#ctx0" brushRef="#br0" timeOffset="378804.3369">12055 15354,'25'0,"0"0,-1 0,1 0,25 0,0 0,-1-25,1 25,-1 0,1 0,-25-25,0 25,-1 0,-48 25,-1 0,0 0,0-25</inkml:trace>
  <inkml:trace contextRef="#ctx0" brushRef="#br0" timeOffset="379495.9043">12154 15453,'0'25,"0"0,-25 0,25 0,0-1,0 1,0 0,0 0,0 0,25-50,0 0,-25 0,25 0,0 1,0 24,-25-25,24 25,-24 25,0-1,0 1,-24 0,-1 25,25-26,-25 26,0-25,0 24,0-24,50-50,0 25,-25-24,25-1,0 0,0 25,-1-25,1 50,-25 0,-25 0,25-1,-24 1,24 0,-25 0,25 0,-25-1,50-48,-25-26,25 0,-1 1,1-1,-25 1,25-1,0 0,0 1,-25-1,0 25,24-24,-24 24,-24 0,24 0,0 0,-25 25,25-24,-25-1,25 0,-25 0,25 0,-25 1,50 24,0 24,-25 1,25 25,0-1,-1 26,1-1,0 1,0-1,24 25,-24-24,0 24,0-49,0 24,-25-24,24-26,1 1,-25 0,25-25,-25-25,0 0,0 1,0-26,0 25</inkml:trace>
  <inkml:trace contextRef="#ctx0" brushRef="#br0" timeOffset="379631.507">12650 15577,'-24'25,"48"-50,-73 75,49-25,-25 0,0 24,0 1,-24-25,24 24,0 1,0-25,25-1,-24 1,-1-50,25 1,-25-1</inkml:trace>
  <inkml:trace contextRef="#ctx0" brushRef="#br0" timeOffset="379784.461">12477 15032,'0'24,"25"1,-1 0,1 0,0 0,0-1,24-24,1 25,0-25,-1-25</inkml:trace>
  <inkml:trace contextRef="#ctx0" brushRef="#br0" timeOffset="380584.3472">13271 15280,'24'0,"1"0,25 0,-25 0,-1 0,26 0,-25 0,0 0,-25 24,-25 1,0 0,-25 25,26-25,-1 24,-25 1,25-25,-24 24,24-24,25 0,0 0,0-50,25 25,0 0,-1-25,1 0,0 0,0 1,0 24,-1-25,1 25,0 0,-25 25,0-1,0 1,-25 25,25-25,-25 24,1 1,-1-25,0 24,0-24,0 0,1 0,-1-25,0 0,0-25,0 0,25 0,-25 0,1 1,24-1,-25 0,25 0,25 50,-1-25,1 0,0 25,25-25,-25 0,24 0,1-25,-25 0,24 0,-24 1,0-26,0 25,-1-24,1 24,0 0,-25-25,25 50,-25-24,-25 48,25 1,0 0,0 25,0-1,-25 100,25-124,0 0,25-1,-25-48,25-1,-25-25,25 1,-25-1</inkml:trace>
  <inkml:trace contextRef="#ctx0" brushRef="#br0" timeOffset="380743.7431">13767 15180,'24'25,"-48"-50,48 75,-24 0,0-1,0 1,0 24,0 1,0-1,0 1,0-1,0 25,0-24,0-26,-24 26,24-26,0-24,0 25,0-26,0 1,0 0,0-50,0 0,-25 1,25-26</inkml:trace>
  <inkml:trace contextRef="#ctx0" brushRef="#br0" timeOffset="381371.734">14387 15156,'25'0,"-1"0,1 0,0 0,25 0,-26 0,26 0,-25 0,0-25,-1 25,1 0,-50 25,1-25,-1 24,25 1,-25-25,0 25,0 0,25 0,-24-25,24 24,0 1,0 0,0 0,0 0,0 0,0-1,0 1,0 0,0 0,-25 0,0-25</inkml:trace>
  <inkml:trace contextRef="#ctx0" brushRef="#br0" timeOffset="381543.8875">14188 15230,'-25'25,"50"-25,-25 25,0 24,25-24,-25 25,25-1,-25 1,0 0,25-1,-25-24,0 25,-25-50</inkml:trace>
  <inkml:trace contextRef="#ctx0" brushRef="#br0" timeOffset="381756.4535">14312 15379,'0'-25,"25"25,25-25,-25 25,24 0,1-25,-1 1,26 24,-26-25,1 25,0 0,-26 0,26 0,-25 25,-25-1,-25 1,25 0,-25-25,0 25,1 0,-1 0,0-1,-25 1,26-25</inkml:trace>
  <inkml:trace contextRef="#ctx0" brushRef="#br0" timeOffset="381900.0206">14387 15280,'0'24,"0"1,0 0,0 25,0-25,25 24,-25-24,0 25,24-26,1 1,0-50,0 1</inkml:trace>
  <inkml:trace contextRef="#ctx0" brushRef="#br0" timeOffset="382087.6672">14734 15180,'0'0,"-25"25,25 0,-25 25,1-26,24 26,-25 0,0-1,-25 1,26 0,-26-1,0 1,26-1,-26 26,-25-26,26 1,-1 0,1-1,24-24,-25 25,25-26,25-48,25-1</inkml:trace>
  <inkml:trace contextRef="#ctx0" brushRef="#br0" timeOffset="382287.5177">14585 15553,'0'0,"0"24,50 1,-25 0,-1 0,1 0,25-1,-25 1,-1 0,1 0,25-25,-25 25,-1-1,-48-24,-1 25,0-25,-25 0,26 0,-26 0,0 0</inkml:trace>
  <inkml:trace contextRef="#ctx0" brushRef="#br0" timeOffset="382712.0375">14461 15825,'99'-24,"-198"48,223-48,-99 24,0 0,0 0,-1 0,1 24,-50 1,25 0,-24-25,-1 25,0-25,0 25,0-25,1 24,-1-24,0 0,0 0,50 0,0 0,0 0,-1 0,1 0,0 0,0 25,0-25,-50 25,0-25,0 25,0-25,1 25,-1-25,0 24,0-24,0 0,50 0,-25 25,25-25,0 0,24 25,-24-25,0 0,25 0,-26 25,1-25,25 0,-25-25</inkml:trace>
  <inkml:trace contextRef="#ctx0" brushRef="#br0" timeOffset="383472.3184">15304 15329,'25'0,"0"25,0-25,0 0,0 25,-1-25,1 0,-25 25,0 0,-25-25,1 24,-1 1,-25 0,25 0,-24 0,24-1,0 1,-25 0,26 0,-1 0,50-25,-1 0,1 0,0-25,25 25,-1-25,1 0,-25 0,0 1,24-1,-24 25,0 0,0 0,-25 25,-25-1,0 1,25 25,-50-25,26 24,-1 1,0-25,0 24,0-24,0 0,50-25,-25-25,25 0,0-24,0 24,-25 0,25-25,-1 26,1-1,0 25,-25-25,25 25,-25 25,-25 0,25-1,0 1,0 25,-25-25,25 24,-25-24,25 0,0 0,0-1,25 1,0 0,0-25,0 0,24 0,-24 0,0-25,24 25,-24 0,25-25,-25 25,-1-24,1 24,-25-25,25 25,-25-25,0 0,25 25,-25-25,0-24,0 24,0-25,0 1</inkml:trace>
  <inkml:trace contextRef="#ctx0" brushRef="#br0" timeOffset="384131.4569">16024 15081,'-25'0,"50"0,0 0,-1 25,1-25,0 0,0 0,0 0,-1 0,1 0,0 0,-50 0,0 25,1 0,-1-25,0 24,0-24,0 25,1-25,-1 25,50-25,-1 0,1 0,25 0,-25 0,-1 0,1-25,0 25,-25 25,-25-25,0 25,1 0,-1-25,0 24,0 1,-24 0,24 0,-25-25,25 25,1 0,-1-25,-25 0,25 0,50 0,0-25,25 25,-1-25,1 25,-1 0,-24-25,25 25,-1 0,1 0,-25 0,24 0,-24 0,0 0,0 0,-50 0,0-25,0 0,1 25,-1-24</inkml:trace>
  <inkml:trace contextRef="#ctx0" brushRef="#br0" timeOffset="384943.829">16197 14982,'0'0,"-24"25,24 0,0-1,0 26,0 0,-25-26,25 26,0 0,0-1,-25-24,25 0,0 0,0 0,25-25,0 0,-25-25,-25 50,25-1,-25 1,0 0,0 0,1 0,24-1,-25 1,25 0,-25 0,50-50,0 25,-1-25,1 0,0 1,0-1,0 25,-1-25,1 0,-25 0,0 50,-25 0,1 0,-1 0,0-1,0 1,25 0,-25 0,25 0,0-1,25-48,0 24,-25-25,25 0,0 0,-1 25,1-25,25 25,-25-24,-1 24,1 0,-25 24,25 1,-25 0,-25 0,0 0,1-50,-1 0,25 0,-25 50,25 0,0 0,0-1,0 26,0-25,0 24,0 1,0 0,-25-26,25 26,0-25,0 0,0-1,0 1,0-50,0 1,-25 24,25-25,0-25,-24 25,24 1,0-26,-25 25,25-24,0 24,0 0,-25 50,0 0,25-1,-25 1,1 0,-1 0,0 0,25-1,-25 1,0-25</inkml:trace>
  <inkml:trace contextRef="#ctx0" brushRef="#br0" timeOffset="385091.3647">16346 15726,'0'0,"25"25,0 0,0 0,0-1,-1 1,26 0,-25 0,0 0,-1-25,1 0,0-25</inkml:trace>
  <inkml:trace contextRef="#ctx0" brushRef="#br0" timeOffset="385387.2189">16818 15205,'24'0,"1"0,0 25,0-25,24-25,-24 25,25 0,-25 0,-1-25,1 1,-25-1</inkml:trace>
  <inkml:trace contextRef="#ctx0" brushRef="#br0" timeOffset="385519.5044">17016 15056,'-50'0,"100"0,-100 25,75 0,-25 25,-25-26,25 26,0-25,0 24,0-24,-24 0,24 25,-25-25,0-1,25 1</inkml:trace>
  <inkml:trace contextRef="#ctx0" brushRef="#br0" timeOffset="386072.2921">16793 15503,'25'-25,"-50"50,50-75,-1 50,1 0,-25-24,25 24,0 0,0-25,-1 25,1 0,0 0,-25 25,0-1,-25 1,25 0,-25 0,1 24,24-24,-25 25,0-25,25-1,0 1,25-25,0-25,-1 25,1-24,0-1,0 0,0 0,-1 0,-24 1,25 24,-25-25,0 0,-25 25,25-25,-24 25,-1 0,0 0,0 0,25 25,-25-25,1 25,-1 0,0-1,0 1,0 0,1 25,-1-26,0 26,0 0,0-26,1 1,-1 0,0 0,25-50,0 0,0-24,25 24,0-25,-25 25,24-24,-24 24,25 0,-25 0,25 25,0 0,0 25,-1 0,1 0,0 0,0 24,24 1,-24-25,25 24,-1-24,1 25,0-50,-1 24,1-24,-1 0,1 0,0-24,-1-1,1 25,-25-25,-25 0,25 25</inkml:trace>
  <inkml:trace contextRef="#ctx0" brushRef="#br0" timeOffset="386576.3759">17239 15379,'0'-25,"25"25,0 0,0 0,-1 0,1 0,0-25,0 25,-50 0,0 25,0 0,1 0,-1 0,25 24,-25-24,0 25,25-1,0-24,0 25,0-26,0 1,0 0,25-25,-25-25,25 25,-25-25,25-24,-25 24,24-25,-24 26,25-1,-25-25,0 25,25-24,-25 24,0-25,-25 25,25-24,0 24,0 0,-25 0,25 1,-24 48,24 1,24 25,-24-25,25 24,0 26,0-1,0-24,-1 24,1 1,-25-26,25 26,0-26,-25 1,25-25,-25-1,25 1,-25-50,0 1,0-1,0 0</inkml:trace>
  <inkml:trace contextRef="#ctx0" brushRef="#br0" timeOffset="386707.8686">17611 15478,'-49'0,"98"0,-123 25,49 0,0 24,0-24,1 25,-1-25,0-1,0 1,25 0,-25-25,1-25</inkml:trace>
  <inkml:trace contextRef="#ctx0" brushRef="#br0" timeOffset="386815.4504">17462 14982,'0'25,"25"0,0-1,-25 1,25 0,0 0</inkml:trace>
  <inkml:trace contextRef="#ctx0" brushRef="#br0" timeOffset="387536.3588">17959 15131,'0'0,"-25"0,0 49,25-24,-25 0,0 25,25-26,0 1,0 0,25-25,0 25,0-25,0 0,-1 0,1 0,0 0,-25 25,25-25,-25 25,0-1,-25 1,25 0,-25 0,0 0,1-1,-1 1,0-25,0 25,0-25,1 0,-1 0,25-25,-25 0,25 1,0-1,0 0,25 0,-25 0,25 1,-1 48,1-24,0 0,0 25,0-25,-1 0,1 0,25 0,-25-25,24 1,-24 24,0-25,0 25,-25-25,0 50,0 0,-25-25,0 24,0 26,0-25,1 24,-1-24,0 25,0-1,25-24,-25 0,25 0,25-25,0-25,0 25,0-25,-1 0,1 1,0-1,0 25,0-25,-1 25,1 25,-50 0,25-1,0 1,-24 0,-1 25,0-1,0 1,0-1,1 1,-26 0,25-1,0 1,1-1,-26-24,25 25,0-25,25-1,-24-24,-26-49,50 24,0 0</inkml:trace>
  <inkml:trace contextRef="#ctx0" brushRef="#br0" timeOffset="387648.069">17859 15701,'0'0,"0"25,25 0,-25 0,25 0,0-1,0 1,-1 0,1 0,0-25</inkml:trace>
  <inkml:trace contextRef="#ctx0" brushRef="#br0" timeOffset="387883.8542">18529 15280,'0'-25,"25"25,0 0,0 0,-1 25,1-25,0 0,0 24,0-24,-50-24</inkml:trace>
  <inkml:trace contextRef="#ctx0" brushRef="#br0" timeOffset="388035.7439">18628 15156,'-24'0,"48"0,-48 24,24 1,0 0,0 0,0 0,0-1,0 26,0-25,-25 0,25 0,0-1,-25 1,0 0,25 0,-25-25</inkml:trace>
  <inkml:trace contextRef="#ctx0" brushRef="#br0" timeOffset="388567.6213">18479 15553,'25'-50,"-50"100,75-100,-25 50,0-25,0 25,-1 0,-24-25,25 25,-25 25,0 0,0 0,-25 0,25 24,-24-24,-1 25,25-26,-25 1,25 0,0 0,25-25,0-25,-1 0,1 0,-25 1,25 24,-25-25,0 0,0 0,0 0,-25 25,25-24,-25 24,1 0,-1 0,0 24,0-24,25 25,-25 0,0 0,25 0,-24-1,-1 1,25 0,-25 0,0 0,0-25,25-25,0 0,0 0,25 25,-25-25,0 1,25-1,0 50,0-1,-1 1,1 0,0 25,25-26,-25 26,24-25,1 24,-1-24,1 0,0-25,24 25,-24-25,-1 25,1-50,-1 25,-24 0,0-25,0 25</inkml:trace>
  <inkml:trace contextRef="#ctx0" brushRef="#br0" timeOffset="389063.657">18827 15404,'25'0,"-1"-25,1 25,0 0,0 0,0 0,-1-25,-24 50,-24 0,24 0,-25-1,0 1,0 0,0 25,1-1,24 1,-25-25,25 24,0-24,0 0,0 0,25-1,-1-48,1 24,-25-25,25 0,0 0,-25 0,25-24,-25 24,24 0,-24 0,0 1,0-26,0 25,-24 0,24-24,0 24,-25 0,25 0,0-24,-25 49,25-25,0 50,25-1,-25 1,0 25,25 0,-1-1,-24 26,25-1,0 0,-25 1,25-1,-25 1,25-26,-1 1,-24-25,25-1,-25 1,0-50,25 1,-25-1</inkml:trace>
  <inkml:trace contextRef="#ctx0" brushRef="#br0" timeOffset="389207.7512">19199 15577,'-25'0,"50"0,-75 25,25 0,1 25,-1-26,0 1,0 25,0-25,25-1,-24 1,-1 0,0-25,0 0,25-25</inkml:trace>
  <inkml:trace contextRef="#ctx0" brushRef="#br0" timeOffset="389340.7136">19025 15131,'25'25,"-25"-1,25 26,0-25,-1 0,1 24,0-24,0 0</inkml:trace>
  <inkml:trace contextRef="#ctx0" brushRef="#br0" timeOffset="389575.7251">19422 15280,'25'24,"-25"1,0 25,0-25,25 49,-25-24,24-1,-24 1,25 0,0-1,-25 1,25-1,-25 1,25-25,0-25,-25-25</inkml:trace>
  <inkml:trace contextRef="#ctx0" brushRef="#br0" timeOffset="390175.5905">19695 15280,'0'0,"-25"24,25 1,-25 0,1 25,-1-1,25 1,-25 0,0-1,0 1,0-1,1-24,-1 25,0-25,0-25,0-25,25 0,0 0,25-24,-25-1,25 0,0 1,24-1,-24 1,25 24,-25-25,24 25,1 0,-25 25,24 0,-24 0,0 0,0 25,-25 0,25 0,-25 0,0 0,-25-1,25 1,-25 25,0-1,0-24,25 0,-24 0,24 0,24-25,1 0,0 0,0 0,0 24,-1-24,1 25,0-25,-25 25,0 0,25 0,-25-1,-25 1,25 0,-25 0,25 0,-25-1,1 1,24 0,-25-25,0 25,0-25,0 0,1 0,-1-25,0 0,25 0,25-24,-25 24,0 0,25 0,-25 1,24 24,1-25,0 25,0-25,0 25,-1 0,1 0,0-25,25 25,-26 0,1 0,25 0,-25 0,-1-25,-24 1,25 24,-25-25</inkml:trace>
  <inkml:trace contextRef="#ctx0" brushRef="#br0" timeOffset="390336.257">20241 15974,'24'25,"-24"0,0-50,-24 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2T01:36:17.59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1017 992,'0'0,"0"-25,0 1,0-1,25 0,-25 0,0 0,25 25,-1 0,1 0,0 0,0 0,0 0,-1 0,1 25,0 0,-25 0,0 0,0-1,0 1,-25 25,25-25,-25 24,1 1,-1-25,0 24,0-24,0 0,1 0,-26-1,25 1,0-25,25 25,-24-25,-1 0,0-25,50 25,0 0,-1 0,1 0,0 0,0-25,24 25,-24 0,0 0,0 0,0 0,-1 0,1 0,0 0,0 0,-25-24,25 24</inkml:trace>
  <inkml:trace contextRef="#ctx0" brushRef="#br0" timeOffset="159.9349">1637 1240,'0'25,"25"-25,-25 25,25-25,-50 0</inkml:trace>
  <inkml:trace contextRef="#ctx0" brushRef="#br0" timeOffset="884.5397">1984 843,'0'0,"0"-24,-24-1,24 0,24 25,-24-25,25 25,0 0,0-25,0 25,-1 0,1-24,0 24,0 0,-25 24,0 1,0 0,-25 0,25 24,-25 1,0-25,25 24,-24-24,24 25,-25-50,25 25,25-25,-1 0,1-25,0 0,0 25,0-25,-1 25,1 25,-25 0,0 0,-25-1,25 1,-24 0,24 0,-25 0,0-1,0 1,0 0,1-25,-1-25,-25-24,25 24</inkml:trace>
  <inkml:trace contextRef="#ctx0" brushRef="#br0" timeOffset="1075.9433">2034 769,'0'25,"0"0,0 24,0 26,0-26,0 1,0 24,0-24,0 24,0-24,0 24,0-24,0-25,0 24,0-24,0-50,0 0</inkml:trace>
  <inkml:trace contextRef="#ctx0" brushRef="#br0" timeOffset="1900.2029">2406 571,'0'-25,"-25"0,25 50,-25 0,25 24,0-24,0 0,0 0,0-1,25 1,0-25,0-25,0 25,-1-24,1 48,-50-24,25 25,0 0,0 0,-24 0,-1 24,25 1,-25-1,0 1,0 0,1-1,-26 1,25-25,0-1,1-24,-1 0,25-24,0-1,0 0,0-25,0 1,25 24,-25-25,0 26,24-1,-24 0,25 25,-25-25,25 25,0 25,0-25,-1 25,1-25,25 25,-25-25,-1 24,1-24,0 0,0 25,0-25,-25 25,-25 0,0-25,0 25,0-1,1 1,-26 0,0 0,26 0,-26-1,25-24,0 25,50-50,0 25,25-24,-26 24,1-25,0 25,0 0,0 0,-25-25,24 25,-24 25,0 0,-24-25,-1 24,0 1,0 0,0 0,1 0,-1-1,-25 26,25-25,1-25,-1 25,0-25,0 24,50-24,-25-24,25 24,0 0,-1 0,26 0,-25-25,24 25,-24-25,25 25,-1-25,-24 25,25-25,-25 25,24 0,-24-24,0 24,-50 0,0 0,0 0</inkml:trace>
  <inkml:trace contextRef="#ctx0" brushRef="#br0" timeOffset="2067.9791">2456 1042,'0'25,"0"-1,0 26,0 0,0-1,0 1,0 24,0 1,0 24,0 0,0-24,0 24,0-25,0-24</inkml:trace>
  <inkml:trace contextRef="#ctx0" brushRef="#br0" timeOffset="2468.0353">2580 943,'-25'24,"50"1,-1-25,1 0,0 0,0 0,0-25,0 25,-1 0,1 0,0 0</inkml:trace>
  <inkml:trace contextRef="#ctx0" brushRef="#br0" timeOffset="3124.6587">2927 843,'0'0,"0"-24,-25 24,25-25,0 0,25 0,0 25,0 0,-1 0,1 0,0 0,0 25,-25 0,0 0,-25-1,25 26,-25-25,0 0,25-1,-24 1,24 0,-25 0,50-25,-1 0,-24-25,25 25,0 0,-25-25,25 25,0 0,-25 25,0 0,0 0,-25-25,25 24,-25 1,25 0,-25-25,25 25,-25 0,1-25,24 24,-25-24,25-24,-25-1,0 0,25-25,0 26,0-26,0 0,0 1,0 24,25-25,-25 1,0 24,0 50,0 0,25 24,-25 1,0 24,0 1,0-26,0 26,0-26,0 26,-25-26,25 1,0-25,0-1,25-24,0-24,-25-26,0 25,24 0</inkml:trace>
  <inkml:trace contextRef="#ctx0" brushRef="#br0" timeOffset="4031.9335">3349 719,'0'-49,"0"24,-25 50,25 0,-25-1,0 1,0 0,1 25,-1-1,25-24,-25 25,0-26,25 1,25-25,-25-25,25 25,24-24,-24 24,25-25,-25 0,24 0,1 25,-25-25,24 25,-24 0,0-24,0 24,-25 24,0 1,0 0,-25-25,0 25,0 0,-24-1,24 1,-25 0,25-25,1 0,-1 0,0 0,0 0,50 25,-25 0,0-1,0 1,0 25,0-1,-25-24,25 25,0-25,0 24,-25-24,25 0,25-25,0-25,-25 0,25 0,-25 1,25-26,-1 25,-24-24,25-1,0 25,-25-24,25 24,-25-25,0 25,25 25,-25 25,0 0,0 0,0 24,0 1,0 0,0-1,24 1,-24 24,0 1,0-26,0 26,0-26,0 1,25 0</inkml:trace>
  <inkml:trace contextRef="#ctx0" brushRef="#br0" timeOffset="4784.211">3795 967,'0'0,"0"-24,25 24,0-25,0 25,-1-25,26 25,-25 0,24-25,-24 25,25 0,-25-25,-1 25,-24 25,-24-25,-1 0,0 0,0 0,0-25,1 25,-1-24,25-1,-25 25,25-25,0 50,0 0,0 24,0-24,0 25,0-26,0 1,0 25,0-25,0 24,0-24,25-25,-25-25,25 25,-1 0,1-25,0 1,0 24,0 0,-1 0,1 0,0 0,-25 24,0 1,0 0,0 0,0 0,-25-1,25 26,0-25,-25 24,25-24,0 25,0-25,-24-25,24 24,-25 1,0-25,0 0,0 0,1 0,-1-25,0 25,-25-24,26 24,-26-25,25 25,-24-25,24 25,0 0,50 0,-25-25,25 25,-1 0,26 0,-25-25,24 25,1-24,-25-1,24 0,1 0,-25 25,24-25,-24 1,-50-26,50 25</inkml:trace>
  <inkml:trace contextRef="#ctx0" brushRef="#br0" timeOffset="4992.0006">4638 744,'0'0,"-24"0,24-25,-25 25,0 0,0 25,0 0,-24 25,24-1,-25-24,1 25,-26-26,51 1,-1 0</inkml:trace>
  <inkml:trace contextRef="#ctx0" brushRef="#br0" timeOffset="5196.052">4291 1141,'25'0,"0"0,0 0,-1-25,1 25,25 0,-25 0,24-25,1 25,-1-24,1 24,0 0,-26 0,26-25,-25 25,25 0,-26 0,-48 25,-26-25,25 24,-25-24,-24-49,24 49</inkml:trace>
  <inkml:trace contextRef="#ctx0" brushRef="#br0" timeOffset="5520.4655">4440 1017,'0'0,"0"25,0 0,25-1,-25 26,0-25,0 24,0-24,0 25,0-25,-25 24,25-24,0 0,25-25,0-25,-25 0,24-24,-24 24,25-25,0 1,-25-1,25 0,0 1,-25-1,24 1,1-1,-25 25,0 0,25 1,-25 48,0 1,0 25,0-25,0 24,25 26,-25-26,0 26,25-1,-25 0,0 1,0-1,0 25,0-24,0-25,0-1,0 1</inkml:trace>
  <inkml:trace contextRef="#ctx0" brushRef="#br0" timeOffset="6768.694">5333 794,'-25'-25,"25"0,0 0,25 25,0-24,0 24,-1 0,1 0,-25 24,25-24,-25 25,0 0,-25 25,0-26,25 26,-24-25,-1 0,0-1,25 1,-25-25,25 25,25-50,0 25,0 0,-1 0,1 0,0 0,-25 25,0 0,0 0,0-1,-25 1,25 0,-25 0,1 0,-1-1,0 1,0-25,0 0,25-25,-24 25,24-24,0-26,-25 25,25-24,0-1,0 0,0 1,0-1,0 25,0 1,0-1,0 50,0-1,0 26,25 0,-25 24,0-24,0 24,0-24,0 24,-25-24,25 24,0-24,0-1,25-49,-25 25,24-50,1 0,-25 1,25-26,0 0,24 1,-24-26,0 1,0 0,0-1,-1 1,1-25,0 49,0-24,0 49,-25-25,24 75,-48 0,24 0,24-1,-24 1,0 0,25 0,-25 0,25-25,0 24,0-24,-1 0,1 0,25-24,-25 24,0 0,-25-25,24 25,1 0,-50 25,1-25,24 24,-25-24,0 25,0 0,0 0,0-25,-24 25,24-1,0-24,0 0,25 25,-24-25,24 25,0 0,0 0,0 24,0-24,0 0,0 24,0 1,0-25,0 24,0-24,0 0,0 0,24-50,-24 0,25 0,-25 1,25-1,-25-25,25 25,0-24,-25-1,24 1,1 24,-25-25,25 25,-25 1,0-1,0 50,0-1,0 1,0 0,0 25,0-1,0-24,25 25,-25-1,0 26,0-26,0 26,0-1,0 0,0 1,0-1,-25-24,25 0,0-1,-25 1</inkml:trace>
  <inkml:trace contextRef="#ctx0" brushRef="#br0" timeOffset="67873.0223">1910 2406,'0'0,"0"-25,0 0,0 50,0 0,0 0,0 24,0 1,-25 0,25-1,0 1,0 0,0-1,-25 1,25-1,0-24,0 0,0 0,0 0,25-25,-25-25</inkml:trace>
  <inkml:trace contextRef="#ctx0" brushRef="#br0" timeOffset="68027.9842">2084 2753,'24'25,"-24"0</inkml:trace>
  <inkml:trace contextRef="#ctx0" brushRef="#br0" timeOffset="68356.6161">1637 2530,'0'25,"0"0,0-1,0 1,-25 0,25 25,0-25,0-1,0 26,0-25,0 0,25-1,-25 1,25 0,-25 0,-25-75,50 50,0 0</inkml:trace>
  <inkml:trace contextRef="#ctx0" brushRef="#br0" timeOffset="68660.4025">2059 2332,'0'24,"0"1,25 0,-25 0,24 0,-24 24,25-24,-25 25,0-1,0-24,0 25,0-25,-25 24,25-24,0 25,-24-1,24 1,-25-1,0 1,0-25</inkml:trace>
  <inkml:trace contextRef="#ctx0" brushRef="#br0" timeOffset="69543.9814">1712 2307,'0'0,"0"-25,-25 25,25 25,0 0,-25-1,25 1,0 0,0 25,-25-1,25 1,0-1,0 1,0 0,0-25,0 24,25-24</inkml:trace>
  <inkml:trace contextRef="#ctx0" brushRef="#br0" timeOffset="70132.4909">2555 2431,'0'-25,"0"0,25 25,-1 0,1 0,0-25,0 25,0 0,0 25,-25 0,0 0,-25 0,0-1,0 1,25 0,-25 0,0 0,25-1,-24-24,48 0,-24-24,25 24,0-25,0 25,0 0,0 0,-1 25,-24-1,0 1,0 0,-24 0,24 0,-25 0,0-25,25 24,-25 1,0 0,0-25,1 25,-1-25,0-25,25 0,-25 0,25 1</inkml:trace>
  <inkml:trace contextRef="#ctx0" brushRef="#br0" timeOffset="70300.5708">2555 2480,'0'-24,"25"-1,-25 50,0 24,0 1,0-1,0 1,0 0,0-1,0 1,0 24,0-24,0 0,-25-1,25 1,25-25,-25-1,0-48</inkml:trace>
  <inkml:trace contextRef="#ctx0" brushRef="#br0" timeOffset="70944.6676">2977 2208,'-25'-25,"25"50,-25-1,0 26,0-25,1 24,24-24,-25 25,0-25,25-1,0 1,-25-25,50 0,0 0,-25-25,25 1,-1-1,1 25,0-25,0 0,0 25,-1-25,1 25,0 0,0 0,-50 0,25 25,-25-25,25 25,-25 0,25 0,-24-25,24 49,-25-24,0 0,25 0,-25 24,0-24,1 25,-26-25,25-1,0 26,1-25,-1 0,25-1,-25-24,0 0,25-24</inkml:trace>
  <inkml:trace contextRef="#ctx0" brushRef="#br0" timeOffset="71116.0815">2803 2480,'25'0,"0"0,-1 25,1 0,0-25,25 25,-26 0,26-1,-25 1,24 0,1 0,-25-25,24 25,1-25,-25 0,0 25,-1-25,1 0</inkml:trace>
  <inkml:trace contextRef="#ctx0" brushRef="#br0" timeOffset="71491.7042">2853 2704,'24'0,"-24"25,25-25,0 0,0 0,0 0,-1 0,1 0,0 0,0 0,-50 0,0 0,25 24,-49 1,24-25,0 25,-25 0,26 0,-1-1,0 1,0-25,0 25,50-25,0 0,25 0,-26 0,26 0,-25-25,24 25,1 0,0-25,-26 25,1 0,25 0,-25-24,-1 24,-48 0</inkml:trace>
  <inkml:trace contextRef="#ctx0" brushRef="#br0" timeOffset="71656.3211">3001 2629,'0'-25,"0"50,0 0,25 0,-25 25,0 24,0-24,0 24,0 0,0 1,0-1,0 1,0-26,25 1</inkml:trace>
  <inkml:trace contextRef="#ctx0" brushRef="#br0" timeOffset="72111.9488">3522 2431,'25'-25,"0"25,0 0,-1 0,1 0,0 25,0-25,-25 25,25-25,-50 24,25 1,-25 0,25 0,-25 0,0-1,1 1,-1-25,0 25,50-50,0 25,-1 0,1 0,0 0,-25 25,25-25,-25 25,-25-25,25 25,0 0,-25-1,25 1,-25 0,1 0,24 0,-25-25,0 24,0 1,0-50,1 1,24-1,0 0</inkml:trace>
  <inkml:trace contextRef="#ctx0" brushRef="#br0" timeOffset="72291.928">3473 2480,'0'0,"24"-24,-24-1,25 0,-25 50,0 24,0-24,25 25,-25 24,0-24,0 24,0 1,-25-1,25-24,0 24,0-24,25-25,0-25,-25-25,25 0,-50-49,50 24,-25 0</inkml:trace>
  <inkml:trace contextRef="#ctx0" brushRef="#br0" timeOffset="72652.3764">3820 2282,'0'0,"25"-25,-25-24,25 24,-25 0,24 50,-24 0,-24-1,24 1,0 0,0 25,0-26,24 1,-24 0,25-25,0 0,0 25,0-25,-1-25,1 25,0 0,0 0,0-25,-1 25,1 0,-50 0,1 25,24 0,-25-25,0 25,-25-1,26 1,-1 0,-25-25,25 25,1 0,-1-25,0 24,25 1,0 0,0 0,25 0,-25 0,0 24,0 1,0-25,0-1,0 26,0-25,0 0,25-25,-25-25,0-25,24 25</inkml:trace>
  <inkml:trace contextRef="#ctx0" brushRef="#br0" timeOffset="72844.3102">4043 2480,'0'25,"0"0,0 0,-25 24,25-24,0 0,0 25,25-25,-25 24,0 1,0 24,0-24,0-1,0 26,-25-26,25 26,0-26,-24 1,24 0</inkml:trace>
  <inkml:trace contextRef="#ctx0" brushRef="#br0" timeOffset="73772.8105">4465 2704,'25'0,"-1"0,1 0,0 0,0 0,0 0,24-25,-24 25,0 0,24 0,-24 0,25 0,-25 0,0 0,24 0,-24 0,25 0,-26 0,1 0,25 0,-25 0,-1 0,1 0,0 0,0 0,0 0,-1 0,-24 25,-49-50,24 25,0 0</inkml:trace>
  <inkml:trace contextRef="#ctx0" brushRef="#br0" timeOffset="74424.7277">5904 2034,'24'0,"1"0,0 0,0 0,0 0,-1 0,1 25,0-25,0 0,-50 25,0-1,0 1,1 0,-26 0,25 0,0-1,-24 1,24 0,50-25,0 0,24 0,-24-25,0 25,0 0,-1-25,1 25,0 0,0 0,-50 25,0 0,0 0,1 0,-26-25,25 24,0 1,1-25,-1 25,0 0,0 0,25-1,0 1,0 25,0-25,25 24,-25 1,0 0,0-26,0 26,0 0,0-26,0 1,25-25</inkml:trace>
  <inkml:trace contextRef="#ctx0" brushRef="#br0" timeOffset="75119.787">6003 2456,'0'-25,"25"0,-1 0,1 25,0-25,0 25,0 0,-1 0,1 0,0 0,0 25,0-25,-25 25,0 0,0 0,0-1,-25 26,25 0,0-1,-25-24,25 25,0-1,0-24,0 0,0 0,0 0,0-1,25-24,-50 0,0-24,25-1,-25 0,1 25,-1-25,25-24,-50 24,25 0,1 0,-1 25,0-25,0 25,25-25,-25 25,50 0,0-24,0-1,24 25,-24 0,0-25,0 25,0 0,-1 0,-48 25,-1 0,0-1,0 1,0 0,1 25,-1-25,0-1,0 1,50-50,0 25,0-24,-1-1,1 0,0 0,0 0,0 25,-25-25,24 1,-24-1,-24 0,24 0,-25 25,0 0,25-25,-25 25,0 0,25 25,-24-25,24 25,0 0,0 0,0 24,0-24,24 0,-24 25,0-26,0 1,0 25,0-25,-49-50,24 25</inkml:trace>
  <inkml:trace contextRef="#ctx0" brushRef="#br0" timeOffset="75320.3446">5606 2431,'25'0,"-1"25,1-1,0 1,0 0,0 0,-25 0,24-1,-24 1,25 0,-25 0,0 0,0 0,-25-25,1 24</inkml:trace>
  <inkml:trace contextRef="#ctx0" brushRef="#br0" timeOffset="75480.5796">5556 2778,'-25'0,"50"25,25 0,-25 0,24-1,-24 1,25 0,-1 0,1 0,0-25,-1 24,1 1,-1-25,26 25,-26-25,1 0,0-25</inkml:trace>
  <inkml:trace contextRef="#ctx0" brushRef="#br0" timeOffset="75751.4859">6623 2456,'0'-25,"25"25,-1 0,1 0,0-25,25 25,-26 0,1-25,25 25,-25 0,0 0,-1 0,1 0,-50 0</inkml:trace>
  <inkml:trace contextRef="#ctx0" brushRef="#br0" timeOffset="76219.8992">6846 2183,'0'-25,"0"0,0 50,0 0,0 0,0-1,0 1,0 0,0 25,0-26,0 26,0 0,0-1,0 1,0-1,0 1,0 0,0-1,0 1,0-25,0 0,0-1,0 1,0 0,-25-25,0 0,25-25,-24 25,24-25,-25 1,0-1,0 0,25 0,-25 0,1 1,24-1,-25 0,50 0,-1 25,1 0,0-25,0 25,0 0,-1 0,1 0,-25-25,0 1</inkml:trace>
  <inkml:trace contextRef="#ctx0" brushRef="#br0" timeOffset="76571.952">6400 2307,'0'0,"24"0,-24 25,25-1,0 1,0 0,0 0,-1 24,-24-24,25 0,-25 25,0-26,0 26,0-25,0 0,-25 0,1-1,24 1,-25-25,0 0,0 0,0 0,1 0,-1 0,0 0,50 25,0 0,-1-25,1 25,25-25,-25 24,24 1,1-25,-1 25,-24-25,25 0,-1 0,1 25,0-25,-25 0,-1 0,26 0,-25 0,0 0</inkml:trace>
  <inkml:trace contextRef="#ctx0" brushRef="#br0" timeOffset="77756.2237">7268 2406,'25'0,"-1"0,1 0,0-25,25 25,-26 0,26 0,-25-25,0 25,24 0,-24-24,0 24,-50 0,0 0,0 0,1 0,-1 0,0-25,0 25,0-25,1 25,24-25,0 0,-25 25,25-24,0 48,25 1,-25 25,0-1,0 1,0 0,0-1,0 26,0-1,0-24,0 24,0-24,0-1,0-24,0 0,-25 0,0-25,25-25,-25 0,0 25,1-25,24 1,-25-1,0 0,0 0,25 0,-25 25,25-24,25-1,0 0,0 25,0-25,-1 0,1 0,25 1,-1-26,-24 0,25 26,-25-26,-1 0,26 1</inkml:trace>
  <inkml:trace contextRef="#ctx0" brushRef="#br0" timeOffset="78415.7043">7714 1984,'25'-24,"-25"48,25 1,0-25,-1 25,1-25,-25 25,25 0,-50-1,0 1,1-25,-1 25,0-25,0 0,0 0,1 0,24 25,0 0,-25-1,25 1,0 0,0 0,-25 0,25-1,0 26,-25-25,25 0,0-1,0-48,25 24,0-25,24 0,-24 25,0-25,0 25,0-25,24 25,-24 0,0 0,-25 25,-25 0,0 0,0 0,1-25,-1 24,0-24,0 25,25 0,25 25,-25-26,0 1,-25 25,25-25,0 0,-25 24,25-24,0 0,-24 0,24-1,24-24,1 0,0 0,0 25,0-25,-25 25,24 0,1 0,-25-1,25-24,-25 25,0 0,-25-50,25 0,0 1</inkml:trace>
  <inkml:trace contextRef="#ctx0" brushRef="#br0" timeOffset="78807.9544">7838 2505,'0'0,"0"-25,0 50,25 0,-25 0,0 24,0 1,0 0,-25-1,25 1,0 0,-25-26,25 26,-24-25,-1 0,25-1,-25-24,0 25,0-25,1 0,-1 0,0 0,0-25,0 25,1-24,-1-1,0 0,0 0,0 0,1 1,24-1,0 0,0 0,24 25,-24-25,25 25,0 0,25-24,-26 24,26 0,0-25,-1 0,1 25,-1-25,1 0,-25 25,24 0,-24-25,25 25,-25 0,0 0,-1 0,-48 0,-1 25,0-25</inkml:trace>
  <inkml:trace contextRef="#ctx0" brushRef="#br0" timeOffset="79955.784">8434 2232,'0'-24,"0"-1,24 50,-24-1,0 1,0 25,25-1,-25 1,0 24,0-24,0 24,0-24,0 25,-25-26,25-24,0 25,0-26,0 1,0 0,-24-50,-1 0,25 1,0-1</inkml:trace>
  <inkml:trace contextRef="#ctx0" brushRef="#br0" timeOffset="80612.7922">8260 2530,'0'-25,"25"0,0 25,-1 0,1 0,0 0,0 0,-25 25,0 0,-25 0,0 0,0-1,1 1,-1-25,50 0,-25-25,24 25,1-24,0-1,0 25,0 0,-25 25,0-1,-25 1,25 0,-25 25,0-25,0 24,1-24,24 0,-25 0,0-1,25 1,25-50,-25 1,25-1,-1-25,1 1,25-1,-25 0,-1 1,1-1,25 0,-25 1,-1-1,1 25,0-24,0 24,-25 0,25 0,-25 1,24-26,-24 25,0 0,0 1,0-1,0 0,0 0,0 50,-24-25,24 25,0 0,0 24,0-24,0 49,0-24,0 24,0 1,0-1,0 1,0 24,24-25,-24 1,0-1,0 1,0-26,0 26,0-51,0 26,25-25,-25 0,-25-1,25-48,0-1,0 0,0 0,-24-24,24 24,0-25</inkml:trace>
  <inkml:trace contextRef="#ctx0" brushRef="#br0" timeOffset="81068.8387">8731 2480,'25'-24,"0"24,0 0,-25-25,24 25,1 0,0 0,0 0,-25 25,0-1,-25-24,25 25,-25 0,0 0,1 0,-1-25,25 24,-25-24,50 0,0 0,-1-24,1 24,0 0,0 0,-50 24,0 1,0 0,1 0,24 0,-25 0,0-25,0 24,0-24,25 25,25-25,0-25,0 25,0 0,-1 0,1 0,0 0,0-24,0 24,-1 0,1-25,0 25,0-25</inkml:trace>
  <inkml:trace contextRef="#ctx0" brushRef="#br0" timeOffset="81444.929">9277 2084,'0'-25,"25"50,0-25,-1 0,1 0,25 0,-25 0,-1 0,1 0,0 0,-50 24,0-24,1 0,-1 0,0 0,0 0,0 0,25 25,0 0,0 0,0 0,0-1,0 1,0 0,0 0,-24 24,24-24,0 0,-25 0,25 0,-25-25,0 24</inkml:trace>
  <inkml:trace contextRef="#ctx0" brushRef="#br0" timeOffset="82136.3644">9029 2158,'0'0,"-25"0,50 25,-25 0,25 24,-25-24,25 0,-25 24,24-24,-24 0,25 0,-25 24,0-24,25-25,-25-25,0 1,0-1,25 0,-50 0,25 0,0 1,0-1,25 0,0 25,-1-25,1 25,0 0,25 0,-1-25,-24 25,25 0,-1 0,-24 0,25-24,-1 24,-24 0,25 24,-26-24,-24 25,-24-25,-1 25,0 0,0-25,0 25,-24-1,24-24,-25 25,1-25,24 0,-25 0,26 0,-1-25,0 1,25-1,-25 0,25 0,-25 0,50 50,-25 0,0 0,0 0,0-1,0 1,0 0,25 0,-25 0,25-25,0-25,-1 0,1 0,0 0,0-24,0 24,24-25,-24 1,0 24,0 0,-25 0,24 1,-48 48,24 1,-25 0,0 0,0 24,25-24,-49 25,24-1,0 1,-25 0,1 24,-1 0,1-24,-1 25,0-26,1 1,24-1,0-24,0 0,25 0,0-50,0 0</inkml:trace>
  <inkml:trace contextRef="#ctx0" brushRef="#br0" timeOffset="82296.7653">9401 2406,'0'0,"25"0,0 0,-1 25,26 0,-25-1,0 1,-1 0,1 0,0 0,0-1,-25 1,25-25,-25 25,-25-25,25 25,-25-25,25 25,-50-25</inkml:trace>
  <inkml:trace contextRef="#ctx0" brushRef="#br0" timeOffset="82680.696">9401 2629,'25'0,"0"25,-25 0,0 0,-25 0,0-1,0-24,0 25,1-25,48 0,1 0,-25 25,25-25,0 0,0 0,-1 25,1-25,-25 25,0-1,-25 1,25 0,-24-25,-1 25,25 0,-25-25,0 24,0-24,1 0,48 0,1 0,0 0,0 0,0 0,-1 0,1 0,0 0,25 0,-26-24,1 24,25-25,-25 0,-1 0</inkml:trace>
  <inkml:trace contextRef="#ctx0" brushRef="#br0" timeOffset="82976.3499">9897 2356,'25'0,"0"0,-1 0,-24 25,0 0,-24 0,24 0,-25 24,25 1,-25-1,25 1,0 0,0-1,0 1,0 0,0-26,0 1,25-50,-25 1,0-1,25-25,-25 25,0-24,24-26,-24 26,25-26</inkml:trace>
  <inkml:trace contextRef="#ctx0" brushRef="#br0" timeOffset="83436.1701">10096 2232,'0'0,"0"-24,24-1,-24 0,25 25,0 0,0 0,0 0,-1 25,1-25,0 0,-25 25,-25-1,0 1,1 0,-1 0,25 0,-25-1,25 1,-25 0,25 25,-25-1,25 1,0-1,0 1,-24 0,24-1,0-24,0 25,0-25,0-1,0 1,0-50,0 1,0-1,0 0,24-25,-24 26,0-26,25 25,-25 0,25-24,0 24,-25 0,25 0,-1 0,1 25,0 0,0 0,0 0,-1 25,1-25,-25 25,25 0,-25 0,0-1,0 1,-25 0,25 0,-25 0,1 0,-1-1,0 1,0 0,0-25,1 25,-1-50</inkml:trace>
  <inkml:trace contextRef="#ctx0" brushRef="#br0" timeOffset="83576.8336">10244 2530,'0'25,"0"24,0-24,0 25,-24 0,24-26,-25 26,25 0,-25-26,0 26,0-25,1 0,24-1,-25 1,0-25,0 0,25-25</inkml:trace>
  <inkml:trace contextRef="#ctx0" brushRef="#br0" timeOffset="83716.2618">10244 2778,'0'0,"25"25,0 0,0 24,0-24,-1 0,1 0,0 0,0-25,0 24,-1-24,-24 25,25-25</inkml:trace>
  <inkml:trace contextRef="#ctx0" brushRef="#br0" timeOffset="84319.9779">10864 2208,'0'-25,"0"50,0-1,0 1,25 0,-25 25,0-26,0 26,0 0,0-26,0 26,0-25,-25 0,25-1,0 1,-24-25,-1 0,0-25,0 25,25-24,-25 24,1-25,-26 25,25-25,0 25,25-25,-24 25,48 0,1 0,0 0,25 0,-26-25,26 25,0-24,-1 24,1-25,-1 25,-24 0,0 0,25 0,-26-25,-24 50,25-25,-50 0,1 25,24-1,-25-24,25 25,0 0,-25 0,25 0,0-1,0 1,-25 0,25 25,-25-1,1 1,24 0,-25-1,0 1,0-1,0 1,1 24,-1-24,0 0,-25-26,26 26,-1 0,-25-26,25 1</inkml:trace>
  <inkml:trace contextRef="#ctx0" brushRef="#br0" timeOffset="84944.0131">11435 2208,'0'-25,"25"50,0-25,-1 24,1-24,0 0,-25 25,25-25,0 0,-25 25,-25-25,25 25,-25-25</inkml:trace>
  <inkml:trace contextRef="#ctx0" brushRef="#br0" timeOffset="85593.2079">11336 2307,'0'25,"25"-25,-25 24,0 1,0 0,24-25,-24 25,0 0,0 24,0-24,25 0,-25 0,0-1,0 1,0 0,0 0,-25 0,25 0,0-50,0 0,25-25,-25 25,0-24,25 24,-25-25,25 26,0-1,-1 0,1 0,0 25,0 0,0 25,-25 0,24 0,-24-1,-24 1,24 0,0 0,0 0,-25-1,50-48,-25-1,24 0,1 0,0 0,0 25,0-24,-1 24,1 0,0 0,-25 24,25-24,-25 25,25 0,-25 0,0 0,0-1,-25 1,25 25,-25-25,25 0,-25-1,0 1,1-25,-1 25,0-25,25-25,-25 25,25-25,0 1,0-1,0 0,25 0,-25 0,25 0,0 1,-1-1,1 0,0 0,0 0,24 1,-24-1</inkml:trace>
  <inkml:trace contextRef="#ctx0" brushRef="#br0" timeOffset="86068.1828">12278 2059,'0'0,"0"25,0-1,0 1,-24 0,-1 0,25 0,-25 24,0-24,50-25,0-25,0 25,-1 0,1 0,0 0,-25 25,25 0,-50 0,25-1,0 1,-25 0,0 0,25 0,-24-1,-1 1,25 0,-25-25,50-25,-25 0,25 25,-25-24,24 24,1 0,-25 24,0 1,0 0,0 0,0 0,0 24,-25-24,25 0,-24 0,24 0,-25-25,25-25</inkml:trace>
  <inkml:trace contextRef="#ctx0" brushRef="#br0" timeOffset="86256.7826">12526 1984,'25'-24,"-25"48,25-24,0 0,0 0,-1 25,1-25,0 0,0 0,0 25,-1-25,-24 25,-24-25,-1 25</inkml:trace>
  <inkml:trace contextRef="#ctx0" brushRef="#br0" timeOffset="86591.747">12502 2282,'24'0,"-24"-25,25 25,0 0,25-25,-26 25,1 0,0-24,0 24,0 0,-1 0,1 0,-50 24,1-24,24 25,-25-25,0 25,0 0,0 0,25-1,0 1,0 0,0 0,0 24,0 1,0 24,0-24,0 25,0-26,0 1,0-1,0-24,0 25,0-25,-24-25,-1 0,0-25,25 0,-25 0,0 0,1 1,-26-26,25 0,25 1</inkml:trace>
  <inkml:trace contextRef="#ctx0" brushRef="#br0" timeOffset="87295.9469">13246 2059,'-25'0,"0"0,0 25,25 24,-25 1,25 24,-24 1,24-1,0 0,0 26,0-26,0-24,0 24,24-24,1-25,-25 24,25-24,0-25,0 0,0 0,24-25</inkml:trace>
  <inkml:trace contextRef="#ctx0" brushRef="#br0" timeOffset="88132.5554">13419 2257,'0'-25,"25"25,0 0,0 0,0 0,-1 0,1-24,0 24,0 0,0 0,-25 24,-25-24,0 25,0 0,0 25,1-26,-1 1,0 0,0 0,0 0,1-25,24 24,24-24,1-24,0 24,0 0,0-25,-1 25,1-25,0 25,0 0,0 0,-25 25,0 0,-25-1,25 26,-25-25,25 0,-25-1,0 26,1-25,-26 0,25 0,0-1,1-24,-1 0,25-24,-25 24,25-25,0 0,-25 0,25 0,0 0,0 1,25 24,0 24,0-24,-1 0,1 25,0-25,25-25,-26 25,26-24,-25-1,24 0,-24 0,0 0,0 1,0-1,-1 0,-24 0,0 0,25 1,-25-1,-25 25,25 25,0-1,0 1,-24 0,24 25,0-26,0 26,0-25,0 24,0-24,0 0,0 0,24 0,-24-50,0 0,25 0,-25-24,25 24,0-25,-25 1</inkml:trace>
  <inkml:trace contextRef="#ctx0" brushRef="#br0" timeOffset="88316.2093">13940 2257,'0'0,"25"-49,0-1,-25 25,0 0,0 1,0 48,0 1,0 25,0-25,0 24,0 26,0-26,0 26,0-1,0 0,-25 26,25-51,0 26,0-26,0 1,0 0,0-26,0 1,-25-25,25 25,-25-25,25-25,0 0</inkml:trace>
  <inkml:trace contextRef="#ctx0" brushRef="#br0" timeOffset="88616.1649">14188 2257,'0'-25,"0"50,25-25,-25 25,25 0,0 0,-1-1,-24 1,25 25,0-25,-25 24,25 1,-25-25,0 24,-25 1,25 0,-25-26,0 26,1 0,-1-1,-25 1,25-1,-24-24</inkml:trace>
  <inkml:trace contextRef="#ctx0" brushRef="#br0" timeOffset="89716.551">14684 2133,'-24'25,"48"-25,-24 25,25-25,0 0,0 0,0 0,24 0,1-25,-25 25,24 0,-24-25,0 25,0 0,-25 25,-25 0,0 0,-25-1,26 1,-1 0,0 0,-25 0,26-1,-1 1,50-25,-1-25,1 25,0 0,0 0,0-24,-1 24,1-25,0 25,0 0,-50 0,0 0,0 0,1 0,-1 0,0-25,0 25,0-25,1 25,-1-25,0 1,25-1,0 50,0-1,0 1,0 25,0-1,0 26,0-26,-25 26,0-1,25 26,-24-51,-1 26,0-1,0-24,0-26,1 26,24-25,-25 0,0-1,25-73</inkml:trace>
  <inkml:trace contextRef="#ctx0" brushRef="#br0" timeOffset="89899.764">14759 2480,'25'0,"-1"0,1 0,0 0,0 0,0-24,24 24,-24 0,0-25,0 25,-1 0,1-25,0 25,-50 0,0 0</inkml:trace>
  <inkml:trace contextRef="#ctx0" brushRef="#br0" timeOffset="90076.2141">14833 2356,'0'25,"0"0,25 0,-25 0,0-1,0 1,0 0,0 0,25-25,0-25,-1 0</inkml:trace>
  <inkml:trace contextRef="#ctx0" brushRef="#br0" timeOffset="90752.6946">15032 2332,'0'0,"0"-25,24 25,-24 25,-24-1,24 1,0 0,-25 0,25 24,-25-24,25 0,-25 0,0 0,-24-1,24 1,0 0,0 0,25 0,-24-25,48-25,1 25,0-25,0 25,24-25,-24 0,25 1,-1 24,-24-25,0 0,0 25,0 0,-50-25,0 50,0-25,0 0,1 25,-26-25,25 25,0-1,1 1,-1 0,25 0,0 0,0 0,-25 24,25-24,0 25,0-26,25 26,-25-25,0 0,0-1,25 1,-1-25,1-25,-25 1,50-1,-25 0,-1-25,1 1,0 24,0-25,0 1,-1 24,1 0,-25 0,0 0,-25 1,1 24,-1 24,0 1,0 0,0 0,1 0,24 0,0-1,24 1,1-25,-25 25,25-25,0 25,0-25,-1 0,26 25,-25-25,0 24,-1-24,-24 25,25-25,-50 0,25-25,-24 25,24-24</inkml:trace>
  <inkml:trace contextRef="#ctx0" brushRef="#br0" timeOffset="91475.969">15677 2158,'24'0,"1"0,0 0,25 0,-26 0,1 0,0 0,0 0,0 0,-50 25,25 0,-25-1,0 1,-24 0,24 0,-25 0,1 24,-1-24,0 25,1-26,-1 1,25 0,1 0,24 0,24-25,1 0,25 0,-1-25,1 25,0-25,24 0,-24 25,-1-25,1 25,-1-24,-24 24,25 0,-25-25,-1 25,-48 0,-1 0,0 0,0 0,0 0,-24 0,24 0,-25-25,26 0,-1 25,0-25,25-24,-25 24,25 0,0 0,0 50,0 0,0 0,0 24,0 1,0 0,0-1,-25 26,25-26,0 1,0 0,-24-26,24 1,0 0,24-25,-24-25,25 0,-25 1,25-26</inkml:trace>
  <inkml:trace contextRef="#ctx0" brushRef="#br0" timeOffset="91647.9481">15900 2208,'0'24,"0"1,25 25,-25-25,0 24,0 26,0-26,0 26,0-1,0 1,0-1,-25 0,25 1,0-1,-25-24,25-1,0-24,0 0</inkml:trace>
  <inkml:trace contextRef="#ctx0" brushRef="#br0" timeOffset="92248.6304">16346 2133,'0'25,"25"-25,0 0,0 0,0 0,-1 0,1 0,0 0,0 0,0 0,-25 25,0 0,-25-25,0 24,0 1,0-25,-24 25,24 0,0 0,-25-25,26 24,-1-24,50 0,-1 0,26-24,-25 24,0 0,0 0,24 0,-24-25,0 25,0 0,-25 25,-25-25,25 24,-25 1,0-25,-24 25,24 0,-25 0,0-1,1 1,-1 0,25-25,-24 25,24 0,0-25,0 0,50 0,0 0,0 0,0-25,24 25,1-25,24 25,-24-25,0 25,-1-25,1 25,-1-24,-24 24,25 0,-25 0,-1-25,-48 25,-1 0,0-25,0 25,0-25,25 0</inkml:trace>
  <inkml:trace contextRef="#ctx0" brushRef="#br0" timeOffset="92600.8072">16495 1935,'-25'25,"25"-1,0 1,0 25,0-1,0 26,0-1,0 1,0 24,0-25,0 25,0-24,0-1,-24 1,24-1,-25 1,25-26,0-24,0 0,-25 0,25-50,0 0,0 0,0-24,0-1,25 0,-25 1,0-26,25 26,-25-1,0 0,0 26,-25 48,0 1,0 0,0 0,0 0,1 0,-1-1,0 1,0 0,0 0,-24-50,49 0</inkml:trace>
  <inkml:trace contextRef="#ctx0" brushRef="#br0" timeOffset="92720.1732">16421 2679,'0'0,"25"0,24 25,-24-25,0 0,0 25,-1-25,1 24,0-24,0 25,0-25,-1 0,1 0,0 0,0 0,0-25,-1 1</inkml:trace>
  <inkml:trace contextRef="#ctx0" brushRef="#br0" timeOffset="92904.3746">17016 1960,'25'0,"0"0,-1 24,1-24,0 0,0 25,0-25,-1 25,-24 0,-24-25</inkml:trace>
  <inkml:trace contextRef="#ctx0" brushRef="#br0" timeOffset="93656.8532">16942 2084,'-25'0,"25"24,0 1,0 0,0 0,0 0,-25 24,25-24,0 0,0 0,-25-1,25 1,0 0,0 0,0-50,0 0,25 0,-25 1,25-1,0 0,-1 0,1 25,0-25,25 25,-26 0,26 0,-25 0,0 0,-1 0,1 0,0 25,0-25,0 0,-1 25,-48 0,-1 0,0-25,0 24,0-24,-24 25,-1-25,25 25,1-25,-26 0,25 0,25-25,0 0,25 25,-25 25,25-25,-25 25,-25 0,25 0,-25-25,0 24,1-24,48 0,1 0,0 0,0 0,0 0,-1 0,1 0,-25 25,0 0,-25 0,1-25,-1 25,0-1,0-24,0 25,-24 0,24 0,0-25,-24 25,24-25,50 0,-1 0,1 0,25-25,-25 0,24 25,1-25,-1 0,1 25,-25-24,24 24,1-25,-25 25,0 0,-1 0,-24-25,-24 25,-26-25,25 25,0 0</inkml:trace>
  <inkml:trace contextRef="#ctx0" brushRef="#br0" timeOffset="93820.4643">17190 2307,'24'25,"-24"-1,0 1,0 25,-24-1,24-24,0 25,-25-1,25 1,-25 0,-25-1,26 1,-1 0,0-26,-25 1,26 0,-1 0,0 0,0-25,25-25</inkml:trace>
  <inkml:trace contextRef="#ctx0" brushRef="#br0" timeOffset="93971.4196">17239 2778,'0'0,"25"25,0 0,0 0,-1-1,-24 1,25-25,0 25,0 0,-25 0,0-50</inkml:trace>
  <inkml:trace contextRef="#ctx0" brushRef="#br0" timeOffset="94624.4266">17686 2282,'0'-25,"25"25,-1 0,1 25,0-25,0 25,-25 0,25-25,-1 24,-24 1,0 25,0-25,0-1,-24 26,-1-25,25 0,-25-1,0-24,0 25,1-25,-1 0,0 0,0 0,25-25,0 1,-25-1,50 0,-25 0,0 0,25 25,-25-24,25 24,-25 24,25-24,-1 25,1 0,-25 0,25 0,-25 24,0-24,-25 25,25-25,0 24,-25-24,25 0,-24-25,48 0,-24-50,25 25,-25-24,25-1,0 0,0 1,-1-1,1-24,0 24,0 1,-25-26,25 26,-1-1,-24 25,25-24,-25 73,0 1,0 0,0 25,0-1,-25 26,25-26,0 1,0-1,-24 26,24-26,0 1,0-25,0 0,0 0,0-50,0 0,0-25</inkml:trace>
  <inkml:trace contextRef="#ctx0" brushRef="#br0" timeOffset="94860.1315">18058 2257,'0'0,"0"-25,25 1,-1-1,1 25,0 0,0 0,0 0,-1 0,-24 25,25-1,-25 1,0 0,0 0,0 0,-25 24,25-24,0 25,0-26,0 26,-24 0,24-26,0 26,-25-25,25 0,-25 0,25-50,0 0</inkml:trace>
  <inkml:trace contextRef="#ctx0" brushRef="#br0" timeOffset="95267.7201">18182 2431,'0'0,"0"-25,-25 25,25 25,-25 0,25-1,-25 26,1 0,-1-1,-25-24,25 25,25-25,-24-1,24 1,24-50,-24 1,25-1,0 0,0-25,0 25,-1 1,1-1,0 0,0 25,-50 25,25 0,0 24,-25-24,25 25,-25-25,25 24,0-24,0 25,25-26,-25 1,25 0,0-25,0 0,-1 0,1 0,0 0,0 0,24 0,-24-25,25 25,-25-25,-1 25,1 0,-25-24,25 24,-25-25,0 0,0 0,0 0,0 1,25-26,-25 25,0-25,25 26,-25-1</inkml:trace>
  <inkml:trace contextRef="#ctx0" brushRef="#br0" timeOffset="95412.1035">18901 2704,'0'25,"0"-50,0 0</inkml:trace>
  <inkml:trace contextRef="#ctx0" brushRef="#br0" timeOffset="108752.2002">3001 3770,'-24'0,"24"25,0 0,0 25,0-1,0 26,0-26,0 26,0-1,0 0,0-24,0 0,0-26,0 26,0-25,0 0,24-25,-24-25,0 0</inkml:trace>
  <inkml:trace contextRef="#ctx0" brushRef="#br0" timeOffset="108976.171">2977 3795,'0'0,"0"-25,24 25,1 0,0-24,0 24,0 24,-1-24,1 25,0-25,0 25,0 0,-25 24,24-24,-24 0,0 0,-24 0,24-1,-25 1,25 0,-25 0,0 0,0-1,1 26,-1-25,0-25,0 25,0-50,1 25</inkml:trace>
  <inkml:trace contextRef="#ctx0" brushRef="#br0" timeOffset="109275.93">3547 3845,'-25'0,"25"25,-25-1,1 1,-1 0,0 0,0 0,0-1,1 1,-1 0,0 0,25 0,25-25,0 0,-1 0,1 0,25 0,-25 0,-1 0,1 0,0 0,0 0,0 24,-1-24</inkml:trace>
  <inkml:trace contextRef="#ctx0" brushRef="#br0" timeOffset="109452.1721">3522 3870,'0'24,"-25"-24,25 50,0-25,0 24,0 1,0-25,0 24,-24 1,24 0,0-26,24 26,1-25,-25-50</inkml:trace>
  <inkml:trace contextRef="#ctx0" brushRef="#br0" timeOffset="109864.0674">3746 4018,'24'25,"1"-25,0 25,0-25,0-25,24 25,-24-25,0 1,0-1,-1 0,-24 0,25 0,-25 1,0-1,-25 25,1-25,-1 25,0 25,-25-25,26 25,-26-1,25 1,0 0,1 0,24 0,-25-1,25 1,0 0,0 0,25-25,-1 0,1-25,0 25,0 0,0-25,-1 25,-24 25,25 0,-50 24,25-24,0 25,-24-25,-1 24,25 1,-25-1,25 1,-25 0,25-26,0 26,0-25,0 0,0-50</inkml:trace>
  <inkml:trace contextRef="#ctx0" brushRef="#br0" timeOffset="109987.4227">4068 4316,'25'0</inkml:trace>
  <inkml:trace contextRef="#ctx0" brushRef="#br0" timeOffset="110276.7992">4638 3770,'-24'25,"24"0,-25 0,25 0,-25 24,0-24,25 25,-25-26,1 26,24-25,-25 24,25-24,0-50</inkml:trace>
  <inkml:trace contextRef="#ctx0" brushRef="#br0" timeOffset="110427.8501">4589 3894,'0'25,"0"0,25 0,-25 24,0-24,0 25,0-1,0 1,0 0,0-1,0 1,-25-1,25-24,0 25</inkml:trace>
  <inkml:trace contextRef="#ctx0" brushRef="#br0" timeOffset="111059.9615">4787 3721,'25'0,"0"0,0 0,0 0,-1 25,-24-1,0 1,-24 0,24 0,-25 24,-25-24,25 0,25 0,-25 0,25-1,0-48,25 24,0-25,0 25,0-25,0 0,-1 25,1 25,0 0,-25 0,0-1,0 26,0-25,-25 0,25 24,-25-24,1 0,24 24,-25-24,0 0,0 0,0 0,0-50,1 0,-1 0,0 0,0 1,25-1,25 25,0 0,0 0,-1-25,1 25,0 0,0-25,25 0,-26 1,1-1,25-25,-25 25,-1 1,1-26,-25 25,25 25,-25-25,-25 50,25 0,0 0,0 24,0-24,0 25,0-1,0-24,0 25,0-25,0-1,0 1,0-50</inkml:trace>
  <inkml:trace contextRef="#ctx0" brushRef="#br0" timeOffset="111260.1632">5209 3721,'25'25,"-25"24,0-24,0 25,-25-1,25 1,0 24,0 1,0-26,0 26,0-26,0 26,0-26,0-24,0 25,0-26,0 1</inkml:trace>
  <inkml:trace contextRef="#ctx0" brushRef="#br0" timeOffset="111643.8203">5482 3944,'25'0,"-1"0,-24-25,25 25,0 25,0-25,0 0,-25 25,24-25,-24 25,0-1,0 1,-24 0,24 25,-25-26,0 1,0 0,0 0,1 0,-1-1,25 1,25-25,-1 0,1 0,25 0,-1 0,-49-25,25 25,0 0,0 0,-25-24</inkml:trace>
  <inkml:trace contextRef="#ctx0" brushRef="#br0" timeOffset="111783.9436">5928 4266,'0'25</inkml:trace>
  <inkml:trace contextRef="#ctx0" brushRef="#br0" timeOffset="118875.9264">1687 5358,'-25'0,"25"25,-25-1,25 26,0-25,0 24,0 1,0 0,0-26,25 1,-25 25,0-25,25-1,-25 1,25 0,-1-25,-24-25,25 0</inkml:trace>
  <inkml:trace contextRef="#ctx0" brushRef="#br0" timeOffset="119179.9629">1836 5383,'0'24,"24"-24,1 0,0 0,0 25,0-25,-1 25,-24 0,-24 0,24-1,-25 1,0-25,0 25,0 0,1-25,-1 25,50-25,-1 0,1 0,25 0,-25 0,-1 0,-24-25,25 25,0 0,0 0,-25-25,25 0</inkml:trace>
  <inkml:trace contextRef="#ctx0" brushRef="#br0" timeOffset="119363.8979">2034 5308,'25'0,"-25"25,25-25,-1 25,-24 0,25 24,0-24,0 0,-25 24,25-24,-25 0,0 0,0 24,-25-24,25 25,-25-1,-25 1,26 0,-26-1</inkml:trace>
  <inkml:trace contextRef="#ctx0" brushRef="#br0" timeOffset="120128.0899">2902 5209,'0'-25,"-25"25,1 0,-1 0,0 25,0 0,0 0,-24-25,24 24,0 1,-25 25,26-25,-1-1,0-24</inkml:trace>
  <inkml:trace contextRef="#ctx0" brushRef="#br0" timeOffset="120452.4898">2505 5631,'25'0,"0"0,0 0,-1 0,26 0,-25-25,25 25,-1-25,1 0,-1 0,1 1,0-1,-26 0,26 0,-25 25,0-25,-1 25,-48 0,-1 25,0-25,25 25,-25-25,0 25</inkml:trace>
  <inkml:trace contextRef="#ctx0" brushRef="#br0" timeOffset="120627.9699">2753 5358,'0'25,"0"-1,25 1,-25 25,0-25,0 24,0 1,0-25,0 24,0-24,0 25,0-26,0 1</inkml:trace>
  <inkml:trace contextRef="#ctx0" brushRef="#br0" timeOffset="120819.8223">2977 5259,'24'0,"-24"24,0 1,0 0,25 0,-25 24,0 1,0 0,0 24,0-24,0 24,0 0,0 1,0-1,0-24,0 24,0-24,0 0,0-26</inkml:trace>
  <inkml:trace contextRef="#ctx0" brushRef="#br0" timeOffset="121308.5697">3373 5283,'0'-24,"25"24,0 0,0 0,0 0,-1 0,-24 24,0 1,-24-25,24 25,-25 0,25 0,-25-1,25 1,-25-25,25 25,25-25,0-25,0 25,-25-25,24 25,1 0,-25 25,0 0,0 0,0 0,-25-1,25 1,-24-25,24 25,-25 0,25 0,-25-25,25 24,-25-24,25-24</inkml:trace>
  <inkml:trace contextRef="#ctx0" brushRef="#br0" timeOffset="121504.0539">3349 5308,'-25'0,"25"25,25 25,-25-26,0 26,0 0,0 24,0 0,0-24,0 24,0-24,0 25,0-26,0 1,0-25,0-1,0-48</inkml:trace>
  <inkml:trace contextRef="#ctx0" brushRef="#br0" timeOffset="121872.4369">3770 5060,'-24'0,"24"25,-25 0,25 0,-25-1,0 1,0 25,0-1,1 1,-1-25,25 0,-25-1,25 1,25-25,-25-25,25 25,-1-24,26 24,-25-25,0 0,24 25,-24-25,25 25,-25-25,-1 25,1 0,0 0,-50 25,0-25,25 25,-24-25</inkml:trace>
  <inkml:trace contextRef="#ctx0" brushRef="#br0" timeOffset="122100.8376">3746 5358,'-25'0,"25"-25</inkml:trace>
  <inkml:trace contextRef="#ctx0" brushRef="#br0" timeOffset="122772.5348">3696 5457,'0'-25,"25"50,-25 0,0 24,0-24,0 25,0-25,-25 24,25-24,0 0,-25 24,25-24,0 0,0 0,0-50,25 0,-25 0,25-24,0 24</inkml:trace>
  <inkml:trace contextRef="#ctx0" brushRef="#br0" timeOffset="122979.7845">3870 5407,'0'-24,"24"48,-24 1,0 0,0 0,0 24,0-24,0 25,0-25,0-1,0 26,0-25,-24 24,24 1,0 0,0-25,0 24,0 1,0-25,-25-1,25 1,0 0</inkml:trace>
  <inkml:trace contextRef="#ctx0" brushRef="#br0" timeOffset="133112.6654">4638 5209,'-24'-25,"24"50,-25-25,25 25,0 24,-25-24,25 25,0-1,-25 1,25 0,0-1,0 1,0-1,0-24,0 0,25 0,-25 0,0-1,25 1,-25 0,25 0,-1 0,-24 0,25-25</inkml:trace>
  <inkml:trace contextRef="#ctx0" brushRef="#br0" timeOffset="133804.1856">4911 5407,'0'0,"-24"0,48 0,1 0,0 0,25 0,-26 0,26-24,0-1,-26 25,1-25,0 25,0 0,0 0,-1 0,-24 25,0 0,0-1,0 26,0 0,-24-1,24 1,-25-1,25 1,-25 0,25-1,-25 1,25-25,0 24,-25-24,25 0,-24-25,-1 0,0-25,25 0,-25 1</inkml:trace>
  <inkml:trace contextRef="#ctx0" brushRef="#br0" timeOffset="133980.7804">5110 5135,'0'0,"0"24,0 1,0 0,0 25,-25-1,25 1,-25-1,25 1,-25 24,1-24,24 24,-25 1,0-1,25-24,-25 0</inkml:trace>
  <inkml:trace contextRef="#ctx0" brushRef="#br0" timeOffset="134535.6978">5383 5407,'0'25,"24"0,-24 0,25 24,-25-24,0 25,0-25,0 24,0-24,25 0,-25 0,0-50,0 0,0 0,0 0,0 1,0-26,0 25,0 0,0 1,0-1,25 0,-25 0,25 0,-1 25,1 0,0 0,0 0,-25 25,0 0,0 0,0 0,-25-1,0 1,25 0,-49 25,24-26,0 1,0 0,25 0,-25-25,25 25,25-25,0-25,0 25,0 0,-1-25,1 25,0-25,0 0,0 25,-1-24</inkml:trace>
  <inkml:trace contextRef="#ctx0" brushRef="#br0" timeOffset="134967.8987">6052 5308,'25'0,"0"-25,0 25,24 0,-24-24,0 24,25-25,-26 25,1 0,0-25,0 50,-25 0,-25-25,25 24,0 26,-25-25,0 24,25 1,-24 0,-1-1,25 1,-25-25,25 24,-25-24,25 0,0 0,-25-25,25 24,0-48,-24 24,24-25,0 0</inkml:trace>
  <inkml:trace contextRef="#ctx0" brushRef="#br0" timeOffset="135148.0272">6201 5035,'0'25,"-25"0,25 25,0-26,0 26,-24 0,24 24,-25-24,25-1,-25 26,25-1,-25 0,0-24,1 0,24-1,-25 1</inkml:trace>
  <inkml:trace contextRef="#ctx0" brushRef="#br0" timeOffset="135939.7504">5854 5234,'0'25,"25"-1,-25 1,25-25,-25 25,-25 0,25 0,-25-1,0 1,25 0,-25-25,50 25,0-25,0 25,0-1,-1-24,-24 25,25 0,-50 0,25 0,-24-25,24 24,-25 1,0 0,0-25,0 25,0 0,1-25,-1 0,0 24,0-24,50 0,0 0,0 0,-1 0,1 25,25-25,-25 0,24 25,1-25,0 25,-1-25,26 25,-26-25,1 0,24 0,-24 25,-1-25,-24 0</inkml:trace>
  <inkml:trace contextRef="#ctx0" brushRef="#br0" timeOffset="136272.1682">6672 5259,'25'0,"0"0,-25 24,25-24,0 25,-25 0,0 0</inkml:trace>
  <inkml:trace contextRef="#ctx0" brushRef="#br0" timeOffset="136464.0539">6623 5432,'0'25,"25"0,-25 0,0 24,24-24,-24 25,0-26,0 26,0 0,-24-1,24 1,0-25,0 0,0-50,24 0,-24 0,25 0,-25-24,25-1,-25 0,25-24</inkml:trace>
  <inkml:trace contextRef="#ctx0" brushRef="#br0" timeOffset="136596.2668">6846 5234,'0'0,"25"0,0-25,0 25,-1 0,1 25,0-25,0 0,0 0,-1 0,1 0,-25 25</inkml:trace>
  <inkml:trace contextRef="#ctx0" brushRef="#br0" timeOffset="137055.8533">6970 5085,'0'25,"0"0,0 24,0-24,0 25,0-1,-25 1,25-25,-24 24,24 1,-25-25,25 24,-25-24,0 0,0-25,25-25,25 25,-25-25,25 0,0 25,-25-24,25 24,-1-25,1 25,0 0,0 0,0 0,-1 0,1 0,-25 25,-25-1,1 26,-1-25,0 0,0-1,-24 26,24-25,0 24,0-24,0 0,25 0,-25 0,50-25,0 0,0 0,0 0,0 0,-1-25,1 25,0 0,0-25,0 25,-1-25,1 25,-25-25,0 1</inkml:trace>
  <inkml:trace contextRef="#ctx0" brushRef="#br0" timeOffset="137211.9635">7094 5655,'25'0,"-25"25,25 0,-25 0,25 0,-25-1,24 1,1 0,-25 0,0 0,25-25,-25 25,0-1,0 1</inkml:trace>
  <inkml:trace contextRef="#ctx0" brushRef="#br0" timeOffset="137504.7167">7466 5110,'0'25,"25"-1,0 1,0 0,-1 0,1 24,0-24,0 25,0-25,-1 24,-24 1,25-1,-25 1,0-25,0 24,0 1,-25 0,25-1,-24 1,-1 0,0-1,-25 1,26-25</inkml:trace>
  <inkml:trace contextRef="#ctx0" brushRef="#br0" timeOffset="189572.0566">2282 6648,'0'24,"-25"1,25 0,0 25,0-26,-25 26,1 0,-1 24,0-24,0-1,0 26,1-26,-1-24,0 0,25 0,0 0,0-50,25 0,-25-25,25 1</inkml:trace>
  <inkml:trace contextRef="#ctx0" brushRef="#br0" timeOffset="189720.1951">2232 6821,'25'-25,"-25"50,0 0,0 0,25 0,-25 0,0 24,0 1,0-1,0 1,-25 24,25-24,0 0,0-26,0 26,0-25,0-50</inkml:trace>
  <inkml:trace contextRef="#ctx0" brushRef="#br0" timeOffset="190396.4474">2406 6672,'25'0,"0"0,-1 25,1 0,0 0,-25 0,-25-1,25 26,-25-25,1 0,24 0,-25-25,25 24,25-48,-1-1,1 25,0-25,0 25,0 25,-25 0,0-1,0 1,0 0,0 0,-25 24,25-24,-25 0,25 25,-25-26,25 1,-25-25,25 25,-24-25,-1 0,25-25,0 0,-25 25,25-24,-25-1,25 0,-25 0,1 0,48 50,1-25,0 0,0 0,0 0,-1-25,26 25,-25-49,24 24,-24 0,25 0,-25-24,0 24,-1 0,1 0,0 0,-25 50,-25 0,25 25,0-25,0 24,0 1,-25-25,25-1,0 1,0 0,25 0,0-50,-25-25,25 26,-25-26,0 0,0 1</inkml:trace>
  <inkml:trace contextRef="#ctx0" brushRef="#br0" timeOffset="190627.9955">2927 6598,'0'0,"0"-25,0 0,25 50,-25 0,0 0,0 24,0-24,-25 50,25-26,0 1,0 24,0 26,0-26,0 25,25-24,-25-1,0 0,0 1,0-26,0 1,0-25,0 0,0-1,-25 1,25-50,-25 25,0-24,1-1,-1-25,0 25,-25-24</inkml:trace>
  <inkml:trace contextRef="#ctx0" brushRef="#br0" timeOffset="191792.6465">5308 7045,'-25'0,"25"-25,0 50,0-1,0 26,0 0,0 24,0-24,0 24,-24 0,24 1,0-1,0-24,0-1,0 1,0 0,0-26,0 1,0-50,0 1,0-26,0 0,-25 1</inkml:trace>
  <inkml:trace contextRef="#ctx0" brushRef="#br0" timeOffset="192076.7491">5110 7045,'0'-25,"25"25,-1 0,1 0,0 0,0 0,24 25,-24-25,25 0,-25 24,24 1,-24 0,25 0,-26 24,1-24,-25 25,25-25,-25 24,0-24,0 25,0-1,-25 1,25-1,-25 1,1 0,-26-1,25 1,-24-1,-1 1,25-25,-24 24,24-24,0-25,0 25,0-25,25-25,0 0</inkml:trace>
  <inkml:trace contextRef="#ctx0" brushRef="#br0" timeOffset="192600.7972">5755 7665,'0'24,"0"1,0 0,0 0,0 0,0-1,0 26,0-25,0 0,0-1,0 1,0 0,0-50,24 0,-24-24,25 24,-25-25,25 26,0-26,-25 25,25 0,0 1,-1 48,-24 1,0 0,0 0,0 0,0-1,0 26,0-25,0 0,0-1,25 1,-25 0,25-25,0 25,-25-75,25 50,-1-25</inkml:trace>
  <inkml:trace contextRef="#ctx0" brushRef="#br0" timeOffset="193111.9821">6325 7615,'25'25,"0"-25,0 0,-1 0,1 0,0 0,0 25,0-50,-1 25,1 0,0 0,-25 25,25-25,0 0,-1 0,-48 0,-1 0,0 0</inkml:trace>
  <inkml:trace contextRef="#ctx0" brushRef="#br0" timeOffset="193379.9676">6300 7813,'25'25,"0"-25,25 0,-26 0,26 0,-25 0,24 0,-24-25,25 25,-25 0,-1 0,1 0,0 0</inkml:trace>
  <inkml:trace contextRef="#ctx0" brushRef="#br0" timeOffset="194284.2093">7268 7020</inkml:trace>
  <inkml:trace contextRef="#ctx0" brushRef="#br0" timeOffset="194832.0182">7317 6871,'0'-25</inkml:trace>
  <inkml:trace contextRef="#ctx0" brushRef="#br0" timeOffset="196744.2136">7739 6722,'0'-25,"0"50,0 0,0 0,0-1,0 1,0 0,0 0,0 0,0 0,0 24,0-24,0 0,0 0,0-1,0 1,0 0,0 0,0 0,0-1,25 1,-25 0,0 0,0 24,0-24,0 0,0 0,0 0,0-1,0 1,0 0,0 0,0 0,0-1,0 1,0 0,0 0,0 0,0-1,0 1,0 0,0 0,0 0,0-1,0 1,0 0,0 0,0 0,0-1,0 1,0 0,0 0,0 0,0 0,0-1,-25-24,25 25,0 0,0 0,0 0,0-1,0 1,0 0,0 0,0 0,0-1,0 1,0 0,0 0,0 0,0-1,0 1,0 0,0 0,0 0,0-1,0 1,0 0,0 0,0 0,0-1,0 1,0 0,-25 0,25 0,0-1,0 1,0 0,0 0,0 0,0-1,0 1,0 0,0 0,0 0,0 0,0-1,0 1,0 0,0 0,0 0,25-1,-25 1,0 0,0 0,0 0,0-1,0 1,0 0,0 0,0 0,0-1,0 1,-25 0,25 0,0 0,0-1,0 1,0 0,0 0,0 0,0-1,0 1,0 0,0 0,0 0,0-1,0 1,0 0,0 0,0 0,0-1,0 1,0 0,0 0,0 0,0 0,0-1,0 1,0 0,0 0,0 0,0-1,0 1,0 0,0-50,-25 0,25-24,0-1</inkml:trace>
  <inkml:trace contextRef="#ctx0" brushRef="#br0" timeOffset="200252.5557">8235 6846,'-25'0,"50"-25,-25 0,0 1,25-1,-25 0,25-25,-25 26,25-1,-25 0,24 0,1 0,-25 50,25 0,-25 0,25 0,-25-1,25 1,-1 25,-24-25,25-1,0 26,-25-25,25 0,-25 0,25-1,-25 1,24 0,-24 0,25 0,-50-50,25 0,-24 0,24 0</inkml:trace>
  <inkml:trace contextRef="#ctx0" brushRef="#br0" timeOffset="200492.2415">8607 6548,'-25'0,"1"25,24 0,0 25,-25-26,25 1,-25 0,25 25,-25-1,0-24,1 25,24-25,-25 24,0-24,25 0,-25 0,25-1,0-48,25 24,-25-25</inkml:trace>
  <inkml:trace contextRef="#ctx0" brushRef="#br0" timeOffset="200816.2076">8756 6796,'-25'-24,"25"48,0 1,0 0,0 0,0 0,0 0,0 24,0-24,0 0,0 0,0-1,0 1</inkml:trace>
  <inkml:trace contextRef="#ctx0" brushRef="#br0" timeOffset="201592.5762">9748 6697,'0'0,"0"-25,0 1,0-1,25 25,-25-25,-25 0,25 0,0 1,-25 24,25-25,-24 25,24-25,-25 25,0 0,0 0,0 0,1 25,-1 0,25 24,-25-24,0 25,0-1,25 26,0-26,0 1,0 0,0-26,25 1,-25 0,0 0,25 0,0-25,-25-25,25 25,-1-25,1 0,0 0,0 1,0-26,-1 0,1 1,-25 24,25-25,-25 1,25 24,-25 0,-25 50,25 0,0-1,0 1,0 25,0-25,0 24,0-24,0 25,0-25,0-1,0 1,0 0,25 0,-25 0,0-1,25 1</inkml:trace>
  <inkml:trace contextRef="#ctx0" brushRef="#br0" timeOffset="201767.8566">10021 6821,'0'25,"0"0,0 0,0 0,0-1,0 1,0 0,0 0,0 0,0-1,0 1,0 0,0 0,0 0</inkml:trace>
  <inkml:trace contextRef="#ctx0" brushRef="#br0" timeOffset="203427.9758">11137 6697,'25'-25,"-25"1,0-1,0 0,0 0,0 0,0 1,0-1,-25 0,25 0,-25 0,1 25,-1 0,0 25,0 25,0-25,1 24,-1 1,25-1,-25 1,25 0,0-1,0-24,0 25,0-25,0-1,25 1,0-50,-1 1,1-1,0 0,0 0,-25-25,25 26,-1-26,1 0,-25 26,25-26,-25 25,0 0,0 1,0 48,0 1,0 0,-25 0,25 24,0-24,0 25,0-25,0-1,0 26,25-25,-25 0,0 0,25-1,0 1,0-50</inkml:trace>
  <inkml:trace contextRef="#ctx0" brushRef="#br0" timeOffset="203640.9938">11435 6722,'0'25,"0"0,0-1,0 1,0 0,0 0,0 0,0 0,25-1,-25 1,0 0,0 0,0 0,25-25</inkml:trace>
  <inkml:trace contextRef="#ctx0" brushRef="#br0" timeOffset="203903.9036">11931 6747,'25'0,"0"0,-1 0,1 0</inkml:trace>
  <inkml:trace contextRef="#ctx0" brushRef="#br0" timeOffset="203996.2106">12179 6747,'25'0,"-25"-25</inkml:trace>
  <inkml:trace contextRef="#ctx0" brushRef="#br0" timeOffset="204095.983">12477 6722,'25'0,"-1"25,1-25,0 0,0 0</inkml:trace>
  <inkml:trace contextRef="#ctx0" brushRef="#br0" timeOffset="205812.8068">13395 6648,'0'-25,"24"0,-24 0,0 0,0 1,0-1,0 0,0 0,0 0,-24 1,24-1,0 0,-25 25,25-25,-25 25,25-25,-25 25,0 0,25 25,-24 0,-26 0,25 24,0 1,0 0,1-1,-1 1,25 24,0-24,-25-25,25 24,25-24,-25 0,25 0,-1-25,1 0,0-25,0 0,0 0,0 0,-1 1,1-26,0 25,0-24,0-1,-1 25,-24 0,0 1,0-1,0 0,0 50,-24 0,24-1,0 26,0-25,0 24,0-24,0 0,0 0,0 0,0-1,24 1,-24 0,25-25,-25 25,25-25,0 0,0-25</inkml:trace>
  <inkml:trace contextRef="#ctx0" brushRef="#br0" timeOffset="206020.0502">13692 6623,'0'25,"0"-1,0 1,-25-25,25 25,0 0,25 0,-50-1,25 1,25 0,-50 0,25 0,0 0,0-1,25 1,-50-25</inkml:trace>
  <inkml:trace contextRef="#ctx0" brushRef="#br0" timeOffset="209951.8487">8334 7888,'0'-25,"0"0,0 0,0 1,0-1,0 0,0 0,-24 25,24-25,-25 25,0 0,0 25,0 0,1-25,-1 50,0-26,0 26,0 0,25-26,-24 26,24 0,0-25,0-1,0 26,0-25,24-25,-24 25,25-25,0 0,0 0,0-25,-25 0,24 0,1-24,0 24,0-25,0 25,-25-24,24-1,-24 25,0-24,0 24,0 50,0-1,0 1,0 25,0-25,0-1,0 26,0-25,0 25,25-26,-25 26,0-25,25 0,-50-50,50 25</inkml:trace>
  <inkml:trace contextRef="#ctx0" brushRef="#br0" timeOffset="210256.9021">8508 7937,'25'25,"0"-25,-1 25,1-25,-25 25,25-25,-25 25,0 0,-25-25,0 24,1 1,24 0,-25 0,0-25,25 25,-25-25,25 24,25-24,0 0,0 0,-1 0,1 0,0 0,0 0,-25-24,25 24,-1 0</inkml:trace>
  <inkml:trace contextRef="#ctx0" brushRef="#br0" timeOffset="210873.1838">9451 7962,'24'-25,"-24"1,25-1,-25-25,25 25,-25 1,25-1,0 0,-25 0,24 25,1 25,-25 0,25 0,0-1,-25 1,25 25,-25-25,24-1,-24 26,25-25,-25 25,0-26,25 1,-25 0,25 0,-25 0,0-1,0-48,-25-1,25 0</inkml:trace>
  <inkml:trace contextRef="#ctx0" brushRef="#br0" timeOffset="211068.0588">9823 7665,'-25'24,"0"1,25 0,-25 25,25-26,-25 1,25 25,-24-1,24-24,-25 25,0-25,0 24,25 1,-25-25,1 0,24-1</inkml:trace>
  <inkml:trace contextRef="#ctx0" brushRef="#br0" timeOffset="212815.8094">9996 7987,'0'25,"25"-25,0 0,-25 25,25-25,0 25,-50-25,25 24,-25 1,0 0,0-25,25 25,-25-25,1 0,48 0,1 25,0-25,0 0,0 0,0 0,-1 0,1 0,0 0,0 0,0 0,-25-25</inkml:trace>
  <inkml:trace contextRef="#ctx0" brushRef="#br0" timeOffset="213376.4794">11237 7764,'0'-25,"0"0,0 0,-25 25,25-24,-25-1,0 25,0 0,25 25,-25-25,1 24,-1 1,0 25,0-1,25 1,-25 0,25-1,0-24,0 25,0-25,25-1,-25 1,25-25,0 0,0 0,-1 0,1-25,-25-24,25 24,0 0,0-25,0 26,-25-26,24 25,-24 0,0-24,0 24,-24 50,24 0,0-1,0 26,0-25,0 24,0-24,0 25,0-25,0 0,24-1,-24 1,25 0,0-25</inkml:trace>
  <inkml:trace contextRef="#ctx0" brushRef="#br0" timeOffset="213676.1995">11435 7913,'25'24,"0"-24,-25 25,24-25,-24 25,0 0,-24 0,24 0,-25-1,0 1,0 0,0 0,1-25,-1 25,0-1,50-24,0 0,-1 0,1-24,0 24,0 0,0 0,-1 0,1-25,0 25</inkml:trace>
  <inkml:trace contextRef="#ctx0" brushRef="#br0" timeOffset="213860.5246">12080 8012,'25'0,"-1"0,1-25,0 25</inkml:trace>
  <inkml:trace contextRef="#ctx0" brushRef="#br0" timeOffset="213960.2401">12353 8012,'25'0,"-1"0,-24-25</inkml:trace>
  <inkml:trace contextRef="#ctx0" brushRef="#br0" timeOffset="214036.7562">12551 7987,'25'0,"0"0,-50-25,50 25</inkml:trace>
  <inkml:trace contextRef="#ctx0" brushRef="#br0" timeOffset="214592.8839">13196 7789,'0'-25,"25"0,-25 0,0 0,25 1,-50-1,25 0,0 0,-25 25,25-25,-25 25,0 0,1 0,-1 25,0 0,0 0,0 0,1 24,24 1,-25-1,25 26,-25-26,25 1,0 0,25-25,-25-1,0 1,25 0,-1-25,1 0,0 0,-25-25,25 25,0-49,-1 24,1-25,0 0,0 26,0-26,0 0,-25 1,0-1,0 25,0 1,0-1,-25 50,25-1,0 1,-25 0,25 25,0-1,0 1,0-1,0-24,25 25,-25-25,0 0,25 24,-25-24,24-25,1 0</inkml:trace>
  <inkml:trace contextRef="#ctx0" brushRef="#br0" timeOffset="214932.2795">13469 7962,'25'0,"0"0,-1 0,1 25,0 0,-25 0,0 0,-25-1,25 1,-25-25,1 25,24 0,-25-25,25 25,-25-25,25 24,0-48,25 48,0-24,-25-24,24 24,1 0,0 0,0 0,0 0,-1 0,-48 0</inkml:trace>
  <inkml:trace contextRef="#ctx0" brushRef="#br0" timeOffset="216564.8738">8359 8930,'0'-25,"0"0,0 0,0 0,-25 25,25-24,-24-1,-1 0,0 25,0 0,0 25,-24 0,24-1,0 1,0 25,1 24,-1-24,25 24,0-24,-25 0,50 24,-25-49,0 24,25-24,-25 0,24-25,-24 25,25-25,0-25,0 25,0-25,-1 0,1-24,0-1,0 1,-25-1,25 0,-1 26,-24-26,25 0,-25 25,0-24,0 24,0 0,0 0,-25 25,25 25,0 0,0 0,0 24,0 1,0 0,0-25,0 24,0 1,0-25,0-1,25 26,-25-25,25 0,-25-1,-25-73,50 49</inkml:trace>
  <inkml:trace contextRef="#ctx0" brushRef="#br0" timeOffset="216872.7754">8533 9054,'25'25,"-25"-1,24-24,-24 25,25-25,-25 25,0 0,0 0,0-1,0 1,-25-25,1 25,24 0,-25-25,25-25,25 25,-1 0,1 0,0 0,0 0,-25 25,25-25,-25 25,24-1,-48 1,24 0,0 0,-25 0,0-1,25 1,-25 0,0 0</inkml:trace>
  <inkml:trace contextRef="#ctx0" brushRef="#br0" timeOffset="217440.5221">9897 8979,'0'-25,"0"1,0-1,-25 0,25 0,0 0,0 1,-25 24,1-25,24 50,-25-25,0 49,25-24,-25 25,0 24,1-24,-1 24,25-24,0-1,0-24,0 0,0 0,25 0,-1-25,1-25,-25 0,25 0,0 0,0 1,-25-26,24 25,-24-24,25 24,-25-25,0 25,0 0,25 1,-50-1,25 50,0 24,0-24,0 0,0 25,0-26,0 1,0 25,0-25,0-1,25 1,-25 0,25 0,0-25</inkml:trace>
  <inkml:trace contextRef="#ctx0" brushRef="#br0" timeOffset="217784.7819">10071 9054,'25'0,"-1"25,1-1,-25 1,25-25,-25 25,-25 0,0 0,25-1,-24 1,-1 0,50-50,-1 25,1 0,0 0,0 0,0 0,-25 25,0 0,0 0,0-1,-25 1,25 0,-25 0,0 0,0-1,25 1,-24 0</inkml:trace>
  <inkml:trace contextRef="#ctx0" brushRef="#br0" timeOffset="218283.8085">11013 8979,'25'0,"-25"-25,25 1,0-1,-25 0,24 0,1 0,0 1,-25-1,25 0,0 25,-25 25,0 0,25-1,-25 1,24 25,1-1,-25 1,25-25,-25 25,25-1,-25-24,25 25,-25-26,24 1,-24 0,0 0,0 0,0-50,-24 0,24 0</inkml:trace>
  <inkml:trace contextRef="#ctx0" brushRef="#br0" timeOffset="218464.6583">11410 8706,'-25'25,"25"0,0 0,-24 0,24-1,-25 26,0 0,25 24,-25-24,0-25,1 24,24 1,-25-25,0 24,25-24,-25 0,25 0,25-50</inkml:trace>
  <inkml:trace contextRef="#ctx0" brushRef="#br0" timeOffset="218767.9957">11534 9004,'25'25,"-25"0,25 0,-25-1,0 1,-25 0,0 0,25 0,-25-1,50-24,0 0,0 0,0 0,-1 0,1 25,0 0,-25 0,-25 0,25-1,-25 1,25 0,-24 0,-1 0,0-1,0 1</inkml:trace>
  <inkml:trace contextRef="#ctx0" brushRef="#br0" timeOffset="219013.1789">12080 9103,'25'0,"-1"0,1 0,0 0,0 0,0 0,-25-24</inkml:trace>
  <inkml:trace contextRef="#ctx0" brushRef="#br0" timeOffset="219107.9029">12576 9079,'25'0,"0"0,-25 24,24-48,1 24</inkml:trace>
  <inkml:trace contextRef="#ctx0" brushRef="#br0" timeOffset="219212.3037">12948 9054,'25'0,"0"0,-1 25,1-25</inkml:trace>
  <inkml:trace contextRef="#ctx0" brushRef="#br0" timeOffset="220323.9974">13519 8855,'0'-25,"0"1,0-1,0 0,-25 0,25 0,-25 25,0 0,0 0,1 25,-1-25,25 25,-25 0,0 24,0-24,25 25,-24-1,24 1,-25 0,25-1,0 1,-25-25,25 24,0-24,0 0,25-25,-25 25,25-25,-25 25,24-50,1 25,0-25,25 0,-26-24,1 24,0-25,0 25,0-24,-1 24,1-25,-25 25,25-24,-25 24,0 0,0 0,0 1,-25 48,25 1,0 0,0 25,0-26,-25 26,25-25,0 25,0-26,25 1,-25 0,0 0,25-25,-25 25,25-1,0 1,-1-25</inkml:trace>
  <inkml:trace contextRef="#ctx0" brushRef="#br0" timeOffset="220728.3717">13791 9004,'25'0,"0"25,0-25,-25 25,25 0,-25-1,0 1,-25-25,25 25,-25 0,0 0,0-25,25 24,-24-24,48 0,-24-24,25 24,0 0,0 0,0-25,-25 50,24-25,1 0,0 24,-25 1,0 0,-25 0,25 0,-25 24,1-24,-1 0,0 0,0-1,0-24</inkml:trace>
  <inkml:trace contextRef="#ctx0" brushRef="#br0" timeOffset="222528.8603">7764 10096,'-25'24,"25"1,0 0,0 0,-25-25,25 25,0-1,0 1,0 0,0 0,0 0,0-1,0 1,0 0,0 0,0 0,0-1,0 1,0 0,0 0,0 0,0-1,0 1,0 0,0 0,0 0,0-1,0 1,0 0,0 0,0 0,-25-1,25 1,0 0,0 0,0 0,0-1,0 1,0 0,0 0,0 0,0-1,0 1,0 0,0 0,0 0,0 0,0-1,0 1,0 0,0 0,0 0,0-1,0 1,0 0,0 0,-24-25,24 25,0-1,0 1,0 0,0-50,0 0</inkml:trace>
  <inkml:trace contextRef="#ctx0" brushRef="#br0" timeOffset="222816.4263">8260 9847,'0'25,"0"0,0 0,0 0,0-1,0 1,0 0,-25 0</inkml:trace>
  <inkml:trace contextRef="#ctx0" brushRef="#br0" timeOffset="223035.423">8260 10592,'0'24,"0"1,0 0,-50-50</inkml:trace>
  <inkml:trace contextRef="#ctx0" brushRef="#br0" timeOffset="223684.7217">8384 11286,'0'0,"0"-25,0 1,0-1,0 0,0 0,-25 0,25 0,0 1,0-1,-25 0,1 0,-1 25,0 0,0 0,0 25,1 0,-1 0,-25 24,25 1,1 0,24 24,0-24,0-1,0 1,0-1,0 1,24 0,-24-26,25-24,-25 25,25-25,0 0,0 0,-1-25,1 1,0-26,0 0,0 1,-1-1,1 1,0-1,-25 0,25 1,-25-1,0 25,-25 25,25 25,0 0,0 25,0-1,0 1,0-1,0-24,0 25,0-1,25 1,-25-25,25 0,-1-25</inkml:trace>
  <inkml:trace contextRef="#ctx0" brushRef="#br0" timeOffset="223992.6795">8632 11286,'0'25,"0"0,0 0,0-1,0 26,0-25,0 0,0-1,0 1,0 25,25-75,-25 0,0-24,25 24,-25 0,24-25,1 26,-25-1,25 0,0 25,-25 25,0 0,0-1,0 1,0 25,0-25,0 24,25-24,-25 0,0 0,24-1,1-24</inkml:trace>
  <inkml:trace contextRef="#ctx0" brushRef="#br0" timeOffset="224384.352">10021 9897,'-25'0,"25"25,0 0,25-1,-25 1,0 0,0 0,0 0,0 0</inkml:trace>
  <inkml:trace contextRef="#ctx0" brushRef="#br0" timeOffset="224487.9856">10021 10443,'0'25,"0"-1,-25-24,25 25,0 0</inkml:trace>
  <inkml:trace contextRef="#ctx0" brushRef="#br0" timeOffset="224603.9963">10021 10765,'0'25,"0"0,0 0,0-1,-25 1</inkml:trace>
  <inkml:trace contextRef="#ctx0" brushRef="#br0" timeOffset="225180.1131">10021 11286,'0'0,"0"-25,0 1,25-1,-25 0,0 0,-25 0,25 0,0 1,0-1,-25 0,25 0,-25 0,25 1,-24 24,-1-25,0 50,0-1,0 1,25 0,-24 25,-1-1,25 26,-25-1,25-24,-25 24,25-24,0-1,25-24,-25 25,0-25,25-25,-25 24,25-24,-1-24,1 24,-25-25,25-25,0 25,0-24,-1-1,-24 1,25 24,-25-25,25 1,-25-1,0 25,0 0,0 50,0 0,-25 0,25 24,0-24,0 25,0-1,0-24,0 25,25-25,-25-1,25 26,-25-25,25-25,0 0</inkml:trace>
  <inkml:trace contextRef="#ctx0" brushRef="#br0" timeOffset="225484.2731">10244 11311,'0'25,"0"0,0-1,0 1,0 0,0 0,0 0,0-1,0 1,-24-25,24 25,24-25,-24-25,25 0,-25 1,25-1,-25-25,25 25,0 1,-1-1,-24 0,25 25,-25 25,0 0,0-1,0 1,0 25,0-25,25-1,-25 26,0-25,25 0,-25-1,25 1,-1-25</inkml:trace>
  <inkml:trace contextRef="#ctx0" brushRef="#br0" timeOffset="225884.5005">11435 9798,'0'25,"0"-1,0 1,0 0,0 0,25 0,-25-1,0 1,0 25,0-25</inkml:trace>
  <inkml:trace contextRef="#ctx0" brushRef="#br0" timeOffset="225983.8345">11435 10517,'0'0,"0"25,0 0,-25 0,25-1,0 1</inkml:trace>
  <inkml:trace contextRef="#ctx0" brushRef="#br0" timeOffset="226095.8968">11435 10864,'0'25,"0"0,0 0,0 0,0-1,0 1</inkml:trace>
  <inkml:trace contextRef="#ctx0" brushRef="#br0" timeOffset="226684.8451">11485 11261,'0'-24,"0"-1,0 0,24 0,-48 0,24 0,0 1,0-1,-25 0,25 0,-25 25,25-25,-25 25,0 0,1 0,-1 25,0 0,0 25,-24-1,24 1,25 0,-25-1,25 26,0-26,0-24,0 25,0-26,0 26,25-50,0 25,-1-25,1 0,0 0,0-25,0 0,-1-24,1 24,0-25,0 1,0-1,-1 25,-24-24,25-1,-25 25,0-25,0 26,-25 48,25 1,0 0,0 0,0 25,0-26,0 26,0 0,0-1,0-24,0 25,25-26,-25 26,0-25,25 0,0-25</inkml:trace>
  <inkml:trace contextRef="#ctx0" brushRef="#br0" timeOffset="226980.1941">11708 11311,'0'25,"0"0,0-1,0 26,0-25,0 0,0-1,0 1,0 0,0 0,25-50,-25 0,0 0,24 1,1-1,-25-25,25 25,0 1,-25-1,25 25,-25-25,0 50,0 0,24-1,-24 1,0 0,0 25,0-26,0 1,25 25,-25-25,25-1,0-24,-25 25</inkml:trace>
  <inkml:trace contextRef="#ctx0" brushRef="#br0" timeOffset="227184.396">12378 11460,'24'0,"1"0,0 0,0 0,0 0</inkml:trace>
  <inkml:trace contextRef="#ctx0" brushRef="#br0" timeOffset="227335.9899">12898 11410,'25'0,"-25"25,25-25,0 0,-25-25,25 25</inkml:trace>
  <inkml:trace contextRef="#ctx0" brushRef="#br0" timeOffset="227712.4545">13568 9699,'0'24,"0"1,0 0,0 0,0 0,0 24,0-24,0 0,0 0</inkml:trace>
  <inkml:trace contextRef="#ctx0" brushRef="#br0" timeOffset="227831.7479">13593 10294,'0'0,"0"25,0 0,-25-1,25 1,0 0,0 0,0 0</inkml:trace>
  <inkml:trace contextRef="#ctx0" brushRef="#br0" timeOffset="227936.0006">13593 10691,'0'25,"0"-1,0 1,0 0,0 0,0 0</inkml:trace>
  <inkml:trace contextRef="#ctx0" brushRef="#br0" timeOffset="228632.6968">13370 11311,'-25'0,"50"-25,-25 0,25 1,-1-1,-24 0,25-25,-25 25,25 1,0-1,-25 0,25 0,-25 50,24 0,-24 0,25 24,0 1,-25-25,25 24,0 1,-25 0,24-26,-24 1,25 25,-25-25,25-1,-25 1,0 0,25 0,-50-25,25-25</inkml:trace>
  <inkml:trace contextRef="#ctx0" brushRef="#br0" timeOffset="228803.9173">13767 11038,'-25'25,"0"0,25-1,-25 26,25 0,-25-1,1 1,-1 0,0 24,-25-24,26-1,-1 1,0-1,25-24,-25 0</inkml:trace>
  <inkml:trace contextRef="#ctx0" brushRef="#br0" timeOffset="229249.0633">14015 11286,'0'0,"-25"0,25 25,0 0,0 0,0 24,0-24,0 25,0-26,0 1,0 0,0 0,0-50,25 0,-25 0,24 1,-24-26,25 25,0-24,-25 24,25 0,-25 0,25 25,-25 25,0 0,0 0,24-1,-24 1,0 25,0-25,0-1,0 1,0 0,0 0,25-25,-25 25,25-25,0-25,0 25,-25-25</inkml:trace>
  <inkml:trace contextRef="#ctx0" brushRef="#br0" timeOffset="231808.9025">14660 6499,'-25'-25,"25"50,0 0,25-25,-25 24,0 1,0 0,0 0,0 0,0-1,0 1,0 0,0 0,0 0,0-1,0 1,0 0,24 0,-24 0,0 0,0-1,0 26,0-25,0 0,0-1,25 1,-25 0,0 0,0 0,0-1,0 1,0 0,0 0,0 0,0-1,25 1,-25 0,0 0,0 0,0-1,0 1,0 0,0 0,0 0,0 24,0-24,0 0,0 0,0-1,0 1,0 0,0 0,25 0,-25-1,0 1,0 0,0 0,0 0,0-1,0 1,0 0,0 0,0 0,0 0,0-1,0 1,0 0,0 0,0 0,0-1,0 1,0 0,0 0,0 0,0-1,0 1,0 0,0 0,0 0,0-1,0 1,0 0,0 0,0 0,0-1,0 1,0 0,0 0,0 0,0-1,0 1,0 0,0 0,0 0,0-1,0 1,0 0,25 0,-25 0,0-1,0 1,0 0,0 0,0 0,0 0,0-1,0 1,0 0,0 0,0 0,0-1,0 1,0 0,0 0,0 0,0-1,0 1,0 0,0 0,24 0,-24-1,0 1,0 0,-24 0,24 0,0-1,0 1,0 0,0 0,0 0,24-1,-24 1,0 0,0 0,0 0,0-1,0 1,0 0,0 0,0 0,0-1,0 1,0 0,0 0,0 0,0 0,0-1,0 1,0 0,0 0,-24-25,24 25,0-1,0 1,0 0,0 0,0 0,0-1,0 1,0 0,0 0,0 0,0-1,0 1,0 0,0 0,0 0,0-1,0 1,0 0,0 0,0 0,0-1,0 1,0 0,0 0,0 0,0-1,0 1,0 0,0 0,-25 0,25-1,0 1,0 0,0 0,0 0,0-1,0 1,0 0,0 0,0 0,0 0,0-1,0 1,0 0,0 0,0 0,0-1,0 1,0 0,0 0,0 0,0-1,0 1,0 0,0 0,0 0,0-1,0 1,0 0,0 0,0 0,0-1,0 1,0 0,0 0,0 0,0-50,-50-25,50 1</inkml:trace>
  <inkml:trace contextRef="#ctx0" brushRef="#br1" timeOffset="316516.2648">8434 5779,'0'-24,"-25"24,25 24,0 1,-25 0,25 0,0 0,0 0,-25-1,25 1,0 0,0 25,-25-26,25 1,0 0,0 0,0 0,0-1,0 1,-24 0,48-50,-48 0,24 1,0-1</inkml:trace>
  <inkml:trace contextRef="#ctx0" brushRef="#br1" timeOffset="317220.0213">9699 5755,'0'-25,"0"50,0-1,-25 1,25 0,0 25,-25-25,25-1,-25 26,25-25,0 0,-25 24,25-24,0 0,-24 0,24-1,24-24</inkml:trace>
  <inkml:trace contextRef="#ctx0" brushRef="#br1" timeOffset="317919.9482">11162 5705,'-25'0,"25"25,0 0,-25-1,25 1,0 0,-24 25,24-25,0 24,-25-24,25 0,0 0,0-1,0 1,-25-25,25 25</inkml:trace>
  <inkml:trace contextRef="#ctx0" brushRef="#br1" timeOffset="318352.5258">11857 5978,'24'0,"1"0,0 25,0-50,0 25,-1 0</inkml:trace>
  <inkml:trace contextRef="#ctx0" brushRef="#br1" timeOffset="318456.6217">12229 5953,'25'0,"-1"0,-24-25</inkml:trace>
  <inkml:trace contextRef="#ctx0" brushRef="#br1" timeOffset="318556.1357">12526 5904,'25'24,"0"-24,0 0</inkml:trace>
  <inkml:trace contextRef="#ctx0" brushRef="#br1" timeOffset="319416.8378">13469 5507,'0'-25,"0"0,-25 50,25 0,0 24,0-24,-25 0,25 24,0-24,-24 0,24 25,0-26,-25 1,25 25,0-25,-25 0,25-1,0 1,0 0,-25 0,50-50,-25 0</inkml:trace>
  <inkml:trace contextRef="#ctx0" brushRef="#br1" timeOffset="326595.494">7218 5879,'0'-25,"0"50,-25 0,25-1,0 1,-24 0,24 0,0 0,-25-25,25 24,0 1,0 0,-25-25,25 25,0 0,0-1,-25 1,25 0,0 0,0 0,-25-1,25 1,0 0,0 0,0 0,-24-25,24 24,24-24,-24-24,0-1,0 0,25 0,-25 0,0 1,25-1,-25-25,0 25,25 1,-25-26,0 25,25 0,-25 1,0-1,24 0,-24 0,0 0,25 25,-25-24,0-1,25 0,0 0,-25 0,25 25,-25-25,24 25,-24-24,-24 24,24 24,-25 1,25 0,-25 0,25 0,-25-25,25 25,-25-1,25 1,0 25,-24-25,24-1,0 1,-25 0,25 0,0 0,0-1,-25-24,25 25,0 0,0-50</inkml:trace>
  <inkml:trace contextRef="#ctx0" brushRef="#br1" timeOffset="329896.3123">7193 6772,'-24'-25,"-1"50,0-25,0 24,0-24,25 25,-24 0,24 0,-25 0,0 0,25-1,0 1,0 0,0 0,0 0,0-1,25 1,-25 0,25-25,-1 25,1-25,0 0,0 0,0 0,-1 0,1-25,0 25,0-25,0 0,-1 25,1-24,-25-1,25 25,-25-25,0 0,0 0,25 25,-25-24,0-1,0 0,0 0,-25 0,25 0,0 1,-25-1,0 25,25-25,-24 0,-1 25,25-25,-25 25,0 0,0 0,1 25,-1-25,0 25,0 0,25 0,0-1,-25-24,25 25</inkml:trace>
  <inkml:trace contextRef="#ctx0" brushRef="#br1" timeOffset="330848.8792">7243 7764,'0'-25,"-25"25,0 0,1 0,-1 25,0 0,25-1,-25-24,25 25,-25 0,1 0,24 0,0-1,0 1,0 0,0 0,24 0,-24 0,25-1,0 1,0 0,0-25,-1 0,1 0,0 0,0-25,0 25,-1-25,1 1,0-1,0 0,0 0,-25-25,24 26,-24-1,0 0,0 0,0 0,0 1,0-26,-24 25,24 0,-25 1,0 24,25-25,-25 25,0 0,-24 25,24-25,0 24,0 1,1 25,-1-25,25-1</inkml:trace>
  <inkml:trace contextRef="#ctx0" brushRef="#br1" timeOffset="331704.422">7243 8930,'-25'-25,"0"25,1 25,-1-1,0 1,25 0,-25 0,25 0,0 0,0-1,0 1,0 0,0 25,0-26,0 1,25 0,0-25,-25 25,25-25,-1 0,1 25,0-25,0-25,0 25,-1-25,1 25,0-50,0 26,-25-1,25 0,-1 0,-24-24,0 24,0 0,0 0,0-25,0 26,0-1,-24 0,-1 0,25 0,-25 25,0-24,0 24,25 24,-49-24,24 25,0 25,0-25,25-1,-24 26,24-25</inkml:trace>
  <inkml:trace contextRef="#ctx0" brushRef="#br1" timeOffset="332140.4852">7293 9649,'0'25,"-25"-25,25 25,25-1,-25 1,0 0,0 0,0 0,0 24,0-24</inkml:trace>
  <inkml:trace contextRef="#ctx0" brushRef="#br1" timeOffset="332232.187">7268 10071,'0'25,"0"-50,0 74,-25-49,25 25,0 0</inkml:trace>
  <inkml:trace contextRef="#ctx0" brushRef="#br1" timeOffset="332332.4554">7268 10294,'0'0,"-25"25,25 0,0-1,25-24,-25 25,0 0,-25 0</inkml:trace>
  <inkml:trace contextRef="#ctx0" brushRef="#br1" timeOffset="333236.137">7243 10988,'0'-24,"-25"24,25-25,-25 25,25 25,-24-25,-1 24,0 1,0 0,25 0,-25 0,25-1,-24 1,24 0,0 0,-25 0,25 0,0 24,0-24,0 0,25 0,-25-1,0 1,24 0,-24 0,25-25,0 25,-25-1,25-24,0 0,-1 0,1 0,0 0,0 0,0-24,-1 24,-24-25,25 0,0 0,-25-24,25 24,-25 0,25 0,-25 0,0-24,0 24,0-25,-25 25,25 1,0-26,0 25,-25 0,0 1,0-1,1 25,-1 0,0 0,-25 25,26-25,-1 24,0 1,25 0,-25 0,25 0</inkml:trace>
  <inkml:trace contextRef="#ctx0" brushRef="#br1" timeOffset="338764.8588">6772 5953,'0'-25,"0"50,0 0,0 0,0 0,0-1,0 1,0 0,0 0,0 0,0-1,0 1,0 0,0 0,0 0,0-1,0 1,0 0,-25 0,25 0,0-1,0 1,25 0,-25 0,0 0,0-1,0 1,0 0,0 0,0 0,0-1,0 1,0 0,0 0,0 0,0-1,0 1,0 0,0 0,0 0,0 0,0-1,0 1,0 0,0 0,0 0,0-1,0 1,0 0,0 0,0 0,0-1,0 1,0 0,0 0,0 0,0-1,0 1,0 0,0 0,0 0,-25-1,25 1,0 0,0 0,0 0,0-1,0 1,0 0,0 0,0 0,0-1,0 1,0 0,0 0,-25 0,25-1,0 1,0 0,0 0,0 0,0-1,0 1,0 0,0 0,0 0,0 0,0-1,0 1,0 0,0 0,0 0,0-1,0 1,0 0,0 0,0 0,0-1,0 1,0 0,0 0,0 0,0-1,0 1,0 0,0 0,0 0,0-1,0 1,-25 0,25 0,0 0,0-1,0 1,0 0,0 0,0 0,0-1,0 1,0 0,0 0,-25 0,25-1,0 1,0 0,0 0,0 0,0 0,0-1,0 1,0 0,0 0,0 0,0-1,0 1,0 0,-24 0,24 0,0-1,0 1,0 0,0 0,0 0,0-1,0 1,0 0,0 0,0 0,0-1,0 1,-25 0,25 0,0 0,0-1,0 1,0 0,0 0,0 0,0-1,0 1,0 0,0 0,0 0,0-1,0 1,0 0,-25 0,25 0,0 0,0-1,0 1,0 0,0 0,0 0,0-1,0 1,0 0,0 0,0 0,0-1,0 1,0 0,-25 0,25 0,0-1,0 1,0 0,0 0,0 0,0-1,0 1,0 0,0 0,0 0,0-1,0 1,0 0,0 0,-25 0,25-1,0 1,0 0,0 0,0 0,0-1,0 1,0 0,0 0,0 0,0-1,0 1,0 0,0 0,0 0,0 0,0-1,0 1,0 0,0 0,0 0,0-1,0 1,0 0,0 0,0 0,0-1,0 1,0 0,0 0,0 0,0-1,0 1,0 0,0 0,0 0,0-1,0 1,25-50,-25 1,0-26,0-24</inkml:trace>
  <inkml:trace contextRef="#ctx0" brushRef="#br1" timeOffset="340112.1485">14660 5531,'-25'-24,"25"48,0 1,0 0,0 0,0 0,0-1,0 1,0 0,0 0,0 0,0-1,25 1,-25 0,0 0,-25-25,25 25,0 0,0-1,0 1,0 0,0 0,0 0,0-1,0 1,0 0,0 0,0 0,0-1,0 1,0 0,0 0,0 0,0-1,0 1,0 0,0 0,0 0,0-1,0 1,0 0,25 0,-25 0,0-1,0 1,0 0,0 0,0 0,0-1,-25 1,25 0</inkml:trace>
  <inkml:trace contextRef="#ctx0" brushRef="#br1" timeOffset="370976.3758">15032 8161,'24'0,"-24"25,25-25,0 0,0 0,0 0,-1 0,1 0,0-25,0 25,0 0,-1 0,1 0,0 0,0 0,0 0,0 0,-1 0,1 0,0 0,0 0,0 0,-1 0,1 0,0 0,0 0,0 0,-1 0,1 0,0 0,0-25,0 25,-1 0,1 0,0 0,0 0,0 0,-1 0,1 0,0 0,0 0,0 0,-1 0,1 0,0 0,-25-25,25 25,0 0,-1 0,1 0,0 0,0 0,0 0,-1-25,1 25,0 0,0 0,0 0,0 0,-1 0,1 0,0 0,0 0,0 0,-1 0,1 0,0 0,0 0,0 0,-1 0,1 0,0 0,0-24,0 24,-1 24,1-24,0 0,0 0,0 0,-1-24,1 24,0 0,0 0,0 0,-1 0,1 0,0 0,0 0,0 0,-1 0,-48 0,-1 0</inkml:trace>
  <inkml:trace contextRef="#ctx0" brushRef="#br1" timeOffset="372168.4776">15056 8359,'0'25,"25"-25,0 0,0 0,0 0,-1-25,1 25,0 0,0 0,0 0,-1 0,1 0,0 0,25 0,-25 0,-1 0,1 0,0 0,0 0,0 0,-1 0,1 0,0 0,0 0,0 0,-1 0,1 0,0 0,0 0,0 0,-1 0,1 0,0 0,0 0,0 0,-1 0,1 0,0-25,25 25,-26 0,1 0,0 0,0 0,0 0,-1 0,1 0,0 0,0 0,24 0,-24 0,0 0,0 0,0-24,0 24,24 0,-24 0,0 0,0 0,-1 0,1 0,0 0,0 0,0 0,-1 0,1 0,0 0,0 0,0 0,-1 0,1 0,0 0,0 0,0 0,-1 0,1 0,0-25,0 25,0 0,-1 0,1 0,0 0,0 0,0 0,-1 0,1 0,0 25,0-25,0 0,-1 0,-48-25,-1 25</inkml:trace>
  <inkml:trace contextRef="#ctx0" brushRef="#br1" timeOffset="375460.0302">15230 7392,'-25'0,"25"-25,0 50,-25 0,25-1,0 1,0 0,0 0,0 0,0-1,0 1,0 0,0 0,0 0,0-1,0 1</inkml:trace>
  <inkml:trace contextRef="#ctx0" brushRef="#br1" timeOffset="375984.1522">15131 7268,'0'-25,"-25"25,0 25,0-25,25 25,-24-1,24 1,-25 0,0 0,25 24,-25-24,25 0,0 0,0 24,0-24,0 25,0-25,0 24,25-24,0 0,0 0,-1-1,1 1,0 0,0-25,0 0,-1 0,26 0,-25 0,0-25,-1 0,1 1,0-1,0-25,0 25,-25 1,25-1,-25-25,0 25,24-24,-24 24,0 0,-24-24,24-1,-25 25,25 0,-25-24,0 24,25 0,-25 25,0 0,1 0,-1 0,0 0,0 25,0 0,1 0,-1-1,0 1</inkml:trace>
  <inkml:trace contextRef="#ctx0" brushRef="#br1" timeOffset="379584.1788">15825 7417,'0'-25,"-24"25,24 25,0-1,-25 1,0 25,0-25,25-1,-25 1,1 25,-1-25,25-1,-25 1,0 0,25 0,-25 0,1-1,24-48</inkml:trace>
  <inkml:trace contextRef="#ctx0" brushRef="#br1" timeOffset="379795.997">15577 7417,'-24'0,"48"24,1 1,0 0,0 0,0 24,-1-24,-24 0,25 0,0 0,0-1,0 1,-1 0,-24-50</inkml:trace>
  <inkml:trace contextRef="#ctx0" brushRef="#br1" timeOffset="380032.5254">16024 7243,'-25'0,"0"25,25 0,-25-1,25 26,0 0,-24-1,24-24,0 25,0-1,24 1,-24-25,0-1,0 26,25-25,-25 0,25-25,0 24,0-24</inkml:trace>
  <inkml:trace contextRef="#ctx0" brushRef="#br1" timeOffset="380299.8907">16024 7491,'25'0,"-1"25,1-25,0 0,0 0,0 0,-1-25,1 25,0 0,0 0,0 0,-1 0,-24-25</inkml:trace>
  <inkml:trace contextRef="#ctx0" brushRef="#br1" timeOffset="380797.1609">16570 7441,'-25'-24,"25"-1,0 0,0 0,-25 0,25 1,-25 24,0 0,1 0,-1 0,25 24,-25 1,0 25,0-25,0 24,25-24,-24 25,24-26,0 26,0-25,24 0,-24-1,25 1,0-25,0-25,0 25,-25-24,25-1,-1 0,1 0,0 0,-25 1,25-1,-25-25,25 25,-25 1,0-1,0 0,-25 50,25 0,0-1,0 1,0 25,0-25,0 24,0-24,0 0,0 24,0-24,0 0,25 0,-25 0,-25-75,50 25</inkml:trace>
  <inkml:trace contextRef="#ctx0" brushRef="#br1" timeOffset="380984.2648">16694 7491,'0'25,"0"0,0-1,0 1,0 0,0 0,0 0,0-1,0 1,0 0,0 0</inkml:trace>
  <inkml:trace contextRef="#ctx0" brushRef="#br1" timeOffset="381232.5502">16818 7218,'0'25,"0"0,24-25,-24 25,25-1,-25 1,25 0,-25 0,25 0,-25 24,0-24,25 0,-25 0,0-1,0 26,0-25,-25 0,25 24,-25 1,0-1,0 1,-24 0,24-1,-25-24</inkml:trace>
  <inkml:trace contextRef="#ctx0" brushRef="#br1" timeOffset="381833.1178">17066 7541,'0'24,"24"-24,1 0,0 0,0 0,0 0,-1 0,1 0,0 0,0 0,0 0,-1-24,1 24,-50 0,1 0</inkml:trace>
  <inkml:trace contextRef="#ctx0" brushRef="#br1" timeOffset="382059.9871">17239 7317,'-25'25,"25"0,0 0,0 24,0-24,25 25,-25-1,0-24,0 0,0 25,0-26,0 1,0 0,0 0,0 0,0-1</inkml:trace>
  <inkml:trace contextRef="#ctx0" brushRef="#br1" timeOffset="383096.9299">17636 7417,'25'0,"0"0,0 0,-1 0,1 24,-25 1,0 0,-25 0,25 0,-24-1,-1 1,0 0,0-25,0 25,25 0,-24-25,-1 24,50-24,-1 25,26-25,-25 0,0 0,-1 0,26-25,-25 25,0 0,-1-24,1 24,0-25,0 25,0-25,-25 0,0 0,0 1,0-1,-25 0,25 0,-25 0,25 1,-25-1,25 0,-25 0,1 0,-1 25,25-24,-25 24,25-25,-25 25,0 0,1 0,-1 0,25 25,-25-25,0 0,25 24,-25 1,1-25,24 25,-25 0,0 0,0-1,25 1,-25 25,25-25,0-1,0 1,0 0,0 0,0 0,0-1,25 1,-25 0,25 0,0-25,0 25,-1-1,26-24,-25 25,0-25,24 0,-24 0,25-25,-26 25,26-24,-25 24,0-25,-1 0,-24 0</inkml:trace>
  <inkml:trace contextRef="#ctx0" brushRef="#br1" timeOffset="383984.2492">17090 8037,'0'-25,"0"50,25-25,0 0,0 0,0 0,-1 0,1 0,0 0,0 0,0-25,-1 25,1 0,0 0,0 0,0 0,-25-25,24 25,1 0,0 0,0 0,0 0,0 0,-1 0,1-25,0 25,0 0,0 0,-1 0,1-25,0 25,0 0,0 0,-1 0,1 0,0 25,0-25,0 0,-1 0,1 0,0 0,-50 0,0 0</inkml:trace>
  <inkml:trace contextRef="#ctx0" brushRef="#br1" timeOffset="384596.8721">17165 8310,'0'-25,"25"25,-1 0,1 0,0 0,0 0,0 0,-1 0,1 0,0 0,0 0,0-25,-1 25,1 0,0 0,25 0,-25 0,-1 0,1 0,0 0,25 0,-26-25,1 25,0 0,0 0,0 0,-1 0,1 0,0 0,0 0,0 0,-1 0,-48 0,-1 0</inkml:trace>
  <inkml:trace contextRef="#ctx0" brushRef="#br1" timeOffset="387344.0866">18380 5953,'25'-25,"-25"50,0 0,0 0,0 0,0-1,0 1,0 0,0 0,0 0,0-1,0 1,0 0,0 0,0 0,0-1,0 1,0 0,0 0,0 0,0-1,0 1,0 0,0 0,0 0,0-1,0 1,0 0,0 0,0 0,0-1,0 1,0 0,0 25,0-26,0 1,0 0,0 0,0 0,0 0,0-1,0 1,0 0,0 0,0 0,0-1,0 1,0 0,0 0,0 0,0-1,0 1,0 0,0 0,0 0,0-1,0 1,0 0,-25 0,25 0,0-1,0 26,0-25,0 0,25-1,-50 1,25 0,0 0,0 0,25-1,-25 1,-25 0,25 0,0 24,0-24,0 0,0 0,0 0,0-1,0 1,0 0,0 0,0 0,0 0,0-1,0 1,0 0,0 0,0 0,0-1,0 1,0 0,0 0,0 0,0-1,0 1,0 0,0 0,0 0,0-1,0 1,0 0,0 0,0 0,0-1,0 1,0 0,0 0,0 0,0-1,0 1,0 0,0 0,0 0,0-1,0 1,0 0,0 0,0 0,0-1,0 1,0 0,0 0,0 0,0 0,0-1,0 1,0 0,0 0,0 0,0-1,0 1,0 0,0 0,0 0,0 24,0-24,0 0,0 0,0-1,0 1,0 0,0 0,0 0,0-1,0 26,0-25,0 0,0-1,0 1,0 0,0 0,0 0,0-1,0 1,0 0,0 25,0-26,0 1,0 0,0 0,0 0,0 0,0-1,0 1,0 0,0 0,0 0,0-1,0 1,-25 0,25 0,0 0,0-1,0 1,0 0,0 0,0 0,0-1,0 1,0 0,0 0,0 0,0-1,0 1,0 0,0 0,0 0,0-1,0 1,-24 0,48 0,-24 0,0-1,0 1,0 0,0 0,0 0,0-1,-24 1,24 0,0 0,0 0,0-1,0 1,0 0,0 0,0 25,0-26,0 1,0 0,0 0,0 0,0-1,0 1,0 0,0 0,0 0,0-1,0 1,0 0,0 0,-25 0,25-1,0 1,0 0,0 0,0-50,25 0,-25 0,0-49,0 0,0-1,-25-24</inkml:trace>
  <inkml:trace contextRef="#ctx0" brushRef="#br1" timeOffset="388128.1064">19050 6028,'0'24,"0"26,0-25,-25 24,25 1,0 24,0-24,0 0,0-26,0 26,0-25,0 0,0-1,0 1,0-50,0 1,0-26,0 25,0 0</inkml:trace>
  <inkml:trace contextRef="#ctx0" brushRef="#br1" timeOffset="398352.7613">18604 7417,'-25'0,"50"0,-1 0,1 24,0-24,0 0,0 0,-1 0,1 0,0 0,0 0,0 0,-1 0,1 0,0 0,-50 25</inkml:trace>
  <inkml:trace contextRef="#ctx0" brushRef="#br1" timeOffset="403699.8123">19273 7367,'0'0,"0"-25,25 0,-25 1,0-1,0 0,0 0,0 0,0 1,-25-1,0 0,1 25,-1 0,0 0,0 0,25 25,-25 0,1-1,-1 1,0 0,0 0,25 24,-25-24,25 25,0-1,0-24,0 25,0-25,0 24,0-24,0 0,25 0,-25-1,25 1,0-25,0 0,-25-25,24 1,1 24,-25-50,25 25,0 0,0-24,-25 24,24-25,-24 26,25-1,-25-25,0 25,0 1,25 24,-25-25,-25 0,25 50,0 0,0-1,-25 26,25-25,0 24,-24-24,24 0,0 0,0 0,0-1,0 1,24 0,-24 0,25 0,0-50</inkml:trace>
  <inkml:trace contextRef="#ctx0" brushRef="#br1" timeOffset="403936.8533">19397 7441,'0'25,"0"0,0 0,-25 0,25-1,0 1,0 0,0 0,0 0,0-1,0 1,0 0,0 0,0 0,0-50</inkml:trace>
  <inkml:trace contextRef="#ctx0" brushRef="#br1" timeOffset="423500.8249">20216 6176,'0'-24,"0"-1,0 50,0-1,-25-24,25 25,0 0,0 0,0 0,0-1,0 1,0 0,0 0,0 0,0-1,0 1,25 0,-50 0,25 0,0-1,0 1,0 0,25-25,-25 25,0 0,0-50,0 0,0 0,0 0,0 1,-25 24</inkml:trace>
  <inkml:trace contextRef="#ctx0" brushRef="#br1" timeOffset="424988.2593">19869 7491,'-25'0,"25"-25,25 0,-25 1,0-1,24 0,-24 0,0 0,25 1,-25-1,25 0,-25 0,25 50,0 0,-25 0,0-1,24 1,1 0,-25 0,0 24,25-24,-25 0,0 0,25 0,-25-1,25 1,-25 0,24 0,-24 0,25-1,-25 1,0 0,0-50,0 0</inkml:trace>
  <inkml:trace contextRef="#ctx0" brushRef="#br1" timeOffset="425252.8945">20166 7193,'-25'25,"25"0,-24 25,24-26,-25 1,0 25,0-1,25 1,-25-25,25 0,-24-1,24 1,-25 0,25 0,0 0,0-1,0-48</inkml:trace>
  <inkml:trace contextRef="#ctx0" brushRef="#br1" timeOffset="425472.2994">20265 7417,'0'24,"0"1,0 0,0 0,0 24,0-24,0 0,0 25,0-26,0 1,0 25,0-25,0-1,0 1,0 0,25-25</inkml:trace>
  <inkml:trace contextRef="#ctx0" brushRef="#br1" timeOffset="425728.048">20340 7417,'25'0,"-1"0,1 24,0-24,0 0,-25-24,25 24,-1 0</inkml:trace>
  <inkml:trace contextRef="#ctx0" brushRef="#br1" timeOffset="426268.2596">20786 7367,'0'-25,"0"0,0 1,0-1,-24 25,24-25,-25 0,0 25,0 0,25 25,-25 0,0 0,1-1,24 26,-25 0,0-1,25-24,0 25,-25-1,25 1,0-25,0 24,0-24,25 0,0 0,0-25,-1-25,1 0,-25 0,25 0,0-24,0 24,0 0,-25-24,24 24,-24 0,0-25,0 26,0-1,0 0,0 0,-24 50,24 0,0 0,0-1,0 1,0 0,0 0,0 24,0-24,0 0,0 0,0 0,24-1,-24 1,0 0,25 0</inkml:trace>
  <inkml:trace contextRef="#ctx0" brushRef="#br1" timeOffset="426568.7414">21010 7565,'-25'0,"25"25,0 0,0 0,0 0,0-1,0 1,0 0,0 0,0 0,0-1,0 1,0 0,0-50</inkml:trace>
  <inkml:trace contextRef="#ctx0" brushRef="#br1" timeOffset="430816.5882">21853 6028,'-25'0,"25"24,0 1,0 0,0 0,0 0,0-1,0 1,0 0,0 0,0 0,0-1,0 1,0 0,0 0,0 0,25-25,-25 24,0 1,0 0,0 0,0 0,0-1,0 1,0 0,0 0,0-50,0 0,0 0,0 1,25-1</inkml:trace>
  <inkml:trace contextRef="#ctx0" brushRef="#br1" timeOffset="431864.0975">23217 5978,'-25'0,"25"25,0 0,-24-1,24 1,0 0,0 0,0 0,0 24,0-24,0 0,0 0,0 24,0-24,0 0,0 0,0-1,0 1,0 0,0 0,24-50</inkml:trace>
  <inkml:trace contextRef="#ctx0" brushRef="#br1" timeOffset="432188.05">23788 6276,'24'0,"1"0,0-25,0 25</inkml:trace>
  <inkml:trace contextRef="#ctx0" brushRef="#br1" timeOffset="432331.9889">24135 6251,'25'0,"-25"-25,25 25,-1-25,1 25,0 0</inkml:trace>
  <inkml:trace contextRef="#ctx0" brushRef="#br1" timeOffset="432416.04">24358 6226,'25'0,"-50"0,75 0</inkml:trace>
  <inkml:trace contextRef="#ctx0" brushRef="#br1" timeOffset="433016.1701">24829 5904,'-24'-25,"24"50,-25-1,25 1,0 0,0 25,0-26,0 1,0 0,0 25,0-26,0 1,-25 25,25-25,0 24,0-24,0 0,0 0,25-1,-25 1,0 0,0 0,0 0,0-1,-25-24</inkml:trace>
  <inkml:trace contextRef="#ctx0" brushRef="#br1" timeOffset="435353.0628">21977 7268,'-25'0,"0"0,25 25,-24-25,24 24,-25 1,0 0,25 0,0 0,0-1,0 1,0 0,0 0,0 0,0-1,0 1,25 0,-25 0,0 0,25-25,-25 24,24 1,1-25,0 0,0 0,0 0,-1-25,1 1,0 24,-25-25,25 0,0 0,-25 0,24 1,-24-1,0 0,0 0,0 0,0-24,0 24,0 0,-24 25,24-25,-25 1,0-1,25 0,-25 25,0-25,1 25,-1 0,0 0,25 25,-25-25,0 25,25 0</inkml:trace>
  <inkml:trace contextRef="#ctx0" brushRef="#br1" timeOffset="436112.3843">23093 7169,'-25'0,"25"-25,-24 25,24 25,-25-25,25 24,-25-24,25 25,-25 0,25 0,-25 0,25-1,0 1,-24 0,24 0,0 0,0-1,0 1,24-25,-24 25,0 0,25 0,0-1,0-24,0 0,-1 0,1 0,25 0,-25 0,-1-24,1 24,0-25,0 0,-25 0,25 0,-25 1,24-1,-24 0,0 0,0-24,0 24,0 0,0 0,-24 25,24-25,-25 1,0-1,0 0,0 25,1-25,-1 25,0 25,0-25,25 25</inkml:trace>
  <inkml:trace contextRef="#ctx0" brushRef="#br1" timeOffset="436676.7524">23837 7293,'25'0,"0"24,0-24,0-24,-1 24</inkml:trace>
  <inkml:trace contextRef="#ctx0" brushRef="#br1" timeOffset="436864.0378">24185 7268,'0'-25,"24"25,1 0,0 0,0 0,0 0</inkml:trace>
  <inkml:trace contextRef="#ctx0" brushRef="#br1" timeOffset="437763.9665">24705 7069,'0'-24,"-24"-1,24 50,-25-1,25 1,-25-25,25 25,0 0,-25-25,25 25,-25-1,25 1,0 0,0 0,0 0,0-1,0 1,0 0,0 0,25-25,0 25,-25-1,25-24,0 25,-1-25,-24 25,25-25,0 25,0-25,0 25,-1-25,-24-25,25 25,0-25,-25 0,25 25,-25-25,25 1,-25-1,0 0,25 0,-25-24,0 24,0 0,0-25,24 26,-24-1,0 0,0 0,0 0,0 1,-24-1,24 0,0 0,-25 0,0 25,0 0,0 0,0 0,25 25,-24 0,-1-25,0 25</inkml:trace>
  <inkml:trace contextRef="#ctx0" brushRef="#br1" timeOffset="441408.4689">15081 6499,'0'-25,"-25"50,25 0,0-1,0 1,0 0,0 0,0 24,0-24,0 0,0 25,0-26,0 1,0 0,0 0,0 0,0-50,0 0,0 0</inkml:trace>
  <inkml:trace contextRef="#ctx0" brushRef="#br1" timeOffset="441860.4174">15007 6325,'0'0,"-25"-25,0 25,0 0,1 0,24 25,-25-25,25 25,-25-25,0 25,25 0,-25 24,1-24,24 0,-25 24,25 1,0-25,-25 24,25 1,25 0,-25-26,0 26,25-25,-1 25,-24-26,25 1,0 0,25 0,-26 0,1-1,25-24,-25 0,24 0,-24 0,0-24,0 24,-1-25,1 0,0 0,0 0,-25-24,25 24,-25 0,24-25,-24 26,0-26,0 25,0-24,0 24,-24-25,24 25,-25-24,25 24,-25 0,0 0,25 1,-25 24,1 0,-1 0,0 0,0 24,25 1,0 0,0 0,0 0,0-1</inkml:trace>
  <inkml:trace contextRef="#ctx0" brushRef="#br1" timeOffset="442144.9254">15602 6598,'0'-25,"-25"50,25 0,0 24,-24-24,24 25,-25-25,25 24,-25-24,25 0,-25 25,0-26,25 1,-24 0,24 0,-25-50</inkml:trace>
  <inkml:trace contextRef="#ctx0" brushRef="#br1" timeOffset="442320.1156">15404 6648,'0'24,"25"1,-1 0,-24 0,25 0,0-1,0 1,0 0,-1 0,1-25,0 25,0-25,0 0</inkml:trace>
  <inkml:trace contextRef="#ctx0" brushRef="#br1" timeOffset="442528.7494">15949 6499,'0'0,"-24"0,24 25,-25-25,25 24,-25 1,0 0,25 25,0-1,-25 1,25-1,0 1,0 0,0-1,0 1,25-25,-25 24,0-24,25-25,-25 25,25-25,-25-25</inkml:trace>
  <inkml:trace contextRef="#ctx0" brushRef="#br1" timeOffset="442744.0506">15925 6821,'24'0,"1"0,0 0,0-25,24 25,-24 0,0 0,0 0,0 0,-1 0,-24 25,25-25</inkml:trace>
  <inkml:trace contextRef="#ctx0" brushRef="#br1" timeOffset="443247.9051">16570 6648,'0'0,"0"-25,-25 0,25 0,0 0,0 1,-25 24,25-25,-25 0,25 0,-25 25,25 25,-24-25,-1 25,25 0,-25-1,0 26,25 0,-25-1,25 1,-25-1,25 1,0 0,0-1,0-24,0 25,0-25,25-25,0 0,0-25,-25 0,25 0,0-24,-1 24,-24-25,25 25,0-24,-25 24,25-25,-25 25,0 1,0-1,0 0,0 50,0 0,0 24,0-24,0 0,0 24,25-24,-25 0,0 25,0-25,24-1,-24 1</inkml:trace>
  <inkml:trace contextRef="#ctx0" brushRef="#br1" timeOffset="443556.0774">16718 6747,'25'0,"0"0,0 0,-25 25,25-1,-50 1,25 0,-25-25,25 25,-25 0,25 0,-25-1,50-24,0 0,0 0,0-24,-1 24,1-25,0 25,-25-25</inkml:trace>
  <inkml:trace contextRef="#ctx0" brushRef="#br1" timeOffset="443792.0119">16867 6424,'25'25,"0"0,-25 0,25 0,-1-1,1 26,0-25,-25 24,25 1,0-25,-25 24,0 1,0-25,0 25,0-1,-25-24,0 25,0-1,0-24,-24 0</inkml:trace>
  <inkml:trace contextRef="#ctx0" brushRef="#br1" timeOffset="444123.9043">17214 6747,'25'0,"0"0,0 0,0 0,24 0,-24 0,0-25,0 25,-1 0,1 0,0 0,-50-25</inkml:trace>
  <inkml:trace contextRef="#ctx0" brushRef="#br1" timeOffset="444312.9373">17338 6499,'0'25,"0"24,0-24,0 25,0-1,0 1,0-1,0 1,0 0,0-1,0-24,25 25,0-25</inkml:trace>
  <inkml:trace contextRef="#ctx0" brushRef="#br1" timeOffset="444696.0898">17686 6524,'25'0,"-1"24,1-24,0 25,-25 0,0 0,0 0,-25-1,0 1,1-25,24 25,-25 0,0-25,50-25,0 25,-1 0,1 0,0 25,0-25,0 25,-1-1,-24 1,0 0,-24 0,24 0,-25-25,0 25,0-1,0-24,1 0</inkml:trace>
  <inkml:trace contextRef="#ctx0" brushRef="#br1" timeOffset="445204.5569">17711 6375,'0'0,"-25"0,0 0,0 0,0 25,1-1,24 1,0 0,-25 0,25 24,-25-24,25 25,0-25,-25 24,25 1,0-1,0-24,0 25,25-25,-25 0,0-1,25 1,0 25,-1-25,1-1,0 1,0-25,24 0,-24 0,0 0,0 0,0 0,-1-25,1 25,0-24,-25-1,25 0,0 0,-25 0,24 1,-24-1,0 0,25 0,-25 0,0 0,0 1,0-1,0-25,0 25,-25-24,25 24,-24-25,24 26,-25-1,0-25,0 25,0 25,1-24,-1 24,0 0,-25 0,26 0,-1 24,0-24,-25 25</inkml:trace>
  <inkml:trace contextRef="#ctx0" brushRef="#br1" timeOffset="448908.3466">18579 8508,'0'-25,"0"50,25-25,-1 0,-24 25,25-25,0 0,0 0,0 0,-1 0,1 0,0 25,0-25,0 0,-1 0,1 0,0 0,-50 0,0-25,1 25</inkml:trace>
  <inkml:trace contextRef="#ctx0" brushRef="#br1" timeOffset="449543.8053">19224 8434,'0'0,"0"-25,0 0,0 0,-25 0,25 1,-25 24,25-25,-25 0,0 25,1 0,-1 25,25 0,-25-1,0 1,0 25,1-1,24-24,0 25,-25-1,25 1,0 0,0-1,0-24,25 0,-25 0,0-1,24 1,1-25,0 0,0-25,0 1,-1-1,1-25,-25 25,25-24,0 24,-25-25,25 26,-25-26,0 25,0 0,0-24,0 24,0 0,0 50,-25 0,25 24,0-24,0 25,0-1,0-24,0 25,0-1,0-24,25 0,-25 0,0 0,0-1,24 1</inkml:trace>
  <inkml:trace contextRef="#ctx0" brushRef="#br1" timeOffset="449848.8385">19397 8558,'25'24,"-25"1,25-25,-25 25,25-25,-25 25,0 0,0-1,-25-24,25 25,-25 0,0 0,0 0,25-1,-24 1,-1 0,50-25,-1 0,1 0,0 0,0 0,0 0,-1 0,1 0</inkml:trace>
  <inkml:trace contextRef="#ctx0" brushRef="#br1" timeOffset="450576.8154">20315 8359,'-25'0,"25"-25,-25 25,25 25,-24-25,24 25,-25 0,25 0,-25-1,25 1,-25 0,25 25,0-26,0 1,0 0,0 0,0 0,25 24,-25-24,25-25,0 25,-25 0,24-25,1 0,0 0,0 0,0-25,-1 25,1-25,-25 0,25 0,-25 1,25-26,-25 25,0 0,0 1,25-26,-50 25,25-24,0 24,0 0,0-25,-25 26,25-1,-25 25,25-25,-25 25,1 0,-1 0,25 25,-25-25,25 25,-25-1,25 1,-25-25</inkml:trace>
  <inkml:trace contextRef="#ctx0" brushRef="#br1" timeOffset="451552.6592">21406 8558,'-24'-25,"24"0,24 0,-24 0,25 1,-25-1,25 0,0 0,-25 0,25 25,-25 25,24 0,-24 0,25 0,-25-1,25 1,0 25,0-25,-25-1,24 1,1 0,-25 0,25 0,0-1,-25-48,-25 24</inkml:trace>
  <inkml:trace contextRef="#ctx0" brushRef="#br1" timeOffset="451764.1824">21704 8235,'0'0,"0"25,0 0,-25 0,25 24,-25-24,25 25,-24-1,-1-24,0 25,0-1,25 1,-25-1,1 1,-1-25,25 0,0-1</inkml:trace>
  <inkml:trace contextRef="#ctx0" brushRef="#br1" timeOffset="452324.5464">21903 8483,'24'0,"1"25,-25 0,25-25,-25 25,0-1,25-24,-25 25,-25 0,25 0,-25 0,25-1,-25 1,1 0,-1-25,0 25,25 0,-25-1,0-24,25 25,25-25,0 0,0 0,0 0,-1 0,1 0,0 0,0 0,0 0,-50 25</inkml:trace>
  <inkml:trace contextRef="#ctx0" brushRef="#br1" timeOffset="452923.8078">22151 8508,'24'-25,"1"25,0 0,0 0,0 0,-1-25,1 25,-25 25,25-25</inkml:trace>
  <inkml:trace contextRef="#ctx0" brushRef="#br1" timeOffset="453415.5868">22547 8384,'0'-25,"0"0,-24 25,24-24,0-1,-25 25,0-25,0 25,0 0,1 25,-1 0,0-1,0 1,25 0,-25 25,1-26,24 26,-25 0,25-26,0 26,0 0,25-26,-25 1,0 0,24 0,1-25,0 25,-25-50,25 25,0 0,-1-25,1 0,0 0,-25 1,25-1,-25 0,25 0,-25-24,0 24,24 0,-24-25,0 26,0-1,0 0,-24 25,24 25,0 0,-25 24,25-24,0 0,0 0,0 24,0-24,0 0,0 0,0-1,0 1,25 0,-25 0,0 0,0-1</inkml:trace>
  <inkml:trace contextRef="#ctx0" brushRef="#br1" timeOffset="453757.166">22671 8632,'25'25,"0"-25,0 25,-25-1,25-24,-25 25,0 0,-25 0,0 0,25-1,-25 1,0-25,25 25,-24 0,24 0,24-25,1 0,0 0,0 0,0 0,0 0,-1 0,1 0,0-25</inkml:trace>
  <inkml:trace contextRef="#ctx0" brushRef="#br1" timeOffset="454376.8293">23341 8359,'-25'-25,"1"25,-1 0,25 25,-25 0,25 25,-25-26,25 1,0 25,0-25,0 24,0-24,0 0,0 0,0-1,25-24,0 25,0-50,-1 25,1 0,0-24,0-1,0 0,-1 0,1 0,-25 1,25-1,0 0,-25 0,0-24,0 24,0 0,0 0,0 0,0 1,-25 24,25-25,-25 25,0 0,1 0,24 25,-25-25,0 24,25 1,-25-25,25 25,0 0,0 0</inkml:trace>
  <inkml:trace contextRef="#ctx0" brushRef="#br1" timeOffset="454584.0579">23862 8409,'25'25,"0"-25,-25-25,25 25</inkml:trace>
  <inkml:trace contextRef="#ctx0" brushRef="#br1" timeOffset="454696.6194">24135 8458,'0'0,"0"-24,25 24,0 0,-1-25,1 25,0 0,-25-25</inkml:trace>
  <inkml:trace contextRef="#ctx0" brushRef="#br1" timeOffset="454803.902">24358 8409,'50'0,"-100"0,125 25,-100-75,50 25</inkml:trace>
  <inkml:trace contextRef="#ctx0" brushRef="#br1" timeOffset="455356.5609">24681 8310,'-25'0,"25"24,-25-24,25 25,0 0,-25 0,25 0,0-1,-25 1,25 0,0 0,0 0,25-1,-25 1,0 0,25-25,-25 25,25-25,0 25,-1-25,1-25,0 25,0 0,0-25,-25 0,24 0,1 25,0-24,-25-1,0 0,0 0,0 0,25 1,-25-1,0-25,0 25,0 1,-25-26,25 25,0 0,-25 1,0 24,25-25,-24 25,-1-25,0 25,-49 50,49-50,-25 24</inkml:trace>
  <inkml:trace contextRef="#ctx0" brushRef="#br1" timeOffset="456471.6739">22101 8483,'-25'0,"0"0,50 0,0 0,0 0,0-25,-1 50,-24-50</inkml:trace>
  <inkml:trace contextRef="#ctx0" brushRef="#br1" timeOffset="461256.9504">16396 6201,'-25'0,"50"0,-25-25,0 1,0-1</inkml:trace>
  <inkml:trace contextRef="#ctx0" brushRef="#br1" timeOffset="461400.0616">16421 5804,'-25'0,"25"-25,0 1</inkml:trace>
  <inkml:trace contextRef="#ctx0" brushRef="#br1" timeOffset="461580.0285">16446 5680,'0'0,"0"-25,0 1,24 24,-48 24</inkml:trace>
  <inkml:trace contextRef="#ctx0" brushRef="#br1" timeOffset="461957.1274">16396 5333,'-25'0</inkml:trace>
  <inkml:trace contextRef="#ctx0" brushRef="#br1" timeOffset="463484.4673">18529 9599,'25'0,"0"0,0 0,-1 25,1-25,0 0,0 0,24-25,-24 25,0 0,0 0,-25 25</inkml:trace>
  <inkml:trace contextRef="#ctx0" brushRef="#br1" timeOffset="464000.2768">19174 9500,'0'0,"0"-25,0 1,0-1,0 0,-25 0,25 0,-25 25,25-24,0-1,-24 25,-1-25,0 25,0 25,0 0,1-1,-1 26,0 0,25-1,-25 26,25-26,0 1,-25-1,50 1,-25 0,0-26,0 1,25 0,-25 0,25-25,0 0,-1 0,-24-25,25 0,0 0,-25 1,25-26,0 25,-25-24,24 24,-24-25,25 25,-25-24,0 24,0-25,0 26,0-1,-25 50,25-1,0 1,0 25,0-25,0 24,0 1,0-25,0 24,0-24,0 25,0-26,25 1,-25 0,25 0</inkml:trace>
  <inkml:trace contextRef="#ctx0" brushRef="#br1" timeOffset="464335.892">19372 9575,'25'24,"-25"1,25 0,-25 0,25-25,-25 25,0-1,-25-24,25 25,0 0,-25-25,0 25,25 0,25-25,0 0,0 24,0 1,-25 0,-25-25,25 25,0 0,-25-1,0 1,0 0,25 0,-49-25</inkml:trace>
  <inkml:trace contextRef="#ctx0" brushRef="#br1" timeOffset="465268.9065">20414 9376,'-25'0,"1"0,-1 25,0 0,25 0,-25-1,25 1,-25-25,25 25,-24 25,24-26,0 1,0 0,0 0,0 0,0-1,0 1,24 0,-24 0,25 0,0-25,-25 24,25-24,0 0,-1 0,1 0,0-24,0-1,0-25,-25 25,24 1,-24-26,25 25,-25-24,0 24,25-25,-25 25,0-24,-25 24,25 0,0 0,-25 1,25-1,0 0,-24 0,-1 0,0 25,0 0,25 25,-25 0,1-25,24 25,-25 0</inkml:trace>
  <inkml:trace contextRef="#ctx0" brushRef="#br1" timeOffset="466356.0466">21704 9475,'-25'-24,"25"48,-25-24,25 25,-24 0,24 0,0 24,-25-24,25 0,0 0,0 0,0 24,25-24,-25 0,24 0,-24-1,25 1,0-25,0 25,0-25,0 0,-1 0,1-25,0 25,0-25,0 1,-1-1,1 0,-25 0,25-24,-25 24,25-25,-25 25,0 1,0-26,0 25,0 0,-25 1,25-1,-25 0,0 0,1 25,-1 0,0 0,0 0,0 25,1-25,24 25,-25 0,0-1,25 1</inkml:trace>
  <inkml:trace contextRef="#ctx0" brushRef="#br1" timeOffset="467372.7421">22771 9624,'-25'-25,"50"25,-25-24,0-1,25 0,-25 0,24 0,-24 1,0-1,25 0,-25 0,0 50,25-25,-25 25,25-25,-25 25,0-1,25 1,-1 0,-24 25,25-26,0 1,-25 0,25 25,-25-26,25 1,-1 0,-24 0,0 0,25-25,-25 24,25-24</inkml:trace>
  <inkml:trace contextRef="#ctx0" brushRef="#br1" timeOffset="467604.0677">23093 9351,'-25'25,"1"0,24 0,-25 0,0 24,0-24,0 25,1-1,-1-24,25 25,-25-26,25 1,-25 25,25-25,0-1,-25 1,25 0</inkml:trace>
  <inkml:trace contextRef="#ctx0" brushRef="#br1" timeOffset="468004.0593">23217 9599,'25'0,"0"0,-25 25,25 0,-25 0,0 0,-25-1,25 1,-25 0,25 0,-25 0,0-1,50-24,-25-24,25 24,0 24,0-24,-25 25,0 0,0 0,0 0,0-1,-25 1,25 0,-25 0,25 0,-25 0,0-25,25 24,-24-24</inkml:trace>
  <inkml:trace contextRef="#ctx0" brushRef="#br1" timeOffset="468320.125">23341 9674,'0'-25,"25"25,0 0,0 0,-1 0,1 0,0 0,0 0,0 0,-1 0</inkml:trace>
  <inkml:trace contextRef="#ctx0" brushRef="#br1" timeOffset="468864.0361">23788 9599,'0'-24,"0"-1,0 0,-25 0,25 0,0 1,-25 24,25-25,-25 25,0 0,1 0,-1 25,0-1,0 1,0 0,25 25,-24-26,24 26,-25-25,25 24,0-24,0 25,0-25,0-1,0 1,25-25,-25 25,24-25,-24 25,25-25,0 0,0-25,0 0,-1 0,-24 1,25-1,-25 0,25 0,-25 0,25-24,-25 24,0 0,0-24,25 49,-25-25,-25 0,25 50,0 0,0-1,0 1,0 0,-25 0,50 0,-25-1,0 1,0 0,0 0,0 0,0-1,25 1,-25 0</inkml:trace>
  <inkml:trace contextRef="#ctx0" brushRef="#br1" timeOffset="469180.2821">23912 9699,'25'0,"-25"24,24-24,1 25,-25 0,0 0,0 0,0-1,-25 1,25 0,0 0,0 0,25-1,0-24,-25 25,25-25,0 0,-25 25,0 0,-25 0,25 0,-25-25,0 24,0 1,1 0,-26-75,25 75</inkml:trace>
  <inkml:trace contextRef="#ctx0" brushRef="#br1" timeOffset="469472.0647">24160 9723,'0'25,"25"-25,-1 0,1 0,0 0</inkml:trace>
  <inkml:trace contextRef="#ctx0" brushRef="#br1" timeOffset="469615.8139">24358 9748,'0'0,"25"0,-25-25,25 25,0 0,-25-24,24 24,1 0,-25 24</inkml:trace>
  <inkml:trace contextRef="#ctx0" brushRef="#br1" timeOffset="470228.6152">24755 9525,'-25'-25,"0"25,1 25,-1 0,25 0,-25-1,25 1,0 0,0 0,0 0,0-1,0 1,0 0,25-25,-25 25,25 0,-1-25,1 24,0-24,0 0,0 0,-1-24,1-1,0 0,0 0,-25 0,25 1,-25-1,0 0,0 0,0 0,0 1,0-1,0 0,0 0,0 0,0 1,-25-1,0 0,0 25,0 0,1 0,24 25,-25-25,25 25,-25-25</inkml:trace>
  <inkml:trace contextRef="#ctx0" brushRef="#br1" timeOffset="472552.7258">19050 10244,'-25'25,"50"0,-50-50,0 50</inkml:trace>
  <inkml:trace contextRef="#ctx0" brushRef="#br1" timeOffset="472659.8351">19000 10641,'0'0,"0"25,0 0</inkml:trace>
  <inkml:trace contextRef="#ctx0" brushRef="#br1" timeOffset="472772.0686">19000 10914,'0'25,"0"0</inkml:trace>
  <inkml:trace contextRef="#ctx0" brushRef="#br1" timeOffset="472872.3632">19000 11088,'0'24,"0"1</inkml:trace>
  <inkml:trace contextRef="#ctx0" brushRef="#br1" timeOffset="475336.2561">18579 11559,'0'0,"0"-25,-25 25,50 0,0 0,-1 0,1 0,0 25,0-25,0-25,-1 25,1 0,0 0,0 0,0 0</inkml:trace>
  <inkml:trace contextRef="#ctx0" brushRef="#br1" timeOffset="475852.5232">19199 11509,'0'-24,"0"-1,0 0,-25 0,25 0,0 1,0-1,-25 0,0 0,25 0,-24 25,-1 0,0 25,0 0,0 25,1-1,-1 1,0-1,0 26,0-1,25-24,-24-1,24 1,0 0,0-1,0-24,24 0,1 0,0-25,0-25,0 0,-1 0,1 0,-25-24,25 24,0-25,0 1,-25-1,24 25,-24-24,25-1,-25 25,0 1,-25 24,25 24,0 1,0 0,0 25,0-1,0 1,0-25,0 24,0 1,0-25,25-1,-25 1,25 0,-25 0,0 0,25-25</inkml:trace>
  <inkml:trace contextRef="#ctx0" brushRef="#br1" timeOffset="476240.0536">19348 11658,'0'25,"24"-25,-24 25,0 0,0-1,0 1,0 0,0 0,-24 0,24-1,0 1,0 0,0-50,0 0,24 1,-24-1,0 0,25 0,-25-24,25 24,0 0,-25 0,25 0,-25 50,24-25,-24 25,0 0,0 0,0-1,0 1,25 0,-25 25,0-26,0 1,25-25,-25 25,0 0,25-25,0 0</inkml:trace>
  <inkml:trace contextRef="#ctx0" brushRef="#br1" timeOffset="476992.0632">20464 11509,'-25'0,"25"-24,-25 48,0-24,1 25,24 0,-25 0,25 24,0-24,0 25,0-25,0-1,0 26,25-25,-25 0,24-1,1 1,0-25,0 25,-25-50,25 25,-1-25,1 1,0-1,0-25,0 25,-25-24,24-1,-24 25,0-24,0-1,0 25,0 1,0-1,-24 0,24 0,-25 0,0 25,0-24,0 24,1 24,-1 1,0 0,25 0,0 0</inkml:trace>
  <inkml:trace contextRef="#ctx0" brushRef="#br1" timeOffset="477580.3738">21555 11509,'0'-24,"-25"24,25 24,0 1,-24 0,24 25,0-26,0 26,0-25,0 24,24-24,-24 25,25-25,0-1,-25 1,25-25,0 0,-1 0,1 0,0-25,0 25,0-24,0-26,-1 25,1-24,-25 24,25-25,-25 25,0 1,0-26,0 25,-25 0,25-24,-25 24,1 0,-1 0,-25 25,25 0,0 0,1 0,-26 25,25 0,25 0</inkml:trace>
  <inkml:trace contextRef="#ctx0" brushRef="#br1" timeOffset="497147.8648">22944 11609,'0'-25,"-24"25,24 25,-25-1,25 1,0 0,-25 0,25 0,0-1,0 1,25 25,-25-25,0-1,25-24,-25 25,24 0,-24 0,25-25,0 0,0 0,0 0,-1 0,1-25,0 0,0 0,0 25,-25-49,24 24,1-25,-25 26,25-1,-25 0,0-25,0 26,0-1,-25 0,25 0,0 0,-25 25,1-24,-1-1,0 0,0 25,0 0,1 25,-1-25,25 25,-25-1,0 1,25 0,0 0</inkml:trace>
  <inkml:trace contextRef="#ctx0" brushRef="#br1" timeOffset="497495.7501">23639 11683,'0'25,"25"-25,-1 0</inkml:trace>
  <inkml:trace contextRef="#ctx0" brushRef="#br1" timeOffset="497600.1871">23837 11708,'25'0,"0"0,0 0,-25-25,25 25</inkml:trace>
  <inkml:trace contextRef="#ctx0" brushRef="#br1" timeOffset="498624.0682">23937 11509,'24'0,"-24"-24,0-1,25 0,-25 0,25 0,-25 1,25-1,-25 50,25-25,-25 24,0 1,24-25,-24 25,25 25,-25-26,25 26,-25-25,25 0,0-1,-25 1,24 0,-24 0,25 0,-25-1,25-24,-25 25,25 0,-50-25</inkml:trace>
  <inkml:trace contextRef="#ctx0" brushRef="#br1" timeOffset="498847.9564">24234 11261,'-25'0,"1"25,24 0,-25 25,25-26,-25 26,0 0,0-1,1 1,24-1,-25 1,0 0,0-1,25-24,-25 25,25-26,-24 1</inkml:trace>
  <inkml:trace contextRef="#ctx0" brushRef="#br1" timeOffset="499260.5392">24284 11633,'0'50,"0"-25,0 24,0-24,0 0,0 0,0 0,0-1,25-24,-25 25,0-50,0 1,0-1,24-25,-24 25,25 1,-25-1,0 0,25 25,-25 25,0 0,0-1,0 1,25 0,-25 25,0-26,0 1,25 0</inkml:trace>
  <inkml:trace contextRef="#ctx0" brushRef="#br1" timeOffset="499520.0829">24433 11584,'24'0,"1"0,0 0,0 0,0 0,-1 0,1 0,0 0</inkml:trace>
  <inkml:trace contextRef="#ctx0" brushRef="#br1" timeOffset="500004.2823">24854 11460,'0'-25,"0"0,-25 25,25-25,0 1,-24 24,24-25,-25 25,25-25,-25 50,0-25,25 25,-25-1,1 1,24 0,-25 25,25-1,0 1,0-25,0 24,0 1,0-25,0-1,0 1,0 0,25-25,-25 25,24-25,1-25,0 0,-25 0,25 1,-25-1,25 0,-25 0,0-24,0 24,0 0,0 0,0 50,0 0,0 0,0-1,0 1,24 0,-24 25,0-26,0 1,0 0,25 0</inkml:trace>
  <inkml:trace contextRef="#ctx0" brushRef="#br1" timeOffset="500335.6019">24954 11633,'-25'25,"25"0,0 0,25 0,-25-1,0 1,0 0,0 0,0 0,0-1,0-48,0-1,24 0,-24 0,0 0,25 1,0-1,0-25,0 50,-1 25,1 25,-25-1,0-24,0 0,25 24,-25-24,0 0,25 0</inkml:trace>
  <inkml:trace contextRef="#ctx0" brushRef="#br1" timeOffset="501760.8661">25276 6201,'0'25,"0"0,0 0,-25 24,25-24,0 0,0 0,0 24,0-24,0 25,25-26,-25 26,0 0,0-1,0 1,0-25,0 24,0-24,25 25,-25-1,0-24,0 0,0 25,0-26,0 1,0 25,0-25,0-1,0 1,0 0,0 25,0-26,0 1,0 25,0-25,0-1,25 26,-25-25,-25 0,25 24</inkml:trace>
  <inkml:trace contextRef="#ctx0" brushRef="#br1" timeOffset="502656.5825">25326 7863,'-25'25,"25"0,0 24,0-24,0 0,0 25,0-26,0 1,0 25,0-25,0-1,0 1,0 25,0-25,0-1,0 1,0 0,0 25,0-26,0 1,0 25,0-25,25-1,-25 1,-25 0,50 0,-50 24,25-24,0 25,0-25,0-1,0 1,0 25,0-25,0-1,0 1,0 0,0 0,0 25,0-26,0 1,0 0,0 0,-25 0,25 24,0-24,0 0,0 0,0-1,0 26,0-25,0 0,0-1,0 26,0-25,0 24,0-24,0 25,0-1,0-24,0 0,0 0,0 0,0-1,-25 26,25-25,0 0,0 24,-99-24,99 0</inkml:trace>
  <inkml:trace contextRef="#ctx0" brushRef="#br1" timeOffset="503460.0651">25301 10244,'0'0,"-25"-24,25 48,0 1,0 0,0 25,-25-1,25-24,0 0,0 24,0-24,0 0,0 25,0-26,0 1,0 0,0 0,0 0,0 24,0-24</inkml:trace>
  <inkml:trace contextRef="#ctx0" brushRef="#br1" timeOffset="506632.145">1339 13271,'-24'0,"24"24</inkml:trace>
  <inkml:trace contextRef="#ctx0" brushRef="#br1" timeOffset="507412.5148">1215 14362,'-24'-25,"48"25,1 0,25 0,-25 0,-1-25,26 25,-25 0,24 0,-24 0,25-25,-25 25,24 0,1 0,-25 0,0 0,-1 0,1 0,0 0,0 0,0 0,-50 0,0 0,0 0</inkml:trace>
  <inkml:trace contextRef="#ctx0" brushRef="#br1" timeOffset="508104.262">1215 14610,'0'-25,"25"25,0 0,-25-25,25 25,0 0,-1 0,1 0,0 0,0-24,0 24,-1 0,26 0,0 0,-26 0,1 0,0 0,0 0,0 0,0 0,-1 0,1 0,0 0,0-25,0 25,-1 0,1 0,0 0,-50 0,0 0</inkml:trace>
  <inkml:trace contextRef="#ctx0" brushRef="#br1" timeOffset="535180.2918">19472 4217,'-25'0,"25"-25,0 0,25 0,-25 1,24-1,1 0,0 0,-25 0,25 25,-25-24,25 24,-25 24,0 1,25 0,-25 0,24 0,1 24,-25-24,25 0,-25 24,25-24,-25 0,25 0,-25 0,24-1,-24 1,0 0,25-25,-25 25,0 0,-25-25,1-25,24 0,-25 0</inkml:trace>
  <inkml:trace contextRef="#ctx0" brushRef="#br1" timeOffset="535396.706">19819 3894,'0'0,"-25"0,25 25,-25 0,25 25,-24-26,-1 26,0 0,0-1,0-24,-74 173,99-173,0 0,0 0,0-50</inkml:trace>
  <inkml:trace contextRef="#ctx0" brushRef="#br1" timeOffset="535623.922">20042 4192,'0'25,"0"0,0-1,0 1,-25 0,25 0,0 0,0-1,0 26,0-25,0 0,-24-1,24 1,0 0</inkml:trace>
  <inkml:trace contextRef="#ctx0" brushRef="#br1" timeOffset="536061.1806">20265 4217,'-24'0,"48"25,1-25,0 0,0 0,0 0,-1 0,1 0,0 0,0 0,0 0,-1 0,-48-25</inkml:trace>
  <inkml:trace contextRef="#ctx0" brushRef="#br1" timeOffset="536639.8486">20886 4167,'0'-25,"0"1,0-1,0 0,0 0,0 0,0 1,0-1,-25 25,25-25,-25 25,0 0,0 25,1-25,-1 49,0-24,0 25,25-25,-25 24,0 1,25-1,0 1,0-25,0 24,0-24,0 0,25 0,0-25,0 0,-25-25,25 0,0 0,-1 1,-24-1,25 0,0 0,-25-24,25 24,-25 0,0 0,25 0,-25 1,0 48,0 1,0 0,-25 0,25 0,0-1,0 26,25-25,-25 0,0-1,0 1,0 0,24 0,-24 0,25-25</inkml:trace>
  <inkml:trace contextRef="#ctx0" brushRef="#br1" timeOffset="536864.0515">21158 4192,'-24'25,"24"0,0-1,0 1,0 0,0 0,0 0,0 24,0-24,0 0,0 24,0-24,0 0,0 0,0 0,-25-25,25 24,-25-24</inkml:trace>
  <inkml:trace contextRef="#ctx0" brushRef="#br1" timeOffset="538332.9153">19199 3820,'-25'-25,"50"25,0 0,-1 0,1 0,0 0,0 25,0-50,-1 25,1 0,0 0,0 0,0 0,-1 0,1 0,0 0,0 0,0 0,0 0,-1 0,1 0,0 0,0 0,0 25,-1-25,1 0,0 0,0 0,0 0,-1 0,26 0,-25 0,24 0,-24 0,0 0,0 0,0 0,-1 0,1 0,0 0,-25 25,25-25,0 0,-1 0,1 0,0 0,0 0,0 0,-1 0,1 0,0 0,0 0,0 0,-1 0,1 0,0 0,0 0,0 0,-1 0,1 25,0-25,0 0,0 0,0 0,-1 0,1 0,0 0,0 0,0 0,-1 0,1 0,0 0,25 0,-26 0,1 0,0 0,0 0,0 0,-1-25,1 25,0 0,0 0,24 0,-24 0,0 0,0 0,0 0,-1 0,-48 0,-1-25,0 25,-25 0</inkml:trace>
  <inkml:trace contextRef="#ctx0" brushRef="#br1" timeOffset="539208.5175">20216 3225,'0'-25,"25"0,-25 0,0 0,-25 25,25-24,0-1,0 0,-25 0,25 0,-25 1,0-1,1 0,-1 25,0 0,0 25,0 0,1-25,24 49,-25-24,0 0,0 24,25 1,-25 0,25-1,0 1,0-1,0-24,0 25,25-25,0-1,0-24,0 0,-1-24,1-1,0 0,0 0,0 0,-1 1,-24-26,25 0,0 26,-25-26,25 25,-25 0,0 1,0-1,0 50,0-1,0 1,0 25,0-1,0-24,0 25,0-25,0 24,0-24,0 0,0 0,0-1,25 1,-25 0,24-50,1 25</inkml:trace>
  <inkml:trace contextRef="#ctx0" brushRef="#br1" timeOffset="539407.9384">20513 3175,'-24'25,"24"0,0-1,0 1,0 25,0-25,0 24,0-24,-25 0,25 24,0-24,0 0,0 0,0 0,0-1,-50-24</inkml:trace>
  <inkml:trace contextRef="#ctx0" brushRef="#br1" timeOffset="546611.886">18728 6821,'0'25,"24"-25,1 0,0 0,0 0,0-25,-1 25,1-25,-25 50,25-25,-25 25,25 0,0-25,-1 0,1-25,0 25,0-25,0 25,-1 0,-24 25,25-25,0 0,0 0,0 0,-1-25,1 25,0-25,-25 50,25-25,0 25,-1 0,-24-50</inkml:trace>
  <inkml:trace contextRef="#ctx0" brushRef="#br1" timeOffset="549136.5001">3448 13866,'0'-25,"0"50,0 0,0-1,0 1,0 25,-25-25,25 24,0-24,0 25,0-1,0 1,0-1,-25 1,25 0,0-1,0 1,0-25,0 24,0 1,0-25,0 0,0-1,0 1,0 0,0-50,0-24,0 24</inkml:trace>
  <inkml:trace contextRef="#ctx0" brushRef="#br1" timeOffset="549844.922">3944 14213,'-25'0,"50"0,0 0,0 0,24 0,-24-25,0 25,0 0,-1 0,26 0,-25-25,0 25,-1 0,1 0,0 0,0 0,0 0,-50 0,0 0,0 0</inkml:trace>
  <inkml:trace contextRef="#ctx0" brushRef="#br1" timeOffset="550132.3336">4142 13816,'-24'25,"24"0,0 0,24-1,-24 26,0 0,0-1,0 1,0 24,0 1,0-26,25 26,-25-26,0 1,0-25,0 24,0-24,0 0,0 0,25-50,-50 25,25-25,0 0</inkml:trace>
  <inkml:trace contextRef="#ctx0" brushRef="#br1" timeOffset="550900.1321">4812 13791,'25'0,"0"0,0 0,-1 0,1 0,0 0,0 0,0 0,24 0,1 25,-25-25,24 0,-24 0,25 0,-1 25,-24-25,25 0,-26 0,1 0,0 0,0 0,0 0,-1 0,-48-25,-1 25</inkml:trace>
  <inkml:trace contextRef="#ctx0" brushRef="#br1" timeOffset="551892.8956">4812 13816,'0'-25,"25"50,0-25,0 25,-25 0,24-25,26 25,-25-1,0-24,-1 25,1-25,0 25,0-25,0 25,-1-25,1 25,0-25,0 0,0 24,-50-24,0 0,0 25,0 0,1 0,-1 0,0-1,25 1,-25 0,0 0,1 0,-1 24,0-24,0 0,25 0,-25-25,1 25,24-1,-25 1,0 0,25 0,0-50,25 25,0 0,-1-25,1 25,0 0,25-25,-26 25,26 0,0 0,-26-24,26 24,-25 0,24 0,-24 0,0 0,0 24,0-24,-1 0,1 25,-50-50</inkml:trace>
  <inkml:trace contextRef="#ctx0" brushRef="#br1" timeOffset="552716.3553">6127 14039,'25'0,"-1"0,1 0,0 0,0 0,0 0,-1 0,1 0,0 0,0-24,24 24,-24 0,25 0,-25 0,24 0,-24 0,25 0,-26-25,1 25,25 0,-25 0,24 0,-24 0,0 0,0 0,24 0,-24 0,0 0,0 0,0 0,-1 0,1 0,0 0,0 0,0 0,-1 0,1 25,0-25,0 0,0 0,-1 0,26 0,-25 0,0 0,-1 0,26 0,-25 0,24 0,-24 0,0-25,0 25,24 0,-24 0,0 0,0 0,0 0,-1 0,1 0,0 0,0 0,0 0,-1 0,-48 0,-1 0,0 25</inkml:trace>
  <inkml:trace contextRef="#ctx0" brushRef="#br1" timeOffset="553287.77">6424 14660,'0'-25,"-24"25,48-25,-24 0,25 0,-25-24,25 24,-25 0,25 0,0 1,-25-1,24 25,-24-25,25 50,0 0,-25-1,25 1,0 0,-25 25,24-26,-24 26,25-25,0 24,0-24,-25 0,25 0,-25 0,0-1,24-24,-24 25,-24-50</inkml:trace>
  <inkml:trace contextRef="#ctx0" brushRef="#br1" timeOffset="553507.4738">6722 14287,'0'25,"-25"0,25 0,0 0,0 24,-25-24,25 25,-24-1,-1-24,25 25,-25-1,0 1,0 0,1-26,24 1,-25 0,25 0,0 0</inkml:trace>
  <inkml:trace contextRef="#ctx0" brushRef="#br1" timeOffset="553787.6477">7045 14660,'0'24,"0"1,-25 0,25 0,0 0,25-25,-25 24,0 1,0 0,0 0,0 0,-25-25</inkml:trace>
  <inkml:trace contextRef="#ctx0" brushRef="#br1" timeOffset="553944.223">6995 14263,'0'24,"25"-24</inkml:trace>
  <inkml:trace contextRef="#ctx0" brushRef="#br1" timeOffset="554200.0484">7218 14610,'25'25,"0"-25,0 0,-1 0,1 0,0 0,25 0,-26 0,1 0,0 0,0 0,0 0,-1 0</inkml:trace>
  <inkml:trace contextRef="#ctx0" brushRef="#br1" timeOffset="554864.2802">7739 14536,'0'0,"-25"-25,25 0,-25 0,25 0,-24 25,24-24,-25 24,0 24,0 1,0 25,25-1,-24 1,24 0,-25-1,25 1,0-1,0 1,25-25,-25 0,0-1,24-24,1 0,0 0,-25-24,25-1,0 0,-1-25,-24 1,25-1,0 1,0 24,-25-25,0 25,25 1,-25-1,0 50,0-1,0 1,0 0,0 25,0-26,0 26,0 0,0-1,0-24,24 0,-24 0,25-25,0 0,0 0,0-25,-1 0,-24 0,25 0,0-24,0 24,-25 0,25 25,-25-25,0 1,0 48,0 1,0 0,0 0,-25 0,25-1,0 1,0 0,25 0,-25 24,0-24,0 0,0 0,0 0,-25-50,25 0</inkml:trace>
  <inkml:trace contextRef="#ctx0" brushRef="#br1" timeOffset="555024.1809">8037 14412,'25'24,"-1"1,1-25</inkml:trace>
  <inkml:trace contextRef="#ctx0" brushRef="#br1" timeOffset="556344.0823">7367 13072,'0'0,"0"-25,-25 25,25-25,0 1,0-1,-25 0,25 0,-24 0,-1 25,0-24,25 48,-25-24,0 25,1 0,-26 0,25 24,-24 1,24 24,0-24,0 25,25-1,-25-24,25-1,0 26,25-51,-25 1,25 0,-25 0,25 0,0-25,-1 0,1 0,0 0,0-25,0 0,-1-25,1 26,0-26,0 0,0 1,-1-1,-24 25,25-24,0-1,-25 25,0 0,0 1,0 48,0 1,0 25,-25 0,25-1,0 1,0-1,0 1,0 0,25-1,-25-24,25 0,-25 0,25-25,-1 0,1 0,0-25,25-25,-26 25,1-24,0-1,0 25,0-24,-25 24,24 0,-24 0,0 1,0 48,0 1,0 0,-24 0,24 0,0-1,0 26,0-25,0 24,0-24,0 25,0-25,0-1,0 1,0 0,-25-50,25 0,0 1</inkml:trace>
  <inkml:trace contextRef="#ctx0" brushRef="#br1" timeOffset="556500.1889">7665 13097,'0'25,"0"-1,24-24,-24 25,25 0</inkml:trace>
  <inkml:trace contextRef="#ctx0" brushRef="#br1" timeOffset="557392.5252">4787 14932,'0'25,"-25"0,25 25,0-26,0 1,0 25,0-25,0 24,25 1,-25-25,0 24,0-24,0 0,0 0,0 0,0-1,0-48,0-1</inkml:trace>
  <inkml:trace contextRef="#ctx0" brushRef="#br1" timeOffset="557545.1433">4762 14709,'25'25,"-25"0,25-25,0 25,0-25</inkml:trace>
  <inkml:trace contextRef="#ctx0" brushRef="#br1" timeOffset="557763.8621">5234 14932,'25'25,"-1"-25,1 0,0 0,0-25,0 25,-1 0,-48-24,48-1</inkml:trace>
  <inkml:trace contextRef="#ctx0" brushRef="#br1" timeOffset="557935.9203">5184 15106,'25'0,"0"0,0 0,-1 0,1 0,25 0,-25 0,24 0,-24 0,0 0,24 0,-24 0</inkml:trace>
  <inkml:trace contextRef="#ctx0" brushRef="#br1" timeOffset="558147.9894">5631 14833,'0'25,"0"0,0 0,0-1,24 26,-24 0,0-1,0 1,25-1,-25 1,0 0,-25-50,25 24,0 1</inkml:trace>
  <inkml:trace contextRef="#ctx0" brushRef="#br1" timeOffset="558932.2209">5060 12998,'0'24,"-25"26,25-25,0 24,0 1,0 0,0-1,0 1,0-25,0 24,25-24,-25 0,0-50,0 0,25 1,-25-1,0-25,25 1,-25-1,0 0,25 25,-25-24,24 24,-24 0,25 0,-25 1,25 48,-25 1,25 0,-25 0,0 24,0-24,0 25,25 0,-25-26,0 1,0 25,24-25,-24-1,25 1,0 0,-25 0,25-25,0 0,-25-25</inkml:trace>
  <inkml:trace contextRef="#ctx0" brushRef="#br1" timeOffset="561784.2241">3101 13295,'-25'0,"0"25,25 0,-25 0,25 0,-25 24,25 1,-24-1,-1 26,25-1,-25-24,25 49,-25-25,25 1,0 24,0-25,0 1,0 24,0-24,25-1,-25 0,25 1,0-1,-1 1,1-26,0 26,-25-26,25 1,0-1,24 1,-24 0,0-26</inkml:trace>
  <inkml:trace contextRef="#ctx0" brushRef="#br1" timeOffset="562560.7053">8434 13122,'0'24,"24"-24,-24 25,25 25,0-25,0 24,0 1,-1 0,1 24,0 0,0-24,0 24,-1 1,-24-1,25 25,-25-24,0-1,25 1,-25 24,0-25,-25 1,25-26,0 26,-25-1,25-24,-24 24,-1-24,0-1,0 26,0-26,1-24,-1 25</inkml:trace>
  <inkml:trace contextRef="#ctx0" brushRef="#br1" timeOffset="568724.2245">9178 13866,'-25'0,"50"0,0 0,-1 0,1 0,0 0,25 0,-26 0,26 0,0 25,-26-25,26 0,-25 0,0 0,24 0,-24 0,0 0,0 0,-1-25,-48 0,-1 0</inkml:trace>
  <inkml:trace contextRef="#ctx0" brushRef="#br1" timeOffset="569024.8627">9351 13891,'0'24,"0"1,25 0,-25 25,0-1,0 1,0-1,0 1,0 24,0-24,-25 0,25-1,0-24,0 25,0-25,0 24,0-24,0 0,0 0,0-50,0 0,0 0,0 0</inkml:trace>
  <inkml:trace contextRef="#ctx0" brushRef="#br1" timeOffset="569320.2914">9624 13891,'-25'0,"50"24,-25 1,0 25,0-25,0 24,0-24,0 25,0-1,0 1,0-1,0 1,0 0,0-1,0 1,0 0,0-1,0-24,0 0,0 0,0-1,0 1,0-50</inkml:trace>
  <inkml:trace contextRef="#ctx0" brushRef="#br1" timeOffset="570136.233">10443 14213,'-25'-25,"25"0,-25 25,50-24,-25-1,0 0,0 0,25 0,-25 1,25 24,-25-25,24 0,1 0,0 25,0 25,0-25,-1 25,-24 0,25 24,0 1,0-1,0 1,-1 0,1-1,0 1,0 0,0-26,-1 26,-24-25,25 0,-25-1,25 1,-25 0,25 0,-50-50,25 0,-25 0</inkml:trace>
  <inkml:trace contextRef="#ctx0" brushRef="#br1" timeOffset="570340.3587">10840 13816,'0'25,"0"0,-25-25,25 49,0 1,-25 0,25-1,-25 1,0 24,1 1,-1-26,0 26,25-26,-25 1,0 0,1-26,24 26,0-25,0-50,24 0</inkml:trace>
  <inkml:trace contextRef="#ctx0" brushRef="#br1" timeOffset="570568.961">11112 14412,'0'24,"0"1,0 0,0 0,0 0,0-1,0 1,0 0,0 0,0 0,0 24,0-24,0 0,0 0,0-50,0 0</inkml:trace>
  <inkml:trace contextRef="#ctx0" brushRef="#br1" timeOffset="570712.0591">11112 14015,'0'24,"25"-24,-25 25,25-25</inkml:trace>
  <inkml:trace contextRef="#ctx0" brushRef="#br1" timeOffset="571044.3196">11385 14337,'25'0,"0"0,0 0,0 0,-1 0,26 0,0 0,-26 0,26 0,-25 0,24 0,-24 0,0-25,25 25,-26 0,1 0</inkml:trace>
  <inkml:trace contextRef="#ctx0" brushRef="#br1" timeOffset="571816.4172">12278 14139,'0'0,"0"-25,0 0,0 0,0 0,0 1,-24-1,24 0,0 0,-25 25,25-25,-25 25,0-24,0 24,0 24,1 1,-1 25,-25-1,25 1,25 0,-24 24,-1 0,25-24,-25 25,25-1,0 0,0-24,25 0,-25-26,0 1,25 0,-1-25,-24 25,25-50,0 25,25-25,-26 0,1 1,0-26,25 0,-25 1,-1-1,1 1,0-1,-25 0,25 25,-25 1,0-1,0 50,-25-1,25 1,0 25,-25 0,25-1,0 1,0-1,0 1,0-25,0 24,25-49,-25 25,25 0,0-25,-1-25,1 25,0-25,25 1,-26-26,1 25,0 0,0-24,-25 24,25 0,-25 0,0 50,0 0,-25 0,25 0,0-1,0 1,0 25,0-25,0-1,0 1,0 0,0 0,0 0,0-1,0 1,-25-50,25 1,0-1,-25-25</inkml:trace>
  <inkml:trace contextRef="#ctx0" brushRef="#br1" timeOffset="571968.8192">12626 14114,'0'25,"24"-25,-24 24,25 1,0-25,0 0</inkml:trace>
  <inkml:trace contextRef="#ctx0" brushRef="#br1" timeOffset="572555.8783">10567 13271,'-25'0,"0"24,0 1,1 0,-1 0,0 24,0 1,0 0,1 24,-1 0,0 1,0 24,25 0,-25-24,25 24,0 0,0 0,25-24,-25 24,25-25,25 1,-26-1,26-24,0-1,-26 1,26 0,0-1</inkml:trace>
  <inkml:trace contextRef="#ctx0" brushRef="#br1" timeOffset="573064.9125">12898 13320,'0'25,"25"0,-25 24,25-24,0 50,0-26,-1 26,1-1,0 0,0 1,0-1,-1 1,-24-1,25 25,-25-24,0-1,0 1,0-1,-25 0,25 1,-24-26,-1 26,0-1,0-24,-24-1,24 1</inkml:trace>
  <inkml:trace contextRef="#ctx0" brushRef="#br1" timeOffset="573756.2416">9401 15280,'0'24,"0"1,0 0,0 0,0 25,0-1,0 1,0-1,0-24,0 25,0-25,0-1,0 1,25 0,-50-50,25 0</inkml:trace>
  <inkml:trace contextRef="#ctx0" brushRef="#br1" timeOffset="573905.057">9327 14932,'0'25,"24"-25,1 25,-25 0,25-25,0 25,0-25</inkml:trace>
  <inkml:trace contextRef="#ctx0" brushRef="#br1" timeOffset="574087.7841">9699 15304,'24'0,"1"0,0 0,0 0,0-24,-1 24,-48-25,48 25</inkml:trace>
  <inkml:trace contextRef="#ctx0" brushRef="#br1" timeOffset="574244.4971">9674 15478,'0'0,"25"0,-1 0,1 0,0 0,25 0,-26 0,1 0,0 0,0 25,0-25,-1 0,1 0</inkml:trace>
  <inkml:trace contextRef="#ctx0" brushRef="#br1" timeOffset="574436.8084">10096 15180,'-25'25,"25"0,0 25,0-1,25 1,-25 0,0 24,0-24,24 24,-24-24,0-26</inkml:trace>
  <inkml:trace contextRef="#ctx0" brushRef="#br1" timeOffset="575116.4604">9227 12898,'0'0,"0"25,0 0,0 0,0 24,0 1,0 0,0 24,0-24,0-1,0-24,25 0,-25 0,0 0,0-50,0 0,0 0,25-24,-25 24,0-25,25 0,-25 1,25-1,-25 1,24 24,1-25,-25 25,25 25,-25-24,25 48,-25 1,0 25,0-25,0 24,0 26,25-26,-25 1,0 0,0-1,0 1,24-25,-24-1,25 1,-25 0,25 0,0-25,0 0,-25-25,24 25</inkml:trace>
  <inkml:trace contextRef="#ctx0" brushRef="#br1" timeOffset="602192.7504">18876 6772,'-24'-25,"-1"0,0 0,0 0,25 1,-25 24,25-25,0 0,-24 25,24-25,-25 0,25 1,-25-1,0 0,25 0,-25 0,25 1,-24 24,24-25,-25 0,25 0,0 0,0 1,0-1,0 0,0 0,0-24,25 24,-25 0,0 0,24 0,-24 1,25-1,-25 0,25 0,-25 0,25 25,-25-24,0-1,25 25,-25-25,24 0,1 25,0-25,0 0,0 1,-25-1,24 25,1-25,0 0,0 25,0-25,-1 25,1-24,0 24,0 0,0 0,-1 0,1 0,0 0,0 24,0-24,-1 0,1 25,0 0,0 0,0 0,-25-1,24 1,-24 0,0 0,25 25,-25-26,25 26,-25-25,25 24,-25-24,0 25,0-1,0-24,0 25,0-1,0 1,0-25,0 24,-25 1,25-25,0 24,-25 1,25-25,-25 24,1-24,24 25,-25-25,25-1,-25 1,0 0,0-25,1 0,-1 25,0-50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2T01:46:56.14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5234 1860,'0'-24,"0"-1,0 50,0-1,0 1,0 0,0 0,0 0,0-1,0 26,0-25,0 0,0-1,0 26,25-25,-25 24,-25-24,25 25,0-25,0-1,25 26,-25-25,-25 24,25-24,25 0,-25 25,0-26,0 26,0-25,0 25,0-26,0 26,0-25,0 0,0 24,0-24,0 25,0-26,0 1,0 0,0 25,0-26,0 1,0 0,0 25,0-26,0 26,0-25,0 0,24-1,-24 1,0 25,0-25,0-1,0 1,0 0,0 25,0-26,0 1,0 0,0 0,0 0,0 0,0-1,0 26,0-25,0 0,0-1,0 1,0 0,0 0,0 0,0-1,0 1,0 0,0 25,0-26,0 1,0 0,0 0,0 0,0-1,0 1,0 0,0 0,0 0,0-1,0 1,0 0,0 0,0 0,0-1,0 1,0 0,0 0,0 0,0-1,0 1,0 0,0 0,0 0,25-1,-25 1,0 0,0 0,0 0,0 0,0 24,0-24,0 0,0 0,0-1,0 1,0 0,0 0,0 0,0-1,0 1,0 0,0 0,0 0,0-1,0 1,0 0,0 0,0 0,-25-25,25 24,0 1,0 0,0 0,0 0,0-1,0 1,0 0,0 0,0 0,0-1,0 1,0 0,0 0,0 0,0-1,0 1,0 0,0 0,-24 0,24 0,0-1,0 1,0 0,0 0,0 0,0-1,0 1,0 0,0 0,0-50,-25 25,0-50</inkml:trace>
  <inkml:trace contextRef="#ctx0" brushRef="#br0" timeOffset="871.2963">5705 2257,'-25'-25,"0"25,25-24,0-1,25 0,-25 0,0 0,25 1,-25-1,0 0,25 0,-25 0,25 25,-25-24,24 48,1 1,0-25,-25 25,25 0,0 24,0 1,-1-25,1 24,0 1,0 0,0-1,-1-24,-24 25,25-26,0 1,-25 0,25 0,0 0,-50-50,0 0,25 0,-25-24</inkml:trace>
  <inkml:trace contextRef="#ctx0" brushRef="#br0" timeOffset="1095.0244">6003 1960,'-25'0,"25"24,0 1,0 0,-25 25,25-26,-25 26,1 0,24-1,-25 1,0-25,0 24,25 1,-25-25,0 24,25-24,0 0,-24 0,-1-75,50 50,-25-25</inkml:trace>
  <inkml:trace contextRef="#ctx0" brushRef="#br0" timeOffset="1283.6945">6276 2232,'0'25,"0"0,-25 0,25 0,0-1,0 1,0 0,0 0,25 0,-25-1,0 1,0 0,0 0,0 0,0-1</inkml:trace>
  <inkml:trace contextRef="#ctx0" brushRef="#br0" timeOffset="2067.0832">7739 2108,'0'-24,"-25"-1,25 0,0 0,0 0,-25 25,25-24,-24 24,24-25,-25 25,0 0,0 0,0 0,1 25,-1 24,0-24,0 25,0 24,1-24,24-1,-25 1,25-1,25 1,-25-25,0 0,24-1,1-24,0 0,0-24,0 24,-1-25,1-25,0 25,0-24,-25-1,25 25,-1-24,-24 24,0-25,25 26,-25-1,0 0,0 0,-25 25,25 25,0 0,0 0,0 24,0 1,0-25,0 24,0-24,0 25,0-26,0 1,0 0,25 0,-25 0,0-1,25-24,0 25</inkml:trace>
  <inkml:trace contextRef="#ctx0" brushRef="#br0" timeOffset="2271.5584">8012 2257,'-25'25,"25"0,0 0,0-1,0 1,25 0,-25 0,0 0,0-1,0 1,0 0,-25-25</inkml:trace>
  <inkml:trace contextRef="#ctx0" brushRef="#br0" timeOffset="4423.7937">9475 2232,'0'-24,"0"-1,25 0,-25 0,0 0,0 1,0-1,0 0,0 0,-25 0,25 1,-24 24,24-25,-25 25,0 0,0 0,0 0,1 25,-26-1,25 1,0 25,1-1,24-24,-25 25,25-1,0 1,0-25,0 24,25-24,-25 0,24 0,-24 0,25-25,0 0,0 0,0 0,-1-25,-24 0,25 0,0-24,0 24,-25 0,25-25,-1 26,-24-26,0 25,25-24,-25 24,0 0,-25 50,25 0,0-1,0 26,0-25,0 24,0 1,0-25,0 24,0-24,0 0,25 25,-25-26,25-24,-25 25,25-25,-50-49,50 49,-25-25</inkml:trace>
  <inkml:trace contextRef="#ctx0" brushRef="#br0" timeOffset="4579.9784">9773 2208,'0'24,"0"1,0 0,0 0,0 0,0-1,0 1,0 0,0 0,0 0,25-1,-25 1,0 0</inkml:trace>
  <inkml:trace contextRef="#ctx0" brushRef="#br0" timeOffset="4839.4251">10492 2257,'25'0,"0"0,0 0,0 0,-1 0</inkml:trace>
  <inkml:trace contextRef="#ctx0" brushRef="#br0" timeOffset="4951.5748">10988 2208,'25'0,"0"0,-50-50</inkml:trace>
  <inkml:trace contextRef="#ctx0" brushRef="#br0" timeOffset="5040.1838">11212 2232,'0'0,"25"0,-1 0,1 0,0 0,0 0,0-24</inkml:trace>
  <inkml:trace contextRef="#ctx0" brushRef="#br0" timeOffset="5675.2204">12278 2133,'0'0,"0"-25,25 1,-25-1,0 0,0 0,0 0,0 1,0-1,0 0,0 0,-25 0,25 1,-24-1,-1 25,0 0,0 0,0 25,0-1,1 1,-1 25,0-1,0 1,25 0,-25 24,25 0,0-24,0 24,0-24,0-25,25 24,0-24,0 0,0-25,-1 0,1 0,0-25,0 0,0-24,0 24,-1-25,1 1,0 24,-25-25,25 1,0-1,-25 1,24-1,-24 25,0 0,-24 25,24 25,0 0,0 25,-25-26,25 26,0-25,0 24,25 1,-25-25,0 0,24-1,-24 1,0 0,25 0,0-25,0 0,0 0</inkml:trace>
  <inkml:trace contextRef="#ctx0" brushRef="#br0" timeOffset="5870.809">12725 2232,'0'25,"0"0,0 25,0-26,0 1,0 0,0 25,0-26,0 1,0 0,0 0,0 0,0-1,0 1</inkml:trace>
  <inkml:trace contextRef="#ctx0" brushRef="#br0" timeOffset="7087.2287">5953 3547,'0'-25,"0"0,0 1,0-1,-25 25,25-25,0 0,-24 25,24-25,-25 25,25-24,-25 24,0 0,0 0,-24 24,24 1,25 25,-25-25,0 24,25 1,-25-1,25-24,0 25,0 0,0-1,0-24,0 0,25 0,-25-1,25-24,0 25,0-50,-1 25,1-24,0 24,0-50,0 25,0-24,-1 24,1-25,-25 25,25-24,-25-1,25 25,-25-24,0 24,0 0,-25 0,25 50,-25 0,25 0,0 24,0-24,0 25,0-1,0 1,0 0,0-26,0 26,25-25,-25 24,25-24,0 0,-1-25,1 0</inkml:trace>
  <inkml:trace contextRef="#ctx0" brushRef="#br0" timeOffset="7403.9596">6226 3646,'25'25,"0"0,-1 0,1 0,0-25,-25 24,25-24,-25 25,0 0,-25 0,0 0,0-25,1 24,-1 1,0-25,0 25,0-25,1 25,48-25,1 0,0-25,0 25,0 0,-1 0,1 0,0 0,0 0,24 0,-24 0,0-25,0 25</inkml:trace>
  <inkml:trace contextRef="#ctx0" brushRef="#br0" timeOffset="7907.454">7491 3547,'-25'0,"25"-25,25 0,0 1,-25-1,25 0,-1-25,1 26,0-1,-25 0,25 50,-25 0,25-1,-25 26,0 0,24-1,1 1,-25-1,25 1,0-25,-25 25,25-26,-1 1,-24 25,25-50,-25 25,25-1,-25-48,-25-1,25 0,0 0</inkml:trace>
  <inkml:trace contextRef="#ctx0" brushRef="#br0" timeOffset="8099.4205">7838 3349,'-25'0,"25"24,0 1,-24 0,24 0,-25 24,0-24,25 25,-25-1,0 1,1 0,-1-25,0 24,0 1,0-25,25-1,-24-24,24 25,-25-50,25 1,0-1</inkml:trace>
  <inkml:trace contextRef="#ctx0" brushRef="#br0" timeOffset="8367.5937">7962 3646,'25'0,"0"0,-25 25,25-25,-25 25,25-25,-25 25,0 0,0-1,-25 1,25 0,-25-25,0 25,0 0,25-1,-25-24,25 25,-24-25,48 0,1-25,0 25,0 0,0 0,0 0,-1 0,26 25,-25-25,0 0</inkml:trace>
  <inkml:trace contextRef="#ctx0" brushRef="#br0" timeOffset="9003.045">9599 3373,'-24'-24,"24"-1,-25 0,25 0,-25 25,0-25,0 25,1 0,-1 25,0-25,-25 50,26-25,-26 24,25 1,0-1,25 1,-24 0,24-26,24 26,-24-25,25 0,-25 0,25-1,0-24,0 0,-1 0,1-24,0 24,0-25,0 0,-1-25,1 25,0-24,-25 24,25 0,-25-24,0 24,25 0,-50 25,25-25,0 50,0 0,0 0,0-1,0 1,0 25,0-25,0-1,0 1,25 0,-25 0,24 0,1-25,-25 25,25-25,0-25</inkml:trace>
  <inkml:trace contextRef="#ctx0" brushRef="#br0" timeOffset="9303.9037">9823 3522,'0'25,"24"-25,1 25,0 0,0-1,-50 1,25 0,0 0,-25 0,0 0,1-1,-1 1,0 0,0 0,0 0,1-25,48 0,1 0,0 0,0 0,0 0,-1 0,1 0,0 0,-25 24,25-24,0 0,-1 0</inkml:trace>
  <inkml:trace contextRef="#ctx0" brushRef="#br0" timeOffset="9488.1717">10542 3696,'25'25,"0"-25,-1-25,1 25</inkml:trace>
  <inkml:trace contextRef="#ctx0" brushRef="#br0" timeOffset="9580.068">10939 3721,'25'0,"-1"-25,1 25</inkml:trace>
  <inkml:trace contextRef="#ctx0" brushRef="#br0" timeOffset="9671.1298">11385 3696,'0'0,"25"0,0 25,25-25,-26 0,1 0,0 0</inkml:trace>
  <inkml:trace contextRef="#ctx0" brushRef="#br0" timeOffset="10235.3216">12477 3349,'0'0,"0"-25,0 0,0 0,0 0,0 1,0-1,-25 0,25 0,-25 25,0-25,1 25,-1 25,-25 0,25 0,1 24,-26 1,25 0,0-1,0 26,1-26,24 1,0-1,0 1,0 0,24-25,-24-1,25 1,0-25,0 0,0 25,0-50,-1 25,1-25,0-24,0 24,0-25,-1 1,1 24,0-25,-25 25,25-24,-25-1,0 25,0 1,0-1,0 50,-25-1,25 1,0 25,0-25,0 24,0 1,0-1,0 1,0-25,0 25,25-26,-25 1,25 0,-25 0,24-25,1-25</inkml:trace>
  <inkml:trace contextRef="#ctx0" brushRef="#br0" timeOffset="10535.4916">12774 3572,'25'25,"0"-25,-25 24,25 1,0-25,-25 25,0 0,-25 0,25 0,-25-1,0 1,0 0,1 0,-1 0,50-25,-1 0,1 0,0 0,0 0,0 0,24 0,-24-25,0 25,0 0,-1-25,1 25,0 0</inkml:trace>
  <inkml:trace contextRef="#ctx0" brushRef="#br0" timeOffset="11799.2212">5953 5011,'0'-25,"0"0,0 0,-25 0,25 1,-24-1,-1 25,25-25,-25 25,0 0,0 0,0 25,1 0,-26-1,25 1,0 25,1-1,-1 1,25 0,-25-1,25 1,0-25,0 24,25-24,-25 0,25 0,-1-25,1 0,0 0,0-25,0 25,-1-25,1-25,0 26,0-26,0 0,-25 26,25-26,-1 25,-24-24,0 24,0 0,0 0,0 0,0 50,0 0,0 0,0 0,0 24,0-24,0 25,0-26,25 1,-25 25,25-25,-25-1,25 1,0 0,-1-50</inkml:trace>
  <inkml:trace contextRef="#ctx0" brushRef="#br0" timeOffset="12116.0153">6201 5060,'0'25,"25"0,0-25,-25 25,0-1,25 1,-50 0,25 0,-25 0,0-1,0 1,1 0,-1 0,50-25,-1-25,1 25,0 0,0-25,0 25,-1 0,1 25,0-25,-25 25,0 0,0-1,-25-24,25 25,0 25,-25-25,1-1,-1 1,25 25,-50-25,25-25,1 24</inkml:trace>
  <inkml:trace contextRef="#ctx0" brushRef="#br0" timeOffset="12755.844">7962 4911,'0'-24,"-25"-1,25 0,0 0,-24 0,24 0,-25 1,0-1,0 0,0 25,1 0,-1 0,0 25,0 0,0 24,1 1,-1 0,0 24,25-24,-25 24,25 0,25-24,-25 0,0-26,25 1,-25 0,25 0,-1-25,1 0,0-25,0 25,0-50,-1 26,1-26,0 0,-25 26,25-26,0 0,-25 1,24 24,-24-25,0 26,0-1,0 0,-24 50,24 0,0-1,0 1,0 0,0 25,0-1,0-24,0 25,24-26,-24 1,0 25,25-25,-25-1,25 1,-25 0,25-25,0 0</inkml:trace>
  <inkml:trace contextRef="#ctx0" brushRef="#br0" timeOffset="13664.0062">8111 5135,'25'0,"0"0,-25 24,25-24,-1 0,-24 25,25-25,0 0,-25 25,-25-25,25 25,-25 0,1-1,-1 1,0 0,0 0,0-25,50 0,0-25,0 25,0-25,-1 50,1-25,-25 25,25-25,0 25,-25-1,0 1,0 0,-25 0,25 0,-25-1,25 1,-25 0,1 0,-1-25,0 25,25-1,-25-24,0-24,1 24,24-25</inkml:trace>
  <inkml:trace contextRef="#ctx0" brushRef="#br0" timeOffset="14299.2741">9302 5035,'-25'0,"25"-24,25-1,-25 0,0 0,25 0,-1-24,-24 24,25-25,0 25,0 1,-25-1,25 0,-1 25,-24 25,25 0,-25-1,25 26,0 0,-25-1,25 1,-1 0,1-1,-25-24,25 25,-25-26,25 1,0 0,-25 0,24 0,-24-50,-24 25,24-25,0 0</inkml:trace>
  <inkml:trace contextRef="#ctx0" brushRef="#br0" timeOffset="14475.0742">9723 4688,'0'25,"-24"-25,24 25,-25-1,25 26,-25 0,0-1,0 1,1 0,-1-1,25-24,-25 25,0-1,25-24,-25 0,25 0,0-1,0-48,25-1</inkml:trace>
  <inkml:trace contextRef="#ctx0" brushRef="#br0" timeOffset="14803.2318">9823 4961,'24'0,"1"0,0 0,-25 25,25-25,0 0,-25 25,24-25,-24 24,0 1,-24 0,24 0,-25-25,0 49,0-24,0 0,1 0,-1 0,50-25,-1 0,-24-25,25 25,0 0,0 25,0-25,-1 24,1 1,-50 0,25 0,-24 0,-1-1,0 1,0 0,0 0,1-25</inkml:trace>
  <inkml:trace contextRef="#ctx0" brushRef="#br0" timeOffset="15047.5358">10765 5035,'25'-24,"0"24,0 0,-1 0,1 0</inkml:trace>
  <inkml:trace contextRef="#ctx0" brushRef="#br0" timeOffset="15143.3126">11112 5035,'25'0,"0"0</inkml:trace>
  <inkml:trace contextRef="#ctx0" brushRef="#br0" timeOffset="15807.1976">12551 4812,'0'-25,"25"25,-25-25,0 1,0-1,0 0,0 0,-25 0,0 25,25-24,-24 24,-1 0,0 0,0 24,0-24,-24 50,24 0,-25-1,26 1,-1 24,0-24,25 0,0-1,0 1,0-25,25-1,-25 1,25 0,-1-25,1 0,0 0,0-25,0 0,-1 1,1-1,0-25,0 1,0 24,-1-25,-24 1,25 24,-25-25,25 25,-25-24,0 24,-25 50,25-1,0 1,0 25,0-25,0 24,25-24,-25 25,0-25,25-1,-25 26,25-25,-1 0,-48-50,48 0</inkml:trace>
  <inkml:trace contextRef="#ctx0" brushRef="#br0" timeOffset="16115.6168">12874 4936,'24'25,"1"-25,-25 25,25 0,-50-25,25 24,0 1,-25 0,1 0,24 0,-25-1,0 1,25 0,25-25,0 0,-1 0,1 0,0 0,0 0,-25 25,25-25,-25 25,0-1,0 1,0 0,-25 0,25 0,-25-1,0 1,25 0,-25 0,1 0,-1-1,0-24,0 0</inkml:trace>
  <inkml:trace contextRef="#ctx0" brushRef="#br0" timeOffset="17127.2526">5234 5953,'0'0,"0"25,25 0,-25 0,0-1,0 1,0 0,0 25,0 24,0-24,0-26,0 26,0-25,0 24,0-24,0 25,0-25,0 24,0-24,0 25,0-1,0-24,0 25,0-26,0 26,0-25,0 25,0-26,0 26,0-25,0 24,0-24,0 25,0-25,0-1,0 1,0 0,0 25,0-26,-25 1,25 25,0-25,0-1,0 1,0 0,0 25,0-26,0 1,0 25,0-25,0-1,0 26,0-25,0 0,0 24,0-24,0 0,0 24,0-24,0 0,0 0,-25 0,25 0,0-1,0 1,0 0,25-50,-25 0</inkml:trace>
  <inkml:trace contextRef="#ctx0" brushRef="#br0" timeOffset="17367.4691">5953 5854,'0'25,"25"-25,-25 25,0-1,0 1,0 0,0 0,0 0,0-1</inkml:trace>
  <inkml:trace contextRef="#ctx0" brushRef="#br0" timeOffset="17482.9024">5953 6474,'0'25,"0"0,-25-25,25 24,0 1</inkml:trace>
  <inkml:trace contextRef="#ctx0" brushRef="#br0" timeOffset="17587.2267">5953 6821,'0'0,"0"25,0 0,0 0,25 0,-25-1,0 1</inkml:trace>
  <inkml:trace contextRef="#ctx0" brushRef="#br0" timeOffset="18180.151">6003 7590,'0'0,"0"-25,0 1,-25-1,25 0,0 0,0 0,-25 1,25-1,-25 25,1-25,24 0,-25 25,0 0,0 0,0 25,0 0,1 0,-1 24,0 1,0 24,0 1,25-1,0 0,0-24,0 24,0-24,25 0,0-25,-25-1,25-24,0 0,-1 0,1-24,0-1,0 0,0 0,-25-25,25 26,-1-26,-24 0,25 1,-25-1,25 1,-25 24,0 0,0 0,0 50,0 0,-25 24,25-24,25 25,-25-1,0 1,0-25,25 24,-25-24,25 25,-25-25,24 0,1-25</inkml:trace>
  <inkml:trace contextRef="#ctx0" brushRef="#br0" timeOffset="18488.0724">6276 7739,'0'25,"0"0,0-1,0 26,0-25,0 0,0-1,0 26,0-25,0 0,0 0,24-50,-24 0,0 0,25-25,-25 26,25-26,0 25,-25 0,25 1,-25-1,24 25,-24 25,0-1,0 1,0 25,0-25,25-1,-25 1,25 25,-25-25,25 0,-25-1,25 1,-1-25,1 0</inkml:trace>
  <inkml:trace contextRef="#ctx0" brushRef="#br0" timeOffset="18868.0144">7937 5928,'0'25,"0"0,25-25,-25 25,0 0,0-1,0 1,0 0,0 25,0-26,0 26</inkml:trace>
  <inkml:trace contextRef="#ctx0" brushRef="#br0" timeOffset="19051.9965">7962 6747,'0'25,"0"-1,0 1,0 0,25 0,-25 0,0 0,0-1,0 1,0 0,0 0,25 0,-25-1,0 1,0 0,0 0</inkml:trace>
  <inkml:trace contextRef="#ctx0" brushRef="#br0" timeOffset="19584.0855">8037 7565,'0'0,"0"-24,0-1,0 0,-25 0,25 0,0 1,0-26,0 25,-25 0,25 1,0-1,-25 0,0 0,1 0,-1 50,0-25,0 25,0 0,1 24,-1 26,0-26,0 51,0-26,25 0,-24 1,24-1,0-24,0-1,24 1,-24-25,0 0,25-25,-25 25,25-25,0-25,0 25,-1-25,26 0,-25-25,0 1,-1-1,-24 1,25-1,0 0,-25 1,25-1,-25 1,0-1,25 25,-25 0,-25 1,25 48,0 1,0 25,0-25,0 24,0 1,0-25,0 24,0 1,25-1,-25 1,25 0,-25-26,24 1,-24 0,25-25</inkml:trace>
  <inkml:trace contextRef="#ctx0" brushRef="#br0" timeOffset="19892.0223">8285 7665,'0'24,"0"1,0 0,0 25,0-26,0 26,0-25,0 0,0 24,0-24,0 0,25-50,-25 0,24-24,-24 24,25-25,0 1,-25 24,25-25,-25 25,25 25,-1 0,-24 25,0 0,0 25,0-26,0 26,25 0,-25-26,0 26,25-25,-25 0,25 0,0-1,-1-24,1 0,0-24</inkml:trace>
  <inkml:trace contextRef="#ctx0" brushRef="#br0" timeOffset="20227.5522">9773 5680,'-25'0,"25"25,25 0,-25 0,0-1,0 1,0 0,25 25,-25-25,0 24,0-24,0 25</inkml:trace>
  <inkml:trace contextRef="#ctx0" brushRef="#br0" timeOffset="20411.884">9798 6548,'0'25,"0"0,0 0,0 0,0-1,0 1,0 0,0 0,0 0,25-1,-25 1,0 0,0 0,0 0,0 0,0-1,0 1,0 25,0-25,0-1,0 1</inkml:trace>
  <inkml:trace contextRef="#ctx0" brushRef="#br0" timeOffset="20955.1349">9922 7441,'-25'-24,"25"-1,0 0,0 0,0 0,-25 1,25-1,0 0,-25 0,25 0,-24 25,24-24,-25 24,0 0,25 24,-25 1,-24 0,24 25,0-1,0 1,0 24,1 1,24-1,-25-24,25 24,0-24,0-1,25 1,-25-25,24-1,-24 1,25 0,0-25,0 0,0 0,-1-25,1 0,0 1,0-26,0 0,-1 1,1-1,-25-24,25 24,0 1,-25-1,0 0,0 26,0-1,0 50,0-1,-25 1,25 25,0-1,0 26,0-26,0 1,25 0,-25-1,25 1,-25-1,24-24,-24 0,25 0,0-50</inkml:trace>
  <inkml:trace contextRef="#ctx0" brushRef="#br0" timeOffset="21239.2327">10145 7665,'0'24,"0"1,0 0,0 0,0 24,0 1,-25 0,25-26,0 1,0 0,25 0,-25 0,25-50,-25 0,0-25,25 1,0 24,-25-25,24 1,1 24,0 0,-25 0,25 50,-25 0,0 0,0 0,25 24,-25-24,0 25,24-26,-24 1,25 0,-25 0,25 0,0-25</inkml:trace>
  <inkml:trace contextRef="#ctx0" brushRef="#br0" timeOffset="21459.6027">10864 7689,'25'25,"0"-25,0 0,0 0,-1 0,1 0,0 0,0 0</inkml:trace>
  <inkml:trace contextRef="#ctx0" brushRef="#br0" timeOffset="21544.3114">11509 7665,'0'0,"25"0,0-25</inkml:trace>
  <inkml:trace contextRef="#ctx0" brushRef="#br0" timeOffset="21639.9231">11931 7665,'0'0,"25"0,0 0,-1 0,1 0,0 0,25 0,-26 0,1 0</inkml:trace>
  <inkml:trace contextRef="#ctx0" brushRef="#br0" timeOffset="22000.0305">12675 5804,'0'25,"25"0,-25 0,0 24,0-24,0 0,0 25,0-26</inkml:trace>
  <inkml:trace contextRef="#ctx0" brushRef="#br0" timeOffset="22168.14">12725 6474,'0'0,"0"25,0 0,0-1,0 1,0 0,0 0,0 0,0-1,25 1,-25 0,0 0,0 24,0-24,0 0,24 0,-24 0,0 0,0 24,0-24,0 0,0 0,0-1</inkml:trace>
  <inkml:trace contextRef="#ctx0" brushRef="#br0" timeOffset="22819.9304">12452 7541,'0'0,"-25"0,25-25,25 0,-25-25,25 1,0-1,-1 1,1-1,0 25,0-24,0 24,-1 0,-24 0,25 25,0 25,-25 0,25 0,-25 24,25 1,-1-1,-24 1,25 0,0-1,0 1,0-1,-1 1,-24 0,25-26,0 26,-25-25,25 0,-25-1,0 1,25-25,-50 0,25-25,0 1,-25-26,25 25</inkml:trace>
  <inkml:trace contextRef="#ctx0" brushRef="#br0" timeOffset="23027.3454">12973 7094,'-25'25,"25"0,-25 0,25-1,-25 1,25 0,-24 25,-1-1,0 1,0 24,-24-24,24 24,-25-24,25-1,1 1,-1 0,0-26,-25-24</inkml:trace>
  <inkml:trace contextRef="#ctx0" brushRef="#br0" timeOffset="23795.2347">13146 7491,'0'-25,"0"50,0 0,0 0,0-1,0 1,0 25,-24-1,24-24,0 25,0-25,0-1,-25-24,25 25,25-50,-25 1,0-1,24-25,-24 25,25 1,-25-1,25-25,0 25,-25 1,25-1,0 25,-25 25,0-1,0 1,24 0,-24 0,0 24,0-24,0 0,0 0,25 0,-25-1,25-24,-25 25,25-25,0 0,-1-25,1 1,0-1,-25 0</inkml:trace>
  <inkml:trace contextRef="#ctx0" brushRef="#br0" timeOffset="25591.1116">13568 2034,'0'-25,"0"0,0 50,0 0,0 0,25 0,-25-1,0 1,0 0,0 0,0 0,0-1,25 26,-25-25,0 0,0 24,0-24,0 25,0-26,0 1,0 25,0-25,0-1,25 26,-25-25,0 0,0 0,0-1,0 1,24 25,-24-25,0-1,0 26,0-25,0 0,0-1,0 1,0 25,0-25,25-1,-25 26,0-25,0 0,0-1,0 26,0-25,25 0,-25-1,0 1,0 25,0-25,0-1,0 1,25 0,-25 0,0 0,0 24,0-24,0 0,0 0,0 0,0-1,25 1,-25 0,0 0,0 0,0 24,0-24,0 0,0 0,24-1,-24 1,0 0,0 0,0 0,0-1,0 1,0 0,0 0,0 0,0-1,25 1,-25 0,0 0,0 24,0-24,0 0,0 0,0 0,0-1,0 1,0 0,0 0,0 0,25 24,-25-24,0 0,0 0,0-1,0 26,0-25,0 0,0 0,0-1,0 1,0 25,0-25,0-1,0 26,0-25,0 0,0-1,0 26,0-25,0 0,0-1,0 26,25-25,-25 24,0-24,0 0,0 0,0 24,0-24,0 0,0 25,0-26,0 1,0 25,0-25,0-1,0 1,0 0,0 0,0 25,0-26,0 1,0 0,0 0,0 24,0-24,0 0,0 25,0-26,0 1,0 0,0 0,0 0,0-1,0 1,0 0,0 0,0 0,0-1,0 1,25 0,-25 0,0 0,0 24,0-24,0 0,0 0,0-1,0 1,0 0,0 0,0 0,0-1,0 1,0 0,0 0,0 0,0 0,0-1,0 1,0 0,0 0,0 0,0-1,0 1,0 0,0 25,0-26,0 1,0 0,0 0,0 0,0-1,0 1,0 0,0 0,0 0,0-1,0 1,24 0,-24 0,0 0,0-1,0 1,0 0,0 0,0 0,0-1,0 1,0 0,0 0,0 0,0-1,0 1,0 0,0-50,-24 0</inkml:trace>
  <inkml:trace contextRef="#ctx0" brushRef="#br0" timeOffset="26180.1214">13643 1885,'-25'0,"25"25,0 0,0 0,0-1,0 1,0 25,0-1</inkml:trace>
  <inkml:trace contextRef="#ctx0" brushRef="#br1" timeOffset="61383.6221">4291 2034,'0'-25,"0"0,0 1,25 24,-25-25,0 0,0 0,0 0,0 1,-25 24,25-25,-25 0,1 25,-1-25,0 25,0 25,-24-25,24 25,0 0,0-1,0 26,1-25,-1 24,25 1,-25 0,25-26,0 26,0 0,0-26,25 26,-25-25,25 0,-1-1,-24 1,25-25,0 0,0 0,0 0,-1 0,1-25,25 1,-25-26,-1 25,1 0,-25-24,25 24,0-25,-25 26,25-26,-25 25,0 0,0 1,0-1,-25 25,25 25,0-1,0 1,0 25,0-25,0 24,0-24,25 25,-25-1,0-24,24 0,-24 0,0-1,25 1</inkml:trace>
  <inkml:trace contextRef="#ctx0" brushRef="#br1" timeOffset="61555.3794">4564 2183,'0'0,"0"25,0-1,0 1,0 0,0 0,0 0,0-1,0 1,25 0,-25 25,0-26,0 1,0 0,25 0,-25 0</inkml:trace>
  <inkml:trace contextRef="#ctx0" brushRef="#br1" timeOffset="62415.2302">4192 3497,'0'-24,"25"-1,-25 0,25-25,-25 26,0-1,0 0,0 0,0 0,0 1,0-1,0 0,-25 25,0-25,25 0,-25 25,0 0,1 0,-1 0,0 25,-25 0,26 0,-1 24,0 1,0 0,0-1,1 26,24-26,-25 1,25-1,0 1,25-25,-25 0,24 0,1-1,0 1,0-25,0 0,-1 0,1-25,0 25,0-24,0-1,-1 0,1-25,-25 25,25-24,-25 24,25-25,-25 1,0 24,0-25,-25 26,25-1,-25 0,25 50,0 0,0-1,0 1,0 25,0-1,25 1,-25-25,0 24,0 1,25 0,-25-25,25 24,-25-24,24 0</inkml:trace>
  <inkml:trace contextRef="#ctx0" brushRef="#br1" timeOffset="62731.2483">4465 3497,'0'25,"25"0,-1-25,-24 25,25-25,-25 25,25-1,-25 1,-25-25,25 25,-25 0,1 0,24 0,-25-1,0 1,0 0,0 0,50-25,0 0,0 0,-25 25,25-25,-1-25,1 25,0 0,0-25,0 25</inkml:trace>
  <inkml:trace contextRef="#ctx0" brushRef="#br1" timeOffset="63407.5157">4366 4812,'0'0,"-25"0,25-25,0 0,-25 1,25-1,-25 0,0 0,25 0,-24 25,-1 0,0 0,0 25,0 0,-24 0,24 0,0 24,-24 26,24-26,0 26,0-26,25 26,0-26,-25 1,50-25,-25 0,0-1,25 1,0-25,0 25,-1-25,1-25,0 25,0-25,0-24,-1 24,1 0,0-24,0-1,-25 0,25 1,-25 24,0-25,24 26,-24-1,0 50,0-1,0 1,0 25,0-25,0 24,25-24,-25 0,25 24,-25-24,25 0,-25 0,25-25,-25-25</inkml:trace>
  <inkml:trace contextRef="#ctx0" brushRef="#br1" timeOffset="63699.4471">4465 4986,'25'0,"-1"25,1-1,-25 1,0 0,-25 0,25 0,-24-1,24 1,-25 0,50-25,-1-25,-24 50,25-25,0 0,0 0,-25 25,25-25,-25 25,0-1,0 1,-25 0,25 0,-25 0,25-1,-25 26,0-25,-24 0,24 24</inkml:trace>
  <inkml:trace contextRef="#ctx0" brushRef="#br1" timeOffset="64047.7139">4341 5755,'0'24,"0"1,0 0,0 0,0 0,0 0,0-1,0 1</inkml:trace>
  <inkml:trace contextRef="#ctx0" brushRef="#br1" timeOffset="64135.7074">4341 6226,'-25'25,"25"0,0-1,0 1</inkml:trace>
  <inkml:trace contextRef="#ctx0" brushRef="#br1" timeOffset="64252.4929">4366 6524,'0'24,"0"1,0 0,0 0,24 0,-24-1</inkml:trace>
  <inkml:trace contextRef="#ctx0" brushRef="#br1" timeOffset="64931.4694">4291 7491,'0'0,"-25"0,25-25,0 0,-24 1,24-1,0 0,-25 25,0-25,25 0,-25 25,0 0,1 0,-1 0,0 25,0 0,0 25,1-1,-1 1,0 24,0 1,25-1,0 0,0 1,0-1,0-24,25 0,-25-1,25-24,0 0,-25 0,24-25,1 0,0 0,0-25,0 0,-1-25,-24 1,25 24,0-25,-25-24,25 24,-25 1,0-1,0 0,0 1,0-1,0 25,-25 25,25 25,0 0,0 0,0 24,0 1,25 0,-25-1,25 1,-25-1,24 1,1 0,0-25,-25-1,25-24</inkml:trace>
  <inkml:trace contextRef="#ctx0" brushRef="#br1" timeOffset="65283.2328">4465 7789,'0'24,"0"1,0 0,0 25,0-26,0 1,0 0,25 0,-25 0,0 0,0-50,0 0,24-25,-24 25,25-24,-25 24,25-25,-25 26,25-1,-25 50,0-1,25 1,-25 25,0-1,0-24,0 25,0 0,0-26,24 1,-24 0,25 0,-25 0,25-25,-25-25,0 0</inkml:trace>
  <inkml:trace contextRef="#ctx0" brushRef="#br1" timeOffset="70175.3186">4242 744,'0'-25,"0"1,-25 48,25 1,0 0,0 0,0 0,0-1,0 1,0 0,0 0,0 0,0-1,0 1,0 0,0 25,0-26,0 1,0 0,0 0,0 0,0-1,0 1,0 0,0 0,0 0,0-1,0 1,0 0,0 0,0 0,25-25,-25-25,0 0</inkml:trace>
  <inkml:trace contextRef="#ctx0" brushRef="#br1" timeOffset="71691.5419">5953 1017,'0'-25,"-25"25,25-25,-24 25,-1 25,0 0,0 0,25 0,-25-1,0 1,25 0,0 0,0 0,0-1,0 26,0-25,25 0,-25-1,25 1,-25 0,25-25,0 25,0-25,-1 0,26 0,-25 0,0-25,-1 0,26 0,-25 1,0-26,-1 25,-24 0,25-24,-25 24,0-25,0 26,0-1,0-25,0 25,-25 1,1-1,-1 0,0 0,0 25,0 0,1 25,-26-25,25 50,0-26,25 1,-24 25,24-25</inkml:trace>
  <inkml:trace contextRef="#ctx0" brushRef="#br1" timeOffset="72299.992">7466 918,'0'-25,"-25"50,25 0,0 24,-24-24,24 25,0-26,0 26,0-25,24 24,-24-24,25 0,-25 0,25 0,0-1,0-24,-1 25,1-25,0 0,0-25,0 25,-1-24,1-1,0 0,-25 0,25 0,-25 1,25-1,-25-25,0 25,0 1,0-26,-25 25,25-24,-25 24,25 0,-25 0,0-24,1 49,-1-25,0 0,0 50,0-25,1 25,-1-1,0 26,25-25</inkml:trace>
  <inkml:trace contextRef="#ctx0" brushRef="#br1" timeOffset="72915.7359">9376 992,'-25'-25,"1"25,-1 0,0 25,25 0,-25 25,25-26,0 26,0 0,0-26,25 26,-25-25,25 24,0-24,-1-25,-24 25,25-25,0 25,25-50,-26 25,1-25,0 25,0-49,0 24,-1 0,-24-25,25 26,-25-26,0 25,25-24,-25 24,-25-25,25 25,-25-24,1 24,24 0,-25 0,0 25,-25 0,26 0,-1 25,0 25,0-1,0-24,25 25</inkml:trace>
  <inkml:trace contextRef="#ctx0" brushRef="#br1" timeOffset="73332.0119">10641 1116,'0'-25,"25"25,0 0,24 0,-24 0,0 0,0 0</inkml:trace>
  <inkml:trace contextRef="#ctx0" brushRef="#br1" timeOffset="73503.2987">11162 1067,'0'-25,"25"25,0 0,0 0,-1 0,1 0,0 0,0 0,0 25,-1-25,1 0,-25 24</inkml:trace>
  <inkml:trace contextRef="#ctx0" brushRef="#br1" timeOffset="74039.4607">12328 843,'0'0,"0"-24,-25-1,0 25,1 0,-1 25,0-25,0 24,0 26,0-25,25 24,-24-24,-1 25,25-25,0-1,0 1,0 25,0-25,0-1,25 1,-25 0,24-25,1 25,0 0,25-25,-25 0,-1 0,26 0,-25 0,0-25,-1 0,26 0,-25 0,-25 1,25-1,-1 0,-24-25,25 26,-25-1,0-25,0 25,0-24,-25-1,25 25,-24-24,-1 24,0 0,25 0,-25 25,0 0,1 0,-1 25,0 0,25 0,-25 0,0-1</inkml:trace>
  <inkml:trace contextRef="#ctx0" brushRef="#br1" timeOffset="77899.7629">3349 794,'0'-25,"24"50,-24 0,0-1,0 1,0 0,0 0,0 24,0-24,25 0,-25 0,0 0,0 24,0-24,0 0,0 24,0-24,0 0,0 25,0-26,0 26,0-25,0 24,0-24,0 25,0-1,0-24,0 25,0 0,0-26,0 26,0 0,0-1,0 1,0-25,0 24,25 174,-25-173,0-25,0 24,0-24,25 25,-25-25,0 24,0 1,0-25,0 24,0-24,0 25,0-25,0-1,0 26,0-25,0 0,0-1,0 1,0 25,0-25,0-1,0 26,0-25,0 0,0-1,0 1,0 25,0-25,0-1,0 1,0 0,0 0,0 0,0-1,0 1,0 0,0 0,0 0,0-1,0 1,0 0,-25 0,25 0,0 24,0-24,0 0,0 0,0 0,0-1,0 1,0 0,0 0,-25 0,25-1,0 1,0 0,0 0,0 0,0-1,0 1,0 0,0 0,0 0,0-1,0 1,-25 0,25 0,0 0,0-1,0 1,0 0,0 0,0 0,0-1,0 1,0 0,-24 0,24 0,0-1,0 1,0 0,0 0,0 0,0-1,0 1,0 0,0 0,0 0,-25-1,25 1,0 0,0 0,0 0,0 0,0-1,0 1,0 0,0 0,0 0,0-1,0 1,0 0,0 0,0 0,0-1,0 26,0-25,-25 0,25-1,0 1,0 0,0 25,0-26,0 1,0 0,0 0,0 0,0-1,0 26,0-25,0 0,0-1,0 26,0-25,0 0,0 24,0-24,0 25,0-25,0-1,0 26,0-25,0 24,0-24,0 0,0 25,0-26,0 26,0-25,0 24,0-24,0 25,0-25,0-1,0 26,-25-25,50 0,-25-1,-25 26,25-25,0 24,0-24,0 25,0-25,0 24,0-24,0 25,0-25,0 24,0-24,0 0,0 24,0-24,-25 0,25 25,0-26,0 26,0-25,0 24,0-24,0 25,0-25,0 24,0-24,0 25,0-26,0 1,0 25,0-25,0 24,0 1,0-25,0 24,0 1,0-25,0 24,0 1,0-25,0 24,0 1,0 0,0-1,0-24,0 25,0-1,0 1,0-25,0 24,0 1,0-25,0 24,0-24,0 0,0 24,0-24,0 0,-24-25</inkml:trace>
  <inkml:trace contextRef="#ctx0" brushRef="#br1" timeOffset="79007.4798">13667 719,'0'-49,"0"74,0-1,0 1,0 0,0 0,0 0,0-1,0 1,0 0,0 0,0 0,0-1,0 1,0 25,0-25,0-1,0 1,-24 0,24 0,0 0,0-1,0 1,0 0,0 0,0 0,0-1,0 1,0 0,0 0,0 0,0-1,0 1,0 0,0 0,0 0,0-1,0 1,0 0,0 0,-25 0,25 0,0-1,0 1,0 0,0 0,0 0,0-1,0 1,0 0,0 0,0 0,-25-25,25 24,0 26,0-25,0 0,0-1,0 1,0 0,0 0,0 0,0-1,0 1,-25-25</inkml:trace>
  <inkml:trace contextRef="#ctx0" brushRef="#br1" timeOffset="88324.0057">14238 3820,'0'0,"25"-25,-1 25,1 0,0 0,0 0,0 0,0 0,-1 0,1 0,0 0,0 0,0 0,-1 0,1 0,0 0,0 0,0 0,-1 0,1 0,0 0,0 0,0 0,-1 0,1 0,0 0,0-25,0 25,-1 0,1 0,0 0,0 0,0 0,-1 0,1 0,0 0,0 0,0 0,-1 0,1 0,0 0,0 0,0 0,-1 0,1 0,0 0,0 0,0 0,-25 25,25-25,-1 0,1-25,0 25,0 0,0 0,-1 0,1 0,0 0,0 0,0 0,-1 0,1 0,0 0,0 0,0 0,-1 0,1 0,0 0,0 0,0-24,-1 24,1 0,0 0,0 0,0 0,-1 0,1 0,0 0,0 0,0-25,-1 25,1 0,0 0,0 0,0 0,-1 0,1 0,0-25,0 25,0 0,0 0,-1 0,1 0,0 0,-50 0,0 0,-24 0,24 25</inkml:trace>
  <inkml:trace contextRef="#ctx0" brushRef="#br1" timeOffset="89364.1729">14213 4093,'-25'0,"25"-25,25 25,0 0,0 0,-1 0,1 0,0-25,0 25,0 0,0 0,-1 0,1-25,25 25,-25 0,-1 0,26 0,-25 0,0 0,24-24,-24 24,0 0,24 0,-24 0,0 0,0 0,24 0,-24 0,0-25,0 25,0 0,-1 0,1 0,0 0,0 0,0 0,-1 0,1 0,0 0,0-25,0 25,-1 0,1 0,0 0,0 0,0 0,0 0,-1 0,1 0,0-25,0 25,0 0,-1 0,1 0,0 0,0 0,0 0,-1 0,1 0,0 0,0 0,0-25,-1 25,1 0,0 0,0 0,0 0,-1 0,1 0,0 0,0 0,0 0,-1 0,1 0,0 0,0 0,0 0,-1 0,1 0,-25 25,25-25,0 0,0 0,-1 0,1 0,0 0,0 0,0 25,0-25,-50 0,0 0,0 0</inkml:trace>
  <inkml:trace contextRef="#ctx0" brushRef="#br1" timeOffset="90007.7719">14461 4514,'0'-24,"-25"-1,25 50,0-1,0 26,0-25,0 0,0-1,25 1,-25 25,0-25,0-1,0 1,0 0,-25-50</inkml:trace>
  <inkml:trace contextRef="#ctx0" brushRef="#br1" timeOffset="90387.7429">14362 4316,'0'0,"-25"0,0 0,0 0,25 25,-24-25,24 25,-25-1,0 1,25 25,-25-25,25 24,-25 1,25-25,0 24,0 1,25-25,-25 24,25-24,0 0,0 25,-1-26,26 1,-25 0,25-25,-26 0,26 0,-25 0,24 0,-24-25,0 0,0 1,0-1,-1 0,1-25,-25 25,25-24,-25 24,0-25,0 1,0 24,0-25,-25 26,0-26,25 25,-49-24,24 24,0 0,0 0,-24 25,24 0,0 25,0 0,1 0,24-1,-25 26,25-25,-25-50,50 50</inkml:trace>
  <inkml:trace contextRef="#ctx0" brushRef="#br1" timeOffset="90622.6966">15056 4390,'-24'0,"24"25,-25 0,0 25,0-26,0 26,1-25,-1 24,0 1,0 0,25-26,-25 1,25 0,-24 0</inkml:trace>
  <inkml:trace contextRef="#ctx0" brushRef="#br1" timeOffset="90795.7319">14784 4440,'24'0,"-24"25,25 0,-25-1,25 26,0-25,0 24,-1-24,1 25,0-25,0-1,0 1,-1-25,1 0,0-25</inkml:trace>
  <inkml:trace contextRef="#ctx0" brushRef="#br1" timeOffset="90963.7024">15255 4366,'0'0,"-25"0,0 24,0 1,25 0,-24 25,24-1,0-24,0 25,0 24,24-24,-24-26,0 26,25-25,-25 0,25-25,-25 25,25-25,0 0,-25-25</inkml:trace>
  <inkml:trace contextRef="#ctx0" brushRef="#br1" timeOffset="91127.5219">15304 4589,'25'0,"0"0,0 0,0 0,0-25,-1 25,26 0,-25 0,0 0,-1 0,1 0</inkml:trace>
  <inkml:trace contextRef="#ctx0" brushRef="#br1" timeOffset="91315.9047">15553 4390,'0'25,"0"0,0 25,0-26,24 1,-24 25,0-25,0-1,0 1,0 0,0 0,0 0,25-25</inkml:trace>
  <inkml:trace contextRef="#ctx0" brushRef="#br1" timeOffset="91523.2668">15677 4242,'0'24,"24"-24,-24 25,25 0,-25 0,25 24,0-24,-25 25,25-25,-1 24,-24-24,0 25,0-26,0 1,0 25,-24-1,-1 1,0 0,-25-1,1 1,-1 0</inkml:trace>
  <inkml:trace contextRef="#ctx0" brushRef="#br1" timeOffset="91871.6211">15825 4564,'25'0,"0"25,0-25,0-25,-1 25,26 0,-25 0,0-25,-1 25,1 0,0 0,0 0,-50-25</inkml:trace>
  <inkml:trace contextRef="#ctx0" brushRef="#br1" timeOffset="92039.2397">16024 4341,'0'25,"0"-1,0 1,0 25,0-1,0 1,0 24,0-24,0 24,0-24,0 25,0-26,0-24</inkml:trace>
  <inkml:trace contextRef="#ctx0" brushRef="#br1" timeOffset="92563.2409">16272 4614,'25'-25,"-25"0,24 25,1-25,-25 0,25 25,0-24,0-1,-50 50,25-1,0 1,-25 25,25-1,-25-24,25 25,0-25,0-1,0 1,25 0,-25 0,25-25,0 0,-25-25,25 25,-25-25,24 0,-24 1,25-1,-25 0,0-25,0 26,0-1</inkml:trace>
  <inkml:trace contextRef="#ctx0" brushRef="#br1" timeOffset="92667.192">16421 4366,'25'24,"-1"1,1 0</inkml:trace>
  <inkml:trace contextRef="#ctx0" brushRef="#br1" timeOffset="93059.7633">16446 4167,'0'0,"-25"0,0 0,0 0,0 0,0 25,1 0,24 0,-25 24,0 1,0-1,0 1,25 0,-24 24,24-24,0-1,0 1,0-1,24 1,1 0,-25-25,25-1,25 1,-26 0,26 0,-25-25,25 0,-26 0,1-25,25 25,-25-25,-1-24,1 24,0-25,0 25,0-24,-25 24,0-25,24 25,-24-24,0-1,0 25,-24-24,24 24,-25-25,25 1,-25 24,0-25,0 26,1-1,-1 25,0 0,0 0,0 0</inkml:trace>
  <inkml:trace contextRef="#ctx0" brushRef="#br1" timeOffset="98791.7451">3373 10120,'0'-24,"0"48,0 1,0 0,0 0,0 0,0-1,0 1,0 0,0 0,0 0,0 24,0-24,0 0,0 24,0-24,0 0,0 25,0-26,0 1,0 0,0 0,0 0,0-1,0 26,0-25,0 0,0-1,0 1,0 0,0 0,0 0,0-1,0 1,0 0,25-25,-25 50,0-26,0 1,0 0,0 0,0 25,0-26,0 1,0 0,0 0,0 0,0-1,0 1,0 0,0 0,0 0,0-1,0 1,0 25,0-25,0-1,0 1,0 0,0 0,0 0,0-1,0 1,0 0,0 0,25 0,-25-1,0 1,0 25,0-25,0-1,0 26,0-25,0 0,0-1,0 1,0 25,0-25,0 0,0-1,0 1,0 0,0 25,0-1,0-24,0 0,0 0,0-1,0 1,0 0,0 0,0 24,0-24,0 0,0 0,0 0,0-1,0 1,0 0,0 0,0 0,0-1,0 1,0 0,0 0,0 0,0-1,0 1,25 0,-25 0,0 0,0-1,0 1,0 0,0 0,0 0,0 0,0-1,0 1,0 0,0 0,0 0,0-1,0 1,0 0,0 0,0 0,0-1,0 1,0 0,0 0,0 0,0-1,25 1,-25 0,0 0,0 0,0-1,0 1,0 0,0 0,0 0,-25-1,25 1,0 0,0 0,0 0,0-1,0 1,0 0,0 0,0 0,0-1,0 1,0 0,0 0,0 0,0-1,0 1,0 0,0 0,0 0,0 0,0-1,0 1,0 0,0 0,0 0,25-1,-25 1,0 0,0 0,0 0,0-1,0 1,0 0,0 0,0 0,0-1,0 1,0 0,0 0,0 0,0-1,0 1,0 0,0 0,0 0,0-1,0 1,0 0,0 0,0 0,0-1,24 1,-24 0,0 0,0 0,0-1,0 1,0 0,0 0,0 0,0 0,0-1,0 1,0 0,0 0,0 0,0-1,0 1,0 0,0 0,0 0,0-1,0 1,-24 0,24 0,0 0,0-1,0 1,0 0,0 0,0 0,0-1,0 1,0 0,0 0,0-50,0 0,0-24,-25-26</inkml:trace>
  <inkml:trace contextRef="#ctx0" brushRef="#br1" timeOffset="99683.8166">4118 9599,'-25'-24,"25"48,0 1,0 25,0-25,0 49,0-24,0-1,0 1,0 24,0-24,25-25,-25 24,0-24,0 0,0 0,0 0,0-50,0 0</inkml:trace>
  <inkml:trace contextRef="#ctx0" brushRef="#br1" timeOffset="100447.65">4217 10815,'0'-25,"0"0,-25 0,25 1,-25 24,0-25,1 25,-1 25,0-25,0 24,0 1,1 0,-26 25,25-1,0 1,25-1,-24 1,24 0,0-26,0 26,0-25,24 0,-24 0,25-25,0 24,0-24,0-24,-1 24,1-25,0 0,-25-25,25 1,0 24,-25-25,24 1,-24 24,25-25,-25 25,0 1,0-1,0 0,0 50,0 0,0-1,0 1,0 0,0 25,0-26,25 26,-25-25,0 24,0-24,25 0,-25 0,25 0,-25 0,24-1,1-24,-25-24</inkml:trace>
  <inkml:trace contextRef="#ctx0" brushRef="#br1" timeOffset="100632.1214">4415 10964,'0'24,"0"1,0 0,0 0,0 24,0-24,0 0,0 0,25 0,-25 0,0-1,0 1,25 0,-25 0,0 0</inkml:trace>
  <inkml:trace contextRef="#ctx0" brushRef="#br1" timeOffset="101272.0141">4217 11981,'0'0,"-25"-25,25 0,-25 25,25-25,-25 25,25-25,-24 25,-1-24,0 48,0-24,0 50,1 0,-1-1,0 26,0-26,25 1,0 24,0-24,0 0,25-26,-25 26,25-25,0 0,-1-50,1 0,0 0,0 0,-25-24,25-1,-1 1,-24-1,0 25,25-25,-25 26,0-26,0 25,-25 25,25 25,25 25,-25-26,0 26,0-25,25 25,-25-26,25 26,-25-25,25 0,-1-1,1-24</inkml:trace>
  <inkml:trace contextRef="#ctx0" brushRef="#br1" timeOffset="101559.4757">4415 12129,'25'25,"-25"0,25-25,-25 25,0 0,-25 0,25-1,-25 1,0 0,25 0,-24 0,-1-1,25 1,25-25,-25 25,24-25,1 0,0 0,0-25,0 25,-1 0,1-25,0 25,0-24</inkml:trace>
  <inkml:trace contextRef="#ctx0" brushRef="#br1" timeOffset="102503.3121">4242 13271,'0'-25,"-25"25,25-25,-25 0,25 0,-25 25,0 0,25-25,-24 25,24 25,-25-25,0 25,0 0,-24 25,24-1,0 1,0-1,0 26,25-1,-24-24,24-1,24 1,-24-25,0 0,25-1,0 1,0-25,0-25,-1 25,26-24,-25-1,0-25,-1 1,1 24,-25-25,25 1,-25-1,25 0,-25 1,0 24,0 0,0 0,0 1,-25 48,25 1,0 25,25-25,-25 24,0-24,0 25,25-26,-25 1,0 25,24-25,1-1,0 1</inkml:trace>
  <inkml:trace contextRef="#ctx0" brushRef="#br1" timeOffset="102787.1695">4440 13419,'0'25,"25"-25,0 25,-25 0,24 0,-24-1,-24 1,24 0,0 0,-25-25,25 25,-25-1,25 1,25-25,0 0,-1 0,1 0,-25 25,0 0,0 0,-25 24,25-24,-24 25,24-26,-50 26</inkml:trace>
  <inkml:trace contextRef="#ctx0" brushRef="#br1" timeOffset="103100.1919">4167 14263,'0'24,"0"1,0 0,0 0,0 25,0-26,25 1,-50 0,25 0,0 0</inkml:trace>
  <inkml:trace contextRef="#ctx0" brushRef="#br1" timeOffset="103187.6296">4192 14833,'0'25,"-25"0,25 0,-25-50,25 50</inkml:trace>
  <inkml:trace contextRef="#ctx0" brushRef="#br1" timeOffset="103283.2729">4192 15205,'0'0,"0"25,0 0,0 0,0-1,0 1</inkml:trace>
  <inkml:trace contextRef="#ctx0" brushRef="#br1" timeOffset="103895.2209">4266 15776,'0'-25,"0"0,-24 0,24 1,0-1,-25 25,25-25,-25 25,25-25,-25 25,0 0,1 0,-1 0,0 25,0 0,0 24,1 1,-1 24,0-24,25 24,-25 1,25-1,0 1,0-26,25 1,-25-1,25-24,-25 0,25-25,-1 0,1 0,0 0,0 0,0-50,-1 26,1-26,0 0,0-24,0 24,-25 1,24-1,-24 1,25-1,-25 25,0 0,0 1,-25 48,25 1,0 25,0-25,25 24,-25 1,0-1,25 1,-25-25,25 24,-25-24,25 0,-25 0,24-25,-24 25</inkml:trace>
  <inkml:trace contextRef="#ctx0" brushRef="#br1" timeOffset="104259.4189">4539 15999,'0'25,"0"0,0-1,0 26,0-25,0 24,0 1,0-25,0 0,0-1,0 1,25-50,-25 1,0-1,0-25,0 1,25 24,-25-25,25 25,-25 1,24-1,-24 50,0-1,25 26,-25-25,0 0,0 24,25 1,-25-25,0-1,0 1,25 0,0-50,-25 0</inkml:trace>
  <inkml:trace contextRef="#ctx0" brushRef="#br1" timeOffset="107751.4823">5680 9897,'-25'0,"50"0,0 0,0 0,0 0,-1 0,1-25,0 25,0 0,0 0,0 0,-1 0,1 0,0 0,-25 25,25-25,0 0,-25-25,24 25,-24 25</inkml:trace>
  <inkml:trace contextRef="#ctx0" brushRef="#br1" timeOffset="108255.7307">6251 9500,'0'25,"0"0,0 0,0-1,0 1,0 0,0 0,0 24,0-24,0 0,0 0,0 0,0 24,0-24,0 0,0 0,25-1,-25 26,0-25,0 0,0 0,0-1,0 1,0 0,24 0,-24 0</inkml:trace>
  <inkml:trace contextRef="#ctx0" brushRef="#br1" timeOffset="110324.1391">5507 10939,'-25'0,"50"0,-25-25,24 0,1 0,-25-24,25 24,-25 0,25 25,-25-25,25 25,-25 25,24-25,-24 25,25 25,0-26,0 26,0-25,-25 24,24-24,-24 0,25 0,0 0,-25-1,25 1,-25 0,0-50,-25 25,0-25</inkml:trace>
  <inkml:trace contextRef="#ctx0" brushRef="#br1" timeOffset="110527.2524">5779 10641,'0'25,"-24"0,24 0,0-1,0 1,-25 25,25-25,-25 24,0 1,25-25,-25 24,25 1,-24-25,24 24,0-24,0 0,0 0,24-25</inkml:trace>
  <inkml:trace contextRef="#ctx0" brushRef="#br1" timeOffset="110706.7844">5928 10964,'0'24,"0"1,0 0,0 0,0 24,25-24,-25 25,0-25,0 0,0 24,0-24,0 0,25 0</inkml:trace>
  <inkml:trace contextRef="#ctx0" brushRef="#br1" timeOffset="110915.1983">6052 10939,'25'0,"0"0,0 0,0 0,-1 0,1 0,0 0,0 0,0 25,-1-25</inkml:trace>
  <inkml:trace contextRef="#ctx0" brushRef="#br1" timeOffset="111363.3455">6623 10815,'0'0,"0"-25,0 0,-25 25,25-25,0 1,-25-1,0 0,25 0,-24 25,-1 0,0 25,0 0,0 0,1 24,24 1,-25-1,25 1,-25 0,25-1,25 1,-25-25,0 24,0-24,25-25,-25 25,24-25,1 0,0 0,-25-25,25 0,-25 0,25 1,-1-26,-24 25,25-24,-25 24,0-25,25 25,-25 1,0-1,-25 25,25 25,0-1,0 1,25 0,-25 25,0-26,0 1,0 0,25 0,-25 0,0-1,25 1,-1 0</inkml:trace>
  <inkml:trace contextRef="#ctx0" brushRef="#br1" timeOffset="112084.0102">6846 10939,'0'0,"-25"25,25-1,0 1,0 0,0 0,0 0,0-1,0 1,0 0,0 0,0 0,0 0,0-1,0 1,0 0,0-50,0 0,0 1,-25 24</inkml:trace>
  <inkml:trace contextRef="#ctx0" brushRef="#br1" timeOffset="113847.975">6028 11981,'-25'0,"0"-25,0 25,0 25,1-25,24 24,-25 1,25 25,-25-25,25 24,0 1,0-25,0 24,0 1,25-25,0 0,-25-1,24 1,1-25,0 25,0-25,0 0,-1 0,1 0,0 0,0-25,0 0,-1 1,1-1,-25-25,25 25,-25-24,0 24,0-25,0 25,0-24,0 24,0 0,-25 0,0 1,25-1,-24 25,-1-25,0 25,0 0,0 25,25 0,-24-1,-1 26,0-25,25 24</inkml:trace>
  <inkml:trace contextRef="#ctx0" brushRef="#br1" timeOffset="114515.3996">6003 13345,'-25'0,"25"-25,-25 25,0 0,25 25,-24 0,24 0,-25 24,25-24,-25 25,25-26,25 26,-25 0,25-26,-25 26,24-25,1 0,0-1,0 1,0-25,-1 0,1 0,0 0,0-25,0 1,-1-1,1 0,-25-25,25 26,-25-26,0 25,25 0,-25 1,0-26,-25 25,25 0,-25 1,25-1,-25 0,1 0,-1 25,0-25,0 50,0-25,25 25,-24 0,-1 24,25 1,0 0</inkml:trace>
  <inkml:trace contextRef="#ctx0" brushRef="#br1" timeOffset="114807.7639">6028 14188,'0'25,"0"25,0-26,0 26,0-25,0 0,0 0,0-1,0 1</inkml:trace>
  <inkml:trace contextRef="#ctx0" brushRef="#br1" timeOffset="114991.2571">6028 14734,'0'0,"0"25,-25 0,25-1,0 1,0 0,0 0,0 0,0-1,0 1,25 0,-25 0,0 0,0-1,0 1,0 0,0 0,0 0</inkml:trace>
  <inkml:trace contextRef="#ctx0" brushRef="#br1" timeOffset="115623.4569">6028 15751,'-25'-25,"25"0,0 1,-25 24,25-25,-25 25,25 25,0-1,-25 1,25 0,-24 25,24-1,0-24,-25 25,25-26,0 26,25-25,-25 24,0 1,0-25,24 0,1-1,-25 1,25 0,0-25,0 25,-1-25,1 0,0-25,0 25,0-25,-1 0,1 1,-25-26,25 25,-25-24,25 24,-25-25,0 25,0-24,0 24,0-25,-25 26,25-26,0 25,-25-24,0-1,1 25,24 0,-25 1,0 24,0 0,0 0,1 0,-1 24,25 1,-25 0,25 0,-25 0</inkml:trace>
  <inkml:trace contextRef="#ctx0" brushRef="#br1" timeOffset="121891.3636">7913 9847,'-25'0,"50"0,-1 0,1 0,0 0,25 0,-25 0,-1 0,1 0,0 0,0 0,0 25,-1-25,1 0,0-25,-25 50,25-25</inkml:trace>
  <inkml:trace contextRef="#ctx0" brushRef="#br1" timeOffset="122195.7519">8434 9575,'-25'0,"25"24,0 1,0 25,0-1,0-24,0 25,0-1,0-24,0 25,0-25,0 24,0-24,0 25,0-25,0-1,0 1,0 0,0 0,0 0,0-1,0 1,0 0,-25-25</inkml:trace>
  <inkml:trace contextRef="#ctx0" brushRef="#br1" timeOffset="123147.7607">8210 10691,'0'-25,"-24"25,-1 0,0 25,0-25,0 25,25-1,-24 26,24-25,0 0,-25 24,25 1,0-1,0-24,0 25,25-1,-25-24,24 25,1-25,0 0,0-1,0-24,-25 25,24-25,1 0,0 0,0 0,0-25,-1 25,1-24,0-26,-25 25,25-25,-25 1,25 24,-25-25,24 26,-24-26,0 25,0-24,0-1,-24 25,24-24,0 24,-25 0,25 0,-25 0,25 1,-25 24,0 0,1 0,24 24,-25-24,0 25,25 0,-25 0,0 0,25-1</inkml:trace>
  <inkml:trace contextRef="#ctx0" brushRef="#br1" timeOffset="124263.4861">7739 12129,'0'-24,"25"-1,-25 0,25-25,-25 26,24-1,-24 0,25 0,-25 0,25 25,0 25,-25 0,25 25,-25-26,24 26,-24 0,25-26,0 26,-25 0,25-1,0 1,-25-25,25 0,-25-1,24 1,-24 0,0 0,25-25,-25-25,-25 25,25-74,-24 24,24 0</inkml:trace>
  <inkml:trace contextRef="#ctx0" brushRef="#br1" timeOffset="124447.5126">8062 11857,'-25'0,"25"24,-25-24,25 25,-25 0,25 25,-25-26,0 26,1 0,24-1,-25 1,0 0,0-1,0 1,25-1,-24-24,24 25,0-25,-25-1</inkml:trace>
  <inkml:trace contextRef="#ctx0" brushRef="#br1" timeOffset="124811.0239">8161 12179,'0'25,"25"-25,-1 25,1-25,-25 25,25-25,-25 24,0 1,0 0,-25 0,0 0,25-1,-24 1,-1 0,0-25,0 25,0-25,50 0,0 0,0-25,0 25,-1-25,1 25,0 0,0 0,0 0,-1 0</inkml:trace>
  <inkml:trace contextRef="#ctx0" brushRef="#br1" timeOffset="125135.5123">8384 12179,'25'0,"0"25,-1-50,1 25,0 0,0 0,0 0,-1 0,1 0,0 0,0 0,-25-25,25 25,-50 25,0-25</inkml:trace>
  <inkml:trace contextRef="#ctx0" brushRef="#br1" timeOffset="126391.4751">9054 12030,'0'-25,"0"1,0-1,-25 25,25-25,0 0,-25 0,25 1,-25 24,0-25,1 25,-1 25,0-25,0 24,25 1,-25 25,1-1,24 1,-25 0,25-1,0 1,0 0,0-1,25 1,-25-25,0-1,24-24,-24 25,25-25,0-25,0 25,-25-24,25-1,-1-25,1 25,-25-24,25-1,-25 25,25-24,-25 24,0-25,0 25,0 1,0 48,0 1,0 0,0 25,0-26,0 26,0-25,0 0,25 24,-25-24,25 0,-25 0,24-50</inkml:trace>
  <inkml:trace contextRef="#ctx0" brushRef="#br1" timeOffset="126695.1731">9227 12129,'0'25,"25"-25,-25 25,25-25,0 0,-25 25,0 0,0 0,-25-25,25 24,-25 1,0 25,25-25,-24-25,24 24,0 1,-25-25,50 25,-1-25,1 0,0 0,0-25,0 25,-1 0,1-25,0 25</inkml:trace>
  <inkml:trace contextRef="#ctx0" brushRef="#br1" timeOffset="127411.0741">8210 13345,'0'0,"0"-25,-24 25,-1 0,0 25,0 0,25 24,-25-24,25 25,0-1,25 1,-25-25,25 24,0 1,0-25,-1 0,1-25,0 24,0-24,0 0,24-24,-24 24,0-25,-25 0,25 0,-1 0,-24-24,25 24,-25 0,0-24,0 24,0-25,0 25,-25 1,25-26,-24 25,-1 0,0 25,0-24,0 24,1 0,-1 0,25 24,-25 1,25 0,-25 25,25-26,0 26</inkml:trace>
  <inkml:trace contextRef="#ctx0" brushRef="#br1" timeOffset="127599.2592">8285 14064,'0'25,"0"0,25-25,-25 25,0-1,0 1</inkml:trace>
  <inkml:trace contextRef="#ctx0" brushRef="#br1" timeOffset="127728.0813">8310 14486,'0'25,"0"0,0-1,0 1,0 0,0 0,0 0,0-1,0 1,0 0,0 0</inkml:trace>
  <inkml:trace contextRef="#ctx0" brushRef="#br1" timeOffset="127871.2019">8334 15007,'0'0,"0"25,0-1,0 1,0 0,0 0,0 0,25-25,-25 24,0 1,0 0,0 0,0 0,0-1</inkml:trace>
  <inkml:trace contextRef="#ctx0" brushRef="#br1" timeOffset="128591.1181">8334 15627,'-24'-25,"-1"25,0 0,0 25,25 0,-25 0,25-1,-24 26,24 0,0-1,0 1,0-1,24-24,-24 25,0-1,25-24,0 25,-25-25,25-1,0 1,-1-25,1 25,0-50,25 25,-26-25,1 1,0-1,-25-25,25 25,0-24,-25-1,24 1,-24 24,0-25,0 1,0-1,0 25,0-24,-24-1,24 25,-25-24,0 24,25 0,-25 25,25-25,-25 25,1 0,-1 25,0 0,0 24,25-24,-25 0,25 0</inkml:trace>
  <inkml:trace contextRef="#ctx0" brushRef="#br1" timeOffset="137723.1271">10269 9847,'-25'25,"50"-25,0 0,0 0,0 0,-1 0,1 0,0 0,0 0,0 0,-1 0,1 0,0 0,0 0,0 0,-1 25,1-25</inkml:trace>
  <inkml:trace contextRef="#ctx0" brushRef="#br1" timeOffset="138007.4755">10815 9599,'0'25,"0"0,-25 25,25-26,0 26,0-25,0 0,0 24,0-24,0 25,0-26,0 26,0-25,0 0,0 24,0-24,-25 25,50-25,-25-1,-25 1,25 0,0 0</inkml:trace>
  <inkml:trace contextRef="#ctx0" brushRef="#br1" timeOffset="139439.4091">10542 10864,'-25'-24,"0"24,1 0,24 24,-25 1,25 0,-25 0,25 0,0 24,0-24,0 0,25 0,-25 24,0-24,25 25,-1-25,1-1,0-24,0 25,0-25,-1 0,1-25,0 25,0-24,0-1,-1 0,1-25,0 25,-25 1,0-26,25 25,-25 0,0 1,0-26,0 25,0 0,-25 1,25-1,0 0,-25 0,0 25,1-25,-1 25,0-24,0 24,0 24,1-24,24 25,-25 0,0 0</inkml:trace>
  <inkml:trace contextRef="#ctx0" brushRef="#br1" timeOffset="140467.7375">10592 12030,'-25'0,"0"0,0 25,0 0,25 0,0-1,-24 1,24 0,0 0,0 25,0-26,24 1,-24 25,0-25,25-1,0 1,0 0,0-25,24 25,-24-25,0 0,0-25,-1 25,1-25,0 25,-25-25,25 1,-25-1,25 0,-25-25,0 26,0-1,24 0,-24 0,0-25,-24 26,24-1,0 0,-25-25,25 26,0-1,-25 0,0 0,25 0,-25 25,1 0,-1 0,0 25,0-25,0 25,1 25,-1-26</inkml:trace>
  <inkml:trace contextRef="#ctx0" brushRef="#br1" timeOffset="141096.0615">10120 13419,'-24'0,"24"-24,24 24,-24-25,0 0,25 0,0-24,0 24,-25-25,25 25,-25 0,24 1,-24-1,25 25,-25 25,25-1,0 1,0 25,-1-25,1 24,0 1,0-25,0 24,-25 1,24-25,1 0,-25-1,25-24,-25 25,0-50,-25 1,25-1</inkml:trace>
  <inkml:trace contextRef="#ctx0" brushRef="#br1" timeOffset="141307.2729">10468 13022,'-25'25,"25"0,-25-25,25 25,0 0,-25-1,25 1,-25 25,25-25,-24 24,-1 1,25 0,-25-26,0 26,25-25,-25 0,25-1,0 1,0-50</inkml:trace>
  <inkml:trace contextRef="#ctx0" brushRef="#br1" timeOffset="141663.2598">10592 13271,'24'24,"1"1,0 0,0 0,-25 0,0-1,0 1,-25 0,0-25,25 25,-25 0,1-1,48-48,1 24,0 0,0 0,0 0,-25 24,24 1,-24 0,0 0,-24 0,-1-1,25 1,-25 25,0-25,25-1,-25-24,1 0</inkml:trace>
  <inkml:trace contextRef="#ctx0" brushRef="#br1" timeOffset="141915.1411">10790 13370,'25'0,"0"0,-1 0,1 0,0 0,0 0,0 0,-1 0,1 0,0 0,0 0</inkml:trace>
  <inkml:trace contextRef="#ctx0" brushRef="#br1" timeOffset="142367.2725">11435 13146,'-25'-24,"0"-1,1 25,-1-25,0 25,0-25,0 25,1 0,-1 0,0 25,0 0,0 0,0 24,1 1,24 0,-25 24,25-24,0-1,0 1,25-1,-25 1,24-25,-24 0,25-25,0 24,0-24,0 0,0-24,-1-1,1 0,0 0,0-24,-25-1,25 25,-25-24,24-1,-24 25,0 0,0 1,0-1,0 0,-24 50,24 0,0-1,0 1,24 25,-24-25,0 24,0-24,25 25,-25-26,0 1,25 0,0 0,0-50,-25 0</inkml:trace>
  <inkml:trace contextRef="#ctx0" brushRef="#br1" timeOffset="142655.8338">11609 13345,'24'0,"-24"25,25-25,-25 25,0-1,0 1,0 0,-25 0,25 0,-24-1,24 1,24-25,1 0,0 0,-25 25,25-25,-25 25,0 0,0-1,-25-24,25 25,-25 25,0-25,1-1,-26 1,0 0</inkml:trace>
  <inkml:trace contextRef="#ctx0" brushRef="#br1" timeOffset="143019.4137">10988 14064,'0'25,"0"0,-24 0,24-1,0 1,0 0,0 25,0-26,0 1,0 0</inkml:trace>
  <inkml:trace contextRef="#ctx0" brushRef="#br1" timeOffset="143122.8602">11013 14759,'0'0,"0"25,0-1,0 1</inkml:trace>
  <inkml:trace contextRef="#ctx0" brushRef="#br1" timeOffset="143211.3429">11038 14957,'0'0,"0"25,25-25,-25 25,0 0,0-1,0 1,0 0,0 0</inkml:trace>
  <inkml:trace contextRef="#ctx0" brushRef="#br1" timeOffset="143783.4325">11013 15553,'-25'0,"25"24,-24 1,24 0,-25 25,25-1,0-24,-25 25,25-26,0 26,0 0,25-26,-25 26,0-25,0 24,25-24,-1 0,1 0,-25 0,25-1,0-24,24 25,-24-25,0 0,0-25,0 1,0-1,-1 0,1-25,0 26,-25-26,25 0,-25 1,0 24,25-25,-50 1,25-1,0 1,-25-1,25 0,-25 26,0-26,1 25,24 0,-25 25,0-24,0 24,0 0,0 24,1 1</inkml:trace>
  <inkml:trace contextRef="#ctx0" brushRef="#br1" timeOffset="144411.579">11683 9897,'25'25,"0"-25,-1-25</inkml:trace>
  <inkml:trace contextRef="#ctx0" brushRef="#br1" timeOffset="144511.2862">11956 9897,'25'-25,"-1"25,1-25,0 25,0 0</inkml:trace>
  <inkml:trace contextRef="#ctx0" brushRef="#br1" timeOffset="144619.2028">12353 9872,'0'0,"25"0,-1 0,1 0,0 0,0 0,0 0,-1 0,1 0,0 0</inkml:trace>
  <inkml:trace contextRef="#ctx0" brushRef="#br1" timeOffset="144763.2631">12650 9847,'124'25,"-248"-50,273 50,-124-25,0-25,0 25,-1 0,1 0</inkml:trace>
  <inkml:trace contextRef="#ctx0" brushRef="#br1" timeOffset="144987.2575">13618 9897,'0'0,"25"0,-1 0,1 0,0 0,0 0,0 0,-1-25,-73 0</inkml:trace>
  <inkml:trace contextRef="#ctx0" brushRef="#br1" timeOffset="146003.4745">14089 9798,'-25'-25,"50"25,0 0,0 0,-1 0,26 0,-25 0,0 0,24 0,-24 0,0 0,0 0,0 0,-1 0</inkml:trace>
  <inkml:trace contextRef="#ctx0" brushRef="#br1" timeOffset="146251.7952">14610 9401,'0'25,"0"0,0 24,0-24,0 25,0-1,0 1,0-1,0 1,0 0,0-1,0 1,0-25,0 24,25 1,-25-25,-25 24,25-24,0 0</inkml:trace>
  <inkml:trace contextRef="#ctx0" brushRef="#br1" timeOffset="147027.1787">14238 10716,'-25'-25,"25"0,-25 25,0 0,1 50,24-26,-25 1,25 25,0-1,0 1,25 0,-25-26,0 26,24-25,1 0,0-1,0 1,0-25,-1 0,1 0,0 0,0 0,0-25,-25 1,25-1,-1 0,1 0,-25-24,0 24,25 0,-25-25,0 26,0-1,-25 0,25-25,0 26,-25-1,1 0,-1 25,25-25,-25 25,0 0,0 0,0 25,1 0,-1 0,0 24,0 1</inkml:trace>
  <inkml:trace contextRef="#ctx0" brushRef="#br1" timeOffset="147555.1584">14213 11857,'-25'0,"0"24,25 1,0 0,-24 25,24-1,0-24,24 25,-24-26,0 26,25-25,-25 0,25 0,0-25,0 24,-1-24,1 0,0 0,0-24,0-1,0 0,-1-25,-24 1,25-1,0 0,-25 26,0-26,0 25,0-24,0-1,0 25,-25-24,25 24,-25 0,1 0,-1 25,0 0,0 0,0 25,0 25,-24-50,24 49,0 1</inkml:trace>
  <inkml:trace contextRef="#ctx0" brushRef="#br1" timeOffset="148191.2">14263 12923,'-25'0,"0"0,0 25,0 0,1 0,24-1,0 26,-25-25,25 24,0-24,0 25,0-25,25 0,-1-1,1 1,0 0,0 0,0-25,-1 0,1 0,0 0,0-25,0 0,0 0,-1 1,1-26,-25 0,25 25,-25-24,0 24,25-25,-25 26,-25-26,25 25,0 0,-25 1,0-1,25 0,-24 25,-1-25,0 50,0 0,-49-25,49 49,0 1</inkml:trace>
  <inkml:trace contextRef="#ctx0" brushRef="#br1" timeOffset="148451.7531">14387 13816,'0'25,"0"0,0 0,0-1,25 26,-25-25,0 0</inkml:trace>
  <inkml:trace contextRef="#ctx0" brushRef="#br1" timeOffset="148567.4492">14387 14362,'0'25,"0"0,0-1,0 1,25 0</inkml:trace>
  <inkml:trace contextRef="#ctx0" brushRef="#br1" timeOffset="148679.224">14461 14858,'0'0,"0"25,0 0,25-1,-25 1,0 0,0 0,-25-25,25 25</inkml:trace>
  <inkml:trace contextRef="#ctx0" brushRef="#br1" timeOffset="149200.2314">12005 16049,'25'0,"0"24,0-24,0 0,-1 0,1 0,25 0</inkml:trace>
  <inkml:trace contextRef="#ctx0" brushRef="#br1" timeOffset="149335.9404">12973 16049,'25'0,"-1"0,1 0</inkml:trace>
  <inkml:trace contextRef="#ctx0" brushRef="#br1" timeOffset="149459.5011">13767 16073,'0'0,"24"0,1 0,0 0</inkml:trace>
  <inkml:trace contextRef="#ctx0" brushRef="#br1" timeOffset="150303.6449">11807 11063,'25'0,"0"0,-1 0,1 0</inkml:trace>
  <inkml:trace contextRef="#ctx0" brushRef="#br1" timeOffset="150415.687">12353 11013,'25'0,"-25"25,24-25,1 0,0 0,0 0</inkml:trace>
  <inkml:trace contextRef="#ctx0" brushRef="#br1" timeOffset="150911.4883">12154 11832,'-25'25,"50"-25,0 0,0 24,0-24,0 0,-1 0,26 0</inkml:trace>
  <inkml:trace contextRef="#ctx0" brushRef="#br1" timeOffset="151010.7646">12923 11881,'25'0,"0"0</inkml:trace>
  <inkml:trace contextRef="#ctx0" brushRef="#br1" timeOffset="151107.3093">13246 11832,'0'0,"25"0,-1 0,-24 25</inkml:trace>
  <inkml:trace contextRef="#ctx0" brushRef="#br1" timeOffset="151411.3165">12402 13295,'0'25,"25"-25,0 0,0 0,0-25,24 25,-24-24,25-1</inkml:trace>
  <inkml:trace contextRef="#ctx0" brushRef="#br1" timeOffset="151559.245">13345 13171,'25'0,"0"0,-1 25</inkml:trace>
  <inkml:trace contextRef="#ctx0" brushRef="#br1" timeOffset="152135.021">14015 15577,'0'0,"-25"0,0 0,25-24,0-1,25-25,0 25,-25-24,24 24,-24 0,25 0,0 25,0 25,0 0,-25 0,24 24,1 1,0 0,0-1,24 26,-24-26,0 1,0-1,0-24,-25 25,25-25,-1-1,-24 1,0 0,-24-50,24-24</inkml:trace>
  <inkml:trace contextRef="#ctx0" brushRef="#br1" timeOffset="152319.5336">14362 15354,'-25'0,"0"25,25 0,-25 0,25 24,-24 1,-1-1,0 1,0 24,0-24,1 0,-1-1,0 1,0-1,25-24,-25 0,25 0</inkml:trace>
  <inkml:trace contextRef="#ctx0" brushRef="#br1" timeOffset="152635.1143">14486 15726,'0'0,"0"25,0 0,0 0,0-1,0 1,0 25,0-25,0-1,0 1,25-25,0 0,-25-25,0 1,24-26,-24 25,0 0,25 1,-25-1,25 25,-25-25,25 25,-25 25,0 0,0-1,25 1,-25 0,0 0,0 0,0 24,0-24,24 0</inkml:trace>
  <inkml:trace contextRef="#ctx0" brushRef="#br1" timeOffset="152843.1258">14734 15726,'25'25,"0"-25,-1 0,1 0,0 0,0 25,0-25,-1 0,1 0,0 0,0 0</inkml:trace>
  <inkml:trace contextRef="#ctx0" brushRef="#br1" timeOffset="153303.4876">15379 15577,'0'0,"-25"-24,25-1,0 0,0 0,0 0,-25 1,25-26,-25 50,25-25,-24 25,-1 0,0 25,0 0,0 24,1 26,-1-26,25 26,-25-26,25 26,0-26,0 1,25 0,-25-26,25 1,-25 0,24-25,1 0,0 0,0-25,0 0,-1 1,1-26,0 0,0 1,0-1,-25 1,25-1,-25 25,0-24,0 24,-25 25,25 25,0-1,0 1,0 25,0-1,0 26,0-26,0 1,25-25,-25 24,24-24,-24 0,0-50,25 25</inkml:trace>
  <inkml:trace contextRef="#ctx0" brushRef="#br1" timeOffset="153619.1897">15677 15627,'0'25,"-25"-25,25 25,0-1,0 1,0 25,0-25,0 24,0-24,0 25,0-26,0 1,25-50,-25 1,24-1,-24-25,25 25,-25-24,25 24,-25-25,25 26,-25-1,25 0,-25 50,0 0,0-1,0 1,0 25,0-25,0 24,24 1,-24-25,0-1,0 1,25 0,-25 0</inkml:trace>
  <inkml:trace contextRef="#ctx0" brushRef="#br1" timeOffset="155227.4621">16495 9599,'-25'0,"25"25,0 0,0 0,0 0,0-1,0 26,0-25,0 24,0-24,25 25,-25-25,0 24,0 1,0-25,0 24,0 1,0-25,0 24,0-24,0 25,0-25,0 24,0-24,-25 25,25-26,0 26,0-25,0 24,0-24,0 25,0-25,-24 24,24-24,0 0,0 24,0-24,0 0,0 25,0-26,0 26,0-25,0 0,0 24,0-24,0 25,0-25,0 24,0 1,0-25,0-1,0 26,0-25,0 0,0 24,0-24,0 0,0 24,0-24,0 0,0 25,0-26,0 1,24 0,-24 0,0 24,0-24,0 0,0 0,0 24,0-24,0 25,0-25,0-1,0 1,0 0,0 0,0 0,0 0,0 24,0-24,0 0,0 24,0-24,0 0,0 0,0 24,0-24,0 0,0 0,0 0,0-1,0 1,0 0,0 25,0-26,0 1,0 0,0 25,0-26,0 1,0 0,0 25,0-26,25 1,-25 25,0-25,0-1,0 26,0-25,0 0,0 0,0-1,0 26,0-25,0 0,0 24,0-24,0 25,0-26,0 1,0 0,0 25,0-26,0 1,0 25,0-25,0-1,0 26,0-25,0 24,0-24,0 25,0-25,0-1,0 26,0-25,0 24,0-24,0 0,0 25,0-26,0 1,0 25,0-25,0 0,0-1,0 1,0 0,0 25,0-26,0 26,0-25,0 0,0-1,0 26,0-25,0 0,0-1,0 1,0 0,0 25,0-26,0 26,-25-25,25 0,25-1,-25 1,0 25,0-25,0-1,0 1,0 0,0 0,0 0,0-1,0 1,0 0,0 0,0 0,0 24,0-24,0 0,0 0,0 0,25-1,-25 1,0 0,0 25,0-26,0 1,0 25,0-25,0-1,0 26,0-25,0 24,25-24,-25 25,0-25,0-1,0 1,0 0,0 25,0-26,0 1,0 0,0 0,0 0,0-1,0 1,0-50,0 1</inkml:trace>
  <inkml:trace contextRef="#ctx0" brushRef="#br2" timeOffset="198351.5849">14015 2183,'24'0,"-24"-25,25 25,0 0,0 0,0 0,-1 0,1 0,0 0,0 0,0 0,-1 25,1-25,0 0,0 0,-50 25,25-1,-25 1,25 0,0 0,0 0,0-1,0 1,0 0,0 0,0 0,25-1,-25 1,0 0,0 0,0 0,0-1,25 1,-25 0,0 0,0 0,0 0,0-1,0 1,0 0,25 0,-25 0,0-1,0 1,0 0,0 0,0 0,0-1,0 1,0 0,0 0,0 0,25-1,-25 1,0 0,0 0,0 0,0-1,0 1,0 0,0 0,0 0,0-1,0 1,0 0,-25-25,25 25,-25-25,25 25,-25-25,0 24,0 1,1 0,-1-25,0 25,0-25,0 0,1-25,-1 25,25-25</inkml:trace>
  <inkml:trace contextRef="#ctx0" brushRef="#br2" timeOffset="198659.6932">14188 3175,'-25'25,"25"0,-24-25,24 24,0 1,-25 0,25 0,-25 0,25 24,0-24,-25 0,25 0,-25-1,25 1,0 0,25 0,0-25,0 0,0 25,-1-25,1 0,0 0,25 0,-26 0,1 0,0 0,-25-25,25 25,0 0</inkml:trace>
  <inkml:trace contextRef="#ctx0" brushRef="#br2" timeOffset="198959.4428">14759 2729,'-25'24,"25"1,0 0,-25 0,25 0,-25 24,25-24,-24 25,-1-26,25 26,0-25,-25 0,25-1,-25 1</inkml:trace>
  <inkml:trace contextRef="#ctx0" brushRef="#br2" timeOffset="199128.1784">14560 2778,'0'25,"0"0,25-25,-25 25,25-1,0 1,0 25,-1-25,1-1,0 1,0 0,0-25,-1 25,1-25</inkml:trace>
  <inkml:trace contextRef="#ctx0" brushRef="#br2" timeOffset="199404.1508">15205 2530,'-25'0,"1"25,24 0,-25-1,25 1,-25 0,25 25,0-25,0 24,0 1,25-1,-25-24,0 25,25-25,-25 24,24-24,1 0,0 0,0-25</inkml:trace>
  <inkml:trace contextRef="#ctx0" brushRef="#br2" timeOffset="199647.2772">15354 2778,'25'0,"0"0,24 0,-24 0,0-25,25 25,-26 0,1 0,0-24,0 24,0 0,-1 0</inkml:trace>
  <inkml:trace contextRef="#ctx0" brushRef="#br2" timeOffset="199879.2812">15974 2505,'25'0,"0"0,0 0,-1 0,1 0,0-25,0 25,24 0,-24 0,25-24,-25 24,-1 0,1-25,0 25</inkml:trace>
  <inkml:trace contextRef="#ctx0" brushRef="#br2" timeOffset="200303.3655">16297 2679,'0'-25,"-25"25,0-25,0 0,0 25,1 0,-1 0,25 25,-25 0,0 0,25 0,-25 24,1 1,24 0,0-1,0 1,0-1,0-24,0 0,0 0,24 0,1-25,0 0,-25-25,25 0,0 0,-1 0,-24-24,25 24,0-25,-25 26,0-26,25 25,-25 0,0 1,0 48,0 1,25 25,-25-25,0-1,0 1,0 25,24-25,-24-1,0 1,25-25,-74 0,73-25</inkml:trace>
  <inkml:trace contextRef="#ctx0" brushRef="#br2" timeOffset="200451.773">16545 2753,'0'25,"0"0,0 0,0 24,0-24,-25 25,25-1,0 1,0-25,0 0,0 24,0-24</inkml:trace>
  <inkml:trace contextRef="#ctx0" brushRef="#br2" timeOffset="200931.6093">16123 1761,'0'0,"-25"-25,25 1,-25-1,1 0,-1 25,0 0,0 0,0 25,1 0,-1 24,0-24,25 49,-25-24,25 24,-25-24,25 0,0-1,0 1,25-25,-25-1,25 1,-25 0,25-25,0-25,-1 0,1 1,0-1,-25 0,25-25,0 1,-25-1,24 25,-24-24,25-1,-25 25,0 1,0-1,0 0,0 50,0 0,0-1,0 1,25 25,-25-1,0-24,0 25,0-25,0 24,0-24,25 0</inkml:trace>
  <inkml:trace contextRef="#ctx0" brushRef="#br2" timeOffset="201203.6134">16321 1910,'25'25,"0"0,-25-1,0 1,-25 0,25 0,-25-25,1 25,-1-1,50 1,-1-50,1 25,0 0,0 0,0-24,0 24,-1-25,1 0</inkml:trace>
  <inkml:trace contextRef="#ctx0" brushRef="#br2" timeOffset="201547.504">16793 1984,'25'25,"-1"0,1 0,-25 24,25-24,0 25,0 24,-25-24,24-1,1 26,-25-26,25 1,-25 24,0-24,0 0,-25 24,25-24,-25 24,1-24,-26-25,0 24,1 1</inkml:trace>
  <inkml:trace contextRef="#ctx0" brushRef="#br2" timeOffset="228088.0635">17487 2133,'25'25,"0"-25,0 0,0 0,-1-25,1 25,0 0,0 0,0 0,-1 0,-24 25,-24-25,24 25,0 0,0-1,0 1,0 0,0 0,0 0,0-1,0 1,0 0,24 0,-24 0,0-1,0 1,0 0,0 0,0 0,0-1,0 26,0-25,0 0,0 0,0-1,0 1,0 0,0 0,0 0,0-1,0 1,0 25,25-25,-25-1,0 1,0 0,0 0,0 0,0-1,0 1,0 0,0 0,25 0,-25-1,0 1,0 0,0 0,0 0,0-1,0 1,0 0,0 0,0 0,0-1,0 1,0 0,0 0,0 0,0-1,0 1,0 0,0 0,0 0,0 0,0-1,0 1,0 0,0 0,0 0,0-1,0 1,0 0,0 0,0 0,0-1,0 1,0 0,0 0,0 0,0-1,0 1,0 0,0 0,0 0,0-1,0 1,-25 0,25 0,0 0,0-1,0 1,0 0,0 0,0 0,0-1,-25-24,25 25,0 0,0 0,0 0,0-1,0 1,0 0,0 0,0 0,0-1,0 1,-24 0,24 0,0 0,0 0,0-1,0 1,0 0,-25-25,0 0,0 0,0 25,1-25,-1 0,0 0,25 25,-25-25,0 0,25 24,-25-24,1 0,-1 25,0-25,0 25,0-25,1 0,-1 0,25 25,-25-25,0 0,0 0,25 25,-24-25,-1 0,0 0,0 24,0-24,1 0,-1 25,0-25,0 0,50-25,-25 1</inkml:trace>
  <inkml:trace contextRef="#ctx0" brushRef="#br2" timeOffset="228611.9776">17264 4787,'-25'0,"25"25,0 0,-25-25,25 25,0 0,-24-1,-1 1,25 0,-25 0,0 0,25-1,-25 1,25 0,-24-25,24 25,-25 0,0-1,25 1,-25 0,50-25,0 25,0-25,-1 25,1-25,0 24,0-24,0 0,-1 25,1-25,0 0,25 25,-26-25,1 0,0 0,-25 25,25-25</inkml:trace>
  <inkml:trace contextRef="#ctx0" brushRef="#br2" timeOffset="229223.7774">18504 3225,'-25'0,"25"24,0 1,-24 0,-1 25,25-26,-25 26,0 0,0-1,25 1,-24-25,-1 24,25-24,-25 25,25-25,-25-25</inkml:trace>
  <inkml:trace contextRef="#ctx0" brushRef="#br2" timeOffset="229391.6961">18132 3349,'25'0,"-25"24,25 1,-25 0,25 0,-1-25,1 49,0-24,0 0,0 0,-1 0,26-1,-25 1,0 0,-1-25</inkml:trace>
  <inkml:trace contextRef="#ctx0" brushRef="#br2" timeOffset="229624.1837">18777 3150,'-25'0,"1"0,24 25,-25-25,25 50,0-1,-25 26,25-26,0 26,0-1,25-24,-25-1,0 1,0 0,25-26,-25 1,24 0,1-25,0-25</inkml:trace>
  <inkml:trace contextRef="#ctx0" brushRef="#br2" timeOffset="229823.2897">18876 3373,'25'0,"0"0,0 25,0-25,24 0,-24 0,0 0,0 0,-1 0,1 0,0 0,0 0</inkml:trace>
  <inkml:trace contextRef="#ctx0" brushRef="#br2" timeOffset="230111.7244">19670 3225,'25'0,"0"0,0 0,24 0,-24-25,25 25,-1 0,-24 0,25 0,-1 0,-24 0,25 0,-26 0,1 0</inkml:trace>
  <inkml:trace contextRef="#ctx0" brushRef="#br2" timeOffset="230527.2899">19993 3398,'-25'-25,"0"25,0 0,0 0,1 0,-1 0,0 25,0 0,0 25,1-26,-1 26,25 0,-25-1,25 1,-25 0,25-1,0-24,25 0,-25 0,25-25,-25 24,25-24,-1 0,1-24,0 24,0-50,0 25,-1-24,1 24,-25-25,25 0,0 26,-25-1,0-25,25 25,-25 50,0 0,0 0,0 24,0-24,0 0,0 25,24-25,-24 24,0-24,25-25,-25 25,25-25,0-25</inkml:trace>
  <inkml:trace contextRef="#ctx0" brushRef="#br2" timeOffset="230679.0112">20241 3497,'0'25,"0"0,0 0,0 24,0-24,0 25,0 0,0-26,0 26,0-25,0 0,24-1,-24 1</inkml:trace>
  <inkml:trace contextRef="#ctx0" brushRef="#br2" timeOffset="231344.1717">19844 2381,'0'-25,"-25"1,25-1,0 0,-25 25,25-25,0 0,-25 25,1-24,-1 24,0 24,0-24,0 25,1 0,-1 25,0-1,0 1,25-1,-25 1,25 0,0-1,25-24,-25 25,25-25,0-25,0 0,-1 0,1-25,0 0,0 0,-25 0,25-24,-1 24,-24 0,0-25,25 26,-25-1,0 0,0 0,25 50,-25 0,0 24,0-24,0 25,0-25,0 24,25-24,-25 25,25-25,-25-1,24 1</inkml:trace>
  <inkml:trace contextRef="#ctx0" brushRef="#br2" timeOffset="231639.8711">20092 2480,'0'25,"0"0,25 0,-25 0,0-1,0 1,-25 0,0 0,50-25,0 25,-1-25,1 25,0-1,-25 1,0 0,0 0,0 0,0-1,-25 1,0 0,1 0,-1 0,0-1</inkml:trace>
  <inkml:trace contextRef="#ctx0" brushRef="#br2" timeOffset="232040.0515">20563 2853,'25'24,"-25"1,25 0,-25 0,24 24,1-24,0 50,0-26,0 1,0-1,-1 1,1 0,-25 24,25-24,-25-1,-25 1,25 24,-25-24,1 24,-1-24,-25 24,25-24,-24 0</inkml:trace>
  <inkml:trace contextRef="#ctx0" brushRef="#br2" timeOffset="242919.8487">18132 670,'25'0,"25"0,-1 25,1-25,-25 0,49 0,-24 0,-1 0,1 0,0 0,-1 0,1 0,-25 0,24 0,-24 0,0 0,-50 0</inkml:trace>
  <inkml:trace contextRef="#ctx0" brushRef="#br2" timeOffset="243112.1889">18554 446,'-25'0,"0"50,25-25,-25 25,1-1,-1 1,25-1,-25 1,0 24,0-24,1 24,24-24,-25 0,50-50</inkml:trace>
  <inkml:trace contextRef="#ctx0" brushRef="#br2" timeOffset="243272.0368">18380 868,'0'0,"0"-25,0 75,0-25,0 0,0 24,0 26,0-1,0-24,0 24,0 0,0-24,0 24,0-24,0 0,0-1,0-24,0 0,0-50,0 0</inkml:trace>
  <inkml:trace contextRef="#ctx0" brushRef="#br2" timeOffset="243563.5788">18455 1042,'0'0,"0"-25,24 0,-24 0,25 25,-25-24,25 24,0 0,0 0,-25 24,25 1,-25 0,0 25,0-26,0 26,0 0,0-26,0 26,24 0,-24 24,0-24,0-1,0 1,0-1,25 1,-25-25,0 0,0 0,25-1,-25 1,0 0,0-50,-25 0,25 1,0-1</inkml:trace>
  <inkml:trace contextRef="#ctx0" brushRef="#br2" timeOffset="243747.6943">18430 1215,'25'0,"-1"0,1 0,0 0,0-24,0 24,0 0</inkml:trace>
  <inkml:trace contextRef="#ctx0" brushRef="#br2" timeOffset="243863.0864">18479 1315,'25'0,"0"0</inkml:trace>
  <inkml:trace contextRef="#ctx0" brushRef="#br2" timeOffset="243999.5279">18405 1513,'25'0,"0"0,-1 0,1 0,0 0,0-25,0 25,0 0</inkml:trace>
  <inkml:trace contextRef="#ctx0" brushRef="#br2" timeOffset="244175.1809">18231 1811,'25'-25,"0"25,0 0,0-25,-1 25,26-25,0 25,-1 0,-24-24,25 24,-1 0,-24 0,25 0,-25 0,-1 0,26 0,-25 0</inkml:trace>
  <inkml:trace contextRef="#ctx0" brushRef="#br2" timeOffset="244447.6702">19000 1091,'0'-24,"25"24,0 0,25 0,-26 0,26-25,0 25,-26 0,26 0,-25 0,0-25,-1 25,-24-25</inkml:trace>
  <inkml:trace contextRef="#ctx0" brushRef="#br2" timeOffset="244796.5656">19199 744,'-25'25,"25"0,0 24,0 26,0-1,0 1,0 24,25-25,-25 1,0 24,0-25,0-24,25-1,-25 1,0 0,0-25,0-1,-25-24,-25-24,50-1,-25 0,1 0,24 0,-25 0,25 1,-25-1,0 0,0 25,25-25,0 0,25 25,0-24,0 24,0-50,-1 25,26 0,-25-24,0-1</inkml:trace>
  <inkml:trace contextRef="#ctx0" brushRef="#br2" timeOffset="244966.798">19422 372,'0'25,"25"24,24-24,-24 0,0 0,0 0,-25 0</inkml:trace>
  <inkml:trace contextRef="#ctx0" brushRef="#br2" timeOffset="245419.0619">19348 744,'24'0,"1"0,0-25,0 25,0 0,-1-24,1 24,0 0,0 24,-50 1,25 0,-25 0,0 24,1 1,-1 0,0-1,0-24,0 25,25-26,25-24,0-24,0 24,0-50,-1 25,26-24,-25 24,0-25,24 25,-24 1,0-1,0 0,0 0,-50 50,25 0,-25 0,0 24,0-24,1 25,-1-1,-25 1,25-1,0 1,1 0,-1-26,0 1,25 0,-25 0,50-50,0 25,0-25,-1 0,1 25,25-24,0-1,-1 25,-24-25,25 25,-26-25,1 25,0-25</inkml:trace>
  <inkml:trace contextRef="#ctx0" brushRef="#br2" timeOffset="245691.5353">19571 1240,'-25'25,"25"0,0 0,0-1,0 1,-25 0,25 0,0 0,0-1,0 1,0 0,0 0,0 0,0-1,0 1,25-25,-25 25,25-25,0 25,0-25,-1 25,1-25,25 25,-25-1,-1-24,1 25,0-25,0 25</inkml:trace>
  <inkml:trace contextRef="#ctx0" brushRef="#br2" timeOffset="245883.2976">19794 1240,'-25'0,"25"25,0 0,0 0,0 24,-24 1,24-25,0 24,-25 1,25-1,0 1,-25 0,0-25,25 24,-25-24,1 0,24 0,-25-25,0 24,0-24,0-24,-24 24</inkml:trace>
  <inkml:trace contextRef="#ctx0" brushRef="#br2" timeOffset="246131.9624">19273 1563,'0'24,"25"-24,0 0,0-24,24 24,1 0,-1-25,1 0,0 0,24 25,-24-25,-1 1,1-1,0 25,-1-25,-24 25,25 0,-26 0,1 0,0 0,0 0,0 25,-50-50</inkml:trace>
  <inkml:trace contextRef="#ctx0" brushRef="#br2" timeOffset="246279.6716">20315 1389,'0'25,"-25"-50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2T02:15:15.2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2456 1513,'0'-25,"0"0,0 50,0 0,0 25,-25-26,25 26,0 0,0-1,0 1,0 24,0 1,-25-1,25 1,0-1,0-24,0-1,0 1,0-1,0 1,0-25,0 0,0-1,0 1,0-50,0 1,0-26,-25-24,25 24</inkml:trace>
  <inkml:trace contextRef="#ctx0" brushRef="#br0" timeOffset="263.5003">2381 1488,'0'-25,"0"1,25 24,0 0,0 0,-1 0,1 0,0 0,0 24,0 1,-1 0,1 0,0 0,-25-1,0 1,25 25,-25-25,0 0,-25-1,25 1,-25 25,25-25,-25-1,1 26,-1-25,0 0,0-1,0-24,1 25,-1-25,0-25,25 1,0-1</inkml:trace>
  <inkml:trace contextRef="#ctx0" brushRef="#br0" timeOffset="643.7272">2828 1612,'25'0,"-1"25,1-25,0 0,0 0,0 25,-1-25,1 0,0 0,0 0,0 0,-25 25,24-25,-48 0,24 25,-25-1,0 26,25-25,-25 0,0-1,25 26,-24-25,-1 0,25-1,-25 26,0-25,25 0,-25-1,25 1,0 0,0 0</inkml:trace>
  <inkml:trace contextRef="#ctx0" brushRef="#br0" timeOffset="791.3013">3175 2133</inkml:trace>
  <inkml:trace contextRef="#ctx0" brushRef="#br0" timeOffset="12455.1778">4713 2158,'-25'0,"25"25,-25 0,25-1,0 1,-25 0,25 25,-24-1,24 1,-25-1,0 26,25-26,0 1,-25 0,25-1,0 1,0 0,25-26,-25 26,0-25,25 0,0-1,-1-24,1 0,0 0,0-24,0-1,-1 0,1 0,0-24,-25 24,25 0,-25-25,25 26,-25-1,0 0,0 0,0 0,-25 25,25-25,-25 1,0 24,0 0,1 0,-1 24,0 1,-25 25,26-25,-26-25,25 25</inkml:trace>
  <inkml:trace contextRef="#ctx0" brushRef="#br0" timeOffset="13251.0442">5779 1687,'0'-25,"0"50,0 0,0-1,0 1,0 25,0-25,0 24,0 1,0-1,0 1,0 0,0 24,0-24,0-1,0 1,0-1,0 26,0-26,0 26,0-26,0 1,0 25,0-26,0 26,0-26,0 1,0 24,-24-24,24-1,0 1,0 24,0-24,0 0,0 24,0-24,0-1,0 26,0-26,0 26,-25-26,25 26,0-1,0-24,0-1,-25 26,25-26,0 1,0 0,0-1,0 1,0-25,0 24,0-24,0 0,0 0,0-1,0 1,0 0,-25-50,25-24,0-1,-25-24</inkml:trace>
  <inkml:trace contextRef="#ctx0" brushRef="#br0" timeOffset="13943.4954">6524 1836,'0'-25,"0"0,0 0,-25 25,25-25,0 1,-25-1,0 25,25-25,-25 25,1 0,-1 25,0-25,-25 25,26 24,-1 1,0-1,0 1,25 0,-25-1,25 1,0-25,0 24,25-24,-25 0,25 0,0-1,0-48,-1 24,1-25,0 0,0 0,0-24,-25 24,24 0,1-25,-25 26,25-1,-25 0,0 0,25 0,-25 50,0 0,0 0,0 0,0-1,0 26,0-25,0 24,0-24,25 25,-25-25,0-1,24 26,-24-25,25-50</inkml:trace>
  <inkml:trace contextRef="#ctx0" brushRef="#br0" timeOffset="14108.0411">6772 2034,'-25'0,"25"25,0 0,0-1,0 1,0 0,0 0,0 0,0-1,25 1,-25 25,0-25,-25-1,25 1</inkml:trace>
  <inkml:trace contextRef="#ctx0" brushRef="#br0" timeOffset="14847.2078">6524 3051,'-25'-25,"0"0,25 1,-25-1,0 0,1 0,-1 25,0 0,0 0,0 25,1 0,-1 0,0-1,0 26,25-25,-25 24,25 1,0-25,-24 24,24 1,24 0,-24-26,0 1,25 0,0-25,0 25,0-50,-1 25,1-25,0 0,0 1,-25-1,25-25,-1 1,1 24,-25-25,25 25,-25-24,0-1,0 25,0 1,0-1,0 50,0-1,0 1,0 0,0 25,0-26,0 1,0 25,0-25,0 24,0-24,0 0,25 0,-25-1,25-24</inkml:trace>
  <inkml:trace contextRef="#ctx0" brushRef="#br0" timeOffset="15191.5737">6722 3076,'25'0,"0"25,-1-25,1 0,-25 24,25-24,-50 25,25 0,0 0,-25-25,1 25,24-1,-25 1,0 25,0-50,25 25,-25-1,50 1,0-25,0 0,0 0,-1-25,1 25,-25-24</inkml:trace>
  <inkml:trace contextRef="#ctx0" brushRef="#br0" timeOffset="15858.6677">6499 4217,'0'0,"0"-25,-25 0,25 0,0 1,-25-1,0 0,25 0,-24 0,-1 25,0 0,0 25,0 0,1 0,-1 24,25 1,-25 0,25-1,0-24,0 25,0-1,0-24,0 0,25 0,0-25,-1 0,1 0,-25-25,25 0,0 0,0-24,-1 24,-24-25,25 25,-25 1,25-26,-25 25,0 0,0 1,0 48,0 1,0 0,0 25,0-26,25 1,-25 0,0 0,0 0,25-1,-25 1,0 0,24-25</inkml:trace>
  <inkml:trace contextRef="#ctx0" brushRef="#br0" timeOffset="16199.9861">6722 4142,'25'0,"0"25,-1 0,-24 0,-24 0,24-1,-25 1,25 0,-25 0,25 0,-25-25,50 0,-25-25,25 25,0 0,-1 0,1 25,-25-1,0 1,0 0,0 0,0 0,-25-1,25 1,-24 0,24 0,-25-25,0 0</inkml:trace>
  <inkml:trace contextRef="#ctx0" brushRef="#br0" timeOffset="17110.6745">8161 2034,'-25'-25,"25"0,0 1,-25-1,25 0,-25 25,25-25,-24 0,24 1,-25-1,0 25,0 0,0 25,0-1,25 1,-24 0,-1 25,25-26,-25 26,25 0,0-26,25 1,-25 0,0 0,25 0,-1-25,-24 24,25-24,0-24,0-1,0 0,0 0,-1-24,1-1,0 25,0-49,-25 49,25-25,-25-24,24 24,-24 1,0-1,0 0,0 1,0 24,0 0,0 0,0 1,-24 24,24 24,0 1,0 0,-25 25,50-1,-25 1,0 0,0-1,0 1,0 24,0-24,0-1,0 1,0 0,0-1,24-24,-24 0,0 0,25-25</inkml:trace>
  <inkml:trace contextRef="#ctx0" brushRef="#br0" timeOffset="17286.8008">8409 1860,'0'0,"0"25,0 0,0 0,0 0,0-1,0 1,0 0,0 25,0-26,0 26,0 0,0-1,0 1,0 24</inkml:trace>
  <inkml:trace contextRef="#ctx0" brushRef="#br0" timeOffset="17803.3962">8136 3125,'0'0,"0"-24,0-1,0 0,0 0,-25 0,25 1,0-1,-25 0,25 0,-24 0,-1 25,0 25,0 0,0 25,0-1,1 1,24-1,-25 1,25 0,0-1,0-24,0 0,0 0,25-1,-1-24,1 0,0-24,0 24,0-50,0 25,-1-24,-24 24,25-25,0 1,-25-1,25 0,-25 1,0-1,0 1,0-1,0 0,0 26,0-26,0 25,-25 0,25 75,0-25,0 0,0 24,0 26,0-26,0 26,0-26,0 26,0-1,0-24,0-1,0 1,0-25,0-1</inkml:trace>
  <inkml:trace contextRef="#ctx0" brushRef="#br0" timeOffset="18106.8428">8310 3051,'24'0,"1"0,0 25,0-25,-25 25,0-1,0 1,-25 0,25 0,-25 0,0 24,1-24,24 0,-25 0,0-1,25 1,0 0,25-25,0 0,-1 0,1 0,0 0,0 0,0 0,-1-25</inkml:trace>
  <inkml:trace contextRef="#ctx0" brushRef="#br0" timeOffset="18703.6859">8086 4490,'0'-25,"0"0,0 0,0 0,0 1,0-1,0 0,-24 25,24-25,-25 25,0-25,0 25,0 0,0 25,1 0,-1 0,25 24,-25 1,0-25,25 24,0 1,0 0,25-26,-25 26,25-25,0 0,-1-25,1 0,0-25,0 25,0-50,0 25,-1-24,-24-1,25 1,0-1,-25 0</inkml:trace>
  <inkml:trace contextRef="#ctx0" brushRef="#br0" timeOffset="18843.2344">8111 3944,'-25'0,"25"25,0 0,0-1,0 1,-24 25,48-1,-24 26,0-26,0 26,0-26,0 26,25-26,-25-24,0 25,-25-75</inkml:trace>
  <inkml:trace contextRef="#ctx0" brushRef="#br0" timeOffset="19207.2943">8310 4316,'24'25,"1"-25,-25 25,25-1,-25 1,0 0,0 0,-25-25,25 25,-25-1,1 1,24 0,-25-25,25 25,25-50,-1 25,1 0,0 0,-25 25,0 0,0-1,0 1,-25-25,25 25,0 0,-25-25,25 25,-24-1,24 1,-25-25,0 0</inkml:trace>
  <inkml:trace contextRef="#ctx0" brushRef="#br0" timeOffset="19983.4482">9773 1687,'-25'0,"25"-25,-25 0,1 0,-1 25,0 0,0 0,0 25,1-25,-1 50,0-25,25 24,-25 1,25-25,0 24,0-24,25 0,-25 0,25-1,0 1,-1-25,1 25,0-25,0 25,24-25,-24 0,0 0,0-25,-25-25,25 50,-1-24</inkml:trace>
  <inkml:trace contextRef="#ctx0" brushRef="#br0" timeOffset="20131.3374">10046 1836,'-25'24,"25"1,0 0,0 0,0 0,0-1,0 26,0-25,0 24,0 1,0 0,0 24,-50-74,50 50,0-1</inkml:trace>
  <inkml:trace contextRef="#ctx0" brushRef="#br0" timeOffset="20519.9435">9674 3051,'-25'-25,"25"0,-25 1,0 24,1 0,-1 0,25 24,-25-24,0 50,0-25,25 0,0 24,-24 1,24-25,24 24,-24-24,0 25,25-26,0 1,-25 0,25 0,0-25,-1 0,26 0,-25-25</inkml:trace>
  <inkml:trace contextRef="#ctx0" brushRef="#br0" timeOffset="20815.1372">9922 3150,'25'0,"-25"25,24-25,1 25,-25 0,0-1,-25 1,25 0,-24 25,-1-26,25 26,-25-25,0 0,25-1,0 1,25-25,0-25,0 25,-1 0,-24-24,25 24,0 0</inkml:trace>
  <inkml:trace contextRef="#ctx0" brushRef="#br0" timeOffset="21391.5333">9649 4266,'-25'0,"25"-24,-25 24,1 0,-1 24,0-24,0 25,0 0,1 25,24-1,-25 1,25-25,-25 24,25 1,25-1,-25-24,25 0,-1 0,-24 0,25-1,25-24,-25 0,-1 0,1-24,0 24,0-25,0 0,-25 0</inkml:trace>
  <inkml:trace contextRef="#ctx0" brushRef="#br0" timeOffset="21695.3158">9872 4440,'25'0,"0"25,0 0,-50-1,25 1,0 0,-25 0,25 0,-25-1,0-24,25 25,25-25,0-25,0 25,-25 25,25-25,-25 25,0 0,0 0,-25-1,25 26,-25-25,25 0,-25 0,0-1</inkml:trace>
  <inkml:trace contextRef="#ctx0" brushRef="#br0" timeOffset="22363.059">10592 1687,'0'-25,"0"0,24 50,-24 0,0 0,0 24,0 1,0 24,0 1,0-1,0 0,0 26,0-26,0 25,0-24,0 24,25-25,-25 26,0-1,0-25,0 25,25 25,-25-24,0 24,0-25,0 0,25 0,-25 25,0-24,0-1,0-25,0 25,25-24,-25-1,0 1,0-26,0 1,0-1,0 1,0-25,0 0,0-1,0-48,0-1,0-25</inkml:trace>
  <inkml:trace contextRef="#ctx0" brushRef="#br0" timeOffset="22732.0228">11261 2877,'0'0,"0"-24,-24 24,48 0,1 0,0 0,0 0,0 0,24 0,1 0,-1 0,-24 0,25 0,-1 0,-24 0,25 0,-25 0,-1 0,1 0,0 0,-50 0,0 24,1-24,-26-24</inkml:trace>
  <inkml:trace contextRef="#ctx0" brushRef="#br0" timeOffset="22955.343">11485 2530,'0'25,"0"0,-25 24,25 1,0 0,0 24,0-24,0 24,0-24,0-1,25 1,-25-1,0-24,0 25,24-50,-24 25,0-1</inkml:trace>
  <inkml:trace contextRef="#ctx0" brushRef="#br0" timeOffset="24343.1783">12650 2332,'-24'-25,"-1"25,25 25,-25-1,25 1,-25 25,0-1,1 1,24 24,-25 1,0-25,0 24,25 0,-25-24,25 0,0-1,0 1,25-25,-25-1,0 1,25 0,-25 0,25-25,0 25,-1-50,1 25,0 0,0 0,-25-25,25 0,-1 0,1 1,-25-1,0 0,25 0,-25 0,0 1,0-1,0 0,0 0,-25 0,25 1,-25 24,1 0,-1 0,0 0,0 0,0 24,-24 1,24 25,0-25,0-1,1 26,24-25,-25-25,25 25,25-25</inkml:trace>
  <inkml:trace contextRef="#ctx0" brushRef="#br0" timeOffset="24831.8543">13395 1563,'0'-25,"0"50,0-1,0 26,-25-25,25 25,0 24,0-24,0 24,0 0,-25 1,25 24,0-25,-25 26,25-1,0 0,-25 0,25-24,0 24,0 0,-24 0,24 1,0-26,0 25,-25 0,25-24,0 24,-25 0,25 1,0-1,0-25,-25 25,25 1,0-26,0 0,-25 1,25-26,0 1,0 0,0-1,0-24,0 25,0-26,-25 1,25 0,0-50,-24-24,24-1,0-24</inkml:trace>
  <inkml:trace contextRef="#ctx0" brushRef="#br0" timeOffset="25383.9563">13891 1389,'0'25,"0"0,0-1,-25 26,25 0,0 24,0 1,-25-1,25 25,0-24,0-1,-25 0,25-24,0 0,0-1,0-24,0 0,0-50,0 0,0 0,0-24,0 24,25-25,-25 1,25 24,-25 0,25-24,-1 49,1-25,0 25,-25-25,25 25,0 0,-25 25,24-25,-24 25,0-1,0 1,0 0,-24 25,-1-26,25 1,-25 0,0 0,0 0,1-1,-1-24,0 0,25-24,0-1</inkml:trace>
  <inkml:trace contextRef="#ctx0" brushRef="#br0" timeOffset="25547.1768">14287 1984,'0'0,"0"25,-24 0,24 0,0 0,0-1,0 1,0 25,0-25,0-1,0 26,0 0,0-26,0 26,0-25,-25 24,25-24</inkml:trace>
  <inkml:trace contextRef="#ctx0" brushRef="#br0" timeOffset="25999.8942">13692 2902,'0'-25,"0"50,0 25,0-1,0 1,0 0,0 24,-25-24,25 24,0-24,0-1,-24 1,24-25,0-1,0 1,0-50,0 1,24-1,-24-25,0 25,25-24,-25-1,25 25,0-24,0 24,-1 0,1 0,0 25,0-24,-25 48,25-24,-25 25,24 0,-24 0,-24 24,24-24,0 0,-25 0,0 24,0-24,0 0,25 0,-24 0,-1-1,0-24,25 25,-25-25,0-25</inkml:trace>
  <inkml:trace contextRef="#ctx0" brushRef="#br0" timeOffset="26262.8643">14064 3175,'25'0,"0"0,-25 25,25-25,-1 25,-24-1,0 1,0 0,0 0,-24 0,24-1,-25 1,0 0,25 0,-25 0,50-1,0-24,0-24,-1 24,1 0,0-25,0 25,0 0,-25-25,24 25</inkml:trace>
  <inkml:trace contextRef="#ctx0" brushRef="#br0" timeOffset="26782.706">13692 3795,'-25'0,"25"25,0 0,0 0,-24 24,24 26,0-1,0 0,-25 26,25-26,-25 0,25 1,0-26,-25 1,25-25,0 0,0-50,0 0,0 0,0-24,0-1,25 25,-25-24,25-1,0 25,-25 0,24 1,1-1,0 0,0 25,0 0,-1 0,1 0,-25 25,0 0,25-25,-25 24,0 1,0 0,-25 25,25-26,-25 1,25 25,-24-25,-1 24,0-24,25 0,-25 0,0-25,1 24,-1-24,0-24</inkml:trace>
  <inkml:trace contextRef="#ctx0" brushRef="#br0" timeOffset="27127.071">14089 4242,'25'24,"0"-24,-25 25,24 0,-24 0,0 0,0-1,-24 1,24 0,-25 0,0 0,25-1,-25-24,25 25,25-25,-25-25,25 25,0 0,-1 0,-24 25,25-25,0 25,-25 0,0 0,-25-25,25 24,-25 1,25 25,-24-25,-1-1,25 1,-25 0,0 0,-24-50,24 25</inkml:trace>
  <inkml:trace contextRef="#ctx0" brushRef="#br0" timeOffset="28031.6612">15280 1935,'0'0,"0"-25,0 0,-25 0,25 1,-25-1,25 0,-25 0,0 25,1 0,-1 0,25 25,-25 0,0 24,-24 100,24-99,25-25,0 24,25-24,-25 0,24 0,1-25,-25-25,25 25,0-25,0 0,-1 0,-24-24,25 24,0-25,-25 1,25 24,-25-49,25 24,-25 0,24 1,1-26,-25 1,25 24,-25 1,25-1,-25 0,25 1,-25 24,-25 25,25 25,-25 24,25-24,0 25,-25 24,25-24,0 24,-25 1,25 24,0-25,0 1,0-26,0 26,0-26,25 1,-25-25,0 24,25-24,-25 0,25-50</inkml:trace>
  <inkml:trace contextRef="#ctx0" brushRef="#br0" timeOffset="28211.4518">15602 1860,'0'0,"-25"0,25 25,0 0,0 0,0 0,0-1,0 26,0 0,0-26,25 26,-25 24,0-24,0 0,25-26,-25 26,0 0</inkml:trace>
  <inkml:trace contextRef="#ctx0" brushRef="#br0" timeOffset="28716.0328">15280 3076,'0'0,"-25"-25,25 0,0 0,0 1,0-1,0 0,-25 25,25-25,-25 25,25-25,-25 25,1 25,-1-25,0 50,0-1,-24 1,24 0,0-1,25 26,0-26,-25-24,25 25,0-26,25 1,-25 0,25-25,0 0,-1 0,1-25,0 0,0 1,24-26,-24 0,0 1,0-1,0 1,-1-1,1 0,-25-24,25 24,-25 1,0-1,0 1,0-1,0 25,-25 25,25 25,-25 0,25 0,0 24,-24 1,24-1,0 1,0 24,-25-24,25 24,0-24,0 0,0-1,25 1,-25-25,24-25</inkml:trace>
  <inkml:trace contextRef="#ctx0" brushRef="#br0" timeOffset="28971.9717">15528 3026,'25'0,"-1"25,-24 0,25-25,-25 25,0-1,-25 1,25 0,0 25,-24-26,-1 1,0 25,25-25,25-25,0 0,-1 0,26-25,-25 25,0-25,-1 25,1 0,-25 25</inkml:trace>
  <inkml:trace contextRef="#ctx0" brushRef="#br0" timeOffset="29571.3964">15329 4341,'-25'-25,"25"0,-24 0,-1 1,0-1,0 25,0 0,1 25,-1-1,-25 1,25 50,1-26,-1 26,0-26,25 1,0-1,-25 1,50-25,-25 0,0-1,25-24,-25 25,25-25,-1-25,1 25,0-49,0 24,24-25,-24 1,0-1,0-24,0 24,-1-24,1 24,0 1,-25-26,0 26,25-1,-25 0,0 1,-25-1,25 25,0 1,-25 48,25 1,0 25,0-1,-25 1,25 0,0 24,0-24,-24 24,24-24,0 24,0-24,0-1,24-24,-24 0,0 0,25-25,0 0</inkml:trace>
  <inkml:trace contextRef="#ctx0" brushRef="#br0" timeOffset="29872.056">15577 4266,'25'0,"-25"25,25 0,-25 0,0 0,0-1,0 1,0 0,-25 0,25 0,-25-25,25 24,25-48,0 24,0 0,0 0,-25 24,0 1,0 0,0 0,0 0,0-1,-25 1,0 0,0 0,0 0,1 24,-1-49</inkml:trace>
  <inkml:trace contextRef="#ctx0" brushRef="#br0" timeOffset="30575.2711">16644 1761,'0'-25,"0"1,-25-1,25 0,-25 25,25-25,-24 25,-1 0,0 0,25 25,-25 0,0 0,1 24,-1 1,0-1,25 1,0-25,0 24,0-24,0 0,25 0,-25 0,25-25,-1 24,1-24,0 0,0 0,24-24,-24-1,25 0,-25 0,-1 0,1 25,0-24,-25-1,25 0,0 0,-1 0,1 1,0 24,-50 0,25 24,0 1,0 0,0 0,0 0,0-1,0 26,0-25,0 24,0 1,0-25,0 24,0 1,0-25,0 0,0-1</inkml:trace>
  <inkml:trace contextRef="#ctx0" brushRef="#br0" timeOffset="30955.6608">16594 3051,'0'-25,"0"0,-24 1,24-1,-25 25,0 0,0 0,0 25,1-25,-1 49,25-24,-25 0,0 24,25-24,0 25,0-25,0 24,0-24,0 0,25 0,0-25,0 24,-1-24,1-24,0-1,0 0,0 0</inkml:trace>
  <inkml:trace contextRef="#ctx0" brushRef="#br0" timeOffset="31223.0784">16818 3076,'-25'0,"25"25,25-25,-1 24,1-24,-25 25,25-25,-25 25,0 0,0 0,0-1,0 1,-25 0,0 0,1 0,-1-1,25 1,-25-25,50 25,-25-50,25 25,-1 0,1 0,0-25,0 25,0 0,-1-24,1 24,0 0</inkml:trace>
  <inkml:trace contextRef="#ctx0" brushRef="#br0" timeOffset="31631.6534">16694 4093,'0'0,"0"-25,-25 0,25 0,-25 25,0-24,0 24,1 24,-1 1,0 25,-25-1,26 1,24 0,-25-1,25 26,-25-26,25-24,0 25,0-26,25 26,0-25,-1-25,1 0,0 0,25-25,-26 0,1 0,0-24,0 24,0 0</inkml:trace>
  <inkml:trace contextRef="#ctx0" brushRef="#br0" timeOffset="31935.2513">16842 4217,'25'25,"0"-1,0 1,-25 0,0 0,0 0,-25-1,0 26,0-25,1 0,48-25,1 0,0 0,0 0,0 0,-1 0,1 24,-25 1,0 0,0 0,-25 0,25-1,-24 1,-1 25,0-25,0-1,0 1,1-25</inkml:trace>
  <inkml:trace contextRef="#ctx0" brushRef="#br0" timeOffset="32635.0505">17438 1587,'0'0,"0"-24,-25-1,25 50,0-1,0 1,0 25,25 0,-25 24,0-24,0 24,0 0,0 1,0 24,24-25,-24 26,0-1,0-25,0 25,0 1,25-26,-25 25,0-24,25-1,-25 25,0-24,0-1,0 1,0-1,0 0,0-24,0 24,0-24,0 25,0-26,0 1,0-1,0 1,0 24,0-24,25 0,-25-1,0-24,0 25,0-1,25-24,-25 25,0-26,0 26,0-25,0 24,-25-24,25 0,0 0,0 0,0-1,-25 1,25-50,0 1</inkml:trace>
  <inkml:trace contextRef="#ctx0" brushRef="#br0" timeOffset="38188.044">8334 5259,'-24'0,"48"0,1 24,0 1,0 0,0-25,-1 25,1-25,0 25,0-25,-25 24,49-24,-24 25,0-25,0 0,0 25,-1-25,26 25,-25-25,0 0,-1 0,1 0,0 0,0 0,24 0,-24 0,0-25,0 25,0-25,24 0,-24 25,0-24,25-1,-26 25,1-25,0 25,0-25,0 0,-1 25,1-24,0 24,-25-25,25 0,-25 0,-25 50,0-25,0 25,1 0,-1-1,-25-24,25 25,1 0,-1-25,0 25,0 0,0-25,25 24,-24-24,24-24</inkml:trace>
  <inkml:trace contextRef="#ctx0" brushRef="#br0" timeOffset="38611.7028">9401 5259,'0'-25,"0"0,-25 50,25 0,0-1,0 1,0 0,0 0,0 0,0-1,-25 1,25 0,0 0</inkml:trace>
  <inkml:trace contextRef="#ctx0" brushRef="#br0" timeOffset="39155.7911">9203 5234,'-25'0,"50"-25,-1 25,1 0,0 0,0 0,0 25,-1-25,1 0,-25-25</inkml:trace>
  <inkml:trace contextRef="#ctx0" brushRef="#br0" timeOffset="40532.1069">8310 5234,'0'-25,"-25"25,25 25,25 0,-25-1,0 1,24 0,-24 0,0 0,25-25,-25 24,0 1,25 0,-25 0,0 0,25-25</inkml:trace>
  <inkml:trace contextRef="#ctx0" brushRef="#br0" timeOffset="40703.1781">8409 5209,'-25'-25,"50"25,0 0,-1 0,1 0,25 0,-25 0,-1 0,26 0,-25 0,0 0,-1 0,1 25</inkml:trace>
  <inkml:trace contextRef="#ctx0" brushRef="#br0" timeOffset="48499.0534">18405 3076,'-25'0,"25"-25,-25 25,1-25,-1 0,0 1,25-1,-25 0,25 0,-25 25,1-25,-1 25,50 0,-1 0,1 0,0 0,0 0,0 0,24 0,-24 0,25 0,-26 0,1 0,25 0,-25 0,0 0,-50 25,0-25,0 0,0 0,0 25,-24-25,24 25</inkml:trace>
  <inkml:trace contextRef="#ctx0" brushRef="#br0" timeOffset="48700.1778">18207 3150,'-25'0,"50"0,-1 0,1 0,25 0,-25 0,-1 0,1 0,25 0,-25 0,-1-25,1 50,0-25,0 0,0 0,0 25,-25 0</inkml:trace>
  <inkml:trace contextRef="#ctx0" brushRef="#br0" timeOffset="49015.5252">18926 3101,'0'0,"-25"-25,50 25,0 0,0-25,-1 25,1 0,25 0,-25 0,-1 0,1 0,0 25,-25-50</inkml:trace>
  <inkml:trace contextRef="#ctx0" brushRef="#br0" timeOffset="49395.3978">19397 2828,'0'-25,"25"25,0 0,0 25,-1 0,1-25,0 24,0 1,0 0,0 0,-1 0,-24-1,0 1,0 25,-24-25,-1 24,0-24,0 25,-25-26,26 26,-26-25,25 0,0-1,1-24,24 25,-25-25,50 0,-1 0,1 0,0 0,0 0,0-25,24 25,-24-24,0-1,0 25,0-25,-1 0,-24 0,25 25,-25-24</inkml:trace>
  <inkml:trace contextRef="#ctx0" brushRef="#br0" timeOffset="49700.0788">19844 2853,'0'24,"0"1,0 0,0 0,0 0,0 24,0-24,0 25,0-26,0 26,0-25,0 24,25-24,-25 0,24-25,-24 25,25-25,0 25,0-25,0 24,-1-24,1 0,25 0,-25 0,-1 0,1 0,0 0,25 0,-26 0,1 0,0-24,-50 24,25-25,0 0,-25 0,25-24</inkml:trace>
  <inkml:trace contextRef="#ctx0" brushRef="#br0" timeOffset="49920.2215">20290 2753,'-25'-24,"1"24,-1 0,25 24,-25 1,25 0,-25 0,25 24,-25 26,1-26,-1 26,0 24,0 0,-24 0,24 1,0-1,-25 0,26-24,-1-1,0-24,0-26,25 1</inkml:trace>
  <inkml:trace contextRef="#ctx0" brushRef="#br0" timeOffset="53243.3329">15677 5060,'-25'0,"25"25,-25-50,25 50,25 0,0-25,-25 25,24-25,1 24,0 1,0-25,0 25,-1 0,1 0,0-25,25 24,-26-24,26 25,-25-25,24 0,-24 25,25-25,-1 0,-24 0,0 0,25-25,-26 25,26 0,-25-25,25 25,-26-24,1 24,0-25,0 25,0-25,-1 25,1-25,0 0,0 1,0 24,-25-25,0 0,-25 25,0 0,0 25,0-25,1 25,-1-1,0-24,0 25,0-25,1 25,-1-25,0 25,0-25,0 25,0-25,-49-25,74 0,-25 25</inkml:trace>
  <inkml:trace contextRef="#ctx0" brushRef="#br0" timeOffset="53579.1248">16718 5035,'0'25,"0"0,-24-25,24 25,0 0,0-1,0 1,0 0,0 0,24 0,-24 24,0-24,0 25,0-26,0 1,0 25,-24-25,24-1</inkml:trace>
  <inkml:trace contextRef="#ctx0" brushRef="#br0" timeOffset="54200.1073">15677 5085,'-25'25,"25"0,25-1,-25 1,0 0,24 25,-24-26,25 26,-25-25,25 0,0-1,-25 1,25 0,-1 0,-24 0,25-25,-25 24,0-48</inkml:trace>
  <inkml:trace contextRef="#ctx0" brushRef="#br0" timeOffset="54431.3209">15751 5060,'-25'0,"0"0,50-25,0 25,25-24,-26 24,26-25,0 25,-1-25,-24 0,25 25,-26-25,1 25</inkml:trace>
  <inkml:trace contextRef="#ctx0" brushRef="#br0" timeOffset="56387.4072">20687 3076,'-25'-25,"0"25,1 0,-1 0,0 0,50 0,0 0,-1 0,1 0,25 0,0 0,-1-25,1 25,-25 0,24 0,-24 0,0 0,0 0,-1-25,-24 50,-24-25,-1 0,0 0,0-25,0 25</inkml:trace>
  <inkml:trace contextRef="#ctx0" brushRef="#br0" timeOffset="56899.2861">21183 2456,'0'24,"0"1,0 0,0 25,0-1,-25 1,25 0,0-1,0 26,-24-1,24 0,0-24,-25 24,25 1,0-26,0 1,0 0,0-26,25 1,-25 25,24-50,-24 25,25-1,0-24,0 0,-25-24,25 24,24-25,-24 0,0 0,0 0,-1 1,-24-1,25 0,-25 0,25 25,-25-25,0 1,-25-1,25 0,-25 0,1 25,-1 0,0 0,0 0,0 0,1 25,-1 0,0-25</inkml:trace>
  <inkml:trace contextRef="#ctx0" brushRef="#br0" timeOffset="63906.8188">2654 7317,'0'-24,"25"-1,-25-25,25 25,-25 1,0-1,0 0,0 0,0 0,0 1,0-1,0 0,-25 0,25 0,-25 1,0 24,0 0,1-25,-1 25,0 0,0 25,0-25,1 24,-1 1,25 0,0 0,0 0,25 24,-25-24,24 0,1 0,0-1,25 1,-26 0,1 0,0 0,0-1,0 1,0 0,-1-25,-24 25,0 0,25-1,-25 1,-25 0,1 0,24 0,-25-1,0 1,0 0,0-25,0 0,1 25,-1-25,0-25,0 0,25 0,-25 1,25-26,25 25,-25 0,25 1,0-1,0 0,-1 0,1 0,0 1,0-1,25 0,-26 0,1 0,0 25,0 0,0-24</inkml:trace>
  <inkml:trace contextRef="#ctx0" brushRef="#br0" timeOffset="64051.1147">3026 7293,'-25'24</inkml:trace>
  <inkml:trace contextRef="#ctx0" brushRef="#br0" timeOffset="75051.0117">5283 6945,'0'0,"25"-24,-25-1,0 0,0 0,25 25,-25-25,0 0,0 1,0-1,-25 0,25 0,0 0,-25 1,25-1,-24 25,24-25,-25 25,0 0,0 0,0 25,1 0,-1-1,-25 26,25 0,1 24,-1-24,25 24,-25-24,25 24,0-24,0-1,0 1,0-25,25 0,-25-1,25 1,-1-25,1 0,0 0,0 0,0-25,-1 1,1-26,0 25,0-24,0-1,-1 25,1-24,0-1,-25 25,25 0,-25 1,25-1,-50 25,0 25,25-1,-25 26,25 0,-25-1,25-24,-24 25,24-1,0-24,0 25,0-26,0 1,0 0,0 0,24-25,1 0,0 0,0-25,0 0,24 0,-24-24,-25 24,25 0,0-24,-1 24,-24 0,0 0,25 25,-25-25,-25 25,1 25,24 0,-25 0,25 0,0 24,0-24,0 0,25 0,-25-1,24 1,1-25,0 0,-25-25,25 25,-25-24,0-26,25 25</inkml:trace>
  <inkml:trace contextRef="#ctx0" brushRef="#br0" timeOffset="75187.3858">5556 6921,'25'0,"0"0,0-25</inkml:trace>
  <inkml:trace contextRef="#ctx0" brushRef="#br0" timeOffset="75532.2901">5680 7169,'25'-25,"-25"0,25 0,0 0,-1 25,-24 25,0 0,0 0,-24 0,24 24,0-24,0 25,0-1,0 26,0-26,0 1,0 24,0-24,-25-1,25-24,0 25,-25-1,25-24,0 25,-25-50,25 25,-25-1,1-24,24 25,-25-25,0 25,0-25,0 0,1-25,-1 0,25-24,-25-1</inkml:trace>
  <inkml:trace contextRef="#ctx0" brushRef="#br0" timeOffset="75684.076">5755 6772,'24'24,"1"-24,-25 25,25-25,0 0</inkml:trace>
  <inkml:trace contextRef="#ctx0" brushRef="#br0" timeOffset="75939.1909">6028 6921,'24'24,"1"-24,0 0,0 0,24 0,-24-24,0 24,0 0,0 0,-1 0,1 0,-50 0</inkml:trace>
  <inkml:trace contextRef="#ctx0" brushRef="#br0" timeOffset="76131.1881">6003 7119,'25'0,"-1"0,1 0,0 0,0 0,24-25,-24 25,0 0,0 0,0 0,-1 0,1 0,0 0</inkml:trace>
  <inkml:trace contextRef="#ctx0" brushRef="#br0" timeOffset="76395.1671">6548 7020,'25'0,"0"0,0 0,24 0,-24 0,0 0,0 0,24 0,-24 0,0-25,0 25,0 0,-50 0,0 25,0-25</inkml:trace>
  <inkml:trace contextRef="#ctx0" brushRef="#br0" timeOffset="77331.0525">7590 6772,'0'-25,"0"0,0-25,0 26,-25-26,25 25,0 0,-24 1,-1-1,25 0,-25 25,0 0,0 25,1-25,-1 25,-25 24,25 1,1-1,-1 1,0 24,25-24,0 25,0-26,0 1,25-25,-25-1,25 1,-1-25,1 0,0 0,0-25,0 1,-1-1,1 0,25-25,-25 26,-1-26,1 25,-25 0,25-24,-25 24,25 25,-25-25,-25 50,25 0,-25-1,0 26,25-25,-24 25,24-26,0 26,-25-25,25 0,0-1,25-24,-25 25,24-25,-24 25,25-50,0 25,0 0,-25-25,25 1,-1 24,1-25,-25 0,25 25,-25-25,25 0,-50 50,25 0,-25 0,25 24,0-24,0 25,-25-1,25 1,0 0,0 24,-24-24,24-1,0 1,-25-1,25-24,0 0,0 25,-25-26,25 1,-25-25,0 25,1-25,-1 0,0 0,0-25,25 0,-25 1,-24-26,49-24,-25 24</inkml:trace>
  <inkml:trace contextRef="#ctx0" brushRef="#br0" timeOffset="77467.9897">7714 6747,'25'25,"0"-25,0 0,-1 0,1 24</inkml:trace>
  <inkml:trace contextRef="#ctx0" brushRef="#br0" timeOffset="77811.9344">7937 7020,'0'-25,"25"0,0 25,0-25,0 1,-25 48,0 1,0 0,-25 0,25 24,-25-24,25 25,0-25,0 49,25-74,0-25,0 0,-1 1,-24-1,25 0,-25 0,25 0,-25 1,0-1,0 0,0-25,0 26</inkml:trace>
  <inkml:trace contextRef="#ctx0" brushRef="#br0" timeOffset="77963.3246">8086 6672,'25'25,"0"-25,0 0,-25 25,25-25,-1 0,-24 25</inkml:trace>
  <inkml:trace contextRef="#ctx0" brushRef="#br0" timeOffset="80211.5559">9029 6921,'-25'0,"50"0,0 0,0 24,-1-24,1 0,0 0,25 0,-1 0,1 0,-1 0,1 0,24-24,-24 24,-25 0,24 0,-24 0,25 0,-25 0,-50 0,0 0,-25-50,26 75,-26-25</inkml:trace>
  <inkml:trace contextRef="#ctx0" brushRef="#br0" timeOffset="80535.0501">8979 7119,'25'0,"0"0,0 0,0 0,-1 0,26 0,0 0,-1 0,26 0,-26 0,1 0,-1 0,1 0,0 0,-26 0,26 0,-25 0,0 0,-1 0,1 0,-50 0,1 0,-1-25</inkml:trace>
  <inkml:trace contextRef="#ctx0" brushRef="#br0" timeOffset="80858.9678">9575 6648,'-25'24,"50"1,-1 0,1 0,0 0,0-1,0 1,24 0,-24 0,0-25,0 25,-1-25,1 25,0-25,0 24,0-24,-25 25,0 0,-25 0,0 24,0-24,-24 25,24-1,-25-24,1 25,-26-75,26 50,24 0</inkml:trace>
  <inkml:trace contextRef="#ctx0" brushRef="#br0" timeOffset="81331.2649">9178 6648,'-25'0,"0"24,25 1,-25 0,25 0,-24 0,-1 24,0-24,-25 25,25-1,1-24,-1 25,0-25,0-1,50-24,0 0,0 25,-1-25,1 25,0-25,0 25,0-25,0 25,-1-1,26 26,-25-25,0 0,24-1</inkml:trace>
  <inkml:trace contextRef="#ctx0" brushRef="#br0" timeOffset="82931.4534">11112 6573,'-24'0,"-1"25,25 0,-25 24,0 1,0 0,1 24,-1 1,0-1,0-24,-24 24,24-24,25-1,-25 1,25-25,0-1,-25 1,25 0,0 0,25-25,-25-25,0 0,0-24</inkml:trace>
  <inkml:trace contextRef="#ctx0" brushRef="#br0" timeOffset="83339.6319">11063 6499,'25'25,"-25"-1,24 1,-24 0,0 0,25 0,-25-1,0 1,25 0,-25 25,25-26,-25 26,25 0,-25-25,25 24,-25 1,24 24,-24-24,0-1,25 1,-25-25,0 24,25-24,-25 0,0 0,0 0,25-1,-50-48,25-1,0 0,-25 0,25-24,-25 24,1 25,-1-25</inkml:trace>
  <inkml:trace contextRef="#ctx0" brushRef="#br0" timeOffset="83595.191">10889 7020,'25'0,"0"0,0 0,-1-25,26 25,-25 0,0 0,-1 0,1-25,0 25,0 0,0 25,-50-50,25 50</inkml:trace>
  <inkml:trace contextRef="#ctx0" brushRef="#br0" timeOffset="84044.2778">11361 6400,'24'0,"1"0,0 0,0 24,0-24,-1 0,1 0,0 0,0 0,0 0,-1 0,1 0,0 0,-50 0,0 25,1-25</inkml:trace>
  <inkml:trace contextRef="#ctx0" brushRef="#br0" timeOffset="84236.0218">11509 6424,'0'25,"0"0,25 0,-25 0,0-1,0 1,0 25,0-25,0 24,-25 1,50-1,-25-24,0 25,0-25</inkml:trace>
  <inkml:trace contextRef="#ctx0" brushRef="#br0" timeOffset="84559.7254">11708 6871,'25'0,"-1"0,1 0,0 0,0 0,0-25,-1 25,1 0,0 0,0 0,0 0,-50 25</inkml:trace>
  <inkml:trace contextRef="#ctx0" brushRef="#br0" timeOffset="84771.3558">11683 7045,'25'0,"0"0,-1 0,1 0,25 0,-25 0,24 0,-24 0,0 0,0 0,-1 0,1 0,0 0,-25 24,-25 1</inkml:trace>
  <inkml:trace contextRef="#ctx0" brushRef="#br0" timeOffset="85087.2664">12303 6945,'0'-24,"25"24,0 0,0 0,-1-25,1 25,25 0,-25 0,-1 0,1 0,25 0,-25 0,-1 0,1 0,0 0,-50 0,0 25</inkml:trace>
  <inkml:trace contextRef="#ctx0" brushRef="#br0" timeOffset="85399.1331">13196 6573,'0'-25,"0"1,-25 48,25 1,-25 25,1-1,-1 26,0-1,-25 1,26-1,-26 1,25-1,0 0,1-24,-1 0,25-1,0-24,-25 0,50-25,0-25,-75-49,75 24</inkml:trace>
  <inkml:trace contextRef="#ctx0" brushRef="#br0" timeOffset="85667.7836">13196 6474,'0'25,"25"0,-25-1,0 1,25 25,-25-1,25 26,-25-26,0 26,0-25,24 24,-24 0,0 1,0-26,25 1,-25 0,0-26,0 26,0-25,0 0,-25-25,25-25,-24 25,-26-25,50 0,-25-24</inkml:trace>
  <inkml:trace contextRef="#ctx0" brushRef="#br0" timeOffset="85820.0572">12998 7069,'24'0,"1"0,0 0,0 0,0 0,-1 0,1 0,0 0,25 0,-25-24,-1 24,1 0</inkml:trace>
  <inkml:trace contextRef="#ctx0" brushRef="#br0" timeOffset="86212.0164">13990 6921,'25'0,"-1"0,1 0,25 0,-25 0,24 0,1-25,-1 25,1 0,0 0,-1 0,1 0,-25-25,0 25,-1 0,1 0,0 0,-50 25,0-25,1 0,-26 25</inkml:trace>
  <inkml:trace contextRef="#ctx0" brushRef="#br0" timeOffset="86443.9445">13965 7045,'-25'0,"50"0,0-25,0 25,-1 0,26 0,0 0,-1 0,26 0,-26 0,26 25,-26-25,1 0,-25 0,24 0,-24 0,0 0,0 0,0 0,-25-25,-25 25</inkml:trace>
  <inkml:trace contextRef="#ctx0" brushRef="#br0" timeOffset="86715.8538">14436 6648,'0'24,"25"1,0 0,0 0,0 0,24-1,-24 1,25 0,-26-25,26 25,-25 0,0 0,-1-25,-24 24,25 1,-25 0,0 0,-25 0,1-1,-1 26,-25 0,1-1,-1-24,-24-25,24 50,-24-26</inkml:trace>
  <inkml:trace contextRef="#ctx0" brushRef="#br0" timeOffset="87048.0885">14188 6648,'-25'0,"1"24,-1 1,0 0,0 25,0-26,-24 1,24 25,0-25,0-25,25 25,-24-25,24 24,24 1,1-25,25 25,-25 0,-1-25,1 25,25-25,-25 24,-1 1,26 0,-25 0,24 0,-24-1</inkml:trace>
  <inkml:trace contextRef="#ctx0" brushRef="#br0" timeOffset="87418.9378">15751 6375,'-25'25,"25"-1,-25 1,1 0,-1 49,0 1,0-1,-24 1,-1-1,25 1,0-1,-24 0,49 1,-25-50,25 24,-25-24,50-25,0-25,-25-24</inkml:trace>
  <inkml:trace contextRef="#ctx0" brushRef="#br0" timeOffset="87663.1943">15751 6400,'0'24,"0"1,0 0,0 25,25-1,-25 1,0-1,0 26,0-1,25 1,-25-1,0 1,0-26,0 1,0-1,24 1,-24-25,0 0,0-1,0 1,0 0,0-50,-24 0,-1 25,0-24</inkml:trace>
  <inkml:trace contextRef="#ctx0" brushRef="#br0" timeOffset="87843.0788">15478 6970,'25'0,"0"0,0-25,24 25,-24 0,25 0,-26 0,26 0,-25 0,24 0,-24 0,0 0,0 0</inkml:trace>
  <inkml:trace contextRef="#ctx0" brushRef="#br0" timeOffset="88263.5097">16694 6499,'0'-25,"-25"25,0 0,0 0,0 25,1-25,-26 25,25-1,-24 1,-1 0,25 0,-25 0,26-25,24-25,24 25,1 0,-25-25,25 25,0 25,0 0,-25 24,0-24,0 25,0 24,-25-24,25 24,-25-24,25 24,-25 1,25-26,-25 1,25-1,0-24,0 0,0-50</inkml:trace>
  <inkml:trace contextRef="#ctx0" brushRef="#br0" timeOffset="88527.6577">16495 6796,'0'0,"25"-24,0-1,0 25,-1-25,1 0,0 25,25-25,-26 25,1-24,0 24,0 0,-25 24,25 1,-50-25,25 50,-25-25,25-1,-25 26,0-25,1 25,-26-1,25 1,-24-1,24 1,0-25,0 24,0-24,1 0,-1-25,0-25,25 0</inkml:trace>
  <inkml:trace contextRef="#ctx0" brushRef="#br0" timeOffset="88687.0626">16495 6772,'25'24,"-25"1,25 0,-25 25,25-25,-1 24,-24-24,25 25,0-1,0-24,0 25,-1-26,1 1,25 0,-25 0,-1-25,26 0,-25-25</inkml:trace>
  <inkml:trace contextRef="#ctx0" brushRef="#br0" timeOffset="88979.0993">16917 6697,'25'-25,"24"25,-24 0,0-24,0 24,-1 0,1 0,0 0,0 0,-25 24,0 1,0 0,-25 0,0 24,25-24,-25 25,1-25,-26 24,25-24,25 25,-25-25,1-1,-1 1,25 0,-25-25</inkml:trace>
  <inkml:trace contextRef="#ctx0" brushRef="#br0" timeOffset="89143.6593">16966 6747,'0'25,"25"-25,-25 24,25 26,-25-25,25 25,-25-26,25 26,-25-25,0 24,24-24,-24 25,25-25,-25-1,0 1,0 0,0-50</inkml:trace>
  <inkml:trace contextRef="#ctx0" brushRef="#br0" timeOffset="89667.3265">17190 6821,'0'0,"24"0,-24-25,25 1,-25-1,25 25,0 0,0-25,-1 25,1 0,0 0,0 0,24-25,-24 25,0 0,25 0,-50 25,25-25,-1 0,-48 0,-1 0,0 0,0 0,0 0,0-25,1 25,24-25,-25 1,25-1,0 0,0 0,0 0,0 1,0-1,0 0,0 0,25 25,-25-25,0 50,0 0,0 0,0 24,0 1,0 0,0 24,0-24,-25 24,25 1,0-1,0 0,-25 1,25-26,-25 1,25 0,0-26,-25 1,25 0,0-50,-24 25,24-25,-25 25,25-24,-25-1,25 0,-25 0,25-24,-25 24,25 0,0 0,0 0,0 1,25 24,0-25,25 0,-26 25,26-25,-25 0,24 25,1-24,0-1,-1 25</inkml:trace>
  <inkml:trace contextRef="#ctx0" brushRef="#br0" timeOffset="89899.3453">17785 6400,'25'0,"0"0,24 0,-24 0,0 0,0 0,-1 0,26 0,-25 0,0 24,-50 1</inkml:trace>
  <inkml:trace contextRef="#ctx0" brushRef="#br0" timeOffset="90095.7471">17711 6747,'24'25,"1"-50,0 25,25 0,-26 0,26-25,-25 25,24 0,-24-25,0 25,0 0,0 0,-50 0,0 0,0 0</inkml:trace>
  <inkml:trace contextRef="#ctx0" brushRef="#br0" timeOffset="90283.4646">17959 6524,'0'0,"0"-25,0 0,0 50,0 24,0-24,0 25,-25 24,25 1,0-1,-25 1,25-1,-25 0,25 1,-25-1,25-24,0-1,0-24,0 0,0-50,0 0,25-24,-25-1</inkml:trace>
  <inkml:trace contextRef="#ctx0" brushRef="#br0" timeOffset="90656.0414">17934 6772,'-25'-25,"25"50,-25-1,0 1,1 0,-1 25,25-25,-25 24,0 1,0-1,25-24,0 0,25-25,0-25,0 0,0-24,-1-1,26 1,-25-1,24 0,-24-24,25-1,-1 1,-24 0,25 24,-25 0,-1 1,1 24,-50 50,25 0,-24-1,-1 1,25 25,-25-25,25-1,25 1,0-25,-1 0,1 0,0-25,0 25,0 0,-1-24,1 24,0 0,0 0,0 0,-25 24,0 1,-25-25,0 25,25 0,-25-25,0 25</inkml:trace>
  <inkml:trace contextRef="#ctx0" brushRef="#br0" timeOffset="90983.1319">18256 6747,'-25'25,"25"-1,0 1,0 0,0 25,0-1,0 1,0 24,-24-24,24 0,0-1,0 26,-25-51,25 26,0-25,0 0,0-1,-25 1,25-50,-25 1,25-26,0 25,-25-24,25-26,0 26,0-26,0 1,0 24,0 1,0-1,0 75,-24 0,24 24,-25-24,0 25,25-26,-25 26,0-25,25 0,-24-1</inkml:trace>
  <inkml:trace contextRef="#ctx0" brushRef="#br0" timeOffset="91151.9906">18430 6970,'0'0,"25"25,-1-25,1 25,0 0,0-1,0 1,0-25,-25 25,24 0,1-25,-50-25,1 25,-1-25</inkml:trace>
  <inkml:trace contextRef="#ctx0" brushRef="#br0" timeOffset="98979.8161">4167 8930,'0'-25,"0"50,25-1,-25 1,0 0,0 0,0 25,0-1,0 26,0-26,0 26,0-26,0 26,0-1,0 0,0 1,0-1,0 1,0-26,25-24,-25 25,0-26,0 1,0 0,25-25,-25-25,0 0,0 1,-50-51,50 50,-25-24</inkml:trace>
  <inkml:trace contextRef="#ctx0" brushRef="#br0" timeOffset="99431.4079">4911 9079,'0'-25,"-24"25,24 25,0-1,-25 1,25 0,-25 25,0-1,0 1,0 24,1-24,-1-1,25 1,-25 0,0-1,25 1,0-25,-25-1,25 1,0 0,0 0,0-50,0 0,25-24,-25 24,0-25,25 25</inkml:trace>
  <inkml:trace contextRef="#ctx0" brushRef="#br0" timeOffset="99751.2777">4911 9029,'0'-25,"25"50,-25 0,25-25,-25 25,0-1,25 26,0-25,-25 24,24-24,1 25,0-1,-25 1,25 24,-25-24,25 0,-25-1,0 1,24-25,-24 24,0-24,0 0,0 0,0-50,-24 25,24-25,-25 0,25 0,-25 1,0-1</inkml:trace>
  <inkml:trace contextRef="#ctx0" brushRef="#br0" timeOffset="99927.2328">4738 9475,'0'0,"0"25,24-50,1 25,0 0,0 0,0 0,0 0,-1 0,1 0,25 0,-25 0,-1 0,1 0,0 25,0-25</inkml:trace>
  <inkml:trace contextRef="#ctx0" brushRef="#br0" timeOffset="100467.5215">5507 8905,'0'-25,"0"50,0 0,0-1,0 1,0 0,0 0,0 0,0 0,0-1,24 1,-24 0,0 25,0-26,0 1,0 25,0-25,0-1,0 26,0 0,0-1,0 1,0-25,0 24,0 1,0-25,0 24,0-24,0 0,0 0,0-1,0-48,0-1,0-25,0 25</inkml:trace>
  <inkml:trace contextRef="#ctx0" brushRef="#br0" timeOffset="105991.5301">5904 9401,'-25'0,"50"0,-1-25,1 25,0 0,25 0,-26 0,26 0,-25 0,0 0,24 0,-24 0,0 0,0 0,-1 0,1 0,0 0,-50 0,-24-25,24 25,0 0</inkml:trace>
  <inkml:trace contextRef="#ctx0" brushRef="#br0" timeOffset="106423.9978">5904 9525,'-25'0,"50"0,-1 0,1 0,0 0,0 0,0 0,-1 0,26 0,-25 0,0 25,-1-25,1 0,0 0,0 0,0 0,-1 0,1 0,0 0,0-25,0 25,-1 0,-24 25,-24-50,-1 50</inkml:trace>
  <inkml:trace contextRef="#ctx0" brushRef="#br0" timeOffset="116303.0128">7069 8806,'0'-25,"-24"25,24 25,0 24,0 1,0 24,0 26,0-26,0 25,0 0,0-24,0 24,0-25,0 1,24-1,-24-24,0-1,0-24,0 0,25 0,-25 0,0-50,0 0,0 0,0-24,0-1,25 0</inkml:trace>
  <inkml:trace contextRef="#ctx0" brushRef="#br0" timeOffset="116811.5495">7714 9079,'0'-25,"-25"50,25 24,-24-24,-1 25,0-1,0 26,0-26,25 26,-24-26,-1 26,0-26,0 1,25-25,-25 24,25-24,0 0,0 0,-24-1,24-48,0-1,0-25</inkml:trace>
  <inkml:trace contextRef="#ctx0" brushRef="#br0" timeOffset="117159.4124">7689 8954,'25'25,"-25"0,25 0,-25 0,25 0,0-1,-25 26,24 0,1-1,-25 1,25-1,-25 1,25 24,-25-24,25 0,-25-1,24-24,-24 25,25-26,-25 1,0 0,0 0,25-25,-50-25,25 0,-25 0,1 1,-1 24</inkml:trace>
  <inkml:trace contextRef="#ctx0" brushRef="#br0" timeOffset="117415.6167">7541 9500,'24'0,"1"-25,0 25,0 0,0 0,24 0,-24 0,0 0,0 0,-1 0,1 0,-25-24,25 24,0 0,-50 0,0 0</inkml:trace>
  <inkml:trace contextRef="#ctx0" brushRef="#br0" timeOffset="117743.2293">8012 8905,'25'0,"0"0,-1 0,1 0,0 0,0 0,0 0,-1-25,1 25,0 0,0 0,-50 25,0 0</inkml:trace>
  <inkml:trace contextRef="#ctx0" brushRef="#br0" timeOffset="117962.7818">8161 8930,'-25'-25,"25"50,0-1,0 1,0 25,0-25,0 0,0 24,0-24,0 25,0-26,0 1,0 0,0 0,0 0</inkml:trace>
  <inkml:trace contextRef="#ctx0" brushRef="#br0" timeOffset="118467.7408">8632 8806,'-25'-25,"25"50,25-1,-25 1,0 0,0 0,0 0,0 24,0-24,0 25,0-1,0-24,0 25,0-1,0 1,0 24,-25-24,25 0,0-1,0-24,0 25,0-1,25 1,-25-1,0-24,0 0,0 0,0 0,0-1,0 1,0-50,-50-24,50 24,-24-25</inkml:trace>
  <inkml:trace contextRef="#ctx0" brushRef="#br0" timeOffset="122530.9054">9054 9277,'-25'0,"50"0,0 0,-1 0,1 0,0 0,0 0,0 0,-1 0,1-25,0 25,0 0,0 0,-1 0,1 0,-50-25,1 50</inkml:trace>
  <inkml:trace contextRef="#ctx0" brushRef="#br0" timeOffset="122859.24">9054 9500,'-25'0,"50"0,0 0,-1 0,1 0,0 0,0 0,24 0,-24-25,0 25,0 0,24 0,-24 0,0 0,0 0,0 0,-50 0</inkml:trace>
  <inkml:trace contextRef="#ctx0" brushRef="#br0" timeOffset="124287.6687">9872 8756,'0'-25,"0"50,0 25,0-1,0 1,0 49,-25-24,25 24,0-25,0 25,0-24,25 24,-50-25,50-24,-25 24,0-24,0 0,0-26,0 1,0 0,0 0,0-50,0 0,0 0,25-24</inkml:trace>
  <inkml:trace contextRef="#ctx0" brushRef="#br0" timeOffset="124631.0567">10120 9401,'-24'-25,"48"25,1 0,25 0,-25 0,24 0,1 0,-1-25,1 25,-25 0,24 0,-24 0,0 0,0 0,-50 25</inkml:trace>
  <inkml:trace contextRef="#ctx0" brushRef="#br0" timeOffset="124971.2242">11038 9029,'0'-25,"-25"0,25 0,0 50,-25 25,25-25,-24 24,-1 26,0-1,0 1,-24-1,24-24,0 24,0 0,0-24,25-25,-24 24,24-24,0 0,0 0,24-50,-24-25,0 26</inkml:trace>
  <inkml:trace contextRef="#ctx0" brushRef="#br0" timeOffset="125251.6981">10988 8979,'25'0,"0"25,-25 0,25 0,-25 24,25-24,-1 25,-24-1,25 1,-25 0,25 24,-25-24,25-1,-25 1,25-1,-25 1,0 0,0-26,25 26,-25-25,0 0,-25-25,0-25,25 0,-25 0,0 0</inkml:trace>
  <inkml:trace contextRef="#ctx0" brushRef="#br0" timeOffset="125471.5385">10815 9500,'0'0,"25"0,-1 0,1 0,0 0,0-25,0 25,24 0,-24 0,0 0,-25-24,25 24,-1 0,-24 24,25-24</inkml:trace>
  <inkml:trace contextRef="#ctx0" brushRef="#br0" timeOffset="126091.1497">11609 8830,'0'-24,"-25"24,25 24,0 1,0 0,0 0,0 0,0-1,0 1,0 0,0 0,0 0,25 0,-25-1,0 1,0 0,0 0,0 0,0-1,0 26,0-25,0 24,0-24,0 0,0 0,0 24,0-24,0 0,0 0,0 0,0-1,0 26,0-25,0 0,0-1,0 1,0 0,0 0,0 0,0-1,0 1,0 0,0-50,-25 0</inkml:trace>
  <inkml:trace contextRef="#ctx0" brushRef="#br0" timeOffset="128748.1679">12080 9277,'0'-25,"-25"25,50 0,0 0,-1-25,1 25,25 0,-25 0,24 0,-24-24,25 24,-25 0,-1 0,1 0,0 0,0 0,0 0,-1-25,-48 50,-1-25,0 24</inkml:trace>
  <inkml:trace contextRef="#ctx0" brushRef="#br0" timeOffset="129135.9406">12154 9376,'0'0,"-25"0,50 0,0 0,0 0,0 0,0 0,-1 0,1 0,0 0,0 0,24-25,-24 25,0 0,25 0,-26 0,1 0,0 0,0 0,-50 0,0 0,0 25,1-25,-1 25</inkml:trace>
  <inkml:trace contextRef="#ctx0" brushRef="#br0" timeOffset="131523.5938">13419 9079,'0'0,"-24"0,-1 0,0 24,0 1,25 0,-25 25,25-1,0 1,0-1,0 1,0 0,0-1,0-24,0 25,25-26,-25 1,25 0,-25 0,25-25,0 0,-1 0,1-25,0 0</inkml:trace>
  <inkml:trace contextRef="#ctx0" brushRef="#br0" timeOffset="131819.4872">13593 9327,'-25'0,"50"0,0 0,0 0,-1 0,1 0,25-25,-25 25,-1 0,26 0,-25 0,0 0,-1 0,1 0,0 0,0 25,0-25</inkml:trace>
  <inkml:trace contextRef="#ctx0" brushRef="#br0" timeOffset="132059.6904">14213 9153,'-25'25,"25"0,0 24,0-24,0 0,0 0,0 24,0-24,0 25,0-26,0 1,0 0,0 0</inkml:trace>
  <inkml:trace contextRef="#ctx0" brushRef="#br0" timeOffset="132320.2413">14387 9029,'25'0,"-1"25,1 0,0-1,-25 1,25 0,0 25,-1-26,-24 1,25 25,0-25,-25 24,0-24,0 0,0 24,0-24,0 0,-25 25,25-26,-25 26,1-25,-1 0,-25 24</inkml:trace>
  <inkml:trace contextRef="#ctx0" brushRef="#br0" timeOffset="136264.0874">14684 8483,'0'0,"-24"0,48 25,-24 0,0 0,0-1,0 1,0 0,0 0,0 0,25-25,-25 24,25-24,0 25,0 0,-25 0,-25-25,25 25,0-1,-25-24,25 25,-25-25,0 25,1 0,-1 0,0-25,0 0,0-25</inkml:trace>
  <inkml:trace contextRef="#ctx0" brushRef="#br0" timeOffset="136447.9583">14684 8607,'0'-25,"25"25,0 0,0 0,0 0,-1 0,1 0,0 0,0 0,0 0,-1 0,-48 0</inkml:trace>
  <inkml:trace contextRef="#ctx0" brushRef="#br0" timeOffset="136971.9373">15503 8756,'-25'-25,"25"50,-25-25,1 25,24 0,-25 24,0-24,25 25,-25-26,0 26,25 0,-25-1,1 1,-1 0,25-1,-25 1,0-1,25 1,-25 0,25-1,0-24,-24 25,24-26,0 1,0 0,0-50,24 0,-24 1,0-26,25 50</inkml:trace>
  <inkml:trace contextRef="#ctx0" brushRef="#br0" timeOffset="137672.0468">15453 8781,'0'-25,"0"50,0 0,25-1,-25 1,25 25,0-1,-25 1,25 0,-1 24,-24-24,25 24,-25-24,25-1,-25 1,0 0,0-1,25-24,-25 0,0 0,0-1,0 1,-25-25,0 0,0-25,25 1,-24-1</inkml:trace>
  <inkml:trace contextRef="#ctx0" brushRef="#br0" timeOffset="137843.2187">15255 9252,'25'0,"-1"0,26 0,-25 0,25 0,-26 0,1 0,0 0,0 0</inkml:trace>
  <inkml:trace contextRef="#ctx0" brushRef="#br0" timeOffset="138276.0252">15032 8582,'0'25,"0"25,0-25,0 49,0-24,-25 24,25 0,0 1,-25 24,25-24,0-1,-25 0,25 1,0-1,0 1,0-1,0 0,-25-24,25-25,0 24,0-24,0 25,25-25,-25-1,0-48,25-1,-50-25,25 1,25-1</inkml:trace>
  <inkml:trace contextRef="#ctx0" brushRef="#br0" timeOffset="138687.4154">15776 8731,'0'0,"0"-25,25 1,-25 48,0 1,0 25,0-25,0 24,24 1,-24-1,0 26,0-25,0 24,0 0,0-24,0 24,0 1,0-1,0-24,0 24,0-24,0-25,0 24,25-24,-25 0,0 0,0-1,0-48,-25-1,25 0</inkml:trace>
  <inkml:trace contextRef="#ctx0" brushRef="#br0" timeOffset="139418.9396">16272 9203,'-25'-25,"50"25,0 0,-1 0,1 0,25 0,-25 0,0 0,-1 0,26 0,-25 0,0 0,-25 25,-25-25,0 24</inkml:trace>
  <inkml:trace contextRef="#ctx0" brushRef="#br0" timeOffset="139615.5311">16173 9401,'24'0,"1"0,0 0,25 0,-26-25,26 25,-25 0,25 0,-26 0,1 0,0 0,0 0,0 0,-1 0,-24 25</inkml:trace>
  <inkml:trace contextRef="#ctx0" brushRef="#br0" timeOffset="139886.9808">16867 9252,'0'-25,"50"25,-25 0,-1 0,26 0,0-24,-1 24,-24 0,0 0,0 0,-1 0,1 0,0 0,-50 24,25-48</inkml:trace>
  <inkml:trace contextRef="#ctx0" brushRef="#br0" timeOffset="140228.1012">17711 8731,'0'0,"-25"-25,25 50,0 0,25 0,-25 24,0 26,0-1,0 1,0-1,0 1,0-1,0 0,0 1,0-26,0 1,0-25,24 0,-24-1,0 1,25-50,-25 1,0-26</inkml:trace>
  <inkml:trace contextRef="#ctx0" brushRef="#br0" timeOffset="140455.4978">18256 8781,'0'0,"-25"25,1-1,24 1,-25 0,0 25,0-1,-24 26,24-26,0 26,-25-26,26 26,-1-1,25-24,-25-1,25-24,0 0,0 0,25-50,-25-25,25 26</inkml:trace>
  <inkml:trace contextRef="#ctx0" brushRef="#br0" timeOffset="140683.2258">18231 8830,'0'25,"0"0,25 0,-25 24,25 1,-25 0,25-25,-25 24,25 1,-25-1,0 1,0 0,24-1,-24-24,0 0,0 0,0-1,0 1,0 0,-24-25,-1-25</inkml:trace>
  <inkml:trace contextRef="#ctx0" brushRef="#br0" timeOffset="140871.1204">17983 9227,'25'0,"0"25,0-25,24 0,-24 0,25 0,-25 0,-1 0,1 0,25 0,-25 0,-1 0,-24-25</inkml:trace>
  <inkml:trace contextRef="#ctx0" brushRef="#br0" timeOffset="141239.7773">18653 8657,'0'-25,"0"50,0 0,0-1,25 1,-25 0,0 25,0-1,0 26,0-26,0 26,0-1,0 1,0-26,0 26,0-1,0-24,0 24,0-24,0-1,0-24,0 25,0-26,0 1,-25-25,25 25,0-50,-25 0</inkml:trace>
  <inkml:trace contextRef="#ctx0" brushRef="#br0" timeOffset="142872.0054">19100 9079,'0'-25,"24"25,1 0,0 25,25-25,-26 0,26 0,0 0,-1 0,1 0,-1 0,-24 0,25-25,-25 25,0 0,-1 0,-48 0,-1 0,0 25,0-25,-25 0</inkml:trace>
  <inkml:trace contextRef="#ctx0" brushRef="#br0" timeOffset="143120.0825">19000 9302,'25'0,"0"0,25 0,24 0,-24 0,24 0,-24-25,-1 25,1 0,-25 0,24 0,1 0,-25 0,0 0,-1 0,1-25,-25 50,-49-75,24 50,0 0</inkml:trace>
  <inkml:trace contextRef="#ctx0" brushRef="#br0" timeOffset="143398.7374">19496 8880,'0'25,"25"-25,-25 25,50-25,-25 24,0 1,24 0,-24-25,25 25,-26-25,1 25,0 0,0-25,0 24,-1-24,-24 25,0 0,-24 0,24 0,-25-1,-25 26,25-25,-24 24,24 1,-25 0,26-26,-1 1,0-25</inkml:trace>
  <inkml:trace contextRef="#ctx0" brushRef="#br0" timeOffset="143763.6422">20340 8781,'0'0,"0"-25,-25 0,25 50,0 0,0 0,0 24,0 1,0 49,0-24,0 24,0 0,-25 0,25-24,0-1,0 0,0 1,0-26,0 1,0 0,0-26,0 1,0-50,25 1,-25-1,-25-74,25 49,25 0</inkml:trace>
  <inkml:trace contextRef="#ctx0" brushRef="#br0" timeOffset="144003.4233">20886 8905,'-25'0,"25"25,-25-25,0 24,25 1,-25 25,1 0,-1-1,-25 26,25-1,0 0,1 1,-1-1,0-24,0-1,25 1,0 0,-25-50,50 0,-25-50,25 25,-25-24</inkml:trace>
  <inkml:trace contextRef="#ctx0" brushRef="#br0" timeOffset="144232.0077">20836 8855,'0'0,"25"25,-25 0,25 0,-25-1,24 26,-24-25,25 25,-25 24,25-24,-25-1,0 1,25-1,-25 1,0 0,0-1,0-24,0 0,0 0,0-1,-25 1,-25-74,26 24</inkml:trace>
  <inkml:trace contextRef="#ctx0" brushRef="#br0" timeOffset="144387.2459">20662 9327,'25'0,"0"0,0 0,0 0,24 0,-24 0,0 0,24 0,-24-25,0 25</inkml:trace>
  <inkml:trace contextRef="#ctx0" brushRef="#br0" timeOffset="144623.5627">21134 8731,'0'25,"0"0,0 24,0 1,0 0,0 24,0 25,0-24,0 24,-25-25,25 1,0-1,0-24,0-1,0 1,0 0,0-26,0 1,0 0,-25-75,25 26</inkml:trace>
  <inkml:trace contextRef="#ctx0" brushRef="#br0" timeOffset="144951.928">21431 9103,'-25'-24,"50"24,0 0,0 0,0 0,24 0,1 0,-25 0,24 0,-24-25,0 25,0 0,0 0,-1 25,-48-25,-1 24,-25 1</inkml:trace>
  <inkml:trace contextRef="#ctx0" brushRef="#br0" timeOffset="145123.7228">21406 9277,'25'0,"0"0,0 25,0-25,24 0,-24 25,25-25,-26 0,26 0,-25 0,0 0,0 0,-1 0,1 0</inkml:trace>
  <inkml:trace contextRef="#ctx0" brushRef="#br0" timeOffset="145583.0237">22275 8979,'-25'0,"25"25,-25 0,25 25,0-26,-25 26,25-25,0 24,0 1,0 0,0-26,0 26,25-25,-25 0,25-1,0 1,-1 0,1-25,0 0,0 0,0-25,-1 25,1-25,0-24,0 24,0-25,-1 26,1-1,-25-25,25 25,-25-24,0 24,0-25,0 26,0-1,0 0,-25 0,25-25,-25 26,1 24,-1-25,0 25,0-25,0 25,1 0,-26 25,25-25,0 25,1-1,-1 26,0-25,0 0,0-25</inkml:trace>
  <inkml:trace contextRef="#ctx0" brushRef="#br0" timeOffset="274523.1296">2332 11509,'0'25,"0"0,0 0,0 0,0-1,0 26,0 0,0 24,0-24,24 24,-24 0,0 1,0-26,0 26,0-25,0-1,0 1,25-1,-25-24,0 0,0 0,0-50,0 0,0-24,-25-1,25 0,0-24,-24-1</inkml:trace>
  <inkml:trace contextRef="#ctx0" brushRef="#br0" timeOffset="274783.9231">2282 11559,'0'0,"0"-25,0 0,0 1,25-1,0 25,-1 0,1 0,0 25,0-25,24 24,-24 1,0 0,-25 0,25 0,-25-1,25 1,-25 0,0 0,0 0,0-1,-25 1,25 0,-25 0,0 0,0-1,1-24,-1 25,0 0,-25-25,26 0,-1 0,0 0,0-25,25 0,-25 1,25-26</inkml:trace>
  <inkml:trace contextRef="#ctx0" brushRef="#br0" timeOffset="275403.247">2902 11981,'25'-25,"-25"0,25 25,-25-25,0 0,0 1,0-1,25 0,-25 0,-25 0,25 1,-25-1,0 0,0 25,1 0,-1 0,0 0,0 0,25 25,-25-25,25 25,0-1,0 1,0 0,0 0,25 0,-25-1,25 1,0 0,0 0,-1 0,1-1,0 1,-25 0,25 0,-25 0,0-1,25-24,-25 25,0 0,-25 0,25 0,-25 0,25-1,-25 1,0 0,1-25,-1-25,0 25,0-25,25 1,0-1,-25 0,25 0,25 0,-25 0,0 1,25-1,0 25,0-25,-1 0,1 0,0 25,0-24,0 24,-1-25,1 25,0-25,0 25</inkml:trace>
  <inkml:trace contextRef="#ctx0" brushRef="#br0" timeOffset="275532.1692">3225 12005,'0'25,"24"-25,-48 0</inkml:trace>
  <inkml:trace contextRef="#ctx0" brushRef="#br0" timeOffset="277423.6084">2679 13395,'0'24,"0"1,0 0,0 0,0 24,-25-24,25 0,0 25,-25-26,25 1,0 0,0 0,-25 0,25-50,25 0,-25 0,25 25,-25-25,0 1,25 24,0-25,0 25,-1 0,1 0,0 0,0 25,0-25,-25 24,24-24,-24 25,25-25,-25 25,0 0,0 0,0-1,0 1,0 25,-25-25,25-1,-24 1,24 0,-25 0,25 0,-25-25,0 24,0 1,1-25,-1 0,0 0,0 0,0 0,0-25,1 1,-1-1,0 0,0-25,25 1,-25 24,25-25</inkml:trace>
  <inkml:trace contextRef="#ctx0" brushRef="#br0" timeOffset="277607.9017">2704 13395,'25'0,"-1"0,1 24,0-24,0 0,0 0,-1 0,1 0,0 0,0 0,0 25</inkml:trace>
  <inkml:trace contextRef="#ctx0" brushRef="#br0" timeOffset="277775.6253">3175 13915,'25'0,"-25"-24,0-1</inkml:trace>
  <inkml:trace contextRef="#ctx0" brushRef="#br0" timeOffset="280180.1253">4564 13171,'-25'-25,"25"50,0 0,0 25,0-1,-25 26,25-1,0 1,0-1,0 0,-24-24,24 0,0-1,0 1,0-25,0-1,24 1,-24 0,0-75,0 26,0-26,0 0,0 1,0-1,-24-24</inkml:trace>
  <inkml:trace contextRef="#ctx0" brushRef="#br0" timeOffset="280671.8355">4316 13171,'0'0,"-25"-25,50 25,0 0,0 0,-1 0,1 0,0 0,0 0,0 0,-1 0,1 0,0 0,0 0,0 25,-1-25,-24 25,25-25,-25 25,25 0,0 0,-25-1,25-24,-1 25,-24 0,25-25,0 25,-25 0,0-1,25 1,-25 0,0 0,0 0,0-1,0 1,0 0,0 0,-25 24,0-24,0 25,1-25,-1 24,0 1,0-25,-24-1,24 1,0 0,0 0,0-25,1 25,-1-25,0 0,0 0,0 0,25-25,0 0,0 0,25 0</inkml:trace>
  <inkml:trace contextRef="#ctx0" brushRef="#br0" timeOffset="281027.923">4986 13692,'0'25,"-25"0,25 0,0-1,0 1,0 0,0 0,0 0,0-1,0 1,0-50,0 1,25-26,-25 25,0-24,25 24,-1 0,-24 0,25 0,0 1,-25 48,25 1,-25 0,0 0,0 0,0-1,0 1,0 0,0 0,25 0,-50-75,50 50</inkml:trace>
  <inkml:trace contextRef="#ctx0" brushRef="#br0" timeOffset="281676.0322">5680 13419,'25'0,"0"0,0 0,-1 0,1 0,25 0,-25 0,24 0,-24 0,25 0,-25 0,24 0,-24 0,25 0,-26 0,26 0,0 0,-26 0,26 0,0 0,-26 0,26 0,-25 0,24 0,1 0,-25 0,24 0,-24 0,0-24,25 24,-26 0,26 0,-25 0,25 0,-26 0,1 0,25 0,-25 0,-1 0,26 0,-25 0,24 0,-24 0,25 0,-25 0,-1 0,26 0,-25 0,24 0,-24 0,0 0,0 0,0 0,-1 0,1 24,-50-24,1 0,-1 0,-25 0</inkml:trace>
  <inkml:trace contextRef="#ctx0" brushRef="#br0" timeOffset="282675.4877">5655 13667,'0'0,"25"0,0 0,0 0,0 0,-1 0,1 0,0 0,25 0,-25 0,-1 0,1 0,0 0,25 0,-26 0,1 0,0 0,0 0,0 0,-1 0,1 0,25 0,-25 0,-1 0,1 0,25 0,-25 0,-1 0,26 0,-25 0,0 0,24 0,-24 0,0 0,0 0,-1 0,1 0,0 0,0 0,0 0,-1 0,1 0,0 0,0 0,0 0,0 0,-1 0,1 0,0 0,0 0,0 0,-25 25,24-25,1 0,0 0,0 0,0 0,-1 0,1 0,0-25,0 25,0 0,-1 0,1 0,0 0,0 0,0 0,-1 0,1 0,0 0,0 0,0 0,-1 0,1 0,-25 25,-25-25,1 0</inkml:trace>
  <inkml:trace contextRef="#ctx0" brushRef="#br0" timeOffset="284023.2343">5829 14560,'25'0,"-25"-24,25-1,0 25,-25-25,24 0,1 0,0 1,-25-1,25 25,-50 0,25 25,0-1,-25-24,25 25,0 0,-25 0,25 24,0-24,0 0,0 0,0 0,0-1,0 1,25 0,-25 0,25-25,0 0,-25-25,25 25,-25-25,24 25,-24-25,0 1,25-26,-25 25,0 0</inkml:trace>
  <inkml:trace contextRef="#ctx0" brushRef="#br0" timeOffset="284187.3434">6003 14188,'0'25,"25"-25,-1 25,1-25,0 0</inkml:trace>
  <inkml:trace contextRef="#ctx0" brushRef="#br0" timeOffset="284639.2427">6003 14015,'-25'-25,"0"25,25-25,-25 25,1 0,-1 0,25 25,-25-25,0 25,0-1,0 26,1-25,-1 24,0 1,0 0,25 24,-25-24,25-1,0 26,0-26,25 1,-25 0,25-1,-25 1,25-1,24-24,-24 0,0 0,25 0,-25-25,24 0,1 0,-25-25,24 25,1-25,-25 0,-1 0,26-24,-25 24,0-25,-25 26,24-26,-24 0,25 26,-25-26,0 25,0-24,0-1,-25 0,25 25,-24-24,24 24,-25 0,0 0,-25 1,26 24,-1-25,0 25,25 25,-25-25,0 24,25 1</inkml:trace>
  <inkml:trace contextRef="#ctx0" brushRef="#br0" timeOffset="284943.7482">6499 14412,'25'0,"-1"0,1 0,0-25,0 25,24 0,-24 0,0 0,0 0,0 0,-25 25</inkml:trace>
  <inkml:trace contextRef="#ctx0" brushRef="#br0" timeOffset="285083.9288">6648 14163,'-25'25,"25"25,0-25,0 24,0 1,0 0,0 24,0-24,0-1,0 1,25-1</inkml:trace>
  <inkml:trace contextRef="#ctx0" brushRef="#br0" timeOffset="285479.4275">7045 14486,'0'-25,"24"0,1 25,-25-24,25 24,0-25,0 0,-25 50,-25 0,25-1,-25 26,25-25,-25 24,25-24,0 0,0 25,0-26,25 1,0-25,0 0,-25-25,24 25,-24-24,25-1,-25 0,25 0,-25-24,0 24,0 0,0 0</inkml:trace>
  <inkml:trace contextRef="#ctx0" brushRef="#br0" timeOffset="285627.3631">7119 14089,'25'25,"0"0,-1-1,1 1,0 0</inkml:trace>
  <inkml:trace contextRef="#ctx0" brushRef="#br0" timeOffset="285851.727">7293 14412,'24'0,"1"0,0 0,0 0,0 0,-1 0,1 0,0 0,0 0,0 0,-1 0</inkml:trace>
  <inkml:trace contextRef="#ctx0" brushRef="#br0" timeOffset="286022.9293">7417 14287,'-25'-24,"25"48,25 1,-25 25,0-25,0 24,0-24,0 25,0-1,0-24,24 25,-24-25</inkml:trace>
  <inkml:trace contextRef="#ctx0" brushRef="#br0" timeOffset="286191.7901">7714 14263,'-25'24,"25"1,0 0,0 0,0 0,0 24,0 1,0 0,0-1,0-24,0 25,0-1,0-24,0 0</inkml:trace>
  <inkml:trace contextRef="#ctx0" brushRef="#br0" timeOffset="287188.1216">7218 13915,'-25'0,"1"0,-1 0,0 0,0 25,0 0,1 0,-1 0,25-1,-25-24,0 25,25 0,-25 0,25 0,-24-1,24 1,0 0,-25 0,25 0,0-1,0 1,0 0,0 0,0 0,0 0,0-1,0 26,0-25,25 0,-25-1,0 1,0 0,24 0,-24 0,0-1,25 1,-25 0,25 0,-25 0,25-1,0-24,-25 25,24 0,1-25,-25 25,25-25,0 25,0-25,-1 0,1 0,0 24,0-24,0 0,-1 0,1 0,0 0,0 25,0-25,-1 0,1 0,0 0,0 0,0 0,-1 0,1 0,-25-25,25 25,0 0,-25-24,25 24,-1-25,-24 0,25 25,-25-25,25 25,-25-25,25 25,-25-24,25-1,-25 0,24 0,1 0,-25 1,25-1,-25 0,0 0,0-24,0 24,0 0,0 0,0-24,0 24,0 0,0-25,-25 25,25 1,-25-1,25-25,-24 25,24 1,-25-1,0 0,0 0,0 0,1 1,-1-1,0 0,0 25,0-25,1 25,-26-25,25 25,-24 0,24 0,0 0,-25 0,26 0,-1 25,0-25,0 25,0 0,1 0,24-1</inkml:trace>
  <inkml:trace contextRef="#ctx0" brushRef="#br0" timeOffset="287771.3185">5705 15776,'-25'25,"50"-50,0 25,0-25,-25 0,24 0,1 1,0-1,0 25,-25-25,25 0,-50 50,25 0,-25 24,25-24,-25 25,25-1,0-24,0 25,0-1,0-24,25 0,0 25,0-50,0-25,-25 0,24 0,-24 0,0-24,0 24,25-25</inkml:trace>
  <inkml:trace contextRef="#ctx0" brushRef="#br0" timeOffset="287903.5938">5829 15404,'25'0,"0"25,0-1,-1-24,1 25</inkml:trace>
  <inkml:trace contextRef="#ctx0" brushRef="#br0" timeOffset="288067.4736">6003 15677,'25'0,"-1"0,1 0,0 0,-25-25,25 25,0 0</inkml:trace>
  <inkml:trace contextRef="#ctx0" brushRef="#br0" timeOffset="288220.1214">6003 15825,'25'0,"-1"0,1 0,0 0,0 0,24 0,-24 0,0 0,0 0,0 0,-1 0</inkml:trace>
  <inkml:trace contextRef="#ctx0" brushRef="#br0" timeOffset="288407.0594">6325 15503,'-25'0,"25"25,0 0,0-1,0 26,0-25,0 24,0 1,25 0,-25-1,0 1,0-1,0-24,0 25,0-25</inkml:trace>
  <inkml:trace contextRef="#ctx0" brushRef="#br0" timeOffset="288554.9655">6573 15801,'0'24,"0"1,0 0,0 0,0 0,0-1,-25 1,25 0</inkml:trace>
  <inkml:trace contextRef="#ctx0" brushRef="#br0" timeOffset="288704.1023">6747 15751,'0'25,"-25"-75,50 25</inkml:trace>
  <inkml:trace contextRef="#ctx0" brushRef="#br0" timeOffset="288799.7101">6945 15726,'0'25,"25"-50</inkml:trace>
  <inkml:trace contextRef="#ctx0" brushRef="#br0" timeOffset="288891.287">7119 15726,'25'0,"0"0</inkml:trace>
  <inkml:trace contextRef="#ctx0" brushRef="#br0" timeOffset="289003.2776">7243 15726,'0'25,"0"0,0 0,0-1,0 1,-25 0,25 25,0-26</inkml:trace>
  <inkml:trace contextRef="#ctx0" brushRef="#br0" timeOffset="289627.7594">7441 15553,'0'24,"0"1,0 25,0-25,25 24,-50 1,25-1,0 1,0 0,0-26,25-48,-25-1,0 0,0-25,25 1,0-1,-25 1,25 24,-25 0,24 0,-24 0,25 25,-25 25,0 0,0 0,0 24,0 1,0-25,25 24,-25-24,0 0,0 0,0 0,25-50</inkml:trace>
  <inkml:trace contextRef="#ctx0" brushRef="#br0" timeOffset="289783.6293">7665 15751,'24'0,"-24"25,25-25,0 0,0 0,0 0,-1 0,1 0,0 0,0-25</inkml:trace>
  <inkml:trace contextRef="#ctx0" brushRef="#br0" timeOffset="290016.2102">7962 15503,'0'25,"0"0,25-1,-25 26,0-25,0 0,0 24,0 1,0-1,0 1,-25 0,25-1,0 1,0-25,0-1</inkml:trace>
  <inkml:trace contextRef="#ctx0" brushRef="#br0" timeOffset="295291.0083">9475 11336,'-24'-25,"24"50,0 0,0-1,-25 1,25 25,0-25,0 24,0-24,0 25,0-1,0 1,0-1,0 1,0 0,0-1,0 1,0 24,0-24,0-1,0 1,0 0,0 24,0-24,0-1,0 1,0 0,0-1,0 1,0-1,0 1,0 0,0-1,0 1,0-1,0 1,0 0,0-1,0 1,0 24,0-24,0 0,0-26,0 26,0 0,0-1,0 1,0-1,0 1,0-25,0 24,-25 1,25 0,0-26,0 51,0-26,0-24,0 25,0-1,0 1,0 0,0-1,0-24,0 0,25 24,-25 1,0-25,0 25,0-1,0-24,0 25,0-1,0-24,0 25,0-26,0 26,0 0,0-26,0 26,0-25,0 0,0 24,0-24,0 25,0-26,0 26,0-25,-25 0,25-1,0 26,0-25,0 24,0-24,0 0,0 0,0 0,0 0,0-1,0 1,0 0,0 0,0 0,0-1,0 1,0 0,0 0,0 0,0-1,-25 1,25 0,0 0,0 0,0-1,0 1,0 25,0-25,0-1,0 1,0 0,0 0,0 0,0-1,0 1,0 0,0 0,0 0,0-1,0 1,0 0,0 0,0-50,0-25,0 1,0-50,-25 24</inkml:trace>
  <inkml:trace contextRef="#ctx0" brushRef="#br0" timeOffset="296228.5514">9649 11435,'-25'-25,"50"50,0-25,0 0,24 0,-24 0,0 0,24 0,-24 0,0 0,0 0,0 0,-1 0,-48 25</inkml:trace>
  <inkml:trace contextRef="#ctx0" brushRef="#br0" timeOffset="296711.5991">10517 11336,'0'0,"0"-25,0 0,0 0,-25 1,25-1,0-25,0 25,-24 0,24 1,-25 24,25-25,-25 25,0 0,25 25,-25-1,1 1,-26 25,50 0,-25 24,0-24,25-1,0 1,0-1,0 1,0-25,25 0,-25-1,25 1,0-25,0-25,-1 25,1-24,0-1,0-25,0 1,-1-1,1 25,-25-24,25-1,-25 25,0 0,0 1,0 48,0 1,0 0,-25 25,25-1,0-24,0 25,0-26,25 26,-25-25,0 0,0-1,0 1,25 0,0-25,-1 0,1-25,-25 0</inkml:trace>
  <inkml:trace contextRef="#ctx0" brushRef="#br0" timeOffset="296907.2364">10815 11460,'-25'0,"25"25,0-1,0 1,-25 0,25 0,0 0,0-1,0 1,25 0,-25 0,0 0,0-1,0 1</inkml:trace>
  <inkml:trace contextRef="#ctx0" brushRef="#br0" timeOffset="297824.0662">10294 12278,'-25'0,"0"-24,1 24,24 24,-25-24,25 25,-25-25,0 25,25 25,-25-26,25 1,0 0,0 0,0 0,0-1,0 1,25 0,-25 0,25 0,0-25,0 24,-1-24,-24-24,25 24,0 0,0-25,0 0,-1 0,1-24,-25 24,25 0,0-74,-25 74,0 0,0 0,-25 1,0-1,0 0,1 25,-1 0,0 0,0 25,0 0,1-1,-1 26,25-25,-25 24,25-24,0 0,0 25</inkml:trace>
  <inkml:trace contextRef="#ctx0" brushRef="#br0" timeOffset="298307.8853">10220 13022,'0'0,"-25"0,25 25,-25 0,25 0,0 0,-25-1,25 1,0 0,0 25,0-25,0-1,0 1,0 25,25-25,0-1,0 1,-1-25,1 0,0-25,0 25,-25-24,25-26,-1 25,-24 0,25-24,-25 24,0 0,0-25,0 26,0-26,0 25,0 0,-25 1,25-1,-24 0,-1 0,0 0,25 50,-25-25,0 25,25 0,-24 0,-1 24,25-24,0 0</inkml:trace>
  <inkml:trace contextRef="#ctx0" brushRef="#br0" timeOffset="298472.0931">10269 13692,'0'25,"0"0,25-25,-25 25</inkml:trace>
  <inkml:trace contextRef="#ctx0" brushRef="#br0" timeOffset="298583.0968">10294 13915,'0'25,"0"0,0 0,0 0,0-1,0 1,0 0</inkml:trace>
  <inkml:trace contextRef="#ctx0" brushRef="#br0" timeOffset="298775.5721">10244 14610,'0'25,"0"0</inkml:trace>
  <inkml:trace contextRef="#ctx0" brushRef="#br0" timeOffset="299403.47">10145 15478,'-25'-25,"1"25,24 25,-25 0,25 0,0 24,0 1,0-25,0 24,25 1,-25 0,0-26,24 26,1-25,0 0,0-25,-25 24,25-24,-1-24,1 24,0-25,0 0,0 0,-25-24,24-1,-24 0,25 26,-25-26,0 25,0-24,0 24,-25 0,25 0,-24 0,24 1,-25 24,25-25,-25 25,0 25,0-25,1 24,-1 26,25-25,0 24,-25 1,25-25</inkml:trace>
  <inkml:trace contextRef="#ctx0" brushRef="#br0" timeOffset="299827.1484">10220 16173,'-25'24,"25"1,0 0,0 0,0 0,0 24,0-24,0 25,0-25,0 24,0-24,0 0,0 0,0-1,0 1,0 0,0 0,25-50,-25 0,0 0,0-24,0 24,0 0,0-24</inkml:trace>
  <inkml:trace contextRef="#ctx0" brushRef="#br0" timeOffset="302379.3912">11733 11187,'-25'0,"25"-25,-25 25,0 25,0 0,25 0,-24-25,24 24,0 1,-25 0,25 25,0-26,0 1,0 0,0 25,0-26,0 1,25-25,-25 25,24 0,1-25,0 25,0-25,0 24,-1-24,1-24,0 24,0-25,0 0,-1 25,-24-25,25 0,-25-24,25 24,-25 0,25-24,-25 24,0 0,0 0,0 0,0 1,0-1,-25 0,25 0,-25 0,0 0,1 25,-1-24,0 24,0 24,0 1,1 0,-1 0,0 0,0 24,0-24</inkml:trace>
  <inkml:trace contextRef="#ctx0" brushRef="#br0" timeOffset="303015.1919">11261 12353,'0'-25,"-24"25,24 25,24-25,1 0,-25 25,25-25,0 0,0 0,-1 0,1 24,0-24,-25-24,25 24,0 0,-1 0</inkml:trace>
  <inkml:trace contextRef="#ctx0" brushRef="#br0" timeOffset="303459.2724">11857 12229,'0'0,"0"-25,0 0,-25 25,25-25,-25 0,0 1,0 24,1 0,-1 24,0-24,0 25,25 25,-25-25,1 24,24 1,0 0,-25 24,50-49,-25 24,0-24,24 25,1-50,-25 25,25-25,-25 24,25-24,0-24,-1-1,1 25,-25-25,25 0,-25-24,25 24,-25 0,25 0,-25 0,0-24,0 24,0 0,0 50,0 0,0 0,0-1,0 26,0-25,0 0,0-1,24 1,-24 0,0 0,0 0,25-25</inkml:trace>
  <inkml:trace contextRef="#ctx0" brushRef="#br0" timeOffset="303731.3393">12055 12402,'25'0,"0"0,-25 25,24 0,-24 0,0 0,-24-1,-1 1,25 0,-25 0,0 0,0-1,25 1,-24-25,24 25,24-25,1 0,0 0,0-25,0 25,-1-25,1 25,-25-24,25 24</inkml:trace>
  <inkml:trace contextRef="#ctx0" brushRef="#br0" timeOffset="304231.5304">11733 13047,'-25'0,"0"0,0 0,0 25,1-25,24 25,-25 0,25 24,-25-24,25 25,0-1,0-24,0 0,0 25,25-26,-25 1,25 0,-1-25,1 25,0-25,0 0,0 0,-1-25,1 25,0-25,0 0,-25-24,25 24,-1-25,-24 26,0-1,0-25,0 25,0 0,0 1,0-1,-24 0,24 0,-25 25,0-25,0 25,0 0,1 25,-1-25,0 25,25 25,-25-26,25 1,0 25</inkml:trace>
  <inkml:trace contextRef="#ctx0" brushRef="#br0" timeOffset="304418.7476">11708 13717,'-25'0,"50"25,-25 0</inkml:trace>
  <inkml:trace contextRef="#ctx0" brushRef="#br0" timeOffset="304527.5334">11733 14089,'-25'25,"25"0,0-1,0 1,0 0</inkml:trace>
  <inkml:trace contextRef="#ctx0" brushRef="#br0" timeOffset="305871.2504">11633 15478,'-24'0,"24"25,-25-25,25 25,0 0,0-1,-25 1,25 0,0 0,0 24,0-24,0 25,0-25,0 24,0-24,25 25,-25-26,0 26,25-25,-1 0,1-25,0 0,0-25,0 25,-25-25,24-25,1 26,-25-26,25 25,-25-24,25 24,-25-25,0 25,0-24,0 24,0 0,-25 0,25 1,-25-1,25 0,-25 0,1 0,-1 25,0 25,0-25,25 25,-25 0,1 0,-1 24,25-24,0 0</inkml:trace>
  <inkml:trace contextRef="#ctx0" brushRef="#br0" timeOffset="309379.2499">11534 16297,'-25'0,"50"0,0 0,0 0,0 0,-1 0,1 0,0 0,0 0,0 24,-1 1,-24 0,-24 0,24 0,-25 0,25-1,-25 1,0 0,25 0,-25-25,1 25,-1-1,0 1,0-25,0 25,1-25,24 25,-25-25,0 0,0 25,0-25,50 0,0 0,25 0,-26 0,26-25,-25 25,24 0,-24 0,0 0,25-25,-26 25,1 0,0 0,0 0,0 0,-1 0,-24-25,-24 25</inkml:trace>
  <inkml:trace contextRef="#ctx0" brushRef="#br0" timeOffset="311727.4799">13246 11187,'0'0,"0"-25,0 0,0 0,-25 25,25 25,-25 0,0 0,25 25,-25-1,1 1,24-25,0 24,0-24,24 0,-24 24,25-24,0 0,0 0,0-25,0 25,-1-25,1 0,0 0,0 0,0-25,-1 0,-24 0,25 0,0 1,0-26,-25 25,25-24,-25-1,24 25,-24-24,0 24,-24-25,24 25,0 0,-25 1,0-1,25 0,-25 25,0 0,1 25,-26 0,25 24,-24 1,24 0,-25 24</inkml:trace>
  <inkml:trace contextRef="#ctx0" brushRef="#br0" timeOffset="312279.2104">13271 12154,'-25'0,"0"25,25 0,-25 0,25 0,-25 24,25-24,0 0,0 0,0-1,0 1,0 25,0-25,0-1,25 1,-25 0,25-25,-25 25,25 0,0-25,-1 24,1-24,0 0,0-24,0 24,-25-25,24 0,-24 0,25 0,0-24,-25 24,0 0,0-24,0 24,25-25,-25 25,0-24,-25-1,25 25,0-24,-25 24,25 0,-25 0,1 25,-1 0,0 25,0 0,0 0,1 24,-1-24,0 0</inkml:trace>
  <inkml:trace contextRef="#ctx0" brushRef="#br0" timeOffset="313063.6228">12750 13295,'0'-24,"24"24,1 0,0 24,0-24,0 0,-1 0,1 25,0-25,0 0,0 0,-1 0,1 0,0 25,0-25,0 0,-1 0</inkml:trace>
  <inkml:trace contextRef="#ctx0" brushRef="#br0" timeOffset="313523.2485">13419 13171,'0'-25,"0"1,-24 24,24-25,0 0,0 0,0 0,-25 1,0 24,0 0,0 24,1 1,-1 0,0 25,0-1,0 1,25 24,-25-24,25 0,0-1,25 1,-25-25,0-1,25 1,0-25,-25 25,25-25,0-25,-1 25,1-25,0 1,0-1,-25-25,25 1,-1 24,-24-25,25 1,-25 24,25 0,-25 0,0 0,0 0,-25 1,25 48,0 1,0 0,0 25,0-25,0 24,0 1,0-25,25 24,-25-24,0 25,25-26,0 1,-50-74,50 49</inkml:trace>
  <inkml:trace contextRef="#ctx0" brushRef="#br0" timeOffset="313848.11">13692 13271,'25'0,"-25"24,25-24,-25 25,25-25,-25 25,0 0,0 0,0-1,-25 1,25 0,-25-25,25 25,-25 0,25-50,25 25,0 0,-25 25,25-25,-25 24,0 1,0 0,0 0,-25 0,25-1,-25 1,0 0,0 0</inkml:trace>
  <inkml:trace contextRef="#ctx0" brushRef="#br0" timeOffset="314175.2522">13370 14015,'0'24,"0"1,-25 0,25 0,0 0,0-1,0 1,0 0,0 0,0 0</inkml:trace>
  <inkml:trace contextRef="#ctx0" brushRef="#br0" timeOffset="314335.246">13345 14610,'0'0,"0"25,0 0,0-1,0 1,0 0,0 0,0 0,0-1,0 1,0 0,0 0,0 0,0-1,0 1</inkml:trace>
  <inkml:trace contextRef="#ctx0" brushRef="#br0" timeOffset="314964.0047">13122 15478,'-25'0,"25"25,-25 0,25 0,0 24,-25 1,25-1,0 1,25 0,-25-1,0 1,25-1,-25-24,25 0,-1 0,1-25,0 0,0 0,0 0,0-25,-1 0,1-24,0-1,0 25,-25-24,25-1,-25 0,0 1,0 24,0-25,0 26,0-1,-25 0,25 0,-25 0,0 1,0 24,1 24,-1-24,0 50,25-25,-25 24</inkml:trace>
  <inkml:trace contextRef="#ctx0" brushRef="#br0" timeOffset="316332.0605">13171 16197,'25'0,"0"25,0-25,0 0,-1 25,1-25,0 25,-50 0,25-1,-25-24,1 25,-1 0,25 0,-25 0,0 0,0-1,50-24,0-24,0 24,0 0,-1 0,1 24,0-24,0 25,0 0,-25 0,0 0,0-1,0 1,-25 0,0 0,0 0,0-25,25 24,-24-24,-1 0,0 0,25 25,-25-50,0 25,25-24</inkml:trace>
  <inkml:trace contextRef="#ctx0" brushRef="#br0" timeOffset="316903.2132">14188 11361,'0'0,"-25"0,50 0,0 0,0 0,0 0,-1 0</inkml:trace>
  <inkml:trace contextRef="#ctx0" brushRef="#br0" timeOffset="317019.328">14709 11361,'25'0,"0"0,0 0,-1 0</inkml:trace>
  <inkml:trace contextRef="#ctx0" brushRef="#br0" timeOffset="317151.4496">15280 11385,'24'0,"1"0,0 0,-25-24</inkml:trace>
  <inkml:trace contextRef="#ctx0" brushRef="#br0" timeOffset="317551.103">13990 12328,'-25'-25,"50"25,0 0,-1 0,1 0,0 0,0-25</inkml:trace>
  <inkml:trace contextRef="#ctx0" brushRef="#br0" timeOffset="317739.4286">14759 12278,'0'-24,"25"24,-1-25,-24 50,25-25,0 0,0 0</inkml:trace>
  <inkml:trace contextRef="#ctx0" brushRef="#br0" timeOffset="318043.332">14238 13320,'25'25,"-1"-25,1 0,-50-25,50 0,0 25</inkml:trace>
  <inkml:trace contextRef="#ctx0" brushRef="#br0" timeOffset="318191.1234">14759 13271,'25'-25,"-1"25,1 0,0 0</inkml:trace>
  <inkml:trace contextRef="#ctx0" brushRef="#br0" timeOffset="319595.1117">15677 11063,'-25'-25,"0"25,0 25,25 24,-25-24,25 25,0 0,0-1,0 1,0-1,25-24,0 0,-25 0,25 0,24-1,-24-24,0 0,0 0,0 0,-1 0,1-24,0-1,0 0,0-25,-1 26,-24-1,25-25,-25 25,25-24,-25 24,0 0,0-25,0 26,-25-1,25 0,-25 0,1 0,24 1,-25-1,0 25,0 0,0 25,1-1,-26 1,25 25,0 24,1-24</inkml:trace>
  <inkml:trace contextRef="#ctx0" brushRef="#br0" timeOffset="320051.6087">15726 12080,'-25'-25,"1"25,24-25,-25 50,0 0,0 0,25 24,-25-24,25 25,-24-1,24 1,0 0,24-26,-24 26,25-25,0 0,0-25,0 24,-1-24,1 0,0-24,0 24,24-25,-24-25,-25 25,25-24,0 24,0-25,-25 1,24-1,-24 25,0 0,0-24,0 24,-24 0,24 0,-25-24,0 24,0 0,-24 50,24-25,0 50</inkml:trace>
  <inkml:trace contextRef="#ctx0" brushRef="#br0" timeOffset="320751.2276">15652 12973,'-25'-25,"0"25,25 25,-25-25,25 25,-24-1,24 1,0 0,-25 25,25-26,0 26,0-25,0 25,0-1,25-24,-25 0,24 24,-24-24,25 0,0-25,0 25,0-25,-1 0,1 0,0-25,0 0,0 0,-25 1,24-26,1 25,0-24,-25-1,25 0,-25 25,0-24,0-1,0 25,0-24,0 24,0 0,-25 0,0 1,25-1,-25 25,25-25,-24 25,-1 25,0-25,0 25,0-1,1 26,-26-75,25 75,25-25</inkml:trace>
  <inkml:trace contextRef="#ctx0" brushRef="#br0" timeOffset="321439.9671">15677 13692,'-25'25,"50"0,-25 0,0 24,0-24,0 0,0 24,0-24</inkml:trace>
  <inkml:trace contextRef="#ctx0" brushRef="#br0" timeOffset="321555.2823">15677 14312,'0'25,"0"0,0 0</inkml:trace>
  <inkml:trace contextRef="#ctx0" brushRef="#br0" timeOffset="321667.2639">15726 14635,'-25'0,"25"25</inkml:trace>
  <inkml:trace contextRef="#ctx0" brushRef="#br0" timeOffset="323231.4795">15677 14808,'-25'0,"25"25,0 0,25-25,-25 25,0 0</inkml:trace>
  <inkml:trace contextRef="#ctx0" brushRef="#br0" timeOffset="323431.7017">15677 15180,'0'25,"-50"-50</inkml:trace>
  <inkml:trace contextRef="#ctx0" brushRef="#br0" timeOffset="323611.2673">15677 15404,'0'25,"0"-1,0 1</inkml:trace>
  <inkml:trace contextRef="#ctx0" brushRef="#br0" timeOffset="325383.6303">15677 15677,'0'-25,"-25"25,25-25,-25 50,0-25,0 25,25-1,-24-24,24 25,0 0,-25 0,25 0,0 24,0-24,0 0,0 0,25-25,-25 24,24 1,-24 0,25-25,0 25,0-25,0 0,-1 0,1 0,0 0,0-25,0 25,-1-25,1 0,-25-24,25 24,-25 0,25-24,-25 24,0 0,0-25,0 26,0-1,0 0,0 0,-25 0,25 1,-25 24,25-25,-25 25,1-25,-1 50,0-25,0 25,0-1,1 1,-1 0,0 0,25 24,0-24,-25 0</inkml:trace>
  <inkml:trace contextRef="#ctx0" brushRef="#br0" timeOffset="327647.239">15528 16272,'0'0,"0"-25,-25 0,25 50,25 0,-25 0,0 24,0 1,0 0,-25-1,25 1,0-25,0 24,0-24,0 0,0 0,-25-25,25 24,0 1,0 0,0-50,0 0,25 1,-25-26,0 0,25 1,-25 24,25-25,-1 26,-24-26,25 25,0 0,0 0,0 1,-1 24,1 0,-25 24,0 1,25 0,-25 0,0 25,0-26,0 1,0 25,0-25,0-1,0 1,0 0,0 0,25-25,-25 25,25-25,-1-25,1 25,-25-25,25 0,0-24,0 24,-25 0,24 0,-24 0,25 1,-25-1,0 0,0-25,0 25</inkml:trace>
  <inkml:trace contextRef="#ctx0" brushRef="#br0" timeOffset="329323.4885">16421 10815,'0'-25,"-25"25,25 25,25 0,-25-1,0 1,0 0,0 0,0 0,0-1,0 1,0 0,25 0,-25 24,0-24,0 0,0 25,0-25,0-1,0 1,0 0,0 0,0 0,0-1,0 26,0-25,0 24,0-24,0 0,0 25,0-26,0 1,0 25,0-25,0 24,0-24,0 0,0 24,0-24,0 25,0-25,0 24,0-24,0 0,0 24,0-24,0 25,0-25,0 24,0-24,0 25,0-25,0 24,0-24,0 25,0-26,0 26,0-25,0 24,0-24,-25 25,50-25,-25 24,0-24,0 25,0-26,0 26,0-25,0 24,0-24,0 25,0-25,0-1,0 26,0-25,0 25,0-26,0 26,0-25,0 24,0-24,0 25,0-25,0-1,0 26,0-25,0 24,0-24,0 25,0-25,0 24,0-24,0 25,0-26,0 26,0-25,0 24,0-24,0 0,0 25,0-26,0 26,0-25,0 24,0-24,0 25,0-25,0 0,0 24,0-24,0 0,0 24,0-24,0 25,0-25,0 24,0-24,0 25,0-26,0 26,0-25,0 24,0-24,0 25,0-25,0 24,24-24,-24 25,0-26,0 26,0-25,0 24,0-24,0 25,0 0,0-26,0 26,0-25,0 24,0-24,0 25,25-1,-25-24,0 25,0-1,0-24,0 25,0-1,0-24,25 25,-25-1,0 1,0 0,0-26,25 26,-25-25,0 24,25 1,-25-25,0 0,0 24,0-24,24 0,-24 0,0-50,0 0,-24-24,-1-1</inkml:trace>
  <inkml:trace contextRef="#ctx0" brushRef="#br0" timeOffset="329831.0948">13643 15974,'24'0,"1"0,0 0,0 0,0 0,-1 0,1-25</inkml:trace>
  <inkml:trace contextRef="#ctx0" brushRef="#br0" timeOffset="330127.4095">14957 16098</inkml:trace>
  <inkml:trace contextRef="#ctx0" brushRef="#br0" timeOffset="330891.9304">13618 16495,'25'25,"-1"-25,1 0,0 0,0-25,-25 0,25 1,24 24</inkml:trace>
  <inkml:trace contextRef="#ctx0" brushRef="#br0" timeOffset="330983.3987">14436 16421,'25'-25</inkml:trace>
  <inkml:trace contextRef="#ctx0" brushRef="#br0" timeOffset="331119.071">14883 16470,'25'0,"-1"0,1 0,0 0,0-24</inkml:trace>
  <inkml:trace contextRef="#ctx0" brushRef="#br0" timeOffset="332123.0191">13965 13791,'-25'0,"50"25,-25 0,25-25,-25 25,25 0,-25-1,0 1</inkml:trace>
  <inkml:trace contextRef="#ctx0" brushRef="#br0" timeOffset="332295.9395">14287 14312,'0'25,"25"-25,-25 25,25-25,-25 25,25-25,-25 25,25-25</inkml:trace>
  <inkml:trace contextRef="#ctx0" brushRef="#br0" timeOffset="332963.0944">15230 15329,'0'0,"25"0</inkml:trace>
  <inkml:trace contextRef="#ctx0" brushRef="#br0" timeOffset="335315.2698">13791 13866,'0'25,"25"-25,-25 24,0 1,0 0,25 0,-25 0</inkml:trace>
  <inkml:trace contextRef="#ctx0" brushRef="#br0" timeOffset="335463.2597">13965 14213,'0'0,"0"25,0 0,25-25,-25 24,25-24,-25 25,24 0,1 0,-25 0</inkml:trace>
  <inkml:trace contextRef="#ctx0" brushRef="#br0" timeOffset="335603.0795">14213 14635,'25'0,"-25"25,25-25,-1 24,1-24,-25 25,25-25,0 25,-50-75,50 75</inkml:trace>
  <inkml:trace contextRef="#ctx0" brushRef="#br0" timeOffset="336155.9572">14635 15032,'0'24,"25"1,-1 0,1 0,-25 0,25-1,0 1,-25 0,25 0,-25 0,24-1,1 1,-25 0,25-25,-25 25,25-25,-25 25,0 0,25-25,-25 24,0 1,24-25,-24 25,25 0,0 0,0-1,0 1,-1 0,-24 0,25 0,-25-1,25-24,-25 25,25 0,-25 0,25-25,-25 25,0-1,24-24,-24 25,25-25,-25 25,0 0,25-25,0 25,-25-1,25 1,-25 0,24 0,-24 0,0-1,25 1,-50-50,1 25</inkml:trace>
  <inkml:trace contextRef="#ctx0" brushRef="#br0" timeOffset="340135.1376">17165 13320,'25'0,"-1"0,1 0,0 0,25 0,-26 0,1 0,0 0,0 0,0 0,-1 0,1 0,0 0,0 0,0 0,0-25,-50 50,0-25</inkml:trace>
  <inkml:trace contextRef="#ctx0" brushRef="#br0" timeOffset="340611.705">17066 13519,'-25'0,"50"0,-1 0,1 0,0 0,0 0,0 0,-1 0,26 0,-25-25,0 25,24 0,-24 0,0 0,0 0,-1 0,1 0,0 0,0 0,0 0,0 0,-1-25,-24 50,-24-25,24-25</inkml:trace>
  <inkml:trace contextRef="#ctx0" brushRef="#br0" timeOffset="341499.9704">18256 13146,'0'-24,"-25"24,1 0,-1 24,0 1,0 0,0 25,1-25,-1 24,0 1,25-1,0 1,0 0,0-26,0 26,0-25,25 0,-25-1,25 1,-1 0,1-25,0 25,0-25,0-25,-1 25,1-25,-25 0</inkml:trace>
  <inkml:trace contextRef="#ctx0" brushRef="#br0" timeOffset="341755.1018">18306 13395,'25'0,"-1"0,26 0,-25 0,24 0,-24 0,25 0,-25-25,24 25,-24 0,0 0,0 0,0 0,-1 0</inkml:trace>
  <inkml:trace contextRef="#ctx0" brushRef="#br0" timeOffset="341983.6828">18901 13171,'0'25,"0"0,25-25,-25 25,0 0,0-1,0 1,0 25,0-1,0-24,0 25,0-25,0-1,0 1,0 0,0 0,0 0</inkml:trace>
  <inkml:trace contextRef="#ctx0" brushRef="#br0" timeOffset="342284.0136">19124 13047,'25'0,"-25"25,25-25,0 25,-25 0,25-1,-1 1,1 0,0 0,-25 25,25-26,-25 1,0 25,0-25,0 24,0-24,-25 25,25-1,-25 1,0-1,1 1,-1-25,0 24,0-24</inkml:trace>
  <inkml:trace contextRef="#ctx0" brushRef="#br0" timeOffset="342903.2632">19397 12502,'-25'0,"25"24,0 1,25 0,-50 25,25-1,0 1,0-1,0-24,0 25,0-25,0-1,0-48,25-1,-25 0,25-25,-25 26,25-26,-25 25,25-24,-25 24,0 0,24 25,1 0,-25 25,0 24,0-24,0 0,0 25,0-26,0 1,0 0,0 25,25-26</inkml:trace>
  <inkml:trace contextRef="#ctx0" brushRef="#br0" timeOffset="343139.2407">19670 12650,'25'0,"0"0,0 0,-1 0,1 0,0 0,0 0,0 0,-1 0,1 0,0 0</inkml:trace>
  <inkml:trace contextRef="#ctx0" brushRef="#br0" timeOffset="343355.4751">20017 12452,'-24'0,"24"25,0 0,0 24,0-24,0 25,0-1,0 1,0-25,0 24,0 1,0-1,0 1,0-25,0 0</inkml:trace>
  <inkml:trace contextRef="#ctx0" brushRef="#br0" timeOffset="345411.2578">20241 13295,'-25'-24,"25"48,0 1,0 0,0 0,0 0,-25 24,25-24,0 0,0 0,0-1,0 1,0 0,0 0,0 0,-25-1,50-48,-25-1,0 0,0-25,25 1,-25-1,0 25,25-24,-25-1,24 25,1-24,0 24,0 0,0 0,-1 0,1 25,0 25,-25 0,25-25,-25 25,0 25,0-26,0 1,-25 25,25-25,0 24,0 1,0-1,0-24,0 0,0 0,0 0,0-1,25 1,0-25,-1 0,1 0,-25-25,25 25,0-24,-25-1,25 25,-25-25,24 25,-24-25,0 0,0 1,0-1</inkml:trace>
  <inkml:trace contextRef="#ctx0" brushRef="#br0" timeOffset="345732.0914">19819 13469,'25'25,"0"-25,-1 0,-24-25</inkml:trace>
  <inkml:trace contextRef="#ctx0" brushRef="#br0" timeOffset="346071.403">20737 13444,'0'25,"25"-25,-1 25,-48-25</inkml:trace>
  <inkml:trace contextRef="#ctx0" brushRef="#br0" timeOffset="347083.1849">21382 13295,'0'-24,"0"-1,24 25,-24-25,0 0,0 0,0 0,0 1,0-1,0 0,-24 0,24 0,0 1,-25 24,25-25,-25 25,0 0,0 0,1 0,-1 25,0-1,0 1,0 25,1-1,-1 26,0-25,25 24,0-24,0-1,0 1,0-1,0-24,25 0,-25 0,0 0,25-25,-1 0,1 0,0 0,0-25,0 0,-1 0,1 0,0 1,0-26,0 25,-1-24,-24-1,25 25,-25-24,25 24,-25 0,0 0,0 50,0 0,-25 0,25-1,0 26,0-25,0 24,25 1,-25-25,0 24,0-24,0 25,0-25,25-1,-25 1,25-25</inkml:trace>
  <inkml:trace contextRef="#ctx0" brushRef="#br0" timeOffset="347287.7549">21729 13395,'0'24,"0"1,0 0,0 0,0 0,0-1,0 1,0 0,0 0,0 0,25-1,-25 1,-25-50</inkml:trace>
  <inkml:trace contextRef="#ctx0" brushRef="#br0" timeOffset="348019.4768">22275 13246,'0'-25,"0"0,24 25,-24-25,0 0,0 1,-24-1,24-25,-25 50,0-25,0 25,0 25,-24 0,24 25,0-1,-24 1,49 0,-25-1,0 1,25-1,0 1,0 0,25-26,-25 1,0 0,25 0,-1-25,1 0,0 0,0-25,0 0,-1 0,1 1,0-26,0 25,-25-24,25-1,-25 25,24-24,-24 24,0 0,0 0,0 0,0 50,0 0,0 0,0 24,0 1,0-25,0 24,0 1,0-25,25 0,-25 24,0-24,0 0,25 0,-25-50</inkml:trace>
  <inkml:trace contextRef="#ctx0" brushRef="#br0" timeOffset="348327.4952">22473 13395,'25'0,"0"24,-1-24,1 25,-25 0,25-25,-25 25,-25 0,25-1,-25-24,25 25,-24 0,-1 0,0-25,25 25,25-25,0 0,-1 0,1 0,0 0,0 0,0 0,-1-25</inkml:trace>
  <inkml:trace contextRef="#ctx0" brushRef="#br0" timeOffset="348519.7911">22920 13320,'24'25,"1"-25,-25-25,25 25</inkml:trace>
  <inkml:trace contextRef="#ctx0" brushRef="#br0" timeOffset="348671.7371">23217 13395,'0'0,"25"24,0-48,-25-1,25 25,-25-25,24 0,-24 50,0 0</inkml:trace>
  <inkml:trace contextRef="#ctx0" brushRef="#br0" timeOffset="349431.0555">23912 13246,'0'0,"0"-25,0 0,0 0,0 0,0 1,0-1,-25 0,25 0,-25 0,25 1,-25 24,25-25,-25 25,1 0,-1 0,0 0,-25 0,26 25,-1 24,-25-24,25 25,1-1,-1 26,0-26,0 26,0-26,25 1,0 0,0-1,0-24,25 0,-25 0,25-1,0-24,0 0,-1 0,1 0,0-24,0 24,24-25,-24-25,25 25,-25 1,-1-26,1 0,0 1,0 24,0-25,0 1,-25 24,24 0,-24-25,0 26,0 48,-24 1,24 25,0-25,-25 24,25-24,0 25,0-1,0-24,0 25,0-25,0-1,0 26,0-25,25-25,-25 25,24-1</inkml:trace>
  <inkml:trace contextRef="#ctx0" brushRef="#br0" timeOffset="350191.4892">24135 13320,'0'25,"0"0,-25 24,25 1,0-25,0 24,-25 1,25-25,0 24,-24-24,24 0,0 0,0-50,24 0,-24 0,0 1,25-26,-25 25,25-24,0 24,0-25,-1 25,1-24,0 24,0 25,-25 25,0 0,0-1,0 1,0 0,0 0,0 0,0-1,25 1,-25 0,0 0,0 0,-25-50</inkml:trace>
  <inkml:trace contextRef="#ctx0" brushRef="#br0" timeOffset="350439.7009">24333 13494,'25'0,"0"0,0 0,-25-25,25 25,-1 0,1 0,0 0,0 0,-50-50</inkml:trace>
  <inkml:trace contextRef="#ctx0" brushRef="#br0" timeOffset="351047.1546">24681 13271,'0'24,"0"1,0 0,-25 0,25 0,0-1,0 1,0 0,0 0,0 0,-25-25,25 24,0 1,0 0,0 0,0 0,0-1,0 1,0 0,-25-25,25 25,0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2T02:21:33.81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1488 967,'0'25,"0"0,0 0,0 24,0 26,0-1,0 25,0 1,25-1,-25 0,0-24,0-1,0-24,0-1,25-24,-25 0,0 0,0-75,0 25,0-24,-25-1,25-24,0-1</inkml:trace>
  <inkml:trace contextRef="#ctx0" brushRef="#br0" timeOffset="224.8332">1488 1091,'0'-24,"0"-1,25 0,0 25,0 0,24 25,-24-25,0 25,0-25,0 24,-1 1,-24 0,25 0,-25 0,0-1,0 1,0 0,-25 0,25 24,-24-24,-1 0,0 0,0 0,0-1,0 1,1-25,-1 0,0 0,0 0,0-25,25 1,0-1</inkml:trace>
  <inkml:trace contextRef="#ctx0" brushRef="#br0" timeOffset="711.5912">1935 1290,'25'0,"-25"25,24-25,1 24,0-24,-25-24,25 24,0-25,-1 0,1 0,0 0,0 1,-25-1,25 0,-25 0,0 0,0 1,0-1,-25 25,25-25,-25 25,0 0,0 0,1 25,-1 0,0-1,0 1,25 0,-25 0,1 0,24 24,0-24,-25-25,25 25,25 0,-1-25,1 0,0 0,0 0,0-25,-1 25,1-25,0 25,0 0,0 0,-25 25,0 0,-25-1,25 1,-25 0,25 25,-25-26,25 26,-25 0,25-26,-24 26,24-25,0 25,-25-26,25 1,0 0,0 0,0 0</inkml:trace>
  <inkml:trace contextRef="#ctx0" brushRef="#br0" timeOffset="855.5639">2332 1687,'-25'-25,"25"0</inkml:trace>
  <inkml:trace contextRef="#ctx0" brushRef="#br0" timeOffset="53895.6285">4862 2183,'0'25,"0"-1,0 1,0 0,0 0,0 0,0-1,0 1,0 0,0 25,0-26,0 1,0 0,0 0,0 0,0 24,0-24,0 0,0 0,0 0,0-1,0 1,0 0,0 0,0 0,0-1,0 1,0 0,0 25,0-26,0 1,25-25,-25 25,0 0,0 0,0-1,0 1,0 0,0 0,0 0,0-1,0 26,0-25,0 0,0-1,0 1,24 0,-24 0,0 0,0-1,0 1,0 0,0 0,0 0,0-1,0 1,0 0,0 0,0 0,25-25,-25 25,0-1,0 1,0 0,0 0,0 0,0-1,0 1,0 0,0 0,25 0,-25-1,0 1,0 0,0 0,0 0,0-1,0 1,0 0,0 0,0 0,0-1,0 1,0 0,0 0,0 0,0-1,0 1,0 0,0 0,0 0,0-1,0 1,0 0,0 0,0 0,0-1,25 1,-25 0,0 0,0 0,0-1,-25 1,25 0,0 0,0 0,0 0,0-1,0 1,0 0,0 0,0 0,25-25,-25 24,0 1,0 0,0 0,0 0,0-1,0 1,-25 0,25 0,0 0,0-1,0 1,0 0,0 0,0 0,0-1,25-48,-25-1,0-25,-25 1,25-1</inkml:trace>
  <inkml:trace contextRef="#ctx0" brushRef="#br0" timeOffset="59323.5224">3621 3770,'-24'0,"24"-24,24 48,1-24,0 0,0 25,0-25,0 0,-25 25,24-25,1 25,0 0,-25-1,0 1,-25-25,25 25,-49 74,-1-74,25 0,0 0,0-25,1 24,-1-24,0 25,0-25,0 0,1 0,48 0,1 0,0 0,0 0,0 0,24-25,-24 25,0 0,25 0,-26 0,1 0,0 0,25 0,-26 0,1 0,0 0</inkml:trace>
  <inkml:trace contextRef="#ctx0" brushRef="#br0" timeOffset="59976.2671">5606 2381,'-25'-25,"0"1,25-1,-25 25,1 0,24-25,-25 25,0 25,0-25,-24 25,24-1,-25 26,25 0,1-1,-1 1,25-25,0 24,0-24,0 0,25 0,-1-25,1 0,0 0,0-25,0 0,-1-25,1 26,0-26,0 0,0 26,-25-1,24-25,-24 25,25 25,-25-24,0 48,0 1,0 0,0 0,0 0,0-1,0 1,0 0,25 0,-25 0,25-1,0-24,-1 25,-24-50</inkml:trace>
  <inkml:trace contextRef="#ctx0" brushRef="#br0" timeOffset="60175.7122">5705 2406,'25'0,"-25"-25,25 25,-1 0,1 0,25 0,-25 0,0-25,-1 25,1 0,0 0,-50 0</inkml:trace>
  <inkml:trace contextRef="#ctx0" brushRef="#br0" timeOffset="60335.58">5829 2208,'0'24,"0"1,0 0,0 25,0-1,0 1,0-1,0 1,0-25,0 24,0 1,0 0,25-25</inkml:trace>
  <inkml:trace contextRef="#ctx0" brushRef="#br0" timeOffset="60687.6714">6077 2059,'0'25,"0"-1,0 1,0 25,0-1,0 1,-25 24,25-24,-24 24,24-24,0 0,0-1,0-24,-25 0,25-50,25 0,-25 0,0-24,24-1,-24 1,25 24,0 0,0 0,-25 0,25 25,-1 0,1 0,0 0,-25 25,0 0,25 0,-25 0,0-1,0 1,0 0,-25 25,25-26,-25 1,0 0,1 25,-1-25,25-1,-25-24,0 25,0-25,1-25,-1 1</inkml:trace>
  <inkml:trace contextRef="#ctx0" brushRef="#br0" timeOffset="60952.5438">6375 2381,'25'0,"-1"0,26 0,-25 0,0-25,24 25,-24 0,0 0,24 0,-24-24,0 24,0 0,-50 0</inkml:trace>
  <inkml:trace contextRef="#ctx0" brushRef="#br0" timeOffset="61103.9921">6573 2183,'-25'25,"25"-1,0 1,0 25,0-1,0 1,0 0,25-1,-25 1,0-1,0-24,25 25</inkml:trace>
  <inkml:trace contextRef="#ctx0" brushRef="#br0" timeOffset="61340.3046">7193 2158,'-24'0,"-1"-25,0 25,0 25,0-25,1 25,-26 0,25 24,0 1,1-1,24 1,-25 0,25 24,25-24,-25-1,24-24,1 25,-25-25,50-1,-25-24,-1 25,26-25,-25 0,0-25,24 25,-24-24,-25-1</inkml:trace>
  <inkml:trace contextRef="#ctx0" brushRef="#br0" timeOffset="62007.8063">5507 3646,'0'0,"0"-25,0 1,0-1,0 0,-25 0,0 0,0 1,0-1,1 25,-1 25,0-1,0 26,0 0,1-1,24 1,0 0,0-1,0 1,0-25,0-1,24-24,-24 25,25-25,0 0,-25-25,25 1,0-1,-1 0,-24-25,25 1,0 24,-25-25,0 25,0 1,0 48,0 1,25 0,-25 0,0 0,25 0,-25-1,24 1,-24 0,25-25,0 0,0 0,0 0</inkml:trace>
  <inkml:trace contextRef="#ctx0" brushRef="#br0" timeOffset="62223.9901">5680 3621,'-25'0,"50"0,0 0,0 0,0 0,-1 0,1 0,25 0,-25 0,0 0,-1 0,1 0,-50-24,1 24</inkml:trace>
  <inkml:trace contextRef="#ctx0" brushRef="#br0" timeOffset="62371.4814">5779 3473,'0'-25,"-24"50,24-1,0 26,0 0,0-1,24 1,-24 0,0 24,0-24,25-26,-25 26,0-25,25-25</inkml:trace>
  <inkml:trace contextRef="#ctx0" brushRef="#br0" timeOffset="62752.081">6052 3349,'0'24,"0"26,0-25,0 24,0 1,0 0,0-1,0 26,25-26,-25 1,-25-25,25 24,0-24,0-50,0 1,0-1,0-25,25 25,-25-24,25 24,-25 0,25 0,0 0,-1 25,1 0,0 0,-25 25,25-25,-25 25,0 0,25 0,-25 0,-25-1,25 1,-25 0,25 0,-25 0,-24 24,24-24,0 0,0 0,0-25,25 24,-49-73,24 49,0-25</inkml:trace>
  <inkml:trace contextRef="#ctx0" brushRef="#br0" timeOffset="62983.8697">6400 3646,'0'-25,"24"25,1-24,0 24,25-25,-26 25,1 0,25-25,-25 25,-1 0,1 0,0 0,-50 0,25 25</inkml:trace>
  <inkml:trace contextRef="#ctx0" brushRef="#br0" timeOffset="63124.5051">6548 3448,'0'25,"0"-1,0 1,25 25,-25-1,0 1,0 0,0-25,25 24,-25-24,0 0</inkml:trace>
  <inkml:trace contextRef="#ctx0" brushRef="#br0" timeOffset="63348.1436">7119 3448,'0'0,"-25"0,0 0,1 0,-26 25,25-1,0 1,1 0,-1 25,25-26,-25 26,25-25,0 25,25-1,-25-24,25 0,-1 0,1-1,0 1,25-25,-1 0,-24 0,25-25,-1 25,-24-24</inkml:trace>
  <inkml:trace contextRef="#ctx0" brushRef="#br0" timeOffset="63916.0169">5705 5085,'0'-25,"-25"0,25 1,-25-1,1 0,-1 0,25 0,-25 25,0 0,0 25,1 0,-1 0,0 24,0 1,0 24,1-24,24 0,0-1,0 1,0-25,0-1,24-24,-24 25,25-25,0 0,-25-25,25 1,0-1,-1-25,1 25,0-24,0-1,-25 1,25 24,-25-25,24 25,-24 50,0 0,0 0,0 24,0-24,0 0,0 25,25-26,-25 1,25 0,0-50,0 25,-25-25</inkml:trace>
  <inkml:trace contextRef="#ctx0" brushRef="#br0" timeOffset="64079.5136">5854 5060,'25'0,"0"0,-1 0,1 0,-25-25,25 25,0 0,0 0,-1 0,1 0,0 0,-25-24,-25 24,0 0</inkml:trace>
  <inkml:trace contextRef="#ctx0" brushRef="#br0" timeOffset="64224.5291">5953 4862,'0'-25,"0"75,0-26,0 1,0 25,0-1,0 1,0 0,0-1,0 1,0-1,0-24,25 0,-25 0,25-50</inkml:trace>
  <inkml:trace contextRef="#ctx0" brushRef="#br0" timeOffset="64560.121">6251 4663,'0'25,"0"0,-25 24,25 1,0 25,0-26,0 1,0 24,0-24,0 24,0-49,0 25,0-26,0-48,0-1,0-25,0 25,25-24,-25 24,25 0,-1-24,1 49,-25-25,25 25,0 0,0 0,-25 25,24-1,1 1,-25 0,0 0,0 0,0 24,-25-24,1 0,-1 24,0-24,0 0,-24 0,24 24,-25-49,25 25,1-50,-1 1,0 24</inkml:trace>
  <inkml:trace contextRef="#ctx0" brushRef="#br0" timeOffset="64775.577">6573 5011,'25'-25,"0"25,0-25,-1 25,1 0,0 0,0-25,0 25,-1 0,1 0,-25 25,-25 0,1-25</inkml:trace>
  <inkml:trace contextRef="#ctx0" brushRef="#br0" timeOffset="64915.5803">6672 4812,'25'25,"-25"0,0 24,0-24,0 50,0-26,0 1,25-1,-25 1,0-25,0 0,0-1</inkml:trace>
  <inkml:trace contextRef="#ctx0" brushRef="#br0" timeOffset="65152.3155">7243 4787,'-25'0,"0"25,1-25,-1 25,0-25,0 25,0 0,1 24,24-24,-25 25,25-1,0-24,0 25,25-1,-25-24,24 25,1-26,0 1,0-25,0 0,24 0,1-25,-25 1,-1-1,26 0,-25-25,0 26</inkml:trace>
  <inkml:trace contextRef="#ctx0" brushRef="#br0" timeOffset="66103.6706">8458 2108,'-24'0,"-1"0,0 0,0 0,25 25,-25 0,1 0,-1 24,0 1,0 0,25-1,0 1,0-1,0-24,25 0,-25 0,25 0,0-1,24-24,-24 0,25 0,-1-24,1-26,-25 25,24-24,-24 24</inkml:trace>
  <inkml:trace contextRef="#ctx0" brushRef="#br0" timeOffset="66287.9506">8682 2208,'0'24,"24"-24,1 0,0 0,0 25,0-25,-1 0,26 0,-25 0,0 0,-1 0,1 0,-50 0</inkml:trace>
  <inkml:trace contextRef="#ctx0" brushRef="#br0" timeOffset="66447.7157">8806 1960,'0'24,"0"1,0 25,0-25,0 24,0 26,0-26,0 26,0-26,0 26,0-26,0 1,24-1,-24-24,25-25</inkml:trace>
  <inkml:trace contextRef="#ctx0" brushRef="#br0" timeOffset="66847.5343">9451 2158,'0'0,"-25"0,25-50,-25 26,25-1,-25 25,0-25,25 0,-24 25,-1 0,0 25,25 0,-25 24,25 1,-25 0,25-1,0 1,0-1,0 1,25-25,-25 0,25-1,0-48,0 24,-25-25,24 0,1-25,0 26,-25-1,25-25,-25 25,25 1,-25-26,0 25,-25 25,25 25,0 0,0 0,0 24,0-24,0 25,25-26,-25 1,24 0,1 25,-25-26,25-24,0 25,0 0,-1-25,-24-25</inkml:trace>
  <inkml:trace contextRef="#ctx0" brushRef="#br0" timeOffset="67988.0653">8186 3349,'0'0,"0"24,0 1,0 25,0-1,0 1,0 0,-25-1,25 26,0-50,0 24,0-24,0 0,-25-25,25-25,0 0,25-24,-25 24,0-25,25 25,-25-24,24 24,-24 0,25 25,0-25,0 25,0 25,-1-25,-24 25,25 0,-25-1,0 1,0 0,0 25,0-25,-25-1,25 1,-24 0,-1 0,0 0,0-1,0 1,1-25,24 25,-25-25,25-25,-25 25,25-25</inkml:trace>
  <inkml:trace contextRef="#ctx0" brushRef="#br0" timeOffset="68167.9995">8558 3547,'24'0,"1"25,0-25,0 0,0 0,-1 0,1 0,25 0,-25 0,-1 0,1 0,-50-25</inkml:trace>
  <inkml:trace contextRef="#ctx0" brushRef="#br0" timeOffset="68371.3782">8731 3349,'-25'24,"25"1,0 0,0 0,0 24,0-24,0 25,0-1,-24-24,24 25,24-25,-24 0,0-1,0 1,0 0</inkml:trace>
  <inkml:trace contextRef="#ctx0" brushRef="#br0" timeOffset="69096.5905">9351 3572,'0'-25,"0"0,-24 25,24-25,-25 25,0 0,0 0,0 0,1 25,-1-25,25 25,-25 25,0-26,25 1,0 25,0-25,0 24,0-24,0 0,25 0,0 0,0-25,-1 24,26-24,-25 0,24 0,1 0,-25-24,0 24,-1-25</inkml:trace>
  <inkml:trace contextRef="#ctx0" brushRef="#br0" timeOffset="69619.6726">8632 4812,'-25'-25,"0"0,1 1,-1 24,0 0,0 0,0 0,1 24,-1 1,0 25,0-25,0 49,25-24,-24-1,24-24,0 0,0 25,0-26,24 1,1-25,0 0,0-25,0 1,-1-26,1 0,25 26,-25-26,-1 0,1 1,0 24,-25 0,25 0,-25 50,0 0,0 0,0 24,0-24,0 25,0-25,25 24,-25-24,24 0,1 0,-25-50</inkml:trace>
  <inkml:trace contextRef="#ctx0" brushRef="#br0" timeOffset="69795.9438">8830 4837,'25'-25,"0"25,0 0,0 0,-1-25,1 25,0 0,0 0,0 0,0 0,-50 0</inkml:trace>
  <inkml:trace contextRef="#ctx0" brushRef="#br0" timeOffset="69951.8677">8954 4638,'0'25,"0"0,0 25,0-26,0 26,0 0,0-1,0 1,0 0,0-26,0 26,0-25,25 0,0-50</inkml:trace>
  <inkml:trace contextRef="#ctx0" brushRef="#br0" timeOffset="70380.1166">9401 4465,'-25'25,"25"-1,0 26,0 0,0-1,0 1,-25 24,25 1,0-26,0 26,0-26,0 1,0-25,0 0,0-1,0 1,0-50,0 1,0-1,0 0,25-25,-25 26,0-26,25 0,-25 26,25-1,-25 0,25 0,-25 0,24 25,1 0,0 0,0 25,0 0,-1 0,-24 0,25-1,-25 1,0 0,0 0,-25 0,25-1,-24 1,-1 0,0 0,0 0,0-1,1 1,-1-25,0 0,0 0,-24 0</inkml:trace>
  <inkml:trace contextRef="#ctx0" brushRef="#br0" timeOffset="71135.4693">10889 2133,'0'0,"-25"-25,25 1,0-1,0 0,-24 25,24-25,-25 25,0 0,0 0,0 25,1 0,-1 0,0 49,0-24,25-1,-25 1,25-1,0 1,0-25,0 0,25-25,-25 24,25-24,0-24,0 24,-1-50,1 25,25-24,-25-1,-1 0,1 1,0-1,0 1,-25 24,25 0,-25 0,0 50,0 0,0 0,0-1,0 26,24-25,-24 24,0-24,0 0,25 0,-25 0,25-25,-25 24,25-24,-25-24,25 24</inkml:trace>
  <inkml:trace contextRef="#ctx0" brushRef="#br0" timeOffset="71304.4927">11162 2059,'25'0,"0"0,0 0,-1 0,1 0,25 0,-25 0,-1-25,26 25,-25 0,0 0,-1 0,-48 25</inkml:trace>
  <inkml:trace contextRef="#ctx0" brushRef="#br0" timeOffset="71496.323">11336 1885,'0'25,"0"0,0 24,0-24,0 25,0 24,0-24,0-1,0 1,0 0,0-26,0 1,0 0,0 0,0 0,25-50,-1 0,1-25</inkml:trace>
  <inkml:trace contextRef="#ctx0" brushRef="#br0" timeOffset="71864.7827">11683 1736,'0'25,"0"0,0 0,-25 0,25 24,0 1,-25 24,25-24,0 24,-24 1,24-26,0 1,0-1,0 1,0-25,0-50,0 0,0 0,24-24,-24 24,25 0,-25-24,25 24,0 0,0 0,-1 25,1 25,0 0,0 0,-25-1,25 1,-25 0,-25 0,25 0,0-1,-25 1,25 0,-25-25,0 25,1 0,-26-1,25-24,0 25,-24 0,-1-25</inkml:trace>
  <inkml:trace contextRef="#ctx0" brushRef="#br0" timeOffset="72412.0668">10864 3423,'0'0,"-24"-25,-1 25,0-25,0 50,0-25,1 0,-1 0,0 25,0 0,0 24,1-24,24 0,-25 25,25-26,-25 26,25-25,25 25,-25-26,25 1,-25 0,24 0,1-25,0 25,25-25,-26 0,26-25,-25 25,0-25,-1 0,1-24</inkml:trace>
  <inkml:trace contextRef="#ctx0" brushRef="#br0" timeOffset="72579.6829">10889 3572,'25'25,"0"-25,0 0,-1 0,1 0,0 0,25 0,-26 0,1 0,0 0,-50-25,0 25</inkml:trace>
  <inkml:trace contextRef="#ctx0" brushRef="#br0" timeOffset="72739.3535">11112 3398,'-24'25,"24"0,0 0,0-1,0 26,0 0,-25 24,25-24,0-1,0 1,0 24,0-49,25 25,-25-75,0 50,24-25</inkml:trace>
  <inkml:trace contextRef="#ctx0" brushRef="#br0" timeOffset="73128.4566">11683 3547,'0'-25,"-25"0,25 1,-25-1,25 0,-24 0,-1 25,25-25,-25 1,0 24,0 0,1 24,24 1,-25 25,0-1,0 1,25 0,-25 24,25-24,0-25,0-1,0 1,25 0,0 0,-25-50,25 25,0-25,-1 0,1-24,0 24,0-25,-25 25,25 1,-25-26,24 25,-24 0,0 50,0 25,0-25,25 24,-25-24,0 25,25-1,-25-24,0 0,25 0,-25 0,25-1,-1 1,-24 0</inkml:trace>
  <inkml:trace contextRef="#ctx0" brushRef="#br0" timeOffset="73743.5755">10716 4564,'-25'0,"25"25,0 24,0 1,0 0,0 24,-25 1,25-1,0-24,-25 24,25-24,0-1,0 1,-25-25,25-1,0-48,25 24,-25-50,0 25,25-24,-25-1,25 0,0 1,-1-1,1 25,0 1,0 24,0 0,-1 0,-24 24,25 1,-25 0,0 25,25-26,-25 1,-25 25,25-25,0-1,-25 1,25 0,-24 0,24 0,-25-1,0-24,0 25,0-50,1 25,24-24</inkml:trace>
  <inkml:trace contextRef="#ctx0" brushRef="#br0" timeOffset="73904.4642">11013 4837,'0'0,"0"25,25-25,0 0,0 0,-1 0,1 0,0 25,0-25,0 0,0 0,-1 0,1 0,-25-25,-25 25</inkml:trace>
  <inkml:trace contextRef="#ctx0" brushRef="#br0" timeOffset="74055.8726">11137 4713,'-25'0,"25"25,0-1,25 1,-25 25,0 0,0-1,0 1,0-1,0 1,0 0,0-1,0-24,0 25,25-50</inkml:trace>
  <inkml:trace contextRef="#ctx0" brushRef="#br0" timeOffset="74264.3423">11683 4762,'0'0,"-25"0,0 0,1 0,-1 0,25 25,-25-25,0 25,0 0,25 0,-24 24,-1 1,25-25,0 24,0 1,25-25,-1 0,-24 24,25-24,0-25,25 25,-26-25,1-25,25 25,-1-25,-24-24,25 24,-25 0</inkml:trace>
  <inkml:trace contextRef="#ctx0" brushRef="#br0" timeOffset="75323.9482">12427 2034,'-25'25,"25"0,0-1,0 1,0 0,0 25,0-26,0 26,0 0,0-1,25 1,-25-1,0 1,0 0,0-1,0 1,0 0,0-1,0-24,0 25,0-1,0 1,0-1,0-24,0 25,25-1,-25-24,0 25,0-25,0-1,0 1,0 25,0-1,0-24,-25 25,25-25,0-1,0 26,0-25,0 0,0 24,0-24,0 25,0-25,0-1,0 26,0-25,0 0,0 24,0-24,0 25,0-26,0 1,25 25,-25-25,0-1,0 1,0 25,0-25,0-1,0 26,0-25,0 0,0-1,0 1,0 0,0 0,0 0,0-1,0 1,0 0,0 0,0 0,0-1,0 1,0 0,0 0,0 0,0 24,0-24,0 0,0 0,0 0,0-1,0 1,0 0,0 0,0 0,0-1,0 26,0-25,0 0,0 24,0-24,0 0,0 0,0 24,0-24,0 0,0 0,0-1,25-48,-25-1,-25 0,25-25,-25 1</inkml:trace>
  <inkml:trace contextRef="#ctx0" brushRef="#br0" timeOffset="76247.8937">4911 1910,'-24'-25,"24"0,-25 50,25 0,0 25,0-26,0 26,0 0,0-1,0 26,0-1,0-24,0-1,0 1</inkml:trace>
  <inkml:trace contextRef="#ctx0" brushRef="#br0" timeOffset="77207.907">4936 4638,'0'-24,"0"-1,25 25,-25-25,0 0,0 50,0 0,0 0,0-1,0 1,0 0,0 0,0 0,0-1,0 1,0 0,0 0,0 25,0-26,0 26,0-25,0 0,0 24,0-24,0 0,0 24,0-24,0 25,0-25,0-1,0 26,0-25,0 0,0-1,0 1,0 0,0 0,0 0,0-1,0 1,0-50,0 1,0-1</inkml:trace>
  <inkml:trace contextRef="#ctx0" brushRef="#br0" timeOffset="96547.5708">8830 5507,'0'24,"0"1,0 0,0 0,-24 0,24-1,0 1,0 0,0 0,0 0,0-1,0 1,24 0,-24 0,0-50,-24 0</inkml:trace>
  <inkml:trace contextRef="#ctx0" brushRef="#br0" timeOffset="97816.3728">6598 6077,'25'-25,"0"25,-1 0,1 0,0 0,0 0,0 0,-1 0,1 0,0 0,0 0,0 0,0 0,-1 0,1 0,0 0,0 0,0 0,-1 0,1 0,0 0,0 0,0 0,24 0,-24 0,0 0,0 0,-1 0,1 0,0 0,0 0,0 0,-1 0,26 0,-25 0,0 0,-1 0,1 0,0 0,0 0,0 0,-1 0,1-24,0 24,0 0,0 0,-1 0,1 0,0 0,0 0,0 0,-1 0,1 0,0 0,0 0,0-25,0 50,-1-25,1-25,0 25,0 0,0 0,-1 0,1 0,0 0,0 0,0 0,-1 0,1 0,0-25,0 25,0 0,-1 0,1 0,0 25,0-25,0 0,-1 0,1 0,0 0,0 0,0 0,-50 0</inkml:trace>
  <inkml:trace contextRef="#ctx0" brushRef="#br0" timeOffset="98483.7955">6697 5482,'0'-25,"-25"25,25 25,0 24,0 1,0 0,0-1,0 1,0-1,0 1,0 0,0-1,0 1,0-25,0 0,0-1,0 1,0-50,0 1,0-1,0 0,0-25,0 1</inkml:trace>
  <inkml:trace contextRef="#ctx0" brushRef="#br0" timeOffset="98647.1639">6697 5457,'-25'0,"25"25,-24-25,24 25,-25-1,0 26,25-25,-25 0,0-1,1 26,24-25,-25 0,25-1</inkml:trace>
  <inkml:trace contextRef="#ctx0" brushRef="#br0" timeOffset="98783.8844">6722 5507,'25'24,"0"-24,-1 25,-24 0,25-25,25 25,-25 0,24-25,-24 24,25-24,-1 25</inkml:trace>
  <inkml:trace contextRef="#ctx0" brushRef="#br0" timeOffset="99084.3221">7565 6524,'-24'0,"24"24,-25 1,0 0,0 0,25 24,-25-24,1 25,-1-25,0 24,0-24,0 0,1-25,-1 0</inkml:trace>
  <inkml:trace contextRef="#ctx0" brushRef="#br0" timeOffset="99240.4336">7317 6474,'0'25,"25"0,-25-1,25 1,-25 0,25 0,0 0,-25-1,24 26,1-25,0-25,0 25,24-25,-24 0,0 0</inkml:trace>
  <inkml:trace contextRef="#ctx0" brushRef="#br0" timeOffset="99447.582">7813 6424,'0'0,"-24"25,-1 0,0 0,25 0,-25-1,25 26,0-25,0 0,0 24,0 1,0-25,0 24,25-24,-25 0,25-25,0 0,-1-25,-24 0</inkml:trace>
  <inkml:trace contextRef="#ctx0" brushRef="#br0" timeOffset="99619.4107">7888 6573,'25'0,"-1"0,1 0,0 0,0 0,25 0,-26 0,1 0,0 0,0 0,0 0</inkml:trace>
  <inkml:trace contextRef="#ctx0" brushRef="#br0" timeOffset="99807.5918">8210 6424,'-24'0,"24"25,0 0,0 25,0-26,0 1,0 25,0-25,0 24,0-24,0 0,0 0,0-1</inkml:trace>
  <inkml:trace contextRef="#ctx0" brushRef="#br0" timeOffset="100023.6877">8359 6325,'0'25,"25"0,0 0,0-1,-1 1,-24 0,25 0,0 0,-25-1,25 26,-50-25,25 24,0 1,-25 0,0-1,1 26,-51-75,26 49</inkml:trace>
  <inkml:trace contextRef="#ctx0" brushRef="#br0" timeOffset="104883.5419">13419 3845,'0'0,"0"-25,-24 25,48 0,26 0,-25 0,0 0,24 0,-24 0,0 0,0-25,24 25,-24 0,0 0,0 0,-1-25,1 25,-50 25,1-25</inkml:trace>
  <inkml:trace contextRef="#ctx0" brushRef="#br0" timeOffset="105147.8272">13370 4018,'25'0,"-1"0,1 0,0 0,0 0,24 0,-24 0,25 0,-1 0,-24 0,0 0,0-24,0 24,-1 0,1 0,-50 0</inkml:trace>
  <inkml:trace contextRef="#ctx0" brushRef="#br0" timeOffset="106772.1406">14263 3696,'0'-25,"0"0,24 25,1 0,0 0,0 25,0-25,0 25,-1-25,1 25,-25 0,25-25,-25 24,0 1,0 0,-25 0,25 0,-25-1,-24 1,24 25,0-25,-25-1,1 1,24 0,-25 0,26-25,-1 25,0-25,50 0,0-25,24 25,-24 0,0 0,24-25,-24 25,0 0,25 0,-25 0,24 0,-24 25,0-25,0 0,-1 0,1 0</inkml:trace>
  <inkml:trace contextRef="#ctx0" brushRef="#br0" timeOffset="107816.4474">15304 2282,'0'-25,"-24"50,24 0,0 0,0-1,0 1,0 0,0 0,0 0,0 24,0-24,-25 25,25-26,0 26,0 0,0-1,0 1,0-25,0 24,0 1,0 0,-25-26,25 26,0-25,0 24,0 1,0-25,0 24,0-24,0 25,0-25,-25 24,25-24,0 25,0-26,0 1,0 25,0-25,0-1,0 26,0-25,0 0,0 0,0-1,0 1,0 0,0 0,0 0,-25 24,25-24,0 0,0 0,0-1,0 1,0 0,0 0,0 0,0-1,0 1,-24 0,24 0,0 24,0-24,0 0,24 0,-24 0,0-1,0 1,0 0,0 0,0 0,0-1,0 1,0 0,0 0,0 0,0-1,0 1,0 0,0 0,0 0,0-1,0 1,0 0,0 0,0 0,0 0,0-1,0 1,0 0,0 0,0 0,25-25,-25 24,0 1,0 25,0-25,0-1,0 1,0 0,0 0,0 0,0-1,0 1,0 0,0 0,0 0,0-1,0 1,0 0,25-50,-25 0,0 1,0-26</inkml:trace>
  <inkml:trace contextRef="#ctx0" brushRef="#br0" timeOffset="110524.4409">16049 2034,'0'-25,"0"0,0 1,0-1,0 50,0-1,0 1,0 0,0 25,-25-1,25 26,0-26,0 1,-25-1,25 1,0 0,0-1,0-24,0 25,0-26,0 1,-25-25,50 25,-25-50,0 0,0 1,0-1,0 0,25 0,-25 0,0 1,0-1,25 0,-25 0,24 0,1 1,0-1,0 25,0 0,-1 0,1 0,0 25,-25-1,25-24,-25 25,0 0,0 0,0 0,0-1,-25 1,25 0,-25 0,0 0,1-25,24 24,-25 1,0-25,0 0,0 25,1-25,-1 0,25-25,-25 0,25 1</inkml:trace>
  <inkml:trace contextRef="#ctx0" brushRef="#br0" timeOffset="111571.5924">16222 3398,'0'-25,"0"1,0-1,0 0,-25 0,25 0,-24 25,-1 0,0 0,0 0,0 25,1-25,-1 25,-25 25,25-26,25 26,-24-25,24 24,-25-24,25 0,0 25,25-26,-25 1,24 0,1-25,0 0,0 0,0-25,-1 25,1-25,0 1,0-26,0 25,-1 0,1 1,0-1,-25 0,25-25,-25 26,0-1,0 0,0 50,0 0,0-1,-25 1,25 25,0-25,25-1,-25 1,0 0,25 0,-25 0,24-1,1 1,0 0,0 0</inkml:trace>
  <inkml:trace contextRef="#ctx0" brushRef="#br0" timeOffset="112199.3319">16173 4762,'-25'-24,"25"-1,-25 25,0 0,0 0,1 0,-1 25,0-1,0 1,0 0,1 25,-1-25,0-1,0 26,25-25,0 24,0-24,0 0,0 0,0 0,25-1,0 1,0-25,-1 25,1-25,0 0,0 0,24 0,-24-25,0 25,0-25,0 25,-1-24,1-1,0 25,-50-50,50 25</inkml:trace>
  <inkml:trace contextRef="#ctx0" brushRef="#br0" timeOffset="113440.7377">17835 2084,'-25'0,"0"0,0 0,0 24,1 1,-1 0,0 25,0-26,25 26,-25 0,25-26,0 26,0 0,0-26,25 1,-25 0,25 0,0 0,0-25,-1 0,1 0,0-25,25 25,-26-25,1 0</inkml:trace>
  <inkml:trace contextRef="#ctx0" brushRef="#br0" timeOffset="113635.5736">17959 2282,'24'0,"1"0,0 0,0 0,24 0,-24 0,25 0,-25-25,-1 25,1 0,0 0,0 25,0-25</inkml:trace>
  <inkml:trace contextRef="#ctx0" brushRef="#br0" timeOffset="113824.1808">18182 2034,'-25'25,"25"0,0 24,0-24,-25 25,25-1,0 1,-25-1,25 1,0 0,0-1,0 1,25-25,-25-1,25 1</inkml:trace>
  <inkml:trace contextRef="#ctx0" brushRef="#br0" timeOffset="114212.2056">18728 2158,'0'0,"-25"-25,25 0,-25 1,25-1,-25 25,25-25,-25 25,1 0,-1 25,0 0,0 24,25 1,-25 24,0-24,1-1,24 1,0 0,0-1,0-24,0 0,0 0,24-25,1 0,0 0,0-25,0 0,0-25,-1 26,1-26,0 25,0-24,0 24,-25-25,24 25,-24 1,0 48,0 1,-24 25,48-25,-24 24,0-24,25 25,-25-26,25 1,0 25,-25-25,25-1,-1 1,1 0,0-25,0 0</inkml:trace>
  <inkml:trace contextRef="#ctx0" brushRef="#br0" timeOffset="114736.6834">17760 3125,'0'0,"0"-24,-25 24,25 24,-24-24,24 50,-25 0,25-1,-25 26,25-1,-25 0,25-24,0 24,-25-24,25-25,0 0,0 0,0-1,0-48,0-1,25-25,-25 25,25-24,-25 24,25-25,0 25,-25 1,24-1,1 0,0 25,0 25,-25 0,0-1,0 1,0 25,-25-25,25-1,-25 26,25-25,-25 0,1 0,-1-1,25 1,-25 0,0 0,0-25,1-25</inkml:trace>
  <inkml:trace contextRef="#ctx0" brushRef="#br0" timeOffset="114911.6106">17959 3448,'24'0,"1"0,0 0,0 0,0 25,-1-25,1 0,0 0,0 0,0 0,-1 0,1 0,0 0,0 0</inkml:trace>
  <inkml:trace contextRef="#ctx0" brushRef="#br0" timeOffset="115076.0568">18207 3200,'-25'25,"25"-1,-25 26,25-25,0 24,-25 1,25 0,-25 24,25-24,0-1,0 1,0 0,25-26,-25 1,25-25</inkml:trace>
  <inkml:trace contextRef="#ctx0" brushRef="#br0" timeOffset="115303.8106">18752 3349,'-24'0,"-1"0,0 0,0 0,0 0,1 24,-1 1,-25 25,25-25,0 24,25 1,-24-1,24 1,24 0,-24-25,25 24,0-24,0 0,0 0,24-1,1-24,0 0,-26 25,26-50,-25 1,24-1,-24 25</inkml:trace>
  <inkml:trace contextRef="#ctx0" brushRef="#br0" timeOffset="115831.598">17636 4911,'0'0,"-25"-24,25-1,-24 0,24 0,-25 0,0 25,25-25,-25 25,0 25,0 0,1 0,-1 0,0 24,0 1,0 0,25-1,0-24,0 25,0-26,0 1,25 0,0-25,0 0,0-25,24 0,-24 1,0-26,0 0,24 26,-24-26,-25 0,25 26,-25-1,25 25,-50 25,25-1,0 1,0 0,0 25,0-26,0 26,0-25,25 0,-25-1,25 1,-25 0,24-25</inkml:trace>
  <inkml:trace contextRef="#ctx0" brushRef="#br0" timeOffset="116023.7636">17859 4887,'25'0,"0"24,-25-48,25 24,0 0,-1 0,1 0,0 0,0 0,0 0,-1 0,-48 0</inkml:trace>
  <inkml:trace contextRef="#ctx0" brushRef="#br0" timeOffset="116171.8139">17983 4688,'0'25,"0"0,0-1,0 26,0 0,0-1,0-24,-24 25,24-1,0 1,0 0,0-26,0 1,24-25,1 0</inkml:trace>
  <inkml:trace contextRef="#ctx0" brushRef="#br0" timeOffset="116536.4243">18479 4465,'0'25,"0"-1,-24 1,24 25,0-1,-25 26,25-26,-25 26,25-25,0 24,-25-24,25-26,0 26,0-75,0 0,25 1,-25-26,0 0,25 26,-25-1,25 0,-1 0,1 0,0 25,0 0,0 25,0 0,-25 0,24 0,-24-1,0 1,0 0,0 0,0 0,-24-1,-1 1,0 0,0 0,-25 0,26-1,-26 1,0-25,1 0</inkml:trace>
  <inkml:trace contextRef="#ctx0" brushRef="#br0" timeOffset="117132.0269">20216 2332,'0'0,"0"-25,0-25,-25 25,25 1,-25-1,0 0,1 50,-1 0,-25-1,25 26,1 0,-1-1,25 26,-25-51,25 26,0 0,0-26,0 1,25-25,0 0,-1 0,1-25,25-24,-25 24,-1 0,1-24,0-1,0 25,0 0,-25-24,24 49,-24-25,0 50,0 0,0-1,25 1,-25 25,0-25,0-1,25 1,-25 0,25-25,0 0</inkml:trace>
  <inkml:trace contextRef="#ctx0" brushRef="#br0" timeOffset="117300.1478">20464 2257,'0'-25,"25"25,-1 0,1 0,0 0,0 25,0-25,-1 0,1 0,0 0,0 0,0 0,0 0,-50 0</inkml:trace>
  <inkml:trace contextRef="#ctx0" brushRef="#br0" timeOffset="117472.4695">20662 2084,'0'24,"-25"1,25 0,-24 25,24 24,-25-24,25-1,-25 26,25-26,0 26,-25-26,25-24,0 25,0-25,25-25,0 0,-25-25,25 0</inkml:trace>
  <inkml:trace contextRef="#ctx0" brushRef="#br0" timeOffset="117828.4913">21034 1910,'0'25,"0"24,-24 1,24 0,0 24,-25 0,25-24,-25 24,25 1,-25-26,25 1,0 0,-25-1,25-24,0-50,0 0,25-24,-25-1,25 25,-25-24,25 24,-25 0,25 0,-1 25,1-24,0 48,0 1,0 0,-25 0,0 0,24-1,-24 1,0 0,-24 0,24 0,-25-1,0 1,0-25,0 25,-24 0,-1 0,1-25</inkml:trace>
  <inkml:trace contextRef="#ctx0" brushRef="#br0" timeOffset="118152.4148">20191 3249,'0'0,"-25"0,0 25,1-25,-1 25,0 0,0 24,-24-24,24 25,0-1,0 1,25 0,-25-26,25 1,25 25,-25-25,25 0,0-1,0-24,-1 0,1 0,25-24,-25 24,24-25,-24 0,0-25,24 25</inkml:trace>
  <inkml:trace contextRef="#ctx0" brushRef="#br0" timeOffset="118319.9751">20290 3473,'25'0,"0"0,0 0,-1 0,1 0,0 0,0 0,0 0,-1 0,1 0,-50-25</inkml:trace>
  <inkml:trace contextRef="#ctx0" brushRef="#br0" timeOffset="118475.8086">20439 3274,'-25'25,"50"-25,-25 25,0 24,0 1,-25 0,25-1,0 1,0 24,-25-24,25 24,0-24,-49-50,74 25</inkml:trace>
  <inkml:trace contextRef="#ctx0" brushRef="#br0" timeOffset="118828.3258">20985 3373,'0'0,"-25"-24,0-1,0 0,1 25,-1-25,0 25,0 0,0 25,1 0,-1 0,0 24,0 1,0-1,25 1,-25 0,25-1,0-24,0 25,0-25,25-1,0-24,0-24,0-1,24 0,-24 0,0-25,0 1,0 24,-1-25,1 1,-25 24,25 0,-25 50,-25 0,25 24,0-24,25 25,-25-25,0 24,25-24,0 0,-1 25,1-26,0-24,0 25,0-25</inkml:trace>
  <inkml:trace contextRef="#ctx0" brushRef="#br0" timeOffset="119388.3476">19819 4514,'-25'0,"25"25,0 25,-25 99,1-75,24-24,-25 24,25-24,0-1,0-24,0 0,0 0,0-50,0 0,25-24,-1 24,1-25,0 1,0 24,-25 0,25 0,-1 0,1 25,0 25,-25 0,0 0,25 0,-25 24,0-24,-25 0,25 0,0-1,-25 26,0-25,25 0,-24-1,-1 1,0 0,0-25,0 0,1 0,24-25,-25 0</inkml:trace>
  <inkml:trace contextRef="#ctx0" brushRef="#br0" timeOffset="119547.6231">20141 4738,'25'24,"0"-24,0 0,0 0,-1 25,1-25,0 0,0 0,0 0,-1 0,1 0,-50-25</inkml:trace>
  <inkml:trace contextRef="#ctx0" brushRef="#br0" timeOffset="119692.4409">20340 4589,'0'25,"0"-1,0 1,-25 0,25 25,-25-1,25 1,0 0,-25-1,25 26,0-26,0-24,25 25,-50-50,50 0,0 0</inkml:trace>
  <inkml:trace contextRef="#ctx0" brushRef="#br0" timeOffset="119916.1403">20836 4663,'-25'0,"0"0,1 0,-26 25,25-25,0 25,25 24,-25-24,1 25,-1-25,25 24,0-24,0 25,0-25,25-1,-25 1,24 0,1 0,0-25,25 0,-1 0,-24-25,25 25,-1-25,-24-74,25 74,-25 0</inkml:trace>
  <inkml:trace contextRef="#ctx0" brushRef="#br0" timeOffset="120927.4473">21803 1984,'0'-24,"0"48,0 1,0 25,0-25,0 24,0 1,0-1,0 1,0 0,0 24,0-24,0-1,0 1,0-1,0 1,0 0,0-1,0 1,0 0,0-1,0 1,0-25,0 24,0-24,0 25,0-1,0-24,-24 25,24-26,0 26,0-25,0 24,-25-24,25 25,0-25,0-1,0 1,0 25,0-25,0-1,0 26,0-25,0 0,0 0,0 24,0-24,0 25,0-26,0 1,0 0,0 25,0-26,0 26,0-25,0 0,0-1,-25 1,25 25,0-25,0-1,0 1,0 0,0 0,0 0,0-1,0 1,0 0,0 0,0 0,0-1,0 1,0 0,0 0,0 0,0-1,0 1,0 0,0 0,0 0,0-1,0 1,0 0,0 0,0 0,0 0,0-1,0 1,0 0,0 0,0 0,0-1,0 1,0 0,-25-25,25-25,-25 0</inkml:trace>
  <inkml:trace contextRef="#ctx0" brushRef="#br0" timeOffset="126567.5979">16123 5432,'0'-25,"0"50,0 0,0 0,0 0,0-1,0 1,0 0,0 0,0 0,0-1,0 1,0 0,0 0,25-25,0 0,-1-25,1 25,0 0,0 0,0-25,-1 25,1 0,0 0,0 0,0 0,0 0,-1 0,1 0,0 0,0 0,0 0,-1 0,1 0,0-25,0 25,0 0,-1 0,1 0,0 0,0 0,0 0,-1 0,1 0,0 0,0 0,0 0,-1 0,1 0,0 0,0 0,0 0,-1 0,1 0,0 0,0 0,0 0,-1 0,1 0,0 0,0 0,0 0,-1 0,1 0,0 0,0 0,0 0,-1 0,1 0,0 0,0 0,0 25,0-25,-1 0,26 0,-25 0,0 0,-1 0,1 0,0 0,0 0,24 0,-24 25,0-25,0 0,0 0,-1 0,1 0,0 0,0 0,0 0,-1 0,1 0,0 25,0-25,0 0,-1 0,1 0,0 0,0 0,0 0,-1 0,1 0,0 0,0 0,0 0,-1 25,1-25,0 0,0 0,0 0,0 0,-1 0,1-25,0 25,0 0,0 0,-1 0,1 0,0 0,0 0,0 0,-1 0,1 0,25 0,-25 0,-1 0,1 0,0 0,25-25,-26 25,1 0,25 0,-25 0,-1 0,26 0,-25 0,0 0,-1 0,1 0,0 0,25 0,-26 0,1 0,0 0,25-25,-25 25,-1 0,26 0,-25 0,0 0,24 25,-24-25,0 0,24 0,-24-25,0 25,25 0,-26 0,1 0,25 0,-25 0,-1 0,26 0,-25 0,0 0,24 0,-24 0,25 0,-26 0,1 0,0-25,0 25,0 0,-1 0,1 0,-25-24,0-1,0 0,-25 0,25 0,0 1,0-1,0 0,0 0,0 0,-24 1,24-1,0 0,0 0,0 0,0 1,0-1,-25 25,0 25,25-1,-25-24,25 25,-25 0,1 0,-1 0,0-1,0-24,25 25,-25-25,1 25</inkml:trace>
  <inkml:trace contextRef="#ctx0" brushRef="#br0" timeOffset="126727.8147">20538 5283,'25'25,"0"0,0-25,-1 25,1 0,0-25,0 24,0 1,0 0,-1-25,1 25</inkml:trace>
  <inkml:trace contextRef="#ctx0" brushRef="#br0" timeOffset="127155.6091">19199 6028,'-25'0,"0"24,0 1,25 0,-49 0,24 24,0 1,0-25,-24 24,24 1,0 0,0-1,1-24,-1 0,-25-50,50 0</inkml:trace>
  <inkml:trace contextRef="#ctx0" brushRef="#br0" timeOffset="127311.5088">18876 6077,'25'25,"0"-25,0 25,0 0,-1 24,1-24,0 0,0 0,0-1,-1 1,26 0,-25-25,24 0</inkml:trace>
  <inkml:trace contextRef="#ctx0" brushRef="#br0" timeOffset="127496.3452">19546 6003,'0'0,"0"25,-25-25,0 24,1 1,-1 0,25 25,-25-1,25-24,0 25,0-1,0 1,0-1,0-24,25 0,0 0,-25 0,24-25,1 0,0 0</inkml:trace>
  <inkml:trace contextRef="#ctx0" brushRef="#br0" timeOffset="127651.5754">19621 6251,'24'0,"1"25,0-25,0 0,24 0,-24-25,0 25,0 0,24 0,-24 0,0 0</inkml:trace>
  <inkml:trace contextRef="#ctx0" brushRef="#br0" timeOffset="127831.2777">19968 6102,'-25'25,"25"0,0-1,0 26,0-25,0 0,0 24,0-24,0 0,0 24,0-24</inkml:trace>
  <inkml:trace contextRef="#ctx0" brushRef="#br0" timeOffset="128059.5772">20117 6003,'0'25,"24"-25,-24 24,25 1,-25 0,25 0,0 24,0-24,-1 25,1-25,-25 24,25-24,-25 25,0-26,0 26,-25-25,0 24,1-24,-26 0,25 0</inkml:trace>
  <inkml:trace contextRef="#ctx0" brushRef="#br0" timeOffset="138635.6072">2704 8607,'0'-25,"-25"25,50 0,0 0,-1 0,1 0,0 0,0 0,0 0,-1 0,1 0,0 0,0 0,0 0,-1 0,1 0,0 0,0 0,0 0,-1 0,1 0,0 0,0 0,0 0,-1 0,1 0,0 0,-25 25,25-25,0 0,-50 0,-25-25,25 25</inkml:trace>
  <inkml:trace contextRef="#ctx0" brushRef="#br0" timeOffset="139531.5364">2679 8830,'-25'0,"25"25,0-50,25 25,0 0,0 0,-1 0,1 0,-25-24,25 24,0 0,0 0,-1 0,1 0,0 0,0 0,0 0,-1 0,1 0,0 0,-25 24,25-24,0 0,-1 0,1 0,0 0,0 0,0 0,-50 25,0-25</inkml:trace>
  <inkml:trace contextRef="#ctx0" brushRef="#br0" timeOffset="140728.2127">3994 8607,'-25'-25,"50"25,-1 0,1 0,0 0,0 0,0 25,-1-25,1 25,0 0,0 0,-25-1,0 1,-25 0,25 0,-25 0,0-1,25 1,-24 0,-1-25,-25 25,25 24,1-24,-26-25,25 25,0 0,1-25,-1 0,25 25,-25-25,50 0,0-25,24 25,-24 0,25 0,-26 0,1 0,25 0,-25 0,-1 0,1 0,0-25,0 25,0 0,-1 0</inkml:trace>
  <inkml:trace contextRef="#ctx0" brushRef="#br0" timeOffset="141335.9981">4862 7987,'-25'0,"25"25,0 0,0 24,0-24,0 25,0-25,0 24,0 1,0-1,0 1,0 0,0-1,0 26,0-1,0-24,-25 24,25 0,0-24,0 24,0 1,0-1,0-24,0 24,0 1,-25-1,25 1,0-26,-25 26,25-1,0-24,0 24,0 0,0-24,-24 0,24 24,0-24,0 24,-25-24,25-1,0 26,0-26,0 1,0 0,0-1,0 1,-25-1,25 1,0-25,0 24,0-24,0 25,0-25,0-1,0-48,0-1,0-25,-25 1</inkml:trace>
  <inkml:trace contextRef="#ctx0" brushRef="#br0" timeOffset="142055.6888">5457 7789,'0'-25,"0"50,0-1,0 1,25 25,-25-1,0 26,0-1,0-24,0 24,0 1,0-26,0 1,0 0,0-26,0 1,0 0,0-50,-25 0,25 1,0-26,0 25,0-24,25 24,-25-25,25 25,-25 1,24-1,1 0,0 25,0 0,0 0,-1 0,1 25,-25 0,25-1,-25 1,25 0,-25 0,0 24,-25-24,25 0,0 0,-25 0,0 24,25-24,-24-25,-1 25,25 0,-25-25,0 24,0-24,1 0,-1-24,0 24,25-25,0 0</inkml:trace>
  <inkml:trace contextRef="#ctx0" brushRef="#br0" timeOffset="142720.2918">5705 9153,'0'-25,"-25"0,0 1,1-1,-1 0,0 50,0 0,0-1,1 26,-1 0,0-1,25 1,-25 24,25-24,0-1,0-24,0 0,25 0,-25 0,25-1,-25-48,25 24,-1-25,1 0,-25 0,25-24,0-1,0 0,-25 1,24 24,-24-25,25 26,-25-26,0 25,0 50,0 25,0-26,0 26,0-25,25 24,-25-24,25 25,-25-25,25-1,-25 1,24 0,-24 0,25 0</inkml:trace>
  <inkml:trace contextRef="#ctx0" brushRef="#br0" timeOffset="143107.5903">5779 10145,'0'-25,"0"1,-24-1,24 0,-25 25,0-25,0 50,0-25,1 25,-1 0,25 24,-25-24,25 25,-25-26,25 26,0-25,-25 24,25-24,25 25,-25-25,0-1,25 1,0 0,0 0,24-25,-24 0,0 0,24 0,-24-25,0 25,0-25,25 25,-50-25,24 1,1-1</inkml:trace>
  <inkml:trace contextRef="#ctx0" brushRef="#br0" timeOffset="146755.5643">8706 7764,'0'-25,"0"0,0 0,-24 25,24-24,0-1,-25 25,25-25,-25 25,0-25,0 25,1 0,-1 25,0-25,25 25,-25 0,0-1,1 26,24 0,-25-26,25 26,0-25,0 24,0-24,0 25,0-25,0 0,25-25,-25 24,24-24,1 0,0 0,-25-24,25 24,0-25,-1 0,1-25,0 25,0 1,-25-26,25 25,-25 0,24-24,-24 24,0 0,0 0,0 50,0 0,0 0,0 0,0-1,0 26,0 0,25-26,-25 1,0 0,25 0,-25 0,25-25,-25 25,25-25,-1 24,1 1</inkml:trace>
  <inkml:trace contextRef="#ctx0" brushRef="#br0" timeOffset="147291.8859">8682 9004,'0'-25,"0"0,0 1,-25-1,25 0,-25 25,0 0,0 25,1-25,-1 25,0-1,0 26,0-25,1 25,24-26,-25 26,25-25,0 0,0-1,0 1,25 0,-1 0,1 0,0-25,25 0,-26 0,26 0,-25 0,0 0,24-25,-24 0</inkml:trace>
  <inkml:trace contextRef="#ctx0" brushRef="#br0" timeOffset="147880.0634">8682 9773,'-25'0,"25"25,0 0,0 24,-25 1,25-1,0 26,0-1,0-24,0 24,0-24,0 0,0-1,0 1,0-25,0-1,0 1,0-50,0 1,0-1,0-25,0 25,0-24,0 24,25-25,-25 26,0-1,0 0,25 0,-25 0,24 25,-24-24,25 24,0 0,-25 24,25 1,0 0,-25 0,24 0,-24-1,25 1,-25 0,0 0,0 0,-25 24,25-24,0 0,0 0,-24-1,-1-24,25 25,-25 0,0-25,0 25,1-25,-1 0,0 0,0-25</inkml:trace>
  <inkml:trace contextRef="#ctx0" brushRef="#br0" timeOffset="149019.3855">9302 7640,'0'0,"0"25,0-1,0 1,0 0,0 0,0 24,0 1,0 0,0-1,25 1,-25 0,0-26,0 26,24 0,-24-1,0 1,0-1,25 1,-25 0,0-1,0 1,25-1,-25 1,0 0,0-1,25 1,-25-1,0 1,0 0,0-1,0-24,25 25,-25-1,0 1,0-25,0 24,0-24,0 25,0-25,0-1,0 26,0-25,0 24,24-24,-24 0,0 25,0-26,0 1,0 0,0 0,0 24,0-24,0 0,0 0,0 0,0-1,0 1,0 0,0 0,0 0,0-1,0 1,0 0,0 0,0 0,0 0,0-1,0 1,25 0,-25 25,0-26,0 1,0 0,0 0,0 0,0-1,0 1,-25 0,25 0,0 0,0-1,0 1,0 0,0 0,25-25,-25 25,0-1,0 1,-25 0,25 0,0 0,0-1,0 1,0 0,0 0,0 0,0-50,0 0,-24-25</inkml:trace>
  <inkml:trace contextRef="#ctx0" brushRef="#br0" timeOffset="149832.4903">6697 7789,'-25'0,"1"0,-1 0,0 0,25 24,-25-24,0 25,1 0,24 0,-25 24,0-24,25 25,0 0,0-26,0 26,0-25,0 0,25 24,0-24,-1 0,1-25,0 0,0 0,0 0,-1 0,1-25,0 25,0-25,0 0,-25 1</inkml:trace>
  <inkml:trace contextRef="#ctx0" brushRef="#br0" timeOffset="150004.4026">6772 7962,'0'-25,"24"25,1 0,0 0,0-24,25 24,-26 0,1 0,0 0,25-25,-26 25</inkml:trace>
  <inkml:trace contextRef="#ctx0" brushRef="#br0" timeOffset="150183.6064">6871 7764,'0'25,"0"-1,0 1,0 0,0 25,0-1,25 1,-25 0,0-1,0 1,0-1,25 1,-25-25</inkml:trace>
  <inkml:trace contextRef="#ctx0" brushRef="#br0" timeOffset="150592.3645">7392 7913,'0'0,"-25"-25,25 0,-25 0,25 0,-25 1,25-1,-24 25,-1 0,0 0,0 25,25-1,-25 1,1 25,24-1,0-24,-25 25,25 0,0-26,25 26,-25-25,0 0,24-25,1 24,0-24,0-24,0-1,-25 0,24 0,-24 0,25-24,-25 24,25 0,-25 0,0 0,-25 1,25 48,0 1,0 0,0 0,0 25,25-26,-25 26,0-25,25 24,0-24,-25 0,24 0,1-25,0 25,-25-50,25 25</inkml:trace>
  <inkml:trace contextRef="#ctx0" brushRef="#br0" timeOffset="151179.8489">6648 8706,'0'25,"0"0,-25 0,25 24,0 1,0 0,0 24,0-24,0-1,0-24,0 25,0-25,0-1,0 1,0-50,0 1,0-1,0 0,0-25,25 26,-25-1,0 0,24 0,-24 0,25 0,0 1,0 24,-25 24,25-24,-25 25,24 0,-24 0,0 25,0-26,0 1,0 0,0 25,0-26,-24 1,24 0,-25 0,25 0,-25-1,0 1,25 0,-25-25,1 25,-1-25,-25-50,25 50,25-25</inkml:trace>
  <inkml:trace contextRef="#ctx0" brushRef="#br0" timeOffset="151359.5669">6896 9004,'25'0,"-1"0,1 0,0 0,0 0,0 0,-1 0,1 0,0 0,0 0,0 0,-1 0</inkml:trace>
  <inkml:trace contextRef="#ctx0" brushRef="#br0" timeOffset="151543.9891">7045 8781,'-25'0,"25"25,0-1,0 26,0 0,0-1,0 1,0 0,0-1,0 1,0-1,0-24,0 25,25-25,-25-1</inkml:trace>
  <inkml:trace contextRef="#ctx0" brushRef="#br0" timeOffset="151911.4587">7516 8954,'-25'-24,"25"-1,-25 25,25-25,-25 25,1 25,-1-25,25 25,-25 24,0-24,0 25,25-1,0-24,-24 25,24-1,24-24,-24 25,25-25,0-1,0-24,0 25,-1-25,26 0,-25 0,0-25,24 25,-24-24,-50-1,25 0</inkml:trace>
  <inkml:trace contextRef="#ctx0" brushRef="#br0" timeOffset="152804.5729">6921 10269,'0'0,"-25"-25,25 1,-25-1,0 0,0 25,0 0,1 25,-1 0,0-1,0 26,25 24,-25-24,25 0,0-1,0 1,0-25,0 24,25-49,-25 25,25-25,0-25,0 25,-1-49,1 24,0-25,0 1,0-1,-25 25,25-24,-25 24,24-25,-24 25,0 50,0 0,0 25,0-26,25 26,-25-25,0 0,25 24,-25-24,0 0,25-25,0 0,-1 0</inkml:trace>
  <inkml:trace contextRef="#ctx0" brushRef="#br0" timeOffset="152951.4166">7144 10294,'25'0,"-1"0,1 0,0 0,0 0,0 0,-1 0,1-25,0 25</inkml:trace>
  <inkml:trace contextRef="#ctx0" brushRef="#br0" timeOffset="153144.3417">7243 10170,'0'25,"0"0,0-1,0 1,0 25,0-1,0-24,0 25,25-1,-25-24,0 25,0-25,25-25,-25-25</inkml:trace>
  <inkml:trace contextRef="#ctx0" brushRef="#br0" timeOffset="153495.7015">7491 9922,'0'25,"0"-1,-25 1,25 25,0 0,0-1,0 26,0-26,0 26,0-26,0 26,0-26,0-24,0 0,0 0,0-1,0-48,0-1,0 0,0 0,25 0,-25-24,0 24,25-25,-25 26,25-1,-1 0,1 25,0 0,0 0,0 25,-1-25,-24 25,25-1,-25 1,25 0,-25 0,0 0,-25-1,25 1,0 0,-25 0,1 0,-1-1,0 1,0 0,-24 0,24-25,-25 25</inkml:trace>
  <inkml:trace contextRef="#ctx0" brushRef="#br0" timeOffset="157087.4044">8830 10815,'0'25,"0"-1,0 1,0 0,0 0,0 0,-24-1,24 1,0 0,0 0,0 0,0-1,0 1,0 0,0 0,0 0,0 0,0-1,0 1,0 0,0 0,0 0,0-1,-25-48,0 24,0 0,0 0,1 0,-1 0,0 24,0-24,0 0,1 0,-1 0,0 0,0 0,0 0,1 0,-1 0,0 0,25 25,-25-25,0 0,1 0,-1 0,0 0,0 0,25 25,-25-25,1 0,-1 0,0 25,0-25,0 0,1 0,-1 0,0 0,0 0,0 0,0 0,1 0,-1 25,0-25,0 0,0 0,1 0,-1 24,0-24,0 0,0 0,1 0,-1 0,0 0,25 25,-25-25,0 0,25-25,0 1,0-1,-24 0,24 0,0 0,0 1,0-1,0 0,0-25,0 1,0 24,0-25,0 1,0 24,0 0,0 0,0 0,0 1,0-1,-25 0,25 0,0 0,0 1,0-1,-25 25,0 25,0-1,1 1,-1 0,0 25,0-26,0 1,1 0,-1 0,0 0,25-1,-25 1,25-50</inkml:trace>
  <inkml:trace contextRef="#ctx0" brushRef="#br0" timeOffset="157243.5587">7541 10740,'24'25,"-24"0,25-25,0 25,0 0,0-1,-1 1,1 0,0 0,25 0,-26-1,1 1,0 0</inkml:trace>
  <inkml:trace contextRef="#ctx0" brushRef="#br0" timeOffset="157587.6422">7987 11906,'-25'0,"25"25,-25 0,1 24,24-24,-25 0,0 25,0-1,0-24,1 25,-1-25,0-1,0 1,0 0,1-25,-1-25</inkml:trace>
  <inkml:trace contextRef="#ctx0" brushRef="#br0" timeOffset="157732.1343">7615 12005,'25'0,"-25"25,25 0,-1 0,1 0,0 24,0-24,0 0,-1 0,1 0,25-1,-25-24,-1 0,1 0</inkml:trace>
  <inkml:trace contextRef="#ctx0" brushRef="#br0" timeOffset="157932.0655">8210 12005,'0'0,"0"25,-24 0,-1 0,25 24,0-24,0 25,0 0,0-26,0 26,0 0,25-26,-25 1,24-25,-24 25,25-25,0 0</inkml:trace>
  <inkml:trace contextRef="#ctx0" brushRef="#br0" timeOffset="158084.0073">8285 12179,'25'0,"-1"0,26 0,-25 0,0 0,-1-25,1 25,0 0,0 0</inkml:trace>
  <inkml:trace contextRef="#ctx0" brushRef="#br0" timeOffset="158251.7067">8582 12005,'-24'25,"24"0,0 0,0 24,24-24,-24 25,0 0,0-26,0 26,0-25,0 0,-24-50</inkml:trace>
  <inkml:trace contextRef="#ctx0" brushRef="#br0" timeOffset="158459.653">8682 11733,'0'24,"0"1,24-25,-24 25,25 25,0-26,-25 26,25 0,0-1,-25-24,0 25,0 24,0-24,0-1,-25 1,25 24,-75-74,51 25,-1 25</inkml:trace>
  <inkml:trace contextRef="#ctx0" brushRef="#br0" timeOffset="159300.1171">10096 8682,'24'0,"1"0,0 0,25 0,-26-25,26 25,0-25,-1 25,1-25,-25 25,-1 0,1-25,0 25,0 0,0 0,-50 25,0 0,0-25</inkml:trace>
  <inkml:trace contextRef="#ctx0" brushRef="#br0" timeOffset="159543.6551">10195 8880,'25'0,"-1"0,1 0,0 0,25 0,-1 0,-24 0,25 0,-1 0,-24-25,25 25,-26 0,1 0,0 0,0 0</inkml:trace>
  <inkml:trace contextRef="#ctx0" brushRef="#br0" timeOffset="160195.7382">11385 8483,'25'0,"0"0,0 0,0 0,-1 25,1-25,0 25,0 0,0-1,-25 1,0 0,-25 0,25 0,-25-1,0 26,0-25,1 0,-1 24,0-24,-25 0,26-25,-1 25,25-1,-25-24,0 0,50 0,0 0,0-24,24 24,-24 0,25-25,-1 25,1 0,-25 0,24-25,1 25,-25 0,24 0,-24-25</inkml:trace>
  <inkml:trace contextRef="#ctx0" brushRef="#br0" timeOffset="160871.6">12278 7565,'0'-24,"-24"48,48-24,-24 25,0 0,0 0,0 24,0 26,0-1,0-24,0 24,0 1,0-1,0 25,-24-24,24-1,0 1,0-1,0 0,0 1,0-1,0 1,0-1,0-24,0 24,0-24,0 24,0-24,0-1,24 1,-24 0,-24-1,24 1,0-1,0 1,0 0,0-1,0 1,-25-1,25 1,0 0,0-26,0 26,0-25,-25 0,25 24,0-24,0 25,0-25,0-1,0 26,0-25,0 0,0-1,0 26,0-25,0 0,0-1,0 1,0 0,0 0,0 0,0-1,0 1,-25 0,25 0,0 0,0-1,0 1,0 25,0-25,0-1,0 1,0 0,0 0,0 0,0-1,-25 1,25 0,0 0,0 0,0-50,0-25,0 25,0-24</inkml:trace>
  <inkml:trace contextRef="#ctx0" brushRef="#br0" timeOffset="161671.3875">12998 7441,'0'0,"0"-24,0-1,0 50,0-1,0 26,0 24,0 1,0 24,0-25,0 26,0-1,0-25,0-24,0 0,0-1,0-24,0-50,24 0,-24-24,0 24,0-25,0 1,25 24,-25 0,0 0,25 0,-25 1,25-1,0 25,-1 0,1 25,-25-1,25 1,0 0,-25 0,25 0,-25 0,0-1,0 1,0 0,0 0,-25 0,25-1,-25 26,0-25,0 0,1-1,-1-24,0 25,0-25,0 0,25-25</inkml:trace>
  <inkml:trace contextRef="#ctx0" brushRef="#br0" timeOffset="162371.9744">13395 9054,'-25'0,"25"-25,-25 25,25-25,-25 25,0 0,1 0,-1 0,0 25,0 0,0 0,0 24,1 1,-1 24,0-24,25-1,0 1,0-25,0 0,0-1,0 1,25-25,0 0,-1 0,1 0,0-25,0-24,0 24,0-25,-1 1,1 24,0-25,-25 26,25-1,-25 0,0 0,0 50,0 0,0 0,0-1,0 1,0 25,25-25,-25-1,24 1,1 0,-25 0,25 24,-50-49,50 25</inkml:trace>
  <inkml:trace contextRef="#ctx0" brushRef="#br0" timeOffset="162804.2163">13320 10319,'0'-25,"-25"0,1 25,-1 0,0 0,0 25,0 0,0 0,1 24,-26 1,25 24,25-24,-25-1,25 26,0-26,0 1,0-25,25 24,-25-24,25 0,25-25,-26 25,26-25,-25 25,25-50,-26 25,26 0,-25-25,0 0,-1 0,1 1</inkml:trace>
  <inkml:trace contextRef="#ctx0" brushRef="#br0" timeOffset="164428.2722">14932 7417,'0'-25,"-24"25,24-25,-25 25,0 0,0 0,0 25,1 0,-1-1,0 1,0 0,0 25,1-26,24 1,-25 0,25 0,0 0,0-1,25 1,-25 25,0-25,24-1,1 1,0-25,-25 25,25-25,0 25,-1-25,1 0,0 0,0 0,0 0,-1 0,1 0,0 0,0-25,0 25</inkml:trace>
  <inkml:trace contextRef="#ctx0" brushRef="#br0" timeOffset="165300.5105">14784 8682,'0'0,"0"-25,0 50,24-1,-24 1,0 25,0 24,0-24,0 24,-24 1,24-1,0 1,0-26,0 1,-25-1,25-24,0 0,0 0,25-25,-25-25,0 0,0-24,0-1,0 25,24-24,-24 24,0 0,25 0,0 0,-25 1,25-1,0 25,-1 0,1 0,-25 25,25-25,0 24,-25 1,25 0,-25 0,0 0,-25-1,25 1,-25 0,25 0,-25 0,0-1,1 1,-1 0,25 0,-25-25,0 25,0-25</inkml:trace>
  <inkml:trace contextRef="#ctx0" brushRef="#br0" timeOffset="165951.9218">15230 10418,'0'0,"0"-25,0 0,-25 1,25-1,0 0,-25 0,1 0,-1 25,0 0,0 25,0 0,1 0,-1 24,0 1,0 24,0-24,1 24,24-24,0 0,0-26,0 26,0-25,24 0,1-25,0 24,0-24,-25-24,25-1,-1 0,1 0,0 0,0-24,0 24,-25-25,24 26,-24-26,0 25,25 0,-25 1,-25 24,25 24,0 1,0 25,25-25,-25 24,0-24,25 0,0 24,0-24,-1-25,-24 25,25-25,0 25,0-50,0 25</inkml:trace>
  <inkml:trace contextRef="#ctx0" brushRef="#br0" timeOffset="166752.0366">16793 7392,'-25'0,"25"-25,-25 0,0 0,1 25,-1 0,0 25,0 0,0 0,-24 0,49 24,-25 1,0-1,25 1,0 0,0-1,0 1,0-25,0-1,0 1,25-25,-25 25,25-25,0 0,-25-25,24 25,1-25,0-24,0 24,0-25,-1 1,-24 24,25-25,-25 26,25-1,-25 0,0 0,0 50,0 0,0 0,0 24,0-24,25 25,-25-1,25 1,-25-25,24 24,1-24,0 25,0-26,-25 1</inkml:trace>
  <inkml:trace contextRef="#ctx0" brushRef="#br0" timeOffset="167172.4812">16842 8731,'-24'-25,"24"1,-25 24,25-25,-25 25,25-25,-25 25,0 0,1 25,-1-25,0 25,0 24,0 1,1-1,24 1,0 0,0-26,0 26,0-25,24 25,-24-26,25 1,25 0,-25 0,24-25,-24 0,25 25,-1-25,-24 0,0 0</inkml:trace>
  <inkml:trace contextRef="#ctx0" brushRef="#br0" timeOffset="167787.8365">16892 9947,'0'24,"0"26,0-25,0 25,-25 24,25 0,0 1,-25-1,25 1,0-1,0 0,-24-24,24 0,0-26,0 1,0 0,0-50,24 0,-24 1,0-1,0-25,25 1,-25 24,25-25,-25 1,25 24,-25 0,0 0,25 0,-1 25,1 0,-25 25,25 0,0-25,-25 25,0 0,25 24,-25-24,0 0,0 24,0-24,-25 25,25-25,-25-1,25 1,-25 0,0 0,1 0,-1-1,0-24,0 0,0 0,1-24,-1-26,25 0</inkml:trace>
  <inkml:trace contextRef="#ctx0" brushRef="#br0" timeOffset="168883.4591">17611 7317,'0'25,"0"0,0 25,0-26,0 26,0 0,0-1,0 1,25-25,-25 24,0 1,0-1,0 26,0-26,0 1,0 0,0-1,25 1,-25 24,0-24,0 0,25-1,-25 1,0 24,-25-24,25-1,0 26,0-50,0 49,0-24,0-1,0 1,0-1,0-24,0 25,0 0,0-26,0 26,0-25,0 24,0-24,0 25,0-25,0-1,0 26,0-25,0 24,0 1,0-25,0 0,0 24,0-24,0 0,0 24,0-24,0 0,0 0,0 0,0-1,0 1,0 0,-25-25,25 25,0 24,0-24,0 0,0 0,0 0,0 0,0-1,0 1,0 25,0-25,0-1,0 1,0 0,0 0,0 0,0-1,0 1,0 0,0 0,0 0,0-1,0 1,0 0,0 0,0 0,0-1,0 1,0 0,0 0,0 0,0-1,0 1,0 0,0 0,0 0,0-1,0 1,0 0,0 0,0 0,0-1,0 26,-25-25,25 0,0-1,0 1,25-50,-25 1,0-1,0 0,-25 0,25-24</inkml:trace>
  <inkml:trace contextRef="#ctx0" brushRef="#br0" timeOffset="177604.3672">18231 9227,'-24'0,"48"0,1 0,0 0,0 0,0 0,24 0,-24 0,0-24,0 24,-1 0,1 0,0 0,0 0,0 0,0 0,-1-25,-48 50,-1-25,0 0</inkml:trace>
  <inkml:trace contextRef="#ctx0" brushRef="#br0" timeOffset="177927.6145">18207 9475,'-25'0,"50"0,-1 0,1 0,0-24,0 24,24 0,-24 0,25 0,-1 0,-24-25,25 25,0 0,-26-25,1 25,25 0,-25 0,-1 0,1 0</inkml:trace>
  <inkml:trace contextRef="#ctx0" brushRef="#br0" timeOffset="178403.7283">19621 9277,'0'25,"24"-25,1 0,0-25,0 25</inkml:trace>
  <inkml:trace contextRef="#ctx0" brushRef="#br0" timeOffset="178664.6547">20439 9302,'25'0</inkml:trace>
  <inkml:trace contextRef="#ctx0" brushRef="#br0" timeOffset="178852.4703">20811 9277,'25'0,"-50"-25</inkml:trace>
  <inkml:trace contextRef="#ctx0" brushRef="#br0" timeOffset="187963.6062">3101 13295,'24'0,"1"0,0 0,0 25,24-50,-24 25,25 0,-1 0,-24-24,0 24,25-25,-26 25,1-25,0 25,-50 25,0-25,1 0,-1 25,0-25,0-25,25 0,-25 0,25 0,-24 0,24 1,0-1,0 0,-25 25,25-25,0 50,0 0,25 0,-25 24,0 1,0 24,0-24,0 24,0 1,0-26,0 26,0-26,0 26,0-50,0 24,0-24,0 0,0 0,-25-1,0-48,0 24,25-25,-25 25,-24-25,24 0,0 0,25 1,-25 24,1-25,48 25,1 0,0 0,0-25,0 25,-1-25,26 0,-25 1,24-1,-24-25,25 25,-25-24,-1-1</inkml:trace>
  <inkml:trace contextRef="#ctx0" brushRef="#br0" timeOffset="188132.143">3572 13072,'25'0,"-1"0,1 0,0 0,0 0,0 0,0-25,-1 25,1 0,-25-25,25 25,-50 25</inkml:trace>
  <inkml:trace contextRef="#ctx0" brushRef="#br0" timeOffset="188604.3772">3696 13122,'-25'0,"50"0,-75 24,50 1,-25 25,25-25,-24 24,24 1,0 0,0-1,0 26,0-26,-25 1,25 24,0-24,0-1,0-24,0 0,25 0,-25 0,0-50,24 0,-24 0,0-24,25-1,-25 25,25-24,-25-1,25 0,-25 1,25-1,0 25,-25 1,24-1,1 0,0 25,0-25,0 25,-1-25,1 25,0-24,0 24,-25 24,-25-24,0 25,0-25,1 0,-1 0,25 25,0 0,0 0,0-1,0 26,0 0,0 24,0-24,0 24,0 0,25-24,-25 24,0 1,0-1,0-24,0-1,0 1,0 0,24-1,-24 1,-49-75,49 50,-25-25</inkml:trace>
  <inkml:trace contextRef="#ctx0" brushRef="#br0" timeOffset="190680.4405">3721 13643,'25'0,"-1"0,1 0,0 0,0 24,24-24,-24 0,0 0,0 0,0 0,-25 25</inkml:trace>
  <inkml:trace contextRef="#ctx0" brushRef="#br0" timeOffset="194632.6786">5457 13295,'-25'0,"25"-24,0 48,0 1,0 0,0 0,0 0,0-1,0 26,0-25,0 24,0 1,0-25,0 0,0 24,0-24,0 25,0-1,0-24,0 25,0-1,0 1,0-25,0 24,0 1,0-25,0 24,0 1,0-25,0 24,0-24,0 0,0 25,0-26,0 1,0 25,0-25,0-1,0 26,0-25,0 0,0 24,0-24,0 0,0 0,0 24,0-24,0 0,0 0,0-1,0 26,0-25,0 0,0-1,0 26,0-25,0 0,0-1,0 1,0 0,0 0,0 0,0-1,0 1,0 0,25 0,-25 0,0 24,0-24,0 0,0 0,0 0,0-1,0 1,0 0,0 0,0 0,0-1,0 1,0 0,0 25,0-26,0 1,0 0,0 0,0 0,0-1,0 1,0 0,0 0,0-50,-25 0,25-24</inkml:trace>
  <inkml:trace contextRef="#ctx0" brushRef="#br0" timeOffset="196227.4242">5978 12898,'-25'0,"25"25,0 0,0 0,0 24,0 26,0-1,0 1,0-1,0 1,0-26,0 26,0-26,0-24,25 0,-25 0,0-1,0-48,0-1,0 0,0 0,0 0,0-24,0 24,0-25,0 26,0-1,25 0,-25 0,25 0,-1 25,1 0,0 0,0 25,0-25,-25 25,24 0,-24 0,25-1,-25 1,0 0,0 0,0 0,-25-1,25 1,-24 0,-1 0,0 0,0-1,25 1,-25 0,1-25,-1 25,0-25,25-25,-25 0,25 0</inkml:trace>
  <inkml:trace contextRef="#ctx0" brushRef="#br0" timeOffset="197679.6133">6102 14436,'-25'-24,"0"-1,1 0,-1 25,0 0,0 0,0 25,1-25,-1 25,0 24,0-24,25 25,-25-1,25 1,0-1,-25-24,50 25,-25-25,0-1,25 1,-25 0,25 0,0-25,0 0,-1-25,1 0,0 0,0 1,0-1,-1-25,-24 25,25-24,0-1,-25 25,25-24,-25 24,0 0,0 0,0 50,0 0,0 0,0 24,0-24,0 25,0-25,25-1,-25 1,24 0,1 0,-25 0,25-25,-25 24,25-24,0 25</inkml:trace>
  <inkml:trace contextRef="#ctx0" brushRef="#br0" timeOffset="198887.4649">6152 15652,'0'-25,"-25"25,25-25,0 0,0 1,-25 24,0-25,0 25,1 25,-1-25,0 24,25 1,-25 0,0 0,25 24,-24 1,24 0,-25-26,25 26,0-25,0 0,0-1,25 1,-25 0,0 0,24-25,1 25,0-1,0-24,0 0,-1 0,1 0,0 0,0-24,0 24,-1-25,1 0,0 0,0 0,0 1,-25-1,0 0</inkml:trace>
  <inkml:trace contextRef="#ctx0" brushRef="#br0" timeOffset="200031.74">7466 13221,'0'0,"-25"0,1 0,-1 0,0 0,0 25,25 0,-25-1,1 1,-1 25,25-1,0-24,0 25,0-1,0-24,25 25,-1-25,1-1,-25 1,25-25,0 0,0 25,24-25,-24 0,0 0,0-25,-1 25,1-25,0 1,0-1</inkml:trace>
  <inkml:trace contextRef="#ctx0" brushRef="#br0" timeOffset="200339.8296">7739 13395,'-25'0,"50"0,0 0,0 0,-1 0,1 0,0 0,0 0,0 0,-1 0,1 0,0 0,0 0,0 0,-50 0,0 0</inkml:trace>
  <inkml:trace contextRef="#ctx0" brushRef="#br0" timeOffset="200559.1943">7888 13122,'0'24,"-25"-24,25 25,0 0,0 0,0 25,0-26,0 26,0 0,-25-1,25 1,25-1,-25-24,0 0,0 0,0 0,25-1,-25 1,0-74</inkml:trace>
  <inkml:trace contextRef="#ctx0" brushRef="#br0" timeOffset="201419.3878">8657 13419,'0'-24,"0"-1,0 0,0 0,0 0,0 1,-25 24,25-25,-25 25,0 0,1-25,-1 25,0 25,0-25,0 25,1-1,24 1,-25 25,0-1,25-24,0 25,0-1,0 1,0-25,0 0,25-1,0 1,-1-25,1 0,0-25,0 25,-25-24,49-1,-24-25,0 25,-25-24,25 24,0 0,-25-24,0 24,24 0,-24 0,-24 25,24 25,0 0,0 24,0-24,0 0,0 0,24 24,-24-24,0 0,25-25,-25 25,25 0,0-25,-25 24,25-24,-1 0</inkml:trace>
  <inkml:trace contextRef="#ctx0" brushRef="#br0" timeOffset="202475.8964">7417 14263,'-25'-25,"25"50,0-1,0 26,0 25,-25-26,25 50,0-24,0-1,0 1,0-26,0 1,0-25,0-1,0 1,0 0,0-50,0 0,0-24,0 24,0-25,25 1,-25-1,25 25,-25 1,24-1,1 0,0 25,0 0,0 0,-1 25,-24 0,0-1,25 1,-25 0,0 0,0 0,0-1,-25 1,25 0,-24 0,24 0,-25-1,0-24,0 25,0 0,1-25,-1-25,0 25</inkml:trace>
  <inkml:trace contextRef="#ctx0" brushRef="#br0" timeOffset="202696.3498">7764 14635,'25'0,"-1"0,1 0,0 0,0 0,0-25,-1 25,26 0,-25-25,0 25,0 0,-1 0,1 0,0 25,-75-25,26 0</inkml:trace>
  <inkml:trace contextRef="#ctx0" brushRef="#br0" timeOffset="202883.4747">7937 14263,'0'24,"0"1,0 0,0 25,0-1,0 1,0 0,0 24,0-24,0-1,0 1,0-1,0-24,0 0,25 0</inkml:trace>
  <inkml:trace contextRef="#ctx0" brushRef="#br0" timeOffset="203584.377">8632 14536,'0'0,"-25"-25,0 25,1 0,-1 0,0 0,0 0,0 25,25 24,-24-24,-1 25,25-1,0 1,0-1,0-24,0 0,25 0,-25 0,24-1,1 1,25-25,-25 0,-1 0,1 0,0-25,0 25,0-24,-25-1,24 0</inkml:trace>
  <inkml:trace contextRef="#ctx0" brushRef="#br0" timeOffset="204087.5284">7615 15751,'0'0,"0"-25,-25 25,25-25,0 1,-25 24,1-25,-1 0,0 25,0 0,0 25,1-25,-1 25,0 24,0 1,0-1,25 26,-24-26,24 1,24-25,-24 24,25-24,-25 0,25-25,0-25,0-24,-1 24,1-25,-25 1,25 24,0-25,-25 1,0 24,0 0,0 50,25 0,-25 24,24-24,-24 0,25 24,0-24,-25 0,25-25,0 25,-1-50</inkml:trace>
  <inkml:trace contextRef="#ctx0" brushRef="#br0" timeOffset="204259.6162">7739 15751,'25'0,"0"0,-1 0,1 0,25 0,-25 0,-1 0,1 0,0 0,0 0,0 0,0 0</inkml:trace>
  <inkml:trace contextRef="#ctx0" brushRef="#br0" timeOffset="204444.386">7913 15478,'-25'0,"25"25,0 0,25 0,-25 24,0 1,24-1,-24 1,0 24,0-24,25 0,-25-1,0-24,25 0,-25 0,25-25,-25-25</inkml:trace>
  <inkml:trace contextRef="#ctx0" brushRef="#br0" timeOffset="204879.9232">8409 15354,'0'25,"0"0,0 0,-25-1,25 26,0 0,0-1,0 1,0 24,0-24,0-1,-25 1,25 0,0-26,0 1,0 0,25-50,-25 0,0 1,0-26,0 0,0 26,0-1,0-25,25 25,0 1,-1-1,1 25,0 0,0 0,-25 25,25-25,-25 24,24 1,-24 0,0 0,25 24,-25-24,-25 0,25 0,0 0,-24-1,24 1,-25 0,0 0,0-25,0 25,1-50,-1 25,0-25,0 0,0 0</inkml:trace>
  <inkml:trace contextRef="#ctx0" brushRef="#br0" timeOffset="205972.4194">10269 13370,'0'0,"-25"-25,25 0,0 0,-24 1,-1-1,25 0,-25 0,0 25,25-25,-25 25,1 0,-1 0,0 25,0 0,0 0,0 24,1 1,24 24,0-24,-25 0,50-1,-25 1,0-25,24-1,1-24,-25 25,25-25,0-25,0 1,0-1,-1 0,1-25,0 1,0-1,0 1,-1-1,-24 25,25-24,-25 24,0 50,0-1,0 1,0 25,0-25,25 24,-25-24,0 0,25 0,-25-1,25 1,-1-25,1 0,0-25</inkml:trace>
  <inkml:trace contextRef="#ctx0" brushRef="#br0" timeOffset="206187.8491">10567 13271,'0'24,"25"-24,-1 0,1 0,0 25,0-25,0 0,-1 0,1 0,25 0,-25 0,-1 0,1 0,-25 25,-49-75</inkml:trace>
  <inkml:trace contextRef="#ctx0" brushRef="#br0" timeOffset="206375.6221">10691 13072,'0'25,"0"0,0-1,0 26,0 0,0-1,0 1,0 0,0-1,0 1,0-1,25-24,-25 0,0 0,24 0,-24-50,25 25,-25-25</inkml:trace>
  <inkml:trace contextRef="#ctx0" brushRef="#br0" timeOffset="206744.1461">11137 12799,'0'25,"-25"0,25 24,0 1,-24 0,24 24,0 0,-25 1,25-1,0 1,-25-1,25 1,0-26,0 1,0-1,0-24,0-50,0-24,0 24,25-25,-25 1,0 24,25-25,-25 26,24-1,1 0,0 25,0 0,0 0,-25 25,25 0,-25-1,24 1,-24 0,0 0,0 0,0-1,0 1,-24 0,24 0,-25 0,0-1,-25 1,25 0,-24 0,-1 0</inkml:trace>
  <inkml:trace contextRef="#ctx0" brushRef="#br0" timeOffset="207108.4604">10220 14287,'0'0,"-25"0,25-24,-25 24,0 24,0-24,1 25,-1 0,0 0,25 25,-25-1,0 1,25 24,0-49,0 25,0-1,25-24,-25 0,25 0,0-1,0-24,-1 0,1 0,0 0,0 0,24-24,-24-1,0-25,-25 25,25 1</inkml:trace>
  <inkml:trace contextRef="#ctx0" brushRef="#br0" timeOffset="207263.4943">10344 14486,'24'0,"1"0,0 0,25 0,-26 0,1 0,25 0,-25-25,-1 25,1 0,0 0,0 0,0 25</inkml:trace>
  <inkml:trace contextRef="#ctx0" brushRef="#br0" timeOffset="207415.778">10542 14337,'-25'-25,"25"50,0 0,0 0,0 24,25 1,-25 0,25-1,-25 1,25-1,-25 1,24-25,1 0</inkml:trace>
  <inkml:trace contextRef="#ctx0" brushRef="#br0" timeOffset="207787.2491">11063 14412,'0'0,"-25"-25,0 0,0 25,1 0,-1 0,0 0,25 50,-25-26,0 26,25 24,-24-24,24 0,0-1,0-24,24 25,-24-26,25 1,0-25,0 0,-25-25,25 1,-1-1,1 0,-25-25,25 1,-25 24,25-25,-25 26,0-1,0 0,0 50,0 24,0-24,0 0,25 25,-25-26,24 1,1 25,0-50,0 25,-25-1,25-24,0 0,-1 0,1 0</inkml:trace>
  <inkml:trace contextRef="#ctx0" brushRef="#br0" timeOffset="208336.4868">9897 15329,'0'0,"0"25,-25 25,25-1,0 1,-25 24,25 1,0-1,0 1,0-26,0 26,0-26,0-24,25 0,-25-50,0 0,0 0,0-24,25-1,-25 1,0-1,25 25,-25 0,25 1,-25-1,24 25,1 0,-25 25,0-1,25 1,-25 25,0-25,0 24,0-24,0 25,0-26,0 26,-25-25,25 0,-25-1,25 1,-24-25,-1 25,0-25,0-25,0 0,25 1</inkml:trace>
  <inkml:trace contextRef="#ctx0" brushRef="#br0" timeOffset="208483.6271">10195 15801,'0'0,"25"0,-1 0,1 0,0 0,25 0,-26 0,1 0,25 0,-25 0,-1 0,1 0,0-25,0 25</inkml:trace>
  <inkml:trace contextRef="#ctx0" brushRef="#br0" timeOffset="208651.2812">10418 15503,'-25'25,"50"0,-25-1,0 1,0 25,0-1,25 26,-25-26,0 1,0 0,0-1,25 1,-25-1,0 1,24-50</inkml:trace>
  <inkml:trace contextRef="#ctx0" brushRef="#br0" timeOffset="208884.2225">11112 15478,'0'0,"-24"0,-1 0,0 0,0 0,0 25,1 0,24 0,-25-1,25 26,0-25,0 24,0-24,0 25,25-25,-25-1,0 1,24-25,1 25,0-25,25-25,-26 25,26-25,-25 1,25-1,-1-25,-24 1</inkml:trace>
  <inkml:trace contextRef="#ctx0" brushRef="#br0" timeOffset="209483.7611">11857 13171,'-25'0,"25"25,0 0,0 0,0 24,0 1,0 0,0 24,0 0,0 1,0 24,0-25,0 26,25-26,-25 25,0-24,0 24,0 0,0 0,0-24,0 24,24-25,-24 26,0-26,0 25,0-24,0 24,-24-25,24 25,0-24,0-1,0 1,0-1,0 1,0-26,-25 1,25-1,0 1,0-25,0 24,0-24,0 0,0-50,0-24,0-1,0-24</inkml:trace>
  <inkml:trace contextRef="#ctx0" brushRef="#br0" timeOffset="209884.48">12402 14312,'-24'0,"48"0,1 25,0-25,25 0,-1 0,1 0,-1 0,-24-25,25 25,-1 0,-24 0,0 0,0 0,0 0,-1 0,-48 0,-1 0,0 0</inkml:trace>
  <inkml:trace contextRef="#ctx0" brushRef="#br0" timeOffset="210048.4153">12675 13965,'0'25,"0"24,-25-24,25 50,0-26,0 26,0-1,0 25,0-24,0 24,25-25,-25 1,0-26,25-24</inkml:trace>
  <inkml:trace contextRef="#ctx0" brushRef="#br0" timeOffset="210815.9246">13866 13221,'0'-25,"0"0,0 50,0 0,0 25,0-26,0 26,0 0,0-1,25 26,-25-26,0 26,0-26,0 26,0-1,0-24,-25 24,25 0,0 1,0-26,0 26,0-26,0 26,0-25,0-1,0 1,0 24,0-24,0-1,0 1,0 0,0-1,0 1,0-1,0 1,0-25,-25 24,25 1,0 0,0-26,0 26,0-25,0 0,0 24,0 1,0-25,0 24,0 1,0-25,0 24,0 1,0-25,-25 24,25 1,0 0,0-26,0 26,0-25,0 24,0-24,-25 25,25-25,0-1,0 1,0 0,0 0,0 0,0-50,-24-25,24 1,-25-1</inkml:trace>
  <inkml:trace contextRef="#ctx0" brushRef="#br0" timeOffset="213151.9443">14908 13196,'0'0,"-25"0,25-25,0 0,-25 1,0 24,0-25,1 25,-1 25,0-25,0 24,-24 1,24 25,0 0,0-26,25 26,-25 0,25-1,25 1,-25-25,0-1,25 1,0 0,24 0,-24-25,0 0,25 0,-1 0,-24-25,25 25,-26-25,1 0,0 1,0 24</inkml:trace>
  <inkml:trace contextRef="#ctx0" brushRef="#br0" timeOffset="213663.9746">14808 14039,'0'-24,"-24"24,24 24,0 1,0 25,-25-1,25 26,0-1,0-24,0 24,0-24,-25 0,25-1,0-24,0 0,0 0,0-50,25 0,-25 0,0-24,0 24,0-25,0 25,25 1,-25-1,24 25,-24-25,25 25,0 25,0-25,-25 25,0-1,25 1,-25 0,0 0,0 0,-25-1,25 1,-25 0,25 0,-25 0,0-1,1 1,-1 0,0 0,0-25,0 25,1-25</inkml:trace>
  <inkml:trace contextRef="#ctx0" brushRef="#br0" timeOffset="214296.4771">14759 15701,'0'-24,"0"-1,0 0,0 0,0 0,-25 1,25-1,-25 0,0 25,25-25,-24 25,-1 0,0 0,0 0,0 25,1 0,-1 0,0 24,25 1,-25 24,25-24,0 24,0-24,0-1,0 1,25-25,-25 0,25-1,0 1,-1-25,1 0,0-25,0 25,-25-24,25-26,-1 25,1-24,-25-1,25 25,-25-24,25-1,-25 0,0 26,0-1,0 0,0 0,-25 0,25 50,0 0,25 0,-25 24,0-24,0 25,0-25,25 24,-25-24,24 0,1 0,0-1,0-24,0 0,-1 0,-24-24,25-1</inkml:trace>
  <inkml:trace contextRef="#ctx0" brushRef="#br0" timeOffset="214807.6048">16222 13271,'-25'-25,"1"25,24-25,-25 25,0 0,0 0,0 0,1 25,-1-25,0 25,25-1,-25 26,25 0,-25-1,25 1,25-1,-25-24,25 25,0-25,0-1,-1 1,1-25,25 0,-25 0,24 0,-24-25,25 1,-26-26</inkml:trace>
  <inkml:trace contextRef="#ctx0" brushRef="#br0" timeOffset="214987.6286">16371 13370,'25'0,"0"0,0 0,-1 0,1 0,25 0,-25 0,24 0,-24 0,0 0,0 0,-1 25,1-25</inkml:trace>
  <inkml:trace contextRef="#ctx0" brushRef="#br0" timeOffset="215163.8927">16594 13146,'-24'25,"24"0,0 25,0-1,0 1,0 0,0-1,0 26,24-26,-24 1,0-25,25 24,0-24</inkml:trace>
  <inkml:trace contextRef="#ctx0" brushRef="#br0" timeOffset="215539.2403">17264 13295,'0'-24,"-25"-1,0 25,25-25,-24 0,-1 25,25-25,-25 25,0 0,0 0,1 25,-1 0,25 25,-25-1,0 1,0-1,25 26,0-26,0-24,0 0,25 0,-25 0,25-25,0 0,0 0,-1-25,1 0,0 0,0-24,0 24,-25 0,24-25,-24 26,0-1,0 0,0 50,0 0,0-1,0 26,25-25,-25 24,25 1,0-25,0 0,-25-1,24 1,1 0,0-25,-50 0</inkml:trace>
  <inkml:trace contextRef="#ctx0" brushRef="#br0" timeOffset="216036.5084">16098 14139,'-25'0,"1"0,24 24,0 26,-25 0,25 24,0 1,-25-1,25 0,0 1,0-26,0 1,-25-25,25 0,25-25,-25-25,0 0,0 0,25-24,-25-1,0 25,25-24,-25 24,24 0,1 25,-25-25,25 25,0 25,0 0,-25 0,24-1,-24 1,0 0,0 0,0 0,0-1,-24 1,24 0,-25 0,0 0,0-25,0 24,1 1,-1-25,0 0,0 0,0-25,1 1,24-1</inkml:trace>
  <inkml:trace contextRef="#ctx0" brushRef="#br0" timeOffset="216211.7203">16297 14436,'24'0,"1"0,0 0,0 25,0-25,0 0,24 0,-24 0,25 0,-26 0,1 0,0 0,0 0</inkml:trace>
  <inkml:trace contextRef="#ctx0" brushRef="#br0" timeOffset="216375.6076">16520 14238,'0'25,"0"-1,0 1,0 0,0 25,0-1,0 1,0 0,0-1,25 26,-25-51,0 26,25-25,-25 0,24-1</inkml:trace>
  <inkml:trace contextRef="#ctx0" brushRef="#br0" timeOffset="216615.8386">17140 14312,'0'0,"-25"0,0 0,1 0,-1 0,0 0,0 25,0 0,25 0,-24 0,-1 24,0 1,25-1,0 1,0-25,0 24,0-24,25 0,0 0,-1 0,1-1,25-24,-25 0,24 0,1-24,-1 24,1-25,-25 0,0 0</inkml:trace>
  <inkml:trace contextRef="#ctx0" brushRef="#br0" timeOffset="217164.3478">16173 15503,'0'0,"-25"-25,0 25,0 0,25-25,-25 25,1 0,-1 0,0 25,0-25,0 25,1 0,-1 24,0 1,0 0,25-1,-25 26,25-26,0 1,25-25,-25-1,25 1,0-25,0 0,-1 0,1-25,0 1,25-1,-26-25,1 1,0-1,-25 0,25 26,-25-26,25 25,-25 0,0 75,0-25,0 24,0 1,0-25,24 24,1-24,-25 25,25-25,0-25,0 24,-1-24,1-24,-25-1</inkml:trace>
  <inkml:trace contextRef="#ctx0" brushRef="#br0" timeOffset="217331.6322">16470 15627,'25'25,"0"-25,0 0,0 0,-1 0,1 0,0 0,0 0,0 0,-1 25,-73-50</inkml:trace>
  <inkml:trace contextRef="#ctx0" brushRef="#br0" timeOffset="217511.9575">16644 15453,'-25'0,"25"25,0 0,0 0,0 0,0 24,25 1,-25-1,0 1,0 0,0-1,0 1,25-25,-50-75,50 25,-25 0</inkml:trace>
  <inkml:trace contextRef="#ctx0" brushRef="#br0" timeOffset="217923.9273">17090 15255,'0'25,"0"-1,-24 1,24 0,0 25,0-1,0 1,0 0,-25-1,25 1,0 24,0-24,0-25,0 24,25-24,-25 0,0 0,24-50,-24 0,0 0,25-24,-25 24,0 0,25 0,-25 0,25 1,-25-1,25 0,-1 25,1 0,-25 25,25-25,-25 25,25-25,-25 24,0 1,0 0,0 0,0 0,-25-1,25 1,-25-25,0 25,1 0,-1 0,0-25,0 24,0-24,1 0,-1 0,0-24,0-1</inkml:trace>
  <inkml:trace contextRef="#ctx0" brushRef="#br0" timeOffset="218515.6174">18455 13196,'0'0,"-25"-25,25 0,-25 1,0-1,0 25,1 0,-1 0,0 0,0 25,0 24,1-24,-1 50,0-26,25 26,-25-26,25 1,0-1,0-24,25 0,0-25,0 25,-1-25,1-25,0 0,0 0,0 1,24-26,-49 0,25 1,-25 24,25 0,-25 0,0 1,0-1,0 50,0-1,0 1,25 0,-25 0,0 0,24-1,1 1,-25 0,25-25,0 0,0-25</inkml:trace>
  <inkml:trace contextRef="#ctx0" brushRef="#br0" timeOffset="218687.8349">18678 13246,'25'0,"-25"25,25-25,-1 0,1 0,25 0,-25 0,24 0,-24 0,25 0,-26-25,1 25,0 0,-50 25</inkml:trace>
  <inkml:trace contextRef="#ctx0" brushRef="#br0" timeOffset="218876.0982">18852 13097,'0'0,"-25"-25,50 50,-25 0,0 24,0-24,0 25,0-1,0 1,-25 0,25-1,0 1,25-25,-25-1,24-24,1-24</inkml:trace>
  <inkml:trace contextRef="#ctx0" brushRef="#br0" timeOffset="219247.8382">19273 12824,'0'25,"0"0,-25-1,25 26,0 24,-24-24,24 24,0 1,-25-1,25 1,0-26,0 1,-25 0,50-26,-25-48,0-1,0 0,0 0,0-24,0 24,25 0,-25 0,24 0,1 1,0 24,0 0,0 24,-1 1,1-25,-25 25,25 0,-25 24,0-24,0 0,0 0,0 0,-25-1,0 1,1 0,-1 0,-25 0,25-25,-24 24,-1-24,1 0</inkml:trace>
  <inkml:trace contextRef="#ctx0" brushRef="#br0" timeOffset="219591.6255">18430 14287,'0'0,"0"-24,-25 24,0 0,25-25,-25 50,1-25,-1 24,0 1,25 25,-25 0,0-1,25 1,-24-1,24 1,0-25,0 24,24-24,-24 0,25-25,0 25,0-25,0 0,-1-25,26 25,-25-25,0-24,-1 24,26 0,-25-25</inkml:trace>
  <inkml:trace contextRef="#ctx0" brushRef="#br0" timeOffset="219767.7505">18579 14436,'25'25,"-1"-25,1 0,25 0,-25 0,-1-25,26 25,-25 25,0-25,-1 0,1 0</inkml:trace>
  <inkml:trace contextRef="#ctx0" brushRef="#br0" timeOffset="219924.3087">18802 14163,'-25'0,"25"25,0 0,0 25,0-26,-25 51,25-25,25-1,-25 1,0 24,0-24,25-25,-25 24,25-49,0 25</inkml:trace>
  <inkml:trace contextRef="#ctx0" brushRef="#br0" timeOffset="220291.5738">19323 14362,'-25'-25,"0"0,0 0,1 25,-1 0,0 0,0 25,0 0,1 0,24 25,-25-1,25 1,-25-25,25 24,0 1,0-25,0-1,25-24,0 0,-1-24,1-1,0 0,0-25,0 26,-25-26,24 25,-24 0,25 1,-50 24,25 24,0 26,0-25,25 0,-25 24,25-24,-25 0,25 24,0-24,-1-25,-24 25,0-75,25 50,0 0</inkml:trace>
  <inkml:trace contextRef="#ctx0" brushRef="#br0" timeOffset="220827.624">18355 15280,'-24'24,"24"1,-25 25,25 0,0 24,-25-24,25 24,0 0,0-24,0 0,0-1,0-24,0 0,0-50,0 0,0-24,0 24,25-25,-25 1,25 24,-25-25,24 25,1 1,-25-1,25 0,0 50,0 0,-1 24,-24-24,0 0,25 24,-50-24,25 0,0 25,0-26,-24 1,-1 0,25 0,-25-25,0 25,0-25,25 24,-24-24,-1-24,25-1,-25 0</inkml:trace>
  <inkml:trace contextRef="#ctx0" brushRef="#br0" timeOffset="220995.5302">18579 15627,'25'25,"-1"-25,1 0,0 0,25 0,-26 0,1 0,25-25,-25 25,-1 0,1 0,-25-25,25 25,-50 25</inkml:trace>
  <inkml:trace contextRef="#ctx0" brushRef="#br0" timeOffset="221147.5132">18752 15354,'0'25,"0"0,0 0,0 24,0 1,-24-1,24 26,0-26,24 26,-24-26,0 1,0 0,0-26,25 1</inkml:trace>
  <inkml:trace contextRef="#ctx0" brushRef="#br0" timeOffset="221468.1032">19496 15453,'0'0,"-24"0,24-24,-25-1,25 0,-25 25,0 0,0 0,1 25,-1 0,0-1,0 1,0 0,25 25,-24-1,24-24,0 25,0-26,24 26,-24-25,25 0,0-1,25 1,-26-25,1 0,25-25,-25 1,24-1,-24 0,25 0,-25 0,-25 1,24-26</inkml:trace>
  <inkml:trace contextRef="#ctx0" brushRef="#br0" timeOffset="222387.854">20265 12700,'-24'0,"24"-25,0 50,-25 0,25 0,0 24,0 1,0-1,0 1,0 24,0 1,0-26,0 26,0-1,0 1,0-1,0 1,0-1,0 0,0 1,0-1,0 1,0-1,0-24,0 24,0 0,0-24,0 0,0 24,0-24,0-25,0 24,-25 1,25-1,0 1,0 0,0-1,0 1,0-1,0 1,0 0,-25-1,25-24,0 25,0-1,-25-24,25 25,0-26,0 26,0 0,0-26,0 26,0-25,0 25,0-26,0 1,0 0,0 0,0 0,0-1,0 1,0 0,25 0,-25 0,0-1,-25 1,25 0,0 0,0 0,25-1,-25 1,0 0,0 25,0-26,0 1,0 0,0 0,0 0,0-1,0 1,-25-25,1-25,-1 1,25-1</inkml:trace>
  <inkml:trace contextRef="#ctx0" brushRef="#br0" timeOffset="225015.6166">6077 16446,'0'-25,"0"50,0-1,0 1,0 0,0 0,-25-25,25 25,0-1,0 1,0 0,0 0,0 0,0-1,0 1,0 0,0-50,0 0,0 1,0-1</inkml:trace>
  <inkml:trace contextRef="#ctx0" brushRef="#br0" timeOffset="227648.3316">6077 16793,'-25'0,"1"-25,48 25,1 0,0 0,0 0,0 0,-1 0,1 0,0 0,0 0,0 0,-1 0,1 0,0 0,0 0,0 0,-1 0,1 0,0 0,0 0,0 0,-1 0,1 0,0 0,0 0,0 25,-1-25,1 0,0 0,0 0,0 0,-1 0,1 0,0 0,0 0,25 0,-26-25,1 25,0 0,25 0,-26 0,1 0,25 0,-25 0,-1 0,1 0,25 0,-25 0,-1 0,1 0,25 0,-25 0,-1 0,26 0,-25 0,24 0,-24 0,0 0,0 0,24 0,-24 0,0 0,0-25,24 25,-24 0,25 0,-25 0,-1 0,1-25,25 25,-25 0,0 0,24 0,-24 0,0 0,0 0,-1 0,26 0,-25 0,0 0,-1 0,26 0,-25 0,0 0,-1-24,26 24,-25 0,0 0,24 0,-24 0,0 0,24 0,-24 0,0 0,0 0,24 24,-24-24,0 0,25 0,-26 0,26 0,-25 0,25 0,-26 0,26 0,-25 0,24 0,1 0,-25 0,24 0,1 0,-25 0,24 0,1 0,0 0,-1 0,-24 0,25 0,-1 0,1-24,-1 24,1 0,0 0,-26 0,26 0,0 0,-1 0,1-25,-25 25,24 0,1 0,-25 0,24 0,-24 0,25 0,-25 0,-1 0,26 0,-25 0,0 0,-1 0,1 0,0 0,-50 0,25-25,0 0,0 0,0 1,0-1,0 0,0 0,0 0,0 1,0-1,0 0,0 0,0 0,0 0,0 1,0-1,0 0,0 0,0 0,0 1,0-1,0 0,0 0,-25 50,25 0,-24 0,24-1,-25 1,0 25,25-25,-25-1,0 1,25 25,-24-25,-1 0,0-1,25 1,-25 0,50-50,-25 0</inkml:trace>
  <inkml:trace contextRef="#ctx0" brushRef="#br0" timeOffset="227844.6429">10716 16197,'24'25,"1"0,-25 0,25 0,-25-1,25 26,-25-25,25 0,-1 0,-24-1,25-24,0 25,0 0,-50-25</inkml:trace>
  <inkml:trace contextRef="#ctx0" brushRef="#br0" timeOffset="228555.4994">8706 17140,'0'-25,"-24"50,24 0,-25 0,0 24,0 1,0-1,1 1,-1 0,0-1,0 1,0-25,1 24,-1-24,0-25,0 0</inkml:trace>
  <inkml:trace contextRef="#ctx0" brushRef="#br0" timeOffset="228708.3841">8384 17190,'25'24,"0"1,-1 0,1 0,0 0,0-1,24 26,1-25,-25 0,24-1,1 1,-25-25,24 0,-24-25</inkml:trace>
  <inkml:trace contextRef="#ctx0" brushRef="#br0" timeOffset="228875.5478">8954 17165,'0'0,"-24"0,24 25,-25-1,0 1,25 25,-25-25,25 24,0 1,25-1,-25 1,25 0,-25-25,25-1,-1 1,1-25,0 0,-25-49,25 49,-25-25</inkml:trace>
  <inkml:trace contextRef="#ctx0" brushRef="#br0" timeOffset="229055.8191">9054 17363,'25'0,"-1"0,1 0,0 0,0 0,24 0,1 0,0-25,-1 25,-24 0,25 0,-26 0,1-24,0 24,0 0</inkml:trace>
  <inkml:trace contextRef="#ctx0" brushRef="#br0" timeOffset="229235.8378">9525 17140,'-25'0,"25"25,0 0,0-1,0 1,0 0,0 25,0-1,0 1,0-1,0 1,0-25,0 25,0-26,0 1</inkml:trace>
  <inkml:trace contextRef="#ctx0" brushRef="#br0" timeOffset="229435.6367">9674 17066,'0'24,"25"-24,-25 25,24 0,-24 0,25 0,0 24,0-24,0 0,-25 24,24-24,-24 25,25-1,-25-24,0 25,-25 0,1 24,-1-24,0-1,0 1</inkml:trace>
  <inkml:trace contextRef="#ctx0" brushRef="#br0" timeOffset="230999.8017">10542 13022,'0'-24,"0"-1,0 0,0 0,0-24,0 24,0 0,25 0,-25-24,0 24,0 0,0 0,0 0,0 1,0-1,-25 25,25-25,0 0,-25 0,25 1,0-1,-25 50,1-25,-1 0,0 0,0 0,0 0,1 0,-1 24,0-24,0 0,0 0,1 0,-26 0,25 0,0 25,-24-25,24 0,-25 0,25 0,1 0,-26 0,25 0,-24 0,24 0,-25 0,1 0,-1 25,25-25,-24 0,24 0,-25 0,25 0,1 0,-1 0,0 0,-25 0,26 0,-1 0,0 0,0 0,-24 25,24-25,0 0,-25 0,26 0,-1 0,-25 25,25-25,-24 0,24 24,-25-24,25 0,1 0,-1 25,-25-25,25 0,1 25,-26-25,25 0,0 0,-24 0,24 0,0 0,-24 25,24-25,0 0,0 0,0 0,1-25,-1 25,0 0,0 0,0 0,50 25,-25 0,0 24,0-24,0 0,0 0,0-1,0 1,0 0,0 0,0 0,0-1,0 1,0 0,-25 0,1-25</inkml:trace>
  <inkml:trace contextRef="#ctx0" brushRef="#br0" timeOffset="231255.723">8111 12824,'0'25,"0"0,25-25,-25 24,0 1,25 25,-25-25,25 24,-25-24,0 25,24-26,-24 1,25 0,-25-50,25-24,0 24,24-50,-24 26,25-26,-1 26,1-1</inkml:trace>
  <inkml:trace contextRef="#ctx0" brushRef="#br0" timeOffset="231555.8609">9575 12278,'0'25,"-25"-25,25 25,-25-25,25 25,-25 24,0-24,1 0,-1 25,0-26,0 1,0 25,1-50,-1 0,0 0</inkml:trace>
  <inkml:trace contextRef="#ctx0" brushRef="#br0" timeOffset="231707.9503">9277 12303,'0'25,"0"0,25 0,-25-1,25-24,-25 25,24 25,1-25,0-1,0 1,0 0,-1-25,-24-25,25 0,0 25</inkml:trace>
  <inkml:trace contextRef="#ctx0" brushRef="#br0" timeOffset="231879.7428">9748 12229,'0'0,"-25"25,25-1,0 1,0 0,0 25,0-26,0 1,0 0,25 0,-25 0,25-1,0-24,0 0,-25-24</inkml:trace>
  <inkml:trace contextRef="#ctx0" brushRef="#br0" timeOffset="232027.5627">9847 12353,'25'-25,"0"25,0 0,0 0,-1-25,26 25,-25 0,0 0,0-25</inkml:trace>
  <inkml:trace contextRef="#ctx0" brushRef="#br0" timeOffset="232187.5004">10096 12129,'0'25,"-25"-25,25 25,0 0,0 0,0 24,0-24,0 0,0 25,25-26,-25 1,-50-50</inkml:trace>
  <inkml:trace contextRef="#ctx0" brushRef="#br0" timeOffset="232368.3187">10269 11981,'25'24,"0"1,0 0,-25 0,24 24,1-24,0 25,0 0,-25 24,0-24,0 24,-25-24,0 24</inkml:trace>
  <inkml:trace contextRef="#ctx0" brushRef="#br0" timeOffset="235612.4722">14585 16446,'0'-25,"-25"25,25 25,0-1,25-24,-25 25,-25 0,25 0,0 0,0-1,0 1,-24 0,24 0,0 0,0-1,0 26,0-25,0 0,0-1,24-24,1 0,0 0,0 0,0 0,-1 0,1 0,0 0,0 0,0 0,-1 0,1 0,25 0,-25-24,-1 24,26 0,-25 0,24 0,-24-25,25 25,-25 0,24 0,-24-25,25 25,-26 0,26 0,-25 0,25 0,-26 0,26 0,-25 0,0 0,24 0,-24 0,25 0,-26 0,1 0,25 0,-25 0,24-25,-24 25,25 0,-26 0,26 0,-25 0,24 0,-24 0,25 0,-25-25,24 25,-24 0,0 0,0 0,-1 0,1 0,0 0,-50 0,25-24,0-1,0 0,0 0,0 0,0 1,0-1,0 0,0 0,0-24,0 24,0-25,0 25,0-24,0 24,0 0,25 0,-25 0,0 1,0-1,-25 25,0 25,25-1,-24 1,-1-25,0 25,0 0,0 0,1-1,-1 1,25 0,-25 0,50-50</inkml:trace>
  <inkml:trace contextRef="#ctx0" brushRef="#br0" timeOffset="235784.0639">16446 16098,'24'25,"-24"0,25 0,-25-1,25 1,0 0,0 0,-25 24,24-24,1-25,0 25,0-25,0 25,-50-25</inkml:trace>
  <inkml:trace contextRef="#ctx0" brushRef="#br0" timeOffset="236108.4797">15255 17041,'-25'-25,"25"50,-25 0,25-1,-25 1,1 25,-1-1,-25-24,50 25,-25-1,1-24,-1 0,25 0,-25-25,0-25</inkml:trace>
  <inkml:trace contextRef="#ctx0" brushRef="#br0" timeOffset="236255.4326">14932 17090,'0'25,"25"-25,0 25,-25 25,25-26,0 26,24-25,-24 0,25-1,-26 1,26-25,-25 0,24 0</inkml:trace>
  <inkml:trace contextRef="#ctx0" brushRef="#br0" timeOffset="236440.4111">15652 16991,'0'0,"-25"0,0 0,0 0,1 25,-1 0,0 0,25 24,-25-24,25 25,0-1,25-24,-25 25,0-26,25 26,0-50,-25 25,24-25,1-25,-25 0</inkml:trace>
  <inkml:trace contextRef="#ctx0" brushRef="#br0" timeOffset="236607.7171">15627 17190,'0'-25,"25"25,0 0,-1 0,1 0,0 0,0 25,0-25,-1 0,1 0,0 0,0 0,0 0</inkml:trace>
  <inkml:trace contextRef="#ctx0" brushRef="#br0" timeOffset="236759.6316">15925 17016,'0'-25,"0"50,0 0,0 0,0 24,0-24,0 25,0-1,0-24,0 0</inkml:trace>
  <inkml:trace contextRef="#ctx0" brushRef="#br0" timeOffset="236968.4929">16123 16917,'0'25,"0"-1,0 1,25 0,-25 0,25 24,-25-24,24 25,-24-25,0 24,25-24,-25 25,0-26,0 26,-25 0,1 24,-1-24,-25-25</inkml:trace>
  <inkml:trace contextRef="#ctx0" brushRef="#br0" timeOffset="239167.8012">16991 16371,'0'0,"0"-25,0 50,0 0,0 0,0 0,0-1,0 26,0-25,0 0,0-1,0 1,0 0,0 0,0 0,0-1,0 1,0 0,0 0,0 0,0-1,25-48,0 24,0 24,-1-24,1 0,0 0,0 0,0 0,-1 0,1 0,0 0,0 0,0 0,-1 0,1 0,0 0,0 0,24 0,-24 0,0 0,0-24,25 24,-26 0,1 0,25 0,-1 0,-24 0,25 0,-25 0,24 0,-24 0,25 0,-26 0,1 0,25 0,-25 0,-1 0,26 0,-25 0,24 0,-24 0,0 0,25 0,-1 0,-24 0,25 0,-26 0,1 0,25 0,-25 0,0 0,24 24,-24-24,0 0,0 0,-1 0,1 0,0 0,0 0,-25-24,0-1,0 0,-25 0,25 0,0 1,0-1,0 0,0 0,0 0,0 1,0-1,0 0,25-25,-25 26,0-1,0 0,0-25,0 25,25 1,-25-1,0-25,0 25,0 1,0-1,0 0,0 0,0 0,0 50,-25-25,25 25,-25 0,0 0,0-1,1 26,-26-25,25 0,0 24,1-24,-1 0,25 0,-25 0,50-25,-25-25</inkml:trace>
  <inkml:trace contextRef="#ctx0" brushRef="#br0" timeOffset="239316.4024">18926 16123,'0'25,"25"0,0 24,-25-24,24 25,1-1,0-24,0 25,0-1,-1-24,-24 0,25-25,-25 25</inkml:trace>
  <inkml:trace contextRef="#ctx0" brushRef="#br0" timeOffset="239579.6248">18008 17239,'-25'0,"1"25,-1 25,0-26,0 26,0-25,1 24,-1-24,0 25,0-25,25 0,-25-25,1 0,-1-25</inkml:trace>
  <inkml:trace contextRef="#ctx0" brushRef="#br0" timeOffset="239719.6301">17686 17165,'25'0,"-1"25,1-1,0 1,0 0,24 25,-24-26,25 1,-25 25,24-50,-24 25,25-25,-26-25,1 25</inkml:trace>
  <inkml:trace contextRef="#ctx0" brushRef="#br0" timeOffset="239887.6211">18256 17066,'-25'0,"1"24,24 1,-25 0,0 25,25-1,-25 1,25 24,0-24,0-1,0 1,25 0,0-25,-25-1,25 1,-1-25,1-25,-25 1</inkml:trace>
  <inkml:trace contextRef="#ctx0" brushRef="#br0" timeOffset="240047.8785">18331 17314,'24'24,"1"1,0-25,0 0,0 0,-1 0,26 0,-25 0,0-25</inkml:trace>
  <inkml:trace contextRef="#ctx0" brushRef="#br0" timeOffset="240191.0992">18628 17214,'-24'0,"24"25,0 25,0-25,0 24,0-24,0 25,0-1,0-24,0 25,0-25,-25-25</inkml:trace>
  <inkml:trace contextRef="#ctx0" brushRef="#br0" timeOffset="240376.0303">18802 17115,'25'25,"-25"0,25 0,-1-1,-24 26,25-25,0 24,-25 1,0-25,25 24,-25-24,-25 25,25 0,-25-1,0-24,-24 25,24-26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2T02:26:30.83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1587 992,'0'0,"0"-25,-24 1,24-1,0 50,0-1,0 26,0 24,0 1,0-1,0 1,0-1,0 25,0-24,0-26,0 26,0-50,0 24,0 1,24-25,-24-1,0-48,0-1,0-25,0 1,0-1</inkml:trace>
  <inkml:trace contextRef="#ctx0" brushRef="#br0" timeOffset="239.8434">1488 918,'0'0,"0"-25,25 0,0 25,0-25,-1 25,1 25,25-25,-25 25,0-25,-1 25,1 0,-25-1,25 1,-25 25,0-25,0-1,0 26,-25-25,0 0,1 24,-1-24,0 0,0 0,0-1,0 1,1-25,-1 0,25-25,-25 1,25-1</inkml:trace>
  <inkml:trace contextRef="#ctx0" brushRef="#br0" timeOffset="551.9126">2009 1042,'0'25,"0"-1,0 1,-25 0,25 0,0 0,0-1,0 26,25-25,-25 0,0-1,25 1,-25 0,25 0,-25 0,25-25,-25 24,-25 1,25 0,-25-25,25 25,-25-25,0 25,1-25,-1 24,0-24,0 0,0-24,1-1,-1-25,0 1</inkml:trace>
  <inkml:trace contextRef="#ctx0" brushRef="#br0" timeOffset="688.8439">2034 1116,'25'0,"0"0,-1 0,1 0,0 0,0 0,0 0,-1 0,-48-25,24 50</inkml:trace>
  <inkml:trace contextRef="#ctx0" brushRef="#br0" timeOffset="856.1294">2406 1439,'0'24,"25"-24,-50 0,0 0</inkml:trace>
  <inkml:trace contextRef="#ctx0" brushRef="#br0" timeOffset="23296.93">3398 1364,'-25'0,"1"25,24 0,-25-25,25 25,-25-1,25 1,-25 25,25-25,-25 24,25-24,-24 25,24-25,-25-1,25 26,0-25,-25 0,25-1,0 26,0-25,-25 0,25-1,0 1,0 25,0-25,-25-1,25 1,0 0,0 0,0 24,0-24,0 25,-24-25,24-1,0 1,0 25,0-25,0-1,0 26,0-25,0 0,0 24,0-24,0 25,0-25,0-1,0 1,0 25,0-25,0-1,0 1,0 25,0-25,24-1,-24 1,0 0,0 0,0 0,0-1,0 1,0 0,0 0,25 0,-25-1,0 1,0 25,0-25,25-25,-25 24,0 1,0 0,25 0,-25 0,0-1,25 1,-25 0,24 0,-24 0,0-1,25 1,-25 0,0 0,25 0,-25 0,0-1,0 1,25-25,-25 25,-50-50,50 0</inkml:trace>
  <inkml:trace contextRef="#ctx0" brushRef="#br0" timeOffset="28035.9282">3820 1091,'0'-24,"0"-1,0 50,0-1,0 26,0-25,0 0,0-1,0 26,0-25,0 0,0 24,0-24,0 0,0 0,0-1,0 1,0 0,0 0</inkml:trace>
  <inkml:trace contextRef="#ctx0" brushRef="#br0" timeOffset="29844.0229">3696 2059,'-25'-25,"25"0,25 25,0 0,0 0,-1 0,1 25,0-25,0 25,0 0,-25-1,0 1,0 0,-25 25,0-26,0 1,0 0,1-25,-1 25,0-25,25 25,-25-25,50-25,0 25,0 0,-1-25,1 25,0 25,0-25,0 25,-1-25,-24 24,0 1,0 0,0 0,-24 0,24-1,-25 26,0-25,0 0,0 24,1-24,-1-25,25 25,-25-25,0-25,25 0,25 25</inkml:trace>
  <inkml:trace contextRef="#ctx0" brushRef="#br0" timeOffset="31436.842">3721 3051,'-25'0,"0"25,25 0,-25-1,25 1,-25 25,25-25,0-1,-24 1,48 25,-24-25,0-1,0 1,25 0,-25 0,25-25,-25 25,25-25,0 0,0 0,-1 0,1 0,0-25,0 25,0-25,-1 0,1 0,-25-24,25 24,-25 0,25 0,-25-24,0 24,0 0,0 0,0 1,-25-1,25 0,-25 0,0 25,1-25,-1 25,0 0,0 0,0 25,1 0,-26 0,0-25,25 25</inkml:trace>
  <inkml:trace contextRef="#ctx0" brushRef="#br0" timeOffset="32183.9409">3200 3522,'25'25,"-25"0,0 0,24-25,-24 24,0 1,0 0,0 0,25-25,-25 25,0 0,25-1,-25 1,0 0,0 0,25 0,-25-1,0 1,0 0,0 0,25 0,-25-1,0 1,0 0,24 0,-24 0,0-1,0 1,25 0,-25 0,25 0,-25 24,25-24</inkml:trace>
  <inkml:trace contextRef="#ctx0" brushRef="#br0" timeOffset="33103.9338">3820 3721,'-25'0,"25"25,0-1,0 1,0 25,-25-1,25 1,-24 0,24-26,0 1,0 25,0-25,24-1,1-24,0 0,0 0,-25 25,25-25,-25 25,0 0,0 0,0-1,-25-24,25 25,-25 0,0 0,25 0,-25-1,1 1,-1 0,0 0,0-25,0 0,0 0,1-25,24 0,0 0,-25 1,25-26</inkml:trace>
  <inkml:trace contextRef="#ctx0" brushRef="#br0" timeOffset="33320.575">3795 3820,'25'0,"0"0,0 0,-1 0,1 0,0 0,0 0,0 25,-1-25,1 0,0 0,-50 25,0-25</inkml:trace>
  <inkml:trace contextRef="#ctx0" brushRef="#br0" timeOffset="38668.3249">5035 1215,'0'-24,"0"-1,0 0,0 0,0 0,0 1,0-1,-24 50,24-1,0 1,0 0,0 0,0 0,0-1,0 1,0 0,0 0,0 0,0 24,0-24,0 0,0 0,0-1,0 1,0 0,0 0,0 0,0-1,0 1,0 0,-50-50,25 25</inkml:trace>
  <inkml:trace contextRef="#ctx0" brushRef="#br0" timeOffset="39980.5244">4837 2084,'0'-25,"-25"25,50 0,0 0,0 0,-1 0,1 0,0 0,0 25,0-1,-25 1,0 0,0 0,0 0,0-1,0 1,-25 0,25 0,-25 24,0-49,0 25,25 0,-24 0,-1 0,0-1,0 1,0-25,0 25,1-25,24 25,-25-25,0 0,50 0,0 0,-1 0,26 0,-25 0,0 0,0 0,24-25,-24 25,0 0,0 0,-1 0,1 0,-25 25,-49-50,24 25</inkml:trace>
  <inkml:trace contextRef="#ctx0" brushRef="#br0" timeOffset="41035.658">4936 3076,'-25'0,"25"25,0-1,0 1,0 0,0 0,0 24,0-24,0 25,0-1,0-24,0 0,0 25,0-26,0 1,0 0</inkml:trace>
  <inkml:trace contextRef="#ctx0" brushRef="#br0" timeOffset="42036.1506">5035 3944,'-24'0,"-1"0,0 25,0 0,0-1,1 1,-1 0,0 25,0-26,0 1,-24 25,24-25,0-1,0 1,25 0,-25 0,1 0,48-25,1 0,0 0,0 0,24 0,1 0,-25 0,25 0,-26 0,26 0,-25 0,24 0,-24 0,0 0,0 0,0 0,-1 0,-48 0,-1 0,25-25</inkml:trace>
  <inkml:trace contextRef="#ctx0" brushRef="#br0" timeOffset="42324.8214">5035 3894,'-24'25,"24"0,0 0,0 24,0 1,0 0,0 24,0-24,0-1,0 1,0-1,-25 1,25-25,0 0,25-1,-25 1,0-50</inkml:trace>
  <inkml:trace contextRef="#ctx0" brushRef="#br0" timeOffset="44116.0719">6226 1141,'0'-25,"0"0,0 1,0 48,0 1,0 0,0 25,0-26,25 26,-25 0,0-26,0 26,-25 0,25-26,0 26,0-25,0 0,0-1,0 1,0 0,0 0,0 0</inkml:trace>
  <inkml:trace contextRef="#ctx0" brushRef="#br0" timeOffset="44472.0104">6176 2009,'0'25,"0"0,0 0,0 24,0 1,0-1,0-24,0 25,0-25,0-1,0 1,0 25,0-25,0-1,0 1,0 0,0 0,0 0,-24-25</inkml:trace>
  <inkml:trace contextRef="#ctx0" brushRef="#br0" timeOffset="45032.3348">5953 3076,'25'0,"0"0,0 0,-1 0,1 0,0 0,0 25,0-25,-1 24,-24 1,0 0,-24 0,24 0,-25 24,0-24,0 0,0 0,1-1,-1 1,0 0,0 0,0 0,1-25,48 0,1-25,0 25,0 0,0 0,24 0,-24-25,0 25,0 0,-1 0,1 0,0-25,0 25,-50-25</inkml:trace>
  <inkml:trace contextRef="#ctx0" brushRef="#br0" timeOffset="45616.1581">6003 3845,'25'0,"-1"0,1 0,0 0,0 0,0 0,-1 0,-24 25,25-25,-25 24,0 1,-25-25,25 25,-24 25,-1-26,25 1,-25 0,0 0,25 0,-25-25,25 24,-24-24,48-24,1-1,0 25,0 0,0-25,-1 25,1 0,0 0,0 25,0-25,-25 25,0-1,0 1,0 0,-25 0,25 0,0-1,-25 1,0 0,0 0,1 0,-1-25</inkml:trace>
  <inkml:trace contextRef="#ctx0" brushRef="#br0" timeOffset="48448.6717">7144 1141,'0'-25,"0"50,0 0,0 0,0-1,25 26,-25-25,0 0,0-1,0 1,0 0,0 0,0 0,0-1,0 1,0 0,0 0,0 0,0-1,0 1,-25 25,25-25,-25-25</inkml:trace>
  <inkml:trace contextRef="#ctx0" brushRef="#br0" timeOffset="48756.8051">7144 1910,'-25'25,"25"0,0-1,0 1,0 25,0-25,0 24,0-24,0 25,0-26,25 1,-25 0,0 0,0 24,0-24,0 0,0 0,-25 0</inkml:trace>
  <inkml:trace contextRef="#ctx0" brushRef="#br0" timeOffset="49312.8165">7119 3125,'-25'-24,"25"-1,25 25,0 0,0 0,-25 25,24-25,1 0,0 24,0-24,-25 25,25-25,-25 25,0 0,0 0,0-1,-25 1,0 0,0 25,0-26,1-24,-1 25,0 0,0-25,0 25,1-25,48 0,1 0,0 0,25 0,-26 0,1 0,0 0,0 0,0 0,-1 0,-24 25,25-25,-25 24</inkml:trace>
  <inkml:trace contextRef="#ctx0" brushRef="#br0" timeOffset="49840.4855">7045 3894,'0'-24,"24"24,1 0,0 0,0 0,0 0,-1 0,1 0,-25 24,0 1,0 0,-25 0,25 0,-24-1,-1 1,25 0,-25 0,0-25,25 25,-25-25,50 0,-25-25,25 25,0-25,0 25,-1 0,1 0,0 0,0 0,0 0,-25 25,0 0,24-1,-24 1,-24 0,24 0,0 24,-25-24,25 0,-25 25,0-26,25 1,-25 0,25 0,-24-25,24-25,-25 25,25-25,0 0</inkml:trace>
  <inkml:trace contextRef="#ctx0" brushRef="#br0" timeOffset="52511.6432">8210 1067,'0'-25,"0"0,0 0,25 0,-50 50,25 0,0 0,0 0,0 24,0-24,0 25,0-26,0 1,0 0,0 0,0 24,0-24,0 0,0 0,0 0,0-1,0 1,0 25,0-25,0-1</inkml:trace>
  <inkml:trace contextRef="#ctx0" brushRef="#br0" timeOffset="52824.1061">7838 2183,'0'0,"0"-25,0 50,25-25,0 0,0 0,-1 0,26 0,-25 0,0 0,0 0,-1-25,1 25,0 25,0-25,-50-25</inkml:trace>
  <inkml:trace contextRef="#ctx0" brushRef="#br0" timeOffset="53168.615">8210 1935,'25'0,"0"0,0 25,0-1,-1-24,1 25,0 0,-25 0,0 0,0-1,-25 1,0 0,25 25,-24-26,-26 1,25 0,25 0,-25-25,1 0,48 0,1 0,0-25,0 25,0 0,-1 0,1 0,0 0,0 25,0-25,-25 25,0-1,0 1,0 0,0 0,-25 0,25 24,-25-24,0 25,0-1,-24 1,24 0</inkml:trace>
  <inkml:trace contextRef="#ctx0" brushRef="#br0" timeOffset="53648.4405">8161 2853,'0'0,"-25"0,25-25,-25 50,25-1,0 26,-25 0,25-1,-24 26,24-26,0 26,0-26,0 1,0-25,0 24,24-24,-24 0,25-25,0 25,0-25,0-25,-1 0,1 0,-25 0,0 1,25-1,-50 0,25 0,-25 25,1 0,-1 0,0 25,0 0,0 0,1 24,-26 26</inkml:trace>
  <inkml:trace contextRef="#ctx0" brushRef="#br0" timeOffset="53911.8768">7789 3944,'24'25,"1"-25,0 0,0 0,0 0,24-25,-24 25,25 0,-25 0,-1 0,1 0,0 25</inkml:trace>
  <inkml:trace contextRef="#ctx0" brushRef="#br0" timeOffset="54112.3428">8285 3721,'0'25,"0"-1,0 1,0 0,0 25,0-1,0 1,0-1,0 26,0-26,0 26,0-26,0 26,0-26,0 1</inkml:trace>
  <inkml:trace contextRef="#ctx0" brushRef="#br0" timeOffset="55100.1783">9029 943,'-25'0,"25"-25,-25 25,25 25,0-1,25 1,-25 25,0-1,0 1,0-25,0 24,0 1,0 0,0-1,0 26,0-26,0 26,25-1,-25-24,0 24,0 1,0-26,0 1,0 24,0-24,0 24,0-24,25-1,-25 26,0-26,0 1,0 0,0-1,0 1,0-25,0 24,0 1,0 0,0-1,0 1,0-1,0 1,0-25,0 24,0 1,0-25,0 24,0-24,0 25,0-1,0-24,0 25,0-25,0 24,0-24,0 0,0 24,25-24,-50 25,25-25,0-1,0 1,0 25,0-25,0 0,0-1,0 1,0 0,0 25,0-26,0 1,25 0,-25 0,0 0,0-1,0 1,0 0,0 0,0 0,0-1,0 1,0 0,0 0,0 0,0-1,0 1,24 0,-24 0,0 0,-24-25,24 24,0 1,0-50,0-24,-25-1,25 1,-25-1</inkml:trace>
  <inkml:trace contextRef="#ctx0" brushRef="#br0" timeOffset="57387.8532">9847 1290,'0'-25,"0"0,0 0,0 1,0-1,0 0,0 0,-24 0,24 1,-25-1,25 0,-25 25,0 0,0 0,1 0,24 25,-25 0,0-1,-25 26,26-25,24 24,-25 1,25 0,0-1,0 1,0-25,0-1,0 1,25-25,-25 25,24-25,1 0,0 0,0-25,0 0,-1 1,1-1,-25-25,25 25,0 1,-25-26,25 25,-25 0,24 1,-24-1,0 0,0 50,0 0,0-1,0 1,0 0,0 0,0 24,25-24,-25 25,25-25,-25 24,25-24,-25 0,25 0,-25-1,24-24</inkml:trace>
  <inkml:trace contextRef="#ctx0" brushRef="#br0" timeOffset="57900.3375">9723 2108,'-24'-24,"24"-1,-25 25,0 0,0 0,0 25,25-1,-24 1,24 0,0 25,0-26,0 26,0-25,0 24,24-24,-24 0,25 0,-25 0,25-1,0-24,0 0,-1 0,1-24,0-1,0 0,-25 0,25-24,-1 24,-24-25,25 25,-25-24,0 24,0-25,0 26,0-26,-25 25,25 0,-24 1,-1 24,0 0,0 24,0 1,-74-25,74 50</inkml:trace>
  <inkml:trace contextRef="#ctx0" brushRef="#br0" timeOffset="58503.6677">9674 2877,'-25'-24,"25"48,0 1,0 0,0 0,0 24,0 1,0 0,0 24,0 0,0-24,0 0,0-1,0 1,-25-25,25-1,0-48,25-1,-25 0,0 0,0 0,0-24,25 24,-25-25,0 26,25-1,-1 0,1 0,0 25,0 25,0 0,-25 0,24-1,-24 1,0 0,0 0,0 0,-24-1,24 1,-25 0,25 0,-25 0,0-1,0 1,1-25,-26 25,25-25,0 0,1 25,-1-25,0 0,0 0,0-25</inkml:trace>
  <inkml:trace contextRef="#ctx0" brushRef="#br0" timeOffset="58959.9895">9599 3845,'25'0,"0"0,0 25,0-25,-1 24,1 1,0-25,-25 25,0 0,0 0,-25-1,0 26,1-25,-1 0,0-1,0 26,0-50,1 25,-1 0,0-25,0 24,50-24,0 0,0 0,-1-24,26 24,-25 0,24 0,-24 0,25 0,-25 0,-1 0,1 0,0-25,0 25</inkml:trace>
  <inkml:trace contextRef="#ctx0" brushRef="#br0" timeOffset="59936.0108">10244 1091,'-24'0,"24"-24,24 24,-24 24,25-24,0 25,-25 0,25 0,0 0,-1 24,1-24,-25 0,25 0,-25 24,25-24,0 25,-25-26,24 26,-24 0,0-26,25 1,-25 25,25-25,-25 24,0 1,0-25,0 24,25-24,-25 0,0 25,0-26,0 26,25-25,-25 24,0-24,0 25,0-25,0 24,24-24,-24 25,0-26,0 1,0 25,0-25,25 24,-25-24,0 25,0-26,0 26,0-25,0 0,25 24,-25-24,0 25,0-25,0 24,0-24,0 0,0 0,0 24,0-24,0 0,0 0,0 24,0-24,0 0,0 0,0 24,0-24,0 0,0 0,0-1,-25 26,25-25,0 0,0 24,0-24,0 0,-25 24,25 1,0-25,-24 25,24-26,0 26,-25 0,25-26,-25 26,25 0,-25-1,25-24,-25 25,25-26,-24 26,24 0,-25-1,0-24,0 25,0-1,25 1,-24-25,-1-1,0-24</inkml:trace>
  <inkml:trace contextRef="#ctx0" brushRef="#br0" timeOffset="63732.2874">11212 2704,'-25'0,"50"0,0 0,-25-25,24 25,1 0,0 25,0-25,0 0,-1 0,1 0,0 0,0 0,0 0,-1 0,1 0,0 0,0 0,0 0,-1 0,1 0,0 0,0 0,0 0,-1 0,1 0,0 0,0 0,0 0,-1 0,1 0,0 0,0 0,0 0,-1 0,1 0,0 0,0 0,0 0,-1 0,1 0,-25-25,25 25,0 0,0 0,0 0,-1 0,1 0,0 0,0 0,0 0,-1 0,1 0,0 0,0 0,0 0,-1-25,1 25,0 0,0 0,-25 25,25-25,-1 0,1 0,0-25,0 25,0 0,-1 0,1 0,0 0,0 0,0 0,-1 0,1 0,0 0,0 0,0 0,-1 0,1 0,0 0,0 0,0 0,-1 0,1 0,0 0,0 0,0 0,0 0,-1 25,1-25,0 0,0 0,0 0,-1 0,1 0,0 0,-50 0,0 0</inkml:trace>
  <inkml:trace contextRef="#ctx0" brushRef="#br0" timeOffset="64408.5565">13221 2505,'25'0,"0"0,-1 0,-24 25,25-25,0 25,0-25,0 25,-1-1,1 1,0-25,-25 25,25-25,-25 25,25-25,-50 0,0 25,0-25,-24 25,-1-1,0 1,1 25,-1-25,-24-1,-1 1</inkml:trace>
  <inkml:trace contextRef="#ctx0" brushRef="#br0" timeOffset="67292.0421">11311 1191,'-25'0,"25"24,0 1,0 0,0 0,0 0,0-1,0 1,0 0,0 0,0 0,0-1,0 1,0 0,0 0,-25-50,1 0</inkml:trace>
  <inkml:trace contextRef="#ctx0" brushRef="#br0" timeOffset="67660.46">11212 1067,'0'0,"-25"24,0-24,0 25,25 0,-25 25,25-26,-24 26,24-25,0 24,0 1,0 0,24-1,-24-24,25 25,-25-26,25 1,0 0,0 0,0 0,-1-25,1 0,0 0,25-25,-26 0,1 0,0 0,0-24,0-1,-1 25,-24-24,25-1,-25 1,0-1,0 25,0-24,0 24,-25-25,1 25,24 1,-25-1,0 0,0 25,0 0,1 0,-1 25,0 24,0-24,25 25,-25-25,25 24,0-24,25 0,-25 0</inkml:trace>
  <inkml:trace contextRef="#ctx0" brushRef="#br0" timeOffset="67924.8865">11857 1191,'-25'0,"0"24,25 1,-25 0,25 0,-25 0,1-1,-1 26,0-25,0 24,25-24,-25 0,1 0,-1-25,25-25,-25 25</inkml:trace>
  <inkml:trace contextRef="#ctx0" brushRef="#br0" timeOffset="68072.1383">11584 1265,'25'0,"-25"25,24-25,1 25,25-1,-25 1,-1 0,1 0,0 0,0-1,0 1,-1-25,1 25</inkml:trace>
  <inkml:trace contextRef="#ctx0" brushRef="#br0" timeOffset="71403.8464">12080 1240,'0'0,"-25"0,0 0,25 25,-25 0,25 0,-24 24,24-24,0 25,-25-1,25-24,25 25,-25-26,0 1,0 0,24-25,-24 25,25-25,0 0,0 0,0-25,-25 0,24 0</inkml:trace>
  <inkml:trace contextRef="#ctx0" brushRef="#br0" timeOffset="71599.794">12105 1389,'24'0,"1"0,0 0,0 0,0 0,0 0,-1 0,1 0,0 0,0 0,0 0,-1 0</inkml:trace>
  <inkml:trace contextRef="#ctx0" brushRef="#br0" timeOffset="71973.1303">12427 1265,'25'0,"0"25,0-25,-1 25,1-1,-25 1,0 0,-25 0,25 0,-24-25,-1 24,0-24,0 25,0-25,50 0,0 0,0-25,0 25,-1 0,1 0,-25 25,25-25,-25 25,25-25,-25 25,0 0,0-1,0 1,-25 0,0-25,25 25,-25 0,1 0,-1-25,25 24,-25-48,25-1</inkml:trace>
  <inkml:trace contextRef="#ctx0" brushRef="#br0" timeOffset="72180.1177">12626 1191,'0'0,"0"24,24-24,1 25,-25 0,25 0,0 0,0-1,-25 1,24 0,-24 0,25 0,-25-1,0 1,0 0,0 25,-25-26,25 26,-24-25,-1 25,0-26,-25 26,1 0,-1-26</inkml:trace>
  <inkml:trace contextRef="#ctx0" brushRef="#br0" timeOffset="72676.7209">12948 1439,'25'0,"0"0,-1 0,26-25,-25 25,0 0,-1 0,1 0,0 0,0 25,-50-25,-25-25,26 25</inkml:trace>
  <inkml:trace contextRef="#ctx0" brushRef="#br0" timeOffset="72840.3177">13097 1240,'-25'0,"25"25,0 0,0 0,0-1,0 26,0-25,0 24,0 1,0-25,0 24,0-24,0 25,0-25,25-25</inkml:trace>
  <inkml:trace contextRef="#ctx0" brushRef="#br0" timeOffset="73444.9506">13370 1240,'25'0,"-1"0,1 0,0 0,0 25,0 0,-25 0,0-1,-25 1,25 0,-25 0,0 0,-24-25,24 24,0 1,0 0,50-25,0 0,0 0,-1 0,1 0,0 0,25 0,-26-25,1 25,0-25,0 25,0 0,-1-24,-24-1,25 25,-25-25,0 0,0 0,0 1,0-1,-25 0,25-25,-24 26,24-1,-25-25,0 25,25 1,-25-1,0 0,1 0,-1 25,0 0,0 25,0 0,1 0,-26-1,25 26,0 0,1-1,24 1,-25-1,25 1,0 0,0-1,0-24,25 25,-25-26,24 1,1 0,25-25,-25 25,24-25,-24 0,25 0,-1-25,-24 25,0-25,0 0</inkml:trace>
  <inkml:trace contextRef="#ctx0" brushRef="#br0" timeOffset="73951.9423">11261 2158,'-24'0,"24"25,0 0,0-1,0 1,0 0,0 0,0 0,0-1,0 1,0 0,0 0,0 0,0-1,0 1,0 0</inkml:trace>
  <inkml:trace contextRef="#ctx0" brushRef="#br0" timeOffset="74320.4805">11137 2084,'-25'0,"25"24,-24-24,24 25,-25 25,25-25,-25-1,25 26,-25 0,25-1,0 1,0-1,25 1,-25-25,25 24,0-24,-25 0,24 0,26 0,-25-25,0 0,0 0,24 0,-24 0,25-25,-26 0,1 0,0-24,0 24,0-25,-1 1,-24 24,25-25,-25 1,0-1,0 25,0-24,-25-1,1 0,24 26,-25-1,0 0,0 25,-24 0,24 0,0 0,0 25,25 24,-25-24,25 25,-24-25,24-1,0 1</inkml:trace>
  <inkml:trace contextRef="#ctx0" brushRef="#br0" timeOffset="74532.547">11733 2158,'0'25,"-25"-25,25 25,-25-1,25 1,-25 0,25 25,-25-26,1 1,-1 25,0-1,0-24,25 0,-25 0,1-25</inkml:trace>
  <inkml:trace contextRef="#ctx0" brushRef="#br0" timeOffset="74676.1798">11534 2208,'25'24,"-25"1,25 0,0 0,-1 24,-24-24,25 0,0 0,0 24,0-24,-1-25,1 25,0-25</inkml:trace>
  <inkml:trace contextRef="#ctx0" brushRef="#br0" timeOffset="74851.8582">11956 2133,'-25'25,"0"0,0 24,25-24,-24 25,24-25,0 24,0-24,0 25,0-26,24 1,-24 0,25 0,0 0,-25-50</inkml:trace>
  <inkml:trace contextRef="#ctx0" brushRef="#br0" timeOffset="75016.6045">11931 2332,'25'0,"0"0,-1 0,1 0,0 0,0 0,0 0,-1 0,1 0,0 0,0 0</inkml:trace>
  <inkml:trace contextRef="#ctx0" brushRef="#br0" timeOffset="75352.786">12303 2158,'0'25,"-25"0,25-1,0 1,-24 0,24 0,0 0,-25-1,25 1,0-50,25 25,-25-24,24 24,1 0,0 0,0 24,-25 1,0 0,25 0,-50 0,25-1,0 1,-25-25,25 25,-25 0,0 0,1-1,-1-24,0 25,0-25,0 25,0-25,1 0,24-25,-25 0</inkml:trace>
  <inkml:trace contextRef="#ctx0" brushRef="#br0" timeOffset="75503.9384">12303 2108,'25'25,"0"-25,0 0,-1 0,-24 25,25-25,0 0,0 0,-25 25,25-25</inkml:trace>
  <inkml:trace contextRef="#ctx0" brushRef="#br0" timeOffset="75724.887">12477 2034,'25'0,"-1"25,1 0,0 24,-25-24,25 25,0-26,-1 26,-24 0,25-1,-25-24,0 25,0-26,-25 26,25 0,-49-1,24 1,-25-25,26 0,-26-1</inkml:trace>
  <inkml:trace contextRef="#ctx0" brushRef="#br0" timeOffset="76363.8649">12824 2257,'25'-25,"0"25,-1 0,1-24,25 24,-25 0,-1 0,1 0,0 0,0 0,0 0,-50 0</inkml:trace>
  <inkml:trace contextRef="#ctx0" brushRef="#br0" timeOffset="76524.144">13022 2059,'-24'0,"24"25,0-1,0 1,0 0,0 25,0-26,0 26,0-25,0 24,0 1,0-25,0 0,0-1</inkml:trace>
  <inkml:trace contextRef="#ctx0" brushRef="#br0" timeOffset="76803.5717">13494 2059,'-25'0,"25"25,-25-25,0 24,1 1,-1 0,0 0,0 0,0-1,1-24,-1 25,25 0,-25-25,50 0,0 0,-1 25,1-25,0 0,0 0,0-25,-1 25,1 0,0 25,0-25,0 0</inkml:trace>
  <inkml:trace contextRef="#ctx0" brushRef="#br0" timeOffset="76960.0063">13494 2133,'-25'-25,"25"50,0 0,0 0,0 0,0 24,0-24,-25 0,25 0,0-1,0 1,0 0,-25-25</inkml:trace>
  <inkml:trace contextRef="#ctx0" brushRef="#br0" timeOffset="77319.8673">13295 1935,'-24'0,"-1"25,0-25,25 24,0 1,-25 0,25 25,0-26,0 26,-25 0,25-1,25 1,-25-1,0 1,25-25,0 24,0-24,-1 0,1-25,25 25,-25-25,24 0,-24 0,25 0,-1-25,-24 0,25 0,-26 1,1-26,0 25,-25 0,25 1,-25-1,0 0,0-25,0 26,0-1,0 0,-25-25,25 26,-25-1,0 0,-24 0,24 0,0 1,-24-1,24 25,0 0,-25 0,1 0,24 0,-25 25</inkml:trace>
  <inkml:trace contextRef="#ctx0" brushRef="#br0" timeOffset="78548.0686">14709 1488,'-25'-25,"25"1,-24 48,-1 1,25 0,-25 0,0 24,0-24,1 25,-1 0,0-1,0 26,0-26,25 1,-24 24,-1-24,0 24,25-24,-25-1,0 1,25 24,-25-24,25 0,0-1,-24 26,24-26,0 26,0-26,-25 26,25-1,0-24,0 24,0-24,0-1,0 26,0-26,0 26,0-26,0 1,0 0,0 24,0-24,25-1,-25 26,0-26,0 26,24-26,-24 1,25 24,-25-24,25 0,-25 24,25-49,-25 24,25 1,-25-25,25 24,-1-24,-24 0,0 0,25 0,0-1,0-24</inkml:trace>
  <inkml:trace contextRef="#ctx0" brushRef="#br0" timeOffset="80052.8558">15404 1414,'-25'-25,"25"50,0 0,0-1,0 26,0-25,0 24,0 1,0 0,0-1,-25-24,25 25,0-1,0-24,0 0,0 0,0-50,0 0</inkml:trace>
  <inkml:trace contextRef="#ctx0" brushRef="#br0" timeOffset="80576.3907">16644 1463,'0'25,"0"0,0 0,0 0,0 24,0-24,0 25,0-25,0 24,0-24,0 0,0 0,0-1,0 1</inkml:trace>
  <inkml:trace contextRef="#ctx0" brushRef="#br0" timeOffset="81607.9174">17785 1463,'25'0,"-25"25,0 0,0 0,0 0,0-1,0 26,0-25,0 25,0-26,0 1,0 0,0 0,0 0,-25-1,25 1,0 0,0 0</inkml:trace>
  <inkml:trace contextRef="#ctx0" brushRef="#br0" timeOffset="82063.7634">19025 1463,'0'25,"0"0,0 0,25 0,-25 24,0-24,0 0,0 25,0-26,0 1,0 0,0 0,0 0,0-1,0 1,-50-50</inkml:trace>
  <inkml:trace contextRef="#ctx0" brushRef="#br0" timeOffset="82499.9127">20265 1439,'-24'0,"48"24,-24 1,0 0,0 0,0 0,0-1,0 1,0 25,0-25,0 0,0-1,0 1,0 0,0 0,0 0,0-1,0 1</inkml:trace>
  <inkml:trace contextRef="#ctx0" brushRef="#br0" timeOffset="83400.6637">21282 1166,'0'-25,"0"50,0 0,0-1,0 1,0 0,0 0,0 24,0-24,0 25,0-25,0 24,0 1,0-1,-24 1,24 0,0-1,0 1,0 0,0-1,0 1,0-1,0 1,0 0,0-1,0 26,0-26,0 1,0-1,0-24,0 25,0-1,0 1,0 0,0-1,0 1,-25 0,25-1,0 1,0-1,0 1,0 0,-25-26,25 26,0-25,0 24,0-24,0 25,0-1,-25-24,25 25,0-1,0-24,0 25,0-25,0-1,0 26,0-25,0 0,0 24,0-24,0 0,0 0,0 24,0-24,0 0,0 25,0-26,-25 26,25-25,0 24,0-24,0 25,0-25,0-1,0 26,0-25,0 0,0 24,0-24,0 25,0-26,0 26,0-25,0 0,0-1,0 1,0 0,0 0,0 0,-24-50,24-25</inkml:trace>
  <inkml:trace contextRef="#ctx0" brushRef="#br0" timeOffset="84127.8027">22101 1587,'0'-24,"0"-1,0 0,0 0,-25 0,0 1,25-1,-24 25,-1 0,0-25,25 50,-25-25,0 25,1-1,-1 1,0 25,0-1,0 1,25 0,0-1,-24 1,24-25,0 24,24-24,-24 0,0 0,25-25,0 0,0 0,0-25,-1 0,1 0,0 1,0-26,0 25,-1-24,-24 24,25-25,-25 25,25 0,-25 1,0-1,0 0,-25 25,25 25,0 0,0-1,-25 1,25 0,0 25,25-25,-25-1,0 26,25-25,-25 0,25 24,-25-24,25 0,-1-25,-24 25,25-25,-25 24,25-24,-25 25,-25-50</inkml:trace>
  <inkml:trace contextRef="#ctx0" brushRef="#br0" timeOffset="85672.1578">15180 2629,'-24'0,"-1"0,0 25,0-25,25 25,-25-25,1 25,24 0,-25-1,0 1,25 0,0 0,0 0,25 24,-25-24,25 0,-25 0,24-1,1 1,0 0,0-25,0 0,-1 0,1 0,0-25,0 25,0-25,-1-24,-24 24,25 0,-25-24,25-1,-25 25,0 0,0-24,0 24,0 0,-25 0,25 0,-25 25,25-24,-24 24,-1-25,0 25,25 25,-25-1,0 1,25 0,-24 0,48 25,-24-26</inkml:trace>
  <inkml:trace contextRef="#ctx0" brushRef="#br0" timeOffset="86111.632">16321 2679,'-24'0,"48"0,1 0,-25 25,25-25,0 0,0 0,0 0,-1 0,1 0,0 0,0 0,0 0,-1 0</inkml:trace>
  <inkml:trace contextRef="#ctx0" brushRef="#br0" timeOffset="86339.9243">16694 2456,'0'24,"0"1,0 0,0 0,-25 24,25-24,0 25,0 0,0-26,-25 26,25 0,0-26,0 26,0 0,-25-26,25 26,0-25,0 24,0-24</inkml:trace>
  <inkml:trace contextRef="#ctx0" brushRef="#br0" timeOffset="86899.9797">17512 2679,'25'0,"0"0,0 0,-1 0,1 0,0 0,25 0,-26 0,1 0,-25-25,25 50,0-25,0 0</inkml:trace>
  <inkml:trace contextRef="#ctx0" brushRef="#br0" timeOffset="87228.1584">17884 2480,'25'25,"-25"0,25-25,-25 25,25 0,-1-1,1 1,-25 0,0 0,0 0,0 0,0-1,-25 1,25 0,-24 0,-1 0,0-1,-25 1,26-25,-1 25,0-25,0 0,25 25,-25-25,50 0,0 0,0 0,0 0,-1 0,1 0,25 0,-25 0,-1 25,26-25,-25 0,0 0</inkml:trace>
  <inkml:trace contextRef="#ctx0" brushRef="#br0" timeOffset="87571.9358">18777 2704,'0'25,"25"-25,0 0,0 0,-1 24,1-24,0 0,0 0,0 0,-1 25,1-25,0 0,-25 25</inkml:trace>
  <inkml:trace contextRef="#ctx0" brushRef="#br0" timeOffset="87924.1913">19100 2505,'24'25,"1"-25,0 25,-25 0,25-1,0-24,-25 25,0 0,24 0,-24 0,-24 24,24-24,-25 0,0 0,0 0,0-1,1 1,-1 0,0-25,0 25,0-25,1 25,-1-25,50 0,-1 0,1 0,0 0,0 0,0 0,-1 0,1 0,0 24,0-24,0 0,-1 0</inkml:trace>
  <inkml:trace contextRef="#ctx0" brushRef="#br0" timeOffset="88439.9435">19968 2604,'0'-24,"25"24,-1 0,1 0,25 0,-25 0,24 0,-24 0,25 0,-26 0,26 0,-25 24,0-24,-1 0,-24 25</inkml:trace>
  <inkml:trace contextRef="#ctx0" brushRef="#br0" timeOffset="88795.8639">20563 2232,'0'-24,"0"48,-25 1,25 0,0 0,-25 24,25-24,-24 50,24-26,-25 1,0 24,25 1,0-26,0 1,0 0,0-26,0 1,0 0,25 0,0 0,-1-25,1-25,0 0,0 0,0 0,-1 1,-24-1,25 0,-25 0,0 0,0 1,0-1,0 0,-25 0,1 0,-1 25,0 0,0 0,0 25,1-25,-26 25</inkml:trace>
  <inkml:trace contextRef="#ctx0" brushRef="#br0" timeOffset="89155.9078">21307 2629,'25'-25,"0"25,0 0,-1 0,1 0,0 0,25 0,-26 0,1 0,0 0,25 0,-26-24,1 24,0 0</inkml:trace>
  <inkml:trace contextRef="#ctx0" brushRef="#br0" timeOffset="89536.0411">21803 2456,'25'0,"0"0,-25 24,25-24,0 25,-1 0,-24 0,0 0,0-1,-24 1,24 0,-25 0,0 0,0 0,0-25,1 24,-1-24,0 0,50 0,0 0,-1-24,1 24,0 0,-25 24,25-24,0 0,-25 25,24 0,-24 0,-24 0,24-1,0 1,-25 0,0 0,0 0,0-1,-24 1,24 0,0 0,0-25,25-25</inkml:trace>
  <inkml:trace contextRef="#ctx0" brushRef="#br0" timeOffset="90032.1147">22374 2753,'0'0,"0"-24,0-1,0 0,0 0,0 0,0 0,0 1,0-1,-25 0,25 0,-25 0,25 1,-25 24,1 0,24-25,-25 50,0-25,0 0,0 24,1 1,-1 25,0-25,0 24,25 1,-25 0,25-1,0 1,0-25,0 24,0-24,0 0,25-25,0 25,0-1,0-48,-1 24,1-25,0 0,0 0,0 0,-1 1,1-1,0-25,-25 25,25 1,-25-1,0 0,0 0,0 50,0 0,-25-25,25 25,0-1,0 1,0 0,0 0,0 24,0-24,0 0,0 0,25 0,-25-1,25 1,-1 0,1 0,0 0,0-50</inkml:trace>
  <inkml:trace contextRef="#ctx0" brushRef="#br0" timeOffset="91292.3478">14982 3746,'-25'0,"0"0,25 24,-24-24,24 25,0 25,-25-25,25 24,0 1,0-1,0-24,0 0,25 0,-25 0,24-1,1-24,0 25,0-25,0 0,-1-25,1 25,0-24,0-1,0-25,-1 25,-24 1,25-26,-25 25,25-24,-25 24,0-25,0 25,0 1,0-1,-25 25,25-25,-25 0,1 0,24 0,-25 25,0 0,0 0,0 0,1 0,24 25,-25 0,0 0,25 25,0-26,0 1</inkml:trace>
  <inkml:trace contextRef="#ctx0" brushRef="#br0" timeOffset="91708.171">16446 3621,'0'0,"0"-24,0 73,0-24,0 0,0 25,-25-1,25 1,0-1,0-24,0 25,0-25,0-1,0 1,0 0,0 0</inkml:trace>
  <inkml:trace contextRef="#ctx0" brushRef="#br0" timeOffset="92284.1735">17636 3621,'0'-24,"0"-1,25 25,0 0,0 0,-1 0,26 25,-25-25,0 24,-1 1,1 0,-25 0,0 0,0 0,-25-1,25 1,0 0,-24 0,-1 24,0-24,-25 0,26 0,-1 0,0-1,0-24,0 25,1-25,-1 0,0 0,0 0,50-25,0 25,24 0,-24-24,25 24,-1 0,-24 0,0 0,25 0,-26 0,1 0,0 0,-25 24,25-24</inkml:trace>
  <inkml:trace contextRef="#ctx0" brushRef="#br0" timeOffset="92784.4229">19050 3547,'25'-25,"0"50,-1-25,1 0,0 25,0 0,0-1,-1 1,-24 0,0 0,0 0,0 0,-24-1,-1 1,0 0,0 0,0 0,-24-1,24 1,0-25,-24 25,24-25,0 0,0 0,0 0,50 0,-25-25,25 25,0 0,0 0,24 0,-24-25,25 25,-1 0,-24 0,25 0,-26 25,26-25,-25 0,0 0</inkml:trace>
  <inkml:trace contextRef="#ctx0" brushRef="#br0" timeOffset="93296.8062">20414 3373,'0'-24,"-25"48,25 1,-24 25,-1-1,0 1,0 24,0-24,25 0,-24-1,24 1,0 0,-25-1,25 1,25-25,-25-1,24 1,1 0,0-25,0 0,0-25,-1 25,1-25,0 1,0-1,0-25,-25 25,24 1,-24-1,0 0,0 0,0 0,0 1,-24 24,24-25,-25 25,0 0,0 0,0 25,1-25,-1 24,0 1</inkml:trace>
  <inkml:trace contextRef="#ctx0" brushRef="#br0" timeOffset="94008.6241">21853 3349,'0'24,"0"26,0 0,0-1,-25 1,25-1,0 26,0-1,-25-24,25 0,0-1,0-24,0 0,0 0,0-1,0-48,0-1,0 0,25 0,-25 0,0-24,0 24,0 0,25-24,0 24,-25 0,25 0,-1 25,1-25,0 25,0 0,0 0,-25 25,24-25,-24 25,25 0,0 0,-25-1,0 1,0 0,0 25,-25-26,0 1,1 0,-1 0,0 0,0-1,-24 1,24-25,0 25,0-25,0 0,1 0,-1 0,0-25,0 25,25-25</inkml:trace>
  <inkml:trace contextRef="#ctx0" brushRef="#br0" timeOffset="95380.8033">15007 4688,'-25'-25,"25"50,-25-25,0 25,1 0,24-1,-25 26,25 0,-25-25,25 24,0-24,0 25,25-26,-25 26,25-25,-1 0,-24-1,25-24,0 0,0 0,0 0,-1 0,1-24,0-1,-25 0,25 0,0-24,-1 24,-24-25,0 25,25 1,-25-1,0 0,0-25,-25 25,25 1,-24-1,-1 0,0 0,0 25,0 25,1-25,24 25,-25 0,25 24,-25-24,25 25</inkml:trace>
  <inkml:trace contextRef="#ctx0" brushRef="#br0" timeOffset="95876.0249">16148 4837,'0'0,"-25"0,50 0,-25 25,25-25,-1 0,1 0,0 0,0 0,0 0,-1 0,1 0,0 25,0-25,0 0,0 0,-75-50</inkml:trace>
  <inkml:trace contextRef="#ctx0" brushRef="#br0" timeOffset="96124.1717">16594 4564,'-24'0,"24"25,0 0,0-1,0 1,0 25,0-1,0 1,-25 0,25-1,0 26,0-50,0 24,0 1,0-1,0-24,-25 25,25-25,0-1</inkml:trace>
  <inkml:trace contextRef="#ctx0" brushRef="#br0" timeOffset="96671.6649">17413 4837,'0'-25,"25"25,-1 0,26 0,-25 0,25 0,-26 0,1 0,25 0,-25 0,-1 0,1 0,0 25,0-25</inkml:trace>
  <inkml:trace contextRef="#ctx0" brushRef="#br0" timeOffset="97000.2375">17909 4614,'0'24,"25"-24,-25 25,25 0,-25 0,24-25,-24 25,25-1,-25 1,0 25,0-25,0 0,0-1,-25 1,1 25,-1-25,0-1,0 1,-24 0,24-25,0 25,0-25,0 0,1 0,-1 0,50 0,-1 0,1-25,0 25,25 0,-26 0,26 0,-25 0,24 0,-24 25,25-25,-25 0,24 0,-24 0</inkml:trace>
  <inkml:trace contextRef="#ctx0" brushRef="#br0" timeOffset="97275.668">18852 4887,'-25'-25,"50"0,-1 50,1-25,25 0,-25 0,-1 0,1 0,25 0,-25 0,-1 0,-24 25,25-25,0 0</inkml:trace>
  <inkml:trace contextRef="#ctx0" brushRef="#br0" timeOffset="97623.8031">19273 4713,'25'0,"0"0,0 25,-1-25,-24 24,25 1,0-25,-25 25,25 0,-25 0,0 0,0-1,0 26,-25-25,0 0,0-1,-24 26,24-25,0-25,-24 25,24-25,0 24,0-24,50 0,0-24,0 24,-1 0,1 0,25-25,-25 25,-1 0,1 0,0-25,0 25,0 0</inkml:trace>
  <inkml:trace contextRef="#ctx0" brushRef="#br0" timeOffset="98027.9567">20092 4762,'-25'0,"50"-24,0 24,-1 0,1 0,0 0,25 0,-26-25,1 25,25 0,-25 0,-1 0,1 0</inkml:trace>
  <inkml:trace contextRef="#ctx0" brushRef="#br0" timeOffset="98439.7419">20637 4291,'0'25,"-24"0,24 0,0-1,-25 26,25 0,-25-1,25 1,-25 24,0 1,25-26,-24 26,24-26,0 1,0-25,0 24,24-24,1 0,0 0,0-25,0-25,-1 25,1-25,0 0,-25 1,25-1,0 0,-25 0,0 0,25 1,-50-1,25 0,-25 0,0 25,0-25,0 25,1 25,-26-25,25 25,0-25,1 0,-1 25</inkml:trace>
  <inkml:trace contextRef="#ctx0" brushRef="#br0" timeOffset="99659.8749">21530 4539,'-24'-25,"48"25,1 0,0 0,0 0,-25 25,25 0,-1-25,-24 25,25 0,-25-1,0 1,-25 0,1 0,-1 24,0-24,0 0,-24-25,24 25,0 0,0-25,0 25,1-25,-1 0,50 0,-1 0,1 0,0-25,0 25,0 0,-1 0,1 0,0 0,0 0,0-25,-1 25,1 0,0 0</inkml:trace>
  <inkml:trace contextRef="#ctx0" brushRef="#br0" timeOffset="99847.5218">21828 4688,'25'0,"0"0,0 0,-1 0,1 25,0-25,0 0,0 0,-1 0,1 0,0 0</inkml:trace>
  <inkml:trace contextRef="#ctx0" brushRef="#br0" timeOffset="100200.2333">22225 4514,'0'-24,"25"48,-25 1,0 0,-25-25,25 25,0 0,0-1,-25 1,25 0,-25 25,25-26,-24-24,24 25,24-25,1-25,0 25,0 0,0 25,-1-25,1 0,0 25,-25 0,0 0,0 0,0-1,-25 1,0 0,1 0,-1 0,0-25,0 24,0-24,1 0,-1 0,0 0,0-24,25-1,-25 0</inkml:trace>
  <inkml:trace contextRef="#ctx0" brushRef="#br0" timeOffset="100347.9334">22250 4490,'25'0,"-1"0,1 0,0 0,0 0,0 0,-1 0,1 0,0 0,0 0,0 0</inkml:trace>
  <inkml:trace contextRef="#ctx0" brushRef="#br0" timeOffset="100836.7018">22796 4663,'0'0,"0"-25,0 1,0-1,-25 0,25 0,-25 25,0-25,0 25,0 25,1 0,-1 0,0 0,0 24,0-24,25 25,-24-1,24-24,0 25,0-25,24-1,-24 1,0 0,25-25,0 0,0 0,0-25,24 0,-24 1,0-26,0 25,-25 0,25 0,-25 1,24-26,-24 25,0 0,0 1,-24 24,24 24,0 26,0-25,24 0,-24-1,0 1,25 25,-25-25,25 0,-25-1,25 1,-25 0,25 0,-1 0</inkml:trace>
  <inkml:trace contextRef="#ctx0" brushRef="#br0" timeOffset="102126.0439">23093 1315,'0'-25,"0"0,0 50,25 0,-25-1,25 1,-25 0,25 0,-25 0,24-1,-24 26,25-25,0 0,-25-1,25 26,-25-25,25 0,-1 24,-24-24,25 25,-25-25,25-1,-25 1,25 25,-25-25,0-1,25 1,-25 25,0-25,24-1,-24 26,25-25,-25 0,0-1,0 1,25 25,-25-25,0-1,25 1,-25 0,0 25,0-26,25 1,-25 0,0 25,0-26,0 1,24 0,-24 0,0 0,0 0,0 24,0-24,0 0,0 24,0-24,0 0,0 0,25 0,-25-1,0 26,0-25,0 0,0-1,0 1,0 25,50-25,-100-25,50 24,0 1,0 25,0-25,0-1,0 26,0-25,0 0,0-1,0 1,0 0,0 0,0 0,0 24,0-24,0 0,0 0,0 0,0-1,0 1,0 0,0 0,0 0,0-1,-25 1,25 0,0 0,0 0,0-1,0 1,0 0,0 0,0 0,-24-1,24 1,0 0,0 0,0 0,-25-1,25 1,0 0,-25 0,25 24,0-24,-25 0,25 0,0 0,-25-1,25 1,-24 25,24-25,-25-1,25 26,-25-25,25 0,-25-1,25 26,-25-25,25 0,-24 0,24-1,24 1,-73-25,49 25,-25-25</inkml:trace>
  <inkml:trace contextRef="#ctx0" brushRef="#br0" timeOffset="104284.8473">21183 3969,'-25'25,"25"-1,0 1,0 0,0 0,0 0,0-1,0 1,0 0,0 0,0 0,0 24,0-24,0 0,0 0,0-1,25 26,-25-25,0 0,0-1,0 1,0 0,0 0,0 0,0-1,0 1,0 0,0 0,0 0,0-1,0 1,0 0,0 0,0 0,0 0,0-1,0 1,0 0,0 0,0 0,0-1,0 1,0 0,0 0,0 0,0-1,0 1,0 0,0-50,-25 0,25 1</inkml:trace>
  <inkml:trace contextRef="#ctx0" brushRef="#br0" timeOffset="107784.5117">1612 7987,'0'-25,"25"50,0-25,0 0,0 0,-1 0,1 0,0 0,0 0,0 0,24 0,-24-25,0 25,0 0,-1 0,1 0,0 0,25 0,-26 0,1 0,25-25,-25 25,-1 0,1 0,0 0,25 0,-26 0,1 0,0 0,0 0,0 0,-1 0,26 0,-25 0,24 0,-24 0,25 0,-25-24,24 24,-24 0,25 0,-25 0,24 0,-24-25,25 25,-26 0,1 0,25 0,-25 0,-1 0,1 0,25 0,-25 0,-1 25,26-25,-25 0,0 0,-1 0,1 0,0 0,0 0,0 0,-1 0,1 0,0 0,0 0,0 0,-1 0,1 0,0-25,0 25,25 0,-26 0,1 0,0 0,0 0,0 0,-1 0,26 0,-25 0,0 0,-1 0,1 0,25 0,-25 0,24 0,-24 0,25 0,-26-25,26 25,-25 0,24 0,-24 0,25 0,-25 0,-1 0,26 0,-25 0,24 0,-24 0,25 0,-25 0,24 0,-24 0,25 0,-25-25,24 25,-24 0,25 0,-26 0,26 0,-25 0,0 0,24 0,-24 0,0 0,24 0,-24 0,0 0,25 0,-26 25,1-25,0 0,25 0,-26 0,1 0,0 0,25 0,-26 0,1 0,0 0,0 0,0 0,-1 0,1 0,0 0,0 0,0 0,0 0,-1 0,1 0,0-25,0 25,0 0,-50 25,0-25</inkml:trace>
  <inkml:trace contextRef="#ctx0" brushRef="#br0" timeOffset="108300.1789">5755 7640,'-25'0,"25"25,25-1,-1 1,1 0,0-25,0 25,0 0,0-1,-1-24,1 25,0 0,0-25,0 0,-25 25,24-25,-48 25,-1-25,25 24,-50 1,25 0,-24 25,-1-1,0-24</inkml:trace>
  <inkml:trace contextRef="#ctx0" brushRef="#br0" timeOffset="113015.8612">2406 5556,'0'-25,"25"25,0 0,-1 0,1 0,0 0,0 0,0 25,-1 0,-48 0,24 0,-25-1,0 1,0 0,0 0,1-25,-1 25,0-1,0-24,0 0,50 25,0-25,0 0,0 0,24 0,-24-25,0 25,24 0,-24 0,0-24,0 24,0-25,0 0,-1 25,-24-25,0 0,0 1,0-1,0 0,0 0,0 0,-24-24,24 24,-25 0,0 0,0 1,0-1,0 0,-24 0,24 25,0 0,0 0,-24 0,24 25,0 0,0 24,1 1,-1 0,0-1,25 1,0-1,0 1,0 0,0-1,0-24,25 25,0-25,-25-1,49 1,-24 0,0 0,24-25,1 0,0 25,-1-25,1 0,0-25,-1 25,1-25,-1 25</inkml:trace>
  <inkml:trace contextRef="#ctx0" brushRef="#br0" timeOffset="113284.1581">3076 5631,'25'0,"-1"0,1 0,0 0,0 0,0 0,-1 0,1 0,25 0,-25 0,-1 0,1 0,-50 0</inkml:trace>
  <inkml:trace contextRef="#ctx0" brushRef="#br0" timeOffset="113456.4166">3249 5407,'0'25,"0"0,0 0,0 24,0 1,0 0,0-26,0 26,0-25,0 24,0 1,25-25,-74-25,73 25</inkml:trace>
  <inkml:trace contextRef="#ctx0" brushRef="#br0" timeOffset="115675.9401">4093 5333,'0'25,"0"0,0 24,0 1,0-1,0-24,0 25,0-25,0 24,0-24,0 0,0 0,-25-25,50 0,-25-25</inkml:trace>
  <inkml:trace contextRef="#ctx0" brushRef="#br0" timeOffset="116143.727">4068 5283,'0'-24,"-25"-1,0 0,1 0,-1 50,0-25,25 25,-25-25,0 25,25-1,-24 1,-1 0,25 0,-25 24,25-24,0 25,0-25,0 24,0-24,25 25,-25-1,25-24,-1 0,1 24,0-49,25 25,-26 0,1-25,25 0,-25 0,24 0,-24 0,0-25,24 0,-24 1,0-1,0 0,0 0,-1 0,-24-24,25 24,-25 0,0 0,0-24,0 24,-25 0,25 0,-24 1,24-26,-25 25,-25 0,25 25,-24-24,24-1,-25 25,26 0,-26 0,25 25,0-25,-24 24</inkml:trace>
  <inkml:trace contextRef="#ctx0" brushRef="#br0" timeOffset="119380.64">2307 6424,'25'-24,"-1"24,-24 24,25-24,0 25,0 0,-25 0,0 0,-25-25,25 24,-25-24,0 25,25 0,-24-25,-1 25,0-25,0 25,0-25,50 0,0 0,0 24,0-24,-1 0,1 0,0 0,0-24,0 24,-1 0,-24-25,25 25,0-25,-25 0,25 0,-25 1,0-1,-25 0,25 0,0 0,-25 1,25-1,-25 0,1 0,24 0,-25 1,0-1,0 0,0 0,1 25,-1 0,0-25,0 25,0 0,1 25,-1 0,0-25,0 25,25 24,-25-24,25 25,0-25,-24 24,24 1,24-1,-24-24,0 25,25-1,0-24,0 25,0-25,-1-1,26 1,-25-25,24 25,-24-25,0 25,25-25,-26-25,26 25,-25 0,0-25,24 0,-24 1,-25-51,25 50</inkml:trace>
  <inkml:trace contextRef="#ctx0" brushRef="#br0" timeOffset="121263.9987">3299 6201,'0'0,"-25"25,25 0,-25 0,25-1,-24 1,24 0,-25 0,25 24,-25-24,0 0,25 0,-25 0,1 24,24-24,-25 0,0 0,25-1,0 1,-25-25,0 0</inkml:trace>
  <inkml:trace contextRef="#ctx0" brushRef="#br0" timeOffset="121428.3035">3001 6350,'25'0,"-25"25,25 0,0-25,0 24,-25 1,24-25,1 25,25 0,-25 0,-1-25,1 24,0 1,0 0,0-25,-1 0</inkml:trace>
  <inkml:trace contextRef="#ctx0" brushRef="#br0" timeOffset="121644.79">3597 6251,'-25'-25,"0"50,0 0,25-1,0 1,-25 25,25-25,0 24,-24 1,24-25,24 24,-24-24,0 0,0 0,25-1,0 1,0-25,0 0,24-25,-49 1</inkml:trace>
  <inkml:trace contextRef="#ctx0" brushRef="#br0" timeOffset="121871.8586">3671 6449,'25'0,"0"0,0 0,-1 0,1 25,0-25,25-25,-26 25,1 0,0 0,0 0,0 0</inkml:trace>
  <inkml:trace contextRef="#ctx0" brushRef="#br0" timeOffset="122095.721">4118 6300,'-25'0,"50"0,-25 25,0 0,0 0,0 0,0-1,0 26,0-25,0 0,0-1,0 1,0 0,0 0,0 0</inkml:trace>
  <inkml:trace contextRef="#ctx0" brushRef="#br0" timeOffset="122356.706">4217 6152,'25'0,"-25"24,24 1,1 0,0 0,0 0,-25-1,25 1,-1 25,-24-25,0-1,25 1,-25 0,0 0,0 0,0 24,-25-24,1 25,-1-1,-25 1,25-1,-24-24</inkml:trace>
  <inkml:trace contextRef="#ctx0" brushRef="#br0" timeOffset="150732.8321">3249 6623,'-24'0,"48"0,1-25,0 25,0 0,0-25,-1 0,26 25,0-24,-1-1,26 0,-1 0,-24 0,24 1,1-1,-1 0,0 0,1 0,-1 1,1-1,-1 0,0 0,-24 0,0 25,-26-24,1 24,0-25,0 25,0 0,-50 25,0-25,-25 0</inkml:trace>
  <inkml:trace contextRef="#ctx0" brushRef="#br0" timeOffset="152695.7547">5011 6251,'24'-25,"1"25,0 0,0 25,0-25,-1 0,-24 25,0-1,-24 1,24 0,-25 0,0 0,0-1,0-24,1 25,24-50,24 25,1 0,0-24,0 24,0 0,-1 0,1 24,-25 1,0 0,0 0,-25 0,1-25,-1 24,0 1,25 0,-25-25,0 25,1-25,-1 0,25-25,0 0,-25 0</inkml:trace>
  <inkml:trace contextRef="#ctx0" brushRef="#br0" timeOffset="153068.0613">5060 6102,'-25'-25,"1"25,-1 0,0 25,0 0,0 0,1-1,-1 26,25-25,-25 24,0 1,0 0,25-1,0-24,0 25,0-26,0 1,25 25,0-25,-25-1,50 1,-26 0,1 0,25-25,-25 25,24-25,1 0,-1-25,-24 25,25-25,-25 0,24 0,-24-24,0 24,0 0,-1-24,1 24,-25 0,0-25,0 26,0-26,0 25,0-24,-25 24,1-25,-1 25,0-24,0 24,0 0,1 25,-26 0,25 0,-24 0,-1 25,0 0</inkml:trace>
  <inkml:trace contextRef="#ctx0" brushRef="#br0" timeOffset="154436.4053">2232 7243,'0'-25,"25"25,0 0,0 0,0 0,-1 25,1-25,-25 25,25-25,-50 25,25-1,-25-24,1 25,-1 0,0 0,0 0,0-1,-24 1,24-25,25 25,-25-25,50 0,0 0,0 0,-1 0,26 0,-25 0,0 0,-1-25,1 25,0-25,0 25,0-24,-1-1,1 0,-25 0,0-24,0 24,0 0,0 0,-25 0,25 1,-24-26,-1 50,0-25,0 0,-24 25,24-24,0 48,0-24,0 25,1 0,-26 0,25 24,25 26,-25-26,25 26,-24-26,48 1,-24 0,25-1,-25-24,25 25,0-50,0 24,24 1,-24-25,25 0,-26 0,26-25,0 25,-1-24,1-1,-50-25,49 1,-24 24</inkml:trace>
  <inkml:trace contextRef="#ctx0" brushRef="#br0" timeOffset="154616.5116">2877 7218,'-24'0,"24"25,-25-25,25 25,0 0,-25-1,0 26,0-25,1 24,-1 1,0 0,0-1,0-24,25 25,-25-50,1 24,24-48</inkml:trace>
  <inkml:trace contextRef="#ctx0" brushRef="#br0" timeOffset="154759.8785">2604 7293,'25'0,"-25"24,25 1,-25 0,25 25,0-26,0 26,-1 0,1-26,0 1,0 0,0 0,-1 0,1-25,0-25</inkml:trace>
  <inkml:trace contextRef="#ctx0" brushRef="#br0" timeOffset="154933.0429">3101 7268,'0'0,"-25"0,25 25,-25 24,0-24,25 25,-25-1,25-24,0 25,0-1,0-24,25 0,-25 24,0-24,25 0,0-25,0 0,-25-25,24 0</inkml:trace>
  <inkml:trace contextRef="#ctx0" brushRef="#br0" timeOffset="155091.699">3175 7441,'25'0,"0"0,-1 0,1 0,0 0,25 0,-26 0,1 0,0 0,0 0,0 0</inkml:trace>
  <inkml:trace contextRef="#ctx0" brushRef="#br0" timeOffset="155247.8934">3423 7317,'0'25,"0"0,0 0,0 24,0-24,0 25,0-25,0 24,0 1,0-25,0-1,25 26</inkml:trace>
  <inkml:trace contextRef="#ctx0" brushRef="#br0" timeOffset="155444.6943">3522 7193,'25'0,"-25"25,25 0,-25 25,25-26,-1 26,-24 0,25-26,0 26,-25-25,0 24,25-24,-25 25,-25-1,25 1,-25 0,-24-1,24 1,-25-1</inkml:trace>
  <inkml:trace contextRef="#ctx0" brushRef="#br0" timeOffset="155904.1758">3894 7417,'25'0,"0"0,0 0,0 0,24 0,-24 0,0-25,0 25,-1 0,1 0</inkml:trace>
  <inkml:trace contextRef="#ctx0" brushRef="#br0" timeOffset="156067.7064">4018 7293,'-24'-25,"48"50,-24-1,0 1,0 0,0 25,0-1,25-24,-25 25,0-1,0 1,0-25,0-1,25 1</inkml:trace>
  <inkml:trace contextRef="#ctx0" brushRef="#br0" timeOffset="156356.9079">4564 7243,'-25'25,"0"0,1-1,-1 1,0 25,0-25,-24-1,24 1,0 25,0-25,0-1,1-24,48 0,1-24,0 24,25 0,-26 0,1-25,25 25,-25 0,-1 0,1 0,0 0,0 0,0 25,-50-50</inkml:trace>
  <inkml:trace contextRef="#ctx0" brushRef="#br0" timeOffset="156504.4692">4514 7243,'0'25,"0"0,0-1,0 1,0 25,0-25,0 24,0 1,0-1,0 1,0 0,-24-26,24 1</inkml:trace>
  <inkml:trace contextRef="#ctx0" brushRef="#br0" timeOffset="157200.8107">4514 7094,'-24'-25,"-1"25,0-24,0 24,0 0,25 24,-24-24,24 25,-25 0,0 0,0 0,0 24,25 1,-24-25,24 24,0 26,0-26,0 1,0-1,24-24,-24 25,25-25,0-1,0 26,0-25,-1-25,1 25,25-25,-25 0,-1 0,26-25,-25 0,0 0,24 0,-24-24,0-1,0 1,-1-1,1 0,-25 1,25-1,-25 25,0-24,-25 24,25-25,-25 26,25-26,-24 25,-1 0,0 1,0 24,0-25,1 25,-1 0,0 25,0-25,0 24,25 1,-24 0,-1 0,25 0,0-1,0 1</inkml:trace>
  <inkml:trace contextRef="#ctx0" brushRef="#br0" timeOffset="157479.9453">4936 7640,'0'25,"0"-1,-25 1</inkml:trace>
  <inkml:trace contextRef="#ctx0" brushRef="#br0" timeOffset="160824.5683">5308 7218,'0'-25,"25"1,0 24,0 0,-1 24,1-24,0 25,-25 0,0 0,0 0,-25-1,0 1,25 25,-24-25,-1-1,0 1,0-25,0 25,50-25,0 0,0-25,0 25,-1 0,26-25,-25 25,0-24,-1-1,1 25,0-25,0 0,-25 0,25 25,-25-24,0-1,0 0,0 0,-25 0,25 1,-25-1,0 0,0 0,1-24,-1 24,0 0,0 25,0-25,1 25,-1 0,0 25,0-25,-24 25,24 0,0 24,0-24,25 25,-25 24,25-24,0-1,0 1,0-25,25 24,-25-24,25 0,0 0,0-1,-1-24,26 25,-25-25,24 0,1 0,-25-25,24 25,-24-24,25 24,-25-25,-1 0,1 0</inkml:trace>
  <inkml:trace contextRef="#ctx0" brushRef="#br0" timeOffset="161019.9609">5854 7169,'-25'0,"25"24,-25 1,25 0,-25 0,25 0,-24 24,-1-24,25 25,-25-26,0 1,0 0,25 0,-24-25,-1-25</inkml:trace>
  <inkml:trace contextRef="#ctx0" brushRef="#br0" timeOffset="161156.2275">5631 7218,'24'25,"1"0,0 0,-25-1,25 26,0-25,-25 0,24-1,1 26,0-25,0-25,0 25,0-50</inkml:trace>
  <inkml:trace contextRef="#ctx0" brushRef="#br0" timeOffset="161328.6973">6077 7144,'-25'25,"1"-1,-1 1,25 25,-25-25,25 24,0 1,0-25,0-1,0 26,0-25,25 0,0-25,-1 0,-24-25</inkml:trace>
  <inkml:trace contextRef="#ctx0" brushRef="#br0" timeOffset="161483.8754">6077 7317,'0'25,"25"0,0-25,0 0,-1 0,1 0,0 0,0 0,0 0,-1 0,-24-25,25 25</inkml:trace>
  <inkml:trace contextRef="#ctx0" brushRef="#br0" timeOffset="161664.9739">6325 7193,'-25'0,"25"25,0 0,0 0,0 0,0 24,0-24,0 0,0 24,0-24,0 25,25-25,-25-1,0-48</inkml:trace>
  <inkml:trace contextRef="#ctx0" brushRef="#br0" timeOffset="161848.477">6449 7020,'0'25,"0"-1,25 1,-25 0,25 0,0 0,-25 24,24-24,1 0,-25 24,0-24,25 25,-25-25,-25 49,25-24,-25-1,-24 26,24-1,-25-24</inkml:trace>
  <inkml:trace contextRef="#ctx0" brushRef="#br0" timeOffset="162683.861">7789 5829,'-25'0,"0"25,0 0,0 0,25-1,-24 26,-1-25,0 24,25 1,-25 0,0 24,1-24,24 24,-25-24,25 24,-25 0,0 1,25-26,0 26,0-26,-25 26,25-25,0 24,0 0,-24 1,24-1,0 1,0-1,0 0,0-24,0 24,0 1,0-26,0 26,0-1,0-24,0 24,0-24,24 24,-24-24,0 0,0-1,0 26,25-26,-25 1,0-1,0 1,25 0,-25-1,25 1,-25-1,0-24,25 25,-25-1,0 1,24 0,-24-1,25-24,-25 25,25-1,-25-24,0 0,0 25,25-26,-25 1,0 0</inkml:trace>
  <inkml:trace contextRef="#ctx0" brushRef="#br0" timeOffset="163864.0614">8607 5829,'-25'25,"1"0,24 0,-25-1,25 26,-25-25,25 49,0-24,-25-1,25 1,0 0,0-26,0 26,0-25,0 0,0-1,0 1,25-25,-50-25,50 1</inkml:trace>
  <inkml:trace contextRef="#ctx0" brushRef="#br0" timeOffset="164380.5413">9575 6003,'-25'0,"0"0,25 25,-25-25,25 24,0 26,-25-25,25 24,0-24,0 25,25-25,-25 24,25-24,0 0,0 0,-1-25,1 0,0 0,0 0,0-25,-1 0,1 0,0 0,0-24,-25 24,25 0,-25 0,0 1,0-1,0 0,-25-25,25 26,-25-1,25 0,-25 0,0 25,1-25,-1 25,0 0,0 0,0 0,25 25,-24-25,24 25,0 0,0 0</inkml:trace>
  <inkml:trace contextRef="#ctx0" brushRef="#br0" timeOffset="164827.7077">10368 6127,'-24'0,"48"0,1 0,0 0,0 0,0 0,-1 0,1 0,25 0,-25 0,-1 0,1 0,0 0,0 0,0 0,-75-25</inkml:trace>
  <inkml:trace contextRef="#ctx0" brushRef="#br0" timeOffset="165003.9643">10840 5879,'-25'25,"25"-1,0 1,0 25,0-1,0-24,0 25,0-1,0 1,0 24,0-24,0 0,0-1,0-24</inkml:trace>
  <inkml:trace contextRef="#ctx0" brushRef="#br0" timeOffset="165400.3551">11609 6152,'0'-25,"24"25,1 0,0 0,0 0,24 0,-24 0,0 0,25 0,-26 0,1 0,0 0,0 0,0 0,-1 0,-48-50</inkml:trace>
  <inkml:trace contextRef="#ctx0" brushRef="#br0" timeOffset="165564.6287">12154 5904,'-25'0,"25"24,0 1,0 0,25 25,-25-1,0 1,0-1,0 1,0 0,0-1,0 1,0-1,0 1,0-25</inkml:trace>
  <inkml:trace contextRef="#ctx0" brushRef="#br0" timeOffset="165932.6239">12774 6127,'0'-25,"25"25,0 0,0 0,0 0,-1 25,26-25,-25 0,0 0,-1 0,1 0,0 0,0 0,0 0,-1 0,1 0</inkml:trace>
  <inkml:trace contextRef="#ctx0" brushRef="#br0" timeOffset="166280.5363">13618 5879,'0'0,"0"25,0-1,-25-24,25 50,0-25,-25 24,25-24,0 0,0 0,0 0,0-1,25 1,-25 0,25 0,0-25,-25 25,24-25,1 24,0-24,-25 25,0 0,-25 0,25 0,-25-25,1 24,-1 1,0-25,0 25,-24-25,24 0,0 0,0 0,0-25,25 0</inkml:trace>
  <inkml:trace contextRef="#ctx0" brushRef="#br0" timeOffset="166432.9129">13568 5953,'25'-25,"0"25,0-24,-1 24,1 0,0 0,0 0,0 0,-1 24,1-24,0 0</inkml:trace>
  <inkml:trace contextRef="#ctx0" brushRef="#br0" timeOffset="167048.7646">14610 5829,'0'-25,"0"50,0 0,0 0,0 24,0-24,0 25,0 24,0-24,0 24,0 1,0-1,0-24,0 24,0 25,0-24,0-1,0 0,0 1,0-1,0 1,0-1,0 1,0-1,0 0,0 1,0-1,0 1,0-1,0 0,0 1,0-1,0 1,0-26,0 26,0-1,0 1,0-1,0 0,0 1,0-26,0 26,0-26,0 26,0-1,0-24,0-1,0 26,0-26,0 26,0-25,0-26,-25 26,25-25,0 0,0-1,0 1,0-50,-25 1,25-26,0-24,0-1,0-49</inkml:trace>
  <inkml:trace contextRef="#ctx0" brushRef="#br0" timeOffset="167336.4905">14957 6152,'25'0,"0"0,0-25,-1 25,1 0,0 0,0 0,0 0,-1-25,1 25,0 0</inkml:trace>
  <inkml:trace contextRef="#ctx0" brushRef="#br0" timeOffset="167636.5078">15304 5953,'25'0,"0"0,0 0,-25 25,25 0,0-25,-25 25,24-1,-24 1,25 0,-25 0,0 0,-25-1,25 1,-24 25,-1-25,-25-1,25-24,0 25,1-25,-1 25,0-25,50 0,0 0,-1 0,1 0,0 0,0 0,25 0,-26 0,26 0,0 0,-26-25</inkml:trace>
  <inkml:trace contextRef="#ctx0" brushRef="#br0" timeOffset="168008.029">15999 6127,'0'0,"0"-25,-25 0,25 0,0 1,-25-1,1 0,-1 0,0 25,0-25,0 50,1 0,-1 0,0 24,0 1,0 0,25-1,0 1,0-1,0-24,0 0,25 0,0 0,0-25,0-25,-1 25,1-25,0-25,0 26,0-26,-25 25,24 0,-24-24,0 24,25 0,-25 0,-25 50,25 0,0 0,0 0,25-1,-25 26,0 0,0-26,25 26,-25-25,25 0,0-1,-25 1,24 0,1 0</inkml:trace>
  <inkml:trace contextRef="#ctx0" brushRef="#br0" timeOffset="169115.8989">8384 7193,'-25'0,"0"0,1 0,24 25,-25-25,25 25,0 0,-25 24,25 1,0-25,0 24,0-24,0 25,25-25,-25-1,25 1,-1 0,1-25,0 0,0 0,0 0,24-25,-24 0,0-24,0 24,-1-25,1 1,0-1,-25 1,25 24,-25-25,0 1,0 24,0 0,-25 0,25 0,-25 1,0-1,1 25,-1 0,0 0,0 0,0 25,1-1,-1 1,0 0,25 25</inkml:trace>
  <inkml:trace contextRef="#ctx0" brushRef="#br0" timeOffset="169856.3592">9649 7020,'-25'25,"25"24,0 1,-25-1,25 1,0 24,-24-24,24 0,-25-1,25 1,0-25,0-1,0 1,0 0,0 0,25-25,-25-25</inkml:trace>
  <inkml:trace contextRef="#ctx0" brushRef="#br0" timeOffset="170888.8687">10517 7094,'0'-25,"25"25,0 0,0 25,24 0,-49 0,25 0,0-25,-25 24,25 1,-25 0,0 0,-25 0,25-1,-25 1,0 0,-24 0,24 0,0-1,0-24,0 0,1 0,-1 25,0-50,0 25,50 0,0-24,0 24,24 0,-24 0,25 0,-26 0,26 0,-25 0,24 0,-24 0,0 0,0 0</inkml:trace>
  <inkml:trace contextRef="#ctx0" brushRef="#br0" timeOffset="171467.9079">11956 6995,'25'0,"-1"0,-24 25,25-25,0 25,0-1,0-24,-1 25,1 0,-25 0,0 0,-25-1,25 1,-24 0,-1 0,-25 0,25-1,1 1,-1 0,-25 0,25 0,1-25,24 24,-25-24,50-24,-1 24,1 0,25 0,-25 0,-1 0,26 0,-25 0,0 0,24 0,-24 0,0 0,0 0,-50 0</inkml:trace>
  <inkml:trace contextRef="#ctx0" brushRef="#br0" timeOffset="172231.9623">13469 6896,'0'0,"-25"0,25 25,0-1,-25 26,1 0,-1-1,25 26,-25-26,0 1,25-1,-25 1,25-25,0 24,0-24,0 0,0 0,25 0,-25-1,25-24,0 0,0 25,-1-50,1 25,0 0,49-74,-49 49,0-24,-25 24,25 0,-25 0,0 0,0 1,0-1,-25 0,0 25,25-25,-25 25,1 25,-1-25,0 0,0 25,0 0,1-1,24 1,-25 0,25 0,0 0</inkml:trace>
  <inkml:trace contextRef="#ctx0" brushRef="#br0" timeOffset="173240.0319">15553 6772,'-25'-25,"0"25,25 25,-25 24,25 1,-25 0,25 24,-24 25,24-24,-25-1,25 0,0 1,-25-26,25 1,0 0,0-26,0-48,25-26,-25 25,0-24,25-1,-25 0,24 26,-24-1,25-25,0 25,-25 1,25 24,-25-25,25 25,-1 0,1 25,0-1,0 1,-25 0,0 0,25 0,-25-1,-25 1,25 0,0 0,-25 0,0-1,25 1,-25 0,1 0,-1-25,0 25,0-25,0 24,1-24,-1 0,0 0,0 0,25-24,-25 24</inkml:trace>
  <inkml:trace contextRef="#ctx0" brushRef="#br0" timeOffset="174260.4889">8310 8111,'0'0,"-25"0,0 0,0 0,25 25,-25-25,1 25,-1 0,0-1,25 26,-25 0,0-1,25-24,0 25,0-1,25-24,0 25,-25-26,25 1,24 0,-24-25,0 0,0 0,24-25,-24 0,0 1,0-26,0 25,-1-24,-24-1,25 0,-25 26,0-26,0 25,0 0,0-24,-25 24,25 0,-24 25,-1-25,0 25,0 0,0 25,1 0,-1 25,25-26</inkml:trace>
  <inkml:trace contextRef="#ctx0" brushRef="#br0" timeOffset="174667.9648">9500 8210,'-25'0,"25"25,0 0,0 25,0-1,0 1,0-1,25 1,-25-25,25 0,0-1,0 1,-1-25,26 0,-25 0,0-25,-1 1,1-1,0 0,-25-25,25 1,-25 24,25-25,-25 26,0-1,0-25,-25 25,25 1,-25-1,0 0,25 0,-25 25,1 0,-1 25,0-25,25 25,-25 24,25-24</inkml:trace>
  <inkml:trace contextRef="#ctx0" brushRef="#br0" timeOffset="175109.2694">10716 8186,'0'0,"0"-25,0 0,0 50,-25-25,0 25,25 24,-25-24,25 25,0-26,0 26,0-25,0 24,25-24,-25 0,25 0,0-25,-1 25,26-25,-25 0,0-25,-1 0,1 0,0 0,-25 1,25-1,0-25,-25 25,0 1,0-26,0 25,0 0,0-24,0 24,-25 0,25 0,-25 1,0-1,0 25,1-25,-1 25,0 0,0 25,0-25,1 25,-1-1,0 26</inkml:trace>
  <inkml:trace contextRef="#ctx0" brushRef="#br0" timeOffset="175828.5383">12204 8111,'0'0,"-25"-25,0 25,0 0,1 25,-1 0,0 0,0 0,0 24,25 1,-24-25,24 49,0-49,0 24,24 1,-24 0,25-26,0-24,0 25,24-25,-24 0,25-25,-25 25,0-24,24-26,-24 25,0-24,0-1,-25 0,24 26,-24-26,0 25,0-24,0 24,0 0,-24-25,-1 26,0 24,0-25,0 25,1 0,-1 25,0-1,25 1,0 0,0 0,25 0</inkml:trace>
  <inkml:trace contextRef="#ctx0" brushRef="#br0" timeOffset="176255.9765">13593 8086,'0'0,"-25"-24,0 24,1 24,24 1,-25 0,0 25,25-1,-25-24,25 25,0-1,0-24,0 25,25-26,-25 26,25-50,0 25,-1 0,26-25,-25 0,0-25,-1 0,26 0,-25 0,0-24,-1 24,1-25,-25 1,25 24,-25-25,0 26,0-26,0 25,0-24,-25 24,25 0,-25 0,1 0,-1 25,0 0,0 0,0 0,-24 25,24 0,0 0</inkml:trace>
  <inkml:trace contextRef="#ctx0" brushRef="#br0" timeOffset="177188.845">15255 7714,'-25'0,"25"25,0 0,0 24,0 1,-25 24,25 26,0-26,-25 1,25 24,0-25,-24 1,24-26,0 1,-25-25,25-1,0-48,25-1,-25-25,0 1,24-1,-24 0,25 1,0 24,-25-25,25 26,0-1,-1 25,1-25,0 50,0 0,-25-1,0 1,0 25,0-25,-25-1,25 1,-25 25,0-25,1-1,-1 1,0 0,-25 0,26 0,-1-1,0-24,0 0,0 0,25-24,0-1</inkml:trace>
  <inkml:trace contextRef="#ctx0" brushRef="#br0" timeOffset="177363.8686">15429 8235,'24'0,"1"0,0 0,0 0,0 0,-1 0,26 0,-25 0,0 0,-1 0,1 0,0 0,0 0</inkml:trace>
  <inkml:trace contextRef="#ctx0" brushRef="#br0" timeOffset="177700.7635">15776 8012,'25'0,"-1"25,1 0,0-25,-25 24,25-24,0 25,-25 0,0 0,0 0,0-1,0 1,-25 0,0 0,0 0,0-1,1 1,-1-25,0 0,25 25,25-50,0 25,-1-25,1 25,0 0,0 0,0 25,-1-25,-24 25,25-25,-25 25,-25 0,25-1,0 1,-24 0,-1 0,0 0,0-1,0 1,1 0,-1 0,0-25,0 25,0-50</inkml:trace>
  <inkml:trace contextRef="#ctx0" brushRef="#br0" timeOffset="178132.6502">16421 8186,'0'0,"25"-25,-25 0,0 0,0 0,-25 1,0-1,25 0,-25 0,0 25,0-25,25 0,-24 25,-1 0,25 25,-25 0,0 0,0 0,1 24,-1 1,25 0,-25-1,0 26,25-26,0 1,0-1,0 1,25-25,-25 0,25-25,0 0,-1 0,1-25,0 0,0 0,0-24,-1-1,1 25,0-24,-25-1,25 25,-25-24,0 24,-25 25,25 49,0-24,0 25,0-25,0 24,25 1,-25-1,25 1,-25-25,25 24,-1-24,-24 0,25 0,-25 0,25-25</inkml:trace>
  <inkml:trace contextRef="#ctx0" brushRef="#br0" timeOffset="178939.9208">8359 9128,'0'0,"-25"0,1 0,-1 0,0 0,0 25,0 0,1 0,24 24,-25 1,0-1,25 1,0 0,0-1,0 1,25-25,0 24,-1-24,1 0,25-25,-25 25,-1-25,26-25,-25 0,24 0,-24 0,0 1,0-26,0 0,-1 1,-24-1,25 1,-25 24,0-25,0 25,-25-24,25 24,-24 0,-1 0,0 25,0 0,0-24,1 48,-1-24,0 25,0 0,0 25,25-26,0 26,25-25,0 24</inkml:trace>
  <inkml:trace contextRef="#ctx0" brushRef="#br0" timeOffset="179264.788">9475 9227,'0'0,"-24"25,-1-25,0 0,0 25,25 0,-25-25,25 49,0-24,0 25,0-1,0 1,25 0,0-1,0-24,24 0,-24 0,0-1,0-24,24 0,-24-24,0-1,0 0,24 0,-24-24,-25-1,25 25,0-24,-25 24,0-25,0 25,0-24,-25 24,25 0,-25 0,0 1,1-1,-1 25,0 25,25-1,-25 1</inkml:trace>
  <inkml:trace contextRef="#ctx0" brushRef="#br0" timeOffset="179656.5876">10840 9302,'0'0,"-25"0,0-25,0 25,0 0,25 25,-24-25,24 25,-25 24,25 1,0-1,0 1,25 0,-25-1,24-24,1 25,0-26,25 1,-26-25,26 0,-25 0,0-25,24 1,-24-1,0-25,0 1,-25 24,24-25,-24 1,0 24,0 0,0-25,-24 26,24-26,-25 25,0 0,25 1,-25 24,0 0,1 0,-26 0,25 24,0 1</inkml:trace>
  <inkml:trace contextRef="#ctx0" brushRef="#br0" timeOffset="180016.6292">12105 9376,'0'0,"-25"0,0 0,25 25,0 0,25 0,-25 24,0 1,25-1,-1-24,1 25,0-25,25-1,-25-24,24 0,-24 0,25-24,-26-1,26 0,-25 0,0-24,-1-1,-24 0,25 26,-25-26,-25 25,25 0,0 1,-24-1,24-25,-25 25,0 25,0-24,0 24,1 24,-1-24,0 25,25 25,-25-25</inkml:trace>
  <inkml:trace contextRef="#ctx0" brushRef="#br0" timeOffset="180452.0552">13593 9252,'0'0,"0"-25,-25 25,25-24,0 48,0 1,-25 0,25 0,-24 24,24-24,0 25,0-1,0-24,0 25,24-25,1-1,-25 1,25 0,25-25,-26 25,1-25,0-25,0 25,24-25,-24 0,0 1,0-26,0 0,-1 26,-24-26,25 25,-25-24,0 24,0 0,-25-25,25 26,-24-1,-1 0,0 0,25 0,-25 25,-24 0,24 0,0 0,0 25,0 0,-24 0</inkml:trace>
  <inkml:trace contextRef="#ctx0" brushRef="#br0" timeOffset="181348.3442">15032 9004,'24'0,"1"0,0 0,0 25,0 0,-1-25,1 25,-25-1,25 1,-25 0,0 0,0 0,-25 24,0-24,1 0,-1 24,0-24,-25 0,26 0,-26 0,25-25,0 24,1-24,-1 0,0 0,50-24,0 24,-1 0,26 0,-25 0,24 0,1 0,-25 0,24 0,-24 0,25 24,-25-24,-1 0,1 0</inkml:trace>
  <inkml:trace contextRef="#ctx0" brushRef="#br0" timeOffset="181532.6124">15379 9277,'0'-25,"25"25,0 0,-1 0,1 0,0 0,0 0,0 0,24 0,-24 0,25 25,-26-25,-24-25,25 25,0 0</inkml:trace>
  <inkml:trace contextRef="#ctx0" brushRef="#br0" timeOffset="182316.6616">16222 9252,'-25'-25,"25"1,-24 24,24-25,-25 0,0 0,0 25,0 0,1 0,-1 0,-25 25,25 25,-24-26,49 26,-25 0,25-26,-25 26,25-25,0 24,0-24,25-25,-25 25,25-25,0 25,-1-25,1-25,0 25,0-25,0 0,-1 1,1-1,0 0,-25 0,25-24,0 24,-25 0,-25 25,25-25,25 0,-25 1,24 24,-24-25,25-25,-50 50,25 25,-24 0,24 0,0-1,0 1,-25 0,25 0,0 0,25-1,-25 26,0-25,0 0,24-1,1 1,-25 0,25 0,0 0,0-25,-1 24,1-24,0-24</inkml:trace>
  <inkml:trace contextRef="#ctx0" brushRef="#br0" timeOffset="183060.0992">15652 9079,'0'-25,"25"0,-1 25,1 0,0 0,0 25,0-25,-25 25,0-1,24-24,-24 25,0 0,0 0,0 0,0-1,-24 1,-1 25,0-25,0 24,0 1,1-25,-1-1,0 26,0-25,0-25,1 25,-1-1,0-24,50 0,0 0,-1 0,1 0,0 0,0 0,0 0,24 0,-24 0,25 0,-26 0,1 25,0-25,0 0</inkml:trace>
  <inkml:trace contextRef="#ctx0" brushRef="#br0" timeOffset="184148.1538">16892 5531,'-25'25,"50"0,0-25,-25 25,25-25,-25 25,24-1,1-24,-25 25,25 0,-25 0,25 0,0-1,-1 26,1-25,0 25,0-1,-25-24,25 25,-1-1,-24 1,25-25,0 24,-25 1,25-1,0 1,-25 0,24-1,1 1,-25-1,25 1,-25 0,25-1,-25 1,25-1,-25 1,24 0,-24-1,0 1,25 24,-25-24,25 0,-25-1,0 1,25-1,-25 1,0 0,25-1,-25 26,0-26,0 1,0-1,0 1,0 0,0-1,0 1,0-1,0 1,0 0,0-25,0 24,0 26,0-26,0 1,-25-25,25 49,0-24,-25-1,25 1,-25-1,25 26,-25-26,1 26,24-26,-25 26,0-1,0-24,0 24,1-24,-1 24,-25-24,25 24,-24 1,24-1,-25 1,1-1,-1 0,25 1,-24-26,-1 26,1-26</inkml:trace>
  <inkml:trace contextRef="#ctx0" brushRef="#br0" timeOffset="184724.4597">14610 8954,'0'-24,"-25"48,50-24,-25 25,0 0,0 0,0 0,0 24,0 1,0-25,0 24,-25 1,25 0,25-1,-25 1,0-1,-25 1,25 0,0-1,0 1,0-25,0 24,0-24,0 0,-25-50</inkml:trace>
  <inkml:trace contextRef="#ctx0" brushRef="#br0" timeOffset="204268.0179">2381 11013,'0'25,"0"0,0 0,25-1,-25 26,0-25,0 25,0-26,0 26,0-25,0 0,0-1,-25 1,25 0,0 0,-25-25</inkml:trace>
  <inkml:trace contextRef="#ctx0" brushRef="#br0" timeOffset="204416.0121">2133 11162,'0'25,"25"0,-25 0,0-1,25 1,0 0,-25 0,24 0,1 24,-25-24,25 0,0 0,0-1,-1-24</inkml:trace>
  <inkml:trace contextRef="#ctx0" brushRef="#br0" timeOffset="204568.1882">2679 11237,'0'24,"-25"-24,25 25,-25 0,0 0,1 24,24-24,-25 0,-25 25,25-1,1-24,-1 25,0-1</inkml:trace>
  <inkml:trace contextRef="#ctx0" brushRef="#br0" timeOffset="204911.8711">2108 11708,'25'0,"0"0,0 0,24 0,1-25,0 25,-1-25,1 0,-1 25,1-24,0-1,-1 25,1 0,-25 0,0 0,-1 0,1 25,-25-1,0 1,-25 0,25 0,0 0,-24-1,-1 26,25 0,-25-26,25 26,0 0,-25-26,25 26,0-25,0 0,0-1,0 1,0 0,-25-25,25 25,-25-25,25-25,-24 25</inkml:trace>
  <inkml:trace contextRef="#ctx0" brushRef="#br0" timeOffset="205116.8171">2232 11931,'25'0,"0"0,0 0,0 0,24 0,-24 0,25-25,-26 25,26 0,-25 0,0 0,-1 0,-48 0,24 25</inkml:trace>
  <inkml:trace contextRef="#ctx0" brushRef="#br0" timeOffset="205283.9186">2183 12154,'-25'25,"50"-25,0 0,-1 0,1 0,25 0,-1 0,1-25,0 25,-1 0,-24-25,25 25,-26 0,1 0,0 0</inkml:trace>
  <inkml:trace contextRef="#ctx0" brushRef="#br0" timeOffset="208468.7862">3398 11559,'25'0,"0"0,0 25,-1-25,1 25,0-25,0 24,0-24,-1 25,-24 0,25 0,-25 0,-25-25,25 24,-24 26,-26-25,25 24,-24-24,24 0,-25 0,25-25,1 25,-1-25,0 0,50 0,0 0,24-25,-24 25,25 0,-1-25,-24 25,25 0,-1 0,-24 0,25 0,-25-25,-1 25,1 0</inkml:trace>
  <inkml:trace contextRef="#ctx0" brushRef="#br0" timeOffset="208624.6979">3845 11733,'0'-25,"25"25,-1 0,1 0,0 0,0 0,0 0,-1 0,1 0,25 0,-25 0,-1 0</inkml:trace>
  <inkml:trace contextRef="#ctx0" brushRef="#br0" timeOffset="208935.959">4242 11534,'24'0,"1"25,0-25,-25 25,25 0,0-25,-25 24,24 1,-24 0,0 0,0 0,-24 24,-1-24,0 25,-25-26,26 26,-26-25,25 0,0-1,1 1,-1-25,50 0,-1 0,1 0,0-25,25 25,-26 0,26 0,-25 0,24 0,-24 0,25 0,-25 0,24 0,-24 0,25-24</inkml:trace>
  <inkml:trace contextRef="#ctx0" brushRef="#br0" timeOffset="209263.9938">4812 11708,'0'0,"0"-25,0 0,-25-24,0 24,1 0,-1 0,0 0,0 25,0 0,1 0,-1 25,0 25,0-1,0 26,1-26,24 26,0-26,0 26,24-26,-24-24,25 25,0-25,0-25,0-25,-1 25,1-25,0-25,0 1,0-1,-1 1,-24-1,25 0,0 26,-25-26,0 25,-25 25,25 25,0 0,0 24,0 1,-25 0,25-1,25 1,-25-1,0 1,25-25,-25 24,25-49,0 25,-50-50,50 25,0-24</inkml:trace>
  <inkml:trace contextRef="#ctx0" brushRef="#br0" timeOffset="209484.2122">4986 11683,'25'0,"-1"0,1 25,25-25,-25 0,-1 0,26 0,-25 0,0 25,-1-25,1 0,0 24,-50 1,0-25,1 25</inkml:trace>
  <inkml:trace contextRef="#ctx0" brushRef="#br0" timeOffset="209623.8019">5011 11881,'0'25,"24"-50,1 25,0 0,25 0,-26 0,26 0,-25 0,24 0,1 0,-25 0,24 0,1 0,-25-24</inkml:trace>
  <inkml:trace contextRef="#ctx0" brushRef="#br0" timeOffset="209912.4324">5631 11683,'0'0,"-25"-25,0 25,0 0,0 25,1 0,24 24,0 1,0 0,0-26,24 26,-24 0,25-1,0-24,0 0,0 0,-1-25,1 0,0 0,0-25,0-25,24 25,-24-24,0-1,-25 1,25-1,-25 0,0 26,0-26,-25 0,25 1,-25 24,0 0,0 0,1 1,-26 24,25 0,-49 24,24 26,1 0,-1-1</inkml:trace>
  <inkml:trace contextRef="#ctx0" brushRef="#br0" timeOffset="210264.633">6251 11435,'25'25,"-25"0,0-1,0 26,-25 24,25-24,0 24,-25 1,25 24,0-25,-25-24,25 24,0-49,0 0,0 0,25-25,-25-25,0-25,25 1,-25-1</inkml:trace>
  <inkml:trace contextRef="#ctx0" brushRef="#br0" timeOffset="210472.864">6400 11435,'0'0,"0"-25,24 0,1 1,0 48,-25 1,0 0,0 0,0 24,0 1,0 0,0-1,0 1,0 24,0-24,0-1,25 1,-25 0,0-1,0-24,0 0,0 0,-50-50,50 0</inkml:trace>
  <inkml:trace contextRef="#ctx0" brushRef="#br0" timeOffset="210611.8868">6325 11708,'25'0,"-25"25,25-25,0 0,-1 0,1-25,0 25</inkml:trace>
  <inkml:trace contextRef="#ctx0" brushRef="#br0" timeOffset="210752.9002">6251 11832,'25'0,"-1"0,1 0,0 0,0 0,0 0,-1 0,1 0,0 0,-25 25</inkml:trace>
  <inkml:trace contextRef="#ctx0" brushRef="#br0" timeOffset="210939.9777">6052 12154,'-24'0,"48"0,1 0,25 0,-1 0,26 0,-26 0,26 0,-26 0,1 0,24 0,-24 0,-25 0,24 0,-24 0,0 0</inkml:trace>
  <inkml:trace contextRef="#ctx0" brushRef="#br0" timeOffset="212024.1906">7094 11311,'0'0,"0"-25,-25 25,25 25,0 25,0-1,-24 26,24-1,0 25,-25 0,25 25,-25-49,25 24,-25-49,25-1,0-24,0 0,0 0,0-50,0 0,0-25,0 26,25-26,-25 0,25 1,-25-1,25 25,-1 1,1-1,0 0,0 0,0 25,-1 25,1 0,0 0,-25-1,0 1,0 25,0-25,-25 24,25-24,-25 0,1 24,24-24,-25 0,0 0,0 0,0-25,1 25,-1-25,0 0,0-25,0 0,25 0</inkml:trace>
  <inkml:trace contextRef="#ctx0" brushRef="#br0" timeOffset="212187.9143">7342 11782,'25'0,"0"0,0 0,-1 0,1 0,0 0,0 0,24 0,-24 0,0 0,0 0,0-25,-1 25</inkml:trace>
  <inkml:trace contextRef="#ctx0" brushRef="#br0" timeOffset="212487.8702">7739 11559,'25'0,"0"0,-25 25,24-25,-24 25,25-25,-25 24,25 1,-25 0,0 0,0 0,0-1,-25 26,0-25,1 24,-1-24,0 0,0-25,50-25,0 0,0 25,-1 0,1 0,-25 25,25-25,0 25,-25 0,0 0,25-1,-50 26,25-25,0 24,-25-24,0 25,0-25,1 24,-1-24,0 0,0-25</inkml:trace>
  <inkml:trace contextRef="#ctx0" brushRef="#br0" timeOffset="212884.8825">8310 11782,'0'-25,"24"25,-24-24,0-1,-24 0,-1 0,0 25,25-25,-25 25,0 0,1 0,-26 0,25 25,0 25,1-1,-1 1,0 24,0-24,25 24,0-24,0 0,25-1,-25-24,25 0,0-25,-1 25,1-50,0 25,0-25,0 0,-1-24,26-1,-25 0,0 1,-1-1,-24 1,25-1,-25 0,0 26,25 24,-50 24,25 1,0 0,0 25,0-1,0 1,0-1,25 1,-25 0,25-1,0-24,-1 0,26 0</inkml:trace>
  <inkml:trace contextRef="#ctx0" brushRef="#br0" timeOffset="213107.7795">8905 11807,'0'0,"25"0,-1 0,26 0,-25 0,25 0,-1 0,-24 0,25 0,-26 0,1 0,-25-25</inkml:trace>
  <inkml:trace contextRef="#ctx0" brushRef="#br0" timeOffset="213267.8412">8830 11931,'0'25,"25"-25,0 0,0 0,0 25,24-25,1 0,0 0,-1 0,1 0,-1 0,1 0,-25 0,24 0,-24-25</inkml:trace>
  <inkml:trace contextRef="#ctx0" brushRef="#br0" timeOffset="213563.9833">9475 11683,'0'0,"-24"-25,-1 25,0 25,0-25,25 25,-25 0,25-1,0 26,0 0,0-1,0 26,25-26,0 1,0-1,0-24,-1 0,1-25,0 25,25-25,-26-25,1 0,0 0,0 1,0-26,-1 0,1 26,-25-26,0 0,0-24,0 24,-25 1,25-1,-24 1,24 24,-25 0,0 25,0 0,0 0,1 25,-26 0,25 24,0 1,1-1,-1 1,25 0</inkml:trace>
  <inkml:trace contextRef="#ctx0" brushRef="#br0" timeOffset="214543.9842">10120 11460,'0'0,"0"-25,0 0,25 25,-25-25,0 50,25 0,-25 25,0 24,0-24,-25 49,25-50,0 26,0-26,0 1,0-25,-25 0,50-1,-25-48,0-1,25-25,-25 1,25-1,0-24,-25 24,24 0,1-24,0 49,0 0,-25 1,25 24,-1 24,-24 1,0 25,25-1,-25 1,-25 0,25 24,-24-24,24-1,-25 1,25-25,0-1,-25 1,0-50,0 1,25-1,0-25,0 1,25-1,0 0,0 1,0-1,24 1,1 24,-1-25,1 50,0-25,24 25,-24-24,-1 24,1 0,-1 24,-24-24,25 0,-25 25,-50-25,0-25,0 25,0 0,1-24,-1 24,25-25,-25 0,25 0,0 0,-25 1,25-1,0 0,0 0,-25 50,25 0,0 0,0 24,0 1,0-1,0 1,0 24,-24-24,24 24,0 1,0-1,0 1,-25-26,25 26,0-26,0 1,0-25,-25 0,25-1,0 1,-25-25,25 25,-25-25,1 0,-1 0,25-25,-25 0,0 25,0-24,1-1,-1 0,0 0,0 0,25 0,0 1,25-1,0 25,0-25,-1 0,26 0,0-24,-26 49,26-50,0 50,-1-25,1 1,-25-1,-1 25,1 0</inkml:trace>
  <inkml:trace contextRef="#ctx0" brushRef="#br0" timeOffset="214665.0529">11162 11956,'0'25,"0"-1,0 1,0 0,-25 0,0 0,25-1,-24 26,-1-25,0-25</inkml:trace>
  <inkml:trace contextRef="#ctx0" brushRef="#br0" timeOffset="215863.9778">11609 11460,'24'0,"1"-25,25 25,-25 0,24 25,1-25,-25 0,-1 0,1 0,0 25,0-25,-50 24,25 1,-25-25,0 25,1 0,-1 0,-25-1,25 1,-24-25,24 0,0 0,0 0,1-25,24 1,24-1,-24 0,25 25,0 25,-25 0,0 24,0-24,0 49,0-24,0 0,-25 24,25-24,-25-1,25 1,-24-25,48-25,-24-25,25 0,0 0,25-24,-26-1,26 0,0-24,-1 24,1 1,-1-1,1 1,0 24,-1 0,1 25,0 0,-26 0,26 0,-25 0,0 25,-1-25,1 25,-25-1,25 1,-25 0,-25 0,25 0,-25-1,-24 1,24-25,0 25,-24 0,24-25,-25 25,25-25,0 0,1 0,-1-25,25 0,0 0,0 0,0 1,0-1,0 0,0 0,25 25,-25 25,0 0,-25 24,25 1,0 0,0 24,0 0,-25 1,25 24,0-24,-25-1,25 0,0 1,0-26,0-24,0 25,0-25,-25-75,1 25,24 0</inkml:trace>
  <inkml:trace contextRef="#ctx0" brushRef="#br0" timeOffset="216380.2787">13419 11807,'0'0,"0"-25,0-24,25-1,-25 0,0 26,0-26,0 0,-25 26,25-1,-24 0,-1 25,0 0,0 0,0 25,-24 24,-1 1,0 24,26 1,-26-1,25 25,25-24,-25-26,25 1,25-25,-25 0,25-1,25-24,-26-24,26-1,-25 0,25-25,-1 1,1-26,-25 26,-1-1,1 1,0-1,0 0,-25 26,-25 48,25 1,0 25,0-1,-25 1,50 24,-25-49,0 25,25-25,-25-1,25 1,-1 0,1-25,0 0,0 0,0-25,-1 0</inkml:trace>
  <inkml:trace contextRef="#ctx0" brushRef="#br0" timeOffset="216564.2833">13717 11683,'25'0,"0"0,-1 0,1 0,25 0,-25 0,-1 0,26 0,-25 0,0 0,-1 0,-24 25,-24 0</inkml:trace>
  <inkml:trace contextRef="#ctx0" brushRef="#br0" timeOffset="216711.7949">13692 11881,'0'0,"25"0,0 0,0 0,24 0,-24 0,25 0,-1-24,-24 24,25 0,-26 0,1 24,0-24,0 0</inkml:trace>
  <inkml:trace contextRef="#ctx0" brushRef="#br0" timeOffset="216944.8329">14337 11212,'-25'25,"25"-1,0 26,0 0,0-1,0 26,0-1,-25 0,25 1,-24-1,24 1,0-1,0-24,0-1,-25-24,25 0,25-25,-25-25,0 0</inkml:trace>
  <inkml:trace contextRef="#ctx0" brushRef="#br0" timeOffset="217112.3559">14660 11906,'0'25,"0"0,0 0,-25-25,25 24,0 1,-25 0,25 0,-25 0,-24-1</inkml:trace>
  <inkml:trace contextRef="#ctx0" brushRef="#br0" timeOffset="217620.274">15354 11112,'0'-24,"0"48,0 1,0 25,0 24,-25 1,25 24,-25 0,1 0,24-24,-25 24,25-25,-25 1,25-26,0-24,25-25,-25-25,0 1,0-1,0 0,0-25,25 1,-25-1,24 1,1-1,0 25,25 0,-25 1,-1 24,1 0,0 24,0 1,-25 0,25 0,-1 0,-24 24,0 1,0-25,-24 24,24-24,-25 25,0-1,0-24,-24 0,24 0,0-1,0-24,0 0,0 0,1 0,-1-49,0-1,50 1</inkml:trace>
  <inkml:trace contextRef="#ctx0" brushRef="#br0" timeOffset="217788.8517">15776 11633,'25'0,"-1"0,1 0,0 25,0-50,0 25,-1 0,1 0,0 0,-25 25,-25-25</inkml:trace>
  <inkml:trace contextRef="#ctx0" brushRef="#br0" timeOffset="217928.8775">15751 11757,'25'0,"-25"25,25-25,-1 0,1 0,0 0,25 0,-26 0,1 0,25 0,-25 0,-1 0,1 0,0-25</inkml:trace>
  <inkml:trace contextRef="#ctx0" brushRef="#br0" timeOffset="218268.4096">16346 11385,'0'-24,"25"24,0 0,-25 24,25-24,0 25,-25 0,0 0,24 0,-24-1,0 1,0 0,-24 25,24-26,-25 1,0 0,0 0,0 0,0-1,1-24,48-24,1 24,0 0,0 0,0 0,0 0,-1 24,1 1,0-25,-25 25,0 0,0 0,0 24,0-24,-25 0,0 0,1 24,-1-24,0 0,0-25,0 25,0-1,1-24,-1 0,0 0</inkml:trace>
  <inkml:trace contextRef="#ctx0" brushRef="#br0" timeOffset="219127.9767">17537 10914,'-25'0,"25"25,0 0,-25-1,0 51,1-26,-1 26,0-1,0 1,-24-1,24-24,0 24,-25-24,26-1,-1 1,0 0,-25-26,50 1,-24-25,-1 0,0-25</inkml:trace>
  <inkml:trace contextRef="#ctx0" brushRef="#br0" timeOffset="220936.7123">16966 11361,'0'-25,"25"25,0-25,0 25,24-25,1 25,24-25,1 25,-1-24,1-1,24 25,-25-25,1 25,-1-25,-24 25,-1 0,1 0,-25 0,0 0,-25 25,-25-25,-25 25,25-25,-24 0,24 25,-25-25,26 0,-26 24,25-24,0 0,1 25,-1 0,25 0,0 0,0 24,-25 1,25-1,0 26,-25-26,25 26,0-1,-25-24,25-1,0 1,-25-25,25 0,0-1,25-48,-25-1,25-25,-25 25,25-49,0 24,0 1,-1-26,-24 1,25 24,0 1,0-1,0 1,-1 24,1 0,0 25,-25 25,0 0,0-1,0 1,0 0,0 0,0 24,0-24,0 25,0-1,-25 1,25 0,0-1,0-24,0 25,0-1,0 1,0-25,0-1,0 1,0 0,0 0,-25-25,1 0,-1-25,0 0,0-24,25 24,-25 0,1-25,-1 1,25-1,-25 1,25 24,0-25,0 25,0 1,25 24,-25-25,25 25,-1-25,1 25,0 0,0 0,0 0,-1 25,-24 0,0-1,0 1,-24 25,-1-25,0 24,0-24,0 0,1 24,-1-49,50 0,-1-49,1 24,25-49,-1 24,1-24,0-26,-1 26,26 0,-26-1,26-24,-26 24,1 1,-1 24,1 1,-25 24,-25 0,-25 50,25 0,-25 0,0-1,1 26,24-25,0 0,0-1,0 1,24-25,1 25,0-25,0 0,0 0,-1 0,26-25,-25 25,0 0,-1 0,-24 25,-24 0,-1 25,0-26,0 1,-24 25,24-1,-25 1,25 0,1 24,-1-24,0 24,0-24,0 24,25-24,-24-1,24 1,0-25,0-1,0 1,24-50,-24 1,25-1,0-25,-25 25,25-24,0-1,-25 1,24-26,1 26,0-1,-25-24,25 24,0 0,-25 26,24-1,1 25,-25-25,25 25,0-25,0 25,-1 0,1 0,0 25,0-25,-25 25,0 0,0-1,0 1,0 25,0-25,0 24,0 1,-25-1,25 1,0 0,0 24,0-49,0 24,0-24,0 25,0-25,0-1,-25-24,0 0,25-24,-24 24,-1-25,0 0,0 0,0 0,25 1,-24-26,-1 25,-25-49,25 49,1 0,24 0,0 1,0-1,24 25,1-25,0 25,0-25,0 25,-1 0,1-25,0 25,0 0,0 0,-1 25,-24 0,-24 0,-1 0,0 24,0-24,0 0,-24 0,24-1,25 1,-25 0,50-50,-25 0,25 1,24-1,-24-25,0 25,0 1,0-26,-25 25,24-24,-24 24,25 0,-25 0,-25 25,25-25,-24 50,-1 0,0 0,25 24,-25 1,0 24,25-24,-24 0,24 24,-25-24,25-1,0-24,0 0,0 0,25-50,-25 0,24-25,1 1,-25-1</inkml:trace>
  <inkml:trace contextRef="#ctx0" brushRef="#br0" timeOffset="221547.8982">18653 11311,'0'0,"0"-25,50 0,-50 1,25 24,-1 0,1 0,-25 24,0 1,0 0,-25 25,1-26,-1 26,0-25,0 0,25-1,-25 1,50-50,0 25,0 0,0-24,24 24,-24-25,0 25,0 0,-1 0,-48 49,-1-24,0 0,0 25,-24-26,-1 26,25 0,-24-1,24-24,-25 0,50 0,0-1,25-24,0-24,0 24,24-25,1 0,-1 0,1-24,0 24,-1 0,1 0,-1 0,1 1,-25 24,-25-25,25 25,-50-25,25 0,-25 0,0 1,25-1,-25 0,25 0,0 0,-24 1,24-1,-25 0,25 50,0 0,-25-1,25 1,0 25,-25-1,25 1,0 24,-25 1,25-1,0 1,0-1,0 0,0 1,0-1,0 1,0-1,-24 1,24-1,0-24,-25-1,25 1,-25-25,25-1,-25 1,25 0,0-50,0 0,25-24</inkml:trace>
  <inkml:trace contextRef="#ctx0" brushRef="#br0" timeOffset="221703.9843">19372 12105,'0'-25,"0"0</inkml:trace>
  <inkml:trace contextRef="#ctx0" brushRef="#br0" timeOffset="224012.4194">1191 14734,'24'0,"-24"25,25-25,0 0,0-25,0 25,-1 0,1 0,0-25,0 25,0 0,-1 0,1 0,0-25,0 25,0 0,-1 0,1 0,0 0,0 0,0 0,0-24,-1 24,26 0,-25-25,0 25,-1 0,26 0,-25-25,0 25,-1 0,26 0,-25 0,0 25,24-25,-24 0,25 0,-26 0,26 0,-25-25,24 25,-24 0,25 0,-1 0,1-25,0 25,-26 0,26 0,0 0,-1 0,1 0,0 0,-1 0,1 0,-1 0,1 0,0 0,-26 0,51 0,-26 0,1 0,0-25,-26 25,26 25,0-25,-1 0,1 0,-25 0,24 0,1 0,0 0,-1 0,1 0,-1 0,1 0,0 0,-1 0,-24 0,25 0,-1 0,1 0,-1 0,1 0,-25 0,24 0,1 0,-25 0,0 0,-1 0,1 0,0 25,0-25,0 0,-50 0,0 0,25-25</inkml:trace>
  <inkml:trace contextRef="#ctx0" brushRef="#br0" timeOffset="224364.1806">4316 14337,'0'25,"25"-25,-25 25,25 0,-1-25,1 24,0-24,0 25,0-25,-1 25,1 0,0-25,0 25,0-25,-25 24,24-24,-24 25,-24-25,24 25,-25-25,25 25,-25 0,0-1,0 1,1 25,-1-25,-25 24,1 1</inkml:trace>
  <inkml:trace contextRef="#ctx0" brushRef="#br0" timeOffset="226340.6798">1687 14064,'0'0,"0"-25,-25 1,25-1,-25 0,25 0,-25 0,0 25,1-24,-1 24,0 0,0 24,0 1,1 0,-1 25,0 24,25 0,-25-24,25 24,0-24,0 0,0-1,0-24,25-25,-25 25,25-50,0 25,-1-25,1-24,0-1,0 0,-25 1,25-1,-1 1,-24-1,0 0,25 26,-25-1,0 50,0-1,0 1,0 25,0-1,25 1,-25 0,0-1,25-24,0 25,-25-25,25-25,-1 0</inkml:trace>
  <inkml:trace contextRef="#ctx0" brushRef="#br0" timeOffset="226528.1947">1836 13990,'24'25,"1"-25,0 0,0 0,0 0,-1 0,1 0,0 0,0-25,-25 50,-25-25,0 24,0-24</inkml:trace>
  <inkml:trace contextRef="#ctx0" brushRef="#br0" timeOffset="226668.2515">1811 14163,'0'25,"25"-25,-1 0,1 0,25 0,-25 0,-1 0,1 0,0 0,0 0,0 0,-1 0,-48-25</inkml:trace>
  <inkml:trace contextRef="#ctx0" brushRef="#br0" timeOffset="226872.1715">2158 13767,'-25'0,"25"24,0 1,0 0,0 25,0-1,0 26,0-26,0 26,0-1,0-24,0 24,0-24,0-1,0-24,0 0,0 0,0-50,25 0</inkml:trace>
  <inkml:trace contextRef="#ctx0" brushRef="#br0" timeOffset="227012.3133">2480 14263,'0'24,"0"1,0 0,-24 0,24 0,-25 0,25-1,-25-24,25 25</inkml:trace>
  <inkml:trace contextRef="#ctx0" brushRef="#br0" timeOffset="227439.8252">2902 13717,'0'25,"0"24,0 1,25 0,-25 24,0 25,0-24,-25-1,25 25,0-49,0 0,0-1,-25-24,25-50,25-24,-25-1,0 0,0-24,25 24,-25 1,25-1,0 0,-1 26,1-1,0 25,0 0,0 0,-1 25,1-1,-25 1,25 25,-25-25,0 24,-25-24,25 25,0-26,-25 26,1-25,-1 0,0 0,0-1,0-24,25 25,-24-50,-1 25,0-24,0-1</inkml:trace>
  <inkml:trace contextRef="#ctx0" brushRef="#br0" timeOffset="227647.986">3249 14015,'25'0,"0"0,0 0,0-25,24 25,-24 0,0 0,0 0,-25 25,-25-25,25 24</inkml:trace>
  <inkml:trace contextRef="#ctx0" brushRef="#br0" timeOffset="227799.874">3225 14163,'24'0,"1"0,0 0,0 0,24 0,-24-24,0 48,0-24,24 0,-24 0,0 0,0-24,-25-1</inkml:trace>
  <inkml:trace contextRef="#ctx0" brushRef="#br0" timeOffset="228136.107">3671 13791,'25'25,"0"-25,0 25,-1 0,1 0,-25-1,0 1,0 0,-25 0,25 0,-24-1,-1 1,0 0,0 0,0-25,50 0,0 0,0 0,0 0,-1 0,1 0,0 0,-25 25,25-25,-25 24,25-24,-25 25,0 0,-25 0,25 0,-25-1,0 1,0 25,1-25,-1 0,0-1,-25 1</inkml:trace>
  <inkml:trace contextRef="#ctx0" brushRef="#br0" timeOffset="228883.7868">5655 13320,'-24'0,"24"25,-25 0,25 0,-25-1,0 26,0 0,1 24,-1 0,0 1,0-1,-24 1,24 24,0-25,25 25,-25-24,25 24,-25-24,25 24,0 0,0 0,0-24,0 24,25 0,-25-25,0 26,25-1,0 0,-25 0,25-24,-25 24,24-25,1 1,0-1,-25 1,25-1,0-24,-1 24,-24-24,0-1,0 1</inkml:trace>
  <inkml:trace contextRef="#ctx0" brushRef="#br0" timeOffset="234448.2251">6325 13395,'0'-25,"0"0,-25 25,25 25,0 24,0-24,-24 25,24-25,0 24,0 1,0-1,0 1,0 0,0-26,0 26,0-25,0 24,0-24,0 0,0 0,0 0,24-25,-24 24,0-48,0-1,0 0,0 0,0-24,0 24</inkml:trace>
  <inkml:trace contextRef="#ctx0" brushRef="#br0" timeOffset="235123.7126">7392 13618,'0'0,"0"-25,0 0,-25 0,0 25,25 25,-25 0,25 0,0 0,0 24,0-24,0 25,25-1,-25 1,25-25,0-1,0 1,-1-25,1 0,0 0,0 0,0-25,-1 1,1-1,-25-25,25 25,-25-24,25 24,-25 0,0-24,0 24,0 0,0 0,-25 0,0 1,25-1,-25 25,1 0,-1 0,0 0,-25 25,26 24,24-24,-50 0,25 24</inkml:trace>
  <inkml:trace contextRef="#ctx0" brushRef="#br0" timeOffset="235495.9475">8533 13643,'25'0,"-1"0,1 0,0 0,0 0,0 0,24 0,-24 0,0 0,24-25,-24 25,0 0,0 0,-25 25</inkml:trace>
  <inkml:trace contextRef="#ctx0" brushRef="#br0" timeOffset="235704.0389">9103 13345,'-24'25,"24"0,0-1,0 1,0 25,0-25,0 24,0 1,0-1,-25 1,25 0,0-1,0 1,-25-1,25-24,0 0,0 0</inkml:trace>
  <inkml:trace contextRef="#ctx0" brushRef="#br0" timeOffset="236055.8086">9897 13643,'-25'0,"50"0,0 0,0 0,24 24,1-24,0 0,-26 0,26 0,-25 0,0 0,-1 0,26 0,-25 0,0 0,-25-24</inkml:trace>
  <inkml:trace contextRef="#ctx0" brushRef="#br0" timeOffset="236244.7327">10468 13395,'-25'24,"25"1,0 0,0 0,0 24,0 1,0 0,0-1,0 1,0 24,0 1,0-26,0 26,0-26,25-24</inkml:trace>
  <inkml:trace contextRef="#ctx0" brushRef="#br0" timeOffset="236588.0402">11088 13643,'0'-25,"24"25,1 0,0 0,25 0,-25 0,24 0,1-25,-1 25,1 0,-25 0,0 0,24 0,-24 0,-25-25</inkml:trace>
  <inkml:trace contextRef="#ctx0" brushRef="#br0" timeOffset="236923.7106">12030 13370,'0'25,"-25"-1,25 1,0 0,0 0,-24 0,24 24,-25-24,25 0,0 0,0-1,25 1,-1 0,1 0,0-25,0 0,-25 25,25-25,-1 24,-48 1,24 0,-25 0,0 0,0-1,0-24,1 25,-1 0,0 0,0-25,0 0,1 0,24-25</inkml:trace>
  <inkml:trace contextRef="#ctx0" brushRef="#br0" timeOffset="237063.6891">11981 13444,'24'0,"1"0,0 0,0 0,0 0,-1 25,1-25,0 0,0 25,0-25</inkml:trace>
  <inkml:trace contextRef="#ctx0" brushRef="#br0" timeOffset="237816.1974">13146 13072,'0'25,"0"0,0-1,0 26,0 0,0 24,-24-24,24-1,0 26,0-1,0 1,0-1,0 0,-25 1,25-1,0-24,0 24,0 1,0-26,0 26,0-26,0 1,0 0,0 24,0-24,0-1,0 1,-25 24,25-24,0-1,0 1,0 0,0-26,0 26,25 0,-50-1,25 1,0-25,0 24,0 1,0-1,0 1,0 0,0-1,-25-24,25 25,0-1,0 1,0-25,0 24,0 1,0 0,0-26,0 26,0-25,0 24,0 1,-25-25,25 24,0-24,0 25,0-25,0-1,0 26,0-25,0 0,0-1,0 1,0-50,0 1,0-1,0-50</inkml:trace>
  <inkml:trace contextRef="#ctx0" brushRef="#br0" timeOffset="238363.9909">13444 13618,'-25'-25,"50"50,0-25,0 0,0 0,-1 0,1 0,0 0,0 0,0 0,-1 0,1 0,0 0,0 0,0-25</inkml:trace>
  <inkml:trace contextRef="#ctx0" brushRef="#br0" timeOffset="238740.2771">13965 13320,'25'25,"0"0,-1-25,-24 25,25-1,0 1,0 0,-25 0,25-25,-25 25,24-1,-24 1,-24 0,24 0,-25 0,0-1,0 26,0-25,-24 0,24-1,0-24,0 25,1 0,-1-25,50 25,-1-25,26 0,-25 25,0-25,-1 0,26 0,-25 0,0 0,24 0,-24 0,0 0,0 0,-25-25</inkml:trace>
  <inkml:trace contextRef="#ctx0" brushRef="#br0" timeOffset="239504.827">6003 14808,'0'0,"-25"0,0 0,0 0,25 25,0 0,-24 25,48-1,-24 1,0-1,25 1,0 24,0-24,24-25,-24 24,0-24,25-25,-26 25,1-25,0-25,0 25,0-25,-25-24,24 24,-24-25,0 1,0-1,0 25,0-24,0 24,-24-25,-1 26,25-1,-25 0,0 0,0 0,1 25,-1-24,0 24,0 24,0-24,25 25,0 0,0 25,25-26,0 26,0-25</inkml:trace>
  <inkml:trace contextRef="#ctx0" brushRef="#br0" timeOffset="239767.79">7441 14734,'-24'0,"24"25,0 0,0-1,-25 26,25-25,0 49,0-24,0-1,-25 1,50 0,-25-26,0 26,0-25,25 0,-25-1,24-24</inkml:trace>
  <inkml:trace contextRef="#ctx0" brushRef="#br0" timeOffset="240372.2913">9252 14759,'0'0,"0"-25,-25 25,50 0,0 25,25-25,-26 25,26-1,-25-24,0 25,-1 0,-24 0,0 0,-24-1,-1 1,0 0,-25 0,1 0,-1-1,1 1,24 0,-25-25,1 0,-1 25,25-25,0 0,0 0,1-25,48 25,1 0,25 25,-25-25,49 0,-24 0,-1 0,1 0,0 0,24 0,-24 0,24 0,-24-25,24 25</inkml:trace>
  <inkml:trace contextRef="#ctx0" brushRef="#br0" timeOffset="240752.023">10492 14759,'25'25,"0"-25,0 24,0-24,-1 25,1 0,25 0,-25 0,-1-1,-24 1,0 0,0 0,0 0,0-1,-24 1,-1 0,0 0,0-25,-24 25,24-1,0-24,0 0,0 25,50-25,0 0,0 0,0 0,24 0,1 0,-25 0,24 0,1 0,-25 0,24 0,-24 0,0 0</inkml:trace>
  <inkml:trace contextRef="#ctx0" brushRef="#br0" timeOffset="241443.9787">12129 14436,'0'-24,"-24"24,24 24,-25 26,0 0,25 24,-25 0,0 1,1 24,-1-25,25 1,-25-1,25 1,0-26,25-24,-25 0,25 0,-25-1,24-24,1 0,0 0,25-24,-26-1,1-25,0 1,0-1,0 25,-25-24,25 24,-25-25,0 25,-25 1,25-1,-25 25,25-25,-25 25,0 0,25 25,-25-25,1 49,-26-49,25 50</inkml:trace>
  <inkml:trace contextRef="#ctx0" brushRef="#br0" timeOffset="243116.2252">13816 14560,'0'-24,"25"24,0 24,0-24,-1 25,26 0,-25 0,0 0,-1-25,1 24,-25 1,25-25,-25 25,0 0,-25 0,0-1,1 1,-1 0,0-25,0 25,0 0,1-1,-1-24,0 0,25 25,-25-25,50 0,-25-25,50 25,-26 0,1-24,0 24,0 0,0 24,-1-24,1 25,0 0,-25 0,25 0,-25-1,-25 1,25 0,0 0,-25-25,25 25,-25-1,25 1,-24 0,-1 0,0-25,25 25,-25-25,0 24,1-24</inkml:trace>
  <inkml:trace contextRef="#ctx0" brushRef="#br0" timeOffset="243976.2219">5978 15999,'-25'-25,"0"25,25 25,0 0,0 0,0-1,25 26,-25-25,25 24,0-24,0 25,24-50,-24 25,0-25,24-25,-24 0,0 0,0 0,0 1,-1-26,-24 25,0-24,0 24,0 0,0 0,0 0,-24 1,-1-1,25 0,-25 25,0-25,0 25,1 0,-1 0,0 0,25 25,-25 0,25 0,-25-1,25 26,0-25</inkml:trace>
  <inkml:trace contextRef="#ctx0" brushRef="#br0" timeOffset="244460.221">7417 16024,'0'0,"0"-25,-25 25,0 0,0 25,25 0,0 24,0 1,25-1,0 1,-25 0,25-26,-1 1,26 0,-25 0,24-25,-24 0,0 0,0-25,0 0,-1 0,1-24,0-1,-25 25,0-24,0 24,0 0,0 0,0 1,-25-26,0 25,1 0,-1 1,0-1,0 25,0 0,1 25</inkml:trace>
  <inkml:trace contextRef="#ctx0" brushRef="#br0" timeOffset="244872.0239">9103 15900,'-24'0,"24"25,0-1,0 1,0 0,0 25,24-1,1 1,0-1,0 1,0 0,-1-26,26-24,-25 25,0-25,-1 0,26-25,-25 1,0-1,-1-25,-24 1,25 24,-25-25,0 25,0-24,0 24,-25 0,1-24,24 24,-25 0,0 0,-25 25,26-25,-1 25,0 25,0-25,25 25,-25 0</inkml:trace>
  <inkml:trace contextRef="#ctx0" brushRef="#br0" timeOffset="245288.7647">10765 15974,'-25'0,"1"0,24 25,0 0,0 0,0-1,0 1,0 25,24-1,1-24,-25 25,25-25,0-25,0 24,24-24,-24 0,0-24,0 24,-1-25,1-25,0 25,-25 1,25-26,-25 25,0 0,0-24,-25 24,25 0,-25 0,25 1,-25-1,1 0,-1 25,0-25,0 25,25 25,-25-25,25 25,0 0</inkml:trace>
  <inkml:trace contextRef="#ctx0" brushRef="#br0" timeOffset="245659.8826">12030 15900,'-25'0,"25"25,0-1,0 1,0 25,25-25,-25 24,25 1,0-25,0 24,-1-24,26-25,-25 25,25-25,-26-25,26 0,-25 0,0 1,-1-26,1 0,-25 26,0-1,0-25,0 25,0 1,0-1,-25 0,1 0,-1 0,0 1,25-1,-25 25,0 0,1 0</inkml:trace>
  <inkml:trace contextRef="#ctx0" brushRef="#br0" timeOffset="246076.5714">13891 15875,'-25'0,"25"25,-25 0,25-1,0 26,0-25,25 24,-25-24,25 0,-1 0,26 0,-25-1,0-24,24 0,-24-24,0 24,24-25,-24-25,0 25,0-24,0 24,-25-25,24 26,-24-1,0 0,-24 25,24-25,-25 0,0 1,0-1,0 25,-24-25,24 25,-25 0,1 0,-1 0,1 25</inkml:trace>
  <inkml:trace contextRef="#ctx0" brushRef="#br0" timeOffset="246688.3185">6176 17016,'0'0,"-24"0,-1 0,0 0,0 25,0 0,1-1,24 1,-25 25,25-25,25 24,-25-24,24 0,26 24,-25-49,24 25,-24-25,25 0,-1 0,-24-25,0 1,25-1,-26 0,-24 0,25-24,-25 24,0-25,0 25,0-24,0 24,-25 0,25 0,-24 1,-1-1,0 0,0 25,0 0,1 0,24 25,-25 0,25-1,0 1</inkml:trace>
  <inkml:trace contextRef="#ctx0" brushRef="#br0" timeOffset="247048.561">7665 17041,'0'0,"-25"0,0 0,0 25,0-1,25 1,0 0,0 0,0 0,0 24,25-24,-25 0,25 0,0-1,0-24,-1 25,1-25,0 0,0-25,0 25,-1-24,-24-1,25 0,-25 0,25-24,-25 24,0 0,-25-25,25 26,-25-1,1 0,-1 0,25 0,-25 25,0-24,0 24,1 24,24 1,0 0</inkml:trace>
  <inkml:trace contextRef="#ctx0" brushRef="#br0" timeOffset="247416.7272">9227 17041,'0'0,"-24"0,-1 25,25-1,0 1,0 0,25 25,-25-26,24 26,1-25,0 24,25-24,-26-25,26 25,-25-25,0-25,24 25,-24-25,0-24,0 24,-25-25,24 26,-24-26,0 25,0 0,0 1,-24-1,24 0,-25 0,0 0,0 1,0-1,1 25,-1 0,-25-50,25 75,25 0</inkml:trace>
  <inkml:trace contextRef="#ctx0" brushRef="#br0" timeOffset="247796.1804">10964 17165,'0'0,"-25"0,0 0,0 0,25 25,0-1,0 1,25 25,-25-25,25-1,-25 1,25 0,24 0,-24 0,0-25,0 0,-1 0,1-25,0 0,0-25,0 26,-25-26,25 25,-25-24,0 24,0 0,-25 0,0-24,25 24,-25 0,0 25,0-25,1 25,-1-25,0 50,0-25,25 25,0 0,0 0</inkml:trace>
  <inkml:trace contextRef="#ctx0" brushRef="#br0" timeOffset="248147.9811">12278 17190,'0'0,"-24"0,-1 0,0 24,25 1,0 0,0 0,0 0,25-1,-25 1,25 25,-1-25,1-25,25 24,-25-24,-1 0,1 0,0-24,0-1,0 0,-1 0,-24-24,25 24,-25 0,-25-25,25 26,0-1,-24 0,-1 0,25-24,-25 49,0-25,0 0,1 25,-1 0,25 25</inkml:trace>
  <inkml:trace contextRef="#ctx0" brushRef="#br0" timeOffset="248524.7612">13841 16991,'0'25,"0"0,0 0,0-1,0 26,0 0,25-26,0 26,-1-25,1 0,0-25,0 24,0-24,24-24,-24 24,0-50,0 25,-1-24,-24 24,25-25,-25 25,0-24,0 24,0 0,-25 0,25 1,-24-1,-1 0,0 0,-25 0,26 25,-1 0,0 0,0 0,0 0,1 25</inkml:trace>
  <inkml:trace contextRef="#ctx0" brushRef="#br0" timeOffset="249268.3968">14585 13221,'-25'-25,"50"50,-25 0,25 0,0 24,0-24,-1 0,1 24,0 1,0 0,0-1,-1-24,1 25,-25-1,25 1,0-1,0-24,-1 50,26-26,-25 1,0 24,-25-24,24 24,1 1,0-26,-25 26,25-26,0 26,-25-26,24 1,-24 24,25-24,-25 24,25-24,-25 24,0-24,25 24,-25 1,0-26,0 26,0-1,0 1,0-1,0 1,0-1,0 0,0 26,-25-26,25 0,-25 26,0-26,1 25,-1 0,0 1,-25-1,26 0,-26 25,-24 0,24 0,0 0,-24 0,0 0,24-25,-24 1,-1-26</inkml:trace>
  <inkml:trace contextRef="#ctx0" brushRef="#br0" timeOffset="249875.7589">13022 16148,'0'25,"0"-1,0 26,0-25,0 24,0-24,0 0,0 25,0-25,0 24,0 26,0-26,0 26,0-26,0 26,0-26,-24 26,24-1,0-24,0-1,0 1,0-1,0 1,0 0,0-1,0-24,0 0,0 0,-25-25,0 0</inkml:trace>
  <inkml:trace contextRef="#ctx0" brushRef="#br0" timeOffset="263060.2169">5581 13370,'0'25,"0"-1,25 26,-25 0,0-1,0 26,0-1,0 0,0 1,25 24,-25-25,0 1,0-26,0 26,0-50,0 24,0-24,24-25,1 0,0-25,0 25,0 0,24-25,1 25,0-24,24 24,-24 0,24-25,-24 25,24 0,0 0,-24 0,24 0,-24 0,0 25,-1-25,1 0,-25 24,-1-24,26 25,-25-25,0 0,-25 25,24-25,1 0,-50 25,25 0,0 0,0-1,25 1,-25 25,0-25,0 24,0 1,-25-1,25 1,0 24,25-24,-25 0,0-1,0 1,0 24,0-24,25-1,-25-24,0 25,0-25,0-1,0 1,0 0,0 0,0 0,0 0,0-1,0 1,0 0,25-50,-25 0,-25-24,25 24,0-25</inkml:trace>
  <inkml:trace contextRef="#ctx0" brushRef="#br0" timeOffset="265031.9835">6821 15528,'0'0,"-25"0,1 0,-1 0,50 0,-1 0,1 0,0 0,0 0,0 0,0 0,24 0,-24 0,25 0,-26 0,26 0,-25 0,24 0,1-25,-25 25,24 0,1 0,0 0,-26 0,26 0,0 0,-26 25,26-25,-25 0,24 0,-24 0,0 0,25 0,-26 0,26 0,-25-25,24 25,-24 0,0 0,25 0,-25 25,-1-25,26 0,-25 0,0 0,-1 0,1 0,25 0,-25 0,-1 0,1 25,0-25,0 0,24 0,-24 0,0 0,25 0,-26-25,1 25,0 25,0-25,24 0,-24 0,0 0,0 0,0 0,-1 0,1 0,0 0,0 0,24 0,-24 0,0 0,0 24,0-24,0 0,-1 0,1 0,0 0,0 0,0 0,24 0,-24 0,0 0,0 0,-1 0,1 0,0-24,0 24,0 0,-1 0,1 0,0 0,0 0,0 0,-1 0,1 0,0 0,0 0,0 0,-1 0,1 0,0 0,0 0,0 0,-1 0,1 0,0 0,0 0,0 0,-1 0,1 0,0 0,0 0,0 0,0 0,-1 0,1 0,-25-25,25 25,0 0,24 0,-24 0,0 0,0 0,0 0,-1 0,1 0,0 0,0 0,24 0,-24 0,0 0,0 0,24 0,-24 25,0-25,0 0,24 0,-24 0,0 0,25 0,-26 0,1-25,0 25,0 0,24 0,-24 0,0 0,0 0,24 0,-24 0,0 0,0 0,0 0,24 0,-24 0,0 0,0 0,0 0,24 0,-24 0,0 0,0 0,-1 0,1 0,25 0,-25 0,-1 0,1 0,0 0,0 0,0 0,-1 0,1 0,25 0,-25 0,-1 0,1 0,0 0,0 0,0 0,-1 0,1 0,0 0,0 0,0 0,-1 0,1 0,0 0,0 0,0 0,0 0,-1 0,1 0,-25 25,25-25,0 0,0 0,-1 0,1 0,0 0,0 0,0-25,-1 25,1 0,0 0,0 0,0 0,-1 0,1 0,0 0,0 0,0 0,-1 0,1 0,0 0,0 0,0 0,-1 0,1 25,0-25,0 0,0 0,-1 0,1 0,0 0,0 0,0 24,-1-24,1 0,0 0,0 0,0 0,0 0,-1 0,1 0,0 0,0 0,0 0,-1 0,1 0,0 0,0 0,0 0,-1 0,1 0,0 0,0 0,0 0,-1 0,1 0,0 0,0 0,0 0,-1 0,1 0,0 0,0 0,0 0,-1 0,1 0,0 0,0 0,0 0,-1 0,1 0,0 0,0 0,0 0,-1 0,1 25,0-25,0 0,0 0,-1 0,1 0,0 0,25 0,-25 0,-1 0,26 0,-25 0,24 0,-24 0,0 0,25 0,-26 0,1 0,0 25,0-25,0 25</inkml:trace>
  <inkml:trace contextRef="#ctx0" brushRef="#br0" timeOffset="271036.0224">6276 13767,'0'0,"-25"-25,25 0,0 50,0 24,0-24,0 25,0-25,0-1,25 26,-25-25,0 0,0-1,0 1,0 0,0-50,0 0,0 1,0-1,0 0,0 0,0-24,0 24,0 0,-25-25,25 26,0-26,0 25,0 0,0 1,0-1,0 0,0 0,25 25,-25-25,0 1,0-1,0 0,0 0,0 50,0 0,0 24,0-24,0 25,0-1,0 1,-25-25,25 24,0 1,25-25,-25 0,0-1,0 1,0 0,0 0,0 0,0-50,0 0,0 0</inkml:trace>
  <inkml:trace contextRef="#ctx0" brushRef="#br0" timeOffset="275380.0034">7441 14908,'-24'-25,"48"0,-24 0,0 0,0 1,0-1,0 0,0 0,0 50,0 0,0 24,-24-24,24 25,0 24,0-49,0 49,0-24,0 0,0-1,0-24,0 25,0-26,0 1,0 0,0-50,0 0,0 1,0-26,0 0,0-24,0 24,0 1,0-1,0 1,0-1,24 25,-24 0,0 1,0-1,0 0,0 50,0 0,0-1,-24 1,24 25,0-1,0-24,0 25,0-1,0 1,0 0,0-26,0 1,0 0,0 0,0-50</inkml:trace>
  <inkml:trace contextRef="#ctx0" brushRef="#br0" timeOffset="289128.8881">22820 14759,'0'-25,"-24"0,-1 25,0 0,0 0,0 25,0 0,1 0,-1-1,0 1,25 0,-25 0,0 24,25-24,0 0,0 0,0 0,0-1,25 1,-25 0,25-25,-25 25,25-25,0 25,24-25,-24-25,0 25,0-25,0 25,24-25,-24 0,-25 1,25-1</inkml:trace>
  <inkml:trace contextRef="#ctx0" brushRef="#br0" timeOffset="289324.4875">22944 14908,'0'24,"0"1,0 0,0 0,0 24,0-24,0 0,0 0,-24 0,24-1,0 1,0 0,0 0,24-25</inkml:trace>
  <inkml:trace contextRef="#ctx0" brushRef="#br0" timeOffset="289500.8408">23143 15106,'25'0,"-25"25,0 0,0-1,0 1,0 0,-25-25,0 25</inkml:trace>
  <inkml:trace contextRef="#ctx0" brushRef="#br0" timeOffset="289927.994">23738 14858,'0'0,"0"-25,0 0,0 1,0-1,-25 25,25-25,-25 25,1 0,-1 25,0-25,0 25,0-1,1 1,-1 0,0 25,25-26,-25 1,25 25,0-25,0-1,0 1,0 0,25 0,0 0,0-25,-1 24,1-24,0 0,25 0,-26 0,-24-24,25 24</inkml:trace>
  <inkml:trace contextRef="#ctx0" brushRef="#br0" timeOffset="290196.1444">23812 14982,'25'25,"0"-25,-25 25,25-25,-25 24,25-24,-25 25,0 0,-25-25,25 25,-25 0,0-1,0 1,25 0,-24-25,-1 25,50-50,-1 25,1 0,0 0,25-25,-25 25,24 0,-24 0,0 0</inkml:trace>
  <inkml:trace contextRef="#ctx0" brushRef="#br0" timeOffset="290696.2173">24532 14734,'0'0,"-25"0,0 0,0 25,1-25,24 25,-25-1,0 1,25 0,-25 0,25 0,0 24,-25-24,25 0,0 0,0-1,25 1,-25 0,25 0,0-25,0 25,-1-25,1 0,0 0,0 0,-25-50,25 50,-25-25</inkml:trace>
  <inkml:trace contextRef="#ctx0" brushRef="#br0" timeOffset="291000.5462">24681 14957,'24'0,"-24"25,0 0,0 0,0-1,-24 1,-1 0,25 0,-25-25,25 25,-25-25,50 0,0 0,0 24,-25 1,0 0,-25 0,0 0,0-1,0 26,1-25,-1 0,0 0,0-25</inkml:trace>
  <inkml:trace contextRef="#ctx0" brushRef="#br0" timeOffset="291499.8473">24755 14287,'25'25,"-25"0,25 0,-1 0,-24 24,25 1,0 24,0-24,0 24,0 1,-1 24,-24-25,25 1,-25-1,0 1,0-26,0 26,-25-26,1 1,-1 24,0-24,0 24,-25-24,-24 0,0-1</inkml:trace>
  <inkml:trace contextRef="#ctx0" brushRef="#br0" timeOffset="292092.3219">22126 15205,'0'25,"25"-25,-25 25,0 0,24-1,-24 1,0 0,0 0,-24 25,24-26,-25 1,25 0,-25 0,0 0,-24 24</inkml:trace>
  <inkml:trace contextRef="#ctx0" brushRef="#br0" timeOffset="293428.4981">15974 14759,'-25'0,"25"-25,-24 50,-1-25,25 25,-25-25,0 49,25-24,-25 25,1-1,-1 26,25-26,-25 26,25-26,0 26,0-26,25 26,-25-26,25 1,-25-25,24 24,1-24,0 0,0-25,-25 25,25-25,-1 0,1 0</inkml:trace>
  <inkml:trace contextRef="#ctx0" brushRef="#br0" timeOffset="296216.0698">15900 15255,'25'0,"-1"0,1 0,0 0,25 0,-26 0,1 0,0-25</inkml:trace>
  <inkml:trace contextRef="#ctx0" brushRef="#br0" timeOffset="296671.8825">16148 15056,'25'0,"-1"0,1 25,0-25,0 0,0 25,-25 0,0 0,0-1,-25 1,25 0,-25 0,0 0,0 24,1-24,-1 25,0-25,0-1,0 1,1 0,-1 0,50-50,-1 25,1 0,0 0,0 0,24-25,-24 25,0 0,0 0,0 0,-1 0,1 0,0 25,-50-50,0 25,1-25</inkml:trace>
  <inkml:trace contextRef="#ctx0" brushRef="#br0" timeOffset="304855.9974">16495 15180,'-25'0,"50"0,0 0,0 0,0 0,-1 0,1 0,0 0,25 0,-26-24,1 24,0 0,0 0,0-25,-25 50,-25-25,0 0,0 0</inkml:trace>
  <inkml:trace contextRef="#ctx0" brushRef="#br0" timeOffset="305143.9955">16669 14932,'0'25,"0"0,0 25,0-26,0 26,0 0,0-1,0 1,0-1,0 1,-25-25,25 25,0-26,0 1,0 0,0 0,0-50,0 0,0 0</inkml:trace>
  <inkml:trace contextRef="#ctx0" brushRef="#br0" timeOffset="307215.6388">17016 15180,'-25'0,"25"-24,0-1,25 25,-25-25,0 0,25 0,-25 1,25 24,-25-25</inkml:trace>
  <inkml:trace contextRef="#ctx0" brushRef="#br0" timeOffset="308368.6893">17239 15032,'0'-25,"0"0,-25 25,25-25,-24 25,-1 0,0 25,0-25,0 25,1 0,-1-1,0 26,0-25,0 24,25-24,-24 0,24 0,0 24,0-24,0 0,24 25,-24-25,25-1,0-24,0 25,0-25,-1 0,1-25,0 25,0-24,0-1,-1 0,1 0,-25 0,25 25,-25-25,0 1,0-1,0 0</inkml:trace>
  <inkml:trace contextRef="#ctx0" brushRef="#br0" timeOffset="308595.6792">17338 15156,'0'24,"0"1,0 0,0 0,-24 24,24-24,0 0,0 25,0-25,0-1,0 1,0 0,0-50</inkml:trace>
  <inkml:trace contextRef="#ctx0" brushRef="#br0" timeOffset="309300.2733">17512 15156,'-25'-25,"50"50,0-25,0 0,24 0,-24 0,0 0,0 0,0 0,-1 0,1 0,0-25,0 25,-50 25,0-50,0 25</inkml:trace>
  <inkml:trace contextRef="#ctx0" brushRef="#br0" timeOffset="309520.0093">17686 14908,'0'24,"0"1,0 0,0 0,0 24,0 1,0 0,0-1,0 1,0-25,0 24,0-24,0 25,0-25,0-1,0 1</inkml:trace>
  <inkml:trace contextRef="#ctx0" brushRef="#br0" timeOffset="311432.8973">18132 14982,'0'0,"0"-25,-25 25,25-25,-24 25,-1 0,0 0,0 0,0 25,1 0,-1 0,25 24,-25-24,0 25,25-25,0 24,0 1,0-25,0-1,0 26,25-25,0 0,0 0,-1-25,1 0,0-25,0 25,0-25,-25 0,24 0,1 0,-25 1</inkml:trace>
  <inkml:trace contextRef="#ctx0" brushRef="#br0" timeOffset="311764.2163">18182 15156,'25'0,"-1"24,1 1,0-25,-25 25,25 0,-50 0,0-1,25 1,-25 0,1-25,-1 25,0-25,25 25,25-25,0 25,-1-25,1 0,0 0,0-25,0 25,-1 0,1 0,-25-25</inkml:trace>
  <inkml:trace contextRef="#ctx0" brushRef="#br0" timeOffset="312412.6812">18479 15106,'25'0,"0"0,0 0,0 0,24 0,-24 0,0 0,25 0,-26-25,1 25,-25-25,-25 25</inkml:trace>
  <inkml:trace contextRef="#ctx0" brushRef="#br0" timeOffset="312576.36">18579 14957,'0'25,"25"25,-25-26,0 1,0 25,0-25,0 24,0 1,0-25,0-1,24 1,-24 0</inkml:trace>
  <inkml:trace contextRef="#ctx0" brushRef="#br0" timeOffset="312896.002">18901 14883,'0'25,"0"-1,0 1,-25 0,25 0,0 0,0-1,0 1,0 0,0 0,0 0,25-25,-25 24,25 1,0 0,0 0,-25 0,24-25,-24 24,0 1,-24 0,-1 0,0 0,0 0,0-25,1 24,-1-24,0 0,0 25,0-25,1 0,-1-25,-25 1,25-1,25-25</inkml:trace>
  <inkml:trace contextRef="#ctx0" brushRef="#br0" timeOffset="313072.2199">18926 14957,'25'0,"0"0,-25 25,24-25,1 0,0 0,0 0,0 0,-1 0</inkml:trace>
  <inkml:trace contextRef="#ctx0" brushRef="#br0" timeOffset="314348.4995">19397 14982,'-25'0,"25"-25,-24 25,-1 0,0 0,0 25,0 0,1-25,-1 49,0-24,0 0,25 25,0-26,-25 26,50 0,-25-1,0-24,0 0,25 0,-25 0,25-1,0 1,-1-25,1 0,0 0,0-25,0 1,-1-1,-24 0,0 0</inkml:trace>
  <inkml:trace contextRef="#ctx0" brushRef="#br0" timeOffset="314700.2256">19397 15131,'25'0,"0"0,0 25,-1-1,1-24,-25 25,0 0,-25 0,25 0,-24-25,-1 24,0 1,0-25,50 0,0 0,0 25,-1-25,1 25,-25 0,0 0,-25-25,25 24,-24 1,-1 0,0 0,25 0,-25-25,25 24,-25-24</inkml:trace>
  <inkml:trace contextRef="#ctx0" brushRef="#br0" timeOffset="314928.8084">19720 15528,'0'25,"25"-25,-25 24,0 1,0 0,24-25,-48 25,24 0,0-1,-25 1,0 0,-25-25,26 50,-26-26</inkml:trace>
  <inkml:trace contextRef="#ctx0" brushRef="#br0" timeOffset="318224.7598">19869 13866,'24'0,"1"0,0 25,0-1,0-24,-25 25,24 0,1 0,-25 0,-25-1,25 1,-24 0,24 0,-25 0,0-1,0-24,0 25,1-25,-1 25,0-25,50 0,-25-25,25 25,-1 0,1-25,0 25,0 0,0 0,-1 0,-24 25,25-25,-25 25,25 0,-25 0,0-1,0 1,-25 0,25 0,-25 0,1 0,-1-1,0 1,0 0,0 0,1-25,-1 0,25-25,0 0,0 0</inkml:trace>
  <inkml:trace contextRef="#ctx0" brushRef="#br0" timeOffset="318896.0503">20216 14139,'25'0,"-1"0,1 0,0 0,0 0,0 0,-1 0,1 0,0 0,0 0,0 0,-50 0,0 0,0 0,0 0</inkml:trace>
  <inkml:trace contextRef="#ctx0" brushRef="#br0" timeOffset="319908.2533">20662 14015,'0'-25,"25"25,0 0,0 25,0-25,-1 24,-24 1,25 0,-25 0,0 0,-25-25,25 24,-24 1,-1 25,0-25,0-1,0 1,25 0,-25 0,1-25,-1 25,0-25,25 25,-25-25,50 0,0 0,0 0,-1 0,1 0,0 0,0 0,0 0,0 0,-1 0,1 24,0-24,0 0</inkml:trace>
  <inkml:trace contextRef="#ctx0" brushRef="#br0" timeOffset="320812.7516">21258 14039,'0'0,"0"-24,0-1,0 0,-25 25,0-25,0 50,0-25,1 25,-1 0,0-1,25 1,-25 25,0-25,25 24,0 1,0-25,0-1,0 1,25 0,-25 0,25 0,0-25,-25 25,25-25,-1 0,1 0,0 0,0-25,0 25,-1-25,1 0,-25 0,25 0</inkml:trace>
  <inkml:trace contextRef="#ctx0" brushRef="#br0" timeOffset="320996.3953">21382 14163,'-25'25,"25"0,0 0,0 0,0-1,0 26,0-25,0 0,0 0,0-1,0 1,0 0,25 0,-50-50,0 0</inkml:trace>
  <inkml:trace contextRef="#ctx0" brushRef="#br0" timeOffset="321596.6122">21580 14089,'0'-25,"25"50,0-25,-1 0,1 0,0 0,0 0,0 0,0 0,-1 0,1 0</inkml:trace>
  <inkml:trace contextRef="#ctx0" brushRef="#br0" timeOffset="321996.0084">21927 13940,'0'-25,"25"25,-25 25,25-25,0 25,0-25,-1 25,1-25,-25 25,0-1,25-24,-25 25,0 0,-25 0,25 0,-25-1,25 1,-24 0,-1 0,-25 0,25-25,1 24,24 1,-25-25,0 0,50 0,0 0,-1 0,1-25,0 25,0 0,24 0,-24 0,0 0,0 25,0-25,-1 0,1 0</inkml:trace>
  <inkml:trace contextRef="#ctx0" brushRef="#br0" timeOffset="322552.0141">22498 13866,'0'0,"-25"-25,0 25,0 0,1 0,-1 25,-25 0,25-1,25 26,-24-25,-1 24,25 1,0-25,0 24,0-24,25 0,-25 0,24 0,1-1,0 1,0-25,0 0,-1 0,1-25,0 1,-25-1,25 0</inkml:trace>
  <inkml:trace contextRef="#ctx0" brushRef="#br0" timeOffset="322836.8372">22523 14015,'24'0,"1"24,0-24,0 25,0 0,-1 0,-24 0,-24-1,24 1,-25 0,0 0,0-25,0 25,1-25,24 24,24-24,1 0,0 0,0 0,0 0,-1 0,1-24,0 24,0 0,0 0,-25-25,25 25</inkml:trace>
  <inkml:trace contextRef="#ctx0" brushRef="#br0" timeOffset="323468.9694">22944 14015,'0'-25,"25"25,0 0,25 0,-26 25,26-50,0 25,-26 0,1 0,0 0,0 0,0 0,-50 0</inkml:trace>
  <inkml:trace contextRef="#ctx0" brushRef="#br0" timeOffset="323864.7666">23490 13643,'0'-25,"-25"50,25-1,-25 26,1 0,-1-1,0 1,0 24,0-24,25 24,-24-24,24-25,0 24,24-24,-24 0,0 0,25-25,0 0,0 0,0-25,24 0,-24 0,0 0,-25 1,25-26,-1 25,-24 0,25 1,-50-1,25 0,-24 0,-1 25,25 25,-50-25,25 25,1 0,-1 24,0-24,0 0</inkml:trace>
  <inkml:trace contextRef="#ctx0" brushRef="#br0" timeOffset="324304.8142">24135 13841,'0'0,"0"-25,0 0,0 1,-25 24,25-25,-25 25,1 0,-1 0,0 0,0 25,0-1,-24-24,24 50,0-25,25 0,-25-1,25 26,-25-25,25 0,0-1,25 1,-25 0,25 0,0 0,25-1,-26-24,1 0,0 0,0 0,0-24,-1-1,1 25</inkml:trace>
  <inkml:trace contextRef="#ctx0" brushRef="#br0" timeOffset="324599.8685">24209 13990,'25'0,"0"25,0-25,-25 24,0 1,0 0,-25-25,25 25,-25 0,25-1,-25-24,25 25,0 0,25-25,0 0,0 0,-25 25,0 0,-25-1,0 1,0 25,-24-25,24 0,0-1</inkml:trace>
  <inkml:trace contextRef="#ctx0" brushRef="#br0" timeOffset="325916.6071">20861 15875,'-25'25,"25"0,-25-1,0 26,1-25,24 0,-25-1,25 1,0-50,0 1</inkml:trace>
  <inkml:trace contextRef="#ctx0" brushRef="#br0" timeOffset="327820.2877">20811 15875,'50'0,"-100"0,125 25,-51 0,-24-1,25 1,0 0,-25 0,0-50,0 0,-25 0,25 1,-25-1,25-25,0 25,-24 1,24-1,0-25,0 25,-25 1,25-1,0 0,-25 0,25 0,0 1,0-1,-25 25,25-25,-25 0,25 0,0-24,-24 24,24 0,-25 0,25 0,-25 1,25-1,0 0,0 0,0 0,0 1,0-1,25 25,-25-25,25 0,-25 0,24 25,1-24,0-1,0 0,0 25,24-25,-24 0,25 25,-26-24,26 24,-25-25,24 25,-24-25,25 25,-1-25,-24 25,25-25,-1 25,1-24,0 24,-1-25,1 25,-1-25,1 25,-25-25,25 25,-1 0,1-25,-1 25,1 0,0 0,-1-24,1 24,-25 0,24-25,1 25,-25 0,24 0,-24 0,25-25,-26 25,26 0,-25 0,24 0,-24 0,0 0,0 0,0 0,-1 0,26 0,-25 25,0-25,0 0,24 0,-24 0,25 0,-26 0,26 0,-25 0,24 25,1-25,-25 0,24 0,-24 24,25-24,-1 0,-24 0,25 25,-25-25,24 0,1-25,-25 25,24 0,-24 0,25 0,-26 0,26 0,-25 0,0 0,24 0,-24 0,0 0,0 0,0 0,-1 0,1 0,0-24,0 24,0-25,-1 25,1-25,-25 0,25 0,0 1,0-1,-25 0,24 0,1 0,0 1,0-26,0 25,-1 0,1 0,0 1,0-1,0 0,-1 0,-24 0,25-24,0 24,0-25,0 1,-1-1,1 25,-25-24,25-1,-25 25,0-24,25 24,-25-25,0 26,0-1,0 0,-25 0,25 0,-25 1,25-1,-25 0,1 0,-26 0,25 1,0-1,-24 0,24 0,0 0,0 1,-24 24,24-25,-25 0,1 0,24 25,-25-25,-24 0,24 25,1-24,-26 24,1 0,24-25,-24 25,-1 0,1 0,0 0,-1 0,1-25,-1 25,1 0,0 0,-1 0,1 0,-1 0,1 0,-1 0,1 0,0 0,24 0,-24 0,-1 0,1 0,-1 0,26 0,-26 0,1 0,0 0,-1 0,26 0,-26 25,1-25,24 0,-24 25,-1-25,26 0,-26 0,1 24,-1-24,1 0,24 0,-24 0,0 0,24 0,-24 0,24 0,-25 0,26 25,-1-25,-24 0,24 0,1 25,-26-25,26 0,-26 25,26 0,-26-25,26 25,-1-1,0-24,-24 25,49 0,-24 0,-1 0,25 24,-24-24,24 0,0 0,-25 24,25-24,1 0,-1 24,0 1,0-25,0 24,1 1,24 0,-25-1,25 1,0-25,0 24,0-24,0 25,0-26,25 1,-25 25,0-25,0-1,24 26,-24-25,0 0,25 0,-25-1,25 1,-25 25,0-25,25-1,0 1,-25 0,24 0,1 0,-25-1,25 1,0-25,0 25,0-25,-1 25,26-25,-25 0,0 25,24-25,-24 0,0 0,24 0,-24 0,0-25,25 50,-26-25,1 0,0 0,0 0,24 24,-24-24,0 0,0 0,24 25,-24-25,0 0,0 0,0 0,-1 25,1-25,0 0,0 25,0-25,-1 0,-24 25,25-25,0 24,0 1,0-25,-1 25,1 0,0-25,0 25,0-1,0-24,-1 25,1 0,-25 0,25-25,0 25,0-1,-1 1,-48-25,-1 0</inkml:trace>
  <inkml:trace contextRef="#ctx0" brushRef="#br0" timeOffset="386784.5953">1488 1587,'0'-24,"25"24,0 24,0-24,-1 0,1 25,0 0,-25 0,0 0,0 0,0-1,-25 1,0 0,1 25,-1-26,0 26,-25-25,26 0,-1-1,0-24,25 25,-25-25,0 0,50-25,0 25,0 0,0 0,-1 0,1-24,25 24,-25 0,-1 0,1 0,0 0</inkml:trace>
  <inkml:trace contextRef="#ctx0" brushRef="#br0" timeOffset="386935.7477">1935 1935,'0'25,"25"-25</inkml:trace>
  <inkml:trace contextRef="#ctx0" brushRef="#br0" timeOffset="391000.4096">3076 1414,'-25'25,"25"-1,0 1,0 0,0 0,0 24,25-24,-25 25,0 0,0-26,0 26,25 0,-25-26,0 26,0 0,0-1,0-24,0 25,-25-1,25 1,-25-1,25 1,-25-25</inkml:trace>
  <inkml:trace contextRef="#ctx0" brushRef="#br0" timeOffset="391349.3713">2902 2406,'0'0,"25"-25,0 25,0 25,-1 0,1 0,-25-1,25 1,-25 25,0-1,0-24,25 50,-25-26,0 1,-25 24,25-24,0 24,0 1,0-26,0 26,-25-1,25 25,0-24,0-26,0 26,0-1,0 1,0-26,0 26,0-26,0 1,0 0,0-1,0 1,0-25,0-1,0 1,0 0,0 0,25-50,-25-25</inkml:trace>
  <inkml:trace contextRef="#ctx0" brushRef="#br0" timeOffset="391904.4224">3820 1637,'25'0,"0"0,-1 0,1 0,0 0,0 0,24 25,-24-25,0 0,25 0,-26 25,1-25,25 0,-25 0,24 0,1 0,-25 25,24-25,-24 0,25 0,-1 0,-24 24,25-24,-1 0,-24 0,25 0,-1 25,-24-25,25 0,-25 0,-1 0,1 0,0 0,0 0,-50 25,0-25,0 25,-24-25</inkml:trace>
  <inkml:trace contextRef="#ctx0" brushRef="#br0" timeOffset="392256.4899">3845 2456,'-25'0,"50"24,0-24,148 25,-123-25,24 0,-24 0,-1 0,26 0,-26 25,1-25,24 0,-24 0,0 0,-26 0,26 0,-25 0,24 25,-24-25,0 0,-50 0,0 0,1 25,-1-25,-25 24</inkml:trace>
  <inkml:trace contextRef="#ctx0" brushRef="#br0" timeOffset="392564.2981">3795 3249,'0'25,"25"-25,0 0,0 0,24 25,-24-25,25 0,24 0,-24 0,-1 0,1-25,-1 25,1 0,24 0,-49 0,25 0,-1 0,-24 0,0 0,0 0,0 0,-25 25,-25-25,0 25,0-25,0 25</inkml:trace>
  <inkml:trace contextRef="#ctx0" brushRef="#br0" timeOffset="392888.037">3795 4068,'25'0,"0"0,0 0,-1 25,26-25,0 0,-26 0,26 0,0 0,-1 0,1 0,-1 0,26 0,-26 0,1 0,0 0,-1-25,1 25,-25 0,24 0,-24 0,0 0,0 0,-1 0,1 0,-50 0</inkml:trace>
  <inkml:trace contextRef="#ctx0" brushRef="#br0" timeOffset="393280.2917">6276 2108,'0'25,"0"0,0 25,0-26,-25 26,0 24,25-24,-25 24,-24 1,24-26,0 26,-25-25,26 24,-1-49,0 0,0-1,25 1,-25-25,1-25</inkml:trace>
  <inkml:trace contextRef="#ctx0" brushRef="#br0" timeOffset="393492.9228">5854 2406,'25'-25,"0"25,-1 0,1-25,25 25,-1 0,1 0,0 0,-1 0,1 0,-1-24,1 24,0 0,-1 0,-24 0,25 0,-26 0,1 0,-25 24,-25 1,1-25,-1 25,0 0,0 0,0-1</inkml:trace>
  <inkml:trace contextRef="#ctx0" brushRef="#br0" timeOffset="393680.316">6276 2480,'0'0,"0"25,0 25,0-25,0 24,0 26,-25-26,25 26,0-1,-25-24,25-1,0 1,0-25,0 0,0-1,25-48,-25-1,0 0,0-25,25 1,-25-1</inkml:trace>
  <inkml:trace contextRef="#ctx0" brushRef="#br0" timeOffset="393916.7693">6325 2629,'50'-99,"-100"198,125-173,-51 74,-24 25,25-1,-25 1,0 0,0 25,0-1,0-24,0 25,0-1,0 1,0 24,0-24,0-25,0 24,0-24,0 25,0-25,0-1,0 1,-25-25,25-25,-24 1,-1-1,25 0</inkml:trace>
  <inkml:trace contextRef="#ctx0" brushRef="#br0" timeOffset="395859.8152">6276 2828,'0'-25,"24"0,1 25,0 0,0 0,0 0,-1 0,1 25,0 0,-25 0,0-1,-25 1,25 0,-25 25,1-26,-1 26,25-25,-25-25,25-25,25 0,-25-24,49-1,-24-24,0-26,25 1,-26 25,26-26,-25 1,24 25,-24-1,25 26,-25-1,-1 25,-24 1,0 48,0 1,-24 0,-1 25,25-26,0 26,0-25,0 0,0-1,25-24,-1 0,1 0,0 0,0 0,25-24,-26 24,1 0,0-25,0 25,-25 25,0-1,0 1,-25 0,0 25,0-26,1 26,-1 0,0 24,-25 1,25-26,1 26,24-26,-25 1,25-1,0 1,0-25,0 0,0-50,25 0,-25 0,0-24,0-1,24 25,-24-49,25 24,-25 1,25-1,-25 0,25 25,0 1,0-26,-1 25,1 0,0 1,0 24,0 0,-1 0,1 0,0 24,0-24,-25 25,0 0,0 0,0 24,0-24,-25 25,25 0,0-1,-25 1,25-1,0 1,0 0,0-1,0-24,0 0,0 0,0-1,25 1,-50-25,0-25,25 1,-24 24,-1-50,0 25,0 0,25-24,-25 24,1-25,-1 26,0-1,0 0,25 0,25 25,0 0,-25-25,25 25,-1 0,1 0,0 0,0 0,0 0,-1 0,-48 25,24 0,-25 0,0 0,0 24,0-24,1 25,-1-26,0 26,0-25,50-25,0-25,0 25,-25-50,24 26,1-1,0-25,0 25,-25-24,25-1,-25 25,24-24,-24 24,0 0,-24 0,24 0,0 1,-25 24,25 24,0 1,-25 0,25 25,0-25,-25 24,25 26,0-26,0 1,-25-1,25 1,0 0,0-26,0 1,0-50,25 1,-25-26,25 0,0-24,0 24,-1-24,1 0,0-1,0 1,0-1,-1 26,1-1,0 25,0 25,-25-25,25 25,-1 25,-24 0,0 25,0-26,-24 26,-1-25,25 24,-25-24,0 0,25 0,25-25,-25-25,25 25,0-25,-1 0,1 25,0-24,0 24,0 0,-1 0,-48 24,24 1,-25 25,0 0,0-26,0 26,1 24,-26-24,25 0,0-26,1 1,24 0,24-25,1-25,0 25,25-25,-26 1,26-26,-25 25,24 0,1 1,-25-1,24 0,-24 0,0 0,0 1,-50 24,0 0,0 0,1-25,-1 25,0 0,0-25,25 0,-25 0,1 0,24 1,0-1,-25 25,25 25,0-1,0 1,0 25,0-25,0 24,0-24,0 25,0-1,0 1,0 0,0-26,25 26,-25 0,0-1,0-24,0 25,0-1,0-24,0 25,0-26,0 1,0 0,-25 0,25 0,0-1,-25-24,25-24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2T02:33:15.12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1712 1687,'24'-25,"1"25,0 25,0-25,0 0,-25 25,24-25,-24 24,0 1,0 0,0 0,-24 0,24-1,0 1,-25-25,25 25,-25 0,0 0,0-1,25 1,-24 0,-1-25,25 25,-25 0,0-25,25 24,-25-24,50 0,0 0,0 0,0 0,-1-24,1 24,0 0,0 0,0 0,-1 0,1 0,0 24,-25-48</inkml:trace>
  <inkml:trace contextRef="#ctx0" brushRef="#br0" timeOffset="275.8022">2084 2084,'0'24,"24"-24,-24 25</inkml:trace>
  <inkml:trace contextRef="#ctx0" brushRef="#br0" timeOffset="899.2528">3373 1538,'0'-25,"-24"25,-1 0,25 25,-25 0,25-1,0 1,-25 25,25-25,0 24,0-24,0 25,0-25,0 24,0-24,25 25,-25-26,0 1,0 0,0 25,0-26,0 1,0 0,0 25,0-26,0 1,0 0,-25 25,25-26,0 1,-25 0,25 0</inkml:trace>
  <inkml:trace contextRef="#ctx0" brushRef="#br0" timeOffset="1223.7153">3101 2431,'24'0,"1"25,0-1,0 1,-25 0,0 25,25-26,-25 26,0-25,24 25,-24-1,0 26,0-26,0 26,0-1,0-24,-24 24,24 0,0-24,0 24,0-24,0 0,0-1,0 1,0-1,24 1,-24-25,0 25,0-26,-24 1</inkml:trace>
  <inkml:trace contextRef="#ctx0" brushRef="#br0" timeOffset="1979.9327">4217 1860,'-25'-24,"50"24,-25 24,25-24,-1 0,1 25,0-25,0 0,24 0,-24 25,0-25,0 0,0 0,-1 0,1 0,25 25,-25-25,-1 0,26 0,-25 0,0 0,-1 0,1 25,25-25,-25 0,0 0,-1 24,1-24,0 0,0 0,0 25,-1-25,1 0,0 0,0 0,-25 25,-25-25,0 25,0-25</inkml:trace>
  <inkml:trace contextRef="#ctx0" brushRef="#br0" timeOffset="2386.9489">4068 2753,'25'0,"0"25,24-25,1 0,-1 0,1 0,0-25,24 25,0 0,-24 0,24-24,-24 24,0 0,24 0,-24 0,-1 24,1-24,-25 0,0 0,-1 0,1 25,0-25,-25 25,-25-25,0 25,1-25</inkml:trace>
  <inkml:trace contextRef="#ctx0" brushRef="#br0" timeOffset="2727.5644">3994 3547,'24'0,"1"0,0 0,25-25,-1 25,1 0,-1 0,26 0,-26-25,26 25,-26 0,1 0,0 0,-1 0,-24-24,25 24,-26 0,1 0,0 0,0 0,-50 0,-25 24,26-24</inkml:trace>
  <inkml:trace contextRef="#ctx0" brushRef="#br0" timeOffset="3056.246">3919 4316,'25'0,"0"0,0 0,-1 0,1 0,0-25,0 25,24 0,-24-25,25 25,-1 0,1 0,0 0,-1 0,-24 0,25 0,-1 0,1 0,-1 0,1 0,0 0,-1 0,1 0,-25 0,24 0,-24 0,0 0,0 0,-50-24</inkml:trace>
  <inkml:trace contextRef="#ctx0" brushRef="#br0" timeOffset="3579.3816">6524 2257,'0'25,"0"0,0 0,-25 24,0 1,0 24,0 1,1-26,-1 26,-25-26,25 1,-24 0,24-1,-25 1,26-1,-1-24,0 0,0 0,0-25,1-25,-1 25</inkml:trace>
  <inkml:trace contextRef="#ctx0" brushRef="#br0" timeOffset="3799.0245">6003 2604,'0'-24,"25"24,-1 0,1 0,25 0,-25 0,24 0,1 0,24 0,-24 0,24 0,-24 0,24 0,-24 0,-1 0,-24 0,25 0,-25 0,-1 0,-24 24,-24 1,-1 0,0-25,-25 25</inkml:trace>
  <inkml:trace contextRef="#ctx0" brushRef="#br0" timeOffset="3999.3824">6325 2828,'0'25,"0"-1,0 1,0 0,0 25,0-1,0 26,0-26,-25 26,25-1,0 0,-24-24,24 24,0-49,0 25,0-25,0-1,0 1,24-50,-24 1,-24-76,24 51,24-1</inkml:trace>
  <inkml:trace contextRef="#ctx0" brushRef="#br0" timeOffset="4531.5212">6499 2877,'0'-24,"25"-1,-1 25,1 25,0-25,0 24,-25 1,0 0,0 0,0 24,0-24,0 25,0-25,0 24,0 26,0-26,0 1,0-1,0 1,25 0,-25-26,0 1,0 0,0 0,-25-25,0 0,25-25,-25 0,0 25,1-49,-1 24,0-25,0 25,0-24,1-1,-1 1,25 24,0 0,0 0,25 0,-1 25,1 0,0 0,0 0,0 0,-1 25,1-25,0 25,-25 0,0 0,-25-1,25 1,-25 25,1-25,-26-1,25 1,0 0,1-25,-1 0,25-25,25 0,-1 1,26-26,0 0,-1 1,1-26,-1 26,1-26,0 26,-26-50,26 49,0-24</inkml:trace>
  <inkml:trace contextRef="#ctx0" brushRef="#br0" timeOffset="6199.5935">7193 2356,'0'-24,"-24"24,-1 0,0 24,0 1,-24 0,24 0,25 24,-25-24,25 0,0 0,25-25,-25 25,25-25,-1 0,1 0,0 0,25 0,-26-25,1 25,0-25,0 25,0 0,-25 25,-25 0,25-1,-25 26,0 0,-24 24,24-24,-25 24,1 25,24-24,0-1,0 1,0-26,25 1,-24-1,24-24,24 0,-24 0,25-50,-25 0,25 0,-25 1,25-26,0 0,-25 1,24-26,-24 26,25-1,-25 1,25-1,-25 0,25 26,-25-1,25 0,-25 0,24 25,1 0,0 0,0 0,0 0,-1 0,1 25,0 0,-25 0,0-1,0 1,-25 0,25 0,0 24,0-24,0 25,0-25,0 24,0 1,0-1,0-24,0 25,0-25,0-1,0 1,0 0,0 0,-25 0,1-50,-1 25,0-25,0 0,0 0,1-24,-1 24,0-25,0 1,0 24,25-25,-24 26,24-1,0 0,24 0,1 25,0 0,0 0,0-25,-1 25,1 0,0 0,0 0,-25 25,25-25,-25 25,-25 0,25 0,-25-1,-25 26,26-25,-1 24,0-24,0 0,25-50,25 25,-25-25,25-24,0-1,-1 1,1 24,0-25,-25 1,25-1,-25 25,0 0,0 1,0 48,-25 1,25 25,-25-1,0 1,25 0,0-1,-24 1,24-1,0-24,0 25,0-25,24-50,-24 0,25-25,0 26,0-26,0 0,-25 1,24-1,1-24,-25 24,25 1,0-26,0 26,-1 24,1-25,-25 25,25 25,0-25,0 25,-25-24,24 48,1 1,-25 0,-25 25,25-25,-24 24,-1-24,0 25,0-1,0-24,1 0,24 0,24-50,1 0,0 25,25-25,-26 0,26 1,-25 24,0 0,-1 0,1 0,-25 24,0 1,-25 0,1 25,-1-26,0 51,-25-26,1 1,-1 24,1-24,-1 0,25-26,0 1,25 0,25-25,0 0,25-25,-26 0,26-24,0 24,-1-25,1 26,-25-26,24 25,-24 0,0 1,0-1,-1 0,1 25,-25-25,-25 0,1 25,24-24,-25 24,25-25,-25 25,0-25,25 0,-25 0,25 1,0-1,-24 50,24-1,0 1,0 25,0-1,-25 1,25 24,0 1,0-1,0 1,0-1,0 0,0 1,0-1,0 1,0-1,-25 1,25-1,0 0,0 1,-25-26,25 1,-25 0,1-1,-1-24</inkml:trace>
  <inkml:trace contextRef="#ctx0" brushRef="#br0" timeOffset="8299.8446">9426 2084,'-25'24,"0"1,25 0,-25 0,25 24,-24-24,24 25,-25 24,0-24,0-1,25 1,-25 24,1-24,24 0,-25 24,0-24,25 24,-25 1,25-26,-25 26,1-1,24 0,-25 1,25-26,0 26,-25-26,25 26,0-1,0-24,-25 24,25 1,0-26,-25 26,25-1,0-24,0 24,0-24,0-1,0 26,0-26,0 1,0 24,0-24,0 0,25-1,-25 1,0-1,0 1,25 0,-25-1,0 1,25 0,-25-1,25 1,-25-1,0 26,24-26,-24 1,0 0,25-1,-25-24,0 25,25-26,-25 1,0 0,0 0,25 0,-50-50</inkml:trace>
  <inkml:trace contextRef="#ctx0" brushRef="#br0" timeOffset="9118.815">10195 2034,'-25'-25,"25"50,0 0,0 24,-25-24,25 50,0-26,-25 1,25-1,0 26,-24-50,24 24,0-24,0 0,0 0,0-1,0 1,24-25</inkml:trace>
  <inkml:trace contextRef="#ctx0" brushRef="#br0" timeOffset="9542.8967">11609 2133,'0'25,"0"0,0 0,0 24,0-24,0 25,0-1,0-24,0 25,-25-26,25 1,0 0,0 0,0 0,0-1,0 1,-25-25,50 25,-50-25</inkml:trace>
  <inkml:trace contextRef="#ctx0" brushRef="#br0" timeOffset="9963.1035">12898 2257,'0'25,"0"0,0 0,0-1,0 1,0 25,0-25,0 24,0 1,0-25,0 24,0-24,0 25,0-25,0-1,-24 26,24-25,0 0,0-1</inkml:trace>
  <inkml:trace contextRef="#ctx0" brushRef="#br0" timeOffset="10963.7452">14213 2084,'0'-25,"0"50,0-1,0 26,0 0,0-26,0 26,0 0,0 24,0-24,0-1,0 26,0-26,0 26,0-26,0 26,0-26,0 1,0 24,0-24,0 0,0-1,0 1,0 24,-25-24,25-1,0 1,0-25,0 24,0 1,-25 0,25-1,0 26,0-26,-24 1,24-25,0 24,0 1,0 0,0-26,0 26,0-25,0 24,0-24,0 25,0-25,0 24,0-24,0 0,0 0,0 24,0-24,0 0,0 0,0 24,0-24,-25 0,25 0,0-1,0 26,0-25,0 0,0 24,0 1,-25-25,25 24,0-24,0 25,0-25,0-1,0 1,0 25,0-25,0 24,-25-24,25 25,0-26,0 26,0-25,0 0,0-1,-25 26,25-25,0 0,0 24,0-24,0 0,0 0,-24 24,24-24,0 0,0 0,-25-1,25 26,0-25,0 0,0 0,-25-1,25 1,25-50,-25 1,0-26,-50-74,50 49,0 1</inkml:trace>
  <inkml:trace contextRef="#ctx0" brushRef="#br0" timeOffset="12452.0019">9971 3398,'-24'25,"24"0,0 24,-25-24,25 25,-25-1,25 1,-25 0,25-25,0 24,-25-24,25 0,0 0,-24-1,24 1,0 0,-25-50,50 25</inkml:trace>
  <inkml:trace contextRef="#ctx0" brushRef="#br0" timeOffset="12959.5221">11286 3398,'25'0,"0"0,-25 25,25-25,-1 25,1 0,0-1,0-24,0 25,-25 0,24 0,1 0,-50-25,25 24,0 1,-24 0,-1 0,-25 0,25 0,1 24,-26-24,25-25,-24 25,24 0,0-25,0 0,0 0,50 0,-25-25,25 25,0 0,24-25,1 25,-25-25,24 25,-24 0,25 0,-1 0,-24 0,25 0,-25 0,-1 0,1 0</inkml:trace>
  <inkml:trace contextRef="#ctx0" brushRef="#br0" timeOffset="13611.1572">12973 3547,'25'-25,"-25"0,0 1,0-1,-25 25,25-25,-25 25,0-25,0 25,1-25,-1 25,0 25,0-25,0 25,1 0,-1 0,0 24,25-24,-25 25,25-1,0 1,0 0,0-26,0 26,0-25,25 0,0-1,-25 1,25-25,-1 0,1 0,0 0,0-25,0 1,-1-1,1 0,0-25,-25 26,25-1,-25-25,25 25,-25 0,0 1,0-1,0 0,0 50,0 0,0 24,0-24,0 25,0-25,24-1,-24 26,25-25,-25 0,25-1,0 1,-25 0,25 0,-1-25,1 0</inkml:trace>
  <inkml:trace contextRef="#ctx0" brushRef="#br0" timeOffset="14087.5892">9872 4341,'0'25,"0"-1,-25 26,25 0,0-26,0 26,-24 0,24-1,0 1,-25-1,25-24,0 25,0-25,0 0,0-1,25 1,-25 0,24-25</inkml:trace>
  <inkml:trace contextRef="#ctx0" brushRef="#br0" timeOffset="14651.1495">11534 4440,'0'-25,"-25"50,1-25,-1 25,0 0,0-1,0 1,1 25,-26-25,25 24,-24-24,24 25,-25-26,25 1,0 0,1 0,-1-25,25 25,0-50,25 25,-1 0,1 0,25 0,-25 0,24 0,1 0,0 0,-1 0,1 0,-1 0,-24 0,0 0,0 0,0 0,-1 0,-48 0</inkml:trace>
  <inkml:trace contextRef="#ctx0" brushRef="#br0" timeOffset="14836.0501">11485 4415,'0'25,"-25"0,25 0,0-1,0 26,0-25,-25 49,25-24,0 24,0-24,-25 0,25-1,0 1,25-1,-25-24,0 0,0 0</inkml:trace>
  <inkml:trace contextRef="#ctx0" brushRef="#br0" timeOffset="15487.9625">12774 4713,'0'-25,"25"25,-25-25,0 0,0 1,0-1,0 0,0 0,-25 25,25-25,-24 1,-1 24,0 0,0 0,0 24,-24 1,24 25,-25-1,26 1,-1 0,25 24,-25-49,25 25,0-26,0 1,25 0,-25 0,25-25,-1 0,1 0,0 0,0-25,0 0,-1 0,1 1,0-26,0 25,0-25,-1 26,-24-26,25 25,-25 0,0 1,0-1,0 0,0 50,0 0,0-1,-25 1,25 0,0 25,25-1,-25-24,0 25,0-1,0-24,25 0,-25 0,0 0,25-1,-25 1,25-25,-50-49,50 49,-25-25</inkml:trace>
  <inkml:trace contextRef="#ctx0" brushRef="#br0" timeOffset="15855.9075">13072 4440,'25'0,"0"0,-25 25,24-25,1 0,-25 25,25-25,-25 24,25-24,-50 25,25 0,-25-25,0 25,1-25,-1 25,0-1,0 1,50-25,0 0,0 0,-1 0,1 0,0 0,0 0,0 0,0 0,-1 0,-48 0</inkml:trace>
  <inkml:trace contextRef="#ctx0" brushRef="#br0" timeOffset="16415.2671">9823 5283,'0'25,"-25"0,25 0,0 0,-25 24,25 1,-25-1,0 26,25-26,-24 1,24 0,0-26,0 26,0-25,0 0,0 0,24-25</inkml:trace>
  <inkml:trace contextRef="#ctx0" brushRef="#br0" timeOffset="16923.5159">11237 5457,'24'0,"-24"25,25-25,0 25,0-1,0-24,-25 25,24 0,1 0,-25 0,0-1,-25 1,1 0,-1 25,0-26,0 1,-24 0,24 0,0-25,0 25,-25-25,26 0,-1 0,25-25,25 25,-1 0,1 0,25 0,-25-25,24 25,1 0,0 0,-26 0,26 0,0 0,-26 0,1 25,25-25</inkml:trace>
  <inkml:trace contextRef="#ctx0" brushRef="#br0" timeOffset="17271.8618">12849 5383,'-25'24,"25"1,0 0,0 0,0 24,-25 26,25-26,0 1,-25 24,25-24,0 0,0-1,0-24,0 0,0 0,0 0,25-50,-50 25,25-25</inkml:trace>
  <inkml:trace contextRef="#ctx0" brushRef="#br0" timeOffset="29475.629">14982 2257,'-25'0,"0"0,1 0,24 25,-25 0,0 0,25 24,-25-24,25 25,-25-1,25-24,0 25,0-26,25 1,-25 25,25-25,-25 0,25-1,0-24,-1 25,1-25,25 0,-25 0,-1-25,1 1,0-1,0 0,-25-25,25 25,-1-24,1 24,-25-25,25 26,-25-1,0 0,0 0,0-24,-25 24,25 0,-25 0,1 0,-1 25,0-24,0 24,0 24,-24-24,24 25,0 0,0 0,1 0</inkml:trace>
  <inkml:trace contextRef="#ctx0" brushRef="#br0" timeOffset="30075.8966">14932 3448,'-24'-25,"-1"0,25 50,-25-25,0 25,25 0,-25-1,1 26,24 0,0-1,0-24,0 25,0-25,0 24,24-24,-24 0,25 0,0-1,0-24,0 0,-1 0,26 0,-25-24,0 24,-1-50,1 25,0 0,0-24,-25 24,25-25,-25 25,24-24,-24 24,0 0,-24 0,24 1,0-1,-25 0,25 0,-25 0,0 1,0 24,1 0,-1 0,0 0,0 24,0-24,1 25</inkml:trace>
  <inkml:trace contextRef="#ctx0" brushRef="#br0" timeOffset="30851.764">14808 4490,'-24'0,"-1"0,0 0,25 24,-25 1,0 0,25 25,-24-1,24 1,0-1,0 1,0 0,0-1,24-24,-24 0,25 0,0 0,0-25,0 24,-1-24,1-24,0 24,0-25,0 0,-1 0,1-24,-25 24,25-25,0 25,-25-24,0 24,25-25,-25 25,0-24,0 24,-25 0,25-24,-25 24,25 0,-25 0,0 0,1 25,-1 0,0 25,0 0,-24 0,24 24,0 1</inkml:trace>
  <inkml:trace contextRef="#ctx0" brushRef="#br0" timeOffset="31415.1738">14784 5531,'0'-24,"0"-1,-25 25,25-25,0 0,-25 25,25-25,-25 25,25-24,-25 24,1 24,-1-24,0 25,0 0,-24 0,24 24,0 26,0-26,0 26,25-26,-24-24,24 25,0 0,24-26,-24 1,25 0,0-25,0 0,0-25,-1 0,1 1,0-26,0 25,-25-25,25 26,-1-26,-24 25,0-24,0 24,25 0,-50 25,25 25,0 0,0-1,0 26,0-25,25 24,-25-24,0 0,25 0,-25 0,25-25,-25 25,25-25,-50-50,50 25</inkml:trace>
  <inkml:trace contextRef="#ctx0" brushRef="#br0" timeOffset="31615.479">14833 5655,'25'0,"0"0,0 0,-1 0,26 0,-25-24,0 24,-1 0,1 0,0 0,0 0</inkml:trace>
  <inkml:trace contextRef="#ctx0" brushRef="#br0" timeOffset="31787.8937">15205 5383,'-25'0,"25"24,0 1,0 0,-24 0,24 0,0 24,0 1,0-1,0 1,0 0,0-1,0 1,0 0,0-1,0-24,24 0,-48 0</inkml:trace>
  <inkml:trace contextRef="#ctx0" brushRef="#br0" timeOffset="32871.8637">15627 2183,'0'-25,"0"50,25 0,0-1,-25 1,24 0,-24 25,25-26,-25 1,25 0,-25 25,25-26,-25 26,25 0,-1-1,-24 1,0-25,25 24,-25 1,25 0,-25-1,0-24,25 25,-25-1,0-24,0 25,25-1,-25-24,0 25,0-1,24-24,-24 25,0-26,0 26,0 0,0-26,25 26,-25 0,0-26,0 26,0-25,0 25,25-1,-25-24,0 25,0-26,0 26,0-25,0 24,0 1,0-25,0 24,0-24,0 25,0-25,0-1,0 26,0-25,0 24,0-24,0 25,0-25,0 24,0-24,0 0,0 0,0-1,0 26,0 0,0-26,0 26,0 0,0-25,0-1,0 26,-25-25,25 0,0 24,0 1,0-25,-25 24,25 1,0-25,-24 24,24 1,0-1,-25 1,25 0,-25-1,25 1,-25-25,25 24,-25 1,1-1,24-24,-25 25,0 0,0-26,0 26,1-25</inkml:trace>
  <inkml:trace contextRef="#ctx0" brushRef="#br0" timeOffset="51315.9939">16321 4018,'-24'0,"-1"0,50 0,-1 0,1 0,0 0,0 0,0 0,0 0,-1 0,1 0,0 0,0 0,0 0,-1 0,1 0,0 0,0 0,0 0,-1 0,1 0,0 0,0 25,0-25,-1 0,1 0,0 0,0 0,0 0,-1 0,1 0,0 25,0-25,0 0,-1 0,1 0,0 0,0 0,0 0,-1 25,1-25,0 0,0 0,0 0,-1 0,1 0,0 25,0-25,0 0,-50 0,0 0,0 0</inkml:trace>
  <inkml:trace contextRef="#ctx0" brushRef="#br0" timeOffset="52507.7459">17190 3845,'0'25,"24"-25,1 24,0-24,0 25,0 0,-1-25,1 25,0-25,0 25,0-25,-1 24,1 1,0-25,-25 25,-25 0,0-25,1 25,24-1,-25-24,-25 25,25 0,1 25,-26-26,0 1</inkml:trace>
  <inkml:trace contextRef="#ctx0" brushRef="#br0" timeOffset="53787.174">18331 2729,'0'0,"-25"0,25 24,0 1,-25-25,0 50,25-25,-25-1,25 26,-24-25,-1 24,25 1,-25 0,0-1,0 1,1 24,24-24,-25 24,0-24,25 24,-25-24,0 24,25-24,-24 24,24-24,0 24,-25-24,25 24,0-24,0 24,0-24,-25 24,25-24,0 0,0 24,0-24,0 24,-25-24,25-1,0 26,0-26,0 26,0-26,0 26,0-26,0 26,0-26,0 1,0 24,25-24,-25 0,0 24,0-24,0-1,25 1,-25-1,0 1,25 0,-25-1,0 1,0 0,24-1,-24 1,0-1,0-24,0 25</inkml:trace>
  <inkml:trace contextRef="#ctx0" brushRef="#br0" timeOffset="58279.7565">18752 2679,'0'25,"0"0,0 24,0 1,0-1,-24 1,24 24,0-24,-25 0,25-1,0-24,0 25,0-26,-25 1,25 0,0 0,25-25,-25-25</inkml:trace>
  <inkml:trace contextRef="#ctx0" brushRef="#br0" timeOffset="58827.4346">20042 2853,'0'-25,"0"50,0-1,0 1,0 0,0 25,-25-1,25 1,-24-1,24 26,-25-26,25 1,0 0,-25-26,25 1,0 0,25-50,-25 0,25-24</inkml:trace>
  <inkml:trace contextRef="#ctx0" brushRef="#br0" timeOffset="59375.174">21506 2927,'0'25,"0"0,0-1,0 1,0 25,0-25,0 24,0 1,0 24,-25-49,25 25,0-1,0-24,-25 0,25 0,0-1,0-48</inkml:trace>
  <inkml:trace contextRef="#ctx0" brushRef="#br0" timeOffset="60495.167">22746 2877,'0'-24,"0"-1,0 50,0-1,0 1,0 0,0 0,0 0,0-1,0 1,0 25,0-25,0 24,0-24,-25 25,25-26,0 26,0 0,0-26,0 26,0 0,0-1,0-24,-25 25,25-1,0 1,0 0,0-1,0 1,-25-25,25 24,0-24,0 25,0-1,0-24,0 25,-24-26,24 1,0 25,0-25,0-1,0 26,0 0,0-26,-25 26,25 0,0-26,0 1,0 25,0-25,-25-1,25 26,0-25,0 0,0-1,0 26,0-25,0 25,0-26,0 26,-25-25,25 0,0 24,0-24,0 0,0 24,0 1,0-25,0 24,0-24,0 0,-25 0,25 24,0-24,0 25,0-25,0-1,0 1,0 25,0-25,0-1,0 1,0 25,0-25,-24-25,24 24,0 1,0 0,0 25,0-25,0-1,0 1,0 25,0-25,0-1,0 1,0 0,0 0,0 24,-25-24,25 0,0 0,0 0,0-1,0 1,0 0,0 0,-25 0,25-1,0 1,0 0,0 0,0 24,-25-24,25 0,0 0,0 0,0-1,0 1,0 0,-25 0,50-25,-50-25,25 0,0-24,0-26,-24 1,24-25</inkml:trace>
  <inkml:trace contextRef="#ctx0" brushRef="#br0" timeOffset="61395.4367">23391 3076,'0'0,"0"-25,0 0,-25 25,25 25,-25 0,0 0,25-1,0 1,-24 0,24 0,0 0,0-1,0 1,0 25,0-25,0-1,0 1,24 0,-24 0,0 0,25-25,0 24,0 1,0-25,-1 0,1 0,0 0,0-25,0 25,-1-24,-24-1,25 0,0 0,-25 0,25 1,-25-1,25 0,-25-25,0 26,24-26,-24 25,0-24,0 24,-24-25,24 25,0 1,-25-1,0 0,0 0,0 25,1 0,-1 0,0 0,-25 25,26-25,-1 25,0-25,25 25,-25-1,0-48,1 48</inkml:trace>
  <inkml:trace contextRef="#ctx0" brushRef="#br0" timeOffset="62447.2028">18554 4068,'-25'0,"0"-25,0 50,1-25,-1 25,25 0,-25-1,0 26,0-25,25 24,0-24,-24 25,24-25,0 24,0-24,24 25,-24-26,25 1,0 0,-25 0,25-25,24 25,-24-25,0 0,0-25,0 25,0-25,-1 0,1 0,0 1,-25-26,25 25,0-24,-25 24,0 0,0-25,0 26,0-1,0 0,-25 0,0-24,25 24,-25 0,0 25,25-25,-24 25,-1 0,0 25,0-25,25 25,-25 0,25-1,0 1,0 0</inkml:trace>
  <inkml:trace contextRef="#ctx0" brushRef="#br0" timeOffset="63283.9936">19943 4018,'0'-24,"0"48,0 1,0 0,0 25,-25-1,25 26,-25-1,25 0,-24-24,24 0,-25-1,25 1,0-25,0-1,0 1,0 0,0 0,0-50,0-25,25 26,-25-26</inkml:trace>
  <inkml:trace contextRef="#ctx0" brushRef="#br0" timeOffset="64067.1795">21456 4192,'0'0,"0"-25,0 0,-25 1,0-1,1 25,24-25,-25 50,0-25,0 0,0 49,-24-24,-1 50,25-26,1 26,-1-26,0 26,25-26,0-24,0 25,0-26,0 1,25 0,-25 0,25-25,-1 25,1-25,0-25,0 0,0 25,-1-50,1 26,0-26,0 0,0 26,-25-26,24 0,-24 26,0-1,0 0,0 0,0 0,0 50,0 0,0 0,0 24,0-24,0 0,0 0,0 24,0-24,0 0,0 0,0 0,25-25,-25 24,25-24</inkml:trace>
  <inkml:trace contextRef="#ctx0" brushRef="#br0" timeOffset="64323.2663">21506 4415,'24'0,"1"0,0 0,0 0,0 0,-1 0,1 0,0 0,0 0,0 0,0 0,-25 25,-25-25</inkml:trace>
  <inkml:trace contextRef="#ctx0" brushRef="#br0" timeOffset="64531.1793">21903 4142,'0'25,"0"0,-25 0,25 24,0 1,0 0,0-1,-25 1,25-1,0 1,0 0,0-26,0 1,-25 0,25 0,0 0,0-1</inkml:trace>
  <inkml:trace contextRef="#ctx0" brushRef="#br0" timeOffset="65295.6874">23341 4242,'0'-25,"-25"25,1 25,-1-1,25 1,-25 0,0 0,25 24,-25-24,25 25,-24-25,24-1,0 26,0-25,0 0,24-1,-24 1,0 0,25 0,-25 0,25-25,0 24,0-24,-1 0,1 0,0 0,0-24,0 24,-1-25,1 0,0 0,0 0,-25 1,25-1,-25-25,24 25,-24 1,0-1,0-25,0 1,0 24,0-25,-24 25,24 1,-25-1,0 0,25 0,-25 25,0-25,1 25,-1 25,25 0,-25-25,0 25,0 0</inkml:trace>
  <inkml:trace contextRef="#ctx0" brushRef="#br0" timeOffset="66407.4559">18455 5234,'0'-25,"-25"0,0 25,25 25,-25-25,25 25,-25 0,1-1,-1 1,25 25,-25-25,25-1,-25 1,25 0,0 0,0 0,0 24,0-24,0 0,25 0,-25-1,25-24,0 25,-25 0,24 0,1-25,0 0,0 25,0-25,-1-25,1 25,0-25,0 0,0 0,0 1,-1-1,-24-25,25 1,-25 24,25-25,-25 25,0 1,-25-26,25 25,0 0,-25-24,1 24,24 0,-25 25,0-25,0 25,0 25,0-25,-24 25,24 0,0 24,25-24,-25 25,1-50,24 25</inkml:trace>
  <inkml:trace contextRef="#ctx0" brushRef="#br0" timeOffset="67063.5306">19893 5184,'-24'-25,"48"25,1 25,0 0,0-25,-25 25,25-25,-25 25,0-1,24-24,-24 25,-24 0,24 0,0 0,-25-1,0 1,0 0,0 0,1 0,-1-1,0-24,0 0,50 0,0-24,0 24,-1 0,1 0,0 0,0 0,0 24,-1-24,-24 25,25 0,-25 0,0 0,-25 24,25-24,-24 0,-1 0,25-1,-25-24,25 25,-25-25,25 25,-25-25,1 0,-1-25,25-24,0 24</inkml:trace>
  <inkml:trace contextRef="#ctx0" brushRef="#br0" timeOffset="67787.1658">21406 5432,'0'0,"0"-25,0 1,-24 24,24-25,0 0,-25 25,25-25,-25 25,0 0,0 0,1 0,-1 0,0 25,0 25,-24-1,24 1,0-1,0 1,25 0,-25-1,25-24,0 25,25-50,-25 24,0 1,25-25,0 0,0 0,-1 0,1-25,0 1,0-1,0 0,24-25,-24 26,0-26,0 0,-25 26,24-26,-24 25,0 0,-24 25,24 25,0 0,0 0,0 24,-25 1,25 0,0-26,0 1,25 0,-25 0,0 0,24-25,1-25,-25 0</inkml:trace>
  <inkml:trace contextRef="#ctx0" brushRef="#br0" timeOffset="68075.3118">21431 5060,'0'-25,"25"25,0 0,0 0,-25 25,24-25,-24 25,25 0,-25 0,-25-1,1 1,24 0,-25 0,0-25,25 25,-25-25,50 0,0 0,0 0,-1 0,1 0,0 0,0-25,0 25</inkml:trace>
  <inkml:trace contextRef="#ctx0" brushRef="#br0" timeOffset="69003.1778">21555 5531,'0'25,"25"-25,0 25,0-25,-1 0,1 0,25 0,-25 0,24 0,-24 0,0 0,0 0,0 0,-1 0,-48 0,-1 0,0 0,25-25</inkml:trace>
  <inkml:trace contextRef="#ctx0" brushRef="#br0" timeOffset="69247.1748">22051 5259,'0'24,"0"1,0 0,0 0,0 0,-24 24,24 1,0-1,0 1,0 0,-25-1,25 1,0-25,0 24,0-24,0 25,0-25,0-1,-25-24,25 25</inkml:trace>
  <inkml:trace contextRef="#ctx0" brushRef="#br0" timeOffset="70031.474">23341 5457,'-25'0,"1"0,24 25,-25-25,25 25,-25-1,0 1,25 25,-25-25,25-1,-24 26,24-25,0 0,0 24,0-24,24 25,-24-25,0-1,25-24,0 25,-25 0,25-25,0 25,-1-25,1 0,0-25,25 25,-26-25,1 0,0 1,0-26,0 25,-25 0,24-24,-24 24,25 0,-25-25,0 26,0-1,0-25,-25 25,25 1,-24-1,-1 25,25-25,-25 25,0-25,0 25,1 0,-1 0,0 0,0 25,0-25,25 25,-24-25,24 25</inkml:trace>
  <inkml:trace contextRef="#ctx0" brushRef="#br0" timeOffset="71023.3187">18331 6201,'-25'0,"25"25,-25 0,0 24,25-24,-25 50,25-26,0 1,0-1,0-24,0 25,0-25,25 24,-25-24,25 0,0 0,0-1,-1-24,1 0,0 0,0 0,0-24,-1-1,1 0,0 0,0-24,-25-1,25 25,-25-24,25-1,-25 25,0-24,0 24,-25-25,25 25,-25-24,25 24,-25 0,0 0,0 1,1 24,-1 0,0 0,0 0,25 24,-25 1,1 0,-1 0,25 24,-25-24,25 0,25 0,-25 0</inkml:trace>
  <inkml:trace contextRef="#ctx0" brushRef="#br0" timeOffset="71759.7792">20017 6251,'0'-25,"-24"50,24 0,0-1,0 1,0 25,-25-1,25 1,-25 0,25-1,-25 1,25-25,0 24,-25-24,25 0,0 24,-24-49,24 25,0 0,24-50,1 0,-25-24</inkml:trace>
  <inkml:trace contextRef="#ctx0" brushRef="#br0" timeOffset="72446.8751">21580 6276,'0'-25,"-25"25,0 0,25 25,-24-25,24 24,-25 26,0-25,0 24,25 1,0 0,-25-1,25-24,0 25,0-26,0 26,25-50,-25 25,25 0,0-1,0-24,24 0,-24-24,25 24,-26-25,1 0,25 0,-25-24,0 24,-1-25,-24 25,25-24,-25 24,0 0,0 0,0-24,-25 24,1 0,24 0,-25 1,0-1,0 25,0-25,0 25,1 0,-1 25,0 0,25-1,-25 1</inkml:trace>
  <inkml:trace contextRef="#ctx0" brushRef="#br0" timeOffset="73040.2013">23416 6424,'0'-24,"-25"24,25-25,0 0,-25 25,25-25,-25 25,0-25,1 25,-1 0,0 0,0 0,0 25,1-25,-26 50,25-25,0-1,-24 26,49 0,-25-1,0-24,25 25,0-26,25 26,-25-25,25-25,0 25,-1-25,1 0,0 0,0-25,0 0,24 0,-24 0,0-24,0 24,-1-25,-24 26,25-1,-25 0,0 0,0 0,0 1,-25 48,1 1,24 0,0 0,0 24,0-24,0 25,0-25,0-1,24 26,-24-25,25-25,-25 25,0-75,25 50</inkml:trace>
  <inkml:trace contextRef="#ctx0" brushRef="#br0" timeOffset="73247.5216">23440 6548,'25'0,"0"0,0 0,0 0,24 0,-24 0,0 0,24 0,-24 0,0 0,0 0,0 25</inkml:trace>
  <inkml:trace contextRef="#ctx0" brushRef="#br0" timeOffset="73451.2137">23887 6300,'-25'0,"25"25,0 0,-25 0,25 24,0-24,0 25,0-1,-25 1,25 0,0-1,-24 26,24-26,0 1,-25-50,0 25,25 0</inkml:trace>
  <inkml:trace contextRef="#ctx0" brushRef="#br0" timeOffset="74459.278">24358 2778,'25'-25,"0"50,-25 0,25-25,-25 50,24-26,1 1,-25 25,25-1,0 1,0 0,-25-1,24 26,-24-26,0 26,25-26,-25 26,0-26,0 1,0 24,0-24,0 0,0-1,0 1,0-1,0 1,0 0,0-1,25 1,-25-25,0 24,0 1,0-1,0 1,0 0,0-1,0-24,0 25,0-26,0 26,25-25,-25 24,0-24,0 25,0-25,25 24,-25-24,0 25,-25-25,25-1,0 1,0 25,0-25,0-1,0 1,0 25,0-25,0 24,0-24,0 0,0 0,0-1,0 1,0 0,-25 0,25 0,0 24,0-24,0 0,0 0,-25 24,25-24,0 0,0 0,0-1,-25 1,25 0,0 0,-24 0,24-1,-25 26,25-25,0 0,-25 24,25-24,-25 0,25 25,0-26,0 26,-25-25,25 24,-24-24,24 25,-25-1,25-24,-25 25,0-1,25 1,-25 0,1 24,-1-24,-25-1,25 26,-24-26,-26 26</inkml:trace>
  <inkml:trace contextRef="#ctx0" brushRef="#br0" timeOffset="76843.2338">1587 7888,'-24'0,"48"0,1 0,0 0,0-25,0 25,0 0,-1 0,26 0,-25 0,0-25,-1 25,1 0,0 0,0 0,0 0,-1 0,1 0,0 0,0 0,0 0,-1 0,1 0,0 0,0 0,0 0,-1 0,1 0,0 0,0 0,0 0,-1 0,1 0,0 0,0 0,0 25,-1-25,1 0,0 0,0 0,0 0,-1 0,1 0,-50 25,-24-75,24 50</inkml:trace>
  <inkml:trace contextRef="#ctx0" brushRef="#br0" timeOffset="77187.8736">2505 7640,'25'25,"-25"-1,25-24,0 25,-1 0,1-25,-25 25,25-25,-25 25,25-25,-25 24,25-24,-25 25,-25-25,0 25,25 0,-25 0,0-1,-24 1,24 0,-49-25,24 50,0-25</inkml:trace>
  <inkml:trace contextRef="#ctx0" brushRef="#br0" timeOffset="77879.1907">3473 7069,'0'-24,"-25"24,25 24,-25 1,25 25,-25-25,25 24,-25 1,1-1,-1 1,25 0,-25-1,25 1,-25 24,25-24,-25 24,25-24,0 24,-24-24,24-1,0 1,-25 25,25-26,0 1,0 24,-25-24,25 24,0-24,0-1,0 1,0 24,25-24,-25 0,0-1,0 1,25-1,-25 1,0 0,24 24,-24-24,25-1,0 1,-25 0,25-1,-25 1,0 24,25 25,-1-49,-24 0,0-26,0 26,25 0,-25-1,0-24</inkml:trace>
  <inkml:trace contextRef="#ctx0" brushRef="#br0" timeOffset="78924.357">3919 6970,'-25'-25,"25"50,0 0,0 25,0-1,0 1,-24-1,24 26,0-26,0 1,0 0,0-1,0-24,0 0,0 24,0-24,0 0,24-25,-24-25</inkml:trace>
  <inkml:trace contextRef="#ctx0" brushRef="#br0" timeOffset="79471.9898">5358 7144,'-25'-25,"0"25,25 25,-25 24,25-24,0 25,-24-25,24 24,0 1,0-25,24-1,-24 1,25 25,-25-25,25-1,0 1,0-25,-1 0,1 0,0 0,0-25,-25 1,25-1,-1-25,-24 25,25 1,-25-26,0 25,0-24,0 24,0 0,0-25,0 26,-25-1,25 0,-24 0,-1 0,0 1,0 24,25-25,-25 25,1 25,-1-25,0 24,0 1,0 25,25-25,-24 24</inkml:trace>
  <inkml:trace contextRef="#ctx0" brushRef="#br0" timeOffset="80099.3786">6772 7144,'0'-25,"24"50,1-25,0 0,0 25,0-1,0 1,-25 0,24-25,-24 25,25 0,-25-1,-25 1,25 0,-24 0,-1 0,-25-1,25 1,0 0,1 0,-26 0,25-25,0 24,1-24,-1 0,0 0,0 0,0 0,50 0,0 0,0 0,24 0,-24 0,0 0,25 0,-26 0,1 0,0-24,0 24,25 0,-26 0,1 0,0-25,0 0</inkml:trace>
  <inkml:trace contextRef="#ctx0" brushRef="#br0" timeOffset="80331.0792">7243 7367,'25'0,"0"0,-1 0,-24 25,25-25,0 0,25 0,-26 0,1 0,0 0,0 0,0 0,-1 0</inkml:trace>
  <inkml:trace contextRef="#ctx0" brushRef="#br0" timeOffset="80743.3516">8136 7218,'0'0,"0"-25,-25 25,25-24,0-1,-25 25,1-25,24 0,-25 25,0-25,0 25,0 0,-24 25,24 0,0 25,0-26,0 51,25-26,0 1,0 24,0-49,0 25,0-25,25-1,-25 1,25 0,0-25,0 0,-1-25,1 0,0 1,0-26,0 25,0-24,-1 24,-24-25,0 1,25 24,-25 0,0 0,0 0,0 1,-25 48,25 1,0 0,0 0,0 24,0 1,25 0,-25-1,25 1,-25-1,25 1,0-25,-25 0,24-1</inkml:trace>
  <inkml:trace contextRef="#ctx0" brushRef="#br0" timeOffset="81343.9673">8880 6945,'-25'0,"25"25,0 0,0 0,25 0,-25 24,-25 1,25-1,0 1,0 24,0 1,-25-1,25 1,0-1,0 0,0 1,0-1,0 1,0-26,0 26,-24-1,24-24,0 24,0-24,0 24,0-24,0-1,0 26,-25-1,25-24,0 24,0-24,0-1,-25 26,25-26,0 1,0 25,0-26,0 1,0-1,0 1,-25 0,25-1,0 1,0-1,-25 1,25 0,0-1,0 1,0-25,0 24,0-24,0 0,0-75,-24 25</inkml:trace>
  <inkml:trace contextRef="#ctx0" brushRef="#br0" timeOffset="81907.5768">9426 7268,'0'-25,"0"0,-25 50,25 0,0 0,-25 24,25-24,0 25,0-1,25 1,-25-25,0 24,25-24,0 0,-25 0,24-1,1 1,0-25,0 0,0 0,-1 0,1-25,0 1,0-1,0 0,-1 0,-24-24,25 24,-25-25,0 25,25 1,-25-26,0 25,-25-24,25 24,0-25,-25 25,1 1,24-1,-25 0,0 0,0 0,0 25,1 0,-1 25,0-25,25 25,-25 0</inkml:trace>
  <inkml:trace contextRef="#ctx0" brushRef="#br0" timeOffset="82747.3876">3944 8210,'0'0,"-25"0,0 0,1 0,-1 0,0 0,0 25,0 0,1 0,24 24,-25-24,25 25,0-1,0 1,0 0,0-26,0 26,25 0,-1-26,-24 1,25 0,0-25,25 25,-26-25,1-25,0 25,25-25,-26 0,1 1,0-26,0 0,-25 1,25 24,-25-25,0 1,0-1,0 25,0 1,0-1,-25 0,0 0,0 0,0 1,1 24,-1 0,0 0,25 24,0 1,0 0,0 25,25-26,0 1</inkml:trace>
  <inkml:trace contextRef="#ctx0" brushRef="#br0" timeOffset="83075.3388">5432 8086,'0'25,"0"0,0 0,0 0,0 24,0 1,0-1,-25 1,25 24,0-49,0 25,0-1,0-24,0 0,0 0,25 0</inkml:trace>
  <inkml:trace contextRef="#ctx0" brushRef="#br0" timeOffset="83803.6405">6772 8260,'0'0,"0"-25,0 0,-25 1,25-1,0 0,-25 0,25 0,-25 1,0 24,1 24,-1 26,0 0,0-1,25 26,-25-1,1-24,24 24,0-24,0-1,24-24,-24 0,25 0,0-25,0 0,24-25,-24 0,0 0,0-24,0 24,-1-25,1 1,0-1,-25 0,0 1,25 24,-25 0,0 0,-25 25,25 25,0 0,0 25,0-26,0 26,25-25,-25 24,25-24,-25 25,25-25,-1-1,1 1,0-25</inkml:trace>
  <inkml:trace contextRef="#ctx0" brushRef="#br0" timeOffset="84067.1838">7144 8409,'-25'0,"50"0,-25 25,25-25,-1 0,1 0,25 0,-25 0,-1 0,1 0,0 0,0 0,-25 24,25-24</inkml:trace>
  <inkml:trace contextRef="#ctx0" brushRef="#br0" timeOffset="84287.6337">7615 8136,'-25'0,"25"50,0-26,0 26,0 0,0-1,0 26,0-1,0 0,0 1,0-1,-49-49,24 49,25-24</inkml:trace>
  <inkml:trace contextRef="#ctx0" brushRef="#br0" timeOffset="85003.1749">9525 8235,'0'0,"-25"-25,0 25,1 0,24 25,-25 0,0 0,25 24,0-24,0 0,-25 25,25-1,0-24,25 0,-25 24,25-24,-25 0,25 0,-1 0,1-1,0-24,0 0,0 0,-1 0,26-24,-25-1,0 0,-25 0,24-24,1 24,-25-25,25 25,-25 1,0-26,0 25,0-24,-25 24,25 0,-25-25,25 26,-24 24,-1-25,0 0,0 25,0 0,1 25,-1-25,0 25,-25-1</inkml:trace>
  <inkml:trace contextRef="#ctx0" brushRef="#br0" timeOffset="85747.5042">3795 9203,'-25'0,"1"24,-1 1,25 25,-25-25,25 24,0 26,0-26,25 1,-25-1,25 1,-1-25,1 0,0-25,0 0,0 0,24 0,-24-25,0 0,24 0,-24 0,0-24,0-1,0 1,-25 24,24-25,-24 25,0 1,0-1,0 0,-24 0,-1 0,25 1,-50 24,25-25,1 25,-1 0,0 25,0-1,-24 1,24 0</inkml:trace>
  <inkml:trace contextRef="#ctx0" brushRef="#br0" timeOffset="86216.0592">5383 9252,'-25'0,"0"0,25 25,0 0,-25 0,25 24,0 1,0 24,0-24,0-1,25 1,0 0,-25-1,25-24,-1 0,1 0,0-25,25 0,-26 0,1-25,-25 0,25 0,0-24,-25-1,25 25,-25-24,0-1,0 0,0 1,0 24,-25-25,25 26,-25-26,0 50,0-25,25 0,-24 25,-1 0,0 25,25 0,-25 25</inkml:trace>
  <inkml:trace contextRef="#ctx0" brushRef="#br0" timeOffset="86783.2037">6697 9029,'0'0,"-25"0,1 0,-1 25,25 24,-25-24,0 25,25-1,-25 26,25-26,-24 26,24-26,0 26,0-26,24 1,-24-25,25 24,0-24,0 0,24-25,-24 0</inkml:trace>
  <inkml:trace contextRef="#ctx0" brushRef="#br0" timeOffset="87159.7451">7020 9252,'0'0,"-25"-25,0 25,0 0,1 0,-1 0,0 25,0 0,0 25,25-1,-25 1,25 24,-24-24,24-1,24-24,-24 25,0-25,25-25,0 24,-25-48,25 24,0-25,-25 0,25 0,-1-24,1 24,-25-25,25 1,-25 24,0-25,0 25,0 1,0 48,0 1,0 0,0 25,25-26,-25 26,0-25,25 0,-25-1,24 1,-24 0,0 0,25-25</inkml:trace>
  <inkml:trace contextRef="#ctx0" brushRef="#br0" timeOffset="87331.6756">7119 9475,'25'0,"0"25,-1-25,1 0,0 0,0 0,0 0,-1 0,1-25</inkml:trace>
  <inkml:trace contextRef="#ctx0" brushRef="#br0" timeOffset="87643.0135">7317 9302,'25'0,"0"0,0 25,-25-1,25-24,-25 25,24 0,-24 0,0 0,0-1,0 1,0 0,-24 0,-1 0,0-1,25 1,-25 0,0 0,1-25,48 0,1-25,0 25,0 0,0 0,-1 0,1 0,0 0,0 0,0 0,-1 0</inkml:trace>
  <inkml:trace contextRef="#ctx0" brushRef="#br0" timeOffset="87863.0894">7516 9103,'25'25,"-1"0,1 0,0 24,0-24,0 25,-25-1,24-24,1 25,-25-1,0 1,0 0,-25 98,1-98,-1 0,0-1,-25-24</inkml:trace>
  <inkml:trace contextRef="#ctx0" brushRef="#br0" timeOffset="88147.5248">7888 9153,'-25'0,"0"0,0 25,25 0,-24 24,24 1,-25-1,25 1,-25 24,25-24,0 24,25-24,-25 0,25-26,-1 1,1 0,0-25,0 0,24-25</inkml:trace>
  <inkml:trace contextRef="#ctx0" brushRef="#br0" timeOffset="88495.155">8111 9376,'0'0,"-25"-25,1 1,-1 24,0 0,0 0,0 24,25 1,-25 0,25 25,-24-1,24-24,0 25,0-1,0-24,0 0,0 0,24-1,1 1,0-50,0 1,-25-1,25 0,-25-25,25 26,-25-26,24 0,-24 26,0-1,0 0,0 50,0 0,0 24,0-24,0 25,25-26,-25 1,0 0,25 0,-25 0,0-1,25-24</inkml:trace>
  <inkml:trace contextRef="#ctx0" brushRef="#br0" timeOffset="88674.8838">8186 9426,'24'25,"1"-25,-25 24,25-24,0 25,0-25,-1 0,1 0</inkml:trace>
  <inkml:trace contextRef="#ctx0" brushRef="#br0" timeOffset="88851.021">8384 9252,'-25'0,"25"25,0 0,0 24,0-24,0 25,0-1,0 1,0-25,0 24,0 1,0-25,0 24,0-24</inkml:trace>
  <inkml:trace contextRef="#ctx0" brushRef="#br0" timeOffset="89064.2753">8458 9153,'0'25,"25"0,-25-1,25 1,-25 0,25 0,-25 24,25-24,-1 25,-24-1,0-24,0 25,0-1,-24 26,-1-26,0 26,0-26,0 1,-24 0</inkml:trace>
  <inkml:trace contextRef="#ctx0" brushRef="#br0" timeOffset="89515.9806">9451 9327,'-25'0,"0"24,0 1,25 0,0 25,0-1,0-24,0 25,0-1,25-24,-25 25,25-26,0 1,-25 0,24-25,1 0,0 0,0-25,0 25,-1-25,-24-24,25 24,0-25,0 1,-25-1,25 25,-50 1,25-26,0 25,-25 0,25 1,-25-1,0 0,1 25,-1 0,0 0,0 25,-24 0,24-1</inkml:trace>
  <inkml:trace contextRef="#ctx0" brushRef="#br0" timeOffset="90111.3241">3795 10368,'0'0,"-25"0,1 25,24 0,0 0,0 0,0 24,0 1,0-1,24-24,1 25,0-1,0 1,0-25,24-25,-24 25,25-25,-26 0,26 0,-25-25,0 0,-1 0,1-24,0-1,-25 25,0-24,25-1,-25 25,-25-24,25 24,0 0,-25 0,0-24,1 24,-1 25,25-25,-25 25,0 0,0 0,25 25</inkml:trace>
  <inkml:trace contextRef="#ctx0" brushRef="#br0" timeOffset="90567.609">5333 10418,'-25'0,"25"25,-25 0,25 24,25-24,-25 25,0-1,25 1,-25-1,25-24,0 25,-1-25,26-25,-25 24,0-24,-1 0,1-24,0-1,0 25,-25-50,25 25,-25 1,24-26,-24 0,0 26,0-26,0 25,-24 0,24-24,0 24,-25 0,0 0,0 1,0-1,1 25,-1 25,0-1,0 1,25 25,-25-25</inkml:trace>
  <inkml:trace contextRef="#ctx0" brushRef="#br0" timeOffset="91107.1934">6995 10269,'0'25,"0"0,0 24,0-24,0 25,0-1,0-24,0 25,-25-1,25-24,0 25,0-25,0-1,0 1</inkml:trace>
  <inkml:trace contextRef="#ctx0" brushRef="#br0" timeOffset="91259.6091">7069 10443,'25'0,"0"0,-25 25,25-25,0 0,-1 24,26-24,-25 0,24 0,-24 0,25 0,-25 0,24 0,1 0,-25 25</inkml:trace>
  <inkml:trace contextRef="#ctx0" brushRef="#br0" timeOffset="91603.1933">7838 10443,'-25'-25,"1"0,-1 0,0 1,0-1,0 25,25 25,-24-25,-1 24,25 1,-25 25,0-1,25 1,-25 0,25-1,0 1,25-25,-25-1,0 1,25-25,-25 25,25-25,-25-25,25 25,-1-25,1-24,-25 24,25-25,0 1,-25 24,25-25,-25 26,0-1,0 0,0 50,24 0,-24 24,0 1,25-1,-25 1,25 0,0-26,24 1,-24 0,25-25</inkml:trace>
  <inkml:trace contextRef="#ctx0" brushRef="#br0" timeOffset="92127.9004">8731 9451,'0'24,"0"1,0 0,0 0,0 24,-25 1,25 0,0-1,0 1,0-1,0 1,0 24,0 1,0-1,0 1,0 24,-24-25,24 26,0-1,0 0,0-25,0 26,0-1,0 0,-25-25,25 1,0-1,0 1,0-50,0 24,0-24,0-75</inkml:trace>
  <inkml:trace contextRef="#ctx0" brushRef="#br0" timeOffset="92615.5507">9500 10542,'0'0,"-25"-25,25 0,-24-24,24 24,-25 0,25 0,-25 25,25-24,-25 24,0 0,25 24,-24-24,-1 50,0 0,0-1,0 26,25-26,0 1,0-1,0 1,0-25,25-25,-25 25,25-25,0 0,0 0,-1-25,1 0,-25-25,25 26,0-26,0 0,-1 1,-24-1,0 25,25 1,-25-1,-25 25,25 25,0 24,0-24,25 25,-25-26,0 26,0-25,25 24,0-24,0 0,-1-25,-48-25,48 0</inkml:trace>
  <inkml:trace contextRef="#ctx0" brushRef="#br0" timeOffset="92775.6782">9674 10517,'25'0,"-1"0,1 0,0 0,0 0,0 0,-1 25,1-25,0 0,0 0</inkml:trace>
  <inkml:trace contextRef="#ctx0" brushRef="#br0" timeOffset="92955.527">9996 10269,'-25'0,"25"25,0 25,0-1,0 1,0-1,0 26,-24-26,24 26,0-26,0 1,0 0,0-26,0 1</inkml:trace>
  <inkml:trace contextRef="#ctx0" brushRef="#br0" timeOffset="93783.175">10492 6945,'0'25,"25"0,-25 0,25 0,0 24,0-24,-1 49,1-24,0 0,0 24,0-24,-1-1,1 26,-25-26,25 1,0-1,0 26,-25-1,24-24,1 24,-25 1,0-26,0 26,25-26,-25 26,0-26,0 26,0-26,0 1,25 24,-25-24,0 0,0-1,25 1,-25-1,0 1,0 0,0 24,0-24,0-1,0 1,24 0,-24-1,-24 1,24-1,0 1,0 0,0-1,-25 1,25-1,0 1,0-25,0 24,0 1,-25-25,25 24,0 1,0-25,0 24,0 1,-25 0,25-1,0 1,-25 0,25-1,0 1,-24-1,-1-24,25 25,0-25,-25 24,25-24,-25 25,25-26,-25 26,25 0,-24-1,-1 1,0-1,0 26,0-26,1 1,-1 0,0-1,25-24,-25 25</inkml:trace>
  <inkml:trace contextRef="#ctx0" brushRef="#br0" timeOffset="95991.0044">3200 8384,'-25'25,"25"0,0-1,0 1,0 0,0 0,0 0,0-1,0 1,0 25,25-25,-25-1,0 1,0 0,0 0,0 0,0-1,0 1,25 25,-25-25,0-1,0 26,0-25,24 0,-24 0,0-1,0 1,0 0,0 0,0 0,0-1,0 1,0 0,0 0,0 0,0-1,0 1,0 0,0 25,0-26,0 26,0-25,0 0,0-1,25 1,-25 0,0 0,0 0,0-1,0 1,0 0,0 0,0 0,0-1,0 1,0 25,0-25,0-1,25 1,-25 0,0 25,0-25,0-1,0 1,25 0,-25 25,0-26,25 1,-25 0,0 0,0 0,24-1,-24 1,0 25,25-25,-25-1,0 1,0 25,25-25,-25-1,0 1,25 0,-25 0,0 0,0-1,0 1,25-25,-25 25</inkml:trace>
  <inkml:trace contextRef="#ctx0" brushRef="#br0" timeOffset="100559.1903">11609 9103,'-25'0,"50"0,-1 0,1 0,0 0,0 0,0 0,-1 0,1 0,0 0,-25 25,25-50,0 25,-1 0,1 0,0 0,0 0,0 25,-1-25,1 0,0 0,0 0,0 0,-1 0,1 0,0 0,0 0,-25-25,25 25,0 0,-1 0,1 0,0 0,0 0,0 0,-1 0,1 0,0 0,25 0,-26 25,1-25,0 0,0 0,0 0,-1 0,1 0,25 0,-25 0,-1 0,1 0,0 0,25 0,-26 0,1 0,25 0,-25 0,-1 0,26-25,-25 25,0 0,-1 0,26 0,-25 0,25 25,-26-25,1 0,25 0,-25 0,24 0,-24 0,25 0,-1 0,-24 0,25 0,-26 0,1 0,25 0,-25 0,-1 0,1 0,25 0,-25 0,-1 0,1 0,0 0,0 0,0 0,-1 0,-98-74,49 74</inkml:trace>
  <inkml:trace contextRef="#ctx0" brushRef="#br0" timeOffset="100843.8922">13866 8880,'0'25,"25"0,-1-1,1 1,0 0,0 0,0 0,-1 0,1-1,0-24,-25 25,25-25,-25 25,-25-25,0 25,0 0,-24-1,-1 26,-24-25,-1 24,1 1</inkml:trace>
  <inkml:trace contextRef="#ctx0" brushRef="#br0" timeOffset="101727.4111">12452 8310,'0'0,"0"-25,0 0,0 0,0 0,-25 1,25-1,0 0,-25 0,1 0,-1 25,0 0,0 0,0 0,1 25,-26 25,25-1,-25 26,26-26,-1 1,0 0,25-1,0 1,0-25,0-1,0 1,25 0,0-25,-1 25,1-25,0-25,0 25,0-25,24-24,-24 24,0-25,0 1,0 24,-1-25,1 1,-25 24,25-25,-25 25,0 1,-25 24,25 24,0 1,0 25,0-1,0 1,0 0,0-1,25 1,-25-1,25-24,-25 25,25-25,-1-25,-24 24</inkml:trace>
  <inkml:trace contextRef="#ctx0" brushRef="#br0" timeOffset="102051.5407">12675 8310,'0'-25,"25"50,0-25,0 0,-1 0,1 0,25 0,-25 0,-1 0,26 0,-25-25,0 25,-1 0,1 0,-50 25,1-25,-1 24</inkml:trace>
  <inkml:trace contextRef="#ctx0" brushRef="#br0" timeOffset="102268.0494">12675 8458,'-25'0,"50"25,0-25,0 0,0 0,24 0,1 25,-25-25,24 0,-24 0,0-25,0 25,-1 0,1 0,0 0,-25-25</inkml:trace>
  <inkml:trace contextRef="#ctx0" brushRef="#br0" timeOffset="102535.1843">13395 8062,'-25'0,"25"24,0 1,0 25,0-1,0 26,0-1,0-24,0 24,0 1,0-26,0 1,0-1,0 1,0-25,0 0,0-1,0 1,-50-74</inkml:trace>
  <inkml:trace contextRef="#ctx0" brushRef="#br0" timeOffset="108679.1704">15379 7764,'0'0,"0"-25,-25 50,25 0,-25-25,25 24,-25 1,25 0,-24 0,24 24,-25-24,25 25,-25-25,0 24,25-24,-25 25,25-1,-24 1,24-25,-25 24,25 1,-25 0,25-1,-25 1,25-1,-25 1,25 0,-24-1,24 1,0 24,-25-24,25-1,0 26,0-25,-25 24,25-24,0-1,0 26,0-26,0 26,0-26,0 1,0 24,0-24,25 24,-25-24,0 24,0-24,0 24,0-24,25 24,-25-24,0 24,0-24,0 24,24-24,-24 24,0-24,25 0,-25 24,0-24,0-1,25 1,-25-1,0 1,25 0,-25-1,0 1,25-25,-25-1,0 26,0-25</inkml:trace>
  <inkml:trace contextRef="#ctx0" brushRef="#br0" timeOffset="109603.5995">16148 7565,'0'25,"-25"0,25 0,0 24,0-24,-25 25,25 24,0-24,0-1,-25 26,25-50,0 24,0 1,0-25,0 0,0-1,0 1,0 0,25-25</inkml:trace>
  <inkml:trace contextRef="#ctx0" brushRef="#br0" timeOffset="110063.6945">16818 7888,'-25'0,"0"25,25-1,-25 1,25 0,0 0,-25 0,25 0,0 24,0-24,25 0,-25 0,0-1,25-24,0 25,0 0,-1 0,1-25,0 0,0-25,0 25,24-25,-24-24,0 24,0 0,-25-25,24 26,1-26,-25 25,0 0,0 0,0 1,0-1,-25 0,1 0,-1 0,0 25,0 0,-24 0,24 0,0 25,0 0,0 0,1-25,-1 25</inkml:trace>
  <inkml:trace contextRef="#ctx0" brushRef="#br0" timeOffset="110595.1776">18579 7689,'0'-24,"-25"48,25 1,0 25,0-1,0 1,-25 24,25 1,0-25,0-1,-25 1,25-1,0-24,0 0,0 0,0 0,25-25</inkml:trace>
  <inkml:trace contextRef="#ctx0" brushRef="#br0" timeOffset="111107.9228">19621 7888,'-25'0,"25"25,0-1,0 1,-25 0,25 25,0-25,0 24,0 1,0-1,25-24,0 0,-25 25,24-26,1-24,0 25,0-25,0 0,-1 0,26-25,-25 25,0-49,-1 24,26-25,-25 26,-25-1,25-25,-1 25,-24 1,0-1,25 0,-25 0,-25 0,25 0,0 1,0-1,-24 25,24-25,-25 25,0-25,0 25,-24 0,24 0,-25 0,25 25,-24-25,-1 25,25 0,1-1,-26-24</inkml:trace>
  <inkml:trace contextRef="#ctx0" brushRef="#br0" timeOffset="112111.4032">19124 7516,'0'-25,"0"50,0 0,0 24,0-24,-24 0,48 24,-24 1,0 24,0-24,0 0,0-1,0 1,0 0,0-1,0 26,0-26,0 1,0-1,0 26,-24-26,24 1,0 0,0 24,0-24,-25-1,25 1,0-1,0 1,0 0,0-1,0 26,-25-26,25 1,0 0,0-26,0 26,0 0,0-1,0 1,0-1,0 1,0-25,0 24,0 1,0-25,0 24,0-24,0 25,0-1,0-24,0 25,0-1,0-24,0 25,0 0,0-26,-25 1,25 0,0 0,0 24,0-24,0 0,0 0,-25 0,25-1,0 1,0 0,0 0,0 24,0-24,0 0,-24 0,24 0,0-1,0 1,0 0,0 0,0 0,0-1,-25 26,25-25,0 0,0-1,0 1,0 0,-25 0,25 0,0-1,0 1,0 0,0 0,0 0,0-1,0 1,0 0,0 0,0 0,0 0,0-1,0 1,-25 0,25 0,0 0,0-1,0 1,0 0,0 0,0 0,-25-50,1 0</inkml:trace>
  <inkml:trace contextRef="#ctx0" brushRef="#br0" timeOffset="113119.668">15751 9054,'-25'-25,"0"25,25 25,-24-25,24 25,-25-1,25 1,-25 0,25 0,0 0,-25-25,25 24,0 1,0 0,0 0,0 0,0 24,0-24,25 0,-25 0,25-1,-25 1,25 0,-1 0,1-25,0 0,0 0,0 0,-1-25,1 25,0-25,-25-24,25 24,0 0,-25-25,0 26,24-1,-24-25,0 25,0 1,0-1,-24 0,24 0,0 0,-25 1,25-1,-25 0,0 25,0-25,1 25,-1 25,0-25,0 25,0 24,25-24,0 0</inkml:trace>
  <inkml:trace contextRef="#ctx0" brushRef="#br0" timeOffset="113651.079">17016 8855,'0'-25,"-25"25,25 25,0 0,-25 0,25 0,0 24,0 1,0 0,0-1,0 1,0-1,-24 1,24-25,0 24,0-24,0 0,0 0,24-25,-48 0</inkml:trace>
  <inkml:trace contextRef="#ctx0" brushRef="#br0" timeOffset="114239.975">18157 9029,'0'-25,"-25"25,0 25,25 0,0 0,0-1,-24 26,24 0,0-26,24 26,-24 0,0-26,25 1,0 25,0-50,-25 25,25-25,-1 0,1 0,0 0,0-25,0 0,-1 0,-24 0,25-24,0 24,-25-25,0 26,25-1,-25 0,0 0,0 0,-25 1,25-1,-25 0,0 0,1 25,-1 0,25-25,-25 50,0-25,0 0,25 25,-24 0,24 0,-25-1,25 1</inkml:trace>
  <inkml:trace contextRef="#ctx0" brushRef="#br0" timeOffset="114852.041">19596 9128,'0'-25,"-25"25,25 25,0 0,0 0,0 0,0-1,0 1,0 0,25 0,-25 24,25-24,-1 0,-24 0,25-25,0 0,0 25,0-25,-1-25,1 25,0-25,0 0,0 0,-1 1,-24-1,25 0,-25 0,25 0,-25 1,0-26,0 25,0 0,0 1,0-1,0 0,-25 0,0 25,25-25,-24 25,24-25,-25 25,0 0,0 0,0 0,1 25,-1-25,0 25,0 0,0-25,1 25</inkml:trace>
  <inkml:trace contextRef="#ctx0" brushRef="#br0" timeOffset="116231.723">15528 10170,'-25'-25,"0"25,0 0,25 25,-24-25,24 25,0 0,-25 24,25 1,0-25,0 24,25 1,-25-1,24-24,1 25,0-50,25 25,-26-25,1 0,25 0,-25-25,24 0,-24 0,0 0,0-24,-25 24,24-25,-24 1,0 24,25 0,-50-24,25 24,0 0,-24-25,24 26,-25-1,0 0,0 0,0 25,1 0,-1 0,0 25,25 25,0-26</inkml:trace>
  <inkml:trace contextRef="#ctx0" brushRef="#br0" timeOffset="116654.7765">16917 10145,'-25'-25,"0"25,0 25,25 0,-24 25,-1-26,25 26,-25 0,25-1,0 1,0-1,25-24,-25 0,25 0,-1 0,1-1,0-24,25-24,-26 24,26-25,-25 0,0-25,-1 26,1-26,0 0,-25 1,25-1,-25 25,0 1,0-1,-25 0,25 0,-25 0,25 1,-25-1,1 25,24-25,-25 50,0 0</inkml:trace>
  <inkml:trace contextRef="#ctx0" brushRef="#br0" timeOffset="117047.1884">18083 10120,'-25'0,"0"25,25 0,0 0,0 0,0-1,25 26,-25 0,25-26,-1 26,1-25,0 0,0-1,0-24,24 25,-24-50,0 25,0-24,-1-1,1 0,0-25,-25 26,25-26,-25 25,0-24,0 24,0 0,0 0,-25 0,25 1,-25-1,25 0,-25 25,1 0,-1 25,25 0</inkml:trace>
  <inkml:trace contextRef="#ctx0" brushRef="#br0" timeOffset="117467.5827">19496 10170,'-24'-25,"24"50,0 0,0 0,0 24,24-24,-24 25,0-1,25-24,0 0,0 0,-25-1,50-24,-26 25,1-25,0-25,0 25,0-49,24 24,-24-25,0 26,-25-26,25 25,-25 0,0 1,0-1,0 0,0 0,-25 0,25 1,-25-1,0 0,0 25,-24-25,24 25,-25 25,-49-50,49 50,1 0</inkml:trace>
  <inkml:trace contextRef="#ctx0" brushRef="#br0" timeOffset="118023.649">15602 11063,'0'0,"-25"0,1 0,-1 25,0-1,0 1,0 25,25-25,0 24,0 1,0 0,25-1,0-24,0 25,0-26,-1 1,1 0,25-25,-25 0,-1 0,1-25,0 0,0 1,0-1,-1-25,1 1,-25 24,0-25,0 1,0 24,0-25,0 25,-25-24,1 24,24 0,-25 0,0 0,0 25,0 0,25 25,0 0,0 0</inkml:trace>
  <inkml:trace contextRef="#ctx0" brushRef="#br0" timeOffset="118402.9833">16917 11112,'-25'0,"0"0,25 25,0 0,-25 25,25-1,25 1,-25-25,0 24,25 1,0-25,0 24,-1-49,1 25,0-25,0 0,24 0,-24 0,-25-25,25 1,0-26,0 25,-25-24,24-1,-24 25,0-24,-24 24,24 0,0-25,-25 25,0 1,25-1,-25 0,0 0,1 25,-1 0,0 25,0 0,25 0,-25-1</inkml:trace>
  <inkml:trace contextRef="#ctx0" brushRef="#br0" timeOffset="118791.3206">18083 11112,'-25'0,"25"25,0 25,-25-25,50 24,-25 1,0 0,25-26,-25 26,24-25,26 0,-25-1,0-24,-1 25,26-25,-25-25,0 25,-1-24,1-26,0 25,0 0,0-24,-25 24,24 0,-24-24,0 24,-24 0,24 0,-25 0,25 0,-25 1,0-1,0 25,1-25,-1 25,0 0,25 25,-25 0,25-1</inkml:trace>
  <inkml:trace contextRef="#ctx0" brushRef="#br0" timeOffset="119247.8501">19521 11187,'-25'0,"1"25,-1 0,25-1,0 26,0-25,0 24,25 1,-1-25,1 24,0-24,0 0,0 0,24-25,1 0,-25 0,24-25,1-25,-25 26,0-26,-1 0,1 26,0-26,-25 0,0 26,0-26,0 25,-25-25,25 26,-25-1,1-25,-1 25,0 25,-25-24,26 24,-26 0,25 24,-24-24,24 25,0-25,25 25</inkml:trace>
  <inkml:trace contextRef="#ctx0" brushRef="#br0" timeOffset="120183.4798">20389 7813,'-24'-24,"24"48,24 1,-24 0,25 0,-25 0,25-1,-25 26,25-25,0 25,-25-1,24 1,1-1,-25 1,25 0,-25-26,25 26,-25 0,25-1,-25 1,24-1,-24 1,0 0,0-1,25 1,-25-1,25 1,-25-25,0 24,0 1,25 0,-25-1,0-24,0 25,0-1,0 1,0-25,0 24,0 1,0 0,0-26,0 26,0-25,0 24,0-24,0 25,0-25,0 24,0-24,0 25,0-1,0-24,0 25,-25-26,25 1,0 25,0-25,0 24,0-24,0 25,0-25,0-1,0 26,0-25,0 0,0 24,0-24,-25 0,25 24,0-24,0 25,0-1,0-24,-25 0,25 0,0 24,0-24,0 25,0-25,-24 24,24-24,0 25,-25-1,25 1,0-1,-25 1,25 0,-25-1,25 1,-25 0,1-1,24 1,-25 24,0-24,0-1,0 26,1-26,-1 1</inkml:trace>
  <inkml:trace contextRef="#ctx0" brushRef="#br0" timeOffset="122659.5335">15503 7640,'0'-25,"0"50,0 0,0-1,0 51,0-26,-25 26,25-1,0 1,-25 24,25 0,-24-24,24-1,0 0,0-24,0-25,0 24,0-24,24 0,-24 0,25-25,0 0,0-25,0 25,-1 0,26-25,-25 25,24-25,1 25,0 0,-1 0,1 0,-1 0,1 25,24-25,-24 0,0 0,-1 0,1 0,-1 0,1 0,-25 0,0 0,0 0,-1 0,1 0,-25 25,0 0,0 0,0-1,0 1,0 25,0-1,-25 1,25 24,0 1,0-25,0 24,-24 0,24-24,0 24,0-24,0 0,0-1,0 1,0-25,0-1,0 26,0-25,0 0,0-50,0 0,0 0</inkml:trace>
  <inkml:trace contextRef="#ctx0" brushRef="#br0" timeOffset="123551.4523">16495 9599,'25'0,"0"0,0 25,-1-25,26 0,-25 0,0 0,24 0,1 0,-25 0,24 0,1 0,-1 0,1 0,0 0,-1 0,1 0,-1 0,1 0,0 0,-1 0,1 0,-1 0,1-25,0 25,-1 0,1 0,0 0,-1 0,1 0,-25 0,24 0,1 0,-1 0,-24 0,25 0,-1 25,1-25,-25 0,24 0,1 0,-25 0,24 0,1 0,-25 0,24 0,1 0,-25 0,25 0,-26 0,26 0,-25 25,0-25,24 0,-24 0,0 0,24 25,-24-25,0 0,25 0,-26 0,26 0,-25 0,24 0,-24 0,25 25,-25-25,24 0,1 0,-25 0,24 0,1 0,-25-25,24 25,1 0,0 0,-1 0,1 0,-25 25,24-25,1 0,-1 0,-24 0,25 0,-1 0,1 0,0 0,-26 0,26 24,0-24,-1 0,1 0,-1 0,1 0,-25 0,0 0,-1 0,1 0,-50 0</inkml:trace>
  <inkml:trace contextRef="#ctx0" brushRef="#br0" timeOffset="130919.5448">21481 10021,'-25'0,"25"-25,-25 50,0-25,1 25,-1 0,0 0,0-1,25 26,-25-25,1 0,24-1,-25 26,25-25,-25 0,25-1,0 1,0 25,0-1,0 1,0-25,0 24,25-24,-25 0,25 25,-25-26,24 1,1 0,0 0,0 0,24-25,-24 24,0-24,0 0,0 0</inkml:trace>
  <inkml:trace contextRef="#ctx0" brushRef="#br0" timeOffset="135063.2522">24581 10294,'0'-25,"0"0,-24 25,-1 0,0 25,0-25,0 0,1 25,-1 0,0 0,25-1,-25 1,0 0,1 25,24-26,-25 1,25 25,0-25,-25-1,50 1,-25 0,0 0,25 0,-25-1,24 1,26-25,-25 25,0-25,24 0,1 0,-1 0,1-25,0 0,-26 25,1-24,0 24,-25-25,0 0,0 0,-25 25,-24 0</inkml:trace>
  <inkml:trace contextRef="#ctx0" brushRef="#br0" timeOffset="135540.0489">23937 10790,'0'25,"24"0,-24-1,0 1,25 0,-25 0,0 0,-25-1,25 1,-24 0,-1 25,0-26,0 26,-25-25</inkml:trace>
  <inkml:trace contextRef="#ctx0" brushRef="#br0" timeOffset="137128.2435">24879 10096,'-25'0,"50"24,-25 1,25 0,-25 0,25 0,-25-1,0 1,25 0,-25 25,24-1,-24-24,25 25,-25-1,0-24,0 25,0-1,0 1,0-25,-25 24,25 1,-24-1,24-24,-25 25,25-1,-25 1,0 0,0-1,-24 1,-1-25</inkml:trace>
  <inkml:trace contextRef="#ctx0" brushRef="#br0" timeOffset="137911.193">21456 10492,'25'0,"0"0,-1 0,1 0,0 25,0-25,0 0,24 0,-24 0,25 25,-25-25,-1 0,1 0,0 0,0-25,-25 50,-25-25,0 25</inkml:trace>
  <inkml:trace contextRef="#ctx0" brushRef="#br0" timeOffset="138259.4003">22324 10368,'0'-24,"0"-1,-25 25,1 0,-1 0,0 0,0 25,0-1,1 1,-1 25,0-1,-25 1,50 0,-24-1,24 1,-25-1,50-24,-25 25,0-25,24-1,1 1,0 0,0-25,0 25,24-25,-24 0,0 0,0-25,-1 25,1-25,0 0,0 25,0-24,-50-1,25 0</inkml:trace>
  <inkml:trace contextRef="#ctx0" brushRef="#br0" timeOffset="138444.0167">22547 10815,'25'0,"-25"25,25-1,-25 1,25 0,-25 0,0 0,-25 24,25-24,-25 25,0-1,25-24</inkml:trace>
  <inkml:trace contextRef="#ctx0" brushRef="#br0" timeOffset="139083.6716">23316 10443,'0'0,"-24"0,-1 0,0 25,25-1,0 1,-25-25,25 25,0 25,0-26,-25 1,25 0,0 25,0-26,25 1,-25 0,25 0,-25 0,25-1,0-24,-1 25,1-25,0 0,0 0,24-25,-24 1,0-1,25 0,-26 0,1 0,-25 1,25-26,0 25,-25 0,0 1,25-1,-25-25,0 25,-25 1,25-1,-25 0,0 0,0 25,-24 0,24 25,0-25,-24 25,24 0,0 24,0-24</inkml:trace>
  <inkml:trace contextRef="#ctx0" brushRef="#br0" timeOffset="158311.2005">1488 13940,'0'-25,"25"50,0-25,0 0,-1 0,1-25,0 25,0 0,0 0,0 0,-1 0,1 0,0-24,0 24,24 0,-24 0,0 0,0 24,0-24,-1 0,1 0,0 0,0 0,0 0,24 0,-24 0,0 0,0 25,-1-25,1 0,0 0,0 0,0 0,-1 0,1 0,0 0,25 0,-26 0,1 0,0 0,0 0,0 0,-1 0,1 0,0 0,0 0,25 0,-26 0,1 0,0 0,0 0,24 25,-24-25,0 0,25 0,-26 0,1 0,25 0,-25-25,-1 25,26 0,-25 0,24 0,-24 0,25 0,-25 0,24 0,-24 0,25 0,-26 0,26 0,0 0,-26 0,26 0,-25 0,25 25,-1-25,1 0,-25 0,24 0,1 0,-1 0,1 25,0-25,-1 0,-24 0,25 0,-1 0,1 0,-1 0,-24 0,25 0,-25 0,-1 0,1 0,0 0,0 0,-50 0,0-25,0 0</inkml:trace>
  <inkml:trace contextRef="#ctx0" brushRef="#br0" timeOffset="158587.6914">4440 13791,'0'25,"25"0,0-25,-1 25,1 0,0-1,0 1,0 0,-1-25,1 25,0-25,-25 25,-25-25,0 24,1 1,-26 0,0 0,1 24,-1-24,1 0,-1 0</inkml:trace>
  <inkml:trace contextRef="#ctx0" brushRef="#br0" timeOffset="159387.255">1265 12849,'25'0,"0"0,-1 0,1 0,0 25,0-25,0 24,-1-24,-24 25,-24 0,-1 0,0 0,0-1,0 26,-24-25,24-25,0 25,0-1,1-24,-1 25,50-25,-1 0,1 25,0-25,25 0,-26-25,1 25,0-25,0 25,24-24,-24-1,-25 0,25 0,-25 0,25 1,-25-26,0 25,0 0,0 1,-25-26,0 25,0 0,1-24,-1 24,0 0,0 0,-24 1,24-1,0 25,0 0,0 0,1 0,-1 25,0-1,0 1,0 25,1-25,-1 24,25 26,-25-26,25 26,25-1,-25-24,25-1,-1 1,1 0,0-26,0 1,24 0,1 0,0-25,-1 0,26-25,-26 25,1-25</inkml:trace>
  <inkml:trace contextRef="#ctx0" brushRef="#br0" timeOffset="159823.7613">2406 12948,'0'-25,"-25"0,25 1,-25-1,25 0,-24 0,-1 25,25-25,-25 25,0 25,0-25,1 25,-1 0,-25 24,25 26,1-26,-1 26,25-1,0-24,0 0,0-1,25-24,-25 0,24 0,1-25,0 0,0 0,0-25,-1-25,1 1,0-1,0 0,-25 1,25-1,-25 0,24 1,-24-1,0 25,0 1,0-1,-24 50,24-1,0 1,0 25,0-1,0 26,24-26,-24 1,0 25,25-26,0 1,0-25,0-1,-25-48,24 24</inkml:trace>
  <inkml:trace contextRef="#ctx0" brushRef="#br0" timeOffset="160083.3527">2530 13022,'25'0,"0"0,-1 25,26-25,0 0,-25 0,24 0,-24 0,25-25,-26 25,1 0,0 0,-50 0,0 0,1 0</inkml:trace>
  <inkml:trace contextRef="#ctx0" brushRef="#br0" timeOffset="160267.0652">2480 13221,'-24'0,"24"25,24-25,1 0,25 0,-1 0,1 0,0 0,-1 0,1 0,-25 0,24 0,-24 0,25 0,-25 0,-25-25,24 25,-48 0,-1 0</inkml:trace>
  <inkml:trace contextRef="#ctx0" brushRef="#br0" timeOffset="160483.2612">2778 12675,'0'25,"-25"-25,25 25,0 24,-24 1,24 0,0 24,-25 0,25 1,-25-1,25 1,-25-1,25-24,0-1,0 1,0-25,0 0,25-50,0-25</inkml:trace>
  <inkml:trace contextRef="#ctx0" brushRef="#br0" timeOffset="160711.1983">3299 12774,'-25'25,"0"25,25-25,0 24,-24 1,24 24,0 1,0-1,0 1,0-26,0 26,0-26,0 1,24-1,-24-24,0 0,-24-25,-1-25</inkml:trace>
  <inkml:trace contextRef="#ctx0" brushRef="#br0" timeOffset="173199.6632">5854 12551,'-25'0,"0"0,25 25,-25 0,25 0,-24-1,24 1,-25 25,0-1,25 1,-25 24,0-24,1 0,24 24,-25-24,0 24,25 1,-25-1,25 0,-25-24,25 24,0-24,-24 24,24 1,0-1,0 1,0-1,0 0,0-24,0 24,0 1,0-1,0-24,0 24,0 1,24-26,-24 26,0-1,0-24,25 24,-25-24,25 24,-25 1,25-26,-25 26,25-1,-25-24,24-1,-24 1,0 0,25-1,-25-24,0 25,25-26,-25 1,0 0,0 0,0 0,0-50</inkml:trace>
  <inkml:trace contextRef="#ctx0" brushRef="#br0" timeOffset="174339.9564">6499 12452,'0'-25,"-25"50,25 0,0 0,-25-1,25 26,-25 0,25 24,-24 0,24-24,-25 0,25-1,0 1,0-25,0 24,0-24,25-75,-25 26</inkml:trace>
  <inkml:trace contextRef="#ctx0" brushRef="#br0" timeOffset="175119.0539">8136 12774,'0'-24,"-25"24,25 24,0 1,-25 0,25 0,-24 24,24-24,0 25,0-25,0-1,0 1,24 0,-24 0,25 0,0-1,0-24,0 25,-1-25,1 0,0-25,0 25,0-24,-1-1,1 0,-25-25,25 26,0-1,-25-25,0 25,0 1,0-1,0 0,0-25,-25 26,25-1,-25 25,0-25,1 0,-1 25,0 0,0 0,0 0,1 25,-1 0,25 0,-25-1</inkml:trace>
  <inkml:trace contextRef="#ctx0" brushRef="#br0" timeOffset="175915.9918">9823 12626,'0'0,"-25"0,50 0,-1 0,-24 24,25-24,0 25,0 0,0 0,-25 0,24-1,-24 1,0 25,0-25,-24-1,24 1,-25 25,0-25,0-1,-24 1,24 0,0 0,0-25,0 25,-24-25,24 0,0 0,0 0,1-25,48 25,1 0,25 0,-25 0,24 0,-24 0,25 0,-26 0,1 0,25 0,-25 0,-1 0,1 25,0-25,0 0,0 0</inkml:trace>
  <inkml:trace contextRef="#ctx0" brushRef="#br0" timeOffset="176187.2845">10269 12898,'25'0,"0"0,0 0,24 25,1-25,-25 0,24 0,1 0,-25 0,-1 0,1 0,0 0,-50 0</inkml:trace>
  <inkml:trace contextRef="#ctx0" brushRef="#br0" timeOffset="176658.949">11261 12824,'0'0,"0"-25,-24 0,24 1,0-1,-25 0,25 0,0-24,-25 24,0 25,25-25,-25 25,0-25,1 50,-1-25,0 50,0-26,0 26,1 0,-1-1,25 26,0-51,0 26,0 0,0-26,25 1,-1 0,1-25,0 0,0 0,0-25,-1 0,1-24,0 24,0-25,0 1,-25 24,25 0,-25-24,0 24,0 0,-25 25,25 25,0 0,0-1,0 26,0 0,0-26,0 26,0-25,0 24,25-24,-1 0,-24 0,25 0,0-25,0 0</inkml:trace>
  <inkml:trace contextRef="#ctx0" brushRef="#br0" timeOffset="177243.2074">12328 12402,'0'25,"-25"0,25 25,0-1,0 1,0 24,-25 1,25-1,0 0,0 1,-24-1,24 25,0-24,0-1,-25 26,25-26,0 25,0-24,-25-1,25 25,0-24,0 24,0-25,0 1,-25 24,25-25,0 1,0-1,0 1,0-1,0 25,0-24,0-1,0 0,0 1,0 24,0-25,0 1,0-1,0 1,0-1,0 1,0-1,0-24,0 24,0-24,-25 24,25-24,0-1,0-24,0 0,0 0,0-1,0-48,0-1,0-25,0-24</inkml:trace>
  <inkml:trace contextRef="#ctx0" brushRef="#br0" timeOffset="177759.2009">13047 12799,'-25'-25,"1"25,-1 25,25 0,0 0,0 0,0-1,0 26,0-25,0 24,25-24,-25 0,24 0,1 0,-25-1,25-24,0 0,0 0,-1 0,1 0,-25-24,25-1,0 0,-25-25,25 26,-25-1,25 0,-25-25,0 26,0-26,0 25,0 0,-25-24,0 24,25 0,-25 25,0 0,0 0,1 25,-1 0,0 0,0-1</inkml:trace>
  <inkml:trace contextRef="#ctx0" brushRef="#br0" timeOffset="178911.4407">6226 13891,'-25'-25,"0"25,25 25,-24-25,24 24,0 1,-25-25,25 25,0 0,-25-25,25 25,0-1,0 1,0 0,0 0,0 0,0 24,25-24,-25 0,25 0,-25-1,24 1,1 0,0-25,0 0,0 0,-1 0,26-25,-25 25,0-49,-1 24,1 0,-25-25,25 26,-25-1,0-25,0 25,0 1,0-1,0 0,-25 0,25 0,-25 1,1-1,-1 0,0 25,0 0,0 0,1 0,-1 25,0 0,0-1,0 26,1-25,24 24,0-24</inkml:trace>
  <inkml:trace contextRef="#ctx0" brushRef="#br0" timeOffset="179327.7088">8186 13742,'0'25,"0"24,0-24,0 25,0-1,-25 26,25-26,0 1,0 24,0-24,0-25,-25 24,25-24,0 0,25 0,-25 0,0-1,25-24,-1 0</inkml:trace>
  <inkml:trace contextRef="#ctx0" brushRef="#br0" timeOffset="179839.2106">10195 14114,'0'-25,"0"0,0 0,0 1,0-1,-25 0,25 0,-25 25,25-25,-25 25,1-24,-1 24,0 0,-25 0,25 24,1 1,-1 25,0-25,0 24,0 1,25 24,0-24,0-1,0 1,25-25,0 0,0-25,-25 25,25-25,-1-25,1 25,0-25,0 0,0-25,0 26,-25-26,24 0,1 1,-25 24,0-25,25 26,-25-1,0 0,0 50,0 0,0 24,25-24,-25 25,0-1,25-24,-1 25,1-26,-25 1,25 0</inkml:trace>
  <inkml:trace contextRef="#ctx0" brushRef="#br0" timeOffset="180039.2103">10468 14039,'24'25,"1"-25,0 0,0 0,0 0,-1 0,26 0,-25 0,24 0,-24 0,0 0,0 0,0 0,-25 25</inkml:trace>
  <inkml:trace contextRef="#ctx0" brushRef="#br0" timeOffset="180239.6257">10914 13791,'0'25,"0"0,0 0,0 24,0 1,0 0,0 24,0 0,25 1,-25-1,0 1,25-26,-25 26,0-26,24-24</inkml:trace>
  <inkml:trace contextRef="#ctx0" brushRef="#br0" timeOffset="180776.1617">12973 13965,'-25'-25,"0"25,25 25,-25 0,1-25,24 49,-25-24,25 25,0-25,0 24,0 1,0-25,25 24,-25 1,24-25,1-25,0 25,0-25,0 0,-1 0,1 0,0-25,0 0,0 0,-1-25,1 26,-25-26,25 25,-25-24,0 24,0 0,0-25,0 1,-25 24,25 0,-25 0,1 1,24-1,-25 25,0 0,0 25,0-1,1 1,-1 0,0 0</inkml:trace>
  <inkml:trace contextRef="#ctx0" brushRef="#br0" timeOffset="181615.7362">6226 14982,'-25'0,"0"0,1 25,-1 24,25-24,0 25,-25-1,25 1,25-25,-25 24,0 1,25-25,-1 0,1 0,0-1,0 1,0-25,-1-25,26 25,-25-49,0 24,24-25,-24 1,0-1,-25 25,0-24,25-1,-25 25,0-24,-25 24,25 0,-25 0,0 0,0 25,25-24,-24 24,-1 0,0 24,0 1,25 25,-25-1,25 1</inkml:trace>
  <inkml:trace contextRef="#ctx0" brushRef="#br0" timeOffset="182003.863">8186 15032,'0'0,"-25"0,0 24,0-24,25 25,-25 0,25 0,-24 0,24 24,0-24,0 25,0-1,24 1,-24-25,25 0,0-1,0 1,0-25,-1 0,1 0,25 0,-25-25,-1-24,1 24,0-25,-25 1,0 24,25-25,-25 25,0-24,-25 24,25 0,-25 0,0 1,1-1,-1 0,0 25,0 0,0 25,1 0,24 24,0 1</inkml:trace>
  <inkml:trace contextRef="#ctx0" brushRef="#br0" timeOffset="182302.8759">10195 14932,'0'25,"0"0,0 0,0 0,0 24,0 1,0-1,0 26,0-26,0 1,0 0,0-1,0-24,0 0,25 0,-1-25</inkml:trace>
  <inkml:trace contextRef="#ctx0" brushRef="#br0" timeOffset="182771.207">12849 15081,'0'0,"-25"0,0 0,0 0,50 0,0 0,0 0,24 0,1 0,-25 25,24-25,-24 0,25 0,-25 0,24 0,-24 0,0 0,0 0</inkml:trace>
  <inkml:trace contextRef="#ctx0" brushRef="#br0" timeOffset="182992.1365">13370 14808,'-25'25,"25"0,0 0,25 24,-25 1,0 0,0-1,0 26,0-1,0 0,0-24,0 0,0-1,0 1,0-25,0 0,-50-50,25 25</inkml:trace>
  <inkml:trace contextRef="#ctx0" brushRef="#br0" timeOffset="185111.4982">6201 15999,'0'0,"-25"-25,1 25,-1 0,25 25,-25 0,25 0,-25-1,25 26,0 0,0-1,0 1,25 24,0-49,0 25,-1-1,1-24,0 0,0 0,0-25,24-25,-24 25,0-25,0-24,-1-1,1 0,0 1,-25-1,25 0,-25 1,0-1,0 25,0 1,-25-26,0 25,0 0,1 25,-1 0,0 0,0 0,25 25</inkml:trace>
  <inkml:trace contextRef="#ctx0" brushRef="#br0" timeOffset="185563.8097">7962 16123,'-25'0,"25"25,0 0,0-1,0 26,0 0,25-1,-25-24,25 25,0-1,0-24,0 0,-1 0,1-25,0 0,25 0,-26-25,1 0,-25 0,25 1,0-26,-25 25,25-25,-25 26,0-1,0-25,-25 25,25 1,-25-1,25 0,-25 0,0 0,1 25,24-24,-25 24,0 24,0 26,0-25,25 0,-24 24</inkml:trace>
  <inkml:trace contextRef="#ctx0" brushRef="#br0" timeOffset="186235.082">10244 16148,'0'-25,"0"0,0 0,0 1,-24-1,24 0,-25 0,0 25,25-25,-25 25,0 0,1 0,-1 25,-25 0,25 49,0-24,1 24,-1 1,25-26,0 26,0-25,0-26,25 1,-1 0,1 0,0-25,0 0,0-25,0 0,24-24,-24 24,0-50,0 26,-25-1,24 0,-24 26,0-26,0 25,0 0,0 50,-24-25,24 50,24-25,-24 24,0 1,0-1,25 1,-25-25,25 25,0-26,-25 1,25-25,-1 0,1-25</inkml:trace>
  <inkml:trace contextRef="#ctx0" brushRef="#br0" timeOffset="186415.6121">10443 16197,'25'0,"-1"25,1-25,0 0,0 0,24 0,-24 0,0 0,0 0,0 0,-1 0</inkml:trace>
  <inkml:trace contextRef="#ctx0" brushRef="#br0" timeOffset="186735.0814">10815 15999,'25'0,"-1"0,-24 25,25-25,-25 25,25-1,-25 1,0 0,0 0,0 0,-25-1,0 26,25-25,-24 24,-1-24,0 0,0 25,0-25,1-1,-1 1,0-25,0 0,50 0,0 0,0 0,-1 0,1 0,0 0,0 0,0 0,-1 0,26 25,-25-25,0 0,-1 0,26-25</inkml:trace>
  <inkml:trace contextRef="#ctx0" brushRef="#br0" timeOffset="187240.064">12849 15999,'-25'0,"0"25,0 0,25-1,-24 1,24 0,0 25,0-1,0 1,0-1,24-24,-24 25,25-25,0 0,0-25,0 24,-1-24,1-24,0 24,0-25,0-25,24 0,-24 1,-25-1,25 1,-25-1,0 25,0-24,0 24,-25 0,25 0,-25 0,0 1,1-1,-1 25,0 0,0 0,-24 25,24-1,0 1,0 25,0-25</inkml:trace>
  <inkml:trace contextRef="#ctx0" brushRef="#br0" timeOffset="188071.9206">13643 12477,'24'0,"-24"25,25-1,0 1,0 0,0 0,-25 24,24 1,1 0,0-1,-25 1,25 24,0-24,-25-1,24 1,1 0,-25 24,25-24,-25 24,25-24,-25-1,25 26,-25-26,24 1,-24 0,25 222,-25-197,0-26,0 1,25 24,-25-24,0 24,0-24,0 0,0 24,0-24,0-1,0 1,0 24,-25-24,25 0,0-1,0 26,0-26,-25 1,25-1,0 26,0-26,0 1,-24 24,24-24,-25 25,25-26,-25 26,25-1,-25 0,0 1,1-1,-1 1,0-1,0 0,-24 1,24-26,-25 26,25-1,-24 1,-26-1,26 1,-26-1,1 0,0-24</inkml:trace>
  <inkml:trace contextRef="#ctx0" brushRef="#br0" timeOffset="188683.7136">12204 15701,'-25'25,"25"0,0 0,0 0,0-1,0 1,0 25,0-25,0 24,0 1,-25-1,25-24,0 50,0-51,0 51,-25-26,25 1,0-25,0 25,0-26,0 1,0 0,0-50</inkml:trace>
  <inkml:trace contextRef="#ctx0" brushRef="#br0" timeOffset="200963.671">14139 14312,'-25'-25,"50"50,-1-25,1 0,0 0,0 0,24 0,-24 0,25 0,-25-25,24 25,1 0,0 0,-1 0,-24-24,25 24,-26 0,26 0,-25 0,24 0,-24 0,0 0,0 0,0 0,-1 0,-48 0,-1-25,0 25,25-25</inkml:trace>
  <inkml:trace contextRef="#ctx0" brushRef="#br0" timeOffset="201239.5643">14784 14015,'24'24,"1"-24,0 25,0-25,0 25,-1-25,26 25,-25-25,0 0,-25 25,24-25,1 24,-25 1,-25 0,1 0,-1 0,-25 24,1 1,-1 0,0-1,1 1,24-1</inkml:trace>
  <inkml:trace contextRef="#ctx0" brushRef="#br0" timeOffset="202039.9112">16098 13047,'-25'0,"25"25,0 0,-24 24,-1 1,25-25,-25 25,0 24,25-24,-25 24,1 0,24-24,-25 24,25-24,-25 24,25 1,-25-26,25 26,-25-1,25 1,-24-1,24 0,-25 1,25-1,-25 1,25-1,0 1,0-1,0 0,0 1,0-1,0 1,-25-1,25 25,0-24,0 24,0-25,25 1,-25 24,0-25,0 1,25-1,-25 1,25-1,-25-24,24-1,-24 1,25-1,-25-24,0 25,0-25,0-1</inkml:trace>
  <inkml:trace contextRef="#ctx0" brushRef="#br0" timeOffset="204295.8632">7789 13717,'-25'0,"0"25,0 0,25-1,-25 1,25 0,0 0,-24 24,24-24,0 25,0-25,0 24,0 1,0-1,-25 1,25 0,0-1,0 1,0-25,0 24,0-24,0 25,0-25,25-1,-25 1,0 0,0 0,24-25,1 0,-25-25,25 25,0 0,0-25,-1 25,1 0,0 0,0 0,0 0,-1 25,26-25,-25 0,0 0,24 25,-24-25,25 0,-1 25,-24-25,25 0,-1 0,-24 24,25-24,-1 0,1 25,-25-25,24 0,1 25,0-25,-1 0,-24 25,25-25,-26 0,26 0,0 0,-1 25,-24-25,25 0,-25 0</inkml:trace>
  <inkml:trace contextRef="#ctx0" brushRef="#br0" timeOffset="204659.3509">9500 14833,'0'25,"0"0,0 0,0-1,-25 1,25 0,0 0,0 0,0-1,0 1,0 0,0 0,0 0,0 24,0-24,0 0,0 24,0 1,0-25,0 25,25-1,-25-24,0 25,0-1,0-24,25 25,-25-1,0 1,0-1,25 1,-25 0,0-26,0 26,25 24,-25-24,0 0,0-1,24 26,-24-26,0 1,0 24,0-24,25 0,-25-1,0-24,0 25,25-26,-25 1,0 0</inkml:trace>
  <inkml:trace contextRef="#ctx0" brushRef="#br0" timeOffset="204815.0043">9748 16768,'0'0,"0"25,0 0,25-1,-25 26</inkml:trace>
  <inkml:trace contextRef="#ctx0" brushRef="#br0" timeOffset="205663.7811">9823 16966,'24'0,"1"0,0 0,0-24,0 24,-1 0,1 0,0 0,0 0,0 0,0 0,-1 0,1 0,0 0,0 0,0 0,-1-25,1 25,0 0,0 0,0 0,-1 25,1-25,0 0,0 24,0-48,-1 24,1-25,0 25,0-25,0 25,-1 0,1 0,-25 25,25-25,0 25,-25-1,25 1,-1-25,-24 25,25-25,0 25,0-25,0-25,-1 25,-24-25,25 25,-25-25,25 25,0 0,0 0,-1 0,1 0,0 25,0-25,0 0,-1 25,1-25,0 0,0 0,0 0,0 0,-1-25,1 25,0 0,0-25,0 25,-25-24</inkml:trace>
  <inkml:trace contextRef="#ctx0" brushRef="#br0" timeOffset="207667.7534">16619 12725,'-25'-25,"1"25,24 25,0 0,0 24,0 1,-25 24,25 1,-25-1,25 0,0-24,-25 0,25-1,0-24,0 0,0 0,0 0,0-1,25-24,-50-74,50 49,-25 0</inkml:trace>
  <inkml:trace contextRef="#ctx0" brushRef="#br0" timeOffset="208871.4455">17562 12923,'0'-25,"-25"25,0 0,0 0,25 25,-25-25,25 25,-24 0,24 24,0-24,0 25,0-1,0 1,0 0,24-25,-24 24,25-24,-25 0,25-25,25 25,-25-25,-1 0,1 0,25-25,-25 0,-1 0,1 0,0-24,-25-1,25 0,0 1,-25 24,0-25,24 1,-48 24,24 0,0 0,-25 1,25-1,-25 0,0 25,0 0,1 0,-26 25,25 0,0 24,-24-24,24 25,25-1</inkml:trace>
  <inkml:trace contextRef="#ctx0" brushRef="#br0" timeOffset="209440.1176">18926 12824,'0'-25,"25"25,-25 25,25-25,-1 25,1 0,0-1,0 1,0 0,-25 0,24 0,-24 24,0-24,-24 0,24 0,-25-1,0 1,0 0,-24 0,24 0,0 0,0-25,0 0,-24 0,24 0,0 0,0 0,50 0,0 0,25 0,-26 0,1 0,25 0,-25 24,24-24,1 0,-25 0,24 0,-24 0,0 0,0 0</inkml:trace>
  <inkml:trace contextRef="#ctx0" brushRef="#br0" timeOffset="209711.6048">19447 13047,'25'0,"-1"0,1 0,25 25,-25-25,0 0,-1 0,1 0,25 0,-25 25,-1-25,1 0</inkml:trace>
  <inkml:trace contextRef="#ctx0" brushRef="#br0" timeOffset="210111.4376">20241 12998,'0'0,"0"-25,0 0,-25 25,25-25,0 0,-25 1,0 24,25-25,-25 25,1 0,-1 0,0 0,0 25,0 24,1-24,-1 25,0-1,25 1,0-1,0 1,0-25,0 0,25 0,0-1,-1-24,1-24,0 24,0-25,0-25,-1 25,1-24,0 24,-25-25,25 25,-25-24,0 24,0 0,0 50,0 0,0 24,0-24,25 25,-25-1,0-24,0 50,24-26,-24 1,25-25,-25 24,0-24,25 0</inkml:trace>
  <inkml:trace contextRef="#ctx0" brushRef="#br0" timeOffset="210939.6767">20985 12799,'0'-25,"-25"50,25 0,0 0,0 24,0-24,0 25,0-1,0 1,0 0,0-1,0 26,0-26,0 26,0-26,0 26,0-26,0 1,0 0,-25-1,25 1,0-1,0 1,0 24,-25-24,25 0,-24-1,24 1,0 24,-25-24,25-1,0 1,-25 0,25-1,0 1,-25 0,25-1,0 1,0-25,0 24,0 1,-25-25,25 24,0-24,0 25,0-1,0 1,0-25,0 24,0-24,0 0,0 24,0-24,0 25,0-25,0 24,0-24,0 25,0-25,-24-1,24 1,0 25,0-25,0 24,0 1,0-25,0 24,0 1,0-25,0 24,0 1,-25-25,25 24,0-24,0 25,0-26,0 26,0 0,0-1,0 1,-25-25,25 24,0 1,0 0,0-26,0 26,0 0,0-26,0 1,0 0,0-50,0 0,-25-24,25-50</inkml:trace>
  <inkml:trace contextRef="#ctx0" brushRef="#br0" timeOffset="211523.4587">21679 12998,'0'-25,"-25"25,25 25,-24-1,24 1,0 0,0 0,0 0,0 24,0-24,0 25,0-25,24 24,-24-24,25 25,0-26,0 1,0-25,0 25,-1-50,1 25,0-25,0 25,0-49,-1 24,1 0,0-24,-25 24,25 0,-25-25,0 25,25 1,-25-26,-25 25,25-24,0 24,0 0,-25 0,0 25,25-25,-25 25,1 0,-1 0,0 0,0 25,-24-25,24 25,0 0,-25 0,25-1</inkml:trace>
  <inkml:trace contextRef="#ctx0" brushRef="#br0" timeOffset="212251.5479">16421 14213,'0'0,"-25"0,0 0,0 0,0 25,25 0,0-1,-24 26,24-25,0 25,0-1,24-24,-24 25,25-26,0 1,-25 0,25 0,0-25,0 0,-1 0,1-25,0 25,0-50,0 26,-1-26,-24 0,25 1,-25-1,0 25,0-24,0 24,0-25,-25 25,1 1,24-1,-25 0,0 0,0 25,0 25,1-25,24 25,0 0,-25 24,50-24</inkml:trace>
  <inkml:trace contextRef="#ctx0" brushRef="#br0" timeOffset="212550.9263">17661 13965,'0'-25,"0"50,-25 0,25 0,0-1,0 26,0 0,0-1,0 26,0-26,-25 1,25 0,0-1,0-24,0 0,0 0,0-1,0 1</inkml:trace>
  <inkml:trace contextRef="#ctx0" brushRef="#br0" timeOffset="213091.7211">19372 14238,'0'-25,"0"0,0 0,0 1,0-1,-24 25,24-25,-25 0,25 0,-25 1,0 24,0 0,1 0,-1 0,-25 24,25 1,-24 25,24-1,0 1,25 0,0-1,0 1,0 0,0-26,25 1,0 0,0-25,-1 0,26-25,-25 0,0 1,-1-26,1 0,-25 25,25-24,-25 24,25 0,-25 0,0 1,0 48,0 1,0 0,0 0,0 24,0-24,25 0,-25 25,24-25,1-1,0-24,0 0,0 0</inkml:trace>
  <inkml:trace contextRef="#ctx0" brushRef="#br0" timeOffset="213283.4631">19596 14139,'25'24,"-1"-24,1 0,0 0,0 0,0 0,-1 0,1 0,0 25,0-25,0 0,-1 0,1 0,-25 25</inkml:trace>
  <inkml:trace contextRef="#ctx0" brushRef="#br0" timeOffset="213451.5869">20017 13940,'0'25,"0"0,-24 0,24-1,0 1,0 25,-25 24,25-24,0 24,-25 1,25-1,0 1,-25-1,25 0,0-24</inkml:trace>
  <inkml:trace contextRef="#ctx0" brushRef="#br0" timeOffset="213984.0034">21530 14213,'-24'0,"24"25,-25 0,0-1,25 26,0-25,0 0,0 24,25-24,-25 25,25-25,-25-1,24 1,-24 0,25-25,0 0,-25 25,25-25,0-25,-1 0,1-24,0 24,0 0,0-25,-25 26,0-1,25 0,-25 0,0 0,0-24,-25 24,25 0,0 0,-25 0,0 1,0 24,0 0,1 24,-26-48,0 48,1-24</inkml:trace>
  <inkml:trace contextRef="#ctx0" brushRef="#br0" timeOffset="214611.7235">16321 15354,'0'0,"0"-25,-24 25,24-25,-25 25,0 25,0-25,25 25,-25 0,1 25,24-26,-25 26,25 0,0-26,0 26,25 0,-25-26,24 1,1 25,0-50,0 25,24-25,-24-25,25 25,-25-50,0 25,-1-24,1-1,0 1,0-1,-25 0,0 1,0 24,0-25,-25 25,25-24,-25 24,0 0,1 0,-26 1,25 24,0 0,0 0,1 0</inkml:trace>
  <inkml:trace contextRef="#ctx0" brushRef="#br0" timeOffset="215027.2904">17686 15304,'-25'-24,"25"48,-25-24,25 25,0 0,0 25,-25-1,25 1,25 0,-25-1,25-24,0 25,0-26,-1 1,26-25,-25 0,24 0,-24-25,0 1,0-1,0 0,-1-25,1 1,0-1,-25 1,0 24,0-25,0 25,-25-24,25 24,-25 0,1-25,-1 50,0-24,-25 24,26 0,-1 24,0 1,25 0</inkml:trace>
  <inkml:trace contextRef="#ctx0" brushRef="#br0" timeOffset="215383.446">19571 15131,'0'25,"0"-1,0 26,0-25,0 24,0 1,0 0,0-1,-25 1,25 0,0-1,0 1,0-1,0-24,25 0,-25 0</inkml:trace>
  <inkml:trace contextRef="#ctx0" brushRef="#br0" timeOffset="215812.1388">21084 15280,'0'24,"25"-24,0 0,-1 0,26 0,-25 0,0 25,24-25,1 0,-25 0,-1 0,1 0,0 0,0 0,0 0,-25-25</inkml:trace>
  <inkml:trace contextRef="#ctx0" brushRef="#br0" timeOffset="216080.0045">21754 14957,'0'25,"0"0,0 0,0 24,0-24,0 49,0-24,-25 24,25 1,0-1,-25 1,25 24,0-25,-25-24,25 24,0-24,-25 0,25-1,-24-24,-1 0</inkml:trace>
  <inkml:trace contextRef="#ctx0" brushRef="#br0" timeOffset="216771.6089">16123 16421,'-25'0,"25"-25,-25 50,25 0,-24-1,24 1,0 25,24-1,-24-24,25 25,-25-1,25-24,0 0,0 0,-1-25,26 25,-25-25,0 0,-1-25,1 0,0 0,0 0,-25 1,25-26,-25 25,25-24,-25 24,0 0,0 0,-25-24,25 24,0 0,-25 0,0 0,25 0,-25 1,0 24,1 0,-1 0,0 24,25 1,-25 25,25-25,0 24,0-24</inkml:trace>
  <inkml:trace contextRef="#ctx0" brushRef="#br0" timeOffset="217279.8564">17735 16297,'-24'0,"24"24,-25-24,25 25,0 25,0 0,0-1,0 1,25-25,-25 24,24-24,1 0,0 0,25-1,-26-24,26 0,-25-24,0 24,-1-25,1 0,-25-25,25 26,-25-26,0 25,0 0,0-24,0 24,-25 0,25 0,-25 0,1 1,-1 24,0 0,0 0,25 24,-49-48,49 73,0-24</inkml:trace>
  <inkml:trace contextRef="#ctx0" brushRef="#br0" timeOffset="217659.2138">19447 16346,'-25'0,"0"0,0 25,1 0,24 0,-25 24,25-24,0 25,0-25,0 24,0-24,25 0,-1 0,1-1,0 1,0 0,0-25,-1-25,1 25,0-25,0 1,-25-26,25 25,-25-24,0 24,0 0,0-25,0 26,-25-1,25-25,-25 25,0 0,0 1,1-1,-1 25,0 0,0 0,0 25,25-1</inkml:trace>
  <inkml:trace contextRef="#ctx0" brushRef="#br0" timeOffset="218172.1384">21382 16321,'0'0,"0"-24,24-1,-24 0,0 0,-24 25,24-25,-25 1,0-1,0 25,0 0,1 25,-1-25,-25 49,25-24,-24 25,24-1,25 1,0 0,0-1,0 1,25-1,-25-24,25 0,-1 0,1 0,0-25,0 0,0-25,-1 0,1 0,0-24,0-1,0 0,-1 1,-24 24,25-25,-25 25,0 1,0-1,0 50,0-1,0 1,0 25,0 0,0-1,0 26,25-26,-25-24,25 25,0-50</inkml:trace>
  <inkml:trace contextRef="#ctx0" brushRef="#br0" timeOffset="218435.2225">21456 16321,'25'0,"0"0,-25 25,24-25,26 0,-25 25,0-25,-1 0,1 0,0 0,0 0,0 0</inkml:trace>
  <inkml:trace contextRef="#ctx0" brushRef="#br0" timeOffset="218762.9624">21878 16148,'25'0,"-25"25,24-25,1 24,-25 1,25 0,-25 0,0 24,-25-24,25 25,-25-25,1 24,24-24,-25 25,0-25,0-1,0 1,1 0,-1 0,0-25,50 25,0-25,-1 0,1 0,25 0,-25 0,24-25,-24 25,25 0,-26 0,1 0,0-25,0 25</inkml:trace>
  <inkml:trace contextRef="#ctx0" brushRef="#br0" timeOffset="219911.7089">22523 12849,'0'-25,"24"0,-24 50,25 0,-25 0,25-1,-25 1,0 25,25-25,0 24,-25-24,24 25,-24-26,25 1,-25 25,25-25,-25 0,25-1,-25 26,25-25,-25 24,25-24,-25 0,0 25,24-26,-24 26,0-25,25 0,-25 24,0-24,0 25,0-26,25 1,-25 25,0-25,0 24,25-24,-25 25,0-26,0 1,25 0,-25 25,0-26,0 1,24 0,-24 0,0 24,0-24,0 0,25 25,-25-25,0 24,0-24,0 25,0-26,0 26,0-25,25 24,-25-24,0 0,0 25,0-26,25 1,-25 0,0 25,0-26,0 1,0 0,0 0,0 0,0-1,0 1,0 0,0 0,0 0,0-1,0 1,0 0,0 0,0 0,0-1,0 1,0 0,0 0,0 0,0 24,0-24,-25 0,25 0,0 0,0-1,0 1,0 0,-25 0,25 0,0-1,0 1,0 0,0 0,0 0,-25-1,25 1,0 0,0 0,0 0,-24-1,24 1,0 0,-25 0,25 0,0-1,0 1,-25 0,25 0,-25 0,25 24,-25 1,1-1,24 1,-25-25,25 49,-25-24,0 0,25-1,-25 1,0 24,1-24,24 24,-25 1,0-26,0 1</inkml:trace>
  <inkml:trace contextRef="#ctx0" brushRef="#br0" timeOffset="221627.2627">15850 12799,'0'0,"0"-25,25 50,-25 0,0 25,0-1,0 1,0 24,0 1,-25-26,25 26,0-1,0-24,0-1,0 1,0-25,0 0,25-25,-25 24,25-24,0 0,-1 0,1 0,0 0,0 0,0-24,24 24,-24 0,25 0,-1 0,1 0,24-25,-24 25,24 0,1-25,-1 25,-24 0,24 0,1-25,-26 25,1 0,-1 25,1-25,0 25,-26-25,26 25,-25-25,-25 24,25-24,-1 25,-48 0,-1 0,25 0,0-1,0 1,-25 0,25 0,0 0,-25 24,25-24,0 25,-25-1,25 26,0-26,0 1,0-1,0 1,0 0,0-1,0 1,0 0,0-26,25 26,-25-25,0 24,0-24,25 0,-25 0,0 0,0-1,0 1,0 0,25-25,0 0,-1 0,1-25,0 25,0 0,24 0,-24 0,25-25,-1 25,1 0,0 0,-1 0,26 0,-26-24,26 24,-26 0,1 0,24 0,-24 0,24 0,-24 24,0-24,-1 0,1 0,-1 0,1 0,0 0,-1 0,-24 0,25 0,-25 0,-1 0,26 0,-25 25,0-25,-1 0,-48 0</inkml:trace>
  <inkml:trace contextRef="#ctx0" brushRef="#br0" timeOffset="222363.1642">18926 14734,'0'25,"0"0,0-1,0 1,0 25,0-25,0 24,0 1,0-25,0 24,0 1,0-1,0 26,0-26,0 1,0 0,0-1,0 1,0 0,0-1,0 1,0-25,0 24,0-24,0 25,0-26,0 1,0 0,0 0,0 0,25-25,0 0,-1-25,1 25,0 0,0 0,0 0,24-25,-24 25,25 0,-1-25,1 25,-1 0,-24 0,25-25,-1 25,26 0,-25 0,-1 0,1-24,-1 24,1 0,0 0,-26 0,26 0,0 0,-26 24,26-24,-25 0,0 0,-1 25,1-25,0 0,0 0,-50 0,25-25</inkml:trace>
  <inkml:trace contextRef="#ctx0" brushRef="#br0" timeOffset="223214.8847">20315 15875,'-25'0,"25"25,0 0,0-1,0 26,0 0,0-1,0 26,0-1,0 0,0-24,0 25,0-26,0 1,0-1,-25 1,25 0,0-26,0 1,0 0,0 0,0 0</inkml:trace>
  <inkml:trace contextRef="#ctx0" brushRef="#br0" timeOffset="223575.4358">20265 16842,'25'0,"0"0,0 25,0-25,-1 0,26 0,-25 0,24 0,1 0,0 0,-1 0,26 0,-26 0,26 0,-26 0,26 0,-26 25,26-25,-26 0,26 25,-26-25,26 0,-26 25,26-25,-26 0,1 0,24 24,-24-24,25 0,-26 0,26 0,-26 0,1 0,-1 0,1 25,0-25,-1 0,1 25,-25-25,-1 25,1-25,0 25,0-25,-25 24,0 1</inkml:trace>
  <inkml:trace contextRef="#ctx0" brushRef="#br0" timeOffset="230175.0559">19943 15925,'25'24,"0"-24,-1 0,1 0,0 0,0 0,0 0,-1 0,1 0,0 0,0 0,0 0,-1 0,1 0,0 0,-25 25,25-25,0 0,-1 0,1 0,0 0,0-25,0 25,-1 0,1 0,0-24,0 24,0 0,-1 0,1 0,0 0,0 0,0 0,0 0,-1 0,1 0,0 0,0 0,0 0,-1 0,1 0,0 0,0-25,0 25,-1 0,1 0,0 0,0 0,0 0,-1 0,1 0,0 0,0 0,0 0,-1 0,1 0,0 0,0 0,0 0,-1 0,1 0,0 0,25 0,-26 0,1 0,0-25,0 25,0 0,-1 0,1 0,0 0,25 0,-25 0,-1 0,26 0,-25 0,0-25,24 25,-24 0,25-25,-26 25,26 0,-25 0,0 0,24-24,-24 24,0 0,24 0,-24 0,0 0,25 0,-26 0,26 0,-25 0,24 0,-24 0,0 0,0 0,0 0,-1 0,1 0,25 0,-25 0,0 0,-1 0</inkml:trace>
  <inkml:trace contextRef="#ctx0" brushRef="#br0" timeOffset="237815.6384">1488 17983,'25'0,"0"0,0 0,-1 25,26-50,-25 25,0 0,24 0,-24 0,25 0,-1 0,1 0,-25-24,24 24,1 0,0-25,-1 25,-24 0,25 0,-1 0,1 0,-1 0,-24 25,25-25,-25 0,24 0,1 0,-25 0,24 0,1 0,-25 24,24-24,-24 0,25 0,-25 0,24 0,-24 0,25 25,-26-25,26 0,-25 0,24 0,-24 0,25 0,-1 0,-24 25,0-25,25 0,-26 0,1 25,0-25,25 0,-26 0,1 0,0 25,25-25,-26 0,1 0,25 0,-25 0,24 0,-24 0,0 0,25 0,-26 0,1 0,0 0,25 24,-26-24,1 0,0 0,0 25,0-25,-1 0,1 0,0 25,0-25,-50-25,25 0,-25 25,0-24</inkml:trace>
  <inkml:trace contextRef="#ctx0" brushRef="#br0" timeOffset="238083.9324">3944 17835,'0'24,"0"1,0 0,25-25,-25 50,25-26,-1 1,1 0,0 0,0 0,24-1,-24 1,0-25,0 25,0-25,-50 25,25 0,-25-25,0 24,-24 1,-1 0,-24 25,-26-26,26 1,-25-25,24 0</inkml:trace>
  <inkml:trace contextRef="#ctx0" brushRef="#br0" timeOffset="238663.1255">2158 17090,'0'0,"-25"-24,25-1,-25 0,25 0,-24 0,-1 1,0-1,0 0,0 0,1 25,-1 0,0 0,0 25,0 0,1 24,-26 1,25 0,25 24,-25 0,25-24,0 24,25-49,-25 25,0-25,25-25,0 24,0-24,-1-24,1-1,25-25,-25 1,-1-1,1 0,0-24,-25 24,25 26,-25-26,0 25,0 0,0 50,0 0,0 25,0-1,0 1,0-1,25 1,-1 0,-24-26,25 26,0-50,0 25,0-25</inkml:trace>
  <inkml:trace contextRef="#ctx0" brushRef="#br0" timeOffset="238883.981">2307 17140,'25'0,"-1"0,1 0,0-25,0 25,0 0,24 0,-24-25,0 25,-50 0</inkml:trace>
  <inkml:trace contextRef="#ctx0" brushRef="#br0" timeOffset="239047.1873">2257 17338,'25'0,"0"0,0 0,24 0,-24 0,25 0,-26-24,1 24,25 0,-25 0,-50-50,50 25</inkml:trace>
  <inkml:trace contextRef="#ctx0" brushRef="#br0" timeOffset="239395.0675">2580 16966,'0'-24,"24"48,1-24,0 0,-25 25,25-25,0 25,0 0,-25 0,24-1,-24 1,0 25,0-25,-24 24,24 1,-25-25,0 24,25 1,-25-25,0-1,0 1,1 0,-1-25,25 25,-25-25,25 25,0-50,25 25,0 0,24 0,-24 0,0 0,0 0,24 0,-24 0,0-25,25 25,-26 0,1-25,0 25,0 0,-25-25,0 1</inkml:trace>
  <inkml:trace contextRef="#ctx0" brushRef="#br0" timeOffset="239807.5812">3349 16470,'0'25,"0"0,0 0,0 24,-25 1,25 0,-25 24,0 0,0-24,1 24,-1 1,-25-1,25-24,1-1,-1 1,0-25,-25 0</inkml:trace>
  <inkml:trace contextRef="#ctx0" brushRef="#br0" timeOffset="239992.2289">2952 16818,'25'-25,"-1"25,1-25,0 25,25 0,-1 0,26 0,-26 0,26 0,-1 0,-24-25,-1 25,1 0,-1-25,1 25,-25 0,0 0,0 0,-50 0,0 25,0-25,0 25</inkml:trace>
  <inkml:trace contextRef="#ctx0" brushRef="#br0" timeOffset="240396.1581">3373 16892,'0'0,"-24"0,24 25,0 0,0 24,24-24,-24 49,0-24,0 0,0 24,-24 0,24-24,0 0,0-1,0-24,0 0,0-50,0-25,24 1,-24-1,25 1,-25-26,25 26,-25-1,0 0,0 1,25 24,-25 0,0 0,25 1,-1 48,1 1,-25 0,0 0,0 0,0-1,0 26,25 0,-25-1,0 1,0-1,0 1,0 0,0-1,0 1,0-25,0 0,0-1,0 1,0-50,-25 25,25-24,-25-1</inkml:trace>
  <inkml:trace contextRef="#ctx0" brushRef="#br0" timeOffset="240619.7505">3398 17214,'0'0,"0"-24,25 24,0 0,0 0,-1 0,1 0,0 24,-50 1,25 0,-25 0,1 0,-1 24,0-24,25 0,-25-25,25 25,25-50,0 0,0 0,-1-24,26-1,-25 0,0 1,-1-26</inkml:trace>
  <inkml:trace contextRef="#ctx0" brushRef="#br0" timeOffset="241219.1957">3795 16570,'-25'0,"1"0,-1 24,0 1,25 0,0 0,25 24,0-24,-25 0,24 0,1-25,0 0,0 0,0-25,-1 25,1 0,0-25,-50 50,0 0,1 24,-1-24,0 25,0-1,0 1,1 24,24-24,-25 0,25 24,0-24,-25-1,25 1,0-25,25-1,-25-48,0-1,0 0,25-25,-25 26,0-26,0 0,0 1,24-1,-24 25,0-24,25 24,-25 0,25 0,0 1,0-1,-1 25,1-25,0 25,0 0,0 0,-25-25,0 50,0 0,0 0,0 24,0-24,-25 25,25-1,0-24,0 49,0-24,0 24,0-24,0 0,0-1,25-24,-25 25,0-25,0-1,0-48,-25 24,25-25,0-25,-50 25,50-24</inkml:trace>
  <inkml:trace contextRef="#ctx0" brushRef="#br0" timeOffset="241375.725">3746 17190,'24'-25,"1"25,0 0,0 0,0 0,-1 0,1-25,0 25,-50 0,25 25</inkml:trace>
  <inkml:trace contextRef="#ctx0" brushRef="#br0" timeOffset="241494.6897">3746 17363,'24'0,"1"0,-25-25,50 25,-25-24,-1-1,1 0,0 0,-25-24</inkml:trace>
  <inkml:trace contextRef="#ctx0" brushRef="#br0" timeOffset="241643.1757">3894 16991,'0'25,"0"0,0 0,0 24,0 1,0 24,0 1,0-1,0-24,0-1,-24 1,24-25</inkml:trace>
  <inkml:trace contextRef="#ctx0" brushRef="#br0" timeOffset="242143.9283">4118 16818,'24'0,"1"0,0 24,-25 1,0 0,0 0,-25 0,0-1,1 1,-1 25,25-25,-25-25,0 24,25 1,25-25,0-25,0 25,-1 0,1 0,0-24,25 24,-26 0,1 0,0 0,-50 24,0 1,25 25,-24-25,-26 24,25-24,0 25,-24-26,49 1,-25 0,0 0,50-25,-25-25,25 25,0-25,24 25,-24-25,25 1,-26-1,26 0,-25 0,0 0,24 25,-24-24,0-1,0 0,-25 0,-50-24,50 24</inkml:trace>
  <inkml:trace contextRef="#ctx0" brushRef="#br0" timeOffset="242320.2398">4415 17016,'0'0,"-25"-25,25 0,-24 1,24 48,0 1,-25 0,25 0,0 24,0 26,0-1,-25 1,25-1,0 25,-25 1,25 24,0 0,-25-25,1 0,-1 0</inkml:trace>
  <inkml:trace contextRef="#ctx0" brushRef="#br0" timeOffset="244807.212">6003 16917,'0'-25,"-25"25,0 25,25 0,-25-1,25 1,-24 0,-1 0,25 0,-25-1,25 1,0 0,-25 0,25 0,0-1,-25 1,25 0,0 0,0 0,-25 24,25-24,0 25,-24-1,24-24,0 25,0-25,0 24,0-24,0 25,-25-26,25 1,25 25,-25-25,0-1,0 1,0 25,0-25,0 24,0-24,0 0,0 0,0-1,0 1,0 25,0-25,0-1,24 1,-24 0,0 0,0 0,0-1,0 1,25 0,-25 0,25 0,0 24,-25-24,25 0,-25 25,25-26,-25 1,24 25,1-1,0 1,0-25,-25-75</inkml:trace>
  <inkml:trace contextRef="#ctx0" brushRef="#br0" timeOffset="246751.615">6573 16867,'0'-25,"-25"50,25 0,0 0,0 24,0-24,-24 25,24 24,0-24,0-1,-25 1,25-25,0 0,0-1,0 1,0 0,25-50,-25 0,0-24,24 24,-24-25,25 1</inkml:trace>
  <inkml:trace contextRef="#ctx0" brushRef="#br0" timeOffset="247551.3021">7417 17066,'0'-25,"0"0,0 50,-25-25,25 25,0-1,0 1,-25 0,25 0,0 0,25-1,-25 1,0 0,0 0,25-25,-25 25,24-1,1-24,0 0,0 0,0 0,-1-24,1 24,-25-25,25 0,-25 0,25-24,-25 24,0 0,0 0,0 0,0 1,0-1,-25 0,25 0,-25 25,25-25,-25 25,1-24,-1 24,0 24,0 1,0-25,1 25,24 25,-25-50,25 24,0 1</inkml:trace>
  <inkml:trace contextRef="#ctx0" brushRef="#br0" timeOffset="248391.2269">8706 17115,'0'-25,"-24"25,-1 0,0 50,25-25,-25 0,25-1,0 1,0 0,0 25,0-26,25 1,-25 0,25 0,0 0,-1-25,1 0,0 0,0 0,-25-25,25 25,-1-50,1 25,0 1,0-26,-25 25,25-24,-25 24,0-25,0 25,-25 1,0-1,0 0,0 0,1 25,-1 0,0 0,0 25,0 25,1-26,24 1,-25 25,25-25,0-1</inkml:trace>
  <inkml:trace contextRef="#ctx0" brushRef="#br0" timeOffset="249255.4641">9823 17165,'0'0,"0"-25,0 0,-25 50,25 0,0 0,0 24,0 1,0-1,0 1,0 24,-25-24,25 25,0-1,0 0,0 1,0 24,0 0,0 0,0 1,0-1,-25-25,25 25,0-24,0-1,0 1,0-26,0 26,0-26,0 1,0 0,0-26,0 1</inkml:trace>
  <inkml:trace contextRef="#ctx0" brushRef="#br0" timeOffset="249755.8931">10517 17190,'0'24,"0"1,0 0,0 25,0-26,0 26,25-25,-25 0,25-1,0 1,-1-25,1 25,0-25,0 0,-25-25,25 25,-1-25,1 1,0-1,-25-25,25 25,-25 1,0-26,0 25,0 0,0 1,0-26,0 25,-25 0,25 1,-25 24,0-25,1 25,-1-25,0 25,0 0,-24 25,24-25,0 25,0-25</inkml:trace>
  <inkml:trace contextRef="#ctx0" brushRef="#br0" timeOffset="250851.7375">6400 17810,'0'0,"-25"-25,25 50,-25 0,25-1,0 26,0-25,0 24,0 1,0 0,25-26,-25 1,25 0,-1 0,-24 0,25-25,0 0,-25 24,25-48,0 24,-1 0,-24-25,25 0,0 0,-25-24,25 24,-25 0,0-25,0 26,0-26,0 25,0 0,0 1,-25-1,25 0,-25 0,25 0,-25 25,1 0,-1 0,0 25,25 0,0 0,-25-25</inkml:trace>
  <inkml:trace contextRef="#ctx0" brushRef="#br0" timeOffset="251423.2389">7466 17611,'0'25,"0"0,0 25,0-26,0 26,0 0,0-1,-25 1,25-1,0 1,0-25,0 24,0-24,25 0,-25-50,0 0,0 1</inkml:trace>
  <inkml:trace contextRef="#ctx0" brushRef="#br0" timeOffset="252671.3655">8731 17760,'0'-25,"0"1,0 48,0 1,0 0,0 0,0 0,-25-1,25 1,0 0,0 0,0 0,0 24,0-24,0 0,0 24,0-24,0 0,25-50,-25 0,0 1</inkml:trace>
  <inkml:trace contextRef="#ctx0" brushRef="#br0" timeOffset="253311.2861">10468 17835,'-25'0,"25"24,0 1,0 0,-25 0,25 24,0-24,0 25,0-25,0-1,25 1,-25 0,25 0,-25 0,24-25,1 24,0-24,0 0,0-24,-1 24,1-25,0 0,-25 0,25 0,0-24,-25 24,0 0,0-24,0 24,0 0,0 0,0 0,0 1,-25-1,0 0,25 0,-25 25,0 0,1 0,-1 0,0 25,0-25,0 25</inkml:trace>
  <inkml:trace contextRef="#ctx0" brushRef="#br0" timeOffset="255155.1434">6499 18529,'0'-25,"-25"0,25 1,-25 24,0 0,25 49,-24-24,-1 25,25-25,0-1,0 26,25-25,-25 0,0 24,24-24,26 0,-25 0,24-25,-24-25,25 0,-1 0,-49-24,25-1,-25 25,0 0,0-24,0 24,0 0,0 0,0 0,-25 25,25-24,-24 24,-1 0,25-25,-25 25,0 0,0 25,25 24,25 1</inkml:trace>
  <inkml:trace contextRef="#ctx0" brushRef="#br0" timeOffset="256131.834">7466 18504,'0'-25,"25"25,-50-24,25 48,-25 1,25 0,-24 0,24 0,0 0,0 24,0 1,24-25,1-1,0 1,0 0,24-25,-24 0,0-25,0-24,0-1,-25 0,24 26,-24-26,0 25,-24 0,24 0,0 1,-25-1,25 0,-25 25,25-25,-25 25,0 0,25-25,-24 25,-1 0,0 25,0 0,25 0,-25-25,25 25</inkml:trace>
  <inkml:trace contextRef="#ctx0" brushRef="#br0" timeOffset="256963.3348">8706 18479,'-24'0,"48"0,-24 50,0-25,0 25,0-1,0-24,0 25,0-1,-24 1,24-25,0-1,0 1,0 25,24-25,-24-75</inkml:trace>
  <inkml:trace contextRef="#ctx0" brushRef="#br0" timeOffset="257407.4548">10120 18703,'0'-50,"25"25,0 25,25 0,-1 0,-24 0,25 0,-1 0,1 0,-25 0,-1 0,26 0,-25 0,24 0,-73-24</inkml:trace>
  <inkml:trace contextRef="#ctx0" brushRef="#br0" timeOffset="257619.1751">10666 18455,'-25'24,"25"1,0 0,0 25,0-25,0 24,0 1,0-1,0 1,0 0,0-1,0-24,0 25,0-1,-49-49</inkml:trace>
  <inkml:trace contextRef="#ctx0" brushRef="#br0" timeOffset="258307.8025">11162 17041,'0'-25,"25"50,0 0,-25-1,25 26,-25 0,24-1,-24 26,25-26,0 26,0-1,-25 1,25-1,-1 0,-24 1,25-1,-25 1,25 24,-25-25,25 25,-25-24,0-1,0 1,0-26,-25 26,25-26,-25 26,0-1,1 1,-1-1,0 0,-25-49,26-25,-26 0,0 0,1 0,-1 0,0 0</inkml:trace>
  <inkml:trace contextRef="#ctx0" brushRef="#br0" timeOffset="261379.1821">6152 16793,'-25'0,"25"25,0 24,0 1,-25-1,25 1,0 0,-25-1,25 1,0 24,0-24,0-1,0 1,0 0,0-26,0 26,0-25,0 0,0 0,0-1,0 1,25-25,0 0,0 0,-1 0,1 0,0 0,0-25,0 25,-1 0,1 0,0 0,0 0,0-24,24 24,-24 0,0 0,0 0,24-25,-24 25,0 0,24 0,-24-25,0 25,25 0,-26 0,1 0,0 0,0 0,0 0,0 0,-1 0,1 0,-25-25,0 50,0 0,0 0,0-1,0 1,0 0,0 0,0 24,0-24,0 25,0-1,0 1,0 0,0 24,0-24,0-1,0-24,0 25,0-26,0 1,0 0,0 0,0 0,0-50,25 0,0 25,-25-25,25 0,-1 25,1-24,0 24,0 0,0-25,-1 25,1 0,0 0,0-25,24 25,-24 0,25-25,-1 25,1-25,-25 25,24 0,1 0,-25-24,24 24,1 0,-25 0,24-25,1 25,-25 0,24 0,-24 0,0 0,25 0,-25 0,-1 0,1 0,0 0,0 0,0 0,-25 25,0-1,0 1,0 0,0 0,0 0,0-1,0 1,0 25,0-25,0-1,0 26,0-25,0 0,0 24,0-24,0 0,0 25,0-26,0 1,24 25,-24-25,0-1,0 26,0-25,0 0,0-1</inkml:trace>
  <inkml:trace contextRef="#ctx0" brushRef="#br0" timeOffset="262171.1607">8285 18926,'-50'-25,"75"50,25-25,-26 0,1 0,25 0,-25 25,24-25,-24 0,0 0,0 0,-1 0,26 0,-25 0,0 0,24 0,-24 0,25 0,-26 0,26 0,-25 0,24 0,-24 0,0 0,25 0,-25 25,-1-25,26 0,-25 0,0 0,-1 24,1-24,0 0,0 0,24 25,1-25,-25 0,24 0,1 0,-25 0,0 0,-1 0,26 0,-25 0,0 0,-1 0,1 0,25 0,-25 0,-1 0,1 0,0 0,25 0,-26 0,1 0,0 0,0 0,25 0,-26 0,1 0,25 0,-25 0,-1 0,26 0,-25 0,0 0,24 0,-24 0,25 0,-26 0,26 0,-25 0,24 0,-24 0,25 0,-1 0,-24 0,25 0,-25 0,24 0,-24 0,25 0,-1 0,-24 0,25 0,-26 0,26 0,-25 0,25 0,-26 0,1 0,0 0,25 0</inkml:trace>
  <inkml:trace contextRef="#ctx0" brushRef="#br0" timeOffset="265995.4983">12353 17859,'0'25,"25"0,-25 0,0 24,24 1,-24 0,0-1,0 1,0-25,0 24,25-24,-25-50,0 0,0-24,0 24,-25-25,25 1,0 24,0-25,0 26,0-1,0 0,25 0,0 25,0 0,0 25,-1 0,1 0,-25-1,0 1,0 0,0 0,0 0,-25 24,25-24,-24 0,-1 0,0-1,0-24,50-24,0-1,0-25,-1 1,26-26,0 26,-26-26,26 1,0 24,-1 1,1-1,-25 25,-1 0,-24 1,0 48,-24 1,24 0,-25 0,-25 0,25 24,1-24,-1 0,0 0,0-1,50-48,0-1,-25 0,25 0,-1 25,1 0,-25 25,0 0,25 24,-25 1,0 24,-25 26,25-26,0 50,-25-25,25 0,-24-24,24-1,-25 1,25-1,0-24,0-1,0 1,0-25,25-100,-25 26,0-1,0 1,24-26</inkml:trace>
  <inkml:trace contextRef="#ctx0" brushRef="#br0" timeOffset="266151.5031">12923 17462,'25'0,"-25"25,25-25,0 25,-1 0,1-25,0 25,0 0</inkml:trace>
  <inkml:trace contextRef="#ctx0" brushRef="#br0" timeOffset="266307.6753">12898 17785,'25'0,"0"0,0-25,0 25,-1 0,1 0,0 0,25 0,-26 0,-24 25,0 0</inkml:trace>
  <inkml:trace contextRef="#ctx0" brushRef="#br0" timeOffset="266603.0883">12898 18058,'0'0,"25"0,0-25,0 25,0 0,-1-25,26 25,-25 0,0 0,-1 0,-48 25,-1 0,25 0,-25-25,0 24,0 1,1 0,-1 0,0 0,0-25,25 24,-25-24,50 25,-25-50,25 25,25 0,-26-24,1 24,25 0,-25-25,-1 25,1-25,0 25,0-25</inkml:trace>
  <inkml:trace contextRef="#ctx0" brushRef="#br0" timeOffset="266919.6046">13047 17909,'0'0,"0"-25,-25 50,50 25,-25-26,0 26,0 24,0-24,-25 0,25 24,0-24,0-1,0-24,0 0,-24 0,24-1,-25-24,0 0,0 0,0-24,1 24,48 0,1 0,0-25,25 25,-26 0,26-25,-25 25,24 0,-24-25,0 25,0 0,0 0,0 0,-1 0,-48-74</inkml:trace>
  <inkml:trace contextRef="#ctx0" brushRef="#br0" timeOffset="267155.2333">13494 17983,'25'0,"-1"0,1 0,0 0,0-24,24 24,-24 0,0 0,25 0,-1 0,1 0,-25 0,24-25,1 25,-25-25</inkml:trace>
  <inkml:trace contextRef="#ctx0" brushRef="#br0" timeOffset="267829.395">14387 17363,'0'0,"-25"0,0 0,0 0,0 25,1 0,-1 0,0-1,0 26,0 0,1-25,24 24,0-24,0 0,0 0,24-1,1-24,0 0,0 0,24 0,1-24,-25 24,25-25,-1 0,-24 0,0 25,-25 25,-25 0,0 0,-24 24,24 1,-25-1,25 26,-24-1,24 1,-25-1,25 0,25 1,-24-26,24-24,0 25,0-25,24-25,1-25,-25 0,25 0,-25-24,25 24,-25-25,0 1,25-1,-1 0,-24 1,25-1,0 25,0-24,0 24,0 0,-1 0,1 1,0-1,0 25,0-25,-1 25,1-25,0 25,-25 25,0 0,0 0,0-1,0 26,0 0,0-1,-25 26,25-26,0 26,0-26,0 1,0-1,0 1,0-25,0 0,0-1,0 1,-25-25,1-25,24 1,-50-1,25 0</inkml:trace>
  <inkml:trace contextRef="#ctx0" brushRef="#br0" timeOffset="268207.2374">14263 18107,'-25'0,"25"-24,25 24,-1 0,1 0,0 0,0 0,0-25,24 25,-24 0,0 25,0-25,0 0,-25 24,-25 1,25 0,-25 0,-25 0,26 24,-1-24,0 0,0 0,0-25,0 0,25-25,0 0,25 0,0-24,0 24,0-25,0 1,-1-1,1 25,0-24,0 24,-25 0,0 0,-25 25,0 25,25 0,-25 24,1 26,24-26,-25 26,25-26,0 26,0-1,-25 1,25-1,0-24,0-25,-25-75</inkml:trace>
  <inkml:trace contextRef="#ctx0" brushRef="#br0" timeOffset="268895.0439">14684 17711,'25'0,"0"24,0-24,0 0,-25 25,24-25,-24 25,0 0,0 0,-24 24,-1-24,0 25,0-26,0 1,1 0,-1 0,0 0,50-50,0 25,-1 0,1-25,0 0,0 25,24-25,-24 25,0 0,0 0,-25 25,0 0,-25 0,25 0,-25 24,0-24,-24 25,24-26,0 26,-24-25,24 0,25-1,-25-24,50 0,0-24,-1 24,26-25,0 0,-1 0,1 0,-1 1,1-1,-25 0,24 0,1 0,-25 25,0-24,-1 24,-48-25,-1 25,0 0,0 0,0 0,1-25,-1 25,25-25,-25 0,25 1,0-1,-25 0,25 0,25 0,-25 1,0-1,0 50,0-1,0 26,0 0,0 24,0 0,-25 1,25 24,-25 0,25 0,-24 1,24-26,-25 1,25-1,0-49,0 0</inkml:trace>
  <inkml:trace contextRef="#ctx0" brushRef="#br0" timeOffset="269311.3637">15900 17661,'0'0,"-25"0,0 25,0-25,25 25,-24 24,-1-24,0 49,0-24,25 49,-25-24,25 24,0-25,0 25,0-24,25-1,0-24,-25 0,25-1,0-24,24 0</inkml:trace>
  <inkml:trace contextRef="#ctx0" brushRef="#br0" timeOffset="273936.1319">16321 18008,'-24'0,"-1"0,0 25,0 0,25 0,-25-1,1 26,24 0,-25-1,25 1,0-25,0 24,25 1,-25-25,24-1,1 1,25 25,-25-50,-1 0,1 0,25 0,-25-25,0 0,-1 0,1 1,-25-26,25 0,0 1,-25-1,0 1,0-1,0 0,0 1,-25-1,25 25,-25-24,25 24,-25 0,1 25,-1 0,0-25,0 50,0 0,0 0,1 24,24 1,0 0,0-1,0 1,24-25,1-1</inkml:trace>
  <inkml:trace contextRef="#ctx0" brushRef="#br0" timeOffset="274232.3533">16867 18455,'25'0,"0"24,-25 26,25 0,-50-1,25-24,0 0,-25 0,0 0,0-1</inkml:trace>
  <inkml:trace contextRef="#ctx0" brushRef="#br0" timeOffset="274559.8235">17487 18083,'0'0,"0"-50,25 25,-25 0,0 50,0 25,0-1,0 1,0 24,0 1,0-26,-25 26,25-26,0 1,0 0,-25-1,25-24,0 25,0-25,25-75</inkml:trace>
  <inkml:trace contextRef="#ctx0" brushRef="#br0" timeOffset="274711.2421">17934 18529,'0'25,"0"0,0 0,0-1,0 1,-25 25</inkml:trace>
  <inkml:trace contextRef="#ctx0" brushRef="#br0" timeOffset="275035.2264">18207 18405,'24'0,"1"0,0 0,25 0,-26 0,26-25,0 25,-26 0,26 0,-25 0,25 0,-26 25,1-25,0 0</inkml:trace>
  <inkml:trace contextRef="#ctx0" brushRef="#br0" timeOffset="275218.894">18752 18033,'0'25,"0"0,0-1,0 1,0 25,0-1,0 1,0 24,0 1,0-1,0-24,0 24,0-24,0-25,-24 24</inkml:trace>
  <inkml:trace contextRef="#ctx0" brushRef="#br0" timeOffset="275603.4541">19149 17810,'25'25,"0"-1,0 26,-1 0,1-1,0 1,0 24,0-24,-1 24,-24-24,25-1,-25 1,0 0,0-1,0 26,-25-26,-24 26,24-1,-25 1,-24-1,24-24,-24-1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2T02:39:32.57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1389 1091,'0'0,"0"-24,0-1,-25 0,25 0,0 50,0 0,0 0,0 49,-25-24,25 49,0-25,0 1,0 24,0-25,0 26,0-26,0-24,0-1,25-24,-25 0,0 0,0-50,0 0,0-25,0-24,0 0,-25-1,25-24,0 24</inkml:trace>
  <inkml:trace contextRef="#ctx0" brushRef="#br0" timeOffset="240.483">1290 843,'0'0,"0"-24,25 24,24 0,-24 0,0 0,24 0,-24 0,0 24,25 1,-26-25,1 25,-25 0,25 0,-25-1,0 1,0 0,0 0,0 24,-25-24,0 25,1-25,-26-1,25 1,0 0,1 0,-26 0,25-25,0 0,-24 0</inkml:trace>
  <inkml:trace contextRef="#ctx0" brushRef="#br0" timeOffset="1204.133">2059 992,'25'-25,"-25"1,0-1,-25 25,25 25,0-1,-25 26,25 0,-25-1,0 26,25-26,-24 26,24-26,0 1,0-1,0 1,0 0,0-26,24 1,-24 0,0 0,25 0,0-25,0 0,0-25,-25 0,24 0,1 0,-25 1,25-1,-25-25,0 25,0 1,0-1,0 0,0 0,-25 25,0-25,25 50,-24-25,-1 25,0 0,0 24,0 1,-24-25,24 0,0-1</inkml:trace>
  <inkml:trace contextRef="#ctx0" brushRef="#br0" timeOffset="2635.9923">3125 1215,'0'0,"25"0,-25-24,25-1,0 25,0 25,-1-25,-24 24,25 1,0 0,-25 0,0 0,0-1,0 1,-25 0,25 0,-25 24,1-24,-26 0,25 0,0 0,1-25,24 24,0-48,0-1,24 25,1-25,0 0,0 25,0-25,-1 25,1 0,0 0,-25 25,25-25,-25 25,0 0,0 0,-25-1,25 1,-25 0,0 0,1 0,-1 0,25-1,-25-24,0 25,25 0,-25-25,25 25,-49-50,74 0</inkml:trace>
  <inkml:trace contextRef="#ctx0" brushRef="#br0" timeOffset="2792.4033">3473 1786,'0'25,"0"-50,-25 0</inkml:trace>
  <inkml:trace contextRef="#ctx0" brushRef="#br0" timeOffset="34532.7054">4514 1389,'-24'-25,"48"25,1 0,-25 25,25-25,0 25,0-25,-1 0,-24 25,25-25,-25 24,-25 1,1-25</inkml:trace>
  <inkml:trace contextRef="#ctx0" brushRef="#br0" timeOffset="35192.5738">4390 1761,'-24'0,"48"-25,1 1,0 24,0-25,0 25,-25-25,24 25,1 0,-25 25,0 24,0 1,0 0,-25-1,25 26,0-26,-24 1,24-25,0 24,24-24,-24-50,25-24,0 24,-25-25,25-24,0-1,-1 1,-24 0,25-1,0 1,-25-1,25 1,0-1,-25 1,24 24,-24 26,0-26,0 75,0 0,0-1,0 26,0 0,0-1,0 26,-24-1,24-24,0-1,0 1,0-25,0-50,24 0,-24-25,0 1,25-1,-25 1,25-1,-25 0,25 1,0 24,-25 0,25 0,-25 50,0 0,24 0,-24 24,0 1,-24 0,48-26,-24 26,0-25,0 0,25-1,0-24,0 0,0 0,-1 0,1-24,0-1,0 25,-25-25,25 25,-50 0,25 25,-25-25,0 25,0-1,-24 26</inkml:trace>
  <inkml:trace contextRef="#ctx0" brushRef="#br0" timeOffset="35424.206">4713 1984,'0'0,"0"-24,25 24,-1-25,1 0,0 0,0-24,25 24,-26 25,1-25,0 25,0 0,-25 25,0 0,0-1,0 1,-25 25,25-25,-25 24,0 1,1-1,-1 1,-25-25,25 24,0-24,1 0,-1 0,0-25,0-25,25 0,-25 0,25-24</inkml:trace>
  <inkml:trace contextRef="#ctx0" brushRef="#br0" timeOffset="35564.1087">4663 1885,'25'0,"-25"25,25 0,0 0,-1-1,1 26,0-25,0 24,25-24,-26 25,26-25,-25-1,24 1,-24 0,25-25,-1 0,-24-25</inkml:trace>
  <inkml:trace contextRef="#ctx0" brushRef="#br0" timeOffset="35891.6252">6176 1364,'0'0,"0"-25,-24 1,-1-1,0 0,25 0,-25 25,0 0,1 0,-1 0,-25 25,25 25,-24-1,24 1,-25 24,25 1,1-1,-1 1,25-1,-25-24,25 24,25-24,-25-1,25-24,-1 25,1-26,25 1,-25 0,24-25,-24 0,25 0,-1 0,-24-25,25 25,-1-25,-24 1,0-1,25 0,-26 0,1 0,0 1,-25-1</inkml:trace>
  <inkml:trace contextRef="#ctx0" brushRef="#br0" timeOffset="36308.5805">6747 1587,'-25'0,"50"0,0 0,-1 0,1 0,25 0,-25 0,24 0,-24 0,0-24,0 24,0 0,-1 0,1 0,-50 24,1-24,-1 25,0-25</inkml:trace>
  <inkml:trace contextRef="#ctx0" brushRef="#br0" timeOffset="36487.5117">6697 1811,'0'-25,"25"25,0 0,0 0,-1 0,26 0,0 0,-25 0,24 0,-24 0,25 0,-26 0,1 0,0 0,25 0,-26 25,1-25</inkml:trace>
  <inkml:trace contextRef="#ctx0" brushRef="#br0" timeOffset="36827.96">7838 1215,'0'0,"-25"-24,25-1,-24 25,-1 0,0 0,0 25,0-1,1 1,-26 25,25-1,0 26,-24-1,24 1,0-1,25 1,-25 24,25 0,0-25,0 26,0-26,25 0,0 1,-25-1,25 1,0-26,-1 1,26-1,-25-24,0 25,-1-25,1 0,0-1,0 1,0 0,-1-25,1 25,0-50</inkml:trace>
  <inkml:trace contextRef="#ctx0" brushRef="#br0" timeOffset="37296.0012">8657 1191,'0'0,"0"-25,-25 0,0 0,0 25,1 0,-1 0,0 0,0 25,0 0,-24 24,49-24,-25 25,25-1,0-24,0 25,0-25,0-1,25 1,-25 0,25 0,-1 0,1-25,0 24,0-24,0 0,-1-24,1 24,0-25,0 0,0 0,-25 0,24 1</inkml:trace>
  <inkml:trace contextRef="#ctx0" brushRef="#br0" timeOffset="37460.4406">8855 1315,'-25'24,"25"1,0 0,0 0,0 0,0-1,0 26,0-25,0 0,0 24,0 1,25-25,-25 24,0-24</inkml:trace>
  <inkml:trace contextRef="#ctx0" brushRef="#br0" timeOffset="37776.0895">9922 1240,'0'0,"0"-25,-25 1,25-1,-25 25,25-25,-25 25,1 25,-1-25,25 25,-25 24,0-24,0 25,25-1,-24-24,24 25,0-26,0 26,0-25,24 0,-24-1,25 1,0 0,0-25,0 0,-1 0,1 0,0-25,0 0,0 1,-25-1</inkml:trace>
  <inkml:trace contextRef="#ctx0" brushRef="#br0" timeOffset="38072.5689">10096 1414,'0'-25,"0"50,24-25,1 0,-25 25,25-25,0 0,-25 24,0 1,0 0,-25 0,0 0,25-1,-25 1,1 0,-1 0,0 0,50-25,0 0,-1 0,1-25,0 25,0-25,0 25,-1 0,26-25,-25 25,-25-25,25 25,-50 0</inkml:trace>
  <inkml:trace contextRef="#ctx0" brushRef="#br0" timeOffset="38468.147">8682 2257,'0'0,"-25"0,25-25,-25 25,0-24,0 24,1 24,-1-24,0 0,0 25,0 25,1-25,-1 24,25 1,-25-1,25 1,0 0,0-26,0 1,0 25,0-25,25 0,0-1,-1 1,1-25,0 0,25 0,-26 0,26 0,-25-25,24 1,-24-1,0-25</inkml:trace>
  <inkml:trace contextRef="#ctx0" brushRef="#br0" timeOffset="38775.7815">8880 2480,'25'25,"-25"0,0 0,25-25,-25 25,-25-1,25 1,0 25,-25-25,0 0,25-1,-25 1,25-50,25 25,0 0,-25-24,25 24,0 0,-1 0,1 24,0-24,-25 25,0 0,0 0,0 0,-25-1,25 1,-25 0,1 0,24 0,-25-1,0 1,0-25,0 0</inkml:trace>
  <inkml:trace contextRef="#ctx0" brushRef="#br0" timeOffset="39160.6102">9971 2332,'0'0,"0"-25,-24 0,-1 25,0 0,25 25,-25-25,0 25,1 24,-1 1,0-1,0 1,25 0,0-26,0 26,0-25,25 25,-25-26,25 1,0-25,-25 25,24-25,1 0,0 0,25 0,-26-25,1 0,0 1,0-1,0 0</inkml:trace>
  <inkml:trace contextRef="#ctx0" brushRef="#br0" timeOffset="39404.6024">10269 2505,'-25'0,"1"25,-1-25,25 25,-25 0,0-1,0 1,1 0,-1 25,0-25,25-1,0 1,25-25,0 0,-1 0,26 0,-25 0,0 0,-1-25,1 25,0 0,0 0,0 0,-50 0</inkml:trace>
  <inkml:trace contextRef="#ctx0" brushRef="#br0" timeOffset="39563.5978">10269 2456,'0'24,"-25"1,25 0,0 0,0 24,0 1,0 0,-24 24,24-24,0 24,0-24,0-1,-25 1</inkml:trace>
  <inkml:trace contextRef="#ctx0" brushRef="#br0" timeOffset="40159.7864">10517 1141,'0'-25,"25"50,0 0,0 0,-1-1,1 1,0 25,0 24,0-24,-1 24,1 1,-25-1,25 1,-25-1,25 25,-25-24,0-1,0 25,0-24,-25-1,25 0,-25 1,0 24,1-25,-26 1,25-1,0 1,-49-50,24 49,1-49</inkml:trace>
  <inkml:trace contextRef="#ctx0" brushRef="#br0" timeOffset="43456.4134">13246 1488,'0'0,"25"0,-25-25,0 1,-25 24,25 24,0 1,-25 0,0 49,0-24,-24 25,24 24,-25-25,25 1,1-1,-1 0,0-24,0 0,25-26,0 1,0 0,0-50,0 0,25 1,-25-51,-25-24,25 49</inkml:trace>
  <inkml:trace contextRef="#ctx0" brushRef="#br0" timeOffset="43676.6181">13271 1364,'-25'25,"50"25,-25-26,0 1,0 25,0-1,24 26,-24-25,25 24,-25 0,25-24,-25 24,0-24,25 0,-25-1,0 1,0-25,0-1,0 1,0 0,-25-25,0-25,0 0,1 1</inkml:trace>
  <inkml:trace contextRef="#ctx0" brushRef="#br0" timeOffset="43832.5612">13047 1860,'0'0,"25"0,0 0,0 0,-1 0,26-24,-25 24,25 0,-1 0,-24-25,0 25,0 0,-1-25,26 25</inkml:trace>
  <inkml:trace contextRef="#ctx0" brushRef="#br0" timeOffset="44127.6735">13891 1563,'0'0,"-25"0,0-25,25 0,-25 25,0 0,1 0,-1 25,0 0,-25 24,26 1,-1 0,25-1,-25 1,25-1,0 1,0 0,0-1,0-24,25 25,-25-26,25 1,-1 0,1 0,0-25,0 0,0 0,-1 0,1 0,0-25,0 25,0-25,-1 0,1 1,0 24,-25-25,0 0</inkml:trace>
  <inkml:trace contextRef="#ctx0" brushRef="#br0" timeOffset="44451.7701">14039 1786,'0'0,"25"25,0-25,0 0,0 0,24 25,-24-25,0 0,24 0,-24 24,0-24,0 0,0 0,0 0,-50 0,0-24,0 24</inkml:trace>
  <inkml:trace contextRef="#ctx0" brushRef="#br0" timeOffset="44844.1648">15032 1463,'0'0,"-25"0,0 0,0 0,-24 25,24 0,-25 25,25-26,-24 51,-1-25,25 24,-24 0,49-24,-25 24,25-24,25 0,-25-1,25-24,-1 0,26 0,-25-1,0-24,24 0,-24 0,25-24,-26 24,26-25,-25 0,24 0,-24 0,25 1,-25-26,-1 25</inkml:trace>
  <inkml:trace contextRef="#ctx0" brushRef="#br0" timeOffset="45068.6478">15602 1463,'-25'0,"1"25,-1 25,0-25,0 24,0 1,1 0,-26 24,25 0,0 1,0-26,1 26,-1-26,25 1,-25-25,25 0,0-1,25-48,-25-1,0 0,25-25,-1 1</inkml:trace>
  <inkml:trace contextRef="#ctx0" brushRef="#br0" timeOffset="45271.6408">15553 1439,'0'-25,"24"25,-24 25,25-1,-25 1,0 0,25 25,-25-1,0 26,25-26,-25 26,0-1,0-24,25 24,-25-24,0-1,0-24,0 25,0-25,24-1,-48 1,-1-25,25-25,-25 25,0-24</inkml:trace>
  <inkml:trace contextRef="#ctx0" brushRef="#br0" timeOffset="45428.5546">15304 1960,'0'24,"25"-48,25 24,-25 0,24-25,-24 25,25-25,-25 25,24 0,-24-25,0 25,0 0,-1-25</inkml:trace>
  <inkml:trace contextRef="#ctx0" brushRef="#br0" timeOffset="45635.9295">15949 1811,'25'0,"0"0,0-25,0 25,24 0,-24-25,25 25,-26 0,26 0,-25 0,0 0,-25 25,-25-25,25 25</inkml:trace>
  <inkml:trace contextRef="#ctx0" brushRef="#br0" timeOffset="45799.6987">15875 2009,'25'0,"0"0,-1 0,26 0,-25 0,24 0,1-25,0 25,-26 0,26 0,-25-24,24 24,-24 0,0 0</inkml:trace>
  <inkml:trace contextRef="#ctx0" brushRef="#br0" timeOffset="46064.5552">16718 1439,'-24'0,"24"24,0 26,-25 0,25 24,0 1,-25-26,25 26,0-1,-25-24,25 24,0-24,0-26,0 26,0-25,0-50,25 0,-25 0,0-24,0 24,0-25</inkml:trace>
  <inkml:trace contextRef="#ctx0" brushRef="#br0" timeOffset="46475.781">16718 1463,'0'0,"0"-24,25 24,0 0,25 0,-26 0,1 24,0-24,0 0,0 25,-1 0,1-25,-25 25,0 0,0-1,-25 1,1 0,-1 0,0 0,0 0,0-1,-24 1,24-25,0 0,0 25,1-25,-1 0,25-25,25 25,-1 0,1 0,25-25,-1 25,-24-24,25 24,-25 0,24 24,-24-24,0 25,0 0,-1-25,1 25,-25 0,25-1,-25 1,-25 0,25 0,-25 24,1-24,-1 25,0-25,-25 24,1-24,24 0,-25 0,26-1,-1-24,0 0,0 25,0-25,1-25,-1 1,0-1,0 0</inkml:trace>
  <inkml:trace contextRef="#ctx0" brushRef="#br0" timeOffset="95383.4944">4465 3820,'0'0,"0"-25,25 0,-25 1,0-1,0 0,-25 50,25 0,-25-1,25 1,-25 50,-24-1,24 0,0 1,-25-26,26 26,-1-1,0-24,0-1,0 1,25-25,0 0,25-25,-25-25,0 0,25-49,-25 24</inkml:trace>
  <inkml:trace contextRef="#ctx0" brushRef="#br0" timeOffset="95612.1932">4415 3746,'0'-25,"25"25,-25 25,25-1,-25 1,0 0,25 25,-25 24,24-24,-24 24,25-24,-25 24,0-24,25-1,-25 26,25-51,-25 26,0 0,25-26,-25 1,0 0,-25-25,0-25,0 0,25 1</inkml:trace>
  <inkml:trace contextRef="#ctx0" brushRef="#br0" timeOffset="95764.1852">4242 4217,'24'0,"1"0,0 0,0 0,0 0,24 0,1 0,-25-25,24 25,-24 0,0-25,0 25</inkml:trace>
  <inkml:trace contextRef="#ctx0" brushRef="#br0" timeOffset="96104.3627">5184 3870,'0'0,"0"-25,0 0,-25 0,1 25,-1 25,0-25,0 25,0 24,1-24,-1 25,0-1,0 1,25 0,-25-1,25 26,-24-26,24-24,0 25,24-26,-24 1,25 0,-25 0,25 0,0-25,24 0,-24 0,0 0,0 0,24-25,-24 25,0 0,0-25,0 25,-1-25,1 25,0 0,0-25</inkml:trace>
  <inkml:trace contextRef="#ctx0" brushRef="#br0" timeOffset="96664.3159">5779 4118,'-24'0,"48"0,1 0,0 0,25 0,-25 0,24-25,1 25,-1 0,1 0,0-25,-26 25,26 0,-25 0,24 0,-24-25,0 25,0 0,-50 25,0-25,0 0,1 0,-1 25,-25-25</inkml:trace>
  <inkml:trace contextRef="#ctx0" brushRef="#br0" timeOffset="97004.7095">5755 4316,'-25'0,"50"0,-1 0,1 0,25 25,-25-25,24 0,1 0,0 0,24 0,-24 0,-1-25,-24 25,25 0,-26 0,1 25,0-25,0 0,0 0,-1 0,-48 0,-1 0</inkml:trace>
  <inkml:trace contextRef="#ctx0" brushRef="#br0" timeOffset="117671.4728">7293 3597,'0'24,"-25"-24,25 25,-25 0,25 0,-25 0,25 0,-25 24,25-24,-24 0,24 0,-25 24,0-24,25 25,-25-26,25 26,0-25,-25 24,25 1,-24-25,24 24,-25-24,25 25,0-1,-25-24,25 25,0-1,0-24,-25 25,25-25,0-1,0 26,0-25,0 24,0-24,0 25,0-25,0 24,0-24,0 0,0 0,0 24,25-24,-25 25,0-1,0-24,0 0,0 25,0-26,0 1,25 25,-25-1,0-24,25 25,-25-25,0 24,24-24,-24 25,0-26,25 1,-25 0,0 0,25 0,-25-1,25-24,-25 25</inkml:trace>
  <inkml:trace contextRef="#ctx0" brushRef="#br0" timeOffset="118503.9578">9773 3621,'-25'0,"25"-24,0 48,0 1,25-25,-25 25,25 0,0 25,-25-26,24 1,-24 25,25-25,0 24,-25 1,25-1,0 1,-25 0,24-1,-24 1,25 24,-25-24,25-1,-25 26,0-26,25 1,-25 24,0-24,0 24,0-24,0 25,0-1,0-24,0 24,0-24,-25 24,25-24,0-1,0 1,-25-1,25 1,-25 0,25-1,-24 1,-1-1,0 1,0 0,25-26,-25 1,1-25,24-25</inkml:trace>
  <inkml:trace contextRef="#ctx0" brushRef="#br0" timeOffset="119060.6575">10765 4738,'0'24,"0"1,0 0,0 0,0 25,-25-26,1 26</inkml:trace>
  <inkml:trace contextRef="#ctx0" brushRef="#br0" timeOffset="121751.7397">11956 4043,'0'-25,"0"1,0-1,0 0,-25 0,0 25,0 0,1 0,-1 0,0 0,0 25,-24 0,24 24,-25 1,25 0,-24-1,24 1,25-1,-25 1,25 0,0-26,0 26,25 0,0-26,-25 1,25 0,24 0,-24 0,25-25,-26 24,26-24,0-24,-26 24,26 0,-25-25,24 25,-24-25,0 0,0 25,0-25,-1 25,-24-24,25-1</inkml:trace>
  <inkml:trace contextRef="#ctx0" brushRef="#br0" timeOffset="122376.5778">12750 3845,'-25'-25,"25"0,-25 50,0 0,0 24,1 1,-1 0,0 24,0 0,-24-24,24 24,0 1,0-26,0 1,1 0,24-26,-25 26,25-25,0 0,0-50,25 0,-25-25,0 1,24-1</inkml:trace>
  <inkml:trace contextRef="#ctx0" brushRef="#br0" timeOffset="122680.612">12675 3721,'25'25,"-25"-1,0 1,25 0,-25 25,25-1,-25 1,24-1,-24 1,0 0,25 24,-25-24,25-1,-25 1,0-1,0 1,25-25,-25 0,0-1,25 1,-25 0,-25-25,0 0,0-25,0 25,1-25,-1 1</inkml:trace>
  <inkml:trace contextRef="#ctx0" brushRef="#br0" timeOffset="122875.7862">12452 4316,'25'0,"0"0,-1 0,26 0,-25 0,24 0,-24 0,0 25,0-25,0 0,-1 0</inkml:trace>
  <inkml:trace contextRef="#ctx0" brushRef="#br0" timeOffset="123212.4072">13171 4142,'-25'0,"50"0,0 0,0 25,0-25,0 0,-1 0,1 0,0 0,0 0,0 0,-1 0,1 0,0 0,0 0,-50 0,0 0,0 0</inkml:trace>
  <inkml:trace contextRef="#ctx0" brushRef="#br0" timeOffset="123407.9321">13097 4415,'25'0,"-1"0,26 0,-25 0,25-25,-26 25,26 0,-25 0,24 0,-24 0,0 0,0 0,0 0</inkml:trace>
  <inkml:trace contextRef="#ctx0" brushRef="#br0" timeOffset="123908.6711">14536 3597,'-25'-25,"0"25,0 0,0 25,1-25,-1 49,0-24,-25 25,25-1,1 1,-1 0,0 24,0 0,0 1,1-1,24 1,-25-1,0 0,25 1,0-1,0 1,25-1,-25 25,0-24,25 24,-25-25,24 26,-24-26,0 0,25 1,0-1,0 1,-25-26,49 26,-24-26,0-24,0 25,0-50</inkml:trace>
  <inkml:trace contextRef="#ctx0" brushRef="#br0" timeOffset="124628.578">17859 3522,'-24'0,"48"25,-24 0,25 24,0-24,0 25,-25 0,25-1,-1 26,1-1,0-24,-25 24,25 0,0 26,-25-26,0 25,24-24,-24 24,0-25,0 25,-24-24,24 24,-25 0,0 1,0-1,0-25,-24 25,24 1,0-1,-24 0,-1-25,0 1</inkml:trace>
  <inkml:trace contextRef="#ctx0" brushRef="#br0" timeOffset="128872.2346">12750 2604,'-25'0,"0"0,50 25,-25 0,25-25,-1 25,1-25,0 25,25-25,-26 0,1 0,25 0,-1 0,-24-25,25 25,-25-25,24 0,1 25,-25 0,0-25,24 25,-24 0,0 25,0-25,-1 0,1 0,-25 25,25-25,0 0,0 0,-1 0,1 0,0-25,0 25,24-25,-24 1,0 24,0-25,0 25,-1 0,26 0,-25 0,0 25,-25-1,24-24,1 25,0-25,-25 25,25-25,0 25,-1-25,1 0,0 0,0 0,0-25,-1 0,1 25,0-25,0 25,0 0,-1 0,1 0,0 0,0 25,0 0,0-25,-1 25,1-25,0 25,0-25,0 0,-1 0,1 0,0-25,0 25,24-25,-24 25,0 0,0-25,0 25,-1 0,1 0,0 0,0 0,0 25,-1-25,26 25,-25-25,0 0,24 25,-24-25,0 0,24 0,-24 0,0 0,25 0,-26-25,26 25,-25 0,0 0,0-25,-1 25,1 0,0 0,0 0,0 25,-25 0,0 0,-25-25</inkml:trace>
  <inkml:trace contextRef="#ctx0" brushRef="#br0" timeOffset="129544.5321">16570 2480,'0'25,"24"-25,-24 25,25-25,0 0,0 0,0 0,-1 0,1 0,0-25,0 25,0 0,-1 0,1 0,0 0,0 0,0 25,-1-25,-24 25,25-25,0 0,0 0,0-25,24 25,-24-25,0 0,0 25,-1 0,1 0,0 0,0 0,0 0,-25 25,24-25,1 25,0-25,0 25,-50-50,0 25</inkml:trace>
  <inkml:trace contextRef="#ctx0" brushRef="#br0" timeOffset="137672.1572">3870 6921,'-25'0,"25"24,-25 1,0 0,25 0,0 24,0-24,-25 25,25-1,-24 26,24-26,0 1,0 24,-25-24,25 0,25 24,-25-24,0-1,0 1,0 24,0-24,0-1,0 1,0 0,0-1,0 1,-25 0,25 24,0-24,-25-1,25 1,0-1</inkml:trace>
  <inkml:trace contextRef="#ctx0" brushRef="#br0" timeOffset="138099.9376">3473 8706,'0'-24,"24"24,-24-25,25 25,0 0,0 0,0 25,-25-1,24-24,-24 25,0 0,25 25,-25-26,0 26,0 0,0-26,25 26,-25 0,0 24,0-24,0-1,0 26,0-26,0 26,0-26,0 26,0-1,0 1,0-26,0 26,0-1,-25 0,25 1,0-25,0-1,0 26,0-26,25 26,-25-1,0-24,0 24,0-24,0 24,0-24,25-1,-25 1,0-1,0 1,0 0,0-26,25 1,-25 25</inkml:trace>
  <inkml:trace contextRef="#ctx0" brushRef="#br0" timeOffset="141616.0346">4936 7094,'25'-25,"-25"1,0-1,0 0,0 0,0 0,-25 25,25-24,-25 24,1 0,-1-25,0 25,0 0,0 25,0-25,-24 24,24 1,0 0,0 0,25 0,-24-1,24 26,-25 0,25-26,0 26,0-25,0 0,0 24,25-24,-25 0,24 0,1-1,0-24,0 0,0-24,-1-1,1 0,0 0,25-24,-50-1,25 25,-1-24,1 24,0-25,-25 25,0 1,25-1,-25 0,0 0,-25 25,25 25,0 0,-25 24,25-24,0 25,0-25,0 24,0-24,0 25,0-26,25 1,-25 0,25 0,0 0,-1-25,1 24,0-24,0 0</inkml:trace>
  <inkml:trace contextRef="#ctx0" brushRef="#br0" timeOffset="141999.8199">5606 6995,'-25'-25,"25"0,-25 1,0-1,1 25,-1 0,0 25,0-25,0 49,1-24,-1 0,-25 24,50 1,-25 0,1-1,24 1,0-25,0 24,0-24,0 25,24-26,-24 1,25-25,-25 25,25-25,0 25,0-25,-1 0,26-25,-25 25,0-25,-1 0,1 1</inkml:trace>
  <inkml:trace contextRef="#ctx0" brushRef="#br0" timeOffset="142348.0457">5705 7169,'0'24,"25"1,0 0,-1 0,-24 0,0-1,-24-24,24 25,-25 0,25 0,-25-25,25 25,-25-25,50 0,0 0,-25-25,25 25,-1 25,1-25,0 24,-25 1,0 0,-25 0,25 0,-25-1,1 1,-1 25,0-50,0 25</inkml:trace>
  <inkml:trace contextRef="#ctx0" brushRef="#br0" timeOffset="142647.6116">6176 7243,'-24'0,"48"0,1 0,0 0,0 0,0 0,24 0,-24 0,0 0,0 0,-1 0,1 0,0 0</inkml:trace>
  <inkml:trace contextRef="#ctx0" brushRef="#br0" timeOffset="142956.2089">7069 6970,'0'0,"0"-25,-24 25,-1-24,0 24,0 0,0 0,1 24,-1 1,0 0,0 25,25-1,-25 1,0-1,25 1,0 0,0-1,0 1,25-1,-25-24,0 0,25 0,0-25,0 25,0-25,-1 0,1 0,0-25,-25-50,25 51,-25-1</inkml:trace>
  <inkml:trace contextRef="#ctx0" brushRef="#br0" timeOffset="143208.0074">7169 7293,'24'0,"-24"24,25 1,-25 0,0 0,0 0,0-1,-25 1,25 0,-24-25,24 25,-25 0,0-1,0-24,50 0,0 0,-25 25,25-25,-1 0,1 0,-25 25,25-25,0 0</inkml:trace>
  <inkml:trace contextRef="#ctx0" brushRef="#br0" timeOffset="143579.5273">8111 7069,'-25'0,"50"0,0 0,0 0,0 0,24 0,-24 25,0-25,0 0,-1 0,1 0,0 0,0 25,-50-25,0 0</inkml:trace>
  <inkml:trace contextRef="#ctx0" brushRef="#br0" timeOffset="143768.2591">8037 7293,'25'0,"-1"0,1 0,25 0,-25 0,-1 0,26 0,-25 0,0 0,-1 0,1 0,0 0,0 24,0-24</inkml:trace>
  <inkml:trace contextRef="#ctx0" brushRef="#br0" timeOffset="144148.0275">8855 6995,'-25'0,"1"-25,-1 50,25 0,-25 0,25 24,0-24,0 25,0-26,0 26,0-25,0 24,25-24,-25 0,25 0,-1-25,1 25,0-25,0 0,0 0,-1-25,1 25,0-25,0 0,-25 0,25-24,0 24,-25 0,24-24,-24 24,0 0,0-25,0 26,0-1,0 0,-24 0,24 0,-25 1,0-1,0 0,0 50,0-25,1 25,-1-25,0 24,0 1</inkml:trace>
  <inkml:trace contextRef="#ctx0" brushRef="#br0" timeOffset="145132.1794">4440 8359,'-25'-25,"0"1,1-1,-1 25,0 0,0 0,0 25,1-1,24 1,-25 0,0 0,0 24,25-24,-25 25,25-25,0 24,0-24,0 25,0-26,25 1,-25 0,25 0,0 0,0-25,-1 24,1-24,0 0,0 0,0 0,-1 0,1-24,-50-26,50 25,0 0</inkml:trace>
  <inkml:trace contextRef="#ctx0" brushRef="#br0" timeOffset="145440.3602">4514 8533,'0'25,"25"-25,0 0,0 24,0 1,-25 0,0 0,0 0,-25-25,25 24,-25 26,0-25,0 0,1-1,-1 1,0-25,25 25,25-25,0 0,-1-25,1 25,0 0,0 0,0 0,-1 0,1 0,0 0,0 25</inkml:trace>
  <inkml:trace contextRef="#ctx0" brushRef="#br0" timeOffset="145704.2058">4787 8607,'25'0,"0"0,0 0,0 25,-1-25,1 0,0 0,0 0,0 0,-1 0,1 0,0 0,0 0,-25 25</inkml:trace>
  <inkml:trace contextRef="#ctx0" brushRef="#br0" timeOffset="145888.7139">4986 8384,'-25'25,"25"0,0-1,0 26,0 0,0-1,0 1,0-1,0 1,0 0,25-1,-25 1,0-1,25-24</inkml:trace>
  <inkml:trace contextRef="#ctx0" brushRef="#br0" timeOffset="146295.816">5606 8483,'0'-25,"0"1,-25-1,25 0,-25 0,25 0,-25 1,1 24,24-25,-25 25,0 0,0 0,0 25,1 24,-1 1,25-1,-25 1,25 0,-25 24,25-24,0-26,25 26,-25-25,25 0,-25-1,25-24,-1 0,1 0,0-24,-25-1,25 0,0 0,-1-24,-24-1,25 25,0-24,-25-1,0 25,25 0,-25 1,-25 24,25 24,0 26,0-25,0 24,0 1,0-25,0 24,25-24,-25 25,0-25,25-1,-25 1,24-25,1 0,0 0</inkml:trace>
  <inkml:trace contextRef="#ctx0" brushRef="#br0" timeOffset="146543.8096">6127 8359,'0'0,"-25"-25,0 25,0-24,1 24,-1-25,25 50,-25-25,0 24,0 26,1 0,24-1,-25 1,25-1,0 1,0 0,0-1,25-24,-25 25,0-26,24 1,1-25,-25 25,25-25,0 0,0 0,-1 0,1-25,0 0,0 1</inkml:trace>
  <inkml:trace contextRef="#ctx0" brushRef="#br0" timeOffset="146812.0334">6325 8582,'-25'0,"25"25,-24-25,-1 25,25 0,-25 0,0-1,0 1,25 0,-24 0,-1 0,25-1,25-24,-1 0,1 0,0 0,25 0,-26 0,1 0,0 0,0 0</inkml:trace>
  <inkml:trace contextRef="#ctx0" brushRef="#br0" timeOffset="146972.2137">6300 8558,'-24'24,"24"1,0 0,0 25,24-26,-24 26,-24 0,24-1,0 1,0-1,0-24,0 25</inkml:trace>
  <inkml:trace contextRef="#ctx0" brushRef="#br0" timeOffset="147231.7253">6697 8632,'0'-25,"0"50,25-25,0 0,0 0,-1 0,1 0,0 25,0-25,25 0,-26 0,-24-50</inkml:trace>
  <inkml:trace contextRef="#ctx0" brushRef="#br0" timeOffset="147640.7505">7342 8483,'0'0,"0"-25,-25 1,25-26,0 25,-24 25,24-25,-25 1,0 24,25-25,-25 50,0-1,1 1,-1 25,25-1,-25 1,0 0,25 24,0-24,0-26,0 1,0 0,25 0,-25 0,25-25,0-25,-1 25,-24-25,25 0,0-24,0 24,-25 0,25-25,-25 1,24 24,-24 0,0 0,0 1,0-1,0 50,0-1,0 1,0 0,0 25,25-26,-25 26,0-25,25 0,-25 24,25-24,0 0,-1-25</inkml:trace>
  <inkml:trace contextRef="#ctx0" brushRef="#br0" timeOffset="147911.8134">7813 8359,'0'0,"-24"-25,24 1,-25 24,0-25,0 25,0 0,1 25,-1-1,25 1,-25 25,0-25,25 24,-25 1,25-1,0 1,0 0,0-26,0 1,25 0,0-25,-25 25,25-25,0 0,-1 0,1-25,0 25,0-25,0 0,-1 1</inkml:trace>
  <inkml:trace contextRef="#ctx0" brushRef="#br0" timeOffset="148059.8275">7913 8582,'-25'25,"25"0,0 0,0 0,0-1,0 1,0 25,0-25,0-1,0 26,0-25,0 0</inkml:trace>
  <inkml:trace contextRef="#ctx0" brushRef="#br0" timeOffset="148356.3342">8359 8508,'0'25,"25"-25,0 0,0 0,-1 0,1 0,0 0,25 0,-26 0,1 0,0 0,0 0,-50 0</inkml:trace>
  <inkml:trace contextRef="#ctx0" brushRef="#br0" timeOffset="148555.7341">8285 8706,'25'0,"-1"0,26 0,-25 0,24 0,-24 0,25 0,-1 0,1 0,-25 0,0 0,-1 0,1 0,0 25,0-25</inkml:trace>
  <inkml:trace contextRef="#ctx0" brushRef="#br0" timeOffset="148816.4994">9079 8161,'-25'0,"25"25,0-1,0 1,0 0,0 25,0-1,25 1,-25 24,0-24,0 24,0-24,0 24,0-24,0-1,0-24,0 0,0 0,24 0,-24-1,-24-48</inkml:trace>
  <inkml:trace contextRef="#ctx0" brushRef="#br0" timeOffset="149708.3687">4738 9599,'0'0,"-25"-24,0 24,0-25,0 50,1-25,-1 24,0-24,0 25,0 25,25-25,-24 24,24 1,-25-1,25 1,0 0,0-26,25 1,-25 25,24-50,1 25,-25 0,25-25,0 24,0-24,24 0,-24 0,0-24,0 24,-1-25,1 0</inkml:trace>
  <inkml:trace contextRef="#ctx0" brushRef="#br0" timeOffset="149895.356">4936 9773,'0'25,"0"0,0-1,-25 1,25 0,0 0,0 24,0-24,0 0,0 0,0 0,0 0,0-1</inkml:trace>
  <inkml:trace contextRef="#ctx0" brushRef="#br0" timeOffset="150339.3531">5234 9798,'-25'0,"50"25,0-25,-1 0,1 0,0 0,25 0,-26 0,1 0,0 0,0 0,0 0,-1 0,-24 24</inkml:trace>
  <inkml:trace contextRef="#ctx0" brushRef="#br0" timeOffset="150635.6496">6176 9624,'0'0,"-24"0,-1-25,0 1,0 24,25-25,-25 25,1 0,-1 0,0 0,0 25,0-1,-24 1,24 25,0-1,25 1,-25 0,25 24,0-24,25-1,-25 1,25-25,0 0,0-1,-1 1,1-25,25 25,-25-25,-1-25,26 25,-25-25,0 1,-1-1,1-25,0 25</inkml:trace>
  <inkml:trace contextRef="#ctx0" brushRef="#br0" timeOffset="150935.4021">6300 9773,'25'25,"0"0,-25-1,25-24,-25 25,0 0,0 0,-25 0,0-1,25 26,-25-25,1 0,-1 0,50-25,-1-25,1 25,0 0,0 25,-25-1,0 1,-25 0,25 0,-25 0,0 24,1-24,-1 0,25 0,-25-25</inkml:trace>
  <inkml:trace contextRef="#ctx0" brushRef="#br0" timeOffset="151200.1229">6846 9897,'25'0,"0"0,24 0,-24 0,0 0,0 0,24 0,-24 0,0 0,0 0,0 0</inkml:trace>
  <inkml:trace contextRef="#ctx0" brushRef="#br0" timeOffset="151484.485">7764 9624,'0'0,"0"-25,-25 1,25-1,-25 25,0-25,1 25,-1 25,0 0,-25 24,26 1,-26-1,25 1,0 0,25-1,-24 26,24-26,0 1,0 0,24-26,1 1,0 0,0 0,0-25,-1 0,1 0,0 0,25 0,-26-25,1 0,0 0,25 1,-26-26</inkml:trace>
  <inkml:trace contextRef="#ctx0" brushRef="#br0" timeOffset="151748.2484">8037 9847,'-25'0,"0"25,25 0,-25-25,0 25,1 24,-1-24,0 0,0 0,0 0,25 0,-24-25,24 24,24-24,1 0,0 0,0 0,0 0,-1 0,1 0,0 0,0 0,0 25,0-25,-25-25</inkml:trace>
  <inkml:trace contextRef="#ctx0" brushRef="#br0" timeOffset="151904.0864">8037 9823,'0'24,"-25"1,25 0,0 0,0 24,0 1,0 0,-25-1,25 1,0 24,0-24,0-25,0 24</inkml:trace>
  <inkml:trace contextRef="#ctx0" brushRef="#br0" timeOffset="152184.326">8706 9798,'25'0,"0"0,0 0,0 0,24 0,-24 0,0 0,0-25,-1 25,1 0,-25 25</inkml:trace>
  <inkml:trace contextRef="#ctx0" brushRef="#br0" timeOffset="152355.7843">8607 10071,'25'0,"0"0,0-25,24 25,-24 0,25 0,-1 0,-24 0,25 0,-1 0,-24 0,0 0,0 25,0-25,-1 0</inkml:trace>
  <inkml:trace contextRef="#ctx0" brushRef="#br0" timeOffset="152612.6787">9277 9575,'0'24,"0"1,0 0,0 25,0-1,0 1,0 24,0-24,0 24,0 1,0-26,0 1,0 0,0-1,0-24,0 0,0 0,-25-50</inkml:trace>
  <inkml:trace contextRef="#ctx0" brushRef="#br0" timeOffset="153212.145">5259 10691,'0'0,"-25"-25,0 25,0 0,0 25,1-25,-1 25,0 24,0-24,-24 25,49-1,-25 1,25-1,-25 1,25 0,0-26,25 26,-25-25,25 0,-1 0,1-1,0-24,25 0,-26 0,26 0,-25 0,24-24,-24-1,0 0,0-25</inkml:trace>
  <inkml:trace contextRef="#ctx0" brushRef="#br0" timeOffset="153519.5007">5457 10939,'0'25,"25"-25,0 0,-25 24,24-24,1 25,0 0,-25 0,0 0,-25-1,0 1,1 0,-1 0,0 0,25 0,-25-25,0 24,1-24,48 0,1 0,0 0,0 0,0 0,-1 0,1 0,0-24,0 48,0-24</inkml:trace>
  <inkml:trace contextRef="#ctx0" brushRef="#br0" timeOffset="153831.6652">6003 11038,'-25'0,"50"0,0 25,-1-25,26 0,-25 0,0 0,-1 0,1 0,0 0,0 0,0 0,-1 25,1-25</inkml:trace>
  <inkml:trace contextRef="#ctx0" brushRef="#br0" timeOffset="154272.6276">6995 10939,'0'0,"0"-25,0 0,-25-24,25 24,0 0,0 0,-25 0,1 1,-1 24,0 0,0 24,0 1,-24 25,-1 24,25-24,0 24,25 1,-24-26,24 1,0 0,24-26,-24 1,25 0,0 0,0-25,0-25,-1 25,26-25,-25-24,-25 24,25-25,0 0,-1 26,1-26,-25 0,0 26,25-1,-25 0,0 0,0 0,-25 50,25 25,0-25,0 24,0 1,0-1,25 1,-25-25,25 25,0-26,-25 1,24 0</inkml:trace>
  <inkml:trace contextRef="#ctx0" brushRef="#br0" timeOffset="154539.7759">7640 10840,'0'0,"-25"0,25-25,-25 25,0-25,1 25,-1 0,0 0,0 0,0 25,1-25,-1 49,0-24,0 25,0-1,1 1,24-25,0 24,0-24,24 25,-24-25,25 0,-25-1,25 1,25-25,-26 25,1-25,0-25,25 25,-26-25,1 1,0-1,-25 0</inkml:trace>
  <inkml:trace contextRef="#ctx0" brushRef="#br0" timeOffset="154856.7899">7689 11063,'0'25,"25"-25,0 24,0 1,-25 0,0 0,-25 0,25 0,-25-1,0 1,25 0,-24-25,24 25,24-25,1 0,0 0,-25 25,25-25,0 24,-25 1,0 0,0 0,-25-25,25 25,-25-1,0 1,25 0,-25-25,1 25,-1-25</inkml:trace>
  <inkml:trace contextRef="#ctx0" brushRef="#br0" timeOffset="155287.818">8533 10914,'25'0,"-1"0,1 0,25 0,-25 0,24 0,-24 0,0 0,0 0,-1-25,1 25,-25 25,0 0,-25-25,1 25,-1-1</inkml:trace>
  <inkml:trace contextRef="#ctx0" brushRef="#br0" timeOffset="155443.748">8483 11137,'25'0,"0"0,0-25,-1 50,26-25,0 0,-1 0,-24 0,25 0,-26 0,26 0,-25 0,24 0,-24 0,0 0,0 0</inkml:trace>
  <inkml:trace contextRef="#ctx0" brushRef="#br0" timeOffset="155924.4376">9227 10691,'0'-25,"0"50,0 24,0 1,-24 24,24 1,0-1,0 1,0-1,0-24,0-1,0 1,0-25,0 0,0-1,0-48,0-1,0 0,0-25,0 1,0 24,24-25,-24 25,25 1,0-1,0 0,-25 0,25 25,-1 0,1 0,0 0,0 25,0-25,-25 25,0 0,24-1,-24 1,0 25,0-25,0 0,-24-1,24 26,-25-25,0 0,0-1,0-24,1 25,-1 0,0-25,0 0,0 0,1 0,-1-25,0 25,0-25</inkml:trace>
  <inkml:trace contextRef="#ctx0" brushRef="#br0" timeOffset="179343.9039">10393 8533,'-25'0,"50"0,0 0,0 0,0 0,24 0,1-25,-1 25,1-25,0 25,-1 0,1 0,-25 0,-25 25,24-25,-24 25,0 0,-24-1,24 1,-25 0,25 25,-25-26,25 1,-25 0,25 0,-25 0</inkml:trace>
  <inkml:trace contextRef="#ctx0" brushRef="#br0" timeOffset="179508.4833">10542 8682,'25'0,"0"0,-1 0,1 0,0-25,0 25,0 0,-1 0,1 0,-50 25</inkml:trace>
  <inkml:trace contextRef="#ctx0" brushRef="#br0" timeOffset="179631.9347">10542 8905,'-25'25,"50"-25,0 0,0 0,-1-25,1 25,0-25,0 0,0 0,-1 1,-24-1</inkml:trace>
  <inkml:trace contextRef="#ctx0" brushRef="#br0" timeOffset="180292.6934">10592 8657,'-25'25,"25"-1,0 1,0 25,0-1,-25 1,25 0,0-1,0 26,0-26,0-24,0 25,0-25,25-25,-25 24,25-48,-25-1,24 0,1 0,0-24,0-1,0 0,-25 1,24 24,1 0,0 25,-25 25,0 0,0-1,0 26,0 0,0-25,0 24,0-24,25 25,-25-26,25-24,-1-24,-24-1,25 0,0-25,-25 26,25-26,-25 0,25 1,-25-1,24 25,1 0,-25 1,25-1,0 25,0 0,-1 0,1 0,0 0,0 0,0 25,0-25,-1 24,1-24,-25 25,25 0,-25 25,25-26,-25 1,0 25,0-25,-25 24,0 1,25-25,-25 24,1-24,-1 0,0-25,0 0,25-25,-25 0,25 1,-25-1,25 0,0-25,-24 1,24-1,0 25,0-24,0-1,-25 25,25 0,0 50,0 0,25 0,-25 24,0 1,0 25,0-1,0 25,0-24,0 24,0 25,-25-25,25-25,0 26,0-26,0 0,0-24</inkml:trace>
  <inkml:trace contextRef="#ctx0" brushRef="#br0" timeOffset="181071.6402">12526 7367,'-24'-25,"-1"25,25 25,-25-25,25 25,-25 0,25-1,-25 26,25 0,-24-1,24 1,0-25,0 49,0-24,0-1,0 26,0-26,0 1,0 0,0 24,0-24,24 24,-24-24,0 24,0 0,0-24,0 24,0 1,0-1,0 1,0-1,-24 0,24 1,0-25,-25 24,25-24</inkml:trace>
  <inkml:trace contextRef="#ctx0" brushRef="#br0" timeOffset="181471.6568">12080 9723,'0'-24,"0"-1,25 0,-25 0,24 0,1 1,0-1,0 25,0 0,-25 25,0-1,25 1,-25 0,0 0,0 0,0-1,0 1,24 25,-24-25,0 24,0 1,-24-1,24 1,0 0,0-1,0 26,0-26,0 1,0 0,0-1,0 26,0-26,0 26,0-26,0 26,0-1,0-24,0 24,0-24,0-1,0 26,24-26,-24 1,0 0,25-1,-25 1,25-25,-25 24,0-24,25 0,-25 0</inkml:trace>
  <inkml:trace contextRef="#ctx0" brushRef="#br0" timeOffset="190140.0551">13618 7169,'0'0,"-25"0,25-25,0 0,-25 25,25-25,-25 0,1 25,-1 0,0 25,-25-25,26 25,-1 25,0-1,-25 1,26-1,-1 1,0 0,25-1,0-24,-25 25,25-26,25 26,-25-25,0 0,25-1,-25 1,25-25,-1 25,1-25,0 0,25 0,-26 0,1-25,0 25,0-25,0 1,-1-1,1 25,0-25,0 0</inkml:trace>
  <inkml:trace contextRef="#ctx0" brushRef="#br0" timeOffset="190836.7044">13841 7516,'0'-25,"0"50,-25 0,25-1,0 1,0 0,0 0,0 0,0 24,0-24,0 0,0 0,0-1,0 1,0 0,0 0,0 0,-25-50</inkml:trace>
  <inkml:trace contextRef="#ctx0" brushRef="#br0" timeOffset="192109.0008">15354 7541,'0'0,"0"-25,-25 25,50 0,25 0,-25 0,24 0,1-25,-1 25,1 0,-25 0,24 0,-24 0,0 0,-50 25,25-50</inkml:trace>
  <inkml:trace contextRef="#ctx0" brushRef="#br0" timeOffset="192575.7925">15974 7193,'-25'0,"50"0,0 0,0 0,24 25,-24-25,0 25,0-25,-25 25,0 0,0-1,0 1,-25 0,0 0,0 0,-24-1,24-24,0 25,0 0,1-25,-1 0,50 0,-25-25,0 0,24 25</inkml:trace>
  <inkml:trace contextRef="#ctx0" brushRef="#br0" timeOffset="193020.6865">16371 7069,'0'-24,"-25"-1,0 25,1 0,24 25,-25-25,0 24,0 1,0 0,1 0,-1 0,0-1,0 1,0 0,25 0,-24 0,-1-1,25 1,-25 0,25 0,0 0,0-1,-25 1,25 0,0 0,25 0,-25-1,25 1,0 0,-25 0,24-25,1 25,0-25,0 0,24 24,-24-48,0 24,25-25,-26 25,1-25,0 0,0 0,0 25,-25-24,25-1,-25 0</inkml:trace>
  <inkml:trace contextRef="#ctx0" brushRef="#br0" timeOffset="193512.2923">16570 7466,'0'-25,"24"25,-24 25,25-25,0 25,0 0,0-25,-25 25,0-1,0 1,0 0,-25 0,0 0,0-1,0 1,1-25,24 25,-25-25,50 0,-1-25,1 25,0 0,0 0,0 0,-1 25,1-25,-25 25,0 0,0-1,-25 1,25 0,-24 0,-1 0,0-1,0 1,0 0,1-25,24-25,-25 25,25-25</inkml:trace>
  <inkml:trace contextRef="#ctx0" brushRef="#br0" timeOffset="193987.9105">17264 7417,'-25'0,"50"0,0 0,0 24,-1-24,26 0,-25 0,0 25,-1-25,1 0,0 0,0 0,0 0,-25 25,25-25,-1 0</inkml:trace>
  <inkml:trace contextRef="#ctx0" brushRef="#br0" timeOffset="194283.9166">18231 7144,'0'0,"-24"-25,-1 0,0 25,0 0,0 0,1 0,-1 25,-25 0,25 24,1 1,-1 0,0-1,25 26,-25-26,25 26,0-26,0-24,25 25,-25-26,25 1,0 0,-1 0,1-25,25 0,-25 0,24-25,1 0,-1 0,-24-24,0 24,0 0,0-24</inkml:trace>
  <inkml:trace contextRef="#ctx0" brushRef="#br0" timeOffset="194527.8226">18479 7392,'0'-25,"-24"25,-1 0,0 25,25 0,-25-1,0 1,1 0,-26 25,25-26,0 26,1-25,24 0,-25-1,25 1,25-25,-1 0,1 0,25 0,-25 0,-1-25,26 25,-25 0,0 0,-1 0,1-24,0 48,-50-24</inkml:trace>
  <inkml:trace contextRef="#ctx0" brushRef="#br0" timeOffset="194687.8284">18455 7342,'-25'25,"25"0,-25 0,25-1,0 26,0-25,0 24,0 26,0-26,0 1,0 24,0-24,0 0,0-26</inkml:trace>
  <inkml:trace contextRef="#ctx0" brushRef="#br0" timeOffset="195084.381">19199 7392,'-25'0,"50"0,0 0,-1 0,1 0,0 0,25 0,-26 0,1 0,0 0,0 0,0 0,-1 0,1 0,-50 0,1 25,-1-25</inkml:trace>
  <inkml:trace contextRef="#ctx0" brushRef="#br0" timeOffset="195283.5923">19149 7565,'-25'0,"50"0,0 0,0 0,24 0,-24 0,25 0,-1 0,1 0,0-24,-1 24,-24 0,0 0,0 0,0 0,-1 0,1 0,0 0</inkml:trace>
  <inkml:trace contextRef="#ctx0" brushRef="#br0" timeOffset="195588.0953">20241 6970,'-25'0,"25"25,0 0,0 0,0 24,0 1,0 24,0 1,-25-1,25 0,0 1,0-1,0-24,0 24,0-24,0-1,0-24,0 0,0 0,-25-50</inkml:trace>
  <inkml:trace contextRef="#ctx0" brushRef="#br0" timeOffset="204724.2936">13444 8682,'-25'-25,"1"25,-1 0,0 25,25-1,-25-24,25 25,-25 0,25 0,0 0,-24-1,24 1,0 0,0 0,0 0,0-1,0 1,0 0,0 0,0 0,0 0,0-1,0 1,24 0,1 0,0-25,0 0,0 0,-1 0,1 0,0 0,0 0,0 0,-1 0,-24-25,25 25,-25-25,25 25,-25-25,25 1,-25-1,0 0,0 0,0 0,25-24,-25 24,0 0,0-25,0 26,0-1,0 0,0 0,0 0,-25 25,0-24,0-1,0 0,1 25,-1 0,0-25,0 25,25 25,0 0</inkml:trace>
  <inkml:trace contextRef="#ctx0" brushRef="#br0" timeOffset="207624.5813">14114 8855,'-25'0,"0"0,50 0,0 0,0 0,-1 0,1 0,0 0,25 0,-26 0,1 0,0 0,0 0,0 0,0 0,-50 0,25 25</inkml:trace>
  <inkml:trace contextRef="#ctx0" brushRef="#br0" timeOffset="207951.8356">14833 8657,'0'0,"-25"-25,1 0,-1 25,0-25,25 50,-25-25,0 25,1 0,-1 0,25-1,-25 26,0 0,0-1,1-24,24 25,0-1,0-24,0 25,0-25,24-1,-24 1,25 0,0-25,0 25,0-25,-1 0,1 0,0 0,25-25,-26 25,1-25,0 0,0 1,0-1</inkml:trace>
  <inkml:trace contextRef="#ctx0" brushRef="#br0" timeOffset="208340.6038">14908 8905,'24'0,"1"25,0-25,0 0,0 0,-25 24,24-24,1 25,-50 0,25 0,0 0,-24-25,-1 25,0-1,0 1,0 0,1 0,-1-25,50 0,-1 0,1 0,0 25,0-25,0 0,-1 0,1 0,0 0,0 0,-50 0,0 0</inkml:trace>
  <inkml:trace contextRef="#ctx0" brushRef="#br0" timeOffset="211167.9807">15429 8880,'0'0,"-25"-25,0 25,50 0,0 0,-25 25,24-25,26 0,-25 0,0 0,24 0,-24 0,0 0,0 0,-1 0,1 0,0 0,-50 0,0 0,1-25</inkml:trace>
  <inkml:trace contextRef="#ctx0" brushRef="#br0" timeOffset="211364.2952">15602 8657,'0'25,"0"-1,0 1,0 0,0 0,0 24,0 1,0 0,0 24,0-24,0-1,0 1,0 0,25-26,0 1</inkml:trace>
  <inkml:trace contextRef="#ctx0" brushRef="#br0" timeOffset="211848.1225">16272 8731,'0'0,"0"-25,0 1,0-1,0 0,0 0,0 0,-25 25,25-24,0-1,-25 25,25-25,-25 25,1 0,24 25,-25-25,0 49,0-24,0 25,1 24,-1-24,0-1,25 26,0-26,0 1,0-25,0 25,25-26,0 1,-1 0,1-25,0 0,0-25,0 0,-1 1,1-1,0-25,-25 25,25-24,0-1,-1 0,-24 1,25 24,-25 0,0-24,-25 24,25 50,0-1,-24 1,24 0,0 25,0-1,0 1,24-25,-24 24,0 1,25-25,-25 0,25-1,-25 1,25 0,0-25,0 0</inkml:trace>
  <inkml:trace contextRef="#ctx0" brushRef="#br0" timeOffset="212116.5995">16793 8607,'0'0,"-25"-25,25 1,-25 24,0 0,1 24,-1 26,0-25,0 24,25 1,-25 0,25-1,0 1,0-1,0 1,0-25,0 0,25 0,-25-1,25-24,0 25,0-25,-1 0,26 0,-25-25,0 1,-25-51,0 50</inkml:trace>
  <inkml:trace contextRef="#ctx0" brushRef="#br0" timeOffset="212475.8324">16942 8880,'24'0,"1"25,0-25,-25 25,25-1,-25 1,-25 0,25 0,-25-25,0 25,25 0,-24-1,-1 1,50-25,-25-25,24 25,1 0,0 0,0 0,0 0,-1 0,-24 25,0 0,-24 0,24 0,-25-25,25 24,-25 1,25 0,-25 0,25 0,-25-50</inkml:trace>
  <inkml:trace contextRef="#ctx0" brushRef="#br0" timeOffset="213440.5411">19248 8706,'0'0,"-24"0,48 0,1 0,25 0,-25 0,24 0,1 0,-25 0,24 0,1 0,-25 0,0 0,-1 0,1 0,0 0,0 0,-50 0,0 0,0 25,1-25,-1 0</inkml:trace>
  <inkml:trace contextRef="#ctx0" brushRef="#br0" timeOffset="213683.7796">19224 8954,'24'0,"1"-24,0 24,0 0,24 0,1 0,-25-25,24 25,1 0,0 0,-25 0,24 0,-24-25,0 25,0 0,-1 0</inkml:trace>
  <inkml:trace contextRef="#ctx0" brushRef="#br0" timeOffset="214239.9358">20389 8632,'0'-25,"-24"25,-1 0,0 0,0 25,0-25,1 25,24 0,-25-1,0 1,25 0,-25 0,25 0,-25-1,25 1,0 0,0 0,0 0,0-1,0 1,0 0,25 0,0 0,-25 0,25-1,0 1,-1 0,1-25,0 0,0 25,0-25,-1-25,1 25,0-25,0 0,0 1,-25-26,24 25,1-25,0 1,-25-1,25 1,-25-1,0 25,0-24,0-1,0 0,-25 26,25-26,-25 25,25 0,-25 25,1 0,-1-24,0 48,0-24,0 25,25 0,-49 0</inkml:trace>
  <inkml:trace contextRef="#ctx0" brushRef="#br0" timeOffset="232851.8354">14684 9897,'0'-25,"-24"0,24 50,0 0,-25 0,25 0,0-1,0 1,-25 0,25 0,0 0,0 24,-25-24,25 25,0-25,-25-25,25 24,0 1,0 0,0 0,0 0,-24-1,48-24,1 0</inkml:trace>
  <inkml:trace contextRef="#ctx0" brushRef="#br0" timeOffset="245283.9618">14560 11063,'0'-25,"-24"25,-1 25,25 0,0-1,0 1,-25 0,25 0,0 0,0 0,-25-1,25 26,0-25,-25 24,25-24,-24 0,24 0,0 0,-25-1,25 1,0 0,0 0,-25 0,25-1,0 1,0 0,25-50,-25 0</inkml:trace>
  <inkml:trace contextRef="#ctx0" brushRef="#br0" timeOffset="246503.7891">15825 11212,'0'0,"-24"0,-1 0,0 0,0 0,50 0,0 25,0-25,-1 0,1 0,25 0,-25 0,-1-25,26 25,-25 0,0 0,-1 0,1 0,-50 0,1-25</inkml:trace>
  <inkml:trace contextRef="#ctx0" brushRef="#br0" timeOffset="247592.3361">14734 11038,'0'-25,"0"0,-25 25,0 0,1 0,-1 25,0-25,0 25,0 25,-24-1,24 1,0 0,25 24,-25-24,1-1,24-24,-25 25,25-1,0-24,0 25,0-26,0 1,0 0,25-25,-25 25,24-25,1 0,0 0,0 0,0-25,-1 25,1-25,0 25,0-25,0 1,-1-1,1 0,0 0,-25 0,25 1,0-1,-50-50,25 51</inkml:trace>
  <inkml:trace contextRef="#ctx0" brushRef="#br0" timeOffset="247960.1177">14883 11311,'25'25,"-1"-25,1 25,0-1,-25 1,0 0,-25 0,25 0,-25-1,1 1,-1 0,25 0,-25-25,50 0,0-25,-1 25,1 0,0 0,0 25,0-25,-1 25,-24-1,25 1,-25 0,-25-25,25 50,-24-26,24 1,-25 0,0 25,0-26,0 1,25 0,-24-25,-1 0</inkml:trace>
  <inkml:trace contextRef="#ctx0" brushRef="#br0" timeOffset="251247.8391">16594 11088,'0'-25,"0"0,0 0,-24 0,24 1,0-1,-25 0,25 0,-25 0,0 1,0 24,1 0,-1 0,0 24,0 1,-25 0,26 25,-1-1,0 26,0-26,25 26,0-26,0 1,0-25,0 24,0-24,25-25,-25 25,25-25,-25 25,25-25,-1-25,1 25,0-25,0 0,0-24,0 24,-25-25,24 1,1-1,-25 25,0 0,25 1,-25-1,-25 50,25-1,0 26,25-25,-25 25,0-26,25 26,-25-25,25 0,-1-1,-24 1,25-25,0 0,0 0,0 0</inkml:trace>
  <inkml:trace contextRef="#ctx0" brushRef="#br0" timeOffset="251492.1812">17066 10939,'-25'-25,"25"0,-25 25,0 0,0 0,1 0,-1 25,0-25,25 50,-25-26,0 26,1 0,-1 24,25-24,0-1,0 26,0-50,0 24,25-24,-25 0,24 0,-24-1,25-24,0 0,0 0,0 0,-1-24,26 24,-25-50,0 25</inkml:trace>
  <inkml:trace contextRef="#ctx0" brushRef="#br0" timeOffset="251835.8453">17190 11212,'-25'25,"50"-25,-1 24,1 1,-25 0,0 0,0 0,-25-1,1 1,-1 0,0 0,25 0,25-25,0 0,-1 0,1 0,0 0,-25 24,25-24,-25 25,0 0,0 0,0 0,0-1,-25 1,25 0,-25 0,0 24,1-24,24 0,-25-25,0 0</inkml:trace>
  <inkml:trace contextRef="#ctx0" brushRef="#br0" timeOffset="252591.6941">19323 11237,'25'0,"-1"-25,1 25,0 0,25 0,-1 0,-24 0,25 0,-1 0,-24 0,0 0,0 0,0 0,-1-25,1 25,-50 25,1-25,-1 0,-25 0</inkml:trace>
  <inkml:trace contextRef="#ctx0" brushRef="#br0" timeOffset="252796.3175">19298 11460,'25'0,"0"0,-1-25,1 25,25 0,-1 0,-24 0,25 0,0-25,-1 25,-24 0,0 0,0 0,-1 0,1 0,0 0</inkml:trace>
  <inkml:trace contextRef="#ctx0" brushRef="#br0" timeOffset="253472.697">20588 10740,'0'0,"0"-24,-25-1,25 50,0-1,0 26,0 24,0 1,-25 24,25 0,0 1,0-1,0-25,-25 1,25-26,0 1,0-25,0-1,-24 1,24 0,24-50,-24 0,0-24,0 24,0-25,25 1,-25 24,0-25,25 26,0-26,-25 25,25 25,-1-25,1 25,0-24,0 48,0-24,0 25,-25 0,24 0,-24 0,25-1,-25 1,0 0,0 0,-25 0,25 24,-24-24,-1 0,0 24,0-24,0 0,0-25,1 25,-1-25,0 25,0-25,25-25,-49 25,24-25,0 25,25-25,-50-49,50 49,0 0</inkml:trace>
  <inkml:trace contextRef="#ctx0" brushRef="#br0" timeOffset="259160.737">14883 11485,'0'-25,"-25"0,25 0,25 25,0 0,-1 0,1 0,0 0,0 0,0 25,-1-25,-24 25,0 0,25-1,-25 1,0 0,-25 0,25 0,0-1,-24 1,24 0,0 0,-25 0,25-1,-25 1,0 0,25 0,-25-25,25 25,-24-1,24 1,-25-25,0 25,0 0,0-25,1 25,48-50,1 25,0-25,0 25,24-25,-24 25,0 0,0 0,0 0,-1 0,1 0,0 0,0 0,0 0,-50 0,25-25,-25 25,0-24</inkml:trace>
  <inkml:trace contextRef="#ctx0" brushRef="#br0" timeOffset="259899.7296">14858 11435,'-25'-25,"50"25,0 0,0 0,-25-25,24 25,1 25,0-25,0 0,0 25,-1-25,-24 25,25 0,-25-1,0 1,0 0,0 0,-25 0,25-1,0 1,-24 25,24-25,-25-1,0 1,0 0,25 25,-25-26,1 1,-1 0,0 0,0-25,0 25,25-50,25 25,0 0,0-25,0 25,-1-25,1 25,0 0,0 0,0 0,24 0,-24 0,0 0,0 0,-1 0,1 25,0-25,0 0,-25 25,0-50,-25 25,0 0</inkml:trace>
  <inkml:trace contextRef="#ctx0" brushRef="#br0" timeOffset="265287.7586">14883 9872,'0'-25,"0"1,0-1,-25 25,0 0,0 0,1 0,-1 25,0-25,25 24,-25-24,25 25,-25-25,25 25,-24 0,-1-25,25 25,-25-1,25 1,0 0,-25 0,25 0,0 0,0-1,-25 1,25 0,0 0,0 0,0-1,0 1,0 0,0 0,0 0,-24-1,48-24,-24 25,25 0,0-25,0 0,0 0,-1 0,1-25,0 25,0-25,0 25,-1-24,-24-1,25 25,0 0,-25-25,25 25</inkml:trace>
  <inkml:trace contextRef="#ctx0" brushRef="#br0" timeOffset="266228.2078">15007 10244,'-25'-24,"50"24,-25-25,25 25,-1 0,1 0,0 25,-25-1,0 1,0 0,-25 0,0 0,25-1,-24 1,-1 0,0 0,0 0,0-1,1-24,24 25,-25-25,50 0,-1 0,1 0,0 0,0 0,0 0,-1 0,1 0,0 0,0 0,0 0,-25 25,-25-25</inkml:trace>
  <inkml:trace contextRef="#ctx0" brushRef="#br0" timeOffset="268020.6564">12750 10195,'0'0,"-25"-25,0 25,0 0,50 0,0 0,0 0,-1 0,26 25,-25-25,24 0,-24 0,0 0,0 0,0 0,-1 0,1 0,0 0,-50 0,0 0,1 0</inkml:trace>
  <inkml:trace contextRef="#ctx0" brushRef="#br0" timeOffset="270656.0204">13519 10071,'0'-25,"24"0,-24 0,0 0,-24 1,24-1,-25 0,0 0,0 25,25-25,-25 50,1-25,-1 25,0 0,0 0,0 24,25 1,-24 0,-1-1,25 1,0-1,-25 1,50 0,-25-1,0-24,0 0,25 0,-1-1,1-24,0-24,0-26,0 25,-1-24,1 24,0-25,-25 1,25-1,-25 0,25 26,-25-26,0 25,24 0,-24 0,-24 50,24 0,0 0,0 0,0 24,0 1,0-25,0 24,0-24,24 25,-24-25,0-1,25 1,-25 0,25-25</inkml:trace>
  <inkml:trace contextRef="#ctx0" brushRef="#br0" timeOffset="270940.4336">13866 9897,'0'0,"-25"0,0-25,0 50,1 0,24 0,-25-1,0 26,0 0,25-1,-25-24,25 25,0-1,0 1,0-25,0 0,0-1,0 1,25 0,0 0,0-25,0 0,-1 0,1-25,0 25,0-25,0 25,-1-25,-24 1,25-1</inkml:trace>
  <inkml:trace contextRef="#ctx0" brushRef="#br0" timeOffset="271111.8003">13965 10269,'0'25,"-25"-25,25 25,0 0,0-1,0 1,0 0,0 0,0 0,0-1,0 1,0 0,0 0,0 0,25-1,-25 1</inkml:trace>
  <inkml:trace contextRef="#ctx0" brushRef="#br0" timeOffset="271611.7645">14114 10120,'-25'0,"50"0,0 0,-1 0,1-24,0 24,25 0,-26 0,1 0,0 0,0 0,0 0,0 0,-1 0,-48 0,-1 24,0-24</inkml:trace>
  <inkml:trace contextRef="#ctx0" brushRef="#br0" timeOffset="271803.9864">14263 9847,'-25'0,"25"25,0 0,25 0,-25 24,0 1,0 0,0-1,0 1,0-25,24 24,-24 1,0 0,0-1,0-24,25 0,-25 0</inkml:trace>
  <inkml:trace contextRef="#ctx0" brushRef="#br0" timeOffset="273408.2587">17165 9996,'0'0,"-25"0,50 0,0 0,24 0,-24 25,0-25,0 0,-1 0,1 0,25 0,-25-25,-1 25,-48 0,-1 0,0 0</inkml:trace>
  <inkml:trace contextRef="#ctx0" brushRef="#br0" timeOffset="273583.8508">17314 9723,'-25'25,"25"0,0 0,0 24,0-24,0 25,0-1,0 1,-25 0,25 24,25-24,-25-1,0-24,0 25,25-25,-1-1</inkml:trace>
  <inkml:trace contextRef="#ctx0" brushRef="#br0" timeOffset="274140.0426">17909 9922,'0'-25,"0"0,-25 0,25 1,-25-1,-24 25,-1 25,25 24,1 1,-26-1,25 1,25 25,-25-26,25 26,0-51,25 26,-25-25,0 0,25-1,0 1,0-25,-1 0,1-25,-25 1,50-26,-25 0,-1 1,1-1,-25 1,25-1,0 0,-25 1,0 24,0-25,0 75,-25 25,25-26,0 26,0 0,0-1,25-24,-25 25,0-25,25-1,-25 1,24 0,1-25,0 0,0 0,0-25</inkml:trace>
  <inkml:trace contextRef="#ctx0" brushRef="#br0" timeOffset="274360.3403">18405 9798,'-25'-25,"0"25,1 0,-1 25,0 0,0-1,0 1,1 25,-1 24,0-24,0 0,25-1,0 1,0-1,0-24,25 25,-25-25,25-25,0 24,-1-24,1 0,0 0,25-24,-26-1,1 0,25-25,-25 26,-1-1</inkml:trace>
  <inkml:trace contextRef="#ctx0" brushRef="#br0" timeOffset="274631.7578">18604 10046,'-25'0,"0"0,0 50,0-1,0-24,1 0,-1 0,25 24,-25-24,0 0,25 0,25-25,0 0,0 0,-1-25,1 25,0 0,0 0,0 0,0 0,-1 0</inkml:trace>
  <inkml:trace contextRef="#ctx0" brushRef="#br0" timeOffset="274799.6942">18579 10021,'-25'25,"25"0,0 0,0-1,0 1,-25 0,25 25,0-1,0 1,0-1,0 1,0 0,0-26,0 26</inkml:trace>
  <inkml:trace contextRef="#ctx0" brushRef="#br0" timeOffset="275235.8315">19422 9922,'-25'0,"50"0,0 0,0 0,-1 0,26-25,-25 25,25 0,-26 0,1 0,0 0,0 0,0 0,-1 0,-48 25,-1-25,0 25</inkml:trace>
  <inkml:trace contextRef="#ctx0" brushRef="#br0" timeOffset="275460.2702">19397 10145,'25'0,"25"0,-26 0,26 0,0 0,-1 0,1 0,0 0,-1 0,-24 0,0 0,0 0,-1 0,1 0,-50-49</inkml:trace>
  <inkml:trace contextRef="#ctx0" brushRef="#br0" timeOffset="275820.0911">20489 9624,'0'0,"0"-25,0 1,-25 24,25 24,0 1,0 0,0 25,0 24,0-24,0 24,0 0,0 1,0-25,0 24,0-24,0-1,0 1,25-25,-25-1,0 1,0 0,0-50,0 0,-25-24</inkml:trace>
  <inkml:trace contextRef="#ctx0" brushRef="#br0" timeOffset="281063.4493">1935 12898,'0'-24,"-25"24,25 24,-25 1,0 0,1 0,24 0,-25 24,0-24,25 25,-25-1,0 1,1-25,24 24,-25 1,25 0,-25 24,25-24,-25-1,25 1,-25-1,25 1,0 0,-25-1,25 1,0-1,0 1,-24 0,24 24,0-24,0-1,0 26,0-26,0 1,0 0,0-1,0 1,24-1,-24 26,0-26,0 1,0 0,0 24,25-24,-25-1,0 26,25-26,-25 26,0-26,25 1,-25-1,25 26,-25-25,0-1,25-24,-1 25,-24-1,25 1,-25-25,0-1,25 26,-25-25</inkml:trace>
  <inkml:trace contextRef="#ctx0" brushRef="#br0" timeOffset="282048.0589">2431 12378,'-25'0,"25"24,0 1,0 25,0-25,-25 24,25 1,0-25,0-1,0 1,0 25,0-25,0-1,0 1,0 0,0 0,0 0,0-1,0 1,0 0,0 0,-25 0</inkml:trace>
  <inkml:trace contextRef="#ctx0" brushRef="#br0" timeOffset="282592.5178">2381 13494,'-25'25,"1"-1,24 1,0 0,-25 0,25 0,0-1,0 1,0 0,25 0,-25 0,0-1,24 1,-24 0,25-25,0 25,0-25,0 0,-1 0,-24-25,25 0,0 0,0 1,-25-1,25-25,-25 25,0-24,24 24,-24-25,0 26,-24-1,24 0,-25-25,0 26,25-1,-25 25,0 25,1-1,-1 1,0 25,0-25,0 24</inkml:trace>
  <inkml:trace contextRef="#ctx0" brushRef="#br0" timeOffset="283083.7803">1984 14585,'0'-25,"25"25,0 0,0 0,24-24,-24 24,0 0,25 0,-26 0,1 0,0 0,0 0,0 0,-25 24</inkml:trace>
  <inkml:trace contextRef="#ctx0" brushRef="#br0" timeOffset="283491.7591">2753 14436,'0'-24,"-24"-1,-1 0,0 0,0 25,0 0,0 0,1 25,24 0,-25 0,25 24,-25 1,25-1,0 1,0 0,0-26,25 1,-25 25,25-50,-25 25,24-25,1 0,0-25,-25 0,25 0,0-24,-25 24,25-25,-25 1,24 24,-24 0,0 0,0 0,0 50,0 0,0 25,25-26,-25 26,25-25,-25 24,25-24,0 0,-1 0,1-25,-25 25,25-1</inkml:trace>
  <inkml:trace contextRef="#ctx0" brushRef="#br0" timeOffset="283980.0658">2406 15379,'-25'0,"0"0,25 25,-24 0,24-1,0 1,-25 0,25 0,0 0,0-1,0 1,0 0,0 25,25-26,-25 1,24 0,-24 0,25-25,0 25,0-25,0 0,-1 0,1-25,0 25,0-25,0-25,-25 26,24-26,1 0,-25 26,0-26,0 25,0-24,0 24,0-25,-25 25,25 0,-24 1,-1-1,0 0,0 25,0 0,25 25,-24 0</inkml:trace>
  <inkml:trace contextRef="#ctx0" brushRef="#br0" timeOffset="284924.5391">3572 12502,'0'-25,"-25"25,0 0,25 25,-25-1,25 1,-24 0,24 25,-25-1,25-24,25 25,-25-1,0 1,24-25,-24 24,25-24,-25 0,25 0,0-25,0 0,-1 24,1-24,0-24,0-1,0 0,0 0,-1 0,-24-24,25-1,-25 25,25-24,-25 24,0-25,0 26,0-26,0 25,-25-24,25 24,-25 0,25 0,-24 25,-1-25,0 25,0 0,0 25,25 0,-25 0,25 0,0-1</inkml:trace>
  <inkml:trace contextRef="#ctx0" brushRef="#br0" timeOffset="285703.8548">3274 13816,'-25'-25,"50"25,0 0,0 0,0 0,24-24,-24 24,25 0,-26 0,1-25,25 25,-25 0,-1 0,1 0,-25 25,0-1</inkml:trace>
  <inkml:trace contextRef="#ctx0" brushRef="#br0" timeOffset="285919.616">3770 13519,'0'-25,"-24"50,24-1,24 1,-24 0,0 25,0-1,0-24,0 25,0-1,0 1,0-1,0-24,0 25,-24-1,24-24</inkml:trace>
  <inkml:trace contextRef="#ctx0" brushRef="#br0" timeOffset="286415.8735">3621 14312,'-24'0,"24"25,0 0,0 0,0 0,0 24,0-24,0 25,0-1,0-24,0 25,0-26,0 26,0-25,0-50,0 0,0 0</inkml:trace>
  <inkml:trace contextRef="#ctx0" brushRef="#br0" timeOffset="287024.6943">3547 15180,'-25'25,"25"0,0 25,0-26,0 51,0-25,0-1,0 1,0-1,0 1,0-25,0 24,0-24,0 0,0 0,25-50,-25 0,0 0,0-24</inkml:trace>
  <inkml:trace contextRef="#ctx0" brushRef="#br0" timeOffset="287903.6214">4415 12650,'-25'-24,"50"48,0-24,0 0,0 0,24 25,-24-25,0 0,24 0,-24 0,0 0,0 0,0 0</inkml:trace>
  <inkml:trace contextRef="#ctx0" brushRef="#br0" timeOffset="288091.914">4862 12353,'0'25,"-25"-1,25 26,0-25,0 24,0-24,0 25,0-1,0 1,0 0,0-26,0 26,0 0,0-26,0 26,0-25,0 24,0-24,0 0</inkml:trace>
  <inkml:trace contextRef="#ctx0" brushRef="#br0" timeOffset="288827.2349">4837 13692,'0'0,"0"-25,-25 1,25-1,0 0,-25 0,25 0,-25 25,1-24,-1 24,0 0,0 0,0 24,1 1,-1 0,0 25,0-1,25 1,0-1,0 1,0 0,0-1,25 1,-25-25,25-1,-25 1,25-25,-1 0,1 25,-25-50,25 25,0-25,0 1,-25-26,24 25,1-24,0-1,-25 0,0 26,25-26,-25 25,0 0,-25 25,25 25,25 0,-25 25,0-26,0 26,0-25,0 0,25 24,-25-24,25 0,-25 0,24-25,-24 24,25-24,-25 25</inkml:trace>
  <inkml:trace contextRef="#ctx0" brushRef="#br0" timeOffset="289936.7671">4663 14560,'-25'-24,"1"24,24 24,-25-24,25 25,0 0,-25 0,25 24,-25 1,25-25,0 24,0-24,0 0,0 25,25-26,-25 26,25-25,-25 0,25-25,-1 24,1-24,0 0,0 0,0-24,-1-1,26 0,-25-25,0 1,-25 24,25-25,-1 1,-24 24,0-25,0 26,0-26,0 25,0-24,-24 24,-1 0,25 0,-25 25,0 0,0 25,0 0,1 24,-1-24,0 0</inkml:trace>
  <inkml:trace contextRef="#ctx0" brushRef="#br0" timeOffset="290387.8085">4242 15701,'24'0,"1"0,0 0,0 0,0 0,-1 0,1 0,0 0,0 0,0 0,-1 0,26 25,-75-50,50 25</inkml:trace>
  <inkml:trace contextRef="#ctx0" brushRef="#br0" timeOffset="290832.219">4986 15553,'-25'0,"25"-25,0 0,-25 0,25 0,-25 25,25-24,-24 24,-1 0,25 24,-25-24,0 50,0-25,0 24,25 1,0 0,-24-1,24 1,24-25,-24 24,0-24,25-25,-25 25,25-25,0 0,0 0,0-25,-1 0,1 0,0 1,-25-26,25 0,-25 26,25-26,-25 0,0 26,0-26,0 25,0 0,0 50,0 0,0 0,0 0,24 24,-24-24,25 25,-25-1,25-24,-25 0,25 0,0-1,-1 1,1-25,0 0,-25-25</inkml:trace>
  <inkml:trace contextRef="#ctx0" brushRef="#br0" timeOffset="291428.4758">5556 12725,'25'0,"0"0,0 0,-1 0,26 0,-25 0,0 0,24 25,-24-25,0 0,0 0,0 0,-1 0,-24-25</inkml:trace>
  <inkml:trace contextRef="#ctx0" brushRef="#br0" timeOffset="291632.9215">6028 12402,'0'25,"0"0,0 0,0 24,0-24,0 25,-25-1,25 1,0 0,0-26,0 26,0 0,0-1,0 1,0-1</inkml:trace>
  <inkml:trace contextRef="#ctx0" brushRef="#br0" timeOffset="292336.3448">5829 13494,'-25'0,"0"0,1 25,-1-1,0 1,25 0,0 0,-25 0,25-1,0 26,0-25,25 24,-25-24,25 0,-25 0,25 0,-1-1,1-24,0 0,0 0,0 0,0-24,-1 24,1-25,-25 0,25-25,-25 26,0-1,0-25,0 25,0 1,0-26,0 25,0-24,-25 24,25-25,-25 25,1 1,-1 24,0 0,0 24,0 1</inkml:trace>
  <inkml:trace contextRef="#ctx0" brushRef="#br0" timeOffset="292884.0783">5879 14511,'0'0,"0"-25,0 0,0 0,-25 1,25-1,0 0,-25 25,0-25,0 25,1 25,-1 0,0 24,0 1,25 0,0-1,0 26,0-26,0 1,0-25,0-1,25 1,-25 0,25-25,0 0,-1-25,1 25,-25-25,25-24,0 24,0-25,-25 1,25-1,-25 25,0 1,0-26,24 25,-24 0,-24 50,24 25,24-25,-24-1,0 26,25-25,-25 24,25-24,0 25,-25-25,25-1,-1 1,-24 0,25-25</inkml:trace>
  <inkml:trace contextRef="#ctx0" brushRef="#br0" timeOffset="293344.4589">5829 15404,'-25'0,"0"0,25 25,-24-1,24 1,-25 0,25 25,0-1,-25-24,25 25,0-1,0 1,25-25,-25-1,0 1,25-25,-1 25,1-25,0 0,0 0,0-25,0 0,-1-24,1-1,0 1,0-1,0 0,-25 1,0-1,0 1,0 24,0-25,0 25,-25 0,25 1,-25-1,0 0,0 25,1 0,-1 0,0 25,0 0,0-1,25 1,0 0</inkml:trace>
  <inkml:trace contextRef="#ctx0" brushRef="#br0" timeOffset="293956.5332">6474 12427,'-25'-25,"25"50,0 0,0 0,0 0,0 24,0 1,0-1,-25 26,25-1,0 1,0-1,0 0,0 26,0-1,-24 0,24 0,0 1,-25-1,25 0,0-25,0 26,0-1,0 0,-25-25,25 26,0-26,0 25,0-24,-25 24,25-25,0 26,0-26,0 25,0-24,-25 24,25-25,0 1,0-1,0 1,-24-1,24 0,0 1,0-1,0-24,0 24,0-24,0 24,0-24,0-1,0-24,0 25,0-25,-25-50,-25-50,50 26</inkml:trace>
  <inkml:trace contextRef="#ctx0" brushRef="#br0" timeOffset="294624.6123">7094 12278,'-25'25,"25"0,0 25,25-26,-25 1,0 25,0-25,0-1,0 26,0 0,0-1,0 1,0-1,0 1,-25-25,25 24</inkml:trace>
  <inkml:trace contextRef="#ctx0" brushRef="#br0" timeOffset="295075.8539">6995 13643,'-25'0,"0"24,25 1,0 0,0 0,0 24,-24-24,24 0,24 25,-24-26,0 1,25 0,-25 0,25 0,0-25,-25 24,25-24,-1 0,1 0,0 0,0-24,0-1,-1 0,1 0,-25-24,25 24,0-25,-25 25,0-24,0 24,0-25,0 26,0-26,-25 25,25 0,-25 1,25-1,-25 0,25 0,-24 25,-1 0,0 0,25 25,-25 0,0 0,25-1,-24 26,24-25</inkml:trace>
  <inkml:trace contextRef="#ctx0" brushRef="#br0" timeOffset="295568.2965">7119 14486,'0'-25,"-25"50,25 25,25-26,-25 26,0 0,0-1,0 1,0-1,0-24,0 25,0-1,0 1,0-25,-25 0,25-1</inkml:trace>
  <inkml:trace contextRef="#ctx0" brushRef="#br0" timeOffset="296041.2214">7020 15230,'0'0,"-25"0,25 25,0 24,0-24,0 50,0-1,0 1,0-1,0 0,0-24,0 24,0-24,0-25,0 0,0-1,0-48,0-1,0-25,0 1,0 24,0-25,0 1,25 24,-25 0,0 0,0 0,25 25,-1 0,1 25,0-25,0 25,0 0,-25 0,24-1,-24 26,0-25,0 0,0-1,0 26,0-25,0 0,-24-25,24 24,-25 1,0 0,0-25,0 25,1-25,-26 25,25-25,0-25,-24 25,24-25,0-25</inkml:trace>
  <inkml:trace contextRef="#ctx0" brushRef="#br0" timeOffset="296600.6669">7590 12402,'0'-24,"0"48,25 1,-25 0,25 25,0-1,-1 26,1-1,0 25,0-24,0 24,-1 0,1 0,0 25,0-24,0 24,-1 0,1-25,-25 25,25-25,-25 25,0-25,0 25,-25-24,25-1,-25 25,1-50,-1 25,25 1,-50-1,25 0,1 0,-1-24,0-1,0 1,-24-1,24-49,0 0</inkml:trace>
  <inkml:trace contextRef="#ctx0" brushRef="#br0" timeOffset="297448.3463">8384 13915,'-25'-24,"50"24,0 0,0 0,-1 0,1 24,25-24,-25-24,24 24,1 0,-25 0,24 0,-24 0,25 0,-26 0,26 0,-25 0,0 0,24 0,-24 0,0 0,25 0,-26 0,1 0,25 0,-25 0,-1 0,1 24,25-24,-25-24,-1 24,26 0,-25 0,0 0,-1 0,26 0,-25 0,0 0,-1 0,26 0,-25 0,0 0,-1 0,1 0,0 0,0 0,-25 24,25-24,-1 0,-24-24,25 24,0 0,-50 0,0 0,1 0</inkml:trace>
  <inkml:trace contextRef="#ctx0" brushRef="#br0" timeOffset="297772.6529">9649 13643,'-25'0,"50"24,-25 1,25-25,0 25,-1 0,1-25,0 25,0-1,0-24,-1 25,1-25,-25 25,25 0,0-25,-25 25,-25-1,25 1,-25 0,0 0,-24 0,24-1,-25 26,-49-50,74 25,-24 0</inkml:trace>
  <inkml:trace contextRef="#ctx0" brushRef="#br0" timeOffset="301444.2213">10790 12452,'-25'0,"25"25,-25-25,25 25,-24-1,24 26,-25-25,25 24,-25 1,0-25,25 24,-25 1,25 0,-24-26,24 26,-25 24,0-24,25 0,-25-1,25 1,-25 24,25 1,0-26,-24 26,24-26,-25 26,25-26,0 26,0-26,-25 26,25-1,0-24,0 24,-25 1,25-1,0 0,0 1,0-1,0 1,0-1,0 25,0-24,0-1,25 1,-25-1,25 25,-25-24,0-1,25 0,-25 1,24-1,-24 1,25-1,0-24,-25 24,25-24,-25-1,25 1,-25-25,24 0,-24-1</inkml:trace>
  <inkml:trace contextRef="#ctx0" brushRef="#br0" timeOffset="306008.3427">11137 12303,'0'-25,"-25"25,25 25,0 0,0 0,0 0,0 24,0-24,0 49,-24-24,24 0,0-1,0 26,0-51,0 26,0 24,0-49,-25 25,25-25,0-1,0 1,25-50,-25 1,0-26,0 25,24 0</inkml:trace>
  <inkml:trace contextRef="#ctx0" brushRef="#br0" timeOffset="307232.6273">12328 12551,'0'0,"-25"0,0 25,1 0,24 0,0 24,0-24,0 25,0-1,0-24,24 25,-24-26,25 1,0 0,-25 0,25 0,0-25,-1 0,1 0,0 0,0-25,0 0,-1-25,1 26,0-26,-25 25,25-24,-25-1,25 25,-25-24,0 24,0 0,-25-25,25 26,-25-1,0 25,25-25,-25 25,1-25,-1 50,-25-25,25 25,1 0,-1 24,0-49,0 25</inkml:trace>
  <inkml:trace contextRef="#ctx0" brushRef="#br0" timeOffset="307663.9925">13494 12700,'-25'0,"50"25,0-25,-1 0,26 0,-25 0,24 25,-24-50,0 25,25 0,-26 0,1 0,0 0,0 0,-50 25</inkml:trace>
  <inkml:trace contextRef="#ctx0" brushRef="#br0" timeOffset="307844.1767">13940 12502,'0'24,"0"1,0 0,0 0,25 24,-25-24,0 25,0 24,0-24,0-1,0 1,0 0,0-1,25-24</inkml:trace>
  <inkml:trace contextRef="#ctx0" brushRef="#br0" timeOffset="308267.8651">15032 12824,'-25'-25,"50"25,-1 25,1-25,25 0,-25 0,24 0,-24 0,25 0,-26 0,1 0,0 0,0 0,0 0,0 0,-1 0</inkml:trace>
  <inkml:trace contextRef="#ctx0" brushRef="#br0" timeOffset="308447.8556">15553 12576,'-25'0,"25"25,0 24,0-24,0 25,0-1,0 1,-25 0,25 24,0 0,0-24,-25 24,25 1,0-25,25-1</inkml:trace>
  <inkml:trace contextRef="#ctx0" brushRef="#br0" timeOffset="309223.8658">16421 12427,'-25'-25,"25"50,0 0,0 0,25 24,-25-24,0 25,0-1,0 26,0-26,0 1,0 24,0-24,0 0,0-1,0 26,0-26,0 1,0 24,0-24,0 0,0-1,0 1,0-1,0 1,0 0,-25 24,25-24,0-1,0 1,0-1,0 1,0 0,0-1,0 1,0-1,0 1,0-25,0 24,-25 1,25 0,0-1,0 1,0 0,0-1,0 1,0-1,-25 1,25 0,0 24,0-24,-25-1,25 1,0-1,0 1,0-25,0 24,0 1,0 0,0-1,0 1,0 0,0-1,0 1,0-1,0 1,0-25,0 24,-24 1,24-25,0 24,0-24,0 0,0 0,0 0,0-1,0-48,0-1,0-25</inkml:trace>
  <inkml:trace contextRef="#ctx0" brushRef="#br0" timeOffset="309699.6348">17214 12353,'-24'-25,"24"50,0 0,0 24,0 1,0-1,0 1,0 0,0 24,-25-24,25-1,0 1,0-1,0 1,0-25,25 0,-25-1,0 1,-50-74,25 24</inkml:trace>
  <inkml:trace contextRef="#ctx0" brushRef="#br0" timeOffset="310448.4902">10790 13816,'-25'-25,"0"50,25 0,-24 0,24 0,0 24,0 1,0-25,0 24,24 1,1-1,-25-24,25 0,0 0,-25 0,25-25,-1 0,1 0,0-25,-25 0,25 0,0-24,-25 24,49-149,-49 125,-25 24,25 0,0 0,-24-24,24 24,-25 25,0-25,0 25,0 0,25 25,-24 0,-1-1</inkml:trace>
  <inkml:trace contextRef="#ctx0" brushRef="#br0" timeOffset="310955.8633">12328 13568,'0'25,"-25"-25,25 25,0 0,0 24,0 1,0-25,-25 24,25 1,0-1,0 1,0 0,0-26,0 26,0-25,0 0,0-1,0-48,0-1,0 0</inkml:trace>
  <inkml:trace contextRef="#ctx0" brushRef="#br0" timeOffset="311532.3846">13345 13767,'25'0,"0"24,-1-24,1 0,0 25,25-25,-1 0,-24 25,25-25,-26 0,26 0,-25 0,0 0,-25-25,24 50,1-25</inkml:trace>
  <inkml:trace contextRef="#ctx0" brushRef="#br0" timeOffset="311880.4369">14188 13717,'0'0,"0"-25,-25 0,1 1,24-1,-25 25,25-25,-25 25,0 25,0 0,1-1,-1 26,0 0,0 24,0-24,25-1,0 1,0-1,25-24,-25 0,0 0,25-25,0 0,0 0,-1-25,1 0,0 0,0-24,0-1,-1 1,1-1,0 25,-25-24,25 24,-25 0,0 50,-25 0,25 24,0 1,0-1,0 26,25-26,-25 1,25 0,-1-1,26-24,-25 0,25-25</inkml:trace>
  <inkml:trace contextRef="#ctx0" brushRef="#br0" timeOffset="312348.4966">15453 13791,'-24'-24,"24"-1,-25 25,0 0,0 25,0-25,25 24,-25 1,1 25,24-25,0 24,-25-24,50 25,-25-26,0 1,0 0,24 0,1 0,0-25,0 24,0-24,0 0,24-24,-24 24,0-25,0 0,-1-25,1 26,0-26,-25 25,25-24,-25 24,0 0,0 0,0 0,0 1,-25-1,25 0,-25 0,0 25,1-25,-1 25,0 0,0 25,0 0,1 0,-1 0,25-1</inkml:trace>
  <inkml:trace contextRef="#ctx0" brushRef="#br0" timeOffset="313035.8687">17140 13767,'-25'-25,"0"25,1 0,-1 25,25-1,-25 1,0 0,25 25,0-26,-25 1,25 25,0-25,25-1,-25 26,0-25,25 0,0-1,0-24,-1 0,1 25,0-50,0 25,24-24,-24-1,0 0,0 0,0-24,-1-1,1 25,-25-24,25 24,-25 0,0 0,0 0,-25 1,25-1,-25 0,1 25,-1 0,0 0,0 0,0 25,1-25,-1 25,0-1</inkml:trace>
  <inkml:trace contextRef="#ctx0" brushRef="#br0" timeOffset="313755.8322">10914 14734,'0'0,"-25"0,0 25,1-25,-1 25,0-25,0 24,0 1,25 25,-24-25,24 24,0 1,0-1,24 1,-24-25,25 24,0-24,0 0,0-25,-1 25,26-25,-25 0,0-25,24 25,-24-25,0 0,0-24,-1-1,-24 25,25-24,-25 24,0 0,0 0,0 1,-25-1,25 0,-24 0,24 0,-25 25,0-24,0 24,0 0,1 24,24 1,0 0,0 0</inkml:trace>
  <inkml:trace contextRef="#ctx0" brushRef="#br0" timeOffset="314132.1154">12452 14883,'0'0,"-25"0,0 0,1 0,-26 0,25 25,0-25,25 24,-24 1,24 0,0 0,-25 24,25 1,25-25,-1 24,-24 1,50-25,-25 24,0-49,24 25,-24-25,0 0,24 0,-24-25,0-24,0 24,0-25,-1 1,-24-1,25 25,-25-24,0 24,0-25,-25 26,25-26,-24 25,-1 0,0 1,0 24,25-25,-25 25,1 25,-1-1,25 1</inkml:trace>
  <inkml:trace contextRef="#ctx0" brushRef="#br0" timeOffset="314552.905">13940 14784,'-25'0,"1"0,24 24,-25-24,25 50,0-25,0 24,-25 1,25-25,25 24,-25 1,25 0,-1-26,-24 1,25 0,0 0,0-25,0 0,-1 0,1 0,0-25,0 0,0 0,-25-24,24 24,-24-25,25 26,-25-26,0 25,0 0,-25-24,25 24,-24 0,24 0,-25 1,0-1,0 0,0 25,1 25,-1-25,25 25,-25-1</inkml:trace>
  <inkml:trace contextRef="#ctx0" brushRef="#br0" timeOffset="315204.7275">15404 14784,'0'0,"-25"0,0 0,0 0,0 0,1 0,-1 24,0 1,0 0,25 25,-25-26,25 26,0 0,0-1,25-24,-25 25,25-26,0 1,0 0,24-25,-24 25,0-50,0 25,24-25,-24 0,0 1,0-1,0-25,-1 1,-24-1,25 25,-25-24,0 24,0 0,-25-25,25 26,-24-1,-1 0,0 0,0 0,0 25,1 0,-1 25,0-25,25 25</inkml:trace>
  <inkml:trace contextRef="#ctx0" brushRef="#br0" timeOffset="315532.8695">16793 14660,'0'24,"0"1,0 0,0 0,0 24,0 1,0 0,0-1,0 26,-25-26,25 1,0-1,0 1,0-25,0 0,0-1,25-48</inkml:trace>
  <inkml:trace contextRef="#ctx0" brushRef="#br0" timeOffset="315712.1182">16892 14908,'0'24,"25"-24,0-24,-1 24,1 0,25 0,-1 0,-24 0,25 0,-25 0,24 0,-24 0,0 0,0 0,-75-25,25 0</inkml:trace>
  <inkml:trace contextRef="#ctx0" brushRef="#br0" timeOffset="315876.0806">17165 14660,'-25'0,"25"24,0 1,0 0,0 25,0-1,0 1,0 24,0 1,25-26,-25 1,0-1,25 1,-25-25,24 0,1-25</inkml:trace>
  <inkml:trace contextRef="#ctx0" brushRef="#br0" timeOffset="316276.0844">17810 14957,'-25'-25,"25"1,-25-1,25 0,-25 0,1 0,-1 1,0 24,0 0,0 0,1 24,-1 1,0 0,0 25,25-1,-25 1,25-1,0 1,25 0,-25-1,25-24,-25 0,25 0,0-25,-1 0,1-25,0 0,0 0,0-24,-25-1,24 25,1-24,-25-1,25 25,-25-24,0 73,0 1,0 25,0-25,0 24,25 1,0-1,-1 1,1-25,25 0,-25-1,24 1,1 0,-1-25,-24 0,25 0</inkml:trace>
  <inkml:trace contextRef="#ctx0" brushRef="#br0" timeOffset="316879.736">10988 15801,'0'0,"-24"0,-1 0,0 24,0-24,-24 50,24-25,0 24,25-24,-25 25,25-1,0 1,25 0,-25-26,25 26,0-25,24 0,-24-25,0 24,24-48,-24 24,0-25,25 0,-26-25,1 26,0-26,0 0,-25 1,0-1,0 25,0 1,0-26,-25 25,25 0,-25 1,0 24,1-25,-1 25,0 0,0 0,0 0,1 25,24-1,-25 26,25-25,25 0,-25-1</inkml:trace>
  <inkml:trace contextRef="#ctx0" brushRef="#br0" timeOffset="317252.7563">12402 15875,'0'0,"-24"0,-1 0,0 0,0 0,25 25,-25 0,25 24,0 1,25-1,-25 1,0 0,25-1,0 1,0-25,-1-1,1 1,0-25,0 0,0 0,-1-25,1 25,0-49,-25 24,25-25,-25 26,0-26,25 25,-25-24,-25 24,25-25,-25 25,25 1,-25-1,0 0,1 0,-1 0,0 25,0 0,25 25,0 0,0 0,0 24,0-24</inkml:trace>
  <inkml:trace contextRef="#ctx0" brushRef="#br0" timeOffset="317652.1525">13915 15925,'0'0,"-24"0,-1 0,25 24,0 1,25 0,-25 25,24-1,-24 1,25-1,0 1,0-25,0 0,-1-1,1 1,0-25,0 0,0-25,-1 25,1-49,0 24,0-25,-25 26,0-26,25 25,-25-24,0 24,-25 0,25 0,0 0,-25 1,0-1,0 0,1 0,-1 0,0 25,0 25,0 0,1 0,24 0,-25-1,25 26</inkml:trace>
  <inkml:trace contextRef="#ctx0" brushRef="#br0" timeOffset="318232.588">15553 15974,'0'0,"-25"-25,0 1,25 48,-25 1,0 0,25 25,-24-26,24 26,0 0,0-1,24 1,-24-25,25 24,0-24,0-25,0 25,-1-25,1-25,0 25,0-25,0-24,-1-1,1 25,-25-24,25-1,-25 25,0-24,0 24,-25-25,25 25,-25 1,1-1,-1 0,0 25,0-25,0 25,1 25,-1-25,25 25,0 24,0-24,25 0</inkml:trace>
  <inkml:trace contextRef="#ctx0" brushRef="#br0" timeOffset="318764.4171">17338 15627,'0'0,"-24"0,24 25,0 24,0-24,0 50,0-26,0 26,0-1,0 0,0 1,0-1,0-24,0-1,0 1,0-25,0-50,0 0,0-24,0-1,0 0,0 1,24-1,-24 25,0-24,0 24,25 0,0 25,0 0,0 25,-1-25,1 25,-25 0,25 24,0-24,-25 0,0 0,0-1,0 26,0-25,-25 0,25-1,-25 1,0 0,1-25,-1 25,-25-25,25 25,1-25,-26 0,25 0,0-25,-49 0,74-25,-25 26</inkml:trace>
  <inkml:trace contextRef="#ctx0" brushRef="#br0" timeOffset="319552.5858">17884 12229,'-25'0,"50"25,0-1,-25 1,25 0,0 25,-1-26,1 26,25 0,-25 24,24-24,-24-1,25 1,-26-1,26 26,-25-26,0 26,24-1,-24 1,0-1,0 1,24-1,-24 0,0-24,0 24,-25 1,25-1,-1 1,1-26,-25 26,25-1,-25 0,25 1,-25-26,0 26,0-1,0 1,0-26,-25 26,25-1,0 1,0-1,-25 0,25 1,-25-1,25 1,-24-1,-1 25,0-24,0-1,25 25,-25-24,0-1,1 1,-26-1,25 0,0 1,1-1,-1-24,0 24,-25-24,-24-1,24 1</inkml:trace>
  <inkml:trace contextRef="#ctx0" brushRef="#br0" timeOffset="321120.2728">16272 15627,'0'25,"-25"0,25-1,0 1,0 0,0 0,0 0,0-1,0 1,0 25,0-25,0-1,0 26,0-25,0 0,0 24,0-24,0 0,0 24,0-24,0 0,0 0,0 0,-25-1,25 1,-25 0</inkml:trace>
  <inkml:trace contextRef="#ctx0" brushRef="#br0" timeOffset="325204.7005">19050 14064,'-25'0,"0"0,50 0,0 0,25 0,-26 0,1 0,25 0,-25 0,-1 0,26 0,0 0,-26 0,26 0,0 0,-26 0,26 0,0 0,-1-25,1 25,0 0,-1 0,1 0,-1 0,1 0,0-24,-26 24,26 0,-25 0,24 0,-24 0,0 0,0 0,24 0,-24 0,0 0,0-25,0 25,-1 0,1 0,0 0,0-25,0 25,-1 0,1 0,25-25,-25 25,-1 0,1 0,0 0,0 0,0 0,0 0,-1 0,1 0,0 0,0 0,0 0,-1 0,1 0,0 0,0 0,0 0,-50 0,0 0,0 0,0 25,1-25</inkml:trace>
  <inkml:trace contextRef="#ctx0" brushRef="#br0" timeOffset="325560.6549">20662 13717,'25'0,"-25"25,25-25,0 25,0-25,-1 24,26 1,-25-25,0 25,-1 0,1 0,25-1,-25 1,-1-25,1 25,0-25,0 0,-50 0,0 25,-24 0,24-1,-25 1,1 25,-26-25,50 24,-24 1,-1-25</inkml:trace>
  <inkml:trace contextRef="#ctx0" brushRef="#br0" timeOffset="326700.5669">19298 13022,'0'0,"0"-24,0-1,-25 25,25-25,-25 0,25 0,-24 25,-1 0,0 0,0 0,0 25,1 0,-1 25,0-1,0 1,25-1,-25 1,25 0,0-1,25-24,-25 0,25 0,0-25,0 0,-1 0,1-25,0-25,25 26,-26-26,1 0,0 1,-25-1,25 25,-25-24,25 24,-25 0,0 0,0 50,-25 0,25 0,0 24,0-24,0 25,0-26,25 26,-25-25,24 0,-24 0,25-1,-25 1,25-25,0 0,-25-25,25 1</inkml:trace>
  <inkml:trace contextRef="#ctx0" brushRef="#br0" timeOffset="326908.0476">19546 12973,'0'25,"25"-25,0 0,0 0,-1 0,1 0,0 0,0 0,0 0,-1 0,1 0,-25 24</inkml:trace>
  <inkml:trace contextRef="#ctx0" brushRef="#br0" timeOffset="327060.2086">19546 13171,'25'0,"0"0,0 0,-1 0,1 0,25 0,-25 0,-1 0,-24-25,25 25</inkml:trace>
  <inkml:trace contextRef="#ctx0" brushRef="#br0" timeOffset="327308.135">20042 13022,'25'0,"0"25,24-25,-24 0,0 0,25 0,-26 0,1 0,0 0,0 0,0 0</inkml:trace>
  <inkml:trace contextRef="#ctx0" brushRef="#br0" timeOffset="327520.7255">20439 12725,'0'-25,"-25"25,25 25,0 0,0-1,0 26,0-25,0 24,0 1,0 24,0-24,0 0,25-1,-25 1,-25-25,0 24,25-24</inkml:trace>
  <inkml:trace contextRef="#ctx0" brushRef="#br0" timeOffset="328752.7557">20737 12700,'0'0,"0"-25,0 50,25 0,-25 24,0 1,-25 0,25-1,0 26,0-26,-25 1,25 24,0-49,-25 25,25-25,0-1,0 1,0 0,25-50,-25 0</inkml:trace>
  <inkml:trace contextRef="#ctx0" brushRef="#br0" timeOffset="329048.6497">20762 12799,'24'-25,"1"25,0 0,0 0,0 25,-25 0,0 0,0 0,0-1,-25 26,25-25,0 24,0 1,0-25,0 24,0-24,0 0,0 0,0 0,0 0,0-50,-25 25</inkml:trace>
  <inkml:trace contextRef="#ctx0" brushRef="#br0" timeOffset="329204.0639">20737 13047,'25'0,"-1"0,1 0,0 0</inkml:trace>
  <inkml:trace contextRef="#ctx0" brushRef="#br0" timeOffset="329344.3326">20712 13122,'0'0,"25"0,0 0,-1 0,1 0,0-25,0 25,0 0,-50 25</inkml:trace>
  <inkml:trace contextRef="#ctx0" brushRef="#br0" timeOffset="329523.8646">20563 13320,'-25'0,"50"0,0 0,0 0,24 0,-24 0,25 0,-1 0,-24 0,25 0,-25 0,-1-25,1 25,0 25,0-25,0 0,-50-25</inkml:trace>
  <inkml:trace contextRef="#ctx0" brushRef="#br0" timeOffset="330296.5929">19621 13519,'-25'-25,"25"50,0-1,-25 26,25 24,0-24,0 24,-25-24,25 0,0-1,0-24,0 0,0 0,0-1,25-48,-25-1,0 0,0-25,25 26,-25-26,0 25,25-24,-25 24,0 0,24 0,1 0,0 50,0 0,0 0,-1 24,-24-24,0 0,0 0,0 0,0-1,-24 1,24 0,-25 0,0 0,0-25,0 24,1 1,-1-25,0 0,0 0,0 0,0 0,25-25</inkml:trace>
  <inkml:trace contextRef="#ctx0" brushRef="#br0" timeOffset="330552.2527">19918 13667,'25'0,"0"0,0 0,-1 0,1 0,0 0,0 0,0 0,-25 25,-25-25,0 0,0 0,0 25</inkml:trace>
  <inkml:trace contextRef="#ctx0" brushRef="#br0" timeOffset="330703.8898">19869 13841,'24'0,"1"0,0 0,0 0,0 0,24 0,-24 0,25-25,-26 25,1 0,0 0,0 0,0 0</inkml:trace>
  <inkml:trace contextRef="#ctx0" brushRef="#br0" timeOffset="331111.8683">20439 13593,'0'-25,"-25"25,25 25,-25-25,25 25,-24 0,24 24,-25-24,25 25,0-26,0 1,0 25,25-25,-25-1,24 1,-24 0,25 0,0-25,0 0,0-25,24 0,-24 0,0-24,0 24,-1 0,-24-24,25 24,-25 0,0-25,0 26,0-1,0 0,0 0,-25 0,25 1,-24-1,-1 25,0 0,0 0,0 0,1 25,-26-1,25 1,0 0</inkml:trace>
  <inkml:trace contextRef="#ctx0" brushRef="#br0" timeOffset="334491.9221">21679 12998,'0'-25,"-25"25,1 0,24 25,-25-1,0 1,0 25,25-1,-25 1,1 25,-1-26,0 26,0-1,0 0,1 26,24-26,-25 25,0 0,25-24,-25 24,25 0,0-24,0 24,25 0,-25-24,25 24,0-25,-1 1,-24-1,50 0,-25-24,0 24,24-49,-24 25,0-1,24-24,-24 25,0-25,0-25</inkml:trace>
  <inkml:trace contextRef="#ctx0" brushRef="#br0" timeOffset="335471.9543">22002 12948,'-25'-25,"25"50,0 0,0 0,0-1,0 26,0 0,0-1,0 1,0 0,0-1,0 1,0-25,0-1,0 26,0-25,25-50</inkml:trace>
  <inkml:trace contextRef="#ctx0" brushRef="#br0" timeOffset="336127.5054">22547 13097,'0'-25,"-24"25,24 25,0 0,0 24,0-24,0 25,0-25,0-1,0 1,0 0,24 0,-24 0,25-1,0-24,0 25,0-25,-1-25,1 25,0-24,0-1,0-25,0 25,-25 1,24-1,-24 0,0 0,0 0,0 0,-24-24,24 24,-25 0,0 0,0 1,0 24,0 0,1 24,-1 1,0 0,0 0,25 0</inkml:trace>
  <inkml:trace contextRef="#ctx0" brushRef="#br0" timeOffset="336732.7723">23044 13097,'24'0,"26"0,-25 0,0 0,24 0,-24 0,0 0,0 0,-1 0,1-25,0 50,0-25,-50 0</inkml:trace>
  <inkml:trace contextRef="#ctx0" brushRef="#br0" timeOffset="336888.7785">23416 12923,'0'25,"0"0,0 0,0-1,0 26,0-25,0 24,0 26,0-25,0-1,24 1,-24-1</inkml:trace>
  <inkml:trace contextRef="#ctx0" brushRef="#br0" timeOffset="337236.2041">23812 13171,'25'0,"0"0,0 0,0 0,0 0,-1 0,1 0,0 0,0 0,0 0,-1 0,1 0</inkml:trace>
  <inkml:trace contextRef="#ctx0" brushRef="#br0" timeOffset="337379.7198">24185 12923,'-25'0,"25"50,0-25,0 24,0 1,0 24,25 1,-25-1,0-24</inkml:trace>
  <inkml:trace contextRef="#ctx0" brushRef="#br0" timeOffset="338084.4391">24606 12626,'0'0,"0"-25,-25 50,25-1,0 1,0 25,25-1,-25 1,0 24,0 1,0-26,0 26,0-1,0-24,0 24,0 1,0-26,0 26,25-26,-25 26,0-26,0 1,0 24,0-24,0 0,0 24,0-24,0-26,0 26,0 0,0-1,0 1,0-1,0-24,0 25,0-25,0 24,-25-24,25 25,0-25,0-1,0 1,0 25,0-25,0-1,0 1,0 25,0-25,-25 24,25-24,0 25,0-26,0 26,0-25,0 24,-24 1,24-25,0 24,0-24,0 25,0-25,0-1,0 1,0 0,0 25,0-25,0-1,24-48,-24-1</inkml:trace>
  <inkml:trace contextRef="#ctx0" brushRef="#br0" timeOffset="338812.5505">25078 12923,'0'-25,"-25"75,25 0,0-26,-25 26,25 0,0-1,0 1,0 0,0-26,0 1,0 25,0-25,0-1,0 1,-25-25</inkml:trace>
  <inkml:trace contextRef="#ctx0" brushRef="#br0" timeOffset="339576.3199">21729 14089,'0'0,"-25"0,25 25,-25 0,25-1,0 1,0 0,0 25,0-26,0 26,25-25,0 0,0 0,0-1,-1 1,1-25,25 0,-25 0,-1-25,1 25,0-24,0-1,-25 0,25 0,-25 0,24-24,-24 24,0 0,-24 0,24 0,0-24,-25 24,0 0,0 0,0 25,1 0,-1-24,0 48,0 1,25 0,-25 0,50 0,-25-1,25 1</inkml:trace>
  <inkml:trace contextRef="#ctx0" brushRef="#br0" timeOffset="339791.763">22423 13965,'0'25,"-24"0,24 24,0-24,0 25,-25-1,25 1,0 24,-25-24,25-25,25 24</inkml:trace>
  <inkml:trace contextRef="#ctx0" brushRef="#br0" timeOffset="340168.2711">23242 13940,'0'25,"0"0,0 0,0-1,-25 1,25 0,0 25,0-26,-25 1,25 25,0-25,0-1,-24 1,24 0</inkml:trace>
  <inkml:trace contextRef="#ctx0" brushRef="#br0" timeOffset="340904.2173">23961 14039,'0'-24,"-24"-1,-1 25,25 25,0-1,0 26,0-25,0 24,25-24,-25 0,24 0,1 0,-25-1,25-24,25 0,-26 0,1 0,0-24,0-1,0 0,-1 0,1 0,-25 1,0-1,0 0,0 0,0 0,0 1,-25-1,1 0,-1 0,25 0,-25 1,0 24,0 0,25 24,-24 1,48 0</inkml:trace>
  <inkml:trace contextRef="#ctx0" brushRef="#br0" timeOffset="341284.1427">24780 13990,'-25'0,"25"25,0 24,0-24,25 25,-25-26,25 26,-25-25,24 0,1-1,0-24,-25 25,25-25,0 0,0-25,24 1,-24-1,0 0,0 0,-1-24,1 24,-25-25,-25 1,-24 24,-1-25,25 50,1 0,-1 0,-25 25,25-25,-24 25</inkml:trace>
  <inkml:trace contextRef="#ctx0" brushRef="#br0" timeOffset="341859.8448">21853 14808,'0'0,"-25"0,0 0,25 25,0 0,0 0,0 0,0 24,0-24,25 25,-25-26,25 1,0 0,0 0,-1-25,1 0,0 0,0 0,0-25,-1 0,1 0,0-24,-25 24,0 0,25-24,-25 24,-25 0,25 0,-25 0,25 1,-25-1,1 25,-26-25,25 50,0-25,1 25,-1-1,25 1,0 0,0 0,0 24,25-24</inkml:trace>
  <inkml:trace contextRef="#ctx0" brushRef="#br0" timeOffset="342123.9731">22299 14833,'-24'25,"24"0,0 0,0-1,24 1,-24 0,25 25,0-26,0 1,0 0,24-25,-24 0,0 0,0 0,-1-25,-24 0,25 1,0-1,-25 0,0 0,0 0,25 1,-25-1,0 0,-25 0,25 0,-25 1,0 24,25-25,-24 25</inkml:trace>
  <inkml:trace contextRef="#ctx0" brushRef="#br0" timeOffset="342496.6871">23192 14808,'0'0,"-24"0,-1 0,0 0,25 25,-25 0,25 0,0 0,0 24,0-24,0 0,25 24,-25-24,25-25,0 25,-1-25,1 0,0 0,0-25,0 25,-1-25,-24 1,25-26,0 25,0 0,-25-24,0 24,0 0,0 0,-25 1,0-1,0 0,1 25,-1 25,25 0,0-1</inkml:trace>
  <inkml:trace contextRef="#ctx0" brushRef="#br0" timeOffset="342799.8685">23837 14784,'0'0,"-25"0,25 24,-24-24,24 25,0 0,0 0,0 0,24-1,-24 1,25 0,0 0,0 0,0-1,0-24,24 0,-24 0,0-24,24-1,-24 0,0 0,0 0,-25 1,25-1,-25 0,0 0,0 0,-25 1,0-1,25 0,-25 25,-49-50</inkml:trace>
  <inkml:trace contextRef="#ctx0" brushRef="#br0" timeOffset="343204.6288">24978 14858,'-24'-25,"24"50,-25 0,25 0,0-1,0 1,0 0,0 0,25 0,-25-1,49-24,-24 0,25 0,-1-24,-24 24,0-25,0 0,-1 0,1 0,-25 1,0-1,0-25,0 1,-25-1,1 25,-1 0,0 1,-25 24,-24 24,24-24</inkml:trace>
  <inkml:trace contextRef="#ctx0" brushRef="#br0" timeOffset="343760.2241">21903 15429,'-25'0,"0"0,0 24,25 1,0 0,-25 0,25 0,0 24,25-24,-25 0,0 0,25-25,-25 24,25-24,0 0,-1 25,1-25,0-25,0 25,0 0,-1-24,-24-1,25 0,-25-25,25 26,-25-1,-25 0,25 0,-25 0,1 1,-1 24,0 0,0 0,0 0,1 24,-1 1,25 0,0 25,0-26,25-24</inkml:trace>
  <inkml:trace contextRef="#ctx0" brushRef="#br0" timeOffset="344027.7618">22299 15453,'0'25,"-24"0,24 0,0 0,0-1,24 1,-24 25,0-25,25-1,0 1,0-25,0 25,-1-25,1-25,0 25,-25-25,0 1,25-1,-25 0,0 0,25 0,-25 1,-25-1,25 0,0 0,-25 25,0-25,0 25</inkml:trace>
  <inkml:trace contextRef="#ctx0" brushRef="#br0" timeOffset="344412.1012">23044 15478,'-25'0,"25"25,25 0,-25 0,0-1,0 1,24 0,1 0,0 0,0-25,0 24,-1-24,1 0,0-24,0-1,0 0,-1 0,1 0,0 1,0-26,-25 25,0 0,0 1,0-1,-25 0,25 0,-25 25,0-25,1 0,-1 25,0 0,0 25,-24-25,49 25,0 0</inkml:trace>
  <inkml:trace contextRef="#ctx0" brushRef="#br0" timeOffset="344743.8739">23837 15379,'0'0,"-25"0,1 25,24 0,-25-25,50 24,-25 1,0 0,24 0,1 0,0-1,0 1,0-25,0 25,-1-25,1 0,0-25,0 25,0-25,-1 1,1-1,0 0,-25 0,0 0,0 1,0-1,-25 0,25 0,-25 25,1-25,24 0,-25 25,0 0,0 0,25 25</inkml:trace>
  <inkml:trace contextRef="#ctx0" brushRef="#br0" timeOffset="345156.269">24904 15429,'0'24,"0"1,0 0,0 0,0 0,0-1,25-24,-25 25,25 0,-1-25,1-25,25-24,-25 24,-1-25,1 25,-25 1,25-26,-25 25,0 0,-25-24,25 24,-49 0,24 25,25 25,-25-25,0 25,0-1,25 1,-24-25</inkml:trace>
  <inkml:trace contextRef="#ctx0" brushRef="#br0" timeOffset="345619.9926">25301 12824,'25'50,"-25"-26,0 1,24 0,-24 25,0-1,25 1,-25 24,0 1,0 24,0 0,0 0,0 1,0-1,0 25,0-25,0 25,0-25,0 0</inkml:trace>
  <inkml:trace contextRef="#ctx0" brushRef="#br0" timeOffset="346052.3065">25177 15503,'49'-25,"-24"0,0-24,0-1,0 25,-1-24,1 24,-25-25,0 25,0 1</inkml:trace>
  <inkml:trace contextRef="#ctx0" brushRef="#br0" timeOffset="348656.585">21555 12874,'0'24,"-25"1,25 0,0 25,0 24,0 0,-24-24,24 25,-25-1,25 0,0-24,0 0,0-1,0 1,25-25,-25-1,24 1,-24 0,25-25,0 0,0-25,0 25,-1-25,1 1,0 24,0-25,25 0,-26 25,26-25,0 25,-26 0,26 0,0 0,-26 0,1 0,0 0,25 25,-26-25,1 0,0 25,0-25,-25-25,0 0,0 0,0 50,0 0,0 0,-25 0,25-1,0 1,0 0,0 25,-25-26,25 26,0 0,-25 24,25-24,0 24,0-24,0 24,0-24,0 24,25-24,-25-1</inkml:trace>
  <inkml:trace contextRef="#ctx0" brushRef="#br0" timeOffset="349812.7163">22299 14461,'25'0,"0"0,0 0,0 0,-1 0,26 0,-25 0,0 0,-1 0,1 0,0 0,0 0,0 0,-1 0,1 0,0 0,0 0,25 0,-26 0,1 0,0 0,25 0,-26 0,1 0,0 0,25 0,-26 0,26 0,-25 0,0 0,24 0,-24 0,25 0,-26 0,26 0,0 0,-26 0,26 0,0 0,-1 0,-24 0,25 0,-1 0,1 0,-1 0,-24 0,25 0,-25 0,24 0,-24 25,25-25,-25 0,24 0,-24 0,25 25,-26-25,26 0,-25 0,24 0,-24 0,0 0,25 0,-1 0,1 0,-1 0,-24 0,25 0,-1 0,-24 0,25 0,-25 0,24 0,-24 0,0 0,0 0,24 0,1 0,0 0,-1 0,1 0,-1 0</inkml:trace>
  <inkml:trace contextRef="#ctx0" brushRef="#br0" timeOffset="356143.752">2803 17289,'-25'-25,"25"0,-25 50,1-25,24 25,-25 0,25-1,-25 1,25 25,-25-1,25 1,-25 0,25 24,0-24,0 24,0-24,25 24,-25 1,25-26,-25 26,25-26,49 26,-49-51,0-24</inkml:trace>
  <inkml:trace contextRef="#ctx0" brushRef="#br0" timeOffset="363064.0956">7020 17462,'-25'-24,"25"-1,-25 25,0 0,25 25,-24-25,-1 24,0-24,0 50,0-25,0 0,1 24,24-24,-25 25,25-25,0-1,-25 1,50 0,-25 0,25 0,-1-1,1-24,0 0,0 25,0-50,0 25,-1 0,1 0,0-24,0 24,0-25,-25 0,24 0,1 0,-25 1</inkml:trace>
  <inkml:trace contextRef="#ctx0" brushRef="#br0" timeOffset="363255.5282">7144 17611,'0'25,"0"0,25-25,-25 25,0 0,0-1,0 1,0 0,0 0,0 0,0-1,0 1,0 0,0 0</inkml:trace>
  <inkml:trace contextRef="#ctx0" brushRef="#br0" timeOffset="363412.0022">7367 17760,'25'25,"-25"0,0 0,0-1,0 1,0 0,0 0,-25 0</inkml:trace>
  <inkml:trace contextRef="#ctx0" brushRef="#br0" timeOffset="363775.5946">8037 17338,'0'-24,"-25"24,0 0,0 0,25 24,-25 26,1-25,-1 24,0 1,25 0,-25-1,25-24,25 25,-25-25,0 24,25-24,0-25,-1 25,1-25,0 25,0-50,0 25,0 0,-1-25,1 0,0-24</inkml:trace>
  <inkml:trace contextRef="#ctx0" brushRef="#br0" timeOffset="364036.3193">8186 17587,'24'-25,"-24"50,25-25,0 0,0 0,-25 24,25-24,-1 25,-24 0,0 0,0 0,0-1,0 1,-24 0,24 0,-25-25,25 25,0-1,-25-24,50 0,0-24,-1 24,1 0,0-25,0 25,0 0,-1-25,1 25</inkml:trace>
  <inkml:trace contextRef="#ctx0" brushRef="#br0" timeOffset="364408.8125">8781 16991,'25'25,"-1"0,1-25,0 49,0 1,24 0,-24-1,25 1,-25 24,0-24,-1 24,1-24,-25 0,25-1,-25 1,0-1,-25 26,0-26,1 1,-1 24,-50-24</inkml:trace>
  <inkml:trace contextRef="#ctx0" brushRef="#br0" timeOffset="364868.0888">6300 17835,'25'24,"0"-24,-25 25,0 0,0 25,0-26,-25 26,25 0,-25-1</inkml:trace>
  <inkml:trace contextRef="#ctx0" brushRef="#br0" timeOffset="368731.9736">2902 17587,'0'-25,"25"25,-25 25,0-1,0 1,0 25,0-25,0 24,0 1,0-25,0 24,0-24,0 0,0 0,0-1,0-48,0-1,0 0</inkml:trace>
  <inkml:trace contextRef="#ctx0" brushRef="#br0" timeOffset="369400.1105">2977 17760,'24'25,"1"-25,0 0,0 0,24 0,-24 0,0 0,0 0,0 0,-1 0,1 0,0 0,0 0,-50 0,0 0,0 25</inkml:trace>
  <inkml:trace contextRef="#ctx0" brushRef="#br0" timeOffset="369559.7422">3175 17611,'-25'0,"25"25,0 0,0 0,0 24,0 1,0 0,0 24,0 0,0-24,0 24,25-49,-25 0</inkml:trace>
  <inkml:trace contextRef="#ctx0" brushRef="#br0" timeOffset="369860.664">3597 17562,'0'0,"-25"0,25-25,-25 25,0 0,0 25,25 0,-24-1,24 1,0 0,0 0,0 24,0-24,0 25,24-25,-24-1,25 1,-25 0,25 0,0-25,-25 25,25-25,-1 0,-24-25,25 25,-25-25,0 0</inkml:trace>
  <inkml:trace contextRef="#ctx0" brushRef="#br0" timeOffset="370140.9502">3671 17760,'0'-25,"0"50,25-50,0 25,0 0,-1 25,-24 0,0 0,0 0,-24-25,24 24,-25 1,25 0,-25 0,50-25,0 0,-1 25,1-25,0 24,-25 1,-25 0,25 0,-25 0,25-1,-24 1,-1 0,0-25</inkml:trace>
  <inkml:trace contextRef="#ctx0" brushRef="#br0" timeOffset="372324.8317">3696 17760,'0'-25,"25"25,-25 25,0 0,0 25,0-26,0 1,0 25,0-25,0-1,0 1,0 0,0 0,0 0,-25-50,25 0,0 0,0 0,0-24,0 24,0-25,0 26,0-1,0 0,25 50,-25 0,0-1,0 26,0-25,0 0,0 24,0-24,0 0,0 0,0-50,0 0,0 0,0 0,0-24,0-1,0 1,0 24,0 0,0 0,0 0,25 25,-25 25,0 0,0 0,24 24,-24 1,0 0,0-26,0 26,0 0,0-26,0 1,-24-50,24 1,0-1,0-25,0 25,0-24,0 24,0-25,0 26,0-1,0 50,0-1,0 1,0 0,0 25,0-1,0 1,0-25,0-1,0 1,0-50,0 1,0-26,0 0,0 1,0-1,0 1,0 24,24 0,-24 0,0 50,0 0,0 0,0 24,0 1,-24-1,24 1,0 0,24-26,-24 1</inkml:trace>
  <inkml:trace contextRef="#ctx0" brushRef="#br0" timeOffset="372663.8927">3919 17711,'25'24,"0"-24,0 25,24-25,-24 0,0 0,0 0,-1 0,26 0,-25-25,0 25,-1 0,-48 0,24 25</inkml:trace>
  <inkml:trace contextRef="#ctx0" brushRef="#br0" timeOffset="372816.7748">4118 17562,'-25'25,"25"-1,25 1,-25 25,0-1,0 26,0-26,0 1,0 24,24-24,-24 0,0-26,25-24</inkml:trace>
  <inkml:trace contextRef="#ctx0" brushRef="#br0" timeOffset="373048.2404">4490 17611,'0'0,"-25"0,0-24,0 24,0 0,1 24,24 1,-25 0,0 0,25 24,-25 1,25-25,0 24,0 1,25 0,-25-26,25 1,0 0,-1 0,1 0,0-25,0 0,0-25,-1 25,-24-50,25 25</inkml:trace>
  <inkml:trace contextRef="#ctx0" brushRef="#br0" timeOffset="373327.7936">4539 17859,'25'0,"-25"25,25-25,0 0,-25 25,0 0,0 0,0-1,0 1,-25 0,25 0,-25 0,25-1,-25 1,25 0,25-25,0 0,0 0,-1-25,1 25,0 0,-25-25,25 1</inkml:trace>
  <inkml:trace contextRef="#ctx0" brushRef="#br0" timeOffset="373483.8057">4762 18132,'0'25,"25"0,-25 0,0-1,0 26,0-25,0 24,-25-24,-24-50,24 50,0-25</inkml:trace>
  <inkml:trace contextRef="#ctx0" brushRef="#br0" timeOffset="377547.8302">5110 17835,'25'0,"-1"0,1 0,0 0,0 0,0 0,-1-25,1 25,0 0,0 0,0 0,-50-25,0 25</inkml:trace>
  <inkml:trace contextRef="#ctx0" brushRef="#br0" timeOffset="378276.1544">5705 17587,'-25'-25,"25"0,-25 25,1 0,-1 25,0 0,0-1,0 26,1-25,24 24,-25 1,25 0,-25-1,25-24,0 25,0-1,0-24,25 0,0 0,-25-1,24-24,1 0,0 0,0 0,0-24,-1 24,1-25,0 0,0 0,-25 0,25 1,-25-1,0 0,0 0,0 0</inkml:trace>
  <inkml:trace contextRef="#ctx0" brushRef="#br0" timeOffset="378463.8744">5804 17859,'25'25,"-25"0,0 0,0 24,0-24,0 25,0-25,0 24,0-24,0 0,0 24,25-24,-25 0</inkml:trace>
  <inkml:trace contextRef="#ctx0" brushRef="#br0" timeOffset="384228.106">9699 17884,'0'25,"0"0,0 0,0-1,0 1,0 0,-25 25,25-26</inkml:trace>
  <inkml:trace contextRef="#ctx0" brushRef="#br0" timeOffset="384655.881">11410 17487,'0'0,"0"-25,-25 1,1-1,24 0,-25 25,0-25,0 25,0 0,1 0,-26 25,25-25,0 25,-24 24,24-24,0 25,0 24,0-24,25 0,-24-26,48 26,-24 0,25-26,-25 1,25 25,25-50,-26 25,26-1,0-24,-1 25,1-25,0 0,-1-25,1 25,-1-24,1-1</inkml:trace>
  <inkml:trace contextRef="#ctx0" brushRef="#br0" timeOffset="385104.1582">12055 17611,'-25'0,"50"0,0 0,0 0,24 0,-24 0,0 0,25 0,-26 0,26 0,-25 0,0-24,-1 24,1 0,-25-25,25 25,-50 0,0 0,1 25</inkml:trace>
  <inkml:trace contextRef="#ctx0" brushRef="#br0" timeOffset="385335.6801">11956 17884,'25'0,"-25"25,49-25,-24 0,25 0,-26 25,26-25,0 0,-25 0,24-25,-24 25,25 0,-26 0,1 0,0-25,0 25,0-25</inkml:trace>
  <inkml:trace contextRef="#ctx0" brushRef="#br0" timeOffset="385799.6464">13370 17041,'-25'-25,"0"25,0 0,1 0,-1 25,0 0,0-1,0 26,0 0,1 24,-1-24,0 24,0 25,25-24,-25 24,25 0,0 0,-24 1,48-1,-24 0,0 0,25 0,0-24,-25 24,25-49,0-1,-1 1,1 0,0-1,0 1,-25-25</inkml:trace>
  <inkml:trace contextRef="#ctx0" brushRef="#br0" timeOffset="388023.8939">13643 16942,'0'-25,"0"0,0 50,0 0,0-1,0 1,0 0,0 0,0 0,0 24,0-24,0 0,0 24,0-24,0 0,0 0,0 0,0-1,0 1,24-25,-24-25</inkml:trace>
  <inkml:trace contextRef="#ctx0" brushRef="#br0" timeOffset="388284.7136">13841 17066,'25'0,"0"0,-1 0,26 0,-25 0,0 0,-1 0,1 0,0 0,-50 0</inkml:trace>
  <inkml:trace contextRef="#ctx0" brushRef="#br0" timeOffset="388440.6447">13990 16867,'0'25,"0"0,0 0,0-1,-25 26,25 0,0-1,0 26,0-26,25 1,-25-1,0 1,25-25,-25 0</inkml:trace>
  <inkml:trace contextRef="#ctx0" brushRef="#br0" timeOffset="388704.1728">14461 16917,'0'0,"0"-25,-25 25,1 0,-1 0,0 25,0-25,0 25,0-1,1 1,24 0,-25 0,25 24,0-24,0 0,0 0,25 0,-25-1,24 1,1 0,0 0,25-25,-50 25,25-25,-1-25,1 25,0-25,0 0,-25 0</inkml:trace>
  <inkml:trace contextRef="#ctx0" brushRef="#br0" timeOffset="388855.769">14585 17066,'-25'0,"25"24,0 1,0 0,0 0,0 0,0 24,-24-24,48 0,-24 0,0-1,0 1</inkml:trace>
  <inkml:trace contextRef="#ctx0" brushRef="#br0" timeOffset="389195.633">14808 17090,'-24'0,"48"0,1 0,-25-24,25 24,0 0,24 0,-24 0,0 0,0 0,0 0,-1 0,-24-25</inkml:trace>
  <inkml:trace contextRef="#ctx0" brushRef="#br0" timeOffset="389355.7309">14932 16892,'0'25,"0"0,0-1,0 1,0 0,0 25,0 24,0-24,0-1,0 26,0-26,0-24,0 25</inkml:trace>
  <inkml:trace contextRef="#ctx0" brushRef="#br0" timeOffset="389631.8813">15329 16917,'0'0,"-25"-25,1 0,-1 50,0 0,25 0,-25-1,25 26,-25 0,25-26,0 26,0-25,0 24,0-24,25 0,-25 0,25 0,0-25,0 24,-1-48,1 24,0-25,-25 0</inkml:trace>
  <inkml:trace contextRef="#ctx0" brushRef="#br0" timeOffset="389968.8402">15453 17090,'25'25,"0"-25,0 0,0 25,-1-25,-24 25,-24 0,24-1,-25 1,0-25,25 25,-25 0,0 0,1-1,48-24,1 0,0 0,0 0,0 0,-25-24,24 24,-24-25,-24 25</inkml:trace>
  <inkml:trace contextRef="#ctx0" brushRef="#br0" timeOffset="392332.5623">16570 17090,'0'-24,"24"24,1 24,0-24,0 0,0 0,-1 0,1 0,0-24,0 24,0 0,-1 0,1-25</inkml:trace>
  <inkml:trace contextRef="#ctx0" brushRef="#br0" timeOffset="392683.756">17314 16942,'0'0,"0"-25,0 0,0-25,0 26,-25-1,0 25,0 25,25-1,-25 1,1 25,-1-25,0 24,0-24,25 25,0-26,0 26,0-25,25 24,-25-24,25-25,0 25,-1-25,1 0,0 0,0 0,0-25,24 25,-24-25,0 1,0-1,-50-25,25 25</inkml:trace>
  <inkml:trace contextRef="#ctx0" brushRef="#br0" timeOffset="392880.2742">17562 17016,'-25'25,"25"0,0-1,0 1,0 0,-25 25,25-1,0 1,0-25,0 24,0-24,0 25,0-26,25 1,-50-25</inkml:trace>
  <inkml:trace contextRef="#ctx0" brushRef="#br0" timeOffset="393632.0795">14436 18405,'0'0,"0"-25,0 0,-24 1,-1-1,0 25,0 25,0-1,0-24,1 50,-1-25,0 24,25-24,-25 25,25-25,0 24,0-24,0 0,25 25,0-26,24 1,-24-25,0 0,25 0,-25-25,24 25,-24-24,0-1,-25-50,25 51,-25-1</inkml:trace>
  <inkml:trace contextRef="#ctx0" brushRef="#br0" timeOffset="393783.8819">14660 18479,'24'0,"1"25,-25 25,0 0,0-26,0 1,-25 25,25-25,0 24,0 1,0-25,25-1</inkml:trace>
  <inkml:trace contextRef="#ctx0" brushRef="#br0" timeOffset="394224.2233">16942 18331,'0'0,"-25"0,25-25,-25 25,0 0,0 0,1 0,-1 25,0-1,0 1,0 0,1 25,24-26,-25 26,25-25,0 25,25-1,-25-24,24 25,1-26,0 1,25 0,-26 0,26-25,0 0,-26 0,26-25,-25 0</inkml:trace>
  <inkml:trace contextRef="#ctx0" brushRef="#br0" timeOffset="394548.6793">17115 18554,'25'0,"0"0,24 0,-24 25,0 0,-50 24,0 1,-24-25,-1-1,25 1,75-25,-25 0,24 0,1 0,-25 0,0-25</inkml:trace>
  <inkml:trace contextRef="#ctx0" brushRef="#br0" timeOffset="395027.7672">17859 16991,'25'0,"0"25,0 25,0-1,-1 1,1 24,0 25,0-24,0 24,24 0,-24 1,0-1,-25 0,0 0,0 25,0-25,-25 1,0-26,0 25,1-24,-26 24,0-25,1 26,-1-26,1-24,-1-1,0-49</inkml:trace>
  <inkml:trace contextRef="#ctx0" brushRef="#br0" timeOffset="395272.7154">18256 18703,'0'-50</inkml:trace>
  <inkml:trace contextRef="#ctx0" brushRef="#br0" timeOffset="397067.9279">19596 14734,'0'0,"-25"0,0 0,0 25,0-25,-24 0,24 0,0 0,-24 25,24-25,0 0,-25-25,26 25,-1 0,-25-25,25 0,1 0,-1-24,0 24,0-25,0 1,-24-1,24 1,0-1,0 0,1-24,-1 24,-25-24,25-1,1 1,-1 24,0-24,0 24,0-24,1 24,24-24,-25 24,0-24,0 24,25 1,-25-1,25 1,0-1,0-25,0 26,0-1,25 1,-25-26,25 26,0-1,0 0,-1 26,1-26,25 25,-25-24,24-1,1 25,24-24,-24 24,24 0,-24 0,24-24,-24 24,24 0,1 0,-26 0,26 1,-26 24,26-25,-26 25,26-25,-26 25,26 0,-26-25,1 25,24 0,-24 0,0 0,-1 0,26-25,-26 25,1 0,-1 25,1-25,0 0,-1 25,1-25,-1 25,1-25,0 25,-25-25,24 24,-24 1,25 0,-26 0,1 0,0-1,0 1,0 0,-1-25,1 50,0-26,0 1,0 0,-25 25,24-26,1 26,-25-25,25 24,-25 1,0-25,25 24,-25-24,0 25,0-1,25-24,-25 25,0-1,0-24,0 25,-25 24,25-24,0 0,-25-1,25 26,0-26,-25 1,0-1,1 1,-1 0,-25 24,1 0,24-24,-25 24,-24 1,24-26,1 26,-1-26,0 1,1 0,-1-1,0-24,26 25,-26-1,0-24,1 25,-1-25,1 24,-1-24,-24 0,24 0,0-1,1-24,-1 0,1 0</inkml:trace>
  <inkml:trace contextRef="#ctx0" brushRef="#br0" timeOffset="397220.3242">19844 14808,'25'0,"-1"-49,1 49,25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2T02:46:31.92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1141 918,'0'25,"25"-25,-25 24,25-24,-1 25,1-25,0 0,0 0,0 0,-1 0,1 0,0 0,0 0,-75-74,25 74</inkml:trace>
  <inkml:trace contextRef="#ctx0" brushRef="#br0" timeOffset="184.208">1116 1141,'25'25,"0"-25,0 0,-1 0,1 0,25-25,-25 25,-1 0,1 0,0 0,0 0,-50 25,0-25</inkml:trace>
  <inkml:trace contextRef="#ctx0" brushRef="#br0" timeOffset="363.8731">1116 1339,'25'0,"0"-24,24 24,-24 0,0 0,25 0,-26-25,26 25,-25 0,0 0,24 0,-24 0,0 0,0 0,-50-25,50 25,-1 0</inkml:trace>
  <inkml:trace contextRef="#ctx0" brushRef="#br0" timeOffset="516.6665">1910 1315,'25'0,"-50"0</inkml:trace>
  <inkml:trace contextRef="#ctx0" brushRef="#br0" timeOffset="2767.6913">2902 967,'-25'0,"25"-24,-24 48,-1 1,25 25,-25-25,0-1,0 26,25 0,-24-26,-1 26,25 0,-25-1,0 26,25-26,-25 1,25-1,-25 26,25-25,-24 24,24-24,-25 24,25-24,0 24,-25-24,25 24,0-24,-25-1,25 1,0 24,0-24,-25-1,25 1,0 0,0 24,0-24,0-1,0 1,0 0,0-1,0 1,-24-1,24 26,0-26,0 1,0 0,0 24,0-24,0-1,0 1,0-1,0 1,0 0,0-1,0 1,0 24,0-24,24 0,-24-1,0 26,0-26,25 1,-25-1,0 1,25 0,-25 24,0-24,25-1,-25 1,25 24,-25-24,0-1,0 1,0 24,24-24,-24-25,0 25,0-1,0-24,0 25,25-26,-25 26,0-25,-49-25</inkml:trace>
  <inkml:trace contextRef="#ctx0" brushRef="#br0" timeOffset="4408.1441">3448 868,'-25'0,"50"0,-50 25,25 0,0 0,0 24,0 1,0-1,0 1,-25 0,25-1,0-24,0 0,0 0,0-1,0 1,0 0,25 0,-50-50,0 25</inkml:trace>
  <inkml:trace contextRef="#ctx0" brushRef="#br0" timeOffset="5175.8707">3349 2034,'-25'0,"25"-25,-25 25,25 25,-25-25,25 25,0 0,-25-1,25 26,-24-25,24 0,0-1,24 26,-24-25,0 0,25-1,-25 1,25 0,-25 0,25-25,0 0,-25 25,24-25,1-25,0 25,0-25,0 0,-1 0,1 1,-25-1,25-25,-25 25,25 1,-25-1,0-25,0 25,0 1,0-26,0 25,-25 0,25 1,-25-1,25 0,-25 0,1 0,-1 25,0 25,0 0,0-25,1 50,-1-26,0 1</inkml:trace>
  <inkml:trace contextRef="#ctx0" brushRef="#br0" timeOffset="5795.9023">3274 3150,'-25'0,"1"0,24 50,0-25,-25-1,25 26,0 0,0-1,25-24,-25 25,24-26,1 1,-25 0,25-25,0 25,0-25,-1 0,1-25,0 25,0-25,-25-24,25 24,-25 0,0 0,24 0,-24-24,0-1,0 25,0 1,0-26,-24 0,24 26,-25-1,25 0,-25 0,0 25,0 0,1 0,-1 25,0 0,-25-25,26 49,-1 1</inkml:trace>
  <inkml:trace contextRef="#ctx0" brushRef="#br0" timeOffset="6280.6097">3274 4142,'-25'-24,"25"48,-24-24,24 25,0 0,-25 0,25 0,0 24,0 1,0-1,0-24,25 25,-25-25,24 24,1-24,0 0,0-25,0-25,-1 25,1-25,0 0,0-24,-25 24,25-25,-25 26,0-26,24 25,-24-24,0 24,0-25,0 25,-24 1,24-1,-25-25,25 25,-25 25,25-24,-25 24,0 24,1 1,-1 0,0 25,0-26</inkml:trace>
  <inkml:trace contextRef="#ctx0" brushRef="#br0" timeOffset="7195.532">2977 5110,'24'0,"1"0,0 0,0 0,0 0,-1 0,1 0,0 0,0 0,0 0,-1 0,1 0,0 0,-25 25,25-1</inkml:trace>
  <inkml:trace contextRef="#ctx0" brushRef="#br0" timeOffset="7467.8806">3448 4862,'0'25,"0"-1,0 26,0-25,0 24,0 26,0-26,0 1,0 24,0-24,0 0,0 24,0-24,0-26,0 26,0-25,25 0,-25-50,0 0</inkml:trace>
  <inkml:trace contextRef="#ctx0" brushRef="#br0" timeOffset="8315.8233">4291 1042,'0'-25,"25"25,0 0,0 0,-1 0,26 0,-25 25,24-25,-24 0,25 0,-25 0,-1 0,1 25,0-25,0 0,-25 24</inkml:trace>
  <inkml:trace contextRef="#ctx0" brushRef="#br0" timeOffset="8507.8049">4812 744,'0'25,"0"0,0 0,0-1,0 1,25 25,-25-25,0 24,0 1,0-1,0 26,0-26,0 1,0 24,-25-24,25 24</inkml:trace>
  <inkml:trace contextRef="#ctx0" brushRef="#br0" timeOffset="8972.7645">4564 1687,'0'25,"0"24,-25-24,25 25,0-1,25 1,-25-1,0 1,0 0,0-26,0 26,0-25,0 0,0-1,25 1,-25-50,0 1</inkml:trace>
  <inkml:trace contextRef="#ctx0" brushRef="#br0" timeOffset="9768.0406">4564 3076,'0'0,"-25"0,0 0,1 0,24 25,-25-25,0 24,0 1,25 0,-25 0,25 24,0 1,0 0,0-26,0 26,25-25,-25 0,25-1,0 1,0-25,-1 25,1-25,25 0,-25-25,-1 0,1 1,0-1,0 0,-25-25,25 1,-25 24,24-25,-24 26,0-1,0-25,0 25,-24 1,24-1,-25 0,0 0,0 25,0 0,1-25,-1 50,0 0,-25 25,26-1,-51-49,50 75,25-26</inkml:trace>
  <inkml:trace contextRef="#ctx0" brushRef="#br0" timeOffset="10184.7758">4490 4192,'-25'25,"25"0,0 24,-25-24,25 25,0-1,0 1,25-25,-25 24,25-24,-25 0,24 0,-24-1,25-24,0 0,0 0,-25-24,25-1,-1 0,1 0,0-24,-25-1,25 25,-25-24,0-1,0 25,0-24,0 24,0 0,-25-25,0 26,25-1,-25 25,1 0,-1 0,0 25,0-1,0 26,1 0,-1 24</inkml:trace>
  <inkml:trace contextRef="#ctx0" brushRef="#br0" timeOffset="10652.6935">4514 5184,'-24'0,"-1"25,25 0,0 0,-25 24,25-24,0 25,0-26,0 1,0 25,25-25,-25-1,25 1,-25 0,24 0,1 0,0-1,0-24,0 0,-1 0,1 0,0-24,0-1,0 0,-25 0,24-24,-24-1,25 25,-25 0,0-24,0 24,0-25,0 1,0-1,0 25,-25-24,1 24,24-25,-25 26,0-1,0 25,0-25,1 25,24 25,-25 0,0-25,0 24,25 1</inkml:trace>
  <inkml:trace contextRef="#ctx0" brushRef="#br0" timeOffset="11867.7128">5928 1116,'0'0,"0"-25,-24 25,-1 25,25 0,-25 0,25 0,0 24,0-24,0 25,25-26,-25 26,25-25,-1 0,1-25,0 24,0-24,0 0,-1 0,1 0,0-24,0-1,0 0,-1-25,-24 26,25-26,-25 25,25-24,-25 24,0 0,0-25,0 26,-25-1,25-25,-25 25,1 1,-1 24,0-25,0 25,0 25,1-1,-26 1,25 25,0-1,1 26,-1-26</inkml:trace>
  <inkml:trace contextRef="#ctx0" brushRef="#br0" timeOffset="12239.8374">5680 2133,'-25'-25,"50"50,0-25,25 0,-26 0,1 0,0 0,0 0,0 0,0 0,-1 0,1 0,-25 25,25-25,0 0,-25 25</inkml:trace>
  <inkml:trace contextRef="#ctx0" brushRef="#br0" timeOffset="12459.7813">6176 1885,'-24'0,"24"25,0 0,0 0,0-1,0 26,0 0,0-1,0 1,-25-1,25 1,0 0,0 24,0-24,0-1,0 1,-25-1</inkml:trace>
  <inkml:trace contextRef="#ctx0" brushRef="#br0" timeOffset="13123.8281">5928 3051,'-24'0,"24"25,0 0,0-1,0 1,0 25,0-1,0 1,0-25,0 24,0-24,0 0,0 25,0-26,0 26,0 0,0-26,0 1,0 0,0 0</inkml:trace>
  <inkml:trace contextRef="#ctx0" brushRef="#br0" timeOffset="13584.7065">5879 4167,'-25'0,"25"25,-25-25,25 25,-25 0,25-1,-25 1,25 25,0-1,-24 1,24 0,24-1,-24-24,25 25,-25-26,25-24,0 25,0 0,0-25,-1 0,1-25,0 25,-25-25,25 1,0-1,-1 0,-24-25,0 26,25-1,-25-25,0 25,0-24,0 24,-25-25,25 26,-24-26,-1 25,25 0,-25 25,0 0,0 0,1 25,-1 0,0 0,0 24,-25-49,50 50,-24 24</inkml:trace>
  <inkml:trace contextRef="#ctx0" brushRef="#br0" timeOffset="14012.847">5779 5184,'-24'0,"24"50,0-25,-25-1,25 26,0 0,0-26,0 26,-25 0,50-1,-25-24,0 25,0-26,25 1,-25 0,24 0,1-25,0 25,0-25,0-25,0 25,-1-25,-24 0,25-24,0-1,0 0,-25 1,25-1,-25 25,0-24,0-1,0 1,0-1,0 0,0 1,-25-1,25 1,-25 49,0-25,0 25,1 25,-1-1,-25 1,25 25,25-25</inkml:trace>
  <inkml:trace contextRef="#ctx0" brushRef="#br0" timeOffset="14883.8329">7317 1091,'-24'-24,"-1"24,0 24,0-24,25 25,-25 0,25 25,0-26,0 26,0-25,25 24,-25-24,25 25,0-25,0-1,-1-24,-24 25,25-25,0 0,0-25,0 1,-1-1,1 0,0-25,0 26,0-26,-25 0,24 26,-24-26,0 0,0 26,-24-26,24 25,-25-24,0 24,0 0,0 0,1 25,-1 25,0 0,0 24,0 1,1 0,-1 24,25-24,-25-1</inkml:trace>
  <inkml:trace contextRef="#ctx0" brushRef="#br0" timeOffset="15280.2115">7268 1910,'-25'0,"0"0,25 25,-25 0,25-1,-24 1,24 0,0 25,-25-1,25 1,0-1,25-24,-25 0,0 0,24 0,1-1,0-24,-25 25,25-25,0 0,-1-25,1 25,0 0,0-49,0 24,-25 0,24-24,1-1,-25 25,25-24,-25 24,0-25,0 1,0 24,0-25,0 1,-25 24,25 0,-25 0,1 0,-1 25,0 0,0 0,0 25,1 0,-1 25</inkml:trace>
  <inkml:trace contextRef="#ctx0" brushRef="#br0" timeOffset="16091.4714">6796 3448,'-24'0,"48"0,1 0,0 0,0 0,0 0,0 25,-1-25,1 0,0 0,0 24,0-24,-1 0,1 0,0 0,0 0</inkml:trace>
  <inkml:trace contextRef="#ctx0" brushRef="#br0" timeOffset="16300.1931">7342 3125,'-25'0,"25"25,0 0,0 0,0 24,0 1,0 0,0-1,0 1,0-1,0 1,0-25,0 24,-24 1,24 0,0-1,-25 1,25 0,-25-26</inkml:trace>
  <inkml:trace contextRef="#ctx0" brushRef="#br0" timeOffset="16900.6888">7268 4242,'-25'-25,"0"0,25 50,-25 0,25-1,0 1,0 25,0-1,-24 26,24-26,0 1,0 24,0-49,0 25,0-25,0-1,0 1,0 0,0 0,24-50,-48 0</inkml:trace>
  <inkml:trace contextRef="#ctx0" brushRef="#br0" timeOffset="17816.537">7119 5308,'0'0,"-25"0,0 0,25 25,-24 0,-1 0,25-1,-25 26,25 0,-25 24,25-24,0-1,0-24,0 0,25 0,-25-1,25 1,0 0,-1-25,1 0,0 0,0 0,0-25,-1 25,1-25,0 1,25-26,-26 0,-24 1,25 24,-25-25,25 1,-25 24,0-25,0 26,-25-26,25 25,-25 0,1 1,24-1,-25 25,0 0,0 0,-24 0,24 25,0-1,0 1,25 0,-25 0</inkml:trace>
  <inkml:trace contextRef="#ctx0" brushRef="#br0" timeOffset="19112.2288">8409 1017,'0'-25,"0"0,-25 25,0 0,0 25,25 0,-24 0,-1 0,25 24,-25-24,25 0,0 0,0 24,0-24,0 0,0 24,25-24,-25 0,25 0,-25 0,24-1,1-24,0 0,0 0,0 0,-1-24,1 24,0-25,0-25,0 25,-1-24,-24 24,25 0,-25-24,25 24,-25 0,0-25,0 26,0-26,0 25,0-24,-25 24,25 0,-25 25,1-25,-1 25,0 0,0 0,0 25,1-25,-1 25,0 24,0-24,25 0,-25 0,25 0</inkml:trace>
  <inkml:trace contextRef="#ctx0" brushRef="#br0" timeOffset="20160.6745">8458 2084,'0'-25,"-24"25,-1-25,0 25,0 25,0 0,25-1,0 1,0 0,0 25,0-26,0 26,0-25,25 0,0-1,-25 1,25 0,0-25,-1 0,1 0,0-25,0 25,0-25,-1 1,1-1,0-25,-25 1,25 24,-25-25,0 1,0 24,0-25,0 25,0-24,0 24,-25-25,0 26,0-1,1 25,-1-25,0 25,0 0,-24 25,24 0,-25 24,25 1,-24-1,24 1,25 0</inkml:trace>
  <inkml:trace contextRef="#ctx0" brushRef="#br0" timeOffset="20760.3567">8334 3274,'0'-25,"-24"1,24-1,-25 50,0-1,0 1,25 25,-25-1,25-24,0 25,-24-25,48 24,-24-24,0 0,0 24,25-24,0 0,0 0,0-25,-1 0,1 0,0-25,0 25,0-25,-1-24,1 24,0 0,0-25,-25 1,25 24,-25-25,0 26,0-26,0 25,0-24,0 24,-25 0,25 0,-25 0,0 1,0 24,1 0,-1 0,0 24,0 1,0 25,25-25,-24-1</inkml:trace>
  <inkml:trace contextRef="#ctx0" brushRef="#br0" timeOffset="21435.8006">7888 4713,'0'-25,"25"25,-1 0,26 0,-25 0,25 0,-26 0,1 0,0 0,0 0,0 0,-1 0,1 25</inkml:trace>
  <inkml:trace contextRef="#ctx0" brushRef="#br0" timeOffset="21664.0693">8359 4366,'-25'0,"25"24,0 1,0 0,0 0,0 24,0-24,0 25,0-1,0-24,0 25,0-25,0 24,0-24,0 25,-24-1,24-24,0 25,0-25</inkml:trace>
  <inkml:trace contextRef="#ctx0" brushRef="#br0" timeOffset="22236.0665">8310 5333,'-25'0,"25"25,-25-25,25 25,0-1,0 1,0 25,0 24,0-24,0-1,0 1,0 0,0-1,0 1,25-25,-25 24,0-24,0 0,0-50,0 0,0-24,0 24</inkml:trace>
  <inkml:trace contextRef="#ctx0" brushRef="#br0" timeOffset="23488.6857">9128 620,'0'25,"-25"0,25 0,0 24,0-24,0 25,0-1,0 1,25-1,-25 1,0 0,0-1,0 1,0-1,0 1,0-25,0 24,0-24,0 25,0-1,0 1,0 0,0-26,-25 26,25 0,0-1,0-24,0 25,0-1,0-24,0 25,0-25,0-1,0 26,0-25,0 24,0 1,0 0,0-26,0 26,0-25,0 24,0-24,0 25,0-25,0 24,0-24,0 25,0-26,0 26,0-25,0 25,0-1,0-24,0 25,25-26,-25 26,-25-25,25 24,0-24,0 25,0-25,0 24,0-24,0 25,0-1,0 1,-24-25,24 24,0 1,0-1,0-24,0 25,0-1,0 1,0 0,0-1,0 1,-25 0,25-1,0 1,0-1,0 1,0-25,25 24,-25 1,-25 0,25-1,0-24,0 25,0-1,0-24,0 25,0-26,0 26,0-25,0 24,0-24,0 0,0 0,0 0,0 24,0-24,-25 25,25-25,0-1,0 1,0 0,0 25,0-26,0 1,0 0,0 0,-25 24,25-24,0 0,0 25,0-26,0 26,0 0,0-26,-25 26,25 0,0-1,0 1,0-1,0-24,0 25,0-1,0-24,0 25,0-25,0 24,0-24,0 0,0 0,0 0,0-1,-25 1,25 0,25-25,-25-25,0 0,-25-24,25-26</inkml:trace>
  <inkml:trace contextRef="#ctx0" brushRef="#br0" timeOffset="24628.5044">9798 1067,'0'0,"0"-50,25 25,-25 0,0 1,-25-1,25 0,0 0,-25 0,25 1,-25-1,25 50,-25-25,1 0,-1 49,0-24,-25 49,26-24,24 24,-25-24,25 24,0-24,0-25,0 24,0-24,25 0,-25 0,24-25,1 0,0 0,0-25,0 0,-1 0,1 1,-25-26,25 25,0-24,-25 24,25 0,-25 0,0 0,0 1,0-1,0 50,0-1,0 1,0 25,0-25,0-1,0 26,24-25,-24 0,0-1,25 1,-25 0,25 0,0-25,0-25</inkml:trace>
  <inkml:trace contextRef="#ctx0" brushRef="#br0" timeOffset="24796.1392">10071 1215,'-25'25,"25"0,0 0,0 0,0 24,0-24,0 0,0 0,0-1,0 1,0 0,0 0,0 0,0-1,0 1</inkml:trace>
  <inkml:trace contextRef="#ctx0" brushRef="#br0" timeOffset="25632.3538">9823 2183,'0'-25,"0"0,-25 0,25 1,0-1,-25 25,25-25,-25 25,0 0,1 0,-1 0,0 25,-25 24,26 1,-1 0,0-1,25 1,-25-1,25-24,0 25,25-25,-25-1,25 1,-25 0,25-25,-1 0,-24-25,50 0,-25 1,0-1,-1-25,1 25,-25-24,25-1,0 1,-25 24,25-25,-25 25,0 1,-25 48,25 1,0 0,0 25,0-26,25 26,-25-25,0 0,0-1,24 1,-24 0,25 0,0-50</inkml:trace>
  <inkml:trace contextRef="#ctx0" brushRef="#br0" timeOffset="25940.0121">9996 2257,'25'0,"0"0,0 25,-25 0,0 0,-25-25,25 24,-25 1,0 0,0 0,1 0,-1-1,25 1,-25 0,25 0,0 0,25-25,0 0,-1 0,1 0,0 0,-25-25,25 25,0 0,0-25,-50 25</inkml:trace>
  <inkml:trace contextRef="#ctx0" brushRef="#br0" timeOffset="26684.105">9823 3200,'0'0,"0"-25,0 0,0 0,0 1,-25-1,25 0,-25 0,0 0,0 25,25 25,-24-25,-26 50,25-25,-24 49,24 0,0 1,0-1,25-24,0-1,0 1,0 0,25-26,-25 1,25-25,0 0,-1 0,1-25,0 1,0-1,0 0,-1-25,1 1,0 24,-25-25,25 26,-25-26,0 25,0 0,25 1,-50-1,25 50,0-1,0 26,0-25,0 24,0-24,25 0,-25 25,0-26,24-24,-24 25,25 0,0-50,0 0</inkml:trace>
  <inkml:trace contextRef="#ctx0" brushRef="#br0" timeOffset="27008.7097">10071 3225,'25'24,"-25"1,0 0,24-25,-24 25,0 0,0-1,-24-24,24 25,-25 0,25 0,-25 0,0-1,25 1,-25-25,50 0,0 0,0 0,0 0,-1 0,-24 25,0 0,0 0,0-1,-24-24,24 25,-25 0,0 0,0 0,0 0,-24-1,24 1,0 0</inkml:trace>
  <inkml:trace contextRef="#ctx0" brushRef="#br0" timeOffset="27723.9785">9699 4390,'0'0,"0"-24,0-1,0 0,-25 0,25 0,-25 1,0-1,0 25,1 0,-1 25,0-1,0 26,-24 24,24 1,0-1,25-24,-25 24,25-24,25-1,-25 1,0 0,25-25,0-25,-1 0,1-25,0 0,25-25,-26 1,1-1,0 0,0 1,0-1,-1 1,-24-1,0 0,0 26,25-1,-50 25,25 25,0-1,0 26,-24 0,24-1,0 1,0-1,24 1,-24 0,0-1,25-24,0-25,0 25,-25-50,25 0,24 0</inkml:trace>
  <inkml:trace contextRef="#ctx0" brushRef="#br0" timeOffset="27943.8359">10021 4490,'0'-25,"-25"50,25-1,-25-24,25 25,-24 0,24 0,0 0,0 24,0-24,0 0,24 0,1-1,0 1,0-25,0 0,0 0,-1 0,1 0,0-25,-25 1,-25-26</inkml:trace>
  <inkml:trace contextRef="#ctx0" brushRef="#br0" timeOffset="28104.2114">10170 4465,'-25'-25,"25"50,-25 0,25 24,0-24,-24 25,-1 24,0-24,0 24,0 25,0-49,1 24,-1 1,0-26</inkml:trace>
  <inkml:trace contextRef="#ctx0" brushRef="#br0" timeOffset="28608.0579">9599 5680,'0'0,"0"-25,0 1,0-1,0 0,0 0,0 0,0 1,0-1,0 0,-24 0,-1 0,0 25,0 25,0 0,1 25,-26-1,25 1,0-1,25 26,-24-26,24 26,0-25,0-1,0-24,0 25,24-26,1-24,-25 25,25-25,0 0,0-25,-1 1,1-1,0 0,0-25,0 1,-1-1,-24 0,25 1,0 24,-25-25,0 1,25 24,-25 0,0 50,0 0,0 24,0 1,0-25,25 24,-25 1,0 0,24-1,-24-24,25 25,-25-25,25-25,0 0,0-25</inkml:trace>
  <inkml:trace contextRef="#ctx0" brushRef="#br0" timeOffset="28844.4424">10021 5730,'-25'0,"0"25,25-1,0 1,0 0,0 0,0 0,25 0,-25-1,25 1,-25 0,25 0,-25 0,25-1,-25 1,-25-25,0 25,0-25,0 25,1-25,-1 0,0 0,0 0,0-25,25-25</inkml:trace>
  <inkml:trace contextRef="#ctx0" brushRef="#br0" timeOffset="28983.8259">10046 5730,'25'0,"0"-25,-1 0,1 25,0 0,0-25,0 25,-1-24,1-1</inkml:trace>
  <inkml:trace contextRef="#ctx0" brushRef="#br0" timeOffset="30083.8457">10468 843,'0'-24,"24"24,1 0,-25 24,25 1,0 0,0 25,-1-26,-24 1,25 25,0-1,-25-24,25 25,0-1,-25 1,24-25,-24 24,25 1,0 0,-25-1,25 1,-25-25,25 24,-1 1,-24 0,25-26,-25 26,25-25,-25 24,25 1,-25 0,25-26,-25 26,24 0,-24-1,0 1,25-1,-25 1,0 0,25-1,-25-24,0 25,0-1,0 1,25-1,-25-24,0 25,0 0,0-1,25-24,-25 25,0-1,0-24,0 25,0-26,0 26,0 0,0-1,0-24,0 25,0-1,0 1,0-25,0 24,0 1,0-25,24 24,-24 1,0-25,0 24,0-24,0 25,-24-1,24-24,0 25,0-1,0-24,0 25,0-25,0 24,0-24,0 25,-25-26,25 26,0 0,0-26,0 26,-25-25,25 24,0 1,0-25,-25 24,25-24,0 25,0-1,0-24,-25 25,25-1,-24 1,24 0,0-1,-25 1,25 0,-25-1,25 26,-25-26,25 1,-25-1,25 1,-24 0,-1 24,25-24,-25-1,0 1,0 24,1-24,-1-25,0 24</inkml:trace>
  <inkml:trace contextRef="#ctx0" brushRef="#br0" timeOffset="55167.8277">11584 3299,'0'-25,"25"25,-1 0,1-25,0 25,0 0,0 0,-1 0,1 0,25 0,-25 0,-1 0,1 0,0 0,0 0,0 0,-1 0,1 0,0 25,0-25,24 0,-24 0,0 0,0 0,0 0,0 25,-1-25,1 0,0 0,0 0,0 0,-1 0,1 0,0 25,25-25,-26 0,1 0,0 0,0 0,0 0,24 0,-24 0,0 0,0 0,24 0,-24 0,0 0,0 0,24 0,-24 0,0 0,0 0,24 0,-24 0,0 25,0-25,-1 0,26 0,-25 0,0 0,24 24,-24-24,0 0,0 0,24 0,-24 0,25 0,-25 0,-1 0,26 0,-25 0,0 0,24 0,-24 0,0 0,24 0,-24 0,25 0,-25 0,-1 0,26 0,-25 25,0-25,-1 0,1 0,0 0,0 0,0 0,-1 0,1-25,0 25,0 0,0 0,-1 25,-24-50,25 25,-25 25,-25-25,1 0,-1 0</inkml:trace>
  <inkml:trace contextRef="#ctx0" brushRef="#br0" timeOffset="55512.6592">14139 3225,'24'0,"-24"24,25-24,0 25,0 0,0-25,-25 25,24-25,1 0,-25 25,25-25,-25 24,0 1,-25 0,25 0,-25 0,-24-1,-1 26,1-25,24 24</inkml:trace>
  <inkml:trace contextRef="#ctx0" brushRef="#br0" timeOffset="80404.3891">12328 2604,'25'-24,"-25"-1,0 0,0 0,0 0,0 1,0-1,0 0,0 0,0 0,0 1,-25 24,25-25,-25 0,25 0,-25 0,1 25,-1-24,0 48,0-24,0 0,0 25,1 0,-26 25,25-1,0 26,25-1,-24 0,24 1,-25-25,25 24,25-24,-25-26,0 26,24-25,-24 0,25-25,0 0,0-25,0 0,-1 0,1-24,0-1,25 0,-25 1,-1-26,1 26,0-1,0-24,-25 24,25 25,-25 0,0 1,0 48,-25-24,25 25,0 0,-25 25,25-1,-25 1,25-1,0 1,0 0,0-25,0 24,0-24,0 0,0 0,25-1,-25 1,25-25,0-25</inkml:trace>
  <inkml:trace contextRef="#ctx0" brushRef="#br0" timeOffset="84416.794">11956 2232,'-25'0,"50"25,-25 0,25 25,-1-1,26 1,0-1,-26 26,26-26,0 1,-25 0,24-1,-24 1,25 0,-26-26,1 26,0-25,0 24,0-24,-25 0,24 0,-24 0</inkml:trace>
  <inkml:trace contextRef="#ctx0" brushRef="#br0" timeOffset="85339.8535">12923 2704,'-25'0,"25"25,0-50,25 25,0-25,0 25,0-25,-1 0,1 25,-25-25,25 1,-25 48,-25 1,0 0,25 25,-24-25,24-1,0 26,0-25,0 0,-25 24,25-24,0 0,25 0,-25-1,24 1,1-25,0-25,-25 1,25-1,0 0,-25 0,24 25,-24-25,25 1,-25-1,0 0,0 0,0 0,0 1,-25-1</inkml:trace>
  <inkml:trace contextRef="#ctx0" brushRef="#br0" timeOffset="85611.527">13047 2356,'0'25,"25"0,0-25,-25 25,25-25,-50 0</inkml:trace>
  <inkml:trace contextRef="#ctx0" brushRef="#br0" timeOffset="86391.6904">13171 2282,'-25'-25,"1"25,24-25,-25 25,25-24,-25 24,0 0,0 0,1 0,-1 0,25 24,-25-24,0 0,0 25,1 0,-1 0,0 0,0-1,0 1,1 25,-1-25,25 24,-25-24,0 25,25-1,0 1,0 0,0-1,0 1,0-1,0 1,0-25,25 24,0 1,0-25,-25 0,49-1,-24 1,0 0,0-25,24 25,-24-25,25 0,-26 0,26-25,-25 25,0-25,24 0,-24 1,0-1,25 0,-26-25,1 26,-25-1,25-25,0 25,0-24,-25 24,24-25,-24 1,25-1,-25 0,0 1,0-1,0 1,0-1,-25 0,25 26,-24-26,-1 25,0 0,0 1,-24-1,24 25,-25 0,25 0,0 25,1-25,-1 24,0 1,25 0,-25 0</inkml:trace>
  <inkml:trace contextRef="#ctx0" brushRef="#br0" timeOffset="86763.956">13667 2580,'25'0,"0"0,0 0,0 0,-1 0,26 0,-25 0,24 24,-24-24,0 0,0 0,0 0,-1 0,-73 0,24 25</inkml:trace>
  <inkml:trace contextRef="#ctx0" brushRef="#br0" timeOffset="86936.5743">13915 2332,'-24'0,"24"24,0 1,0 0,0 25,0-26,0 51,-25-26,25 1,0 0,0-1,0 1,0-25,0 24,25-49</inkml:trace>
  <inkml:trace contextRef="#ctx0" brushRef="#br0" timeOffset="87372.7714">14337 2406,'-25'0,"25"25,0 0,0-1,-25 1,25 0,0 0,0 0,-24-1,24 1,-25-25,25 25,-25-25,25-25,25 25,0-25,-1 25,1 0,0 25,0-25,0 25,0-25,-1 25,-24 0,25 0,-25-1,25-24,-25 25,0 0,0 0,0 0,-25-1,0 1,1 0,-1 0,0 0,-25-1,25-24,-24 25,24-25,0 0,0 0,1 0,-26-49,25 24,25-25</inkml:trace>
  <inkml:trace contextRef="#ctx0" brushRef="#br0" timeOffset="87511.6898">14362 2381,'25'0,"0"25,-1-25,1 0,0 0,0 0,0 0,-1 0,1 0</inkml:trace>
  <inkml:trace contextRef="#ctx0" brushRef="#br0" timeOffset="87932.6601">14436 2208,'0'0,"-24"0,-1-25,25 0,-25 25,0 0,25-25,-25 25,0 25,1-25,-26 25,25 24,0-24,1 25,-1-1,0 1,0 24,25 1,-25-1,25-24,0 24,0-24,0 0,25 24,-25-24,25-26,25 26,-26-25,26 0,0-1,-26-24,26 0,0 0,-1-24,1 24,0-25,-1-25,1 25,-25 1,24-26,-24 0,0 1,0 24,-1-25,-24 1,25-26,-25 26,25-26,-25 26,0-1,-25-24,25 24,-25 0,1 1,-1-1,0 1,-25 24,26 0,-26 25,25 0,-24 25,-1 0,0 24,26-24</inkml:trace>
  <inkml:trace contextRef="#ctx0" brushRef="#br0" timeOffset="88879.8697">16123 1811,'0'-25,"-25"25,0 0,1 25,-1 24,0-24,0 0,0 25,1-1,-1 1,-25 24,25-24,1 24,-1-24,0 24,0 1,0-1,1 0,-1 1,25-1,-25 1,0-1,25 1,-25 24,25-25,-24 1,24 24,-25-25,25 25,-25-24,25-1,-25 1,25 24,-25-25,25 1,0 24,0-25,-24 1,24-1,0 1,0-1,-25 0,25 1,0 24,0-49,0 24,0 1,0-1,25 0,-25 1,0-1,24-24,1 24,-25-24,25 24,0-24,0-1,-25 26,24-26,1 26,-25-26,25 1,-25 0,25-25,-25 24,25 1,-25-25,0-1,0 1</inkml:trace>
  <inkml:trace contextRef="#ctx0" brushRef="#br0" timeOffset="91648.9067">16495 1662,'-25'-25,"25"50,0 0,0 0,0 24,0 1,-24-1,24 26,0-26,0 26,-25-26,25 1,0-25,0 24,0-24,0 0,0-50,25 25,-25-25,0 1,-25-26,25 25</inkml:trace>
  <inkml:trace contextRef="#ctx0" brushRef="#br0" timeOffset="92624.3145">17487 1984,'-25'0,"1"0,48 25,1-25,0 0,0 0,0 0,0 0,24 0,-24 0,0 0,0 0,-1 0,1 0,0 0,0 0,0 0,-25 25,-25-25</inkml:trace>
  <inkml:trace contextRef="#ctx0" brushRef="#br0" timeOffset="92848.2822">17934 1712,'0'24,"0"1,-25 25,25-1,0 1,0 0,-25-1,25 1,0 24,0-24,0-1,0-24,0 25,0-1,0 1,0-25</inkml:trace>
  <inkml:trace contextRef="#ctx0" brushRef="#br0" timeOffset="93420.8016">19397 2034,'0'-25,"-25"25,1 0,-1 25,25 0,0 0,0 24,0-24,0 25,0-26,25 1,-25 0,24 0,1 0,0-25,0 0,0 0,-1 0,1-25,25 0,-50 0,25 0,0-24,-1 24,-24 0,25 0,-25 1,0-1,0 0,-25 0,25 0,-24 1,24-1,-25 0,0 25,0 0,0 0,0 25,25 0,-24-1,24 1,0 25</inkml:trace>
  <inkml:trace contextRef="#ctx0" brushRef="#br0" timeOffset="93787.9094">20389 2009,'0'0,"0"-25,-24 25,24 25,0 0,0 25,0-26,0 26,0-25,24 24,1-24,-25 0,25 0,0 0,24-25,-24 24,0-24,0-24,0 24,24-25,-24 0,0 0,0 0,0-24,-25 24,24 0,-24-24,0 24,0 0,0-25,0 26,-24-26,-1 25,25 0,-25 25,0 0,0 0,0 25,25 0,-24 25,24-26</inkml:trace>
  <inkml:trace contextRef="#ctx0" brushRef="#br0" timeOffset="94204.4565">21605 2059,'0'-25,"-25"50,25 0,-25-1,25 1,0 0,-25 25,25-1,0-24,0 25,25-26,-25 1,25 0,0 0,0-25,-1 25,26-50,-25 25,0-25,24 0,-24 0,0 1,0-26,0 25,-1 0,-24-24,0 24,0 0,0-24,0 24,-24-25,24 25,-25 25,0-24,-25 24,26 0,-26 24,0-24,1 50</inkml:trace>
  <inkml:trace contextRef="#ctx0" brushRef="#br0" timeOffset="95220.0918">22671 1687,'0'-25,"0"50,0 0,0-1,0 1,0 0,0 25,0-1,0 1,0-1,0 1,0 0,0-1,0 1,0-1,0 1,0 0,0 24,0-24,-24-1,24 1,0-1,0 1,0 0,0-1,0 1,0-25,0 24,0 1,0 0,0-26,0 1,0 25,0-25,0 24,0-24,0 25,0-26,-25 26,25-25,25 0,-25 24,0-24,0 25,0-26,-25 1,25 25,0-25,0 24,0-24,-25 25,25-1,0-24,0 25,0-1,-25-24,25 0,0 25,0-1,0-24,-25 25,25-26,0 26,0 0,0-26,-24 26,24 0,0-26,0 26,0 0,-25-26,25 26,0-25,0 0,0 24,0-24,0 25,-25-1,25-24,0 25,0-1,-25-24,25 25,0-1,0-24,-25 25,25-1,0-24,0 25,0-1,0-24,0 25,-24-1,24 1,0 0,0-1,24 26,-24-51,0 26,0 0,0-26,0 1,0 25,0-25,0 0,0-50,0-25,0 0,0 1</inkml:trace>
  <inkml:trace contextRef="#ctx0" brushRef="#br0" timeOffset="96252.4878">23564 2009,'0'0,"0"-25,0 1,0-1,-24 0,24 0,0 0,-25 1,0 24,25-25,-25 25,0 0,1 0,-1 0,0 25,0-1,0 26,1 0,-1-1,25 1,-25 24,25-24,0-1,0 1,0-25,25 0,-25-1,25-24,-1 25,1-50,0 25,0-24,0-1,-1 0,1-25,0 26,0-26,0 25,-1-24,-24 24,25 0,-25 0,0 0,0 50,0 25,25-25,-25 24,0-24,0 25,0-26,0 1,0 0,25 0,-25 0,25-1,-1-24,1 0</inkml:trace>
  <inkml:trace contextRef="#ctx0" brushRef="#br0" timeOffset="96439.6309">23862 2158,'0'25,"0"0,-25-1,25 1,0 0,0 0,0 0,0-1,0 1,0 0,0 0,0 0,-25-25,25 24,0 1,-49-74,24 73</inkml:trace>
  <inkml:trace contextRef="#ctx0" brushRef="#br0" timeOffset="97511.7203">16123 3026,'0'0,"-25"0,0 0,1 0,-1 25,25 0,-25 0,25 24,0 1,-25-1,25 26,25-26,-25 1,0-25,25 24,0-24,-1 0,1-25,0 25,0-50,0 25,-1-25,1 0,0-24,0 24,-25-25,25 1,-1 24,-24-25,25 1,-25 24,0-25,0 26,-25-1,25 0,0 0,-24 25,-1 0,25 25,-25 0,25 24,0-24,25 25,0-25</inkml:trace>
  <inkml:trace contextRef="#ctx0" brushRef="#br0" timeOffset="97752.9711">17487 3026,'-25'0,"50"25,-25 0,0 24,0 26,0-26,0 26,0-26,0 26,25-26,-25 1,0 24,25-49,-25 0</inkml:trace>
  <inkml:trace contextRef="#ctx0" brushRef="#br0" timeOffset="98264.026">18926 3249,'-25'0,"50"0,0 0,0 0,-1 0,1 0,0 25,0-25,24 0,-24 0,0 0,0 25,0-25,-1 0,1 0,0 25,-50-25</inkml:trace>
  <inkml:trace contextRef="#ctx0" brushRef="#br0" timeOffset="98484.2441">19546 2927,'-25'0,"25"25,0 0,0 24,0 1,-25-1,25 26,0-26,0 26,-24-26,24 26,0-26,-25 1,25 0,0-1,0-24,-25 0</inkml:trace>
  <inkml:trace contextRef="#ctx0" brushRef="#br0" timeOffset="99188.0264">20762 3076,'0'-25,"-25"0,0 25,0 0,0 25,0-25,1 25,24 24,-25-24,0 25,0-1,25 1,0-25,0 24,0-24,0 0,25 0,0-25,0 25,-1-25,1-25,25 25,-25-25,0-25,-1 26,1-1,0-25,-25 25,25-24,-25 24,25 0,-25-24,-25 24,25 0,0 0,-25 0,25 1,-25-1,0 25,1 0,-1 0,25 25,-25-1,0 1,25 25,0-25,0 24,0-24</inkml:trace>
  <inkml:trace contextRef="#ctx0" brushRef="#br0" timeOffset="99519.8631">21605 3076,'-25'0,"25"25,-25-1,25 1,0 0,0 25,25-1,-25-24,25 25,-25-26,25 1,-1 0,1 0,0-25,0 0,0 0,0-25,-1 0,1 0,0 1,-25-26,25 25,0-24,-25 24,0 0,0-25,0 26,-25-1,25 0,-25 0,0 0,0 1,-24 24,24 24,-25-24</inkml:trace>
  <inkml:trace contextRef="#ctx0" brushRef="#br0" timeOffset="100180.2522">23465 3026,'0'0,"0"-25,-25 1,25-1,-24 0,24 0,-25 25,0-25,0 1,0 24,1 0,-1 24,0-24,0 25,0 25,1-1,-1 1,0 0,25-1,-25 1,25-1,0 26,0-50,0 24,25-24,-25 0,25-25,-25 25,25-25,-1 0,1-25,0 25,0-25,0 0,-1-24,-24 24,25 0,0-25,-25 26,25-1,0-25,-25 25,0 1,24-1,-24 50,0-1,0 1,0 25,0-25,0-1,0 1,0 0,0 25,0-26,-24-73,24 74</inkml:trace>
  <inkml:trace contextRef="#ctx0" brushRef="#br0" timeOffset="100459.645">23688 3200,'25'0,"-25"25,25-25,0 24,-25 1,0 0,0 0,-25 0,0-1,25 1,-25-25,1 25,-1-25,25 25,25 0,-1-25,1 0,0 0,0 0,0 0,24 0,-24 0,-50-75</inkml:trace>
  <inkml:trace contextRef="#ctx0" brushRef="#br0" timeOffset="101340.1123">15999 4366,'0'0,"-25"0,0 0,1 0,-1 24,25 1,-25 0,0 0,25 24,-25-24,25 25,0-1,0 1,0 0,25-1,0-24,-25 0,25 0,24-25,-24 25,0-25,25 0,-26-25,1 0,0 25,0-25,0-25,-1 26,1-26,-25 25,25-24,-25 24,0 0,0-25,0 26,-25-26,25 25,-25 0,1 1,24-1,-25 0,0 25,50 25,-25 0,25 24,-1-24,1 0,25 0</inkml:trace>
  <inkml:trace contextRef="#ctx0" brushRef="#br0" timeOffset="101660.5545">17239 4465,'0'0,"-25"0,1 25,24-1,-25 1,25 0,0 25,0-1,25-24,-25 0,24 24,-24-24,25 0,0 0,0-25,0 0,-1 0,1-25,0 25,0-50,24 26,-49-1,25-25,0 1,0 24,-25-25,0 25,0 1,0-26,0 25,-25 0,25 1,-25-1,0 0,1 25,-1 0,0 25,0 24,25-24</inkml:trace>
  <inkml:trace contextRef="#ctx0" brushRef="#br0" timeOffset="101996.4977">19050 4242,'0'24,"-25"1,25 0,0 0,-25 24,25 26,0-26,0 1,-24 0,48 24,-24-24,0-1,25 1,-25-25</inkml:trace>
  <inkml:trace contextRef="#ctx0" brushRef="#br0" timeOffset="102391.5519">20191 4415,'0'0,"25"0,0 0,-1 0,26 0,0 0,-26 0,26 25,-25-25,24 0,-24 0,0 0,0 25,0-25</inkml:trace>
  <inkml:trace contextRef="#ctx0" brushRef="#br0" timeOffset="102564.0183">20762 4167,'0'25,"-25"-25,25 50,0-26,0 51,-25-26,25 26,0-1,-25 1,25-1,0 0,25-24,-25 0</inkml:trace>
  <inkml:trace contextRef="#ctx0" brushRef="#br0" timeOffset="102932.7411">21481 4366,'-25'-25,"25"50,0-1,-25 1,25 25,0-1,0 1,25 0,-25-26,25 26,-25-25,25 0,-1-25,1 24,25-48,-25 24,-1-25,1 0,25-25,-25 26,0-26,-25 25,24-24,1-1,-25 25,0-24,0-1,0 25,-25-24,25 24,-24 0,-1 25,0 0,-25 0,25 25,-24 0,24 24</inkml:trace>
  <inkml:trace contextRef="#ctx0" brushRef="#br0" timeOffset="103532.429">23416 4118,'-25'-25,"25"0,-25 25,25-25,-25 0,0 1,1 24,-1 0,0 0,0 24,0 1,1 0,-26 49,25-24,-24 24,49 1,-25-26,25 26,0-26,25 1,-25-25,24 0,-24-1,25-24,0 0,0 0,0-24,24-1,-24 0,25 0,-26-24,26 24,-25-25,0 25,-1-24,-24-1,25 25,0 1,-25-1,0 0,-25 50,25 0,0-1,-25 1,25 25,0-25,-24 24,24 1,0-25,0-1,24 26,-24-25,0 0,25-1</inkml:trace>
  <inkml:trace contextRef="#ctx0" brushRef="#br0" timeOffset="103831.8413">23688 4390,'25'0,"-25"25,25-25,-25 25,0 0,0 0,0-1,-25-24,25 25,-25-25,25 25,-24 0,48 0,1-25,0 24,-25 1,0 0,0 0,-25 0,0-1,25 1,-24 0,-1 0,0 0,0-25,0 25</inkml:trace>
  <inkml:trace contextRef="#ctx0" brushRef="#br0" timeOffset="104623.9925">15949 5705,'0'-25,"-24"25,-1 0,25 25,-25-25,25 25,-25 24,0-24,25 25,-24 0,24-1,0 1,0-25,0 24,24-24,-24 0,25 0,0-1,0-24,24 0,-24 0,25-24,-25-1,24 0,-24-25,0 26,0-26,-1 0,1 26,-25-26,0 25,0 0,-25-24,25 24,-24 0,-1 0,0 25,0-25,0 25,1-24,24 48,-25-24,0 25,25 0,0 0,0 0,0 24,25-24</inkml:trace>
  <inkml:trace contextRef="#ctx0" brushRef="#br0" timeOffset="105017.0471">17140 5705,'-25'0,"0"0,25 25,-24 0,24 24,0-24,0 25,0-1,0 1,24 0,-24-1,25-24,0 0,0 0,-25-1,25-24,-1 0,1 0,0 0,0-24,0-1,-1-25,1 25,0-24,0 24,0 0,-25-24,0 24,0 0,0 0,0-25,0 26,-25-1,25 0,-25 25,0-25,0 0,1 25,-1 0,0 25,0 0</inkml:trace>
  <inkml:trace contextRef="#ctx0" brushRef="#br0" timeOffset="105944.0805">18802 5531,'-25'0,"0"25,25 0,-24 25,24-1,0 1,0-1,24 1,-24 0,25-25,-25-1,25 1,0 0,0-25,-1 25,1-50,0 25,0-25,0-24,-1 24,1-25,0 0,0 26,-25-26,25 25,-25 0,0-24,0 24,0-25,-25 26,25-1,-25 0,25 0,-25 0,0 25,1 0,-26 25,25 0,-24 25,24-1,0 26,0-26</inkml:trace>
  <inkml:trace contextRef="#ctx0" brushRef="#br0" timeOffset="106312.7437">20613 5457,'0'0,"-25"0,25 25,0 0,0 24,0 1,-25-1,25 1,0 24,0-24,0 0,25 24,-25-24,25-25,-1 24,1-49</inkml:trace>
  <inkml:trace contextRef="#ctx0" brushRef="#br0" timeOffset="106647.848">21282 5531,'-24'0,"48"-24,1 24,0 0,25 0,-26 0,26 0,0 0,-26 0,26 0,-25 24,0-24,-1 0,1 0,-25 25</inkml:trace>
  <inkml:trace contextRef="#ctx0" brushRef="#br0" timeOffset="106863.9053">21853 5184,'0'25,"0"0,-25 0,25 24,0 1,0 24,0 1,-25-1,25 0,-24 1,24-26,-25 26,25-1,0 1,-25-26,0 1</inkml:trace>
  <inkml:trace contextRef="#ctx0" brushRef="#br0" timeOffset="107933.0361">22572 5631,'-25'0,"25"-25,-24 25,24 25,-25-25,25 24,0 1,0 0,0 0,0 0,-25-1,25 1,0 25,0-25,0 24,0 1,0 0,0-1,0 1,-25-1,25 26,0-26,0 1,0 24,0-24,0 24,0 1,0-1,0-24,0 24,0-24,0 0,0-1,0 1,0-25,0-1,25 1,-25 0,25-50,-25 0</inkml:trace>
  <inkml:trace contextRef="#ctx0" brushRef="#br0" timeOffset="108439.8685">23440 5482,'0'0,"0"-25,0-25,0 26,0-1,-24-25,24 25,-25 1,0-1,0 25,0 0,1 0,-1 0,0 25,-25 24,26-24,-26 49,25-24,0 0,1 24,24 0,-25-24,25 0,0-26,0 1,25 0,-25 0,24-25,-24 25,25-25,0 0,0-25,0 25,-1-25,1-25,0 26,25-1,-26 0,-24-25,25 26,0-1,-25-25,25 50,-25-25,0 50,0 0,0 25,0-26,0 1,0 25,0-25,0-1,0 1,0 25,25-25,-1-25</inkml:trace>
  <inkml:trace contextRef="#ctx0" brushRef="#br0" timeOffset="108651.7964">23614 5655,'-25'25,"25"0,0 0,25 0,-25-1,0 1,0 0,25 0,0 0,-1-25,1 25,0-25,0 0,0-25,-1 25,1-25,-25 0</inkml:trace>
  <inkml:trace contextRef="#ctx0" brushRef="#br0" timeOffset="108811.8735">23837 5606,'0'25,"-25"-1,1 1,24 25,-25-25,0 24,0 1,0-25,1 24,-1 1,25 0,-75-26,75 26</inkml:trace>
  <inkml:trace contextRef="#ctx0" brushRef="#br0" timeOffset="109700.9268">16024 7144,'-25'0,"0"0,0 0,25 25,0-1,-24 1,-1 0,25 25,0-26,-25 26,25 0,25-1,-25-24,25 0,-1 0,-24-1,50 1,-25-25,0 0,24 0,-24-25,0 1,24-1,-24 0,0 0,0-24,0 24,-1-25,1 25,-25-24,0 24,0-25,0 26,-25-26,25 25,-24 0,-1 1,0-1,0 0,0 0,1 25,24 25,0 0,0 24,24-24,1 25,25-25,-1-1</inkml:trace>
  <inkml:trace contextRef="#ctx0" brushRef="#br0" timeOffset="109999.983">17115 7045,'0'0,"-25"0,1 0,-1 24,0-24,25 25,-25 0,25 0,0 0,0 24,25 1,-25-1,25 1,0-25,-1 24,1-24,0-25,0 0,0 0,-1 0,1-25,0 25,0-49,0 24,24-25,-24 26,-25-26,25 25,-25-24,0 24,0-25,0 25,0-24,-25 24,25 0,-25 0,0 1,1 24,-1 24,0-24</inkml:trace>
  <inkml:trace contextRef="#ctx0" brushRef="#br0" timeOffset="110423.7365">18777 6970,'-25'0,"25"25,-24-25,24 25,-25 0,25 24,0 1,-25-1,25 1,25 0,-25-26,25 1,-1 25,1-50,0 25,0-25,0 0,24-25,-24 25,0-50,24 25,-24-24,0-1,-25 1,25 24,-25-25,25 1,-25 24,-25-25,25 25,-25-24,25 24,-25 0,0 25,1 0,-1 0,0 0,0 25,25 0,0 0</inkml:trace>
  <inkml:trace contextRef="#ctx0" brushRef="#br0" timeOffset="110891.7268">20563 6871,'-25'0,"0"0,25 25,0 0,0 24,-24 1,48-1,-24 1,0-25,25 24,0-24,0 0,0 0,-1-25,1 0,0 0,25 0,-25-25,-1 0,1-24,0 24,0-25,-25 25,0-24,0 24,0 0,0-24,-25 24,25-25,-25 25,0 0,1 1,-1 24,0 0,25 24,-25-24,25 25,0 0,0 0,25 25</inkml:trace>
  <inkml:trace contextRef="#ctx0" brushRef="#br0" timeOffset="111200.6859">21431 6846,'0'0,"-25"0,1 0,-1 25,25 0,-25 0,25-1,0 1,0 0,0 25,25-26,0 26,-1-25,1-25,0 25,0-25,24 0,-24 0,0-25,0 0,0 0,-1 0,-24 1,25-1,-25 0,0 0,0-24,0 24,0 0,0 0,-25 0,25 0,-24 1,-1-1,0 25,0 0,0 0,1 25</inkml:trace>
  <inkml:trace contextRef="#ctx0" brushRef="#br0" timeOffset="111672.3541">22920 6598,'0'-25,"24"25,1 0,0 0,25 0,-1-25,1 25,-1 0,1 0,0 0,-1 0,-24 0,0 0,0 0,-1 0,-48 25,-1-25,0 0,-25 25</inkml:trace>
  <inkml:trace contextRef="#ctx0" brushRef="#br0" timeOffset="112095.6894">22944 6623,'25'25,"0"-1,0 1,24 0,-24-25,25 25,-1-25,1 25,-25-25,24 0,-24 24,0-24,0 0,-50 0,0 25,0-25,1 25,-26-25,0 25,26 0,-26 0,0-1,1 26,-1-25,25 0,-24-1,24 1,0 0,25 0,-25-25,50 0,0 0,0 0,0 0,-1 25,26-25,0 0,-1 0,1 24,-25-24,24 0,1 0,-1 0,1 25,-25-25,24-25,1 25</inkml:trace>
  <inkml:trace contextRef="#ctx0" brushRef="#br0" timeOffset="112779.9796">24110 6747,'0'0,"25"-25,-25-25,-25 26,25-1,0 0,-25 0,1 0,24 1,-25 24,0 0,0 24,-24-24,-1 25,25 25,0-1,-24 1,24 0,0 24,0-24,25 24,-25-24,25-1,0 1,0-25,25 0,0-1,0-24,0 0,-1 0,1-24,25-1,-25-25,24 25,1-24,-25-1,0 25,-1-24,1 24,0 0,-25 0,25 0,-50 25,0 25,25 25,-25-25,1 24,-1 1,25 0,-25-1,25-24,0 25,25-26,-25 1,25 0,-1-25,1 0,0-25,0 25,24-25,-24 1,0-1,0 0,0 0,-25 0,24 1,-24-1,0 0,25 0,-25 0,0 50,0 0,0 0,0 0,0 24,0-24,0 0,0 0,0-1,0 1,0 0,0 0,0 0,0-1,-25-24,25-24,-24 24</inkml:trace>
  <inkml:trace contextRef="#ctx0" brushRef="#br0" timeOffset="112927.8618">24358 6796,'25'0,"0"25,0-25,-25 25,24 0,-48-75,24 75</inkml:trace>
  <inkml:trace contextRef="#ctx0" brushRef="#br0" timeOffset="113348.4764">22746 7640,'0'-25,"-25"50,25 0,0-1,0 26,0-25,0 24,0-24,0 0,0 0,0 0,0-50,0 0</inkml:trace>
  <inkml:trace contextRef="#ctx0" brushRef="#br0" timeOffset="113491.8641">22771 7392,'25'25,"-1"-25,1 24,0-24,0 0</inkml:trace>
  <inkml:trace contextRef="#ctx0" brushRef="#br0" timeOffset="113644.0388">22944 7565,'25'0,"0"0,0 0,0 0,-1 0,1 0,0 0,0 0,-50-24</inkml:trace>
  <inkml:trace contextRef="#ctx0" brushRef="#br0" timeOffset="113767.8717">22944 7714,'25'0,"0"0,0 0,0 0,-1 0,26 0,-25-25,0 25,-1 0,1-24,0 24</inkml:trace>
  <inkml:trace contextRef="#ctx0" brushRef="#br0" timeOffset="113944.0683">23341 7441,'-25'0,"25"25,0 0,0 0,0 24,-24 1,24-25,0 24,0 1,0 0,0-1,0-24,0 0</inkml:trace>
  <inkml:trace contextRef="#ctx0" brushRef="#br0" timeOffset="114416.3867">23044 6127,'0'25,"0"-1,0 1,0 0,0 0,24 0,-24-1,0 1,25 0,-25 0,-25 0,1-1,-1-24,0 25,0-25,0 25,1-25,-1 0,25-25</inkml:trace>
  <inkml:trace contextRef="#ctx0" brushRef="#br0" timeOffset="114551.904">23044 6201,'24'0,"1"0,0 0,25 0,-26 0,1 0,25 0,-25-25,-1 25</inkml:trace>
  <inkml:trace contextRef="#ctx0" brushRef="#br0" timeOffset="116104.3678">24457 2009,'25'0,"0"25,0-25,0 25,-1 0,1-1,0 1,-25 0,25 0,0 0,-25-1,24 1,-24 0,25-25,-25 25,25 0,-25-1,0 1,25-25,-25 25,0 0,0 0,25-1,-25 1,0 0,0 0,0 0,0-1,0 1,0 0,0 0,0 25,24-26,-24 1,0 0,0 0,0 0,0 24,25-24,-25 0,0 0,0-1,0 26,0-25,0 0,0 24,25-24,-25 25,0-26,0 1,0 25,0-25,0-1,0 1,25 25,-25-25,0-1,0 1,0 0,0 0,0 0,0 24,0-24,0 0,0 0,0 0,0-1,0 1,0 0,0 0,0 0,25-1,-50 1,25 0,0 0,0 0,0-1,0 1,0 0,0 0,0 0,25-25,-50 24,25 1,0 0,0 0,0 0,0-1,0 1,25-25,-25 25,-25 0,50 0,-25-1,0 1,0 0,0 0,0 0,-25-25,25 24,0 1,0 0,0 0,0 0,0-1,0 1,0 0,0 0,0 0,0-1,0 1,0 0,0 0,0 0,0 0,50 24,-100-49,50 75,0-125,0 100,25-1,-50-49,25 25,0 0,50 24,-75-73,25 48,-25 51,25-100,25 50,0 0,-75-50,75 25,-25 25,0 49,0-99,0 50,25 49,-50-123,25 74,0-1,25 51,-50-125,25 75,0 25,25-50,-25 24,-25-24,25 50,0-75,0 50,0 0,0-50,0 75,25-1,-50-49,25 25,-25-25,25 99,0-148,0 98,25-24,-50-25,25 75,0-26,25 26,-50-100,25 50,-25 24,25 1,0-25,50 49,-100-124,50 100,0-25,25 24,-50-49,0 75,25-50,0 49,-25-49,1 49,-1-24,25 74,-25-99,0 49,0-24</inkml:trace>
  <inkml:trace contextRef="#ctx0" brushRef="#br0" timeOffset="118876.8145">1786 9674,'25'0,"0"0,-1 0,1 0,25 0,-1 0,1 0,0-25,-1 25,26 0,-26 0,1-25,-1 25,26 0,-26 0,1 0,0 0,24-25,-24 25,-1 0,26 0,-26 0,26-24,-1 24,-24 0,24 0,-24 0,24 0,-24-25,24 25,-24 0,24 0,-24 0,24 0,-24 25,24-25,-24 0,24 0,-24 0,24 0,1 0,-1 0,1-25,-1 25,0 0,-24 0,24 0,1 0,-26 0,26-25,-1 50,-24-25,24 0,-24 0,0 0,24 0,-24 25,-1-25,1 0,-25 0,24 0,-24 0,25 0,-26 0,1 0,0 0,0 0,0 0,-25-25,-25 0,25 0</inkml:trace>
  <inkml:trace contextRef="#ctx0" brushRef="#br0" timeOffset="119120.0095">5283 9327,'0'24,"0"1,25 0,0-25,0 25,0 0,-1-1,1 1,0 0,0-25,0 25,-1 0,-24-1,-24-24,-1 25,0 0,-25 0,-24 0,0-1,-26 1,1 25,0-25</inkml:trace>
  <inkml:trace contextRef="#ctx0" brushRef="#br0" timeOffset="119600.3319">1662 7913,'25'0,"24"0,1 0,0 0,-1 0,26-25,-26 25,26 0,-26 0,1 0,-1 0,1 0,-25 0,0 0,-1 0,1 25,-50-25,1 0,-1 0,0 0,-25 24</inkml:trace>
  <inkml:trace contextRef="#ctx0" brushRef="#br0" timeOffset="120017.059">1662 7913,'0'24,"25"-24,0 0,-1 25,26-25,0 25,-1 0,1-25,-1 0,1 25,0-25,-26 0,26 25,-25-25,0 0,-1 24,1-24,-50 25,25 0,-24-25,-1 25,-25 0,1 24,-1-24,-24 25,24-26,-24 26,24 0,-24-26,24 26,25-25,-25 0,26-1,-1-24,25 25,25-25,-1 0,1 0,0 25,25-25,-1-25,1 25,0 0,-1 0,26 0,-26 0,1-25,-1 25,26 0,-26 0,1-24,0 24,-26-50,26 50,-25-25</inkml:trace>
  <inkml:trace contextRef="#ctx0" brushRef="#br0" timeOffset="120592.7395">3349 8136,'0'0,"0"-25,0 0,-25-24,25 24,-25 0,0 0,0-24,1 24,-26 0,25 0,0 25,-24 0,24 0,-25 25,1 0,24 24,0 1,0 25,1-26,24 26,0-26,0 26,0-26,0 1,24-25,1-1,0 1,0 0,0-25,-1 0,1-25,0 25,25-49,-26 24,1-25,0 1,0-1,0 0,-1 26,-24-1,0 0,-24 50,24 0,-25-1,0 51,25-26,0 1,-25 0,50-26,-25 26,0-25,25 0,0-25,-1 0,1 0,25 0,-25-25,24-25,1 25,-1-24,-24-1,25 25,-25-24,-25 24,24 0,-24 0,0 1,-24 24,24 24,-25 1,25 0,-25 25,25-26,0 26,-25-25,25 24,0-24,0 0,25 0,-25 0,0-1,25 1,-75-74,25 24</inkml:trace>
  <inkml:trace contextRef="#ctx0" brushRef="#br0" timeOffset="120736.0165">3547 7987,'25'-25,"-25"50,25-25,-1 0</inkml:trace>
  <inkml:trace contextRef="#ctx0" brushRef="#br0" timeOffset="121196.5956">1761 8905,'0'25,"0"-1,0 1,0 0,0 0,0 0,0 24,0-24,0 0,0 0,0 0,0-1,0 1,0-50</inkml:trace>
  <inkml:trace contextRef="#ctx0" brushRef="#br0" timeOffset="121340.8439">1736 8781,'25'0,"0"25,0-25,0 0,-1 0</inkml:trace>
  <inkml:trace contextRef="#ctx0" brushRef="#br0" timeOffset="121504.1077">1984 8930,'25'0,"0"0,0 0,0 0,-1 0,1 0,-25-25,25 50</inkml:trace>
  <inkml:trace contextRef="#ctx0" brushRef="#br0" timeOffset="121652.309">1984 9103,'25'0,"-25"-24,25 24,0 0,0 0,-1-25,1 25,0 0,0 0,0 0,-25-25,24 25,1 0</inkml:trace>
  <inkml:trace contextRef="#ctx0" brushRef="#br0" timeOffset="122184.9729">2480 8731,'-24'25,"48"0,-24 24,0-24,0 25,0-1,0 1,0-25,0 25,0-26,0 1</inkml:trace>
  <inkml:trace contextRef="#ctx0" brushRef="#br0" timeOffset="122600.2744">1910 7367,'0'25,"0"0,0-1,25 26,-25-25,0 0,0 24,25-24,-25 25,24-26,-24 1,25 0,-25 0,25-25,-25 25,-25-1,0 1,1 0,-1-25,0 25,-25 0,26-25,-26 0,25-25,0 0</inkml:trace>
  <inkml:trace contextRef="#ctx0" brushRef="#br0" timeOffset="122711.9994">1910 7342,'25'-25,"0"25,-1 0,1-24,0 24,0 0,0 24,24-24,-24-24,25 48</inkml:trace>
  <inkml:trace contextRef="#ctx0" brushRef="#br0" timeOffset="123076.9241">3894 8210,'-24'0,"48"0,1 0,0 0,0-24,0 24,-1 0,26 0,-25 0,0 0,-1 0,-48 24,-1 1</inkml:trace>
  <inkml:trace contextRef="#ctx0" brushRef="#br0" timeOffset="123196.8132">3820 8384,'25'0,"0"0,-1 0,26 0,0-25,-1 25,1 0,-25-25,24 25,-24-24,25 24</inkml:trace>
  <inkml:trace contextRef="#ctx0" brushRef="#br0" timeOffset="123475.8606">4390 8037,'0'0,"-24"0,24 25,-25-1,25 1,-25 0,25 25,25-26,-25 26,25-25,-1 24,1-24,0-25,0 25,0-25,-1 0,1 0,25-25,-25 0,-25 1,24-26,1 25,-25-24,0 24,0-25,0 25,0 1,-25-26,1 25,-1 0,0 0,0 25,0-24,-24 48,24-24,0 25,-24 25,24-25</inkml:trace>
  <inkml:trace contextRef="#ctx0" brushRef="#br0" timeOffset="123796.0866">5383 7689,'0'25,"0"0,0 0,0 24,0 1,-25 0,0 24,0-24,0 24,-24 1,24-1,-25-24,1 24,24-24,-25-1,26-24,-26 0,25 0,0-50</inkml:trace>
  <inkml:trace contextRef="#ctx0" brushRef="#br0" timeOffset="123987.8696">4986 7987,'0'0,"25"-25,-1 25,26-25,0 25,24-24,0 24,1-25,-26 25,26 0,-26-25,1 25,0 0,-1 0,-24 0,0 0,-25 25,-25 0,-25-1</inkml:trace>
  <inkml:trace contextRef="#ctx0" brushRef="#br0" timeOffset="124147.8694">5333 8111,'0'0,"0"25,0 0,0 0,0-1,0 26,0 0,0-1,0 26,0-26,-25 1,25-1,0 1,0 0,0-26,0 1,0 0,0-75,25 26</inkml:trace>
  <inkml:trace contextRef="#ctx0" brushRef="#br0" timeOffset="124395.6388">5482 8161,'0'0,"0"-25,0 0,0 0,25 25,-1 0,-24 25,0 0,0 0,0 0,0-1,0 1,0 0,0 25,0-1,0-24,0 25,0-1,0 1,0-1,0-24,0 25,0-25,0-1,0 1,0 0,0 0,-24-25,24-25,-25 25</inkml:trace>
  <inkml:trace contextRef="#ctx0" brushRef="#br0" timeOffset="124900.137">5383 8384,'0'0,"24"-25,-24 0,25 25,0 0,0 25,0 0,-25 0,0 0,0-1,0 1,-25 25,25-25,-25-1,0-48,50-1,0-25,0 1,-1-26,1 1,25-1,-25 1,-1-25,26 24,-25 1,0 24,24 1,-49-1,25 25,-25 50,-25 0,25 0,-25 24,25-24,0 0,0 0,0-1,0 1,25-25,0 25,0-25,0 0,0 0,-1-25,1 25,0-25,0 25,-25-24,0 48,-25 1,0 0,0 0,1 0,-1 24,0 1,0 24,0-24,0 24,1 1,24-26,-25 1,25 24,0-49,-25 25,25-25,25-25,-25 24,0-48,0-1,0 0</inkml:trace>
  <inkml:trace contextRef="#ctx0" brushRef="#br0" timeOffset="126068.5184">5755 8409,'0'0,"0"-25,0 0,24-24,-24 24,25 0,0 0,0 0,0 1,0-1,-1 0,1 0,0 25,-25-25,25 25,0 0,-1 0,-24 25,0 0,0 0,0 0,0-1,0 26,-24-25,24 24,0 1,0-25,0 24,0 1,0 0,0-26,0 26,0-25,0 0,0-1,0 1,-25-25,0 0,0-25,0 25,1-24,24-1,-25 0,0 0,25-24,-25 24,25 0,-25 0,25-24,0 24,0 0,0 0,25 25,0-25,0 25,0 0,-1 0,1 0,-25 25,0 0,0 0,0 0,-25-1,1 1,24 0,-25 0,25 0,-25-25,50 0,-25-25,25 0,-25-25,24 26,1-26,-25 0,25 1,-25 24,0-25,0 26,0-1,-25 50,25-1,-25 26,25-25,-24 24,24 1,-25 0,25-26,0 26,0-25,0 0,25-25,-25-25,24-25,26 25,-25-24,0-26,-1 26,1-1,-25 1,25-1,0 25,0-24,-25 24,0 50,0-1,-25 1,25 0,0 0,0 0,0-1,0 1,25-25,-25 25,24-25,1-25,0 25,0 0,0 0,-1 0,1 0,-25 25,-25 0,1 0,-1 24,0-24,0 0,-24 24,24-24,0 25,0-25,0-1,25 1,25-25,0 0,0-25,0 25,24-24,1-26,-25 25,24 0,1 1,-1-1,1 0,0 0,-26 0,1 25,-25-24,25 24,-50-25,25 0,-25 0,25 0,-24 1,24-26,0 25,0 0,-25 1,25-1,-25 0,25 0,-25 0,0 50,25 0,-24 0,24 0,0 24,0 1,0-1,0 26,0-1,0 1,0-1,0 0,0 26,0-26,0 25,-25-24,25 24,0-25,-50-49,25 50,1-1</inkml:trace>
  <inkml:trace contextRef="#ctx0" brushRef="#br0" timeOffset="142632.1476">7665 8285,'0'-25,"-25"50,0 0,25-1,0 1,-25 0,0 0,25 0,-24-1,-1 26,25 0,-25-26,0 26,25 0,0-26,-25 26,25-25,-24 24,24 1,0 0,-25 24,25-24,-25-1,25 1,0 0,-25 24,25-24,0 24,-25 0,25-24,0 0,0 24,0-24,0-1,-24 26,24-26,0 1,0-1,0 26,0-25,-25-1,25 1,0 24,0-24,0 24,0-24,0 24,0-24,0 24,-25 1,25-26,0 1,0 24,0-24,0-1,25 1,-25 0,0 24,0-24,25 24,-25-24,0 24,24 1,-24-1,25 0,-25 1,25-1,-25 25,0-24,0-1,25-24,0-1,-25 26,24-25,1 24,-25-24,25-1,-25 1,25-1,-25-24,25 25,-50-75,25 50</inkml:trace>
  <inkml:trace contextRef="#ctx0" brushRef="#br0" timeOffset="147424.6601">8508 8136,'0'0,"-25"0,0 0,25 25,25 0,-25 24,-25 1,25 24,0 1,0-1,0 0,0 1,0-1,0-24,0-1,0 1,0 0,0-26,0 1,0 0,25-25,-25-25,0 0,0 1,0-26,0 25,0-24,0-1,0 0</inkml:trace>
  <inkml:trace contextRef="#ctx0" brushRef="#br0" timeOffset="148023.8706">9748 8458,'0'0,"-25"0,1 0,-1 25,0 25,25-25,0 24,0 1,0-1,25 1,0 0,-25-26,24 1,26 0,-25 0,0-25,-1 0,1 0,25-25,-25 0,-1 0,1 1,0-26,-25 25,25-24,-25 24,0-25,0 25,0 1,0-26,-25 25,25 0,-25 1,0-1,1 0,-1 25,0 0,0 0,-24 25,24 0,0 24,25 1,-25-1,50-24</inkml:trace>
  <inkml:trace contextRef="#ctx0" brushRef="#br0" timeOffset="148440.09">11013 8434,'0'0,"-25"0,25-25,-24 25,-1 25,25 24,0-24,0 25,0-1,25 1,-25-1,24 1,1-25,0 0,0-1,24 1,-24-25,0 0,0-25,25 1,-26-1,1 0,0-25,-25 26,25-26,0 25,-25 0,0-24,0 24,-25-25,25 26,-25-26,0 25,0 0,1 1,-1 24,0 0,0 24,25 1,0 0,0 0,0 24</inkml:trace>
  <inkml:trace contextRef="#ctx0" brushRef="#br0" timeOffset="148824.5788">12204 8483,'-25'-25,"0"25,25-24,-25 24,25 24,-24 1,24 0,0 0,-25 24,25 1,0 0,25-1,-1 1,-24-25,25-1,0 1,25 0,-25-25,-1 0,26 0,-25 0,0-25,24-24,-24 24,0-25,0 25,-1-24,1 24,-25-25,0 1,0 24,0-25,0 26,-25-26,25 25,-24 0,-1 1,0 24,0 0,-24 0,24 24,-25 1,25 0,-24 25</inkml:trace>
  <inkml:trace contextRef="#ctx0" brushRef="#br0" timeOffset="156472.0354">17859 1389,'0'0,"-24"-25,-1 0,-25 1,25 24,1 0,-26 0,25 0,-24 0,24 24,-25-24,25 25,0 0,-24 25,-1-26,25 26,1 0,-1-1,0 1,0 0,0-1,1 1,24-1,-25 26,25-26,0 1,0 24,0-24,25 0,-1-1,-24 1,25-25,0 24,0 1,24-25,-24-1,0 26,25-25,-26 0,26-25,0 24,-1-24,1 0,24 0,-24-24,24-26,-24 25,0-24,24-1,-24 0,-1 1,-24-1,25 1,-26-26,1 1,0-1,0 1,-25 0,0-1,0 1,0-1,-25 1,-25-1,1 26,-1 24,1 0,-26 0,1 25,-1 0,1 25,-25 0</inkml:trace>
  <inkml:trace contextRef="#ctx0" brushRef="#br0" timeOffset="175176.1141">3051 10517,'0'-25,"0"1,0-1,-25 0,25 0,0 0,0 1,-25-1,25 0,0 0,-24 25,24-25,-25 1,0-1,0 25,0-25,25 50,-24-25,-1 0,-25 25,25-1,1 1,-26 25,25 24,0 1,0-1,1 0,24 1,0-1,0-24,0 24,0-49,0 25,0-26,24-24,-24 25,25-25,0 0,0-25,0 1,0-1,-1-25,1 25,0-24,0-1,0 1,-1-1,-24 25,25-24,0 24,-25 0,25 0,-25 0,25 1,-25-1,-25 50,25-1</inkml:trace>
  <inkml:trace contextRef="#ctx0" brushRef="#br0" timeOffset="175668.1016">2406 10170,'0'-25,"0"50,0 0,50 0,-26 49,26 0,24 1,1 24,-25 0,24 0,0 1,-24-26,24 0,-24 1,24-1,-24-24,24 0,-49-1,25-24</inkml:trace>
  <inkml:trace contextRef="#ctx0" brushRef="#br0" timeOffset="180231.5148">13295 8607,'0'0,"-24"0,-1 0,0 0,50 0,0 0,-1 0,26 0,-25 25,24-50,-24 25,0 0,25 0,-26 25,1-25,0-25,0 25,0 0,-1 0,1 25</inkml:trace>
  <inkml:trace contextRef="#ctx0" brushRef="#br0" timeOffset="180423.8966">13891 8384,'-25'0,"25"25,0 0,0 24,0-24,0 49,0-24,0 0,0 24,-25 0,25 1,0-1,0 1,0-26</inkml:trace>
  <inkml:trace contextRef="#ctx0" brushRef="#br0" timeOffset="181392.3167">14858 8235,'-25'-25,"25"50,0 0,0 0,0 0,0 24,0 1,0-1,0 1,-25 24,25-24,0 24,0-24,0 24,-24-24,24 24,0-24,0 0,0-1,0 26,0-26,24-24,-24 25,0-1,0 1,0 0,0-1,0 1,0-1,-24 1,24 0,0-1,0 1,0-1,-25 1,25-25,0 24,0 1,0 0,-25-25,25 24,0 1,0-25,-25 198,0-174,25 1,0-25,0 24,0 1,0-25,-24 24,24 1,0-25,0 24,0-24,0 25,0-25,0 24,0-24,0 25,0-26,0 1,0 25,0-25,-25 24,25-24,0 0,0 0,0 24,0-24,0 0,0 0,0 0,0 24,-25-24,25 0,0 0,0-1,0 1,0 25,0-25,0-1,0 1,0 0,0 0,0 24,0-24,0 0,0 0,0 0,0-1,0 1,0 0,0 0,0 0,-25-1,25 1,0 0,0 25,0-25,0-1,0 1,0 0,0 0,0 24,0-24,0 25,-25-25,25-1,0 1,0 0,0 0,0 0,0-1</inkml:trace>
  <inkml:trace contextRef="#ctx0" brushRef="#br0" timeOffset="182772.3133">15900 8558,'0'-25,"0"0,-25 25,25-25,0 0,0 1,-25-1,25 0,0 0,-25 0,1 1,24-1,-25 0,0 25,0 0,0 0,1 0,-26 25,25 24,-24-24,24 25,0 24,0 1,0-26,25 26,0-1,0-24,0-1,0-24,0 0,25 0,0-1,0-24,0-24,-1-1,26 0,-25 0,24-24,-24-1,0 0,0 1,0-1,-1 1,1-1,-25 25,0-24,-25 98,25-24,0 25,-24-1,24 1,-25-25,25 24,0 1,0-25,0 24,25-24,-1 0,1-25,-25-25</inkml:trace>
  <inkml:trace contextRef="#ctx0" brushRef="#br0" timeOffset="182915.9435">16098 8607,'0'25,"0"0,-25 0,25-1,0 1,0 0,0 0,0 0,0-1,0 26,0-25,25-25,0 0</inkml:trace>
  <inkml:trace contextRef="#ctx0" brushRef="#br0" timeOffset="183108.1365">16297 8533,'24'0,"1"0,0 25,0-25,25 0,-26 0,26 0,-25 0,24 0,-24 0,0 0</inkml:trace>
  <inkml:trace contextRef="#ctx0" brushRef="#br0" timeOffset="183251.4902">16520 8285,'0'25,"0"-1,0 26,0 0,0-1,0 1,-25 24,25 1,-25-26,25 26,0-26,0 1,25-25</inkml:trace>
  <inkml:trace contextRef="#ctx0" brushRef="#br0" timeOffset="183620.658">17165 8334,'0'0,"0"-24,-25-1,0 0,0 25,1 0,-26 0,25 0,-24 25,24 24,-25 1,25 24,1-24,-1 24,0 1,25-26,0 26,0-50,25 24,-25-24,25-25,-1 25,26-50,-25 25,24-25,1-24,-25-1,24 0,-24 1,25-1,-25 1,-1-26,-24 26,0-1,0 25,0 0,-24 25,-1 0,25 25,-25 0,25 0,-25 24,25 1,-25 0,25-1,-24 1,24-1,0 1,0-25,0 24,24-24,1 0,0-50</inkml:trace>
  <inkml:trace contextRef="#ctx0" brushRef="#br0" timeOffset="183872.2867">17338 8558,'25'0,"0"0,-25 24,25 1,-25 0,0 0,0 0,-25-25,25 49,-25-24,0 0,1 0,-1-1,0 1,50-25,0 0,-1-25,26 25,-25-24,0 24,24-25,-24 25,0-25</inkml:trace>
  <inkml:trace contextRef="#ctx0" brushRef="#br0" timeOffset="184059.8449">17859 8434,'25'0,"0"24,0-24,24 0,-24 25,0-25,0 0,0 25,-1-25</inkml:trace>
  <inkml:trace contextRef="#ctx0" brushRef="#br0" timeOffset="184216.0263">17983 8235,'-24'0,"24"25,0 0,-25 24,25 1,0 24,-25-24,25 24,0 1,0-1,0-24,0 24,0-49,25 25,0-50</inkml:trace>
  <inkml:trace contextRef="#ctx0" brushRef="#br0" timeOffset="184820.662">18579 8260,'0'0,"-25"-25,0 0,0 1,0 24,1 0,-1 0,0 24,0 1,-24 25,24 24,0-24,0 24,0 1,25-26,0 1,0-1,0 1,25-25,-25 0,25-1,0-48,0 24,-1-25,1-25,0 25,0-24,24-1,-49 1,25-26,0 50,-25-24,25 24,-25 0,0 50,-25 25,25-1,0-24,0 25,0-1,0-24,0 25,0-26,0 1,25 0,0 0,-25-50,25 25,-1-25,1 0,0-24,-25 24,25 0,0 0,-1 1,-24 48,0 1,0 0,0 0,0 0,-24-1,-1 1,25 0,0 0,0 0,25-25,-1 0,-24 24,25-24,0 25,-50-25,25 25,-25 0,1 0,-1-1,0 1,-25 0,26 0,-26-25,25 0</inkml:trace>
  <inkml:trace contextRef="#ctx0" brushRef="#br0" timeOffset="185319.9245">19546 8310,'0'-50,"0"25,0 0,0 1,0-26,0 25,-25 0,25 1,-25 24,1 0,-1 0,-25 24,25 26,-24 0,-1 24,1-24,24 24,0 0,25 1,-25-26,25 1,0-25,25 0,0-1,0-24,-1 0,26-24,-25-1,0 0,24-25,-24 26,0-26,0 0,-1 1,1-1,-25 1,25 24,-25 0,0 0,0 50,0 0,-25 24,25 1,0 0,-25-1,25 1,0-1,0 1,0 0,0-26,0 1,25 0,0 0,-25-50,25 0</inkml:trace>
  <inkml:trace contextRef="#ctx0" brushRef="#br0" timeOffset="185520.1191">19769 8483,'0'-25,"0"50,0 0,-24 0,24 0,0-1,0 26,24-25,-24 0,25-1,-25 1,25-25,0 0,0 25,24-25,-24 0,0 0,0-25,-1 25,1 0,-25-25,0 1,-25 24,25-25</inkml:trace>
  <inkml:trace contextRef="#ctx0" brushRef="#br0" timeOffset="185659.7159">19968 8458,'0'25,"-25"0,25 25,-25-26,25 26,-25 0,1 24,-1-24,0 24,-25-24,26-1</inkml:trace>
  <inkml:trace contextRef="#ctx0" brushRef="#br0" timeOffset="188295.8485">8285 9872,'-25'0,"0"0,0 0,1 25,-1-25,0 25,25 24,-25 1,0-25,1 25,24-1,0-24,0 0,0 24,0 1,24-25,-24 0,25-1,0 1,0 0,0-25,-1 25,1-25,25-25,-25 25,-1-25,26 0,-25-24,0 24,-1-25,-24 1,25-1,0 25,-25-24,25-1,-25 0,-25 1,25-1,-25 1,0 24,1 0,-1 0,0 0,0 25,0 0,1 25,-1 0,0 0,0 24,0 1,25 0,0-1</inkml:trace>
  <inkml:trace contextRef="#ctx0" brushRef="#br0" timeOffset="188835.7834">9773 9674,'-25'-25,"25"50,0 0,0-1,-25 26,25 24,0-24,0 0,-24 24,24-24,0-1,0 26,0-26,0 1,0 0,0-26,0 1,0 0,0-50,0 0,0 1,0-1,0 0</inkml:trace>
  <inkml:trace contextRef="#ctx0" brushRef="#br0" timeOffset="189583.8975">10790 9773,'-25'0,"0"25,25 0,-24 24,24-24,0 25,0 24,-25-24,25-1,25 1,-25 0,24-26,1 1,-25 0,25 0,0-25,0 0,-1 0,1 0,0-25,25 0,-26 0,1 1,0-26,0 0,-25 26,25-26,-25 0,0 1,0 24,0-25,-25 1,25 24,-25 0,0 0,0 0,1 1,-1 24,0 0,0 24,0 1,1 25,-26-50,50 25,25 24</inkml:trace>
  <inkml:trace contextRef="#ctx0" brushRef="#br0" timeOffset="190072.3124">12278 9723,'-24'0,"-1"0,25 25,-25 0,0 0,25 24,-25 1,0-25,25 24,0 1,0 0,0-1,0-24,25 0,-25 0,25 0,0-1,0-24,0 0,-1 0,1 0,0-24,0 24,0-50,24 25,-24-24,0-1,0 25,-25-25,0 26,0-26,0 25,0-24,0 24,0 0,-25-25,0 26,0 24,0-25,1 25,-1 25,-25-25,25 24,25 1,-24 0,24 0,0 0</inkml:trace>
  <inkml:trace contextRef="#ctx0" brushRef="#br0" timeOffset="190623.8298">13320 9798,'0'-25,"-25"25,50 25,0-25,0 25,24-25,1 0,-25 0,24 0,-24 0,25 0,-25 0,-1 0,1 0,0 24,0-24</inkml:trace>
  <inkml:trace contextRef="#ctx0" brushRef="#br0" timeOffset="190848.5572">13841 9525,'0'25,"-25"0,25-1,0 26,0-25,0 24,0 1,0 24,0-24,-25 24,25 1,0-25,0 24,0-24,0-1,0 1</inkml:trace>
  <inkml:trace contextRef="#ctx0" brushRef="#br0" timeOffset="191580.2137">15478 9847,'0'-24,"0"-1,-25 0,25 0,0 0,-24 1,24-1,-25 25,25-25,-25 25,0-25,0 50,0-25,1 25,-1 24,0 1,0 0,0 24,1 0,24 1,0-25,0 24,24-24,-24-26,25 1,0-25,0 0,0 0,-1-25,26 1,-25-26,0 0,0 1,-1-1,-24 0,25 1,-25-1,25 25,-25-24,0 24,-25 50,25 0,0 24,0-24,0 25,0-1,0 1,0-25,0 24,25 1,-25-25,0 0,25-25,-25 24,25-48</inkml:trace>
  <inkml:trace contextRef="#ctx0" brushRef="#br0" timeOffset="191832.9122">15701 9971,'25'0,"0"0,-25 25,25-25,-25 25,0 0,25-25,-25 25,0 0,0-1,-25 1,25 0,-25 0,0 0,0-1,1 1,-1-25,50 0,-1 0,1 0,0-25,0 25,0 0,-1 0,26-24,-25 24,0 0,-1-25</inkml:trace>
  <inkml:trace contextRef="#ctx0" brushRef="#br0" timeOffset="192024.4233">16123 9922,'25'0,"-25"-25,25 25,-1 0,26 0,-25 0,0 0,24 0,-24 0,0 25,0-25,0 0,-25 25</inkml:trace>
  <inkml:trace contextRef="#ctx0" brushRef="#br0" timeOffset="192184.0078">16346 9674,'0'49,"0"-24,-25 25,25-1,0 26,-24-26,24 26,-25-1,25-24,25 24,-25-24,0-25,24 0</inkml:trace>
  <inkml:trace contextRef="#ctx0" brushRef="#br0" timeOffset="192800.254">17140 9723,'0'0,"-25"-24,0-26,1 25,-1 0,0 25,0-24,0 48,1-24,-1 50,0 0,0-1,0 1,25 24,-24-24,24 24,0-24,0 0,0-26,0 26,24-50,1 25,0-25,0 0,-25-25,25 0,-1-24,26-1,-25 0,-25 25,25-24,-1-1,-24 25,25-24,-25 24,0 50,0 0,0-1,0 1,0 25,0-25,0 24,0-24,0 0,0 0,25-25,-25 25,25-25,0 0,-25-25,24 0,1 0,0 0,-25 0,25 25,-25-24,25-1,-1 25,-24 25,0-1,0 1,0 0,-24 0,24 0,0 0,-25-1,50-24,-25 25,24-25,1 25,0-25,0 25,-50 0,25-1,-25 1,0 0,25 0,-24-25,-1 25</inkml:trace>
  <inkml:trace contextRef="#ctx0" brushRef="#br0" timeOffset="193015.624">17735 9922,'0'-25,"25"25,0 0,0 0,24 0,-24 0,0 0,0 0,0 25,-1-25,1 0</inkml:trace>
  <inkml:trace contextRef="#ctx0" brushRef="#br0" timeOffset="193160.9171">17959 9599,'-25'0,"25"25,0 0,0 25,-25-1,0 26,25-26,-25 26,25-1,-24 1,24-1,0-24,0-26,24 26</inkml:trace>
  <inkml:trace contextRef="#ctx0" brushRef="#br0" timeOffset="193531.7705">18554 9723,'0'0,"-25"-24,25-26,-25 0,0 26,1-1,-1 25,0 0,0 0,0 25,1-1,-1 26,0 24,0-24,25 24,-25 1,25-26,-24 26,24-50,24 24,-24-24,25 0,0-25,-25-25,25 25,0-25,-1-24,26 24,-25-25,0 1,-25-1,24 0,-24 26,25-1,-25 0,-25 50,25 0,0-1,0 26,0 0,-24-1,24-24,0 25,0-1,24-24,-24 0,25 0,0-25,0 0,0-75,0 75</inkml:trace>
  <inkml:trace contextRef="#ctx0" brushRef="#br0" timeOffset="193700.78">18777 9947,'-25'0,"25"24,-24 1,24 0,0 0,24 0,-24 0,25-1,-25 1,25-25,0 25,0 0,-1-25,1 0,0-25,0 25,0-25,-25 0</inkml:trace>
  <inkml:trace contextRef="#ctx0" brushRef="#br0" timeOffset="193831.6461">18976 9922,'-25'0,"0"25,25-1,-25 26,25-25,-49 25,24 24,0-24,0 24,0-24,-24-1,24 26</inkml:trace>
  <inkml:trace contextRef="#ctx0" brushRef="#br0" timeOffset="196883.8963">3795 6821,'0'-25,"0"1,-25 24,50 0,0 0,-25-25,25 25,0-25,-1 25,-48 25,24 0,-25 24,25 1,-25 0,25-1,-25-24,25 25,0-1,0-24,0 0,0 0,25-1,-25 1,25-25,0 0,-1-25,1 1,0-1,0 0,-25-25,25 26,-25-1,24 0,-24-25,0 26,0-1,0-25,0 25,0 0,-24 1,24-1,-25 0,25 0,0 0,25 50,-1-25,-24 25,25-25,0 25,0-25</inkml:trace>
  <inkml:trace contextRef="#ctx0" brushRef="#br0" timeOffset="197692.5892">3919 6400,'0'-25,"-25"25,1 0,-1 0,0 0,0 0,0 0,1 25,-26-25,25 24,0-24,-24 25,24 0,-25-25,25 50,1-26,-1 1,0 25,25-25,-25 24,25 1,0-1,0 1,0 0,25 24,0-24,-25 24,25-24,-1-1,26 1,-25 0,0-26,-1 26,26-25,-25 0,25-1,-26-24,26 0,-25 0,0 0,24 0,-24-24,25 24,-26-25,1-25,0 25,0-24,24 24,-24-25,0 1,-25 24,25-25,0 1,-25-1,0 1,24-26,-24 25,0 1,-24-1,24 1,-25-1,0 0,0 26,0-1,1 0,-26 0,25 25,-24 0,-1 0,25 25,-24 0,24 0,0 24,0 1,25-25,0-1</inkml:trace>
  <inkml:trace contextRef="#ctx0" brushRef="#br0" timeOffset="198008.0256">4440 6871,'0'-25,"25"25,0 0,-1 0,26 0,-25 0,0 0,24 0,-24 0,25 0,-26 0,1-25,0 25</inkml:trace>
  <inkml:trace contextRef="#ctx0" brushRef="#br0" timeOffset="198179.8699">4614 6573,'-25'-25,"25"50,0 0,0 0,0 24,0 1,0 0,0 24,0 1,0-1,0 0,0 1,0-1,0-24,0-1</inkml:trace>
  <inkml:trace contextRef="#ctx0" brushRef="#br0" timeOffset="199852.8509">5234 6722,'0'0,"0"-25,-25 25,25 25,0 0,0 0,0-1,0 26,0-25,0 0,0 0,0-1,0 1,0 25,0-25,0-1,0 26,-50-75,50 50</inkml:trace>
  <inkml:trace contextRef="#ctx0" brushRef="#br0" timeOffset="201512.007">5308 6573,'-25'-25,"1"1,-1-1,0 25,25-25,-25 25,0 0,1 0,-1 0,0 0,0 25,0 0,1-1,-26 26,25 0,0-1,1 26,24-1,-25-24,25 24,0 1,0-1,25-24,-1-1,1 1,0-25,0-1,24 1,-24 0,25-25,-25 0,24 0,-24-25,25 0,-1-24,-24-1,25 1,-26-1,1 0,0 1,0-26,0 26,-25-1,0 0,24 1,-24-1,-24 1,24-1,-25 0,25 26,-25-1,-25 0,26 25,-1-25,0 25,-25 0,26 25,-1-25,0 25,0 0,25-1,-25 1,25 0,0 25,0-26,0 1,0 0,0 0,25-25</inkml:trace>
  <inkml:trace contextRef="#ctx0" brushRef="#br0" timeOffset="201700.3147">5730 7119,'-25'25,"25"0,0-1,-25 1,25 25,-25-25,1 24,-1-24</inkml:trace>
  <inkml:trace contextRef="#ctx0" brushRef="#br0" timeOffset="202512.7636">6176 7020,'0'-25,"0"0,25 25,-25-25,25 1,-25-1,25 0,0 0,-1 0,-24 0,0 50,0 0,0 0,0 0,-24 24,24 1,0 0,-25-1,25 1,0-25,0 24,0-24,25-25,-1 0,1-25,0 0,0 1,-25-1,25-25,-1 25,-24-24</inkml:trace>
  <inkml:trace contextRef="#ctx0" brushRef="#br0" timeOffset="202647.8076">6350 6796,'-25'0,"50"25,0-25,0 25,-1 0,1-25,0 0</inkml:trace>
  <inkml:trace contextRef="#ctx0" brushRef="#br0" timeOffset="203064.4387">6325 6449,'-25'-25,"1"25,-1 0,0 0,0 0,0 25,1-25,-1 50,0-25,0 24,-24 26,24-1,0 0,0 1,25-1,0-24,0 24,25-24,0 24,0-24,-1-25,1 24,25-24,-25 0,24-25,1 0,-25 0,24 0,1-25,-25 0,24 1,1-26,-25 25,-1-24,1-1,0 25,0-24,-25-1,25 0,-25 1,0 24,-25-25,25 1,-25-1,25 0,-25 1,-24-1,24 25,0 1,-25-1,26 25,-1 0,0 0,0 25,0-1,25 1,0 25,0-25</inkml:trace>
  <inkml:trace contextRef="#ctx0" brushRef="#br0" timeOffset="203311.6019">6226 6524,'25'24,"0"1,-1 0,1-25,-25 25,25-25,0 0</inkml:trace>
  <inkml:trace contextRef="#ctx0" brushRef="#br0" timeOffset="203627.8169">6697 6871,'25'0,"0"0,0 0,24 0,-24 0,0 0,25 0,-26 0,1 0,25 0,-25 0</inkml:trace>
  <inkml:trace contextRef="#ctx0" brushRef="#br0" timeOffset="203783.9115">6871 6672,'-25'-24,"25"48,0 1,0 0,0 25,0-1,0 1,-25 0,25 24,0-24,0-1,0 1,0-1,25-24</inkml:trace>
  <inkml:trace contextRef="#ctx0" brushRef="#br0" timeOffset="204383.8781">7268 6747,'25'-25,"-1"50,1-25,0 25,0-25,-25 24,0 1,0 0,0 0,0 0,-25 0,0-1,0 1,1 0,-1 0,25 0,-25-25,25 24,25-24,0 0,-1 0,1 0,0 0,0-24,0-1,24 25,-24-25,0 0,0 0,-1 1,-24-1,0 0,25 0,-25 0,0-24,0 24,-25 0,25-25,-24 26,24-26,-25 25,0-24,0 24,-24 0,24 0,0 25,0-25,0 25,1 25,-26-25,25 25,0 0,1 24,-1 1,0 0,0 24,25-24,-25 24,25-24,0 24,25-24,-25-1,25 1,0 0,0-26,-1 1,1 0,25 0,-25-25,-1 25,26-25,-25 0,24-25,-24 25,25-25,-25 0,-1 0,1 1,0-1,-25 0</inkml:trace>
  <inkml:trace contextRef="#ctx0" brushRef="#br0" timeOffset="204652.8039">7764 7144,'0'25,"0"-1</inkml:trace>
  <inkml:trace contextRef="#ctx0" brushRef="#br0" timeOffset="206391.8952">8235 11212,'0'0,"-25"-25,1 25,24-25,-25 25,0 0,0 0,25 25,-25 0,25 0,-24 24,24 1,0-1,0 1,0 24,0-24,24 0,1-26,0 1,0 0,0 0,-1-25,26 0,-25 0,24-25,-24 0,0 0,25-24,-26-1,1 1,0-1,-25 0,25 1,-25-1,0 1,0 24,0-25,0 25,-25-24,25 24,-25-25,0 50,1-25,-1 25,0 0,0 25,25 0,0 0,0 0</inkml:trace>
  <inkml:trace contextRef="#ctx0" brushRef="#br0" timeOffset="207623.9254">9525 11212,'-25'-25,"0"25,1 0,-1 25,0 24,25-24,0 25,0-1,0-24,0 25,0-1,25-24,0 0,-25 0,24 0,1-1,0-24,25 0,-26 0,1-24,0 24,0-25,0 0,-1-25,1 26,0-26,-25 0,25 26,-25-26,0 25,0-24,0 24,-25-25,25 25,-25-24,0 24,1 0,24 0,-50 25,25 0,0 0,1 25,24 0,-25 0,25 24,0-24,25 25,-1-1</inkml:trace>
  <inkml:trace contextRef="#ctx0" brushRef="#br0" timeOffset="208031.6726">10889 10864,'-25'0,"25"25,0 0,0 25,0-1,-24 1,24 24,0-24,-25 24,25-24,0 24,-25-49,25 0,0 25,0-26,0 1,25-25,-25-25,0 1,0-1</inkml:trace>
  <inkml:trace contextRef="#ctx0" brushRef="#br0" timeOffset="208939.9">12179 10988,'0'0,"-25"0,0 0,1 0,-1 0,0 25,0 0,0 0,25 0,-24 49,24-24,0-1,24 26,-24-26,25 1,0 0,-25-26,25 1,0 0,24-25,-24 0,0 0,25 0,-26-25,26 0,-25-24,0 24,-1-25,1 1,0-1,0 1,-25-1,0 25,0-25,0 1,0-1,-25 25,0 1,25-1,-25 0,1 0,-26 25,25 0,0 25,1 0,-1 24,25-24,0 0</inkml:trace>
  <inkml:trace contextRef="#ctx0" brushRef="#br0" timeOffset="209375.5669">13295 11112,'-24'0,"-1"0,25-24,25 24,-1 0,1 0,0 24,25-24,-26 0,26 0,-25 25,0-25,-1 0,1 0,0 25,0-25,0 25,-1-25,-24 25,25-25</inkml:trace>
  <inkml:trace contextRef="#ctx0" brushRef="#br0" timeOffset="209584.8029">13816 10765,'0'25,"0"0,-25 0,25-1,0 26,-24 24,24 1,-25-1,25 1,-25 24,25-25,0 1,-50-26,50 1,0 0</inkml:trace>
  <inkml:trace contextRef="#ctx0" brushRef="#br0" timeOffset="210184.2362">15701 11038,'0'0,"0"-25,0 0,0 1,0-26,0 25,0 0,0 1,0-1,-24 0,-1 0,0 25,0 0,0 0,1 0,-26 25,25 25,-24-1,-1 26,0-1,25 0,25 1,-24-1,24 1,24-50,-24 24,25-24,0 0,0 0,0-25,0 0,24-25,-24 0,25 0,-26-24,1-1,25 0,-25 1,-1-1,1 0,-25 1,25 24,-25-25,0 26,-25 24,0 24,25 1,0 25,0-1,0 1,0 0,0-25,0 24,0-24,0 0,25 24,-25-24,25-25,0 0</inkml:trace>
  <inkml:trace contextRef="#ctx0" brushRef="#br0" timeOffset="210476.1604">16024 11112,'25'25,"-25"0,0 0,0 0,-25 0,25-1,0 1,-25-25,25 25,-25-25,25 25,25-25,-25 25,25-25,0 0,-25 24,24-24,1 0,-25 25,-25 0,1 0,-1 0,0-1,0 1,0-25,1 25,-1-25,0 0</inkml:trace>
  <inkml:trace contextRef="#ctx0" brushRef="#br0" timeOffset="210676.0123">16321 11112,'25'0,"0"0,0 0,25 0,-26 0,1 0,0 0,0 0,0 25</inkml:trace>
  <inkml:trace contextRef="#ctx0" brushRef="#br0" timeOffset="210832.229">16495 10889,'-25'25,"25"0,0 0,0 24,-24 1,24-1,-25 26,25-1,-25 1,25-26,0 1,0 0,0-1,25-24,0-25</inkml:trace>
  <inkml:trace contextRef="#ctx0" brushRef="#br0" timeOffset="211215.8923">17190 10914,'0'0,"0"-25,-25 0,25 1,-25-1,0 25,0 0,1 0,-1 25,-25-1,25 1,1 25,-26-1,25 26,0-1,1 1,98 173,-49-248,0-25,-1 0,26 0,-25-24,0 24,-1-25,1 1,0-1,-25 0,25 1,-25-1,0 25,0 50,0 0,-25 0,25 24,-25 1,25 0,0-1,0 1,0 0,0-26,0 1,25 0,0 0,-25 0,49-25,-24-25,0 0,-25-25,25 26</inkml:trace>
  <inkml:trace contextRef="#ctx0" brushRef="#br0" timeOffset="211407.8867">17462 11187,'-24'0,"24"25,0 0,-25-25,25 24,0 1,0 0,25 0,-25 0,24-25,-24 24,25 1,0-25,0 0,0 0,0 0,-1 0,1 0,0 0,0-25,-25 1</inkml:trace>
  <inkml:trace contextRef="#ctx0" brushRef="#br0" timeOffset="211552.003">17686 11137,'-25'-25,"25"50,-25 0,25 0,-25 0,25 24,-24 1,-1 0,0-1,0 26,0-26,0 26,1-26,-1 1,0-25</inkml:trace>
  <inkml:trace contextRef="#ctx0" brushRef="#br0" timeOffset="212344.7192">8235 12378,'0'-25,"-25"25,1 0,-1 0,0 25,0 24,25 1,-25-1,25 1,0 0,0-1,25 1,-25-1,25 1,0 0,0-26,-1 1,1-25,0 25,25-25,-26 0,1-25,25 0,-25 1,-1-26,1 25,0-49,0 24,0 1,-1-1,-24 25,0-24,25-1,-50 0,25 26,0-26,-24 25,-1 0,0 1,0-1,0 25,1 0,-1 25,0-1,0 1,25 25,0-25,25-1</inkml:trace>
  <inkml:trace contextRef="#ctx0" brushRef="#br0" timeOffset="212736.2631">9500 12452,'0'0,"-25"0,1 0,-1 0,0 25,25 0,0-1,0 26,0-25,0 24,25 1,-25 0,25-26,-1 26,1-25,0-25,25 25,-26-25,26-25,-25 0,0 0,24 0,-24 1,0-26,-25 0,25 26,-25-26,0 25,0-24,0-1,0 25,-25-24,25 24,-25-25,0 25,0 1,1 24,-1-25,0 50,0-25,0 24,25 26</inkml:trace>
  <inkml:trace contextRef="#ctx0" brushRef="#br0" timeOffset="213176.3573">10914 12378,'-25'0,"0"24,25 1,0 0,-24 25,24-1,0 1,0-25,24 24,-24-24,25 0,0 0,0-1,0-24,24 0,-24 0,0-24,24-1,-24-25,0 25,0-24,0 24,-25-25,25 26,-25-1,0-25,0 25,-25 1,25-26,-25 25,0 0,0 1,0-1,-24 25,24 0,0 25,0-1,25 1,-24 0,48 25,-24-26</inkml:trace>
  <inkml:trace contextRef="#ctx0" brushRef="#br0" timeOffset="213424.484">12402 12055,'-24'0,"-1"-25,25 50,0 0,0 24,0 1,-25 25,25-1,0 0,0 1,0-26,0 26,0-26,25 1,-25-25</inkml:trace>
  <inkml:trace contextRef="#ctx0" brushRef="#br0" timeOffset="213888.2497">13395 12229,'0'0,"-25"0,0 0,0 0,0 0,50 0,0 0,0 25,0-25,24 0,-24 0,25 0,-26 0,26 0,-25 0,24 0,-24 24,0-24,0 0,0 0</inkml:trace>
  <inkml:trace contextRef="#ctx0" brushRef="#br0" timeOffset="214095.9947">13841 11956,'0'25,"0"-1,0 1,-25 25,25-1,-25 26,25-25,0 24,-24-24,24 24,0-24,0-1,0 1</inkml:trace>
  <inkml:trace contextRef="#ctx0" brushRef="#br0" timeOffset="214636.7809">15949 11956,'0'0,"0"-25,0 0,0 0,0 1,0-1,-24 0,-1 0,0 25,0 0,0 25,1 25,-26-1,0 1,1 24,24 1,0-1,0 1,25-1,0-24,0-1,0-24,25 0,0 0,0-25,0 0,-1 0,1-25,0 0,0 0,24-24,-24-1,0 25,0-24,0-1,-1 0,-24 25,0-24,25 24,-25 0,0 0,-25 50,25 0,0 0,-24 24,24 26,0-25,0-1,0 1,0-1,24 1,-24-25,25 0,0-25,0 0,24 0</inkml:trace>
  <inkml:trace contextRef="#ctx0" brushRef="#br0" timeOffset="214851.894">16346 12204,'-25'25,"1"0,24-1,-25 1,25 0,0 25,0-26,25 1,-25 0,24 0,1 0,0-25,0 24,25-24,-26 0,26 0,-25 0,0 0,24 0,-24 0,0-24,-25-1</inkml:trace>
  <inkml:trace contextRef="#ctx0" brushRef="#br0" timeOffset="214996.6396">16644 12204,'-25'25,"0"0,25 24,-24-24,24 25,-25 24,0-24,0 24,0-24,1 24,-1 0,-25-24</inkml:trace>
  <inkml:trace contextRef="#ctx0" brushRef="#br0" timeOffset="215676.6111">8235 13568,'0'0,"-25"0,1 0,-1 25,0 0,25 24,-25-24,25 25,25-1,-25 1,25 0,0-1,-1 1,26-25,-25-25,24 24,-24-24,0 0,25-24,-26 24,1-25,0-25,-25 25,25-24,0-1,-25 25,0-24,0-1,0 25,0-24,-25 24,0-25,0 26,25-26,-25 25,1 0,-1 25,0 0,0 25,25 0,0 0,0 24,25 1,-25-25</inkml:trace>
  <inkml:trace contextRef="#ctx0" brushRef="#br0" timeOffset="215980.6126">9376 13593,'0'0,"-25"0,25 25,-24 0,-1 24,0-24,25 0,0 24,0-24,0 25,25-25,0 24,-1-24,1 0,25-25,-25 25,24-50,-24 25,25-25,-1 0,-24-24,25 24,-26-25,1 25,0 1,-25-26,0 25,0 0,0 1,0-1,-25 0,0 0,1 25,-1-25,0 25,0 25,-24-25,24 25</inkml:trace>
  <inkml:trace contextRef="#ctx0" brushRef="#br0" timeOffset="216351.9421">10939 13568,'0'0,"-25"0,0 0,0 0,25 25,-24-25,24 25,0 0,0-1,24 26,-24-25,0 24,25-24,0 25,0-25,0-1,-1-24,26 0,-25 0,24-24,-24-1,25 0,-25-25,0 26,-1-26,1 25,-25 0,0-24,0 24,-25 0,25 0,-24 1,-1-1,0 0,0 0,0 25,-24 0,24 25,25 0,-25 0,25-1</inkml:trace>
  <inkml:trace contextRef="#ctx0" brushRef="#br0" timeOffset="216712.6855">12378 13543,'0'0,"-25"0,0 0,0 0,0 25,25 0,-24 0,24 0,0-1,24 26,-24-25,25 24,0 1,-25 0,50-26,-26-24,1 25,25-25,-25 0,24-25,-24 1,0-1,0-25,-25 25,24 1,-24-26,0 25,0 0,-24 1,24-1,-25 0,25 0,-25-24,0 49,0-25,1 25,-1 0,25 25</inkml:trace>
  <inkml:trace contextRef="#ctx0" brushRef="#br0" timeOffset="217040.6483">13593 13494,'0'0,"-25"0,0 25,1-25,24 24,-25-24,25 25,0 0,0 0,0 0,0 24,25-24,-25 25,24-26,1 1,25 0,-25-25,-1 0,26 0,-25-25,24 0,-24 1,0-26,0 25,0-24,-25 24,0 0,0 0,0-24,0 24,-25 0,0 0,0 0,25 1,-25-1,1 25,-1 0,-50-50,75 75,0 0</inkml:trace>
  <inkml:trace contextRef="#ctx0" brushRef="#br0" timeOffset="217452.8346">16024 13295,'0'-24,"-25"48,25 1,0 25,0-1,0-24,0 25,0-1,25 1,-25-25,25 24,-1-24,1-25,0 0,0 0,0 0,24-25,1 1,-25-1,24-25,-24 1,0 24,0-25,0 1,-25 24,0 0,0 0,-25-24,25 24,-25 0,0 25,0-25,-24 25,24 0,-25 0,25 25,-24-25,24 25</inkml:trace>
  <inkml:trace contextRef="#ctx0" brushRef="#br0" timeOffset="218287.7165">20439 8111,'0'-25,"0"50,25 0,-25 0,25 0,-1-1,1 26,0 0,0-1,0 26,-1-26,1 26,0-26,0 26,0-26,0 1,-1 24,-24 1,25-26,-25 1,25 24,-25-24,25 0,-25 24,0 0,25-24,-25 24,0-24,0 0,24 24,-24-24,0 24,0 0,0-24,0 24,0 1,0-1,0-24,0 24,0 1,0-26,0 26,0-1,0 1,0-1,-24 0,24 1,0-1,0 1,0 24,-25-25,25 26,0-26,-25 25,25-24,-25 24,0 0,1 0,-1 0,0 1,0-1,0 0,-24 0,-1 1,25 24,-24-25,-26 0,26 25,-26-25,1 25,-25-25,-1 1,-24-1</inkml:trace>
  <inkml:trace contextRef="#ctx0" brushRef="#br0" timeOffset="218976.2338">14585 12278,'25'0,"-25"25,0 0,0 0,0 24,0-24,-25 0,25 25,0-1,0 1,0 24,0-24,0-1,-25 26,25 24,0-25,-24 26,24-1,0 0,0 0,0 1,0-1,0-25,0 1,0-1,0 0,0-24</inkml:trace>
  <inkml:trace contextRef="#ctx0" brushRef="#br0" timeOffset="219820.918">7863 7144,'-25'-25,"25"50,0 0,0-1,0 1,0 0,-25 25,25-26,0 1,-24 25,24-25,-25-1</inkml:trace>
  <inkml:trace contextRef="#ctx0" brushRef="#br0" timeOffset="223047.808">8384 6821,'-25'-25,"0"25,1 25,24 0,-25 0,0 0,0 0,0-1,1 1,24 0,-25-25,0 25,0 0,50-25,0 0,0-25,-1 25,1 0,0 0,25 0,-26-25,1 25,0 0,0 0,0 0,-25-25,24 25</inkml:trace>
  <inkml:trace contextRef="#ctx0" brushRef="#br0" timeOffset="223227.9004">8359 6821,'-25'0,"1"25,24 0,0 0,0 0,0 24,0-24,0 0,0 0,0 24,24-49,-24 25,0 0</inkml:trace>
  <inkml:trace contextRef="#ctx0" brushRef="#br0" timeOffset="223912.5885">8334 6648,'0'-25,"-24"25,-1-25,0 25,0 0,0 0,1 25,-1-25,0 25,0-1,0 26,1-25,24 24,-25-24,0 25,25 0,0-1,0 1,0-1,25 1,-25 0,25-26,-1 1,26 25,-25-50,24 25,1-25,-25 0,24 0,1-25,0 0,-26 0,26-24,0-1,-26 25,1-24,0 24,0-25,-25 1,25 24,-25-25,0 25,0-24,0 24,-25-25,25 25,-25 1,0-1,-24 0,24 0,0 25,-25 0,26 0,-1 0,0 25,0-25,0 50,1-26,24 1,-25 25,25-25,25 24,-25-24</inkml:trace>
  <inkml:trace contextRef="#ctx0" brushRef="#br0" timeOffset="224144.2768">8731 6970,'25'0,"0"-25,0 25,-1 0,1 0,25 0,-25-24,-1 24,1 0,0 0,0 0</inkml:trace>
  <inkml:trace contextRef="#ctx0" brushRef="#br0" timeOffset="224311.9057">8830 6747,'0'25,"-24"-25,24 49,0-24,0 25,0-25,0 24,0 1,0-1,24 1,-24-25,0 24,25-24,0-25</inkml:trace>
  <inkml:trace contextRef="#ctx0" brushRef="#br0" timeOffset="224691.8971">9252 6772,'25'0,"0"0,-25 24,25-24,-25 25,24-25,-24 25,0 0,0 0,-24 0,-1-1,0 1,25 0,-25 0,0-25,1 25,48-50,1 25,0-25,0 25,0 0,-1 25,-24 0,0-1,0 1,-24-25,24 25,-25 0,0 0,0-1,0-24,25 25,-24-25,-1-25</inkml:trace>
  <inkml:trace contextRef="#ctx0" brushRef="#br0" timeOffset="225064.6793">9252 6598,'0'0,"0"-25,-25 25,1 0,-1 0,0 0,0 25,0 0,1 24,-1 1,0 0,25-1,-25 1,25 24,0 1,0-26,25 26,0-26,0 1,-1-25,26 24,-25-24,24-25,-24 25,25-25,-1-25,1 0,0 1,-26-1,26-25,-25 25,0-24,-1-1,1 25,0-24,-25-1,0 1,0-1,0 0,0 1,-25-1,0 25,1-24,-1 24,-25 0,1 0,24 25,-25 0,25 0,1 25,-1 0,0 0,0-1,25 1,0 0,25 0</inkml:trace>
  <inkml:trace contextRef="#ctx0" brushRef="#br0" timeOffset="225199.7327">9872 6995,'-25'0,"1"0,24-25,-25 25,0-25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2T02:51:33.0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3547 1339,'0'0,"-25"0,25-24,0-1,-25 50,25-1,0 1,0 25,0-1,0 1,-24 24,24 1,0-25,-25 24,25 0,0 1,0-26,0 51,0-51,0-24,0 0,0 0,0-1,0-48,25-1,-25-25,0 1,0-1,0 0,0 1,0-1</inkml:trace>
  <inkml:trace contextRef="#ctx0" brushRef="#br0" timeOffset="543.2122">3473 1439,'0'0,"-25"-25,25 0,25 25,-1-25,1 25,0 0,0 0,24 0,-24 0,25 25,-25 0,0-25,-1 25,1-1,0 1,0 0,-25 0,0 0,0-1,-25 26,0-25,0 25,1-26,-1 26,0-25,-25 24,25-24,-24 0,24 25,-25-50,26 24,-1-24,0 0,25-24,25 24,-25-25,0 0,25 25,-25-25,24 0,1 1,25 24,-25-25,24 25,-24 0,25 0,-1 0,-24 0,25 0,-25 25,-1-25,26 24,-25 1,-25 0,25 0,-1 0,-24-1,0 1,0 0,0 0,-24 24,24-24,-25 25,-25-25,25 24,-24-24,-1 25,25-26,-24 1,-1-25,0 25,26-25,-1 0,-25 0,25 0,1-25,-1 0,25 1,25-26,-25 25,24 0</inkml:trace>
  <inkml:trace contextRef="#ctx0" brushRef="#br0" timeOffset="871.1364">4341 1736,'25'0,"-1"0,1 0,0 0,25 0,-26 0,1 0,0 0,0-24,0 24,-1 0,1 0,-50 24,1 1,-1 0</inkml:trace>
  <inkml:trace contextRef="#ctx0" brushRef="#br0" timeOffset="1083.479">4291 1935,'25'0,"0"0,0 0,24 0,-24 0,25 0,-1 0,-24 0,25 0,-1 0,-24 0,0 0,0 0,-1 0,-48 0,-1 25</inkml:trace>
  <inkml:trace contextRef="#ctx0" brushRef="#br0" timeOffset="2382.9846">5631 1166,'-25'-25,"0"50,0 0,0 24,1-24,24 49,-25-24,0 24,0 1,0 24,1-24,24 24,-25 0,25 0,0 0,0 1,0-1,0 25,0-25,0 0,25 1,-25-26,24 0,1 1,0-1,-25-24,25-1,0-24,-1 25,1-25</inkml:trace>
  <inkml:trace contextRef="#ctx0" brushRef="#br0" timeOffset="3230.9732">6424 1240,'0'0,"0"-25,-24 1,24-1,-25 0,0 0,0 25,0-25,25 50,-24-25,-1 25,0 0,-25 0,26 24,-1 1,25-1,0 1,0-25,0 24,0-24,0 0,25 0,-25 0,24-25,1 0,0 0,-25-25,25 25,0-50,-1 25,1 1,0-1,-25-25,25 25,-25 1,25-1,-25 0,0 0,0 0,0 1,0 48,0 1,0 0,0 0,0 24,24-24,-24 0,25 0,-25 0,25 24,0-49,0 25,-1 0,1-25</inkml:trace>
  <inkml:trace contextRef="#ctx0" brushRef="#br0" timeOffset="3779.7702">8186 1067,'0'0,"0"-25,0 50,0-1,0 26,-25 0,25 24,0-24,0-1,-25 1,25-1,0-24,0 25,0-25,0-1,0-48,0-1,0 0,0 0,0-24,25 24,-25 0,25 0,-25 0,24 1,1 24,-25-25,25 25,0 0,0 25,-1-1,-24 1,25-25,-25 25,0 0,0 0,-25-1,25 1,-24 0,24 0,-25 0,0-1,0 1,0 0,1 0,-1 0,-25-25,1 25,-1-1</inkml:trace>
  <inkml:trace contextRef="#ctx0" brushRef="#br0" timeOffset="4211.0319">6325 2431,'0'0,"-25"-25,1 25,-1 25,0-25,0 0,0 25,1-1,-1 1,25 25,-25-1,0-24,25 25,0-25,0 0,0-1,25 1,-25 0,25 0,0-25,-1 25,26-25,-25 0,0 0,24 0,1 0,-25 0</inkml:trace>
  <inkml:trace contextRef="#ctx0" brushRef="#br0" timeOffset="4678.8334">8310 2604,'0'0,"0"-24,0-1,-25 25,0-25,0 0,0 25,1 0,-1 0,0 0,25 25,-25-25,0 25,1 0,24 24,-25-24,25 25,0-25,0-1,0 26,0-25,0 0,25-25,-25 24,24-24,1 0,0-24,0-1,0 0,-1 0,1-24,0 24,0-25,-25 0</inkml:trace>
  <inkml:trace contextRef="#ctx0" brushRef="#br0" timeOffset="4859.0438">8384 2133,'0'0,"-25"0,0 0,25 25,0 0,0 24,-24 1,24 24,0 1,-25-1,25 1,0-1,0 25,0-24,0-1,25-24,-25-1,24 1,-24-25,25 0</inkml:trace>
  <inkml:trace contextRef="#ctx0" brushRef="#br0" timeOffset="5390.7258">8731 1091,'0'0,"-25"0,25-24,25 48,0 1,0 0,0 25,-1-1,1 26,25-1,-25 0,-1 26,1-1,0 0,-25 0,25 1,-25-1,0 0,0 25,-25-25,0 0,0 1,1-1,-1 0,-25 0,1 1,24-26,-25 0</inkml:trace>
  <inkml:trace contextRef="#ctx0" brushRef="#br0" timeOffset="7359.7347">4167 4266,'-25'0,"25"25,-24-25,-1 50,0-1,0 1,0 24,-24 1,24-1,0 1,-24-1,24 1,0-1,0-24,25-1,-25-24,25 0,0 0,25-50,-25 0,25 0</inkml:trace>
  <inkml:trace contextRef="#ctx0" brushRef="#br0" timeOffset="7551.0379">4068 4341,'25'0,"-25"25,0-1,25 1,-25 25,24-1,-24 26,0-26,25 26,-25-26,0 26,25-25,-25-1,0 1,0-25,25 24,-25-24,-25-25</inkml:trace>
  <inkml:trace contextRef="#ctx0" brushRef="#br0" timeOffset="7703.1164">3870 4787,'-25'0,"50"25,-1-25,26-25,-25 25,24 0,26 0,-26-25,1 25,-25-24</inkml:trace>
  <inkml:trace contextRef="#ctx0" brushRef="#br0" timeOffset="8302.6134">4465 4415,'0'25,"0"0,0 0,0 24,-25 1,25-1,0 1,0 0,0 24,0 1,0-26,0 1,0-1,0-24,0 0,0 0,0-75,0 25,0-24,0-1,0 1,0-26,0 25,0-24,0 0,25 24,-25 0,0 1,25-1,-1 25,1 25,0 25,0 0,0-25,-1 25,1 0,-25-1,25 1,-25 0,0 0,0 0,-25-1,25 1,-25 0,1 0,24 0,-50-1,25-24,0 25,1-25,-1 0,0 0,25-25,25 1,0 24,-1 0,1-25,0 25,25 0,-26 0,1 25,0-25,0 24,0 1,-1 0,1 0,-25 0,0 0,0-1,0 1,-25 0,1 0,-1 24,0-24,0 0,-24 0,24 0,-25-1,25-24,1 0,-1 0,0-24,50-1</inkml:trace>
  <inkml:trace contextRef="#ctx0" brushRef="#br0" timeOffset="8547.0391">5259 4688,'24'0,"1"0,0-25,25 25,-26 0,26 0,-25 0,24 0,-24 0,0 0</inkml:trace>
  <inkml:trace contextRef="#ctx0" brushRef="#br0" timeOffset="8711.5084">5184 4887,'25'0,"0"0,0 0,-1 0,26 0,0-25,-1 25,1 0,-25 0,24 0,-24 0,25 0,-26 0,1-25</inkml:trace>
  <inkml:trace contextRef="#ctx0" brushRef="#br0" timeOffset="8979.2497">6102 4366,'-25'24,"25"1,-25 25,25-25,0 24,-24 26,24-26,0 26,0-1,0-24,-25-1,25 1,0 0,0-26,25 1,-25-50,0 1,0-1,0-25</inkml:trace>
  <inkml:trace contextRef="#ctx0" brushRef="#br0" timeOffset="9371.0365">6028 4366,'0'-25,"24"25,1 0,0 0,0 0,0 25,-1-25,1 24,0 1,0-25,0 25,-1 0,-24 0,0-1,0 1,0 0,-24 0,-1 0,0-1,0 26,0-25,-24-25,24 25,0-1,0-24,1 0,-1 0,50-24,-1-1,1 25,0-25,25 25,-26 0,26-25,0 50,-26-25,1 25,25-25,-50 25,25-1,-1 1,-24 0,0 0,0 0,-24 0,-1-1,0 1,-25 25,26-25,-26-1,0 1,26 0,-26-25,25 25,0-50,25 0</inkml:trace>
  <inkml:trace contextRef="#ctx0" brushRef="#br0" timeOffset="9650.8244">6871 4291,'-25'0,"0"25,25 0,-25 0,25-1,-24 51,-1-26,0 1,0 24,0 1,25-1,-24-24,24 0,0-1,-25-24,25 0,25-25,-25-25,-25-49,25 49</inkml:trace>
  <inkml:trace contextRef="#ctx0" brushRef="#br0" timeOffset="9871.5744">6871 4266,'0'25,"25"0,-25 0,25 0,-25 24,24 1,-24-1,25 26,-25-26,25 1,-25 24,25-24,-25 0,0-1,25 1,-25-25,0 0,0-1,-25 1,-25-74,25 24,25 0</inkml:trace>
  <inkml:trace contextRef="#ctx0" brushRef="#br0" timeOffset="10031.0926">6672 4762,'25'0,"0"0,0 0,0 0,24 0,-24 0,0 0,25 0,-26 25,1-25,0 0</inkml:trace>
  <inkml:trace contextRef="#ctx0" brushRef="#br0" timeOffset="14663.5337">3101 6251,'-25'0,"0"-25,25 50,-25 0,25 24,0-24,-25 49,25-24,-24 24,24-24,0 24,0 1,0-26,0 26,0-25,0-1,0 1,0-1,24-24,-24 25,0-1,0 1,0-25,0 24,-24-24,24 0</inkml:trace>
  <inkml:trace contextRef="#ctx0" brushRef="#br0" timeOffset="15031.1228">2753 7392,'-24'-25,"48"25,1-25,0 25,0 0,0 0,-1 25,1 0,-25 0,0-1,25 1,-25 25,0-25,0 24,0-24,-25 25,25 24,0-24,0 24,-25 0,25-24,0 25,-24 24,24-25,0 1,0 24,0-25,0 1,0 24,0-25,0 1,0-1,0 25,0-24,0-26,0 26,0-26,0-24,24 25,-24-1,0-24,0-50,0 1</inkml:trace>
  <inkml:trace contextRef="#ctx0" brushRef="#br0" timeOffset="15991.0425">3969 6424,'0'0,"0"-24,0-1,0 0,-25 0,25 0,-25 25,25-24,-25 24,1 0,-1 24,0 1,0 25,0-1,1 1,-1 0,25 24,0-24,0-1,0 1,0-25,0-1,25 1,-25 0,24-25,1 0,0-25,0 0,0 1,-1-26,1 0,0 1,0-1,-25 1,25-1,-25 0,0 26,24-1,-24 0,-24 50,24 0,0-1,0 1,0 25,0-25,0 24,0 1,24-1,-24 1,25-25,0 24,0-24,0-25,-1 0</inkml:trace>
  <inkml:trace contextRef="#ctx0" brushRef="#br0" timeOffset="16231.0352">4390 6548,'25'0,"0"0,25 25,-26-25,1 0,0 0,25 0,-26 0,1 0,0 0,0 0,0 0,-1 0</inkml:trace>
  <inkml:trace contextRef="#ctx0" brushRef="#br0" timeOffset="16403.2558">4614 6325,'0'25,"0"0,0 0,0-1,0 26,0 0,0-1,-25 1,25 24,0-24,0-1,0 1,25 0,-50-75,50 50,-25 0</inkml:trace>
  <inkml:trace contextRef="#ctx0" brushRef="#br0" timeOffset="16783.1022">5159 6424,'25'0,"0"25,0-25,0 25,-1 0,1-25,-25 25,0-1,0 1,-25 0,25 0,-24 0,-26-1,25 1,0 0,-24-25,24 25,0-25,0 0,50 0,0 0,0 0,24 25,-24-25,0 0,0 0,24 0,-24 0,0 0,25 0,-75-25,74 25,-24 0</inkml:trace>
  <inkml:trace contextRef="#ctx0" brushRef="#br0" timeOffset="17047.2655">6003 6424,'-25'-24,"0"24,25-25,-25 25,1 0,-1 25,0-25,0 24,0 26,0-25,1 0,24 24,-25 1,25-25,0 24,0-24,0 0,0 0,25-1,-1 1,1-25,-25 25,25-25,0 0,0 0,0 0,-1 0,1-25,0 25</inkml:trace>
  <inkml:trace contextRef="#ctx0" brushRef="#br0" timeOffset="17326.8119">6623 6548,'25'0,"-1"0,1 0,0 0,25 0,-26 0,1 0,25 0,-25 0,0 0,-1 0,1 25,0-25</inkml:trace>
  <inkml:trace contextRef="#ctx0" brushRef="#br0" timeOffset="17503.419">6598 6747,'25'-25,"0"25,-1 0,1 0,25 0,-25 0,24 0,-24 25,25-25,-25 0,24 0,-24 0,0 0,-25 25</inkml:trace>
  <inkml:trace contextRef="#ctx0" brushRef="#br0" timeOffset="17903.0436">7962 6449,'0'0,"-25"0,1-25,-1 1,25-1,-25 0,0 0,0 25,1 0,-1 0,0 0,0 25,25 0,-25 24,1 1,-1 0,25-1,0 1,0-1,0-24,0 0,0 0,25 0,-1-1,-24-48,25 24,0-25,-25 0,25 0,0-24,-1 24,1-25,-25 1,0 24,25 0,-25 0,0 0,-25 50,50 0,-25 25,0-26,0 26,25-25,-25 24,25-24,-25 0,24 0,1 0,0-25,0 0,0 0</inkml:trace>
  <inkml:trace contextRef="#ctx0" brushRef="#br0" timeOffset="18115.2535">8136 6424,'25'0,"0"0,-1 0,26 0,-25 0,24 0,-24 0,0 0,0 0,0 25,-1-25,1 0,-74-25,24 25</inkml:trace>
  <inkml:trace contextRef="#ctx0" brushRef="#br0" timeOffset="18278.8281">8384 6176,'-25'-24,"25"48,-25 1,25 0,0 25,0-1,0 1,-24-1,24 1,0 0,0-1,0 1,0-1,0 1,0-25,24-25</inkml:trace>
  <inkml:trace contextRef="#ctx0" brushRef="#br0" timeOffset="18706.957">8830 5755,'0'24,"0"1,-24 25,24 0,0-1,0 26,-25-1,25-24,0 24,0 0,-25 1,25-26,0 1,0 0,0-26,0 1,0 0,0-50,25 0,-25 1,0-1,0-25,25 25,-25 1,24-26,1 25,-25 0,25 25,0-24,0 24,-1 0,1 24,0-24,-25 25,25-25,-25 25,25 0,-25 0,0-1,-25 1,25 0,0 0,-25 0,0-1,0 1,-24 0,24 0,-25 0,26-1,-1-24,0 25,0-50,0 25</inkml:trace>
  <inkml:trace contextRef="#ctx0" brushRef="#br0" timeOffset="19750.8308">3646 7317,'0'25,"0"0,0 0,-25 24,25 1,0 24,0 1,-24-1,24 1,0-26,0 26,0-51,0 26,0-25,0-50,0 0,0 0,0-24,24 24,-24-25,0 1,25 24,-25 0,25 0,0 25,0 0,0 0,-1 0,1 25,-25 0,25 0,-25 0,0-1,0 1,0 0,0 0,-25 0,25-1,-25 1,1 0,-1 0,0-25,0 25,0-25,0 0,25-25,25 0</inkml:trace>
  <inkml:trace contextRef="#ctx0" brushRef="#br0" timeOffset="19959.1367">4192 7764,'25'0,"-25"25,49-25,-24 0,25 0,-25 0,-1 0,1 0,0 0,0 0,0 0</inkml:trace>
  <inkml:trace contextRef="#ctx0" brushRef="#br0" timeOffset="20115.3747">4341 7565,'0'25,"0"0,0 0,0 24,0 1,0 0,0-1,0 1,0-1,0 1,25 0,-25-25,0-1</inkml:trace>
  <inkml:trace contextRef="#ctx0" brushRef="#br0" timeOffset="20455.6067">4911 7615,'25'0,"0"25,0-25,0 0,-1 25,1-25,0 24,0 1,-25 0,0 0,-25 0,0-1,0 1,1 0,-1 0,-25 0,25-1,1-24,-1 25,50-25,-1 0,1 0,0 0,0 0,0-25,-1 25,26 0,-25 0,0 25,24-25,-24 0,-25-49,25 49</inkml:trace>
  <inkml:trace contextRef="#ctx0" brushRef="#br0" timeOffset="20890.8174">5829 7640,'0'0,"-25"-25,0 0,25 0,-24 25,24-24,-25 24,0 0,0 0,0 24,25 1,-24 0,-1 25,25-1,0-24,0 25,0-26,0 26,0-25,25 0,-1-25,1 0,0-25,0 0,0 0,-1-24,-24-1,25 25,-25-24,25-1,-25 25,0-24,0-1,0 0,0 1,0 24,0-25,0 26,0-1,0 0,0 50,0 0,0 24,0 1,0-1,0 26,0-1,0 1,0-1,0-24,0 24,25-24,0-1,0-24,-1 0,1 0,0-25</inkml:trace>
  <inkml:trace contextRef="#ctx0" brushRef="#br0" timeOffset="21231.5307">6573 7640,'-25'-25,"50"25,0 25,0-25,0 0,-1 0,1 0,0 0,0 0,0 25,-1-25,-48 24</inkml:trace>
  <inkml:trace contextRef="#ctx0" brushRef="#br0" timeOffset="21398.7306">6524 7764,'24'0,"1"25,0-25,0 0,0 24,-1-24,1 0,25 0,-50 25,25-25,-1 0</inkml:trace>
  <inkml:trace contextRef="#ctx0" brushRef="#br0" timeOffset="21866.6791">7293 7541,'24'0,"1"0,0 24,0 1,0-25,-1 25,-24 0,25 0,-25-1,0 1,0 0,0 0,-25 0,1-1,-1 26,0-25,-25 0,26-25,-1 24,0-24,0 25,0-25,1 0,-1 0,50-25,-1 25,1 0,25-24,-25 24,24 0,1 0,-1 0,1 0,0 0,-1 0,1 0,-25 0,24-25</inkml:trace>
  <inkml:trace contextRef="#ctx0" brushRef="#br0" timeOffset="22214.5713">8012 7590,'0'0,"-25"0,25-25,-25 1,0-1,1 0,-1 25,0 0,0 0,0 25,25 24,-24-24,-1 25,0-1,25 1,0 0,0-26,0 26,25-25,0 0,-1-25,1 0,-25-25,25 0,0 0,0-24,-25 24,24-25,1 25,-25-24,0 24,0 0,25 25,-25-25,-25 50,25 0,0 0,0 0,0-1,25 26,-25-25,0 0,25-1,-25 26,25-50,0 25,-1 0,1-25,0-25</inkml:trace>
  <inkml:trace contextRef="#ctx0" brushRef="#br0" timeOffset="22447.0461">8359 7665,'25'0,"0"0,24 0,-24 0,0 0,25 0,-26 24,26-24,-25 0,24 0,-24 0,0 0,0 0,-25-24,25 24</inkml:trace>
  <inkml:trace contextRef="#ctx0" brushRef="#br0" timeOffset="22819.2955">8954 7218,'-24'0,"24"25,0 0,0 24,-25 1,25 0,0 24,0 0,0-24,0 24,-25-24,25 24,0-24,0-25,0 0,0-50,25-25,-25 25,0-24,25 24,-25-25,24 26,1-1,0 0,0 25,0 0,0 25,-1 0,-24-1,25-24,-25 25,0 0,0 0,0 0,0-1,-25 1,25 0,-24 0,-1 0,0-1,-25 1,25-25,-24 25,-1-25</inkml:trace>
  <inkml:trace contextRef="#ctx0" brushRef="#br0" timeOffset="23518.8259">3944 8632,'-25'-25,"25"0,-25 25,25-24,-24 24,-1 0,0 24,0-24,0 25,1 25,-1-1,0 1,25 0,-25-1,25 1,0-1,0-24,0 0,25 0,0-25,0-25,24 25,-24-50,0 26,0-26,-1 25,1-24,0 24,-25-25,25 25,-25 1,0-1,25 25,-50 0,25 25,25-1,-25 1,0 0,0 25,0-26,24 26,-24-25,25 0,0-1,0 1,-50-74,50 73,0-48</inkml:trace>
  <inkml:trace contextRef="#ctx0" brushRef="#br0" timeOffset="23735.0262">4465 8756,'25'0,"-1"0,1 0,0 0,0 0,0 0,24-25,-24 25,0 0,0 0,-1 0,1 0,0 0,0 0</inkml:trace>
  <inkml:trace contextRef="#ctx0" brushRef="#br0" timeOffset="24046.9854">6052 8706,'0'0,"-24"-24,-1 24,0-25,0 25,0 0,1 0,-1 0,0 0,0 25,0-25,25 24,-25 1,1 25,24-25,0-1,0 1,0 25,0-25,24-1,-24 1,25 0,0-25,0 25,25-25,-26 0,26 0,0 0,-26 0,26-25,0 25</inkml:trace>
  <inkml:trace contextRef="#ctx0" brushRef="#br0" timeOffset="24359.0412">6697 8731,'0'-25,"25"50,0-25,0 0,-1 0,1 0,0 0,25 0,-25 0,-1 0,1 0,0 0</inkml:trace>
  <inkml:trace contextRef="#ctx0" brushRef="#br0" timeOffset="24538.6767">6648 8880,'24'0,"1"0,0 0,25 0,-26 0,1 0,25 0,-25 0,0 25,-1-25,1 0,0 25</inkml:trace>
  <inkml:trace contextRef="#ctx0" brushRef="#br0" timeOffset="25003.5771">8012 8682,'0'0,"0"-25,-25 0,25 0,-25 0,0 1,1 24,-1 0,0 0,0 24,0 1,1 25,-1-25,0 24,0 1,25-1,0 1,0-25,0 24,25 1,-25-25,25 0,0-25,-1 25,1-25,0 24,25-48,-26 24,26-25,-25 0,0 0</inkml:trace>
  <inkml:trace contextRef="#ctx0" brushRef="#br0" timeOffset="25182.6876">8136 8731,'25'0,"0"0,-1 0,1 0,0 0,25 0,-26 25,26-25,0 0,-1 0,-24 0,25 0,-26 0,1 0</inkml:trace>
  <inkml:trace contextRef="#ctx0" brushRef="#br0" timeOffset="25363.5963">8434 8533,'0'25,"0"-1,0 26,-25 0,25-1,0 1,0-1,0 1,0 0,0-1,0 1,25-25,-25 0,24-25</inkml:trace>
  <inkml:trace contextRef="#ctx0" brushRef="#br0" timeOffset="25631.7373">9029 8781,'0'-25,"-25"0,0 0,25 1,-25 24,25-25,-24 0,-1 25,0-25,0 50,0-25,1 0,24 25,-25 0,0-1,25 26,-25 0,25-26,0 26,0-25,0 24,25-24,-25 0,25-25,0 0,-1 0,1 0,0-25,0-24,0 24,-1-25,1 25,-25-24,25-1</inkml:trace>
  <inkml:trace contextRef="#ctx0" brushRef="#br0" timeOffset="25838.7521">9054 8235,'0'0,"0"-25,0 1,0 48,-25 1,25 0,0 25,-25-1,25 1,0 24,0 1,-25-1,25 0,0 1,0 24,0-49,0 24,0-24,0-1,0 1,0-25,0 0</inkml:trace>
  <inkml:trace contextRef="#ctx0" brushRef="#br0" timeOffset="26718.8365">3696 9575,'0'24,"0"1,0 25,0-1,0 1,-25 24,25 26,0-26,0 1,-25-26,25 26,0-51,0 26,0-25,0-50,0 0,25-24,-25 24,0-25,0 1,0-1,25 25,-25-25,0 26,25-1,0 25,-1 0,1 0,0 25,0-25,-25 24,25 1,-1 0,-24 0,0 0,0 0,0-1,0 1,-24 0,24 0,-25 0,0-1,-25 1,26 0,-1-25,0 25,0-25,0 0</inkml:trace>
  <inkml:trace contextRef="#ctx0" brushRef="#br0" timeOffset="27011.0364">4564 10046,'25'0,"0"0,24 0,-24 0,0 0,0 0,24 0,-24 0,25 0,-25 0,-1 0,1 0,0 0,0 0,-50-50</inkml:trace>
  <inkml:trace contextRef="#ctx0" brushRef="#br0" timeOffset="27523.8196">6127 9922,'0'0,"-25"-25,0 0,25 0,-25 1,1-1,-1 25,0 0,0 25,0-1,1 1,-1 25,0-1,0 1,25 0,-25-1,25-24,0 0,25 0,-25 0,25-1,0-24,0 0,-1-24,1 24,0-25,25-25,-26 25,1-24,0-1,0 0,-25 1,25-1,-25 1,24-1,-24 0,0 1,0-1,25 1,-25-1,0 0,0 26,0-1,0 0,-25 0,25 50,0 25,0-26,0 26,0 24,-24-24,24 24,0 1,0-1,-25 1,25-1,0 1,25-26,-25 1,24-1,1-24,0-25</inkml:trace>
  <inkml:trace contextRef="#ctx0" brushRef="#br0" timeOffset="27770.6944">6672 9847,'-24'0,"48"0,1 0,0 0,25 0,-26 0,1 0,0 0,25 0,-25 0,-1 0,-24-24,-24 48</inkml:trace>
  <inkml:trace contextRef="#ctx0" brushRef="#br0" timeOffset="27927.4697">6672 9996,'25'25,"0"-25,0 0,24 0,-24 0,0 0,25 0,-25 0,-1 0,1 0,0-25,0 25,0 0</inkml:trace>
  <inkml:trace contextRef="#ctx0" brushRef="#br0" timeOffset="28255.6101">7417 9723,'24'25,"1"-25,0 25,0-25,-25 25,25-25,-1 25,-24-1,0 1,-24 0,24 25,-25-26,0 1,-25 0,26 0,-1 0,0-25,0 25,0-25,50 0,0-25,0 25,0 0,-1 0,26 0,-25 0,24 0,-24 0,0 0,25 0,-26-25,1 25</inkml:trace>
  <inkml:trace contextRef="#ctx0" brushRef="#br0" timeOffset="28458.6173">8012 9699,'0'0,"-25"0,0 0,0 0,1 0,-1 24,25 1,-25 0,0 25,25-26,-25 26,25 0,0-1,0 1,25-25,-25 24,25-24,0 0,0-25,-1 0,-24-25,50 0,-25 1</inkml:trace>
  <inkml:trace contextRef="#ctx0" brushRef="#br0" timeOffset="28702.6695">8384 9872,'-25'0,"50"0,0 0,0 0,-1 25,26-25,-25 0,0 0,24 0,-24 0,0 0,0 0,-1 0</inkml:trace>
  <inkml:trace contextRef="#ctx0" brushRef="#br0" timeOffset="29071.3549">9327 9872,'-25'0,"25"-25,0 1,0-1,-25 0,25 0,0 0,-25 1,25-1,-25 25,1-25,-1 25,0 25,0 0,0-1,-24 26,24 0,25-26,-25 26,25 0,0-26,0 26,0-25,25 0,-25 0,25-1,0-24,-1 0,1 0,0 0,0-24,24-26,-24 25,0-25,0 1,0 24,-25-25,24 1</inkml:trace>
  <inkml:trace contextRef="#ctx0" brushRef="#br0" timeOffset="29255.0423">9401 9302,'-25'-25,"25"0,-25 50,25 25,0-1,-24 1,24 24,-25 1,25-1,0 25,-25-24,25 24,0-25,0-24,0 24,25-24,-25 0,0-26,25 1</inkml:trace>
  <inkml:trace contextRef="#ctx0" brushRef="#br0" timeOffset="36002.7449">2853 9227,'0'25,"0"0,0 0,0 0,0-1,0 1,0 0,0 0,-25 0,25-1,0 1,0 0,25 0,-25 0,0 24,0-24,0 0,0 0,24-1,-24 1,0 0,25-25,-25 25,0 0,0-1,0 1,25-25,-25 25,0 0,0 0,0-1,0 1,0 0,25 0,0 0</inkml:trace>
  <inkml:trace contextRef="#ctx0" brushRef="#br0" timeOffset="41939.1818">2307 11807,'-25'-25,"25"0,0 50,25 0,-25 0,0 24,25 26,-25-1,0 1,-25-1,25 1,0 24,0-25,-25-24,25-1,0-24,25 0,-25 0,-50-75,75 25,-25-24</inkml:trace>
  <inkml:trace contextRef="#ctx0" brushRef="#br0" timeOffset="42243.7357">2406 11733,'25'0,"0"-25,-1 0,1 25,0 0,0-25,0 25,24 0,-24 0,0 0,0 0,0 0,-25 25,24 0,1 0,-25-1,0 1,25 25,-25-1,0 26,0-1,25 1,-25-1,0 1,25-1,-25 0,0 1,0-26,24 26,-24-50,0 24,0-24,0 0,-24-50,-1 0,0 0,0-24,0 24</inkml:trace>
  <inkml:trace contextRef="#ctx0" brushRef="#br0" timeOffset="42767.2134">2332 12005,'24'0,"1"0,0 0,0 0,24 0,-24 0,0-24,25 24,-26 0,1 0,-50 0,25 24,-24-24,-1 0,25 25,-25-25,0 25,25 0,-25 0,25-1,0 1,0 0,0 0,0 25,0-26,0 26,0 0,0-26,0 1,0 0,25-25,-25-25,0 0,0 1,0-26,0 25,0 0,0 1,25-26,-25 25,0 0,25 25,0 0,-1 0,1 0,0 25,-25 0,0 0,-25 0,25-1,-25 1,1 0,-1 0,0 0,25-1,-25-24,50 0,-25-24,25-1,0 0,24-25,-24 26,25-26,-1 0,-24 1,25-1,-1 0</inkml:trace>
  <inkml:trace contextRef="#ctx0" brushRef="#br0" timeOffset="43351.2693">3101 11584,'-25'0,"25"25,-25-25,25 24,-25 1,25 0,0 0,-25 0,25 24,0-24,0 0,25-25,-25 25,25-25,0 0,0-25,-1 25,1-25,0 25,25-25,-26 25,1-25,-50 50,25 0,-24-25,-1 50,25-26,-25 26,0-25,0 49,1-24,-1-1,25 26,-25-25,25 24,0-24,0-1,0 1,0-25,0-1,0 1,0 0,25-50,-25 0,0 1,0-1,25 0,-25-25,0 1,24 24,-24-25,0 1,25-1,-25 0,25 1,0 24,-25-25,25 26,-25-1,24 25,-24-25,25 0,0 0,0 50,-25 0,0 0,0 24,25-24,-25 25,0-1,0 1,0 0,0-1,24 1,-24 0,0-1,0-24,0 25,0-26,0 1,0 0,-24-25,24-25,-25 25,0-25</inkml:trace>
  <inkml:trace contextRef="#ctx0" brushRef="#br0" timeOffset="43515.4584">3101 12179,'24'-25,"1"25,0 0,0 0,0-25,-1 25,1 0,0 0,0 0,-25 25,-25 0,25 0,-25 0</inkml:trace>
  <inkml:trace contextRef="#ctx0" brushRef="#br0" timeOffset="43622.8445">3101 12402,'24'0,"-24"-24,25 24,0-25,0 0,24 0,-24 0,0 1,0-1,-25 0,0 0,25 25</inkml:trace>
  <inkml:trace contextRef="#ctx0" brushRef="#br0" timeOffset="43783.7314">3274 12030,'-25'0,"25"25,0 25,0-26,0 26,0 0,-24-1,24 1,0 0,0-26,0 26,24-50,-24-25</inkml:trace>
  <inkml:trace contextRef="#ctx0" brushRef="#br0" timeOffset="44371.7459">3423 11881,'0'-24,"25"24,0 24,-25 1,0 0,-25 0,25 24,0-24,-25 0,0 25,25-26,-25 1,50-25,-25-25,25 25,0 0,-25-24,25 24,-1-25,1 25,0 0,0 0,0 0,-50 25,25-1,-25 26,0-25,0 0,1 24,-1 1,0 0,0-26,0 1,1-25,48 25,-24-50,25 25,0-25,0 25,0-24,24-26,-24 25,25 0,-26-24,1 24,0 0,0 0,0 0,0 1,-50-1,25 0,-25 25,0 0,25-25,-25 0,25 1,-25-1,25 0,0 0,0 0,-24 1,24 48,0 1,0 0,0 25,0-1,0 1,-25 24,25-24,0 24,0 1,0-1,0 1,0-1,0 0,0 1,25-1,-50-24,25-1,0-24</inkml:trace>
  <inkml:trace contextRef="#ctx0" brushRef="#br0" timeOffset="48499.1466">4093 11832,'25'25,"-1"-25,1 0,0 0,0 0,0 0,-1 0,1 0,0-25,0 25,-50 25,0-1,0 1</inkml:trace>
  <inkml:trace contextRef="#ctx0" brushRef="#br0" timeOffset="48679.5473">3894 12154,'0'0,"-24"25,48-25,26-25,-25 25,24 0,1 0,0-25,-1 25,1 0,-1-24,1 24,0 0,-26 0,26 0,-25 0,0 0,-50 0</inkml:trace>
  <inkml:trace contextRef="#ctx0" brushRef="#br0" timeOffset="48883.4488">4167 12005,'0'25,"0"25,25-25,-25 24,0 1,25 24,-25-24,0 24,0-24,0 0,0-1,0 1,0-1,0-24,-25 0,25 0,-25 0,0-1,1-48,-1 24,25-25,-25-25</inkml:trace>
  <inkml:trace contextRef="#ctx0" brushRef="#br0" timeOffset="49279.6795">5333 11633,'-25'0,"25"25,-25 0,25 0,0 24,0 1,-24 0,24-1,0 26,0-26,0 1,24 24,-24-24,0 0,0 24,25-24,-25-1,0-24,0 25,-25-26,25 26,-24-25</inkml:trace>
  <inkml:trace contextRef="#ctx0" brushRef="#br0" timeOffset="49519.638">5060 12700,'0'-25,"25"25,0 0,0 0,-1 25,1-25,-25 25,25 0,0-1,-25 26,25 24,-25-24,0 24,0 26,0-1,-25 0,25 25,0 0,-25-25,25 1,0-1,25 0,-25-25,0-24,25 0,-25-26,24 26,-24-75,0 0</inkml:trace>
  <inkml:trace contextRef="#ctx0" brushRef="#br0" timeOffset="51283.1403">7169 11410,'0'0,"-25"-25,25 50,0 0,0 25,0-1,0 1,0 24,0 1,0-26,0 1,0 24,0-49,0 25,0-26,0 1,0-50,0 1,0-26,0 25,0-24,25 24,-25-25,0 25,24 1,1 24,-25-25,25 25,0 0,0 0,-25 25,24-25,-24 24,25 1,-25 0,0 25,0-26,0 1,0 0,-25 25,25-26,-24 1,-1 0,0 0,0 0,0-25,1 24,-1-24,0 0,25-24,0-1</inkml:trace>
  <inkml:trace contextRef="#ctx0" brushRef="#br0" timeOffset="51655.0862">7813 11757,'-24'0,"48"25,1-25,0 0,0 0,0 25,-1-25,1 0,25 0,-25 0,0 0,-1 0,1 0,0 0,-50 0</inkml:trace>
  <inkml:trace contextRef="#ctx0" brushRef="#br0" timeOffset="52038.7413">8582 11658,'0'0,"-24"0,48 0,1 25,0-25,0 0,0 25,-1 0,1-1,-25 1,25-25,-25 25,0 0,0 0,0-1,0 1,-25 0,0 0,1-25,-1 25,0-1,0-24,0 25,1-25,-1 0,0 0,0 0,50 0,0 0,0 0,24 0,-24-25,25 25,-26 0,26 25,-25-25,24 0,1 0,-25 0</inkml:trace>
  <inkml:trace contextRef="#ctx0" brushRef="#br0" timeOffset="52267.0547">9376 11633,'0'0,"0"-24,-25 24,1 0,24-25,-25 25,0 0,0 0,0 25,1-25,24 24,-25 1,0 25,0-1,25 1,0 0,0-1,0 1,25-25,-25 24,25-24,0 0,-1 0,1-25,25 24,-25-24,24-24,1 24,-1-25</inkml:trace>
  <inkml:trace contextRef="#ctx0" brushRef="#br0" timeOffset="52583.2361">10269 11708,'-25'-25,"50"25,-25 25,25-25,0 0,0 0,24 0,-24 0,0 0,24 0,-24 0,0 25,0-25,0 0,-1 0,-48 24</inkml:trace>
  <inkml:trace contextRef="#ctx0" brushRef="#br0" timeOffset="52779.343">10244 11881,'25'0,"0"0,25 0,-26 0,1 0,0 0,25 0,-26 25,1-25,0 0,25 0,-26 0,1 0,25 0,-25 0,-1 0,1 0</inkml:trace>
  <inkml:trace contextRef="#ctx0" brushRef="#br0" timeOffset="53095.2829">11137 11708,'-25'-25,"1"25,-1 0,0 0,0 25,25 0,-25-1,25 1,-24 25,24-25,0-1,0 26,24-25,-24 0,25-1,-25 1,25 0,0-25,0 25,-1-25,1-25,0 25,0-25,0 0,0 1,-1-26,1 25,0 0,-25-24,0 24,25 0,-25 0,0-24,0 24,-25 25,25-25,-25 0,0 1,-24-1,24 25,-25 0,1 25</inkml:trace>
  <inkml:trace contextRef="#ctx0" brushRef="#br0" timeOffset="53787.6968">6003 12725,'0'0,"0"-25,-25 0,0 25,0-25,1 25,-1 0,0 25,0 0,0 0,0 0,1 24,-1 1,0-1,25 1,0 0,0-26,0 26,25-25,-25 0,25-25,-1 24,1-24,0 0,0-24,0-1,0 0,-1-25,1 26,0-26,0 0,-25 1,25 24,-25-25,0 26,24-1,-24 0,-24 25,24 25,0 0,0-1,24 26,-24 0,25-26,0 26,0 0,0-26,-1 1</inkml:trace>
  <inkml:trace contextRef="#ctx0" brushRef="#br0" timeOffset="54242.7774">6524 12923,'-25'-25,"50"25,-1 0,1 25,0-25,25 0,-26 0,1 0,25 0,-25 0,-1 0,1 0,0 0,0 0,0 0,0 25</inkml:trace>
  <inkml:trace contextRef="#ctx0" brushRef="#br0" timeOffset="54631.619">7119 12526,'0'25,"0"0,-25 0,25 24,0 1,0 0,0-1,-25 26,25-26,0 1,0-1,0-24,0 0,0 0,-24 0,24-50,0 0,0 0,24 0,-24 1,0-26,25 25,0 0,0 25,-25-24,25 24,-1 0,1 0,0 0,0 24,0-24,-25 25,24 0,-24 0,0 0,0-1,0 1,0 0,-24 0,-1 0,0-1,-25 1,26 0,-26 0,25 0,0-25</inkml:trace>
  <inkml:trace contextRef="#ctx0" brushRef="#br0" timeOffset="55383.6966">9451 12973,'-25'0,"50"0,-1 0,1 0,0 0,0 0,0 0,-1 25,1-25,0 0,0 0,0 0,-1 0,1 0</inkml:trace>
  <inkml:trace contextRef="#ctx0" brushRef="#br0" timeOffset="55830.8391">10021 12923,'-25'-25,"25"1,0-1,-25 25,25-25,-24 0,-1 0,0 25,0 0,0 25,25 0,-24 25,-1-26,25 26,0-25,0 24,0 1,0-25,0 0,25-1,-1-24,-24 25,25-50,0 25,0-24,0-26,-1 25,1-24,0-1,0 0,-25 1,25-1,-25 25,0-24,0-1,0 1,0-1,0 0,0 26,0-26,0 0,-25 26,25-1,0 50,0-1,0 1,0 0,0 25,0 24,0-24,0 24,0 0,-25 1,25 24,0-49,0 24,25-24,-25-26,25 1,0 0,-1-25</inkml:trace>
  <inkml:trace contextRef="#ctx0" brushRef="#br0" timeOffset="56215.0523">10319 12824,'-25'0,"50"0,0 0,-25 25,24-25,1 0,0 0,0 0,24 25,-24-25,0 0,0 0,0 0,-25 24,-25-24,0 25</inkml:trace>
  <inkml:trace contextRef="#ctx0" brushRef="#br0" timeOffset="56379.065">10244 13047,'25'0,"0"0,25 0,-26 0,1 0,25 0,-25 25,24-25,-24 0,25 0,-26 0,1 0,0-25,0 25</inkml:trace>
  <inkml:trace contextRef="#ctx0" brushRef="#br0" timeOffset="56686.8374">11038 12824,'-25'-25,"0"25,1 25,24 0,-25 24,25-24,0 25,0-25,0 24,0 1,0-25,0-1,25 1,-25 0,24-25,1 0,0 0,0 0,0 0,-1-25,1-24,0 24,0 0,0-25,-25 26,25-26,-25 25,0 0,0 1,-25-26,25 25,-25 0,25 1,-25-1,-25 25,26 0,-76-25,51 50</inkml:trace>
  <inkml:trace contextRef="#ctx0" brushRef="#br0" timeOffset="57483.6308">5953 13891,'-25'-25,"25"0,0 0,-24 0,-1 25,25-24,-25 24,0 0,0 0,0 24,1 1,-1 0,25 25,-25-1,25 1,0-1,0 1,0 0,0-1,25-24,-25 0,25 0,-1-25,1 0,-25-25,25 0,0 0,-25 0,25-24,-25 24,25-25,-25 1,24 24,-24 0,0-24,0 24,0 0,0 50,0 0,0 24,0-24,0 25,0-1,25-24,0 25,-25-1,25-24,24 0,-24-25</inkml:trace>
  <inkml:trace contextRef="#ctx0" brushRef="#br0" timeOffset="58047.0619">7665 14064,'24'0,"1"0,0 0,25 0,-1 0,-24 0,25 0,-1 0,-24-25,0 25,25 0,-26 0,1 0,0 0</inkml:trace>
  <inkml:trace contextRef="#ctx0" brushRef="#br0" timeOffset="58351.2727">8210 13816,'0'25,"25"-25,0 25,0 0,0-1,-25 1,24 0,-24 0,0 0,-24-1,24 1,-25 0,0 0,0 0,0-1,1-24,-1 25,0-25,0 0,25 25,-25-25,50 0,0 0,0 0,0 0,24 0,-24 0,25 0,-26 0,26 0,0 0,-26 0</inkml:trace>
  <inkml:trace contextRef="#ctx0" brushRef="#br0" timeOffset="58602.8437">8930 13965,'-25'-25,"0"0,0 1,0-1,1 25,-1 0,25 25,-25-25,0 24,25 1,-25 25,1-25,24-1,-25 26,25-25,0 0,25 24,-25-24,0 0,24-25,1 25,-25-1,25-24,0 0,0 0,-1 0,1 0,0-24,0-1</inkml:trace>
  <inkml:trace contextRef="#ctx0" brushRef="#br0" timeOffset="59163.0828">9426 14139,'25'0,"-25"24,24-24,1 0,0 0,0 25,0-25,24 0,-24 0,0 0,0 0,-50-25,50 25,-1 0</inkml:trace>
  <inkml:trace contextRef="#ctx0" brushRef="#br0" timeOffset="59455.1837">10046 14139,'0'-25,"-25"25,25-25,0 0,-25 25,0-25,1 50,-1-25,0 25,0 0,0 24,1-24,24 25,-25-25,25 24,0-24,0 0,25 0,-25 0,24-1,1-24,0-24,0 24,0-50,-1 25,1-25,25 26,-25-26,-25 0,25 1,-1-1,-24 1</inkml:trace>
  <inkml:trace contextRef="#ctx0" brushRef="#br0" timeOffset="59607.2944">10145 13717,'0'0,"0"-25,0-24,0 24,0 0,-25 50,25 0,0 24,0 1,-24-1,24 26,0-1,0 1,-25 24,25-25,0 1,25-1,-25 1,24-51,1 26,0-50</inkml:trace>
  <inkml:trace contextRef="#ctx0" brushRef="#br0" timeOffset="59885.172">10492 14039,'25'0,"0"0,0 0,0 0,-1 0,26 0,-25 0,0 0,-1 0,1 0,0 0,0 0,-50 25</inkml:trace>
  <inkml:trace contextRef="#ctx0" brushRef="#br0" timeOffset="60027.6926">10492 14213,'25'0,"0"0,25 0,-26 0,26 0,0 0,-26 0,26 0,0 0,-26 0,26 0,-25 0,0 0</inkml:trace>
  <inkml:trace contextRef="#ctx0" brushRef="#br0" timeOffset="60330.9919">11112 14015,'0'0,"-24"0,-1 24,25 1,0 0,0 0,0 24,25 1,-25-25,24 24,-24-24,25 0,0 0,0-25,-25 25,25-25,0-25,-1 25,1-25,0 0,0-24,0 24,-25-25,24 1,-24 24,0 0,0-25,0 26,-24-1,24 0,-25 0,25 0,-25 1,0 24,-24 0,24 0,-50 0,50 24,1 1</inkml:trace>
  <inkml:trace contextRef="#ctx0" brushRef="#br0" timeOffset="61387.2368">2753 15801,'0'0,"-24"0,24 24,0 26,0 0,0 24,0 0,0 1,0-1,0 25,0-24,0-1,0 1,0-26,24 1,-24 0,25-50,0 0</inkml:trace>
  <inkml:trace contextRef="#ctx0" brushRef="#br0" timeOffset="61699.5697">2828 15850,'0'0,"25"-25,-1 1,1 24,0-25,0 25,24-25,-24 25,25-25,-1 25,1 0,0 0,-26 0,26 0,-25 0,0 25,-1 0,-24 0,0-1,0 1,0 0,0 25,0-26,0 26,0 24,0-24,0 24,0 1,0-26,0 26,25-25,-25-1,0 1,0-25,0-1,0 1,0 0,-25-50,1 25,-1-25,-25 1,25-1,-24-25</inkml:trace>
  <inkml:trace contextRef="#ctx0" brushRef="#br0" timeOffset="62130.6715">2753 16098,'-24'-25,"48"25,1 0,0-24,0 24,24 0,-24-25,0 25,25-25,-26 25,1 0,0 0,0 0,-50 25,25 0,-25-1,25 1,-25 25,1-1,24-24,-25 25,25-1,0-24,0 0,0 0,0 0,0 0,25-50,-25 0,0 0,24 0,-24 0,25-24,-25 24,25 0,-25 0,25 1,0-1,-25 50,24-1,-24 1,0 25,0-25,0-1,-24 1,24 0,-25 0,25 0,-25 0,0-1,25-48,0-1,0 0,0-25</inkml:trace>
  <inkml:trace contextRef="#ctx0" brushRef="#br0" timeOffset="62714.8537">3572 15602,'0'25,"-25"0,25 0,0-1,0 26,0-25,0 0,25-25,0 24,-1-24,1-24,25 24,-25-25,24 25,-24-25,0 25,0 0,-25 25,-25 0,0 24,25-24,-25 25,1-1,-1 1,0 24,-25-24,25 24,25 1,-24-26,-1 1,25-25,0 24,0-24,25-25,-25-25,0 1,24-1,-24 0,0 0,25-25,-25 1,0 24,25-25,-25 26,0-26,25 25,-25 0,25 1,-25-1,25 0,-1 0,1 25,0-25,0 25,0 0,-1 0,-24 25,25-25,-25 25,0 0,0 0,0-1,0 1,0 25,-25-1,25 1,0 0,0-1,0 1,0-25,0 24,0-24,0 0,0 0,0 0,-24-50,-1 0,0 0,25 0,-25-24</inkml:trace>
  <inkml:trace contextRef="#ctx0" brushRef="#br0" timeOffset="63434.4236">3671 16222,'0'-25,"25"25,0 0,0 0,-1-24,1 24,0 0,0 0,0 24,-1-24,-24 25,0 0,-24 0,-1 0,25-1,-25 1,0 0,0-25,25 25,-24 0,24-50,24 0,1 0,-25 0,25-24,0 24,-25-25,25 26,-25-1,0 0,0 0,0 0,-25 50,25 0,0 25,-25-26,25 26,-25 0,25-1,-25 1,25-25,25 0,-25-1,25-48,-25-1,25 0,0-25,-1 1,1-1,0-24,-25 24,25 0,0 1,-1 24,1-25,0 26,0 24,-50 24,25 1,0 0,-25 25,25-26,0 1,0 0,25 0,0-25,0 0,-1 0,1-25,0 25,0 0,0 0,-25 25,0 0,-25-1,0 1,0 25,0-25,1-1,-1 26,0-25,0 0,0 0,1-1,-1-24,50 0,-1 0,1-24,0 24,25-25,-26 0,26 25,-25-25,24 0,1 0,-25 1,24-1,-24 25,0-25,-25 0,0 0,-25 25</inkml:trace>
  <inkml:trace contextRef="#ctx0" brushRef="#br0" timeOffset="63570.6165">4291 16024,'0'0,"0"-25,0 0,-25 25,25 25,25 25,-25-26,0 51,0-1,-25 1,25-1,0 25,-24-24,24 24,-50-74,50 49</inkml:trace>
  <inkml:trace contextRef="#ctx0" brushRef="#br0" timeOffset="63803.6758">4589 15949,'25'0,"-1"0,1 0,25-24,-25 24,-1 0,1 0,0 0,-25 24</inkml:trace>
  <inkml:trace contextRef="#ctx0" brushRef="#br0" timeOffset="63978.5583">4490 16222,'24'0,"1"0,0-25,0 25,0 0,24 0,1-24,-1 24,-24-25,25 25,-25 0,0-25,-1 25,1 0,-25-25</inkml:trace>
  <inkml:trace contextRef="#ctx0" brushRef="#br0" timeOffset="64167.2713">4762 16049,'-24'24,"24"1,24 0,-24 0,0 24,0 1,25 24,-25-24,0 25,0-26,0 1,-25 24,25-49,0 25,0-26,-24 1,-1-25,0 0,0-25,0 1</inkml:trace>
  <inkml:trace contextRef="#ctx0" brushRef="#br0" timeOffset="64523.7773">6276 15429,'-25'0,"25"24,0 1,0 25,-25-25,25 49,0-24,0 24,0-24,0 24,0 0,0-24,0 24,0-24,0 0,0-1,0-24,-25 25</inkml:trace>
  <inkml:trace contextRef="#ctx0" brushRef="#br0" timeOffset="64806.8505">5953 16495,'25'0,"-25"25,25-25,0 25,-25 0,24-1,-24 1,25 25,-25-25,25 24,-25 1,0 24,0-24,0 24,0 1,0 24,0-25,0 25,-25 25,25-24,0-1,0 0,0 0,0 1,0-26,0 0,0 1,0-26,0 1,0-25,0-50,-25 0</inkml:trace>
  <inkml:trace contextRef="#ctx0" brushRef="#br0" timeOffset="67187.0615">7144 15553,'0'-25,"0"0,0 0,0 0,-25 25,25-24,-25-1,0 0,1 25,-1 0,0 0,0 25,0 0,-24 24,24 1,25-1,-25 1,25 24,0-24,25 0,-25-26,25 26,-25-25,25-25,-1 25,1-25,0-25,0 25,24-25,-49 0,25-24,0 24,0-25,0 25,-25-24,0-1,24 25,-24 1,0-1,-24 0,24 0,-25 0,25 50,0 0,0 25,25-1,-25 1,0-1,24 1,1 0,0-26,25 1</inkml:trace>
  <inkml:trace contextRef="#ctx0" brushRef="#br0" timeOffset="67575.0646">7838 15577,'-25'0,"50"25,0 0,0-25,0 0,-1 25,1-25,25 0,-25 0,0 0,-1 0,26 0,-25 0,0 0,-1 0,1 0,0 0,-25 25</inkml:trace>
  <inkml:trace contextRef="#ctx0" brushRef="#br0" timeOffset="67982.9782">8483 15230,'0'25,"0"0,0 24,0 1,0 24,-25 1,25-1,0 1,0-1,0-24,0 24,0-24,25-26,-25 1,0-50,0 1,0-1,0 0,0 0,25-24,-25 24,25-25,0 25,-1 1,1-1,-25 0,25 25,0 0,0 0,-25 25,24-25,-24 25,25-1,-25 1,0 0,0 0,0 0,-25-1,25 1,-24 0,-1 0,0 0,0-1,0 1,1-25,-1 25,0-25,25 25</inkml:trace>
  <inkml:trace contextRef="#ctx0" brushRef="#br0" timeOffset="68471.3598">10195 15652,'0'0,"-25"0,50 0,0 0,24 25,-24-25,0 0,24 0,-24 24,25-24,-25 0,-1 0,1 0,0 0,0 0,0 0,-1 0</inkml:trace>
  <inkml:trace contextRef="#ctx0" brushRef="#br0" timeOffset="68939.1627">11212 15553,'0'0,"-25"-25,25 0,-25 25,25-25,-25 25,25-25,-25 25,1 0,-1 0,0 0,0 25,0 0,1 0,24 0,-25 24,0 1,25-1,0 1,25 0,-25-26,25 1,-25 0,24 0,1-25,0 0,25-25,-26 0,1 0,0-24,0-1,0 1,0-1,-1 0,1-24,-25 24,25 1,-25-1,0 0,0-24,0 24,0 1,0-1,-25 1,25 24,0 0,0 50,0 0,0 24,-25 1,25-1,0 26,0-1,-24 26,24-1,0 0,-25-25,25 1,25-1,-25-24,24-25,1-1,0 1</inkml:trace>
  <inkml:trace contextRef="#ctx0" brushRef="#br0" timeOffset="69274.851">11782 15503,'-25'0,"50"0,0 0,0 0,0 25,-1-25,26 0,-25 0,0 0,-1 0,1 0,0 0,0 0,-50 0</inkml:trace>
  <inkml:trace contextRef="#ctx0" brushRef="#br0" timeOffset="69442.6136">11733 15677,'24'0,"1"0,0 0,25 0,-26 0,1 0,25 0,-25 0,24 0,-24 0,25 0,-26 0,1 0,0 0,0-25</inkml:trace>
  <inkml:trace contextRef="#ctx0" brushRef="#br0" timeOffset="69746.6905">12526 15453,'0'0,"-24"0,-1 25,25 0,0 0,-25 0,25 24,0-24,0 25,25-1,-25 1,25-25,-25-1,24-24,-24 25,25-25,0 0,0-25,0 25,-1-49,1 24,-25-25,25 26,0-26,-25 25,0 0,25-24,-25 24,-25 0,25 0,0 1,-25-1,25 0,-25 25,0 0,1-25,-1 50,0 0,-25 0,1-1</inkml:trace>
  <inkml:trace contextRef="#ctx0" brushRef="#br0" timeOffset="70495.1966">8434 16346,'0'0,"-25"0,25 25,0 0,0 25,0-1,0 26,0-1,0-24,0 24,0 0,0-24,0 0,0-1,0-24,0-50,0 0,0-24,0 24,0-25,25 26,-25-1,0 0,24 0,-24 0,25 1,0 24,0 0,0 0,-1 24,1-24,0 25,0 0,0 0,-25 0,0-1,0 1,0 0,-25 0,25 0,-25-1,0 1,0-25,1 25,-1 0,0 0,0-25,0 0,25 24,-24-24,-1 0,25-24,0-1</inkml:trace>
  <inkml:trace contextRef="#ctx0" brushRef="#br0" timeOffset="70847.0556">9079 16694,'-25'0,"50"0,-1 0,1 0,0 24,0-24,0 0,24 0,-24 0,0 25,0-25,-1 0,1 0,0-25</inkml:trace>
  <inkml:trace contextRef="#ctx0" brushRef="#br0" timeOffset="71135.3392">9451 16570,'24'0,"1"0,0 24,0-24,0 25,-25 0,24-25,-24 25,0 0,0-1,0 1,-24 0,-1 0,0 0,0-1,0 1,1 0,-1-25,25 25,-25-25,0 0,25 25,25-25,0 0,0 0,-1 0,26 24,-25-24,24 0,-24 0,25-24,-25 24,24-25</inkml:trace>
  <inkml:trace contextRef="#ctx0" brushRef="#br0" timeOffset="71354.8971">10046 16594,'-25'0,"0"0,0 0,1 0,-1 25,25 0,-25 0,0 0,25 24,-25-24,25 25,0-26,0 26,0-25,25 24,0-24,0 0,0-25,-1 25,1-25,25 0,0 0,-26 0,26-25,0 25</inkml:trace>
  <inkml:trace contextRef="#ctx0" brushRef="#br0" timeOffset="71731.3671">11559 16694,'25'0,"0"0,-1 24,1-24,0 0,0 0,24 0,-24 0,25 0,-25 0,-1 0,1 0,0 0,0 0,-50-24,0 48</inkml:trace>
  <inkml:trace contextRef="#ctx0" brushRef="#br0" timeOffset="71878.9805">11609 16892,'24'0,"1"0,0 0,25 0,-1 0,-24 0,25 0,-1 0,1 0,-25 0,-1 0,26 0</inkml:trace>
  <inkml:trace contextRef="#ctx0" brushRef="#br0" timeOffset="72191.1578">12576 16619,'-25'0,"0"25,1-25,24 25,-25 0,25-1,0 1,0 0,0 25,25-26,-25 26,24-25,1 0,-25-1,25 1,0-25,0 0,-1 0,1-25,0 1,0-1,0-25,-1 25,1-24,-25 24,0 0,25 0,-25-24,0 24,-25 0,25 0,-25 1,1-1,-1 0,0 25,-25 0,26 0,-1 25</inkml:trace>
  <inkml:trace contextRef="#ctx0" brushRef="#br0" timeOffset="72723.0702">9351 17562,'0'25,"-24"-25,24 24,-25-24,25 25,-25 25,25-25,0-1,0 26,25-25,0 24,-1-24,1 0,0-25,25 25,-26-25,1-25,0 0,0 0,0 1,-1-26,-24 25,25 0,-25 1,0-1,0 0,-25 0,25 0,-24 1,24-1,-25 25,0 0,0 0</inkml:trace>
  <inkml:trace contextRef="#ctx0" brushRef="#br0" timeOffset="73054.6819">11311 17587,'25'0,"0"0,-1 0,1 0,25 0,-25-25,24 25,-24 0,0 0,0 0,-1 0,1 0,0 0,-50 25</inkml:trace>
  <inkml:trace contextRef="#ctx0" brushRef="#br0" timeOffset="73199.6226">11385 17686,'0'25,"25"-25,-25 24,25-24,25 0,-26 0,26 0,-25 0,24 25,1-25,0 0,-1 0,-24-25</inkml:trace>
  <inkml:trace contextRef="#ctx0" brushRef="#br0" timeOffset="73542.8279">12402 17636,'-24'0,"24"25,0 0,0 0,0 24,0-24,24 0,-24 24,25-24,0 0,0 0,0-25,-1 0,-24-25,25 0,0 0,-25 1,25-1,-25 0,0 0,25 0,-25 1,0-1,0 0,-25 0,0 0,25 1,-25 24,0-25,1 25,-1 0,-25-25,1 50</inkml:trace>
  <inkml:trace contextRef="#ctx0" brushRef="#br0" timeOffset="74007.0806">9426 18380,'-25'0,"0"0,0 0,25 25,0 0,-24 0,24-1,0 1,0 0,0 25,0-25,24 24,1-24,25 0,-25 0,-1-25,1 0,0 0,0-25,0 0,-1 0,1-24,0 24,-25-25,0 25,0 0,0 1,-25-1,25 0,-25 25,25-25,-24 0,-1 25,0 0,0 0,0 25,25 0</inkml:trace>
  <inkml:trace contextRef="#ctx0" brushRef="#br0" timeOffset="74323.2626">10988 18380,'25'0,"0"0,0 0,0 0,-1 0,1 0,25 0,0 0,-1 0,-24 0,25 0,-1 0,-24 0,0 0,0 0,-50 0</inkml:trace>
  <inkml:trace contextRef="#ctx0" brushRef="#br0" timeOffset="74511.6198">11112 18579,'50'0,"-25"0,25 0,-26 0,26 0,0 0,-1 0,1 25,-1-25,-24 0,25 0,-25-75,-1 50,26 25</inkml:trace>
  <inkml:trace contextRef="#ctx0" brushRef="#br0" timeOffset="74919.4063">12526 18604,'-24'-25,"-1"0,0 25,0 25,25 0,-25 24,25-24,0 25,25-26,-25 1,25 25,0-25,0-1,-1-24,26 25,-25-25,0-25,-1 25,26-24,-25-26,0 25,-25 0,24-24,-24 24,0 0,0-24,0 24,0-25,-24 25,-1 0,25 1,-25-1,0 0,0 25,1 0,-1 0,0 0,0 25,0-25,25 25,-24-25</inkml:trace>
  <inkml:trace contextRef="#ctx0" brushRef="#br0" timeOffset="93922.7315">19397 3621,'0'0,"-25"0,1-24,-1 24,0 0,0 24,0-24,-24 25,24 0,-25 25,26-1,-1-24,0 25,0-1,25 1,0-25,0 24,0 1,0-25,0 0,25-1,0 1,-25 0,25 0,-1-25,1 0,0 0,0 0,24 0,-24-25,0 25,0-25,0 0,-1 1,-24-1</inkml:trace>
  <inkml:trace contextRef="#ctx0" brushRef="#br0" timeOffset="94234.8422">19893 4018,'-24'-24,"48"48,-24 1,25-25,-25 25,0 0,-25 0,25-1,0 26,-24-25,-1 0,-25-1,25 1</inkml:trace>
  <inkml:trace contextRef="#ctx0" brushRef="#br0" timeOffset="94654.8445">20563 3894,'0'0,"25"-24,-25-1,0 0,-25 25,25-25,-25 0,0 25,1 0,-1 25,0 0,0 0,0 0,1 24,24-24,-25 25,25-26,0 26,-25-25,25 24,25-24,-25 0,25 0,-1-25,1-25,0 25,0-25,0-24,-1 24,1-25,-25 1,25-1,0 0,-25 1,25-26</inkml:trace>
  <inkml:trace contextRef="#ctx0" brushRef="#br0" timeOffset="94834.7044">20762 3249,'0'-24,"-25"-1,0 50,25-1,0 26,-25-25,25 24,-25 26,25-26,0 26,-25 24,25-24,0 24,0-25,0 25,0 1,0-26,0 0,0 1,-49-75,49 49,-25 1</inkml:trace>
  <inkml:trace contextRef="#ctx0" brushRef="#br0" timeOffset="95486.8353">14015 3324,'0'0,"0"-25,-25 25,0 0,0 50,0-26,1 26,-1 24,25-24,-25 24,25 1,0-25,0 24,25 0,0 1,-1-1,1-24,0 24,25-24,-26-1</inkml:trace>
  <inkml:trace contextRef="#ctx0" brushRef="#br0" timeOffset="96187.5647">21208 3597,'0'0,"-25"-25,0 0,25 0,0 50,25 0,0 0,-25 24,25-24,0 50,-1-26,-24 1,25 24,-25-24,0 24,0-24,-25 24,25-24,-24 24,-26 1,0-26,1 1</inkml:trace>
  <inkml:trace contextRef="#ctx0" brushRef="#br0" timeOffset="96642.9712">18405 4217,'-25'-25,"50"50,-25 0,25-1,-25 1,0 0,0 25,-25-26,25 26,-25 0,-24-1,24 1,-25-1</inkml:trace>
  <inkml:trace contextRef="#ctx0" brushRef="#br0" timeOffset="100583.5009">14486 3770,'0'-24,"0"-1,25 25,0 0,-1 0,1 0,0 0,0 25,0-1,-1 1,1-25,-25 25,0 0,0 0,0-1,0 1,-25 0,1 0,-1 24,0-49,-25 25,26 0,-1-25,0 25,25-50,25 25,0 0,-1 0,1-25,0 25,0 0,0 0,-1 0,1 0,0 0,0 0,0 0</inkml:trace>
  <inkml:trace contextRef="#ctx0" brushRef="#br0" timeOffset="100819.2184">15230 3770,'0'0,"-25"-24,0-1,1 25,-1 0,0 0,0 25,25-1,-25 1,1 0,24 25,0-1,0 1,0-1,24 1,-24-25,25 24,0-24,0 0,0-25,-1 0,1 25,0-50,25 25,-26-25</inkml:trace>
  <inkml:trace contextRef="#ctx0" brushRef="#br0" timeOffset="101030.8431">15379 3820,'25'0,"0"0,-1 0,26 0,-25 0,0-25,24 25,-24 0,0 0,0 0</inkml:trace>
  <inkml:trace contextRef="#ctx0" brushRef="#br0" timeOffset="101191.0665">15577 3621,'0'0,"-24"25,24 0,0 0,0 25,-25-1,25 1,0 24,-25-24,25-1,0 26,0-50,0 24</inkml:trace>
  <inkml:trace contextRef="#ctx0" brushRef="#br0" timeOffset="101630.9195">15974 3820,'-25'-25,"25"0,-24 1,24-1,-25 0,0 25,0 0,0 25,25 0,-24-1,-1 26,25 0,0-1,0 26,0-26,0 1,25-25,-25 24,24-49,1 25,0-25,0 0,0-25,-1 0,1-24,-25-1,25 25,0-49,0 24,-25 1,24-1,-24-24,0-1,25 26,-25-26,0 26,0-26,0 26,0-1,0 25,0 0,-25 25,25 25,0 0,-24 0,24 24,-25 1,25 24,-25 1,25-1,0 1,0-1,-25 1,25-1,0 0,25-24,-25 0,0-26,-25-24,50 0,-25 25</inkml:trace>
  <inkml:trace contextRef="#ctx0" brushRef="#br0" timeOffset="101791.6756">16272 4068,'0'25,"0"0,0-1,-25-24,25 50,0-25,0 0,-25 24,25 1,-25-25,25-1</inkml:trace>
  <inkml:trace contextRef="#ctx0" brushRef="#br0" timeOffset="102435.1077">17016 3795,'25'0,"0"0,-1 0,1 25,0-25,0 25,0 0,-50-1,0 1,0 0,-24 0,24 0,-25-25,25 24,1-24,-1 25,0-25,0 0,50 0,0 0,24 0,-24 0,25 25,-1-25,-24 0,25 0,-1 0,-24-25,25 25,-25 0</inkml:trace>
  <inkml:trace contextRef="#ctx0" brushRef="#br0" timeOffset="102662.849">17686 3795,'-25'0,"0"-25,0 25,1 25,-1-25,0 25,0 25,0-26,25 26,0-25,0 24,0 1,25-25,-25 24,25-24,25 0,-26-25,26 25,-25-25,24-25,1 25,0-25,-26 0,1 1</inkml:trace>
  <inkml:trace contextRef="#ctx0" brushRef="#br0" timeOffset="107447.6172">15007 5531,'25'25,"-1"-25,-24 25,25-25,-25 25,0 0,-25-25</inkml:trace>
  <inkml:trace contextRef="#ctx0" brushRef="#br0" timeOffset="107583.07">14635 5829,'0'25,"25"0,-1 0,1-1,0 1</inkml:trace>
  <inkml:trace contextRef="#ctx0" brushRef="#br0" timeOffset="107707.0628">15180 5928,'25'0,"0"25,0-25,0-25</inkml:trace>
  <inkml:trace contextRef="#ctx0" brushRef="#br0" timeOffset="108051.5692">16520 5432,'0'0,"0"-25,0-24,0-1,-25 25,25 1,0 73,-25 1,25-1,-24 51,24-1,-25 0,0 0,0-24,25 24,-25-25,25 1,0-26,0 1,0 0,25-26,-25 1,25-25,-25-25,0-24,0-1,25 1</inkml:trace>
  <inkml:trace contextRef="#ctx0" brushRef="#br0" timeOffset="108462.7212">16495 5457,'0'0,"0"-50,0 26,0-1,25 0,0 0,0 25,-1 0,26 25,-25-25,0 25,-1 0,1-1,0 1,0 0,-25 0,0 24,0-24,0 0,0 0,-25 24,0-24,0 0,-24 0,24 0,-25-1,1 1,24 0,0-25,0 0,1 0,-1 0,50 0,-25-25,49 25,-24-25,25 25,-26 0,26-24,-25 48,24-24,-24 25,0-25,25 25,-50 0,24 25,1-26,-25 1,0 0,0 25,-25-26,25 1,-24 25,-1-25,-25 24,25-24,1 0,-26 0,0-1,26 1,-26-25,25 25,0-25,1-25,-1-24,25 24</inkml:trace>
  <inkml:trace contextRef="#ctx0" brushRef="#br0" timeOffset="108691.5503">17066 5779,'24'0,"1"0,0 0,0 0,24-24,-24 24,25 0,-25 0,-1 0,1 0,-50 0,25 24,-24-24</inkml:trace>
  <inkml:trace contextRef="#ctx0" brushRef="#br0" timeOffset="108834.8575">16966 5978,'25'0,"0"0,0 0,0 0,24 0,-24 0,25 0,-1 0,-24 0,25 0,-26 0,1 0,0 25,0-25</inkml:trace>
  <inkml:trace contextRef="#ctx0" brushRef="#br0" timeOffset="109215.0969">18306 5383,'0'-25,"-25"25,0 0,0 0,1 25,-1 24,0 1,-25-1,26 26,-26 24,25-25,-24 51,24-26,0 0,0 25,25-25,-25 25,25-25,25 25,-25-24,0-1,25 0,-25 0,25-24,0-1,-1 1,1-1,0 0,-25-24,25 0,-25-26</inkml:trace>
  <inkml:trace contextRef="#ctx0" brushRef="#br0" timeOffset="110495.3021">18579 5457,'0'-25,"25"50,-1-25,1 25,0-25,-25 25,25-25,-25 24,25 1,-25 0,-25 0,25 0,-25-1,-25 1,26-25,-26 25,25 0,-25-25,26 25,-1-25,50 0,-1 0,26-25,-25 25,0 0,24 0,1 0,-25 0,24 0,-73-25,73 25</inkml:trace>
  <inkml:trace contextRef="#ctx0" brushRef="#br0" timeOffset="110687.7368">19149 5507,'0'0,"-25"0,1-25,-1 25,0 0,0 25,0-1,1 26,-1-25,25 24,-25 1,25-25,0 24,25 1,-25 0,25-1,-25-24,24 0,26 0,-25-25,0 0,-25-25,24 25</inkml:trace>
  <inkml:trace contextRef="#ctx0" brushRef="#br0" timeOffset="110883.7683">19224 5680,'24'25,"1"-25,0-25,0 25,0 0,-1 0,1 0,25 0,-25 0,-1 0,1 0,0 0,-50 0</inkml:trace>
  <inkml:trace contextRef="#ctx0" brushRef="#br0" timeOffset="111034.8484">19447 5482,'0'0,"0"25,0-1,-25 1,25 0,0 25,-25-1,25 1,0-25,0 24,0 1,0-25,0 0,25-1</inkml:trace>
  <inkml:trace contextRef="#ctx0" brushRef="#br0" timeOffset="111323.2752">19918 5606,'0'0,"0"-25,-25 0,25 0,-24 1,24-1,-25 25,25-25,-25 25,0 0,0 25,1 0,24 24,-25 1,0-1,25 1,-25 0,25-1,0-24,25 0,-25 0,25 0,0-25,-1 0,1-25,0-25,0 25,0-24,-1-1,1 25,-25-24,25-1,-25-24,25 24</inkml:trace>
  <inkml:trace contextRef="#ctx0" brushRef="#br0" timeOffset="111475.2001">20017 5135,'0'-25,"-24"25,24-25,-25 50,25 0,0 24,-25 1,25-1,-25 26,25-1,-25 1,25-1,0 0,-24 1,24-1,0-24,0 0,24-1,-24-24,0 0</inkml:trace>
  <inkml:trace contextRef="#ctx0" brushRef="#br0" timeOffset="117823.2225">21282 5531,'-24'-24,"48"24,1 0,0 0,0 0,-25 24,25-24,-1 25,-24 0,25-25,-25 25,0 0,-25-25,25 24,-24 1,-26 0,25 0,-24 0,-1-1,25 1,0-25,1 25,48-25,1 0,0 0,0-25,24 25,1 0,-25-25,24 25,1 0,-25-24,0 24,-1 0,1 0</inkml:trace>
  <inkml:trace contextRef="#ctx0" brushRef="#br0" timeOffset="118086.5951">21952 5482,'-25'-25,"1"25,-1 0,0 0,0 0,0 25,1 0,-1-1,25 26,-25-25,0 24,25 1,0 0,0-26,0 26,25-25,0 0,0 0,-1-1,1-24,25 0,-1 0,1-24,-25-1,24 0,-24 0,0 0,0-24</inkml:trace>
  <inkml:trace contextRef="#ctx0" brushRef="#br0" timeOffset="118711.5866">19124 6921,'0'0,"-24"0,-1-25,0 25,0 0,0 25,1-1,-26 1,25 25,0-1,-24 1,49 0,-25-1,25-24,0 25,25-26,0 1,-1 0,1 0,25-25,-25 25,24-25,1 0,-25-25,24 25,1-25,-50-25,49 26,-24-1</inkml:trace>
  <inkml:trace contextRef="#ctx0" brushRef="#br0" timeOffset="119427.5366">21580 7045,'-25'-25,"25"0,0 0,-25 25,25-25,-24 25,24-24,-25 24,0 0,0 0,0 0,1 0,-1 24,0 1,0 25,0-25,1-1,-1 26,25 0,-25-26,25 26,0-25,25 0,-25-1,25 1,-1-25,1 0,0 0,0-25,24 1,-24-1,25 0,-25-25,-1 1,-24-1,25 1</inkml:trace>
  <inkml:trace contextRef="#ctx0" brushRef="#br0" timeOffset="119611.7568">21605 6400,'0'0,"-25"24,25 1,-25 0,25 25,-25-1,25 1,-24 24,24 1,-25-1,25 25,0-24,0-1,0 1,25-1,-25-24,0 24,24-49,1 24,-25-24,25 0,0-25</inkml:trace>
  <inkml:trace contextRef="#ctx0" brushRef="#br0" timeOffset="120079.2946">22399 5581,'0'-25,"24"50,-24 0,25 0,0 24,0 1,0 24,-1 1,1 24,0 0,0-24,-25 24,0 0,0-25,-25 26,0-1,-24 0,-1 0,0 1,1-1,-26 0,1 0,0-24,-1 24</inkml:trace>
  <inkml:trace contextRef="#ctx0" brushRef="#br0" timeOffset="122035.9475">18256 6176,'0'25,"0"0,25-25,-25 25,25-25,0 0,24 0,-24-25,0 25,0-25,24 25,-24 0,0-25,25 25,-26 0,1 0,0 0,0 0,0 0,-1 0,1 0,0 0,0 0,0 0,-1-24,1 24,0-25,0 25,0 0,-1-25,1 25,0 0,0 0,0 0,-1 0,1 0,0 0,0 0,0 0,-1-25,1 25,0 0,0-25,0 25,-1 0,1-24,0 24,0 0,0 0,-1 0,1 0,0 0,0 0,0 0,0 0,-1 0,-24 24,50-24,-25 0,0 0,-1 0,1 0,25 0,-25 0,-1 0,26 0,-25 0,24 0,-24 0,25 0,-25 0,-1 0,26 0,-25 0,0 0,-1 0,1 0,0 0,-25-24</inkml:trace>
  <inkml:trace contextRef="#ctx0" brushRef="#br0" timeOffset="135019.6264">1761 1017,'25'-25,"-25"0,0 1,0-1,-25 25,25 25,0-1,0 26,-25 0,25 24,0 0,-24 1,24 24,-25-25,25 26,0-26,-25 1,25-1,0-24,0-1,0-24,25 25,-25-26,0 1,0-50,0 1,0-1,0-25,0 1,0-1,0-24,0-1,0 1,0 24</inkml:trace>
  <inkml:trace contextRef="#ctx0" brushRef="#br0" timeOffset="135287.6067">1712 1042,'0'0,"-25"-25,25 0,0 0,25 25,-1 0,1-24,0 48,0-24,0 0,-1 25,26-25,-25 25,0 0,-1 0,1-1,-25 1,25 0,-25 25,0-26,0 1,-25 0,25 0,-25 0,1-1,-1 26,0-25,0 0,-24-1,24 1,0 0,0 0,0-25,-24 0,24 0,25-25,-25 0,0-24</inkml:trace>
  <inkml:trace contextRef="#ctx0" brushRef="#br0" timeOffset="136543.3072">2208 1315,'0'0,"-25"0,50-25,-1 25,1 0,-25 25,25-25,0 0,0 0,-25 24,24-24,-24 25,25-25,-25 25,0 0,0 0,-25-1,25 1,-24 0,-1 0,0 0,0 24,0-24,1 0,-1 0,0-25,0 25,0-25,50-25,0 25,0-25,0 25,-1-25,1 25,0-25,0 25,0 0,-1 25,1 0,-25 0,0 0,0-1,0 1,-25 0,25 0,-24 0,-1 24,0-24,0 25,0-26,1 1,24 0,-25-25,0 0,25-25,25 0,-25 1,0-1,25 25,-1-25</inkml:trace>
  <inkml:trace contextRef="#ctx0" brushRef="#br0" timeOffset="136786.6125">2505 2009,'0'25,"0"0,25-25,-50-25</inkml:trace>
  <inkml:trace contextRef="#ctx0" brushRef="#br0" timeOffset="137696.2198">3175 719,'0'0,"0"-24,-25 24,25 24,0 1,-25 0,25 25,-24-1,-1 26,25-26,-25 1,25-1,0 1,0-25,-25 0,25-1,0 1,25 0,-25 0,25-25</inkml:trace>
  <inkml:trace contextRef="#ctx0" brushRef="#br0" timeOffset="137847.3958">3398 1091,'0'25,"0"0,25-25</inkml:trace>
  <inkml:trace contextRef="#ctx0" brushRef="#br0" timeOffset="140131.3115">13146 8533,'-24'-25,"24"0,24 25,-24-25,25 25,0 0,0 25,0-25,0 0,-1 0,-24 25,25-25,-25 25,25 0,-25-1,0 1,-25 50,0-51,1 26,-1-25,-25 24,25-24,-24 0,24 0,-25 0,25-1,1-24,-1 25,0-25,0 0,0-25,1 25,24-24,0-1,24 25,1 0,0 0,0 0,24 0,-24 0,0 0,25 0,-26 0,1 0,0 0,0 0,0 0,0 0,-1 0,1 0,0 0,0-25</inkml:trace>
  <inkml:trace contextRef="#ctx0" brushRef="#br0" timeOffset="140290.8539">13692 8930,'0'24,"0"1</inkml:trace>
  <inkml:trace contextRef="#ctx0" brushRef="#br0" timeOffset="145619.0844">15106 8434,'0'24,"0"1,-25 0,25 0,0 0,-25 24,25 1,-24-1,-1 1,0-25,0 24,0-24,1 25,-1-25,0-1,0 1,0-25,1 0,-1 0,0-25,0 1,0-1,25 0,-24 0,24 0,-25 1,25-1,0-25,0 25,25 1,-25-1,24 25,-24-25,25 25,0 0,0-25,0 50,24-25,-24 25,0 0,24-1,-24 1,0 0,0 25,-25-26,25 1,-1 0,-24 0,25 0,-25-1,25 1</inkml:trace>
  <inkml:trace contextRef="#ctx0" brushRef="#br0" timeOffset="145875.3419">15255 8062,'25'0,"-1"24,1-24,0 0,25 0,-25 0,24 0,-24 0,0 0,0 25,-1-25,1 0,0 0</inkml:trace>
  <inkml:trace contextRef="#ctx0" brushRef="#br0" timeOffset="146034.7471">15453 8062,'0'24,"0"1,0 0,0 0,0 24,-24 1,24 0,0-1,-25 26,25-1,0 0,0-24,0 24</inkml:trace>
  <inkml:trace contextRef="#ctx0" brushRef="#br0" timeOffset="146627.003">15776 9302,'-25'25,"25"-1,0 1,0-50,-25 1,25-1,-25-25,25 1,-24-1,24-24,0-1,0 1,0-26,0 1,24 25,-24-1,25 1,0 0,0 24,0 25,-1-24,1 49,0-25,0 25,0 25,-1-25,-24 24,25 1,-25 0,0 0,0 0,0-1,-25 26,25-25,-24 0,-1-1,50-24,-25-24,24 24,1 0,-25 24,25-24,0 25,0 0,-25 0,0 0,0-1,-25 1,25 0,-25 0,0 0,0-1,1 1,-26 0,25-25,0 25,1-25</inkml:trace>
  <inkml:trace contextRef="#ctx0" brushRef="#br0" timeOffset="146946.9215">16421 8657,'25'0,"-1"0,1 0,0 0,0 25,0-25,-1 0,1 0,0 0,-50 0</inkml:trace>
  <inkml:trace contextRef="#ctx0" brushRef="#br0" timeOffset="147139.5038">16272 8855,'25'0,"-1"0,1 25,0-25,0 0,25 0,-1 0,-24 0,25 0,-26 25,1-25,0 0,-25 25,25-25,-50 24</inkml:trace>
  <inkml:trace contextRef="#ctx0" brushRef="#br0" timeOffset="150770.862">17562 8062,'0'0,"-25"-25,0 25,25 25,-25-25,25 24,-25 1,25 0,-24 25,-1-1,25 1,-25-1,25-24,-25 25,0 24,25-24,-24 24,24-24,0 24,-25 1,25-26,0 26,0-1,-25 1,25-26,0 26,0-1,0 0,0-24,0 24,0 1,25-1,-25 1,0-1,0-24,0 24,0 0,0-24,0 25,0-26,0 1,0-1,0 1,25-25,-25 24,0-24,0 0,0 0,0 0,0-1,0-48,-25-1,25 0</inkml:trace>
  <inkml:trace contextRef="#ctx0" brushRef="#br0" timeOffset="151666.9157">18008 7838,'0'0,"-25"0,25-25,0 50,0 0,0 0,-24 24,24-24,0 25,0 0,0-1,0-24,0 0,0 0,0-1,0 1,0 0,0 0,0 0,0-1</inkml:trace>
  <inkml:trace contextRef="#ctx0" brushRef="#br0" timeOffset="152199.0801">17859 8830,'25'0,"0"25,0 0,0 0,-25 0,24-25,-24 24,0 1,0 0,-24-25,-1 25,0 0,0 0,0-1,1 1,-1-25,0 25,0-25,50 0,-25-25,25 25,0 0,-1 0,1 0,0 0,0 25,0 0,-25 0,0-1,0 1,0 0,-25 0,25 0,-25-1,0 1,0 0,1 0,24 0,-25-25,25 24,-25-48</inkml:trace>
  <inkml:trace contextRef="#ctx0" brushRef="#br0" timeOffset="152994.6911">17587 10120,'0'0,"-25"0,50 0,-1 25,1-25,0 0,0 25,24-25,-24 0,-25 25,25-25,0 0</inkml:trace>
  <inkml:trace contextRef="#ctx0" brushRef="#br0" timeOffset="153307.1363">17835 9996,'24'0,"1"0,-25 25,25-25,0 25,-25 0,25 0,-25-1,0 1,0 0,-25 0,0 0,25-1,-25 1,0 0,-24 0,24 0,0-1,0 1,1-25,48 0,1 0,0-25,25 25,-26 0,1 0,25 0,-25 0,-1 0,1 0,0 0,0 0,-25 25,25-50</inkml:trace>
  <inkml:trace contextRef="#ctx0" brushRef="#br0" timeOffset="153911.6982">18455 7838,'0'0,"0"-25,0 50,0 0,24 0,-24 24,25 1,0 0,-25-1,0 26,25-1,-25 25,25-24,-25 24,0 0,0 0,25 1,-25-1,0 25,0-25,-25-24,25 24,0 0,-25 0,0 0,25 1,-25-1,0-25,1 25,-1-24,0-1,0 1,0-1,1-24,-1-1,0 1,-25-50,26 0</inkml:trace>
  <inkml:trace contextRef="#ctx0" brushRef="#br0" timeOffset="154299.8884">19050 8582,'-25'0,"0"0,25 25,-24 25,24-25,-25 24,25 1,-25-1,25 1,0 0,0 24,0-24,0-25,25 24,-25-24,25 25,-25-26,24 1,-24 0,25 0,-25 0</inkml:trace>
  <inkml:trace contextRef="#ctx0" brushRef="#br0" timeOffset="155658.908">19496 8682,'0'-25,"25"25,0 25,0-25,0 24,0-24,-1 25,1-25,-25 25,25-25,-25 25,0 0,0-1,0 1,-25-25,0 50,1-25,-1-1,-25 1,25 0,0 0,1-25,-1 25,0-25,50 0,0 0,-1 0,1 0,0 0,0 0,0 0,0 0,-1 25,1-25,0 0,0 0,-25 24</inkml:trace>
  <inkml:trace contextRef="#ctx0" brushRef="#br0" timeOffset="156354.8414">20489 8657,'0'-25,"-25"25,25 25,0 0,0 24,0-24,0 25,0-1,0-24,0 25,0-26,0 1,0 0,0 0,-50-75</inkml:trace>
  <inkml:trace contextRef="#ctx0" brushRef="#br0" timeOffset="156794.7257">21332 8880,'25'0,"0"0,-1 0,1 0,25 0,-25 0,-1 0,1 0,25 0,-25 0,-1 0,-48 25</inkml:trace>
  <inkml:trace contextRef="#ctx0" brushRef="#br0" timeOffset="156995.8425">21704 8682,'-25'24,"25"1,0 25,0-25,0-1,0 26,0 0,0-26,0 26,0-25,0 25,25-26,-50-48,25 48,25-24</inkml:trace>
  <inkml:trace contextRef="#ctx0" brushRef="#br0" timeOffset="157342.9112">22101 8582,'0'25,"25"0,-25 0,25 0,-1-1,-24 26,25-25,-25 0,0-1,0 26,0-25,0 24,0 1,-25 0,1-1,-1 1,0 0,-25 24,26-24,-1-26</inkml:trace>
  <inkml:trace contextRef="#ctx0" brushRef="#br0" timeOffset="159034.901">18554 10170,'25'0,"0"0,-1 0,1 0,0 25,-25 0,-25-1,0-24,25 25,-24 0,-26 0,25 0,0-1,0 1,50-25,-25-25,25 25,0 0,0 0,-25-24,25 24,-1 0,-24 24,25-24,-25 25,0 0,-25 0,25 0,-24-25,24 24,-25 1,0 0</inkml:trace>
  <inkml:trace contextRef="#ctx0" brushRef="#br0" timeOffset="159195.6054">18876 10220,'-24'0,"24"24,-25 1,25 0,-25-25,0 25,25 0,-25-1,1 1,24 0,-25 0,-25-50</inkml:trace>
  <inkml:trace contextRef="#ctx0" brushRef="#br0" timeOffset="159334.8651">18703 10269,'25'25,"-25"0,24-25,1 25,-25-1,25-24,0 25,0 0,-1-25</inkml:trace>
  <inkml:trace contextRef="#ctx0" brushRef="#br0" timeOffset="159511.3462">19050 10170,'0'25,"0"0,0-1,0 1,-25 0,25 0,0 24,0-24,0 25,0-25,0 24,0-24,0 0,0 0</inkml:trace>
  <inkml:trace contextRef="#ctx0" brushRef="#br0" timeOffset="161419.2664">22448 9153,'0'-25,"-25"0,25 50,0 0,0 0,0 0,0-1,0 1,0 0,0 0,0 24,0-24,0 0,0 0,-24-25</inkml:trace>
  <inkml:trace contextRef="#ctx0" brushRef="#br0" timeOffset="161586.7231">22771 9079,'-25'24,"0"1,0-25,0 25,25 0,-24 24,-1-24,0 0,25 0,-25 0,25-1</inkml:trace>
  <inkml:trace contextRef="#ctx0" brushRef="#br0" timeOffset="161739.0827">22572 9128,'25'25,"-25"0,0 0,25-25,-25 24,25 1,-25 0,24 0,1 0,-25-1,25-24</inkml:trace>
  <inkml:trace contextRef="#ctx0" brushRef="#br0" timeOffset="162051.7413">22944 9079,'25'0,"-25"24,25-24,0 25,-25 0,0 0,0 0,-25-1,0 1,0-25,1 25,24 0,-25-25,25 25,25-1,-1-24,1 25,0 0,0-25,-25 25,0 0,-25-1,0 1,0 0,25 0,-49 0,24-1,0-24</inkml:trace>
  <inkml:trace contextRef="#ctx0" brushRef="#br0" timeOffset="165907.0094">15553 11733,'-25'-25,"50"25,-1 0,1 0,0 25,0-25,0 0,-1 0,1 0,0 24,0-24,0 0,-1 0,-48 25</inkml:trace>
  <inkml:trace contextRef="#ctx0" brushRef="#br0" timeOffset="166055.0246">15503 11931,'25'0,"0"0,-1 0,26 0,-25 0,24 0,-24 0,0 0,25 0,-26 25,26-25,-25 0,0 25,-1-25</inkml:trace>
  <inkml:trace contextRef="#ctx0" brushRef="#br0" timeOffset="166458.5965">17239 11410,'-25'-25,"1"25,-1 0,25 25,-25 0,0 0,0 24,1 1,-1 0,-25-1,25 26,1-1,-1 25,0-24,0 24,0 0,1 0,24 1,-25-1,25 0,0 25,0-25,0 0,0 25,0-24,25-1,-25-25,0 26,24-26,-24-24,25-1,-25 1,25-25,-25-1</inkml:trace>
  <inkml:trace contextRef="#ctx0" brushRef="#br0" timeOffset="167051.7956">17735 11385,'0'25,"25"-25,0 25,0-25,0 25,-1 0,1-1,0-24,0 25,0 0,-25 0,0 0,0-1,-25 1,0 0,0 0,-24 0,24-1,-25-24,1 25,24-25,0 0,0 0,0 0,50 0,0 0,0 0,24 0,-24-25,25 25,-1 25,-24-25,25 0,-1 25,1-25,-25 25</inkml:trace>
  <inkml:trace contextRef="#ctx0" brushRef="#br0" timeOffset="167367.0904">19745 11361,'0'24,"0"1,0 0,-25 25,25-26,0 26,0-25,-25 24,25 1,0-25,-25 24,25-24,0 0,25 25,-25-26</inkml:trace>
  <inkml:trace contextRef="#ctx0" brushRef="#br0" timeOffset="167894.5038">21010 11559,'24'0,"1"0,0 0,25 25,-26-25,26 0,-25 0,0 0,24 0,-24 0,0 0</inkml:trace>
  <inkml:trace contextRef="#ctx0" brushRef="#br0" timeOffset="168123.5601">21605 11311,'-25'0,"25"25,0 0,0-1,0 26,0 0,0-1,0 1,-25-1,25 1,0 0,0-26,0 26,0-25,0 24,0-24,-25 0,25 0</inkml:trace>
  <inkml:trace contextRef="#ctx0" brushRef="#br0" timeOffset="168803.6843">17636 12278,'-25'0,"1"0,24 25,-25-25,25 50,-25-25,0 24,0 1,0-1,25 26,-24-26,24 1,0 0,0-1,24-24,-24 0,25 0,0-25,0 0,0 0,0-25,-1 0,1 0,-25-24,25 24,-25 0,25 0,-25 0,0 1,0-1,-25 0,0 0,0 25,1 0,24 25,-25-25,0 25</inkml:trace>
  <inkml:trace contextRef="#ctx0" brushRef="#br0" timeOffset="169395.294">19621 12303,'24'0,"1"25,-25 0,25-25,0 25,-25-1,25-24,-25 25,24 0,-48 0,24 0,-25-25,0 24,0 1,-24-25,24 25,0-25,0 0,50 0,0-25,24 25,-24 0,0 0,0 0,0 25,-1-25,-24 25,0 0,0-1,0 1,-24 0,24 0,-25 0,0-1,0 1,0 25,-24-25,49-1,-25 1,0-25</inkml:trace>
  <inkml:trace contextRef="#ctx0" brushRef="#br0" timeOffset="169947.1431">20935 12452,'25'0,"0"25,0-25,-1 0,26 25,-25-25,24 0,-24 0,25 0,-25 0,-1 24,1-24,0 0</inkml:trace>
  <inkml:trace contextRef="#ctx0" brushRef="#br0" timeOffset="170295.442">21406 12378,'0'-25,"25"25,0 0,-25 25,25-25,0 24,-25 1,24-25,-24 25,0 0,-24-25,24 25,-25-1,0 26,0-25,0 0,1-25,-1 24,0-24,25 25,25-25,0 0,-1 0,-24 25,25-25,0 0,-25 25,25-25,-25 25,0-1,0 1,0 0,-25 0,25 0,-25-1,0 1,1 0,-1 0,0 0,0-25,0 24,1-48</inkml:trace>
  <inkml:trace contextRef="#ctx0" brushRef="#br0" timeOffset="170903.6671">17140 13395,'0'0,"-25"-25,50 50,0-25,0 0,-1 0,1 0,25 0,-25 0,24 0,-24 24,0-24,0 0,-1 0,1 0,0 25</inkml:trace>
  <inkml:trace contextRef="#ctx0" brushRef="#br0" timeOffset="171194.9389">17686 13246,'0'25,"-25"-1,25 1,-25 0,25 25,-25-26,1 26,24-25,-25 0,25-1,0 1,0 0,25-25,-1 0,1 25,0-25,0 0,0 0,24 25,-24-25,0 0,0 0,-1 0,1 0,0 0,0 0,-25-25,-25 0</inkml:trace>
  <inkml:trace contextRef="#ctx0" brushRef="#br0" timeOffset="171394.8721">17909 13221,'-25'25,"25"0,0-1,-25 1,25 0,-24 25,24-1,-25 1,0-1,25 1,-25 0,25-1,-25-24,25 0,0 0,0-1,-24-73</inkml:trace>
  <inkml:trace contextRef="#ctx0" brushRef="#br0" timeOffset="172175.3461">19199 13643,'-25'-25,"50"25,0 0,24 25,-24-25,0 0,0 0,-1 0,1 0,0 0,0 0,0 0</inkml:trace>
  <inkml:trace contextRef="#ctx0" brushRef="#br0" timeOffset="172443.4407">19596 13469,'25'0,"-25"25,24 0,1-1,-25 1,0 0,0 0,0 0,0-1,-25 1,1 0,24 0,-50-25,25 25,0-1,0-24,1 25,-1-25,50 0,-1 0,26-25,-25 25,25 0,-1 0,1 0,-1 0,1 0,-25 0</inkml:trace>
  <inkml:trace contextRef="#ctx0" brushRef="#br0" timeOffset="172891.6892">21282 13345,'25'0,"0"0,0 25,0-25,-1 25,1-25,-25 24,25-24,-25 25,0 0,0 0,-25-25,0 25,1-1,-26 1,25 0,0 0,-24-25,24 25,0-25,50 0,0 0,24 0,-24 0,25 24,-25-24,24 0,-24 0,25 0,-26 0,1 0,0-24</inkml:trace>
  <inkml:trace contextRef="#ctx0" brushRef="#br0" timeOffset="173483.1321">22126 11460,'0'0,"0"-25,0 0,25 25,-1 25,1 0,-25 24,25-24,0 50,-25-26,25 1,-1 24,-24 1,25-1,0 0,0 1,-25-1,25 1,-1 24,-24 0,25-24,-25 24,0-25,0 25,0-24,0 24,-25-25,25 1,-24 24,-1-24,0-1,0 0,-24 1,24-1,-25-24,25 24,-24-24,-1 24,1-24,24-25</inkml:trace>
  <inkml:trace contextRef="#ctx0" brushRef="#br0" timeOffset="178326.7417">14808 14610,'25'25,"-25"0,-25-1,25 26,0-25,0 24,-24 1,-1-25,0 24,0 1,0 0,1-1,-1-24,0 0,0 0,0-1,1-24,-1 0,0 0,25-24,-25-1,25 0,0-25,0 1,0 24,0-25,0 1,0 24,25 0,-25 0,25 1,0-1,-1 25,1 0,0 25,0-25,0 24,24 1,-24 0,0 0,0 24,-1-24,1 0,0 0,0 0,-25-1,25-24,-25 25,24 0,1-25,-74-50,49 26,0-1</inkml:trace>
  <inkml:trace contextRef="#ctx0" brushRef="#br0" timeOffset="178582.8959">15032 14287,'24'0,"1"0,0 0,0 25,0-25,-1 0,1 0,0 0,0-25,0 25,-25 25,-25-25</inkml:trace>
  <inkml:trace contextRef="#ctx0" brushRef="#br0" timeOffset="178742.671">15156 14312,'0'25,"0"0,0 0,0 24,0-24,0 25,0-1,0 1,0 24,0-24,0 24,-25-24,50 0,-25-26</inkml:trace>
  <inkml:trace contextRef="#ctx0" brushRef="#br0" timeOffset="179395.216">15404 15280,'0'24,"0"1,0 0,-25-25,25-25,-25 0,25-24,-25 24,25-25,0 1,0-26,0 26,0-26,25 1,-25 0,25 24,-25 0,25 1,-25-1,25 25,-1 1,1-1,0 25,0 0,0 0,-1 25,-24-1,25-24,-25 25,0 0,0 0,0 0,-25-1,1 1,24 0,-25 0,0-25,50 0,0 0,-1 0,-24 25,25-25,0 24,0 1,-25 0,-25 0,25 0,-25-25,25 24,-25 1,1-25,-1 25,0-25,0 25</inkml:trace>
  <inkml:trace contextRef="#ctx0" brushRef="#br0" timeOffset="179758.795">14337 14287,'0'0,"-25"0,0 25,1 0,-1 0,25 0,-25 24,25 1,-25 24,25 1,0 24,0-25,0 26,0-1,25-25,0 25,-25 1,0-76,49 51,-24-50</inkml:trace>
  <inkml:trace contextRef="#ctx0" brushRef="#br0" timeOffset="180234.9992">15850 14287,'-25'-24,"25"-1,0 50,25-25,-25 24,25 26,0 0,0-1,-25 1,24 0,-24 24,25-24,-25-1,0 1,0-1,0 1,-25 24,25-24,-24 24,-1-24,0 24,0-24,0 0,1 24,-1-49,0 0</inkml:trace>
  <inkml:trace contextRef="#ctx0" brushRef="#br0" timeOffset="181094.6404">16197 14163,'25'-24,"0"24,0 0,0 0,-25 24,24-24,1 0,-25 25,0 0,-25 0,25 0,-24-1,-1 1,0 0,0 0,0 0,1 0,-1-25,25 24,-25-24,25 25,25-25,0 0,-1 0,26 0,-25-25,0 25,-1-24,26 24,-25-25,0 0,0 0,-1 25,-24-25,25 0,-25 1,-25 48,25 1,-24 25,24-25,0 0,0-1,24-24,-24 25,25 0,0-25,0 0,0-25,-1 0,-24 1,25-1,-25 0,0 0,0 0,0 0,0 1,-25 24,25-25,-24 25,-1 0,0 0,0 0,25 25,-25-25,1 24</inkml:trace>
  <inkml:trace contextRef="#ctx0" brushRef="#br0" timeOffset="181439.004">16768 14114,'25'0,"-25"25,25-25,-25 24,24-24,-24 25,25 0,-25 0,0 0,0-1,-25 1,1 0,-1 0,0 0,25 0,-25-1,0-24,50 0,0 0,0-24,0 24,-1 0,1 0,-25 24,0 1,0 0,-25-25,25 25,-24 0,-1-1,25 1,-25 0,0-25</inkml:trace>
  <inkml:trace contextRef="#ctx0" brushRef="#br0" timeOffset="181767.6247">17066 14163,'24'0,"-24"25,0 0,0 0,0 0,0-1,0 1,0 0,0 0,25-25,-25 25,0 0,25-1,-25 1,0 0,0 0,-25 0,25-1,-25-24,1 25,24 0,-25-25,0 25,0-25,0 0,1-25,24 0,0 0</inkml:trace>
  <inkml:trace contextRef="#ctx0" brushRef="#br0" timeOffset="181886.9031">17066 14238,'24'-25,"-48"50,73-50,-24 25,0 0,0 0,-1 0,1 0,0 0</inkml:trace>
  <inkml:trace contextRef="#ctx0" brushRef="#br0" timeOffset="182440.0618">17165 14932,'25'25,"-1"-25,1 0,0 25,0-25,0 0,-1 0,1 0,0-25,0 25,0 0,-1 0,-48 0,-1 0</inkml:trace>
  <inkml:trace contextRef="#ctx0" brushRef="#br0" timeOffset="182622.7893">17066 15156,'24'0,"1"-25,0 25,0 0,24 0,-24 0,25-25,-25 25,24 0,-24 0,0 0,0 0,-1 0,1 0,0 0</inkml:trace>
  <inkml:trace contextRef="#ctx0" brushRef="#br0" timeOffset="183082.8535">17934 14635,'-25'0,"0"25,0-1,25 1,-24 25,-1-1,25 26,-25-26,25 26,0-26,0 26,0-1,0-24,25-1,0 1,-1-25,1 0,25 0,-25-25,24-25</inkml:trace>
  <inkml:trace contextRef="#ctx0" brushRef="#br0" timeOffset="183471.741">18380 14784,'0'24,"-25"-24,25 25,0 25,0-25,0 24,0-24,-24 25,24-1,-25 1,0-1,0 1,0-25,25 0,-24-1,-1 1,0-25,0 0,0 0,1-25,24 1,-25-1,25-25,0 25,0-24,0 24,0 0,25 0,-25 1,24 24,-24-25,25 25,0 0,0 25,0-25,-1 24,1 1,0 0,0 25,0-26,-1 1,-24 0,25 0,0 0,0-1,0-48,-25-1</inkml:trace>
  <inkml:trace contextRef="#ctx0" brushRef="#br0" timeOffset="183683.0924">18529 14511,'25'-25,"0"50,24-25,-24 0,0 0,0 0,24 0,-24 25,0-25,0 0</inkml:trace>
  <inkml:trace contextRef="#ctx0" brushRef="#br0" timeOffset="183826.8808">18678 14585,'0'25,"-25"-25,25 25,0 0,0 24,0-24,0 25,0-1,-25 26,25-26,0 26,0-26,0-24</inkml:trace>
  <inkml:trace contextRef="#ctx0" brushRef="#br0" timeOffset="184472.1631">19025 15478,'-25'0,"25"25,0 0,-24-25,-1-25,0 0,25 0,0 1,-25-26,25 0,0 1,-25-1,25 0,0-24,0 24,25-24,-25 24,25 1,0-1,-25 1,25 24,-1 0,-24 0,25 25,0 0,-25-25,25 25,-25 25,25-25,-1 25,1 0,-25 0,0-1,-25 1,25 25,-24-25,-1-1,0 1,0-25,25 25,0-50,25 25,0 0,0 25,-1-25,1 0,-25 25,0 0,0-1,-25 1,25 0,-24 0,-1-25,25 25,-25-1,0-24,25 25,-25-50,1 1</inkml:trace>
  <inkml:trace contextRef="#ctx0" brushRef="#br0" timeOffset="184694.7517">19323 14684,'25'0,"-25"25,24 0,-24 0,25 0,0-1,-25 1,25 25,-25-25,25-1,-25 26,0-25,0 24,0-24,-25 25,25-1,-25 1,0-25,0 24,-24 1,24 0,0-25</inkml:trace>
  <inkml:trace contextRef="#ctx0" brushRef="#br0" timeOffset="185067.4381">19869 14684,'-25'0,"0"0,0 25,25 0,-25 0,1 24,24 26,-25-26,25 1,-25 24,25-24,25 24,-25-24,25 0,-1-1,1-24,0 0,0 0,24-25</inkml:trace>
  <inkml:trace contextRef="#ctx0" brushRef="#br0" timeOffset="185599.2651">20265 14833,'0'25,"0"0,0 0,0 24,-24 1,24-1,-25-24,0 25,0-1,0 1,25-25,-24 0,-1-1,0 1,0-25,0 0,1 0,-1-25,25 1,-25-1,25 0,-25-25,25 26,0-26,0 0,0 26,25-1,-25 0,25 0,0 50,-1-25,1 25,0 0,0-1,0 1,-1 0,1 25,0-26,-25 1,25 0,0 0,-1-25,1 25,0-25,-25-25,0 0,0 0</inkml:trace>
  <inkml:trace contextRef="#ctx0" brushRef="#br0" timeOffset="185778.5736">20439 14585,'0'25,"25"-25,0 0,-1 0,1 0,0 25,0-25,0 0,-1 0,26 0,-25 0</inkml:trace>
  <inkml:trace contextRef="#ctx0" brushRef="#br0" timeOffset="185927.0337">20538 14684,'-25'0,"25"25,0 0,0 0,0 0,0-1,0 26,0-25,0 24,0 1,0 0,0-26,0 26</inkml:trace>
  <inkml:trace contextRef="#ctx0" brushRef="#br0" timeOffset="186579.6572">20737 15602,'0'0,"0"25,-25-25,25 25,0-50,-25 0,25 0,0 1,0-1,-25-25,25 1,0-1,0 0,0-24,0-1,0 26,0-26,0 26,25-1,-25 1,25 24,-25 0,25 0,0 0,-1 25,1 0,0 0,-25 25,25 0,-25 0,0 0,0 24,0-24,-25 0,25 0,-25-1,25 1,25-25,-25 25,25-25,0 0,-25 25,24 0,-48-1,24 1,0 0,-25-25,25 25,-25 0,25-1,-25 1,0-25,1 0</inkml:trace>
  <inkml:trace contextRef="#ctx0" brushRef="#br0" timeOffset="186799.7522">20985 14784,'25'24,"-1"1,1 0,0 0,0 24,0-24,-25 0,24 25,1-26,-25 26,0-25,0 0,0 24,0-24,-25 25,1-1,-1 1,0 0,0-1,-24 1,-1-1,0-24,1 25</inkml:trace>
  <inkml:trace contextRef="#ctx0" brushRef="#br0" timeOffset="187091.6031">21456 15056,'25'0,"-25"25,25-25,-1 25,1-25,0-25,0 0</inkml:trace>
  <inkml:trace contextRef="#ctx0" brushRef="#br0" timeOffset="187199.2704">21803 15007,'0'25,"25"-25,0 0,-25 24,25-24,0 0,-1 0,-24-24,25 24</inkml:trace>
  <inkml:trace contextRef="#ctx0" brushRef="#br0" timeOffset="187314.9682">22175 15032,'25'0,"0"24,0 1</inkml:trace>
  <inkml:trace contextRef="#ctx0" brushRef="#br0" timeOffset="188186.8743">22969 14883,'0'-25,"-25"25,1 0,24 25,-25-25,0 25,25-1,-25 26,25-25,-25 49,25-24,0-1,0 26,0-1,0-24,25 0,0-1,0-24,0 0,24-25,1-25</inkml:trace>
  <inkml:trace contextRef="#ctx0" brushRef="#br0" timeOffset="188590.9201">23440 14932,'-24'25,"24"0,0 0,0 24,0-24,0 25,-25-1,25-24,-25 25,0-1,0-24,1 25,-1-25,0 0,0-1,0-24,1 0,-1 0,0 0,0 0,0-24,25-1,0 0,0 0,0 0,0 0,0-24,25 24,0 0,0 25,0-25,-1 25,1 0,0 0,0 25,0-25,-1 25,1 0,0 0,0-1,0-24,-1 25,1 0,-25 0,25-25,-25 25,25-25,-25-25</inkml:trace>
  <inkml:trace contextRef="#ctx0" brushRef="#br0" timeOffset="188782.8758">23664 14808,'24'0,"1"0,0 0,0 0,0 0,-1 0,1 25,0-25,0 0,0 0,-50-49</inkml:trace>
  <inkml:trace contextRef="#ctx0" brushRef="#br0" timeOffset="188919.1509">23812 14833,'-24'0,"24"25,0 0,0 0,-25 24,25-24,0 25,0-1,-25 1,25-25</inkml:trace>
  <inkml:trace contextRef="#ctx0" brushRef="#br0" timeOffset="189575.5652">24061 15627,'0'25,"-25"0,25-1,0 1,-25 0,25 0,0 0,0-1,-25-48,25-1,0 0,-25-25,25 26,0-26,0 0,0 1,0-26,0 26,0-26,0 1,0 24,25-24,-25 24,25 1,-25-1,25 0,-25 26,25-1,-1 0,1 25,-25-25,25 25,0 0,0 0,-1 25,1-25,0 25,-25 0,25-25,-25 24,0 1,-25 0,25 0,-25 24,25-24,-25 0,1-25,24 25,-25-25,50 0,-1 0,1 0,-25 25,25-25,0 24,-25 1,0 0,-25-25,25 25,-25 0,25-1,-25 1,1 0,-1 0,0-25,-25-50,26 25</inkml:trace>
  <inkml:trace contextRef="#ctx0" brushRef="#br0" timeOffset="189823.3113">24457 14759,'0'25,"25"-1,-25 1,25 0,-25 0,25 24,0-24,-1 25,-24-25,25 24,-25-24,0 25,0-1,0 1,-25-1,25 1,-24 0,-1-1,0 1,-25 0,26 24,-26-49</inkml:trace>
  <inkml:trace contextRef="#ctx0" brushRef="#br0" timeOffset="191651.0076">14585 16520,'-25'-25,"50"25,0 0,0 0,0 25,24-25,-24 0,0 0,0-25,-1 25,1 0,0 0,0-25,0 25,-1 0,-48 0,24 25</inkml:trace>
  <inkml:trace contextRef="#ctx0" brushRef="#br0" timeOffset="191838.8821">14585 16694,'25'0,"0"0,0 0,-1 0,26 0,-25-25,24 25,-24 0,0 0,0 0,24 0,-24 0,0 0</inkml:trace>
  <inkml:trace contextRef="#ctx0" brushRef="#br0" timeOffset="196851.6232">15553 16396,'24'0,"-24"25,25 0,-25-1,0 26,0-25,-25 24,25 1,-24 0,24-26,-25 51,0-50,0 24,0-24,1 25,24-26,-25-24,25 25,-25-25,0 0,25-25,-25 25,0 0,25-24,-24-1,24 0,-25 0,25-24,-25 24,25 0,0-25,-25 26,50-1,-25 0,0 0,25 25,0-25,-1 25,1 0,0 0,0 25,0-25,24 25,-24 0,0-25,25 25,-26-1,1 1,0-25,-25 25,25-25,-25 25,25-25,-25-25</inkml:trace>
  <inkml:trace contextRef="#ctx0" brushRef="#br0" timeOffset="197086.644">15726 16197,'25'0,"0"0,0-24,-1 24,1 0,0 0,0 0,0 0,-1 0,1 0,0 0,0 0,0 0,-50 0,0 0</inkml:trace>
  <inkml:trace contextRef="#ctx0" brushRef="#br0" timeOffset="197254.6319">15875 16247,'0'25,"0"0,0-1,0 1,0 25,0 0,0-26,0 26,0 0,0-1,0-24,0 25,0-26,0 1</inkml:trace>
  <inkml:trace contextRef="#ctx0" brushRef="#br0" timeOffset="197826.7684">16421 16148,'0'0,"-25"0,0 0,25 25,-25-25,0 24,25 1,-24 25,-1-1,25 1,-25 0,25 24,0-24,0 24,0-24,0 24,0-24,25 24,-25-24,25-1,-25-24,24 25,1-25,-25-1,25-24,0 25</inkml:trace>
  <inkml:trace contextRef="#ctx0" brushRef="#br0" timeOffset="199199.0978">16743 17165,'0'-25,"-25"0,25 0,-24 1,24-1,0-25,-25 1,25-1,0 0,-25 1,25-26,0 26,-25-26,25 26,0-26,0 26,0-1,0 25,0-24,0 24,25 0,-25 0,0 0,25 1,0 24,-1-25,1 25,0 0,0 0,0 0,-1 25,1-25,-25 24,0 1,0 0,0 0,-25 0,1-1,-1 1,0 25,0-50,25 25,-25 0,50-25,0 0,0 0,0 24,-1-24,1 0,-25 25,25-25,-25 25,0 0,-25 0,0-1,1 1,24 0,-25 0,0-25,0 25,25-1,-25-24,1 0</inkml:trace>
  <inkml:trace contextRef="#ctx0" brushRef="#br0" timeOffset="199959.2513">17314 16421,'0'-25,"0"50,0 0,0-1,0 26,0-25,0 24,-25-24,25 0,-25 25,0-26,0 1,1 0,-1 0,25 0,-25-25,0 24,0-24,1 0,-1-24,0 24,0-25,25 0,0 0,-25 0,25 1,0-1,0 0,0 0,0 0,25 1,0-1,0 0,0 25,-1 25,1-25,0 0,0 25,0-1,-1 1,1 0,50 49,-75-49,24-25,-24 25,25 0,0 0,-25-50,0 0</inkml:trace>
  <inkml:trace contextRef="#ctx0" brushRef="#br0" timeOffset="200195.0356">17413 16222,'25'0,"-1"0,-24 25,50-25,-25 0,0 25,0-25,-1 0,1 0,0 0</inkml:trace>
  <inkml:trace contextRef="#ctx0" brushRef="#br0" timeOffset="200351.1055">17537 16297,'0'24,"0"1,0 0,0 0,0 0,0 24,-25 1,25 0,0-1,0-24,0 25</inkml:trace>
  <inkml:trace contextRef="#ctx0" brushRef="#br0" timeOffset="200827.2739">17934 16148,'25'0,"-25"25,24-1,1 26,0-25,0 24,-25 1,25 0,-1-1,-24 1,25 0,-25-1,0-24,0 25,0-26,-25 26,1 0,-1 24,-25-24,25-1,-24 1,24-25</inkml:trace>
  <inkml:trace contextRef="#ctx0" brushRef="#br0" timeOffset="205619.0767">18504 16197,'0'0,"0"-24,-25 24,1 24,-1 1,0 25,0-1,0 26,1-1,24 1,-25-1,25 25,0-24,0-1,0-24,0 24,25-24,-25-25,24 24,26-24,-25-25,0 0</inkml:trace>
  <inkml:trace contextRef="#ctx0" brushRef="#br0" timeOffset="207254.8822">18628 17264,'0'25,"-24"-25,24-25,0 0,-25 0,25 1,0-1,0-25,0 1,0-1,0 0,0 1,0-1,0-24,0 24,0 1,25-1,-25 0,0 26,24-26,-24 25,25 0,-25 1,25-1,0 0,0 25,-1 0,1 0,0 0,0 0,0 25,-1 0,-24-1,0 1,0 0,-24-25,24 25,-25-25,25 25,-25-1,0-24,0 25,1-25,48 0,-24 25,25-25,0 25,0-25,-25 25,25-25,-25 24,24 1,-24 0,-24 0,24 0,0-1,-25 1,0 0,25 0,-25 0,0-25,25 24,-24 1,-1-25,0 25,0-25,0 0,25-25,0 0</inkml:trace>
  <inkml:trace contextRef="#ctx0" brushRef="#br0" timeOffset="207739.618">19273 16520,'0'-25,"25"50,-25 0,25 24,-25-24,-25 0,25 25,-25-1,25-24,-25 25,1-26,-26 26,50-25,-25 0,0-25,1 24,-1-24,0 0,0 0,25-24,-25 24,25-25,0 0,-24-25,24 26,0-1,24 0,-24 0,0 0,25 25,0 0,0 0,0 0,-1 25,1-25,0 25,0 0,0 0,-1-1,-24 1,25-25,-25 25,25-25,0 25,-25-50,0 0</inkml:trace>
  <inkml:trace contextRef="#ctx0" brushRef="#br0" timeOffset="207934.7817">19422 16272,'25'0,"0"0,-1 0,1 0,0 0,0 0,0 0,0 0,-1 0,1 0,0 0,0 0</inkml:trace>
  <inkml:trace contextRef="#ctx0" brushRef="#br0" timeOffset="208079.2476">19571 16321,'-25'25,"25"0,0 0,0 0,0 0,0 24,0 1,-25-1,25 1,0-25,0 24,25 1,-25-25,0 0</inkml:trace>
  <inkml:trace contextRef="#ctx0" brushRef="#br0" timeOffset="208334.6558">19794 16247,'25'25,"-25"0,25-25,0 49,-1-24,1 25,0-25,0 49,-25-24,25-1,-1 1,-24-1,25 1,-50 0,25 24,-24-24,-1-1,0 26,-25-26,26 1,-26-1,25-24</inkml:trace>
  <inkml:trace contextRef="#ctx0" brushRef="#br0" timeOffset="208555.1176">20365 16644,'24'0,"-24"25,25-25,0-25,0 25</inkml:trace>
  <inkml:trace contextRef="#ctx0" brushRef="#br0" timeOffset="208679.7723">20637 16694,'0'24,"25"-24,0 0,0-24,0-1</inkml:trace>
  <inkml:trace contextRef="#ctx0" brushRef="#br0" timeOffset="208754.3764">20935 16644,'0'0,"75"50,-51-50,1 24</inkml:trace>
  <inkml:trace contextRef="#ctx0" brushRef="#br0" timeOffset="209079.7281">21555 16446,'-25'0,"25"24,0 1,-24 0,-1 0,25 49,-25-24,0 24,25 1,-25-1,1 0,24 1,0-26,24 1,-24 0,25-26,0 1,25 0</inkml:trace>
  <inkml:trace contextRef="#ctx0" brushRef="#br0" timeOffset="209655.7902">22027 17388,'-25'0,"25"25,-25 0,0-50,25 0,-25 25,25-25,-24 0,24 1,-25-26,25 25,-25-24,25-1,0 0,-25-24,25 24,0-24,0 0,-25-1,25 1,0 24,0-24,25 49,-25-25,0 26,25-1,0 0,0 25,-1 0,1 0,0 25,0 0,0-25,-25 24,0 1,24 0,-48 0,24 0,0-1,-25 1,25 0,-25-25,25 25,25-25,0 0,-1 25,-24-1,25 1,-50 0,25 0,0 0,-24-1,-1 1,0 0,25 0,-25 0,0-25</inkml:trace>
  <inkml:trace contextRef="#ctx0" brushRef="#br0" timeOffset="210027.1761">22473 16545,'0'25,"0"-1,0 1,0 0,-25 0,25 0,0-1,-25 26,1-25,-1 0,0-1,0 26,0-25,25 0,-24-25,-1 0,25 24,-25-24,-74-148,99 123,0-25,25 25,-25 1,0-1,24 25,1 0,0 0,0 0,0 25,-1-1,1 1,25 0,-25 0,-1 0,1-1,0 1,0 0,0-25</inkml:trace>
  <inkml:trace contextRef="#ctx0" brushRef="#br0" timeOffset="210199.3404">22647 16371,'24'0,"1"0,0 0,0 25,0-25,0 0,-1 0,1 0,0 0</inkml:trace>
  <inkml:trace contextRef="#ctx0" brushRef="#br0" timeOffset="210343.6582">22746 16396,'-25'25,"25"0,0-1,0 26,0-25,0 24,0-24,-25 25,25-1,0 1,0-25,0 24</inkml:trace>
  <inkml:trace contextRef="#ctx0" brushRef="#br0" timeOffset="210659.0138">23168 16421,'0'25,"24"-25,1 24,-25 26,25-25,-25 24,25 1,-25 0,25-1,-25 1,0-1,-25 1,25 24,-25-24,0 0,0-1,1 1,-26-1,25 1,-24 0,-1-1</inkml:trace>
  <inkml:trace contextRef="#ctx0" brushRef="#br0" timeOffset="211299.7462">23515 17239,'0'25,"0"0,0 0,0-1,0 1,0 0,-25-50,25 0,0 1,-25-26,25 25,0-24,-25-1,25 0,0 1,0-1,0 1,25-26,-25 26,0-26,25 26,0-1,-25 25,25-24,-1 24,-24 0,25 0,0 0,0 25,0 0,-1 0,1 0,0 25,-25 0,0 0,0 0,0-1,-25 1,25 0,-25 0,1 0,48-25,1 0,0 24,0-24,0 25,-25 0,0 0,0 0,-25-1,25 1,-25-25,25 25,-25 0,0 0,1-25,-1 24,0-24</inkml:trace>
  <inkml:trace contextRef="#ctx0" brushRef="#br0" timeOffset="213022.9643">16272 17462,'0'25,"25"0,-1 0,-24 25,25-26,0 1,0 0,0 0,24-25,-24 25,0-25,25 0,-26 0,26 0,-25 0,0 0,24-25,-24 25,25-25,-26 0,26 25,-25-25,24 1,1-1,0 25,-1-25,-24 0,25 25,-1-25,1 25,24 0,-24-25,-1 25,26 0,-25 0,24 0,0 0,1 0,-26 25,26-25,-1 0,-24 0,24 25,1-25,-26 0,1 25,-1-25,-24 25,25-25,-25 25,24-1,-24 1,0 0,0 0,-25 0,25-1,-25 1,0 0,0 0,0 0,0-1,-25-24,25 25,-25 0,25-50,0 0,0 1,0-1,25 0,0 0,-25 0,24 1,1 24,0 0,0-25,0 25,24 0,-24 0,0 0,24-25,-24 25,25 0,-1 0,-24 0,25 0,-1 0,1 0,0 0,-1 0,-24 0,25 0,-1-25,-24 25,25 0,-26 0,26 25,0-25,-25 0,24 0,-24 0,25 0,-1 0,-24 0,25 0,-1 0,1 0,-25 0,24 0,1 25,-25-25,24 0,-24 0,25 0,-1 25,-24-25,25 0,-26 0,26 0,-25 0,24 0,-24 0,25 24,-25-24,24 0,1 0,0 0,-26 0,26 0,0 0,-1 0,-24 0,25 0,-26 0,26 0,-25 0,0 0,24 0,-24 0,0 0,24 0,-24 0,25 0,-25 0,-1 0,26 0,-25 0,0-24,-1 24,26 0,-25 0,0-25,-1 25,26 0,-25 0,0-25,24 25,-24 0,0 0,25-25,-26 25,26 0,-25-25,0 25,-1 0,26 0,-25-24,0 24,-1-25,1 25,0-25,0 25,0-25,-1 25,1-25,0 0,25 1,-26-1,1 0,0 25,0-25,0 0,-1 1,1-1,0 25,0-25,0 25,-1-25,1 25,0-25,-50 25,25-24</inkml:trace>
  <inkml:trace contextRef="#ctx0" brushRef="#br0" timeOffset="216746.8887">12080 11336,'-25'0,"25"-25,-25 25,25-25,0 0,-25 25,25-24,0-1,-24 0,24 0,0 0,-25 0,25 1,0-1,0-25,-25 1,25-1,-25 0,25 1,-25-1,25-24,-24 24,24-24,0 24,0 1,0-1,0 25,0-24,0 24,0 0,0 0,24 0,1 25,0-24,0 24,0 0,-1 0,1 0,0 24,0-24,0 25,-1 0,-24 0,0 0,-24 24,-1-24,0 0,0 24,0-24,1 0,-1 0,25 0,-25-25,0 24,25-48,25 24,0-25,0 25,-1-25,1 50,0-25,0 0,-25 25,25-25,-25 24,24 1,-24 0,0 0,0 0,0-1,-24 1,24 0,-25 25,0-26,25 1,-25 0,0-25,25 25,-24-25</inkml:trace>
  <inkml:trace contextRef="#ctx0" brushRef="#br0" timeOffset="217422.8882">12601 10393,'0'25,"0"0,0 24,0-24,0 25,0-1,0-24,0 25,-25-1,0 1,0-25,25 0,-24-1,-1 1,0 0,0 0,0-25,1 0,-1 0,0 0,25-25,-25 25,25-25,0 0,0-24,0 24,0-25,0 26,0-1,0 0,25 0,0 0,0 25,-1 0,1 25,0-25,0 25,0 0,-1 0,26-1,-25 26,0-25,-1 0,1-25,-25 24,25 1,-25 0,25-25,-25 25,-25-50</inkml:trace>
  <inkml:trace contextRef="#ctx0" brushRef="#br0" timeOffset="218150.7917">12725 10071,'25'0,"-1"0,1 0,0 0,0 0,0 0,24 0,-24 0,0 25,0-25,-1 0,-73-25,49 50</inkml:trace>
  <inkml:trace contextRef="#ctx0" brushRef="#br0" timeOffset="218307.4117">12874 10120,'-25'0,"25"25,0 0,25 0,-25 0,0 24,0-24,0 25,0-1,0 1,24-1,-24 1,-24-25,24 24,0 1</inkml:trace>
  <inkml:trace contextRef="#ctx0" brushRef="#br0" timeOffset="219067.958">12998 10691,'24'0,"1"0,0 25,25-25,-26 0,1 0,25 0,-25 0,0-25,-1 25,1 0,-50 25,1-25,-1 0</inkml:trace>
  <inkml:trace contextRef="#ctx0" brushRef="#br0" timeOffset="219271.9716">12973 10889,'25'0,"-1"0,1 0,25 0,-25 0,24 25,1-25,-25 0,24 0,-24 0,0-25,0 25,0 25,-50-25</inkml:trace>
  <inkml:trace contextRef="#ctx0" brushRef="#br0" timeOffset="224206.6535">13816 10443,'0'0,"-25"0,1 0,-1 25,25-1,-25 1,25 0,-25 0,25 24,-25 1,25 0,0 24,-24-49,24 24,0 1,24-25,-24 24,0-24,25 0,0 0,-25 0,25-1,24 1,-24-25,0 0</inkml:trace>
  <inkml:trace contextRef="#ctx0" brushRef="#br0" timeOffset="224812.1343">14015 10691,'0'-25,"-25"25,50 0,-1 0,1 0,0 25,0-25,0 0,-1 25,1-1,-25 1,25-25,-25 25,0 0,-25 0,0-1,1-24,-1 25,0 0,0 0,0 0,1-25,-1 24,50-24,-1 0,-24 25,25-25,0 0,0 0,0 25,-1-25,1 0,0 0,0 0,0 0,-1 0,-48 0</inkml:trace>
  <inkml:trace contextRef="#ctx0" brushRef="#br0" timeOffset="225326.8904">14784 10716,'-25'0,"25"24,0 1,0 0,0 0,0 24,0-24,0 25,0-25,0-1,0 1,0 25,0-25</inkml:trace>
  <inkml:trace contextRef="#ctx0" brushRef="#br0" timeOffset="225618.8833">14957 10889,'25'0,"0"0,0 0,-1 0,1 0,0 0,0 0,0 0,-1 0,1 0,0 0,0 0</inkml:trace>
  <inkml:trace contextRef="#ctx0" brushRef="#br0" timeOffset="225847.6606">15379 10765,'0'25,"0"0,0 24,0-24,0 0,0 0,0 0,0 24,0-24,0 0,0 24,-25-49,25 25</inkml:trace>
  <inkml:trace contextRef="#ctx0" brushRef="#br0" timeOffset="226166.7999">15528 10616,'0'25,"0"0,25-25,-25 25,24 0,-24-1,25 26,0-25,-25 0,0 24,25-24,-25 0,-25 24,25 1,-25 0,0-1,1 1,-1 0,-25-26</inkml:trace>
  <inkml:trace contextRef="#ctx0" brushRef="#br0" timeOffset="227927.0738">16148 9971,'-25'-24,"0"24,0 0,1 24,24 1,-25 0,0 25,0-1,0 26,1-26,24 26,-25-1,25 1,-25-1,25 0,-25 26,25-26,0 25,0-24,0-1,0 0,0 1,25-1,0-24,-25 0,25-1,-1-24,1 0,-25 0,25-1</inkml:trace>
  <inkml:trace contextRef="#ctx0" brushRef="#br0" timeOffset="228911.7269">16421 9674,'0'25,"0"-1,0 1,-25 0,25 0,0 0,0-1,0 1,0 25,-25-25,25-1,0 1,0 25,0-25,0 0,0-1,0 1</inkml:trace>
  <inkml:trace contextRef="#ctx0" brushRef="#br0" timeOffset="229275.2936">16247 10319,'25'0,"0"0,-1 0,-24 25,25-25,0 24,-50 1,25 0,0 0,-25 0,1-1,-1-24,0 25,25 0,-25-25,25 25,25-25,0 0,0 0,-1 0,1 0,0 0,0 25,-25-1,0 1,-25-25,25 25,-25 25,0-26,1 1,-1 0,25 0,-25 0</inkml:trace>
  <inkml:trace contextRef="#ctx0" brushRef="#br0" timeOffset="229503.5862">16024 11137,'25'0,"-1"25,1-25,0 0,0 0,0 0,-1 0,1 0</inkml:trace>
  <inkml:trace contextRef="#ctx0" brushRef="#br0" timeOffset="229818.9297">16321 10988,'25'25,"0"0,0 0,0 0,-25-1,-25 1,25 0,-25 0,0 25,0-26,1 1,-1 0,0-25,25 25,-25-25,50 25,0-25,0-25,-1 25,1 0,0 0,0-25,0 25,24 0,-24-25,0 0</inkml:trace>
  <inkml:trace contextRef="#ctx0" brushRef="#br0" timeOffset="230146.9016">16669 9823,'0'24,"0"1,0 0,25 0,-25 49,24-24,-24 24,25-24,-25 24,25 1,-25-1,25 1,-25 24,0-25,0 25,-25-24,0 24,0 0,1 0,-1-24,-25 24,1-24,-1-1,0 0</inkml:trace>
  <inkml:trace contextRef="#ctx0" brushRef="#br0" timeOffset="230751.1059">12601 12923,'0'-25,"25"25,-1 0,1 0,0 25,0-25,0 0,-1 0,1 0,0 0,0 0,-25 25</inkml:trace>
  <inkml:trace contextRef="#ctx0" brushRef="#br0" timeOffset="230934.8499">12502 13097,'24'0,"26"0,-25 0,0 0,24 0,1 0,-25 0,24 0,1 0,-25 0,24 0,-24 0,0 25</inkml:trace>
  <inkml:trace contextRef="#ctx0" brushRef="#br0" timeOffset="232567.6523">13345 12725,'0'-25,"25"25,-25 25,25-25,-1 25,1-25,0 24,0 1,0-25,-25 25,24 0,-24 0,0-1,0 26,-24-25,-1 0,0-1,0 1,0 0,1 0,-26-25,25 25,0-25,1 0,24-25,-25 25,50 0,-1 0,1 0,0 0,0 0,24 0,-24 0,25 0,-25 0,24 0,-24 0,25-25</inkml:trace>
  <inkml:trace contextRef="#ctx0" brushRef="#br0" timeOffset="232730.8995">13692 12874,'25'0,"0"0,0-25,-1 25,1 0,25 0,-25 0,-1 0,1 0,0-25,0 25</inkml:trace>
  <inkml:trace contextRef="#ctx0" brushRef="#br0" timeOffset="232898.6578">13841 12725,'-25'25,"25"-1,0 1,0 0,0 0,0 24,0-24,0 25,25-25,-25 24,0-24,0 0,0 0</inkml:trace>
  <inkml:trace contextRef="#ctx0" brushRef="#br0" timeOffset="233223.587">14114 12601,'25'0,"-1"25,-24-1,25-24,-25 25,0 0,0 0,0 0,0-1,0 26,-25-25,1 0,24-1,-25 1,0 0,0 0,50-50,0 25,-25 25,25-25,-1 0,-24 25,25-25,-25 24,0 1,0 0,0 0,-25 0,25-1,-24 1,-1 0,0 0,0-25,0 0</inkml:trace>
  <inkml:trace contextRef="#ctx0" brushRef="#br0" timeOffset="233543.3169">14362 12898,'-25'-24,"50"24,-25 24,25-24,0 0,24 0,-24 0,0 0,24 0,-24-24,0 24,0 0,0 0,-1 0</inkml:trace>
  <inkml:trace contextRef="#ctx0" brushRef="#br0" timeOffset="233727.1844">14511 12700,'0'25,"0"0,0 24,0-24,0 25,0-1,0 1,0-1,0 1,0-25,0 0,25-1</inkml:trace>
  <inkml:trace contextRef="#ctx0" brushRef="#br0" timeOffset="235374.8731">14759 12774,'0'-24,"25"-1,-1 25,1 0,0 25,0-25,-25 24,25-24,-25 25,0 0,0 0,0 0,-25-1,25 1,-25 0,0 25,-24-26,24 1,0 0,25 0,-25-25,0 0,25 25,25-25,0-25,0 25,24 0,-24 0,0 0,0 0,24 0,-24-25,0 25,0 0,0 0</inkml:trace>
  <inkml:trace contextRef="#ctx0" brushRef="#br0" timeOffset="235974.7518">12576 13742,'25'25,"0"-25,-1 0,1 0,25 0,-25 0,24 0,-24 0,25 0,-26-25,1 25,0 0,-50 25</inkml:trace>
  <inkml:trace contextRef="#ctx0" brushRef="#br0" timeOffset="236135.1583">12576 13915,'25'0,"0"0,-1 0,26 0,0 0,-1 0,1 0,-1 0,1 0,0 0,-1 0,-24 0,0 0</inkml:trace>
  <inkml:trace contextRef="#ctx0" brushRef="#br0" timeOffset="236890.8797">13221 13593,'0'-25,"25"50,0-25,-1 25,1-25,25 0,-25 0,-1 0,1 25,0-25,0 24,-25 1,0 0,0 0,0 0,-25-1,25 1,0 0,0 0,-25 24,25 1,-25 0,1-1,-1 26,0-1,0 25,0-24,1-1</inkml:trace>
  <inkml:trace contextRef="#ctx0" brushRef="#br0" timeOffset="240772.0507">14759 18479,'0'-24,"25"-1,-1 50,1-25,0 0,0 24,24-24,-24 0,0 0,25 0,-26 0,1 0,-25-24,-25 24,1 0</inkml:trace>
  <inkml:trace contextRef="#ctx0" brushRef="#br0" timeOffset="240947.6932">14684 18604,'25'-25,"0"25,49 25,-49-25,0 0,25 0,-1 0,-24 0,25 0,-26 0,1 0,0 0,0 0,0-25</inkml:trace>
  <inkml:trace contextRef="#ctx0" brushRef="#br0" timeOffset="241319.3274">15205 18231,'0'25,"25"-25,0 0,24 25,1-25,0 0,-25 25,24-25,1 0,-25 0,-1 0,1 0,-50 25,1-1,24 1,-25 0,0 0,0 24,0-24,1 25,-1 24,0-24,0 24,0-24,0 24,1 1,-1-1,0-74</inkml:trace>
  <inkml:trace contextRef="#ctx0" brushRef="#br0" timeOffset="242010.5307">15825 17959,'25'0,"0"0,-25 24,25-24,0 0,-1 25,1-25,-25 25,25-25,0 25,-25 0,0-1,-25 1,0 0,0-25,-24 25,24 0,0-25,0 24,1-24,24 25,24-25,1 0,0 25,0-25,0-25,24 25,-24 0,25-25,-1 25,-24-24,0-1,0 0,-1 25,1-25,-25 0,0 1,0-1,-25 25,25 25,-24-25,24 24,0 1,24 0,-24 0,0 0,25-25,0 24,0-24,0 0,-1 0,-24-24,25 24,0-25,-25 0,0 0,0 0,0 1,-25-1,25 0,-25 0,1 0,-1 25,25 25,-25 0</inkml:trace>
  <inkml:trace contextRef="#ctx0" brushRef="#br0" timeOffset="242322.7333">16421 17884,'25'0,"-25"25,24-25,-24 25,25-25,0 25,-25-1,0 1,-25 0,25 0,-25-25,1 25,-1-1,25 1,25 0,-1-25,-24 25,25-25,0 0,-25 25,25-25,-25 24,-25 1,0 0,0 0,1 0,-1-25,0 24,0-24</inkml:trace>
  <inkml:trace contextRef="#ctx0" brushRef="#br0" timeOffset="242647.0032">16694 18033,'24'0,"-24"25,0 0,0-1,0 1,0 0,0 0,0 0,25-1,0 1,0-25,24 0,-24 0,0 0,0-25,0 1,-1 24,1-25,-25 0</inkml:trace>
  <inkml:trace contextRef="#ctx0" brushRef="#br0" timeOffset="242803.0457">16892 17934,'0'25,"0"-1,0 1,0 25,-25-25,25 24,-25 1,25 24,-24-24,24 24,-25-24,0-25</inkml:trace>
  <inkml:trace contextRef="#ctx0" brushRef="#br0" timeOffset="245270.837">17462 17934,'-24'0,"-1"0,0 25,25-1,-25 26,0 24,1 1,-1-1,25 25,-25-24,0 24,25 0,0-24,0 24,0-25,25 1,0-1,24-74,-24 0,25 0,-1 0</inkml:trace>
  <inkml:trace contextRef="#ctx0" brushRef="#br0" timeOffset="245979.3317">20588 18132,'25'25,"-1"-25,-24 50,25-1,0 1,-25 24,25-24,0 24,-25 1,0-26,0 26,25-1,-50-24,25 24,-25-24,25 24,-25-74,-25 0,26 0,-26 0</inkml:trace>
  <inkml:trace contextRef="#ctx0" brushRef="#br0" timeOffset="246723.2784">18083 18405,'0'-25,"24"25,1 0,0 25,0-25,0 0,-1 0,1 0,0 0,0-25</inkml:trace>
  <inkml:trace contextRef="#ctx0" brushRef="#br0" timeOffset="246923.8044">18926 18455,'25'0,"0"0,-25 24,24-24,1 0,0 25,25-25,-26 0,1-25</inkml:trace>
  <inkml:trace contextRef="#ctx0" brushRef="#br0" timeOffset="247094.9507">20166 18604,'25'-25,"0"0,-25 0</inkml:trace>
  <inkml:trace contextRef="#ctx0" brushRef="#br0" timeOffset="247463.4634">18182 18951,'-25'0,"50"25,24-25,-24 0,-25-100,25 76,25 24</inkml:trace>
  <inkml:trace contextRef="#ctx0" brushRef="#br0" timeOffset="247595.2718">18852 19000,'24'0,"26"25</inkml:trace>
  <inkml:trace contextRef="#ctx0" brushRef="#br0" timeOffset="247759.0297">20141 18951,'-24'0,"-1"0</inkml:trace>
  <inkml:trace contextRef="#ctx0" brushRef="#br0" timeOffset="248050.8916">18083 19025,'24'0,"1"0,0 0,25 0,-26 0</inkml:trace>
  <inkml:trace contextRef="#ctx0" brushRef="#br0" timeOffset="248195.3238">18976 19025</inkml:trace>
  <inkml:trace contextRef="#ctx0" brushRef="#br0" timeOffset="248326.8054">19769 19025,'0'0,"25"0,25 0,-25 0,-1 0,26 0,-25 0,0 0,24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2T02:56:00.14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2456 1166,'0'0,"-25"-25,25 50,-25-25,0 25,0-1,1 26,-1-25,0 24,0-24,0 0,1 0,-1 0,50-25,-1 0,1 0,0 0,0 0,0 0,24-25,-24 25,0 0,0 0,-1 0,1 0,0-25,0 25,-25 25,-25-25,25 25</inkml:trace>
  <inkml:trace contextRef="#ctx0" brushRef="#br0" timeOffset="511.5513">2282 1091,'0'-24,"0"-1,25 25,0 0,-1 0,1 0,0 25,0-1,-25 1,-25 0</inkml:trace>
  <inkml:trace contextRef="#ctx0" brushRef="#br0" timeOffset="844.0424">2580 1513,'0'-25,"-25"25,25 25,-25 0,0 0,0 24,1-24,-1 0,0 25,0-26,0 26,1-25,-1 0,25-1,-25 1,25-50,25 25</inkml:trace>
  <inkml:trace contextRef="#ctx0" brushRef="#br0" timeOffset="1022.8431">2853 1637,'0'25</inkml:trace>
  <inkml:trace contextRef="#ctx0" brushRef="#br0" timeOffset="1919.753">4390 1240,'0'-25,"-24"1,24-1,-25 0,0 0,0 25,0-25,1 25,-1-24,25 48,-25-24,0 25,0 0,1 25,-1-1,25 1,-25-1,25 26,0-1,0 1,25-1,-25 1,25-1,-25-24,0-1,24 26,-24-26,25-24,-25 25,0-1,0-24,0 0,0 24,-25-49,25 25,-24-25,-1 0,0 0,-25-25</inkml:trace>
  <inkml:trace contextRef="#ctx0" brushRef="#br0" timeOffset="2064.4247">3770 1637,'0'0,"25"0,-25-25,25 25,0-25,0 25,24-24,-24 24,25 0,-1-25,1 25,-1 0,-24 0,50 0,-26 0,1 0,-1-25,-24 25</inkml:trace>
  <inkml:trace contextRef="#ctx0" brushRef="#br0" timeOffset="2219.136">4564 1315,'0'0,"-25"0,25 24,-25 1,1 0,24 0,0 24,0-24,-25 25,25-1,25 1,-25 0,24-25,-24-1,25 1,0-25,0 0</inkml:trace>
  <inkml:trace contextRef="#ctx0" brushRef="#br0" timeOffset="2475.4095">4713 1463,'-25'0,"25"-24,0-1,0 0,25 0,0 0,-1 1,1 24,-25-25,25 25,0 0,-25 25,25-1,-25 1,0 0,0 0,25 24,-25-24,24 25,-24-25,0 24,25-24,-25 0,25 0,-25 0,25-25,-25-25,0 0</inkml:trace>
  <inkml:trace contextRef="#ctx0" brushRef="#br0" timeOffset="2647.9339">5011 1240,'-25'0,"25"25,-25 0,25 0,-25-1,0 26,1 0,-1-1,0 1,0-1,0 1,0-25,1 25,-1-26,25 1,0-50</inkml:trace>
  <inkml:trace contextRef="#ctx0" brushRef="#br0" timeOffset="2851.8485">5085 1042,'25'25,"-25"-1,25 1,-25 25,24-25,-24 24,25-24,-25 25,0-1,25 1,-25 24,-25-49,25 25,-25-1,1 1,-26 0,25-1,-24 1,-1-25</inkml:trace>
  <inkml:trace contextRef="#ctx0" brushRef="#br0" timeOffset="3091.4694">5432 1389,'25'0,"0"0,0 0,24 0,-24-25,0 25,0 0,-1 0,1 0</inkml:trace>
  <inkml:trace contextRef="#ctx0" brushRef="#br0" timeOffset="3264.004">5358 1587,'25'0,"-1"0,1-24,0 24,0 0,0-25,24 25,-24 0,25 0,-1-25,-24 25,0 0,0 0,-1 0</inkml:trace>
  <inkml:trace contextRef="#ctx0" brushRef="#br0" timeOffset="3595.8811">6003 1463,'-25'-24,"25"-1,25 25,-25-25,25 0,-1-24,1 24,0 0,0 0,0 25,-25 25,24-25,-24 25,25 0,0 24,-25-24,25 25,-25-1,25 1,-25-1,0-24,24 25,-24-25,25 0,-25-1,0 1,0 0,25 0,-50-25,0-25,25 0</inkml:trace>
  <inkml:trace contextRef="#ctx0" brushRef="#br0" timeOffset="3764.0461">6400 1166,'-25'0,"0"25,25-1,-25 1,25 25,-25-1,1 1,-1 0,0-1,0 1,0-1,1-24,-1 25,25 0,-25-26,25 1,-25 0,25-50</inkml:trace>
  <inkml:trace contextRef="#ctx0" brushRef="#br0" timeOffset="4060.0641">6499 819,'0'24,"25"1,-1 0,-24 0,0 0,0-1,0 1,0 0,-24 0,-1 0,0-1,0 1,0-25,50 0,0 0,0 0,0 0,-1 0,1 0,0 0,0-25,0 25</inkml:trace>
  <inkml:trace contextRef="#ctx0" brushRef="#br0" timeOffset="4367.1209">6648 1513,'-25'0,"50"0,-1 0,1 0,0 0,0 0,0 0,-1 0,1 0,0 0,0 0,0 0,-50-25,25 50</inkml:trace>
  <inkml:trace contextRef="#ctx0" brushRef="#br0" timeOffset="4699.3637">7069 1315,'25'0,"0"0,0 0,0 0,-25 24,24-24,1 25,0 0,0 0,-25 0,0-1,0 1,-25 0,0 25,0-26,-24 1,24 25,-25-25,26 0,-1-1,0-24,0 25,0-25,50 0,0 0,0 0,0-25,-1 25,1 0,0-24,25 24,-26-25,26 25,0-25,-26 25,1-25</inkml:trace>
  <inkml:trace contextRef="#ctx0" brushRef="#br0" timeOffset="4971.2694">7441 1488,'0'0,"0"-25,0 1,0-1,0 0,25 0,-25 0,25 1,0-1,0 0,-1 25,1 0,0 0,-25 25,25 0,0 24,-1-24,-24 0,25 24,-25-24,25 0,-25 0,25 24,-25-24,0 0,25-25,-25 25,0 0,-25-50,25 0</inkml:trace>
  <inkml:trace contextRef="#ctx0" brushRef="#br0" timeOffset="5115.2228">7813 1240,'-24'0,"24"25,-25-25,25 25,-25 24,0 1,0 0,1-26,-26 51,25-26,0 1,25 0,-24-25,24 24</inkml:trace>
  <inkml:trace contextRef="#ctx0" brushRef="#br0" timeOffset="5347.3884">7863 1414,'25'0,"0"0,-1-25,1 25,25 0,0 0,-1 0,-24-25,25 25,-26 0,26 0,-25 0,-25 25,-25-25</inkml:trace>
  <inkml:trace contextRef="#ctx0" brushRef="#br0" timeOffset="5499.2971">8086 1265,'0'25,"25"0,-25 24,0-24,0 25,0-1,0-24,0 25,0-1,0-24,0 0</inkml:trace>
  <inkml:trace contextRef="#ctx0" brushRef="#br0" timeOffset="5683.4198">8508 1191,'0'24,"0"1,0 0,0 25,0-26,0 26,0 0,0 24,0-24,0 24,0-24,0-1,0-24,0 25,-25-25</inkml:trace>
  <inkml:trace contextRef="#ctx0" brushRef="#br0" timeOffset="6367.1311">4167 3001,'0'0,"0"-24,0-1,0-25,0 25,-25 1,1-1,24 0,-25 25,0 0,0 0,0 0,1 25,-1 0,0 24,0 1,25-25,-25 24,25 26,0-26,0 26,0-26,0 26,0-26,25 26,-25-26,0 1,0-1,25 1,-25-25,0 25,-25-26,25 1,0 0,-25 0,25 0,-24-1,-1-24,0 0,0 0,-24-24,24-1</inkml:trace>
  <inkml:trace contextRef="#ctx0" brushRef="#br0" timeOffset="6507.3503">3621 3299,'25'-25,"0"25,0 0,0 0,0 0,-1 0,26 0,0 0,-1 25,1-25,-1 0,1 0,0 0,-1-25,-24 25</inkml:trace>
  <inkml:trace contextRef="#ctx0" brushRef="#br0" timeOffset="6688.193">4341 2952,'0'0,"-25"25,0-1,25 1,0 0,-25 25,25-1,-24 26,24-26,0 26,24-26,-24 1,25-1,0-24,0 0,0-25,24 0</inkml:trace>
  <inkml:trace contextRef="#ctx0" brushRef="#br0" timeOffset="6887.3972">4837 2952,'-25'0,"0"25,0-1,25 1,-24 0,-1 25,0-1,0 26,0-26,1 26,-1-1,25-24,-25-1,25 1,-25-25,25-1,25-48,-25-26,25 25</inkml:trace>
  <inkml:trace contextRef="#ctx0" brushRef="#br0" timeOffset="7079.7975">4787 2977,'0'24,"0"1,0 0,0 0,25 24,-25 1,0 0,0-1,25 26,-25-26,0 1,25-1,-25 1,0-25,25 24,-25-24,0 0,-25-25,0 0</inkml:trace>
  <inkml:trace contextRef="#ctx0" brushRef="#br0" timeOffset="7219.2336">4614 3473,'24'0,"-24"-25,25 25,0 0,25 0,-26 0,1-25,25 25,-75-74,50 49</inkml:trace>
  <inkml:trace contextRef="#ctx0" brushRef="#br0" timeOffset="7420.205">4986 2977,'25'0,"-1"24,1 1,0 0,0 25,0-26,-1 26,-24 0,25-1,0 1,-25-1,0 1,0 0,0-1,-25 1,0-1,1 1,-1 0,-25-25,25 24</inkml:trace>
  <inkml:trace contextRef="#ctx0" brushRef="#br0" timeOffset="7695.138">5507 3324,'0'-25,"24"25,1 0,0-25,0 25,0 0,-1 0,1-25,0 25,0 0,-25 25</inkml:trace>
  <inkml:trace contextRef="#ctx0" brushRef="#br0" timeOffset="7846.6411">5457 3423,'25'0,"0"0,-1 0,1 0,0 0,25 0,-26 0,26 0,-25 0,0 0,-1 0,1 0</inkml:trace>
  <inkml:trace contextRef="#ctx0" brushRef="#br0" timeOffset="8227.2453">6648 2952,'-25'-25,"0"50,25 0,-25-1,0 26,1 24,-1 1,0-1,-25 1,26-1,-26-24,25 24,0-24,25-1,-24-24,24 0,0 0,24-50,-24 0</inkml:trace>
  <inkml:trace contextRef="#ctx0" brushRef="#br0" timeOffset="8439.7117">6573 3001,'25'0,"-25"25,0 25,25-25,-25 24,25 1,-25 24,0-24,24-1,-24 26,25-26,-25-24,0 25,0-25,25 24,-25-24,0 0,-25-25,0-25</inkml:trace>
  <inkml:trace contextRef="#ctx0" brushRef="#br0" timeOffset="8587.5506">6375 3423,'25'25,"-1"-25,1 0,0 0,0 0,24 0,-24-25,0 25,0-25,0 0,-1 1</inkml:trace>
  <inkml:trace contextRef="#ctx0" brushRef="#br0" timeOffset="8879.7206">6846 2679,'25'0,"0"0,-25 25,25-25,-25 25,24-25,-24 24,25-24,-25 25,-25 0,1 0,-1 0,0-1,0 1,0 0,0-25,25 25,25-25,0-25,0 25,0 0,0 0,-1 0,1-50,0 50</inkml:trace>
  <inkml:trace contextRef="#ctx0" brushRef="#br0" timeOffset="9086.724">6995 3324,'25'0,"0"0,-1 0,26 0,-25 0,0 0,-1 0,26 0,-25 0,0 0</inkml:trace>
  <inkml:trace contextRef="#ctx0" brushRef="#br0" timeOffset="9619.68">7417 3026,'24'0,"1"0,0 25,0-25,0 25,-1 0,1-25,-25 24,25 1,-25 0,0 0,-25 0,25-1,-25 26,1-25,-26 0,25 24,-24-24,24 0,-25 0,25-25,1 0,24 24,-25-48,50 24,-1 0,1 0,0 0,0 0,0-25,24 25,-24 0,25 0,-26 0,26 0,-25 0,0-25,-1 25</inkml:trace>
  <inkml:trace contextRef="#ctx0" brushRef="#br0" timeOffset="9818.9084">8062 2828,'-25'0,"25"25,-25-25,25 24,-25 26,0 0,25-1,-25 26,1-1,-1 0,0 1,0-26,25 26,-25-26,25 1,0-25,0 0,25-50,-25-25,0 1</inkml:trace>
  <inkml:trace contextRef="#ctx0" brushRef="#br0" timeOffset="10027.6298">8086 2778,'0'25,"25"0,-25 24,0-24,0 25,0 24,25-24,-25 24,0 1,0-26,0 26,0-1,0-24,0-1,0-24,0 25,0-26,0 1,0 0,-25-25,-49-25,74 0,-25 25</inkml:trace>
  <inkml:trace contextRef="#ctx0" brushRef="#br0" timeOffset="10163.5083">7863 3373,'0'-24,"25"24,0 0,-1 0,1-25,25 25,-25 0,24 0,-49-25,50 0</inkml:trace>
  <inkml:trace contextRef="#ctx0" brushRef="#br0" timeOffset="10391.9054">8409 3249,'25'-24,"-1"24,1 0,0 0,25 0,-1 0,-24 0,25 0,-26 0,1 0,0 0,0 0,0 0</inkml:trace>
  <inkml:trace contextRef="#ctx0" brushRef="#br0" timeOffset="10551.6164">8657 2952,'-25'0,"25"25,0 24,0-24,0 25,0 24,0-24,0 24,-25 0,25-24,0 24,-49-49,49 25</inkml:trace>
  <inkml:trace contextRef="#ctx0" brushRef="#br0" timeOffset="13699.3924">9054 2952,'-25'0,"25"25,0-1,0 26,-25 0,25-1,-25 26,25-26,-25 26,25-1,-24-24,24-1,-25-24,25 25,0-26,0 1,-25-25,50 0,0 0,-1-25,26 25,-25 0,25 0,-26 0,1 0,25 0,-25 0,-1 0,1 0,0 0,0 0,-50 0,0 0,0 0,1-24</inkml:trace>
  <inkml:trace contextRef="#ctx0" brushRef="#br0" timeOffset="13931.4585">9029 2977,'25'24,"0"-24,-1 0,1-24,0 24,25 0,-26 0,1 0,0 0,0 0,0 0,-75 0,50 24,-25 1</inkml:trace>
  <inkml:trace contextRef="#ctx0" brushRef="#br0" timeOffset="14119.007">8979 3324,'25'0,"0"0,0 0,24 0,-24 0,25 0,-25 0,-1 0,1 0,0 0,0 0,0 0</inkml:trace>
  <inkml:trace contextRef="#ctx0" brushRef="#br0" timeOffset="24235.4247">5556 4787,'-25'0,"1"0,48 0,1 0,0 0,0 0,-25-25,25 25,-1 0,1 0,0 0,0 0,-25-24,25 24,-1 0,1 0,-50 24</inkml:trace>
  <inkml:trace contextRef="#ctx0" brushRef="#br0" timeOffset="24672.0829">5432 5085,'-25'0,"50"-25,0 25,0 0,0 0,24 0,-24-25,0 25,0 0,24 0,-24 0,0 0,0 0,-1 0,1 0,0 0,0 0,-50 0</inkml:trace>
  <inkml:trace contextRef="#ctx0" brushRef="#br0" timeOffset="26223.5017">6375 4738,'0'0,"0"-25,-25 25,25 49,0-24,0 25,0 24,0 26,-25-26,25 0,0 1,-25-1,25-24,0-1,0 1,0-25,-24 0,24-1,0 1,0-50,24 25,-24-24,25 24,0 0,0 0,0 0,24 0,-24 0,25 0,-26 0,1 0,25 0,-25 0,-1 0,1 0,0 0,0 0,-50 0,0 0,0-25,1 0,-1 0</inkml:trace>
  <inkml:trace contextRef="#ctx0" brushRef="#br0" timeOffset="26515.6401">6350 4837,'-25'0,"50"0,0 0,0 0,-1 0,26 0,-25 0,24 0,-24 0,25 0,-25 0,-1 0,1 0,-50 0,1 25,-1-25,0 0</inkml:trace>
  <inkml:trace contextRef="#ctx0" brushRef="#br0" timeOffset="26751.3087">6325 5184,'25'0,"0"0,0 0,-1 0,26 0,-25 0,24 0,-24 0,0 0,0 0,0 0,-1 0,-24 25,25-25,-50 0,1 0</inkml:trace>
  <inkml:trace contextRef="#ctx0" brushRef="#br0" timeOffset="29635.0465">4043 6474,'0'-25,"-25"25,1 0,-1 25,25 0,-25 0,0 24,0 1,1-1,-1 26,25-26,0 1,0 25,0-26,0 1,0-1,0 1,25-25,-25 24,24-24,-24 0,25 25,0-26,0 1,0-25,-1 25,1-25</inkml:trace>
  <inkml:trace contextRef="#ctx0" brushRef="#br0" timeOffset="33627.4385">5928 4018,'25'25,"0"0,0 0,0-25,-1 25,1-25,0 0,0 0,0-25,24 25,-24-25,25 0,-26 25,26-25,-25 1,24 24,-24 0,0 0,0 0,0 0,-1 0,1 24,0-24,0 0,0 0,24 0,-24-24,25 24,-26-25,1 25,0-25,0 25,25 0,-26 0,1 0,0 25,0-25,0 25,-1-1,1-24,-25 25,25-25,0 25,0-25,-1 0,1 0,0 0,0 0,0-25,-1 25,1-25,0 25,0-24,0 24,-1 0,1 0,-25 24,25-24,0 0,0 25,-1-25,1 0,0 0,0 0,0 0,-1 0,1-25,0 25,0-24,0-1,-1 25,1 0,0-25,0 25,0 0,-1 25,1-25,-25 25,25-25,-25 24,25-24,0 0,0 0,-1 0,1-24,0 24,0 0,0-25,-1 25,1-25,0 25,0 0,0 0,-1 0,-24 25,25-25,0 0,-25 25,25-25,0 24,-1-24,1 0,0 0,0 0,0-24,-1 24,1-25,0 25,0 0,0-25,-1 25,1 0,0 25,0-25,-25 25,25-25,-1 24,1-24,0 0,0 0,0 0,-25-24,49 24,-24-25,0 25,0 0,0-25,-1 25,1-25,0 25,0 25,0-25,-1 0,-24 25,25-25,0 25,0-1,0-24,-1 0,-24 25,25-25,0-25,0 25,0-24,-1 24,1-25,0 25,0-25,0 25,-1 0,1 0,0 0,0 25,-25-50</inkml:trace>
  <inkml:trace contextRef="#ctx0" brushRef="#br0" timeOffset="39187.4648">5234 6474,'0'-25,"-25"25,25 25,-25 0,25 24,-25 1,1 0,-1 24,0 0,0 1,-24-25,49 24,-25-24,0-1,0 1,0-1,25-24,0 25,0-25,0-50,0 0,0-49,0 24,25 0</inkml:trace>
  <inkml:trace contextRef="#ctx0" brushRef="#br0" timeOffset="39471.929">5159 6449,'0'25,"25"0,-25 0,25 24,-25-24,25 25,-25-1,25 26,-1-26,-24 26,25-26,-25 1,0 0,25-1,-25 1,0-1,25-24,-25 25,0-25,0-1,0-48,-25-1,0 0,25 0,-25 0</inkml:trace>
  <inkml:trace contextRef="#ctx0" brushRef="#br0" timeOffset="39647.3431">4986 6995,'25'0,"-1"0,1 0,25 0,-25 0,-1-25,1 25,0 0,0-25,0 25,-1 0,1 0</inkml:trace>
  <inkml:trace contextRef="#ctx0" brushRef="#br0" timeOffset="40039.1879">5457 6300,'25'0,"0"0,-1 25,1-25,-25 25,25-25,0 25,-25 0,0-1,-25 1,0 0,25 0,-25 0,1-25,-1 24,0-24,50 0,0-24,-1 24,1 0,0 0,0-25,0 25,-1 0,1-25,0 25</inkml:trace>
  <inkml:trace contextRef="#ctx0" brushRef="#br0" timeOffset="40279.2838">5680 6896,'25'0,"0"0,0-25,-1 25,26 0,-25 0,0 0,24 0,-24 0,0 0</inkml:trace>
  <inkml:trace contextRef="#ctx0" brushRef="#br0" timeOffset="40667.133">6201 6648,'25'0,"0"0,0 24,-1-24,1 25,0 0,0-25,-25 25,0 0,0-1,0 1,0 0,-25 0,25 25,-25-26,-24 1,24 25,0-25,-25 24,26-24,-1-25,25 25,-25-25,50 0,0 0,-1-25,26 25,-25 0,0-25,-1 25,1 0,25 0,-25-25,-1 25,1 0,0 0,-25-24,25 24</inkml:trace>
  <inkml:trace contextRef="#ctx0" brushRef="#br0" timeOffset="40952.3108">6896 6449,'-25'0,"0"25,25 0,-25 0,25 24,-25 1,1 24,-1 1,0-26,0 26,0-1,1-24,24-1,-25 1,25 0,0-26,25-48,-25-1,24-25,-24 25,25-49</inkml:trace>
  <inkml:trace contextRef="#ctx0" brushRef="#br0" timeOffset="41171.5826">6871 6424,'0'25,"0"0,0 0,25 0,-25-1,0 26,25 0,-25 24,0-24,24-1,-24 1,0 24,25-24,-25 0,0-26,0 26,25-25,-25 0,0-1,0 1,0 0,-25-25,0-25</inkml:trace>
  <inkml:trace contextRef="#ctx0" brushRef="#br0" timeOffset="41319.4744">6697 6921,'25'0,"0"0,0 0,24 0,-24 0,0-25,25 25,-26 0</inkml:trace>
  <inkml:trace contextRef="#ctx0" brushRef="#br0" timeOffset="41591.3536">7317 6846,'25'0,"0"0,0 0,0 0,-1 0,1 0,25 0,-25 0,-1 0,1 0,0 0,-50 0</inkml:trace>
  <inkml:trace contextRef="#ctx0" brushRef="#br0" timeOffset="41775.6742">7268 7045,'25'0,"-1"0,1 0,0-25,25 25,-26 0,26 0,-25 0,24 0,-24 0,0 0,0 0,0 0,-25 25</inkml:trace>
  <inkml:trace contextRef="#ctx0" brushRef="#br0" timeOffset="42271.4858">8260 6598,'0'-25,"-25"25,0 0,25 25,-24 25,-1-26,25 26,-25 0,25 24,0-24,-25-1,50 1,-25 0,0-26,25 1,0 0,-1 0,1 0,0-25,0 0,0 0,-1-25,1 0,25 0,-25-24,-1-1,1 25,0-24,-25-1,25 0,-25 25,0 1,0-26,0 25,-25-24,25 24,-25-25,25 25,-25-24,1 24,-1 25,0-25,-25 25,26 25,-1-25,-25 25,25 24,25-24,-24 25,24-25,0-1,0 26</inkml:trace>
  <inkml:trace contextRef="#ctx0" brushRef="#br0" timeOffset="42619.0699">8781 6251,'25'25,"-25"-1,24 26,1-25,0 24,0 1,0 24,-25-24,24 0,1-1,-25 1,25-25,-25 24,-25 1,25 0,-25-1,1 1,-1-1,0 26,-25-26,1 1,24 0</inkml:trace>
  <inkml:trace contextRef="#ctx0" brushRef="#br0" timeOffset="62763.2847">4465 9103,'0'-24,"0"-1,-25 50,0-1,25 1,-25 50,-24-26,24 26,0-1,-24 0,24 1,0-1,0 1,0-26,25 1,-24-1,24-24,-25 25,25-25,0-1,25-24,-25-49,24 24,-24-49,25 24,0 0,-25-24</inkml:trace>
  <inkml:trace contextRef="#ctx0" brushRef="#br0" timeOffset="63055.0101">4440 9103,'0'0,"0"-24,0 48,25-24,-25 25,0 0,25 25,-25-1,24 1,-24-1,25 26,-25-26,25 26,-25-26,0 26,25-26,-25 1,25 0,-25-1,0 1,0-25,0-1,0 1,24 0,-24 0,-24-50,24 0,0 0,-25 1,25-26,-25 25,25-24</inkml:trace>
  <inkml:trace contextRef="#ctx0" brushRef="#br0" timeOffset="63307.4171">4291 9599,'-25'0,"50"25,0-25,0 0,0 0,-1 0,26 25,-25-25,0 0,-1 0,1 0,0 0,0 0,-50 0,0 0</inkml:trace>
  <inkml:trace contextRef="#ctx0" brushRef="#br0" timeOffset="64327.1328">4787 8781,'0'0,"-25"0,25 25,0-1,0 26,0 0,0-1,0-24,0 0,0 0,-24 0,24-1,24-48,-24-1,0 0,25 0,-25-25,25 26,-25-26,25 25,-25 0,25 1,0 24,-25 24,0 1,0 0,0 0,0 0,24-1,-24 1,0 0,0 0,0 0,0 0,25-25,-25 24,25 1</inkml:trace>
  <inkml:trace contextRef="#ctx0" brushRef="#br0" timeOffset="64614.9372">5234 9451,'-25'0,"50"-25,0 25,-1 0,1 0,0 0,25 0,-26 0,1 0,0 0,0 0,-25 25</inkml:trace>
  <inkml:trace contextRef="#ctx0" brushRef="#br0" timeOffset="65071.8899">5904 9252,'0'-25,"-25"25,50 0,-1 25,1-25,0 25,0-25,0 25,-1 0,1-1,-25 1,25-25,-25 25,0 0,0 0,0-1,-25 26,0-25,1 24,-26-24,25 25,-24-1,-1-24,25 0,-25 0,26-25,-1 0,50 0,-1-25,26 25,-25-25,25 25,-26-25,1 25,25 0,-1 0,-24 0,25 0,-25 0,24 0,-24 0,25 0,-26-24</inkml:trace>
  <inkml:trace contextRef="#ctx0" brushRef="#br0" timeOffset="65304.2401">6722 9128,'-25'-25,"25"50,-25-25,25 50,-24-1,-1 1,0 24,0 1,0-1,1-24,-1 24,0 1,25-26,-25 1,25-25,0-1,25-48,-25-1,25-25,-25 1</inkml:trace>
  <inkml:trace contextRef="#ctx0" brushRef="#br0" timeOffset="65523.9536">6747 9029,'0'25,"25"0,-25-1,0 1,0 25,24 24,-24-24,0 24,0-24,25 24,-25-24,0-1,0 1,0 0,0-1,0 1,0-1,25-24,-50 0,25 0,0 0,0-50,-25 25,25-25</inkml:trace>
  <inkml:trace contextRef="#ctx0" brushRef="#br0" timeOffset="65674.9399">6524 9624,'0'-25,"24"25,1 0,0 0,25-24,-26 24,1-25,25 25,-25-25,-1 0,1 0</inkml:trace>
  <inkml:trace contextRef="#ctx0" brushRef="#br0" timeOffset="66011.0597">7069 8756,'0'25,"0"0,0-1,0 26,0-25,0 24,0 1,-24-25,24 0,0 0,0-1,24-48,-24-1,0 0,25-25,-25 25,25-24,0 24,-25-25,25 50,-25-24,24 24,-24 24,0 26,0-25,0 24,0-24,0 0,0 0,25 0,-25 24,0-24</inkml:trace>
  <inkml:trace contextRef="#ctx0" brushRef="#br0" timeOffset="66203.1278">7293 8880,'24'25,"1"-25,0 0,0 0,0 0,-1 0,1 0,0 0,0 0,0 0,-1 0</inkml:trace>
  <inkml:trace contextRef="#ctx0" brushRef="#br0" timeOffset="66419.9965">7640 8706,'0'25,"0"0,0 0,0 0,0-1,0 26,25-25,-25 24,0 1,0 0,24-1,-24 1,0 0,-24-26</inkml:trace>
  <inkml:trace contextRef="#ctx0" brushRef="#br0" timeOffset="66899.5922">3051 11286,'25'0,"0"0,-1 0,1 0,0 0,25 0,-26 0,1 0,25 0,-25 0,24 0,-24 0,-25-25</inkml:trace>
  <inkml:trace contextRef="#ctx0" brushRef="#br0" timeOffset="67098.9545">3076 11435,'25'0,"-1"0,26 0,0 0,-26 0,26 0,-25 0,24 0,-24-25,0 25,25 0,-26 0,1 0,-25 25</inkml:trace>
  <inkml:trace contextRef="#ctx0" brushRef="#br0" timeOffset="69299.5789">4514 11311,'-24'-25,"24"50,-25 0,25 0,-25 24,0 1,0 24,1 1,-1-1,0 0,-25 1,26-26,24 26,-25-1,0-24,25-1,-25-24,25 0,0 0,25-25,-25-25,25 0,-25-24,25-1,-1-24</inkml:trace>
  <inkml:trace contextRef="#ctx0" brushRef="#br0" timeOffset="69519.3866">4514 11286,'0'0,"0"-25,0 50,0 0,25 25,-25-1,0 1,25 24,-25 1,25-26,0 26,-25-1,24 0,-24-24,0 24,25-24,-25-25,0 24,0-24,25 0,-25 0,0 0,-25-25,0-25,1 0</inkml:trace>
  <inkml:trace contextRef="#ctx0" brushRef="#br0" timeOffset="69672.0946">4291 11832,'25'0,"0"0,0-25,24 25,-24 0,25-25,-26 25,1 0,-25-49,25 24</inkml:trace>
  <inkml:trace contextRef="#ctx0" brushRef="#br0" timeOffset="70008.0401">4812 11013,'0'25,"0"0,0 0,0-1,0 26,0 0,0-1,0 1,0 0,0-26,0 1,0-50,25-24,-25 24,0-25,25 1,-25-1,25 25,-25 0,0 1,24-1,-24 50,0-1,0 26,25-25,-25 25,0-26,0 1,0 0,0 0,25 0,-25-1,0 1,25-25</inkml:trace>
  <inkml:trace contextRef="#ctx0" brushRef="#br0" timeOffset="70178.6451">5011 11187,'0'25,"24"-25,1 0,0 0,0-25,0 25,-1 0,1 0,0 0</inkml:trace>
  <inkml:trace contextRef="#ctx0" brushRef="#br0" timeOffset="70499.6825">5283 11038,'0'25,"25"-25,0 25,-25-1,25-24,-25 25,25 0,-25 0,0 0,-25 0,0-1,0 1,0 0,1-25,24 25,-25-25,25 25,25-25,-1 0,1 0,0 0,0 0,0 0,-1 0,1 0,0 24</inkml:trace>
  <inkml:trace contextRef="#ctx0" brushRef="#br0" timeOffset="70899.3572">5978 11088,'-25'0,"0"24,1 1,-1 0,0 25,0 24,0 1,0-1,25 0,-24 26,24-1,0-25,0 1,24-1,-24 0,25-24,0 0,25-26,-25 26,-1-25,26 0,-25-25,0 25,-1-25</inkml:trace>
  <inkml:trace contextRef="#ctx0" brushRef="#br0" timeOffset="72428.0309">6871 11261,'-25'-24,"0"24,25 24,-25 1,1 0,-1 25,0-1,0 26,0-1,1 0,-1 1,0-1,0-24,25 24,-25-24,25-1,-24-24,24 0,0 0,0 0,24-50,-24 0,0 0,25-24,-25-1</inkml:trace>
  <inkml:trace contextRef="#ctx0" brushRef="#br0" timeOffset="72683.5796">6846 11212,'25'25,"-25"-1,0 1,25 25,-25-1,25 1,-25 0,0 24,24 0,-24 1,25-26,-25 26,0-26,25 1,-25 0,0-1,0 1,0-25,0-1,0 1,25 0,-75-99,25 74,25-50</inkml:trace>
  <inkml:trace contextRef="#ctx0" brushRef="#br0" timeOffset="72859.1379">6648 11733,'0'0,"0"-25,0 50,24-25,76 0,-76-25,1 25,0 0,0 0,0-25,0 25</inkml:trace>
  <inkml:trace contextRef="#ctx0" brushRef="#br0" timeOffset="73204.0684">7169 10889,'24'0,"-24"25,25-25,0 25,0-25,-25 25,25-25,-25 24,0 1,-25 0,25 0,-25-25,0 25,0-1,1-24,-1 25,0-25,0 25,0-25,50 0,0-25,0 25,0 0,24-25,-24 25,0 0,0 0,-1 0,1 0</inkml:trace>
  <inkml:trace contextRef="#ctx0" brushRef="#br0" timeOffset="73535.2901">7417 11633,'-25'0,"50"0,-1 0,1 0,0 0,0 0,24 0,-24 25,0-25,0 0,0-25,-1 25,1 0,0 0</inkml:trace>
  <inkml:trace contextRef="#ctx0" brushRef="#br0" timeOffset="73904.0213">7888 11361,'25'24,"-1"-24,1 25,0 0,0 0,0-25,0 49,-25-24,24 0,-24 0,-24 0,24 24,-25-24,25 25,-50-26,25 26,-24-25,24 0,0-1,-25 1,26-25,-1 0,25 25,-25-25,50-25,0 25,-1 0,1-25,25 25,-25 0,-1 0,1 0,25 0,-25 25,0-25,-1 0,1 0,0 0,0 0</inkml:trace>
  <inkml:trace contextRef="#ctx0" brushRef="#br0" timeOffset="75527.4958">8657 11137,'0'0,"-25"-25,0 25,25 25,-25 25,1 24,-1 1,-25 24,25-25,-24 26,24-1,0-25,0 25,1-49,24 0,-25-1,25 1,0-25,-25-1,50-24,-25-24,25-1,-25-25,24-24,1 24,-25-24</inkml:trace>
  <inkml:trace contextRef="#ctx0" brushRef="#br0" timeOffset="75739.5782">8607 11137,'0'0,"25"-25,-25 50,0 25,25-25,-25 24,0 26,25-26,-25 26,24-26,-24 26,0-26,25 26,-25-26,25 1,-25 0,0-26,25 26,-25-25,0 0,-25-25,0 0</inkml:trace>
  <inkml:trace contextRef="#ctx0" brushRef="#br0" timeOffset="75919.891">8409 11683,'-25'0,"50"0,0 0,-1 0,26 0,-25 0,24-25,1 25,-25 0,24-25,-24 25,0 0,0-24</inkml:trace>
  <inkml:trace contextRef="#ctx0" brushRef="#br0" timeOffset="76191.3833">9004 10988,'25'25,"-25"0,0 0,25 24,0 1,-1 0,1-1,0 26,0-26,0 1,-25 24,24-24,-24 0,0 24,0 0,0-24,-24 24,24 1,-25-26,0 26,-25-1,26-24,-1 0</inkml:trace>
  <inkml:trace contextRef="#ctx0" brushRef="#br0" timeOffset="76871.3451">3051 13593,'0'0,"-25"0,50 0,0 25,0-50,-1 25,26 0,-25 0,24 0,1 0,-25 0,0 0,-1 0,1-25,0 25,0 0,-25 25,-25 0</inkml:trace>
  <inkml:trace contextRef="#ctx0" brushRef="#br0" timeOffset="77055.8165">2977 13891,'24'0,"1"0,0 0,0 0,24 0,1 0,0-25,-1 25,1 0,-25-25,24 25,1 0,-25 0,-1 0,26 0,-25 0,24 0</inkml:trace>
  <inkml:trace contextRef="#ctx0" brushRef="#br0" timeOffset="77399.9776">4638 13320,'-24'-25,"24"50,-25 0,25 0,-25 24,0 1,0 24,1 1,-1-1,0 25,0-24,0-1,25 25,-24-49,24 24,0-24,0 0,0-26,0 1,24-25,-24-25,25 1</inkml:trace>
  <inkml:trace contextRef="#ctx0" brushRef="#br0" timeOffset="77635.4049">4614 13320,'0'-25,"24"25,-24 25,0 0,25 0,-25 49,25-24,-25 24,25-24,-25 24,25 1,-1-1,-24 0,25 1,-25-26,25 1,-25 0,0-1,25-24,-25 25,0-26,0 1,-25-25,0-25</inkml:trace>
  <inkml:trace contextRef="#ctx0" brushRef="#br0" timeOffset="77795.5336">4390 13915,'25'-24,"0"24,0 0,0 0,24 0,-24 0,25 0,-1-25,-24 0,25 25,-26-50,1 26</inkml:trace>
  <inkml:trace contextRef="#ctx0" brushRef="#br0" timeOffset="78131.1445">4936 13047,'-25'25,"25"0,0 0,0-1,0 26,0 0,0-25,0 24,0-24,25 0,-25 0,0-50,0-25,25 25,-25-24,0-1,25 25,-25-24,25 24,-25 0,24 50,-24 0,0-1,0 26,0-25,25 25,-25-26,0 26,0-25,25 0,-25-1,25-24</inkml:trace>
  <inkml:trace contextRef="#ctx0" brushRef="#br0" timeOffset="78299.125">5159 13171,'0'25,"25"-25,0 0,0 0,0 0,-1 0,1 0,0 0,-50-50</inkml:trace>
  <inkml:trace contextRef="#ctx0" brushRef="#br0" timeOffset="78603.0878">5407 13047,'0'-25,"25"50,-25 0,25-25,-25 25,25 0,-25-1,25 1,-25 0,0 0,0 0,-25 0,0-1,0 1,0 0,1 0,-1 0,0-25,25 24,-25-24,50 0,0 0,0-24,-1 24,1 0,0 24,0-24,0 0,-50-24,50 24,-1 0</inkml:trace>
  <inkml:trace contextRef="#ctx0" brushRef="#br0" timeOffset="78775.1511">5581 13866,'-25'25,"50"-25,0 0</inkml:trace>
  <inkml:trace contextRef="#ctx0" brushRef="#br0" timeOffset="79299.4933">6400 13221,'0'0,"-25"25,0-25,0 25,0-1,1 26,24 0,-25 24,0-24,0 24,25 0,-25 1,25-1,0 1,25-1,-25-24,25-1,-25 1,25-25,0-1,-1 1,1-25,0 0,0 0,0 0,-1-25,1 1,25-26,-25 0,-1-24,1 24,0-24,0 24,0-24,-25 24,0-24,24 24,-24-24,-24 24,24 1,0-1,-25 1,0-1,0 25,25 0,-25 25,1 0,-1-25,0 50,0-25,-24 25,24 25,25-25,-25 24,0-24,25 25,0-26</inkml:trace>
  <inkml:trace contextRef="#ctx0" brushRef="#br0" timeOffset="79679.373">7119 13593,'25'0,"0"0,-1 0,1 0,0 0,0 0,0 25,-1-25,1-25,0 25,0 0,0 0,-50-25,0 25</inkml:trace>
  <inkml:trace contextRef="#ctx0" brushRef="#br0" timeOffset="79867.4761">7069 13791,'25'0,"0"0,0 0,0 0,24 0,1 0,-25 0,24 0,1 0,-25 0,24 0,-24 0,0 0,0 0,-1 0</inkml:trace>
  <inkml:trace contextRef="#ctx0" brushRef="#br0" timeOffset="80398.8714">8285 13196,'-25'0,"0"25,0 0,25 24,-24 1,-1 24,0-24,25 24,-25-24,25 24,0 1,0-26,0 26,0-26,25 1,-25 0,25-26,0 1,-25 0,24-25,1 25,0-25,0-25,0 25,-1-25,1 0,0-24,0-1,0 1,-1-1,1 0,0-24,0 24,-25 1,25-1,-25-24,0 24,24-24,-24 24,0 1,-24-1,24 0,-25 25,25 1,-25-1,25 0,-25 25,0 0,1 0,-1 0,-25 0,25 25,1 0,-1-1,0 26,0-25,0 25</inkml:trace>
  <inkml:trace contextRef="#ctx0" brushRef="#br0" timeOffset="97412.2503">11658 1265,'0'-25,"-25"25,1 25,-1 0,0 0,0-1,-24 26,24 0,-25-1,25-24,1 25,-1-26,0 1,0-25,25 25,25-25,0 0,0 0,-1 0,26 0,-25 0,24-25,1 25,-25 0,24 0,-24 0,0-25,25 25,-26 0,1 0,-25-24,-25 24,1 0</inkml:trace>
  <inkml:trace contextRef="#ctx0" brushRef="#br0" timeOffset="97599.1676">11658 1215,'0'-24,"0"48,0 1,0 25,-25-1,25 1,0 0,0 24,-24-24,24-1,0 1,0-25,0 24,0-24,0 0,0 0,0 0</inkml:trace>
  <inkml:trace contextRef="#ctx0" brushRef="#br0" timeOffset="97747.3871">11956 1836,'-25'24,"25"-48,-25-1</inkml:trace>
  <inkml:trace contextRef="#ctx0" brushRef="#br0" timeOffset="122552.02">13593 1563,'0'-25,"-25"25,25 25,-25-25,25 24,-24 26,-1 0,0 24,0-24,0 24,-24 1,24-1,0 0,0 1,1-26,-1 1,25 0,-25-1,25-24,0 25,-25-26,25 1,25-50,-25 1,0-26,25 0,-25 1,25-1</inkml:trace>
  <inkml:trace contextRef="#ctx0" brushRef="#br0" timeOffset="122803.3882">13494 1587,'0'0,"25"0,-1 0,-24 25,0 0,0 0,25 0,-25 24,25 1,-25 24,25-24,-25 0,25 24,-25-24,24-1,-24 26,25-51,-25 26,0 0,0-26,25 1,-25 0,0 0,-25 0,25-50,-25 25,1-25,-1-25</inkml:trace>
  <inkml:trace contextRef="#ctx0" brushRef="#br0" timeOffset="122975.3674">13295 2059,'25'25,"0"-25,0 0,0 0,-1 0,1 0,0 0,25 0,-26 0,1 0,0 24</inkml:trace>
  <inkml:trace contextRef="#ctx0" brushRef="#br0" timeOffset="123527.0964">14114 2034,'25'0,"-1"0,1 0,0 0,0 0,0 0,-1 25,1-25,0 0,0 0,0 0,0 0,-1 0,-24 25,-24-25,-1 0</inkml:trace>
  <inkml:trace contextRef="#ctx0" brushRef="#br0" timeOffset="124567.6412">14064 2208,'-25'0,"50"0,0 0,0 0,-25 24,25-24,-1 0,1 0,0-24,0 24,0 0,-1 0,1 0,0 0,0 0,0 0,0 0,-25 24,24-24,1 0,0 0,-50 0,0 0,25 25,-24-25</inkml:trace>
  <inkml:trace contextRef="#ctx0" brushRef="#br0" timeOffset="144511.8337">15329 1885,'0'-25,"0"1,-25 48,25 1,0 0,-24 0,24 0,-25-1,25 1,-25 0,25 0,0 0,-25-1,25 1,-25 0,1 0,24 0,-25-1,25 1,-25 0,25 0,-25-25,25 25,-25-25,1 0,-1-25,25 0</inkml:trace>
  <inkml:trace contextRef="#ctx0" brushRef="#br0" timeOffset="145119.6501">15156 1687,'0'-25,"0"0,24 0,1 25,-25 25,25-25,0 0,0 25,-1-25,-24 25,25 0,0-1,0 1,-25 0,25 0,-25 24,0-24,25 25,-25-25,24-1,-24 26,0-25,25 0,-25-1,0 1,25-25,-25 25,25 0,0 0,-1-25,1 24,0-24</inkml:trace>
  <inkml:trace contextRef="#ctx0" brushRef="#br0" timeOffset="146323.6887">15875 1637,'0'0,"0"-25,0 50,0 0,-25 25,25-1,0 26,-25-1,1 0,24-24,-25 24,25-24,-25 0,25-1,0-24,0 0,0 0,-25-25,50 0,-25-25,25 25,0 0,-1-25,1 25,0 0,0 0,0 0,24 0,-24 0,0 0,0 0,-1 0,1 0,0 0,0 0,-50 0,0 0</inkml:trace>
  <inkml:trace contextRef="#ctx0" brushRef="#br0" timeOffset="146551.1749">15850 1736,'0'-24,"25"24,0 0,24 0,-24 0,0 0,0 0,0 0,-1 0,1 0,-25 24,25-24,-50 25</inkml:trace>
  <inkml:trace contextRef="#ctx0" brushRef="#br0" timeOffset="146707.8951">15801 1984,'24'0,"1"0,0 0,0-24,0 24,24-25,-24 25,25 0,-26 0,1 0,0 0,0 0</inkml:trace>
  <inkml:trace contextRef="#ctx0" brushRef="#br0" timeOffset="147035.0771">16495 2009,'-25'0,"50"-25,0 25,0 0,24 0,-24 0,0 0,25 0,-26 0,1 0,25 0,-25 0,-1 0,1 0,-25 25</inkml:trace>
  <inkml:trace contextRef="#ctx0" brushRef="#br0" timeOffset="147227.3545">16694 1736,'0'25,"0"0,0 25,0-1,0 1,0 24,-25-24,25 24,0-24,0 24,25-24,-25-1,0 1,24-25</inkml:trace>
  <inkml:trace contextRef="#ctx0" brushRef="#br0" timeOffset="147619.5085">17388 1712,'-25'0,"25"24,0 1,0 25,0-1,0 1,-25 24,25-24,0 24,0-24,-24 0,24-1,0 1,0-25,0-1,24-24,-24-24,0-26,0 0</inkml:trace>
  <inkml:trace contextRef="#ctx0" brushRef="#br0" timeOffset="148039.515">17338 1687,'0'0,"0"-25,25 25,-25-25,25 25,0-25,0 50,-1-25,1 0,0 0,0 0,25 25,-26-25,1 25,0-25,-25 25,25-25,-25 24,0 1,0 0,-25 0,0 24,0-24,1 0,-26 25,25-26,-25 1,26 0,-26-25,25 25,0-25,25-25,25 0,0 0,0 25,24-24,1 24,-25 0,25-25,-26 50,26-25,-25 0,24 24,-24-24,-25 25,25 0,-25 0,0 24,0-24,-25 0,25 0,-25 24,1-24,-26 25,25-25,-24-1,24 1,-25 0,25 0,0-25,1 0,-1 0,-25-50,25 50,1-25</inkml:trace>
  <inkml:trace contextRef="#ctx0" brushRef="#br0" timeOffset="152879.5551">19496 1662,'0'0,"0"-25,0 0,0 0,0 1,0 48,-24 1,24 0,0 25,0 24,0 1,0-1,-25 0,25 1,0-1,-25-24,25-1,0 1,0 0,0-26,0 1,0 0,0 0,0-50,0 0,0 0,25-24,-25-26,-25 1,25 0,0 24</inkml:trace>
  <inkml:trace contextRef="#ctx0" brushRef="#br0" timeOffset="153352.1241">19472 1712,'0'-25,"0"0,24 0,1 25,0 0,0 25,0-25,24 0,-24 25,25-25,-25 25,-1-25,1 24,-25 1,25 0,-25 0,0 0,0 24,-25-24,0 0,1 0,-1-1,-25 1,25 0,-24 0,24 0,-25-25,25 24,1-24,-1 0,0 0,0 0,50 0,-25-24,25 24,0-25,-1 0,1 25,25-25,-25 25,24 0,1 0,-25 25,24-25,-24 25,25-25,-25 25,-1-1,1 1,-25 0,25 0,-25 0,-25-1,25 1,-25 0,25 0,-24 0,-26-1,25 1,-24 0,24 0,-25-25,25 25,1-25,-1 0,0-25,0 25,25-25,-50-49,50 49,0 0</inkml:trace>
  <inkml:trace contextRef="#ctx0" brushRef="#br0" timeOffset="153851.3968">20241 1935,'24'0,"1"0,0 0,0 0,0 0,-1 0,1 25,0-25,0 0,0 0,-1 0,1 0,0 24,0-24,-50 0,0 0</inkml:trace>
  <inkml:trace contextRef="#ctx0" brushRef="#br0" timeOffset="154103.5867">20191 2158,'-25'0,"50"0,0 0,24 0,-24 0,25 0,-25 0,24 0,-24 25,25-25,-26 0,1 0,0 0,0 0,0 25,-50-25,0 0,0 0</inkml:trace>
  <inkml:trace contextRef="#ctx0" brushRef="#br0" timeOffset="155187.0729">21258 1389,'-25'-25,"0"50,0-25,25 25,-25 0,25-1,-24 26,-1 0,0-1,0 1,0 24,1 1,-1-1,0 1,0-1,0 0,1 1,24-1,-25 25,25-24,0-1,0 1,25-1,-25 25,0-24,24-1,-24-24,25 24,0-24,0-1,0 1,-1 0,1-26,0 1,0-25</inkml:trace>
  <inkml:trace contextRef="#ctx0" brushRef="#br0" timeOffset="155739.5671">21704 1488,'-25'0,"25"25,-25 0,25 0,0 24,0-24,0 25,25-25,-25-1,25 1,-25 0,25 0,0-25,0 0,-1 0,1 0,0-25,0 0,0 0,-1 1,-24-1,25-25,-25 25,0 0,0 1,25-26,-50 25,25 0,0 1,-25-1,25 0,-24 25,-1 0,0 0,0 25,0-25,1 25,24-1,-25-24,25 25,-25 0,25 0</inkml:trace>
  <inkml:trace contextRef="#ctx0" brushRef="#br0" timeOffset="156555.7704">22994 1414,'0'0,"0"-25,-25 50,25 0,0-1,0 26,0 0,0-1,0 1,-25-25,25 24,0 1,0-25,0 0,0-1,0 1,25 0,-25-50,25 0</inkml:trace>
  <inkml:trace contextRef="#ctx0" brushRef="#br0" timeOffset="157136.2523">23937 1587,'-25'0,"0"25,0-25,25 25,0 0,-25 0,25 0,0-1,0 1,0 0,0 25,0-26,0 1,25 0,-25 0,25-25,0 25,0-25,-1 0,1 0,0-25,0 25,0-25,-1 0,1 0,0 1,0-1,0-25,-25 25,0 1,0-1,0-25,0 25,0 0,0-24,0 24,-25 0,0 0,0 25,0 0,1 25,-26-25,25 25,0-25,1 25</inkml:trace>
  <inkml:trace contextRef="#ctx0" brushRef="#br0" timeOffset="157880.0358">21555 2381,'0'-25,"-25"25,1 25,24 0,0 0,0 0,-25 24,25-24,25 25,-25-26,0 1,0 0,24 0,1-25,-25 25,25-25,0 0,24 0,-24-25,0 0,0 0,25 0,-26-24,1 24,-25-25,25 26,-25-1,0-25,0 25,0 1,-25-1,0 0,25 0,-24 0,-1 25,0 0,0 0,0 0,25 25,-25 0,25 0,0 0</inkml:trace>
  <inkml:trace contextRef="#ctx0" brushRef="#br0" timeOffset="158367.531">22820 2381,'-24'0,"-1"25,25 0,0 0,-25-1,25 1,0 0,0 0,0 24,25-24,-25 0,25 0,-1 0,1-25,0 25,0-25,0 0,-1-25,1 25,0-25,0 0,0 0,-1-24,-24 24,25 0,-25 0,25-24,-25 24,0-25,0 25,0 1,-25-1,0 0,25 0,-24 25,-1 0,-25 0,25 0,1 25,-1 0,25 0,-25-1,0-24</inkml:trace>
  <inkml:trace contextRef="#ctx0" brushRef="#br0" timeOffset="158959.1768">23961 2208,'0'24,"0"1,0 0,0 0,-24 24,24 26,0-26,0 1,-25 0,25-1,0 1,0-25,0 24,0-24,0 0,0 0,0 0</inkml:trace>
  <inkml:trace contextRef="#ctx0" brushRef="#br0" timeOffset="159543.9284">21481 3150,'-25'0,"0"0,0 25,25 0,-24 0,24-1,-25 26,25-25,0 24,0-24,25 25,-25-25,24-1,-24 26,25-50,0 25,0-25,0 0,24 0,-24-25,25 0,-26 0,1 1,0-1,0-25,0 25,-25-24,25-1,-25 25,0-24,0-1,-25 1,25 24,-25 0,0 0,0 0,0 25,1 25,-1 0,25 0</inkml:trace>
  <inkml:trace contextRef="#ctx0" brushRef="#br0" timeOffset="159943.1859">22671 3175,'-24'-25,"24"50,0 0,-25 0,25-1,0 26,-25-25,25 0,25 24,-25-24,0 0,25 0,-1-25,1 24,0-24,0 0,0 0,0-24,-1 24,1-25,25 0,-50 0,25 0,-1-24,-24 24,0-25,0 26,0-26,0 25,-24 0,24-24,-25 24,0 0,0 0,0 25,1 0,24 25,-25 0,0-25,25 25</inkml:trace>
  <inkml:trace contextRef="#ctx0" brushRef="#br0" timeOffset="160403.0655">23763 3249,'-25'0,"0"0,25 25,-25-25,25 25,-24 0,24 0,-25-25,25 24,0 1,0 0,0 0,25 0,-25-1,24 1,1 0,0-25,0 0,0 0,24 0,-24 0,25-25,-25 0,-1 25,1-24,0-1,-25 0,25 0,-25 0,0 1,0-1,0 0,0 0,-25-24,0 24,25 0,-25 0,-24 0,24 1,0-1,0 25</inkml:trace>
  <inkml:trace contextRef="#ctx0" brushRef="#br0" timeOffset="161055.5147">24631 1339,'0'0,"0"-24,0-1,25 50,-25-1,0 1,25 0,-1 25,-24-26,25 26,0 0,0-1,0 26,-25-26,24 1,1 24,-25-24,25 24,-25 1,0-1,0 1,0-1,0 0,-25 1,25 24,-25-25,25 1,-24 24,-1-24,-25 24,25-25,-24 1,24 24,-25-25,1 1,-1-26,25 26,1 24,-1-74,-25-1,75 1,-75 0,26 0</inkml:trace>
  <inkml:trace contextRef="#ctx0" brushRef="#br0" timeOffset="172870.9717">13072 4316,'0'0,"0"-25,-25 25,25 25,0 0,-25 0,1 24,-1 26,0-26,0 26,0-26,1 26,-1-26,0 1,0 0,0-1,1 1,24-25,0-1,-25 1,50-25,-25-25,24-24,-24-1,25 1</inkml:trace>
  <inkml:trace contextRef="#ctx0" brushRef="#br0" timeOffset="173151.8959">13047 4266,'0'25,"25"0,-25 0,0 0,25-1,-25 26,25 0,-25 24,24-24,-24-1,0 26,25-26,-25 1,25 0,-25-1,0-24,0 25,0-26,0 1,0 0,0 0,25-25,-50 0,0-25,25 0,-25 0</inkml:trace>
  <inkml:trace contextRef="#ctx0" brushRef="#br0" timeOffset="173351.4189">12874 4762,'24'0,"1"0,0 0,0 0,24 0,-24 0,0 0,0 0,0 0,-1 0,1 0</inkml:trace>
  <inkml:trace contextRef="#ctx0" brushRef="#br0" timeOffset="173979.1818">13320 3870,'25'0,"0"0,-25 24,25-24,-1 25,1 0,-50 0,1 0,24-1,-25 1,0 0,0 0,0-25,1 25,-1-25,50 24,-1-48,1 24,0 0,0 0,0 0,-1 0,1 0,0 0,0 0,0 0</inkml:trace>
  <inkml:trace contextRef="#ctx0" brushRef="#br0" timeOffset="175392.3465">13667 4614,'-24'-25,"48"25,1 0,0 0,0 0,0 0,-1 0,1 0,0 0,0 0,0 0,-1 0,1-25,-25 50,-25-25</inkml:trace>
  <inkml:trace contextRef="#ctx0" brushRef="#br0" timeOffset="175567.997">13568 4787,'25'25,"0"-25,0 0,-1 0,1 0,0 0,0 0,0 0,-1 0,1 0,0 0,0 0,0 0,-1 0,1 0</inkml:trace>
  <inkml:trace contextRef="#ctx0" brushRef="#br0" timeOffset="175863.4">14759 4539,'-25'0,"25"25,-25 25,25-26,-25 26,1 0,-26-1,25 1,0 0,-24-1,24 1,0-1,0-24,1 0,-1 0,0-25,25-25,-50 0,50 0,0 1</inkml:trace>
  <inkml:trace contextRef="#ctx0" brushRef="#br0" timeOffset="176063.2621">14560 4291,'25'0,"0"0,0 25,0 0,-1 24,1-24,0 25,0-1,0 1,-1 0,1-1,-25 1,25-1,0 1,-25 0,25-1,-1-24,1 0,-25 0,25-25,0 0,0 0</inkml:trace>
  <inkml:trace contextRef="#ctx0" brushRef="#br0" timeOffset="176386.9398">15180 4291,'-24'0,"24"25,0 0,0 0,0 24,-25 1,25-1,0 26,-25-1,25 1,-25-1,25 1,0-26,-25 26,25-51,0 26,0-25,0-50,25 0,0 25,0 0,0 0,-1 0,1 0,25 0,-25 0,-1 0,1 25,0-25,0 0,0 0,-25 25,0-50,-25 25</inkml:trace>
  <inkml:trace contextRef="#ctx0" brushRef="#br0" timeOffset="176587.2994">15131 4366,'25'0,"-1"0,1 0,0 0,0 0,24 0,-24 0,0 0,0 0,-50 0</inkml:trace>
  <inkml:trace contextRef="#ctx0" brushRef="#br0" timeOffset="176742.9961">15106 4614,'25'0,"0"0,-1 24,1-48,0 24,0 0,0 0,-1 0,26 0,-25 0,0 0</inkml:trace>
  <inkml:trace contextRef="#ctx0" brushRef="#br0" timeOffset="176939.5407">15478 4663,'25'0,"0"0,0 0,-1 0,1 0,25 0,-25-25,24 25,1 0,-25 0,-1 0,1 0,0 0,-50-49,0 49</inkml:trace>
  <inkml:trace contextRef="#ctx0" brushRef="#br0" timeOffset="177119.1805">15726 4465,'-25'-25,"25"50,0 0,0 24,25-24,-25 25,0 24,0-24,-25 24,25-24,0-1,0 1,-24 0,24-26,0 1</inkml:trace>
  <inkml:trace contextRef="#ctx0" brushRef="#br0" timeOffset="177330.9899">16049 4390,'0'25,"0"0,0 0,-25 0,25-1,0 26,-25 0,25-1,0 26,-25-26,25 1,0 0,0-1,0 1,0-25,0-1,0 1,0-50,0 1,25-26,-25 0</inkml:trace>
  <inkml:trace contextRef="#ctx0" brushRef="#br0" timeOffset="177656.2874">16098 4415,'0'0,"25"-25,0 25,-25 25,25-25,-25 25,24-25,-24 25,25 0,-25-1,0 1,0 0,0 0,0 0,-25-1,1 1,-1-25,0 25,0 0,0-25,1 25,-1-25,25-25,-25 25,50-25,0 25,-1 0,1 0,0 0,0 0,24 0,-24 0,0 0,0 25,0 0,-1-1,-24 1,25 0,-25 0,0 0,0 0,-25-1,25 26,-24-25,-1 0,-25-1,1 26,-1-25,-24 0,-1-25,1 24</inkml:trace>
  <inkml:trace contextRef="#ctx0" brushRef="#br0" timeOffset="178019.6787">14585 3969,'-25'-25,"1"25,-1 25,0 0,0 24,0 26,1-1,-1 0,-25 26,25-1,25 0,-25 0,25 0,0 1,25-26,0 25,0-24,25-26,-1 26,26-50</inkml:trace>
  <inkml:trace contextRef="#ctx0" brushRef="#br0" timeOffset="178390.9084">16421 4192,'0'25,"25"-25,-1 49,26-24,-25 25,0-1,24 1,-24 0,0 24,0-24,-25-1,24 26,-24-26,0 1,-24 0,24 24,-25-24,-25-1,25 1,-24-25,-1 24,1-49,24 25,-25-25</inkml:trace>
  <inkml:trace contextRef="#ctx0" brushRef="#br0" timeOffset="178611.6188">16917 4142,'0'25,"0"0,-25 25,0-1,25 1,-25 24,1 1,-1-1,0 25,25 0,-25 1,25-1,25-25,-25-24,25 0,0-1,24-24,1-25,-25 0,24 0,1-25</inkml:trace>
  <inkml:trace contextRef="#ctx0" brushRef="#br0" timeOffset="178799.9242">17338 4589,'-24'0,"-1"25,0 24,0-24,0 25,1-1,-1 1,0 24,-25-24,26 0,-1-1,0-24,0 0,25 0,-25-1,1-48,24-1,-25 0,25-25</inkml:trace>
  <inkml:trace contextRef="#ctx0" brushRef="#br0" timeOffset="178979.6952">17190 4266,'24'0,"-24"25,25 0,0 0,0 24,-25 1,25 0,-1-1,1 26,0-1,0-24,-25 24,25-24,-1 24,-24-24,25-25,-25 24,25-24,-25 0,25-25</inkml:trace>
  <inkml:trace contextRef="#ctx0" brushRef="#br0" timeOffset="179186.9577">17611 4688,'25'0,"0"0,25 0,-26 0,26 0,0 0,-26 0,26 0,-25 25,0-25,-1 0,1 0,-50 25</inkml:trace>
  <inkml:trace contextRef="#ctx0" brushRef="#br0" timeOffset="179363.4066">17810 4465,'0'25,"0"-1,0 1,0 50,0-26,0 1,0 24,0-24,-25 24,25-24,0 0,0-1,0-24,25 0</inkml:trace>
  <inkml:trace contextRef="#ctx0" brushRef="#br0" timeOffset="180635.7301">17810 4291,'0'-25,"0"50,0 0,-25 25,25-1,0 1,-25 24,0 1,25-1,-24 25,-1-49,25 24,-25-24,25 0,-25-26,25 1,0 0,0 0,25-25,0-25,0 25,-1 0,26 25,-25-25,24 0,-24 0,25 0,-25 0,24 0,-24 0,0-25,0 25,-1 0,-48 0,-1 0,0-25,0 0,0 1</inkml:trace>
  <inkml:trace contextRef="#ctx0" brushRef="#br0" timeOffset="180846.9028">17785 4341,'25'0,"0"0,-1 25,26-25,-25 0,0 24,-1-24,1 0,0 0,0 0,0 25,-1-25,-48 25</inkml:trace>
  <inkml:trace contextRef="#ctx0" brushRef="#br0" timeOffset="181163.1571">17711 4688,'-25'0,"50"0,-1 0,1 0,0 0,0 0,0 0,24 0,-24 0,0 0,0 0,-25 25,24-25,1 0</inkml:trace>
  <inkml:trace contextRef="#ctx0" brushRef="#br0" timeOffset="181571.1831">18331 4713,'-25'0,"50"0,-1 0,1 0,0 0,25 0,-26 0,26 0,-25 0,25 0,-26 0,1 0,0 25,0-25,-50 0,0 0</inkml:trace>
  <inkml:trace contextRef="#ctx0" brushRef="#br0" timeOffset="181752.0767">18554 4440,'-25'0,"25"25,0 0,0-1,0 1,-25 25,25 24,0-24,-25-1,25 1,0 0,0-1,0 1,0 0,0-26,25 1,-25 0,25-25</inkml:trace>
  <inkml:trace contextRef="#ctx0" brushRef="#br0" timeOffset="181992.0711">18976 4390,'0'25,"0"0,0 0,-25 0,25 24,0 26,-25-26,25 26,-25-1,25 1,0-1,-25 0,25-24,0 0,0-26,0 1,25-50,-25 1,25-26</inkml:trace>
  <inkml:trace contextRef="#ctx0" brushRef="#br0" timeOffset="182383.4889">19000 4440,'0'0,"0"-25,0 50,25-25,0 25,0-25,0 25,-1-1,1 1,0-25,0 25,-25 0,25 0,-25-1,-25 1,25 0,-25 0,-25 0,26-1,-1 1,-25 0,25-25,1 25,-1-25,0 0,0 0,50 0,0-25,0 25,24-25,-24 25,25 0,-1 0,-24 0,0 0,24 25,-24-25,0 25,-25 0,25-25,-25 25,0-1,0 1,0 0,0 0,-25 0,0-1,0 26,1-25,-26 0,0-1,26-24,-1 25,0-25,0 25,0-25,25-25,-24 0</inkml:trace>
  <inkml:trace contextRef="#ctx0" brushRef="#br0" timeOffset="182611.0477">19397 4366,'25'0,"-25"24,25 1,0 0,-25 0,24 0,1 24,0 1,0-1,0 1,-25 0,0-1,0 1,0 0,0 24,0-24,-25-1,0 1,0-1,-24 26,-1-26,0 1,1 0,-26-26</inkml:trace>
  <inkml:trace contextRef="#ctx0" brushRef="#br0" timeOffset="189151.2388">13419 6251,'25'0,"0"0,0 0,0 0,-1 0,1 0,25 0,-25 0,-1 0,1 0,0 0,0-25,-25 50,-25 0,0-25</inkml:trace>
  <inkml:trace contextRef="#ctx0" brushRef="#br0" timeOffset="189352.0049">13370 6474,'-25'0,"50"0,0 0,-1 0,1 0,0 0,25 0,-1 0,-24 0,25 0,-26 0,1 25,0-25,0 0,0 0,-1 0,1 25,0-25,0 24</inkml:trace>
  <inkml:trace contextRef="#ctx0" brushRef="#br0" timeOffset="191811.5174">14560 6127,'0'-25,"-24"25,24 25,0 0,-25-1,0 26,0 0,25 24,-25-24,-24-1,24-24,0 25,0-1,0 1,-24-1,24-24,0 0,25 0,-25-25,25 25,-24-25,24-25,-25 0,25-25</inkml:trace>
  <inkml:trace contextRef="#ctx0" brushRef="#br0" timeOffset="192103.3498">14287 5978,'25'-25,"-25"0,25 25,0 0,0 0,0 25,-1 0,1 0,0-25,-25 25,25 24,0-24,-25 25,24-1,-24-24,25 25,-25-1,25 1,-25-1,25 1,0 0,-25-26,24 26,1-25,-25 0,25 24,0-24,0 0,-1 0,1-25</inkml:trace>
  <inkml:trace contextRef="#ctx0" brushRef="#br0" timeOffset="193107.9615">14784 5581,'24'25,"1"0,0-25,-25 24,25-24,-25 25,25-25,-25 25,0 0,-25 0,0-25,0 0,25 24,-49-24,24 25,0-25,0 0,50 0,0 0,0 0,-1 0,1 0,0 0,0 0,0-25,24 25,-24 0,0 0</inkml:trace>
  <inkml:trace contextRef="#ctx0" brushRef="#br0" timeOffset="193563.1179">15180 5928,'0'25,"-24"0,24 25,0-1,-25 26,25-1,-25 0,0-24,0 24,25-24,-24 0,24-1,-25-24,25 0,0 0,25-50,-1 25,1 0,0 0,25 0,-26 0,1 0,25 25,-25-25,24 0,-24 24,0-24,0 0,0 0,-1 25,-48-25,-1-49,0 24,0 25</inkml:trace>
  <inkml:trace contextRef="#ctx0" brushRef="#br0" timeOffset="193783.9666">15180 5953,'25'0,"0"0,0 0,0 0,-1 0,1 0,0 0,0 0,0 0,0 0,-1 25,-48-25,24 25,-25-25</inkml:trace>
  <inkml:trace contextRef="#ctx0" brushRef="#br0" timeOffset="193963.467">15106 6251,'25'0,"0"0,24 0,-24 0,25 0,-26 0,26-25,-25 25,0 0,0 0,-1 0,-48-25</inkml:trace>
  <inkml:trace contextRef="#ctx0" brushRef="#br0" timeOffset="196259.5101">15850 6251,'0'0,"0"-25,25 50,0-25,24 0,1 0,0 0,-1 0,-24 0,25 0,-26-25,1 25,0 0,0 0,-25 25,-25-25</inkml:trace>
  <inkml:trace contextRef="#ctx0" brushRef="#br0" timeOffset="196463.9571">16073 5953,'-24'0,"24"25,0 25,-25-26,25 26,0-25,0 24,0 1,0 0,0-26,-25 26,25 0,0-1,0 1,-25-1,25 1,0-25,25 0</inkml:trace>
  <inkml:trace contextRef="#ctx0" brushRef="#br0" timeOffset="197206.6611">16520 6003,'0'-25,"25"0,0 25,-1 25,1-25,0 25,0 0,0-1,-1 1,-24 0,0 0,0 0,0-1,0 1,-24 0,-1 25,0-26,0 26,0-25,-24 0,24 24,-25-24,26 0,-1-25,0 25,0-25,0 0,25 24,0-48,25 24,0 0,25 0,-26 0,1 0,25 0,-25 0,-1 0,26 0,-25 0,0 0,-1 0,1 0,0 0,0 24</inkml:trace>
  <inkml:trace contextRef="#ctx0" brushRef="#br0" timeOffset="198311.4067">17190 6052,'0'-24,"-25"48,25 1,-25 25,25-25,-25-1,0 26,1 0,-1-1,0-24,-25 25,26-1,-1 1,0-25,-25-1,26 1,-1 0,0 0,0-25,0 0,25-25,-24 0,24 0</inkml:trace>
  <inkml:trace contextRef="#ctx0" brushRef="#br0" timeOffset="198539.1933">16966 5829,'25'0,"0"25,-25 0,25 0,0-1,-1 26,1 0,0-1,0 1,0-25,-25 24,24 1,1-1,0 1,0-25,-25 0,25 24,-1-24,1 0,-25 0,25-1,0-24</inkml:trace>
  <inkml:trace contextRef="#ctx0" brushRef="#br0" timeOffset="199039.1907">17587 5879,'-25'-25,"25"50,0 0,0-1,-25 1,25 25,0 24,-25-24,25 24,-25 1,25-26,0 1,-25-1,25 1,0-25,0 24,0-24,0 0,0-50,0-24,0 24,0-25,0 1,0-1</inkml:trace>
  <inkml:trace contextRef="#ctx0" brushRef="#br0" timeOffset="199547.874">17512 5879,'0'-25,"25"25,0 0,0 0,-1 0,1 0,25 25,-25-25,-1 25,1-1,0-24,-25 25,25 0,-25 0,0 0,0-1,0 1,-25 0,25 0,-25 0,0-1,-24 26,24-25,0-25,0 25,1-1,-1-24,0 0,0 0,0 0,0-24,50-1,0 25,0 0,-25-25,25 25,24 0,-24 0,0 0,25 0,-26 25,1-25,25 0,-25 25,-1-25,1 24,-25 1,25-25,-25 25,0 0,25 0,-50-25,25 24,0 1,-25 0,25 0,-25 0,1-1,-1 1,0 0,-25 0,26 0,-26-1,25 1,0-25,1 25,-26-25,25 0,0 25,0-25,-24-50,49 25</inkml:trace>
  <inkml:trace contextRef="#ctx0" brushRef="#br0" timeOffset="211311.0995">18331 6276,'-25'0,"50"0,-1 0,1 0,0 0,25 24,-1-24,1 0,0 0,-1 0,-24 0,25 0,-26 0,1 0,0 0,0 0,-50 0,0 0,-24 0,24 0,0 0</inkml:trace>
  <inkml:trace contextRef="#ctx0" brushRef="#br0" timeOffset="211511.3356">18628 6028,'-24'24,"24"1,0 0,0 0,0 0,0 24,0 1,-25-1,25 1,0 0,0-1,-25 1,25-25,0 24,0 1,0-25</inkml:trace>
  <inkml:trace contextRef="#ctx0" brushRef="#br0" timeOffset="211806.8371">19273 5953,'-25'-25,"25"50,0 0,0 25,0-1,-24 26,24-1,0 0,-25 1,25-26,0 26,0-26,-25 1,25 0,0-1,0-24,0 0,0-50,0 0,0-49,0 24,0 1</inkml:trace>
  <inkml:trace contextRef="#ctx0" brushRef="#br0" timeOffset="212259.5374">19273 6003,'0'-25,"25"25,0 0,0 25,-1-25,1 0,0 25,0-1,0-24,-1 25,1 0,0 0,-25 0,0-1,-25 1,25 0,-25 0,1 0,-1 24,0-24,-25 0,26 0,-26-1,0 1,26 0,-1-25,50-25,-1 0,1 25,0-24,0 24,0-25,24 25,-24 0,0 0,0 0,-1 25,1-1,0 1,-25 0,0 0,0 0,0-1,0 1,0 0,-25 0,0 24,1-24,-1 0,0 25,-25-26,26-24,-1 25,0 0,-25-25,26 0,-1 0,0 0,0-25,25 0,0-24</inkml:trace>
  <inkml:trace contextRef="#ctx0" brushRef="#br0" timeOffset="212715.2022">19869 5556,'24'0,"1"0,0 25,0-25,-25 25,25-25,-25 25,24-25,-24 24,0 1,0 0,-24-25,-1 25,0 0,0-25,0 24,1-24,-1 25,0-25,50 0,-25 25,25-25,-1 0,1 0,0 0,0 0,0 0,-1 0,1 0,0 0,0 0,0 0,-50-50</inkml:trace>
  <inkml:trace contextRef="#ctx0" brushRef="#br0" timeOffset="247660.0487">13345 7193,'0'25,"25"0,-25 0,0 0,0-1,25 1,-25 0,-25-25,25 25</inkml:trace>
  <inkml:trace contextRef="#ctx0" brushRef="#br0" timeOffset="247786.7417">13320 7714,'0'25,"0"0,0 0</inkml:trace>
  <inkml:trace contextRef="#ctx0" brushRef="#br0" timeOffset="247879.3918">13370 7987,'25'25</inkml:trace>
  <inkml:trace contextRef="#ctx0" brushRef="#br0" timeOffset="249907.3365">12278 9103,'-24'0,"-1"25,25 0,-25 0,0 24,0 1,25 0,-25-1,1 26,-1-26,0 26,0-26,0 1,1-1,24 1,-25 0,0-26,25 26,0-25,-25 0,25-1,0 1,0-50,0-24,25-1,-25 1</inkml:trace>
  <inkml:trace contextRef="#ctx0" brushRef="#br0" timeOffset="250243.6466">12278 9029,'0'-25,"0"50,0 0,25 0,-25-1,0 1,25 25,-25-25,0 24,25 1,-25-1,0 1,25 24,-25-24,24 0,-24 24,0-24,25-1,-25 1,0-1,0 1,25-25,-25 0,0-1,0 1,0 0,0 0,0-50,0 0,-25 0,25 1,-25-1,25 0</inkml:trace>
  <inkml:trace contextRef="#ctx0" brushRef="#br0" timeOffset="250495.9262">12105 9599,'0'0,"24"0,1 25,0-25,0 0,25 0,-26 0,1 25,0-25,0 0,0 0,-1 0,1 0,-50 0,1 0</inkml:trace>
  <inkml:trace contextRef="#ctx0" brushRef="#br0" timeOffset="251675.2061">12675 8706,'-25'-24,"25"-1,0 50,0-1,0 1,0 0,0 25,0-26,-24 26,24-25,24 0,-24-1,0 1,0 0,0-50,0 0,0-24,25 24,-25-25,25 1,0 24,0-25,-25 26,24-1,1 0,-25 50,0 0,0-1,0 1,0 0,0 0,25 24,-25-24,0 0,0 0,25 0,-25-1,0 1,25-25,-25 25</inkml:trace>
  <inkml:trace contextRef="#ctx0" brushRef="#br0" timeOffset="252887.2134">13171 9451,'25'0,"0"0,0 0,0 0,-1 0,1 0,0 0,0 0,0 0,-1 0,1 0,0 0,-25 24,25-24,-50 0,0-24</inkml:trace>
  <inkml:trace contextRef="#ctx0" brushRef="#br0" timeOffset="253251.4333">13146 9624,'25'0,"0"0,0 0,0 25,0-25,-1 0,26 0,-25 0,0 0,-1 0,1 0,0 0,0 0,0 0,-1 0,-73-50,24 75,0-25</inkml:trace>
  <inkml:trace contextRef="#ctx0" brushRef="#br0" timeOffset="254023.1941">14238 9153,'-25'25,"0"-25,25 25,-25-1,1 26,-1 24,0 1,0-1,25 1,-25-26,25 26,0-26,25 1,-25-1,0 1,0-25,25 0,0-1,-25 1,25 0,-1 0,1-25,0 0,25 0</inkml:trace>
  <inkml:trace contextRef="#ctx0" brushRef="#br0" timeOffset="254376.057">14759 9451,'0'24,"-25"1,25 0,0 0,-25 24,0 1,1 0,-1-1,25-24,-25 25,0-26,0 26,-24-25,24 24,0-24,0 0,1 0,-1-25,0-25,25 0,-25-24</inkml:trace>
  <inkml:trace contextRef="#ctx0" brushRef="#br0" timeOffset="254592.1836">14511 9153,'25'0,"-1"0,1 0,0 25,0 0,0-1,-1 1,-24 25,25-1,0 1,0 0,0 24,-1-24,-24-1,25 1,0 24,0-24,0-1,-1 1,1 0,25-26,-25 26,-1-25,1-25</inkml:trace>
  <inkml:trace contextRef="#ctx0" brushRef="#br0" timeOffset="255007.4897">15304 9252,'0'25,"-24"25,24-26,0 51,-25-26,25 26,-25-1,25 1,-25-1,0-24,25-1,0 1,-24-25,24-1,24-48,1-1,0 25,0 0,0 0,24 0,-24 0,25 0,-25 25,24-25,-24 0,0 0,0 24,-1-24,1 0,-25-49,-25 49,1-25</inkml:trace>
  <inkml:trace contextRef="#ctx0" brushRef="#br0" timeOffset="255199.1185">15304 9277,'25'0,"0"0,0 0,0 0,0 25,-1-25,26 0,-25 0,0 0,-1 0,1-25</inkml:trace>
  <inkml:trace contextRef="#ctx0" brushRef="#br0" timeOffset="255371.5465">15205 9599,'25'-24,"0"24,0 0,-1 0,1 0,0 0,0 0,0-25,0 25,-1 0,1 25,0-25,0 0,0 0</inkml:trace>
  <inkml:trace contextRef="#ctx0" brushRef="#br0" timeOffset="255643.2149">15850 9624,'-25'-25,"50"25,0 0,0 0,0 0,24 0,-24 0,25 0,-1 0,-24 0,0 0,0 0,-1 0,1 0,-50 0</inkml:trace>
  <inkml:trace contextRef="#ctx0" brushRef="#br0" timeOffset="255815.088">16098 9277,'0'25,"0"0,0 24,-25 1,25-1,0 26,-24-26,24 26,0-1,-25-24,25-1,0 1,0 0,0-26,25-24</inkml:trace>
  <inkml:trace contextRef="#ctx0" brushRef="#br0" timeOffset="256051.9725">16520 9277,'-25'25,"25"0,0-1,-25 1,25 25,-24-1,24 26,-25-26,25 26,-25-1,25 1,0-26,0 1,0-1,0-24,0 25,0-25,0-50,0 0,0-25,25 1,-25-1,0-24</inkml:trace>
  <inkml:trace contextRef="#ctx0" brushRef="#br0" timeOffset="256435.379">16520 9302,'0'0,"0"-25,25 25,-25-25,25 25,-1 25,1-25,-25 25,25 0,0-1,0 1,-25 0,0 0,0 0,0-1,0 1,-25 0,0 0,-25 0,26-1,-26 1,25 0,-24 0,24 0,0-25,25-25,25 25,0-25,-1 0,1 25,25-25,-1 25,-24 0,25-24,-25 48,24-24,-24 0,0 25,0 0,-1 0,-24 0,0-1,0 1,0 0,0 0,-24 24,-1-24,-25 25,1-25,-1 24,0 1,26-25,-26 0,25-1,0-24,1 25,24-50,-25 25,25-24</inkml:trace>
  <inkml:trace contextRef="#ctx0" brushRef="#br0" timeOffset="256699.2064">16942 9153,'24'0,"1"0,0 25,-25 0,25-1,0 1,-1 0,1 25,0-1,0 1,-25 24,0-24,0 24,0-24,-25 24,0 1,0-1,-24 0,-1 1,1-1,-1 1,25-26,0-24,1 0</inkml:trace>
  <inkml:trace contextRef="#ctx0" brushRef="#br0" timeOffset="257171.9242">17438 8954,'0'0,"0"-24,24 24,-24 24,25-24,-25 25,0 0,0 25,0-25,-25-1,25 1,0 0,0 0,-24 0,24-1,24-48,-24-1,0-25,25 25,0 1,-25-26,25 25,0 0,0 0,-1 25,-24 25,0 0,0 0,0 0,0 24,0-24,0 25,0-25,0-1,0 1,25 0,-25 0,25 0,0-25,0 0,-1 0,1-25</inkml:trace>
  <inkml:trace contextRef="#ctx0" brushRef="#br0" timeOffset="257915.0162">12898 11212,'25'0,"0"0,0 0,24 0,-24 0,0 0,25 0,-26 0,1 0,0 0,0 0,0 0,0 0,-50 0,0 0,0 25</inkml:trace>
  <inkml:trace contextRef="#ctx0" brushRef="#br0" timeOffset="258119.2036">12824 11460,'25'0,"0"0,-1 0,1 0,25 0,-1 0,1-25,0 25,-26 0,26 0,-25 0,25 0,-26 0,1 0,0 0,-50 0</inkml:trace>
  <inkml:trace contextRef="#ctx0" brushRef="#br0" timeOffset="262131.4355">14337 11038,'0'0,"0"-25,-25 0,0 1,1 24,-1 0,0 0,0 24,-24 1,-1 0,0 25,1 24,-1 1,1-1,24 0,0 1,0-1,25 1,0-26,25 1,-25-1,25 1,0 0,-1-26,26 1,-25-25,0 25,24-25,-24 0,25-25,-1 0,1 1,-25-1,-1-50,1 51</inkml:trace>
  <inkml:trace contextRef="#ctx0" brushRef="#br0" timeOffset="262502.9289">14412 11534,'0'25,"0"0,0 0,-25-1,25 26,0 0,0-26,0 26,-25-25,25 24,0-24,0-50,25 1,-25-26,0 0,25 1,-1 24,-24 0,25-24,0 24,0 25,0 0,-25 25,0-1,0 26,0-25,0 24,24-24,-24 25,0-25,0-1,25-24,0 0,0-24,0-26,-1 25</inkml:trace>
  <inkml:trace contextRef="#ctx0" brushRef="#br0" timeOffset="262887.5758">14511 10790,'-25'-25,"25"50,-25 0,25 24,0-24,0 0,0 0,0 24,25-24,-25 0,25 0,-25 0,25-25,-1 0,-24-25,25 25,0-25,-25 0,25 0,0-24,-25 24,0-49,0 49,0 0,0 0,-25 25,25-25,-25 25,0 25,0 0,1 0,-26-25,50 49</inkml:trace>
  <inkml:trace contextRef="#ctx0" brushRef="#br0" timeOffset="263243.4142">15131 11311,'0'25,"-25"0,25-1,-25 1,25 25,-25-25,1 24,-26 1,25-1,0 1,-24 0,24-26,0 1,0 0,25 0,-24-25,-1 0,0-25,25 0,0-24</inkml:trace>
  <inkml:trace contextRef="#ctx0" brushRef="#br0" timeOffset="263459.1881">14908 11088,'0'0,"24"-25,1 25,0-25,0 50,0-25,-25 25,24-1,1 1,0 0,-25 25,25 24,0-24,-1 24,-24-24,25 24,0-24,-25 24,25-24,0-1,-1 1,-24 0,25-26,0 1,-25 0,25-25,-25 25,25-50,0 0</inkml:trace>
  <inkml:trace contextRef="#ctx0" brushRef="#br0" timeOffset="263819.3071">15404 10740,'0'25,"25"0,-25 25,0-1,-25-24,25 25,0-1,0 1,0-25,0-1,0 1,0-50,25 1,-25-1,0-25,24 1,1-1,-25 25,25-24,0 24,-25 0,25 25,-25 25,0 0,0 24,24-24,-24 25,0-26,0 26,0-25,25 0,-25-1,0 1,25 0,0-25,-25 25</inkml:trace>
  <inkml:trace contextRef="#ctx0" brushRef="#br0" timeOffset="266716.0612">15974 11137,'0'0,"-25"25,25 0,0 25,0-1,-24 1,24 24,-25-24,25 24,-25 1,25-26,-25 1,25-1,-25 1,25 0,0-26,-24 1,24 0,0 0,0-50,24 25,1 25,0-25,25 0,-26 25,26-25,-25 0,24 24,1-24,-25 25,24-25,-24 0,0 0,0 0,0 0,-50-25,0-24,0 24,0-25</inkml:trace>
  <inkml:trace contextRef="#ctx0" brushRef="#br0" timeOffset="267020.0081">15900 11212,'0'25,"25"-25,-1 0,1 0,0 0,0 0,24 0,-24 0,0 24,0-24,0 0,-1 0,1 0,-50 25,1-25</inkml:trace>
  <inkml:trace contextRef="#ctx0" brushRef="#br0" timeOffset="267275.4529">15900 11559,'25'0,"-1"0,26 0,-25 0,24 0,-24 0,25 0,-25 0,-1 0,1 0,0 0,0 0,-50 0,0 0</inkml:trace>
  <inkml:trace contextRef="#ctx0" brushRef="#br0" timeOffset="269027.9697">16743 11485,'-25'0,"50"0,0 0,25 0,-26 0,26 0,0 0,-26 0,1 0,0 0,25 0,-26 0,1 0,-50 0,1 24,-1-24,0 0</inkml:trace>
  <inkml:trace contextRef="#ctx0" brushRef="#br0" timeOffset="269211.3639">16892 11187,'0'25,"0"0,0-1,0 26,0 0,0-1,0 1,0 24,0 1,-25-26,25 1,0 24,25-24,-25-1,0-24,25 0,0 0</inkml:trace>
  <inkml:trace contextRef="#ctx0" brushRef="#br0" timeOffset="269539.2098">17810 11237,'0'0,"0"-25,-25-25,25 25,-25 0,25 1,-25-1,1 25,-1 0,0 0,0 25,-24 24,24 1,-25 0,0 24,1 0,24 1,25-1,-25-24,25 24,0-24,25-1,-25-24,25 25,-25-25,25-1,-1 1,1 0,25-25,-25 0,24 0,-24 0,25-25,-1 0,-24 1,25-1,-25 0</inkml:trace>
  <inkml:trace contextRef="#ctx0" brushRef="#br0" timeOffset="269876.0006">17859 11584,'0'25,"0"-1,0 1,0 0,0 0,0 24,0-24,0 25,-24-25,24 24,0-24,0 0,0-50,24 0,-24-24,25-1,0 0,-25 26,25-26,0 25,-1 0,-24 1,25 24,-25 24,0 1,0 0,0 25,0-1,0-24,0 25,25-26,-25 26,0-25,0 0,25-1,0 1,-25-50,24 25,-24-24,25-1</inkml:trace>
  <inkml:trace contextRef="#ctx0" brushRef="#br0" timeOffset="270139.2831">17934 10641,'0'25,"0"0,-25 0,25-1,0 26,0-25,0 24,0-24,0 25,-25-25,25-1,0 1,0 0,25 0,-25 0,-25-25</inkml:trace>
  <inkml:trace contextRef="#ctx0" brushRef="#br0" timeOffset="270551.9833">18579 11385,'-25'25,"25"0,-25 0,25 0,-25 24,0 1,1-25,-1 24,0 1,0-1,0-24,1 25,-1-25,0 24,0-24,0 0,1 0,-1-25,25-25,-25 0,25-25</inkml:trace>
  <inkml:trace contextRef="#ctx0" brushRef="#br0" timeOffset="270755.0696">18355 11162,'25'-25,"0"25,-25 25,25-25,0 25,-1 0,1 24,0 1,-25 0,50 24,-50 0,25 1,-1-26,1 26,0-26,0 1,0 0,-1-1,-24-24,25 25,0-50,-25 24,25-48</inkml:trace>
  <inkml:trace contextRef="#ctx0" brushRef="#br0" timeOffset="271138.7719">18653 10592,'0'24,"0"1,0 0,0 25,-25-26,25 26,0 0,0-1,0-24,0 0,0 0,0-1,25-48,-25-1,0-25,25 1,-25-1,25 25,-25-24,25 24,-25 0,0 0,24 25,-24 25,25 0,-25 24,0-24,0 25,0-1,0-24,0 0,0 0,0 0,25-1</inkml:trace>
  <inkml:trace contextRef="#ctx0" brushRef="#br0" timeOffset="271339.2052">18852 10765,'24'25,"1"-25,0 0,0 0,0 0,-1 0,1 0,0 0,0 0,0 0</inkml:trace>
  <inkml:trace contextRef="#ctx0" brushRef="#br0" timeOffset="271531.9027">19174 10592,'-25'0,"25"24,0 1,0 0,0 25,0-26,0 26,0-25,0 24,0 1,0-25,0 24,0 1,0 0,0-1</inkml:trace>
  <inkml:trace contextRef="#ctx0" brushRef="#br0" timeOffset="278699.4448">19422 11187,'-25'-25,"25"50,0 0,0 0,-25-1,25 26,0 0,0 24,-24 0,24-24,0 24,-25-24,25 24,0-24,-25 0,25-26,0 1,0 0,0 0,25-50,-25 0,0-24,0-26,0 26</inkml:trace>
  <inkml:trace contextRef="#ctx0" brushRef="#br0" timeOffset="279127.6342">19397 11137,'25'0,"0"0,0 25,-1-25,1 25,0-25,0 25,0-25,-25 25,25-1,-25 1,0 0,-25 0,0 0,0 24,-25-24,26 0,-1 0,-25-1,25 1,1-25,-1 25,50-50,-25 0,24 25,1-24,0-1,0 25,24 0,-24-25,0 25,25 0,-25 25,-1-25,1 25,0-25,0 24,-25 1,0 0,0 0,0 0,0-1,-25 26,25-25,-25 0,-24 24,24-24,-25 25,25-26,-24 1,24 0,-25 0,25 0,1-25,-1 0,0-25,25 0,0-25</inkml:trace>
  <inkml:trace contextRef="#ctx0" brushRef="#br0" timeOffset="279688.0329">20017 11435,'-24'0,"-1"0,50 0,-1 0,1 0,25 0,-25 0,24 0,1 0,-1 0,-24 0,25 0,-25 0,-1 0,1 0,0 0,-50 0,0 25,-24-25,24 25,0-25</inkml:trace>
  <inkml:trace contextRef="#ctx0" brushRef="#br0" timeOffset="279879.4837">20216 11112,'0'25,"0"0,0 25,0-25,-25 24,25 26,0-26,0 26,0-1,-25 0,25-24,0 24,25 1,-25-26,0 1,25-25</inkml:trace>
  <inkml:trace contextRef="#ctx0" brushRef="#br0" timeOffset="280191.7099">20985 11088,'0'0,"0"-25,0-25,-25 25,0 1,0 24,1 24,-1 1,-25 25,25-1,-24 26,-1-1,25 1,0-1,1 1,24-1,0-24,0-1,0 1,24-25,-24-1,25 1,25 0,-25 0,24-25,1 0,0-25,-1 0,-24 0,25 1,-1-1</inkml:trace>
  <inkml:trace contextRef="#ctx0" brushRef="#br0" timeOffset="280514.8832">21084 11485,'0'24,"0"1,0 25,0-25,-25 24,25 1,0-25,0-1,0 1,0 0,0 0,0-50,0 0,25 0,-25-24,25-1,0 25,-1-24,-24 24,25 0,0 25,-25 25,0 0,0 24,0-24,0 25,0-25,0-1,0 1,0 0,0 0,0 0,25-50</inkml:trace>
  <inkml:trace contextRef="#ctx0" brushRef="#br0" timeOffset="280863.1457">21183 10666,'25'0,"0"0,-25 25,25-25,-1 0,-24 25,25-1,-25 1,0 0,-25 0,25 0,-24-1,-1 1,0 0,0-25,0 25,1 0,48-25,1 0,0 0,0 24,24-24,-24-24,25 24,-25 0,24-25,-24 25,0-25,0 25</inkml:trace>
  <inkml:trace contextRef="#ctx0" brushRef="#br0" timeOffset="283051.2742">21779 11336,'0'25,"0"-1,-25 1,25 0,-25 0,0 0,25 24,-50 1,26-25,-1 24,0-24,0 0,0 24,1-49,-1 25,0 0,25-50,-25 0,25 1,-25-1</inkml:trace>
  <inkml:trace contextRef="#ctx0" brushRef="#br0" timeOffset="283267.2629">21654 11063,'25'0,"-25"25,25-25,0 24,-25 1,25 25,0-25,-1 24,-24 26,25-26,0 26,0-26,-25 26,25-26,-1 26,-24-26,25 1,0 0,0-26,-25 26,25-50,-1 25,1-25</inkml:trace>
  <inkml:trace contextRef="#ctx0" brushRef="#br0" timeOffset="283659.3213">22101 10765,'0'25,"-25"0,25 0,0-1,0 26,0-25,0 24,0-24,0 0,25-25,-25-25,0 0,25 1,-25-26,25 25,-1-24,-24 24,25 0,-25 0,25 25,-25 25,0 0,0 0,0-1,25 26,-25-25,0 0,0-1,0 1,0 0,25-25,-25 25,24-50</inkml:trace>
  <inkml:trace contextRef="#ctx0" brushRef="#br0" timeOffset="283819.3635">22349 10790,'0'25,"25"-25,0 0,-1 0,1 0,0 0,0 0,0 0,-1 0</inkml:trace>
  <inkml:trace contextRef="#ctx0" brushRef="#br0" timeOffset="284331.2669">22547 10691,'0'-25,"25"25,0 25,0-25,0 25,-1-25,-24 24,25 1,0 0,-25 0,0 0,-25-1,25 1,-25 0,1 0,-1 0,0-1,0 1,0-25,25 25,-24-25,-1 0,25 25,25-25,-1 0,1 0,0 0,0 0,0 0,-1 0,1 25,25-25,-25 0</inkml:trace>
  <inkml:trace contextRef="#ctx0" brushRef="#br0" timeOffset="284716.1587">22994 11088,'0'24,"0"1,0 0,-25 25,25-1,0 26,-25-26,25 1,0 0,-24-1,24 1,0-1,-25-24,25 0,25-25,-25-25,24 0,-24-24</inkml:trace>
  <inkml:trace contextRef="#ctx0" brushRef="#br0" timeOffset="285123.83">22994 11112,'0'-24,"25"24,0 0,-1 0,1 0,0 24,0 1,0 0,-1 0,1 0,-25 0,0-1,0 1,0 0,0 0,-25 0,1-1,-1 1,0-25,-25 25,26-25,-1 25,0-25,0 0,0 0,50-25,0 25,0 0,0-25,24 25,-24 0,0 0,24 25,-24-25,-25 25,25-25,0 25,-25-1,0 1,0 0,0 0,-25 0,25-1,-25 1,0 0,1-25,-1 25,0 0,-25-25,26 0,-1 24,0-24,0-24,0 24,1-25,-1 0,25-25</inkml:trace>
  <inkml:trace contextRef="#ctx0" brushRef="#br0" timeOffset="285427.9559">23341 10641,'25'0,"0"0,0 0,-1 25,1-25,-25 25,25 0,-25-1,0 1,0 0,-25 0,25 0,-25-1,-24 1,24 0,0 0,0-25,1 25,48-25,1 24,0-24,0 0,0 0,24 0,-24 0,0 0,24-24,-24 24,0-25,0 25,0 0</inkml:trace>
  <inkml:trace contextRef="#ctx0" brushRef="#br0" timeOffset="285800.513">23540 11435,'24'0,"1"0,0 0,0 0,24 0,1 0,0 0,-1 25,1-25,-25 0,24 0,-24 0,0 0,-50 0</inkml:trace>
  <inkml:trace contextRef="#ctx0" brushRef="#br0" timeOffset="285983.067">23763 11212,'0'25,"0"-1,0 1,0 0,0 25,0-1,0-24,0 25,0-1,0 1,0-1,0 1,0 0,0-1,0-24,0 0</inkml:trace>
  <inkml:trace contextRef="#ctx0" brushRef="#br0" timeOffset="286207.7856">24284 11460,'0'25,"25"-25,-1 0,1 0</inkml:trace>
  <inkml:trace contextRef="#ctx0" brushRef="#br0" timeOffset="286390.9363">24656 11485,'25'24,"-25"-48,24 24,1 0,0 24</inkml:trace>
  <inkml:trace contextRef="#ctx0" brushRef="#br0" timeOffset="287043.9842">13990 13568,'0'25,"25"-25,-1-25</inkml:trace>
  <inkml:trace contextRef="#ctx0" brushRef="#br0" timeOffset="287168.0487">14287 13568,'0'-25,"25"25</inkml:trace>
  <inkml:trace contextRef="#ctx0" brushRef="#br0" timeOffset="287239.2161">14536 13543,'0'0,"24"25</inkml:trace>
  <inkml:trace contextRef="#ctx0" brushRef="#br0" timeOffset="287595.5443">15230 13494,'25'25,"0"-25,-1 0,1 0,0 0,25 0,-25 0,24 0,-24 0,0 0,0 0,-1 0,1 0,-25 24,-25-73</inkml:trace>
  <inkml:trace contextRef="#ctx0" brushRef="#br0" timeOffset="287771.981">15453 13221,'0'25,"0"0,0-1,0 1,0 25,0-1,0 1,0 0,-24 24,24-24,0 24,0-24,0-1,0 26</inkml:trace>
  <inkml:trace contextRef="#ctx0" brushRef="#br0" timeOffset="288335.19">16644 13295,'0'0,"-25"-24,25-1,-25 25,1 0,-1-25,0 50,0-25,0 0,-24 25,24-1,-25 26,1 0,24-1,0 26,0-26,0 1,25 24,0-24,25-1,-25 1,25 0,0-1,0-24,24 0,-24 0,25-25,-1 0,-24 0,25-25,-25 25,24-25,-24 0,0-24</inkml:trace>
  <inkml:trace contextRef="#ctx0" brushRef="#br0" timeOffset="288647.865">16768 13742,'0'25,"0"-1,-25 1,25 0,0 0,0 0,0-1,0 1,0 0,-25 0,50-50,-25 0,0-24,25 24,-25-25,25 25,0 1,-25-1,24 25,1-25,-25 50,0 0,0-1,0 26,0-25,25 0,-25-1,0 26,0-25,0 0,25-25,-25-25,0 0,0 0</inkml:trace>
  <inkml:trace contextRef="#ctx0" brushRef="#br0" timeOffset="288999.193">16793 12923,'-25'25,"25"0,0 0,0-1,0 1,0 0,0 0,0 0,0-1,0-48,25 24,-25-50,25 25,-1 0,1 1,0-1,-25 0,25 25,-25-25,25 50,-25 0,0 0,0-1,0 26,0-25,0 24,0-24,0 25,0-25,0 24,0-24,24 0</inkml:trace>
  <inkml:trace contextRef="#ctx0" brushRef="#br0" timeOffset="289600.0055">17462 13519,'-24'0,"24"24,-25-24,25 25,0 0,-25 0,0 24,25-24,-25 25,1-1,-1-24,0 0,25 25,-25-26,0-24,1 25,-1-25,0 0,25-25,-25-24,25 24</inkml:trace>
  <inkml:trace contextRef="#ctx0" brushRef="#br0" timeOffset="289783.7897">17314 13271,'24'0,"1"0,0 24,0 1,0-25,-1 50,1-25,-25 24,25 1,0-1,0 1,-25-25,25 24,-1 1,-24 0,25-26,0 26,0-25,-25 0,25-1,-1-24,1 0,-25-24</inkml:trace>
  <inkml:trace contextRef="#ctx0" brushRef="#br0" timeOffset="290335.8041">17909 13047,'-25'0,"25"25,-25 0,25 0,0-1,25 1,-25 0,25 0,-25 0,25-25,0 0,-1 0,1 0,-25-25,25 0,0 0,-25 0,0 1,0-1,0 0,0 0,0 0,0 1,-25-1,0 0,0 25,25 25,-24-25,-1 25,0-1,0 1,0 0,25 0,-24 0</inkml:trace>
  <inkml:trace contextRef="#ctx0" brushRef="#br0" timeOffset="291108.0678">18455 13295,'-25'-24,"25"-1,0 50,0-1,0 1,0 25,-25-1,25 1,0 24,-25-24,25 24,0-24,-25 0,25-1,0 1,0-25,0-1,0 1,0 0,0-50,0 0,0 1,25-26,-25 25,0-24,0-1</inkml:trace>
  <inkml:trace contextRef="#ctx0" brushRef="#br0" timeOffset="291540.0284">18380 13295,'25'-24,"-25"-1,25 25,0 25,-1-25,26 0,-25 24,0-24,0 25,-1-25,1 25,-25 0,25-25,-25 25,0-1,-25 1,0 0,1 0,-1 0,0-25,0 24,-25 1,26-25,-1 25,0-25,0 0,50-25,0 25,0 0,24-25,-24 25,25 0,-25 0,-1 0,26 25,-25-25,0 25,-1-25,-24 25,25 0,-25-1,0 1,0 0,0 0,-25 0,25-1,-24 1,-1 0,0 0,-25 0,26-1,-1 1,-25 0,25-25,0 25,1-50,-1 25,0-25,25 0,0-24,0-1</inkml:trace>
  <inkml:trace contextRef="#ctx0" brushRef="#br0" timeOffset="291935.4552">18976 12948,'0'25,"0"0,0-1,0 1,0 25,0-25,0 24,0-24,0 0,0 0,0-50,24 0,-24 0,25-24,0 24,-25 0,25 0,-25 0,25 1,-1 48,-24 1,0 0,0 0,0 24,0-24,0 0,0 0,0 0,25 0,0-25,0 0,0-25,-1 0,26 25,-25-25</inkml:trace>
  <inkml:trace contextRef="#ctx0" brushRef="#br0" timeOffset="300919.3773">11981 15255,'-25'25,"25"-1,0 26,0 0,0-1,0 26,0 24,0-25,-25 1,25 24,0-25,0 1,0-26,0 1,0 0,0-26,0 1,25-50,-25-24,0-1,0 1,0-1,0-24</inkml:trace>
  <inkml:trace contextRef="#ctx0" brushRef="#br0" timeOffset="301371.8122">11906 15280,'0'-25,"0"0,25 25,0 0,0 0,-1 25,1-25,0 25,25-25,-26 24,-24 1,25-25,0 25,0 0,-25 0,0 0,-25-1,0 1,0 0,1 0,-1 0,0-1,0 1,0 0,1-25,-1 25,25 0,-25-25,50-25,0 0,-1 0,1 0,25 25,-25-24,-1 24,1 0,0 24,0-24,25 25,-26 0,1 0,-25 24,25-24,-25 0,0 25,0-26,-25 26,0-25,25 24,-49 1,24-25,0 0,0-1,0 1,1 0,-1 0,0-25,0 0,0 0,1-25,-1 0,25-24,-25-26</inkml:trace>
  <inkml:trace contextRef="#ctx0" brushRef="#br0" timeOffset="301771.6886">12452 14932,'0'-24,"25"24,0 0,-1 24,1 1,0-25,0 25,0 0,-25 0,-25-1,25 1,-25-25,0 25,0-25,1 25,-1-25,50 0,-1 0,1 0,0 0,0 0,0 0,-1-25,1 25,0 0,0 0</inkml:trace>
  <inkml:trace contextRef="#ctx0" brushRef="#br0" timeOffset="302343.2019">13022 15503,'25'0,"0"25,0-25,0 0,-1 0,1 0,0 0,0 0,0 0,0 0,-25-25,24 25,-24 25,-24-25,-1 0</inkml:trace>
  <inkml:trace contextRef="#ctx0" brushRef="#br0" timeOffset="302595.8296">12948 15701,'25'25,"0"-25,-1 0,1 0,0 0,0 25,24-25,1 0,-25 0,0 0,0 0,-1 0,1-25,0 25,0 0,-50 0,0-25,0 25</inkml:trace>
  <inkml:trace contextRef="#ctx0" brushRef="#br0" timeOffset="303655.2293">14287 15007,'-24'0,"-1"0,25 25,-25-1,0 1,25 0,-25 25,25-26,-24 26,-1 0,25-1,-25 26,25-26,-25 26,0-26,25 26,0-26,-24 26,24-26,0 26,-25-26,25 26,0-26,25 26,-25-1,0 1,0-1,24 1,1-26,-25 26,25-26,0 1,0-1,-1 1,-24-25,25 0,0-25,0 24</inkml:trace>
  <inkml:trace contextRef="#ctx0" brushRef="#br0" timeOffset="304763.3293">14734 15156,'0'-25,"-25"25,0 0,25 25,-24-1,24 1,0 0,0 0,0 24,0-24,0 0,24 0,-24 0,25 0,-25-1,25 1,0 0,0-25,-1 0,1-25,0 25,0-25,0 1,-1-26,1 25,-25-25,25 1,-25 24,25-25,-25 26,0-26,-25 25,25 0,0 1,-25-26,0 50,25-25,-24 25,-1-25,0 25,25 25,-25 0,0 0,1 0,24 24,-25-24</inkml:trace>
  <inkml:trace contextRef="#ctx0" brushRef="#br0" timeOffset="305539.5056">16098 15156,'0'-25,"-25"25,25-25,-24 50,24 0,-25-25,25 24,-25 1,25 0,0 0,0 0,25-1,-25 1,25 0,-25 0,24 0,-24 0,25-25,0 24,0-24,0 0,-1 0,1 0,0-24,0-1,0 25,-1-50,1 25,-25 0,25 1,-25-26,25 25,-25 0,0 1,0-1,0 0,-25 0,25 0,-25 1,25-1,-25 0,1 25,-1-25,0 50,0-25,0 25,25 0,0-1,0 1</inkml:trace>
  <inkml:trace contextRef="#ctx0" brushRef="#br0" timeOffset="306015.216">17140 14833,'0'25,"0"0,0 0,0-1,0 1,0 0,0 0,0 0,0-1,0 1,-25 25,25-25,0 24,0-24,0 25,0-26,0 1,0 0,0 0,25 0,-50-25,25-25,0 0</inkml:trace>
  <inkml:trace contextRef="#ctx0" brushRef="#br0" timeOffset="306647.0279">14585 16123,'0'-25,"-25"25,25 25,-24-25,24 25,0 0,0 24,0-24,0 25,0-1,0 1,24 0,1-26,0 1,0 0,24-50,-24 25,0-25,0 1,0-1,-1-25,1 0,-25 26,25-26,-25 25,0-24,0 24,0 0,0 0,0 0,-25 1,25-1,-25 0,1 25,-1 25,25 0,0-1</inkml:trace>
  <inkml:trace contextRef="#ctx0" brushRef="#br0" timeOffset="307047.158">16173 16024,'0'0,"-25"0,0 0,0 49,25 1,-25-25,25 0,0 24,0-24,0 25,25-26,-25 26,25-25,0 0,0 0,-1-25,1 0,0 0,-25-25,25 0,0 0,-25 0,24 0,-24-24,0 24,0 0,0-24,0 24,-24 0,24 0,-25 0,25 1,-25-1,0 25,0 0,25 25</inkml:trace>
  <inkml:trace contextRef="#ctx0" brushRef="#br0" timeOffset="307383.6107">16917 16123,'0'25,"0"0,0-1,0 1,0 0,0 0,25 24,-1-24,-24 0,25 0,0 0,0 0,0-25,-1 0,1-25,0 0,-25 0,25 0,-25 0,25-24,-25 24,0 0,0 0,0 1,0-1,-25 0,25-25,-25 26,0 24,0-25,1 0,-26 25,0 25,1 0</inkml:trace>
  <inkml:trace contextRef="#ctx0" brushRef="#br0" timeOffset="307863.4791">14759 16892,'0'0,"0"25,-25-25,0 25,25-1,-25 1,1 0,-1 0,25 24,0-24,0 25,0-25,0 24,25-24,-1 0,1 0,0-1,25-24,-26 0,26 0,-25-24,24-1,-24 0,0 0,0-24,0 24,-25-25,24 1,-24 24,0 0,-24 0,24 0,0 1,-25-1,0 0,0 0,0 25,1 0,24 25,-25-25,25 25,25 0,-25-1</inkml:trace>
  <inkml:trace contextRef="#ctx0" brushRef="#br0" timeOffset="308199.61">15900 16942,'-25'0,"0"0,0 24,25 1,0 25,0-25,0 24,25-24,0 25,-25-1,25-24,0 25,-1-50,1 24,0-24,0 0,0-24,-1-1,1 0,-25-25,25 26,0-26,-25 25,0-24,0 24,0 0,0 0,-25 0,25 1,-25-1,0 0,1 25,-1 0,0 0,25 25</inkml:trace>
  <inkml:trace contextRef="#ctx0" brushRef="#br0" timeOffset="308571.2061">16867 16942,'0'0,"-25"0,25 24,-24 1,24 25,24-25,-24-1,0 26,25 0,-25-26,25 1,0 0,0 0,-1-25,26 0,-25-25,0 0,-1-24,1 24,0-25,0 1,-25-1,25 25,-25 0,-25-24,25 24,0-25,-25 26,0-1,0 0,1 0,-26 25,25-25,0 50,-24-25,24 25,0 25</inkml:trace>
  <inkml:trace contextRef="#ctx0" brushRef="#br0" timeOffset="309035.9637">17462 14982,'-24'-25,"48"50,-24 0,25 24,0 1,25 0,-25 49,24-25,1 26,-25-1,24 0,-24 0,0 0,24 1,-49-1,0 0,25 25,-50-25,25 1,-24-1,-1 0,0 0,0 0,-24-24,-1 24,0-25,1 1,-1-26,25-24,0-25,1 0</inkml:trace>
  <inkml:trace contextRef="#ctx0" brushRef="#br0" timeOffset="309267.7473">18430 16222,'0'25,"-25"0,25 0,0-1,-25 1,0 0</inkml:trace>
  <inkml:trace contextRef="#ctx0" brushRef="#br0" timeOffset="310355.2174">19000 15131,'-24'25,"24"-1,0 1,0 25,0 24,0-24,0 24,0 1,-25-26,25 26,0-26,-25 26,25-50,0 24,0-24,0 0,0-50,0 0,0 0</inkml:trace>
  <inkml:trace contextRef="#ctx0" brushRef="#br0" timeOffset="310772.1457">19000 15180,'0'0,"0"-24,25 24,0 24,0-24,24 25,-24 0,0 0,0 0,0-1,-1 1,-24 0,-24 0,-1 0,0 0,0-1,0 1,-24 0,24-25,0 25,0 0,1-25,-1 0,0 0,50 0,0 0,-1 0,1-25,25 25,-25 0,-1 0,26 0,-25 0,0 25,-1-1,1-24,-25 25,25 0,-25 0,0 0,-25-1,25 1,-25 25,1-25,-1-1,0 1,0 25,-24-25,24-1,0-24,0 25,0-25,1 25,-1-25,0 0,0-25,25 0,0 1,0-26</inkml:trace>
  <inkml:trace contextRef="#ctx0" brushRef="#br0" timeOffset="311255.1029">19521 14734,'25'0,"0"25,0-25,-25 25,25-25,-25 24,-25 1,0 0,0-25,0 25,0 0,1-25,48 0,1 0,0 0,0 0,0 24,0-24,-25 25,24 0,-24 0,0 0,-24-1,24 1,-25 25,0-25,0 24,-25 1,26-25</inkml:trace>
  <inkml:trace contextRef="#ctx0" brushRef="#br0" timeOffset="311671.4441">19943 15478,'0'-25,"25"25,0 25,-1-25,1 0,25 0,-25 0,-1 0,1-25,25 25,-25 0,-1 0,-48 0,-1 0</inkml:trace>
  <inkml:trace contextRef="#ctx0" brushRef="#br0" timeOffset="311851.0648">19869 15677,'0'24,"24"-24,1 0,0 0,0 0,0 0,24 0,-24 0,25 0,-26 0,26 0,-25 0,0 0,-1-24,1 24,0 0,0 0</inkml:trace>
  <inkml:trace contextRef="#ctx0" brushRef="#br0" timeOffset="312399.6531">20960 15156,'-25'-25,"25"50,-25-25,1 24,-1 1,0 25,0-1,0 26,1-1,-1 1,25-1,-25 1,25 24,25-50,-25 26,25-1,-1-24,1-1,0-24,25 0,-26 0,26-25,-25 0,24 0,-24-25,25 0,-25-24,24-1,-24 25,0-49,0 24,-1 1,-24-1,25-24,-25 24,0-24,0-1,0 1,-25-1,25 1,-24 24,-1-24,-25 24,25 1,1 24,-1 25,-25-25,25 50,-24-25,-1 25,1 24,24 1,0 24,-25-49,26 25,24-1</inkml:trace>
  <inkml:trace contextRef="#ctx0" brushRef="#br0" timeOffset="312839.2177">21406 15726,'25'-25,"-25"50,25-25,0 25,0-25,-25 25,24 0,-24-1,0 1,-24 0,-1-25,25 25,-25 0,0-25,0 0,1 0,48 0,-24-25,25 25,0 0,0 0,0 0,-1 0,1 0,-25 25,25-1,-25 1,-25 0,25 0,-25 0,1-1,-76 51</inkml:trace>
  <inkml:trace contextRef="#ctx0" brushRef="#br0" timeOffset="313011.4355">21977 15652,'-25'25,"25"-1,-25 1,1 0,-26 0,25 0,0 24,1-24,-26 0,25 0,25 24,-25-24,0-25,25 25,-24-25</inkml:trace>
  <inkml:trace contextRef="#ctx0" brushRef="#br0" timeOffset="313170.9167">21654 15776,'25'0,"-25"25,25-25,0 24,-25 1,25 0,-25 0,25 0,-1-1,-24 1,25-25</inkml:trace>
  <inkml:trace contextRef="#ctx0" brushRef="#br0" timeOffset="313499.9394">22076 15652,'25'25,"0"-25,-25 24,0 1,0 0,0 0,-25 0,25-1,-25-24,25 25,-25 0,50-25,0 25,0-25,-25 25,25-25,-25 24,0 1,-25 0,25 0,-25 0,0-1,0 1,1 25,-1-25,0-1,0-24</inkml:trace>
  <inkml:trace contextRef="#ctx0" brushRef="#br0" timeOffset="318414.9183">13643 10567,'0'0,"0"-25,0 0,0 0,-25 1,25 48,0 1,0 0,0 25,0-1,0 26,0 24,-25 0,25 0,0 0,0 26,0-26,0 25,0-25,0 0,0-24,0 24,0-50,0 26,0-26,0-24,0 0,0 25,0-26,25-24,-50 0,25-24</inkml:trace>
  <inkml:trace contextRef="#ctx0" brushRef="#br0" timeOffset="319787.2201">13593 12378,'-25'0,"50"-25,0 25,0 0,-25 25,24-25,26 0,-25 0,0 0,24 0,1 24,-1-24,1 0,0 0,-1 0,1 0,-1 0,1 0,0 0,-1 0,26 0,-26-24,1 24,24 0,-24 0,24 0,-24 0,0 0,24-25,-24 25,24 0,-24 0,24 0,-24 0,24-25,-24 25,-1 0,26 0,-26-25,26 25,-26 0,26 0,-26 0,26-25,-26 25,26 0,-26 0,26 0,-1 0,-24 0,24-24,-24 24,24 0,-24 0,24 0,-24 0,24 0,-24 0,24 0,-24 0,24 0,-24 0,24-25,-24 25,24 0,-24 0,24 0,-24-25,24 25,-24 0,0 0,24-25,-24 25,-1 0,26 0,-26 0,1-25,24 25,-24 0,0 0,-1 0,1 0,-1 0,1 0,0 0,-26 0,26 0,0 0,-26 0,26 0,-25 0,24 0,-24 0,25 0,-25 0,24 0,-24 0,25 0,-25 0,24 0,-24 0,25 0,-26 0,26 0,-25 0,24 0,1 0,-25 0,24 0,-24 25,25-25,-25 0,24 0,1 0,-25 0,24 0,1 0,-25 0,24 0,-24 0,25 0,-1 0,-24 25,25-25,-1 0,-24 0,25 0,-25 25,24-25,1 0,-1 0,1 0,-25 0,24 0,1 0,24 0,-24 0,0 0,-26 25,26-25,0 0,-1 0,-24 0,25 24,-1-24,-24 0,25 0,-1 25,1-25,-25 0,24 0,1 0,-25 25,24-25,1 0,-25 0,24 0,1 0,-25 0,24 0,1 25,-25-25,24 0,-24 0,25 0,-25 0,24 0,1 0,-25 0,24 0,-24 0,25 0,-1 0,1 0,-25 0,24 0,1 0,0 0,-1 25,-24-25,25 0,-1 0,1 0,-1 24,1-24,0 0,-1 0,26 0,-26 0,26 0,-26 0,1 0,24 0,-24 0,24 0,-24 25,0-25,24 0,-24 0,-1 0,1 0,-1 0,1 0,-25 0,24 0,-24 0,25 0,-25 0,-25-25,24 25,-24-24,0-1</inkml:trace>
  <inkml:trace contextRef="#ctx0" brushRef="#br0" timeOffset="321631.2139">13767 10418,'-25'0,"50"-25,-1 25,1 0,0 0,0 25,24-25,1 0,0 0,-1 0,1 0,-1 0,26 0,-1 0,-24 0,24 0,1 0,-1-25,1 25,-1 0,0 0,26 0,-26-25,0 25,1 0,-1 0,1 0,-1-24,1 24,-1 0,0 0,1 0,-1-25,1 25,-1 0,-24 0,24 0,0 0,1 0,-26 0,26 0,-26 0,26 0,-1 0,-24 0,24 0,1-25,-1 25,1 0,-1 0,0-25,1 25,-1 0,-24 0,24-25,1 25,-1 0,0 0,-24 0,25 0,-1 0,0 0,1 0,-1 0,1 0,-26 0,26 0,-1 0,0 0,1 0,-26-24,26 24,-1 0,1 0,-26 0,26 0,-26 0,26 0,-1 0,-24 0,24-25,-24 25,24 0,-24 0,24 0,1 0,-26 0,26-25,-26 25,26 0,-26 0,26 0,-26-25,26 25,-26 0,26 0,-26 0,26 0,-1-25,-24 25,24 0,-24 0,24-24,-24 24,24 0,-24 0,24 0,-24 0,24 0,-24 0,0 0,24 0,-24 0,24 0,-24 0,-1 0,26 0,-26 0,26 0,-26 0,1-25,24 25,-24 0,-1 0,1 0,0 0,-1 0,1 0,0 0,-1 0,1 25,-1-25,1 0,-25 0,24 0,1 0,0 0,-1 0,1 0,-1 0,1 0,0 0,-1 0,-24 0,25 0,-1 0,-24 0,25 24,-1-24,1 0,0 0,-1 0,1 25,24-25,-24 0,-1 0,26 0,-26 0,1 0,0 0,-1-25,1 25,-1 0,1 0,0 0,-1 0,1 0,-1 0,1 0,0 0,-1 0,-24 25,25-25,-1 0,-24 0,0 0,25 0,-26 0,1 0,0 25,0-25,-50 25,25 0,0-1,-25-24,25 25,0 0,-25 0,25 0,0-1,-24 1,24 0,0 25,-25-26,25 1,0 0,-25 0,25 0,0-1,0 1,0 0,0 0,0 0,0-1,0 26,0-25,0 0,0-1,0 1,-25 25,25-25,0 24,0-24,-25 25,25-26,0 26,0-25,-24 25,24-26,0 26,-25 0,25-26,0 26,-25-25,25 24,0-24,0 25,0-1,0-24,-25 25,25-1,0 1,0 0,-25-26,25 26,0-25,0 24,0-24,0 0,0 0,0 0,0-1,0 1,0 0,-24 0,24 0,0 0,0-50,-25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2T00:08:19.47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1637 1141,'0'0,"25"-25,-25 0,0 50,0 0,-25 25,25-26,-25 26,0 0,1-1,-1 1,0-1,0 1,25 0,-25-26,1 26,-1-25,50-25,-25-25,0-25</inkml:trace>
  <inkml:trace contextRef="#ctx0" brushRef="#br0" timeOffset="192.1326">1637 1215,'0'25,"0"0,0 25,0-26,0 26,0 0,0-26,0 26,0 0,0-1,0 1,0 0,-25-1,25-24,0 0,0 0,0-1,0-48,25-1</inkml:trace>
  <inkml:trace contextRef="#ctx0" brushRef="#br0" timeOffset="863.9516">1836 1191,'0'0,"0"-25,24 25,1 0,0 0,0 25,0-25,-1 0,-24 24,0 1,-24-25,24 25,-25 25,0-26,0 26,0-25,1 24,-1-24,0 25,0-25,25-1,25-24,0-24,0 24,-25-25,24 0,1 25,0-25,0 25,0-25,-25 50,0 0,0 0,0 0,0-1,-25 1,0 25,25 0,-25-26,0 26,1-25,24 0,-25-1,0 1,0-25,25-25,-25 25,25-24,-24-1,24 0,0 0,0 0,0 1,0-1,0 0,24 25,1 0,0 0,0 0,0 0,-1 0,1-25,25 0,-25 0,-1 1,1-1,0 0,0-25,0 26,-25-1,24 0,-24 0,0 0,0 50,-24-25,24 25,0 25,0-26,0 26,0-25,0 24,0-24,0 0,0 0,0 0,0-50,24 25,-24-50,0 25</inkml:trace>
  <inkml:trace contextRef="#ctx0" brushRef="#br0" timeOffset="1080.1627">2232 1141,'25'-25,"-25"50,0 0,0 24,0 1,0 24,-25-24,25 24,0 1,0-1,0 26,0-26,0-24,0 24,0-24,-24-1,24 1,0-25,0 24,0-24,-25-25,25-25,-25 0,25 1</inkml:trace>
  <inkml:trace contextRef="#ctx0" brushRef="#br0" timeOffset="1372.1714">2555 1414,'0'25,"0"-1,0 1,0 25,0-1,0 1,0 0,0-1,0-24,0 25,0-1,0-24,0 0,0 0,0 0,25-50,-25 0</inkml:trace>
  <inkml:trace contextRef="#ctx0" brushRef="#br0" timeOffset="1524.0096">2828 1811</inkml:trace>
  <inkml:trace contextRef="#ctx0" brushRef="#br0" timeOffset="2608.8973">3969 1488,'0'-25,"0"50,0 25,0-25,0 24,0 26,0-26,0 26,0-26,0 1,0 0,0-1,0 1,0-25,0-1,0 1,0-50,0 1,0-26,-25 25,25 0</inkml:trace>
  <inkml:trace contextRef="#ctx0" brushRef="#br0" timeOffset="2944.1646">3746 1488,'-25'-25,"25"1,25 24,-1 0,1 0,25 0,-25-25,24 25,1 0,-1 0,1 25,0-25,-1 24,-24-24,25 25,-26 0,1 0,0 24,0-24,-25 25,0-25,0 24,0-24,0 25,-25-1,0 1,0 0,1-1,-1-24,0 25,-25-1,1-24,24 25,-25-26,1-24,24 25,-25-25,26 0,-1 0,25-25,-25 25,25-24,25-1,-25-25</inkml:trace>
  <inkml:trace contextRef="#ctx0" brushRef="#br0" timeOffset="3328.7607">4663 1811,'-25'0,"1"25,-1-1,0 26,0-25,25 0,-25-1,1 1,24 0,-25-25,0 25,25 0,-25-25,50 0,0 0,0-25,-1 25,1 0,25 0,-25 25,-1-25,1 0,0 0,0 0,0 0,-1 0,-73-50,49 25</inkml:trace>
  <inkml:trace contextRef="#ctx0" brushRef="#br0" timeOffset="3495.9074">4638 1836,'0'24,"0"1,0 0,0 25,0-26,0 1,0 25,0-1,0-24,25 25,-25-25,-49-25,49 24,0 1</inkml:trace>
  <inkml:trace contextRef="#ctx0" brushRef="#br0" timeOffset="3791.8875">5085 1786,'25'0,"0"0,-1 0,1 0,0-25,0 25,0 0,-1 0</inkml:trace>
  <inkml:trace contextRef="#ctx0" brushRef="#br0" timeOffset="4003.8727">5060 1935,'25'0,"0"0,0 0,-1 0,1 0,0 0,0 0,24 0,-24 0,0 0,0 0,0 0,-1 0,1 0</inkml:trace>
  <inkml:trace contextRef="#ctx0" brushRef="#br0" timeOffset="5504.6805">6152 1017,'0'-25,"0"50,0 0,0 0,0-1,0 1,0 0,0 0,0 0,0 24,0-24,0 0,0 0,0-1,0 1,0 0,0 25,0-26,0 1,0 0,0 0,0 0,0 24,0-24,0 0,0 0,0 24,0-24,0 0,0 0,0 0,0-1,0 1,0 0,0 0,0 0,0-1,0 1,0 0,0 0,0 0,0-1,0 1,0 0,0 0,0 0,0-1,0 1,0 0,0 0,0 0,0-1,0 1,0 0,0 0,0 0,0-1,0 1,0 0,0 0,0 0,0-1,0 1,0 0,0 0,0 0,0 0,0-1,0 1,0 0,0 0,0 0,0-1,0 1,0 0,0 0,0 0,0-1,0 1,0 0,0 0,0 0,0-1,0 1,0 0,24-25,-24 25,0 0,-24-1,24 1,0 0,0 0,0 0,0-1,0 1,0 0,24 0,-24 0,0-1,0 1,0 0,0 0,0 0,0-1,0 1,0 0,0 0,0 0,0 0,0-1,0 1,0 0,0 0,0 0,0-1,0 1,0 0,0 0,0 0,0-1,0 1,25 0,-25 0,0 0,0-1,0 1,0 0,0-50,-25 0,1-24,24-1</inkml:trace>
  <inkml:trace contextRef="#ctx0" brushRef="#br0" timeOffset="7432.0316">6648 943,'-25'0,"50"-25,-1 50,1-25,0 0,0 0,0 0,-1 24,1-24,0 0,-25 25,25 0,-50 0,25 0,-25-1,25 1,-25-25,1 25,-1 0,0 0,0-25,0 24,1-24,24 25,0-50,24 25,1 0,-25-24,25 24,0 0,0 0,-1 0,-24 24,25-24,-25 25,25-25,-25 25,0 0,0 0,0-1,0 1,-25 0,25 0,-25-25,1 25,24-1,-25 1,0-25,0 25,0-25</inkml:trace>
  <inkml:trace contextRef="#ctx0" brushRef="#br0" timeOffset="7895.9428">6350 2108,'-25'0,"50"25,0-25,0 0,24 0,-24 0,0-25,24 25,-24 0,0 0,0 0,0 0,-1 0,1 0,-50 25</inkml:trace>
  <inkml:trace contextRef="#ctx0" brushRef="#br0" timeOffset="8284.255">6846 1935,'-25'0,"25"25,0-1,-25 1,25 0,0 0,-24 24,24-24,0 0,0 0,0 0,0-1,24-48,1 24,0 0,0 0,0 0,-25 24,25-24,-1 25,-24 0,0 0,0 0,-24-1,24 1,-25 0,0 0,25 0,-25-1,0-24,0 0,25 25,-24-25,-1 0,25-25,-25 25,25-24,-25 24,25-50,-25 25,25-24,0-1</inkml:trace>
  <inkml:trace contextRef="#ctx0" brushRef="#br0" timeOffset="8472.218">6821 1935,'25'0,"0"0,0 0,0 0,-1 0,1 0,0 0,0 0,0 0,-1 0,-24 25,-24-1,24 1,-25-25,0 25</inkml:trace>
  <inkml:trace contextRef="#ctx0" brushRef="#br0" timeOffset="9724.2062">6548 3076,'25'0,"0"0,0 25,0-25,-1 0,1 0,0 24,0-24,-25 25,0 0,-25 0,0 0,0-1,1 1,-1 0,25 0,-25 0,0-25,0 24,1-24,-1 0,50 0,-1 0,26 0,-25 0,0 0,-1 0,26 0,-25 0,0 0,24 0,-24 0,0 0,-75-49,25 49</inkml:trace>
  <inkml:trace contextRef="#ctx0" brushRef="#br0" timeOffset="10172.5201">6722 3870,'0'24,"0"1,0 0,0 25,0-26,0 51,0-26,0 1,-25 0,25-1,0-24,0 25,0-26,0 1,25-25,-25-25,0 1,-25-1</inkml:trace>
  <inkml:trace contextRef="#ctx0" brushRef="#br0" timeOffset="11607.5749">8111 992,'0'0,"25"0,-25-25,0 1,0 48,0 26,0 0,0-1,0 1,0-25,0 24,0 1,0-25,0-1,0 1,0 0,0 0</inkml:trace>
  <inkml:trace contextRef="#ctx0" brushRef="#br0" timeOffset="12168.4423">8086 1910,'0'25,"0"0,25-1,-25 1,0 25,0-25,0 24,0 1,-25-25,25-1,0 1,0 25,0-25,0-1,0 1,0-50,0 1,-24-1,24 0</inkml:trace>
  <inkml:trace contextRef="#ctx0" brushRef="#br0" timeOffset="13076.3591">7987 3076,'-25'0,"0"0,1 25,24-1,-25 1,25 25,0-25,0 24,0-24,0 25,0-26,0 26,0-25,25 0,-25-1,24 1,1-25,0 0,0 25,0-50,0 0,-1 1,1-1,0 0,-25 0,25-24,-25 24,25 0,-25-25,0 26,0-1,0 0,0 0,-25 0,0 1,0-1,0 25,1 0,-1 0,0 25,0-25,25 24,-50-24,50 25,-24 25</inkml:trace>
  <inkml:trace contextRef="#ctx0" brushRef="#br0" timeOffset="13420.1402">7689 3994,'-24'0,"48"0,1 24,0-24,0 0,24 0,-24 0,0 0,0 0,0 0,-1 0,1 0,0 0</inkml:trace>
  <inkml:trace contextRef="#ctx0" brushRef="#br0" timeOffset="13744.3406">8136 3820,'0'50,"0"-26,0 1,0 25,0-25,-25 24,25-24,0 25,0-26,0 1,0 0,25-25,-25 25,25 0,0-25,-1 0,-24 24,-24-24,24 25,-25 0,25 0,-25-25,0 25,25-1,-25 1,1-25,-1 25,0 0,0-50,0-25</inkml:trace>
  <inkml:trace contextRef="#ctx0" brushRef="#br0" timeOffset="13927.5525">8111 3894,'25'-24,"0"24,0 0,-1-25,1 25,0 0,0 0,0-25,-1 25,1 0,0 0,-50-25</inkml:trace>
  <inkml:trace contextRef="#ctx0" brushRef="#br0" timeOffset="15491.8916">9203 1116,'0'0,"24"0,1 0,0-25,0 25,0 0,-1 0,1 0,25-24,-25 24,-1 0,1 0,0 0,0 0,-25 24,0 1,0 0,-25-25</inkml:trace>
  <inkml:trace contextRef="#ctx0" brushRef="#br0" timeOffset="15708.0595">9649 819,'0'24,"0"1,0 0,0 0,25 0,-25 24,0-24,0 25,0-1,-25 1,25-25,0-1,0 26,0-25,0 0,0-1,0 1,25 0,-25 0,-25 0</inkml:trace>
  <inkml:trace contextRef="#ctx0" brushRef="#br0" timeOffset="16287.7557">9500 1811,'0'0,"0"-25,25 25,0 0,0 0,-1 25,1-25,0 25,0-1,-25 1,25-25,-25 25,0 0,0 0,-25-1,0 1,25 0,-25 0,0 0,-24-1,24 1,0-25,0 25,1-25,24-25,24 25,1-25,0 25,0-24,0 24,-1 0,1 0,0 0,0 0,0 24,-25 1,24-25,-24 25,0 0,0 0,-24-25,24 24,0 1,-25 0,0 0,0 0,0-1,1 1,-1 0,-25-50</inkml:trace>
  <inkml:trace contextRef="#ctx0" brushRef="#br0" timeOffset="16720.7059">9575 2877,'-25'0,"25"25,0 0,0 0,0 24,0 1,0-25,0 24,0-24,0 0,0 0,0 0,0-1,0 1,0 0,0 0,0 0,-25-25</inkml:trace>
  <inkml:trace contextRef="#ctx0" brushRef="#br0" timeOffset="17259.9549">9451 3671,'24'0,"1"0,0 0,0 25,-25 0,0 0,0-1,-25 1,25 0,-25 0,0 24,1-24,24 0,-25-25,25 25,0-50,25 25,-1-25,1 25,0 0,0-25,0 50,-1-25,1 25,0 0,-25 0,0-1,0 1,0 0,0 0,-25 24,25-24,-25 0,25 0,-24 24,-1-24,0-25,25 25,-25 0,0-25,1-25,24 0,0 0</inkml:trace>
  <inkml:trace contextRef="#ctx0" brushRef="#br0" timeOffset="18643.6985">10988 992,'0'-25,"0"1,25 24,0 0,-25-25,25 50,0-25,-1 0,1 24,0 1,-25 0,25 0,0-25,-25 25,0-1,0 1,0 0,-25 0,25 0,-25-1,0 1,0 0,1-25,-1 25,0 0,0-25,0 24,1-24,-1 0,50-24,-1 24,1 0,0 0,0 0,0 0,-1 0,1 0,0 24,0-24,0 0,0 0</inkml:trace>
  <inkml:trace contextRef="#ctx0" brushRef="#br0" timeOffset="18924.0692">10691 2009,'25'-25,"-25"50,24-25,1 0,0 0,25-25,-26 25,1 0,25 0,-25 0,-1 0,1-24,0 24,0 0,-25 24</inkml:trace>
  <inkml:trace contextRef="#ctx0" brushRef="#br0" timeOffset="19199.6288">11361 1736,'-25'25,"0"0,25 0,-25 0,0 24,1 1,-1-1,0 1,0-25,0 24,25-24,-25 0,25 0,25-25,0 0,0 0,0 0,24 0,-24-25,0 25,0 0,0 0,-1 0,1 0,0 0,0 0,0-25</inkml:trace>
  <inkml:trace contextRef="#ctx0" brushRef="#br0" timeOffset="19384.3158">11361 1786,'0'25,"0"0,0 24,0 1,0-1,0-24,0 50,0-51,0 26,0 0,0-1,-25 1,0-50,25 25,-25-1</inkml:trace>
  <inkml:trace contextRef="#ctx0" brushRef="#br0" timeOffset="19756.1883">10666 3150,'0'0,"25"0,0 0,-1 0,1 0,0 0,0 0,24 0,-24 0,0 0,0 0,0 0,-1 0,-24 25,25-25,0-25</inkml:trace>
  <inkml:trace contextRef="#ctx0" brushRef="#br0" timeOffset="19952.9511">11137 2952,'0'25,"0"-1,0 1,0 0,0 25,0-26,0 26,0-25,0 24,0-24,0 0,0 25,0-26,0 1,0 0,-25 0,25 0</inkml:trace>
  <inkml:trace contextRef="#ctx0" brushRef="#br0" timeOffset="20328.4202">10641 4068,'0'-25,"25"25,0 0,0 0,24 0,-24 0,0 0,0 0,-1 0,1 0,0 0,0 25,-25-50</inkml:trace>
  <inkml:trace contextRef="#ctx0" brushRef="#br0" timeOffset="20720.6899">11038 3820,'25'0,"0"0,-25 25,24-25,-24 25,25-1,0-24,-25 25,0 0,25 0,-25 0,0-1,-25-24,25 25,-25 0,0 0,25 0,-24-1,-1-24,25 25,-25-25,50-25,0 1,-1 24,1 0,-25-25,25 25,0 25,0-25,-25 24,0 1,25-25,-25 25,0 0,0 0,-25-1,25 26,0-25,-25 0,25-1,-25 1,0 0,0 0,25-50</inkml:trace>
  <inkml:trace contextRef="#ctx0" brushRef="#br0" timeOffset="22260.0613">12005 893,'-24'0,"24"-25,24 50,-24 0,0 0,0-1,0 1,0 0,0 0,0 0,0 24,0-24,0 0,0 24,0-24,0 25,0-25,0 24,0-24,0 25,0-26,25 26,-25-25,0 24,0-24,0 0,0 25,0-25,0-1,0 26,0-25,0 24,0-24,0 25,0-25,0-1,0 1,0 25,0-25,0-1,25 1,-25 0,0 0,0 0,0 24,0-24,0 0,0 0,0-1,0 1,0 0,0 25,0-26,0 1,0 0,0 0,0 0,0-1,0 1,0 0,0 0,0 0,0 0,0-1,0 1,0 0,0 0,0 0,0-1,0 1,0 0,0 0,0 0,0-1,0 1,0 0,0 0,0 0,0-1,0 1,0 0,0 0,0 0,0-1,0 1,0 0,25-25,-25 25,0 0,0-1,0 1,0 0,0 0,0 0,0-1,0 1,0 0,0 0,0 0,0-1,0 1,0 0,0 0,0 0,0 0,0-1,0 1,0 0,0 0,0 0,0-1,0 1,0 0,0 0,0 0,0-1,0 1,0 0,0 0,0 0,25-1,-25 1,0 0,0 0,0 0,0-1,0 1,0 0,0 0,0 0,0-1,0 1,0 0,0 0,0 0,0-1,0-48,-25-26,25 0</inkml:trace>
  <inkml:trace contextRef="#ctx0" brushRef="#br0" timeOffset="82236.7349">5457 3597,'0'24,"25"1,0-25,-25 25,24 0,1-25,0 25,0 0,0-25,24 0,-24 0,0 0,0-25,-1 25,26-25,-25 0,0 25,0-25,-1 25,1 0,0 0,0 0,0 0,-1 25,1 0,0-25,-25 25,25-25,0 25,-1-25,1 0,0 0,0 0,0 0,-1-25,1 0,0 25,0 0,0-25,-1 25,1 0,0 25,0-25,0 0,-25 25,24-25,1 0,0 25,0-25,0 0,-1 0,1-25,0 25,0 0,0-25,-1 25,1-25,0 25,0 0,0 0,0 0,-1 25,1-25,0 25,0-25,0 0,-1 25,1-25,0 0,0 0,0 0,-1 0,1 0,-25-25,25 25,0 0,0 0,-1 0,1 0,0 0,0 0,0 25,-1-25,1 0,0 0,0 0,0 0,-1 0,1 0,0 0,0-25,0 0,-1 25,1-25,0 25,0 0,0 0,-1-25,1 25,0 25,0-25,0 0,-1 0,1 25,0-25,0 0,0 25,0-25,24-25,-24 25,0 0,0-25,-1 25,26-25,-25 25,0-25,-1 25,1 0,0 0,0 0,0 0,-1 0,1 25,0-25,25 0,-26 25,1-25,0 0,0 25,0-25,-1 0,1 0,0 0,25-25,-26 25,1 0,25-25,-25 25,-1-25,26 25,-25-24,0 24,24 0,-24 0,0 0,0 0,0 24,-1-24,1 0,0 25,0-25,0 25,24-25,-24 0,0 0,0 0,-1 0,26 0,-25-25,0 25,24 0,-24-25,0 1,24 24,-24 0,0-25,0 25,0 0,-1 0,-24 25,25-25,0 0,0 24,0-24,-1 0,1 25,0-25,0 0,0 0,0 0,-1-25,1 25,25-24,-25 24,-1-25,1 25,0-25,0 25,0 0,-1 0,1 0,0 0,0 25,0-25,-1 25,1-25,0 24,0-24,0 25,-1-25,1 0,25-25,-25 25,-1 0,1-24,0 24,0-25,0 25,-1-25,1 25,0 0,0 0,0 0,-1 0,1 0,0 25,0-25,0 0,-1 25,1-25,0 24,0-24,0 0,0 0,24 25,-24-25,0-25,0 25,-1 0,1-24,0 24,0-25,0 25,-1-25,26 25,-25 0,0 0,-1 25,1-25,0 25,0-25,-25 24,25-24,-1 25,1-25,0 0,0 0,0 25,-25-50,24 25,1 0,0-25,0 25,0-24,-1-1,1 25,0-25,0 25,0-25,-1 25,1 0,0 0,0 25,0-25,0 0,-1 25,1-25,0 25,0-25,0 24,-1-24,1 0,0 0,0 0,0 0,-1-24,1 24,-50-25</inkml:trace>
  <inkml:trace contextRef="#ctx0" brushRef="#br0" timeOffset="88199.4462">9748 3497,'-25'0,"25"25,-24 0,-1 0,0 0,0-1,0-24,1 0,-1 25,0-50,0 25,0-24,1 24,-1-25,0 0,0 25,0-25,1 0,-1 25,25-24,-25 24,0-25,25 0,-25 25,1-25,24 0,-25 1,25-1,-25 0,0 0,25 0,0 1,0-1,0 0,0 0,0 0,0 1,0-1,25 0,-25 0,25 0,0 1,-25-26,24 50,1-25,0 0,0 1,0-1,-1 25,1-25,0 0,0 0,0 25,-1 0,1 0,-25-24,25 24,0 0,0 0,-1 0,1 0,0 24,0-24,0 25,-1-25,1 25,0 0,0-25,-25 25,25-25,-25 24,24 1,-24 0,25-25,-25 25,0 0,25-1,-25 1,0 0,0 0,0 0,0 24,0-24,0 0,0 0,-25-1,25 1,0 0,-25 25,25-26,0 1,-24 0,24 0,-25 0,25-1,0 1,-25-25,25 25,-25 0</inkml:trace>
  <inkml:trace contextRef="#ctx0" brushRef="#br0" timeOffset="88328.5098">9922 3572,'-25'0</inkml:trace>
  <inkml:trace contextRef="#ctx0" brushRef="#br0" timeOffset="92819.9716">12774 2257,'25'-25,"0"25,0 0,0 0,-1 0,-24 25,25-25,0 0,0 0,0 0,-1 0,-24-25,25 25,0 0,0 0,0 0,-1 0,1 0,0 0,0 0,0 0,0 0,-1 0,1 0,0 0,0 0,0 0,-1 0,1 0,0 0,0 0,0 0,-1 0,1 0,0 0,0 0,-25-24,25 24,-1 0,1 0,0 0,0 0,0 0,-1 0,1 0,0 0,0 0,0 24,-1-24,1 0,0 0,0 0,0 0,-1-24,1 24,0 0,0 0,0 0,-1 0,1 0,0 0,0 0,0 0,-1 0,1 0,0 0,0 0,0 0,0 0,-1 0,1 0,0 0,0-25,0 25,-25 25,24-50,1 25,0 0,0 0,0 0,-1 0,1 0,0 0,0 0,0 0,-1 0,1 0,0 0,0 0,0 0,-1 0,-48 0,-1 25</inkml:trace>
  <inkml:trace contextRef="#ctx0" brushRef="#br0" timeOffset="94248.198">12750 2431,'24'0,"1"0,0 0,0 0,0 0,-1 0,1-25,0 25,0 0,0 0,-1 0,1 0,0 0,0 0,0 0,-1 0,1 0,0 0,0 0,0 0,0 0,-1 0,1 0,0 0,0-25,0 25,-1 0,1 0,0 0,0 0,0 0,-1 0,1 0,0 0,0 0,0 0,-1 0,1 0,0 0,0 0,0 0,-1 0,1 0,0 0,0 0,0 0,-1 0,1 0,0 0,0 0,0 0,-1 0,1 0,0 0,0 0,0 0,-1 0,1 0,0 0,0 0,0 0,-1-25,1 25,0 0,0 0,0 0,0 0,-1 0,1 0,0 0,0 0,0 0,-1 0,1 0,0 0,0 0,0 0,-1 0,1 0,0 0,0 0,0 0,-1 0,1 0,0 25,0-25,0-25,-1 25,1 0,0 0,0 0,0 0,-1 0,-48 0</inkml:trace>
  <inkml:trace contextRef="#ctx0" brushRef="#br0" timeOffset="107364.8422">13047 2853,'25'0,"0"0,-25 24,25-24,-25 25,24-25,-24 25,0 0,0 0,-24-1,24 1,-25 0,0 0,0 0,0-25,25 24,-24-24,-1 0,50-24,-1-1,1 25,0-25,0 25,-25 25,25-25,-1 0,-24 25,25-25,-25 24,0 1,0 0,0 0,-25 0,25-1,-24 1,24 0,-25 0,0 0,0-25,25 24,-25-24,1 0,-1-24,25-1</inkml:trace>
  <inkml:trace contextRef="#ctx0" brushRef="#br0" timeOffset="107792.2496">13047 2729,'-25'0,"1"0,-1 0,0 0,0 24,0 1,1 25,-1-25,0 24,25 1,-25-1,0 1,25 0,0-1,0 1,0-1,0 1,25-25,0 24,0-24,0 0,-1 0,1-25,25 0,-25 25,-1-50,1 25,0-25,25 25,-26-25,1-24,0 24,-25-25,25 25,0-24,-25-1,0 25,0 1,0-26,0 25,0 0,0-24,-25 24,0 0,25 0,-25 1,0-1,1 25,-1 0,0 0,0 25,0-1,25 1,0 0</inkml:trace>
  <inkml:trace contextRef="#ctx0" brushRef="#br0" timeOffset="108044.2888">13444 2977,'-25'0,"50"0,0 0,0 24,0-24,-1 0,26 0,-25 0,0 0,-1 0,1 0,0 0,0 0,-50 0</inkml:trace>
  <inkml:trace contextRef="#ctx0" brushRef="#br0" timeOffset="108200.7296">13618 2803,'-25'0,"25"25,0 0,-25 24,25-24,0 25,0-1,0 1,0-1,0 1,0 0,0-1,0 1,25-25</inkml:trace>
  <inkml:trace contextRef="#ctx0" brushRef="#br0" timeOffset="108544.1216">14263 2877,'0'0,"-25"0,0 25,0-25,25 25,-25 0,1 0,-1-1,25 1,-25 0,0 0,25 0,-25-1,1 1,48-50,1 25,0 0,0 0,0 0,24-24,-24 24,0 0,0 0,-1-25,26 25,-25 0,-25-50</inkml:trace>
  <inkml:trace contextRef="#ctx0" brushRef="#br0" timeOffset="108704.1461">14263 2977,'0'24,"0"1,0 0,0 0,0 0,0-1,0 1,0 0,0 0,0 24,0-24</inkml:trace>
  <inkml:trace contextRef="#ctx0" brushRef="#br0" timeOffset="109076.3525">14139 2729,'0'0,"-25"-25,0 25,0 0,25 25,0-1,-25 26,1 0,24-1,-25 1,25 24,0-24,0 24,0-24,25-1,-25 1,24 0,1-26,0 26,0-25,0-25,24 25,1-25,-1-25,-24 25,25-25,0 0,-1 0,-24 1,0-26,0 25,-1-24,1 24,-25 0,0-25,0 26,0-1,0-25,0 25,-25-24,25 24,0-25,-24 26,-1-26,25 25,-25 25,0-25,0 25,1-24,-1 48,-25-24,25 25,-24-25,24 25</inkml:trace>
  <inkml:trace contextRef="#ctx0" brushRef="#br0" timeOffset="109840.2138">12774 3845,'0'-25,"25"0,0 25,0 0,0 0,-1 25,1-25,-25 25,25 0,-25-1,0 1,-25 0,25 0,-25 0,1-1,-1 1,0 0,0-25,25-25,25 25,0-25,0 25,-1 0,1 0,0 0,-25 25,25-25,-25 25,0 0,0 0,0-1,-25 1,0 0,0 0,1-25,24 25,-25-25,0 0,-25-50,50 25,-24 0</inkml:trace>
  <inkml:trace contextRef="#ctx0" brushRef="#br0" timeOffset="110192.2748">12799 3671,'0'0,"-25"-25,1 25,-1 0,25 25,-25 0,0 25,0 24,1-24,-1 24,25 0,0 1,0-26,0 26,0-26,25 1,-1 0,1-26,0 1,0 0,24 0,1-25,-25 0,24 0,-24-25,25 0,-25 0,-1 1,1-26,0 25,0-24,-25-1,25 0,-25 1,0-1,0 1,0 24,0-25,-25 1,0-1,25 0,-25 26,0-1,-24 25,24-25,0 50,0-25,1 25,24-1,-25 26,0 0,25-26,25 1</inkml:trace>
  <inkml:trace contextRef="#ctx0" brushRef="#br0" timeOffset="110372.7173">13469 3894,'-25'25,"0"-25,25 25,-24 0,-1 0,0-1,0 1,0 25,1-1,-1-24,0 0,25 0,-25 0,0-25</inkml:trace>
  <inkml:trace contextRef="#ctx0" brushRef="#br0" timeOffset="110504.0413">13221 3944,'25'0,"0"25,-25 0,24-1,1 1,0 25,0-25,0-1,-1 1,1 0,0 0,0-25</inkml:trace>
  <inkml:trace contextRef="#ctx0" brushRef="#br0" timeOffset="110672.1253">13618 3894,'0'0,"-25"0,25 25,-25 0,25 0,-25 24,25-24,0 25,0-1,25 1,-25-25,25 24,-25-24,25 0,0-25,-1 0,1 0</inkml:trace>
  <inkml:trace contextRef="#ctx0" brushRef="#br0" timeOffset="110848.0468">13667 4068,'25'0,"0"0,0 0,0 0,-1-25,1 25,25 0,-25 0,-1 0,1-25</inkml:trace>
  <inkml:trace contextRef="#ctx0" brushRef="#br0" timeOffset="111148.003">13940 3894,'0'-24,"25"48,0-24,-25 25,25-25,-25 25,24 0,-24 0,25-1,-25 1,0 0,0 0,-25 0,25-1,-24-24,24 25,-25-25,0 0,0 0,50 0,0 0,0 0,-1 0,1 0,0 0,0 0,0 0,-1-25,1 25</inkml:trace>
  <inkml:trace contextRef="#ctx0" brushRef="#br0" timeOffset="111351.9281">14114 3795,'0'-25,"25"25,-25 25,24-25,1 25,0 0,0 0,-25-1,25 26,-1-25,-24 24,25 1,-25-25,0 24,0 1,0-25,-25 24,1 1,-1 0,0-26,-25 26,26-25</inkml:trace>
  <inkml:trace contextRef="#ctx0" brushRef="#br0" timeOffset="111631.974">14362 4043,'-25'-25,"50"25,0 0,0 0,-1 0,1-24,0 24,0 0,0 0,-1 0,1-25,0 25,0 0,0 0,-1 0</inkml:trace>
  <inkml:trace contextRef="#ctx0" brushRef="#br0" timeOffset="111803.9358">14585 3746,'-25'0,"25"24,0 1,0 25,0-25,0 24,25 1,-25-1,0 1,0 0,25-1,-25-24,0 25,0-26,0 1</inkml:trace>
  <inkml:trace contextRef="#ctx0" brushRef="#br0" timeOffset="112140.8526">15032 3820,'0'25,"0"0,0-1,0 1,0 25,0-25,0 24,0 1,0-25,0-1,0 26,0-25,0 0,-50-75,50 25,0 0</inkml:trace>
  <inkml:trace contextRef="#ctx0" brushRef="#br0" timeOffset="112463.8636">14957 3696,'-25'-25,"1"50,-1 0,0 24,25-24,-25 25,25-1,-25 1,25 24,-24-24,24 0,24-1,-24-24,0 25,25-26,0 26,0-25,24-25,1 25,0-25,-1 0,-24-25,25 25,-1-25,1-25,-25 26,-1-1,1-25,0 25,-25 1,0-26,25 25,-25 0,-25-24,25 24,0-25,-25 26,25-1,-25-25,1 25,-1 1,-25-1,25 0,-24 25,24 0,-25 25,26-25</inkml:trace>
  <inkml:trace contextRef="#ctx0" brushRef="#br0" timeOffset="114328.7845">16247 967,'0'25,"0"0,0 0,0 0,0-1,0 26,0-25,0 0,0-1,0 26,0-25,0 0,0 24,0-24,0 0,0 24,0-24,0 25,25-25,-25 24,0-24,0 25,0-25,0 24,0-24,0 25,0-26,0 26,0-25,0 24,0-24,0 0,0 0,0 24,0-24,0 0,0 0,0 0,0-1,0 26,0-25,0 0,0-1,0 1,0 0,0 0,0 0,0-1,0 1,0 25,0-25,0-1,0 1,0 0,25 25,-25-25,0-1,0 1,0 0,0 0,0 0,0-1,0 1,0 0,0 0,0 0,0-1,0 26,0-25,0 0,0-1,0 1,0 0,0 0,0 24,0-24,0 0,0 0,0 0,0 24,0-24,0 0,0 0,-25-1,25 1,0 0,0 0,0 0,0-1,0 1,0 0,0 0,0 0,0 0,0-1,0 1,0 0,0 0,0 0,0-1,0 1,0 0,0 0,0 0,0-1,0 1,0 0,0 0,0 0,0-1,0 1,0 0,0 0,0 0,0-1,0 1,-25 0,25 0,0 0,0-1,0 1,0 0,0 0,0 0,25-50,-50-25,25 1</inkml:trace>
  <inkml:trace contextRef="#ctx0" brushRef="#br0" timeOffset="118460.5324">18380 1017,'0'-25,"0"50,0 25,0-26,25 1,-25 0,0 25,0-26,0 1,0 25,0-25,0 24,-25 1,25-25,0 24,0-24,0 0,0 0,0-1,0 1,0-50,-25 1</inkml:trace>
  <inkml:trace contextRef="#ctx0" brushRef="#br0" timeOffset="119031.9764">18355 2108,'0'25,"0"0,0 25,0-26,0 26,0 0,-24-26,24 26,0 0,0-1,0-24,0 0,0 0,0-1,0 1,0 0</inkml:trace>
  <inkml:trace contextRef="#ctx0" brushRef="#br0" timeOffset="119664.7312">18256 3225,'-25'0,"1"24,24 1,0 0,0 0,-25 0,25-1,0 1,0 0,0 0,0 0,25-1,-25 1,0 0,24 0,-24 0,25-1,0-24,0 0,0 0,-1-24,-24-1,25 0,0 0,-25-24,25 24,-25-25,0 25,25-24,-25 24,0 0,0-24,-25 24,25 0,0 0,-25 0,0 25,25-24,-25 24,1 24,-1-24,0 25,0 0,0 25,1-1,24 1,-25-25</inkml:trace>
  <inkml:trace contextRef="#ctx0" brushRef="#br0" timeOffset="120024.3217">17859 4043,'25'0,"-50"0,50 0,0 0,0 25,0-25,-1 0,1 0,25 0,-25 0,-1 0,1 0,0 0,0 0,0 0,-1 0</inkml:trace>
  <inkml:trace contextRef="#ctx0" brushRef="#br0" timeOffset="120412.7463">18405 3795,'0'25,"0"0,0 24,-25-24,25 25,0-1,-25-24,25 25,0-1,-24-24,24 0,0 0,24 0,1-25,0 0,0 0,0 24,-1-24,-24 25,-24 0,24 0,0 0,-25-1,25 1,-25-25,25 25,-25 0,0 0,1-1,-1-24,0 25,0-25,0-25,1 1,-1-1,0-25</inkml:trace>
  <inkml:trace contextRef="#ctx0" brushRef="#br0" timeOffset="120652.359">18405 3795,'25'0,"0"0,-1 0,1 0,0 0,0 25,25 0,-50-50,24 25,1 0,0 0,-50 25,0 0,1-25</inkml:trace>
  <inkml:trace contextRef="#ctx0" brushRef="#br0" timeOffset="121683.7924">19521 1265,'-25'0,"50"-25,0 25,0 0,0 0,0 0,24-25,-24 25,0 0,0 0,-1 0,1 0,0 25</inkml:trace>
  <inkml:trace contextRef="#ctx0" brushRef="#br0" timeOffset="121904.6923">19943 967,'0'-24,"0"48,0 1,0 25,0-25,0 24,0 1,0-1,0 1,0-25,0 24,-25 1,25-25,0 24,0-24,0 0,0 25,0-26,0 1,0 0</inkml:trace>
  <inkml:trace contextRef="#ctx0" brushRef="#br0" timeOffset="122603.7446">19621 2059,'24'0,"1"0,0 25,0-25,0 24,-1-24,1 0,0 25,0 0,-50 0,0 0,0-1,1 1,-1-25,0 25,25 0,-25-25,0 0,50 0,0 0,0 0,0 0,-1 25,1-25,0 24,0-24,-25 25,0 0,0 0,-25 0,25-1,-25 1,25 0,-25 0,1 0,24-1,-25 1,0 0,0 0,0-25</inkml:trace>
  <inkml:trace contextRef="#ctx0" brushRef="#br0" timeOffset="123151.9795">19720 3150,'0'25,"0"0,0 0,0 24,-25 1,25-1,0 1,0 0,0-1,-25 1,25-25,0-1,0 1</inkml:trace>
  <inkml:trace contextRef="#ctx0" brushRef="#br0" timeOffset="124600.6404">19546 3994,'-25'0,"25"-25,25 25,0 25,0-25,0 0,-1 24,1-24,0 25,0-25,-25 25,0 0,25-25,-25 25,-25-1,25 1,-25 0,0 0,25 0,-25-1,1-24,-1 25,0-25,25 25,-25-25,0-25,50 25,0 0,0-25,0 25,-1 0,1-24,0 24,0 24,0-24,-1 0,1 25,0-25,-25 25,0 0,0 0,0-1,0 1,-25 0,25 0,-25 24,1-24,-1 0,0 0,0-25,0 25,25-1,-24-24,-1 0,25-24,0-1,0 0</inkml:trace>
  <inkml:trace contextRef="#ctx0" brushRef="#br0" timeOffset="126383.8746">21406 1017,'0'-25,"0"50,0 0,0 0,0-1,0 1,0 0,0 0,0 0,0-1,0 26,0-25,-24 0,24-1,0 1,24 0,-24 0,0 0,0-1,0-48</inkml:trace>
  <inkml:trace contextRef="#ctx0" brushRef="#br0" timeOffset="127093.0571">21109 2183,'-25'0,"50"0,0 0,-1 0,1 0,0 0,0 0,0 25,-1-25,1 0,0 0,0 0,0 0,-25-25</inkml:trace>
  <inkml:trace contextRef="#ctx0" brushRef="#br0" timeOffset="127344.1966">21530 1984,'0'25,"0"0,0 0,0 0,0 24,-24-24,24 25,0-1,0 1,0-25,0 24,-25 1,25-25,0-1,0 1,0 0,0 0</inkml:trace>
  <inkml:trace contextRef="#ctx0" brushRef="#br0" timeOffset="128076.8088">21233 3200,'0'-25,"-25"25,0 0,25 25,-25 0,25-1,-24 1,24 0,0 0,-25 0,25-1,0 1,0 0,0 0,0 24,0-24,0 0,25-25,-25 25,24 0,1-1,0-24,0 0,0 0,-1 0,26-24,-25-1,0 0,-25 0,24 0,1 1,-25-26,25 25,-25 0,0 1,25-1,-25 0,0 0,0 0,-25 1,25-1,-25 0,25 0,-25 25,1-25,-1 25,0 0,0 0,0 0,25 25,-24-25,-1 25,0 0,-49-50,74 50</inkml:trace>
  <inkml:trace contextRef="#ctx0" brushRef="#br0" timeOffset="128927.9894">21258 4192,'0'-25,"0"0,-25 25,0 0,25 25,-25-25,25 25,0 0,-25 0,25-1,0 1,0 25,0-1,0-24,25 0,-25 0,25 0,0-1,0-24,-1 25,1-25,0 0,0-25,0 25,-1-24,1-1,-25 0,25 0,-25 0,25-24,-25 24,0 0,0 0,0 1,0-26,0 25,-25 0,25 1,-25-1,25 0,-25 25,1-25,-1 25,0 25,0-25,0 25,25 0,-24-1,-1 1</inkml:trace>
  <inkml:trace contextRef="#ctx0" brushRef="#br0" timeOffset="130264.4">22051 1141,'0'-25,"0"0,0 1,0-1,25 25,-25 25,0-1,0 1,0 0,0 0,0 0,0-1,0 26,0-25,0 0,0 24,0-24,25 25,-25-26,0 26,0-25,0 24,0-24,0 25,0 0,0-26,0 26,0-25,0 24,0-24,0 25,0-25,0 24,-25-24,25 25,0-26,0 26,0-25,0 0,0 24,0-24,0 0,0 0,0-1,0 1,0 0,0 0,0 0,0-1,0 1,0 0,0 0,0 0,0-1,0 1,0 0,0 0,0 0,0 0,0-1,0 1,0 0,0 0,0 0,0-1,0 1,-25 0,25 0,0 0,0-1,0 1,0 0,0 0,0 0,0-1,0 1,0 0,0 0,0 0,0-1,0 1,0 0,0 0,0 0,0-1,0 1,-24 0,24 0,0 0,0-1,0 1,0 25,0-25,0-1,0 1,0 0,0 0,0 0,0 0,0-1,0 1,0 0,0 0,0 0,0-1,0 1,0 0,0 0,0 0,0-1,0 1,0 0,0 0,0 0,0-1,0 1,0 0,0 0,0 0,0-1,0 1,0 0,0 0,0 0,0-1,0 1,0 0,0 0,0 0,0-1,0 1,0 0,0 0,0 0,0-1,0 1,0 0,0-50,0 0,0 1,0-1,0-25,0 1,0 24</inkml:trace>
  <inkml:trace contextRef="#ctx0" brushRef="#br0" timeOffset="136515.9704">17140 918,'0'0,"0"-25,25 25,-25 25,0 24,0-24,0 25,0-1,-25 1,25-25,0 24,-25-24,25 25,0-25,0-1,0 1,25-25,-25-25,25 25,0 0,-1 0,1 0,0 0,0 0,0 0,-1 0,-24 25,0 0,0 0,0 0,-24-1,-1 1,25 0,-25 0,0-25,0 25,1-1,-1-24,25 25,-25-25,0 0,0 0,1 0,24-25,-25 1,25-1</inkml:trace>
  <inkml:trace contextRef="#ctx0" brushRef="#br0" timeOffset="136740.8576">17165 992,'0'-25,"25"25,-1 0,1 0,0 0,0 0,0 0,-1 0,1 0,0 0,0 0,0 0,-1 25,1-25,0 0,-50 0,0 25</inkml:trace>
  <inkml:trace contextRef="#ctx0" brushRef="#br0" timeOffset="137875.9193">16669 2232,'-25'0,"50"-24,0 24,-1 0,26 0,-25-25,24 25,-24 0,25 0,-25 0,-1 0,1 0,0 0,0 0,0 0,-50-25</inkml:trace>
  <inkml:trace contextRef="#ctx0" brushRef="#br0" timeOffset="138076.7109">17190 1984,'-25'25,"25"0,0 0,0 0,0 24,0-24,0 25,-25-26,25 26,0-25,-25 24,25-24,0 0,0 0,25-25,-25-25</inkml:trace>
  <inkml:trace contextRef="#ctx0" brushRef="#br0" timeOffset="138332.1205">17438 1910,'0'25,"0"0,0-1,0 26,0-25,-25 24,25 1,0 0,0-1,0 1,0-1,0-24,0 0,-25 0,25 0,0-1,0 1</inkml:trace>
  <inkml:trace contextRef="#ctx0" brushRef="#br0" timeOffset="139308.8822">17041 3051,'-25'0,"0"0,25 25,-25-25,25 25,-24-1,24 1,-25 0,25 25,0-26,-25 1,25 25,0-25,0-1,0 1,25 0,-25 0,25 0,-1-1,1-24,0 25,0-25,0 0,-1 0,1-25,25 25,-25-24,-1-1,-24 0,25 0,0-24,-25 24,25-25,-25 25,25-24,-25 24,0 0,0-24,0 24,0 0,-25-25,25 26,0-1,-25 0,25 0,-25 25,0-25,1 25,-1 0,0 0,25 25,-25 0,25 0,-25-25</inkml:trace>
  <inkml:trace contextRef="#ctx0" brushRef="#br0" timeOffset="140492.4724">16644 3994,'25'0,"0"0,-1 0,1 24,25-24,-25 0,-1-24,1 24,0 0,0 0,-25 24,25-24,-1 0,-24 25</inkml:trace>
  <inkml:trace contextRef="#ctx0" brushRef="#br0" timeOffset="140872.1495">17140 3820,'0'25,"0"0,0-1,0 1,-25 0,25 25,0-26,0 26,0-25,-25 0,25-1,25 1,-25 0,25 0,0-25,-25 25,25-25,-1 0,1 0,0 24,-25 1,0 0,-25 0,25 0,0-1,-25-24,25 25,-24 0,-1 0,0 0,0-1,0-24,-24 25,24-25,0 25,0-25,1-25,-1-24,25 24,0-25</inkml:trace>
  <inkml:trace contextRef="#ctx0" brushRef="#br0" timeOffset="141087.7593">17140 3845,'25'0,"0"0,-1 0,1 0,0 0,0-25,24 25,-24 0,0 0,0 0,0 0,-1 0,-48 25,-1-25</inkml:trace>
  <inkml:trace contextRef="#ctx0" brushRef="#br0" timeOffset="148127.7642">1935 6028,'25'0,"-1"0,1 0,0 0,0 0,0 0,-1 0,-24-25,25 25,0 0,0 0,0 0,-1 0,1 0,0 0,0 0,0-25,-1 25,1 0,0 0,0 0,0 25,-1-25,1 0,0 0,0 0,0 0,-1 0,1 0,0 0,0 0,0 0,0 0,-1 0,1 0,0 0,0 0,0 0,-1 0,1 0,0 0,0 0,0 0,-1 0,1 0,0 0,0 0,0 0,-1 0,1 0,0 0,0 0,0 0,-1 0,1 0,0 0,0 0,0 0,-1 0,1 0,0 0,0 0,0 0,-1 0,1 0,0 0,0 0,0 0,-1 0,1 0,0 0,0 0,0 0,0 0,-1 0,1 0,0 0,0-25,0 25,-1 0,1 0,0 0,0 0,0 0,-50 0,0 0,0 0</inkml:trace>
  <inkml:trace contextRef="#ctx0" brushRef="#br0" timeOffset="149195.8576">1960 6226,'24'0,"1"0,0 0,0 0,0 0,-1 0,1 0,0 0,0-25,0 25,-1 0,1 0,0 0,0 0,0 0,-1 0,1 0,0-25,0 25,0 0,-1 0,1 0,0 0,0 0,0 0,-1 0,1 0,0 0,0 0,0 0,0 0,-1 0,1 0,0 0,0 0,0 0,-1 0,1 0,0 0,0 0,0 0,-1 0,1 0,0 0,0 0,0 0,-1 0,1 0,0 0,0 0,0 0,-1 0,1 0,0 0,0 0,0 0,-1 0,1 0,0 0,0 0,0 0,-25 25,24-25,1 0,0 0,0 0,0 0,-1 0,1 0,0 0,0-25,0 25,0 0,-1 0,1 0,0 0,0 0,0 0,-25 25,24-25,1 0,0 0,0 0,0 0,-1 0,1 0,-50-25</inkml:trace>
  <inkml:trace contextRef="#ctx0" brushRef="#br0" timeOffset="150031.9752">1414 5184,'-25'25,"50"-25,0 0,-1 0,26 0,-25 0,0 0,-1-25,1 25,0 0,0-25,0 25,-50-24,0 24</inkml:trace>
  <inkml:trace contextRef="#ctx0" brushRef="#br0" timeOffset="150220.2951">1538 5011,'0'24,"0"1,0 25,0-1,0 1,0 0,0-1,0 26,0-26,0 26,-25-26,25 26,0-26,0-24,0 0,0 0,-25-75,0 50,25-25</inkml:trace>
  <inkml:trace contextRef="#ctx0" brushRef="#br0" timeOffset="150360.0715">1389 5482,'-25'-25,"50"0,0 25,0 0,24-25,-24 25,0-24,24-1,-24 0,0 0,0-24</inkml:trace>
  <inkml:trace contextRef="#ctx0" brushRef="#br0" timeOffset="150505.0127">1761 4862,'0'-25,"25"50,0-25,0 0,-1 25</inkml:trace>
  <inkml:trace contextRef="#ctx0" brushRef="#br0" timeOffset="150767.8346">1712 5035,'-25'25,"25"25,0-25,0-1,-25 1,25 0,0 0,0 0,-25-1,25 1,25-50,-25 1,25-1,-25 0,25 0,-1 0,1 1,0-1,25 0,-26 25,1-25,0 25,0 0,0 0,-25 25,24 0,-48 0,24-1,-50-48,25 24,0 24</inkml:trace>
  <inkml:trace contextRef="#ctx0" brushRef="#br0" timeOffset="151028.7687">1786 5234,'-25'0,"25"25,25-25,-25 24,0 1,0 0,0 0,0 0,0-1,0 26,0-25,0 0,-25 24,25-24,-25 0,50-25,-50 0,50 0,0 0,0 0,0 25,-25-1,24-24,1 25,0 0,0 0,-25-50,-25 25,25-25</inkml:trace>
  <inkml:trace contextRef="#ctx0" brushRef="#br0" timeOffset="151328.7641">1910 5259,'0'24,"0"1,0 0,0 0,0 24,-25-24,25 0,0 25,0-26,-25 1,25 25,-24-25,24-1,-25-24,0 25,0-25,0 0,1 0,-1 0,0 0,0-25,-25 25,26-24,-1-1,0 0,25 0,25 0,0 1,-1 24,26 0,-25-25,25 25,-26 0,26-25,0 25,-26-25,26 25,-25-25,0 1,-1 24,1-25,0 0</inkml:trace>
  <inkml:trace contextRef="#ctx0" brushRef="#br0" timeOffset="151608.1406">2108 4986,'0'25,"0"-1,0 1,0 0,0 0,25-50,0 25,0-25,0 0,-1 1,1 24,0-25,0 25,0-25,-25 50,-25 0</inkml:trace>
  <inkml:trace contextRef="#ctx0" brushRef="#br0" timeOffset="151737.0313">2133 5085,'25'0,"0"0,-25 25,25-25,-1 25,-24-1,25-24,-25 25,25 0,-25-50,0 0</inkml:trace>
  <inkml:trace contextRef="#ctx0" brushRef="#br0" timeOffset="151936.1265">2381 4812,'-25'25,"25"0,0 0,0-1,-24 1,24 0,0 0,0 0,0-1,24-48,1 24,0-25,0 25,-25-25,25 25,-1-25,1 25</inkml:trace>
  <inkml:trace contextRef="#ctx0" brushRef="#br0" timeOffset="152620.5012">2356 5060,'25'25,"0"-25,0 0,0 25,-50 0,0-25,0 24,0 1,1-25,-1 25,0 0,0 0,0-25,1 24,-1-24,50 0,-1 0,1-24,0-1,0 25,0-25,-1 25,1 0,0-25,-25 50,-25-25,0 25,1 0,-1-1,0 1,0 0,0 0,1 0,-1-25,0 24,50-24,0 0,-1-24,1 24,0-25,0 25,0-25,-1 25,1-25,0 25,0 0,-50 25,0 0,25 0,-25-25,1 49,-26-24,25 0,-24 0,24-1,-25 1,25 0,1-25,24 25,0-50,24 0,1 25,25-25,-25 1,24-1,-24 0,25 0,-26 25,26-25,-25 25,24 0,-24 0,0 0,0 0,0 25,-50 0,25 0,0 0,-25-1,0 1,0 0,1 25,-1-26,0 1</inkml:trace>
  <inkml:trace contextRef="#ctx0" brushRef="#br0" timeOffset="152785.0634">2356 5358,'0'-25,"0"50,25 0,-25-1,0 26,0 0,25-1,-25 1,0-1,0 1,0 0,-25-1,25 1,0-25,-25 0,25-1,0-48</inkml:trace>
  <inkml:trace contextRef="#ctx0" brushRef="#br0" timeOffset="152923.6852">2381 5457,'-25'0,"1"25,24 0,-25-1,25 1,-25 25,0-25,0 24,1-24,24 25,-50-50</inkml:trace>
  <inkml:trace contextRef="#ctx0" brushRef="#br0" timeOffset="153335.68">2729 5209,'24'-25,"1"25,0 0,0 0,0 0,-25 25,24-25,-24 25,0 0,0-1,-24 1,24 0,-25 0,0 0,0-1,0 1,1-25,24 25,-25-25,50-25,-1 25,1-25,0 1,0 24,0 0,-1 0,1 0,-25 24,25-24,-25 25,0 0,0 0,0 0,-25-1,25 1,-25 0,1 0,-1 0,25-1,-25 1,0-25,25-25</inkml:trace>
  <inkml:trace contextRef="#ctx0" brushRef="#br0" timeOffset="153828.3115">3076 5110,'0'0,"0"-25,25 25,-25 25,0 0,-25-1,25 1,-25 0,25 25,-25-26,25 1,-25 0,50-25,-25-25,25 25,0-25,0 25,-1 0,-24 25,-24 0,24 0,-25 0,25-1,-25 1,0 25,25-25,-25-1,25-48,25 24,-25-25,25 0,0 0,0 25,-1 25,-24 0,0 0,-24 24,24-24,0 0,-25 0,25-1,-25 1,25-50,0 1</inkml:trace>
  <inkml:trace contextRef="#ctx0" brushRef="#br0" timeOffset="153992.5432">3274 5011,'25'0,"-25"24,25-24,0 0,-25 25,24-25,-24 25,0 0,-24-25</inkml:trace>
  <inkml:trace contextRef="#ctx0" brushRef="#br0" timeOffset="154328.4313">3225 5283,'24'0,"1"-24,0-1,0 25,24-25,-24 25,0 0,0-25,0 25,-25 25,-25 0,0-25,0 25,0-25,1 24,24 1,0 0,24-25,-24 50,0-26,0 26,0 0,0-26,0 26,0 0,0-26,0 1,0 0,0 0,0 0,0-1,-24-24,-1-24,0-1,25-25,0 25</inkml:trace>
  <inkml:trace contextRef="#ctx0" brushRef="#br0" timeOffset="154747.9929">3646 4986,'0'-25,"25"25,0 0,0 0,0 25,-1-25,1 0,0 0,0 25,-50-1,0 1,0 0,25 0,-24 0,-26-1,25 1,0-25,50 25,0-50,0 0,0 25,-1-24,1 24,-25-25,25 25,-50-50</inkml:trace>
  <inkml:trace contextRef="#ctx0" brushRef="#br0" timeOffset="154936.2682">3621 5060,'0'25,"0"0,0 24,0-24,0 25,0-1,0 1,-24 0,24-1,-25 1,25-1,-25 26,0-26,25-24,-25 25,1-25,24-50</inkml:trace>
  <inkml:trace contextRef="#ctx0" brushRef="#br0" timeOffset="155088.3552">3621 5358,'25'-25,"0"25,0-25,0 25,0 0,-1-25,1 25,0 0,0 0,0-24,-1 24</inkml:trace>
  <inkml:trace contextRef="#ctx0" brushRef="#br0" timeOffset="155255.9867">3671 5209,'25'25,"-25"0,25-1,-25 1,0 0,0 0,0 0,0-1,0 1,-25-50,50 1,-25-1</inkml:trace>
  <inkml:trace contextRef="#ctx0" brushRef="#br0" timeOffset="155512.8284">3870 5159,'0'25,"-25"0,25 0,0 0,-25-1,25 1,-25 0,25 0,-25 0,1-1,24 1,-25 0,0-25,0 25,0-25,0 25,25-50,25 25,0-25,0 25,0-25,24 25,-24-25,0 1,25 24,-26-25,1 25,-25-25</inkml:trace>
  <inkml:trace contextRef="#ctx0" brushRef="#br0" timeOffset="155835.985">3721 5457,'0'0,"0"25,-25 0,25-1,0 26,-25-25,25 0,25-1,-25 1,0 0,25 0,-25 0,25-25,-1 0,1 0,-25-25,25 0,0 0,0-24,-1 24,-24-25,25 25,0-24,-25 24,0 0,-25 0,0 25,1 25,-1-25,25 25,-25 0,0-25,25 25,0-1,0 1,25-25,-25 25,25-25,0 0,-25 25,24-25,1 0,0 0,0 0,0 0,-1 0,-24-25,25 25</inkml:trace>
  <inkml:trace contextRef="#ctx0" brushRef="#br0" timeOffset="156032.898">4118 5135,'24'-25,"1"25,0 0,0 0,0 0,-1-25,1 25,0 0,0 0,0 0,-25 25,-50-50,25 50,0 0</inkml:trace>
  <inkml:trace contextRef="#ctx0" brushRef="#br0" timeOffset="156187.9942">4043 5432,'0'25,"25"-25,0-25,0 25,-1 0,26-25,-25 1,24 24,1-25,-25 0,0 25,-1 0,1-25,0 25</inkml:trace>
  <inkml:trace contextRef="#ctx0" brushRef="#br0" timeOffset="156364.2468">4192 5259,'0'24,"0"1,0 0,25 0,-25 24,0 1,0-25,0 24,0-24,0 0,0 0,0 0,0-50,0 0</inkml:trace>
  <inkml:trace contextRef="#ctx0" brushRef="#br0" timeOffset="156524.4724">4341 5159,'0'25,"0"0,0 0,25 24,-25-24,0 25,0-25,24 24,-24 26,-24-26,24 26,0-1,-25-24,25 24</inkml:trace>
  <inkml:trace contextRef="#ctx0" brushRef="#br0" timeOffset="168692.8912">5060 5730,'0'-25,"0"50,-25-25,25 25,0-1,0 1,0 0,0 0,0 0,0 0,0-1,0 1,0 0,0 0,0 0,0-1,0 1,0 0,-24 0,24 0,0-1,0 1,0 0,0 0,0 0,0-1,0 1,0 0,0 0,0 0,0-1,0 1,-25 0,50-25,-25-25,0 0</inkml:trace>
  <inkml:trace contextRef="#ctx0" brushRef="#br0" timeOffset="170848.7594">5383 6052,'0'-24,"24"24,-24 24,0-48,25 48,-50 1,25 0,-24-25,24-25,24 25,-24-25,0 1,0 48,0 1,-24 0,24-50,24 25,-24-25,0 1</inkml:trace>
  <inkml:trace contextRef="#ctx0" brushRef="#br0" timeOffset="174500.6707">5953 5655,'-25'25,"25"0,-24 0,24 0,-25-1,25 1,-25 0,0 25,25-25,-25-1,0 26,25 0,-24-1,-1 1,25-1,-25-24,25 25,-25-1,25-24,0 0,-25 25,25-26,0 1,-24 0,24 0,24-25,-24-25,0 0,0-24,25 24</inkml:trace>
  <inkml:trace contextRef="#ctx0" brushRef="#br0" timeOffset="175084.6933">5953 5705,'0'-25,"0"50,25 0,-25 0,25-1,-25 1,25 0,-25 0,0 0,24 0,-24-1,25 1,-25 0,0 0,25 0,-25-1,0 26,25-25,-25 0,0-1,0 1,25 0,-25 0,0 0,0-1,0 1,0 0,24-25,-24 25,0 0,0-1,0 1,-24-25,24-25,-25 25</inkml:trace>
  <inkml:trace contextRef="#ctx0" brushRef="#br0" timeOffset="175608.2246">5730 6226,'0'-25,"25"25,-1 0,1 0,0 0,0 0,0 0,0-25,-1 25,1 0,0 0,0 25,0-25,-1 0,1 0,0 0,0 0,-50 25</inkml:trace>
  <inkml:trace contextRef="#ctx0" brushRef="#br0" timeOffset="182280.2219">6400 6176,'24'0,"1"0,-25 25,25-25,0 25,-25 0,-25 0,25-1,-25-24,0 25,25 0,-24-25,-1 25,0-25,25 25,0-50,25 25,-25-25,25 25,-1 0,1 0,0 0,0 0,0 0,-25 25,0 0,0-1,0 1,-25-25,0 25,25 0,-25-25,25 25,-25-25,25 24,0-48,0-1</inkml:trace>
  <inkml:trace contextRef="#ctx0" brushRef="#br0" timeOffset="182776.4368">6648 6127,'24'0,"1"0,0 0,0 25,-25-1,0 1,-25 0,0 0,25 0,-25-1,25 1,-24-25,24 25,-25 0,50-50,-1 0,1 25,0 0,0 0,0 0,-1 25,1 0,-25 0,0-1,-25-24,25 25,0 0,-24-25,24 25,-25-25,25 25,-25-1,0 1</inkml:trace>
  <inkml:trace contextRef="#ctx0" brushRef="#br0" timeOffset="186908.4117">7714 5928,'-25'0,"50"0,0 0,0 0,0 0,-1 0,1 0,0 0,0 0,0 0,-1 0,1 0,0 25,0-25,0 0,0 0,-1-25,1 25,0 0,0 0,0 0,-1 0,1 0,-50 0,1 25</inkml:trace>
  <inkml:trace contextRef="#ctx0" brushRef="#br0" timeOffset="187739.878">7665 6127,'-25'0,"50"25,-1-25,1 0,0 0,0 0,0 0,-1 0,1 0,0 0,0 0,-25 24,25-24,-1 0,1 0,0 0,0 0,0 0,0-24,-1 24,1 0,0 0,0 0,0 0,-1 0,1 0,0 0,0 0,-50 0,0 0</inkml:trace>
  <inkml:trace contextRef="#ctx0" brushRef="#br0" timeOffset="189124.8367">9029 5730,'0'-25,"-25"25,25 25,0 0,0-1,0 1,0 0,0 0,0 0,0 0,0 24,0 1,0-25,0 24,0-24,0 0,0 24,-25-24,25 0,0 0,0 24,0-24,0 0,0 0,0 0,0-50,0 0,0 0</inkml:trace>
  <inkml:trace contextRef="#ctx0" brushRef="#br0" timeOffset="189592.038">9327 6152,'0'-25</inkml:trace>
  <inkml:trace contextRef="#ctx0" brushRef="#br0" timeOffset="193132.794">9872 5854,'-25'0,"1"0,-1 25,0 0,25 24,-25-24,25 25,0-26,0 26,0-25,0 0,0-1,0 1,0 0,25 0,-25 0,25-25,0 0,-1 0,1-25,0 0</inkml:trace>
  <inkml:trace contextRef="#ctx0" brushRef="#br0" timeOffset="193388.4044">9922 6052,'-25'-24,"50"48,0-24,-1 0,1 0,25 0,-25 0,24 0,-24 0,0 0,25 0,-26 0,1 0,0 0,0 0,-25 25,0-50</inkml:trace>
  <inkml:trace contextRef="#ctx0" brushRef="#br0" timeOffset="193616.2285">10468 5854,'-25'0,"25"25,0 0,25-1,-25 1,0 0,0 0,0 0,0 24,0-24,0 0,0 0,0-1,0 1,0 0,0 0</inkml:trace>
  <inkml:trace contextRef="#ctx0" brushRef="#br0" timeOffset="193852.2703">10592 5779,'24'25,"1"-25,-25 25,25 0,0-25,-25 25,25 24,-1-24,-24 0,25 0,-25 24,25-24,-25 0,0 25,-25-26,25 1,0 0,-25 25,1-26,-1 26,0-25,0 0,0-25</inkml:trace>
  <inkml:trace contextRef="#ctx0" brushRef="#br0" timeOffset="194316.7594">10914 5407,'0'-24,"0"48,0 1,-25 0,25 0,0 0,0 24,0-24,0 0,0 0,0-1,0 1,0 0,0 0,25 0,0-25,0 0,-1 0,-24-25,25 25,0-25,-25 0,25 25,-25-25,25 1,-50-1,0 25,0-25,0 50,1 0,24-1,0 1</inkml:trace>
  <inkml:trace contextRef="#ctx0" brushRef="#br0" timeOffset="194672.734">11336 5581,'0'25,"0"0,0 24,0 1,0-1,0 26,-25-25,25-1,-25 26,25-26,-25 1,25-1,0 1,-24-25,24 0,0-1,0-48,0-1,0 0,0-25</inkml:trace>
  <inkml:trace contextRef="#ctx0" brushRef="#br0" timeOffset="195088.7768">11336 5581,'25'0,"-25"25,24 0,-24-1,25 1,-25 0,25 0,-25 24,25-24,0 0,-1 0,1-25,-25 25,25-25,0-25,0 25,-1-25,1 0,0-24,0 24,0 0,-25 0,24-24,1 24,-25 0,0 0,25 0,-50 25,25 25,0 0,0 0,0 0,0 24,0-24,0 25,0-26,0 26,0 0,0-1,0 1,0 0,0-26,-25 26,25-25,0 0,0-1,0 1,0-50</inkml:trace>
  <inkml:trace contextRef="#ctx0" brushRef="#br0" timeOffset="195491.7963">11931 5854,'25'0,"0"25,-1-25,1 25,0-1,-25 1,-25 0,25 0,-25 0,1-1,-1 1,0 0,0-25,50 0,-25-25,25 25,0-25,-1 25,1 0,0 25,-25 0,0 0,0 0,-25-1,25 1,-25 0,25 0,-24-25,24 25,-25-1,25-48,-25-1,50 0</inkml:trace>
  <inkml:trace contextRef="#ctx0" brushRef="#br0" timeOffset="195876.5323">12154 5854,'25'0,"0"0,-25 25,25-25,0 0,-25 25,24-1,-24 1,-24 0,24 0,-25 0,25-1,-25 1,0 0,0 0,50-50,0 25,0 0,0 0,-1 0,1 0,0 0,-25 25,0 0,0-1,-25 1,0 0,25 0,-24 0,24-1,-25 1,0 0,0-25</inkml:trace>
  <inkml:trace contextRef="#ctx0" brushRef="#br0" timeOffset="196500.2156">12923 5854,'0'-25,"25"25,0 25,0-25,-1 0,1 0,0 0,0 0,0 0,-1 0,1 0,0 0,0 0,0 0,0-25,-1 25,-48 0,24 25,-25-25,0 25,-25 0,25-1,1 1</inkml:trace>
  <inkml:trace contextRef="#ctx0" brushRef="#br0" timeOffset="196764.8195">12923 6077,'-25'0,"50"0,0 0,0 0,24 0,-24 0,25-25,-1 25,1 0,-25 0,25 0,-26 0,1-24,0 24,0 0,-25 24,-50-48,25 24,1 0</inkml:trace>
  <inkml:trace contextRef="#ctx0" brushRef="#br0" timeOffset="197116.232">13990 5531,'0'-24,"0"48,0 1,0 0,0 25,0-26,0 26,-25 0,25 24,0-24,-25 24,25-24,0-1,0 1,-25 0,25-26,0 26,0-25,0 0,-24-50,24 0</inkml:trace>
  <inkml:trace contextRef="#ctx0" brushRef="#br0" timeOffset="197608.8213">13965 5407,'0'-24,"25"24,-25 24,25-24,-25 25,24 0,-24 0,25 24,-25-24,25 25,-25-1,0-24,25 0,-25 25,0-26,25-24,-25 25,24-25,1 0,0 0,0 0,0-25,-1 1,1-26,0 25,25 0,-25-24,-25 24,24 0,1 0,-25 1,0-1,0 50,0-1,-25 1,25 25,0-25,0 24,0 1,-24-1,24 26,0-25,0-1,0 26,-25-26,25-24,0 25,0-26,0 1,0 0,0 0,25-50,-25 0,0 0,0-24,24 24</inkml:trace>
  <inkml:trace contextRef="#ctx0" brushRef="#br0" timeOffset="198015.9965">14610 5854,'25'0,"0"0,-1 25,1-25,0 25,-25-1,-25 1,25 0,-25-25,1 25,-1 0,0-1,25 1,-25-25,0 0,50 0,-25-25,25 25,0-24,0 24,-1-25,1 25,-25 25,25-25,0 0,-25 24,0 1,-25-25,25 25,0 0,-25 0,0-1,25 1,-24-25,-1 25,25 0,-25-25,25 25,-25-25,25-25,0 0,25 0</inkml:trace>
  <inkml:trace contextRef="#ctx0" brushRef="#br0" timeOffset="198431.9987">14833 5804,'25'0,"0"0,0 25,-1-25,-24 25,25 0,-25 0,-25-25,25 24,0 1,-24 0,-1 0,25 0,-25-1,0 1,50-50,0 25,-25-24,25 24,-1 0,-24-25,25 25,0 0,-25 25,25-25,0 24,-25 1,-25 0,25 0,-25 0,25-1,-25 1,0 0,1 0,24 0,-25-25,25 24,-25-24,0 0</inkml:trace>
  <inkml:trace contextRef="#ctx0" brushRef="#br0" timeOffset="200972.6606">15577 5953,'25'0,"0"0,0 0,0 0,-1 0,1 0,0 0,0 0,0-25,-1 25,1 0,0 0,0 0,0 0,-1 0,1 0,0-24,0 24,0 0,-1 0,1 0,-50 24,1-24,-1 0</inkml:trace>
  <inkml:trace contextRef="#ctx0" brushRef="#br0" timeOffset="201572.6929">15577 6176,'-24'0,"24"-24,24 24,1 0,0 0,0 0,-25-25,25 25,-1 0,1 0,0 0,0 0,0 0,-1 0,1 0,0 0,0 0,0 0,-1 0,1 0,0 0,0 0,0 0,-1-25,1 25,-25 25,25-25,0 0,-50 0</inkml:trace>
  <inkml:trace contextRef="#ctx0" brushRef="#br0" timeOffset="206341.0845">16966 5283,'0'-24,"0"48,0 1,25 0,-25 0,0 0,0-1,-25-24,25 25,0 25,0-25,0-1,0 1,0 0,0 0,0 0,0-1,25 26,-25-25,0 0,0-1,0 1,0 25,0-25,0 0,0 24,0-24,0 0,0 24,0-24,0 0,0 0,0 24,0-24,0 0,0 0,0 0,0-1,25 1,-25 0,0 0,0 0,0-1,0 1,0 0,0 0,0 0,0-1,0 1,0 0,0 0,0 0,0-1,-25 1,50 0,-25 0,0 0,0-1,-25 1,25 0,0 0,0 0,0 0,0-1,0 1,0 0,0 0,0 0,0-1,0 1,0 0,0 0,0 0,0-1,-25 1,25 0,0 0,0 0,0-1,0 1,0 0,0 0,0 0,0-1,0 1,0 0,0 0,0 0,0-1,0 1,0 0,0 0,0 0,0-1,0 1,0 0,0 0,0 0,0-1,0 1,-24-25,24 25,0 0,0 0,0-1,0 1,0 0,0-50,0 0,0 1,-25-1</inkml:trace>
  <inkml:trace contextRef="#ctx0" brushRef="#br0" timeOffset="209284.0713">3349 6648,'-25'-25,"25"0</inkml:trace>
  <inkml:trace contextRef="#ctx0" brushRef="#br0" timeOffset="210923.8687">16867 6995,'-25'0,"50"0,-50-25</inkml:trace>
  <inkml:trace contextRef="#ctx0" brushRef="#br0" timeOffset="222961.0527">17438 5333,'0'25,"0"0,0-1,0 26,0-25,-25 24,25-24,0 25,0-25,-25-1,50-24,-25 25,25-25,-1 0,1 0,0 0,0 0,-25 25,25-25,-25 25,0 0,0-1,0 1,-25 0,0 0,25 0,-25 0,0-1,1 1,-1-25,25 25,-25-25,0 0,25-25,-25 0,25 1,-24-26</inkml:trace>
  <inkml:trace contextRef="#ctx0" brushRef="#br0" timeOffset="223127.4493">17438 5432,'24'0,"1"0,0 0,0 0,0 0,0 0,24 0,-24 0,0 0,0 0,-1 0,1 0,0 0</inkml:trace>
  <inkml:trace contextRef="#ctx0" brushRef="#br0" timeOffset="223655.7814">18579 5457,'0'25,"0"0,0-1,0 1,0 25,0-1,0 1,0-25,-25 24,25-24,0 0,0 0,0 0,25-50,-25 0</inkml:trace>
  <inkml:trace contextRef="#ctx0" brushRef="#br0" timeOffset="224435.9979">19869 5333,'0'0,"24"0,-24 25,0 0,0-1,0 1,-24 25,24-25,0 24,0-24,0 0,0 0,0-1,0 1,0 25,-25-25,25-1,25 1,-25-50,-25 25</inkml:trace>
  <inkml:trace contextRef="#ctx0" brushRef="#br0" timeOffset="225920.8055">17066 6623,'0'25,"24"-25,1 0,0 0,25 0,-26 0,26 0,-25-25,0 25,-1 0,1-25,0 25,0 0,-50 25,25 0,-25-25,25 24</inkml:trace>
  <inkml:trace contextRef="#ctx0" brushRef="#br0" timeOffset="226152.1217">17512 6424,'-25'0,"25"25,0 0,0 0,0 0,0 24,0 1,-25-25,25 24,0 1,0-25,0 24,0-24,-24 0,24 0,0 0,24-25,-24-25,25 0</inkml:trace>
  <inkml:trace contextRef="#ctx0" brushRef="#br0" timeOffset="226320.8596">17711 6375,'0'25,"0"-1,0 1,0 0,0 0,0 24,0 1,0 0,0-26,-25 26,25 24,0-24,0-25,-50-25,50 50</inkml:trace>
  <inkml:trace contextRef="#ctx0" brushRef="#br0" timeOffset="227564.0136">18604 6449,'0'25,"0"25,0-26,-25 26,25 0,0-1,0-24,0 25,0-1,0-24,0 0,0 0,0 0,0-1,0 1,0-50,0 1,0-1,0 0</inkml:trace>
  <inkml:trace contextRef="#ctx0" brushRef="#br0" timeOffset="228264.7183">19472 6524,'-25'0,"50"0,-1 0,1 0,0 0,0 0,0 0,24 0,-24 0,0 0,0 0,0 0,-25-25,24 25,1 25</inkml:trace>
  <inkml:trace contextRef="#ctx0" brushRef="#br0" timeOffset="228571.8799">19993 6325,'-25'0,"25"25,0 0,0 0,0-1,0 1,0 0,0 0,0 0,-25-1,50 1,-50 0,25 0,0 0,0-1,0 1,0 0,0 0,0 0,0-1,0 26,0-25,0 0,0 0,0-1,0 1</inkml:trace>
  <inkml:trace contextRef="#ctx0" brushRef="#br0" timeOffset="229512.1708">17066 7714,'0'0,"0"-25,24 50,1-25,0 0,0 0,24 0,-24 0,25 0,-25 0,-1 0,1 0,0 25,0-25,0-25</inkml:trace>
  <inkml:trace contextRef="#ctx0" brushRef="#br0" timeOffset="229812.388">17562 7466,'0'25,"0"0,0 0,0-1,0 1,0 0,0 0,0 24,0-24,0 25,0-25,0-1,25 26,-25-25,24-25,-24 25,25-1,0 1,0-25,-25 25,-25-25,0 25,0 0,1 0,-1-1,0 1,0-25,0 25,0-25,1 0,-1 0,25-25</inkml:trace>
  <inkml:trace contextRef="#ctx0" brushRef="#br0" timeOffset="229956.0078">17587 7615,'24'0,"1"0,0 0,0 0,0-25,-1 25,1 0,0 0,0 0,0 0,-1 0</inkml:trace>
  <inkml:trace contextRef="#ctx0" brushRef="#br0" timeOffset="230704.2778">18405 7739,'-25'0,"50"0,0 0,0 0,-1 0,1 0,0 0,0 0,0 0,0 0,-1 0,1 0,-25 25,-25-25,1 0,-1 25</inkml:trace>
  <inkml:trace contextRef="#ctx0" brushRef="#br0" timeOffset="231136.6571">18777 7516,'0'0,"0"25,0-1,0 1,0 0,0 25,0-26,-25 26,25-25,0 24,0-24,0 0,25 0,-25 0,25-25,-25 24,25-24,0 0,-1 0,1 0,-25 25,0 0,0 0,-25-25,25 25,-24 0,-1-25,0 24,25 1,-25-25,0 25,1-25,-1 0,0 0,25-25,-25 0</inkml:trace>
  <inkml:trace contextRef="#ctx0" brushRef="#br0" timeOffset="231319.9676">18852 7615,'24'-25,"1"25,0 0,0 0,0 0,-1 0,1 0,0 0,0 0,0 0,-1 0,1 0</inkml:trace>
  <inkml:trace contextRef="#ctx0" brushRef="#br0" timeOffset="232464.3241">19869 7590,'-25'-25,"0"25,0 25,0 0,25 0,-24 0,24-1,0 1,-25 0,25 0,0 0,0 24,0-24,0 0,0 0,25-1,-25 1,24 0,1-25,0 0,0 0,0 0,-1 0,1-25,0 25,-25-25,25 1,0-1,-1 0,-24 0,25 0,-25 1,25-1,-25 0,0 0,0 0,0 1,0-1,0 0,0 0,-25 0,25 1,-25 24,1-25,-1 25,0-25,0 25,0 25,1-25,-1 25,0-1,0 1,0-25</inkml:trace>
  <inkml:trace contextRef="#ctx0" brushRef="#br0" timeOffset="234292.8803">20439 5259,'0'-25,"0"0,0 50,0 0,0-1,0 1,0 0,25 25,-25-26,0 26,0-25,0 24,0-24,0 25,0-25,0 24,0-24,0 0,0 24,0-24,0 25,0-25,0 24,0-24,0 25,0-25,0 24,0 1,0-25,0 24,0-24,0 0,0 24,0-24,0 0,0 0,0 24,0-24,0 0,0 25,0-26,0 1,0 0,0 25,0-26,0 1,0 0,0 0,0 0,25-1,-25 1,0 0,0 0,0 0,0 0,0-1,0 1,0 0,0 0,24 0,-24-1,0 1,0 0,-24 0,24 0,0-1,0 1,0 0,0 0,0 0,0-1,0 1,0 0,0 0,0 0,0-1,0 1,0 0,0 0,0 0,0-1,0 1,0 0,0 0,0 0,0-1,0 1,24 0,-24 0,0 0,0-1,0 1,0 0,0 0,0 0,0-1,0 1,0 0,0 0,0 0,0 0,0-1,0 1,0 0,-24 0,48-25,-24-25,0-25,0 1</inkml:trace>
  <inkml:trace contextRef="#ctx0" brushRef="#br0" timeOffset="240193.1065">21134 6226,'-25'0,"50"0,-1 0,1 0,0 0,0 0,0 0,-1 0,1 0,0 0,0 0,0 0,-1 0,1 0,0 0,0 0,0 0,-1 0,1 0,0 0,0 0,0 0,-1 0,1 0,0 0,0 0,0 0,0 0,-25 25,24-25,1 0,0 0,0-25,0 25,-1 0,1 0,0 0,-50 0,25 25,-25-25,1 0</inkml:trace>
  <inkml:trace contextRef="#ctx0" brushRef="#br0" timeOffset="241007.6831">21084 6474,'25'0,"-25"-25,25 25,-1 0,1 0,0 0,0 0,0 0,-1 0,1 0,0 0,0 0,0 0,-1 0,1 0,0 0,0 0,0 0,-1 0,1 0,0-25,0 25,0 0,-1 0,1 0,0 0,0 0,0 0,0 0,-1 0,1 0,0 0,0 0,0 25,-1-25,1 0,0 0,0 0,0 0,-1 0,1 0,0 0,-50 0,0 0</inkml:trace>
  <inkml:trace contextRef="#ctx0" brushRef="#br0" timeOffset="241516.0079">21903 6226,'24'0,"1"0,0 0,0 0,0 0,-1 0,1 0,-25-25,25 25,0 0,0 0,-1 0,1 0,-25 25,-25-25,25 25</inkml:trace>
  <inkml:trace contextRef="#ctx0" brushRef="#br0" timeOffset="242444.0159">22002 6449,'25'0,"-25"25,24-25,-24-25,25 25,0 0,0 0,0 0,-1 0,1 0,0 0,0 0,0 0</inkml:trace>
  <inkml:trace contextRef="#ctx0" brushRef="#br0" timeOffset="243635.9405">21134 5457,'0'-25,"-25"25,25 25,0 0,0 0,0-1,0 1,0 25,0-25,0-1,0 26,0-25,0 0,0-1,25-48</inkml:trace>
  <inkml:trace contextRef="#ctx0" brushRef="#br0" timeOffset="244000.2369">21059 5283,'-25'-24,"1"24,24 24,-25-24,25 25,-25 0,0 25,0-26,1 51,24-26,-25 1,25 0,0-1,0 1,25-25,-1-1,-24 1,50 0,-25 0,0 0,24-25,-24 0,0 0,24 0,-24-25,0 0,25 0,-26 0,-24-24,25 24,0 0,-25 0,25-24,-25 24,0-25,0 26,0-26,-25 25,25 0,-25 1,0-1,1 0,-1 0,0 25,0 0,-24 0,49 25,-25-25,0 50,25-26,-25 1,25 0,0 0</inkml:trace>
  <inkml:trace contextRef="#ctx0" brushRef="#br0" timeOffset="244292.2363">21506 5556,'24'0,"1"0,25-25,-25 25,-1 0,1 0,0-24,0 24,0 0,-50 24</inkml:trace>
  <inkml:trace contextRef="#ctx0" brushRef="#br0" timeOffset="244452.3271">21605 5383,'0'24,"0"1,0 25,0-25,0 24,0 1,0-25,0 24,0 1,0-25,0 24,0-24</inkml:trace>
  <inkml:trace contextRef="#ctx0" brushRef="#br0" timeOffset="245124.6731">22002 5407,'25'-24,"-25"48,24-24,1 0,0 25,0 0,0 0,-25 0,0-1,-25 1,25 0,-25-25,0 25,0 0,1-1,-1-24,0 25,0-25,0 0,50 0,0 0,0 25,24-25,-24 0,0-25,25 25,-1 0,-24-25,25 25,-26-24,1 24,0-25,0 0,-25 0,25 25,-25-25,0 1,0-1,-25 0,25 0,-25 0,0 1,0-1,1 0,-1 0,0 25,0-25,-24 25,49-24,-25 24,0 0,0 0,0 24,1-24,-1 25,-25 0,25 0,1 24,-1-24,25 25,-25-1,25-24,0 25,0-25,0 24,0-24,25 0,0 0,-1-1,26 1,-25 0,24 0,-24-25,25 0,-25 0,24 0,1 0,-25 0,-1-25,26 0,-25 25,0-25,-25 1,24-1</inkml:trace>
  <inkml:trace contextRef="#ctx0" brushRef="#br0" timeOffset="247052.4936">2381 9376,'0'-25,"0"50,0 0,0 0,0 0,0-1,0 1,0 0,0 0,0 0,0 24,0-24,0 0,0 24,0-24,0 0,0 0,0 24,0-24,0 0,0 25,0-1,0-24,0 25,0-1,0-24,0 25,0-25,0-1,0 1,0 25,0-25,0-1,0 1,0 0,0 0,0 24,0-24,0 0,0 0,0 0,-25-25,25 24,0 1,0 25,0-25,0-1,0 1,0 0,0 0,0 0,0-1,0 1,0 0,0 0,0 0,0-1,0 1,0 0,-24 0,24 0,0-1,0 1,0 0,0 0,0 0,0 0,0-1,0 1,0 0,0 0,0 0,0-1,0 1,0 0,0 0,0 0,0-1,0 1,0-50,-50-49,50 49,0-24</inkml:trace>
  <inkml:trace contextRef="#ctx0" brushRef="#br0" timeOffset="247712.4251">3125 9178,'0'-25,"0"50,0 0,0-1,0 1,25 25,-25-1,0-24,-25 25,50-25,-25-1,0 1,0 0,25-25,-25 25,25-25,0 25,-1-25,1 0,-25 24,25 1,-50-25,25 25,0 0,-25 0,25-1,-24 1,-1 0,0-25,0 25,0 0,1-25,24-25,-25 25,0-25,25-25</inkml:trace>
  <inkml:trace contextRef="#ctx0" brushRef="#br0" timeOffset="247852.4296">3175 9227,'25'0,"0"0,-1 0,1 0,0 0,0 0,0 0,-1 0,1-24,25 24,-25 0</inkml:trace>
  <inkml:trace contextRef="#ctx0" brushRef="#br0" timeOffset="248236.0195">4564 9227,'0'25,"25"-25,-25 25,0 25,0-1,-25-24,25 25,0-1,0-24,0 25,0-26,0 1,0 0,0 0,25-50</inkml:trace>
  <inkml:trace contextRef="#ctx0" brushRef="#br0" timeOffset="248723.8746">5432 9178,'0'-25,"0"50,0 0,0-1,0 1,0 0,0 0,0 0,0-1,0 1,0 0,0 25,0-26,0 1,0 25,0-25,0-1,0 1,0 0,0 0,0-50,-25 25</inkml:trace>
  <inkml:trace contextRef="#ctx0" brushRef="#br0" timeOffset="249544.8324">2704 10393,'0'-25,"25"50,-1-25,1 0,25 0,-25 0,-1 0,1 25,0-25,0-25,0 25,-1 0,-24 25,-24-25,24 25</inkml:trace>
  <inkml:trace contextRef="#ctx0" brushRef="#br0" timeOffset="249892.9328">3225 10096,'-25'24,"25"1,-25 0,25 25,-25-1,25 1,-25 24,25 1,0-26,0 26,0-26,0 1,0-25,25 24,0-24,0-25,0 0,-1-25,1 0,0 1,-25-1,25 0,-25-25,25 26,-25-1,0 0,0 0,0 0,-25 25,0 0,0 0,0 25,1 0,-26 0,25 24</inkml:trace>
  <inkml:trace contextRef="#ctx0" brushRef="#br0" timeOffset="250640.775">4465 10269,'25'0,"-1"0,1 0,0 0,0 25,0-25,-1 25,1-25,0 25,-25-1,0 1,-25 0,25 0,-25 0,1-25,-1 24,0 1,0 0,0-25,25 25,-24-25,-1 0,0 0,0 0,25 25,-25-25,50-25,0 25,0 0,0 0,-1 0,26-25,-25 25,0 0,-1 0,1 0,0 0,0 0,-50 25</inkml:trace>
  <inkml:trace contextRef="#ctx0" brushRef="#br0" timeOffset="251340.1015">5606 10244,'-25'0,"0"25,0 0,1 0,24 0,0 24,0-24,-25 25,25-26,0 1,25 0,-25 0,24 0,-24-1,25 1,0-25,0 0,0 0,-1-25,26 25,-25-24,0-1,-25-25,24 25,1 1,-25-26,0 25,25 0,-25 1,0-1,-25 25,25-25,-25 0,1 0,-1 25,0 0,0 0,0 0,1 25,-1 0,0-25,0 25</inkml:trace>
  <inkml:trace contextRef="#ctx0" brushRef="#br0" timeOffset="252075.9236">2927 11187,'-25'0,"0"0,50 0,0 0,0 0,24 0,-24 0,0 0,25 0,-26 0,1 0,0 0,0 0,0 0,-1 0</inkml:trace>
  <inkml:trace contextRef="#ctx0" brushRef="#br0" timeOffset="252364.4917">3324 11013,'0'25,"0"0,0 0,0-1,25 26,-25-25,24 0,-24 24,25-24,-25 0,25 0,-25 0,25-1,0 1,-25 0,-25 0,25 0,-25-25,0 24,25 1,-25 0,1-25,-1 25,0-25,0 25,0-25,1-25,-1 25,25-50</inkml:trace>
  <inkml:trace contextRef="#ctx0" brushRef="#br0" timeOffset="252484.4662">3373 11137,'25'-25,"0"25,0 0,0-24,-1 24,1 0,0-25,0 25,24 0,-24 0,25-25,-25 25</inkml:trace>
  <inkml:trace contextRef="#ctx0" brushRef="#br0" timeOffset="252796.0165">4316 11212,'25'0,"0"0,-1 0,26 0,-25 0,0 0,-1 0,1 0,0 0,0 0,0 0</inkml:trace>
  <inkml:trace contextRef="#ctx0" brushRef="#br0" timeOffset="253084.608">4738 10988,'-25'25,"25"0,0 0,0 0,25 24,-25-24,0 25,0-25,24 24,-24-24,25 0,-25 0,25-1,-25 1,25-25,0 25,-25 0,-25 0,0-25,0 24,0 1,1 0,-1-25,0 25,0 0,-24-25,24 0,0-25</inkml:trace>
  <inkml:trace contextRef="#ctx0" brushRef="#br0" timeOffset="253224.0575">4762 11063,'25'-25,"0"25,0 0,0 0,-25-25,25 25,-1 0,1 0,0 0,0 0,0 0</inkml:trace>
  <inkml:trace contextRef="#ctx0" brushRef="#br0" timeOffset="253656.1492">5556 11088,'-25'24,"1"1,24 0,0 0,0 25,0-26,0 26,0-25,0 0,24 24,-24-24,25-25,0 25,0-25,0 0,-1 0,1-25,0 0,0 25,0-49,-25 24,24 0,1-25,-25 26,0-1,0 0,0-25,0 25,-25 1,1-1,-1 0,0 25,0 0,-24 0,24 25,0 0</inkml:trace>
  <inkml:trace contextRef="#ctx0" brushRef="#br0" timeOffset="254553.1424">6251 9128,'0'-25,"0"50,0 0,0 0,25 24,-25-24,0 25,0-1,0 1,0 0,0-1,0-24,24 25,-24-1,0 1,0-1,0 1,0 0,0-1,0 1,0-1,0-24,0 25,0-25,0 24,0 1,0-25,0 24,0-24,0 0,0 25,0-26,0 26,0-25,0 0,0 24,0-24,0 25,0-26,0 26,0-25,0 0,0-1,0 1,0 0,0 25,0-26,0 1,0 0,0 0,0 0,0 24,0-24,0 0,0 0,0 24,0-24,0 0,0 0,0 0,0-1,0 1,0 0,0 0,0 0,0-1,0 1,0-50,0-24,0 24,-24-25</inkml:trace>
  <inkml:trace contextRef="#ctx0" brushRef="#br0" timeOffset="256148.5901">6921 10170,'-25'0,"25"-25,-25 25,50 0,0 0,-1 0,1 0,0 0,0 0,0 0,-1 0,1 0,0 0,0 0,0 0,-1 0,1 0,0 0,0 0,0 0,-1 0,1 0,0 0,0 0,0 0,-1 0,1 0,0 0,0 0,0 0,-1 0,1 0,0 0,0 0,0 0,-1 0,1 0,0 0,0 0,0 0,-1 0,1 0,0 0,0 0,0 0,-50 0,0 0</inkml:trace>
  <inkml:trace contextRef="#ctx0" brushRef="#br0" timeOffset="257520.2168">6921 10368,'0'0,"0"-24,-25 24,50 0,-1 0,1 0,0 0,0 0,0 0,-1 0,1 0,0 0,0 0,0 0,-1 0,1 0,0 0,0 0,0 0,-1 0,1 0,0 0,0 0,0 0,-1 0,1 0,0 0,0 0,0 0,-1 0,1 0,0 0,0 0,0 0,-1 0,1 0,0 0,0 0,0 0,-1 0,1 0,0 0,0 0,0 0,-1 0,-48 0,-1-50,0 50</inkml:trace>
  <inkml:trace contextRef="#ctx0" brushRef="#br0" timeOffset="263128.6883">8756 9351,'0'-24,"0"48,0 1,0 0,0 0,0 0,0 24,0-24,0 25,0-1,0 1,0-25,0 24,0 1,0 24,0-49,0 49,0-24,0 0,0-1,0 1,0 0,0-1,-25 26,25-26,0 1,0-1,0 26,0-26,0 1,0 0,0-1,0 1,0-1,0 1,0 0,0-1,0 1,0-1,0 26,0-50,0 24,0-24,0 0,0 0,0 0,0-1,0 1,-25-74,50 24,-50 0,25-49,0-1,0 1</inkml:trace>
  <inkml:trace contextRef="#ctx0" brushRef="#br0" timeOffset="263564.5558">8930 9798,'0'-25,"-25"25,50 0,-1 0,1 0,0 25,0-25,0-25,0 25,-1 0,1 0,0 0,0 0,-25 25,-25-25,25 25</inkml:trace>
  <inkml:trace contextRef="#ctx0" brushRef="#br0" timeOffset="263884.5741">9401 9327,'-25'24,"25"1,0 0,0 0,-25 24,25 26,0-26,-24 26,24-1,-25 1,25-1,0-24,0-1,25 1,-25-25,0 0,24-25,-24 24,25-24,0-24,0-1,-25 0,25-25,-25 25,24 1,-24-1,0 0,0 0,0 0,0 1,-24-1,-1 25,25 25,-25-25,0 24,0 1,1 0</inkml:trace>
  <inkml:trace contextRef="#ctx0" brushRef="#br0" timeOffset="264423.7697">10393 9525,'0'-25,"25"25,0 0,0 0,-1 25,1-25,0 0,0 25,0 0,-1-25,-24 24,25 1,-50 0,25 0,-24 0,-1-1,0 1,0 0,0-25,1 25,-1 0,0-25,0 0,0 24,1-24,48-24,1 24,0 24,0-24,0 0,24 0,-24 0,0 0,0 0,-1 0,1 0,0 0,0 0,0 0</inkml:trace>
  <inkml:trace contextRef="#ctx0" brushRef="#br0" timeOffset="265147.9691">9004 10840,'0'0,"25"0,0 0,0 0,24 0,-24 0,25 0,-26 0,1 0,0 0,0 0,0 0,-25-25</inkml:trace>
  <inkml:trace contextRef="#ctx0" brushRef="#br0" timeOffset="265424.8355">9376 10641,'0'25,"0"0,0 0,0-1,0 1,25 25,-25-1,0 1,25 0,-25-26,0 1,25 25,-25-25,24-1,-24 1,0 0,0 0,-24 0,-1 0,0-25,0 24,0 1,1 0,-1-25,0 0,0 25,0-50,1 0,-1 0</inkml:trace>
  <inkml:trace contextRef="#ctx0" brushRef="#br0" timeOffset="265539.9641">9426 10740,'25'-24,"-1"24,1 0,0 0,0 0,0 24,24-24,-24 0,0 0</inkml:trace>
  <inkml:trace contextRef="#ctx0" brushRef="#br0" timeOffset="265832.0238">10195 10864,'25'0,"-1"0,1 0,0 0,0 0,0 0,-1 0,1 0,0 0,0 0,0 0,-1 0</inkml:trace>
  <inkml:trace contextRef="#ctx0" brushRef="#br0" timeOffset="266128.3331">10542 10666,'0'25,"25"0,-25-1,0 26,0-25,0 24,0-24,25 25,-25-25,24 24,-24-24,25 0,0 0,0-1,-25 1,-25-25,25 25,-25-25,0 25,1 0,-1 0,0-25,0 24,0-24,1 25,-1-25,0-25,25 1</inkml:trace>
  <inkml:trace contextRef="#ctx0" brushRef="#br0" timeOffset="266271.8069">10542 10765,'25'-25,"0"25,-1 0,1-24,0 24,0 0,0 0,-1 0,1 0,0 0</inkml:trace>
  <inkml:trace contextRef="#ctx0" brushRef="#br0" timeOffset="267192.8829">11212 9550,'0'-25,"0"0,0 0,-25 25,25 25,0 0,0 0,0 24,0-24,0 25,0-1,0 1,0 0,0-26,0 26,0 0,0-1,0 1,0 0,25-26,-25 26,0 0,0-1,0-24,0 25,0-1,0-24,0 25,0-1,0 1,0-25,0 24,0-24,0 25,0-26,0 1,0 0,0 25,0-26,0 26,0-25,0 0,0-1,0 1,0 25,0-25,0-1,0 1,0 0,0 0,0 0,0 0,0-1,0 1,0-50,-25-74,25 74,0-49</inkml:trace>
  <inkml:trace contextRef="#ctx0" brushRef="#br0" timeOffset="267667.9664">11633 10244,'0'25,"25"-25,0 0,0 0,0 0,24 0,-24-25,0 25,24 0,-24 0,0 0,0 0,-50 25,0-25,0 25</inkml:trace>
  <inkml:trace contextRef="#ctx0" brushRef="#br0" timeOffset="267888.2497">11633 10492,'25'0,"0"0,0 0,0-24,-1 24,1 0,0 0,25 0,-26 0,1 0,-25-25,25 25,0 25,-50-50,50 50</inkml:trace>
  <inkml:trace contextRef="#ctx0" brushRef="#br0" timeOffset="268720.7812">12526 10021,'0'-25,"-24"25,24 25,-25 0,25 25,-25-1,0 26,25-26,-25-24,25 25,-24-26,24 1,0 0,0 0,24-25,1 0,0 0,0 25,24-25,-24 0,0 0,25-25,-26 25,1 0,0 0,0 0,0 0,-1 0,1 0,-50 0,1-25</inkml:trace>
  <inkml:trace contextRef="#ctx0" brushRef="#br0" timeOffset="268952.2269">12725 9996,'-25'0,"25"25,0 0,0 0,0 24,0 1,-25 24,0-24,25 24,-24 1,-1-26,25 26,0-50,-25 24,25-24,0 0,0 0,25-75,-25 25,25-24</inkml:trace>
  <inkml:trace contextRef="#ctx0" brushRef="#br0" timeOffset="269284.3853">13072 10145,'-25'0,"25"25,-25-25,25 25,-24-25,24 25,-25-1,25 1,0 25,0-25,0-1,0 26,0-25,0 0,25-1,-1 1,1 0,0-25,0 0,0-25,-1 25,1-25,25 1,-25-26,-25 25,25-24,-1 24,-24-25,0 25,0 1,0-26,0 25,0 0,0 1,0-1,-24 0,-1 25,25-25,-25 25,0 0,0 0,0 25,-24 0,24 0</inkml:trace>
  <inkml:trace contextRef="#ctx0" brushRef="#br0" timeOffset="314048.176">1984 12402,'-24'25,"24"0,-25 25,0-26,0 51,0-26,1 1,-1 24,0-24,-25 24,26-24,24-25,-25 0,50-25,-25-25,0 0,24-25,1 26</inkml:trace>
  <inkml:trace contextRef="#ctx0" brushRef="#br0" timeOffset="314193.0243">1860 12626,'0'0,"25"-25,0 25,-25 25,0-1,0 26,0-25,0 24,0 1,0 24,-25-24,25 0,0-26,0 26,-25-25,50 0,-25-50</inkml:trace>
  <inkml:trace contextRef="#ctx0" brushRef="#br0" timeOffset="314580.5222">2084 12477,'24'0,"1"25,0-25,0 0,0 24,-25 1,-25 0,25 0,-25 0,0 24,0-24,1 0,-1 0,0-1,25 1,0 0,25-25,0 0,-1-25,1 25,0-25,0 25,0-24,-1 24,1 24,-25 1,-25 0,25 0,-24 0,24-1,-25 26,0 0,0-26,0 26,1-25,24 24,-25-49,0 25,0-50</inkml:trace>
  <inkml:trace contextRef="#ctx0" brushRef="#br0" timeOffset="314860.0777">2009 13047,'-25'-25,"50"50,-50-74,25 24,0 0,0 0,25 25,0 0,0 0,0-25,-1 25,26-24,-25-1,24 0,-24 0,0-24,0 24,0-25,-1 25,1 1,-25-1,0 50,0-1,0 26,0-25,0 24,-25 1,25 0,0-1,0-24,0 25,0-26,0 1,0 0,25-50,-25 0,0 1,0-26,25 0</inkml:trace>
  <inkml:trace contextRef="#ctx0" brushRef="#br0" timeOffset="315028.0263">2505 12477,'0'0,"0"25,0-1,0 1,0 25,0-1,0 26,0-1,0 1,0-1,0 0,-25 1,25-26,0 26,0-25,0-1,0-24,0 0,0 0</inkml:trace>
  <inkml:trace contextRef="#ctx0" brushRef="#br0" timeOffset="315519.8539">2803 12675,'-25'0,"50"0,0 0,0 0,-1 0,1 25,0-25,-25 25,25-25,-25 25,0-1,0 1,-25 0,25 0,-25 24,0-24,1 0,-1 0,0 0,25-1,-25 1,0-25,1 0,48 0,1 0,25 0,-25 0,-1 0,1 0,0 0,0 0,24 0,-24 0,0 0,0 0</inkml:trace>
  <inkml:trace contextRef="#ctx0" brushRef="#br0" timeOffset="315675.8262">3299 13047,'25'0,"-25"25,-25-50,0 25,0 0</inkml:trace>
  <inkml:trace contextRef="#ctx0" brushRef="#br0" timeOffset="317160.7202">4539 12626,'-25'24,"25"1,0 0,0 0,0 24,0 1,0 0,0 24,0-24,0-1,0 1,0-1,0-24,0 0,0 25,0-25,0-50,0 0,0 0,-24-25</inkml:trace>
  <inkml:trace contextRef="#ctx0" brushRef="#br0" timeOffset="317472.0698">4316 12601,'0'0,"0"-25,25 0,0 25,-1 0,26 0,-25 0,24 0,-24 0,25 0,-1 0,-24 25,25 0,-25 0,-1-1,1 1,0 0,0 0,-25 24,0 1,0-25,0 24,-25 1,25 0,-25-1,0 1,1-1,-26 1,25 0,0-25,1-1,-26 1,25 0,0-25,1 0,-1-25,25 0,-25 1,25-1</inkml:trace>
  <inkml:trace contextRef="#ctx0" brushRef="#br0" timeOffset="318020.4655">5035 12998,'0'-25,"-24"50,24-1,-25 1,25 0,-25 0,0 0,0 24,1-24,-1 0,25 0,-25 0,0-25,25 24,25-24,0-24,0 24,-1 0,1 0,25 0,-25 0,24 0,-24-25,25 25,-26 0,1 0,0 0,0 0,-50 0,-25-25,26 25</inkml:trace>
  <inkml:trace contextRef="#ctx0" brushRef="#br0" timeOffset="318216.0461">5060 12998,'0'24,"0"26,0-25,0 0,0 24,0 1,0-25,0 24,0-24,0 0,0 0,0 0,0-1,25 1</inkml:trace>
  <inkml:trace contextRef="#ctx0" brushRef="#br0" timeOffset="318624.831">5581 13022,'25'0,"0"0,-1 0,1 25,0-25,0 0,0-25,-1 25,1 0,0 0,0 0,0 0,-50 0,25 25,-25-25</inkml:trace>
  <inkml:trace contextRef="#ctx0" brushRef="#br0" timeOffset="318876.1423">5556 13221,'-25'-25,"50"50,0-25,0 0,24 0,-24 0,25 0,-25 0,24-25,-24 25,0 0,0 0,0 0,-1 0,1 0</inkml:trace>
  <inkml:trace contextRef="#ctx0" brushRef="#br0" timeOffset="319956.1722">6697 12353,'0'-25,"0"50,0 0,0-1,0 1,0 25,-25-25,25-1,0 26,0-25,0 24,0-24,25 25,-25-1,0-24,0 25,0-1,0-24,0 25,0-1,0-24,0 0,0 25,0-26,0 26,0-25,0 0,0 24,0-24,0 0,0 0,-25 0,25-1,0 26,0-25,0 0,0 24,0-24,0 0,0 0,0-1,0 1,0 0,0 0,0 0,0 24,0-24,0 25,0-26,0 1,0 0,0 0,0 0,0 24,0-24,0 0,0 0,0-1,0 26,0-25,0 0,0-1,0 1,-24 0,24 0,0 0,0 0,0-1,0 1,0 0,0 0,0 0,0-1,0 1,0 0,0 0,0 0,0-1,0 1,0 0,0 0,0 0,0-1,0 1,0 0,0 0,0 0,0-1,-25 1,25 0,0 0,0 0,0-1,0 1,0 0,0 0,0 0,0-1,0 1,0 0,0 0,0 0,0-1,0 1,0 0,0 0,0 0,0 0,0-1,0 1,0 0,0 0,0 0,0-1,0 1,0-50,0 1,-25-1,25 0,-25-49,0-1</inkml:trace>
  <inkml:trace contextRef="#ctx0" brushRef="#br0" timeOffset="321236.0306">7218 12402,'-25'0,"1"0,-1 25,25 0,-25 0,25 0,0-1,-25 1,25 0,0 0,0 0,25 24,-25-24,0 0,25 0,0-25,-25 24,24-24,1 25,0-50,0 25,0 0,-1-24,-24-1,25 0,0 0,-25-24,25 24,-25-25,25 25,-25 1,0-1,0 0,0 0,-25 0,25 1,-25-1,0 25,0 0,1 0,-1 0,0 25,0-1,0 1,1 0,24 0,0 0</inkml:trace>
  <inkml:trace contextRef="#ctx0" brushRef="#br0" timeOffset="322128.2654">8582 12328,'-24'-25,"-1"25,50 0,-1 0,1 0,0 0,0 0,0 0,-1 25,1-25,-25 25,25 0,0-25,-25 24,25 1,-25 0,0 0,0 0,-25-1,25 1,-25 0,0 0,0 0,1-1,24 1,-50 0,25 0,0-25,1 25,-1-25,0 24,0-24,50-24,0 24,0 0,-1 0,1 0,0 0,25 0,-26 24,1-24,0 0,0 0,0 0,-1 0,1 25,0-25,0 0,-50 0,25-25,-25 25</inkml:trace>
  <inkml:trace contextRef="#ctx0" brushRef="#br0" timeOffset="322804.9012">9823 12502,'0'24,"24"-24,1 0,0 0,25 0,-26-24,26 24,0 0,-25 0,-1 0,26 0,-25 0,0 0,-1 0,1 0,0 0,-50 24,0-48</inkml:trace>
  <inkml:trace contextRef="#ctx0" brushRef="#br0" timeOffset="323040.4471">10344 12303,'0'25,"0"0,0 0,0-1,0 26,0 0,0-1,0 1,0-1,0-24,0 25,0-25,24 24,-24-24,0 0,0 0,0-1</inkml:trace>
  <inkml:trace contextRef="#ctx0" brushRef="#br0" timeOffset="323628.1331">11708 12353,'-25'0,"0"0,25 25,-25-1,25 1,-24 0,24 0,0 0,0 24,0-24,0 25,0-26,0 1,24 0,51 74,-50-99,-1 0,26 25,-25-50,0 25,-1 0,1-25,0 1,-25-1,25 0,0 0,-25 0,0-24,24 24,-24 0,0 0,0 1,0-1,-24-25,24 25,-25 1,25-1,-25 0,0 0,25 0,-25 25,1 0,-1 0,0 25,0 0,-24 0,24 0,0-1</inkml:trace>
  <inkml:trace contextRef="#ctx0" brushRef="#br0" timeOffset="324696.9169">7193 13444,'0'25,"0"25,-24-26,24 26,0 0,0-1,0 1,0-1,0-24,0 0,0 0,0 0,0-1,0 1,24-25,-24-25,25 1</inkml:trace>
  <inkml:trace contextRef="#ctx0" brushRef="#br0" timeOffset="325511.533">8434 13667,'-25'0,"50"0,-1 0,1 0,0 0,0 0,0 0,-1 0,1 0,0 0,0 0,0 0,-1 0,1 0</inkml:trace>
  <inkml:trace contextRef="#ctx0" brushRef="#br0" timeOffset="325755.9466">8905 13419,'0'25,"0"0,-25 0,25 0,0 24,0-24,0 25,0-1,0 1,0-25,0 24,0-24,-25 0,25 0,0-1,0 1</inkml:trace>
  <inkml:trace contextRef="#ctx0" brushRef="#br0" timeOffset="326408.2993">10244 13519,'0'24,"0"1,0 0,0 0,0 0,0 24,0-24,0 0,0 0,0-1,0 1,25 0,-25 0,25-25,-25 25,25-25,-25 24,-25 1,25 0,-25-25,25 25,-25 0,1-1,-1-24,0 25,0 0,0-25,1 0,-1-25,25 0</inkml:trace>
  <inkml:trace contextRef="#ctx0" brushRef="#br0" timeOffset="326561.0483">10269 13444,'25'0,"0"0,0 0,-1 25,1-25,0 0,0 0,24 0,-24 0,0 25,0-50,0 25</inkml:trace>
  <inkml:trace contextRef="#ctx0" brushRef="#br0" timeOffset="327007.763">11609 13667,'-25'0,"0"0,50 0,0 0,24 0,-24 0,0 0,0 0,24 0,-24 0,0 0,0 0,-1 0,-24 25</inkml:trace>
  <inkml:trace contextRef="#ctx0" brushRef="#br0" timeOffset="327328.0487">12030 13295,'0'25,"0"0,0 0,0 0,0-1,0 26,0 0,-25-1,25 1,0 24,0-24,0 24,-24 1,24-26,0 26,0-26,0 1,0-1,0-24,0 0,0 0,0 0,0-50,0 0,0-25,0 26,-25-26</inkml:trace>
  <inkml:trace contextRef="#ctx0" brushRef="#br0" timeOffset="328108.2152">6995 14560,'25'0,"0"0,-1 25,1-25,0 25,0-25,0 25,-1-25,1 25,0-1,0 1,-50 0,0 0,0 0,1-1,-1 1,0-25,-25 25,26-25,-1 0,0 0,0 0,25 25,-25-25,25-25,25 25,0 0,0 0,24 0,-24 0,25-25,-1 25,-24 25,25-25,-1 0,1 0,0 0,-1 0,1 0</inkml:trace>
  <inkml:trace contextRef="#ctx0" brushRef="#br0" timeOffset="328588.5123">8731 14511,'0'-25,"25"25,0 25,0-25,-25 25,24-1,1-24,-25 25,25 0,-25 0,0 0,-25-1,25 1,-25 0,1 0,-1 0,25-1,-25-24,0 25,0-25,1 0,-1 0,50 0,-1-25,1 25,0 0,0 0,0 0,24 0,-24 25,0 0,0-25,-1 25,-24 0,25-1,-25 1,0 0,0 0,-25 0,25-1,-24 1,-1 25,0-25,0-1,0 1,1-25,24 25,-25-50,25 0</inkml:trace>
  <inkml:trace contextRef="#ctx0" brushRef="#br0" timeOffset="329072.2526">10071 14684,'0'-24,"25"24,-1 0,1 0,0 0,0 24,0-24,-25 25,24 0,1-25,-25 25,25 0,-50-1,25 1,-25 0,1 0,-1 0,0-1,0-24,0 25,1-25,-1 25,0-25,50 0,0-25,-1 25,1 0,25 0,-25 0,-1 0,26 0,-25 25,24-25,-24 0,0 0,0 0,0 0</inkml:trace>
  <inkml:trace contextRef="#ctx0" brushRef="#br0" timeOffset="329647.7248">11633 14536,'25'0,"0"24,0-24,-25 25,25 0,-1 0,1 0,0-1,-25 1,0 0,-25 0,0 0,1-1,-1 1,0-25,0 25,0 0,1-25,-1 25,25-50,25 25,-1 0,1-25,0 25,0 0,0 0,-1 0,1 25,0-25,-25 25,25-1,-25 1,0 0,0 0,0 24,-25-24,25 0,-25 25,0-26,25 1,-24 0,24 0,-25-25,0 0,25-25</inkml:trace>
  <inkml:trace contextRef="#ctx0" brushRef="#br0" timeOffset="330768.3139">6747 15602,'25'0,"-1"0,1 0,0 0,0 0,25 0,-1 0,-24 0,0 0,0 0,-1 0,1 0,0 0,0 0,-25-25</inkml:trace>
  <inkml:trace contextRef="#ctx0" brushRef="#br0" timeOffset="331112.4309">7218 15404,'25'0,"-25"25,25-25,-25 24,25-24,-1 25,-24 0,0 0,25 0,-25-1,0 1,0 0,0 25,-25-26,25 26,-24-25,-1 0,0-1,0 1,0 0,1 0,-1 0,0-25,-25 0,26 24,-1-24,0 0,0 0,50 0,0 0,0 0,-1-24,1 24,25 0,-25 0,24 0,-24 0,25 0,-26 24,26-24,-25 0,24 0,-24 0</inkml:trace>
  <inkml:trace contextRef="#ctx0" brushRef="#br0" timeOffset="331568.0479">8756 15553,'25'0,"-25"24,25-24,-1 25,1-25,0 25,0 0,0 0,-1-1,1 1,-25 0,0 0,0 0,0-1,0 1,-25 0,25 0,-24 0,-1-1,0-24,-25 25,26 0,-1-25,0 0,0 0,0 25,1-25,24-25,24 25,1 0,25 0,-25 0,24-25,-24 25,25 0,-26 0,26 0,-25 0,25 0</inkml:trace>
  <inkml:trace contextRef="#ctx0" brushRef="#br0" timeOffset="331856.8715">10021 15751,'-25'-25,"50"25,0 0,0 0,0 25,-1-25,26 0,-25 0,0 25,-1-25,26 0,-25 0,0 0</inkml:trace>
  <inkml:trace contextRef="#ctx0" brushRef="#br0" timeOffset="332171.972">10443 15602,'25'0,"-1"25,1-25,-25 25,25 0,0-1,0 1,-25 0,24 0,-24 0,-24-1,24 1,-25 0,0 0,0 0,0-1,1 1,-1 0,0 0,-25-25,26 0,24 25,-25-25,0 0,50-25,0 25,-1 0,1 0,0 0,0 0,24 0,-24 0,0 0,25 0,-26 0,26 0,-25 0,24 0,-24-25</inkml:trace>
  <inkml:trace contextRef="#ctx0" brushRef="#br0" timeOffset="332604.5874">11782 15652,'0'0,"0"-25,-25 25,1 0,-1 0,0 25,25 0,-25 24,25-24,0 25,0-1,0-24,25 25,0-26,-25 1,25 0,-1 0,26 0,-25-25,0 0,-1 0,1-25,0 25,0-25,0 0,-1-24,-24 24,25 0,-25-25,0 26,0-1,0 0,0 0,-25 0,25 1,-24-1,24 0,-25 25,0-25,-25 25,26 25,-1-25,0 25,0-25</inkml:trace>
  <inkml:trace contextRef="#ctx0" brushRef="#br0" timeOffset="333820.6207">12725 12328,'0'25,"0"0,0-1,0 1,0 0,0 0,25 0,-25-1,0 1,0 0,0 0,0 0,0 24,0-24,0 25,0-26,0 26,0 0,0-26,0 26,0 0,0-26,0 26,24-25,-24 24,0-24,0 0,0 25,0-25,0 24,0-24,0 25,0-26,0 26,0-25,0 24,0 1,0-25,0 0,0-1,0 26,0-25,0 0,0-1,0 26,0-25,0 0,0-1,0 26,0-25,0 0,0-1,0 26,0-25,0 0,0 24,0-24,0 0,0 0,0 24,0-24,0 0,0 0,0 0,0-1,0 26,0-25,0 0,0-1,0 1,0 0,-24 0,24 0,0-1,0 26,0-25,0 0,0-1,0 1,0 0,0 0,0 0,0-1,0 1,0 0,0 0,0 0,0-1,0 1,0 0,0 0,0 0,0-1,0 1,0 0,0 0,0 0,0-1,0 1,0 0,0 0,0 0,0 0,0-1,0 1,0 0,0 0,0 0,0-1,0 1,0 0,0 0,0 0,0-1,0 1,0 25,0-25,0-1,0 1,0 0,0 0,0 0,0-1,-25 1,25 0,-25-50</inkml:trace>
  <inkml:trace contextRef="#ctx0" brushRef="#br0" timeOffset="334628.2742">6623 15453,'0'25,"0"0,0 0,0 0,0-1,0 1,0 0,0 0,0 0,0-1,0 26,0-25,0 0,0 24,0-24,0 0,0 0,0-1,0 1,0 0,0 0,0 0,0-1,0 1,0-50,0 1</inkml:trace>
  <inkml:trace contextRef="#ctx0" brushRef="#br0" timeOffset="341352.8648">1836 17016,'0'25,"0"0,0-1,0 26,0-25,0 24,24-24,-24 25,0-25,-24-1,24-48,-25 24,0-25</inkml:trace>
  <inkml:trace contextRef="#ctx0" brushRef="#br0" timeOffset="341480.8964">1612 17140,'0'25,"0"0,25-1,-25 1,25 0,-25 0,25 0,0-1,-1-24,-24 25,25-50</inkml:trace>
  <inkml:trace contextRef="#ctx0" brushRef="#br0" timeOffset="341640.0326">2084 17090,'0'25,"24"0,-24 0,0 0,0-1,0 1,0 0,0 0,0 0,0-1,-24 26,24-25,-25 0</inkml:trace>
  <inkml:trace contextRef="#ctx0" brushRef="#br0" timeOffset="342112.1655">2753 17140,'25'0,"0"0,0 0,24 0,-24 0,25 0,-25-25,24 25,-24 0,0 0,0 0,-1 0,1 0,0 25,-50-25,25-25,-25 25</inkml:trace>
  <inkml:trace contextRef="#ctx0" brushRef="#br0" timeOffset="342423.832">3026 16842,'0'25,"0"0,0 0,0 0,0 24,0 1,0-1,0 26,25-1,-25-24,0 24,0 1,0-1,0 1,0-1,0 0,0-24,0 0,0-1,0 1,0-25,0 24,0-24,0 0,-25-50,25 0,-25 0,25 1,-24-26,24 0,-25 1,25-1</inkml:trace>
  <inkml:trace contextRef="#ctx0" brushRef="#br0" timeOffset="342876.5246">2902 17413,'0'-25,"0"50,0 0,25-1,-25 1,0 0,0 25,-25-25,25 24,0 1,-25-25,25 24,0-24,25-25,0-25,-25-24,50 24,-26-25,1-24,25 24,-25 0,-1 1,26-1,-25 1,0 24,-1 0,1 25,-25-25,0 50,-25 0,25 0,-24-1,-1 1,25 0,-25 0,0 0,0-1,25 1,-24-25,48 0,1 0,0 25,0-25,0 25,-1 0,1-25,0 25,0-25,0 24,-1-24,1 25,0 0,-50-25,25-25,-25 25</inkml:trace>
  <inkml:trace contextRef="#ctx0" brushRef="#br0" timeOffset="343092.1733">3175 16917,'25'0,"0"25,-1-1,1-24,0 25,0-25,0 0,-1 0,-24 25,0-50,-24 25</inkml:trace>
  <inkml:trace contextRef="#ctx0" brushRef="#br0" timeOffset="344260.0445">4018 17289,'-24'-25,"24"0,24 25,1 25,0-25,0 25,0-25,-1 25,1-25,0 24,0-24,0 25,-1-25,1 25,-25 0,-25 0,1-1,-1 1,0 0,0 25,0-25,1-1,-1 26,-25-25,25-25,1 25,-1-1,0-24,0 0,50 0,0 0,24 0,-24 0,0 25,25-25,-26 0,26 0,-25-25,24 25,-24 0,0 0,0 0,0 0,-1 0</inkml:trace>
  <inkml:trace contextRef="#ctx0" brushRef="#br0" timeOffset="344671.8002">4936 17016,'0'25,"-25"0,25 24,0 1,-24 24,24 1,-25-1,0 0,0 26,0-26,0 1,25-1,-24-24,-1-1,25 1,0-25,0-1,0 1,25-50,-25 1,24-26,-24 0,25 1</inkml:trace>
  <inkml:trace contextRef="#ctx0" brushRef="#br0" timeOffset="344960.029">4986 17041,'25'25,"-25"-1,0 26,24-25,-24 24,25 1,-25 0,25 24,-25-24,25-1,-25 26,0-26,25 1,-25 24,0-24,0-25,24 24,-24-24,0 25,0-25,0-1,0-48,-24 24,-26-50,50 25</inkml:trace>
  <inkml:trace contextRef="#ctx0" brushRef="#br0" timeOffset="345180.0491">4787 17587,'25'0,"0"24,0-24,0 0,-1 25,1-25,0 0,0 0,0 0,-1 0,1 0</inkml:trace>
  <inkml:trace contextRef="#ctx0" brushRef="#br0" timeOffset="345748.5146">5283 17611,'25'0,"0"0,0 0,0 0,-1 25,-24 0,0 0,0 0,-24-1,24 1,-25 0,0 0,25 0,-25-1,0-24,25 25,-24-25,-1 25,25-50,25 25,-1 0,1 0,0 0,-25 25,25-25,0 0,-1 0,1-25,0 25,-25-25,0 1</inkml:trace>
  <inkml:trace contextRef="#ctx0" brushRef="#br0" timeOffset="345948.9092">5531 17562,'0'25,"0"-1,0 1,0 0,0 25,25-26,-25 26,0 0,0-26,0 26,0 0,0-1,0-24,0 0,0 0,0-50,0 0</inkml:trace>
  <inkml:trace contextRef="#ctx0" brushRef="#br0" timeOffset="346516.1484">5978 17537,'0'0,"25"0,0 0,-1 0,1 25,0-25,0 0,24 0,-24 0,0 0,25 0,-26 0,1 0,0 0,0 0,-50 0,0 0,0 0,1-25</inkml:trace>
  <inkml:trace contextRef="#ctx0" brushRef="#br0" timeOffset="346719.9586">6226 17264,'0'25,"0"0,0-1,0 1,0 25,0-1,0 1,0-25,0 25,0-1,0-24,0 0,0 0,0-1,0 1,0 0,0-50,25 0</inkml:trace>
  <inkml:trace contextRef="#ctx0" brushRef="#br0" timeOffset="347248.8548">6722 17190,'25'0,"0"0,-1 24,1-24,0 25,0-25,0 25,0-25,-25 25,0 0,24-1,-48 1,24 0,-25 0,0 24,0-24,0 0,0 0,1 0,-1 0,0-25,0 24,0-24,50 0,-25-24,25 24,0 0,0-25,-1 25,1-25,0 25,0 0,0 25,0-25,-25 25,24-25,-24 24,25 1,-25 0,0 0,-25 0,25-1,0 1,-24 0,24 25,-25-26,0 1,25 0,-25 0,0 0,0-1,25-48,0-26,25 25</inkml:trace>
  <inkml:trace contextRef="#ctx0" brushRef="#br0" timeOffset="347627.7582">7640 17041,'0'-25,"0"50,-25 0,25-1,0 26,-25 0,0-1,25 26,-24-1,-1 0,-25 1,25-1,1 1,24-26,-25 1,25 0,0-26,0 1,0 0,0 0,0-50,0 0,0 0,25 1,-25-26,0 25</inkml:trace>
  <inkml:trace contextRef="#ctx0" brushRef="#br0" timeOffset="347932.3753">7640 17066,'0'-25,"0"50,25-1,-25 1,0 0,24 0,-24 0,25 24,-25 1,25-1,-25 1,0 0,25 24,-25-24,0-1,25 26,-25-50,0 24,0 1,24-25,-24-1,0 1,0 0,-24-50,24 0,-25 1,25-1</inkml:trace>
  <inkml:trace contextRef="#ctx0" brushRef="#br0" timeOffset="348112.0597">7466 17537,'25'25,"0"-25,0 0,-1 25,1-25,25 0,-25 0,-1 0,1 0,0 0,0-25,0 25</inkml:trace>
  <inkml:trace contextRef="#ctx0" brushRef="#br0" timeOffset="348484.8024">7937 17537,'25'0,"0"25,0 0,0-1,0 1,-25 0,0 0,0 0,-25-1,0 1,0 0,25 0,-25 0,0-25,1 24,-1 1,50-25,-1 0,1 0,0 0,0-25,0 25,0 0,-1 0,-24-24,25-1</inkml:trace>
  <inkml:trace contextRef="#ctx0" brushRef="#br0" timeOffset="348880.2741">8186 17611,'24'0,"1"25,0-25,0 25,0 0,-25 0,24-25,-24 24,-24 1,24 0,0 0,-25 0,0-1,0 1,25 0,-25 0,25 0,-24-25,24 24,-25-24,50-24,-1 24,1 0,0 0,0-25,0 25,-1 0,1 0,0 0,0 0,0-25,-25 50,-25 0</inkml:trace>
  <inkml:trace contextRef="#ctx0" brushRef="#br0" timeOffset="349316.808">8756 17438,'25'0,"0"0,-1 24,26-24,0 0,-26 0,26 0,-25 0,25 0,-26 0,1 0,0 0,-50 0,0 0,1 0</inkml:trace>
  <inkml:trace contextRef="#ctx0" brushRef="#br0" timeOffset="349572.5305">8954 17190,'-24'24,"24"1,0 25,0-1,-25 1,25 24,0 1,0-1,0-24,-25 24,25-24,0 0,25-26,-25 1,0 0,0 0,25-50,-25 0,24 0,-24-24</inkml:trace>
  <inkml:trace contextRef="#ctx0" brushRef="#br0" timeOffset="350100.3315">9575 17264,'24'0,"1"0,-25 25,25-25,0 0,0 25,-1-1,1 1,0 0,-25 0,0 0,-25-25,25 24,-25 26,25-25,-24 25,-1-26,0 1,0 0,0 0,1 0,-1-25,0 24,0-24,25-24,25 48,0-24,0 0,-1 0,1 0,0 0,25 0,-26 0,1 0,0 0,0 0,0 0,-1 0,1 0,0 0</inkml:trace>
  <inkml:trace contextRef="#ctx0" brushRef="#br0" timeOffset="350500.3128">10691 16966,'-25'25,"25"0,-25 0,25 24,-25 26,1-1,-26 1,25 24,0-25,1 1,24-1,-25-24,0 24,25-24,-25-25,25-1,0 1,0 0,0 0,25-75,-25 25,0-24,25 24</inkml:trace>
  <inkml:trace contextRef="#ctx0" brushRef="#br0" timeOffset="350800.3006">10666 17016,'0'-25,"0"50,0 0,25 0,-25 24,25-24,-25 25,24-1,-24 1,25 24,-25-24,25-1,-25 1,0 25,25-26,-25 1,25-1,-25 1,0-25,24 24,-24-24,0 0,0 0,25 0,-50-50,1 0,24 0,-25 0</inkml:trace>
  <inkml:trace contextRef="#ctx0" brushRef="#br0" timeOffset="350996.5405">10492 17512,'25'0,"0"0,-25 25,25-25,24 0,-24 25,0-25,0 0,0 0,-1 0,1 0,0 0,0-25</inkml:trace>
  <inkml:trace contextRef="#ctx0" brushRef="#br0" timeOffset="352211.8733">11063 17562,'25'25,"-1"-25,1 24,0 1,0 0,-25 0,0 0,-25-25,25 24,-25 1,25 0,-25-25,1 25,-1-25,25 25,-25-25,0 0,50 0,0 0,0 0,-1 0,1 0,0 0,0 0,-25-25,25 25,-25-25</inkml:trace>
  <inkml:trace contextRef="#ctx0" brushRef="#br0" timeOffset="352616.2647">11311 17512,'25'0,"0"25,-1 0,1-25,-25 25,25-1,-25 1,0 0,0 0,0 0,-25-1,0 1,25 0,-24 0,-1 0,0-25,25 24,0-48,25 24,0-25,-1 25,1 0,0 0,-25 25,25-25,-25 24,0 1,0 0,0 0,0 0,-25-25,25 24,-25 26,0-25,25 0,-24-25,24 24,-25-24,0-24,25-1</inkml:trace>
  <inkml:trace contextRef="#ctx0" brushRef="#br0" timeOffset="353060.8662">11832 17487,'25'0,"-1"0,1 0,0 0,25 0,-1 0,-24 0,25 0,-26-25,1 25,25 0,-25 0,0 0,-50 0,0 0,0 25</inkml:trace>
  <inkml:trace contextRef="#ctx0" brushRef="#br0" timeOffset="353276.4806">12080 17190,'0'49,"0"-24,0 25,0-1,-25 26,25-26,0 26,0-1,-25 1,25-26,0 1,0-1,0-24,25 25,-25-25,25-25,-25-25,0 0</inkml:trace>
  <inkml:trace contextRef="#ctx0" brushRef="#br0" timeOffset="353832.7653">12799 17190,'25'0,"0"0,0 24,-1-24,1 25,0-25,-25 25,25-25,-25 25,25-25,-25 25,0-1,-25 1,0 0,0 25,0-26,1 1,-1 0,0 0,0 0,0 0,1-1,-1-24,0 0,50 0,0-24,-1 24,1 0,0-25,0 25,0 0,-1 0,1 0,0 25,0-25,-25 24,25 1,-25 0,0 0,0 0,0-1,0 26,-25-25,0 0,25-1,-25 26,0-25,1 0,-1-1,0-24,0 0,25-24,0-1,0 0,25-25</inkml:trace>
  <inkml:trace contextRef="#ctx0" brushRef="#br0" timeOffset="354191.769">13742 17041,'-25'-25,"25"50,0 0,0-1,-25 1,0 25,25-1,-24 26,-1-26,0 26,0-1,0-24,1 24,24 1,-25-26,0 1,25-25,0 24,0-24,-25 0,25 0,25 0,-25-50,-25-25,50 1,-25 24</inkml:trace>
  <inkml:trace contextRef="#ctx0" brushRef="#br0" timeOffset="354495.9426">13742 17016,'0'25,"25"0,-25-1,24 1,-24 25,0-25,25 24,-25 1,25 24,-25-24,0-1,0 26,25-25,-25 24,0-24,0-1,25 1,-25-25,0 24,0-24,0 0,24 0,-48-25,-1-25,0 0,25-25</inkml:trace>
  <inkml:trace contextRef="#ctx0" brushRef="#br0" timeOffset="354676.727">13568 17487,'25'0,"0"25,0-25,-1 0,1 25,25-25,-25 0,24 0,-24 0,25-25,-26 0</inkml:trace>
  <inkml:trace contextRef="#ctx0" brushRef="#br0" timeOffset="355079.7994">14188 17537,'25'25,"0"0,-25-1,25 1,-25 0,-25 0,0 0,0-1,0-24,1 0,24 25,-50-25,25 0,0 0,50 0,0 0,0 0,0 25,-1-25,1 0,0 0,0 0,0 0,-1-25,1 0</inkml:trace>
  <inkml:trace contextRef="#ctx0" brushRef="#br0" timeOffset="355400.8102">14387 17512,'25'0,"-25"25,0 0,0 0,0-1,0 1,0 0,0 0,-25 24,25-24,-25 0,25 0,0 0,25-25,0 0,-1 0,-24-25,25 25,0 0,0 0,0 0,-1 0,1 0,0 0,0-25,0 25,-1 0,1 0,0-25,-25 0,-25 1</inkml:trace>
  <inkml:trace contextRef="#ctx0" brushRef="#br0" timeOffset="355648.3082">14610 17462,'0'25,"0"0,-25 0,25 0,0 0,0 24,-25 1,25-1,0 1,-24 0,24-1,0 1,0-1,-25 1,25-25,0 0,0-1,0 1,-25-50</inkml:trace>
  <inkml:trace contextRef="#ctx0" brushRef="#br0" timeOffset="403212.4797">13370 13419,'0'-24,"0"48,25-24,-1 0,1 0,0 0,0 25,0-25,-1 0,1 0,0 0,0 0,-25 25,25-25,-1 0,1 0,0 25,0-25,0 0,-1 0,1 0,0 25,-50-50,0 25</inkml:trace>
  <inkml:trace contextRef="#ctx0" brushRef="#br0" timeOffset="404049.0527">13320 13667,'-25'0,"50"0,0 0,0 0,0 25,-1-25,1 0,0 0,-25 25,25-25,0 0,-1 0,1 0,0 0,0 0,0 0,-1 0,1 0,0 0,0 0,0 0,-1 0,-48-25</inkml:trace>
  <inkml:trace contextRef="#ctx0" brushRef="#br0" timeOffset="404780.1932">13543 13444,'25'0,"0"0,0 25,0-25,-1 0,1 0,0 25,0-25,0 0,-1 0,1 0,-50-25,1 25,-1 0</inkml:trace>
  <inkml:trace contextRef="#ctx0" brushRef="#br0" timeOffset="405295.8675">13494 13692,'-25'0,"50"25,0-25,-1 0,1 0,0 0,0 0,0 0,-1 0,1 0,0-25,0 25,0 0,-1 0,-24 25,0-50,-24 25</inkml:trace>
  <inkml:trace contextRef="#ctx0" brushRef="#br0" timeOffset="413052.5502">14263 13221,'-25'0,"25"25,0 0,0-1,25 1,-25 0,0 0,0 0,0-1,-25 26,25 0,0-26,0 26,0-25,0 24,0-24,0 25,0-1,0-24,0 0,0 0,0 0,0-1,0-48,0-1,0 0</inkml:trace>
  <inkml:trace contextRef="#ctx0" brushRef="#br0" timeOffset="413899.9221">14536 13519,'24'24,"-48"-24,48 0,1 25</inkml:trace>
  <inkml:trace contextRef="#ctx0" brushRef="#br0" timeOffset="414408.282">15032 13122,'-25'-25,"25"50,-25-25,25 24,0 26,-25-25,0 25,1-1,-1 1,25 24,-25-24,0-1,0 26,1-26,24 1,-25 0,25-1,-25 1,25-25,0-1,0 1,0 0,0-50,0 0,0 1,0-26,25 25,-25-24</inkml:trace>
  <inkml:trace contextRef="#ctx0" brushRef="#br0" timeOffset="414728.8626">14982 13146,'0'0,"0"-24,25 48,-25 1,0 0,0 0,0 0,25 24,-25-24,0 25,24-1,-24 1,25 0,-25-1,0 1,25-1,-25 1,25 0,-25-1,0 1,25-25,-25-1,0 1,0 0,0 0,0 0,0-50,-25 25,0-25,25 0,-25 0</inkml:trace>
  <inkml:trace contextRef="#ctx0" brushRef="#br0" timeOffset="414924.9046">14784 13717,'24'0,"1"25,0-25,0 0,0 0,-1 0,1 0,0 0,0 0,0 0,-1 0,1-25,0 25</inkml:trace>
  <inkml:trace contextRef="#ctx0" brushRef="#br0" timeOffset="416024.2045">15255 13618,'25'0,"-1"25,1-25,0 0,-25 24,25-24,-25 25,-25 0,25 0,-25 0,0 24,25-24,-24 0,-1-25,25 25,-25-25,0 24,50-24,0 0,0 0,-1 0,1-24,0 24,0 0,0 0,-25-25,25 25</inkml:trace>
  <inkml:trace contextRef="#ctx0" brushRef="#br0" timeOffset="416316.3077">15503 13618,'0'49,"0"-24,0 25,25-25,-25-1,0 1,-25 0,25 25,0-26,0 1,0 0,25-50,-50 25</inkml:trace>
  <inkml:trace contextRef="#ctx0" brushRef="#br0" timeOffset="417432.2706">15974 13519,'0'0,"-25"0,1 0,48 0,1 0,25 0,-25 0,-1 0,26 0,-25 0,0-25,-1 25,1 0,0 0,0 0,0 0,-1 0,-24 25,-24-25,24 24</inkml:trace>
  <inkml:trace contextRef="#ctx0" brushRef="#br0" timeOffset="417655.9225">16148 13295,'-25'-24,"25"48,0 1,0 0,0 25,0-1,0 1,0-1,-25 1,25 0,0 24,0-24,0-1,0-24,0 25,0-26,25 1,0-25,-25-25</inkml:trace>
  <inkml:trace contextRef="#ctx0" brushRef="#br0" timeOffset="417988.9427">16842 13320,'0'0,"0"-25,-24 25,-1 0,0 25,25 0,-25 25,0-26,1 26,24 0,-25-1,25 1,-25-1,25 1,0-25,0 24,0-24,25-25,-25 25,25-25,-1 25,1-25,0 0,0 25,0-50,-1 25,1-25,0 0</inkml:trace>
  <inkml:trace contextRef="#ctx0" brushRef="#br0" timeOffset="418219.9618">16842 13618,'0'25,"25"-25,0 0,0 0,0 0,-1 0,1 0,0 0,25 0,-26 0,1 0,25 0,-25 0,-1 0,1 0,-50-50,25 25</inkml:trace>
  <inkml:trace contextRef="#ctx0" brushRef="#br0" timeOffset="418436.7924">17314 13469,'0'25,"0"0,0-1,0 26,0-25,0 0,0 24,0-24,0 25,0-26,0 1,0 0,0 0,0 0,0-50</inkml:trace>
  <inkml:trace contextRef="#ctx0" brushRef="#br0" timeOffset="418673.1803">17413 13246,'25'0,"-1"0,-24 25,25-25,0 24,-25 1,25 0,0 0,0 24,-1-24,-24 25,25-25,-25 24,0 1,0-25,0 24,0 1,-25-1,1 1,-1 24,0-24,-25-25,25 24</inkml:trace>
  <inkml:trace contextRef="#ctx0" brushRef="#br0" timeOffset="419180.0582">18083 13171,'0'-25,"-25"50,25 0,0 0,-25 0,25 24,-25 1,25 24,-25-24,1 24,24 1,-25-26,0 26,25-26,-25 26,25-26,0 1,-25-25,25 0,0-1,0 1,25-25,-25-25,0 1,0-26,0 25,0-49,25 24</inkml:trace>
  <inkml:trace contextRef="#ctx0" brushRef="#br0" timeOffset="419471.9096">18033 13221,'25'-25,"0"25,-25 25,0 0,24 24,-24-24,25 25,-25-1,25 1,-25 0,25-1,-25 26,0-26,0 26,25-26,-25 26,0-51,0 26,0-25,0 24,24-24,-24 0,0 0,-24-50,24 0,-25 0,25 1,-25-1</inkml:trace>
  <inkml:trace contextRef="#ctx0" brushRef="#br0" timeOffset="419640.1628">17934 13742,'25'0,"-1"0,26 0,-25-25,0 25,-1 0,26 0,-25 0,0-25,-1 25</inkml:trace>
  <inkml:trace contextRef="#ctx0" brushRef="#br0" timeOffset="419976.0617">18355 13667,'25'25,"0"-25,-25 25,25-25,-25 25,0 0,-25-1,25 1,-25 0,0 0,1 0,-1-1,0 1,0-25,0 25,50-50,0 25,0 0,0 0,-1 0,1 0,0 0,0-25,0 25,-1 0</inkml:trace>
  <inkml:trace contextRef="#ctx0" brushRef="#br0" timeOffset="420324.2943">18529 13643,'25'0,"0"24,0-24,-25 25,24-25,-24 25,25 0,-25 0,0-1,0 1,0 0,-25-25,25 25,-24 0,-1-1,0 1,0-25,0 25,0 0,50-25,0 0,0 0,0 0,0-25,-1 25,1 0,0 0,0-25,0 25,-1 0,-48 0</inkml:trace>
  <inkml:trace contextRef="#ctx0" brushRef="#br0" timeOffset="420840.3634">18876 13618,'-24'0,"48"0,1 0,25-25,-25 25,24 0,1 0,-1-25,1 25,-25 0,24 0,-24 0,0 0,-50 25,0-25,1 0,-1 0</inkml:trace>
  <inkml:trace contextRef="#ctx0" brushRef="#br0" timeOffset="421028.0655">19124 13345,'-24'25,"24"24,0-24,0 25,0-1,0 26,0-26,-25 1,25 0,0-1,0 1,0-1,0 1,0-25,0 0,0-50</inkml:trace>
  <inkml:trace contextRef="#ctx0" brushRef="#br0" timeOffset="421552.7345">19844 13246,'0'25,"0"24,-25-24,25 25,-25-1,25 1,-25-25,25 24,-24-24,24 0,0 0,-25-25,50 0,-1-25,1 0,0 25,0 0,24 0,-24 0,0 0,25 0,-26 25,1-25,0 25,0-1,0-24,-25 25,24 0,-24 0,0 0,0-1,0 1,-24 0,24 0,-25 0,0-1,0 1,0 0,1 0,-26 0,25-1,0-24,1 25,-1-25,-25 0,50-25,-25 25,1-24,24-1,-25-25,0-24,0-1,25 26</inkml:trace>
  <inkml:trace contextRef="#ctx0" brushRef="#br0" timeOffset="421744.8302">19819 13295,'25'0,"0"0,-1 25,26-25,-25 0,24 0,-24 0,0 0,0 0,24 0,-24 0,0 0,0 0,-50-25,0 50</inkml:trace>
  <inkml:trace contextRef="#ctx0" brushRef="#br0" timeOffset="422196.0041">20662 13196,'-25'0,"25"25,-24 25,24-1,-25 1,0-1,0 26,0-1,1 1,-1-1,0 0,0-24,0 0,25-1,0-24,-24 0,24 0,0-1,24-48,-24-1,0-25,25 1,-25-1,25 0</inkml:trace>
  <inkml:trace contextRef="#ctx0" brushRef="#br0" timeOffset="422427.9334">20637 13246,'0'-25,"25"50,-25 0,25 24,-25-24,25 25,-25-1,25 26,-25-26,25 1,-25 24,0-24,24-1,-24 1,0 0,25-26,-25 26,0-25,0 0,-25-25,1-25,24 0</inkml:trace>
  <inkml:trace contextRef="#ctx0" brushRef="#br0" timeOffset="422580.4767">20489 13643,'24'24,"1"-24,0 0,25 0,-26 0,1 0,25 0,-25-24,0 24,-1 0</inkml:trace>
  <inkml:trace contextRef="#ctx0" brushRef="#br0" timeOffset="422892.8742">20861 13643,'0'0,"25"-25,-25 50,24-25,1 0,0 0,0 24,-25 1,0 0,-25 0,0-25,25 25,-25-1,1 1,-1 0,50-25,-1 0,1 0,0 0,0 0,0 0,-1-25,1 0,0 25,-25-24</inkml:trace>
  <inkml:trace contextRef="#ctx0" brushRef="#br0" timeOffset="423236.3768">21134 13593,'24'0,"-24"25,25-25,-25 25,0-1,0 1,0 0,0 0,-25 0,1-1,24 1,-25 0,0 0,50-50,-25 0,25 25,-1-25,1 25,0 0,-25 25,25 0,-25 0,-25-25,25 25,0-1,-25 1,25 0,-25 0,1 0,-1-1,25 1,-25-50</inkml:trace>
  <inkml:trace contextRef="#ctx0" brushRef="#br0" timeOffset="423660.547">21530 13618,'-24'0,"48"-25,1 25,25 0,-25 0,24 0,-24 0,25 0,-25 0,-1 0,1 0,0 0,-50 0</inkml:trace>
  <inkml:trace contextRef="#ctx0" brushRef="#br0" timeOffset="423836.0384">21704 13345,'0'25,"0"0,25-1,-25 1,0 25,0-1,-25 1,25 24,0-24,-25 0,25 24,0-24,0-1,0 1,0-25,0-1</inkml:trace>
  <inkml:trace contextRef="#ctx0" brushRef="#br0" timeOffset="424088.4909">22250 13295,'-25'25,"25"0,-25 0,0 0,25 24,-24 1,-1-1,0 1,25 0,-25 24,25-24,25-26,-25 26,25-25,0 0,-25-1,49 1,-24-25,0 0,24 0,-24-25,0 1</inkml:trace>
  <inkml:trace contextRef="#ctx0" brushRef="#br0" timeOffset="424308.1177">22324 13593,'25'0,"0"0,0 0,-1 0,1 0,25-25,-25 25,-1 0,1 0,0 0,0 0,0 0</inkml:trace>
  <inkml:trace contextRef="#ctx0" brushRef="#br0" timeOffset="424512.4182">22721 13419,'0'25,"-25"0,25 0,0 0,0-1,0 1,0 0,0 25,0-26,0 26,0-25,0 0,0-1,25 1,-25 0</inkml:trace>
  <inkml:trace contextRef="#ctx0" brushRef="#br0" timeOffset="424756.0672">22845 13295,'25'0,"0"25,-25 0,25 0,-25 0,24-1,1 1,-25 25,25-25,-25-1,25 26,-25-25,0 24,0-24,-25 25,25-25,-25 24,0-24,1 25,-1-26,-25 26,25-25,-24 0</inkml:trace>
  <inkml:trace contextRef="#ctx0" brushRef="#br0" timeOffset="425256.7091">23465 13171,'0'25,"-25"0,25 0,-24 24,-1 1,0 0,0 24,0 0,1-24,-1 24,0 1,0-26,0 1,25 0,0-26,0 1,0 0,0-50,25 0,-25 1</inkml:trace>
  <inkml:trace contextRef="#ctx0" brushRef="#br0" timeOffset="425508.0202">23465 13122,'0'24,"0"1,25 0,-25 0,0 25,25-1,-25 1,25 24,-25-24,0-1,0 26,24-26,-24 1,0 0,0-26,0 26,0-25,0 24,0-24,0 0,0 0,-49-50</inkml:trace>
  <inkml:trace contextRef="#ctx0" brushRef="#br0" timeOffset="425668.9483">23292 13667,'24'0,"1"0,0 0,0 0,24 0,1 0,0 0,-26-24,1 24</inkml:trace>
  <inkml:trace contextRef="#ctx0" brushRef="#br0" timeOffset="425976.0207">23738 13618,'25'0,"0"0,-25 25,24-25,1 24,-25 1,0 0,0 0,-25 0,25-1,-24 1,-1 0,0-25,0 25,0-25,25 25,25-25,0 0,0 0,0 0,-1-25</inkml:trace>
  <inkml:trace contextRef="#ctx0" brushRef="#br0" timeOffset="426271.8959">23961 13593,'0'25,"-24"-25,24 25,0-1,0 1,0 0,0 0,-25 0,25-1,0 1,0 0,0 0,0 0,0-1,0 1,25 0,-1-25,1 0,0 0,0 0,0 0,-1 0,1-25,0 25,0 0,-25-25,0 1</inkml:trace>
  <inkml:trace contextRef="#ctx0" brushRef="#br0" timeOffset="426520.3357">24085 13643,'-24'0,"-1"24,25 1,0 0,-25 0,25 0,0 24,-25-24,25 25,-25-26,25 26,-24-25,24 0,-25-1,25 1,0 25,0-25,0-1</inkml:trace>
  <inkml:trace contextRef="#ctx0" brushRef="#br0" timeOffset="514356.3253">15156 17165,'0'0,"-25"-25,0 25,50 0,0 0,-1 0,1 0,0 0,0 0,0 0,-1 0,1 0,0 0,0 0,0 0,0 0,-1 0,1 0,-50 0,1 0</inkml:trace>
  <inkml:trace contextRef="#ctx0" brushRef="#br0" timeOffset="514764.1963">15056 17438,'25'0,"0"0,0 0,0 0,-1 0,26 24,-25-24,0 0,-1 0,1 0,0 0,0 0,0 0,0 0,-1 0,1 0,0 0,0 0,0 0,-50 0,0 0</inkml:trace>
  <inkml:trace contextRef="#ctx0" brushRef="#br0" timeOffset="516136.2196">16123 15354,'-25'25,"50"-25,-25 25,0 0,0-1,0 26,0-25,0 0,0-1,0 1,0 0,0 0,0 24,0-24,0 0,0 0,0 0,0 24,0-24,0 0,0 24,0-24,0 0,-25 25,25-26,0 26,0-25,0 0,0 24,0-24,0 25,0-1,0-24,0 25,0-25,0-1,0 26,0-25,0 0,0-1,0 26,0-25,25 0,-25-1,0 1,0 0,0 0,0 0,-25-1,25 1,0 0,0 0,0 0,0-1,0 1,0 0,0 0,0 0,0-1,0 1,-25 0,25 0,0 0,0-1,0 1,0 0,0 0,0 0,0-1,0 1,0 0,0 0,-24 0,24-1,0 1,0 0,0 0,0 0,0 0,0-1,0 1,0 0,0 0,0 0,0-1,0 1,0 0,0 0,0 0,0-1,0 1,0 0,0 0,0 0,0-1,0 1,0 0,0 0,0 0,0-1,-25 1,25 0,0 0,0 0,0-1,0 1,0 0,0 0,0 0,0-1,0 1,0 0,0 0,0 0,0-1,0 1,0 25,-25-25,25 0,25 24,-50-123,25-1,0 1,-25-25</inkml:trace>
  <inkml:trace contextRef="#ctx0" brushRef="#br0" timeOffset="519312.0703">16570 15230,'0'-25,"-25"25,25 25,-25 0,25 0,0-1,-25 1,25 0,0 0,0 25,25-26,-25 1,0 0,0 0,25 0,0-1,-1-24,1 25,0-25,0 0,0-25,-1 25,1 0,0-24,0-1,0 0,-1 0,-24 0,0 1,0-1,0 0,0 0,0 0,0 0,0 1,-24-1,24 0,-25 0,0 0,0 1,0 24,1 0,-1 24,0-24,25 25,-25 0,25 0,0 0,0-1,0 1</inkml:trace>
  <inkml:trace contextRef="#ctx0" brushRef="#br0" timeOffset="520143.9829">17835 15156,'24'0,"1"0,0 0,0 0,0 0,-1 24,1-24,0 0,0 25,0-25,-25 25,0 0,0 0,0-1,0 1,-25 0,0 0,25 0,-25 0,0-1,1 1,-26 0,25 0,0-25,1 25,-1-25,0 0,0 24,0-24,50-24,0 24,0 0,24 0,-24-25,25 25,-25 0,24 0,-24-25,25 25,-26 0,26 0,-25 0,0 0,-1 0</inkml:trace>
  <inkml:trace contextRef="#ctx0" brushRef="#br0" timeOffset="520641.0449">19100 15255,'24'0,"1"0,25 0,-25 0,-1 0,1 0,25 0,-25 0,-1 0,1 0,0 0,0 0,0 0,-50 0,0 0</inkml:trace>
  <inkml:trace contextRef="#ctx0" brushRef="#br0" timeOffset="520897.1135">19546 15056,'0'0,"0"25,0 0,0 25,0-26,0 26,0 0,0-1,0 1,0 24,0-24,0 0,0-26,0 1,0 25,0-25,0-1,25-24</inkml:trace>
  <inkml:trace contextRef="#ctx0" brushRef="#br0" timeOffset="521596.025">20811 15255,'-25'-25,"1"25,24 25,-25 0,25-1,0 1,-25-25,25 25,0 0,0 0,0 0,25-1,-25 1,0 0,25-25,-25 25,24-25,1 25,0-25,0 0,0 0,-1 0,1-25,0 25,0-25,0 0,-1 0,1 1,-25-1,25-25,0 25,-25 0,0 1,25-1,-50 0,25 0,0 0,0 1,-25 24,25-25,-25 0,0 25,1-25,-1 25,0 0,0 0,0 0,1 0,-1 25,0 0,0 0,25-1,-25-24</inkml:trace>
  <inkml:trace contextRef="#ctx0" brushRef="#br0" timeOffset="523957.0107">16421 17090,'0'-24,"25"24,-1 0,1 0,0 24,0-24,0 0,-1 25,1-25,-25 25,25 0,-50 0,25-1,-25 1,25 0,-24 0,-1 0,0-1,0 1,0 0,1-25,-1 0,25 25,-25-25,0 0,0 0,50 0,0 0,0-25,24 25,-24 0,25 0,-25 0,24 0,-24 0,25 0,-26 0,1 0,25 0,-25 0</inkml:trace>
  <inkml:trace contextRef="#ctx0" brushRef="#br0" timeOffset="524489.1433">17810 16942,'0'-25,"25"25,-1 25,1-25,0 0,0 24,0 1,-1 0,1 0,-25 0,0-1,0 1,-25 0,1 0,-1 0,0-25,0 24,0-24,1 0,-1 0,0 0,50 0,0 0,-1-24,1 24,0 0,0 0,0 0,-1 0,1 24,0 1,0-25,-25 25,25 0,-25 0,0-1,0 1,-25 0,25 0,-25 24,25-24,-25 0,0-25,1 25,24 0,-25-25,0 0,25-25,0 0</inkml:trace>
  <inkml:trace contextRef="#ctx0" brushRef="#br0" timeOffset="524960.6434">19248 16942,'0'-25,"25"25,0 0,0 0,0 0,-1 0,1 25,0-25,0 24,0-24,-25 25,24 0,-48 0,24 0,-25-1,25 26,-25-25,0 0,0-1,-24 1,24-25,0 25,0-25,1 0,-1 0,0 0,0 0,50 0,0 0,0 0,-1 0,26 0,-25 0,24-25,-24 25,25 25,-1-25,-24 0,0-25,0 25</inkml:trace>
  <inkml:trace contextRef="#ctx0" brushRef="#br0" timeOffset="525544.8236">20662 16768,'-25'0,"50"0,0 0,0 25,0-25,0 25,-1-1,1-24,0 25,-25 0,25 0,-25 0,25-25,-25 24,-25 1,25 0,-25 0,0 0,-24-1,24 1,0 0,0-25,0 25,0-25,50-25,0 25,0-25,0 25,0 0,-1-25,26 25,-25 25,0-25,-25 25,24 0,-24 0,0-1,-24 1,24 0,-25 25,25-26,-25 1,0 0,25 0,-25 0,1-1,24-48,0-1,0 0,0-25</inkml:trace>
  <inkml:trace contextRef="#ctx0" brushRef="#br0" timeOffset="526200.9634">16222 18355,'0'0,"25"0,0 0,0 0,-1 0,1 0,0 0,0 0,0 0,0 0,-1 0,1 0,0 0,-25 25,0-50,0 1</inkml:trace>
  <inkml:trace contextRef="#ctx0" brushRef="#br0" timeOffset="526545.2411">16545 18058,'0'25,"25"-1,-1-24,1 25,-25 0,25-25,-25 25,25 0,-25-1,0 1,0 0,0 25,0-26,-25 1,25 25,-25-25,25-1,-49 26,24-25,-25 0,25-25,75 0,-25 0,0-25,-1 25,1 0,25 0,-25 0,-1 0,1 0,0 0,25 0,-50-25,24 25</inkml:trace>
  <inkml:trace contextRef="#ctx0" brushRef="#br0" timeOffset="527111.8353">17884 18182,'25'0,"0"0,0 0,-1 25,1-25,0 0,0 24,0-24,-25 25,24-25,-24 25,0 0,25-25,-50 25,25-1,0 1,-24 0,24 0,-25 0,0-25,0 49,-24-24,24 0,0-25,50-25,24 25,-24 0,0 0,0 0,24 0,-24 0,0 0,25 0,-26-25</inkml:trace>
  <inkml:trace contextRef="#ctx0" brushRef="#br0" timeOffset="527496.4652">19124 18256,'-24'-25,"48"25,1 25,0-25,0 0,0 0,24 0,-24-25,0 25,0 0,-1 0,1 0</inkml:trace>
  <inkml:trace contextRef="#ctx0" brushRef="#br0" timeOffset="527861.0297">19447 18058,'25'0,"-1"0,1 0,0 0,0 25,0-25,0 0,-1 24,1-24,-25 25,0 0,0 0,0 0,-25-1,25 26,-24-25,24 24,-25-24,-25 25,25-25,0-1,1 1,-1 0,-25 0,75-50,0 25,24-25,-24 25,0 0,0 0,0 0,0 0,-1 0,1 0,0 0,0 25,24-75,-24 50</inkml:trace>
  <inkml:trace contextRef="#ctx0" brushRef="#br0" timeOffset="528372.3011">20985 18107,'-25'0,"25"25,-25 0,25 0,-25-25,25 25,0-1,-24 1,24 0,0 0,0 0,0-1,0 26,0-25,0 0,24-1,1 26,25-25,-25 0,-1-25,1 0,0 0,0-25,0 0,-1 0,-24-24,25 24,-25-25,0 1,0-1,0 25,0-24,-25 24,1 0,24-25,-25 26,0-1,0 25,0-25,1 25,-1 0,0 25,0-25,25 25,-25-1,25 1</inkml:trace>
  <inkml:trace contextRef="#ctx0" brushRef="#br0" timeOffset="529432.6361">21729 15081,'-25'0,"25"-25,25 25,-25 25,0 0,0 0,0 0,0-1,0 26,0 0,0-1,0 1,25 0,-25-1,0 1,0-1,0 1,0 0,0-1,-25 1,25-1,0 1,0 0,0-1,0 1,0-1,0 1,0 0,0-26,0 26,0 0,0-26,0 26,0 0,0-25,0 24,0-24,0 25,0-26,0 1,0 0,0 0,0 0,0-1,-25-24,25 25,0 0,0 0,0 0,0-1,0 1,0 0,0 0,0 0,0-1,0 1,0 0,0 0,0 0,0-1,0 1,25 0,-25 0,0 0,0-1,0 1,0 0,0 0,0 0,0-1,0 1,0 0,25 0,-25 0,0-1,0 1,0 0,0 0,0 0,0 0,0-1,0 1,0 0,0 0,0 0,0-1,0 1,0 0,0 0,0 0,0-1,0 1,25 0,-25 0,0 0,-25 24,25-24,0 25,0-26,0 1,0 25,0-1,0-24,0 25,0-1,0 1,0 0,0-26,0 26,0-25,0 0,0 24,0-24,0 0,0 0,0 24,0-98,0-1,-25 1,0-26</inkml:trace>
  <inkml:trace contextRef="#ctx0" brushRef="#br0" timeOffset="531876.6147">16470 16123,'0'-25,"0"0,25 25,0 0,0 0,0 0,-1 25,1-25,0 25,0 0,0-25,-25 25,0-1,0 1,0 25,-25-25,0-1,25 1,-25 0,0 0,1 0,-1 0,0-25,0 24,-24 1,24-25,0 0,-25 25,25-25,1 0,-1 0,0 0,50 0,0-25,24 25,1 0,-25 0,24 0,1 0,-25 0,24 0,-24 0,25 0,-25 0,-1 0,1 0,0 0,-25 25,25-25,-25 25</inkml:trace>
  <inkml:trace contextRef="#ctx0" brushRef="#br0" timeOffset="533364.3998">17884 16073,'-25'-24,"25"-1,25 25,0 0,0 0,0 0,-1 0,26 25,-25-25,0 24,-1 1,1-25,-25 25,25 0,-25 0,0-1,-25 1,0 0,1 0,-1 0,0-1,0-24,0 0,1 0,-1 0,0 0,50 0,0 0,-1 0,1 0,0 0,0 0,24 0,-24 25,0-25,-25 25,25 0,0 0,-25 0,0-1,0 1,0 0,-25 0,0 0,25-1,-25 1,0 0,1 0,-1-25,25 25,-25-25,0 0,25-25</inkml:trace>
  <inkml:trace contextRef="#ctx0" brushRef="#br0" timeOffset="533948.5607">19372 16073,'0'-24,"25"24,0 0,0 0,0 0,-1 24,1-24,0 25,0 0,0 0,-25 0,0-1,0 1,-25 0,0 0,0 0,0-1,1 1,-1 0,0 0,0 0,0-25,1 0,-1 0,0 0,0 0,50 0,0 0,0-25,-1 25,26 0,-25 0,0 0,-1 0,26 0,-25 0,0 0,0 25,-1-25,1 0,0 0</inkml:trace>
  <inkml:trace contextRef="#ctx0" brushRef="#br0" timeOffset="534627.9991">20588 15925,'25'-25,"-1"25,1 0,0 25,0-25,0 24,0-24,-1 25,1 0,0-25,-25 25,0 0,0-1,-25-24,25 25,-25 0,25 0,-24 0,-1-1,0 1,0 0,0-25,0 0,1 0,48-25,1 25,0 0,0-25,0 25,0 0,-1-24,1 24,0 24,0-24,-25 25,25-25,-25 25,24 0,-24 0,0-1,0 1,-24 0,24 0,-25 25,0-26,25 26,-25-25,0 0,1-1,-1-24,25 25,-25-50,25 1</inkml:trace>
  <inkml:trace contextRef="#ctx0" brushRef="#br0" timeOffset="541772.8346">22200 16520,'-25'0,"50"0,0-25,0 25,0 0,-1 0,1 0,0-25,0 25,0 0,-1 0,1 0,0 0,0 0,0 0,-1 0,1 0,0 0,-50 0,0 0,25 25,-24-25,-1 25</inkml:trace>
  <inkml:trace contextRef="#ctx0" brushRef="#br0" timeOffset="542184.3567">22225 16768,'-25'-25,"50"25,0 0,0 0,-1 0,1 0,25 0,-25 0,24 0,-24 0,0 0,0 0,-1 0,1 0,0 0,0 0,-25-25,0 50,-25-25,25 25</inkml:trace>
  <inkml:trace contextRef="#ctx0" brushRef="#br0" timeOffset="543087.7824">23192 16421,'0'-25,"-24"25,-1 25,0 0,25-1,0 1,-25-25,25 25,-25 0,25 0,0-1,-24 1,24 0,0 0,-25 0,25-1,0 1,0 0,0 0,25 0,-25-1,0 1,0 0,24-25,-24 25,25-25,-25 25,25-25,0 24,0-24,-1 0,1 0,0 0,-25-24,25 24,0 0,-1 0,-24-25,25 25,-25-25,25 25,-25-25,25 0,0 1,-25-1,24 25,-24-25,0 0,25 0,-25 1,0-1,25 0,-25 0,0 0,0 1,0-1,0 0,-25 0,25 0,-25 1,1-1,-1 0,0 25,25-25,-25 25,0 0,1 0,-1 0,0 0,0 0,0 0,1 0,24 25,0 0,0 0,-25-1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2T00:18:42.17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2406 1042,'0'-25,"0"50,-25 0,25-1,-25 1,25 0,-24 0,-1 0,25-1,-25 1,0 25,0-25,1-1,-1 1,0 0,50-50,0 0,-1 25,1-24,0 24,0 0,0 0,-25 24,24-24,-24 25,0 25,-24-25,24-1,-25 26,0-25,0 24,25-24,-25 0,25 0,0-50,25 0,0 0,0 25,0 25,-25 0,24 0,-24 0,0 24,0-24,0 25,-24-1,24-24,0 25,0-25,-25-1,25 1,0-50,-50-24,75-1,-25 1</inkml:trace>
  <inkml:trace contextRef="#ctx0" brushRef="#br0" timeOffset="195.2492">2431 1215,'25'0,"-1"0,1 0,0 25,0-25,24 0,-24 0,0 0,25-25,-25 25,-1 0,1 0,0 0</inkml:trace>
  <inkml:trace contextRef="#ctx0" brushRef="#br0" timeOffset="355.2348">2629 1091,'0'25,"0"0,0 0,0 0,0-1,0 1,0 0,0 0,0 24,0-24,-25 25,25-25,-49-25,49 24</inkml:trace>
  <inkml:trace contextRef="#ctx0" brushRef="#br0" timeOffset="515.4538">2530 1513,'-25'-25,"0"25,50 0,0-25,0 25,0 0,-1 0,1-24,25 24,-25 0,0 0,-1 0,1 0,0 0,0 0,-50 0,0 24,0-24,25 25</inkml:trace>
  <inkml:trace contextRef="#ctx0" brushRef="#br0" timeOffset="671.2617">2604 1513,'-24'0,"-1"0,25 25,0 0,0-1,0 1,0 0,0 0,25 25,-25-26,0 26,0-25,0 24,0-24,0 0,0 0,0-50,0-25</inkml:trace>
  <inkml:trace contextRef="#ctx0" brushRef="#br0" timeOffset="971.3447">2604 1712,'0'0,"-24"-25,24 0,24 25,-24-25,25 25,0 0,0 0,0 0,0 0,-1 0,1 0,0 0,0 0,-25 25,-25-25,25 25,-25 0,0-1,1 1,-1 0,0 0,0 0,0-1,0-24,1 25,48-25,1-25,0 25,0-24,0 24,0-25,-1 25,26 0,-25-25,0 25,-1 0,1 0,0-25</inkml:trace>
  <inkml:trace contextRef="#ctx0" brushRef="#br0" timeOffset="1167.4655">3076 1265,'25'0,"-25"25,24-25,1 0,0 0,-25 25,0-1,0 1</inkml:trace>
  <inkml:trace contextRef="#ctx0" brushRef="#br0" timeOffset="1695.2629">3001 1488,'25'0,"-25"25,0 0,25 0,-25-1,25 26,-25-25,0 25,0-1,0-24,0 0,0 0,0-1,0-48,25-1,-25 0,24-25,-24 1,25-26,0 1,0-1,0 1,-1 24,-24-24,25 24,0 1,-25 24,25 0,-50 50,25 0,0 0,0-1,0 1,25-25,0 25,-1-25,1 0,0 0,0 0,-25-25,25 25,-1 0,-24 25,-24 0,-1 0,0 24,25-24,-50 0,26 24,-1-24,-25 25,25-25,1-1,-1 1,50-25,-1-25,1 25,0-24,0 24,0-25,-1 25,1-25,0 25,0-25,0 25,-1 0,-24 25,-24-25,24 25</inkml:trace>
  <inkml:trace contextRef="#ctx0" brushRef="#br0" timeOffset="2003.4821">3324 1439,'0'0,"0"-25,0 50,0-1,0 26,0-25,0 24,0 1,-25 0,25-1,0-24,0 25,0-25,0-1,0 1,25-25,0 0,-1 0,1-25,0 25,0-24,0 24,-1-25,1 25,0-25,0 25,0-25,-1 25,1 0,0-25,0 25,0 0,0-24,-50-1,25 0,0 0,0 0</inkml:trace>
  <inkml:trace contextRef="#ctx0" brushRef="#br0" timeOffset="2123.4751">3994 1538,'24'0,"-24"25,0-1</inkml:trace>
  <inkml:trace contextRef="#ctx0" brushRef="#br0" timeOffset="2232.1454">4018 1736,'0'25,"25"0,-25 0,0 0</inkml:trace>
  <inkml:trace contextRef="#ctx0" brushRef="#br0" timeOffset="17026.816">5457 1439,'0'-25,"25"0,-25 0,0 0,25 1,-25-1,0 0,-25 25,25-25,0 0,0 1,-25-1,0 0,0 25,1 0,-1 0,0 0,0 25,0 0,1-1,-1 26,0-25,0 24,25 1,-25 0,25-26,0 26,-24 0,48-26,-24 26,0-25,0 0,25 0,-25-1,25-24,-25 25,25-25,0 0,-1-25,1 1,0-1,0 0,0 0,-1-25,1 26,0-26,-25 25,25 0,-25-24,25 24,-25 0,0 0,0 1,24-1,-24 0,-24 50,24 0,0-1,-25 1,25 25,0-25,0-1,-25 26,25-25,0 24,0-24,0 0,0 0,0 0,25 0,-25-1,25-24,-25 25,24-25,1 0,0-25,0 1,0 24,-25-25,24 0,-24 0</inkml:trace>
  <inkml:trace contextRef="#ctx0" brushRef="#br0" timeOffset="19367.8209">5655 1786,'25'-25,"0"0,0 25,-25-24,25-1,-1 0,1 0,0 0,-50 50,0 0,25 0,0 24,-24-24,24 25,0-25,0-1,0 1,24 0,-24 0,25-25,0 0,0-25,-25 0,25 0,-25 1,25-1,-25 0,0 0</inkml:trace>
  <inkml:trace contextRef="#ctx0" brushRef="#br0" timeOffset="19544.2729">5804 1414,'25'25,"0"-25,-25 24,25-24,0 25,-1-25</inkml:trace>
  <inkml:trace contextRef="#ctx0" brushRef="#br0" timeOffset="19784.1142">6077 1563,'0'24,"-25"1,25 0,0 0,0 0,0 24,0-24,0 25,0-25,0-1,25 1,-25 0,0 0,0-50,-25 25,25-25</inkml:trace>
  <inkml:trace contextRef="#ctx0" brushRef="#br0" timeOffset="20875.3055">8979 1463,'0'-24,"25"24,-25-25,0 0,25 0,-25 0,0 1,0-1,0 0,-25 25,25-25,-25 0,0 1,1 24,-1 0,0 0,-25 24,26 1,-1 0,0 0,0 0,25 24,-25 1,1-1,24-24,-25 25,25-1,0-24,0 0,0 25,25-25,-25-1,24 1,1-25,0 0,0 0,0-25,-1 1,-24-1,25-25,0 25,0-24,0 24,-1-25,-24 25,25-24,-25 24,0 0,25 0,-25 1,-25 24,0 24,25 1,0 25,-24-1,24-24,0 25,0-1,0-24,0 25,0-25,24 0,-24-1,25 1,-25 0,25 0,-25-50,25 25,-25-25</inkml:trace>
  <inkml:trace contextRef="#ctx0" brushRef="#br0" timeOffset="21168.0216">9103 1662,'25'-25,"0"25,-25-25,25 25,0-25,-1 1,-24 48,-24 1,24 0,0 0,-25 0,25 0,-25-1,25 26,0-25,0 0,0-1,0 1,25-25,0 0,-1 0,-24-25,25 1,0-1,-25 0,25 0,-25 0</inkml:trace>
  <inkml:trace contextRef="#ctx0" brushRef="#br0" timeOffset="21311.2659">9227 1439,'25'0,"0"0,0 0,-25 24,25-24</inkml:trace>
  <inkml:trace contextRef="#ctx0" brushRef="#br0" timeOffset="21671.3562">9426 1612,'25'0,"-1"0,1 0,-25 25,0 0,0 0,-25 0,25-1,-24-24,24 25,-25 0,0 0,0 0,0-25,50 24,0-24,0-24,0 24,-1 0,1 0,0 0,0-25,0 25,-1 0,1 0</inkml:trace>
  <inkml:trace contextRef="#ctx0" brushRef="#br0" timeOffset="23555.2638">11658 1538,'-25'-25,"25"0,25 25,0 0,0 0,0 0,-1 0,26 0,-25 0,0 0,-1 0,1 0,0 0,0 0,-50 25,0-25</inkml:trace>
  <inkml:trace contextRef="#ctx0" brushRef="#br0" timeOffset="23771.2645">11832 1265,'0'25,"0"0,0-1,0 26,0 0,0-1,0-24,0 25,0-1,0-24,0 25,0-25,0 24,0-24,25 0,-25 0</inkml:trace>
  <inkml:trace contextRef="#ctx0" brushRef="#br0" timeOffset="23931.3197">12378 1587,'24'25,"1"-25</inkml:trace>
  <inkml:trace contextRef="#ctx0" brushRef="#br0" timeOffset="24031.2678">12675 1587,'25'0</inkml:trace>
  <inkml:trace contextRef="#ctx0" brushRef="#br0" timeOffset="24567.7692">13469 1513,'-25'0,"0"-25,50 50</inkml:trace>
  <inkml:trace contextRef="#ctx0" brushRef="#br0" timeOffset="24839.4879">12998 1538,'24'25,"1"-25</inkml:trace>
  <inkml:trace contextRef="#ctx0" brushRef="#br0" timeOffset="25320.2532">13345 1513,'-25'0,"50"0,0 0,0 0,24 0,1-25,-25 25,24 0,1 0,-25 0,-1 0,26 0,-25 0,0 0,-1 0,-48 0,-1 25,0-25,0 0</inkml:trace>
  <inkml:trace contextRef="#ctx0" brushRef="#br0" timeOffset="25515.8979">13568 1215,'0'25,"0"0,0 0,0 24,0-24,0 25,0 24,0-24,-25 24,25 1,0-26,0 1,0 0,0-1,0 1,0-25,25-25,-25 24</inkml:trace>
  <inkml:trace contextRef="#ctx0" brushRef="#br0" timeOffset="26219.5877">14337 1538,'0'-25,"0"0,0 0,0 1,0-26,0 25,-25 0,25 1,-25-26,25 25,-24 0,-1 25,0 0,0 25,0-25,1 50,-26-1,25 1,0 0,1 24,-1 0,0-24,0 25,25-26,0 1,0-1,0 1,0-25,0 0,25-25,0 0,0 0,-1-25,1 0,0 0,25-24,-26-1,1 0,0 1,0-1,24 0,-49 1,25-1,0 1,-25 24,0 50,-25-1,0 1,25 25,-24-1,24 1,-25 0,25-1,0 1,0-25,0 0,0-1,0 1,25 0,-1-25,1-25,0 0,0 1,0-1,-25 0,25 0,-1 0,1 1,0 24,-25-25,25 0,-50 50,0 0,25-1,-25 1,25 0,0 0,-24 0,24-1,0 1,0 0,0 0,24 0,1-1,0-48,0 24,-25-25,25 0,-25 0,0 0,0 1</inkml:trace>
  <inkml:trace contextRef="#ctx0" brushRef="#br0" timeOffset="26339.2618">14511 1463,'0'25,"25"-25,-1 0,-24 25,25-25,-50-25</inkml:trace>
  <inkml:trace contextRef="#ctx0" brushRef="#br0" timeOffset="26727.4896">14684 1712,'0'24,"0"1,0 0,0 0,0 0,-24-1,24 26,0-25,0 0,0-1,0 1,-25-25,50 0,-25-25,24 1,-24-1,25 0,0-25,0 26,0-1,-1-25,1 25,-25 1,0 48,0 1,0 0,0 0,0 0,0-1,0 26,0-25,0 0,25-1,0-24,0 0,-1-24,-48-26,48 25,-24 0</inkml:trace>
  <inkml:trace contextRef="#ctx0" brushRef="#br0" timeOffset="33139.26">6697 1017,'0'-25,"25"0,-25 1,-25 24,25 24,-25 1,25 25,-24-1,-1 1,25 0,-25 24,0-24,0 24,1-24,-1 24,25-24,-25 24,0-24,25-25,-25 24,25-24,0 0,0 0,25-25,-25-25,0-25,25 25,-25-24</inkml:trace>
  <inkml:trace contextRef="#ctx0" brushRef="#br0" timeOffset="33435.8927">6722 992,'0'0,"-25"0,25-25,25 25,-25 25,0 0,0 25,25-26,-25 26,25-25,-25 24,24 26,-24-26,0 26,25-26,-25 26,0-26,0 26,25-25,-25-1,0 1,0-1,25-24,-25 25,0-25,0-1,-25-48,-25-26,26 25,24-24</inkml:trace>
  <inkml:trace contextRef="#ctx0" brushRef="#br0" timeOffset="33619.3688">6499 1587,'0'-24,"25"24,-1 0,26-25,-25 25,0 0,-1 0,26-25,-25 25,0 0,-1 0,1 0,0-25</inkml:trace>
  <inkml:trace contextRef="#ctx0" brushRef="#br0" timeOffset="34199.494">7119 1364,'0'25,"-25"-25,25 25,0 24,0 1,0 0,0-1,0 1,0 0,0-1,0 1,-25-1,25-24,0 0,0 0,25-50,-25 0,0-24,0 24,25-25,-25 25,25 1,-25-26,25 25,-1 0,1 0,-25 1,25 24,0 0,-25 24,0 1,0 0,0 0,0 0,-25 0,25-1,-25-24,0 25,1-25,-1 0,0 0,0 0,25-25,0 50,25 0,0 0,0-25,-25 25,24-25,1 24,0-24,0 0,0 0,-1 0,1-24,0-1,0 0,0 0,-25 0,24 25</inkml:trace>
  <inkml:trace contextRef="#ctx0" brushRef="#br0" timeOffset="34399.5424">7516 1637,'0'-25,"0"0,-25 25,25 25,0 0,0 25,0-25,0 24,0-24,0 0,0 24,0-24,0 0,0 0,0 0,0-1,-25-73,25 24</inkml:trace>
  <inkml:trace contextRef="#ctx0" brushRef="#br0" timeOffset="35023.4917">7863 1463,'-25'0,"50"-24,-25 48,25-24,0 0,-1 0,1 0,25-24,-25 24,24 0,-24 0,0 0,0 0,0 0,-1 0,1 0,0 0,-50 24,0-24,1 25</inkml:trace>
  <inkml:trace contextRef="#ctx0" brushRef="#br0" timeOffset="35219.2589">8037 1215,'0'25,"0"0,0 0,0 0,0 24,0 1,0 24,0-24,0-1,0 1,0 0,25-1,-25 1,0 0,24-50</inkml:trace>
  <inkml:trace contextRef="#ctx0" brushRef="#br0" timeOffset="35895.2712">10145 1042,'0'0,"0"-25,0 0,-25 50,1 0,-1 24,0 1,0 0,0-1,0 1,1-1,-1 26,0-26,25 1,-25 0,0-1,25 1,-24 0,24-26,0 1,0 0,0 0,0-50,24 0,-24 0</inkml:trace>
  <inkml:trace contextRef="#ctx0" brushRef="#br0" timeOffset="36163.5189">10170 992,'-25'-25,"25"50,0 0,25 0,-25 0,0 24,25 1,-25-1,25 1,-25 0,0 24,24-24,-24-1,0 26,25-26,-25 1,0-25,0 24,25-24,-25 0,0 0,0 0,0-1,-25-24,0-24</inkml:trace>
  <inkml:trace contextRef="#ctx0" brushRef="#br0" timeOffset="36327.7392">9897 1513,'25'0,"24"0,-24 0,25-25,-25 25,24 0,-24 0,25 0,-25 0,24-25,-24 25,0 0</inkml:trace>
  <inkml:trace contextRef="#ctx0" brushRef="#br0" timeOffset="36875.6476">10616 1315,'-24'0,"24"49,0-24,0 25,-25 24,25-24,0 24,-25-24,25 24,0-24,0-25,0 24,0-24,0 0,25-50,-25 0,0 0,0-24,0-1,25 25,-25-24,24-1,-24 25,25-24,0 24,-25 0,25 25,0-25,-1 50,-24 0,25 0,-25-1,0 1,0 0,-25 0,25 0,-24-25,24 25,-25-25,0 0,0 24,0-24,1 0,-1 0,25 25,25 0,-1 0,1-25,0 25,0-25,0 0,24-25,-49-25,0 25,25 1</inkml:trace>
  <inkml:trace contextRef="#ctx0" brushRef="#br0" timeOffset="37247.364">10939 1513,'25'0,"-1"25,1 0,0-25,-25 24,25 1,-25 0,0 0,-25 0,0 0,0-1,1 1,24 0,-25 0,0-25,0 25,0-25,50 24,0-24,0-24,0 24,-1 0,1 0,0-25,0 25,0 0,-1 0,1-25,0 25,-75 0,26 0</inkml:trace>
  <inkml:trace contextRef="#ctx0" brushRef="#br0" timeOffset="39303.6587">15726 1067,'0'-25,"-25"50,25-1,-24 1,-1 25,0-1,0 1,0 24,1-24,-26 24,25 1,-24-26,24 26,0-25,0-1,25 1,-25-1,0-24,25 0,0 0,0 0,0-50,25 25,-25-25,0-25,25 26,-25-26</inkml:trace>
  <inkml:trace contextRef="#ctx0" brushRef="#br0" timeOffset="39571.3227">15627 1116,'0'-25,"0"50,0 0,25 25,-25-26,0 26,25 0,-25-1,0 26,24-26,-24 26,25-1,-25-24,0 24,25-24,-25-1,0-24,0 25,0-25,0-1,-25-24,25-24,-25-1,1 0</inkml:trace>
  <inkml:trace contextRef="#ctx0" brushRef="#br0" timeOffset="39731.4656">15379 1637,'25'0,"0"0,-1 0,1 0,0 0,0 0,24 0,-24 0,25 0,-1 0,-24-25,25 25,-25 0</inkml:trace>
  <inkml:trace contextRef="#ctx0" brushRef="#br0" timeOffset="40275.4683">16073 1389,'-24'-25,"24"50,-25 0,25 24,0 1,-25 24,25-24,0 25,-25-1,25-24,0-1,-25 1,25-25,0-1,0 1,0-50,0 1,25-26,-25 25,25-24,-25-1,25 25,-25-24,25 24,-1 0,1 0,0 0,0 25,0 0,-1 0,-24 25,0 0,0 0,0 0,-24-25,24 24,-25 1,0 0,0 0,0-25,1 25,-26-25,25 0,25 24,-25-24,1-24,48 24,-24 24,25-24,0 25,0 0,0-25,-1 25,1-25,0 0,0 0,0 0,-1 0,26 0,-25 0,0 0,-1-25</inkml:trace>
  <inkml:trace contextRef="#ctx0" brushRef="#br0" timeOffset="40757.2382">16396 1612,'0'25,"0"0,0 25,0-1,0-24,-25 25,25-26,0 26,0-25,0 0,0-1,0-48,0-1,25-25,-25 25,25 1,-25-26,25 25,-1 0,1 1,-25-1,25 25,-25-25,25 25,-25 25,0 0,0-1,0 1,0 25,0-25,0-1,0 1,0 0,0 0,0 0,0-1,25-24,-1 0,1 0,0 0,-25-24,25 24,0 0,-1-25,1 0,0 0,-25 0,-25 25</inkml:trace>
  <inkml:trace contextRef="#ctx0" brushRef="#br0" timeOffset="47699.2471">17338 1587,'25'0,"0"0,25 0,-26 0,1 0,0 0,25 0,-25 0,-1 0,1-24,0 24,0 0,0 0,-1 0,-48 24,-1-24,0 25,0-25</inkml:trace>
  <inkml:trace contextRef="#ctx0" brushRef="#br0" timeOffset="48039.067">17314 1761,'-25'0,"50"0,-1 25,1-25,25 0,-25 0,-1 0,26 0,-25-25,25 25,-26 0,1 0,0 0,0 0,0 0,-1 0,1 0,-50 25,1-25,24 25</inkml:trace>
  <inkml:trace contextRef="#ctx0" brushRef="#br0" timeOffset="48427.5727">18579 1017,'0'-25,"-25"25,25-25,-25 50,0 0,25 0,-25 0,25 24,0 1,0-25,0 24,0 1,0-25,0 24,0-24,0 0,0 0,0-1,25 1,-25 0,0 0,0 24,-25-24,25 0,-49-25,49 25,-25-25</inkml:trace>
  <inkml:trace contextRef="#ctx0" brushRef="#br0" timeOffset="48779.2724">18256 1786,'25'0,"0"-25,0 25,-1 0,1 0,0 0,0 0,-25 25,25 0,-25 0,0-1,0 26,0-25,0 0,0 24,-25-24,25 25,0-1,-25 1,25 24,0-24,0-1,-25 26,25-1,0-24,0 24,0 1,0-26,0 1,0 0,0-1,0-24,0 25,0-26,0 1,0 0,0 0,0-50,0 0,0 0,0 1,0-26,25-24</inkml:trace>
  <inkml:trace contextRef="#ctx0" brushRef="#br0" timeOffset="49443.513">21456 1538,'0'-25,"0"0,25 0,0 1,-1-1,1 25,-25-25,25 0,0 0,-25 1,25 24,-50 0,25 24,-25 1,25 25,-25-25,25 24,0-24,0 25,-25-1,25-24,0 25,0-25,0-1,0 1,25 0,-25 0,25-25,-25-25,25 25,-25-25,25 0,-1 1,-24-1,0 0,25 0,-25-25,0 26</inkml:trace>
  <inkml:trace contextRef="#ctx0" brushRef="#br0" timeOffset="49611.2741">21654 1091,'-24'0,"48"0,1 0,0 0,-25 25,25-25,0 0,0 0,-25 25,24-25,1 0</inkml:trace>
  <inkml:trace contextRef="#ctx0" brushRef="#br0" timeOffset="49855.6299">21952 1339,'0'-24,"25"24,-25 24,25-24,0 0,-1 0,1 0,0 0,0-24,0 24,-1 0,-24 24,-24-24</inkml:trace>
  <inkml:trace contextRef="#ctx0" brushRef="#br0" timeOffset="50047.2581">21903 1538,'0'-25,"24"25,1 0,0 0,25 0,-26 0,1 0,0 0,0 0,0 0,-1 0,1 0,0 0</inkml:trace>
  <inkml:trace contextRef="#ctx0" brushRef="#br0" timeOffset="50879.2749">22523 1042,'0'0,"0"-25,0 0,0 50,0 0,-25 24,25-24,-25 25,25-1,-25 1,25 24,-25-24,25 0,-24-1,24 1,-25-1,25 1,0-25,0 0,0 0,0-1,0-48,0-1,0 0,0 0,25 25,-25-25,0 0,0 1,24-1,-24 0,0 0,25 0,0 1,0-1,0 0,-1 0,1 25,0 0,-25 25,25-25,-25 25,0 0,0-1,0 1,-25-25,25 25,-25 0,0-25,25 25,-24-25,-1 0,25 24,-25-24,0 0,0 0,25-24,0 48,0 1,25-25,-25 25,25 0,0 0,24 0,-24-25,0 0,0 0,0 0,-1 0,1 0,0 0,0 0,0 0,0-25,-75-25,50 25</inkml:trace>
  <inkml:trace contextRef="#ctx0" brushRef="#br0" timeOffset="58731.2659">19397 1141,'0'0,"0"-25,0 50,0 0,0 24,0-24,0 25,0-1,0 1,-25-25,25 24,0 1,0-25,0 0,0 24,0-24,0 0,0-50,0 0,0 0,0 1,0-1,0-25,-24 25</inkml:trace>
  <inkml:trace contextRef="#ctx0" brushRef="#br0" timeOffset="59151.2602">19224 1091,'-25'-24,"50"24,-1-25,1 25,0 0,0-25,0 25,24-25,-24 25,0 0,24 0,-24 0,0 0,25 0,-25 0,-1 25,1-25,0 25,0 0,0-1,-1 1,1 0,-25 0,25 0,-25-1,0 26,25-25,-50 0,25 24,0-24,0 0,-25 24,25-24,-25 0,1 25,-1-26,0 26,-25-25,26 0,-1 0,-25-1,25 1,-24 0,24-25,0 0,0 0,0 0,1 0,-1 0,0 0,0-25,25 0,0 1,25-1,-25 0</inkml:trace>
  <inkml:trace contextRef="#ctx0" brushRef="#br0" timeOffset="59855.9783">20563 1687,'0'-25,"25"50,-25 0,25-25,-25 24,0 1,-25-25,25 25,0 0,-25-25,0 25,25-1,-49 1,24-25,0 0</inkml:trace>
  <inkml:trace contextRef="#ctx0" brushRef="#br0" timeOffset="62695.2433">20538 2952,'0'-25,"25"50,0 0,-25-1,0 1,25-25,-25 25,-25-25,25 25,0 0,-25-1,0 26,0-25,1 0,-1-1</inkml:trace>
  <inkml:trace contextRef="#ctx0" brushRef="#br0" timeOffset="63235.2103">21481 3001,'-25'0,"25"-24,25-1,0 0,-1 0,1 25,0-25,0 1,-25-1,25 0,-1 25,-48 25,-1 0,25 24,-25-24,0 25,25-1,0 1,-25-25,25 24,0-24,0 0,25 0,-25-1,0 1,25 0,0-25,0 0,-1-25,-24 0,25 1,0-1,-25 0,25 0,-25 0,0 1,0-26,0 25</inkml:trace>
  <inkml:trace contextRef="#ctx0" brushRef="#br0" timeOffset="63411.9795">21630 2480,'24'0,"1"25,0-25,0 25,0 0,0-25,-25 25</inkml:trace>
  <inkml:trace contextRef="#ctx0" brushRef="#br0" timeOffset="63695.2962">21853 2877,'25'0,"0"0,-1 0,1 0,25 0,-25 0,24 0,-24 0,0 0,0 0,-1 0,1 0,0 0,-25-24,0 48,-25-24,0 0</inkml:trace>
  <inkml:trace contextRef="#ctx0" brushRef="#br0" timeOffset="63895.9817">21803 3051,'25'0,"0"0,25 0,-26 0,26 0,-25 0,24 0,-24 0,25 0,-25 0,-1 0,1 0,-25 25,0-50,-25 25</inkml:trace>
  <inkml:trace contextRef="#ctx0" brushRef="#br0" timeOffset="64124.3244">22051 2604,'0'25,"0"0,0 25,-24-25,24 24,0 26,-25-26,25 26,-25-1,25 0,0 1,-25-1,25 1,0-26,0 1,0-25</inkml:trace>
  <inkml:trace contextRef="#ctx0" brushRef="#br0" timeOffset="64939.2025">22547 2530,'-24'0,"24"25,0 0,0-1,-25 1,25 25,-25-25,25 24,-25 1,25 24,-25-24,25 0,0-1,-24 1,24-1,0 1,0 0,-25-26,25 1,0 0,0 0,0-50,0 0,25 25,-25-49,0 24,0 0,24-25,-24 26,25-1,-25 0,25-25,-25 26,25-1,0 0,-1 25,-24-25,25 25,0-25,0 25,-25 25,25-25,-25 25,0 0,0 0,-25-1,0 1,25 0,-25-25,0 25,1 0,-1-25,0 24,0-24,0 0,25-24,0-1,25 0,-25 50,25-25,0 25,-25-1,25 1,-25 0,24 0,1 0,0-1,-25 1,25-25,0 25,-1-25,1 0,0 0,0 0,0-25,0 25,-1-25,-24 1,25 24,0 0,-25-25,0 0,-25 25</inkml:trace>
  <inkml:trace contextRef="#ctx0" brushRef="#br0" timeOffset="72487.2751">19496 2431,'-24'-25,"-1"50,0 0,0-1,0 1,1 0,24 0,-25 0,25-1,-25 1,25 0,0 0,-25 0,25 0,0-1,0 1,0 0,0 0,0 0,0-1,0 1,0 0,0 0,0 0,25-1,-25 1,0 0,25 0,0 0,-1-1,1 1,0-25,0 0,0-25,-1 25,-24-24,25-1,0 25,0-25,-25 0,25 0,0 1,-25-1,0 0,24 25,-24-25,0 0,25 1,-25-1,0 0,0 0,0 0,25 1,-25-1,0 0,0 0,0 0,0 0,0 1,0-1,0 0,-25 0,25 0,-25 25,25-24,-24-1,-1 0,0 25,25-25,-25 25,0 0,0 25,1 0</inkml:trace>
  <inkml:trace contextRef="#ctx0" brushRef="#br0" timeOffset="80287.2892">5383 4514,'-25'-24,"25"-1,0 0,-25 0,25 0,-25 1,0-1,1 0,24 0,-25 25,0-25,0 25,0 0,1 0,-1 25,0 0,25 0,-25 0,25 24,-25-24,25 25,0-1,-24 1,24-1,0-24,0 25,0-25,0-1,24 26,-24-25,0 0,25-25,-25 25,25-25,0 0,0 0,-25-25,24 0,1 0,0 0,0 0,0 1,-25-26,24 25,1 0,-25-24,25 24,-25 0,25-24,-25 24,0 0,0 0,0 0,0 50,0 0,0 0,-25 0,25 24,0-24,0 25,0-26,0 1,0 0,0 25,0-26,0 1,25 0,-25 0,25-25,-1 0,1 0,0 0,0-25</inkml:trace>
  <inkml:trace contextRef="#ctx0" brushRef="#br0" timeOffset="81627.2818">5581 4663,'0'-25,"0"50,0 0,0 25,0-26,0 1,0 25,0-25,0 0,0-1,0 1,0 0,0-50</inkml:trace>
  <inkml:trace contextRef="#ctx0" brushRef="#br0" timeOffset="82111.1108">5755 4812,'24'0,"-24"-25,25 0,0 1,0 24,-25-25,25 25,-50 0,25 25,0-1,0 1,0 0,0 0,0 25,0-26,0 26,0 0,0-1,0 1,0-1,-25-24,25 25,0-25,0 24,0-24,0 0,-25 0,25-1,0 1,-25 0,25 0,-24-25,-1 0,0 25,0-25,0-25,1 25,-1-25,0 0,25-24,-25 24,25-25</inkml:trace>
  <inkml:trace contextRef="#ctx0" brushRef="#br0" timeOffset="82315.6734">5829 4514,'0'25,"25"-25,0 0,-25 25,25-25,-25 25,0-50</inkml:trace>
  <inkml:trace contextRef="#ctx0" brushRef="#br0" timeOffset="83463.5874">6449 4142,'0'0,"0"-24,-25 24,25 24,0 1,-24 0,24 25,-25-26,0 26,25 0,-25-1,0 26,1-26,24 1,-25-1,25-24,-25 25,25-1,-25-24,25 25,0-25,0 0,-25-25,25 24,25-48,-25-1,0 0,25-25,-25 1</inkml:trace>
  <inkml:trace contextRef="#ctx0" brushRef="#br0" timeOffset="83803.4209">6474 4142,'-25'-24,"50"48,-25 1,25-25,-25 25,0 0,25 0,-25-1,0 1,24 0,-24 25,0-1,25 1,-25-1,25 1,-25 0,0-1,25 1,-25-1,0 1,0-25,0 25,25-26,-25 1,0 0,0-50,0 0,-25 1,25-26,-25 25,0 0</inkml:trace>
  <inkml:trace contextRef="#ctx0" brushRef="#br0" timeOffset="84051.4984">6251 4614,'-25'-25,"50"25,0 0,-1 0,1 0,0 0,0 0,0 0,24 0,-24 0,0 0,0 0,-1 0</inkml:trace>
  <inkml:trace contextRef="#ctx0" brushRef="#br0" timeOffset="86050.872">6871 4539,'0'25,"0"0,0 0,0-1,0 1,0 0,0 25,0-26,0 1,0 0,-25 0,25 0,0 0,0-1</inkml:trace>
  <inkml:trace contextRef="#ctx0" brushRef="#br0" timeOffset="86351.2858">7094 4440,'0'25,"0"0,0-1,0 26,0 0,-25-1,25 1,0-1,0 1,0 0,0-25,0 24,25-24,-25 0,0 0,25-25,0 0,0 0,-25-25,24 25,-24-25,25 0,0 0,-25 1,25-1,0 25,-25-25,24 0,-24 0</inkml:trace>
  <inkml:trace contextRef="#ctx0" brushRef="#br0" timeOffset="86779.1333">7863 4490,'0'0,"25"0,0 0,-1 0,26 0,-25 0,25 0,-26-25,26 25,-25 0,24 0,-24 0,0 0,0 0,-50 25,0-25,25 24</inkml:trace>
  <inkml:trace contextRef="#ctx0" brushRef="#br0" timeOffset="86987.4614">8111 4217,'0'25,"0"-1,0 1,0 0,0 25,0 24,0-24,0-1,0 26,0-26,0 1,0-1,-25 1,50 0,-25-1,0-24,0 0,25-25,-25 25</inkml:trace>
  <inkml:trace contextRef="#ctx0" brushRef="#br0" timeOffset="87567.1789">9128 4341,'0'0,"0"-25,0 0,0 0,0 1,0-1,0 0,-25 0,25 0,0 1,-24 24,-1-25,0 25,0 0,-25 25,26-1,-26 1,25 25,-24 24,24-24,0 24,0 1,25-26,-25 26,25-26,25 1,-25-1,0-24,25 0,-25 0,25 0,0-25,-1 0,1 0,25-25,-25 0,-1 0,1-24,0-1,25 25,-25-24,-1-1,-24 0,25 26,-25-26,0 25,0 0,0 1,-25 48,25 26,-24-25,24 24,0-24,0 25,0-25,0 24,0-24,0 0,24 24,-24-24,0 0,25-25,-25 25,25-25,-25-25,25 25</inkml:trace>
  <inkml:trace contextRef="#ctx0" brushRef="#br0" timeOffset="87859.2935">9252 4614,'0'24,"25"-24,0 25,-25 0,0 0,-25 0,0-1,25 1,-25-25,1 25,-1 0,0 0,50-25,0 0,-1 0,1 0,0 0,0 0,0-25,-1 25,1-25,0 25,0-25</inkml:trace>
  <inkml:trace contextRef="#ctx0" brushRef="#br0" timeOffset="88184.1624">9451 4762,'-25'-24,"50"24,-1-25,-24 0,25 0,0 25,-25-25,25 25,0 0,-25-24,0 48,0 1,0 0,0 0,0 0,0 24,0-24,-25 25,25-1,0-24,0 25,0-1,0 1,0 0,0-26,-25 26,25-25,0 0,0-1,-25 1,0 0,1-25,-1 0,0 0,0 0,-24 0,24-25,25 0,-25 1</inkml:trace>
  <inkml:trace contextRef="#ctx0" brushRef="#br0" timeOffset="88327.4932">9500 4415,'25'0,"0"0,0 25</inkml:trace>
  <inkml:trace contextRef="#ctx0" brushRef="#br0" timeOffset="88715.2781">10220 4068,'0'25,"-25"-25,25 25,-25 24,25 1,-25-1,0 26,1-1,-1 1,-25-1,25-24,0 24,1-24,24 24,-25-49,25 25,-25-26,25 1,25-25,-25-25,0-24,25 24,-25-25</inkml:trace>
  <inkml:trace contextRef="#ctx0" brushRef="#br0" timeOffset="88955.2219">10195 4118,'25'0,"-25"24,0 1,24 0,-24 0,25 24,-25 1,25 0,-25-1,0 26,25-26,-25 1,25-1,-25 1,0 0,0-26,0 26,0-25,0 0,0 0,0-1,0 1,0 0,-25-25,0 0</inkml:trace>
  <inkml:trace contextRef="#ctx0" brushRef="#br0" timeOffset="89139.8127">10021 4713,'-25'0,"50"-25,-25 50,25-25,0 0,24-25,-24 25,25 0,-25 0,-1 0,26-25,-25 25</inkml:trace>
  <inkml:trace contextRef="#ctx0" brushRef="#br0" timeOffset="89444.5532">10492 4614,'25'24,"0"-24,0 0,0 25,-1-25,1 25,-25 0,0 0,-25-25,25 24,-24 1,-26 0,25 0,0 0,1 0,-1-25,0 24,50-24,0 0,-1 0,1 0,0 0,0 0,0 0,-1 0,1 0,0-24</inkml:trace>
  <inkml:trace contextRef="#ctx0" brushRef="#br0" timeOffset="89695.8252">10889 4490,'0'24,"0"26,0 0,0-1,-25 1,25-1,0 26,0-25,0-1,0-24,0 25,0-26,0 1,25-25,0 0,0 0,0-25,-25 1,24-1,1 0,0 0,0 0,-25-24,25 24</inkml:trace>
  <inkml:trace contextRef="#ctx0" brushRef="#br0" timeOffset="90047.7224">11534 4589,'-25'0,"50"0,0 0,0 0,0 0,-1 0,26 0,-25 0,24 0,-24 0,25 0,-25 0,-1 0,1 0,0 0,-50 25</inkml:trace>
  <inkml:trace contextRef="#ctx0" brushRef="#br0" timeOffset="90231.4462">11782 4341,'0'25,"25"-25,-25 24,0 1,0 25,0-1,0 1,0 0,0-1,0-24,0 25,0-1,0-24,0 0,0 0,25 0</inkml:trace>
  <inkml:trace contextRef="#ctx0" brushRef="#br0" timeOffset="90407.3734">12378 4638,'24'0,"1"0</inkml:trace>
  <inkml:trace contextRef="#ctx0" brushRef="#br0" timeOffset="90494.9366">12576 4713,'25'0</inkml:trace>
  <inkml:trace contextRef="#ctx0" brushRef="#br0" timeOffset="90587.4285">12874 4663,'0'0,"24"25,1-25</inkml:trace>
  <inkml:trace contextRef="#ctx0" brushRef="#br0" timeOffset="90943.3867">13395 4514,'24'0,"26"0,-25 0,24 0,-24 0,25 0,-25 0,-1 0,26 0,-25 0,0 0,-1 0,1 0,-50 25</inkml:trace>
  <inkml:trace contextRef="#ctx0" brushRef="#br0" timeOffset="91116.1643">13618 4266,'0'25,"0"0,0 0,0 24,0 1,0 0,0 24,0-24,-25 24,25-24,0 24,0-24,0-1,0-24,25 0</inkml:trace>
  <inkml:trace contextRef="#ctx0" brushRef="#br0" timeOffset="91635.4832">14412 4390,'0'0,"0"-24,0-1,24 0,-24 0,0 0,0 1,0-1,0 0,-24 0,-1 25,0 0,-25 0,25 25,-24 25,24-1,-25 1,26 24,-26-24,50 24,-25-24,25-1,0 1,0 0,25-26,-25 1,25 0,0 0,-1-25,1 0,0-25,0 25,0-25,-1 0,1-24,0 24,0-25,0 26,0-26,-1 0,-24 26,0-26,25 25,-25 0,0 1,-25 48,25 1,0 0,0 0,0 24,-24-24,48 25,-24-25,0 24,0-24,25 25,-25-26,25 1,0 0,0-25</inkml:trace>
  <inkml:trace contextRef="#ctx0" brushRef="#br0" timeOffset="91952.0904">14660 4564,'-25'0,"25"25,0 0,0-1,0 1,-25 25,25-25,0-1,0 1,0 0,25-50,-25 0,25 1,-25-1,24-25,1 25,0 1,0-1,-25 0,25 25,-25 25,0 0,0-1,0 1,0 0,-25 25,25-26,0 26,0-25,25 0,-25 0,24-25,1-25,0 0</inkml:trace>
  <inkml:trace contextRef="#ctx0" brushRef="#br0" timeOffset="92271.5481">14932 4688,'25'-25,"0"25,-25-25,25 25,-25 25,0 0,0 0,0 0,-25-1,25 26,0-25,0 25,-25-1,25 1,0-1,-25 1,25 0,0-26,-24 26,24-25,-25 0,25-1,-25-24,0 25,0-25,1-25,-1 1,0-1,0 0</inkml:trace>
  <inkml:trace contextRef="#ctx0" brushRef="#br0" timeOffset="92411.5716">14982 4366,'0'0,"25"24,0 1,-50-50</inkml:trace>
  <inkml:trace contextRef="#ctx0" brushRef="#br0" timeOffset="92763.0634">15677 4118,'0'-25,"-25"50,25-1,-25 1,0 25,0-1,1 26,-26-1,25 1,0-1,-24 0,24 1,0-26,0 26,0-50,25 24,0-24,-24-25,24 25,24-50,-24 0,25-24,0 24</inkml:trace>
  <inkml:trace contextRef="#ctx0" brushRef="#br0" timeOffset="93039.5548">15677 4118,'0'-25,"0"50,24-1,-24 1,0 0,25 0,-25 24,0 1,25 0,-25-1,25 26,-25-26,25 1,-25-1,24 1,-24 0,0-1,25-24,-25 0,0 0,0 0,0-1,0-48,-25 24,25-25,-24 25,-1-25</inkml:trace>
  <inkml:trace contextRef="#ctx0" brushRef="#br0" timeOffset="93287.3848">15429 4614,'24'0,"1"0,0 0,0 24,24-24,-24-24,0 24,0 0,0 0,-1 0,1 0,0 0,0 0,0 0</inkml:trace>
  <inkml:trace contextRef="#ctx0" brushRef="#br0" timeOffset="94107.7066">16148 4564,'0'25,"0"0,0-1,0 26,0-25,-25 0,25-1,0 1,0 0,0 0,-25-25,50-25,-25 0,25-24,-25 24,25 0,-1 0,1 0,0 1,0-1,-25 0,25 25,-25-25,24 25,-24 25,25 0,-50-25,25 25,0-1,0 26,0-25,0 0,0 24,0-24,0 0,25-25,-25 25,25-25,0 0,0-25,0 25,-25-25,24 25,-24-25,25 25</inkml:trace>
  <inkml:trace contextRef="#ctx0" brushRef="#br0" timeOffset="94555.2704">16793 4316,'0'-25,"0"50,0 0,0 0,0 24,0 1,0-1,0 1,-25 24,25-24,-25 24,25-24,0 0,0-1,0-24,0 0,25 0,0-25,0-25,-1 25,1-25,25-24,-25 24,-1 0,26-25,-25 25,-25 1,25 24</inkml:trace>
  <inkml:trace contextRef="#ctx0" brushRef="#br0" timeOffset="94983.8611">17388 4539,'0'-25,"25"25,0 0,-1 0,1 25,25-25,-25 0,24 0,-24 0,25 0,-25 0,24 25,-24-25,0 0,0 0,-1 0,-24 25,-24-25,-1 0</inkml:trace>
  <inkml:trace contextRef="#ctx0" brushRef="#br0" timeOffset="95239.5549">17314 4738,'24'0,"1"0,0 0,25 0,-1 0,1 0,0 0,-1 0,1-25,-25 25,24 0,-24 0,0 25,0-25,-1 0,1 0,-50 0</inkml:trace>
  <inkml:trace contextRef="#ctx0" brushRef="#br0" timeOffset="95671.5431">18703 3894,'-25'-24,"25"48,-25-24,25 25,0 0,-25 25,25-1,-24 1,24-1,0 26,0-26,0 1,0 0,0-26,0 26,0 0,0-26,-25 26,25 0,0-26,0 26,-25-25,25 24,-25-24</inkml:trace>
  <inkml:trace contextRef="#ctx0" brushRef="#br0" timeOffset="95975.5022">18380 4862,'25'0,"0"0,0 0,-25 25,24-25,1 0,-25 24,25 1,-25 0,25 0,-25 0,0-1,0 26,0 0,0-1,0 1,-25-1,25 1,0 0,0 24,-25-24,25-1,0 1,0-1,0 1,0 0,0-26,0 1,0 0,0 0,0 0,0 0,0-50,0-25,0 25,0-24</inkml:trace>
  <inkml:trace contextRef="#ctx0" brushRef="#br0" timeOffset="96983.129">21481 4242,'25'-25,"-1"25,-24-25,25 25,0-25,-25 0,25 1,0-1,-25 50,-25-1,25 1,0 0,0 0,0 24,0 1,-25 0,25-1,0 26,0-26,-25 1,25-1,0 1,0 0,-25-1,25-24,0 0,0 0,-24 0,24-1,-25-24,0 0,0 0,0 0,-24 0,24-24,0 24,0-25,1-25,24 0,-25 1</inkml:trace>
  <inkml:trace contextRef="#ctx0" brushRef="#br0" timeOffset="97135.3685">21481 3845,'25'0,"-1"25,-24-1,25 1,0-25,0 25,-25 0,25-25</inkml:trace>
  <inkml:trace contextRef="#ctx0" brushRef="#br0" timeOffset="97419.9701">21803 4192,'25'0,"0"0,0 0,0 0,-1 0,1 0,25-25,-25 25,-1 0,1 0,-50-49,1 73</inkml:trace>
  <inkml:trace contextRef="#ctx0" brushRef="#br0" timeOffset="97579.3409">21803 4366,'25'0,"0"0,0-25,24 25,-24 0,0 0,0 0,24 0,-24 0,-50-50,50 50</inkml:trace>
  <inkml:trace contextRef="#ctx0" brushRef="#br0" timeOffset="97951.7644">22473 3969,'0'-25,"0"50,0 0,0-1,-25 26,25 24,-25-24,25 0,-24 24,24-24,-25 24,25-24,0-26,0 26,0-25,0 0,25-25,-1 0,1 0,0-25,-25 0,25 0,0 0,-1 1,1-1,0 25,0-25,-25 0,25 25,-25-25,0 1</inkml:trace>
  <inkml:trace contextRef="#ctx0" brushRef="#br0" timeOffset="98687.6964">19571 4192,'0'0,"0"-25,0 0,0 50,0 0,0 0,0 0,0 24,0 26,0-26,-25 1,25-1,0 1,0-25,0 24,0-24,0 0,0 0,0 0,0-50,0 0,0 0</inkml:trace>
  <inkml:trace contextRef="#ctx0" brushRef="#br0" timeOffset="99043.4753">19298 4167,'0'-25,"25"25,0 0,-1 0,26 0,0 0,-26-24,26 24,25 0,-26 0,1 24,-1-24,1 25,-25 0,24 0,-24 24,0-24,0 25,-25-25,25 24,-25-24,0 25,0-1,-25-24,0 25,0-26,0 26,1-25,-26 0,25-1,-24 1,-1 0,25-25,-24 25,-1-25,25 0,0 0,-24-25,24 25,25-25,-25 25,25-25,0 1,25-1,0 0,-1 25</inkml:trace>
  <inkml:trace contextRef="#ctx0" brushRef="#br0" timeOffset="99335.8442">20439 4713,'-25'-25,"50"25,0 25,0 0,-25-1,0 1,0 0,0 0,-25 0,0 0,0-1,0 1</inkml:trace>
  <inkml:trace contextRef="#ctx0" brushRef="#br0" timeOffset="99955.8627">20563 5904,'25'0,"-25"24,25 1,-25 0,0 0,0 0,0-1,-25 1,25 0,-25 0,-25-25,26 25,-1-1</inkml:trace>
  <inkml:trace contextRef="#ctx0" brushRef="#br0" timeOffset="100535.0737">21431 5879,'-25'0,"50"0,-25-25,25 0,0 0,0 0,-1 1,1-1,0 0,-25 0,0 50,0 0,0 0,-25 24,25-24,0 25,0-1,0 1,-25 0,25 24,0-24,0-1,-24-24,24 25,0-26,-25 1,25 25,0-25,-25-1,25 1,-25-25,0 0,25 25,-24-25,-26 0,25 0,0-25,1 0,-1 1,0-1,0-25</inkml:trace>
  <inkml:trace contextRef="#ctx0" brushRef="#br0" timeOffset="100691.2855">21580 5432,'25'25,"0"-25,-25 25,24-25,1 25,0-25</inkml:trace>
  <inkml:trace contextRef="#ctx0" brushRef="#br0" timeOffset="100987.7444">21878 5779,'25'0,"-1"0,1 0,25 0,-25 0,24-24,-24 24,0 0,0 0,-1 0,1 0,-50 0,1 0,-1 0</inkml:trace>
  <inkml:trace contextRef="#ctx0" brushRef="#br0" timeOffset="101187.4967">21754 5978,'25'0,"-1"0,1 0,0 0,25-25,-1 25,-24 0,25 0,-1-25,-24 25,0 0,24 0,-24 0,-50 0,1 0</inkml:trace>
  <inkml:trace contextRef="#ctx0" brushRef="#br0" timeOffset="101375.2742">22051 5482,'0'25,"0"-1,0 26,-24-25,24 24,-25 26,0-26,25 26,-25-1,0 1,25-26,0 26,0-26</inkml:trace>
  <inkml:trace contextRef="#ctx0" brushRef="#br0" timeOffset="101775.0609">22523 5333,'0'-25,"0"50,0 0,0 0,-25 24,25 1,0-1,-25 26,25-26,-25 26,25-1,-25 1,1-26,24 26,0-26,-25 1,25-25,0 0,25-1,-25 1,24-25,1 0,-25-25,25 25,0-24,0-1,-25 0,24 0,1 0,0 1,-25-1,25 0</inkml:trace>
  <inkml:trace contextRef="#ctx0" brushRef="#br0" timeOffset="102815.1318">19521 5730,'0'0,"0"-25,0 0,0 0,-25 25,1 0,-1 0,25 25,-25 0,25 0,-25 0,25 24,0 1,-25 0,25-26,0 26,25 0,-25-26,25 26,0-25,-25 0,25-1,-1-24,1 0,0 25,0-50,25 25,-26-24,1-1,0 0,0-25,0 26,-1-26,1 0,-25 1,25 24,-25-25,0 25,0 1,0-26,0 25,0-24,-25 24,0 0,25 0,-24 25,-1 0,0 0,0 0,0 0,1 25,-1 0,0 24,-25-24</inkml:trace>
  <inkml:trace contextRef="#ctx0" brushRef="#br0" timeOffset="110383.5296">1513 7218,'-25'0,"25"25,0 0,-25-25,25 25,0-1,0 1,-24 0,24 0,0 0,0-1,0 1,-25 0,25 0,25-25,-25 25,0-1,0 1,0 0,0 0,24 0,-24-1,25 1,0-25,0 0,0 0,-1 0</inkml:trace>
  <inkml:trace contextRef="#ctx0" brushRef="#br0" timeOffset="110911.3892">1662 7317,'25'0,"0"0,-1 0,1 0,0 0,-25 25,25-25,-25 25,-25-25,25 25,-50 0,50-1,-24 1,-1-25,0 25,0-25,25 25,-25-25,50 0,0 0,0 0,0 0,-1 0,1 0,0 0,0-25,0 25,-1 0</inkml:trace>
  <inkml:trace contextRef="#ctx0" brushRef="#br0" timeOffset="111127.4957">1860 7144,'25'25,"0"-1,-25 1,25-25,-25 25,25 0,-1 0,-24-1,25 1,-25 0,0 0,0 0,0-1,0 26,0-25,-25 24,1 1,-1 0,-25-1</inkml:trace>
  <inkml:trace contextRef="#ctx0" brushRef="#br0" timeOffset="113535.5413">2480 7045,'25'0,"0"0,0 24,0-24,-25 25,24-25,1 0,-25 25,-25 0</inkml:trace>
  <inkml:trace contextRef="#ctx0" brushRef="#br0" timeOffset="113803.9397">2406 7342,'25'-25,"0"25,-1 0,1 25,0 0,-25 25,0-26,0 26,0 0,0-1,0 1,-25-25,25 24,0-24,25-25,-25-25,25 0,0 1,-1-1,1-25,0 1,-25 24,25-25,0 25,-25-24</inkml:trace>
  <inkml:trace contextRef="#ctx0" brushRef="#br0" timeOffset="113983.9667">2753 7293,'25'-25,"0"25,0 0,0-25,-1 25,26-25,-25 25,0 0,-1-25,1 25,0 0,-50 25,0 0,1-25,-1 25</inkml:trace>
  <inkml:trace contextRef="#ctx0" brushRef="#br0" timeOffset="114199.7543">2877 6995,'0'-25,"25"75,-25-25,0-1,0 26,25 0,-25-1,0 1,0 24,0 1,0 24,0-25,0 25,0-24,0 24,0-25,-25 1,25-25,0-1,0-24</inkml:trace>
  <inkml:trace contextRef="#ctx0" brushRef="#br0" timeOffset="114603.2926">3373 6921,'25'0,"-25"24,0 1,0 0,0 0,0 0,0-1,0 1,0 0,0 0,25-25,-25-25,25 25,-25-25,25 0,-1 1,1-1,0 0,0 0,-25 0</inkml:trace>
  <inkml:trace contextRef="#ctx0" brushRef="#br0" timeOffset="114775.2117">3423 7045,'25'0,"0"24,-1-24,-24 25,0 0,25 0,-25 0,25-1,-25 1,0 0,0 0,0-50</inkml:trace>
  <inkml:trace contextRef="#ctx0" brushRef="#br0" timeOffset="115003.5396">3671 6796,'25'25,"-25"0,0 0,-25 0,25 0,0-1,0 1,-25-25,25 25,0 0,25-50,0 0,0 25,0-25,-1 25,1 0,0 0,0 0</inkml:trace>
  <inkml:trace contextRef="#ctx0" brushRef="#br0" timeOffset="115143.3993">3820 6945,'25'0,"0"0,-1 0,1 0,0 0,0 0,-25 25,0 0,-25 0,0-25,0 25</inkml:trace>
  <inkml:trace contextRef="#ctx0" brushRef="#br0" timeOffset="115627.6285">3621 7119,'0'25,"0"24,0-24,25 25,-50-25,25 24,0-24,0 25,0-26,0 1,0 0,0 0,0-50,0 0,25 0,-25 1,0-1,0-25,0 25,25 1,-25-1,0-25,25 25,-25 1,0-1,25 0,-25 0,25 50,-25 0,0 0,0-1,0 1,0 0,0 0,0 0,0 24,24-24,-24 0,0 24,0-24,0 0,0 0,0 0,-24-50,-1 0,25 0</inkml:trace>
  <inkml:trace contextRef="#ctx0" brushRef="#br0" timeOffset="115911.7903">3646 7317,'0'-24,"25"24,0 0,0 0,0 0,-25 24,-25-24,0 25,25 0,-25-25,0 25,0 0,50-25,0-25,0 25,0 0,0-25,-1 25,-48 25,-1 0</inkml:trace>
  <inkml:trace contextRef="#ctx0" brushRef="#br0" timeOffset="116023.2963">3497 7590,'0'-25,"25"25,-25-24</inkml:trace>
  <inkml:trace contextRef="#ctx0" brushRef="#br0" timeOffset="116251.0541">3398 7689,'25'0,"0"0,0-24,-1 24,26-25,-25 25,24-25,1 25,-25-25,25 0,-1 25,1-24,-25-1,24 25,-24-25,0 25,0 0,-50 25,25 0,-25-25,0 24,0 1,-24-25,24 25,-25 0</inkml:trace>
  <inkml:trace contextRef="#ctx0" brushRef="#br0" timeOffset="116423.4082">3572 7615,'-25'-25,"50"50,-25 0,0 0,0-1,0 26,0-25,0 0,0-1,0 1,0 0,25-50,-25 0,0 1,24-26</inkml:trace>
  <inkml:trace contextRef="#ctx0" brushRef="#br0" timeOffset="116578.7584">3696 7541,'25'-25,"0"25,-25 25,0-1,0 1,0 25,0-1,24 1,-24 0,0 24,0-24,0 24,0 1,-24-26,24 26,0-51,0 26,0-25</inkml:trace>
  <inkml:trace contextRef="#ctx0" brushRef="#br0" timeOffset="117059.7524">3795 6970,'-25'0,"50"0,-25 25,0 0,25-25,0 25,-25-1,0-73</inkml:trace>
  <inkml:trace contextRef="#ctx0" brushRef="#br0" timeOffset="118603.1356">4415 6921,'0'24,"0"1,25-25,0 25,0-25,-1 0,1 0,0 0,25 0,-26-25,1 25,0 0,0-25,0 25,-1 0,1 0,-25-24,-25 48</inkml:trace>
  <inkml:trace contextRef="#ctx0" brushRef="#br0" timeOffset="119239.8504">4465 7193,'25'-24,"-1"24,1-25,0 25,0-25,0 25,-1 0,1-25,0 25,0 0,-50 25,0 0,0 0,1-1,-1 1,0 0,0 0,0 0,1-1,-1-24,25 25,-25 0,50-25,0 0,-1 0,1-25,0 25,25-25,-26 25,1-24,0 24,0 0,0-25,-25 50,-25-25,0 24,25 1,-25 0,0 0,-24 0,24-1,0 1,-24 25,24-25,0-1,-25 1,26 0,-1-25,50 0,-1 0,1-25,0 0,25 25,-1-24,-24-1,25 0,-1 25,1-25,-1 25,-24-25,25 25,-25 0,24 25,-24-25,0 25,-25 0,0 0,0-1,-25 1,0 0,1 0,-1 0,0 24,0-24,0 0,0-25,25 25,-24-25,-1-25,25 0,0 0,0 0,-25-24</inkml:trace>
  <inkml:trace contextRef="#ctx0" brushRef="#br0" timeOffset="119415.0589">4663 7218,'0'25,"0"0,0 0,25 24,-25 26,0-1,0-24,0 24,0 0,0 26,0-26,0 0,0-24,0 0,-25-1,25-24,-25-74,25 24,0-25,0 0</inkml:trace>
  <inkml:trace contextRef="#ctx0" brushRef="#br0" timeOffset="119550.7634">4688 7565,'0'-24,"0"48,-25 1,25 0,-25 0,25 24,-24-24,-1 25,0-25,0 24,0 1,1-25,-26-25</inkml:trace>
  <inkml:trace contextRef="#ctx0" brushRef="#br0" timeOffset="120023.2763">5606 7169,'0'-25,"-25"50,25-1,-25 1,0 0,1 25,-1-1,0 1,-25-25,26 24,-1 1,0-25,25-1,-25 1,0-25,50 0,0 0,25 0,-26 0,26 0,-25 0,24 0,1 0,-25 0,24 0,1 0,-25 0,0 0,24 0,-24 0,-50 0,0 25,1-25,-1 0,0 0</inkml:trace>
  <inkml:trace contextRef="#ctx0" brushRef="#br0" timeOffset="120223.302">5631 7144,'-25'25,"25"-1,0 1,0 0,25 25,-25-1,0 1,0-1,0 26,-25-26,25 26,0-26,0 1,0 0,0-26,0 1,0 0,0 0,-25-75</inkml:trace>
  <inkml:trace contextRef="#ctx0" brushRef="#br0" timeOffset="120935.1526">6201 7069,'0'25,"-25"0,1 0,-1 0,0-1,0 1,25 0,-25-25,50 0,0 0,0 0,0 0,-1 0,1 0,-25 25,0 0,-49 24,49 1,-25-25,0-1,0 1,25 0,-25 0,25 0,0-50,25 25,-25-25,25 25,-25-25,25 25,0 25,-1-25,-24 25,0 0,0-1,0 1,0 0,0 0,0 0,0-1,-24 26,24-25,-25 0,25-50,25 0,-25-25</inkml:trace>
  <inkml:trace contextRef="#ctx0" brushRef="#br0" timeOffset="121123.2458">6424 6945,'0'25,"0"0,25-25,-25 25,25-25,-25 25,25-25,0 24,-1 1,1-25,0 25,-50-50,0 25,25 25</inkml:trace>
  <inkml:trace contextRef="#ctx0" brushRef="#br0" timeOffset="121524.1368">6350 7317,'25'0,"0"-24,-1 24,26 0,-25-25,24 25,-24-25,25 25,-25 0,-1 0,1 0,0 0,-25 25,-25-25,25 25,-25-25,1 0,-1 24,0-24,0 0,25 25,0 0,0 0,0 24,0 1,0 0,0-1,0 1,0-1,0 1,0 0,0-1,0-24,25 0,-25 0,0-1,-25 1,0-50,1 25,-1 0,0-24,0 24,-24-25,24 25,-25-25</inkml:trace>
  <inkml:trace contextRef="#ctx0" brushRef="#br0" timeOffset="122619.0696">7268 7119,'25'0,"-1"25,1-25,0 0,0 0,0 0,-25 25</inkml:trace>
  <inkml:trace contextRef="#ctx0" brushRef="#br0" timeOffset="123143.7779">7069 7491,'-24'25,"48"-50,1 25,25-25,-25 25,24-25,-24 1,25-1,-26 0,26 0,-25 25,0 0,-1 0,-24 25,0 0,-24 0,-1-1,0 26,0-25,0 24,1-24,-1 25,-25-1,25-24,25 0,-24 0,48-50,1 0,0-24,0 24,0-25,-1 25,1 1,0-26,0 25,0 0,-1 1,1 24,-50 24,25 1,0 0,-24 25,24-1,-25 1,25-25,-25 24,25 1,0-25,0-1,0 1,25 0,0 0,-1-25,1 0,0 0,0 0,24-25,-24 25,0 0,0-25,0 25,-1-25,1 1,-25-1,0 0,0 0,0 0,0 1</inkml:trace>
  <inkml:trace contextRef="#ctx0" brushRef="#br0" timeOffset="123403.5138">7987 6945,'25'0,"0"0,0-24,-1 24,1 0,0 0,25 0,-26 0,1 0,0 0,0 0,0 0,-50 24</inkml:trace>
  <inkml:trace contextRef="#ctx0" brushRef="#br0" timeOffset="123592.2183">7937 7144,'25'0,"0"0,0 0,0 0,0-25,-1 25,26 0,-25-25,0 25,-1 0,1-25,0 25,-25 25,-25-25,25 25</inkml:trace>
  <inkml:trace contextRef="#ctx0" brushRef="#br0" timeOffset="123807.4">7813 7317,'0'0,"25"0,0 0,0 0,0 0,24 0,1-24,0 24,-1 0,1-25,-1 0,1 25,0-25,-26 25,1 0,0 0,0-25,-50 25,0 25,0-25</inkml:trace>
  <inkml:trace contextRef="#ctx0" brushRef="#br0" timeOffset="124000.141">8186 6722,'-25'25,"25"0,25-25,-25 49,0-24,0 0,0 25,0-1,0 1,0-1,0 1,-25 0,25 24,-25-49,25 24,0-24</inkml:trace>
  <inkml:trace contextRef="#ctx0" brushRef="#br0" timeOffset="124448.185">8136 7293,'-25'24,"0"1,1 0,24 0,-25 0,25-1,0 1,25-25,-1-25,26 1,-25-1,0 25,-1-25,1 25,-25-25,25 25,-25 25,-25 0,0 0,25-1,-24 1,-1 0,0 0,0 0,0-1,1 1,48-25,1 0,0-25,0 1,0 24,-1-25,26 0,-25 25,0-25,-1 25,-24-25,25 25,0-24,-25 48,0 1,0 0,0 0,0 0,-25-1,-24-24,24 0</inkml:trace>
  <inkml:trace contextRef="#ctx0" brushRef="#br0" timeOffset="124651.2337">8260 7565,'-25'0,"50"25,-25 0,0 0,0 0,0-1,25 1,-25 0,0 0,0 0,0-1,0 1,0 0,-25-25,0 25,0-25</inkml:trace>
  <inkml:trace contextRef="#ctx0" brushRef="#br0" timeOffset="125227.2848">8235 7665,'0'-25,"25"50,-25-1,0 1,0 0,0 25,0-26,0 26,0 0,0-26,0 26,0-25,0 0,-25 0,25-1,-25-48,25-1,-24 25,-1-25,25 0,-25 0,0 0,25-24,-25 24,25-25,-24 26,24-1,0 0,0 50,-25-25,25 25,0-1,0 1,-25 0,0 0,0 0,0-1,25 1,-24-25,-1-25</inkml:trace>
  <inkml:trace contextRef="#ctx0" brushRef="#br0" timeOffset="125383.696">8334 7689,'25'25,"0"-25,25 25,-26 0,1 0,0-1,0-24,0 25,-1-25,-24 25,25-25</inkml:trace>
  <inkml:trace contextRef="#ctx0" brushRef="#br0" timeOffset="126031.8842">9004 7094,'0'0,"-25"0,0 0,1 25,-1 0,0 24,0-24,0 25,1-25,-1-1,25 1,0 0,0-50,0 0,25 1,-1-1,1 25,-25 25,0-1,25 26,-25-25,0 24,0 1,0 0,0-1,0 1,0-25,0 24,-25-24,25 0,25 0,-25-1,0-48,0-1,0-25,0 25,25-24,-25 24,0-25,0 1,0-1,25 25,-25-24,0 24,24 0,1 0,0 25,-25-24,25 24,0 0,0 0,-1 0,1 0,-25 49,0-24,-25 25,25-26,0 1,0 25,0-25,0 24,0-24,0 25,0-26,0 1,-24 0,24 0,0 0,0-1,0 1,-50-74,25 24</inkml:trace>
  <inkml:trace contextRef="#ctx0" brushRef="#br0" timeOffset="126652.4216">8905 7541,'25'-25,"-25"0,24 25,1 0,0 0,0 0,-25 25,25 0,-25-1,0 1,-25 0,25 0,0 0,-25-1,25 1,-25 0,50-75,-25 26,25-26,0 0,0 1,-1-1,1-24,0-1,0 1,0 0,24 24,-24 0,-25 1,25 24,-25 0,0 50,-25 0,25 24,-25-24,25 25,-25-1,25-24,0 0,25-25,-25 25,25-25,0 0,0 0,24 0,-24-25,0 25,0-25,-1 25,1 0,0 0,-25 25,0 0,-25 0,25-1,0 1,0 25,-25-25,25-1,0 26,0-25,0 24,0-24,0 25,0-25,0-1,0 26,25 0,-25-26,0 26,0-25,0 0,0 24,0-24,0 0,-25-25,25 25,-24-50,-1 0,0 0,0 0,0-24,1-1,-1 25,0-24,0-1</inkml:trace>
  <inkml:trace contextRef="#ctx0" brushRef="#br0" timeOffset="126779.2423">9203 7590,'-25'-25,"50"50,-25-50,24 50,1-25,0 0,0 0,0 25,-1-25,1 0,0 0,0 0,0 0,-1 0</inkml:trace>
  <inkml:trace contextRef="#ctx0" brushRef="#br0" timeOffset="128035.8926">9996 7218,'-25'25,"1"0,-1 0,0-1,0 26,0-25,1 24,-1 1,0-25,25 0,-25-1,25-48,25-1</inkml:trace>
  <inkml:trace contextRef="#ctx0" brushRef="#br0" timeOffset="128311.1629">9872 7342,'0'0,"25"-25,0 25,-25 25,25 0,-25 0,0 24,0 1,0 0,0-1,0-24,-25 25,25-1,0-24,0 0,0 0,0-50,25 0,-1 0,-24 0,50 1,-25-26,0 0,24 1,-24 24,0-25,25 26,-26-1,1 0,0 0,0 25,-50 0,25-25,-25 25,0 0,1-24</inkml:trace>
  <inkml:trace contextRef="#ctx0" brushRef="#br0" timeOffset="128547.5562">10071 7144,'0'25,"25"-1,-25 1,24 0,1 25,0-1,0 1,0 24,-1-24,26-1,-25 1,0 0,24 24,-24-49,25 24,-26-24,1 0,25-25,-25 25,-1-25,-24 25,25-25,-50-25,1 0,24 0,-25 0,0-24,0-1,0 1</inkml:trace>
  <inkml:trace contextRef="#ctx0" brushRef="#br0" timeOffset="128695.2717">10294 7020,'25'25,"0"-25,-1 0,-24 24,25-24,0 25,0-25,0 0</inkml:trace>
  <inkml:trace contextRef="#ctx0" brushRef="#br0" timeOffset="128999.5164">10765 6896,'25'0,"-25"25,0-1,0 1,25 0,-25 0,0 0,0-1,25 1,-25 0,-25-50,50 0,-25 1</inkml:trace>
  <inkml:trace contextRef="#ctx0" brushRef="#br0" timeOffset="129375.2056">11013 6896,'0'25,"-25"-1,1 1,24 0,-25 0,0 0,25-1,-25 1,0 0,1-25,-1 25,0 0,-25-25,26 24,-1-24,-25 25,25-25,1 0,-1 0,0 0,0 0,50 0,0 0,0 0,24 0,1-25,-1 25,1-24,0 24,-1-25,1 25,-1 0,1-25,-25 25,24 0,-24 0,0 0,-25-25,25 25,-50 25,0-25,0 0,1 0,-1-25,0 25</inkml:trace>
  <inkml:trace contextRef="#ctx0" brushRef="#br0" timeOffset="129626.8665">10939 6697,'0'25,"0"0,0 0,0 24,25-24,-25 25,0-1,0 1,0 0,0-1,-25 1,25-1,0 1,0 0,0-26,0 1,0 25,0-25,0-1,-25-24,25 25</inkml:trace>
  <inkml:trace contextRef="#ctx0" brushRef="#br0" timeOffset="130103.2829">10914 7069,'0'25,"0"0,-25 0,25 0,-25-1,1 1,24 0,-25 0,0 24,0-24,25 0,-25-25,25 25,25-25,0 0,-25-25,25 25,24 0,-24-25,25 0,-25 25,-1 0,1-24,0 24,0 0,-50 24,0-24,0 25,1 0,-1-25,0 25,0 0,0-25,25 24,0 1,-24-25,24 25,0 0,0 0,24-1,-24 1,0 0,0 0,0 0,0-1,0 1,0 0,0 0,0 0,0-1,25 1,0-25,-25 25,25-25,0 25,-1-25,-24-25</inkml:trace>
  <inkml:trace contextRef="#ctx0" brushRef="#br0" timeOffset="130551.3834">10988 7441,'-24'-24,"24"48,0 1,0 0,0 0,0 0,0 24,0 1,-25-25,25 24,-25 1,25-25,-25 24,0-24,1 0,-1-25,0 0,0 0,0-25,25 0,-24 25,-1-25,0 1,25-1,-25 0,25 0,25 0,0 25,0-24,-1 24,1-25,25 0,-1-25,1 26,0-26,-1 0,26 26,-26-26,-24 0,25 1,-25 24,-1-25,1 26,-50 24,25 24,-24 1,24 25,-25-25,25-1,0 1,0 0,0 0,25-25,-25 25,24-25,1 0,0 0,0-25,0 25,-25-25</inkml:trace>
  <inkml:trace contextRef="#ctx0" brushRef="#br0" timeOffset="130711.1326">11261 7417,'-49'74,"98"-148,-98 173,49-74,0 24,0-24,-25 0,25 0,0-1,0 1,-25 0,25 0,-25 0,25-1,-25-24,1 25,-1 0,0 0,0-25,0 0,1-25,24 0,0 0</inkml:trace>
  <inkml:trace contextRef="#ctx0" brushRef="#br0" timeOffset="130859.3006">10988 7466,'25'25,"0"0,-25 24,25-24,0 0,24 0,-24 24,0-24,25 0,-1 25,-24-26,25 1,-1 0,1-25,-1 0,1 0,0 0</inkml:trace>
  <inkml:trace contextRef="#ctx0" brushRef="#br0" timeOffset="131091.5982">11857 6871,'0'25,"-25"0,25-1,-25 26,25-25,-25 24,0 1,1 24,-26-24,25 0,0-26,1 26,-1-25,25 0</inkml:trace>
  <inkml:trace contextRef="#ctx0" brushRef="#br0" timeOffset="131259.6842">11857 6945,'24'25,"1"0,0 25,0-26,0 1,-1 25,1-25,0-1,0 1,0 0,-1 0,1-25,0 25,0-25,-50 0</inkml:trace>
  <inkml:trace contextRef="#ctx0" brushRef="#br0" timeOffset="131435.4905">11782 7218,'25'0,"0"0,0 25,-1-25,1 0,0 0,0 0,0 0,-1 25,1-25,-50 0,25 25</inkml:trace>
  <inkml:trace contextRef="#ctx0" brushRef="#br0" timeOffset="131631.4941">11658 7441,'0'0,"-25"25,50-25,0 0,0 0,24 0,-24 0,25 0,-1-25,-24 25,0 0,0 0,0-24,-1 24,1 0,-50 0,1-25,-26 0,25 0</inkml:trace>
  <inkml:trace contextRef="#ctx0" brushRef="#br0" timeOffset="131800.1501">11881 7293,'0'-25,"0"50,0-25,25 24,-25 26,0 0,0-1,0 1,0-1,0 1,0 0,0-1,0 26,0-51,0 26,0-25,-25 0,1-25,24-25,0 0,-25 0</inkml:trace>
  <inkml:trace contextRef="#ctx0" brushRef="#br0" timeOffset="131931.3254">11807 7541,'0'24,"-25"-24,25 25,-25 0,25 0,-24 24,-1-24,0 25,0-25,25-1,-25 1,25-50</inkml:trace>
  <inkml:trace contextRef="#ctx0" brushRef="#br0" timeOffset="132067.1553">11931 7541,'25'0,"-25"24,25-24,-1 25,1 0,0 0,0 0,0-1,-25 1,24 0,1 0,-25 0,25-25,0 0</inkml:trace>
  <inkml:trace contextRef="#ctx0" brushRef="#br0" timeOffset="132611.5233">12427 7045,'25'0,"-25"24,25-24,0 25,-1-25,1 25,-25 0,25-25,-25 25,0-1,0 1,-25 0,25 0,-25 0,1-1,24 1,-25 0,25 0,0 0,25-25,-25 24,0 1,24 0,-24 0,0 24,25-24,-25 0,0 0,0 0,0 24,-25-24,25 0,0 0,-24-1,24 1,-25-25,0 25,0-50,0 0,1 25,-1-24,0-26,0 25,0 0,1 1,-1-1,0 0,0 0,0 25,50 0,0 0,0 0,24 0,-24 0,25-25,-25 25,24-24,1 24,-1-25,-24 25,25-25,-25 25,-1-25,1 25,0 0,0-25,0 25</inkml:trace>
  <inkml:trace contextRef="#ctx0" brushRef="#br0" timeOffset="132775.0874">12948 7169,'0'0,"25"0,0 24,-1-24,1 0,0 25,-75 0</inkml:trace>
  <inkml:trace contextRef="#ctx0" brushRef="#br0" timeOffset="132975.2354">12824 7367,'25'0,"-25"25,25 0,-1-1,-24 1,0 25,0-25,0 24,0-24,0 25,-24-26,24 1,0 0,0 0,24-50,-24 0,25-24,0 24,0-25,-25 1,25-26,-1 26,-24-26</inkml:trace>
  <inkml:trace contextRef="#ctx0" brushRef="#br0" timeOffset="133211.3038">12948 6871,'-25'0,"25"25,0 0,0-1,25 1,-25 25,25-25,0 24,-25 1,24 24,1-24,0 24,-25 1,25-1,0 0,-1 1,-24-26,25 26,0-1,0-24,-25-1,25 1,0-25,-1 0,-24-50,0 0,0-25,-24 1</inkml:trace>
  <inkml:trace contextRef="#ctx0" brushRef="#br0" timeOffset="133371.5687">13171 6995,'25'0,"0"25,0-25,0 25,-1-25,1 24,0 1,-25 0,25-25</inkml:trace>
  <inkml:trace contextRef="#ctx0" brushRef="#br0" timeOffset="133971.7051">13618 6995,'25'0,"-1"0,1 25,0-25,0 0,0 25,24-25,-24 0,0 24,0-24,-1 25,1-25,-50 25,25 0,-24-25,-1 25,0-1,-25-24,26 25,-26 0,25-25,-24 25,24-25,0 25,0-25,50 0,0 0,0 0,24 0,-24 24,25-24,-26 0,1 0,0 0,0 25,0 0,-50 0,0 0,0-1,0 1,1 0,-26-25,25 25,-24 0,-1-1,0-24,26 25,-26-25,25 0,0 0,1 0,48 0,1 0,0 25,0-25,24 25,-24 0,25-1,-25 1,24 0,-24-25,25 25,-1-25,1 25,-1-25,-24 0,25-25,-25 0</inkml:trace>
  <inkml:trace contextRef="#ctx0" brushRef="#br0" timeOffset="134203.8389">14139 6896,'24'0,"1"0,0 0,0 0,24 0,-24 0,25 0,0 0,-26 0,26 0,-25 0,0 0,-1 0,-24 25</inkml:trace>
  <inkml:trace contextRef="#ctx0" brushRef="#br0" timeOffset="134388.0147">14163 7218,'25'0,"0"0,0-25,24 25,-24 0,25-24,0 24,-1-25,-24 25,25-25,-26 25,1 0,0 0,-50 0</inkml:trace>
  <inkml:trace contextRef="#ctx0" brushRef="#br0" timeOffset="134607.9686">14436 6970,'-24'-25,"24"1,0 48,0 1,0 0,0 25,0-1,0 26,0-1,0 25,-25-24,25 24,-25 0,25 0,0-24,-25-1,25-24,0-1,0 1,0-75,0-25</inkml:trace>
  <inkml:trace contextRef="#ctx0" brushRef="#br0" timeOffset="135263.7551">14412 7268,'-25'0,"0"25,0-1,0 26,0-25,1 24,-26 1,25-25,0 24,25-24,-24 0,48-25,1-25,0 25,25-49,-26 24,26 0,0 0,-1-24,-24 24,25 0,-25 0,24 0,-24 25,-25-24,25 24,-25-25,25 0,-25 0,-25 0,25 1,25 48,-25 1,0 0,0 0,24 24,-24-24,0 25,0-1,0-24,0 0,0 0,0 0,25-25,-25-25,0 0,0 0,0 0,0 1,0-1,0-25,0 25,25 1,-25-1,0 0,25 0,0 25,-1 0,1 0,0 0,0 0,0 0,-25 25,24-25,1 0,-25 25,0 0,0-1,0 1,-25 0,1 0,-1 0,0-1,-25 1,26 0,-1-25,0 25,0 0,50-25,0 0,0 0,-1-25,1 25,0 0,0-25,24 25,-49-25,25 25,0-25</inkml:trace>
  <inkml:trace contextRef="#ctx0" brushRef="#br0" timeOffset="135399.1598">15255 7516,'0'25,"25"-1,-1-24</inkml:trace>
  <inkml:trace contextRef="#ctx0" brushRef="#br0" timeOffset="135783.4048">16024 6697,'-25'0,"25"25,-25-25,25 25,-25 24,1-24,-1 25,0 24,0-24,-24 24,24 1,-25-26,1 1,-1 24,25-24,-24 0,24-26,0 1,25 0,-25-75,50 26</inkml:trace>
  <inkml:trace contextRef="#ctx0" brushRef="#br0" timeOffset="135958.9677">15974 6921,'0'0,"0"24,25 1,25 25,-26-25,1 24,0-24,25 25,-26-26,1 26,0-25,0 0,0-1,-1-24,1 25,0-25</inkml:trace>
  <inkml:trace contextRef="#ctx0" brushRef="#br0" timeOffset="136147.4131">15850 7193,'25'25,"0"-25,0 0,-1 0,1 25,25-25,-25 0,-1 0,1 0,0 0,0 0,-50 0,25 25,-25-25,0 25</inkml:trace>
  <inkml:trace contextRef="#ctx0" brushRef="#br0" timeOffset="136655.8326">15751 7441,'0'0,"-25"0,0 25,50-25,0 0,0 0,0 0,24-25,1 25,-25 0,24-24,1 24,-1 0,-24-25,0 25,0 0,0 0,-50 0,0 0,0 0,0 0,1-25,24 0,-25 25,0-25,25 1,0-1,-25 25,25-25,25 50,-25 0,0 24,0 1,0-1,25 1,-25 0,-25-1,25 1,0-1,0 1,-25 0,25-1,-25 1,25-25,-24-25,-1 0,25-25,-25 0,25-25,0 1,0 24,0-49,0 24,0 0,25 1,-25 24,0 0,0 0,0 50,-25 0,0 25,25-26,-25 1,1 25,-1-25,0 24,0-24,0-25,1 25,24-50</inkml:trace>
  <inkml:trace contextRef="#ctx0" brushRef="#br0" timeOffset="136779.2952">16098 7491,'0'0,"25"0,0 25,0 0,-1-1,1 1,-25 0,25 0,0 0,0-1,-1 1</inkml:trace>
  <inkml:trace contextRef="#ctx0" brushRef="#br0" timeOffset="137379.6515">16570 7069,'24'0,"1"0,0 0,0 25,0 0,-1 0,-24 0,0-1,0 1,0 0,-24 0,-1 0,0-1,0 1,0 0,25 0,25 0,0-1,0 1,-25 0,25 0,-25 0,24-1,-24 1,0 0,0 0,-24 24,24-24,-25 0,25 0,-25 0,0-1,0-24,25 25,-24-25,-1 0,0 0,25-25,-25 1,0-1,1 0,24 0,-25 0,0-24,25 24,0 0,-25 0,25 1,25 48,0-24,24 0,-24 0,25 0,-25 0,49-24,-49 24,24-25,1 25,-25 0,24 0,-24-25,0 25,0 0,-25 25</inkml:trace>
  <inkml:trace contextRef="#ctx0" brushRef="#br0" timeOffset="137623.384">17090 7193,'25'0,"0"0,0 0,0 0,24 0,-24 0,0 0,24 0,-24 0,0 0,-25 25,0 0</inkml:trace>
  <inkml:trace contextRef="#ctx0" brushRef="#br0" timeOffset="137827.2355">17066 7392,'24'0,"1"0,0 25,0-1,-25 26,0-25,0 0,-25 24,25-24,0 0,-25 0,25-1,25-48,-25-1,25 0,-25-25,25 1,-1-1,1 1,0-1,-25 0,0-24</inkml:trace>
  <inkml:trace contextRef="#ctx0" brushRef="#br0" timeOffset="138072.1618">17239 6945,'-25'-24,"25"48,0 1,0 0,25 0,0 24,-25 1,25 0,0-1,-25 26,24-26,1 26,0-1,-25-24,25 24,0-24,-1 24,1-24,0-1,0-24,0 0,-25 0,25-25,-25 24,24-24,-24-24,0-1,0 0,0-25,0 26,-24-26</inkml:trace>
  <inkml:trace contextRef="#ctx0" brushRef="#br0" timeOffset="138220.0187">17462 6896,'25'0,"0"25,0-25,-25 24,25 1,0 0,-1 0,-24 0,25-25,0 24</inkml:trace>
  <inkml:trace contextRef="#ctx0" brushRef="#br0" timeOffset="138451.3739">17835 6995,'24'0,"1"0,0 0,0 0,0 25,-1-25,1 0,-25 25,25-25,0 24,-50 1</inkml:trace>
  <inkml:trace contextRef="#ctx0" brushRef="#br0" timeOffset="138811.1498">17785 7268,'-25'0,"50"0,0 0,0 0,24 0,-24 0,0 0,0 0,-1 0,1 25,0-25,-25 24,0 1,-25 0,0 0,1-25,-1 25,0-1,-25 1,1 0,24-25,-25 25,26 0,-26-25,25 0,0 0,1 0,48 0,1 0,0 24,0-24,0 25,-1 0,1 0,25 0,-1-25,-24 24,25 1,-1-25,1 25,0-25,-1 0,1 0,-1 0,-24-25</inkml:trace>
  <inkml:trace contextRef="#ctx0" brushRef="#br0" timeOffset="139027.3581">18331 6995,'24'25,"1"-25,0 0,25 25,-26-25,1 0,0 0,0 0,0 0,0 0</inkml:trace>
  <inkml:trace contextRef="#ctx0" brushRef="#br0" timeOffset="139223.4872">18281 7268,'-25'0,"50"25,0-25,0 0,-1-25,26 25,0 0,-1 0,1 0,-25-25,24 25,-24 0,0 0,0 0,0 0,-50 25</inkml:trace>
  <inkml:trace contextRef="#ctx0" brushRef="#br0" timeOffset="139432.0945">18554 7119,'-25'0,"25"25,0 0,0-1,0 26,0 0,0-1,0 1,-25 24,25 1,-25-1,25-24,-24 24,24 0,0-24,-25 0,25-26,0 1,-25-25,50-25</inkml:trace>
  <inkml:trace contextRef="#ctx0" brushRef="#br0" timeOffset="139667.8134">18455 7342,'0'0,"-25"25,0 0,-25 24,26-24,-1 25,0-1,-25 1,50-25,-24 0,24-1,24-24,-24-24,50 24,-25-25,0 0,24 0,1 0,-1 1,1-1,0 0,-25 0,24 0,-24 25,0-24,0 24,-1-25</inkml:trace>
  <inkml:trace contextRef="#ctx0" brushRef="#br0" timeOffset="139859.1075">18752 7293,'0'-25,"0"50,0-1,25 26,-25-25,0 24,0 1,0-25,0 0,0-1,0 1,0 0,25-50,-25 0,0 1</inkml:trace>
  <inkml:trace contextRef="#ctx0" brushRef="#br0" timeOffset="140132.1714">18827 7392,'25'-75,"-25"51,-25 123,74-198,-24 99,0 0,0 0,0 0,-1 0,1 24,0-24,0 25,0 0,-25 0,-25 0,25-1,-25 1,0 0,0 0,-24 0,24-1,0-24,0 25,1 0,48-25,1 0,25 0,-25-25,-1 25,26-25,-25 25,24 0,-24-24,0 24</inkml:trace>
  <inkml:trace contextRef="#ctx0" brushRef="#br0" timeOffset="140279.5788">19372 7640,'25'25</inkml:trace>
  <inkml:trace contextRef="#ctx0" brushRef="#br0" timeOffset="142203.5169">15255 7590,'0'-25,"25"50,-1 0,1 0,0 0,-25-1,25 1,-50-50,25 1,-25 24,25-25,-25 0,25 0,-24 25,24-25,-25 25,25-24,0 48,25-24,-25 25,24 0,1 0,0 0,-25-1,-25-24,25-24</inkml:trace>
  <inkml:trace contextRef="#ctx0" brushRef="#br0" timeOffset="157947.9768">4018 8806,'-24'0,"24"24,0 1,-25 0,25 0,-25 0,25 24,-25-24,0 25,25-25,-24 24,24 1,-25-1,0-24,25 25,-25-1,25 1,-25 0,25-26,-24 1,24 0,-25 25,25-26,0 1,0 0,0-50,0 0,0 1</inkml:trace>
  <inkml:trace contextRef="#ctx0" brushRef="#br0" timeOffset="158388.5381">4018 8806,'0'24,"25"1,-25 0,25-25,-25 25,25 0,-25-1,0 26,25-25,-25 0,0 0,24 24,-24-24,0 0,25 24,-25 1,0-25,25 24,-25 1,0-25,25 24,-25-24,25 0,-25 0,0 0,0-1,24 1,-24 0,-24-50,24 0,-25 25,0-24,0-1</inkml:trace>
  <inkml:trace contextRef="#ctx0" brushRef="#br0" timeOffset="158692.0489">3845 9351,'-25'0,"50"0,0 0,-1 0,26 0,-25 0,24 0,-24 0,25 0,-25 0,-1 0,1 0,0 0,0 0,-50 25</inkml:trace>
  <inkml:trace contextRef="#ctx0" brushRef="#br0" timeOffset="159835.112">4564 9252,'-25'25,"0"0,25 0,-24-1,-1 1,25 25,-25-25,0-25,25 24,-25 1,1 0,24 0,-25-25,25 25,25-25,-1 0,-24-25,25 25,25 0,-25 0,-1 0,1-25,0 25,0 0,0 0,-1 0,1-25,0 25,-50 0</inkml:trace>
  <inkml:trace contextRef="#ctx0" brushRef="#br0" timeOffset="160068.2959">4564 9252,'0'25,"0"0,0 0,0-1,0 26,0 0,0-26,0 26,0-25,0 24,0-24,0 0,0 0,0 0,0-1,0 1,0-50</inkml:trace>
  <inkml:trace contextRef="#ctx0" brushRef="#br0" timeOffset="160295.5233">4837 9203,'0'24,"0"1,0 0,0 25,0-26,0 1,0 25,0-25,0 24,0-24,0 0,0 0,0-1,0 1,0 0</inkml:trace>
  <inkml:trace contextRef="#ctx0" brushRef="#br0" timeOffset="160764.1121">5383 9203,'24'0,"1"0,-25-25,50 25,-25 0,-1 0,26 0,-25 0,24 0,-24 0,0-25,25 25,-26 0,1 0,0-25,0 25,0 0,-50-25,0 25</inkml:trace>
  <inkml:trace contextRef="#ctx0" brushRef="#br0" timeOffset="161035.4073">5655 8930,'0'24,"0"1,0 25,0-25,0 24,0 26,0-26,0 1,0 0,0-1,0-24,0 0,0 24,0-24,0 0,25 0,-25 0</inkml:trace>
  <inkml:trace contextRef="#ctx0" brushRef="#br0" timeOffset="161567.3092">6573 8731,'0'-25,"-25"50,25 0,-24 25,24-26,-25 51,0-26,25 1,-25 25,0-26,1 26,-1-26,0 1,0 24,25-24,-25-1,25-24,-24 0,24 0,0 0,0-1,0-98,0 49,24-24</inkml:trace>
  <inkml:trace contextRef="#ctx0" brushRef="#br0" timeOffset="161863.3824">6573 8657,'25'25,"-25"-1,0 1,25 0,-25 25,25-1,-1 1,-24-1,0 26,25-25,-25 24,25-24,-25 24,25-24,-25 24,0-24,25-1,-25 1,0-25,0 24,0-24,24 0,-48-50,-1 0,25 0</inkml:trace>
  <inkml:trace contextRef="#ctx0" brushRef="#br0" timeOffset="162059.1212">6449 9252,'25'-25,"0"25,0 0,-1 0,26 0,-25 0,0-24,-1 24,26 0,-25 0,0 0</inkml:trace>
  <inkml:trace contextRef="#ctx0" brushRef="#br0" timeOffset="162475.7354">7144 9103,'-25'0,"0"25,25 0,-25 0,25 0,-24-1,-1 1,0 25,0-25,0 24,1-24,-1-25,25 25,-25-25,50 0,0-25,-1 25,1 0,0 0,25 0,-26 0,1 0,0 0,25 0,-26 0,1 0,0 0,-50 0</inkml:trace>
  <inkml:trace contextRef="#ctx0" brushRef="#br0" timeOffset="162683.2989">7119 9128,'-25'0,"25"25,0 0,0 0,0-1,0 1,0 25,0-1,0-24,0 25,-25-25,25-1,0 1,0 0,0 0,25 0</inkml:trace>
  <inkml:trace contextRef="#ctx0" brushRef="#br0" timeOffset="163035.3766">7342 9153,'25'0,"0"25,0-25,-25 25,24-25,-24 24,25 1,-25 0,0 0,0 0,-25-1,1 1,24 0,-25-25,0 25,0 0,0-1,1-24,-1 25,0-25,50 0,0 0,-1 0,1 0,0 0,0 0,0 0,-1 0,1 0,0 0,0 0,-25-25,25 25</inkml:trace>
  <inkml:trace contextRef="#ctx0" brushRef="#br0" timeOffset="163423.3038">7838 9178,'-25'0,"50"0,25 0,-25 0,24 0,-24 0,25-25,-25 25,-1 0,26 0,-25 0,0 0,-1 0,1 0,-50 0,1 0</inkml:trace>
  <inkml:trace contextRef="#ctx0" brushRef="#br0" timeOffset="163631.0865">8037 8930,'-25'24,"50"-24,-25 50,0-25,0 0,0 24,0 1,0 0,0-1,0 1,0-1,0 1,0 0,0-1,0 1,25-25,-25-1,0 1</inkml:trace>
  <inkml:trace contextRef="#ctx0" brushRef="#br0" timeOffset="163983.7292">8930 8682,'0'-25,"0"50,-25 24,25 1,-25-1,25 26,-25-1,-24 1,24-1,0 1,0-26,0 26,25-26,-24 1,24-25,0-1,0 1,0 0,0-50,0 0,24 1,-24-1,0 0</inkml:trace>
  <inkml:trace contextRef="#ctx0" brushRef="#br0" timeOffset="164243.5707">8930 8706,'0'25,"0"0,24 0,-24 0,25 49,-25-24,0-1,25 1,-25 24,25 1,-25-26,0 26,25-26,-25 1,0 0,0-1,25-24,-25 0,0 0,0-1,-25-24,0-24,0 24</inkml:trace>
  <inkml:trace contextRef="#ctx0" brushRef="#br0" timeOffset="164407.3427">8830 9277,'25'0,"0"0,25-25,-26 25,1 0,25-25,-25 25,24 0,-24-24,0 24</inkml:trace>
  <inkml:trace contextRef="#ctx0" brushRef="#br0" timeOffset="164718.8547">9500 9103,'-25'25,"1"0,-1 0,0 0,0-1,0 1,1 25,-1-25,0-1,0 1,0 0,50-25,0 0,25-25,-26 25,1 0,0 0,25 0,-26-25,1 25,0 0,0 0,0 0,-1 0</inkml:trace>
  <inkml:trace contextRef="#ctx0" brushRef="#br0" timeOffset="164899.1604">9475 9128,'-24'25,"24"0,0 0,0-1,0 26,0 0,0-26,0 26,0-25,0 24,0-24,0 0,0 0,0-50</inkml:trace>
  <inkml:trace contextRef="#ctx0" brushRef="#br0" timeOffset="165255.9673">9723 9029,'0'25,"25"-25,-25 25,0-1,25 1,-25 0,-25 0,25 24,-25-24,1 0,-1 0,0 0,25-50,25 25,0 0,-1 0,1 0,0 0,0 25,0-1,-25 1,0 0,0 0,0 0,0-1,-25 1,25 0,-25 0,0-25,25 25,-25-1,1-24,-1 25,0-25,0 0</inkml:trace>
  <inkml:trace contextRef="#ctx0" brushRef="#br0" timeOffset="165563.2909">10195 9054,'-25'-25,"50"25,0 0,24 0,-24 0,25 0,-1 0,1 0,-1 0,-24 0,0 0,0 0,0 0,-1 0</inkml:trace>
  <inkml:trace contextRef="#ctx0" brushRef="#br0" timeOffset="165763.2465">10393 8806,'0'24,"0"1,0 25,0-1,0 1,0 0,0-1,0 26,0-26,-25 1,25 0,0-1,0 1,0-25,0-1,0 1</inkml:trace>
  <inkml:trace contextRef="#ctx0" brushRef="#br0" timeOffset="166071.414">11162 8682,'0'0,"0"-25,0 50,-25-25,25 49,-25 1,1-1,-1 26,0 24,-25-24,26-1,-1 0,0 26,0-26,25-24,-25-1,25 1,0-1,0-24,0-50,25-24,-25 24,25-25</inkml:trace>
  <inkml:trace contextRef="#ctx0" brushRef="#br0" timeOffset="166311.8957">11162 8657,'0'25,"0"-1,25 1,-25 0,25 25,-25-1,25 26,-25-26,0 26,0-26,24 26,-24-26,0 1,0 0,0-1,0 1,25-1,-25 1,0-25,0 24,0-24,0 0,-25-50,1 0,24 1</inkml:trace>
  <inkml:trace contextRef="#ctx0" brushRef="#br0" timeOffset="166491.8486">11013 9277,'0'25,"25"-25,0 0,0 0,24 0,-24 0,25 0,-25 0,-1 0,1-25,0 25</inkml:trace>
  <inkml:trace contextRef="#ctx0" brushRef="#br0" timeOffset="166831.7388">11633 9103,'0'25,"-24"-25,24 25,-25 25,0-26,0 1,0 25,1-25,-1 24,0-24,25 0,-25 0,0-1,50-24,0-24,0 24,0-25,-1 25,1 0,0 0,0 0,0 0,-1 0,1 0,0 0,0 0,0 0,-1 0,-48 0</inkml:trace>
  <inkml:trace contextRef="#ctx0" brushRef="#br0" timeOffset="167007.6973">11658 9153,'-25'-25,"25"50,0 0,0 0,0 24,0 1,0-25,0 24,0 1,0-25,25 24,-25-24,0 25,0-26</inkml:trace>
  <inkml:trace contextRef="#ctx0" brushRef="#br0" timeOffset="167439.6366">12105 9054,'-25'0,"25"25,-25-1,0 1,0 0,1 25,-1-26,0 26,0-25,0 24,1-24,-1 0,25 0,-25 0,50-50,0 25,-1 0,1 0,0 0,25 0,-26 0,1 0,0-25,25 25,-26 0,1 0,0 0,0 0,0 0,-50 0,0 0</inkml:trace>
  <inkml:trace contextRef="#ctx0" brushRef="#br0" timeOffset="167651.2013">12129 9128,'-24'0,"24"25,0 0,0 24,0-24,0 25,-25-1,25 1,0 0,0-1,0-24,0 25,0-26,0 1,0 0,0 0,0-50</inkml:trace>
  <inkml:trace contextRef="#ctx0" brushRef="#br0" timeOffset="174791.943">12725 9153,'0'0,"-25"0,50 0,0 0,-1-25,1 25,25 0,-25 0,-1 0,1 0,0 0,0 0,0 0,-1 0,1 0,0 0,-50 0,0 0</inkml:trace>
  <inkml:trace contextRef="#ctx0" brushRef="#br0" timeOffset="176191.8635">3150 9227,'-25'0,"25"25,0 0,0 0,0 24,-24 1,24-25,0 24,0 1,0-25,0 0,0 24,0-24,0 0,0 0,0-50,24 0</inkml:trace>
  <inkml:trace contextRef="#ctx0" brushRef="#br0" timeOffset="176835.525">3398 9475,'-25'25,"25"0,0-50,0 0,25 25,-25 25,-25-50,50 25,-25-24</inkml:trace>
  <inkml:trace contextRef="#ctx0" brushRef="#br0" timeOffset="178207.5222">6028 8930,'-25'0,"25"24,-25 1,25 25,0 0,0-1,-25 1,25 24,0 1,-25-26,25 26,0-26,0-24,0 25,0-26,0 1,0-50,25 1,-25-26,0 25</inkml:trace>
  <inkml:trace contextRef="#ctx0" brushRef="#br0" timeOffset="178655.5146">6077 9252,'25'-25,"0"25,0 0,-25 25,-25-25,25-25,25 25,-25 25,-25-25,25 25,-25-50,25 0,25 25,0 0</inkml:trace>
  <inkml:trace contextRef="#ctx0" brushRef="#br0" timeOffset="180659.5258">8458 8880,'-24'25,"24"0,0 24,0-24,0 25,0-25,-25 24,25 1,0-1,0 1,0-25,-25 24,25-24,0 25,0-25,0-1,0 1,0-50,0 1,0-1</inkml:trace>
  <inkml:trace contextRef="#ctx0" brushRef="#br0" timeOffset="181039.2232">8533 9178,'25'0,"-25"25,0-50,-25 25,50-25,-1 25</inkml:trace>
  <inkml:trace contextRef="#ctx0" brushRef="#br0" timeOffset="181751.3167">10765 8806,'-25'0,"25"24,0 26,-24-25,24 24,0 1,-25 0,25-1,-25 26,25-26,-25 1,25 0,0-1,-25 1,25-25,0 24,0-24,25-50,-50 0,25 1</inkml:trace>
  <inkml:trace contextRef="#ctx0" brushRef="#br0" timeOffset="182183.3068">10765 9178,'25'0,"-25"25,0-50,25 25,-25 25,0-1,-25-24,25-24,0-1,25 25,0 0</inkml:trace>
  <inkml:trace contextRef="#ctx0" brushRef="#br0" timeOffset="183980.2203">12750 9351,'-25'0,"25"-24,-25 24,0 0,50 0,0 0,0 0,-1 0,1 0,0 0,0 0,0 0,-1 0,1 0,0 0,0 0,0 0,-1 0,1 0,0 0,0 0,0 0,-50 0,25 24</inkml:trace>
  <inkml:trace contextRef="#ctx0" brushRef="#br0" timeOffset="196283.536">13841 8508,'0'-25,"0"0,-25 50,50-25,-25 25,0 0,0 0,0-1,0 26,0-25,0 0,0-1,0 1,0 0,-25 0,50 0,-25-1,0 1,-25 0,25 0,0 24,0-24,0 0,0 0,0 0,0 0,25-1,-25 1,0 0,0 0,0 0,-25 24,25-24,0 0,0 0,0-1,0 1,0 25,0-25,0-1,0 1,0 0,0 0,0 0,0-1,0 1,0 25,0-25,0-1,0 1,0 0,0 0,0 0,0-1,0 1,0 0,0 0,0 0,0-1,0 1,0 0,0 0,0 0,0 0,0-1,0 1,0 0,0 0,0 0,0-1,0 1,0 0,0 0,-25 0,25-1,0 1,0 0,0 0,0 0,0-1,0 1,0 0,0 0,0 0,0-1,0 1,0 0,0 0,0 0,0-1,0 1,0 0,0 0,0 0,0-1,0 1,-24-25,24 25,0 0,0 0,0-1,0 1,0 0,0 0,0 0,0-1,0 1,0 0,0 0,0 0,0 0,0-50,0 0,0 0,-25-25,25 26</inkml:trace>
  <inkml:trace contextRef="#ctx0" brushRef="#br0" timeOffset="199255.6689">14362 8632,'0'-25,"-25"25,0 25,0 0,25 0,0-1,0 1,-24 0,24 0,0 0,0-1,0 1,24-25,-24 25,0 0,25-25,0 25,0-25,0 0,0-25,-1 25,1-25,0 0,0 0,-25 1,25-1,-25 0,0 0,0 0,0 1,0-1,0 0,-25 0,0 0,0 25,0-24,1 24,-1 0,0 24,25 1,-25-25,0 25,25 0,0 0</inkml:trace>
  <inkml:trace contextRef="#ctx0" brushRef="#br0" timeOffset="200547.3176">15379 8533,'-25'0,"25"-25,25 25,-25-25,25 25,0 0,-1 0,1 25,0-25,0 25,0-25,-25 25,24-1,-24 1,0 0,0 0,0 0,-24-1,24 1,-25 0,0 0,0 0,0-1,1 1,-1 0,0 0,0-25,0 25,0-25,1 0,-1 0,50 0,-1 0,1 0,0 0,0-25,0 25,0 0,-1 0,1 0,0 0,0 0,0 0,-1 0,1 0,0 0</inkml:trace>
  <inkml:trace contextRef="#ctx0" brushRef="#br0" timeOffset="200983.3216">16545 8731,'25'0,"-1"0,1 0,0 0,0 0,0 0,-1 0,1 0,0 0,0 25,0-25,-1 0,1 0,-25 25,-25-25,1 25</inkml:trace>
  <inkml:trace contextRef="#ctx0" brushRef="#br0" timeOffset="201179.2612">16892 8458,'0'25,"0"0,0 0,0 0,0-1,0 26,0 0,0-1,-25 1,25-1,0 26,0-26,0 1,0 0,0-1,25-24</inkml:trace>
  <inkml:trace contextRef="#ctx0" brushRef="#br0" timeOffset="201840.015">17959 8706,'0'-24,"-25"24,25 24,-25 1,25 0,-25-25,25 25,0 0,0-1,0 1,0 0,25 0,-25 0,25-1,0 1,-25 0,24-25,1 0,-25 25,25-25,0 0,0-25,-1 25,1-25,0 25,0-25,0 1,-25-26,24 25,1 0,-25 1,25-1,-25 0,0 0,0 0,0 1,0-1,0 0,0-25,-25 26,25-1,-25 25,1-25,-1 25,0 0,0 0,0 0,1 25,-1 0,0-1,0-24,25 25,-25 0,25 0,-24 0</inkml:trace>
  <inkml:trace contextRef="#ctx0" brushRef="#br0" timeOffset="202699.7858">14287 9525,'0'25,"0"0,0-1,0 26,0-25,0 24,-24 1,24 0,0-1,0 1,0-25,0-1,-25 1,25 0,0 0,25-25,-50-25,25 0</inkml:trace>
  <inkml:trace contextRef="#ctx0" brushRef="#br0" timeOffset="203243.6199">15156 9798,'-25'0,"50"0,-1 0,1 0,0 0,0 0,0 0,24 0,-24 0,0 0,0-25,0 25,-1 0,1 0,0 0</inkml:trace>
  <inkml:trace contextRef="#ctx0" brushRef="#br0" timeOffset="203459.3045">15602 9525,'-25'0,"25"25,0 0,0-1,0 1,0 0,0 25,-24-1,24 1,0-25,0 24,0-24,0 25,0-26,-25 1,25 0,0 25,0-25</inkml:trace>
  <inkml:trace contextRef="#ctx0" brushRef="#br0" timeOffset="204135.7153">16570 9599,'0'25,"0"0,0 0,0 0,0-1,0 26,0-25,0 24,0-24,0 0,0 0,0 0,24-25,-24 24,25 1,0-25,-25 25,25-25,-50 25,0-25,25 25,-25 0,-24-1,24-24,0 25,0-25,1 0,-1-25,25-24</inkml:trace>
  <inkml:trace contextRef="#ctx0" brushRef="#br0" timeOffset="204263.3168">16619 9624,'25'0,"0"0,0 0,-1 0,1 0,0 0,0 0,0 0,-1 0,1-25</inkml:trace>
  <inkml:trace contextRef="#ctx0" brushRef="#br0" timeOffset="204699.2735">17735 9773,'25'0,"0"0,0 0,0 0,-1 0,1 0,0 0,0 0,0 0,-1 0,1 0,0 0,0 0,-50 0,0 0</inkml:trace>
  <inkml:trace contextRef="#ctx0" brushRef="#br0" timeOffset="205035.774">18182 9451,'0'-25,"0"50,0-1,-25 1,25 0,0 0,0 0,0-1,0 1,0 0,0 0,0 0,0 24,0-24,0 25,0-26,0 1,0 25,0-25,0-1,0 26,25 0,-50-25,0-25,0 24,25 1</inkml:trace>
  <inkml:trace contextRef="#ctx0" brushRef="#br0" timeOffset="205839.6944">14213 10468,'-25'-25,"50"25,0 25,0-25,-1 0,-24 24,25-24,0 25,0-25,-25 25,0 0,0 0,-25-1,25 1,-25 0,0 0,1 0,-1-25,0 24,0-24,0 25,1-25,-1 0,0 0,0 0,50 0,0 0,0 0,-1 0,1 0,25 0,-25 0,24 0,1-25,-25 25,24 0,1 0,-25 0</inkml:trace>
  <inkml:trace contextRef="#ctx0" brushRef="#br0" timeOffset="206288.3289">15354 10443,'25'-25,"0"25,0 25,-1-25,1 25,-25-1,0 1,0 25,-25-25,1-1,-1 1,0 0,0 0,0-25,25 25,-25-25,25-25,25 25,0 0,-25-25,25 25,0 0,0 0,-1 25,1-25,0 25,-25-1,0 1,0 0,0 0,0 0,-25-1,25 1,-25 0,1 0,-1 0,0-25,0 24,0-24</inkml:trace>
  <inkml:trace contextRef="#ctx0" brushRef="#br0" timeOffset="206795.2076">16594 10592,'25'0,"0"0,0 24,0-24,-1 0,1 25,0-25,-25 25,25 0,-50-25,25 25,-25-1,25 1,-25 0,1-25,-26 25,25 0,0-1,1-24,-1 25,0-25,0 0,50-25,25 25,-26 0,1 0,25 0,-1 0,-24 0,25 0,-1 0,-24 0,25 0,-25 0</inkml:trace>
  <inkml:trace contextRef="#ctx0" brushRef="#br0" timeOffset="207315.6626">17835 10418,'24'25,"1"-25,-25 25,25-25,-25 24,25-24,-25 25,0 0,0 0,-25-25,0 25,0-1,25 1,-24 0,-1-25,0 25,0-25,25 25,0-50,25 25,0 0,0-25,-1 25,1 0,0 0,0 25,0-25,-25 25,24-1,-24 1,0 0,0 0,0 0,-24 24,-1-24,25 0,-25 24,0-24,0 0,25-50,0 0,0 1</inkml:trace>
  <inkml:trace contextRef="#ctx0" brushRef="#br0" timeOffset="208148.3344">13767 11112,'0'-24,"0"48,0 1,0 0,0 0,0 0,0 0,0-1,0 1,0 0,0 0,0 24,0-24,0 0,0 25,0-26,0 1,0 25,0-25,0-1,0 1,0 0,0 0,0 0,0-1,0 26,0-25,0 0,0-1,0 1,0 0,0 0,0 0,0-50,-25-25,25 25,0 1</inkml:trace>
  <inkml:trace contextRef="#ctx0" brushRef="#br0" timeOffset="208747.3433">14312 11311,'0'25,"0"24,0-24,0 25,0-1,0 1,-25 0,25-1,0-24,0 25,0-26,0 1,0 0,25-25,0-25</inkml:trace>
  <inkml:trace contextRef="#ctx0" brushRef="#br0" timeOffset="209154.9605">15602 11311,'-25'0,"25"25,0 0,0-1,0 1,0 25,0-25,-24 24,24 1,0-25,0-1,-25 26,25-25,0 0,0-1,0 1,25-25</inkml:trace>
  <inkml:trace contextRef="#ctx0" brushRef="#br0" timeOffset="209591.8198">16768 11385,'0'25,"0"0,0 0,0 0,0 24,0 1,-25-25,25 24,0 1,-25-25,25 24,0-24,0 0,0 0,0-1,25-48,-25-1,25 0</inkml:trace>
  <inkml:trace contextRef="#ctx0" brushRef="#br0" timeOffset="210083.6904">18058 11385,'-25'0,"25"25,0 0,0 0,-25 24,25 1,0 0,0-1,0 1,0-1,0-24,0 25,0-25,0-1,0 1,25-25,-25-25,0 1,0-1,25 0</inkml:trace>
  <inkml:trace contextRef="#ctx0" brushRef="#br0" timeOffset="211603.6106">18703 8359,'0'25,"0"0,0 0,0-1,0 1,0 0,25 0,-25 0,0-1,0 1,0 0,0 0,0 0,0-1,0 1,0 0,0 0,0 24,0-24,0 0,0 25,0-26,0 1,0 0,0 25,0-25,0-1,0 1,0 0,0 49,0-49,0 0,0 0,0 0,0-1,0 1,0 0,0 0,0 0,0-1,0 1,0 0,0 0,0 0,0-1,0 1,0 0,0 0,0 0,0-1,0 1,0 0,0 0,0 0,0-1,0 1,0 0,0 0,0 0,0-1,0 1,0 0,0 0,24-25,-48 25,48 0,-24-1,-24 1,24 0,0 0,0 0,0-1,0 1,0 0,0 0,0 0,0-1,0 1,0 0,0 0,0 0,0-1,0 1,0 0,0 0,0 0,0-1,0 1,-25 0,25 0,0 0,0-1,0 1,0 0,0 0,0 0,0-1,0 1,0 0,0 0,0 0,0-1,0 1,0 0,0 0,0 0,0-1,0 1,0 0,0 0,0 0,0 0,0-1,0 1,0 0,0 0,0 0,0-1,0 1,0 0,0 0,0 0,0-1,0 1,0 0,0 0,0 0,0-1,0 1,25 0,-25 0,0 0,0-1,0 1,0 0,0 0,0 0,0-1,0 1,0 0,0-50,0 0,0 1,-25-1</inkml:trace>
  <inkml:trace contextRef="#ctx0" brushRef="#br0" timeOffset="220160.0748">19050 9649,'25'0,"0"0,-1 0,1 0,0 0,0 0,0 0,-1 0,1 0,0 0,-25-25,25 25,0 0,-1 0,1 0,0 0,0 0,0 0,-1 0,1-25,0 25,0 0,0 0,0 0,-1 0,1 0,0 0,0-24,0 24,-25 24,-25-24,0 0</inkml:trace>
  <inkml:trace contextRef="#ctx0" brushRef="#br0" timeOffset="220967.9644">19025 9823,'0'-25,"0"0,25 25,0 0,0 0,-1 0,1 0,0 0,0 0,0 0,-1 0,1 0,0 0,0 0,0 0,-1 0,1 0,0 0,0 0,0 0,-1 0,-24-25,25 25,0 0,0 0,0 0,0 0,-1 0,1 0,0 0,0 0,0 0,-1 0,1 0,0 0,0 0,-50 0,0 0</inkml:trace>
  <inkml:trace contextRef="#ctx0" brushRef="#br0" timeOffset="222870.8036">19149 10096,'-25'-25,"50"25,-25-25,25 25,-25 25,25-25,0 0,-1 0,-24 25,25-25,-25 24,-25 1,1 0,24 0,-25 0,0-1,0-24,25 25,-25 0,1-25,48 0,1-25,0 25,0 0,-25-25,25 25,-1 0,-24 25,0 0,0 0,-24 0,24-1,-25 1,0 0,0 0,0-25</inkml:trace>
  <inkml:trace contextRef="#ctx0" brushRef="#br0" timeOffset="223271.1487">19149 9922,'-25'-25,"1"25,-1 0,0 25,25 0,-25-1,0 1,1 25,-1 0,0-1,25 1,-25-1,25 1,0-25,0 24,25-24,-25 0,25 25,0-26,-1 1,1-25,25 25,-25-25,-1 25,26-25,-25-25,0 25,-1 0,1-25,0 0,0 1,0-26,-1 25,-24 0,0-24,25 24,-25 0,0-24,0 24,-25-25,25 25,-24 1,24-1,-25 0,0 0,0 0,0 25,1 0,-1 0,25 25,-25 0,0 0,25 0,0-1</inkml:trace>
  <inkml:trace contextRef="#ctx0" brushRef="#br0" timeOffset="224199.323">19621 10096,'-25'0,"0"24,25 1,-25 0,0 25,25-26,-25 1,1 25,24-25,-25-1,25 1,-25 0,25 0,-25-25</inkml:trace>
  <inkml:trace contextRef="#ctx0" brushRef="#br0" timeOffset="224347.2831">19397 10170,'25'25,"-25"0,25-25,-25 24,25 1,-1 0,1 0,-25 0,25-1,0-24,0 25,0 0</inkml:trace>
  <inkml:trace contextRef="#ctx0" brushRef="#br0" timeOffset="224646.7787">19670 10046,'25'0,"0"25,-25 0,25-1,-25 1,0 0,0 0,0 0,-25-1,0 1,0 0,25 0,-25 0,1-1,-1 1,0-25,25 25,25-25,0 0,-1-25,1 25,0 0,0 0,0-25,-1 25,1-24,0 24,0-25</inkml:trace>
  <inkml:trace contextRef="#ctx0" brushRef="#br0" timeOffset="224851.2107">19819 10170,'25'0,"0"0,-1 0,1 0,0 0,0 0,0 25,-1-25,1 0,0 0,0 0,-50 0</inkml:trace>
  <inkml:trace contextRef="#ctx0" brushRef="#br0" timeOffset="225015.3304">19993 10021,'-25'25,"25"0,0 0,0 24,0-24,0 25,-25-1,25-24,0 25,0-26,0 26</inkml:trace>
  <inkml:trace contextRef="#ctx0" brushRef="#br0" timeOffset="225563.7278">20166 10046,'25'0,"0"0,0 0,-1 25,1-25,-25 25,25-25,-25 24,0 1,-25 0,25 0,-25 0,1-25,-1 24,0 1,0 0,25 0,25-25,0 0,0 0,-1-25,1 25,0-25,0 25,0-25,-1 1,1 24,0-25,-25 0,25 25,-25-25,0 0,0 1,0-1,-25 0,25 0,0 0,-25 0,0 1,25-1,-24 25,-1-25,0 25,0-25,0 25,1 25,-1-25,0 0,0 25,0 0,1-1,-1 1,0 25,25-25,-25 24,25-24,-25 25,25-1,25 1,-25-25,0 24,25-24,0 0,0 0,24 0,-24-25,25 0,-26 0,26 0,-25-25,24 25,-24-25,25-25,-25 26,-1-1,1 0</inkml:trace>
  <inkml:trace contextRef="#ctx0" brushRef="#br0" timeOffset="226819.537">21109 8086,'-25'-24,"0"48,25 1,0 25,0-25,0-1,-25 26,25-25,0 24,0 1,0-25,-24 24,24 1,0-25,0 24,0 1,0-25,0 24,0 1,0-25,0 24,0 1,0-25,0 24,0-24,0 25,0-25,0 24,0 1,0-25,0 24,0-24,0 25,0-25,-25 24,25-24,0 0,0 24,0-24,0 25,0-25,0 24,0-24,0 25,0-26,0 1,0 0,0 25,0-26,-25 26,25-25,0 0,0-1,0 26,0-25,0 0,0 0,0-1,0 1,0 0,-25 0,25 0,0-1,0 1,0 0,0 0,0 24,0-24,0 0,0 0,0 0,0-1,0 1,0 0,0 0,0 0,0-1,0 1,0 0,0 0,0 0,0-1,-25 1,25 0,0 0,0 0,0-1,0 1,0 0,0 0,0 0,0-1,0 1,0 0,0 0,0 24,0-24,0 0,0 0,0 0,0 0,0-1,0 1,-24 0,24 0,0 0,0-1,0 1,-25-25</inkml:trace>
  <inkml:trace contextRef="#ctx0" brushRef="#br0" timeOffset="227987.32">21456 8260,'-25'0,"25"25,0 0,-25-1,25 26,0-25,0 0,0-1,0 1,0 0,25 0,-25 0,25-25,-25 24,25-24,0 0,-1 0,1 0,0 0,0-24,0-1,-1 25,-24-25,25 0,-25 0,25 1,-25-26,0 25,0 0,0 1,0-1,-25 0,25 0,-25 0,1 25,-1-24,0 24,0 0,-24 0,49 24,-25 1,0 0,0 0,0 0,25-1</inkml:trace>
  <inkml:trace contextRef="#ctx0" brushRef="#br0" timeOffset="228543.3226">21506 9227,'-25'0,"25"25,0 0,0 25,0-1,0 1,0-1,0-24,0 25,0-25,0-1,0 1,0 0,0 0,0 0</inkml:trace>
  <inkml:trace contextRef="#ctx0" brushRef="#br0" timeOffset="229203.3255">21357 10269,'0'0,"25"-25,-1 25,-24 25,25-25,0 0,0 25,0-25,-1 25,1 0,-25-1,-25 1,1 0,-1 0,0 0,25-1,-50-24,26 25,-1 0,0 0,0-25,0 25,50-50,0 25,0 0,0-25,-1 25,1 0,0 0,0 0,0 0,-1 0,1 0,0 0,0 0</inkml:trace>
  <inkml:trace contextRef="#ctx0" brushRef="#br0" timeOffset="230407.6238">20935 11162,'0'25,"0"0,0 0,-25-1,25 1,0 0,0 0,0 0,0-1,0 1,0 0,0 0,0 0,0 24,0-24,0 0,0 0,25-25,-25 24,0 1,0 0,0 0,0-50,0 0,0-24,0 24</inkml:trace>
  <inkml:trace contextRef="#ctx0" brushRef="#br0" timeOffset="234551.254">22523 8310,'-25'-25,"0"25,25 25,-25-25,25 24,-25-24,25 25,0 0,-24-25,24 25,0 0,0-1,-25 1,25 0,0 0,0 0,25-25,-25 24,24 1,1 0,0-25,-25 25,25-25,0 0,-1 0,1 0,0 0,0 0,0-25,-1 0,-24 0,25 1,-25-1,25 0,0 0,-25 0,0 1,0-1,0 0,0 0,0 0,0 1,-25-1,25 0,-25 0,0 0,1 1,-1 24,0 0,0 0,0 0,1 24,-1-24,0 25,0 0,25 0,-25 0,25-1,-24 1,24 0</inkml:trace>
  <inkml:trace contextRef="#ctx0" brushRef="#br0" timeOffset="236056.1869">22423 9401,'-24'0,"24"25,24-25,1 0,0 0,0-25,0 25,-1-25,1 0,0 1,-25-1,0 0,25 25,-25-25,0 0,0 1,0-1,0 0,-25 25,25-25,-25 25,25-25,-25 25,1 0,-1 0,0 0,0 25,0-25,1 25,-1-25,0 25,25 0,-25-1,25 1,-25 0,25 0,0 0,0-1,25 1,0-25,0 0,0 0,-1 0,1 0,0-25,0 25,0-24,-1 24,1-25,0 25,-50 25,25-1,0 1,-25 0,25 0,0 24,0-24,-24 0,24 0,0 24,-25-24,25 0,0 0,-25 0,25 24,-25-24,25 0,0 24,-25-24,25 0,-24 0,24 24,-25-24,0-25</inkml:trace>
  <inkml:trace contextRef="#ctx0" brushRef="#br0" timeOffset="238424.0908">22299 10244,'25'0,"0"0,25 0,-26 0,1 0,0 0,0 0,0 0,-1 0,1 0,0 0,0 0,0 25,-50 0,25 0,0 0,-25-1,25 1,0 0,0 0,-25 0,25-1,0 1,0 0,0 0,-25-25,25 25,0-1,0 1,-24 0,24 0,0 0,0-1,-25 1,25 0,-25 0</inkml:trace>
  <inkml:trace contextRef="#ctx0" brushRef="#br0" timeOffset="239279.2551">22324 11038,'25'0,"0"0,0 0,-1 25,1-25,0 25,0-25,0 24,-25 1,24-25,-24 25,0 0,0 0,0 0,-24-1,24 1,-25 0,0 0,0 0,-24-1,24-24,0 25,0-25,0 0,50 0,0 0,0-25,0 25,-1 0,1 0,0 0,0 0,0 0,-1 0,-24 25,25-25,-25 25,0 0,-25 0,25-1,0 1,-24 0,24 0,-25 0,25-1,-25 1,25 0,-25 0,25-75,0 25</inkml:trace>
  <inkml:trace contextRef="#ctx0" brushRef="#br0" timeOffset="240195.3286">23267 8483,'0'0,"0"-25,25 25,-1 0,1 0,25 0,-25 0,-1 0,1 0,0 0,0 0,0 0,-25 25</inkml:trace>
  <inkml:trace contextRef="#ctx0" brushRef="#br0" timeOffset="240467.6706">23664 8161,'0'25,"0"-1,0 1,0 0,0 0,0 0,0 24,0-24,0 0,0 24,0 1,0-25,0 24,0-24,0 25,0-1,0-24,-25 25,25-25</inkml:trace>
  <inkml:trace contextRef="#ctx0" brushRef="#br0" timeOffset="241067.6901">23391 9277,'-25'25,"25"0,0-1,0 1,0 25,0-25,0 24,0-24,0 0,0 0,0-1,0 1,25-25,-25 25,25-25,-1 25,1-25,0 25,-25-1,-25 1,0 0,1 0,-1-25,0 25,0-25,0 0,1 0,24-25,-25 0,25 0</inkml:trace>
  <inkml:trace contextRef="#ctx0" brushRef="#br0" timeOffset="241260.0275">23440 9327,'25'0,"0"0,0 0,0-25,-1 25,1 0,0 0,0 0,0 0,-1 25,-48-1</inkml:trace>
  <inkml:trace contextRef="#ctx0" brushRef="#br0" timeOffset="241947.8729">23242 10418,'0'-25,"25"0,0 25,-1 0,1 25,0-25,0 25,0-25,-1 25,-24 0,25-25,-25 24,0 1,-25-25,25 25,-24 0,24 0,-25-1,0 1,0-25,0 25,1-25,-1 25,0-25,0 0,0 0,50-25,0 25,0 0,24 0,-24 0,25 0,-25-25,-1 25,26 0,-25 0,0 0,-1-25,1 25,-25 25</inkml:trace>
  <inkml:trace contextRef="#ctx0" brushRef="#br0" timeOffset="242355.5158">23416 11112,'0'-24,"-25"24,25 24,0 1,0 0,0 0,0 0,0 24,0-24,-25 0,25 25,0-26,0 1,0 0,0 25,0-26,0 1,25 0,-25 0</inkml:trace>
  <inkml:trace contextRef="#ctx0" brushRef="#br0" timeOffset="243368.0527">24358 8334,'0'-24,"0"48,0 1,-25 0,25 0,0 24,0-24,0 25,0-25,0-1,25 1,-25 0,25 0,0 0,0-25,-1 0,1 0,0 0,0-25,24 0,-24 25,-25-25,25 0,0 1,-25-1,25 0,-25 0,0 0,0 1,0-1,0 0,0 0,-25 0,0 1,0-1,0 25,1 0,-1 25,0-25,0 24,25 1,-25 0,1 25,24-26,-25 26</inkml:trace>
  <inkml:trace contextRef="#ctx0" brushRef="#br0" timeOffset="243903.2311">24234 9451,'25'24,"0"-24,0 0,-1 0,26 0,-25-24,0 24,-1 0,1 0,0 0,0 0,0 0,-50 0</inkml:trace>
  <inkml:trace contextRef="#ctx0" brushRef="#br0" timeOffset="244119.4169">24656 9252,'0'-25,"0"50,0 0,0 0,0 24,0-24,0 25,0-1,0 1,0 0,25 24,-25-24,-25 24,25-24,0-1,-25 1</inkml:trace>
  <inkml:trace contextRef="#ctx0" brushRef="#br0" timeOffset="244771.9972">24383 10319,'0'0,"-25"-25,25 0,25 0,0 25,0 0,-1 0,1 0,-25 25,25-25,-25 25,0 0,0 0,-25-1,0 1,25 0,-24 0,-1 0,25-1,-25-24,25 25,-25-25,50 0,0-25,0 25,-1 0,1 25,0-25,0 25,0 0,-25 0,0-1,-25 1,25 0,-25 0,0-25,25 25,-25-1,25 1,-24-25,24 25,-25-25,0 0</inkml:trace>
  <inkml:trace contextRef="#ctx0" brushRef="#br0" timeOffset="245192.0202">24408 11038,'0'0,"0"25,0 0,0-1,0 26,0 0,0-1,0-24,0 25,0-1,-25-24,25 25,0-25,0 24,0-24,0 0,0 0,0-1,25-48,-25-1,-50-74,75 74,-25-25</inkml:trace>
  <inkml:trace contextRef="#ctx0" brushRef="#br0" timeOffset="246443.3326">24978 8136,'-24'-25,"24"0,0 1,0 48,0 1,0 0,0 0,24 0,-24-1,0 26,0-25,0 24,0 1,0-25,0 24,0 1,25-25,-25 24,0 1,0-25,0 24,0-24,0 25,0-25,0 24,0 1,25-25,-25 24,0-24,0 0,0 25,0-26,0 26,25-25,-25 24,0-24,0 0,0 25,0-26,0 1,0 0,0 25,0-26,0 1,0 0,0 0,0 24,0-24,0 0,0 25,0-26,0 1,-25 0,25 0,0 0,0 24,0 1,-25-1,25 1,0-25,0 25,0-1,0 1,0-25,0 24,0-24,0 25,0-26,0 26,0 0,-25-26,25 1,0 0,0 0,0 0,0-1,0 1,0 0,0 0,0 0,0-1,0 1,0 0,0 0,0 0,0-1,0 1,0 0,0 0,0 0,0-1,0 1,-24 0,24 0,0 0,0-1,0 1,0 0,0 0,0 0,0 0,0-1,0 1,0 0,0 0,0 0,0-1,0 1,-25 0,25 0,0 0,0-1,0 1,0 0,0 0,-25-75</inkml:trace>
  <inkml:trace contextRef="#ctx0" brushRef="#br0" timeOffset="255923.2699">1885 13915,'-25'0,"50"0,-25-24,25 24,0 0,0 0,-1 0,1 24,0-24,0 0,0 0,-1 0,1 0,0 0,0 0,0 0,-1 0,1 0,0 0,0 0,-50 0,0 0</inkml:trace>
  <inkml:trace contextRef="#ctx0" brushRef="#br0" timeOffset="256308.3282">1836 14139,'24'0,"1"0,0 0,0 0,0-25,-1 25,26 0,-25 0,0-25,24 25,-24 0,0 0,24 0,-24 0,0-25,0 25,0 0,-50 0,0 25</inkml:trace>
  <inkml:trace contextRef="#ctx0" brushRef="#br0" timeOffset="257243.8048">2679 14039,'-25'0,"50"0,-25-24,25 24,0 0,-1 0,1 0,0 0,0 0,0 0,-1 0,1 0,0 0,0 0,0 0,-1 0,1 0,0 0,0 0,0 0,-1 0,1 0,-50 24,1-24,-1 25</inkml:trace>
  <inkml:trace contextRef="#ctx0" brushRef="#br0" timeOffset="261731.2215">3646 13122,'0'24,"0"1,25 0,-25 0,0 0,0 24,0-24,0 0,0 0,0 0,0-1,0 1,0 25,0-25,0-1,0 1,0 25,0-25,0-1,0 1,0 0,0 0,0 24,0-24,0 0,0 0,0 24,0-24,0 0,0 0,0 0,0-1,0 26,0-25,0 0,-25-1,25 1,0 0,0 0,0 0,25-1,-25 1,0 0,0 0,0 0,0 0,0-1,0 1,0 0,0 0,0 0,0-1,0 1,0 0,0 0,0 0,0 24,-25-24,25 0,0 0,0-1,0 1,0 0,0 0,0 0,0-1,0 1,0 0,0 0,0 0,0-1,0 1,0 0,0 0,0 0,0-1,0 26,0-25,0 0,0-1,0 1,0 0,0 0,0 0,0 0,0-1,0 1,0 0,0 0,0 0,0-1,0 1,0-50,0 1,-25-26,25 0</inkml:trace>
  <inkml:trace contextRef="#ctx0" brushRef="#br0" timeOffset="262995.1328">4118 13345,'0'-25,"24"50,-24 0,0 24,0-24,0 25,0-1,0-24,0 25,0-25,0-1,0 1,0 0,0 0,0-75,0 25</inkml:trace>
  <inkml:trace contextRef="#ctx0" brushRef="#br0" timeOffset="263647.7845">4738 13345,'-25'0,"50"25,-1 0,1-25,0 0,0 0,0-25,0 25,-1-25,1 0,0 0,-25 1,25-1,-25 0,0 0,0 0,-25 0,0 25,25-24,-25 24,1 0,-1 0,0 24,0 1,-25 0,26 0,-1 0,25 0,-25-1,0-24,25 25,0 0,-25-25,50 25,0-25,0 0,0 25,-1-25,1 0,0 0,0 0,0 0,0 0,-1 0,-24 24,0 1,-24 25,24-25,-25 24,25-24,-25 0,25 24,-25-24,25 0,-25 0,25 0,0-1,0 1</inkml:trace>
  <inkml:trace contextRef="#ctx0" brushRef="#br0" timeOffset="264466.842">5631 13444,'-25'-25,"50"50,-1-25,1 0,0 0,0 0,0 0,-1-25,26 25,-25 0,0 0,0 0,-1 0,-48-24</inkml:trace>
  <inkml:trace contextRef="#ctx0" brushRef="#br0" timeOffset="264763.4516">6003 13097,'0'25,"0"-1,0 1,0 0,0 0,0 0,0 24,0-24,0 25,0-1,0 1,0 0,0-1,0 1,-25-25,25-1,0 26,0-25,0 0,0-1,0-48,0-1</inkml:trace>
  <inkml:trace contextRef="#ctx0" brushRef="#br0" timeOffset="265671.3013">4043 14337,'0'-25,"25"25,0 25,0-25,-1 0,1 25,0 0,0-25,-25 25,25-1,-25 1,-25 0,25 0,-25-25,0 25,0-1,1 1,-1-25,0 0,0 0,0 0,50 0,0 0,0 0,0 0,-1 25,1-25,0 0,0 0,0 0,-1 0,1 0,0 0,0 0,0 0</inkml:trace>
  <inkml:trace contextRef="#ctx0" brushRef="#br0" timeOffset="266063.7027">4713 14238,'25'25,"-1"-25,-24 24,25-24,0 0,0 0,0 0,24 0,-24 0,0 0,0 0,0 0,-25 25,-25-25,25 25,-25 0,25 0,0 0,-25-1,25 1,0 0,-25 0,25 24,0-24,-24 25,24-25,0 24,0-24,0 0,0 24,0-24,0 0,0 0</inkml:trace>
  <inkml:trace contextRef="#ctx0" brushRef="#br0" timeOffset="266720.265">5779 14238,'25'-25,"0"25,0 0,0 0,0 0,-1 25,1 0,0-25,-25 24,0 1,0 0,0 0,-25 0,0 0,25-1,-24 1,-1 0,0 0,0-25,0 25,50-50,0 25,0 0,0-25,-1 25,1 0,-25 25,25-25,-25 25,25-25,-25 24,0 1,-25 0,25 0,0 0,-25-1,25 1,-25 0,1 0,24-50,0 0,-25 0</inkml:trace>
  <inkml:trace contextRef="#ctx0" brushRef="#br0" timeOffset="268711.7203">4887 15280,'24'-25,"1"25,0 0,0 0,0 0,-1 0,-24 25,25-1,-25 1,0 0,-25 0,25 0,-24 0,-1-1,0-24,0 25,0 0,1-25,48 0,1-25,0 25,0 0,0 0,-1 0,-24 25,25-25,-25 25,0 0,0-1,0 1,-25 0,1 0,24 0,-25-1,25 1,0 0,-25-50,0 25</inkml:trace>
  <inkml:trace contextRef="#ctx0" brushRef="#br0" timeOffset="269271.2682">5928 15230,'0'-25,"0"50,25 0,-25 0,25 24,-25-24,0 25,0-25,0 24,0-24,0 25,0-26,0 1,0 0,0 0,0 0,0-50,0 0</inkml:trace>
  <inkml:trace contextRef="#ctx0" brushRef="#br0" timeOffset="270359.8834">6424 13022,'0'25,"0"0,0 0,25 0,-25 24,0-24,0 0,0 25,0-1,25 1,-25-25,0 24,0 1,0-25,0 24,25 1,-25-25,0-1,0 26,0-25,0 24,25-24,-25 25,0-25,0 24,0-24,0 0,0 24,0-24,0 25,0-25,0-1,0 26,0-25,0 0,0 24,0-24,0 0,0 0,0 0,0-1,24 1,-24 0,0 0,0 0,0-1,0 1,0 0,0 0,0 0,0-1,0 1,0 0,0 0,0 0,0-1,0 1,0 0,0 0,0 0,0-1,0 1,0 0,0 0,0 0,0-1,0 1,0 0,0 0,0 0,0-1,0 1,0 0,0 0,0 0,0-1,0 1,25 0,-50-25,25 25,0 0,0 0,0-1,0 1,25 0,-25 0,0 0,0 24,0-24,0 0,0 0,0-1,0-48,0-26,0 25,-25-49</inkml:trace>
  <inkml:trace contextRef="#ctx0" brushRef="#br0" timeOffset="271099.9947">3646 15404,'0'0,"25"25,-25-1,0 1,0 0,0 0,0 0,0-1,0 1,0 0,0 0,0 0,0-1,0 1,0 0,0 0,0 0,0-1,0 1,25 0,-25 0,0 0,-25-25,25-25,0 0</inkml:trace>
  <inkml:trace contextRef="#ctx0" brushRef="#br0" timeOffset="271903.9499">7094 14139,'-25'-25,"50"25,0 0,0 0,0 0,-1-25,1 25,0 0,0 0,0 0,-1 0,1-25,0 25,0 0,0 0,-1 0,-48 0,24 25,-25-25</inkml:trace>
  <inkml:trace contextRef="#ctx0" brushRef="#br0" timeOffset="272567.2637">7045 14362,'-25'0,"0"0,50 0,0 0,-1 0,26-25,-25 25,0 0,-1 0,1 0,0 0,25-25,-26 25,1 0,0 0,0 0,0 0,-1 0,1 0,0 0,0 0,-25 25,-25 0</inkml:trace>
  <inkml:trace contextRef="#ctx0" brushRef="#br0" timeOffset="283291.4262">7987 14213,'-25'0,"50"0,0 0,0 0,0 0,-1 0,1 0,0 0,0 0,0 0,-1 0,1 0,0 0,0 0,0 0</inkml:trace>
  <inkml:trace contextRef="#ctx0" brushRef="#br0" timeOffset="284491.87">8731 13196,'0'-25,"-25"0,1 50</inkml:trace>
  <inkml:trace contextRef="#ctx0" brushRef="#br0" timeOffset="287044.0391">8830 13097,'0'0,"0"25,0-1,0 1,0 0,0 0,0 0,0 0,0-1,0 1,0 0,0 0,0 0,0-1,0 1,0 25,0-25,0-1,0 1,0 25,0-25,25-1,-25 1,0 0,0 0,0 0,0-1,0 26,0-25,0 0,0-1,0 1,0 0,0 0,0 0,0-1,0 1,0 0,0 0,-25 0,25-1,0 1,0 0,0 0,0 0,0-1,0 1,0 0,0 0,0 0,0 0,0-1,0 1,0 0,0 0,0 0,0-1,0 1,0 0,0 0,0 0,0-1,0 1,0 0,0 0,0 0,0-1,0 1,0 0,0 0,0 0,0-1,0 1,0 0,0 0,0 0,0-1,0 1,0 0,0 0,0 0,0-1,0 1,0 0,0 0,0 0,0-1,-24-24,24 25,0 0,0-50,0 0,-25 1</inkml:trace>
  <inkml:trace contextRef="#ctx0" brushRef="#br0" timeOffset="288727.5752">8855 15156,'-25'0,"25"24,0 1,0 0,0 0,0 0,0-1,0 1,0 0,0 0,0 0,0 0,0-1,25 1,-25 0,0 0,0 0,0-1,-25 1,25 0,0 0</inkml:trace>
  <inkml:trace contextRef="#ctx0" brushRef="#br0" timeOffset="290076.2174">9426 13295,'0'25,"0"0,0 25,0-1,0-24,0 25,25-26,-50 26,25-25,0 0,0-1,0 1,0-50,25 1,-25-1</inkml:trace>
  <inkml:trace contextRef="#ctx0" brushRef="#br0" timeOffset="290647.334">10145 13320,'0'25,"25"0,0-25,0 0,-1 0,1 0,0 0,0-25,0 0,-1 0,1 1,0-1,-25 0,25 25,-25-25,0 0,-25 0,0 1,0 24,1 0,-1 24,0 1,-25-25,26 50,-1-25,0 0,0-1,25 1,-25 0,50 0,0-25,0 0,0 0,-1 0,1 0,0 0,0-25,0 25,-1-25,1 25,-25 25,-25 0,25 24,-24-24,24 0,-25 25,25-26,-25 26,25-25,0 24,-25-24,25 25,0-1,0-24,0 0,-25 0,50 0</inkml:trace>
  <inkml:trace contextRef="#ctx0" brushRef="#br0" timeOffset="291271.744">11063 13395,'-25'0,"0"24,50-24,0 0,0 0,-1 0,1-24,0 24,0 0,0 0,0 0,-1 0,26 0,-25 0,-25-25</inkml:trace>
  <inkml:trace contextRef="#ctx0" brushRef="#br0" timeOffset="291586.9404">11460 13146,'0'25,"0"0,0 0,0 0,0 0,0-1,0 1,0 0,0 0,0 0,0-1,0 1,0 0,0 25,0-26,0 1,0 25,0-25,-25-1,25 1,0 0,0 0,0 0,0-1</inkml:trace>
  <inkml:trace contextRef="#ctx0" brushRef="#br0" timeOffset="298767.1926">9302 14139,'-25'0,"25"24,0 1,0 0,0 0,25 0,-25-1,25 1,-25 0,24-25,-24 25,25-25,0 25,0 0,-50-25,25 24,0 1,-25 0,0 0,1 0,-1-1,25 1,-25-25,0 25,0 0,1-50,24 0,-25 0,25-24</inkml:trace>
  <inkml:trace contextRef="#ctx0" brushRef="#br0" timeOffset="298964.0749">9302 14163,'25'0,"-1"0,1 0,0 0,0 0,0-24,-1 24,1 0,0 0,0-25,0 25,-25 25</inkml:trace>
  <inkml:trace contextRef="#ctx0" brushRef="#br0" timeOffset="301651.5958">10071 14163,'25'0,"-1"0,1 25,0-25,-25 25,25 0,-25 0,0-1,0 1,-25 0,0 0,25 0,-25 0,1-25,-1 24,0-24,25 25,-25-25,50-25,0 1,0 24,-1-25,1 25,0 0,0 0,0 0,-1 0,-24 25,0-1,0 1,-24 0,-1 0,25 0,-25-1,0 1,25 0,-25 0,25-50,0 0</inkml:trace>
  <inkml:trace contextRef="#ctx0" brushRef="#br0" timeOffset="301928.2759">10418 14163,'0'25,"0"0,0 0,0 0,0-1,-25 1,50 25,-25-25,0 0,25-1,0-24,-1 0,1 25,0-25,0 0,0 0,-1 0,1 0,0 0,-50-25,0 1</inkml:trace>
  <inkml:trace contextRef="#ctx0" brushRef="#br0" timeOffset="302115.5678">10616 14114,'-24'0,"-1"25,25-1,0 1,0 25,-25-1,25 1,-25 0,25-1,0 1,-25-25,25 24,0 1,0-25,0 0,0-1,0 1,-24 0</inkml:trace>
  <inkml:trace contextRef="#ctx0" brushRef="#br0" timeOffset="303683.4087">11311 14163,'-25'0,"0"0,25 25,-24-25,-1 25,25 0,-25 0,25-1,0 1,-25 25,25-25,0 0,0-1,0 1,25 0,0 0,0 0,-1-25,1 0,0 0,0-25,0 25,-25-25,24 0,1 0,-25 1,25 24,-25-25,0 0,0 0,25 0,-25 0,-25 1,25-1,0 0,-25 25,25-25,-25 0,1 25,-1 0,25 25,-25-25,25 25,-25 0</inkml:trace>
  <inkml:trace contextRef="#ctx0" brushRef="#br0" timeOffset="305043.4907">9351 15106,'-24'0,"24"25,-25 0,0-1,0 1,25 0,-25 0,1 0,-1-1,25 1,-25 0,0 0,25 0,-25-25,50 0,0 0,0 0,24 0,-24 0,0 0,25 0,-26-25,1 25,0 0,0 0,0 0,-1 0,1 25,-50-25</inkml:trace>
  <inkml:trace contextRef="#ctx0" brushRef="#br0" timeOffset="305224.1829">9401 15156,'0'24,"0"1,0 0,0 0,0 0,0 24,0-24,0 25,-25-1,25-24,0 25,0-25,0-1,0 1</inkml:trace>
  <inkml:trace contextRef="#ctx0" brushRef="#br0" timeOffset="305771.6453">10443 15081,'0'25,"-25"0,25 24,0-24,0 25,0-1,-25 1,25 0,0-1,0-24,0 25,0-25,0-1</inkml:trace>
  <inkml:trace contextRef="#ctx0" brushRef="#br0" timeOffset="306079.4965">10616 15106,'0'25,"25"-25,-25 25,25-25,-25 24,25-24,-25 25,25 0,-25 0,0 0,0-1,-25-24,25 25,-25 0,0 0,0 0,1 0,-1-25,0 24,0-24,50 0,0 0,0 0,-1 0,1 0,0-24,0 24,0 0,-1 0,1 0,0 0</inkml:trace>
  <inkml:trace contextRef="#ctx0" brushRef="#br0" timeOffset="306932.3394">11361 15081,'-25'-25,"25"50,0 0,-25 0,25 24,-25-24,25 0,0 25,0-26,0 1,0 0,0 0,25 0,-25 0,25-1,0-24,-1 0,1 0,0-24,0-1,0 0,-1 0,1-25,-25 26,25-26,-25 25,0 0,0 1,0-1,0 0,0 0,0 0,-25 25,25-24,-25 24,1 0,-1 0,0 0,0 24,0 1,1 0,-1 0,25 0</inkml:trace>
  <inkml:trace contextRef="#ctx0" brushRef="#br0" timeOffset="307911.5019">11956 13196,'-25'-25,"50"25,-25 25,0 0,0 0,0 0,25-1,-25 1,0 0,0 0,0 24,0-24,0 25,0-25,0 24,0-24,0 25,0-26,0 1,0 25,0-25,0 24,0-24,0 0,24 24,-24-24,0 0,0 25,0-26,0 26,0-25,0 0,0 24,0-24,0 0,0 0,0 24,0-24,0 0,0 25,0-26,0 1,0 0,0 0,0 0,-24 24,24-24,0 0,0 0,0-1,0 1,0 0,0 0,0 0,0-1,0 1,0 0,0 0,0 0,0 24,0-24,0 0,0 0,0-1,0 1,0 0,0 0,0 0,0-1,0 1,0 0,0 0,0 0,0-1,0 1,0 0,0 0,0 0,0 0,0-1,0-48,0-1,0 0,0-25</inkml:trace>
  <inkml:trace contextRef="#ctx0" brushRef="#br0" timeOffset="308435.5693">12700 14263,'-25'0,"50"0,0 0,0 0,-1 0,1-25,0 25,0 0,0 0,-1 0,1 0,0 0,0 0,-50 0,0 25</inkml:trace>
  <inkml:trace contextRef="#ctx0" brushRef="#br0" timeOffset="308707.3464">12675 14486,'-25'0,"50"0,0 0,0 0,24 0,-24-25,25 25,-1 0,-24 0,0 0,0-25,0 25,-1 0,1 0,0 0,-50 25,0-25</inkml:trace>
  <inkml:trace contextRef="#ctx0" brushRef="#br0" timeOffset="312831.7672">13841 13568,'0'0,"0"-25,-25 25,25 25,0 0,0 25,0-26,0 51,0-26,0 1,0 24,-25-24,25 24,0 1,0-1,0 25,0-24,0-1,0 26,0-26,0 0,-24 1,48-1,-24-24,0-1,0 1,0 0,0-26,-24 26,24-25,0 0,0-1,0 1,0-50,-25-24,25-1,0 1</inkml:trace>
  <inkml:trace contextRef="#ctx0" brushRef="#br0" timeOffset="313403.3528">14263 13543,'0'25,"0"25,0-25,0 24,0-24,-25 25,25-26,0 1,0 25,25-25,-25-1,0 1,0 0,24-25,-24 25,25-25,-25 25,25-25,-25 24,0 1,-25 0,25 0,-25 0,1-25,-1 24,0 1,0-25,0 0,1 0,24-25,-25 1,25-26</inkml:trace>
  <inkml:trace contextRef="#ctx0" brushRef="#br0" timeOffset="313544.1153">14263 13618,'24'0,"1"0,0 0,0 0,0 0,0 0,-1 0,26 0,-25 0,0 0,24 0</inkml:trace>
  <inkml:trace contextRef="#ctx0" brushRef="#br0" timeOffset="314039.3466">15528 14635,'0'-25,"0"50,0 0,0 24,-25 1,25-25,0 24,0 1,0-25,0 24,0-24,0 0,0 0,0-1</inkml:trace>
  <inkml:trace contextRef="#ctx0" brushRef="#br0" timeOffset="314363.5613">15801 14536,'24'0,"1"0,-25 24,25-24,-25 25,25-25,0 25,-25 0,24-25,-24 25,0-1,0 1,0 0,-24 0,-1 0,0-1,0-24,0 25,25 0,-24 0,-1-25,0 25,50-25,0 0,-1 24,1-24,25 0,-25 0,-1 0,1 0,0 0,0-24,0 24,-1 0,1 0,-25-25,0 0,-25 25</inkml:trace>
  <inkml:trace contextRef="#ctx0" brushRef="#br0" timeOffset="314891.0762">14114 14759,'-25'0,"25"25,0-1,0 1,-25 0,25 25,0-26,0 26,0-25,0 0,0-1,25 1,0 0,0-25,-1 0,1 0,0 0,0-25,24 25,-24-25,0 25,0-24,0 24,0-25,-1 25,-24-25,-24 25,-1 0,0 0</inkml:trace>
  <inkml:trace contextRef="#ctx0" brushRef="#br0" timeOffset="315071.5619">14312 14660,'-25'0,"25"24,0 1,0 0,0 25,-24-1,24 1,0 24,-25-24,25 24,0-24,-25 24,25-24,0-1,0-24,0 0,0 0</inkml:trace>
  <inkml:trace contextRef="#ctx0" brushRef="#br0" timeOffset="315619.8194">15304 13643,'0'-25,"25"25,0 0,0 0,0 25,0-25,-25 24,24-24,-24 25,0 0,0 0,-24 0,24-1,-25 1,0 0,0 0,0-25,25 25,-25-25,50 0,0 0,0 0,0 0,0 0,-25 24,24-24,-24 25,-24 0,24 0,-25 0,0-1,25 1,-25 0,0 0,25-50</inkml:trace>
  <inkml:trace contextRef="#ctx0" brushRef="#br0" timeOffset="315871.3463">15652 13593,'0'25,"0"0,0-1,0 1,0 25,0-25,-25-1,25 1,25 0,-25 0,0 0,25-1,-1-24,-24 25,25-25,0 0,0 25,0-25,-1 0,1 0,0 0,0 0,0 0,-50-25</inkml:trace>
  <inkml:trace contextRef="#ctx0" brushRef="#br0" timeOffset="316059.933">15850 13568,'-25'25,"25"0,0 0,0 24,-24 1,24-1,0 1,-25 0,25 24,-25-24,25 24,-25-24,25-1,-25 1</inkml:trace>
  <inkml:trace contextRef="#ctx0" brushRef="#br0" timeOffset="317071.4661">16520 13519,'-25'0,"25"-25,0 50,0-1,0 1,0 25,0-25,0-1,0 1,0 25,0-25,0 24,0-24,0 25,0-1,0-24,0 25,0-26,25 1,-25 0,0 0,0 24,0-24,0 0,0 0,0 0,0-1,0 1,0 25,0-25,0 0,0-1,0 1,0 25,0-25,0-1,0 1,0 0,0 0,0 0,0-1,0 1,0 0,0 0,0 0,25-1,-25 1,0 0,0 0,0 0,0-1,0 1,0 0,0 0,0 0,0-1,0 1,0 0,0 0,0 0,0-1,0 1,0 0,0 0,0 0,0-1,0 1,0 0,0-50,0 0,0 1,0-1</inkml:trace>
  <inkml:trace contextRef="#ctx0" brushRef="#br0" timeOffset="321435.5946">17090 14263,'0'0,"-24"0,48 0,1 0,0 0,0 0,0 0,-1 0,1 0,0 0,0 0,0 0,-1 0,1 0,0 0,0 0,0 0,-1 0,1 0,0 0,-50 0,0 0</inkml:trace>
  <inkml:trace contextRef="#ctx0" brushRef="#br0" timeOffset="322184.099">17140 14536,'0'0,"-25"-25,50 50,0-25,0 0,-1 0,1 0,0 0,0 0,0 0,-1 0,1 0,0 0,0 0,0 0,-1 0,-48 24,-1-24</inkml:trace>
  <inkml:trace contextRef="#ctx0" brushRef="#br0" timeOffset="355991.792">4142 15032,'0'-25,"0"50,0-1,0 1,0 0,0 0,0 0,0-1,25 1,-25 0,-25 25,25-1,0-24,0 25,0-25,0 24,0-24,0 0,0 0,0-1,0 26,0-25,0 0,0 24,0-24,0 0,0 0,0-1,25-24,-25-24,0-1,0 0,0 0</inkml:trace>
  <inkml:trace contextRef="#ctx0" brushRef="#br0" timeOffset="359619.4829">21555 10914,'-25'0,"25"25,0 0,0-1,0 1,0 0,0 0,0 24,-24-24,24 25,0-25,0 0,0-1,0 1,0 0,0 25,0-26,0 1,0 0,0 0,-25 0,25-1,0 1,0 0,0 0,0 0,0-1,0 1,0 0,-25 0,50-25,-25-25,0 0,0 0,-25 1</inkml:trace>
  <inkml:trace contextRef="#ctx0" brushRef="#br0" timeOffset="373827.3973">9203 15131,'-25'-25,"0"0,25 50,25 0,-25 0,25-25,-25 24,0 1,24-25,-24 25,0 0,25-25,-25 25,25-1,-25 1,25 0,-25 0,25-25,-25 25,24 0,1-1,0 1,-25 0,25-25,-25 25,25 0,-25-1,0-48</inkml:trace>
  <inkml:trace contextRef="#ctx0" brushRef="#br0" timeOffset="374815.2569">9302 15875,'-25'-25,"25"0,25 25,0 0,-1-24,1 24,0 0,0 24,0-24,-25 25,24 0,-24 0,0 0,0-1,0 1,-24-25,24 25,-25-25,25 25,-25-25,0 25,0-1,1-24,-1 0,0 0,0 0,0 0,1 0,-1 0,50 0,-1 0,1 0,0 0,0 0,0 0,-1 0,1 0,0 0,0 0,0 0,-1 0,1 0,0 0,0 0,0 0,-1 0,1 0,0 0,0 25,-50-25</inkml:trace>
  <inkml:trace contextRef="#ctx0" brushRef="#br0" timeOffset="381127.3182">13990 14709,'-25'-25,"25"1,0 48,25 1,-25 0,25-25,-1 50,1-26,0 1,25 0,-26 0,1 24,25-24,-25 25,-1-25,-24 24,25-24,0-25,-25 25,25 0,0-1,0 1,-25-50</inkml:trace>
  <inkml:trace contextRef="#ctx0" brushRef="#br0" timeOffset="382223.2562">14759 15354,'-25'-25,"50"25,0-25,-1 25,1 0,0 0,0 0,-25 25,25-25,-1 25,-24 0,0 0,0 0,0-1,0 1,-24-25,24 25,0 0,-25-25,25 25,-25-1,0-24,25 25,-25-25,1 0,-1 25,0-25,0 0,25 25,-25-25,1 0,-1 25,50-25,-1 0,1 0,0 0,0 0,0 0,-1 0,1 0,25 0,-25 0,-1-25,1 25,0 25,0-25,0 0,-25-25,-25 25,25-25</inkml:trace>
  <inkml:trace contextRef="#ctx0" brushRef="#br0" timeOffset="383559.031">18107 13891,'-24'0,"-1"0,25 24,-25 1,25 0,-25 25,25-1,-25 1,1 24,24 1,0-1,-25-24,25 24,-25 1,25-26,0 26,0-51,0 26,0-25,25 0,-25-1,25-24,-25 25,24-25,1 0,0-25,0 1,0-1,-1 0,1 0,0-24,0 24,0-25,-25 25,24 1,-24-1,0 0,0 0,-24 25,24-25,-25 25,0 0,0 0,0 0,1 25,-1-25,0 25,0 0,0 0,25-1,-24 1,48-25</inkml:trace>
  <inkml:trace contextRef="#ctx0" brushRef="#br0" timeOffset="383999.5352">18504 14362,'-25'0,"1"0,24 25,-25-25,25 25,0-1,0 1,-25 0,25 0,0 24,0-24,0 0,0 0,0 0,0-1,0 1,25 0,-25 0,25 0,-1-1,1-24,0 0,0 0,0 0,-25-24,25 24,-1-25,1 0,-25 0,25 0,-25 1,25-1,-25 0,0-25,0 26,0-26,0 25,0-24,0 24,-25 0,25 0,-25-25,25 26,-25 24,1-25,-1 25,0 0,0 0,0 25,0-25,25 24</inkml:trace>
  <inkml:trace contextRef="#ctx0" brushRef="#br0" timeOffset="385999.121">19100 14486,'-25'-25,"0"25,50 0,0 0,-1 0,1 0,0 0,0 0,24 0,-24 0,0 0,0 0,0 0,-1 0,1 0,-50 0,1 0</inkml:trace>
  <inkml:trace contextRef="#ctx0" brushRef="#br0" timeOffset="386458.9424">19695 13990,'-25'-25,"25"50,0 0,-25 24,25 1,-24 24,-1 1,25-1,-25 1,25-1,0 0,-25-24,25 0,0-1,0-24,25 0,-25 0,25-25,0 0,-1-25,1 0,0 0,-25-24,25 24,0 0,-25-25,0 26,0-1,0 0,0 0,0 0,-25 25,0 0,0 0,0 0,1 25,-1 0,0 0,0 0,25-1,0 1,0 0,0 0</inkml:trace>
  <inkml:trace contextRef="#ctx0" brushRef="#br0" timeOffset="386950.6235">20166 14461,'0'-25,"0"1,25-1,-50 0,25 0,0 0,0 0,0 1,0-1,-25 0,25 0,-24 0,24 1,-25 24,25-25,-25 25,0 0,0 25,1-25,-1 24,25 1,-25 0,25 0,0 0,0-1,0 1,0 0,25-25,-25 25,25 0,-25 0,24-1,1 1,0 0,0 0,0 0,-25-1,0 1,24 0,-24 0,0 0,-24-1,24 1,0 0,-25 0,0 0,25-1,-25 1,0-25,25 25,-24-25,-1 0,0 0,0-25,0 25,25-25,0 1,0-1,0 0,25 0,-25 0,25 1,0-1,0 0,-1 0,1-24,25 24,-25 0,-1 0,1 0,0-24</inkml:trace>
  <inkml:trace contextRef="#ctx0" brushRef="#br0" timeOffset="387295.5941">20687 14436,'25'0,"0"0,24-24,-24 24,0 0,0 0,0 0,-1 0,1-25,-50 50,1-25,-1 24</inkml:trace>
  <inkml:trace contextRef="#ctx0" brushRef="#br0" timeOffset="387463.3214">20563 14610,'0'0,"25"0,0 0,-1 0,1 0,25-25,-25 25,24 0,-24 0,0 0,25 0,-26 25,1-25,0 0,0 0</inkml:trace>
  <inkml:trace contextRef="#ctx0" brushRef="#br0" timeOffset="387762.6518">21258 14511,'24'0,"1"0,25 25,-25-25,-1 0,1 0,0 0,0 0,0 24,-1-24,1 0,0 0</inkml:trace>
  <inkml:trace contextRef="#ctx0" brushRef="#br0" timeOffset="388283.295">21878 14436,'0'0,"25"-24,-25-1,24 0,-24 0,25 0,-25 0,0 1,-25-1,25 0,-24 0,24 0,-25 25,0-24,0 24,0 0,1 0,-1 0,0 0,0 24,25 1,-25 0,25 0,-25 0,25-1,0 1,0 0,0 0,25 0,-25 0,25-1,0 1,0 0,-25 0,25 0,-1-1,1 1,-25 0,25-25,-25 25,0 0,0-1,0 1,-25 0,25 0,-25 0,25-1,-24 1,-1 0,25 0,-25 0,0-25,25 24,-25 1,0 0,1-25,-1-25,25 0,0 1,0-1,25 0,-25-25,24 26,-24-1,25 0,0 0,0 0,0 1,0-1,-1 0,1 0,0 0,0 25,0-24,-1-1,1 25,0-25,0 0,-25 0,0 1</inkml:trace>
  <inkml:trace contextRef="#ctx0" brushRef="#br0" timeOffset="400159.8896">2679 16867,'0'-25,"-25"25,25 25,25 0,-25 0,0 24,0-24,0 25,0 24,0-24,0 24,0 1,0-1,0-24,0-1,-25 1,25-25,0 24,0-24,0-50,0 1,0-1,0-25,-25 0,25 1</inkml:trace>
  <inkml:trace contextRef="#ctx0" brushRef="#br0" timeOffset="400703.844">2679 16842,'0'-24,"25"48,-25 1,25 25,-25-25,24 24,-24-24,25 25,-25-26,25 26,-25-25,25 0,0-1,-1 1,1-25,0-25,0 1,-25-1,25 0,-1 0,-24-24,25 24,0 0,-25 0,25 0,-25 1,25-1,-25 0,24 25,-24-25,25 0,-50 50,25 0,0 0,0 24,0 1,0 0,0-1,0 1,0 24,0-24,25 24,-25-24,0-1,0 1,0-25,0 0,25 0,-25-1,0-48,0-1,0-25,-25 0</inkml:trace>
  <inkml:trace contextRef="#ctx0" brushRef="#br0" timeOffset="401302.8589">3497 17165,'0'-25,"-24"25,24 25,-25 0,0-1,25 1,-25 0,0 25,1-26,-1 1,0 25,0-50,0 25,1-1,48-48,1 24,0 0,0 0,0 0,-1 0,1 0,25 0,-25 0,-1 0,1 0,-25-25,25 25,0 0,0 0,-50 25,0-25</inkml:trace>
  <inkml:trace contextRef="#ctx0" brushRef="#br0" timeOffset="401499.6652">3448 17214,'-25'25,"25"0,0 0,0 0,25-1,-25 26,0-25,0 24,0-24,0 0,0 25,0-25,0-1,0-48</inkml:trace>
  <inkml:trace contextRef="#ctx0" brushRef="#br0" timeOffset="401695.4611">3646 17165,'0'25,"0"-1,0 1,25 25,-25-25,0 24,0-24,0 25,0-26,0 26,25-25,-25 0,0 0,0-1</inkml:trace>
  <inkml:trace contextRef="#ctx0" brushRef="#br0" timeOffset="402143.3008">4118 17140,'0'-25,"24"25,1 0,0 0,25 0,-26-25,1 25,25 0,-25 0,-1 0,1-24,0 24,0 0,0 0,-50 0,0 0</inkml:trace>
  <inkml:trace contextRef="#ctx0" brushRef="#br0" timeOffset="402359.2244">4316 16892,'0'25,"0"0,0-1,0 26,25 0,-25 24,0 0,0-24,25 24,-25 1,0-26,0 26,0-50,0 24,0-24,24 0,-48-25,24-25,0 0</inkml:trace>
  <inkml:trace contextRef="#ctx0" brushRef="#br0" timeOffset="402783.5152">5011 16818,'0'0,"0"24,24 26,-24-25,0 24,0 1,0 0,0 24,0-24,0 24,-24-24,24 24,0-24,0-26,0 1,0 0,0 0,-25-75,0 25</inkml:trace>
  <inkml:trace contextRef="#ctx0" brushRef="#br0" timeOffset="403183.4937">4961 16768,'25'-25,"0"25,-25 25,24 0,1 0,0-1,0 26,0-25,-25 24,24-24,1 0,0 0,0 0,0-25,-25 24,24-24,1-24,0 24,-25-25,25 0,0 0,-1-24,1 24,-25-25,25 25,-25-24,0 24,25 0,-25 0,0 1,0 48,-25 1,25 0,0 25,0-1,0 1,0-1,0 1,0 24,0-24,0 0,0-1,25 1,-25-25,0-1,0 1,0 0,25-25,-25-25</inkml:trace>
  <inkml:trace contextRef="#ctx0" brushRef="#br0" timeOffset="403583.1488">5904 17041,'-25'0,"25"25,-25-1,25 1,-25 0,0 25,0-26,1 26,-1-25,0 0,25-1,-25 1,0 0,50-50,0 25,0 0,0 0,-1 0,1-25,25 25,-25 0,0 0,-1 0,1-24,0 24,0 0,-25-25</inkml:trace>
  <inkml:trace contextRef="#ctx0" brushRef="#br0" timeOffset="403775.1963">5829 17066,'0'24,"0"1,0 25,0-25,0 24,0-24,25 25,-50-1,25 1,0-1,0 1,0-25,0 0,0 0</inkml:trace>
  <inkml:trace contextRef="#ctx0" brushRef="#br0" timeOffset="404091.2919">6052 17115,'25'0,"0"0,-25 25,25-25,-25 25,25-25,-1 25,-24-1,0 1,0 0,0 0,-24 0,-1-1,25 1,-25 0,0 0,0 0,1-1,-1-24,0 25,50-50,0 25,-1 0,1 0,0 0,0 0,0 0,-1-24,1 24,0 0,-50 0,25-25</inkml:trace>
  <inkml:trace contextRef="#ctx0" brushRef="#br0" timeOffset="404587.6752">6375 17090,'0'-24,"-25"24,50 0,0 0,24 0,-24 0,0-25,24 25,-24 0,0 0,0-25,0 25,-1 0,1 0,-50 0,25-25,-24 25</inkml:trace>
  <inkml:trace contextRef="#ctx0" brushRef="#br0" timeOffset="404755.5498">6573 16818,'0'0,"0"24,0 26,25-25,-25 49,0-24,0-1,0 26,0-26,25 26,-25-26,0 1,0 0,0-26,25 1,-25 0,0 0</inkml:trace>
  <inkml:trace contextRef="#ctx0" brushRef="#br0" timeOffset="405111.7156">7367 16669,'-25'-25,"25"50,25 0,-25 24,0-24,0 49,-25-24,25 0,-25 24,25 0,0 1,-24-1,24-24,-25-1,25 1,0-25,0 0,-25-25,25-25</inkml:trace>
  <inkml:trace contextRef="#ctx0" brushRef="#br0" timeOffset="405491.701">7268 16669,'25'0,"-1"0,-24 25,25-1,0 26,0-25,0 0,-25 24,49 1,-24-25,0 24,0-24,-1 0,1-25,0 25,-25-50,25 25,0-25,-1 0,-24 0,25 1,-25-26,25 0,-25 1,0 24,25-25,-25 26,0-1,0 0,-25 50,25 0,0-1,0 26,0 0,0-1,0 26,0-26,0 26,0-1,0-24,0-1,0 1,0-1,0-24,0 0,0 0,0 0,0-50</inkml:trace>
  <inkml:trace contextRef="#ctx0" brushRef="#br0" timeOffset="405856.4246">8111 17041,'0'-25,"-25"25,1 25,24 0,-25-1,25 1,-25 25,0-25,0 24,0-24,25 0,-24 0,-1-25,25 24,-25-24,50 0,0-24,-1 24,1 0,0 0,0 0,0-25,24 25,-24 0,0 0,0 0,0 0,-1 0,1 0,0 0,-25-25</inkml:trace>
  <inkml:trace contextRef="#ctx0" brushRef="#br0" timeOffset="406030.9233">8111 17016,'-25'0,"25"25,0 0,0-1,0 26,0 0,0-1,0 1,0-1,0 1,0 0,0-26,0 1,0 0,25-50</inkml:trace>
  <inkml:trace contextRef="#ctx0" brushRef="#br0" timeOffset="406375.3271">8285 17016,'25'0,"-1"0,1 25,0 0,-25-1,0 1,0 0,0 0,0 0,-25-1,0 1,25 0,-24 0,24 0,-25-25,25 24,25-48,-1 24,1 0,0 24,0-24,0 25,-1 0,-24 0,0 0,-24-1,24 1,-25 0,25 25,-25-25,0-1,0 1,1-25,-1 0</inkml:trace>
  <inkml:trace contextRef="#ctx0" brushRef="#br0" timeOffset="406647.1949">8682 17090,'24'-24,"1"24,0 0,25 0,-26 0,26 0,-25 0,0 0,24 0,-24 0,0 0,0 0,0 0,-50 0</inkml:trace>
  <inkml:trace contextRef="#ctx0" brushRef="#br0" timeOffset="406807.1068">8880 16818,'25'24,"-25"1,0 0,0 25,0-1,0 1,0-1,0 26,0-1,25 1,-25-1,0-24,0 24,0-24</inkml:trace>
  <inkml:trace contextRef="#ctx0" brushRef="#br0" timeOffset="407091.0088">9599 16768,'0'-25,"0"50,0 25,0-1,0 1,-24 24,24 1,0-1,-25 0,25 1,-25-1,25-24,-25-1,25 1,0-25,0 0,0-50,0 0,0 0</inkml:trace>
  <inkml:trace contextRef="#ctx0" brushRef="#br0" timeOffset="407478.9002">9575 16669,'24'0,"1"0,-25 25,25-1,0 26,-25 0,25-1,-1 1,1-1,-25-24,25 25,0-25,0-1,-1 1,1-50,0 25,0-24,0-1,-1-25,1 25,0-24,-25-1,25 25,-25-24,25 24,-25 0,0 0,0 1,0 48,0 26,0-25,-25 24,25 1,0 0,0-1,0 26,25-1,-25-24,0 24,0-24,0 24,0-24,0-1,0-24,25 0,-25 0,0-50</inkml:trace>
  <inkml:trace contextRef="#ctx0" brushRef="#br0" timeOffset="407883.5066">10542 17016,'0'25,"-25"-25,0 25,25-1,-24 1,-1 0,0 25,0-1,0-24,25 0,-24 0,-1-1,0-24,25 25,-25-25,50-25,0 25,0 0,-1-24,26 24,-25 0,24 0,-24-25,25 25,-25 0,-1 0,1 0,0 25,-75-50,26 25</inkml:trace>
  <inkml:trace contextRef="#ctx0" brushRef="#br0" timeOffset="408043.2566">10492 17016,'0'25,"25"0,-25 24,0 1,0-1,0 1,0 24,0-24,0 0,0-1,0 1,0 0,0-26</inkml:trace>
  <inkml:trace contextRef="#ctx0" brushRef="#br0" timeOffset="408491.7115">10988 17016,'-24'0,"-1"0,25 25,-25 0,0-1,25 1,-25 0,1 25,-1-26,25 1,-25 0,0 0,25 0,-25-1,1 1,48-50,1 25,0 0,0-24,0 24,-1 0,26-25,-25 25,24 0,-24 0,0 0,0 0,0 0,-1 0,1 0,-50 0,1 0,-1 0</inkml:trace>
  <inkml:trace contextRef="#ctx0" brushRef="#br0" timeOffset="408683.5679">10988 16991,'-24'0,"24"25,0 0,0 0,0 24,0 1,0-1,0 26,0-26,24 26,-24-26,0 1,0 0,0-25,0-1,0 1</inkml:trace>
  <inkml:trace contextRef="#ctx0" brushRef="#br0" timeOffset="429395.2971">11485 17041,'24'0,"1"0,0 0,0 0,0 0,-1-25,1 25,0 0,0 0,0 0,-1 0,1-25,0 25,0 0,0 0,-1 0,1 0,0 0,0 0,-50 0,0 0,0 0,1 0</inkml:trace>
  <inkml:trace contextRef="#ctx0" brushRef="#br0" timeOffset="430235.5331">11460 17214,'25'0,"-1"0,1 0,0 0,0 0,0 0,-1 0,1 0,0 0,0 0,0 0,-1 0,1 0,0 0,0 0,0 0,-1 0,1 0,0 0,0 0,0 0,-1 0,1 0,-50 0,1 0,-1-24,0 24</inkml:trace>
  <inkml:trace contextRef="#ctx0" brushRef="#br0" timeOffset="432919.2863">12378 17115,'-25'0,"0"0,50 0,0 0,-1 0,26 0,-25 0,24-25,-24 25,25 0,-25-24,-1 24,1 0,0-25,0 25,0 0,-25 25,-25-25</inkml:trace>
  <inkml:trace contextRef="#ctx0" brushRef="#br0" timeOffset="433343.4989">13271 16570,'-25'0,"25"24,-25 1,25 0,-25 49,0-24,0 24,1 1,-1-1,0 1,0-26,0 26,25-1,-24-24,24-1,-25 1,25-1,0-24,0 0,0-50,25-24,-25-1</inkml:trace>
  <inkml:trace contextRef="#ctx0" brushRef="#br0" timeOffset="433599.326">13196 16669,'0'-25,"0"0,25 25,-25 25,0 0,25-25,-25 25,25 24,-25 1,24-1,-24 1,25 24,-25 1,25-26,-25 26,0-1,25-24,-25 24,0-49,25 25,-25-1,0-24,24 0,-24 0,0 0,-24-25,-1-25,25 0</inkml:trace>
  <inkml:trace contextRef="#ctx0" brushRef="#br0" timeOffset="433763.8442">13072 17239,'25'25,"0"-25,-1 0,1 0,25 0,-25 0,0 0,-1 0,1 0,0 0</inkml:trace>
  <inkml:trace contextRef="#ctx0" brushRef="#br0" timeOffset="434183.3984">13667 17190,'-24'0,"-1"24,0-24,25 25,-25 0,25 0,0 0,-25-1,25 1,-24-25,24 25,-25 0,25 0,0-50,25 25,-1 0,1 0,0 0,0 0,0 0,-1 0,1 0,0 0,0 0,0 0,-50 0,0-25</inkml:trace>
  <inkml:trace contextRef="#ctx0" brushRef="#br0" timeOffset="434383.1641">13667 17165,'0'25,"0"-1,25 1,-25 0,0 25,0-1,0-24,0 25,0-26,0 26,0-25,0 0,0 0,0-50</inkml:trace>
  <inkml:trace contextRef="#ctx0" brushRef="#br0" timeOffset="434586.7043">13891 17090,'0'25,"0"0,0 0,24 24,-24-24,0 25,0-1,0 1,0-25,0 24,25 1,-25-25,0 25,0-26,25-24,-25 25</inkml:trace>
  <inkml:trace contextRef="#ctx0" brushRef="#br0" timeOffset="434962.7736">14238 17041,'0'-25,"25"25,-1 25,1-25,25 0,-25 0,24 0,-24 0,25 0,-25 0,-1 0,1 0,0 0,0 0,-50 25,0-25</inkml:trace>
  <inkml:trace contextRef="#ctx0" brushRef="#br0" timeOffset="435171.4571">14461 16768,'-25'25,"25"0,0-1,25 26,-25 0,0-1,0 26,0-1,0-24,0 24,0-24,0-1,0 1,0-25,0-1,0 1,0 0</inkml:trace>
  <inkml:trace contextRef="#ctx0" brushRef="#br0" timeOffset="435663.1974">15280 16619,'-25'0,"25"-25,-25 50,25 0,-25 0,25 0,-25 24,1 26,-1-1,0-24,0 24,0 0,1 1,24-26,-25 26,0-26,25 26,-25-26,25-24,-25 25,25-25,25-25,-25-25,0 0,25-25,-25 1</inkml:trace>
  <inkml:trace contextRef="#ctx0" brushRef="#br0" timeOffset="435931.0623">15230 16619,'0'0,"25"0,-25 25,0 0,0 0,25-1,-1 26,-24 24,25-24,0 0,-25 24,25 0,0 1,-25-26,25 26,-25-26,24 1,-24 0,0-26,0 26,0-25,0 0,-24-50,-1 0</inkml:trace>
  <inkml:trace contextRef="#ctx0" brushRef="#br0" timeOffset="436071.4769">15056 17214,'25'0,"0"0,0 25,24-25,-24 0,25-25,-25 25,24 0,-24 0,25 0,-25-24,-1 24</inkml:trace>
  <inkml:trace contextRef="#ctx0" brushRef="#br0" timeOffset="436422.841">15825 17115,'-24'0,"24"25,-25-25,0 25,25 0,-25-1,0 1,1 0,-1 0,25 24,-25-24,0 0,25 0,-25 0,50-25,0 0,-25-25,25 25,24 0,-24 0,0 0,0 0,0-25,24 25,-24 0,0 0,0 0,-25-25,-25-24</inkml:trace>
  <inkml:trace contextRef="#ctx0" brushRef="#br0" timeOffset="436607.3727">15801 17115,'0'25,"0"0,0 0,0-1,0 1,0 25,0-25,0 24,0-24,-25 25,25-26,0 1,0 0,0 0</inkml:trace>
  <inkml:trace contextRef="#ctx0" brushRef="#br0" timeOffset="437038.66">16024 17090,'25'0,"-1"0,-24 25,25-25,0 25,-25 0,25 0,-25-1,0 1,0 0,0 0,-25 0,25-1,0 1,-25 0,0 0,25 0,-24-1,-1 1,25 0,-25-25,0 25,0-25,1 25,48-50,1 25,0 0,0-25,0 25,-1 0,1 0,0 0,0 0,0 0,-1 0,-48 0</inkml:trace>
  <inkml:trace contextRef="#ctx0" brushRef="#br0" timeOffset="437499.1509">16470 17115,'-24'0,"48"0,1 0,0 0,0 0,0 0,24 0,-24 0,0 0,0 0,24 0,-24 0,0 25,-25 0,-25 0</inkml:trace>
  <inkml:trace contextRef="#ctx0" brushRef="#br0" timeOffset="437959.6461">17363 16619,'0'-25,"0"50,0 0,-25-25,25 50,-24-1,24 1,-25 24,0 1,-25-1,26 0,-1 1,0-1,0 1,0-26,1 1,24-1,-25 1,25-25,0 0,25-50,-25-25,24 1,-24-1,25 0</inkml:trace>
  <inkml:trace contextRef="#ctx0" brushRef="#br0" timeOffset="438239.4576">17338 16619,'0'-25,"25"50,-25 0,25 0,-25 0,0-1,25 1,-25 50,25-26,-1 1,-24 24,25 1,-25-1,0-24,25 24,-25 0,25-24,-25 0,0-1,0-24,0 25,25-25,-50-25,25-25,-25 0,25 0,-25 0</inkml:trace>
  <inkml:trace contextRef="#ctx0" brushRef="#br0" timeOffset="438399.9162">17239 17190,'25'0,"0"0,24 0,-24 0,0 0,25 0,-26 0,1-25,25 25,-25-25,0 25</inkml:trace>
  <inkml:trace contextRef="#ctx0" brushRef="#br0" timeOffset="438759.1414">17835 17090,'-25'25,"0"0,0 0,0 24,1-24,-1 0,25 0,-25 0,0-1,25 1,-25-25,25 25,0-50,25 25,0 0,0 0,0 0,-1 0,26-25,-25 25,0 0,-1 0,1-24,0 24,0 0,0-25,-75 0</inkml:trace>
  <inkml:trace contextRef="#ctx0" brushRef="#br0" timeOffset="438958.681">17810 17115,'0'25,"0"0,0 0,0-1,0 1,25 25,-50-1,25-24,0 25,0-25,0 24,0-24,0 0,0-50</inkml:trace>
  <inkml:trace contextRef="#ctx0" brushRef="#br0" timeOffset="439338.8476">17983 17066,'25'0,"0"0,0 24,0 1,-25 0,0 0,0 0,0-1,0 1,-25 0,25 0,-25-25,25 25,-25-1,0 1,1-25,48 0,1 0,-25-25,25 25,0 0,0 0,-1 0,-24 25,0 0,0 0,-24 0,24-1,-25-24,25 25,-25 0,0 0,0 0,1 0,24-1,-25 1,25 0</inkml:trace>
  <inkml:trace contextRef="#ctx0" brushRef="#br0" timeOffset="439658.9712">18430 17041,'25'25,"-1"-25,26 24,-25-24,0 0,24 0,-24 0,25 0,-25 0,-1 0,1 0,-50 0,1 25</inkml:trace>
  <inkml:trace contextRef="#ctx0" brushRef="#br0" timeOffset="439835.4084">18604 16867,'0'25,"0"0,0 0,0-1,0 26,0 24,0-24,0 24,0-24,0 24,-25-24,25 0,0-1,0-24,0 0</inkml:trace>
  <inkml:trace contextRef="#ctx0" brushRef="#br0" timeOffset="440247.1916">19348 16694,'0'0,"0"-25,-25 50,25-1,-25 1,25 25,-25 24,-24-24,24 24,0 1,0-1,0 25,1-49,-1 24,0-24,25-1,-25-24,25 0,0 0,25-50,-25 0,25-24</inkml:trace>
  <inkml:trace contextRef="#ctx0" brushRef="#br0" timeOffset="440483.4467">19348 16669,'0'0,"0"-25,24 50,-24 0,0-1,0 1,25 25,-25-1,25 26,-25-26,0 26,25-1,-25 1,0-1,25 0,-25-24,0 0,0-1,24-24,-24 25,0-25,0-1,-24-24,24-24,-25 24,0-25</inkml:trace>
  <inkml:trace contextRef="#ctx0" brushRef="#br0" timeOffset="440651.4604">19100 17115,'24'25,"1"-25,0 0,0 0,0 25,-1-25,26 0,-25 25,24-25,-24 0,25 0,-25 0,-1 0,1-25</inkml:trace>
  <inkml:trace contextRef="#ctx0" brushRef="#br0" timeOffset="441035.7458">19869 17090,'-25'-24,"25"48,0 1,-25 0,0 0,0 24,1-24,-1 0,25 25,-25-26,0-24,25 25,-25-25,50 0,0 0,0-25,0 25,-1 0,1 0,0 0,0 0,0 0,-1 0,1 0,0 0,0 0,-75-49,25 49</inkml:trace>
  <inkml:trace contextRef="#ctx0" brushRef="#br0" timeOffset="441203.2339">19844 17041,'0'25,"0"-1,0 1,0 0,25 25,-25-1,0 1,0-1,-25 1,25 0,0-26,0 1,0 25</inkml:trace>
  <inkml:trace contextRef="#ctx0" brushRef="#br0" timeOffset="441632.0146">20216 17041,'0'-25,"-25"25,25 25,-25-25,25 49,-25-24,1 0,-1 25,0-26,0 1,0 0,1 0,24 0,-25-25,50 0,-1 0,1 0,0 0,0 0,24 0,-24 0,25 0,-1 0,-24 0,0 0,0 0,0 0,-50 0,0 0,-25-25,26 25,-1 0</inkml:trace>
  <inkml:trace contextRef="#ctx0" brushRef="#br0" timeOffset="441851.0002">20216 17066,'-25'-25,"25"50,0-1,0 1,0 25,0-1,25 1,-25 0,0 24,-25-24,25-1,0 1,0 0,0-26,0 1,25-50,-50 1,25-1</inkml:trace>
  <inkml:trace contextRef="#ctx0" brushRef="#br0" timeOffset="448367.2551">6945 17884,'25'0,"-25"25,25 0,0-25,-25 25,25-25,-25 24,24-24,1 25,0-25,0 0,0 0,-1-25,1 1,0 24,0-25,0 0,-1 25,1-25,0 25,0 25,0-25,-1 0,1 25,0-25,0 0,-25-25,25 25,-1 0,1-25,-25 0,25 25,0 0,-25-24,25 24,-25 24,24-24,1 0,-25 25,25-25,0 25,0-25,-1 0,-24-25,25 25,0 0,-25-25,25 25,-25-24,25 24,-1 24,1-24,-25 25,25-25,0 25,0 0,0-25,-25 25,24-25,1 0,0-25,0 25,0 0,-1-25,1 25,0 0,0 0,0 25,-1-25,1 0,0 0,0 0,0 0,-1-25,-24 0</inkml:trace>
  <inkml:trace contextRef="#ctx0" brushRef="#br0" timeOffset="453691.3785">20538 16818,'-25'-25,"1"25,48 0,1 0,0 0,0 0,0 0,-1 0,1-25,0 25,0 0,0 0,0 0,-1 0,1 0,0 0,-50 0,0 0,1 0</inkml:trace>
  <inkml:trace contextRef="#ctx0" brushRef="#br0" timeOffset="453995.085">20464 17016,'25'0,"-1"0,1 0,0 0,0 0,0 0,24 0,-24 0,0 0,0 0,24-25,-24 25,0 0,0 0,-50 0</inkml:trace>
  <inkml:trace contextRef="#ctx0" brushRef="#br0" timeOffset="455691.3782">21059 15726,'0'-25,"0"1,0-1,0 50,25-1,-25 1,0 0,0 0,0 0,0-1,0 1,0 0,0 0,0 0,0-1,0 1,0 0,0 0,0 0,0-1,0 1,0 0,0 0,0 0,0-1,0 1,0 0,0 0,0 0,0-1,0 1,0 0,0 0,0 0,0 0,0-1,0 1,0 0,-25-25,25 25,0 0,0-1,0 1,0 0,0 0,0 0,0-1,0 1,0 0,0 0,0 0,0-1,0 1,0 0,0 0,0 0,0-1,0 1,0 0,0 0,0 0,0-1,0 1,0 0,0 0,0 0,0-1,0 1,0 0,0 0,0 0,0-1,0 1,0 0,0 0,0 0,0-1,0 1,0 0,0 0,0 0,0 0,0-1,0 1,0 0,0 0,0 0,0-1,0 1,0 0,0 0,0 0,0-1,0 1,0 0,0 0,0 0,0-1,0 1,0 0,0 0,0 0,0-1,-25-24,25 25,0 0,0 0,0 0,0-1,0 1,0 0,0 0,0 0,0-1,0 1,0 0,0 0,0 0,0-1,0 1,0-50,0-24,0-1,25 1</inkml:trace>
  <inkml:trace contextRef="#ctx0" brushRef="#br0" timeOffset="456515.2596">24557 15949,'0'25,"24"-25,-48-49</inkml:trace>
  <inkml:trace contextRef="#ctx0" brushRef="#br0" timeOffset="457654.9176">24656 15776,'0'-25,"0"50,0 0,0-1,0 1,25 0,-25 0,0 0,0-1,0 1,0 0,0 0,0 0,0-1,0 1,0 0,0 0,0 0,0-1,0 1,0 0,0 0,0 0,0-1,0 1,0 0,0 0,0 0,0 0,0-1,0 1,0 0,0 0,0 0,0-1,0 1,0 0,0 0,0 0,0-1,0 1,0 0,0 0,0 0,24-1,-24 1,0 0,0 0,0 0,0-1,0 1,0 0,0 0,0 0,0-1,0 1,0 0,0 0,0 0,-24-25,24 24,0 1,0 0,0 0,0 0,0-1,0 1,0 0,0 0,0 0,0-1,0 1,0 0,0 0,0 0,0 0,0-1,24 1,-24 0,0 0,-24-25,24 25,0-1,0 1,0 0,0 0,0 0,0-1,0 1,0 0,0 0,0 0,0-1,0 1,0 0,0 0,0 0,0-1,0 1,0 0,0 0,0 0,-25-1,25 1,0 0,0 0,0 0,0-1,0 1,0 0,0 0,0 0,25-25,-25-25,0-25,0-24</inkml:trace>
  <inkml:trace contextRef="#ctx0" brushRef="#br0" timeOffset="458630.5327">21530 15726,'-24'0,"-1"0,0 25,25 0,0 0,0-1,-25 1,25 0,25 0,-25 0,0-1,0 1,0 0,25 0,-25 0,25-1,-1-24,1 0,0 0,0-24,0-1,-1 0,-24 0,0 0,0 1,25-1,-25 0,-25-25,25 26,0-1,-24 0,-1 0,0 0,0 1,0 24,1 24,-1-24,25 25,-25 25,25-25,0-1,0 1,0 0,0 0</inkml:trace>
  <inkml:trace contextRef="#ctx0" brushRef="#br0" timeOffset="460951.7983">22275 15602,'0'0,"-25"-25,25 1,25 48,-1-24,1 0,0 0,0 25,0-25,-1 25,1 0,0 0,-25-1,0 1,0 0,0 25,0-26,-25 1,0 0,1 0,-1 0,0-1,0 1,0-25,1 0,-1 25,0-25,0 0,0 0,25-25,25 25,0 0,0 0,0 0,-1 0,26-25,-25 25,0 0,24 25,-24-25,25 0,-26 25,1-25,0 25</inkml:trace>
  <inkml:trace contextRef="#ctx0" brushRef="#br0" timeOffset="461338.5746">22969 15875,'-25'-25,"50"25,0 0,0 0,0 0,24 0,-24 0,25-25,-26 25,26 0,-25 0,0 0,-1 25,1-25,0 0,-50 25</inkml:trace>
  <inkml:trace contextRef="#ctx0" brushRef="#br0" timeOffset="461527.252">23391 15602,'0'-25,"-25"50,25 0,0 0,0 24,0-24,0 25,0-1,0 1,0 0,0 24,25-24,-25-1,-25-24,25 0</inkml:trace>
  <inkml:trace contextRef="#ctx0" brushRef="#br0" timeOffset="462075.6907">23912 15751,'0'-25,"0"0,-25 50,25 0,-25 0,25 0,0-1,0 1,0 0,0 0,0 0,0-1,25 1,0 0,-25 0,25-25,-1 25,1-25,0 0,0 0,0 0,-1 0,1-25,0 25,0-25,0 0,-25 0,24 1,-24-1,0 0,0 0,0-24,0 24,-24 0,-1 0,25-24,-25 24,0 0,0 25,1-25,-1 25,0 25,0-25,0 25,1 0</inkml:trace>
  <inkml:trace contextRef="#ctx0" brushRef="#br0" timeOffset="462679.2435">21530 16570,'0'-25,"-24"50,48-1,-24 1,0 0,0 0,0 0,0 24,0-24,0 25,0-26,0 1,0 0,0 0,0 0,0-50,25 0,-25 0,0 0,25 1</inkml:trace>
  <inkml:trace contextRef="#ctx0" brushRef="#br0" timeOffset="463002.9949">22076 16594,'25'0,"0"0,0-24,-1 24,1 0,25 0,-25 0,-1-25,1 25,0 0,0 0,0 0,-1 25,-48-25</inkml:trace>
  <inkml:trace contextRef="#ctx0" brushRef="#br0" timeOffset="463191.0045">22498 16396,'-25'-25,"25"50,0 0,0 0,0-1,0 26,0-25,0 24,0 1,0 0,0-26,0 26,0 0,0-1,0-24</inkml:trace>
  <inkml:trace contextRef="#ctx0" brushRef="#br0" timeOffset="463683.6601">23292 16371,'0'25,"0"0,0 0,0-1,0 26,0-25,0 0,0-1,0 1,0 0,0 0,24 0,-24-1,25 1,0-25,-25 25,25-25,-25 25,25-25,-1 25,-24-1,-24-24,24 25,-25-25,0 25,0-25,0 25,1-25,-1 25,0-25,0 0,0 0,1-25,-1 25,25-50</inkml:trace>
  <inkml:trace contextRef="#ctx0" brushRef="#br0" timeOffset="463835.4266">23366 16470,'25'0,"0"0,-1 0,1 0,0 0,25 0,-26 0,1 0,0 0</inkml:trace>
  <inkml:trace contextRef="#ctx0" brushRef="#br0" timeOffset="464162.752">23763 16594,'25'0,"-25"25,24-25,1 0,0 0,0-25,0 25,0 0,-1 0,1 0,0 0,-25 25</inkml:trace>
  <inkml:trace contextRef="#ctx0" brushRef="#br0" timeOffset="464514.9134">24061 16396,'24'0,"-24"25,0 0,0-1,0 1,0 0,0 0,0 24,0-24,0 0,0 25,0-26,0 26,0-25,0 24,0 1,0 0,0-26,-24 1</inkml:trace>
  <inkml:trace contextRef="#ctx0" brushRef="#br0" timeOffset="465190.9541">21431 17388,'25'0,"0"0,0 0,-1 0,1 25,0-25,0 25,0-25,-25 24,24-24,-24 25,25 0,-50 0,25 0,-24-25,-1 25,25-1,-25-24,0 0,0 0,1 0,-1 0,0 0,0 0,0-24,50 24,0 0,0 0,0 0,-1 0,26 0,-25 0,0 0,24 0,-24 0,25 0,-1 0,-24 0,25 0</inkml:trace>
  <inkml:trace contextRef="#ctx0" brushRef="#br0" timeOffset="465602.6705">22349 17264,'25'0,"0"0,-1 0,1 25,0-25,-25 25,25-1,-25 1,-25-25,25 25,0 0,-25-25,25 25,-25-1,1-24,-1 25,0-25,50 0,0 0,-1 0,1 0,0 0,-25 25,25-25,0 25,-25 0,0 0,0-1,-25 1,25 0,-25 0,25 0,-25 24,0-24,-24-50,24 50</inkml:trace>
  <inkml:trace contextRef="#ctx0" brushRef="#br0" timeOffset="466087.6481">23366 17413,'25'25,"0"-25,-1 0,1 24,0-24,0 25,0-25,-25 25,0 0,0 0,-25 0,25-1,-25 1,0-25,0 25,1-25,-1 25,0-25,0 0,50 0,0 0,0 0,-1 0,1 0,25 0,-25-25,-1 25,1 0,0 0,0-25,-50-24,50 49,0 0</inkml:trace>
  <inkml:trace contextRef="#ctx0" brushRef="#br0" timeOffset="466507.3969">23912 17338,'25'0,"-1"0,1 0,0 25,0 0,0 0,-25 0,-25-25,25 24,-25 1,25 0,-25 0,0 0,1 0,24-1,-25-24,25 25,25-25,-1 0,1 0,0 0,-25 25,25-25,0 0,-1 25,-24 0,-24-1,24 1,-25 0,25 0,-25 0,25-1,-25-24,25 25,-25-25,25 25,0 0,-24-25</inkml:trace>
  <inkml:trace contextRef="#ctx0" brushRef="#br0" timeOffset="467476.0765">21307 18231,'-25'-24,"50"48,0-24,0 0,0 0,-1 0,1-24,0 24,0 0,0 0,-1 0,1 0,0 0,-25 24,-25-24</inkml:trace>
  <inkml:trace contextRef="#ctx0" brushRef="#br0" timeOffset="467767.5189">21679 17959,'-25'0,"25"24,0 1,0 0,0 0,0 24,0-24,0 25,0-1,0 1,0 0,0-1,-24-24,24 0,0 0,0-1,0 1,0 0,24-50,-24 0</inkml:trace>
  <inkml:trace contextRef="#ctx0" brushRef="#br0" timeOffset="468371.5076">22423 18132,'25'0,"-25"25,0 0,0 0,0-1,0 26,0-25,0 0,0-1,0 1,0 0,0 0,0 0,0-1,0 1,0-50,0 1,0-1,25 0</inkml:trace>
  <inkml:trace contextRef="#ctx0" brushRef="#br0" timeOffset="469258.8516">23068 18306,'25'0,"0"0,0 0,0 0,-1 0,1 0,0 0,0 0,0 0,-1 0,1 0,0 0,-25 25</inkml:trace>
  <inkml:trace contextRef="#ctx0" brushRef="#br0" timeOffset="469495.3715">23440 18132,'0'25,"0"0,25 0,-25-1,0 1,0 0,0 25,0-26,0 26,0-25,0 0,0-1,0 1,0 0,0 0,25 0,0 0</inkml:trace>
  <inkml:trace contextRef="#ctx0" brushRef="#br0" timeOffset="469956.0957">23986 18157,'0'25,"0"0,0-1,0 1,25 25,-25-25,0 24,0-24,0 25,0-26,0 1,0 0,0 0,0 0,0 0,25-50</inkml:trace>
  <inkml:trace contextRef="#ctx0" brushRef="#br0" timeOffset="472919.5463">24061 14337,'0'0,"-25"25,0-25,25 25,-25 0,0-1,1 1,-1 0,0 25,0-1,25-24,0 25,0-26,0 26,0-25,0 0,0-1,25 26,0-25,0-25,-25 25,24-1,26 1,-25-25,0 25,-1-25,1 0</inkml:trace>
  <inkml:trace contextRef="#ctx0" brushRef="#br0" timeOffset="473411.4885">24408 14436,'0'-24,"-25"48,0-24,0 25,25 0,-24 0,-1 24,0-24,25 0,-25-25,0 25,25 0,-24-25,48 24,1-24,0 0,0 0,0 0,24 0,-24 0,0 25,0-25,-1 0,1 0,0 0,0 0,-50 25,0-25,0 0</inkml:trace>
  <inkml:trace contextRef="#ctx0" brushRef="#br0" timeOffset="473611.0736">24408 14436,'-25'25,"25"25,0-25,0 24,0-24,-25 25,25-1,0-24,0 25,0-1,0-24,0 0,0 0,25-1</inkml:trace>
  <inkml:trace contextRef="#ctx0" brushRef="#br0" timeOffset="473915.3592">24631 14536,'-25'0,"25"24,-25-24,25 25,0 0,-24 0,24 24,0-24,24 25,-24-25,25-1,-25 1,25 0,0-25,-25 25,25-25,-1 0,1-25,0 0,0 0,-25 1,25-1,-25 0,24 0,-24 0,0 1,0-1,-24 0,24 0,0 0,-25 25,25-24,-25 24,0 0,0 24,1-24,24 25,-25 0</inkml:trace>
  <inkml:trace contextRef="#ctx0" brushRef="#br0" timeOffset="474139.4805">24978 14312,'0'25,"50"25,0-25,-50 24,24-24,1 0,-25 0,0-1,0 1,0 25,0-25,-25 24,1 1,-1-25,0 24,-25 1,1-1,-1 1,0-25</inkml:trace>
  <inkml:trace contextRef="#ctx0" brushRef="#br0" timeOffset="475222.986">23366 15156,'0'24,"25"-24,0 0,-1 0,26 0,-25-24,24 24,-24 0,25-25,-1 25,1-25,0 25,24 0,-24-25,-1 25,1 0,0 0,-1 0,1 0,-25 0,24 0,-24 25,0-25,0 0,-1 25,1-25,0 0,-25 25,25-25,0 24,-1-24,1 0,-25 25,25-25,0 0,0 0,-1 25,1-25,0 25,0-25,0 0,-1 0,1 0,25 0,-25 0,-1 0,1 0,0 0,0 0,0 0,24 0,-24 0,0 0,25 0,-26 0,26 25,-25-25,24 0,-24 0,0 24,-25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2T00:27:16.42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1513 992,'0'-25,"-25"1,0 48,25 1,-24 0,24 0,0 0,0 24,-25 1,25-25,0 24,0 1,0-25,0-1,0 1,0 0,25 0,-25 0,24-1,1-48,0-1,-25 0</inkml:trace>
  <inkml:trace contextRef="#ctx0" brushRef="#br0" timeOffset="431.3883">1637 1091,'0'0,"0"-24,25 48,0-24,0 25,-1-25,-24 25,25-25,-25 25,0 0,-25-25,25 24,-24 1,-1 0,25 0,-25 0,0-25,25 24,-25-24,50 0,-25-24,25 24,0-25,0 25,-1 0,1 25,-25-1,0 1,0 0,0 0,-25-25,25 25,0-1,-24 1,24 0,-25-25,25 25,-25-25,25-25</inkml:trace>
  <inkml:trace contextRef="#ctx0" brushRef="#br0" timeOffset="683.8971">1836 992,'24'0,"1"25,0 0,0 0,-25-1,25 1,-1 0,1 0,-25 0,25-1,-25 1,0 0,0 0,-25 0,25-1,-25 1,1 25,24-1,-25-24,0 25,-49-50,49 25,0-1</inkml:trace>
  <inkml:trace contextRef="#ctx0" brushRef="#br0" timeOffset="6151.663">2580 1017,'-25'-25,"0"25,50 0,0 0,-1 0,1 0,0-25,0 25,0 0,0 0,-1 0,1 0,-25-24,25 24,-25 24,0 1,0 0,0 0,0 0,-25 24,25-24,0 0,0 0,0-1,-25 26,25-25,0 0,0-1,0 26,0-25,-24-25,24 25,-25-25</inkml:trace>
  <inkml:trace contextRef="#ctx0" brushRef="#br0" timeOffset="6388.8073">2505 1513,'0'0,"25"0,0-25,0 25,-25-25,49 25,-24-24,0 24,0 0,0-25,-1 25,1 0,-50 25,1-25</inkml:trace>
  <inkml:trace contextRef="#ctx0" brushRef="#br0" timeOffset="6787.8249">2530 1265,'0'-25,"0"0,0 50,0 0,0 0,0 0,0 24,0 1,0-1,0 1,0 0,-25-26,50 26,-25-25,0 0,0 0,0-1,25 1,0-25,-25 25,24-25,1 0,0 0,0 0,0 0,0-25,24 25,-24 0,0 0,24 0,-24 0,0-25,0 25,0 0,-1 0,1-24,0-1,-25 0,0 0,0 0,0 0,0 1,-25 24</inkml:trace>
  <inkml:trace contextRef="#ctx0" brushRef="#br0" timeOffset="8443.9761">3200 1067,'0'0,"0"-25,0 0,0 0,0 0,-25 25,50 0,-25 25,0 0,0 0,0 0,0-1,0 1,0 0,0 0,0 0,25-50,-1 25,1 0,0-25,0 25,-25-25,25 25,-1 0,-48 25,-1 0</inkml:trace>
  <inkml:trace contextRef="#ctx0" brushRef="#br0" timeOffset="8648.0386">3076 1414,'-25'25,"50"-25,0 0,-25-25,49 25,-24 0,25-25,-26 0,26 25,-25-25,24 25,-24-24,0 24,0 0,0 0,-25-25,-25 50,0-25</inkml:trace>
  <inkml:trace contextRef="#ctx0" brushRef="#br0" timeOffset="8828.4188">3249 1141,'0'25,"25"0,-25-1,0 26,0-25,0 24,0 1,0 0,-25-1,25 1,-24-1,-1 1,25 0,-25-1,0-24,25 0,-25-25,25-25,0-24</inkml:trace>
  <inkml:trace contextRef="#ctx0" brushRef="#br0" timeOffset="8971.7533">3299 1414,'25'0,"0"25,-25-1,24-24,-24 25,25 0,0 0,0 0,-25-1,25-24,-25 25,-50-50</inkml:trace>
  <inkml:trace contextRef="#ctx0" brushRef="#br0" timeOffset="9576.1985">3473 1091,'24'25,"-24"0,0 0,0 0,0-1,0 26,25 0,-25-26,0 26,0 0,0-26,0 1,0 25,0-25,0-1,0-48,0-1,0 0,0-25,25 26,-25-26,0 25,0-24,0 24,0 0,0 0,25 25,0-25,-1 25,1 0,0 0,0 0,0 0,0 0,-1 0,-24 25,-24 0,-1 0,0 0,25-1,-25 26,-25-25,26 0,-1-1,25 1,-25-25,25 25,-25-25,50 0,-25-25,25 25,0 0,-1-25,1 25,0 0,0 0,0-24,0 24,-1 0,1 0,0 0,-50 24,0-24,1 0,-26 0,25 0</inkml:trace>
  <inkml:trace contextRef="#ctx0" brushRef="#br0" timeOffset="15640.1925">4291 1042,'-25'0,"25"25,0-1,0 1,0 0,-24 25,24-26,-25 1,25 25,0-25,-25-1,25 1,0-50,25 1,0-1,-1 0,1 25,0 0,0 0,0 0,-1 0,1 25,0 0,0-25,-25 24,0 1,0 0,-25 0,25 0,0-1,-25-24,0 25,1 0,-1 0,0 0,0-25,0 24,1 1,-1-25,0 0,0-25,0-24,25 24,-24-25,24 26,0-26</inkml:trace>
  <inkml:trace contextRef="#ctx0" brushRef="#br0" timeOffset="15820.3662">4242 1141,'24'0,"-24"-25,25 25,0 0,0 25,0-25,-1 0,1 0,0 0,0 0,0 0,-1 0,-48-50,48 50</inkml:trace>
  <inkml:trace contextRef="#ctx0" brushRef="#br0" timeOffset="16276.5649">4837 992,'25'-25,"0"25,-1 0,1 0,0 0,0 0,0 0,-1 0,1 25,-50 0,25 0,-24 0,24-1,-25 1,0 0,0-25,0 25,50-25,0 0,0 0,0 0,-1 25,-24-1,0 1,-24 0,24 0,-25 0,25-1,-25-24,0 50,0-50,25 25,-24 0,-1-25,0 0,0 0,25-25,0 0,0 0</inkml:trace>
  <inkml:trace contextRef="#ctx0" brushRef="#br0" timeOffset="16463.6935">4787 992,'0'25,"25"0,-25 24,0 1,0 0,0-1,0 1,0-1,0 1,-25 24,25-24,0 0,0-1,0-24,25 0,-25-50,0 0</inkml:trace>
  <inkml:trace contextRef="#ctx0" brushRef="#br0" timeOffset="16912.4381">5085 769,'0'0,"0"-25,25 25,-25 25,0 0,0 24,0 1,0-25,-25 24,25 1,0 0,0-26,0 1,25-25,-25 25,25-25,-1 0,1-25,0 25,25-25,-26 25,1-24,25 24,-25-25,-1 25,1 0,0 0,0 0,-50 25,25-1,-25-24,0 25,1 0,-1 0,0-25,0 25,-24-25,24 24,0-24,0-24,25-1,0 50,0-1,0 1,0 0,0 25,0-26,0 26,-25-25,25 24,0-24,0 0,0 0,0 0,25-50,-25 0,0 0,25 0,-25-24,25 24</inkml:trace>
  <inkml:trace contextRef="#ctx0" brushRef="#br0" timeOffset="17072.3787">5308 1166,'0'-25,"0"50,0 0,25-1,-25 1,0 0,0 0,0 24,0 1,0 0,0-1,0 1,0-1,0 1,0 25,25-26,-50 1,25-1,0-24,0 0</inkml:trace>
  <inkml:trace contextRef="#ctx0" brushRef="#br0" timeOffset="17960.107">5779 1067,'-24'0,"24"-25,0 50,-25-1,25 1,-25 0,0-25,25 25,-25-25,25 25,-24-1,-1-24,25 25,-25-25,25 25,25-50,0 0,-1 1,1 24,0 0,-25-25,25 25,0 0,-25 25,0-1,0 1,-25 0,25 0,-25 0,0-1,25 1,-25 0,1 0,24-50,24 25,1-25,0 25,0 0,-25 25,25-25,-25 25,0 0,0-1,0 1,-25 0,25 0,0 0,-25-1,25 1,0 0,-25-50,25 0,0 1</inkml:trace>
  <inkml:trace contextRef="#ctx0" brushRef="#br0" timeOffset="18156.6198">5928 893,'25'0,"-25"25,25-25,-25 25,25-25,-25 24,25-24,-1 25,1-25,-25 25,25-25,-25 25,0 0,-25-1,0 1</inkml:trace>
  <inkml:trace contextRef="#ctx0" brushRef="#br0" timeOffset="18523.7711">5854 1265,'25'0,"0"0,-25-25,49 25,-24 0,0-25,24 25,-24 0,0 0,0-24,0 24,-1 0,-24 24,-24-24,24 25,-25-25,0 0,25-25,-25 25,25 25,0 0,0 25,0-26,0 26,0 0,0-1,0 1,-25-1,25 1,0-25,0 25,0-26,0 1,-24 0,24 0,0-50,0 0,-25 0,-25-24,50-1,0 25</inkml:trace>
  <inkml:trace contextRef="#ctx0" brushRef="#br0" timeOffset="19216.0362">6424 1017,'25'0,"-25"-25,25 25,0 0,0 25,-1-25,1 25,-25 0,0-1,0 1,-25 0,1 0,-1 0,0-1,0 1,0 0,25 0,-24-25,48 0,-24-25,25 25,0 0,0-25,0 25,-1 0,1 0,-25 25,0 0,0 0,-25-25,25 24,0 1,-24 0,24 0,-25 0,0-1,0 1,25 0,-25-25,1 0,-1 0,0-25,0 0,25 1,-25 24,25-25,-24 25,48 0,-24 25,25-25,0 0,0 0,0 0,24 0,-24 0,25-25,-26 0,1 0,25 0,-25-24,-1 24,1 0,0-24,0 24,-25 0,0 0,0 50,0 0,0 0,0-1,0 1,0 0,0 0,0 24,0-24,0 25,0-25,0-1,0 1,0 0,0-50,0 0,0 1</inkml:trace>
  <inkml:trace contextRef="#ctx0" brushRef="#br0" timeOffset="19423.1613">6896 843,'0'0,"0"-24,0 48,0 1,0 25,0-1,0 1,25 0,-25-1,0 26,0-26,0 26,24-26,-24 26,0-26,0 1,0-1,0 1,0-25,0 25,0-26,0 1,-24 0</inkml:trace>
  <inkml:trace contextRef="#ctx0" brushRef="#br0" timeOffset="19775.7101">7218 1141,'-25'0,"50"0,0 0,0 0,0-25,-1 25,1 0,0 0,0 0,0 0,-25 25,-25-25,-25 0,25 25,-24 0</inkml:trace>
  <inkml:trace contextRef="#ctx0" brushRef="#br0" timeOffset="20211.6339">7119 1364,'-25'0,"50"0,0 0,0 0,-1 0,1 25,0-25,-25 25,25 0,-25-1,0 1,0 0,0 0,0 0,0-50,25 0,-25-25,0 1,0-1,24 1,-24-1,0-24,0 24,0 0,0 1,0-1,0 1,0 24,0 0,-24 0,24 50,0 0,0 24,0-24,0 0,24 25,-24-26,25 26,0 0,-25-1,25 1,0-1,-1 26,1-26,0 1,0 0,0-1,-1 1,1-25,0 24,-25-24,25-25,-25 25,25-25,-1-25,-24 0,0 1,0-26,-24 0,24 25,-25-24</inkml:trace>
  <inkml:trace contextRef="#ctx0" brushRef="#br0" timeOffset="20399.8767">7441 943,'25'0,"0"0,0 24,0 1,-1-25,1 25,0 0,0 0,0-1,-50-24,25 25</inkml:trace>
  <inkml:trace contextRef="#ctx0" brushRef="#br0" timeOffset="21660.6927">8037 1166,'0'-25,"0"50,0 0,-25 24,25 1,0-1,0 1,-25 0,25 24,0-49,0 24,0-24,0 0,25 0,-25 0,0 0,0-50,0 0,-25 0,25 0</inkml:trace>
  <inkml:trace contextRef="#ctx0" brushRef="#br0" timeOffset="21940.1922">7863 1166,'-25'-25,"25"0,25 25,0-25,0 25,24 0,-24 0,25 0,-1 0,1 25,-25 0,24-25,-24 50,0-26,0 1,0 0,-25 25,24-1,-24-24,-24 25,24-26,-25 26,0 0,0-1,0-24,-24 25,24-25,0-1,-24-24,24 25,0-25,0-25,0 1,25-1,0-25</inkml:trace>
  <inkml:trace contextRef="#ctx0" brushRef="#br0" timeOffset="22627.8416">8682 1067,'0'0,"0"-25,-25 50,0-1,0 26,0-25,1 24,-1-24,0 25,0-25,50-50,-25 0,25 0,0 0,-1-24,1 24,0 0,0 0,-25 50,25-25,-25 50,0-25,0 24,0 1,0-1,-25 1,25 24,0-24,-25 0,25-1,0 1,0-25,0 0,25-25,-25-25,0-25,0 25,0-24,0-1,25 25,-25-24,0-1,0 0,24 26,-24-26,25 25,-25 0,25 25,0-24,0 24,-1 0,1 0,-25 24,0 1,-25-25,25 25,0 25,0-26,-24 26,24-25,0 24,0-24,0 0,0 0,0 0,0-1,0 1,0 0,-25 0</inkml:trace>
  <inkml:trace contextRef="#ctx0" brushRef="#br0" timeOffset="23248.2314">8682 1389,'0'-25,"0"0,24 25,1 0,-25 25,25-25,0 25,-25 0,0 0,0-1,-25 26,25-25,-25 24,25-24,25-50,-25 1,25-26,0 0,-25 1,24-26,1 26,0-26,0 26,0-1,-1 1,-24-1,25 0,-25 26,0 48,0 1,-25 0,25 0,0 0,0-1,0 1,25 0,0-25,-25-25,25 25,0 0,0-25,-1 25,1-24,0 24,0 0,0 0,-25 24,0 1,0 0,-25 0,25 0,-25-1,25 1,0 0,0 0,-25 0,25-1,0 1,0 25,0-25,0 24,0-24,0 25,0-1,0-24,0 25,0-25,0 24,0-24,0 0,0 0,-25-25,1-25,-1 25,0 0,25-25,-50 0,25 0,1 1,24-26,-25 25,0-25</inkml:trace>
  <inkml:trace contextRef="#ctx0" brushRef="#br0" timeOffset="23388.2901">8880 1414,'25'0,"0"25,-1-25,-24 24,25-24,0 0,0 25,0-25,0 0,-25 25,24-25</inkml:trace>
  <inkml:trace contextRef="#ctx0" brushRef="#br0" timeOffset="25527.8534">9500 992,'0'-25,"0"1,25 48,0-24,0 0,-1 25,1-25,0 0,25 0,-26 0,1 0,25 0,-25 0,-1 0,1 0,0 0,-25-25,25 25,-50 0,0 25,0-25,1 25,-1-25,0 25,0 0,0-25,-24 24,24 1,0 0,0-25,1 0,-1 25,50-50,-1 25,1 0,0 0,0 0,0-25,-1 25,1 0,0 0,0 0,-25 25,-25-25,25 25,-25 0,0-25,25 24,-24 1,-26 0,25 0,0-25,1 25,-1-1,50-24,-25-24,24 24,1 0,0 0,0-25,0 25,-1-25,26 25,-25 0,0 0,-25-25,24 25,-24 25,-24 0,-1 0,25-1,-50 1,25 0,1 0,-26 0,0-1,1 1,24 0,-25 0,26-25,-1 25,50-50,-1 25,1-25,25 0,-25 25,24-25,1 1,-1-1,1 25,0-25,-1 25,-24 0,25 0,-26 0,1 0,0 0,0 25,-25 0,0-1,-25 1,25 0,-25 0,0 0,1-1,-1 26,0-50,0 25,0 0,1-25,-1 0,0 0,25-25,0 0,0-25</inkml:trace>
  <inkml:trace contextRef="#ctx0" brushRef="#br0" timeOffset="25692.0687">9773 1265,'0'0,"0"25,25 0,-25 24,0-24,0 25,-25 24,25-24,0-1,0 26,0-26,0 1,0 0,-25-1,25-24,0 0,0-75,-49 1,49 24,0-25</inkml:trace>
  <inkml:trace contextRef="#ctx0" brushRef="#br0" timeOffset="25823.465">9823 1439,'-25'24,"0"1,25 0,-25 25,0-26,-24 26,24 0,0-1,0 1,-24-25,24 24,-25-73,50 48</inkml:trace>
  <inkml:trace contextRef="#ctx0" brushRef="#br0" timeOffset="26348.1883">10418 1116,'0'0,"25"-25,0 1,-1 24,1 0,0 0,0 0,-25 24,25-24,-25 25,0 0,0 0,0 0,0-1,-25 1,0 0,0 0,0 0,1-1,-1 1,0-25,25 25,-25-25,25-25,25 0,0 1,0 24,-1-25,1 25,0-25,0 25,0 25,-1-25,-24 25,25-25,-25 24,0 1,0 0,0 25,0-26,-25 26,1-25,24 24,-25-24,0 0,0 25,0-25,25-1,-24-24,24 25,-25-50,50 1,-25-1,0 0</inkml:trace>
  <inkml:trace contextRef="#ctx0" brushRef="#br0" timeOffset="27168.1673">10964 1091,'0'0,"-25"0,25-24,25-1,-1 0,1 25,0 0,0 25,0-25,-25 25,0-1,0 1,-25 0,25 0,-25 0,25-1,-25 1,0 0,1 0,-1-25,25 25,-25-1,50-48,0-1,-1 0,1 25,0-25,0 25,0-25,-1 25,1 25,-25 0,-25 0,25 24,-24-24,24 25,-25-25,0-1,0 26,0-25,1 0,24-1,-25 1,0-25,0 0,0-25,1 1,24-26,0 25,-25 0,25 1,0-1,0 0,0 0,0 50,25-25,-1 0,1 0,0 0,0 0,24 0,-24-25,25 0,-25 1,-1-1,26 0,-25 0,0 0,0 1,-25-1,24 0,-24 0,0 50,0 0,0 0,0 24,0-24,0 25,0-1,-24-24,24 25,0-26,0 26,0-25,24 0,-24-50,0 0,0-25,25 26,-25-1,25-25,-25 1,25-1</inkml:trace>
  <inkml:trace contextRef="#ctx0" brushRef="#br0" timeOffset="27331.1649">11410 992,'0'0,"0"-25,25 1,-25 48,0 1,0 25,0-1,0 1,0 0,0 24,0 0,-25 1,25-1,0 25,0-24,0-1,0 1,0-1,0 1,0-51,-25 26,25-25,0-50,0 0</inkml:trace>
  <inkml:trace contextRef="#ctx0" brushRef="#br0" timeOffset="28048.4631">11782 1042,'25'0,"0"0,0 0,-1 25,1-25,-25 24,-25-24,25 25,-24 0,-1 0,-25 0,25-1,-24 26,24-25,0 0,0-1,1-24,24 25,-25-25,50 0,-1 0,1-25,0 25,25-24,-26-1,1 25,25-25,-25 25,-1 0,-24 25,-24 0,24-1,-25 26,0-25,0 24,0-24,1 25,-1-25,0-1,0 1,50-25,-25-25,25 1,0-1,-1 0,1 0,0-24,0 24,0 0,-25 0,0 50,0 0,0 0,-25 24,25-24,-25 25,25-26,0 1,0 0,0 0,0 0,25 0,0-25,-1 0,1 0,0 0,0 0,0-25,-1 25,1 0,0-25,0 25,0 0,-1-25,1 25,-25-25,25 0,-25 1,0-1</inkml:trace>
  <inkml:trace contextRef="#ctx0" brushRef="#br0" timeOffset="28728.452">12378 843,'-25'0,"25"-24,25 48,-1-24,1 25,0-25,0 0,0 0,-1 0,1 0,0 0,0 0,0 0,-1 0,-48 0,-1 25,0 0,0 0,0-25,-24 24,24 1,0 0,-24-25,24 25,0-25,25 25,-25-25,50 0,0-25,0 25,24 0,-24-25,0 25,24 0,-24 0,0 0,0-25,0 25,-25 25,-25 0,0 0,0-25,0 24,-24 1,-1-25,25 25,-24 0,24 0,-25-25,26 24,-1-24,0 25,50-50,0 25,-1 0,26 0,0 0,-1-24,-24 24,25 0,-1 0,1-25,-1 25,-24 0,0 0,0 0,0 0,-1 0,-48-25,-1 25,0 0</inkml:trace>
  <inkml:trace contextRef="#ctx0" brushRef="#br0" timeOffset="28927.4382">12526 695,'0'-25,"-24"25,24 25,0 24,0-24,0 49,0-24,0 0,0-1,-25 1,25 24,0-24,-25-25,25 24,0-24,0 0</inkml:trace>
  <inkml:trace contextRef="#ctx0" brushRef="#br0" timeOffset="29692.1238">12477 1191,'-25'0,"0"24,0 1,1 0,24 0,24-25,1-25,0 25,0-25,0 25,-1-25,1 25,-50 25,25 0,-24 0,-1 0,0-1,0 1,0 0,25 0,-24 0,-1-1,0-24,25 25,25-50,0 25,-1 0,1-24,0 24,0-25,0 0,-1 25,26-25,-25 0,0 25,-1-24,1 24,0 0,-25 24,25-24,-25 25,0 0,-25 0,25 0,-25-1,0 1,25 0,-24-25,-1 0,0 0,0 0,0 0,25-25,-24 0,24 1,24 48,-24 1,0 0,0 0,0 24,0-24,0 25,0-25,0 24,0-24,-24 0,24 0,0 0,-25-1,25-48,-25 24,25-25,-25 0,25 0,-25 0,25 1,-24-26,24 25,0-25,0 26,0-1,-25 25,25 25,0-1,-25 1,25 0,-25-25,25 25,0 0,-25 0,1-1,24-48,24-1,-24 0</inkml:trace>
  <inkml:trace contextRef="#ctx0" brushRef="#br0" timeOffset="29831.8262">12650 1513,'0'0,"25"0,0 0,0 25,0 0,-1-25,26 24,-25 1,0-25,-1 25,1-25,-25 25,-25-50</inkml:trace>
  <inkml:trace contextRef="#ctx0" brushRef="#br0" timeOffset="31280.358">13295 1091,'0'-24,"0"48,-24 1,24 0,-25 0,0 0,0 24,25-24,-25 25,0-26,1 26,-1-25,0 24,0-24,25 0,25-50,-25 0,25 1,0-26</inkml:trace>
  <inkml:trace contextRef="#ctx0" brushRef="#br0" timeOffset="31436.3189">13295 1116,'0'25,"0"0,0 0,0-1,0 1,0 25,25-25,-25 24,-25-24,25 25,0-1,0 1,0-25,0-1,0 1,-24 0,24-50</inkml:trace>
  <inkml:trace contextRef="#ctx0" brushRef="#br0" timeOffset="32263.9247">13469 794,'25'0,"-25"25,25-25,-25 24,24-24,-24 25,25 0,0 0,-25 0,0-1,0 1,-25 0,0 0,1 0,-1-1,0-24,0 25,0 0,1-25,24-25,24 25,1 0,0-25,0 25,24-24,-24 24,0 0,0 0,0 0,-1 0,1 0,-50 24,1 1,-1 0,25 0,-50 0,25 24,1-24,-26 0,25 24,-24-24,24 25,-25-25,50-1,25-48,-25-1,25 0,0 0,-1-24,26 24,-25 0,0 25,-25-25,24 25,1 25,-25 0,0 0,-25-1,25 26,0 24,0-24,-24 0,24-1,0 1,0-25,0 0,0-1,24-24,1-24,0-1,0 0,0-25,-1 25,1-24,25-1,-25 25,-1-24,1 24,0 0,0 0,-25 1,-25 24,0 24,0-24,-24 25,24 0,0 0,0 0,1-25,-1 24,0-24,50 0,0-24,-1 24,1 0,0 0,0 24,0-24,-1 25,1-25,0 25,-25 0,25-25,0 25,-25-1,24-24,-24 25,0 0,25-25,-25-25</inkml:trace>
  <inkml:trace contextRef="#ctx0" brushRef="#br0" timeOffset="32955.7743">14114 1141,'25'0,"-1"0,1 25,0-25,0 0,0 25,-25-1,24 1,-48 0,24 25,0-26,-25 26,0 0,0-26,25 1,-25 0,25 0,-24-25,48-25,-24 0,25-24,0 24,-25-25,25 25,0-24,-1 24,1-25,-25 1,25 24,0-25,-25 1,0 24,25-25,-25 26,0-1,0 0,0 0,0 50,0 0,0 0,0 24,0 1,-25-1,25 1,0 0,0-1,-25 1,25-25,0 24,-25-24,25 0,0 0,0-50,25 0,-25 0,0 0,0 1,25-1,-25 0,25 0,-25 0,25 1,-1-1,-24 0,25 0,0 25,0-25,0 25,-1 0,1 0,0 25,0-25,-25 25,25-25,-25 25,0 0,0-1,0 26,0-25,-25 0,0-1,25 1,-50 0,26 0,-1 0,0-25</inkml:trace>
  <inkml:trace contextRef="#ctx0" brushRef="#br0" timeOffset="33120.9083">14511 1215,'0'25,"0"0,-25 25,25-26,-25 26,0-25,25 24,-24-24,-1 25,0-25,0-1,0 26,0-25,25-50</inkml:trace>
  <inkml:trace contextRef="#ctx0" brushRef="#br0" timeOffset="33240.6606">14511 1439,'0'0,"25"24,-1-24,-24 25,25 0,0 0,-25 0,25-1,0 1,-1-25,1 25,0-25,-25-25</inkml:trace>
  <inkml:trace contextRef="#ctx0" brushRef="#br0" timeOffset="33460.1423">14982 943,'0'24,"25"1,-25 0,0 0,25 0,-25-1,0 1,0 0,24-25,-24 25,0 0,0-1,0-48,-49-26,74 25,-25 0</inkml:trace>
  <inkml:trace contextRef="#ctx0" brushRef="#br0" timeOffset="33628.1085">15180 819,'-24'0,"24"24,0 1,0 25,-25-25,25 24,0 1,-25-1,0 1,25 24,-25-24,1 0,-1-1,25 1,-25-1,0 1,0 0,25-26,-24-24,-26-24,25 24,25-25</inkml:trace>
  <inkml:trace contextRef="#ctx0" brushRef="#br0" timeOffset="33951.8976">14784 1240,'24'0,"1"0,0 0,0 0,0 0,24 0,1-25,-1 1,1 24,0-25,-26 25,26 0,-25-25,24 50,-24-25,0 0,-25 25,25-1,-25 1,-25 0,25 25,0-1,-25-24,25 25,-25-1,1 1,24-25,-25 24,0-24,25 25,-25-25,0-1,25 1,-24 0,-1-25,0 0,-25-50,26 26,24-1</inkml:trace>
  <inkml:trace contextRef="#ctx0" brushRef="#br0" timeOffset="34099.3042">15106 1364,'25'0,"-25"25,25 0,-1 0,1-1,0-24,-25 25</inkml:trace>
  <inkml:trace contextRef="#ctx0" brushRef="#br0" timeOffset="35463.9689">15949 1166,'-24'0,"24"-25,24 25,-24 25,25-25,0 25,0-25,0 24,-1 1,1-25,0 25,0 0,-50-25,25 25,0-1,-25 1,0 0,1 0,-1 0,0-25,0 24,0-24,-24 25,24-25,0 25,0-25,50 0,0-25,0 25,0 25,24-25,-24 0,0 0,0 0,-1 0,1 0,0 0,0 0,0 25,-1-25</inkml:trace>
  <inkml:trace contextRef="#ctx0" brushRef="#br0" timeOffset="35635.2969">16470 1389,'0'25,"0"0,0-1,-24 1,24 0,0 0,0 0,-25-1,25 1,-25 0</inkml:trace>
  <inkml:trace contextRef="#ctx0" brushRef="#br0" timeOffset="36095.5646">16892 1042,'0'-25,"25"0,-25 0,-25 25,25 25,0 0,-25 0,25 24,0 26,0-26,0 1,-25 24,25 1,0-26,0 26,0-26,0 1,0-25,0 0,0 0,0-1,0 1,25-50,-25 1,0-1,0 0</inkml:trace>
  <inkml:trace contextRef="#ctx0" brushRef="#br0" timeOffset="36292.6727">17165 1488,'0'25,"0"0,0 0,25-25,-25 24,0 1,-25 0,25 0,0 0,-25 0,-25-1,26 1,-1 0</inkml:trace>
  <inkml:trace contextRef="#ctx0" brushRef="#br0" timeOffset="36884.9078">17636 1091,'0'-24,"0"-1,0 0,25 25,0 0,0 25,-1-25,1 25,0-1,0 1,-25 0,-25 0,25 0,-25-1,0 1,1 0,-1 0,0 0,0-1,0 1,1-25,48-25,1 25,25-24,-25 24,-1 0,1 0,0 24,0-24,0 25,-1 0,-24 0,0 0,-24-1,24 1,-25 0,25 0,-25 24,0-24,0 0,-24 0,24 0,0 0,0-25,1-25</inkml:trace>
  <inkml:trace contextRef="#ctx0" brushRef="#br0" timeOffset="37040.1332">18157 1439,'0'0,"0"24,0 1,0 0,0 0,0 0,-25-1,25 1,0 0,-25 0,1 0</inkml:trace>
  <inkml:trace contextRef="#ctx0" brushRef="#br0" timeOffset="37408.7539">18752 1042,'0'0,"-24"0,-1 25,25-1,-50 1,25 25,1-25,-26 24,25-24,0 0,-24 24,24-24,25 0,25-25,-1-25,26 25,-25 0,25 0,-26 0,26 0,-25 0,0 0,24 0,-24 0,0 0,0 0,-1 0,-48 0,24-25,-25 25,0 0</inkml:trace>
  <inkml:trace contextRef="#ctx0" brushRef="#br0" timeOffset="37600.7446">18728 967,'0'25,"-25"0,25 25,0-1,0 1,-25-1,25 26,0-26,-25 26,25-26,0 1,0 0,0-1,0 1,0 0,0-26,0 1,0 0,0-50,25 0</inkml:trace>
  <inkml:trace contextRef="#ctx0" brushRef="#br0" timeOffset="37743.3105">19075 1513,'0'0,"0"25,0 0,0-1,-25-24,25 25,0 0,-25 0,25 0,-25 0,1-25</inkml:trace>
  <inkml:trace contextRef="#ctx0" brushRef="#br0" timeOffset="38211.6228">19397 1091,'0'0,"0"-24,0-1,25 25,0 0,0 25,-1-25,1 24,0-24,0 25,0 0,0-25,-25 25,0 0,0-1,0 1,0 0,-25 0,0 0,0 24,0-24,-24 0,24 0,-25-1,25 1,1 0,-1-25,0 0,25 25,25-25,-25-25,25 25,24 0,-24-25,0 25,24 0,-24-25,25 25,-25 0,0 0,-1 0,1 0,0 0,0 0,0 25,-50-25,0 0,0 0</inkml:trace>
  <inkml:trace contextRef="#ctx0" brushRef="#br0" timeOffset="38612.4799">20141 1463,'-24'0,"48"0,-24 25,0 0,0 0,0 0,0-1,0 1,-24 25,-1-25,0 24,0-24,0 0,-24-25,24 25</inkml:trace>
  <inkml:trace contextRef="#ctx0" brushRef="#br0" timeOffset="40800.0119">20662 769,'-25'0,"25"-25,0 50,0 0,25 0,0-1,-25 1,25 0,25-25,-26 0,1 25,25-25,-25 0,24-25,-24 25,0 0,0-25,-1 25,1-25,-50 25,1 25,-1 0,0-25,0 25,-24 0,24-1,0 1,-25-25,26 25,-1 0,0 0,50-25,0 0,-1-25,26 25,-25 0,0-25,-1 25,1 0,0 0,0 0,-25 25,-25-25,0 25,0-1,1 1,-1 0,0-25,-25 25,26 0,-1-1,-25-24,50 25,-25-25,50 0,25 0,-25-25,-1 25,26-24,-25 24,0-25,24 25,-24-25,0 25,0 0,-50 25,0 0,0-1,0 1,1 0,-1 0,0 0,0-1,-24 1,24 0,-25 0,25 0,0-1,1-24,-1 25,0-25,50-25,0 25,24-24,-24-1,25 0,-1 0,1 0,0 1,-1 24,-24-25,25 25,-26 0,26 0,-25 0,0 0,-25 25,0-1,0 1,0 0,-25 0,0 0,25 24,-50-24,26 0,-1 0,0-1,0 1,0-25,1 0,-1 0,25-25,0-24,0 24,0-25,0 1,0-1,0 1,0 24,0-25,0 25,0 50,0 0,0 0,25 24,-25 1,0 0,0-1,-25 26,25-1,0-24,0 24,-25 1,25-26,0 1,0-25,0-1,0-48,-50-26,50 25,0 0</inkml:trace>
  <inkml:trace contextRef="#ctx0" brushRef="#br0" timeOffset="40912.27">20861 1513,'-25'25,"0"-25,25 25,-25 24,1-24,-1 25,0-1,0 1,0 0,0-26,1 1,24 0</inkml:trace>
  <inkml:trace contextRef="#ctx0" brushRef="#br0" timeOffset="41356.0504">21357 1091,'0'0,"0"-24,0 48,0 1,0 0,0 0,-25 0,25-1,-25 26,25-25,0 24,-25-24,25 0,0 0,25-25,-25 25,25-25,0 0,0 0,-1 0,1 0,0 24,0-24,0 25,-1 0,-24 0,0 0,-24-1,24 1,-25 0,0 0,0 0,0-25,1 25,-1-25,0 24,0-24,0 0,1 0,-1 0,0-24,0-26,0 25</inkml:trace>
  <inkml:trace contextRef="#ctx0" brushRef="#br0" timeOffset="41512.3802">21282 1215,'25'0,"0"0,-25-24,25 24,0 0,-1 0,1 0,25 0,-25 0,-1 0,1 0,0 0,0 0,0 0</inkml:trace>
  <inkml:trace contextRef="#ctx0" brushRef="#br0" timeOffset="42319.904">21803 1116,'0'-25,"25"1,0 24,0 0,0 0,-1 0,1 0,0 24,-25 1,0 0,-25-25,0 25,1 0,-1-1,0-24,0 25,0 0,1 0,48-25,1 0,0 0,0-25,0 25,-1 0,1 0,0 0,0 25,-25 0,0-1,-25 1,25 0,-25-25,25 25,-25 0,25-1,-24 1,-1 0,25 0,-25-25,0 0,0 0,25-25,-24 0,-1 0,0 1,0-1,0 25,50 0,0 0,0 0,0 0,-1 0,1 0,25 0,-25-25,24 25,-24-25,0 0,0 1,-1-1,1 0,0 25,0-25,-25 0,25 1,-25-1,24 0,-48 25,24 25,0 0,0 24,-25-24,25 25,0-26,0 26,0-25,-25 24,25-24,0 0,0 0,25-50,-25 0</inkml:trace>
  <inkml:trace contextRef="#ctx0" brushRef="#br0" timeOffset="42523.9124">22299 992,'0'25,"0"25,0-26,0 1,0 25,0-1,0 26,0-26,0 26,0-26,0 26,0-26,0 26,0-25,0-1,0 1,0-1,0-24,0 0,0 0,-24-25</inkml:trace>
  <inkml:trace contextRef="#ctx0" brushRef="#br0" timeOffset="43279.3499">22597 1091,'0'-24,"0"-1,25 25,0 0,-25 25,24-25,1 0,0 0,0 24,-25 1,-25 0,0 0,0-25,1 25,-1-1,0 1,0 0,0 0,1 0,-1-25,0 24,25 1,25-25,0-25,-1 25,26-24,-25 24,0-25,-1 25,1-25,0 25,0 0,-25 25,-25 0,25-1,-25 1,0 0,1 25,-1-26,0 26,0-25,0 0,1 24,24-24,-25-25,50 0,-1-25,-24 0,25 1,0-1,0-25,0 25,-1 1,-24-1,25 25,-25-25,0 50,0 0,0 24,-25-24,25 0,0 0,0-1,0 1,0 0,25 0,0-25,0 0,0 0,0 0,24 0,-24 0,0 0,0-25,-1 25,1-25,0 25,-25-25,25 25,-25-24,0-1,-25 25,25-25,0 0,0 0</inkml:trace>
  <inkml:trace contextRef="#ctx0" brushRef="#br0" timeOffset="43955.9882">23267 918,'0'-25,"25"25,-1 0,1 0,0 0,0 0,0 0,-1 0,1 0,0 0,0 0,-50 0,0 25,0-25,1 25,-1-25,-25 24,25 1,1-25,-1 25,0-25,0 25,0-25,50 0,0 0,0 0,0 0,-1 0,1 0,25 0,-25 0,-1 0,1 0,0 0,-50 0,25 25,-25-25,1 24,-1-24,-25 25,25-25,1 25,-26 0,25-25,-24 25,24-25,0 24,0-24,50 0,0 0,0-24,-1 24,26 0,-25 0,24 0,1-25,0 25,-26 0,26 0,-25-25,0 25,-1 0,-24-25,-24 25</inkml:trace>
  <inkml:trace contextRef="#ctx0" brushRef="#br0" timeOffset="44148.1052">23341 794,'0'0,"0"25,0-1,0 1,0 0,0 0,0 0,0-1,0 1,-25 25,25-25,0-1,-24 1,24 0,0 0</inkml:trace>
  <inkml:trace contextRef="#ctx0" brushRef="#br0" timeOffset="44568.0779">23341 1166,'0'25,"-25"-1,1 1,-1 0,0 0,25 0,25-25,0-25,-1 25,1-25,0 25,0 0,0 0,-50 25,0 0,0-1,0 1,1-25,-1 25,0 0,50-25,0-25,-1 25,1-25,25 0,-25 25,-1-24,1 24,25-25,-25 25,-1 25,-48-1,-1 1,25 0,-25-25,25 25,-25-25,0 25,1-25,-1 0</inkml:trace>
  <inkml:trace contextRef="#ctx0" brushRef="#br0" timeOffset="44879.4104">23391 1389,'0'25,"0"0,0-1,0 1,0 0,-25 25,25-26,0 26,0-25,0 25,0-26,-25 1,25 0,0 0,-25 0,1-50,24 0,-25 0,25 0,0 1,-25-1,25 0,0 0,0-25,0 26,0-1,0 0,0 0,-25 50,25 0,0 0,-25-25,25 24,-24 1,-1 0,25 0,-25-25,25 25,-25-25,25-25,25 25</inkml:trace>
  <inkml:trace contextRef="#ctx0" brushRef="#br0" timeOffset="45027.4174">23515 1538,'0'0,"25"25,-1-25,-24 24,25 1,-25 0,25 0,-50-50</inkml:trace>
  <inkml:trace contextRef="#ctx0" brushRef="#br0" timeOffset="46551.8264">23738 1141,'0'-25,"25"25,0 0,-1-25,1 25,0 0,0-24,0 24,0 0,-1 0,1 0,-25 24,0 1,0 0,0 0,-25 0,25-1,-24 26,-1-25,0 0,0 24,0-24,0 0,25 0,-24-1,-1-24,25-24,0-1</inkml:trace>
  <inkml:trace contextRef="#ctx0" brushRef="#br0" timeOffset="46696.7327">23788 1215,'24'0,"-24"25,25 0,-25 0,25 0,-25-1,25 1,-25 0,0 0,25 0,-25-1,0 1,-25-74,25 24</inkml:trace>
  <inkml:trace contextRef="#ctx0" brushRef="#br0" timeOffset="47231.9364">24011 1240,'0'0,"0"-25,25 1,0-1,24 25,-24-25,0 25,24-25,-24 25,0 0,25-25,-26 25,26 0,-25 0,0 0,-1 0,-48 0,-1 25,0-25,0 0,0 0,1 0,-1 0,25-25,-25 1,25-1,0 0,25 0,-25 0,0-24,0 24,0 0,25 0,-25 50,0 0,0 0,0 24,0-24,-25 25,25-1,0 1,0 24,0-24,0 0,0-1,-25 1,25-1,0 1,0 0,0-26,-25 1,25 0,0 0,-25-25,1-25,-1 0,25 0,-25 25,25-24,-25-1,25 0,0 0,0 0,0 1,25 24,-25-25,25 25,0-25,-1 25,1-25,0 0,0 1,0 24,-1-25,1 0,-25-25</inkml:trace>
  <inkml:trace contextRef="#ctx0" brushRef="#br0" timeOffset="47400.0047">24606 769,'25'-25,"0"25,0 0,24 25,-24-25,0 0,0 25,-1 0,-24-1,-24 1,-1-25,0-25,-25 50</inkml:trace>
  <inkml:trace contextRef="#ctx0" brushRef="#br0" timeOffset="47728.2119">24482 1116,'25'0,"0"0,0-25,-1 25,26 0,-25 0,0-24,-1 24,1-25,0 25,0 0,0 0,-50 0,0 25,0-1,0 1,1 0,24 0,-25 24,25-24,-25 25,0-25,0 24,1 1,-1-1,0 1,25 0,-25-1,0-24,25 0,0 25,-24-50,24 24,0 1,-25-25,25-25,0 1,0-1</inkml:trace>
  <inkml:trace contextRef="#ctx0" brushRef="#br0" timeOffset="47871.4263">24631 1339,'0'25,"25"0,-25 0,0 0,0-1,25-24,-25 25</inkml:trace>
  <inkml:trace contextRef="#ctx0" brushRef="#br0" timeOffset="48027.9755">24780 1315,'0'0,"0"24,-25-24,25 25,0 0,0 0,0 0,25-25,-25-25,25 0</inkml:trace>
  <inkml:trace contextRef="#ctx0" brushRef="#br0" timeOffset="48336.682">25003 1290,'0'25,"-25"-25,25 24,-24 1,-1 0,0 0,0 0,-25-1,26 26,-1-25,-25 0,25-1,1 1,-1 0,0 0,0-25,50 0,0 0,0-25,-1 25,1 0,25-25,-1 25,1 0,0 0,-1 0,-24 0,25 0,-25 0,-1 0,26 25,-100-50,26 25</inkml:trace>
  <inkml:trace contextRef="#ctx0" brushRef="#br0" timeOffset="49664.2377">1984 2356,'0'0,"0"-24,0 48,-24 1,24 0,-25 25,0-1,0 1,0-1,1 1,-1 0,0-25,25-1,0 1,0-50,25 1,-25-26,25 25,-25-25,24 26,-24-1,25 0,-25 0,25 25,-25 50,25-25,-25-1,0 26,0 0,0-1,0 1,0 0,0-1,0 1,0-1,0-24,0 0,25 0,-25-50</inkml:trace>
  <inkml:trace contextRef="#ctx0" brushRef="#br0" timeOffset="49924.0175">2009 2629,'0'0,"25"0,-25-25,25 1,0 24,-25-25,24 25,1-25,0 25,0 0,0 0,-25 25,-25 0,25-1,0 1,0 0,0 0,-25 0,25 24,0-24,0 25,0-25,0-1,0 26,-25-25,25 0,0-1,0 1,0 0</inkml:trace>
  <inkml:trace contextRef="#ctx0" brushRef="#br0" timeOffset="50652.2675">2009 2753,'0'0,"0"-24,25 24,0 0,0 0,-25 24,24-24,-24 25,0 0,0 0,0 24,0-24,-24 0,24 0,0-50,0 0,24 0,-24-24,25-1,0-24,0 24,-25 0,25-24,-1 24,-24 1,25 24,0 0,-25 0,0 50,0 0,0 0,-25 0,25-1,0 1,25-25,-25 25,25-25,0 0,-1-25,1 25,0-25,0 25,-25-24,25 24,-1 0,-24-25,25 50,-25-1,-25-24,25 25,0 0,-24 0,24 0,0-1,0 1,0 0,0 0,0 25,0-26,0 26,0 0,0-1,0-24,0 25,0-1,0 1,0-25,0-1,0 1,0 0,0-50,-25 25,25-25,-25 1,0-1,25 0,-25 0,1 0,-1 1,25-26,-25 25,0 0,25 1,-25 24,25-25,25 25,0 0,0-25,24 25,-24-25,0 25,25-25,-26 25,1-24,0 24</inkml:trace>
  <inkml:trace contextRef="#ctx0" brushRef="#br0" timeOffset="52415.518">3076 2381,'-25'0,"25"25,-25 0,0 0,25-1,-24 26,-1 0,0-1,-25-24,50 25,-24-25,-1-1,50-24,-25-24,0-1,24 0,1-25,-25 25,25 1,0-1,0 25,-25 25,24-1,-24 1,0 25,0-25,0 24,0 1,-24 0,24-26,0 26,-25-25,25 0,25-50,-1 0,-24 0,50-24,-25-1,24 0,-24 1,25-1,-25 0,24 1,-24 24,25 0,-26 0,1 1,0-1,-50 50,0-25,25 24,-24-24,-1 0,0 0,0 0,0 0,1 0,24-24,-25 24,0-25,25 0,-25 0,25 0,0 1,-25 24,25-25,25 50,-25 24,25-24,0 25,0-1,-1 26,1-26,0 26,25-1,-26-24,1-1,0 26,0-26,24-24,-24 25,0-25,0-1,0 1,-25 0,24-25,-24-25,-24 25,24-25,-25 1,0-26,25 0,-25 1,0-1</inkml:trace>
  <inkml:trace contextRef="#ctx0" brushRef="#br0" timeOffset="52556.1724">3349 2232,'24'0,"1"0,-25 25,25-25,-25 25,25 0,0 0,-1-1,1-24,0 25</inkml:trace>
  <inkml:trace contextRef="#ctx0" brushRef="#br0" timeOffset="52772.798">3795 2208,'0'24,"0"1,25-25,-25 25,25 0,-25 0,25-25,-1 24,1-48,-50-26,50 25</inkml:trace>
  <inkml:trace contextRef="#ctx0" brushRef="#br0" timeOffset="53063.4983">4068 2183,'-25'25,"0"-1,1 1,-1 0,0 0,0-25,0 25,1-1,-1 1,0 0,0 0,0 0,1-25,-26 24,25-24,0 0,50 0,0 0,0-24,24-1,1 25,0-25,-26 25,26-25,0 0,-1 25,-24 0,25-24,-26 24,1 0,0-25,-50 50,0-25</inkml:trace>
  <inkml:trace contextRef="#ctx0" brushRef="#br0" timeOffset="53304.2812">3919 2059,'0'-25,"-25"25,50 0,-25 25,0 0,0 24,0-24,0 25,0-1,0 1,0 24,0-24,0-1,0 1,0 24,-25-24,25 0,0-1,0-24,0 0,0 0,0-50,0 0</inkml:trace>
  <inkml:trace contextRef="#ctx0" brushRef="#br0" timeOffset="53747.4583">3919 2431,'0'0,"0"25,-25-25,1 24,-1 1,0 25,0-25,0-1,1 26,-1-25,25 0,-25 0,50-25,0 0,-1-25,26 0,-25 0,24 0,-24 0,0 1,0-1,0 25,-1-25,1 25,-50 25,1-25,24 25,-25-1,0 1,0 0,0 0,1-25,24 25,-25-25,25 25,0-1,0 1,0 0,0 0,25 0,-50-1,25 1,0 0,0 0,0 0,0-1,0 1,0 0,0 0,25-25,-1 0,1 0,0 0,0 0,0 0,-1-25,-24 0</inkml:trace>
  <inkml:trace contextRef="#ctx0" brushRef="#br0" timeOffset="53916.3139">3994 2704,'-25'25,"25"-1,0 1,0 0,-25 0,25 0,0 24,-25-24,25 0,-25 24,25-24,-24 0,-1 0,0-25,0 0</inkml:trace>
  <inkml:trace contextRef="#ctx0" brushRef="#br0" timeOffset="54184.6776">3646 3001,'0'0,"0"-24,25 24,-25-25,25 0,0 0,0 0,-1 1,26-1,-25-25,24 25,1 1,0-1,-26-25,26 25,0 0,-26-24,26 24,-25 0,0 25,-25-25,0 50,-25 0,25 0,-25 0,0-1,25 1,0 0,0 0,0 0,25-25,-25 25,25-25,0 0,-1-25,1 25,0-25,0 25,-25-25,0 0</inkml:trace>
  <inkml:trace contextRef="#ctx0" brushRef="#br0" timeOffset="54344.5065">4217 2704,'-25'25,"25"-1,-25 1,25 0,0 0,0 0,0-1,0 1,-25 0,25 0,-24 0,24-1,-25 1,0 0,0 0,0 0,1-25,-1 24,-25-48,50-1</inkml:trace>
  <inkml:trace contextRef="#ctx0" brushRef="#br0" timeOffset="54500.7203">3969 2828,'25'25,"-1"-1,-24 1,25 0,0 0,0 0,0-1,-1 1,1 0,0 0,25-25,-26 25,26-25,-25 0,24 0,-49-50,25 50,0-25</inkml:trace>
  <inkml:trace contextRef="#ctx0" brushRef="#br0" timeOffset="54720.2853">4787 2282,'-25'25,"25"0,-24-1,-1 26,25-25,-25 24,0 1,0-25,1 24,-1-24,25 0,-25 0,25 0,0-50,0 0</inkml:trace>
  <inkml:trace contextRef="#ctx0" brushRef="#br0" timeOffset="54876.0673">4762 2332,'25'24,"0"-24,0 25,0 0,0 0,-1 0,1-1,0 1,25 0,-26 0,1 0,0-25,0 24,0-24,-50 0,0 0</inkml:trace>
  <inkml:trace contextRef="#ctx0" brushRef="#br0" timeOffset="55051.73">4713 2555,'25'0,"-1"0,1 0,0 25,0-25,0 0,0 0,-1 0,1 0,-50 0</inkml:trace>
  <inkml:trace contextRef="#ctx0" brushRef="#br0" timeOffset="55208.0064">4638 2778,'0'25,"25"-25,0 0,-25-25,25 25,0 0,24 0,-24 0,0-25,0 25,0 0,-1 0,-24-24,0-1</inkml:trace>
  <inkml:trace contextRef="#ctx0" brushRef="#br0" timeOffset="55392.4095">4837 2604,'0'25,"0"0,0 0,0 0,0 24,0 1,0-25,0 24,0 1,0 0,0-1,-25 1,25-25,0-1,0 1,0 0,-25-50,25 0,-25 1,25-1,0-25,0 25</inkml:trace>
  <inkml:trace contextRef="#ctx0" brushRef="#br0" timeOffset="55519.7465">4762 2828,'0'0,"-24"25,-1-1,25 1,-25 25,0-25,25-1,-25 1,1 0,24 0,-25 0,0-25</inkml:trace>
  <inkml:trace contextRef="#ctx0" brushRef="#br0" timeOffset="55647.4757">4911 2927,'0'0,"25"25,0 0,0-25,-25 24,25 1,-1-25,1 25</inkml:trace>
  <inkml:trace contextRef="#ctx0" brushRef="#br0" timeOffset="56199.7771">5283 2431,'25'0,"-25"25,25-25,0 0,0 0,-1 24,-24 1,25-25,-25 25,0 0,0 0,-25-1,25 1,-24 0,-1 0,0 0,25 0,25-1,0 1,-25 0,24 0,-24 0,0-1,0 1,0 25,0-25,0-1,0 1,-24 0,24 0,-25 0,0-25,25 24,-25-24,0-24,1 24,-1-25,25 0,-25 0,0 0,0 1,25-1,-24 0,-1 0,25 0,25 25,-25 25,24-25,1 0,0-25,0 25,24 0,-24-24,25 24,-25 0,24-25,1 0,-25 25,-1-25,1 25,25-25,-25 25,-25-24,24 24</inkml:trace>
  <inkml:trace contextRef="#ctx0" brushRef="#br0" timeOffset="56360.2431">5705 2555,'25'0,"0"0,-25-25,24 25,1 0,0 0,0 0,0 0,24 0,-24 0,0 0,0 0,-25 25,-25 0</inkml:trace>
  <inkml:trace contextRef="#ctx0" brushRef="#br0" timeOffset="56591.6435">5705 2679,'25'0,"0"25,-25 0,0-1,0 1,0 25,0-25,-25 24,25-24,0 0,-25 0,25-1,0 1,25-50,-25 1,25-26,-1 25,-24-24,25 24,0-25,0 1,-25-1,0 0,0 1</inkml:trace>
  <inkml:trace contextRef="#ctx0" brushRef="#br0" timeOffset="56815.7969">5804 2282,'0'0,"-25"-25,25 0,0 50,25-25,-25 50,25-25,0 24,0-24,0 49,-1-24,1 24,0-24,0 25,0-1,-25 0,24 1,1-26,0 1,0-25,0 24,-1-24,1 0,0 0,-25-50,0 0,0 0,-25 1</inkml:trace>
  <inkml:trace contextRef="#ctx0" brushRef="#br0" timeOffset="56999.9742">6077 2332,'25'24,"-25"1,25 0,-25 0,25-25,-1 25,1-25,-25 24</inkml:trace>
  <inkml:trace contextRef="#ctx0" brushRef="#br0" timeOffset="58927.9835">6796 2456,'-24'24,"-1"1,0 0,0 0,0 24,1-24,-1 0,0 25,0-25,0 24,25-24,-24 0,24 0,24-50,-24 0</inkml:trace>
  <inkml:trace contextRef="#ctx0" brushRef="#br0" timeOffset="59099.9908">6697 2580,'0'24,"0"1,0 0,0 0,0 25,-25-1,25 1,0-1,0 1,-24 0,24-1,0-24,0 25,0-26,0 1,0 0,24-25,-24-25,0 0,25 1</inkml:trace>
  <inkml:trace contextRef="#ctx0" brushRef="#br0" timeOffset="59280.3161">6896 2183,'0'0,"25"0,-1 25,1-1,-25 1,0 0,0 0,0 0,-25-1,1 1</inkml:trace>
  <inkml:trace contextRef="#ctx0" brushRef="#br0" timeOffset="59943.4684">6772 2505,'24'25,"1"-50,0 25,0 0,25-25,-26 25,1 0,25-24,-25 24,-1 0,1 0,-50 24,1-24,24 25,-25 0,-25 0,25 0,1-1,-1 26,-25-25,25 25,-24-26,24 1,25 0,-25 0,50-25,-25-25,25 0,-1 0,1 1,0-1,0 0,0 0,0 0,-1 25,-24 25,0 25,-24-1,24 1,0 0,-25-1,25 26,-25-51,25 26,0 0,0-26,25-24,-25 25,25-25,-1-25,1 1,0-1,0 0,0-25,24 26,-24-26,0 25,0-24,-1 24,1 0,-25 0,0 0,0 1,-25 24,1 0,-1 24,0-24,0 25,0-25,1 25,-1-25,0 25,50-25,0 25,-1-25,1 0,0 24,0 1,0-25,-1 25,-24 0,25 0,0-1,-25 1,25 0,-25 0,0 0,25-25</inkml:trace>
  <inkml:trace contextRef="#ctx0" brushRef="#br0" timeOffset="60623.7146">7466 2505,'25'0,"-25"25,25-25,0 25,-1 0,-24-1,25 1,-25 0,0 0,0 0,-25 0,25 24,0-24,-24 0,24 0,0-1,-25-24,25 25,0-50,0 1,0-26,25 25,-1 0,-24-24,25-1,0 25,-25-24,25-1,-25 0,25 26,-1-26,-24 0,25 26,-25-1,25 0,-25 0,0 50,0 0,0 0,0-1,0 1,0 25,0-25,0 24,-25-24,25 25,0-26,0 26,-25-25,25 25,0-26,-24-24,24 25,0-50,24 1,-24-1,25 0,-25 0,25 0,-25 0,25 1,0-1,-1 25,1-25,0 25,0 0,0 0,-1 0,1 0,0 25,0 0,-25-1,-25 1,25 0,-25 0,0 25,1-26,-1 1,0 0,0 0,0 0,1-25</inkml:trace>
  <inkml:trace contextRef="#ctx0" brushRef="#br0" timeOffset="60780.245">7789 2704,'0'25,"0"-1,0 1,-25 25,25-25,-25 24,25 1,-25-25,0 24,1-24,24 0,-25 0,25-1,-25 1,25-50,0 1</inkml:trace>
  <inkml:trace contextRef="#ctx0" brushRef="#br0" timeOffset="60903.9952">7789 2902,'24'25,"1"0,0-25,-25 25,25-1,0 1,-1-25,-24 25,25 0,0-25,-25 25,25-25,-25-25,0 0</inkml:trace>
  <inkml:trace contextRef="#ctx0" brushRef="#br0" timeOffset="61116.7278">8260 2431,'0'25,"25"-1,-25 1,0 0,0 0,25 24,-25-24,0 0,0 0,24-25,-24 25,25-25,-25-25,0 0</inkml:trace>
  <inkml:trace contextRef="#ctx0" brushRef="#br0" timeOffset="61299.3461">8483 2332,'-25'24,"25"1,-24 25,24-25,-25 49,25-24,-25-1,25 1,-25 24,0-24,1 0,-1-1,25 1,-25-1,25-24,-25 25,0-50</inkml:trace>
  <inkml:trace contextRef="#ctx0" brushRef="#br0" timeOffset="61616.822">8062 2803,'24'25,"1"-25,0-25,25 25,-26-25,26 25,0-25,24 1,-24-1,-1 0,-24 0,25 25,-1 0,-24 0,0 0,0 25,-1-25,-24 25,0 0,0 24,0-24,-24 25,24-26,-25 26,25 0,-25-1,0 1,25-25,-25 24,1-24,-1 0,25 0,-25-1,0 1,25 0,-25 0,1-25,-1 25,0-25,25-25,-74-25,74 25</inkml:trace>
  <inkml:trace contextRef="#ctx0" brushRef="#br0" timeOffset="61747.6648">8434 2877,'24'25,"1"0,0 0,0 0,0-1</inkml:trace>
  <inkml:trace contextRef="#ctx0" brushRef="#br0" timeOffset="62880.076">8979 2853,'25'0,"0"0,0 0,0 0,24 0,-24 0,25 0,-26 0,26 0,-25 0,24 0,-24 0,0-25,0 25,-50 25,0-25</inkml:trace>
  <inkml:trace contextRef="#ctx0" brushRef="#br0" timeOffset="63116.3253">9599 2505,'0'25,"-24"0,24 0,0-1,0 26,0-25,0 25,0-1,0 1,0-1,0 1,0 0,-25-26,25 1,0 0,0 0,0 0</inkml:trace>
  <inkml:trace contextRef="#ctx0" brushRef="#br0" timeOffset="63268.0987">9947 2952,'0'25,"0"-1,-25-24,25 25,0 0,0 0,-25 0,25-1,0 1,-25 0</inkml:trace>
  <inkml:trace contextRef="#ctx0" brushRef="#br0" timeOffset="63895.455">10368 2654,'0'-25,"0"0,0 1,25 24,-25-25,25 25,0 25,0-25,-1 0,1 24,0-24,-25 25,25-25,-25 25,25 0,-25 0,0 0,0-1,-25 1,25 0,-25 0,0 24,0-24,1 0,-1 0,0-25,-25 25,26-1,-1 1,0-25,0 0,50 0,0 0,0 0,-1 0,1 0,25 0,-25 0,-1 0,1 0,25 0,-25 0,-1 0,1 0,0-25,0 25,-25-24</inkml:trace>
  <inkml:trace contextRef="#ctx0" brushRef="#br0" timeOffset="64224.5522">11013 2902,'25'25,"-25"0,0 0,0-1,0 1,-25 0,25 0,-25 0,1-1,-26 1,25 0</inkml:trace>
  <inkml:trace contextRef="#ctx0" brushRef="#br0" timeOffset="64856.0532">11609 2555,'-25'-25,"25"0,-25 25,25 25,-25 0,25 0,-25 24,25 1,0 0,0-1,0 1,0-1,0 1,25-25,-25 24,25-49,0 25,0-25,-1 0,1-25,0 1,0-1,0 0,-1-25,1 26,0-26,-25 25,0 0,25-24,-25 24,0 0,-25 0,25 0,0 1,-25-1,0 0,1 25,-1 0,25-25,-25 25,0 25,-24-25,24 25,0 0,0-1,25 1,-25 0,25 0,25 0</inkml:trace>
  <inkml:trace contextRef="#ctx0" brushRef="#br0" timeOffset="65016.4793">12129 2828,'0'25,"0"-1,0 1,0 0,0 0,0 0,0-1,-24 1,24 0,0 0,-25-25</inkml:trace>
  <inkml:trace contextRef="#ctx0" brushRef="#br0" timeOffset="65755.8337">12675 2753,'-25'0,"1"0,24-24,0-1,0 0,24 0,-24 0,25 0,0 1,-25-26,25 50,-25-25,25 0,-25 1,24 24,1 0,0 24,-25 1,25 0,0 25,-1-26,1 26,-25 0,25-1,0 1,-25-25,25 24,-1-24,-24 25,25-25,-25-1,0 1,-25-50,25 1,0-1</inkml:trace>
  <inkml:trace contextRef="#ctx0" brushRef="#br0" timeOffset="65915.6284">13047 2456,'0'-25,"-25"50,25-1,0 1,-24 0,24 25,-25-1,0 1,0 0,0-26,25 26,-24 0,-1-26,0 26,0-25,25 24,-25-49,25 25</inkml:trace>
  <inkml:trace contextRef="#ctx0" brushRef="#br0" timeOffset="66075.7411">13320 2877,'0'25,"0"0,0 0,-25 0,25-1,0 1,0 0,-49-50,24 25</inkml:trace>
  <inkml:trace contextRef="#ctx0" brushRef="#br0" timeOffset="66491.7605">14039 2381,'-24'0,"-1"0,0 25,0 0,25 24,-25-24,1 25,-26-25,25 24,0 1,1-25,24 0,-25-1,25 1,-25-25,25 25,25-25,-25-25,25 25,-1 0,1 0,0 0,25-25,-26 25,26 0,-25 0,24 0,-24 0,0 0,0 25,24-25,-24 0,0 0,0 0,-50 0,0 0,0 0,1-25</inkml:trace>
  <inkml:trace contextRef="#ctx0" brushRef="#br0" timeOffset="66724.0371">14064 2381,'0'-25,"-25"50,25 0,0 0,0 0,0 24,0 26,0-26,0 26,-24-26,24 26,0-26,0 1,-25 0,25-26,0 26,0-25,0 0,25-25,-25-25,24 0</inkml:trace>
  <inkml:trace contextRef="#ctx0" brushRef="#br0" timeOffset="66907.2595">14436 3051,'-24'0</inkml:trace>
  <inkml:trace contextRef="#ctx0" brushRef="#br0" timeOffset="67892.0084">15032 2406,'-25'0,"50"0,-1 0,1 0,0 0,25 0,-1-25,-24 25,25 0,-26 0,26-25,-25 25,0 0,0 0,-1 0,1 0,-50 0,1 0,-1 0,25-24,-25 24,0 0,0-25</inkml:trace>
  <inkml:trace contextRef="#ctx0" brushRef="#br0" timeOffset="68588.3098">15255 2108,'0'-24,"25"24,-25 24,0 26,0-25,0 24,0 1,0 24,0 1,0-1,0 1,-25 24,25-25,0 1,0-1,0 1,0-26,-25 1,25-25,0 24,0-24,0 0,0-50,-25 25,25-25,0 0,-25 1,25-26,0 25,-24-24,24 24,0-25,-25 1,25-1,0 0,-25 26,25-1,0 0,0 50,-25 0,25-1,0 1,-25 25,25-25,-24-1,24 1,0 0,24-25,1 0,0-25,25 0,-1-24,1-1,-1 1,1-1,25 0,-51 25,26 1,-25-1,0 0,-1 25,-48 25,-1 0,0-1,0 1,0-25,25 25,-24 0,-1 0,0-25,25 25,25-25,0 24,-1 1,1 0,0 0,0 0,0-1,-1-24,1 25,0 0,-25 0,25-25,-25 25,0-50,-25 0,0 0,0 0,25-24</inkml:trace>
  <inkml:trace contextRef="#ctx0" brushRef="#br0" timeOffset="68756.4416">15404 2183,'25'0,"-1"0,1 0,0 25,0-25,0 24,-1-24,1 25,0-25,0 0,0 0</inkml:trace>
  <inkml:trace contextRef="#ctx0" brushRef="#br0" timeOffset="69171.5158">15900 2679,'0'-25,"0"0,25 0,-1 1,-24-1,25 0,0 0,-25 0,25 1,-25-1,25 25,-25-25,24 25,1 0,-25 25,25-25,-25 25,0-1,25 26,-25-25,25 24,-25 1,24 0,-24-25,25 24,0 1,-25-1,25-24,-25 25,25-25,-25-1,24 1,-24 0,0-50,-24 25,24-25,-25 1,0-26,25 25,0-24,-25-1</inkml:trace>
  <inkml:trace contextRef="#ctx0" brushRef="#br0" timeOffset="69379.4331">16297 2332,'0'24,"-25"1,25 0,-25 25,25-26,0 26,-25-25,0 24,1 1,24 0,-25-1,0-24,0 25,0-1,1-24,24 0,-25 0,25 0,0-50</inkml:trace>
  <inkml:trace contextRef="#ctx0" brushRef="#br0" timeOffset="69544.0833">16545 3001,'0'0,"0"25,25 0,-50-25,0 0</inkml:trace>
  <inkml:trace contextRef="#ctx0" brushRef="#br0" timeOffset="103267.771">5259 4266,'-25'-24,"50"24,-1-25,1 25,0 25,0-25,0 24,-1 1,-24 0,25 0,-25 0,0-1,0 1,-25 0,25 0,-24 24,-1-24,0 0,0 0,0 24,1-24,-1 0,0 0,25 0,-25-25,25 24,-25-24,25-24,25 24,0-25,0 25,0 0,-1-25,1 25,0 0,0 0,0 0,-1-25,1 25,0 0,0 0</inkml:trace>
  <inkml:trace contextRef="#ctx0" brushRef="#br0" timeOffset="103868.1392">6003 4192,'-25'0,"25"25,0 0,-25-1,25 26,-25 0,25-1,-24 1,-1-1,0 1,0-25,0 24,0-24,1 0,-1 0,25 0,-25-25,0 0</inkml:trace>
  <inkml:trace contextRef="#ctx0" brushRef="#br0" timeOffset="104020.1074">5705 4242,'25'24,"0"1,-25 0,24 0,1 24,0-24,0 0,0 25,0-26,-1 1,1 0,0 25,0-26,0 1,-1-25</inkml:trace>
  <inkml:trace contextRef="#ctx0" brushRef="#br0" timeOffset="104235.5315">6400 4142,'-25'25,"25"0,-25 0,25 0,-25 24,25 1,0-1,0 1,0 0,0-1,0-24,25 0,-25 0,25-1,0 1,-1-25,1 0,0-25</inkml:trace>
  <inkml:trace contextRef="#ctx0" brushRef="#br0" timeOffset="104444.1209">6499 4415,'25'0,"-1"0,1 0,0 0,0 0,0 0,-1 0,1 0,0 0,0 0,0 0,-1 25,1-25</inkml:trace>
  <inkml:trace contextRef="#ctx0" brushRef="#br0" timeOffset="104627.8195">6970 4217,'-25'25,"25"-1,0 1,0 0,0 0,0 24,0-24,0 25,0-1,0-24,0 25,25-25,-25-1,0 1,0 0,0 0</inkml:trace>
  <inkml:trace contextRef="#ctx0" brushRef="#br0" timeOffset="104843.7885">7119 4068,'25'0,"-25"25,0 0,25-1,-25 1,24 25,1-25,-25-1,25 26,-25-25,25 24,-25-24,0 0,0 25,0-26,0 26,-25-25,25 24,-25 1,-24 0,-1-1</inkml:trace>
  <inkml:trace contextRef="#ctx0" brushRef="#br0" timeOffset="105272.2456">7689 4316,'25'0,"0"0,25 0,-26 0,1 25,25-25,-25 0,24 0,-24 0,0-25,0 25,0 0,-1 0,1 0,-50 0,1 0,-1 0</inkml:trace>
  <inkml:trace contextRef="#ctx0" brushRef="#br0" timeOffset="105487.3619">7888 4068,'0'25,"0"0,0-1,0 26,0 0,0 24,0-24,25 24,-25-24,0-1,0 1,0-25,0 24,24-24,-24 0,-24-50</inkml:trace>
  <inkml:trace contextRef="#ctx0" brushRef="#br0" timeOffset="106644.082">8235 4043,'25'0,"-25"25,0 25,0-1,0 1,25 24,-25 1,-25-1,25-24,0 24,0-24,0-1,25 1,-25-25,0-1,0 1,0 0,25-50</inkml:trace>
  <inkml:trace contextRef="#ctx0" brushRef="#br0" timeOffset="106859.3897">8954 4266,'-24'0,"24"25,-25-25,0 25,25 0,-25 0,0-1,25 1,-24 0,-1 25,0-26,25 26,-25-25,0 0,25-1,-24 1,24 0,-25-25</inkml:trace>
  <inkml:trace contextRef="#ctx0" brushRef="#br0" timeOffset="107031.8504">8607 4415,'0'-25,"25"25,0 25,0 0,-1 0,26 0,-25-1,0 1,-1 0,-24 0,25 0,0-1,0-24,0 25,-1-25,-24 25,25-25,0 0</inkml:trace>
  <inkml:trace contextRef="#ctx0" brushRef="#br0" timeOffset="107383.71">9227 4242,'25'24,"0"1,0 0,0 0,-25 0,24-25,-24 24,0 1,0 0,0 0,-24 24,24-24,-25 25,-25-25,25-1,1 26,-1-25,0 0,0-1,0-24,25 25,-24-25,48-25,1 25,0 0,0 0,0 0,-1 0,1 0,0 0,0 0,0 0,-1 0,-24 25,25-25,0 0</inkml:trace>
  <inkml:trace contextRef="#ctx0" brushRef="#br0" timeOffset="107683.9677">9773 4366,'25'-25,"0"25,-1 0,1 0,0 25,0-25,0 0,24 0,-24 0,25 0,-25-25,-1 25,1 0,0 25,-50-25</inkml:trace>
  <inkml:trace contextRef="#ctx0" brushRef="#br0" timeOffset="107879.9451">9996 4118,'-25'0,"25"24,0 1,0 0,0 25,0-1,0 1,0 24,0-24,0-1,0 1,0 0,0-1,0-24,25 0,-25 0</inkml:trace>
  <inkml:trace contextRef="#ctx0" brushRef="#br0" timeOffset="108796.8384">10393 3994,'25'0,"0"24,0-24,-25 25,24-25,1 25,0 0,-25 0,0-1,0 1,0 0,-25 0,0 0,1-1,-26 26,25-25,0-25,-24 25,24-25,25 24,25-48,0 24,-1-25,1 25,25 0,-25 0,-1 0,1 25,0-25,0 24,0-24,-25 25,0 0,0 0,0 0,0 24,-25-24,25 0,-25 0,0-1,0 1,1 0,-1 0,25 0,-25-1,25-48,0-1</inkml:trace>
  <inkml:trace contextRef="#ctx0" brushRef="#br0" timeOffset="108968.0703">11063 4242,'-25'24,"25"1,-25 0,0 25,25-26,-24 1,-1 25,0-25,0 24,0-24,1 25,-1-1,0-24,0 0,25 0,-25-25,1 0</inkml:trace>
  <inkml:trace contextRef="#ctx0" brushRef="#br0" timeOffset="109111.8064">10765 4390,'25'0,"0"0,0 25,-1 0,1 0,0 0,0-1,-25 1,25 0,-1 0,26 0,-25-1,0-24</inkml:trace>
  <inkml:trace contextRef="#ctx0" brushRef="#br0" timeOffset="109403.7853">11336 4366,'-25'0,"25"24,-25 1,25 0,0 0,0 24,0-24,25 25,-25-1,25-24,-25 0,25 0,-1-25,1 25,0-25,0-25,0 25,-1-25,1-25,0 26,-25-1,25 0,-25-25,0 26,0-1,0 0,0-25,0 26,0-1,-25 0,0 0,0 25,1 0,-1 25,-25 0,25 0,1-1,24 1</inkml:trace>
  <inkml:trace contextRef="#ctx0" brushRef="#br0" timeOffset="109711.249">12105 4291,'24'0,"1"0,0 0,0 0,0 0,24 0,-24 0,0 0,0 0,0 0,-1 0,1 0,0 0</inkml:trace>
  <inkml:trace contextRef="#ctx0" brushRef="#br0" timeOffset="109879.5327">12254 3994,'0'24,"0"1,0 25,0-1,0 1,0 24,0-24,0 24,0 1,24-26,-24 1,0-25,0 0</inkml:trace>
  <inkml:trace contextRef="#ctx0" brushRef="#br0" timeOffset="110603.8092">13196 4043,'0'-25,"-25"50,0 0,1 0,-1 24,0 1,-25 0,26-1,-1 1,0-1,0-24,0 0,1 0,24 0,24-25,1 0,0 0,0 0,0 0,24 0,1-25,-1 25,-24 0,25 0,-25 0,0 0,-1 0,1 0</inkml:trace>
  <inkml:trace contextRef="#ctx0" brushRef="#br0" timeOffset="110783.1808">13146 3994,'0'24,"0"1,0 0,0 25,0-1,0 1,0 24,0-24,-24 24,24 1,0-26,0 1,0-1,0 1,0-25,0 0,24-1</inkml:trace>
  <inkml:trace contextRef="#ctx0" brushRef="#br0" timeOffset="111120.1986">13543 4390,'0'-24,"0"-1,0 0,25-25,0 26,0-26,-25 25,25 0,-1-24,1 24,-25 50,0 0,25-1,-25 26,25 0,-25-26,25 26,-25 0,24-1,1 1,0-1,-25-24,25 25,0-25,-25-1,0 1,24 0,-24 0,-24 0,-1-25</inkml:trace>
  <inkml:trace contextRef="#ctx0" brushRef="#br0" timeOffset="111275.9172">13940 4068,'-25'25,"1"0,24-1,-25 1,25 25,-25-25,0 49,0-24,1 24,-1-24,0-1,0 1,25-1,-25-24</inkml:trace>
  <inkml:trace contextRef="#ctx0" brushRef="#br0" timeOffset="111564.3701">14139 4242,'24'24,"1"-24,0 0,0 0,24 0,-24 0,25 0,-25 0,0 0,-1 0,1 0,0 0,0 0</inkml:trace>
  <inkml:trace contextRef="#ctx0" brushRef="#br0" timeOffset="111731.8826">14387 3994,'0'24,"-25"-24,25 25,0 25,0-1,0 1,0 0,-25 24,25 0,0-24,-25 24,25-24,0 0,25-26,-25 1,0 0</inkml:trace>
  <inkml:trace contextRef="#ctx0" brushRef="#br0" timeOffset="112056.8395">14784 4093,'24'25,"1"-25,-25 24,25-24,0 25,0 0,-25 0,24 0,-24-1,0 1,-24 0,24 25,-25-26,0 26,-25-25,26 24,-26-24,25 0,0 0,1 0,-1-25,25 24,25-24,-1 0,1-24,0 24,0 0,0 0,-1 0,1 0,0 0,0 0,0-25,-1 25,1 0,0 0</inkml:trace>
  <inkml:trace contextRef="#ctx0" brushRef="#br0" timeOffset="112243.9559">15453 4118,'-24'0,"24"24,-25-24,25 25,-25 0,0 0,25 24,-25-24,-24 25,24-1,0 1,0 0,0-26,1 26,-1-25,0 0,0-25</inkml:trace>
  <inkml:trace contextRef="#ctx0" brushRef="#br0" timeOffset="112403.7588">15131 4217,'25'0,"-25"25,24-1,-24 1,25 0,0 25,0-26,0 1,-1 25,-24-25,25-1,0 1,0 0,0-25,-25 25</inkml:trace>
  <inkml:trace contextRef="#ctx0" brushRef="#br0" timeOffset="112699.4019">15900 4043,'0'25,"-25"0,25 0,0-1,-25 1,0 25,1-25,-1 24,0 26,-25-26,50-24,-24 25,24-26,-25-24,25 25,25 0,-1-25,1 0,0 0,0 0,0 0,24-25,-24 25,0 0,24 0,-24 0,0 0,-50 0</inkml:trace>
  <inkml:trace contextRef="#ctx0" brushRef="#br0" timeOffset="112908.0076">15925 4043,'0'25,"-25"0,25 0,0-1,0 26,0 0,-25-1,25 26,0-1,0-24,-25 24,25-24,0 24,0-24,-25-26,50 26,-25-25</inkml:trace>
  <inkml:trace contextRef="#ctx0" brushRef="#br0" timeOffset="113204.8103">16470 4192,'25'25,"0"-25,0 0,0 0,-1 0,1 0,25 0,-25 0,-1 0,1 0,0 0,-50 0,0 25</inkml:trace>
  <inkml:trace contextRef="#ctx0" brushRef="#br0" timeOffset="113368.4558">16371 4465,'25'0,"0"25,0-25,-1 0,1 0,25 0,-1 0,-24 0,25 0,-25 0,24-25,-24 25,0 0,0 0,-1 0,1 0,0-25</inkml:trace>
  <inkml:trace contextRef="#ctx0" brushRef="#br0" timeOffset="113676.9018">17264 4167,'-25'0,"25"-25,-25 25,25 25,-24-25,24 25,-25 25,25-26,0 26,0 0,0-1,25-24,-25 25,24-26,-24 1,25 0,0 0,0-25,0 0,-1-25,1 25,0-25,0 0,0-24,-1 24,-24 0,25 0,-25-24,0 24,0 0,0 0,0-24,0 24,-25 0,25 0,-24 1,-1 24,0 0,0 0,0 24,1 1,-26 0,25 25,-24-26</inkml:trace>
  <inkml:trace contextRef="#ctx0" brushRef="#br0" timeOffset="156755.8935">1712 5879,'0'-25,"-25"50,25 0,0-1,-25 1,25 25,-25-1,25 1,-25 0,0-1,1 1,-1-1,0 1,0 0,25-26,-25 1,25 0,0-50</inkml:trace>
  <inkml:trace contextRef="#ctx0" brushRef="#br0" timeOffset="156936.0305">1662 5978,'0'25,"0"0,0-1,0 26,0-25,0 24,0 26,0-26,0 26,0-26,0 26,-25-26,25 1,0-25,0 24,0-24</inkml:trace>
  <inkml:trace contextRef="#ctx0" brushRef="#br0" timeOffset="157600.1487">1811 5953,'25'-25,"-1"25,1 25,0-25,0 0,0 0,-1 0,-24 25,0 0,-24 0,-1-1,25 1,-25 0,0 25,-24-26,24 1,25 0,-25 0,25 0,25-25,0 0,-1-25,1 25,-25-25,25 25,0-25,0 25,-1 0,1 25,-25 0,0 0,0-1,-25 1,25 25,-24-25,-1 24,25-24,-25 25,0-26,0 1,1 0,-1-25,0-25,25 0,0 1,0-1,-25 0,25 0,0 0,0 1,25 24,0 24,0-24,-1 0,1-24,25 24,-25-25,-1 25,1-25,0-25,0 26,0-1,-1-25,-24 25,25 1,-25-1,0 0,0 50,-25 0,25 24,0-24,0 25,0-1,0-24,-24 25,24-1,0-24,0 0,24 0,-24-1,-24-48,24-1</inkml:trace>
  <inkml:trace contextRef="#ctx0" brushRef="#br0" timeOffset="157796.3344">2307 5879,'-25'25,"25"-1,0 26,0 0,0-1,0 1,0 24,0 1,0 24,0-25,0 1,0-26,0 26,0-26,0 1,0-25,0 24</inkml:trace>
  <inkml:trace contextRef="#ctx0" brushRef="#br0" timeOffset="158272.8023">2505 6152,'25'0,"-25"-25,25 50,0-25,-1 0,1 0,0 24,0-24,-25 25,0 0,0 0,0 0,-25-1,25 1,-25 0,0 0,1 0,-1-1,0 1,0 0,0 0,50-50,0 25,-25-25,25 25,0-25,-1 25,1 0,0 0,0 0,0 25,0-25,-25 25,0 0,0 0,-25-1,25 1,-25 0,25 0,-25 0,0-1,0 26,1-25,-1-25,25 25,-25-25,25-25</inkml:trace>
  <inkml:trace contextRef="#ctx0" brushRef="#br0" timeOffset="158424.1097">2927 6623,'0'25</inkml:trace>
  <inkml:trace contextRef="#ctx0" brushRef="#br0" timeOffset="283900.3079">4341 5755,'-25'0,"25"-25,0 50,-25-1,25 1,0 0,0 0,0 0,0 0,0-1,0 1,0 25,0-25,0-1,25 1,-25 0,0 0,0 0,0-1,0 1,0 25,0-25,0-1,0 1,0 0,0 0,0 0,0-1,0 1,25 0,-25 0,0 0,0-1,0 1,0 25,0-25,0-1,0 1,0 0,0 0,0 0,0-1,0 1,0 0,0 0,0 0,0 0,0-1,0 1,0 0,0 0,0 0,0-1,0 1,0 0,0 0,0 0,0-1,0 1,0 0,-25 0,25 0,0-1,0 1,0 0,0 0,0 0,0-1,0 1,0 0,0 0,0 0,0-1,0 1,0 0,0 0,0 0,0-1,0 1,0 0,0 0,0 0,0-1,0 1,0 0,0 0,0 0,0-1,0 1,0 0,0 0,0 0,0 0,0-1,-25-24,25 25,0 0,0 0,0 0,0-1,0 1,0 0,0 0,0 0,0-1,0 1,-25 0,25 0,0 0,0-1,0 1,0 25,0-25,0-1,0 1,0 0,0 0,0 0,0-1,0 1,0 0,0 0,0 0,0-1,0 1,0 0,0 0,0 0,0-1,0 1,0 0,0 0,0 0,25-50,-25-25,-25 1,25-1</inkml:trace>
  <inkml:trace contextRef="#ctx0" brushRef="#br0" timeOffset="285051.9866">4837 5755,'0'0,"0"-25,0 0,0 0,0 0,0 1,-25-1,25 0,-25 25,25-25,-25 25,1 0,-1 0,0 25,0 0,0 0,1-1,-1 26,25 0,-25-1,25 1,0 0,-25-1,25-24,25 25,-25-26,0 1,25-25,0 0,-1 0,1-25,0 1,0-1,-25 0,25-25,-1 26,-24-26,25 25,-25-25,25 26,-25-1,0 0,0 50,0 0,0-1,0 1,0 25,0-25,0 24,25-24,-25 0,0 0,25 0,-25-1,0 1,25-25,-25 25,24-50</inkml:trace>
  <inkml:trace contextRef="#ctx0" brushRef="#br0" timeOffset="285219.6763">5011 5804,'0'25,"0"0,0 0,-25 0,25-1,0 1,0 0,25 0,-25 0,0-1,-25-48</inkml:trace>
  <inkml:trace contextRef="#ctx0" brushRef="#br0" timeOffset="285387.8072">5135 5829,'0'25,"0"0,0 0,0-1,0 1,24 0,-24 0,0 0,0-1,0 1,0 0,0 25,0-26</inkml:trace>
  <inkml:trace contextRef="#ctx0" brushRef="#br0" timeOffset="285724.8933">5730 5829,'0'25,"25"-25,-1 0,1 0</inkml:trace>
  <inkml:trace contextRef="#ctx0" brushRef="#br0" timeOffset="285831.8649">5928 5829,'25'25</inkml:trace>
  <inkml:trace contextRef="#ctx0" brushRef="#br0" timeOffset="285923.9962">6077 5829,'25'0,"-25"25,25-25,-25 25,25-25</inkml:trace>
  <inkml:trace contextRef="#ctx0" brushRef="#br0" timeOffset="286476.1992">6896 5556,'0'0,"-25"-25,25 1,0-1,-25 0,25 0,-25 0,0 1,1 24,-1 24,0 26,0-25,0 49,1-24,-1 24,25-24,-25-1,25 1,0 0,0-1,0-24,25-25,-25 25,25-25,-1 0,1 0,0-25,0 0,0 1,-1-1,1-25,-25 25,25 0,0-24,-25 24,0-25,25 26,-25-1,0 0,0 0,0 50,-25 0,25 0,0 24,0-24,0 0,25 24,-25-24,0 25,25-25,-25 0,24-1,-24 1,25 0,0-25,0 0,0 0</inkml:trace>
  <inkml:trace contextRef="#ctx0" brushRef="#br0" timeOffset="287556.2555">7069 5730,'0'0,"0"25,0-1,0 26,0-25,0 0,0 24,0-24,0 25,25-25,-25-1,-25 1,50 0,-25 0,0-50,25 0</inkml:trace>
  <inkml:trace contextRef="#ctx0" brushRef="#br0" timeOffset="287751.9698">7243 5680,'0'25,"-25"0,25 0,0-1,0 1,0 0,0 0,0 25,25-26,-25 1,0 0,0 0,0 0,0-1,0 1,0 0,0-50</inkml:trace>
  <inkml:trace contextRef="#ctx0" brushRef="#br0" timeOffset="288072.9342">7417 5804,'0'-25,"-25"50,0 0,25 0,-25 0,0-25,25 25,-24-1,48-24,-24 25,25-25,0 0,0 0,0 0,-1 0,1 0,0 0,0 0,0 25,-1-25,1 0,-50 0,25 25</inkml:trace>
  <inkml:trace contextRef="#ctx0" brushRef="#br0" timeOffset="289160.5482">4812 6474,'0'25,"25"0,-25-1</inkml:trace>
  <inkml:trace contextRef="#ctx0" brushRef="#br0" timeOffset="289372.0834">4837 7020,'-25'0,"25"25,0-1</inkml:trace>
  <inkml:trace contextRef="#ctx0" brushRef="#br0" timeOffset="290128.8935">4663 7392,'-25'-25,"25"0,-24 0,24 1,-25-1,0 25,0 0,0 25,25-1,-24 1,-1 25,0-1,0 1,25 24,0-24,0 0,0-1,0-24,0 0,25 0,-25-1,25-24,0 0,-25-24,24-1,-24 0,25 0,0-24,-25-1,25 0,0 26,-25-26,0 0,24 26,-24-26,0 25,0 0,25 25,-50 0,25 25,0 0,0 25,0-26,0 26,0 0,0-1,0 1,25-25,-25 24,0-24,25 25,-25-26,25 1,0-25</inkml:trace>
  <inkml:trace contextRef="#ctx0" brushRef="#br0" timeOffset="290323.8623">4837 7417,'0'24,"0"1,0 0,-25 0,25 24,0-24,0 25,0-25,0 24,0 1,25-25,-25 24,0-24,0 25,0-75</inkml:trace>
  <inkml:trace contextRef="#ctx0" brushRef="#br0" timeOffset="290587.5552">4986 7565,'0'25,"-25"-25,25 25,-25 0,0 0,1-1,24 1,-25 0,0-25,50 0,0 0,-1 0,1 0,0 0,0 25,0-25,-1 0,1 0,0 0</inkml:trace>
  <inkml:trace contextRef="#ctx0" brushRef="#br0" timeOffset="290780.1697">5209 7491,'0'25,"0"0,0-1,0 1,0 0,0 0,25 24,-25-24,0 25,0-25,0 24,0-24,0 0,0 0</inkml:trace>
  <inkml:trace contextRef="#ctx0" brushRef="#br0" timeOffset="291024.4045">5680 7640,'25'25,"0"-50,-25-25,25 50</inkml:trace>
  <inkml:trace contextRef="#ctx0" brushRef="#br0" timeOffset="291116.0691">5978 7615,'25'0,"0"0</inkml:trace>
  <inkml:trace contextRef="#ctx0" brushRef="#br0" timeOffset="291228.7774">6300 7590,'0'0,"25"0,0 0,0 0,0 0,-1 0,1 0</inkml:trace>
  <inkml:trace contextRef="#ctx0" brushRef="#br0" timeOffset="291632.3273">6921 6449,'0'25,"24"0,-24 0,0-1,-24-24,24 25,0 0</inkml:trace>
  <inkml:trace contextRef="#ctx0" brushRef="#br0" timeOffset="291817.1921">6945 6846,'0'25,"0"0,-24-25,24 25,0-1,0 1,24 0,-24 0,0 0,0-1,0 1,0 0,0 0,0 0,0-1</inkml:trace>
  <inkml:trace contextRef="#ctx0" brushRef="#br0" timeOffset="292384.2874">6921 7516,'0'0,"0"-25,0 0,0 0,0 1,0-1,0 0,0 0,0 0,0 1,0-1,0 0,-25 0,0 0,25 1,-25 24,25-25,-25 25,0-25,1 50,-1-25,0 25,0-25,25 49,-25-24,1 25,24-1,-25 1,25-1,-25 26,25-26,0-24,0 25,25-25,-25-1,0 1,25-25,-1 0,-24 25,25-50,0 25,0 0,0-25,-1-24,1 24,-25 0,25-24,0-1,0 25,-25-24,25 24,-25-25,0 25,0 1,0-1,0 50,0-1,0 1,0 0,0 25,0-26,0 26,0-25,0 0,0 24,24-24,-24 25,25-26,-25 1,25 0</inkml:trace>
  <inkml:trace contextRef="#ctx0" brushRef="#br0" timeOffset="292664.1897">7144 7392,'0'0,"-25"25,25-1,0 1,0 25,0-25,0-1,0 26,0-25,0 0,25 24,-25-24,0 0,0 0,0-1,0 1,0-50</inkml:trace>
  <inkml:trace contextRef="#ctx0" brushRef="#br0" timeOffset="292948.2343">7317 7417,'-24'24,"-1"1,0 0,25 0,-25 0,0-1,25 1,-24 0,-1-25,25 25,-25-25,50 0,0-25,-1 25,1 0,0 0,0 0,0 25,-1-25,1 0,-25 25,25-25</inkml:trace>
  <inkml:trace contextRef="#ctx0" brushRef="#br0" timeOffset="293164.436">7466 7367,'-25'0,"25"25,0 0,0-1,0 26,0-25,0 24,0 1,0-25,0 24,0 1,0-25,0 24,0-24,0 0,0-50,25 25,-25-25</inkml:trace>
  <inkml:trace contextRef="#ctx0" brushRef="#br0" timeOffset="293480.5295">7640 7491,'0'-25,"-25"50,0 0,0 0,1-1,-1 1,0 0,0 0,0 0,50-25,0 0,-25 24,25-24,0 0,-1 0,1 0,0 0,0 25,0-25,-1 0,1 0,0 25,-50-50,0 25</inkml:trace>
  <inkml:trace contextRef="#ctx0" brushRef="#br0" timeOffset="295723.5541">4341 8806,'-25'0,"25"24,0 1,0 0,0 0,0 0,0-1,0 1,0 0,0 0,0 0,0 0,0-1,0 1,0 0,0 0,0 0,0-1,0 1,0 0,0 0,0 0,0-1,0 1,-25 0,25 0,0 0,0-1,0 1,0 0,0 0,0 0,0-1,0 1,0 0,0 0,0 0,0-1,0 1,0 0,0 0,0 0,0-1,0 1,0 0,-25 0,25 0,0-1,0 1,0 0,0 0,0 0,25 0,-25-1,0 1,-25-25,25 25,0 0,0 0,0-1,0 1,0 0,0 0,0 0,0-1,0 1,0 0,0 0,0 0,0-1,0 1,25 0</inkml:trace>
  <inkml:trace contextRef="#ctx0" brushRef="#br0" timeOffset="297275.9277">4787 8458,'-25'-24,"25"-1,-24 25,-1 0,0 0,0 0,25 25,-25-25,1 24,-1 1,25 25,-25-25,0 24,25-24,-25 0,25 24,0-24,0 0,-24 0,48 0,-24-1,0 1,25-25,0 25,0-25,0 0,-1 0,1 0,0 0,0 0,-25-25,25 25,-1 0,-24-25,25 25</inkml:trace>
  <inkml:trace contextRef="#ctx0" brushRef="#br0" timeOffset="298148.8752">4862 8731,'0'25,"0"0,0 0,0-1,0 1,0 0,0 0,0 0,0-1,0 1,0 0,25-50</inkml:trace>
  <inkml:trace contextRef="#ctx0" brushRef="#br0" timeOffset="298312.3651">5060 8657,'-25'25,"25"-1,0 1,0 0,0 0,0 0,0-1,0 1,0 0,0 0,0 0,25-1,-25 1,0 0</inkml:trace>
  <inkml:trace contextRef="#ctx0" brushRef="#br0" timeOffset="298592.5299">5755 8756,'24'25,"1"-25,0-25</inkml:trace>
  <inkml:trace contextRef="#ctx0" brushRef="#br0" timeOffset="298696.0554">6077 8731,'0'25</inkml:trace>
  <inkml:trace contextRef="#ctx0" brushRef="#br0" timeOffset="298799.9707">6251 8706,'0'25,"25"-25,-1 25</inkml:trace>
  <inkml:trace contextRef="#ctx0" brushRef="#br0" timeOffset="299220.3473">7020 8434,'0'0,"0"-25,0 0,0 0,0 0,-25 1,25-1,-25 25,0 0,1 0,-1 25,0-1,0 26,0 0,0-1,1 26,-1-26,0 1,25-1,0-24,0 25,0-25,0-1,25 1,0 0,-1-25,26 0,-25 0,0 0,0-25,24 25,-24-25,0 1,0-1,-1 0,1 25</inkml:trace>
  <inkml:trace contextRef="#ctx0" brushRef="#br0" timeOffset="299512.3427">7193 8582,'0'25,"0"0,-24 0,24 0,0 24,0-24,0 0,0 24,0-24,0 0,0 0,0 0,24-1,-48-73,24 24</inkml:trace>
  <inkml:trace contextRef="#ctx0" brushRef="#br0" timeOffset="300708.158">7417 8607,'-25'0,"25"25,0 0,0 0,0-1,0 26,0-25,0 0,0 24,0-24,0 0,0 0,0-1,0 1,0-50,25 25,-25-24</inkml:trace>
  <inkml:trace contextRef="#ctx0" brushRef="#br0" timeOffset="301143.7202">7615 8607,'-25'0,"0"25,1 0,-1-25,25 25,-25-25,0 24,0-24,25 25,-24-25,48 25,1-25,0 0,0 0,0 25,-1-25,1 0,0 0,0 25</inkml:trace>
  <inkml:trace contextRef="#ctx0" brushRef="#br0" timeOffset="302192.6515">4862 9277,'0'25,"0"0,0-1,0 1,0 0,0 0,-25-25</inkml:trace>
  <inkml:trace contextRef="#ctx0" brushRef="#br0" timeOffset="302372.7848">4812 9773,'0'0,"0"25,0 0,0-1,0 1,25-25,-25 25,0 0,-50-50,50 50</inkml:trace>
  <inkml:trace contextRef="#ctx0" brushRef="#br0" timeOffset="302828.2479">4663 10220,'0'0,"-25"-25,25 0,-24 0,24 0,-25 25,0 0,0 25,0-25,25 25,-24 25,24-26,-25 26,25-25,-25 24,25-24,0 25,0-25,0-1,25 1,-25 0,25-25,-25 25,24-25,1 25,0-25,0 0,0 0,-25-25,24 25,1-25,0 0,0 0,0 1,-1-1</inkml:trace>
  <inkml:trace contextRef="#ctx0" brushRef="#br0" timeOffset="303267.8839">4787 10319,'0'25,"0"-1,0 1,0 0,0 0,0 24,0-24,0 0,0 25,0-26,0 1,0 0,0 0,0-50,0 0,0-24,0 24,0 0,0 0,0-24,25 24,-25 0,0 0,25 25,-25 25,25-25,0 0,-1 0,1 0,0 0,0 0,0 0,-1 0</inkml:trace>
  <inkml:trace contextRef="#ctx0" brushRef="#br0" timeOffset="303496.0335">5135 10344,'24'24,"-24"1,0 0,0 0,0 0,0-1,0 1,0 25,0-25,0-1,0 1,0 0,0 0,0 0,0-1</inkml:trace>
  <inkml:trace contextRef="#ctx0" brushRef="#br0" timeOffset="303804.5625">5904 10468,'24'0,"1"0,0 0</inkml:trace>
  <inkml:trace contextRef="#ctx0" brushRef="#br0" timeOffset="303919.9295">6300 10418,'25'0</inkml:trace>
  <inkml:trace contextRef="#ctx0" brushRef="#br0" timeOffset="304000.2691">6598 10443,'25'0</inkml:trace>
  <inkml:trace contextRef="#ctx0" brushRef="#br0" timeOffset="304321.347">7119 9401,'-25'25,"25"0,0-1,0 1,0 0,0 0,0 0,0-1</inkml:trace>
  <inkml:trace contextRef="#ctx0" brushRef="#br0" timeOffset="304444.0487">7119 9872,'0'0,"0"25,0 0,0 0,0-1,-50-48</inkml:trace>
  <inkml:trace contextRef="#ctx0" brushRef="#br0" timeOffset="304992.3547">7045 10195,'-25'-25,"25"0,-25 25,0-25,0 25,1 0,-1 25,0 0,0 25,0-26,25 26,-25-25,25 24,0-24,0 0,0 25,0-26,25 1,-25 0,25 0,0-25,0 0,0 0,-1 0,1 0,0 0,0-25,0 0,-1 0,1 1,-25-1,25 0</inkml:trace>
  <inkml:trace contextRef="#ctx0" brushRef="#br0" timeOffset="305332.3831">7243 10294,'-25'0,"25"25,0 0,0-1,0 1,0 25,0-25,0 24,0-24,0 0,0 0,0-1,0 1,0-50,0 1,0-1,0-25,25 25,-25 1,0-26,25 25,-25 0,0 1,25-1,-1 0,1 50,0-25,0 0,-25 25,25-25,-1 0</inkml:trace>
  <inkml:trace contextRef="#ctx0" brushRef="#br0" timeOffset="305579.7062">7565 10195,'0'25,"0"-1,0 1,0 25,0-25,0 24,0 1,0-1,0-24,0 25,0-25,0-1,0 1,0 0,0 0,0 0,0-50</inkml:trace>
  <inkml:trace contextRef="#ctx0" brushRef="#br0" timeOffset="305920.5026">7764 10344,'-25'0,"25"24,-25-24,25 25,-25-25,25 25,-24-25,-1 25,0-25,25 25,-25-1,0-24,50 25,0-25,0 0,0 0,-1 0,1 25,0-25,0 0,0 0,-1 0,1 0,0 0,-50 0</inkml:trace>
  <inkml:trace contextRef="#ctx0" brushRef="#br0" timeOffset="307712.1405">8706 8161,'0'0,"0"-25,0 0,0 0,-24 50,24 0,0 0,0 24,0 1,0 24,0 1,0-26,0 26,0-1,0-24,0-1,0 1,0-25,0 0,0-1,0 1,0-50,0 1,0-1,0 0,24 0,-24-24,0 24,0 0,0 0,0 0,0 1,25-1,-25 0,25 0,0 25,0 0,-1 25,1-25,-25 25,25 0,-25-1,0 1,0 0,25 0,-25 0,0-1,-25 1,25 25,0-25,-25-1,25 1,-25-25,25 25,-24-25,-1 0,25 25,-25-25,0-25,0 0,25 0,0 1,0-1,0 0</inkml:trace>
  <inkml:trace contextRef="#ctx0" brushRef="#br0" timeOffset="308960.0481">9103 8582,'0'25,"0"0,-24 0,24 0,0-1,0 1,0 0,0 0,0 0,0-1,0 1,24-50,-24 1,0-1</inkml:trace>
  <inkml:trace contextRef="#ctx0" brushRef="#br0" timeOffset="309164.2505">9252 8508,'0'25,"0"0,0-1,0 1,0 25,0-25,0-1,0 1,0 0,0 0,0 0,0-1,0 1,0 0,0 0</inkml:trace>
  <inkml:trace contextRef="#ctx0" brushRef="#br0" timeOffset="309360.1267">9550 8657,'25'0,"-1"0,-24-25,25 25,-25-25</inkml:trace>
  <inkml:trace contextRef="#ctx0" brushRef="#br0" timeOffset="309480.0531">9897 8582,'25'0,"0"0</inkml:trace>
  <inkml:trace contextRef="#ctx0" brushRef="#br0" timeOffset="309588.0581">10145 8582,'0'0,"25"0,0 0,0 0,-1 0</inkml:trace>
  <inkml:trace contextRef="#ctx0" brushRef="#br0" timeOffset="310149.1551">10567 8012,'0'25,"0"0,0 24,0 1,0-1,0 26,0-26,0 51,0-26,0 0,-25 1,25-26,0 1,0 0,0-26,0 1,0 0,0-50,0 0,0 1,0-1,0-25,25 25,-25-24,0 24,25 0,-25 0,24 1,-24-1,25 25,0 0,0 0,0 25,-1-25,-24 24,25 1,-25 0,25 0,-25 0,0-1,-25 1,25 0,0 0,-25-25,25 25,-24-1,-1 1,0-25,0 25,0-25,1 0,24-25,-25 25,25-25,0 1,0-1,0 0</inkml:trace>
  <inkml:trace contextRef="#ctx0" brushRef="#br0" timeOffset="310400.5787">10889 8533,'0'25,"0"-1,0 1,0 0,0 0,0 24,0-24,0 0,0 0,0 0,0-1,0 1,0 0</inkml:trace>
  <inkml:trace contextRef="#ctx0" brushRef="#br0" timeOffset="311612.9774">11088 8632,'0'25,"0"0,0-1,0 1,0 0,0 0,0 0,0-1,0 1,-25 0,25 0,0-50,25 0,-25 0,24 1,-24-1,0 0,25 0,-25 0,25 25,-25-24,25-1,0 0,0 0,-1 50,-48 0</inkml:trace>
  <inkml:trace contextRef="#ctx0" brushRef="#br0" timeOffset="313392.0175">11112 8582,'0'-24,"0"48,0 1,0 0,0 0,0 0,0-1,0 1,0 0,0 0,-24 0,24-1,0 1,0 0,-25 0,25 0,25-25,-25-25,0 0,0 0,0 0,24 1,-24-1,0 0,25 25,-25-25,0 0,25 25,-25-24,25 24,0-25,0 25,-1-25,1 25,0 0,0 0,0 0,-1 25</inkml:trace>
  <inkml:trace contextRef="#ctx0" brushRef="#br0" timeOffset="314427.7858">9004 9178,'-25'0,"25"25,0-1,0 1,0 0</inkml:trace>
  <inkml:trace contextRef="#ctx0" brushRef="#br0" timeOffset="314548.0319">8979 9599,'0'25,"0"0,0 0</inkml:trace>
  <inkml:trace contextRef="#ctx0" brushRef="#br0" timeOffset="314648.5998">9004 9847,'0'25</inkml:trace>
  <inkml:trace contextRef="#ctx0" brushRef="#br0" timeOffset="316108.9725">8706 9847,'0'25,"-24"0,24 0,0 0,0-1,0 1,0 25,0-25,-25 0,25 24,0-24,0 25,0-1,0-24,0 25,0-26,0 26,0-25,0 0,0-1,0 1,0-50,0 1,0-1,0 0,0 0,0-24,25 24,-25 0,0 0,0 0,24 25,-24-24,25 24,-25-25,25 25,0 0,-25 25,25-25,-1 24,1-24,-25 25,25 0,0 0,-25 0,0-1,0 1,0 0,-25 0,25 0,-25-25,0 24,1 1,-1-25,25 25,-25-25,0 0,0 25,1-25,-1-25,25 0,25 0,-25 1</inkml:trace>
  <inkml:trace contextRef="#ctx0" brushRef="#br0" timeOffset="316784.1323">9054 10269,'0'25,"0"25,0-1,0-24,0 0,0 0,0-1,0 1,0 0,0 0,0 0,0-50,0 0,0 0,0 0,0 1,0-1,0 0,0 0,0 0,25 1,-25-1,24 25,1 0,0 0,0 0,0 25,-1-25,1 0</inkml:trace>
  <inkml:trace contextRef="#ctx0" brushRef="#br0" timeOffset="317076.0534">9401 10220,'-25'24,"25"1,25 0,-25 0,0 0,0-1,0 26,0-25,-25 0,25-1,0 1,0 0,0 0,0 0</inkml:trace>
  <inkml:trace contextRef="#ctx0" brushRef="#br0" timeOffset="317256.0297">9723 10418,'25'0,"0"-25,0 25</inkml:trace>
  <inkml:trace contextRef="#ctx0" brushRef="#br0" timeOffset="317384.0326">10046 10368,'0'25,"25"-25,-25-25,25 25</inkml:trace>
  <inkml:trace contextRef="#ctx0" brushRef="#br0" timeOffset="317460.0111">10319 10344,'0'0,"25"0,-1 0,1 0,0 0</inkml:trace>
  <inkml:trace contextRef="#ctx0" brushRef="#br0" timeOffset="317788.1517">10815 9252,'0'25,"0"0,0 0,0-1,0 1,0 0,0 0,0 0,0-1</inkml:trace>
  <inkml:trace contextRef="#ctx0" brushRef="#br0" timeOffset="317976.2504">10840 9748,'-25'25,"25"0,0 0,0-1,0 1,0 0,25 0,-25 0,0-1,0 1,0 0,0 0,0 0,0 0</inkml:trace>
  <inkml:trace contextRef="#ctx0" brushRef="#br0" timeOffset="318580.6094">10641 9847,'0'25,"0"0,0 0,0 0,0 24,0 26,0-1,-25-24,25 24,0 1,0-1,-24 0,24-24,0-25,0 0,0-1,0 1,0-50,0 1,0-1,24-25,-24 25,0-24,0 24,0-25,25 26,-25-26,0 25,25 25,-25-25,25 25,0 0,-1 0,-24 25,25 0,-25 0,25 0,-25-1,0 1,-25 0,25 0,0 0,-25-1,25 1,-24 0,-1 0,25 0,-25-25,0 0,0 0,1 0,24-25,0 0,0 0,0 0,0 1</inkml:trace>
  <inkml:trace contextRef="#ctx0" brushRef="#br0" timeOffset="318912.3416">10939 10195,'0'25,"0"-1,0 1,0 25,-25-25,25-1,0 26,0-25,0 24,0 1,0-25,0 0,0-1,0 1,0-50,0 1,25-26,-25 25,0-24,0-1,25 25,-25-24,0 24,24 0,1 0,0 25,-25 25,25-25,0 25,-1-25,-24 25,25-25</inkml:trace>
  <inkml:trace contextRef="#ctx0" brushRef="#br0" timeOffset="319279.9697">11237 10244,'-25'0,"25"25,0 0,0 0,0 0,0-1,25 26,-25 0,0-26,0 1,0 25,0-25,0-1,0 1,0-50,0 1,0-1,0 0,0 0,0 0,0 1,24-1,-24 0,0 0,25 0,-25 1,25-1,0 0,0 25,-25-25,24 25,1 0,0-25,0 25</inkml:trace>
  <inkml:trace contextRef="#ctx0" brushRef="#br0" timeOffset="320484.6065">8706 5680,'0'-25,"-24"1,-1 24,25 24,-25 1,25 0,-25 0,25 0,0-1,0 26,0-25,0 25,0-26,0 1,0 0,25 0,-25 0,25-1,0 1,-1-25,1 0,0 25,0-50,0 25,-1 0,1-25,0 1,0-1,0 0,-25-25,24 26,-24-26,25 25,-25 0,0 0,0 1,0-1,0-25,-25 25,1 1,24-1,-25 0,0 25,25-25,-25 25,0 0,1 0,-1 25,25 0,-25 0,25-1,0 1</inkml:trace>
  <inkml:trace contextRef="#ctx0" brushRef="#br0" timeOffset="320864.7558">9575 5779,'0'-24,"24"24,1 0,0 0,-50-25,50 25,0-25</inkml:trace>
  <inkml:trace contextRef="#ctx0" brushRef="#br0" timeOffset="321032.2063">9971 5779,'0'-24,"25"24,-25-25,25 25,0-25,0 25,0 0,-1 0,1 0,0 0,0 25,0-25,-1 0,1 0,0 0</inkml:trace>
  <inkml:trace contextRef="#ctx0" brushRef="#br0" timeOffset="321584.3876">10964 5705,'-25'-25,"25"0,-25 50,0 0,25 0,-25 0,25 24,0-24,0 25,-24-25,48 24,-24-24,0 0,0 0,25-1,-25 1,25-25,0 25,0-25,-1 0,1-25,0 25,0-25,0 1,-1-1,1 0,-25-25,25 26,-25-1,25 0,-25 0,0 0,0 0,0 1,-25-1,25 0,0 0,-25 25,0-25,1 1,-1 24,0 0,0 0,-24 0,24 24,-25 1</inkml:trace>
  <inkml:trace contextRef="#ctx0" brushRef="#br0" timeOffset="321992.134">8781 6424,'0'25,"0"0,0 0,25 0,-25-1,0 1</inkml:trace>
  <inkml:trace contextRef="#ctx0" brushRef="#br0" timeOffset="322116.8464">8806 6772,'0'24,"0"1,0 0,-25-25,25 25,0 0,0 0,0-1</inkml:trace>
  <inkml:trace contextRef="#ctx0" brushRef="#br0" timeOffset="322588.1207">8706 7367,'-24'-25,"24"50,-25-25,25 25,0 0,-25-1,25 1,0 25,0-25,-25-1,50 1,-25 0,0 0,0 0,25-1,0 1,-25 0,24-25,1 0,0 0,0 0,0 0,-1 0,1-25,0 0,-25 1,25-26,0 25,-25 0,0 1,0-1,24-25,-48 25,24 1,0-1,-25 25,25-25,-25 0,0 25,0 0,1 0,-1 0,25 25,-25 0,25 0,0-1</inkml:trace>
  <inkml:trace contextRef="#ctx0" brushRef="#br0" timeOffset="322848.7549">9500 7541,'25'0,"0"0,0 0,-1 0</inkml:trace>
  <inkml:trace contextRef="#ctx0" brushRef="#br0" timeOffset="323072.268">10542 7466,'0'0,"25"0,0 0,-1 0,1 0,0 0,0 0,0 0,-1 0</inkml:trace>
  <inkml:trace contextRef="#ctx0" brushRef="#br0" timeOffset="323376.2692">11088 6400,'0'24,"0"1,0 0,0 0,0 0</inkml:trace>
  <inkml:trace contextRef="#ctx0" brushRef="#br0" timeOffset="323488.1697">11088 6821,'0'25,"0"0,0 0,0 0</inkml:trace>
  <inkml:trace contextRef="#ctx0" brushRef="#br0" timeOffset="324024.0692">11013 7317,'0'-24,"-25"-1,25 0,-24 50,24 0,-25-1,25 1,0 0,-25 0,25 24,0-24,0 0,0 0,-25 0,25-1,25 1,-25 0,25 0,0 0,-1-25,1 0,0 0,0 0,0 0,-1-25,26 25,-25-25,0 0,0 0,-25 1,24-1,1 0,-25 0,0 0,25 1,-25-1,0 0,0 0,-25 0,25 1,0-1,-25 25,1-25,-1 0,25 0,-50 25,25 0,0 0,-24 25,-1-25,25 25,-24 0,24 24,25-24,-25 0,25 0</inkml:trace>
  <inkml:trace contextRef="#ctx0" brushRef="#br0" timeOffset="325704.4135">12030 5655,'0'-24,"25"48,-25 1,0 0,0 0,0 0,0-1,0 1,0 25,0-25,0 24,25-24,-25 25,0-25,0 24,0-24,0 25,0-26,0 26,0-25,0 24,25 1,-25-25,0 24,0-24,0 25,0-25,0 24,0-24,0 25,0-1,0-24,0 25,0-26,0 1,0 25,0-25,0 0,0 24,0-24,0 0,0 0,0-1,0 26,0-25,0 0,0-1,0 26,0-25,0 0,0-1,0 1,0 0,0 0,0 24,0-24,0 0,0 0,0 0,0-1,0 1,0 0,0 0,0 0,0-1,0 1,0 0,0 0,0 0,0-1,0 1,0 0,0 0,0 0,0-1,0 1,0 0,0 0,0 0,0 0,0-1,0 1,0 0,0 0,0 0,0-1,0 1,0 0,0 0,0 0,0-1,0 1,0 0,0 0,0 0,0-1,0 1,0 0,0 0,0 0,0-1,0 1,0 0,0 0,0 0,0-1,0 1,0 0,0 0,0 0,0-1,0 1,0 0,0 25,0-26,0 1,0 0,0 0,0 0,0 0,0-1,0 1,24-25,-24 25,0 0,0 0,0-1,0 1,0 0,0 0,0 0,0-1,0 1,0 0,0 0,0 0,0-1,-24 1,24 0,0 0,0 0,24-1,-24 1,0 0,0 0,-24 0,24-1,24 1,-24 0,0 0,0 0,0-1,0 1,0 0,0 0,0 0,0-1,0 1,0 0,0 0,0 0,25 0,-25-1,0 1,0 0,0 0,0 0,0-1,0 1,0 0,0 0,0 0,0-1,0 1,0 0,0-50,0 0,0 1,-25-26</inkml:trace>
  <inkml:trace contextRef="#ctx0" brushRef="#br0" timeOffset="327317.1159">12650 7392,'0'-25,"25"25,0 0,0 0,0 0,24 0,-24 0,25 0,-26 0,1 0,25 0,-25 25,-1-25,1 0,0 0,0 0,0 0,-1 0,1 0,0 0,0 0,0 0,0 0,-25-25,24 25,-48 25,-1-25,0 0,0 25,0-25</inkml:trace>
  <inkml:trace contextRef="#ctx0" brushRef="#br0" timeOffset="327780.4245">12526 7640,'-24'0,"48"0,1 0,0 0,0 0,0 0,-1 0,26 0,-25 0,24 0,-24 0,25 0,-1 0,-24 0,25 0,-25 0,24 0,-24 25,25-25,-26 0,1 0,0 0,25 0,-50 24,25-24,-1 0,1 0,-50 25</inkml:trace>
  <inkml:trace contextRef="#ctx0" brushRef="#br0" timeOffset="328476.1909">13767 6672,'0'25,"0"0,24 0,-24 0,0-1,0 1,0 25,0-25,0 24,0 1,0 0,25-1,-25 1,0 24,0-24,0-1,0 26,-25-26,25 1,0 0,0 24,0-24,0 24,0-24,0-1,0 26,-24-26,24 1,0 24,0-24,0 24,0-24,-25 0,25 24,0-24,0 24,0-24,0-1,0 1,0-25,0 24,0 1,0-1,0-24,0 25,0-25,0-1,0 1,0 0,0 0,0 0,0-50,0 0,-25-25,25 1</inkml:trace>
  <inkml:trace contextRef="#ctx0" brushRef="#br0" timeOffset="329112.0405">14337 6796,'0'-24,"-25"24,25-25,0 0,0 0,0 0,-25 1,25-1,-24 0,24 0,-25 25,0-25,0 50,0-25,1 50,-1-25,0 24,25 1,-25 24,25-24,-25 0,25-1,0 1,0-1,25-24,-25 0,25 0,-25 0,25-25,0 0,-1-25,1 0,0 0,0 0,-25-24,25 24,-1-25,-24 26,25-1,-25-25,0 25,0 0,25 1,-25-1,-25 0,25 50,0 0,0 24,0-24,0 25,0-25,-25 24,25-24,25 25,-25-26,0 1,0 0,0 0,0 0,25-25,0 0,0 0,-25-25</inkml:trace>
  <inkml:trace contextRef="#ctx0" brushRef="#br0" timeOffset="329279.7643">14511 6871,'0'25,"0"0,0-1,0 1,0 0,0 0,0 24,0-24,0 0,0 0,0 0,0-50,0 0</inkml:trace>
  <inkml:trace contextRef="#ctx0" brushRef="#br0" timeOffset="329459.7981">14660 6896,'0'25,"0"-1,0 1,0 0,0 0,0 0,0-1,0 1,0 0,0 0,0 0,24-1</inkml:trace>
  <inkml:trace contextRef="#ctx0" brushRef="#br0" timeOffset="329620.2558">14957 6970,'0'25,"25"-25,0-25</inkml:trace>
  <inkml:trace contextRef="#ctx0" brushRef="#br0" timeOffset="329715.9993">15230 6970,'25'0,"-25"-25</inkml:trace>
  <inkml:trace contextRef="#ctx0" brushRef="#br0" timeOffset="329816.3561">15453 6945,'0'25</inkml:trace>
  <inkml:trace contextRef="#ctx0" brushRef="#br0" timeOffset="330424.9235">16247 6697,'0'0,"0"-25,0 1,-25-1,25 0,0 0,0 0,-25 1,1-1,-1 0,0 25,25 25,-25-25,-24 49,24 1,0 0,0 24,0-24,25 24,-24-24,24-1,0 1,24 0,-24-26,25 1,0 0,0-25,0-25,-1 25,1-25,0-24,0 24,0-25,-25 26,24-26,1 0,0 1,-25 24,0-25,25 25,-25 1,-25-1,25 0,0 50,0 0,0 24,0-24,-25 25,25-1,0-24,0 25,25-1,-25-24,0 25,0-25,0-1,0 1,25 0,0-50</inkml:trace>
  <inkml:trace contextRef="#ctx0" brushRef="#br0" timeOffset="330588.043">16421 6796,'0'25,"0"0,0 0,0 0,0 0,0 24,0-24,0 0,0 24,0-24,0 0,0 0,0 0</inkml:trace>
  <inkml:trace contextRef="#ctx0" brushRef="#br0" timeOffset="330924.7246">16619 6846,'-25'0,"25"25,0 0,-24-25,24 25,-25-1,25 1,-25 0,0 0,25 0,-25-25,1 24,-1 1,25-50,25 25,-1 0,1 25,0-25,0 0,0 25,-1-25,1 25,0-25,0 25,0-25,-50 0</inkml:trace>
  <inkml:trace contextRef="#ctx0" brushRef="#br0" timeOffset="331460.2987">16321 6871,'0'25,"0"0,0-1,0 1,0 0,0 0,0 0,0-1,0 1,25 0,-25 0,-25 0,25-1</inkml:trace>
  <inkml:trace contextRef="#ctx0" brushRef="#br0" timeOffset="332140.2335">14387 7590,'0'25,"25"0,-25 0,0-1,0 1</inkml:trace>
  <inkml:trace contextRef="#ctx0" brushRef="#br0" timeOffset="332228.4613">14412 8111,'0'0,"-25"0,25 25,-25 0</inkml:trace>
  <inkml:trace contextRef="#ctx0" brushRef="#br0" timeOffset="332348.5828">14412 8384,'0'25,"0"0,0-1</inkml:trace>
  <inkml:trace contextRef="#ctx0" brushRef="#br0" timeOffset="333224.2541">14263 8781,'0'0,"0"-25,0 0,0 0,0 1,0-1,0 0,-25 25,25-25,-25 25,25-25,-25 25,0 0,1 0,-1 25,0 0,0 0,0 24,1 1,24 0,-25-1,25 1,0-1,0 1,0-25,25 0,-25 0,24-1,1-24,0 0,-25-24,25-1,0 0,-1 0,-24-25,25 26,0-26,-25 25,25-24,-25 24,0 0,0 0,0 0,0 50,0 0,0 0,-25 24,25 1,0-25,0 24,0-24,0 25,0-25,25 24,-25-24,0 0,25-25</inkml:trace>
  <inkml:trace contextRef="#ctx0" brushRef="#br0" timeOffset="333716.259">14387 8781,'0'25,"0"-1,0 1,0 25,0-25,0 24,0-24,0 0,0 25,-25-26,50 1,-25 0,0 0,0-50</inkml:trace>
  <inkml:trace contextRef="#ctx0" brushRef="#br0" timeOffset="334016.4455">14585 8830,'-25'0,"25"25,-24-25,24 25,-25 0,0 0,0-1,0 1,1-25,24 25,-25-25,25 25,25-25,-1 0,1 0,0 0,0 0,0 0,-1 0,1 0,0 0,-25 25,-25-50</inkml:trace>
  <inkml:trace contextRef="#ctx0" brushRef="#br0" timeOffset="334252.2711">14759 8806,'0'24,"0"1,0 0,0 0,0 0,0 24,0-24,0 0,0 25,0-26,0 1,0 0,0 0,0 0</inkml:trace>
  <inkml:trace contextRef="#ctx0" brushRef="#br0" timeOffset="334416.0261">15081 9004,'25'0,"-25"-25,25 25</inkml:trace>
  <inkml:trace contextRef="#ctx0" brushRef="#br0" timeOffset="334504.3674">15404 8954,'-25'-49,"50"49</inkml:trace>
  <inkml:trace contextRef="#ctx0" brushRef="#br0" timeOffset="334940.701">16297 7565,'-25'0,"25"25,0 0,0 0,0 0,0 24,0-24,0 25,0-26,-25-24,25 25</inkml:trace>
  <inkml:trace contextRef="#ctx0" brushRef="#br0" timeOffset="335064.2814">16272 8235,'0'0,"0"25,0 0,0 0,0-1,0 1,0 0</inkml:trace>
  <inkml:trace contextRef="#ctx0" brushRef="#br0" timeOffset="335139.5116">16297 8508,'0'25,"0"-50,0 75</inkml:trace>
  <inkml:trace contextRef="#ctx0" brushRef="#br0" timeOffset="336351.6548">16148 8706,'0'-24,"-25"24,25-25,0 0,0 0,0 0,-25 1,25-1,-25 0,1 25,-1 0,0 25,0 0,0-1,1 26,-1 24,0-24,0 24,25-24,-25 24,25-24,0-25,25 25,-25-26,25 1,0 0,0-25,-1-25,1 25,0-25,0 1,0-1,-1-25,1 25,-25-24,25-1,0 0,-25 26,25-26,-25 25,0-24,0 24,0 0,-25 50,25 0,0 24,0-24,0 25,0-1,0 1,0-1,0 1,25-25,-25 25,0-26,24 1,1 0</inkml:trace>
  <inkml:trace contextRef="#ctx0" brushRef="#br0" timeOffset="336520.4471">16321 8756,'0'25,"0"0,0-1,0 1,0 0,0 25,0-26,0 26,0-25,25 25,-25-26,0 1,0 0,0 0</inkml:trace>
  <inkml:trace contextRef="#ctx0" brushRef="#br0" timeOffset="336816.5936">16520 8855,'-25'0,"25"25,-25-25,25 25,-24 0,24-1,-25 1,0 0,0 0,0-25,50 25,0-25,0 0,0 0,-1 25,1-25,0 0,0 0,-25 24,25-24,-50-49,25 24</inkml:trace>
  <inkml:trace contextRef="#ctx0" brushRef="#br0" timeOffset="337096.103">16694 8756,'0'25,"0"0,0-1,24 1,-24 25,0-25,0 24,0 1,0-25,0 0,0 24,0-24,0 0,0 0</inkml:trace>
  <inkml:trace contextRef="#ctx0" brushRef="#br0" timeOffset="337385.2497">16917 8855,'-25'0,"25"25,-25-25,25 25,-25-25,25 25,-24-1,-1 1,0 0,0 0,50 0,0-25,0 0,-1 0,1 0,0-25,0 25,-25 25,25-25,-1 0,1 0,0 0,-50 0</inkml:trace>
  <inkml:trace contextRef="#ctx0" brushRef="#br0" timeOffset="338460.4671">17314 6697,'-25'0,"25"25,0 0,0 0,0-1,0 1,0 0,0 0,0 0,0 0,25 24,-25-24,0 25,0-1,0-24,0 0,0 24,0-24,0 25,0-25,0 24,0-24,24 0,-24 0,0 24,0-24,0 25,0-26,0 26,0-25,0 0,0-1,0 1,0 0,0 25,0-26,0 1,0 0,0 0,0 0,25-1,-25 1,0 0,0 0,0 0,0 0,0-1,0 1,0 0,0 0,0 0,0-1,0 1,0 0,-25 0,25 0,0-1,0 1,0 0,0 0,25 0,-25-1,0 1,0 0,0 0,0 0,0-1,0 1,0 0,0 0,0 0,0-1,0 1,0 0,0 0,0 0,25-1,-25 1,0 0,0 25,0-26,0 1,0 0,0-75,-25 26</inkml:trace>
  <inkml:trace contextRef="#ctx0" brushRef="#br0" timeOffset="338979.9109">17760 7863,'25'0,"0"25,-50-25,25-25</inkml:trace>
  <inkml:trace contextRef="#ctx0" brushRef="#br0" timeOffset="339885.1163">18331 6722,'0'0,"0"-25,0 0,0 50,0 0,0 0,0 0,0-1,0 1,0 25,0-25,24 0,-24-1,0 26,0-25,0 24,0 1,0 0,0-26,0 26,0 0,0-26,25 26,-25 0,0-26,0 26,0 0,0-26,0 26,0-25,0 24,0-24,0 25,0-1,0-24,0 25,0-25,0-1,0 1,0 0,0 25,0-25,0-1,0 1,0 0,0 0,0 24,0-24,0 0,0 0,0 0,0-1,0 1,0 0,0 0,0 0,0 24,0-24,0 0,0 0,0-1,0 1,0 0,0 0,0 0,0-1,0 1,0 0,0 0,0 0,0-1,0 1,-25 0,25 0,0 0,0-1,0 1,0 0,0 0,25-50,-74-49,49 24,-25-24</inkml:trace>
  <inkml:trace contextRef="#ctx0" brushRef="#br0" timeOffset="340680.0736">18827 6499,'0'0,"0"-25,0 0,0 50,0 0,0 24,0 1,0 24,0 1,0-1,0-24,25 24,-25 1,0-26,0 1,0-25,0 0,0-1,0-48,0-26,0 25,0 0,0-24,0 24,0 0,0 0,24 1,-24-1,25 0,0 25,0 0,-25 25,25-25,-25 25,24-1,-24 1,0 0,0 0,-24 0,24-1,0 1,-25 0,0 0,0 0,0-1,1-24,24-24,0-1</inkml:trace>
  <inkml:trace contextRef="#ctx0" brushRef="#br0" timeOffset="340876.0351">19174 6945,'0'0,"0"25,0 0,0 0,0 0,0-1,0 1,0 0,0 25,-25-26,25 1,0 0,0 0</inkml:trace>
  <inkml:trace contextRef="#ctx0" brushRef="#br0" timeOffset="341063.8957">19348 6970,'0'25,"0"0,0 0,0-1,0 1,0 0,-25 0,25 0,0-1,0 1,0 0,25 0,-50-50</inkml:trace>
  <inkml:trace contextRef="#ctx0" brushRef="#br0" timeOffset="341232.158">19645 7020,'25'0,"0"-25</inkml:trace>
  <inkml:trace contextRef="#ctx0" brushRef="#br0" timeOffset="341328.0468">19893 7020,'25'0,"0"0,0-25</inkml:trace>
  <inkml:trace contextRef="#ctx0" brushRef="#br0" timeOffset="341408.0676">20117 6970,'0'25</inkml:trace>
  <inkml:trace contextRef="#ctx0" brushRef="#br0" timeOffset="342004.0975">20489 6449,'0'25,"0"25,0-1,0 26,0-26,0 26,0-1,-25 1,25-26,0 26,0-26,0 1,0-25,0-1,0-48,0-1,0 0,25-25,-25 26,0-1,0-25,0 25,0 1,24-1,-24 0,25 0,0 25,0 0,-25 25,25-25,-25 25,24 0,-24-1,25 1,-25 0,0 0,0 0,-25-1,25 1,-24 0,-1 0,0 0,0-1,0-24,1-24,24-1,0 0</inkml:trace>
  <inkml:trace contextRef="#ctx0" brushRef="#br0" timeOffset="342199.677">20811 6846,'0'25,"0"0,0 0,0-1,0 1,-25 0,25 25,0-26,0 1,0 0,0 0,0 0</inkml:trace>
  <inkml:trace contextRef="#ctx0" brushRef="#br0" timeOffset="342564.8787">20935 6846,'0'25,"0"0,0 0,0-1,0 26,0-25,0 0,0 24,0-24,0 0,0 24,0-24,0-50,0 1,0-1,0 0,0 0,0 0,25 1,-25-1,0 0,0 0,25 25,-25-25,25 25,-1 0,1 0,0 0,-25-24,25 24,0 0</inkml:trace>
  <inkml:trace contextRef="#ctx0" brushRef="#br0" timeOffset="343103.954">19174 7615,'-25'-25,"25"50,0 0,0 0,25-25,-25 24,0 26,-25-50,25 25</inkml:trace>
  <inkml:trace contextRef="#ctx0" brushRef="#br0" timeOffset="343211.8441">19149 8086,'-25'25,"25"0,0 0</inkml:trace>
  <inkml:trace contextRef="#ctx0" brushRef="#br0" timeOffset="343316.3527">19174 8285,'0'25,"0"-1,0 1,0 0,0 0,-25 0</inkml:trace>
  <inkml:trace contextRef="#ctx0" brushRef="#br0" timeOffset="343852.6487">18852 8285,'0'25,"0"-1,0 1,0 25,0-1,0 1,0 24,0-24,0 24,-25-24,25 0,0 24,0-49,0 24,0-24,-25 0,25 0,25-50,-25 0,0-24,0 24,0 0,0-25,25 26,-25-1,0 0,24 0,-24 0,25 25,0 0,0 0,0 25,-1 0,-24 0,0 0,0-1,0 1,0 0,-24 0,24 0,-25-1,25 1,-25 0,0-25,0 25,1-25,-1 0,25-25,-25 25,25-25,0 0</inkml:trace>
  <inkml:trace contextRef="#ctx0" brushRef="#br0" timeOffset="344052.3478">19224 8731,'0'25,"0"0,0 0,0-1,0 1,0 0,-25 0,25 24,0-24,0 0,0 0,0 0,0 0</inkml:trace>
  <inkml:trace contextRef="#ctx0" brushRef="#br0" timeOffset="344369.2565">19372 8731,'0'25,"0"0,-24 0,24-1,0 26,0-25,0 0,0 24,0-24,0 0,0 0,0 0,0-50,0 0,0 0,0 0,0 0,0 1,24-1,-24 0,0 0,25 25,0 0,0 0,0 0,-1 0,1 0,0 0,-25 25,25-25,-25-25</inkml:trace>
  <inkml:trace contextRef="#ctx0" brushRef="#br0" timeOffset="344540.9404">19745 8930,'24'0,"1"-25,0 0</inkml:trace>
  <inkml:trace contextRef="#ctx0" brushRef="#br0" timeOffset="344663.8785">20042 8905,'0'0,"25"0,0 0,0 0,-1 0,1 0,0 0,0 0,-25-25,25 25</inkml:trace>
  <inkml:trace contextRef="#ctx0" brushRef="#br0" timeOffset="344972.2019">20662 7590,'25'0,"-25"25,0 0,-25 0,25-1,0 1,0 25,0-25,0-1,0 1</inkml:trace>
  <inkml:trace contextRef="#ctx0" brushRef="#br0" timeOffset="345104.0621">20712 8062,'-25'0,"50"0,-50 24,25 1,0 0,0 0,0 0,0-1,-25-48,0 48</inkml:trace>
  <inkml:trace contextRef="#ctx0" brushRef="#br0" timeOffset="345701.4576">20513 8210,'0'-24,"0"73,0-24,0 0,0 49,0-24,-24 24,24-24,0 24,0-24,0-1,0 1,-25 0,25-1,0-24,0-50,25 0,-25 1,0-26,0 25,0 0,0 1,0-1,24 0,-24 0,25 0,0 25,0 0,0 0,-25 25,24 0,-24 0,0 0,0-1,0 1,-24 0,24 0,-25 0,25-1,-25 1,0-25,25 25,-25-25,1-25,24-24,0 24,24 0</inkml:trace>
  <inkml:trace contextRef="#ctx0" brushRef="#br0" timeOffset="346016.043">20786 8508,'0'25,"0"0,0-1,0 1,0 25,0-25,-24 24,24-24,0 25,0-26,0 1,0 0,-25 0,25 0,25-50,-25 0,0 0,24 0,-24-24,0 24,25-25,-25 26,25-26,-25 25,25 0,-25 1,25-1,-25 50,24-1,1-24,-25 25,25 0,0-25</inkml:trace>
  <inkml:trace contextRef="#ctx0" brushRef="#br0" timeOffset="346364.1829">21109 8508,'-25'25,"25"0,0-1,0 1,0 0,-25 25,25-26,0 26,0-25,0 24,0-24,-25 0,25 0,0 0,0-1,0-48,0-1,25 0,-25 0,0 0,0 1,25-1,-25 0,0 0,25 0,-25 1,25 24,-25-25,24 25,1-25,0 25,0 0,0 0,-1 25,-48-75</inkml:trace>
  <inkml:trace contextRef="#ctx0" brushRef="#br0" timeOffset="347460.1525">21654 6772,'0'-25,"0"0,-24 50,48 0,-24 24,0-24,0 0,0 0,0 0,0 24,0-24,0 25,0-26,0 26,0-25,0 0,0-1,0 1,0 0,0 25,0-26,0 1,0 25,-24-25,24 24,0-24,0 0,0 0,0-1,0 1,0 0,0 25,0-26,0 1,0 25,0-25,0-1,0 1,-25 0,25 0,0 0,0-1,0 1,0 0,0 0,0 0,-25 0,25-1,0 1,0 0,0 0,25-25,-25 25,0-1,0 1,0 0,0 0,0 0,0-1,-25-24,25 25,0 0,25 0,-25 0,0-1,0 1,0 0,0 0,0 0,0-1,0 1,0 0,0 0,-25 0,25-1,0 1,0 0,0 0,0 0,0-1,0 1,0 0,25 0,-25 0,0-1,0 1,0 0,0 0,0 0,0 0,0-1,0 1,0-50,0 1</inkml:trace>
  <inkml:trace contextRef="#ctx0" brushRef="#br0" timeOffset="352572.0461">2604 11931,'50'0,"-25"0,25-25,-1 25,1 0,-1-25,26 25,-26 0,1 0,0-24,-1 24,-24 0,25 0,-26 0,1 0,0 0,-50 0,0 0,1 0,-1 0,0 24</inkml:trace>
  <inkml:trace contextRef="#ctx0" brushRef="#br0" timeOffset="352753.055">2803 11733,'0'0,"0"24,0 26,0 0,25-26,-25 26,0-25,25 24,-25-24,0 25,0-1,0-24,24 25,1-50,-25-25</inkml:trace>
  <inkml:trace contextRef="#ctx0" brushRef="#br0" timeOffset="353124.8971">3101 11633,'24'0,"-24"25,0 0,0 0,0 0,0 24,0-24,-24 25,24-1,0-24,-25 25,25-1,-25 1,0-1,0-24,1 25,-26 0,25-26,0 1,1 0,-1 0,-25 0,25-25,1 0,-1 0,0 0,0 0,50 0,0-25,0 25,-1-25,26 25,0-25,-1 0,-24 25,25-24,-1 24,-24-25,25 25,-26-25,26 25,-25 0,0-25,-50 50,0-25,0 0,0 0</inkml:trace>
  <inkml:trace contextRef="#ctx0" brushRef="#br0" timeOffset="353320.3199">2977 12030,'0'-25,"0"50,24 0,-24 0,0 0,0-1,-24 26,24 0,-25-25,25 24,-25 1,0-1,0 1,1 0,-1-1,0 1,0-1,0-24,1 0,-1 0,25 0,-25-25,0-25</inkml:trace>
  <inkml:trace contextRef="#ctx0" brushRef="#br0" timeOffset="353491.9341">2853 12402,'24'0,"-24"25,25 0,-25 0,0 0,25-1,-25 1,0 0,0 25,0-1,0-24,0 25,0-1,0-24,0 0,0 0</inkml:trace>
  <inkml:trace contextRef="#ctx0" brushRef="#br0" timeOffset="353871.9443">2977 12452,'24'25,"1"-25,0 0,0 0,24 0,-24 25,0-25,0 0,0 0,-1 0,1 0,-50 24,1-24,-1 25,0 0,0 0,-24 0,24 24,0-24,0 0,0-25,25 25,-24-25,-1 24,50-24,-1-24,26 24,-25 0,0-25,24 25,-24 0,25-25,-26 25,1 0,25 0,-25 0,-1 0,-73-50</inkml:trace>
  <inkml:trace contextRef="#ctx0" brushRef="#br0" timeOffset="354236.4158">4093 11857,'0'24,"-25"1,25 0,0 25,-25-1,25 26,-25-26,1 26,-1-1,0 1,25-1,-25 0,0-24,25 0,0-26,0 1,0-50,25-24,-25 24</inkml:trace>
  <inkml:trace contextRef="#ctx0" brushRef="#br0" timeOffset="354501.0411">4142 11757,'25'25,"-25"0,0 25,25-1,0 1,-25-1,25 1,-25 24,24-24,-24 25,25-1,-25 0,0-24,25 0,-25-1,0 1,25-1,-25-24,0 0,0 0,-25-25,0-25,25 0</inkml:trace>
  <inkml:trace contextRef="#ctx0" brushRef="#br0" timeOffset="354660.0467">3944 12427,'25'0,"0"0,24-25,-24 25,0 0,24 0,-24-24,0 24,25 0,-26 0,26 0,-25-25</inkml:trace>
  <inkml:trace contextRef="#ctx0" brushRef="#br0" timeOffset="354780.0232">4614 12427,'0'25,"0"0,0 0,0-1</inkml:trace>
  <inkml:trace contextRef="#ctx0" brushRef="#br0" timeOffset="355177.3307">5060 11733,'0'24,"0"1,0 25,0-1,0 26,0-26,0 26,0-1,0 1,0 24,0-49,0 24,0-24,0-1,0 1,0-25,25-1,-25 1,0-50,0 1,0-1,0-25,0 1,0-1,0 0</inkml:trace>
  <inkml:trace contextRef="#ctx0" brushRef="#br0" timeOffset="355576.0395">5085 12055,'0'-174,"0"348,25-372,0 198,-1 0,1 0,0 0,0 24,0-24,-1 25,1-25,0 25,0 0,-25 0,25-25,-25 24,0 1,0 0,0 0,-25 0,0-1,0 1,0 0,1 25,-26-25,25-1,0 1,1-25,-1 25,0-25,25-25,25 25,0-25,-1 25,1-24,25 24,-25 0,24-25,-24 25,25 0,-26 25,1-25,0 24,0 1,0 25,-25-25,0-1,0 1,0 0,-25 0,25 24,-25-24,0 25,-24-25,24 24,-25-24,25 0,1-25,-1 25,0-25,0-25,-49-50,74 51</inkml:trace>
  <inkml:trace contextRef="#ctx0" brushRef="#br0" timeOffset="358500.3584">6003 11881,'25'25,"-25"0,24 0,-24 0,25-1,-25 1,25 0,-25 0,25 0,-25-1,0 1,25-25,-25 25,24-25,-24-25,0 0</inkml:trace>
  <inkml:trace contextRef="#ctx0" brushRef="#br0" timeOffset="358668.499">6251 11733,'0'24,"0"1,0 0,0 25,0-26,-25 26,25 0,-25-1,0 26,25-26,-24 26,-1-26,0 26,0-26,0 1,25-25,-49-25,24 25</inkml:trace>
  <inkml:trace contextRef="#ctx0" brushRef="#br0" timeOffset="358988.9354">5879 12204,'25'0,"-1"0,1 0,0 0,0 0,24-25,1 25,0-25,-1 0,1 25,-1-24,-24 24,25-25,-25 25,-1 0,1 0,0 0,0 25,-25-1,0 1,0 0,0 0,0 0,-25 0,25 24,-25 1,25-1,-25-24,1 25,24-25,-25 24,0-24,0 25,25-26,-25 1,1 0,-1-25,0 0</inkml:trace>
  <inkml:trace contextRef="#ctx0" brushRef="#br0" timeOffset="359127.9187">6201 12328,'25'25,"-25"0,25-1,0 1,-1 0,1-25,0 0</inkml:trace>
  <inkml:trace contextRef="#ctx0" brushRef="#br0" timeOffset="359408.0135">6970 11757,'25'0,"0"0,-25 25,25-25,-1 0,-24 25,25-25,0 25,0 0</inkml:trace>
  <inkml:trace contextRef="#ctx0" brushRef="#br0" timeOffset="359680.054">6772 12154,'0'0,"-25"0,25 25,-25-25,50 0,0 0,-1 0,26-25,0 0,-1 1,1-1,0 0,-1 0,1 0,-25 25,-1-24,1 48,-25 1,0 0,-25 0,25 0,-24-1,-1 26,0 0,0-1,-24 1,24 0,0-1,-25 1,26-1,-1-24,0 0,0 0,25-50,0 0</inkml:trace>
  <inkml:trace contextRef="#ctx0" brushRef="#br0" timeOffset="359876.2633">7169 12129,'0'25,"24"-25,1 25,-25 0,25 0,0 0,-25-1,0 1,25 0,-25 0,0 0,0-1,-25 1,25 0,-25 0,25 0,-25-1,0 1,1 0,-1 0,0-25</inkml:trace>
  <inkml:trace contextRef="#ctx0" brushRef="#br0" timeOffset="360496.2835">7640 11881,'0'-24,"25"-1,-1 25,1 25,0-25,0 24,-25 1,0 0,-25 0,25 0,-25 24,0-24,1 0,48-50,1 25,0 0,-25-25,25 50,0-25,-25 25,0 0,0-1,0 1,0 0,-25 0,25 0,-25 0,0-1,0 1,1 0,-1-25,0 0,25-25,0 0,0 1,-25-26,25 25,0-25,-25 26,25-26,0 0,0 26,-24-1,24 0,24 50,-24 24,0-24,0 25,25-1,-25 26,0-25,0-1,0 26,0-26,0 1,0-25,0 24,25-49,-25-25,0-24</inkml:trace>
  <inkml:trace contextRef="#ctx0" brushRef="#br0" timeOffset="360680.7079">7838 11832,'25'0,"0"0,0 0,-1 0,26-25,-25 25,25-25,-26 25,26-25,-25 25,0-24,-1-1,1 25</inkml:trace>
  <inkml:trace contextRef="#ctx0" brushRef="#br0" timeOffset="361392.331">8012 11658,'0'0,"0"25,0 0,0 0,0-1,0 26,0-25,0 24,-25 1,25 0,-25-1,25-24,-25 25,25-26,-24-24,24 25,24-25,1 0,0-25,0 25,25 0,-26-24,26 24,-25-25,24 25,-24-25,0 25,0-25,-50 50,0-25,0 0,1 0,-1 0,0-25,25 0,-25 25,25-24,0-1,0 0,-25 25,25-25,25 25,-25 25,0 0,0 0,0 24,0 1,0 24,0-24,0 24,0-24,0 24,0 1,0-26,0 26,0-26,0 1,0-25,25 0,-25-1,-25-24,0-24,25-1,-24 0,24 0,-25 0,25 1,-25-1,0 0,0 0,0 0,1 25,24-24,-25 24,0-25,50 25,0 0,-1-25,26 25,-25-25,25 25,-1-25,-24 1,25 24,-1-25,1 25,-25-25,24 25,-24 0,0 0,0 0,-1 0</inkml:trace>
  <inkml:trace contextRef="#ctx0" brushRef="#br0" timeOffset="361536.8112">8706 12402,'0'25,"-24"-50</inkml:trace>
  <inkml:trace contextRef="#ctx0" brushRef="#br0" timeOffset="367124.0574">4465 12452,'0'-25,"0"50,0 0,0 0,0-1,0 1,0 0,0 0,0 0,0-1,0 1,0 0,-25 0,25 0,0-50,0 0,25 0,-25 0,0 1,0-1,25 0,-25 0,0 0,24 1,-24-1,25 25,-25-25,25 50,-25 0,0-1,25 1,-25 0,0 0,0 24,0-24,-25 0,25 0,0 0,0-1,0-48,0-1,0 0,0 0,0 0,25 1,-25-1,0 0,0 0,0 0,25 1,-25-1,24 25,-24-25,25 25,0 25,-25 0,0-1,0 1,0 0,0 0,0 0,0 24,0-24,0 0,0 0,0-1,25-24,-25 25,25-25,-1 0,-24-25,25 25,0-24</inkml:trace>
  <inkml:trace contextRef="#ctx0" brushRef="#br0" timeOffset="367316.2773">4887 12799,'0'25,"0"0,24 0,-24-1,0 1,0 0,-24 0,-1 0</inkml:trace>
  <inkml:trace contextRef="#ctx0" brushRef="#br0" timeOffset="368199.677">5606 12477,'0'25,"0"-1,0 1,0 0,0 25,0-26,0 26,0 0,0-26,0 1,0 0,0 0,0 0,0-50,0 0,0-25,0 26,0-1,25 0,-25-25,0 26,0-1,24 25,-24-25,0 0,25 25,-25-25,25 25,0 0,-25 25,25-25,-25 25,0 0,0 0,0-1,0 1,0 0,0 0,0 0,0-1,0 1,0 0,24 0,1-25,0 0,0-25,0 25,-25-25,25 0,-25 1,24-1,1 0,-25 0,25 0,0 25,-25-24,25-1,-25 0</inkml:trace>
  <inkml:trace contextRef="#ctx0" brushRef="#br0" timeOffset="370252.7222">9723 11733,'0'24,"0"1,-24 0,24 0,0 0,0-1,24 1,-24 0,-24 25,24-26,0 1,0 25,0-25,0 24,0-24,0 25,0-25,0 24,0-24,0 0,0 0,0 24,0-24,0 25,-25-26,25 1,0 0,0 0,0 0,0-1,0 1,0 0,0 0,0 0,0 24,0-24,0 0,0 0,0-1,0 1,0 0,0 0,0 0,0-1,0 1,0 0,0 0,25 0,-25-1,0 1,0 0,0 0,0 0,0 0,0-1,0 1,0 0,0 0,0 0,0-1,0 1,0 0,0 0,0 0,0-1,0 1,0 0,0 0,0 0,0-1,0 1,0 0,0 0,-25 0,25-1,0 1,0 0,0 0,0 0,0-50,0 0,-25-25,25 26</inkml:trace>
  <inkml:trace contextRef="#ctx0" brushRef="#br0" timeOffset="371296.0454">10443 11485,'0'-25,"0"0,-25 50,0 0,25-1,-25 26,25 0,-24-26,24 26,-25 0,0-1,25 1,-25-1,0 1,1-25,24 24,-25-24,25 0,0 25,0-26,-25-24,25 25,0 0,0 0,0-50,0 0,25 0,-25-24</inkml:trace>
  <inkml:trace contextRef="#ctx0" brushRef="#br0" timeOffset="371704.9022">10418 11460,'25'49,"-25"-24,25 0,-25 0,0 0,0 24,24-24,-24 25,0-26,25 26,-25-25,0 24,0 1,25-25,-25 24,0-24,25 25,-25-25,25-1,-25 1,0 0,0 0,0 0,24 0,-48-25,24-25,-25 25,0-25,0 0,25 0</inkml:trace>
  <inkml:trace contextRef="#ctx0" brushRef="#br0" timeOffset="371908.4379">10244 11981,'0'0,"25"0,0 0,0 0,0 0,24-25,-24 25,0 0,0 0,-1 0,1 0,0 0</inkml:trace>
  <inkml:trace contextRef="#ctx0" brushRef="#br0" timeOffset="372992.5268">10815 11906,'-25'0,"25"25,0 0,0 0,0 24,25-24,-50 0,25 0,0-1,0 1,0 0,0 0,0 0,0-50,0 0,0 0,0 0,25 1,-25-1,0 0,0 0,25 0,-25 1,24 24,1 24,-25 1,0 0,25 0,-25 0,0-1,0 1,-25 0,25 0,0 0,0-50,25 0,-25 0,0 0,0 1,25-1,-25 0,25 0,-25 0,24 1,1-1,-25 50,0-1,0 1,0 0,0 0,25 0,-25-1,0 1,0 0,0 0,25 0,-25 0,0-1,25-24,-1 0,1-24,0-1,-25 0,25 25,-25-25,0 0,25 25</inkml:trace>
  <inkml:trace contextRef="#ctx0" brushRef="#br0" timeOffset="373636.1662">12105 12774,'0'25,"0"0,0 0,0 24,0 1,0 0,-25 24,25 0,0 1,0-25,-25 24,25 0,0-24,0 0,0-26,0 1,0 0,0 0,25-25,-25-25,0 0,0-24,0 24,0-25,-25-49,25 49,25 1</inkml:trace>
  <inkml:trace contextRef="#ctx0" brushRef="#br0" timeOffset="374103.8746">12105 12923,'-25'-25,"50"50,-25-74,24 49,1 0,0 0,0 24,0-24,24 0,-24 25,0-25,0 25,-25 0,-25 0,25-1,0 1,-25 0,0 0,1 24,-1-24,25 0,-25 0,0 0,0 0,0-25,1 24,-1-24,25 25,0-50,0 1,25 24,-1-25,1 0,0 0,0 25,0-25,0 25,-1 0,1 0,0 0,0 0,0 25,-1 0,-24 0,0 0,0-1,0 1,0 0,-24 0,24 0,-25-1,0 1,0 0,0 0,-24 0,24-25,0 24,0-24,0 0,1 0,24-24,0-1,0 0</inkml:trace>
  <inkml:trace contextRef="#ctx0" brushRef="#br0" timeOffset="374656.9341">12526 13295,'-24'-24,"48"48,-24 1,0 25,0-25,0 24,-24-24,24 25,0-26,0 1,0 0,0 0,-25-25,50-25,-25 0,0 0,24 1,-24-1,25 0,-25-25,25 26,-25-1,25 0,0 0,-1 25,-24 25,0 0,0 0,0-1,0 1,25 25,-25-25,0-1,0 26,0-25,0 0,0-1,25-24,0-24,0 24,-25-25,24 0,-24 0,25 0,0 25,-25-24,0-1,25 25,-50-25</inkml:trace>
  <inkml:trace contextRef="#ctx0" brushRef="#br0" timeOffset="375600.1114">12080 11534,'-25'0,"0"0,25 25,-25 0,25 0,-24-1,24 1,-25 0,25 25,0-26,0 1,0 0,-25 0,25 24,0-24,25 0,-25 0,0 0,25-1,-25 1,0 0,24-25,1 25,0-25,0 25,0-25,-1 0,1 0,0 0,0-25,0 0,0 0,-1 0,-24 1,0-1,25 0,-25 0,0 0,0 1,0-1,0 0,0 0,0 0,0 1,0-1,-25-25,25 25,0 1,-24-1,24 0,-25 25,0-25,25 0,-25 25,0-24,0 24,1 24,-1-24,0 25</inkml:trace>
  <inkml:trace contextRef="#ctx0" brushRef="#br0" timeOffset="376436.1903">10790 12849,'-25'-25,"25"0,0 0,-25 25,1 0,-1 0,0 25,0 0,0 0,1 0,-1-1,0 1,25 0,-25 0,0 0,1 24,24-24,-25 0,25 0,-25-25,25 24,0 1,0 0,0 0,0 0,0 0,0-1,25 1,0 0,-1-25,-24 25,25 0,0-1,0-24,0 0,24 0,-24 25,0-25,24 0,-24-25,0 25,0 0,0-24,-1 24,1-25,0 0,0 0</inkml:trace>
  <inkml:trace contextRef="#ctx0" brushRef="#br0" timeOffset="377795.9111">13171 11534,'0'25,"0"0,0 0,25-1,-25 1,0 0,0 0,0 0,0-1,0 1,0 0,0 0,0 0,0-1,0 1,0 25,0-25,0-1,0 1,0 0,0 0,25 0,-25-1,0 26,0-25,0 0,0 0,0-1,0 1,0 25,0-25,0-1,0 1,0 0,0 0,0 0,0 24,0-24,0 0,0 0,0-1,0 26,0-25,0 0,0-1,0 1,0 0,0 0,0 0,0-1,0 1,0 0,25 0,-25 0,0 24,0-24,0 0,0 0,0-1,0 1,0 0,0 0,0 0,0 0,0-1,0 1,0 0,0 0,0 0,0-1,0 1,0 0,0 0,0 0,0-1,0 1,0 0,0 0,0 0,0-1,0 1,0-50,0 1</inkml:trace>
  <inkml:trace contextRef="#ctx0" brushRef="#br0" timeOffset="378384.0519">13618 12378,'-25'0,"0"0,50 24,0-24,0-24,-1 24,1 0,0 0,25 0,-26 0,1 0,25 0,-25 0,24 0,-24 0,0 0,0 0,-1 24,-48-24,-1 0,0 25,0-25</inkml:trace>
  <inkml:trace contextRef="#ctx0" brushRef="#br0" timeOffset="378856.5083">13568 12626,'-25'-25,"50"25,0 0,0 0,0 0,-1 0,1 0,0 0,0 0,24 0,-24 0,25 0,-1 0,-24 0,0 0,0 0,0 0,-1 0,1 0,0 0,-25 25</inkml:trace>
  <inkml:trace contextRef="#ctx0" brushRef="#br0" timeOffset="380476.6372">14684 11956,'0'-25,"-24"25,24 25,0 0,0-1,0 1,0 0,0 25,0 24,0-24,0 24,0 1,0-1,0 0,0 1,0-26,0 26,24-26,-24 1,0 0,0-1,0-24,0 0,0 0,0-1,0 1,25-50,-50-24,25 24,0 0</inkml:trace>
  <inkml:trace contextRef="#ctx0" brushRef="#br0" timeOffset="380856.0967">15230 12080,'-25'0,"0"25,25-1,-24 26,24-25,-25 49,0-24,0 0,0 24,1 0,-1-24,0 24,0-24,0 0,25-1,0 1,-24-25,24-1,24-24,-24-24,0-1,25-25,-25 25</inkml:trace>
  <inkml:trace contextRef="#ctx0" brushRef="#br0" timeOffset="381101.0359">15205 12105,'0'24,"0"1,25 0,-25 0,25 25,-25-26,0 26,25 0,-25-1,24 26,-24-26,25 1,-25-1,25 1,-25 0,0-1,0-24,0 25,0-26,0 1,0 0,-25-50</inkml:trace>
  <inkml:trace contextRef="#ctx0" brushRef="#br0" timeOffset="381281.0685">15032 12576,'0'25,"24"-25,1 0,25 0,-25 0,-1 0,1-25,0 25,25-25,-26 25,1-25,0 1,0 24</inkml:trace>
  <inkml:trace contextRef="#ctx0" brushRef="#br0" timeOffset="381872.9717">15478 12551,'0'25,"0"0,0 0,0 24,0-24,0 25,0-26,0 1,0 0,0 0,0-50,0 0,0 0,25-24,-25 24,0 0,25-24,-25 24,25 0,-1 0,1 50,-25 0,0 0,0 24,0-24,0 0,0 0,0-1,0 1,0 0,0-50,25 0,-25 1,0-1,25-25,-25 25,25 1,-1-1,-24 0,25 0,0 0,-25 50,0 0,0 0,0 0,0 24,25-24,-25 0,0 0,0 24,25-24,-25 0,24-25,-24-25,25 0,0 25,0-25,-25 1,25-1,-1-25</inkml:trace>
  <inkml:trace contextRef="#ctx0" brushRef="#br0" timeOffset="382183.8988">16024 11956,'0'25,"0"-1,0 26,0-25,25 24,-25 1,0 25,0-1,24 0,-24 1,0-1,0 1,25 24,-25-25,0 1,0-26,0 1,25-1,-25-24,0 0,0 0,0-50,0 0,0 0,0 1,0-26</inkml:trace>
  <inkml:trace contextRef="#ctx0" brushRef="#br0" timeOffset="382591.771">16495 12576,'0'-25</inkml:trace>
  <inkml:trace contextRef="#ctx0" brushRef="#br0" timeOffset="383036.9096">17066 11906,'0'25,"0"0,0 0,0 24,0 1,0-1,0 26,0-1,0 26,0-26,0 0,-25 1,25-1,0-24,0 24,0-24,0-1,0 1,0-25,25 0,-25-50</inkml:trace>
  <inkml:trace contextRef="#ctx0" brushRef="#br0" timeOffset="383380.4543">17587 12129,'0'-24,"0"-1,0 50,0 24,24-24,-24 50,0-1,-24 0,24 1,0-1,0 1,-25-1,25-24,0-1,0 1,0-1,0-24,0 0,0-50,0 0,25 1,-25-1,0-25,0 1,0-1,0 0</inkml:trace>
  <inkml:trace contextRef="#ctx0" brushRef="#br0" timeOffset="383819.9993">17562 12229,'0'-50,"0"100,0-125,25 75,-1-25,1 25,25 25,-25-25,-1 25,1-25,25 25,-25 0,-1 0,1-1,-25 1,-25 0,25 0,-24 0,-1 24,0-24,0 0,0 24,-24-24,24 25,-25-25,26-25,24 24,-25-24,50-24,-25-1,24 25,1-25,0 25,0-25,24 25,-24 0,0 0,0 0,0 25,-1-25,1 25,0 0,0-1,-25 1,0 0,0 0,0 24,0-24,-25 0,25 0,-25 0,0-1,1 1,-26 0,25 0,0 0,1-1,-1-24,0 0,0 0,0 0,25-24,0-1</inkml:trace>
  <inkml:trace contextRef="#ctx0" brushRef="#br0" timeOffset="384264.7744">18083 12601,'-25'0,"50"25,-25-1,0 26,0-25,0 24,-25 1,25-25,0 0,0-1,0 1,0 0,0-50,0 0,25 1,-25-1,24-25,-24 25,25-24,0-1,0 25,0-24,-1 24,-24 50,25 0,-25-1,0 26,0-25,0 24,0 1,0-25,0 0,0-1,0 1,25-25,0 0,0-25,-1 1,-24-26,25 25</inkml:trace>
  <inkml:trace contextRef="#ctx0" brushRef="#br0" timeOffset="384796.1822">18703 12055,'0'-25,"-25"0,25 50,0 0,0 0,0 24,0-24,0 0,-25 25,25-1,0 1,0 24,0-24,0 24,25-24,-25 0,0 24,0-24,0 24,0-24,25-1,-25 1,0-1,0-24,0 0,0 0,0 0,-25-25,25 24,-25-48,25-1,-25 0</inkml:trace>
  <inkml:trace contextRef="#ctx0" brushRef="#br0" timeOffset="389132.7981">9699 14784,'0'-25,"-25"25,50 25,-25-1,0 1,0 0,0 0,0 0,0-1,0 1,0 0,0 0,0 24,0-24,0 25,-25-25,25-1,0 26,0-25,0 0,0-1,0 26,0-25,0 0,25 0,-25-1,0 1,0 0,0 0,0 0,0 24,0-24,0 0,0 0,0-1,0 1,0 0,0 0,0 0,0-1,0 1,0 0,0 0,0 0,0-1,0 1,0 0,0 0,0 0,0-1,0 1,0 0,0 0,0 0,0-1,0 1,0 0,-25 0,25 0,0-1,0 1,0 0,0 0,0 0,0 0,0-1,0 1,0 0,0 0,0 0,0-1,0 1,0 0,0 0,0 0,0-1,0 1,0-50,0 1,-25-1</inkml:trace>
  <inkml:trace contextRef="#ctx0" brushRef="#br0" timeOffset="389985.0115">10542 14486,'0'-25,"-25"25,25 25,0 0,-25 0,25-1,-24 26,24 0,-25-1,25 1,-25-1,0 1,0 0,25 24,-24-24,24-1,-25 1,25-25,-25 24,25-24,0 0,0 0,0-50,0 0,0-25,0 1</inkml:trace>
  <inkml:trace contextRef="#ctx0" brushRef="#br0" timeOffset="390284.76">10542 14461,'0'25,"0"0,0 0,25-1,0 26,-25-25,24 24,-24 1,25 0,0-1,-25 26,25-26,-25 1,0-1,25 1,-25-25,0 24,0-24,0 0,24 0,-48-25,-1-25,25 0</inkml:trace>
  <inkml:trace contextRef="#ctx0" brushRef="#br0" timeOffset="390468.5098">10368 15007,'25'0,"0"0,25 0,-26 0,1-25,0 25,25 0,-26-25,1 25,0-25,0 25</inkml:trace>
  <inkml:trace contextRef="#ctx0" brushRef="#br0" timeOffset="391192.063">10889 14908,'25'24,"-25"1,0 0,0 0,0 0,0 24,0-24,0 25,0-26,-25 1,25 0,0 0,0-50,25-25,-25 26,0-1,25-25,-25 25,0-24,25 24,-1-25,-24 26,25 24,-25-25,25 25,-25 25,25-1,-25 1,0 0,0 0,0 24,0-24,0 25,0-25,0-1,0 1,0 0,0-50,25 0,-25 1,0-1,0 0,0 0,24 0,-24 1,25-1,0 0,-25 0,25 25,-25-25,25 25,-25 25,0 0,25 0,-25 0,0-1,0 1,0 25,0-25,0-1,0 26,0-25,0 0,24-25,-24 24,25 1,-25-50,25 25,0 0,-25-24,25-1,-1 0,1 0,0 0,0 1,0 24</inkml:trace>
  <inkml:trace contextRef="#ctx0" brushRef="#br0" timeOffset="391792.2716">12254 15701,'0'25,"-25"0,25 0,0 0,0 24,0 1,0-1,0 1,0 24,0 1,0-1,0-24,0 24,0-24,0 0,0-1,0-24,0 0,0 0,25-50,-25 0,0-25,0 26,-25-26,25 0,0 1</inkml:trace>
  <inkml:trace contextRef="#ctx0" brushRef="#br0" timeOffset="392312.6253">12229 15825,'0'-24,"0"-1,25 25,-1-25,1 25,0 0,0 0,0 0,-1 0,1 25,0-25,0 25,0-25,-25 24,24 1,-24 0,0 0,-24 0,24-1,-25 26,25-25,-25 0,0-1,0 1,1 0,-1 0,0 0,0-1,0-24,1 25,-1-25,25-25,25 25,-1-24,1 24,0-25,0 25,24 0,-24 0,0-25,0 50,24-25,-24 0,0 0,-25 25,25-25,-25 24,25 1,-25 0,0 0,-25 0,25-1,0 1,-25 0,0 0,25 0,-25 0,1 24,-1-24,0 0,0-25,0 25,1-1,-1-24,0 0,0 0,25-24,-25-1,25-25</inkml:trace>
  <inkml:trace contextRef="#ctx0" brushRef="#br0" timeOffset="392912.2896">12799 16197,'-25'25,"50"0,-25 0,0 0,0 24,0-24,0 25,0-25,0-1,-25 1,25 0,0 0,0-50,25 0,-25 0,0 1,25-1,-25 0,0 0,25 0,0 0,-25 1,24-1,-24 0,25 25,-25-25,25 25,0 0,-25 25,0 0,0 0,0-1,0 26,0-25,0 25,0-26,0 26,0-25,0 0,25-1,-25 1,24-25,1 0,-25-25,25 25,-25-24,25-1,-25 0,25 0,-25 0,0 1,0-1</inkml:trace>
  <inkml:trace contextRef="#ctx0" brushRef="#br0" timeOffset="393903.8922">10716 15925,'-25'-25,"0"25,0 0,0 25,25-1,-24-24,24 25,-25 0,25 25,-25-1,25-24,-25 0,25 0,-25 24,25-24,0 0,0 0,0 24,0-24,0 0,0 0,0 0,25-1,-25 1,0 0,25-25,-25 25,25-25,-25 25,25-25,-1 24,1-24,0 0,0 0,0 0,-1 0,1 0,0 0,0-24,0 24,-25-25,24 25,1-25,-25 0,25 0,-25 1,25-1,-25-25,0 25,0 0,0 1,0-1,0 0,0 0,0 0,0-24,0 24,0 0,-25 0,25-24,0 24,-25 0,25 0,-25 1,1-1,-1 25,0 0,0 0,0 0,1 0,-26-25,25 50,0-25</inkml:trace>
  <inkml:trace contextRef="#ctx0" brushRef="#br0" timeOffset="395188.2787">12526 14610,'0'-25,"-24"0,-1 1,0 24,0 0,0 24,1-24,24 25,-25 0,0 0,25 0,-25-1,0 1,1 0,24 25,-25-26,25 1,-25-25,25 25,0 0,0 0,0-1,-25 1,25 0,25 0,-25 0,25-1,-25 1,25 0,-1 0,1 0,0-1,0 1,0-25,-1 0,26 25,-25-25,0-25,24 25,-24 0,0-25,0 1,-1 24,1-25,-25 0,25 25,-25-25,25 25,-25-25</inkml:trace>
  <inkml:trace contextRef="#ctx0" brushRef="#br0" timeOffset="395944.3533">13593 14610,'-25'25,"25"0,0 24,0-24,25 25,-25-26,0 26,0 0,0-1,0 26,0-26,0 1,0-1,0 26,0-26,0 26,0-25,0-1,0 1,0-1,0 1,0 0,0-1,0 1,0-1,0-24,0 25,0-1,0 1,0 0,-25-1,25 1,0-1,0 1,0 0,0-26,0 26,0-25,0 25,0-26,0 26,0-25,0 0,0-1,0 1,0 0,0 0,25-50,-25-25,-25 26</inkml:trace>
  <inkml:trace contextRef="#ctx0" brushRef="#br0" timeOffset="396392.6717">13915 15429,'25'0,"0"0,25 0,-26 0,1 0,25 0,-25 0,-1 0,1 0,0-25,0 25,0 0,-1 0,-48 25,-1-25,0 0</inkml:trace>
  <inkml:trace contextRef="#ctx0" brushRef="#br0" timeOffset="396648.4653">13866 15602,'25'0,"-1"0,1 0,25 0,-25 0,24 0,-24 0,25 0,-26 0,1 0,25-25,-25 25,-1 0,1 0,0 0,0 0</inkml:trace>
  <inkml:trace contextRef="#ctx0" brushRef="#br0" timeOffset="397064.9487">14808 14883,'0'25,"0"-1,0 26,25 24,-25-24,-25 24,25 26,0-1,0 0,0 25,25-49,-25 24,0-50,0 26,0-26,0-24,0 25,0-25,0-1,0-48,25-1,-25 0,0 0,0-24</inkml:trace>
  <inkml:trace contextRef="#ctx0" brushRef="#br0" timeOffset="397392.986">15453 15106,'0'0,"0"-25,-24 25,24-25,0 50,-25 0,25 25,-25-1,25 26,-25-1,0 1,0-1,1-24,-1 24,0 0,0-24,25 0,-25-26,25 1,0 0,0 0,0-50,25-25,-25 26</inkml:trace>
  <inkml:trace contextRef="#ctx0" brushRef="#br0" timeOffset="397644.7357">15453 15056,'0'25,"25"0,-25 25,25-26,-25 51,25-26,-25 26,25-1,-1-24,-24 24,25-24,0 24,-25-24,0-25,25 24,-25-24,0 0,0 0,0 0,-25-25,0 0,0 0</inkml:trace>
  <inkml:trace contextRef="#ctx0" brushRef="#br0" timeOffset="397812.5064">15329 15627,'25'0,"0"-25,0 25,24 0,-24 0,25-25,-25 25,24-24,-24-1,0 25</inkml:trace>
  <inkml:trace contextRef="#ctx0" brushRef="#br0" timeOffset="398372.7521">15776 15528,'0'25,"0"-1,0 1,0 0,0 25,0-1,0-24,0 0,0 0,0-1,0-48,0-1,25 0,-25-25,0 1,24 24,-24-25,25 26,-25-1,25 0,-25 50,25-25,-25 25,0 24,0-24,0 25,0-26,0 1,0 25,0-25,0-50,25 0,-25 0,0 0,24-24,-24-1,25 25,0-24,-25 24,25 25,-25-25,25 50,-25 0,0 24,0-24,0 25,0-1,24-24,-24 25,0-25,25-1,0-24,0-24,0-1,-1 0,-24-25,0 26,25-1,-25 0</inkml:trace>
  <inkml:trace contextRef="#ctx0" brushRef="#br0" timeOffset="398628.4341">16247 14883,'0'25,"0"-1,0 26,0 0,0-1,0 26,0-1,0 0,0 26,0-26,0 1,0-1,0 0,0-24,0 0,0-1,25 1,-25-25,0-1,0 1,0 0,-25-50,25 0</inkml:trace>
  <inkml:trace contextRef="#ctx0" brushRef="#br0" timeOffset="399004.8717">16594 15553,'25'-25,"-25"50,25-25,-50 0,25-25</inkml:trace>
  <inkml:trace contextRef="#ctx0" brushRef="#br0" timeOffset="399356.9722">17214 14908,'0'24,"0"1,-24 25,24 24,0 1,0-1,0 25,0 1,0-1,-25-25,25 25,0-24,0-26,25 1,-25 0,0-26,0 1,0-50,0 1,0-1</inkml:trace>
  <inkml:trace contextRef="#ctx0" brushRef="#br0" timeOffset="399660.8406">17562 15081,'-25'-25,"25"50,25 0,-25 25,0-1,0 1,0 24,0 1,0 24,-25-25,25 1,0-1,0-24,-25 24,25-49,0 0,0 0,25-50,-25 0,0-25,0 26</inkml:trace>
  <inkml:trace contextRef="#ctx0" brushRef="#br0" timeOffset="400088.0521">17537 15106,'0'0,"25"-25,0 50,-1-25,1 0,25 25,-25-25,-1 25,1-1,0-24,-25 25,0 0,0 0,0 0,0-1,-25 1,25 25,-25-25,1 0,-1-1,0 1,-25 0,26 0,-1 0,0-25,0 0,25 24,0-48,25 24,0-25,0 25,-1-25,26 25,-25-25,24 25,-24 0,0 0,25 25,-26-25,-24 25,25 0,0-1,-25 1,0 0,0 25,0-26,0 1,-25 25,0-25,1-1,-1 1,0 0,0 0,-24 0,24-1,0-24,0 0,0 0,1 0,24-24,-25-1</inkml:trace>
  <inkml:trace contextRef="#ctx0" brushRef="#br0" timeOffset="400536.6814">18058 15528,'0'25,"25"-1,-25 26,0-25,0 24,0-24,0 25,0-25,0 24,0-24,0 0,0-50,0-25,24 26,-24-1,25-25,-25 1,25 24,0-25,-25 25,25 25,-25-24,24 48,-24 26,0-25,0 24,0-24,0 25,0-1,0-24,0 0,25 0,0 0,0-50,0 0,-1 0,1 0</inkml:trace>
  <inkml:trace contextRef="#ctx0" brushRef="#br0" timeOffset="401075.8625">18653 14957,'0'-25,"-25"50,25 0,0 0,0 0,0 24,0-24,0 0,0 24,0 1,0 0,0-1,0 1,0 0,0-1,0 1,0 24,0-24,0-1,0 26,0-26,0 1,0 0,0-26,0 26,0-25,0 0,0-1,0 1,0 0,0-50,0 0,-24 1,24-1</inkml:trace>
  <inkml:trace contextRef="#ctx0" brushRef="#br0" timeOffset="420932.5816">19050 15925,'25'0,"-50"0,50 0,-25 24,25-24,-25 25,24 0,-24 0,-24-25,24 25,0-1,-25-24,25 50,-25-25,-25 0,26-1</inkml:trace>
  <inkml:trace contextRef="#ctx0" brushRef="#br0" timeOffset="421544.1299">19670 15255,'0'-25,"0"0,0 0,0 1,0-1,0 0,0 0,0 0,-25 1,25-1,0 0,0 0,0 0,0 1</inkml:trace>
  <inkml:trace contextRef="#ctx0" brushRef="#br0" timeOffset="421984.2919">19670 14585,'0'0,"0"-25,0 1,0-1,0 0,0 0,0 50,0 0,0 0,0-1,25 1,-25 0,0 0,0 0,0 24,0-24,-25 25,25-1,0-24,0 25,0-1,0 1,0-1,-25 1,25 24,0-24,0 0,0-1,0 1,0 24,0-24,-24 0,24-1,0 1,0-1,0 26,0-26,0 26,0-26,0 1,0 0,0-1,0-24,0 25,0-26,0 26,0-25,0 0,0-1,0-48,0-1,0-25,0 1,0-26</inkml:trace>
  <inkml:trace contextRef="#ctx0" brushRef="#br0" timeOffset="422472.4792">20241 14337,'-25'-25,"25"0,-25 25,25 25,-25 0,25 0,-25 0,25 24,-24 26,-1-26,0 26,0-26,0 26,1-26,24 1,-25 0,0-1,25-24,-25 25,25-26,0 1,0-50,0 1,0-1,0-25,25 1,-25-1</inkml:trace>
  <inkml:trace contextRef="#ctx0" brushRef="#br0" timeOffset="422732.1955">20117 14312,'24'-25,"-48"50,48-74,-24 24,25 25,0 25,-25-1,0 1,25 0,-25 25,25-25,-25 24,24 26,-24-26,25 26,-25-26,25 26,-25-26,25 1,-25-1,0 1,0-25,0 0,0-1,0 1,0 0,-25-25,0-25,0 0,25 1,-24-1</inkml:trace>
  <inkml:trace contextRef="#ctx0" brushRef="#br0" timeOffset="422888.0669">20042 14833,'-25'0,"50"0,0 0,0 0,0 0,-1 0,1 0,0-25,25 25,-26 0,1-24,0 24,0 0</inkml:trace>
  <inkml:trace contextRef="#ctx0" brushRef="#br0" timeOffset="423516.0547">20489 14709,'0'25,"0"0,0 0,24-1,-24 26,0-25,-24 24,24-24,0 0,0 0,0 0,0-1,0-48,0-1,24 0,-24-25,0 26,0-1,25-25,-25 25,25 1,-25-1,25 0,0 25,-25 25,24 0,-24-1,0 1,0 0,0 0,0 24,25-24,-25 0,0 0,0 0,0-50,0 0,0 0,0-24,25 24,-25 0,25 0,0 0,-25 1,25-1,-1 25,1 25,-25-1,0 1,0 0,0 0,0 24,0-24,25 25,-25-25,0-1,0 1,25-25,0 0,-1-25,1 1,0-1,0 0</inkml:trace>
  <inkml:trace contextRef="#ctx0" brushRef="#br0" timeOffset="424327.902">21332 15379,'0'0,"-25"0,25 25,0 0,0 24,0 1,-25 24,25 1,0-26,0 26,0-1,0-24,0-1,0-24,0 0,0 0,0-1,0 1,0-50,0 1,0-1,0 0,0-25</inkml:trace>
  <inkml:trace contextRef="#ctx0" brushRef="#br0" timeOffset="424768.0281">21282 15478,'0'0,"0"-25,25 1,0 24,0 0,0 0,-1 0,1 24,0-24,0 25,0-25,-1 25,1-25,-25 25,0 0,0-1,0 1,0 0,-25 0,1 0,24-1,-25 1,-25 0,25 0,1 0,-1-1,0-24,0 0,0 25,25-50,25 25,0-24,0 24,0 0,-1-25,1 25,0 0,0 0,24 0,-24 0,-25 25,25-25,0 24,0-24,-25 25,0 0,0 0,0 0,-25-1,0 1,0 0,25 0,-25 0,1-1,-1 1,0 0,0-25,0 25,1-50</inkml:trace>
  <inkml:trace contextRef="#ctx0" brushRef="#br0" timeOffset="425240.292">21779 15825,'0'25,"0"0,0 0,0 0,0-1,0 1,0 0,-25 25,25-26,0 1,0 0,25-50,-25 0,0 1,0-26,24 25,-24 0,25 1,0-1,-25 0,25 0,-25 0,25 25,-1 25,-24 0,-24-25,24 25,0 0,0 24,0-24,0 0,0 0,0-1,0 1,0 0,24-25,1 0,0-25,0 0,0 1,-75-26</inkml:trace>
  <inkml:trace contextRef="#ctx0" brushRef="#br0" timeOffset="426088.2811">21506 14412,'0'-25,"-25"0,0 25,25 25,-25 0,25-1,-25 1,25 0,-24 0,24 24,0-24,-25 25,25-1,0-24,25 25,-25-1,0-24,24 0,1 0,0 0,0-25,-25 24,25-24,-1 0,1 0,0 0,0 0,0-24,-1 24,1-25,0-25,0 25,0 1,0-26,-25 25,24-24,-24 24,0-25,0 25,0-24,0 24,0-25,0 26,-24-1,-1 0,25 0,-25 0,0 25,0-25,0 25,1 0,-1 25,0-25,0 25,0 25,-49-75,74 75,-25-26</inkml:trace>
  <inkml:trace contextRef="#ctx0" brushRef="#br0" timeOffset="426784.516">20389 15577,'-24'0,"-1"0,0 50,0 0,25-26,0 1,-25 0,25 25,0-26,0 1,0 25,-24-25,24-1,0 1,0 0,24 25,-24-26,25 1,-25 0,25-25,0 25,0 0,-1-25,1 0,0 0,0-25,0 0,24 0,-24 0,0-24,0 24,-25-25,24 26,-24-26,25 0,-25 26,0-26,0 25,0-24,-25 24,25 0,0 0,-24 0,-1 1,25-1,-25 25,0 0,0-25,1 50,-1-25,0 25,25-1,-25 26,0-25,25 24</inkml:trace>
  <inkml:trace contextRef="#ctx0" brushRef="#br0" timeOffset="427840.8431">22299 14312,'-24'-25,"-1"50,25 0,0 0,25 0,-25 0,0-1,0 26,0-25,24 0,-24 24,0-24,0 25,0-26,25 26,-25-25,0 24,0 1,0-25,0 24,0-24,0 25,0-25,0 24,0-24,0 25,0-26,0 1,0 25,0-25,0-1,0 26,0-25,0 25,0-26,0 26,0-25,0 0,25-1,-25 1,0 0,0 0,0 0,0-1,-25 1,25 0,0 0,25 0,-25-1,0 1,0 0,0 0,0 0,0-1,0 1,0 0,-25 0,25 0,0-1,0 1,0 0,0 0,0 0,-25-1,25 1,0 0,0 0,0 0,25-25,-50-25,25 0,0 0</inkml:trace>
  <inkml:trace contextRef="#ctx0" brushRef="#br0" timeOffset="428416.4635">22572 15304,'-25'-24,"50"24,0 0,0 0,0 0,-1 0,1 0,0 0,0 0,0 0,0 0,-1 0,1 0,0 0,-50 0,0 24</inkml:trace>
  <inkml:trace contextRef="#ctx0" brushRef="#br0" timeOffset="428628.5149">22523 15478,'24'0,"1"0,0 0,0 0,0 0,-1 0,26 0,-25 0,0 0,0 0,-1 0,1 0,0 0,0 0</inkml:trace>
  <inkml:trace contextRef="#ctx0" brushRef="#br0" timeOffset="428908.8976">22994 14908,'-25'0,"25"24,0 1,0 25,0-1,0 26,0-1,0 1,0-1,-25 1,25-1,0-24,0-1,0 1,0-1,0-24,0 0,0 0,25 0,-25-1,0 1,25-25</inkml:trace>
  <inkml:trace contextRef="#ctx0" brushRef="#br0" timeOffset="429296.5161">23416 14957,'-25'0,"25"25,-25 25,25-26,-25 26,0 0,1 24,-1-24,0 24,0 1,0-26,1 26,24-26,-25 1,25-25,0-1,0 1,0 0,0-50,0 0,25-24</inkml:trace>
  <inkml:trace contextRef="#ctx0" brushRef="#br0" timeOffset="429524.4318">23440 14957,'25'0,"-25"25,0 0,0 0,0 24,25 1,-25-1,0 1,25 0,-25 24,0-24,25 24,-25-24,0-1,24 1,-24 0,0-26,0 26,25-25,-25 0,0-1,-25-24</inkml:trace>
  <inkml:trace contextRef="#ctx0" brushRef="#br0" timeOffset="429696.0887">23267 15503,'25'0,"-1"0,1 0,0-25,0 25,24 0,-24 0,25 0,-25 0,-1 0,1 0</inkml:trace>
  <inkml:trace contextRef="#ctx0" brushRef="#br0" timeOffset="430196.221">23664 15354,'0'25,"0"0,0 0,0-1,0 26,0-25,0 0,0-1,0 1,0 0,0 0,0-50,0 0,0 0,24 1,-24-1,25-25,-25 25,25 1,-25-1,25 50,-25-1,0 1,0 0,0 0,0 0,0-1,0 1,0 0,0-50,25 0,-25 1,24-26,-24 25,25 0,-25-24,25 24,0 0,-25 50,0 0,0 0,0-1,0 1,0 0,25 0,-25 0,0-1,25 1,-25 0,24 0,1-50</inkml:trace>
  <inkml:trace contextRef="#ctx0" brushRef="#br0" timeOffset="430464.0457">24061 14784,'0'24,"0"1,0 0,0 25,0-1,0 1,0-1,-25 26,25-1,0 1,0-1,-25 1,25-1,0-24,0-1,0 1,0-1,0 1,0-25,0 0,25-25,-25-25</inkml:trace>
  <inkml:trace contextRef="#ctx0" brushRef="#br0" timeOffset="430788.2021">24209 15478,'0'25,"25"-25,-25-25,25 0,-25 50,-25-25,25 25,-25-50</inkml:trace>
  <inkml:trace contextRef="#ctx0" brushRef="#br0" timeOffset="431196.2941">24457 14908,'0'24,"0"1,0 25,0-1,0 26,0-1,0 1,0-1,0-24,0 24,0 1,0-26,0 1,0-1,0 1,0-25,0 0,0-1,25-48,-25-26</inkml:trace>
  <inkml:trace contextRef="#ctx0" brushRef="#br0" timeOffset="431455.8787">24656 15131,'0'25,"0"-1,0 26,0-25,0 24,0-24,0 25,0 0,-25-1,25 1,0-25,0 24,0-24,0 0,0 0,0-1,0-48,-50-26,50 25,0-24</inkml:trace>
  <inkml:trace contextRef="#ctx0" brushRef="#br0" timeOffset="431840.0819">24681 15106,'0'-25,"0"50,24-50,1 25,0 0,0 25,0 0,-1 0,-24-1,0 1,0 0,0 0,-24 0,-1-1,0 26,0-25,0 0,1 0,-1-25,0 0,0 24,25-48,25 24,-25-25,25 25,0 0,-25-25,24 25,1 0,0 0,0 25,0 0,-25-1,0 1,0 0,-25 0,25 0,-25-1,0 1,0 25,25-25,-24-1,-1 1,0-25,25 25,-25-25,25 25,-25-25</inkml:trace>
  <inkml:trace contextRef="#ctx0" brushRef="#br0" timeOffset="432207.9361">24854 15503,'0'25,"0"0,0-1,0 1,0 0,0 0,0 0,0-1,0-48,0-1,25 0,-25 0,25-24,0 24,-25 0,25 0,-1 0,-24 50,0 0,0 0,0 0,0-1,0 1,0 25,0-25,0-1,0 1,0 0,25-50</inkml:trace>
  <inkml:trace contextRef="#ctx0" brushRef="#br0" timeOffset="433063.7213">25226 14784,'-24'-25,"24"50,0-1,0 1,0 25,0-25,0 24,0 1,0-1,0-24,0 0,0 0,0 24,0-24,0 25,0-25,0-1,0 26,0-25,0 0,0 0,-25 24,25-24,0 0,0 0,0 24,0-24,0 0,0 0,0-1,0 26,0-25,0 0,0-1,0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2T00:35:12.83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1687 893,'0'0,"0"-25,0 0,0 1,0 48,0 1,-25 0,25 25,-25-1,0 1,0 24,1-24,-1-1,0 26,0-26,0 1,1-25,24 24,-25-24,25 0,25-50,-25 0,24 1</inkml:trace>
  <inkml:trace contextRef="#ctx0" brushRef="#br0" timeOffset="199.6283">1637 992,'0'25,"0"0,0 0,0-1,0 26,0 0,0-1,-25 1,25-1,0 1,0 0,0-1,0 1,0-25,0 24,0-24,0-50,0 0</inkml:trace>
  <inkml:trace contextRef="#ctx0" brushRef="#br0" timeOffset="868.0212">1786 967,'25'-24,"0"24,-1 0,1 24,0-24,-25 25,25-25,-25 25,0 0,0 0,0-1,-25 1,0 0,25 0,-25 0,1-1,-1 1,25 0,-25-25,50 0,-25-25,25 25,-1-25,1 25,-25-24,25 24,0 0,0 0,-1 24,-24 1,0 25,0-25,0-1,-24 26,24 0,-25-26,0 26,25-25,-25 0,0-1,1 1,-1-25,0 0,0-25,25 1,-25-1,25 0,0-25,-24 26,24-1,0 0,-25 0,25 0,25 25,-1 0,-24 25,25-25,0 0,0 0,0 0,-1 0,26-25,-25 1,24-1,-24 0,0 0,0 0,0 1,-1-1,1 0,-25 0,25 0,-25 50,-25-25,25 25,0 25,0-26,0 26,-25-25,25 24,0 1,0 0,-24-1,24-24,0 0,0 0,24-50,-24 0</inkml:trace>
  <inkml:trace contextRef="#ctx0" brushRef="#br0" timeOffset="1068.003">2257 943,'0'24,"25"1,-25 0,0 25,0-26,0 51,0-26,0 1,0 24,0 1,0-1,25 1,-25-26,0 26,-25-26,25-24,0 25,0-25,0-1,0 1,-25-25,25-25,0 1</inkml:trace>
  <inkml:trace contextRef="#ctx0" brushRef="#br0" timeOffset="1580.2114">2704 1116,'0'-25,"0"50,-25-25,0 25,25 0,-25 0,-24 24,24-24,0 0,0 24,-24-24,24 25,0-25,0-1,0-24,1 25,-1 0,50-50,-1 25,1 0,-25-25,50 25,-25 0,24-24,-24 24,25 0,-1 0,-24 0,25 0,-1 24,-24-24,25 0,-25 0,-1 0,1 25,0-25,-50 0,0 0,1 0,-1 0</inkml:trace>
  <inkml:trace contextRef="#ctx0" brushRef="#br0" timeOffset="1804.2288">2729 1042,'0'25,"0"-1,0 1,0 0,0 25,0-1,0 1,0-1,0 1,0 0,0-1,0 1,0-25,0 24,0-24,-25 0,25 0,25 0,-25-1</inkml:trace>
  <inkml:trace contextRef="#ctx0" brushRef="#br0" timeOffset="1952.6002">3001 1637,'0'25,"0"-50</inkml:trace>
  <inkml:trace contextRef="#ctx0" brushRef="#br0" timeOffset="3891.7785">3721 1017,'-25'-25,"50"25,0 0,-1 0,1 0,0 25,0-25,0 0,-1 0,1 0,0 0,-25-25,25 25,-25 25,-25-25,0-25,0 25</inkml:trace>
  <inkml:trace contextRef="#ctx0" brushRef="#br0" timeOffset="4044.5031">3820 843,'0'-24,"-25"24,25 24,0 1,0 0,0 0,0 0,0-1,0 26,0-25,0 24,-25-24,25 0,0 0,0 0,-24-1,-1 1,0-25,0 25</inkml:trace>
  <inkml:trace contextRef="#ctx0" brushRef="#br0" timeOffset="4227.7718">3572 1265,'0'0,"-25"-25,0 25,0 0,1-25,48 25,1 0,25 0,-1 0,-24 0,25 0,24 0,-24 0,-25 0,24 0,1 0,-25 0,24 0,-24 0,0 0,0 25</inkml:trace>
  <inkml:trace contextRef="#ctx0" brushRef="#br0" timeOffset="4976.5834">3919 1116,'-25'-25,"25"50,-24 0,24 0,-25 0,0-1,0 26,0 0,1-1,-26 1,25-1,0-24,0 25,25-25,-24-1,48-48,-24-1,25 0,0 0,0-24,0 24,0-25,-1 25,1 1,0-1,0 0,0 50,-1 0,-24-1,0 26,0 0,0-26,0 26,0 0,-24-26,24 26,24-25,-24 0,0 0,0-1,0 1,-24-25,-1 25,0-25,0 0,0-25,1 25,24-25,0 1,24-1,-24-25,25 25,0-24,0 24,0 0,-1 0,1-24,25 49,-25-25,-1 0,26 25,-25-25,0 25,-1 0,1 0,-25 25,25-25,-25 25,25-25,-50 25,25-1,0 1,-25 0,0 0,1 0,-1-1,25 1,-25 0,0-25,0 0,1 0,-1 0,25-25,0 0,0 1,0-1,0 0,25 50,-1-25,1 25,0-25,0 24,0 1,-1-25,-24 25,25 0,0-25,-25 25,25-25,0 0,-1 0</inkml:trace>
  <inkml:trace contextRef="#ctx0" brushRef="#br0" timeOffset="5176.1977">4316 1265,'25'0,"0"0,-1-25,1 25,0 0,0 0,24 0,-24-25,0 25,25 0,-26 0,1 0,0 0</inkml:trace>
  <inkml:trace contextRef="#ctx0" brushRef="#br0" timeOffset="6031.9864">4514 992,'0'25,"0"25,0-26,0 26,0 0,0-1,0 26,0-26,0 26,0-1,0-24,0 24,0-49,-24 25,24-26,0-48,24-1,-24-25,0 25,0-24,0-1,0 0,0 26,0-26,-24 25,24 0,-25 50,25 0,-25 0,0 0,25-1,-25 26,25-25,-24 0,48-50,1 25,0-50,0 25,0 1,24-26,-24 25,25-24,-26 24,26 0,-25 0,0 25,24-25,-24 25,0 0,0 0,0 0,-1 0,1 0,0 0,0 25,0-25,-50 25,0-25,0 0,0 0,1 0,24-25,-25 0,25 1,0-1,-25 0,25 0,0-24,0 24,0 0,0 0,0 0,0 50,0 0,0 0,0 24,0 26,0-26,0 26,25-1,-25 1,0-1,-25 0,25-24,0 25,0-26,0-24,0 0,-25 0,25-1,0-48,0-1,0 0,-25 0,25-24,0-26,0 25,0 1,25-26,-25 26,0-1,0 25,0 1,0-1,0 50,-25-1,25 1,-25 0,25 0,-24 24,-1 1,0 0,0-1,-24-24,24 25,0-25</inkml:trace>
  <inkml:trace contextRef="#ctx0" brushRef="#br0" timeOffset="6423.7219">5531 1017,'0'25,"0"0,0 24,0 1,0-1,0 26,0-1,0 1,-24-1,24 25,0-24,0-1,0-24,0-1,0 1,0-75,0 0,0-24,0-1,24-24,-24 24,0-24</inkml:trace>
  <inkml:trace contextRef="#ctx0" brushRef="#br0" timeOffset="6676.5283">5531 1067,'0'0,"0"-25,0 0,25 25,0 0,0 0,24 0,-24 25,0-25,0 25,0-1,-1 1,1 0,-25 0,25 24,-25-24,-25 0,25 0,-25 0,1-1,24 1,-25 0,0 0,0 0,-24-25,24 24,0-24,0 0,0-24,1 24,24-25,-25 0</inkml:trace>
  <inkml:trace contextRef="#ctx0" brushRef="#br0" timeOffset="7444.3817">6028 1166,'0'-25,"0"50,0 0,0-1,0 26,-25 0,25 24,-25 0,25-24,0 0,-25 24,25-49,0 25,0-26,25 1,-25 0,25-25,0 0,-1-25,1 0,0 1,0-26,-25 25,25-25,-25 26,24-1,-24 0,0 0,0 0,0 1,0-1,-24 0,-1 25,0 0,0 0,0 25,1 0,-1-1,25 1,-25 25,25-25,0-1,25 1,0-50,-1 25</inkml:trace>
  <inkml:trace contextRef="#ctx0" brushRef="#br0" timeOffset="7623.8361">6474 1191,'-25'24,"25"1,0 0,0 0,-25 24,25 1,0 0,0-1,0 1,0-1,0 1,0 0,0-1,0-24,0 25,0-25</inkml:trace>
  <inkml:trace contextRef="#ctx0" brushRef="#br0" timeOffset="8031.8308">6970 1166,'0'-25,"25"25,-25 25,25 0,-25-1,0 1,0 25,0-1,0 1,0 0,25-26,-25 1,0 0,24 0,-24 0,25-1,0 1,0 0,-25 0,-25-25,25 25,-25-25,0 25,1-1,-1-24,-25 25,25-25,1 0,-1-25,-25 1,25-1,25-25</inkml:trace>
  <inkml:trace contextRef="#ctx0" brushRef="#br0" timeOffset="8171.6856">7020 1240,'25'0,"-1"0,1 0,0 0,0 25,0-25,-1 0,1 0,0 25</inkml:trace>
  <inkml:trace contextRef="#ctx0" brushRef="#br0" timeOffset="8340.3475">7417 1191,'-25'0,"25"24,-25 1,25 25,0-25,0-1,0 26,0 0,0-1,0 1,0-25,25 24,-25-24,25-25,-1 25,1-50</inkml:trace>
  <inkml:trace contextRef="#ctx0" brushRef="#br0" timeOffset="8631.6759">7789 1215,'-25'0,"0"0,0 25,0 0,1 0,-1 0,0-1,0 26,0-25,1 24,24-24,-25 0,25 0,-25-25,50 0,0 0,-1 0,1-25,0 25,0-25,0 25,-1 0,26-25,-25 25,0 0,-1 0,1 0,0 0</inkml:trace>
  <inkml:trace contextRef="#ctx0" brushRef="#br0" timeOffset="8803.9751">7739 1215,'0'25,"0"0,0 0,0 24,0 1,0-25,0 24,0 1,0 0,0-26,0 26,0-25,0 0</inkml:trace>
  <inkml:trace contextRef="#ctx0" brushRef="#br0" timeOffset="9027.563">7913 1116,'24'25,"1"-25,-25 25,25-25,-25 25,25 24,-25-24,25 0,0 0,-25 24,24-24,-24 25,0-26,0 26,-24 0,-1-1,0 1,0 0,0-1,-24 1,-1-25,0 24</inkml:trace>
  <inkml:trace contextRef="#ctx0" brushRef="#br0" timeOffset="11860.5064">2853 2555,'0'0,"0"25,0-1,0 1,0 0,0 0,0 0,0 0,0-1,0 26,0-25,0 0,0 24,0-24,0 25,0-26,0 1,0 25,0-25,0-1,0 26,0-25,0 24,0-24,0 25,-25-1,25-24,0 25,25-25,-25-1,-25 26,25-25,0 0,0-1,0 1,25 25,-25-25,0 0,0-1,0 1,-25 0,25 25,0-26,0 1,0 0,0 0,0 0,0 24,0-24,0 0,0 0,0-1,0 1,0 0,0 0,0 0,0-1,0 26,0-25,-25 0,25-1,0 1,0 0,0 0,0 0,0-1,0 1,0 0,0 0,0 0,0-1,0 1,0 0,0 0,0 0,0-1,-25-24,25 25,0 0,0 0,0 0,0 0,0-1,0 1,0 0,0 0,0 0,0-1,0 1,0 0,0 0,0 0,0-1,0 1,0 0,0 0,0 0,0-1,0 1,0 0,0 0,-25 0,50-25,-50-25,25-25,0 1</inkml:trace>
  <inkml:trace contextRef="#ctx0" brushRef="#br0" timeOffset="13776.0799">3497 2704,'0'0,"25"0,-25-25,0 0,0 0,0 0,0 1,0-1,0 0,0 0,0 0,-25 25,25-24,-24 24,24-25,-25 25,25-25,-25 25,0 25,0 0,1-1,-1 26,0 0,0-1,25 1,-25 0,25-1,0 1,0-1,0-24,0 25,25-25,-25-1,25-24,0 0,0 0,-1-24,1 24,0-50,0 25,-25 0,25-24,-1 24,1-25,0 26,-25-1,0-25,25 25,-25 0,-25 1,25-1,0 0,-25 25,0 25,25 0,0 24,0-24,0 25,0-1,0-24,0 25,0-25,0-1,25 1,-25 0,25 0,-25 0,25-1,0-24</inkml:trace>
  <inkml:trace contextRef="#ctx0" brushRef="#br0" timeOffset="14212.5401">3721 2753,'25'25,"-1"-25,1 25,0-25,0 25,-50 0,25-1,-25 1,0-25,25 25,-24 0,24 0,-25-25,0 24,50-24,0 0,-1 0,1 0,0 0,0 0,0 0,-1 0,-48-24,-1 24</inkml:trace>
  <inkml:trace contextRef="#ctx0" brushRef="#br0" timeOffset="15324.1416">4961 2654,'-25'-25,"0"0,1 25,-1 25,0 0,25 0,0 25,-25-26,25 1,0 25,0-25,0-1,0 1,0 0,25 25,-25-26,25 1,0 0,-1-25,1 0,0 0,0 0,0 0,-25-25,24 25,1-25,0 1,0-1,-25-25,0 25,25 1,-25-26,0 25,24 0,-24-24,0-1,-24 25,24 0,0-24,-25 24,0 0,0 0,0 25,1 25,-1-25,0 25,25 0,-25 0,25 24,0-24,-25 0</inkml:trace>
  <inkml:trace contextRef="#ctx0" brushRef="#br0" timeOffset="16047.6231">6176 2530,'-24'-25,"-1"25,0 25,25 0,0 0,0-1,-25 1,25 0,0 25,0-25,0 24,0-24,0 0,25 24,-25-24,25 0,-25 0,25-25,-1 25,1-1,0-24,-25-24,25 24,0 0,-25-25,24 25,1-25,0 0,-25-24,25 24,0 0,-25 0,0 0,24-24,-24 24,0 0,0 0,0 0,0 1,-24-1,24 0,-25 0,0 25,0-25,0 25,1 0,-1 0,0 0,0 25,0-25,25 25,-24 0,24 0</inkml:trace>
  <inkml:trace contextRef="#ctx0" brushRef="#br0" timeOffset="17300.6525">7466 2307,'-25'-25,"25"50,0 0,0 24,0 1,0-1,0 1,-24 24,24-24,0 0,0 24,0-24,-25-1,25-24,0 25,0-25,0-1,0 1,0-50,0 1,0-1,0-25,25 25,-25-24,0-1,0 25,0 1,0-1,24 0,-24 0,0 0,25 0,0 1,0 24,0 0,-1 24,1-24,-25 25,25-25,-25 25,25 0,-25 25,0-26,25 1,-25 0,-25 0,25 24,0-24,0 0,-25 0,25 0,-25-1,25 1,-25 0,1 0,-1 0,0-25,0 0,0 0,1-25,24 0,-25 0,25 0,0 1,0-1,0 0</inkml:trace>
  <inkml:trace contextRef="#ctx0" brushRef="#br0" timeOffset="17772.1844">7888 2778,'25'0,"-1"0,1 0,0 25,0-25,-25 25,0 0,-25-1,25 1,-25-25,0 25,25 0,-24 0,-1-25,25 24,-25-24,50 0,0 0,-1 0,1 0,0 0,0 0,0-24,0 24,-1 0,1 0,-50 24,1-24</inkml:trace>
  <inkml:trace contextRef="#ctx0" brushRef="#br0" timeOffset="19212.399">3473 3621,'-25'0,"0"0,25 25,-25-25,25 25,-25 0,25 0,-24 0,24-1,0 1,0 0,-25 0,25 0,0-1,0 1,0 0,25 0,-25 0,0-1,24 1,-24 0,25 0,0 0,0-25,0 0,-1 0,1 0,0-25,0 0,-25 0,25 0,-25 1,24-26,-24 25,25-24,-25 24,0 0,0-25,0 26,0-1,-25 0,25 0,0 0,-24 0,24 1,-25 24,0-25,0 25,0-25,1 50,-1-25,0 25,25-1,-25 1,25 0,-25 0,25 0,0 0</inkml:trace>
  <inkml:trace contextRef="#ctx0" brushRef="#br0" timeOffset="20420.6047">5060 3621,'0'0,"0"-24,0-1,0 0,0 0,-25 25,25-25,0 1,-24-1,-1 25,25-25,-25 25,-25 0,26 25,-1 0,0-1,0 26,-25 0,26-1,24 1,-25 24,0-24,25 0,0-1,0-24,0 0,25 0,-25-1,25-24,-1 0,1 0,0-24,0-1,0-25,0 25,-1-24,1-1,0 25,0-24,0 24,-25 0,0 0,0 0,0 1,0 48,-25-24,25 25,0 0,0 25,-25-1,25-24,0 25,0-25,0-1,0 1,0 0,25 0,0 0,-1-25,1 0,0 0,0 0,-25-25,25 0,-1 25</inkml:trace>
  <inkml:trace contextRef="#ctx0" brushRef="#br0" timeOffset="20651.7992">5283 3746,'0'24,"0"1,0 0,0 0,0 0,0-1,0 1,0 0,0 0,0 0,0-1,0 1,0 0,-24-50,24 0</inkml:trace>
  <inkml:trace contextRef="#ctx0" brushRef="#br0" timeOffset="21779.8863">6176 3349,'-24'0,"24"24,0 1,0 25,0-1,0 1,-25 24,25 1,0-25,0 24,0-24,0-1,0-24,0 25,0-26,0 1,0 0,0 0,0-50,0 0,0-24,0 24,0 0,0-25,25 26,-25-26,0 25,0 0,0 1,24-1,-24 0,25 0,0 25,0 0,0 0,-1 0,-24 25,25 0,0 0,-25-1,0 1,0 0,0 0,0 0,0-1,-25 1,25 0,0 0,-25 0,1-25,24 24,-25-24,25 25,-25 0,0-25,0 0,1 25,-1-25,25-25,-25 25,25-25,25 0</inkml:trace>
  <inkml:trace contextRef="#ctx0" brushRef="#br0" timeOffset="22047.6246">6598 3820,'-25'25,"25"0,0-1,0 1,0 0,0 0,0 24,0-24,0 0,-25-25,25 25,0 0,0-1,-49-48</inkml:trace>
  <inkml:trace contextRef="#ctx0" brushRef="#br0" timeOffset="22959.7776">7615 3547,'-25'0,"0"0,1 0,-1 25,25 0,-25-25,25 24,-25 1,25 0,-25 0,25 0,0 0,0-1,0 1,0 0,0 25,0-26,0 1,25 0,-25 0,25 0,-25-1,25-24,0 25,-1-25,1 25,0-25,0-25,0 25,-1-25,1 1,0-1,-25 0,0 0,25 0,-25 1,0-1,0 0,25 0,-25-24,0 24,0 0,-25 0,25 0,-25 0,25 1,-25-1,25 0,-25 25,25-25,-24 25,-1 0,0 0,0 0,0 25,-24-50,24 50</inkml:trace>
  <inkml:trace contextRef="#ctx0" brushRef="#br0" timeOffset="24355.7545">3324 4812,'-25'0,"25"25,-25 0,25 0,0-1,-25 1,25 0,0 0,0 0,0 24,0-24,0 0,25 0,-25-1,0 1,25 0,-25 0,25-25,-25 25,25-25,-1 0,1 0,0 0,0-25,0 0,-1 0,1 0,0-24,-25 24,25-25,-25 26,0-1,0 0,0 0,0 0,-25 1,25-1,0 0,-25 25,25-25,-25 0,1 0,-1 25,0 0,0 25,0-25,1 25,24 0,0 0</inkml:trace>
  <inkml:trace contextRef="#ctx0" brushRef="#br0" timeOffset="26283.7846">5011 4713,'0'-25,"-25"0,0 0,0 25,0 25,1-25,-1 0,0 25,25 0,-25 0,0-1,0 1,25 0,-24 0,24 0,-25 24,25-24,0 0,-25 0,50 0,-25-1,0 1,0 0,25 0,-25 0,24-25,1 24,0-24,0 25,0-25,0 0,-1 0,1 0,0 0,0 0,0-25,-1 25,1 0,-25-24,25-1,0 25,0-25</inkml:trace>
  <inkml:trace contextRef="#ctx0" brushRef="#br0" timeOffset="26575.6304">5283 4961,'0'25,"0"0,-24-1,24 26,0-25,0 24,0-24,-25 0,25 25,0-26,0 1</inkml:trace>
  <inkml:trace contextRef="#ctx0" brushRef="#br0" timeOffset="27380.3313">6350 4887,'0'-25,"0"0,-25 0,0 0,1 25,24-25,-25 25,0 0,0 0,0 25,1-25,-1 25,25 0,-25 0,0 24,25-24,-25 0,25 0,0 0,0-1,0 1,25 0,-25 0,0 0,25-25,0 0,-25 24,25-24,-1 0,1-24,0 24,0-25,0 0,-1 0,1 0,0-24,-25 24,25 0,-25-24,0 24</inkml:trace>
  <inkml:trace contextRef="#ctx0" brushRef="#br0" timeOffset="27643.7617">6449 4316,'-25'0,"25"25,0 0,0-1,0 26,-24 0,24-1,0-24,-25 25,25-1,0 1,-25-1,25 1,0 0,0-1,0-24,0 25,0-25,0-1,0 1,25 0,-25 0,25-25,-1 25,-24-1</inkml:trace>
  <inkml:trace contextRef="#ctx0" brushRef="#br0" timeOffset="28377.0372">6648 4862,'0'25,"0"-1,0 1,0 0,0 25,0-26,0 26,0-25,0 24,0-24,0 0,0 0,0 0,24-25,-24-25</inkml:trace>
  <inkml:trace contextRef="#ctx0" brushRef="#br0" timeOffset="29072.4008">7665 4713,'0'-25,"-25"0,0 25,0 50,0-50,25 49,-24-24,24 0,-25 0,25 25,-25-26,25 1,-25 25,25-25,0-1,0 1,0 0,25 0,0 0,-25-1,25-24,-1 0,1 25,0-25,0-25,0 25,-1-24,1 24,-25-25,25 0,0 0,0 0,-25 1,0-1,24 0,-24 0,0-24,0 24,25 0,-50-25,25 25,0 1,0-26,-24 25,-1 0,25 1,-25 24,25-25,-25 25,0 0,1 0,-1 25,0-1,0 1,0 0,25 0,-24 0</inkml:trace>
  <inkml:trace contextRef="#ctx0" brushRef="#br0" timeOffset="30476.0759">2753 5209,'0'-25,"25"50,-50 0,25 0,0-1,0 1,0 0,0 0,0 0,0-1,0 1,0 0,0 0,0 0,0-1,0 1,0 0,0 0,0 0,0-1,0 1,0 0,0 0,-24-25,24 25,0-1,0 1,0 0,0 0,0 0,0 0,0-1,0 26,0-25,0 0,0-1,0 1,0 0,0 0,0 0,0-1,0 1,-25 0,25 0,0 0,0-1,0 1,0 0,0 0,0 0,0-50,0 0</inkml:trace>
  <inkml:trace contextRef="#ctx0" brushRef="#br0" timeOffset="31259.7912">3423 5755,'-25'-25,"0"25,1 0,-1 0,0 25,0-25,0 24,1 26,-1-25,0 25,0-1,25-24,-25 25,25-26,0 26,0-25,0 0,25-1,-25 1,25 0,0 0,0-25,-1 25,1-25,0 0,0 0,0 0,-1-25,26 25,-25-25,0 0,-1 0,-24 1</inkml:trace>
  <inkml:trace contextRef="#ctx0" brushRef="#br0" timeOffset="31627.7415">3597 5978,'24'25,"1"-25,0 0,0 25,0-25,-25 24,0 1,-25 0,0 0,0 0,0-1,25 1,-24 0,-1-25,25 25,-25-25,25 25,25-50,0 25,-1 0,1 0,0 0,0 0,0 0,0 0</inkml:trace>
  <inkml:trace contextRef="#ctx0" brushRef="#br0" timeOffset="32276.2104">4961 5804,'-25'0,"25"-25,-25 25,1 0,24 25,-25-25,0 25,0 0,25 0,-25 0,25-1,0 1,-25 25,25-1,0-24,0 25,25-25,-25 24,25-24,-25 0,25 0,0-1,0 1,-1-25,26-25,-25 25,0-24,-1-1,1 0,0-25,0 26,-25-26,25 0,-25 26,24-26,-24 25,0-24,-24 24,24 0,0-25,-25 25,0 25,25-24,-25-1,0 25,1 0,-1 0,0 0,0 25,0-1,1 1,-1 25</inkml:trace>
  <inkml:trace contextRef="#ctx0" brushRef="#br0" timeOffset="32951.6131">6350 5779,'-25'-24,"0"24,1 24,-1-24,25 25,-25-25,25 25,0 0,-25 0,0 24,25-24,-24 25,24-1,0 1,0-25,0 24,0-24,24 0,-24 25,25-50,-25 24,25-24,0 0,0 0,-1 0,1-24,0-1,0 0,0 0,-1-24,1 24,0-25,0 1,-25 24,0-25,0 25,0 1,0-1,0 0,-25 0,25 0,-25 0,25 1,-25 24,1-25,-1 25,0-25,0 25,0 0,25 25,-24-25,24 25</inkml:trace>
  <inkml:trace contextRef="#ctx0" brushRef="#br0" timeOffset="33805.0011">7615 5879,'0'-25,"0"0,0 0,0 0,-25 1,25-1,-25 0,1 0,-1 0,0 25,0 0,0 25,1-25,-1 25,0 25,0-26,25 26,-25 0,25-1,0 1,0 0,0-1,0-24,0 0,25 0,-25-1,25 1,0-25,0-25,-1 25,1-49,25 24,-25-25,24-24,-24 24,0 1,0-1,-1 0,1-24</inkml:trace>
  <inkml:trace contextRef="#ctx0" brushRef="#br0" timeOffset="34003.8312">7665 5333,'-25'0,"50"25,-25 0,0-1,-25 26,25 0,0-1,0 26,0-26,0 26,0-1,0 1,0-26,0 26,0-26,0 1,0-25,25 24,-25-24,24 0,1-25,0 0</inkml:trace>
  <inkml:trace contextRef="#ctx0" brushRef="#br0" timeOffset="34395.7101">7838 5854,'25'0,"-25"25,25-25,0 0,-1 0,1 25,0-1,-25 1,0 0,0 0,-25 0,25-1,-25-24,1 25,-1 0,0 0,25 0,-25-25,25 24,25-48,0 24,0 0,-1 0,1 0,0 0,0 0,0 0,0 0,-1 0,1 0</inkml:trace>
  <inkml:trace contextRef="#ctx0" brushRef="#br0" timeOffset="36084.0881">8558 2406,'-25'0,"25"25,25-25,-25 25,0-1,0 1,0 0,0 25,0-26,0 1,0 25,0-25,0 0,0 24,0-24,0 0,0 24,24-24,-24 0,0 0,0 0,0-1,0 26,0-25,0 24,0-24,0 0,0 25,0-26,0 1,0 25,0-25,0-1,0 1,0 25,0-25,0 24,0-24,0 0,25 0,-25-1,0 26,0-25,0 0,0 0,0-1,0 1,0 0,0 0,0 0,0-1,0 1,0 0,0 0,0 0,0-1,0 1,0 0,0 0,0 0,0-1,0 1,0 0,0 0,0 0,0-1,0 1,0 25,0-25,0-1,0 1,0 0,0 0,0 0,0-1,0 1,0 0,0 0,0 0,0-1,0 1,0 0,0 25,0-26,0 1,0 0,0 0,0 0,-25 0,25-1,0 1,0 0,0 0,0 0,0-1,0 1,0 0,0 0,0 0,0-1,0 1,0 0,0 0,0 0,0-1,0 1,0 0,0 0,0 0,0-1,0 1,0 0,0 0,0 0,0-1,0 1,0 0,0 0,0 0,0-1,-24-24,24 25,0 0,0 0,0 0,0-1,0 1,0 0,0 0,0 0,0 0,0-1,0 1,0 0,0 0,0 0,0-1,0 1,0 0,0 0,0 0,0-1,0 1,0 0,0 0,0 0,0-1,-25 1,25 0,25-25,-25-25,0 0,-25-24,25-1,0 1</inkml:trace>
  <inkml:trace contextRef="#ctx0" brushRef="#br0" timeOffset="112784.2562">9079 4142,'-25'0,"50"0,-1 0,1 0,0 0,0 0,0 0,-25-24,24 24,1 0,0 0,0 0,0 0,-1 0,-24 24,25-24,0 0,0 0,0 0,-1 0,1 0,0 0,0 0,0 0,-1 0,1 0,0 0,0 0,0 0,-1 0,1 0,0 0,0-24,0 24,-1 0,1 0,0 0,0 0,0 0,-25-25,24 50,1-25,-25-25,25 25,0 0,-25 25,25-25,0 0,-1 0,1 0,0 0,0 0,0 0,-1 0,1 0,0 0,0 0,0 0,-1 0,1 0,-25 24,25-24,0 0,0 0,-1 0,1-24,0 24,0 0,0 0,-1 0,1 0,-25-25,25 25,0 0,0 0,-1-25,1 25,0 0,-50 0</inkml:trace>
  <inkml:trace contextRef="#ctx0" brushRef="#br0" timeOffset="114368.7681">9079 4341,'0'0,"24"0,1 0,0-25,0 25,0 0,-1 0,1 0,0 0,0 0,0 0,-1 0,1 0,0 0,0 0,0 0,-1 0,1 0,0 0,0 0,0 0,-1 0,1 0,0 0,0 0,-25 25,25-25,-1 0,1 0,0 0,0 0,0 0,-1 0,1 0,0 0,-25 25,25-25,0 0,-1 0,1 0,0 0,0 0,0 0,0 0,-1 0,1 0,0 0,0-25,0 25,-1 0,1 0,0 0,0 0,0 0,-1-25,1 25,0 0,0 0,0 0,-1 0,1 0,0 0,0 0,0 0,-1 0,1 0,0 0,0 0,0 0,-25 25,24-25,-24-25,25 25,0 0,0 0,0 0,-50 25,0-25</inkml:trace>
  <inkml:trace contextRef="#ctx0" brushRef="#br0" timeOffset="123768.2639">9252 4812,'0'-25,"25"0,0 25,0 0,-1 0,1 25,0-25,-25 25,25-25,-25 25,-25 0,25 0,0-1,-25-24,0 25,25 0,-24 0,-1-25,0 25,0-25,0 24,1 1,-1-25,0 0,25 25,-25-25,50 0,0 0,0 0,-1-25,1 25,0 0,0 0,0 0,-1-25,1 25,0 0,0-24,0 24,-1-25,1 0,0 0,-25 0,25 1,-25-1,0 0,0 0,0 0,-25-24,25 24,0 0,-25 0,25 0,-25 1,25-1,-24 25,-1-25,0 25,25-25,-25 25,0-25,1 25,-1 0,0 25,0-25,0 0,1 25,-1-25,0 25,0 0,25-1,-25 1,25 0,-24 25,24-1,0 1,0-25,0 24,0 1,0 0,24-26,-24 26,25-25,-25 0,25-1,0 1,0 0,24-25,-24 25,0-25,24 0,1 0,-25 0,24 0,-24 0,25-25,-1 25,1-25</inkml:trace>
  <inkml:trace contextRef="#ctx0" brushRef="#br0" timeOffset="124156.0369">9798 4887,'0'-25,"25"25,-1 0,1 0,0 0,25 0,-1 0,1 0,-25 0,24-25,-24 25,25 0,-25 0,-1 0,1 0,0 25,-50-25,0-25,1 25</inkml:trace>
  <inkml:trace contextRef="#ctx0" brushRef="#br0" timeOffset="124436.409">10195 4688,'0'25,"25"-25,-1 25,1-1,0 1,0-25,0 25,-1-25,1 0,0 25,0-25,0 0,-25 25,-25 0,0-25,0 24,0 1,1 0,-26 0,-24 0,24 24,-24-24</inkml:trace>
  <inkml:trace contextRef="#ctx0" brushRef="#br0" timeOffset="124832.0836">9897 4638,'0'25,"-25"-25,0 25,25 0,-24-25,-1 49,0-24,0 0,0 25,1-25,-1-1,0 1,25 0,-25 0,25 0,25-25,0 0,0 0,-1 0,1 24,0-24,25 0,-26 25,1-25,25 25,-25-25,24 25,1-25,-25 25</inkml:trace>
  <inkml:trace contextRef="#ctx0" brushRef="#br0" timeOffset="125340.0108">10889 4688,'-25'-25,"1"25,-1 25,25 0,-25 0,0-1,0 1,1 0,-1 25,0-25,0-1,0 1,50-25,0 0,0 0,0 25,24-25,-24 0,0 0,0 0,-1 0,1 25,0-25,0 0,0 0,-50 0</inkml:trace>
  <inkml:trace contextRef="#ctx0" brushRef="#br0" timeOffset="125520.1122">10864 4738,'0'24,"0"1,0 0,0 25,0-25,0 24,0-24,0 25,-24-26,24 1,0 0,0 0,0 0</inkml:trace>
  <inkml:trace contextRef="#ctx0" brushRef="#br0" timeOffset="125987.8084">10765 4564,'-25'-25,"1"25,-1 25,25 0,-25 0,0-1,0 1,25 0,-24 0,-1 24,25-24,-25 25,25 0,0-26,0 26,0-25,25 0,-25 24,25-24,-25 0,24 0,1-1,25 1,-25-25,24 25,-24-25,25 0,-26 0,1 0,25 0,-25-25,-1 25,1-25,0 1,0-1,-25 0,25 0,-25 0,24 1,-24-1,0 0,0-25,0 26,0-26,-24 0,24 25,-25-24,25-1,-25 25,0-24,0 24,1 0,-1 25,0-25,0 25,0 0,1 25,-1-25</inkml:trace>
  <inkml:trace contextRef="#ctx0" brushRef="#br0" timeOffset="127692.4751">11881 2555,'-24'25,"48"-25,-24 24,0 1,0 0,0 0,0 25,0-1,0-24,0 25,0-1,0 1,0-1,0 1,0 0,0-1,0 1,0-1,0 1,0 24,0-24,0 0,0-1,-24 1,24-1,0 1,0 25,0-26,0 1,0-1,0 1,0 0,0-1,0 1,0-1,0 1,0-25,0 24,0-24,-25 25,25-1,0 1,0 0,0-26,0 26,0-25,0 0,0 24,0-24,0 0,0 24,-25-24,25 25,0-25,0 0,0-1,0 1,0 25,0-25,0-1,0 1,0 0,0 0,0 0,0-1,0 1,0 0,0 0,0 0,0-1,0 1,0 0,-25 0,25 0,0-1,0 1,0 0,0 0,0 0,0-1,0 1,0 0,0 0,0 0,0-1,0 1,0 0,0 0,0 0,0-1,0 1,0 0,-25 0,25 0,0 0,0-1,0 1,0 0,0 0,0 0,0-1,0 1,0 0,25-25,-25-50,0 26,0-26</inkml:trace>
  <inkml:trace contextRef="#ctx0" brushRef="#br0" timeOffset="129415.8212">11237 4043,'-25'0,"50"0,-1 0,1 0,0 0,0 0,0 0,-1 0,1 0,0 0,0 0,0 0,-1 0,1 0,0 0,-75-25,50 50,-49-25</inkml:trace>
  <inkml:trace contextRef="#ctx0" brushRef="#br0" timeOffset="130484.2031">12725 2704,'0'-25,"0"0,-25 0,25 0,0 1,-25 24,25-25,0 0,-25 25,1 0,-1-25,0 25,0 25,0-25,1 0,-1 25,0 0,0-1,0 26,1-25,-1 25,0-1,25 1,0-1,-25-24,50 25,-25-25,0-1,0 1,25 0,0 0,-1-25,1 0,0 0,0-25,0 0,-1 0,1-24,0 24,0-25,-25 26,25-26,-1 0,-24 1,25 24,-25-25,0 25,0 1,0-1,0 50,0-1,0 26,-25-25,25 25,0-1,0-24,0 25,0-26,0 26,0-25,0 24,25-24,-25 0,0 0,25 0,0-25</inkml:trace>
  <inkml:trace contextRef="#ctx0" brushRef="#br0" timeOffset="130811.9051">12898 2803,'0'25,"25"-25,0 25,-25-1,25-24,0 25,-50 0,0 0,0 24,0-49,25 50,-24-25,-1-25,0 25,25-1,25-24,0 0,-1 0,1 0,0 0,0 0,0-24,-1 24,1 0,0 0</inkml:trace>
  <inkml:trace contextRef="#ctx0" brushRef="#br0" timeOffset="131312.1932">12576 3845,'-25'0,"25"-25,-25 25,25 25,-24-25,-1 25,25 24,-25-24,25 0,0 0,0-1,0 1,0 0,0 0,0 0,25-1,-25 1,25-25,-1 25,1-25,0 0,0-25,0 25,-25-25,24 1,1-1,0 0,-25 0,25 0,-25 1,0-26,0 25,0 0,0 1,0-1,0 0,-25-25,25 26,-25 24,0-25,1 25,-1 0,0 25,0-1,0 1</inkml:trace>
  <inkml:trace contextRef="#ctx0" brushRef="#br0" timeOffset="131932.6942">12502 4787,'0'0,"-25"0,0 25,25 0,-25-25,25 25,-25 0,25-1,0 1,0 0,0 25,0-26,0 1,25 0,-25 0,25 0,0-25,0 24,-1-24,1 0,25-24,-25 24,-1-25,-24 0,25-25,0 26,0-1,-25-25,0 25,25 1,-25-26,-25 25,25 0,0 0,0 1,-25-1,25 0,-25 0,0 25,1 0,-1 0,0 25,0 25,25-26,-25 1</inkml:trace>
  <inkml:trace contextRef="#ctx0" brushRef="#br0" timeOffset="132676.0163">12601 5705,'0'0,"0"-25,-25 25,25-25,-25 25,25-24,-25 24,1 0,-1 24,0-24,0 25,0 0,1 0,-1 0,0-1,25 26,-25-25,25 25,-25-26,25 1,0 25,0-25,25-1,-25 1,25 0,-25 0,25 0,0-25,-1 24,1-24,0 0,0 0,0 0,-1 0,1 0,0 0,0-24,0-1,-1 0</inkml:trace>
  <inkml:trace contextRef="#ctx0" brushRef="#br0" timeOffset="133244.1072">12898 6003,'25'0,"0"25,0-25,0 24,-25 1,0 0,0 0,-25-25,25 25,-25-1,0 1,0 0,1 0,-1 0,0-25,25 24,-25-24,50 0,0 0,0-24,-1 24,1 0,0 0,0 0,0 0,-1 0,1 0,0 0,0 0,-50 0</inkml:trace>
  <inkml:trace contextRef="#ctx0" brushRef="#br0" timeOffset="134484.163">14064 2381,'-25'-25,"25"50,0 0,0 0,-24 24,24 1,0 24,0-24,0 25,0-1,0 0,-25-24,25 0,0-26,0 26,0-25,0-50,0 0,0 0,0 1,0-26,25 25,-25-24,0 24,0 0,24 0,1 0,0 1,0 24,0 24,-1-24,-24 25,25 0,-25 0,25 0,-25-1,0 1,0 0,0 0,0 0,-25-1,25 1,-25 0,1 0,-1 0,0-25,0 24,0-24,1-24,-1-1</inkml:trace>
  <inkml:trace contextRef="#ctx0" brushRef="#br0" timeOffset="134928.1997">14387 2902,'25'0,"-1"0,-24 25,25-25,0 0,-25 25,25-25,-25 25,25-1,-50-24,25 25,0 0,-25-25,0 25,0 0,1-1,-1-24,25 25,-25-25,50 0,0 0,-1 0,1 0,0 0,25 0,-26 0,1 0,0 0,0 0,-50 0</inkml:trace>
  <inkml:trace contextRef="#ctx0" brushRef="#br0" timeOffset="135856.2096">14089 3746,'-25'0,"0"0,1 0,-1 0,25 24,-25-24,25 25,-25 0,25 0,0 24,-25-24,25 25,0-25,0-1,0 26,0-25,25 0,-25-1,0 1,25 0,0 0,0 0,-1-25,1 0,0 0,0 0,0 0,-1-25,1 0,0-25,0 26,0-26,-1 25,-24-24,0 24,25 0,-25-25,0 26,0-1,0 0,-25-25,1 26,-1-1,0 25,25 25,-25-25,0 24,1 1,-1 0,0 0,0 0,25 24,-25-24</inkml:trace>
  <inkml:trace contextRef="#ctx0" brushRef="#br0" timeOffset="136704.4593">14015 4787,'0'-25,"-25"1,0 48,25 1,-25-25,0 50,25-25,-24 0,24-1,-25 1,25 25,0-25,0 24,0-24,0 0,25 24,-25-24,24 0,1-25,0 25,0-25,0 0,-1 0,1 0,0-25,0 25,-25-25,25 0,-1 1,-24-26,25 25,0 0,-25-24,0 24,25 0,-25 0,0 1,-25-1,25 0,0 0,-25 0,25 0,-25 25,1 0,-1 0,0 25,25 0,-25 0,0 0,25 0,-24-1</inkml:trace>
  <inkml:trace contextRef="#ctx0" brushRef="#br0" timeOffset="137448.5363">14064 6028,'0'-25,"0"0,0 0,-25 0,25 1,-24 24,-1 0,0 0,0 0,0 24,1-24,-1 50,0-25,25 24,-25-24,25 0,0 25,0-1,0-24,25 0,-25 24,25-24,0-25,-1 25,1-25,0-25,0 25,0-25,-1-24,-24 24,25 0,0-24,-25-1,25 25,-25-24,0-1</inkml:trace>
  <inkml:trace contextRef="#ctx0" brushRef="#br0" timeOffset="137655.5468">14163 5531,'-24'25,"24"0,0 0,0 0,0 24,0 1,0-1,0 1,-25 25,25-26,0 26,0-1,0-24,0-1,0 1,0-1,25-24,-25 25,0-25,0-1,24-24</inkml:trace>
  <inkml:trace contextRef="#ctx0" brushRef="#br0" timeOffset="138064.1368">14362 6028,'25'0,"0"0,-1 0,1 24,0-24,0 0,-25 25,25 0,-50 0,0 0,25-1,-25 1,0 0,1-25,24 25,-25 0,0-25,50 0,0-25,-1 25,1 0,0 0,0 0,0 0,-1 0,1 0,0 0,-25-25,25 25,-75 0,25-25</inkml:trace>
  <inkml:trace contextRef="#ctx0" brushRef="#br0" timeOffset="139039.7124">15478 2729,'0'-25,"-25"25,1 25,-1-1,0 1,25 0,-25 0,25 24,-25-24,25 25,0-25,0-1,0 26,0-25,0 0,25-25,-25 24,25 1,0-25,0 25,-1 0,1-25,0 0,0 0,0 0,-1-25,1 25,0-25,0 0,0 1,-1-1,-24-25,25 25,0 1,-25-1,0 0,0-25,25 26,-25-1,-25 0,25 0,0 0,-25 1,25-1,-25 0,1 0,-1 0,0 25,0-25,0 50,1-25,-1 0,25 25,-25 0,0 0,0 24,25-24</inkml:trace>
  <inkml:trace contextRef="#ctx0" brushRef="#br0" timeOffset="139760.147">15404 3522,'0'0,"0"-25,0 50,0 25,0-1,0 1,0 0,0 24,0 1,0-1,-25-24,25 24,0-24,0-26,0 26,0-25,0 0,0-50,0 0,0 0,0 0,0-24,0-1,25 25,-25-24,0 24,0-25,25 26,-25-1,24 0,1 25,-25-25,25 25,0 0,0 25,-1 0,1 0,-25-1,0 1,25 0,-25 0,0 0,0-1,-25 1,25 0,-25 0,25 0,-24-1,24 1,-25-25,0 25,0-25,0 25,1-25,-1 0,0 0,0 0,25-25,-25 0,50 0</inkml:trace>
  <inkml:trace contextRef="#ctx0" brushRef="#br0" timeOffset="139984.029">15825 3894,'-24'25,"24"0,0 0,0 24,0-24,0 25,0-25,0-1,0 26,0-25,0 0,0-1,0 1,-25-25,25-25</inkml:trace>
  <inkml:trace contextRef="#ctx0" brushRef="#br0" timeOffset="140591.8645">15577 5011,'0'0,"0"-25,0 0,-24 0,24 0,-25 25,25-24,-25 24,25-25,-25 25,0 0,1 0,-1 0,0 25,0 24,0-24,0 25,25-26,-24 26,24-25,0 24,0-24,0 0,24 0,-24 0,25-1,0-24,-25 25,25-25,0-25,0 25,-1-24,1-1,0 0,0 0,0-24,-1-1,1 0,-25 26,25-26,-25 0,25 1,-25-1</inkml:trace>
  <inkml:trace contextRef="#ctx0" brushRef="#br0" timeOffset="140788.0302">15652 4564,'0'-25,"0"50,0 0,0 0,0 24,-25-24,25 25,0-1,0 26,-25-26,25 1,0 0,0 24,0-24,0-1,0-24,0 25,25-26,-25 1,0 0,0 0,25-25,-25 25</inkml:trace>
  <inkml:trace contextRef="#ctx0" brushRef="#br0" timeOffset="140987.5203">15925 5035,'-25'0,"25"25,0 0,0 0,0 0,0-1,0 1,0 25,0-25,0-1,0 26,0-25,0 24,0-24,0 0,-25 0,25 0</inkml:trace>
  <inkml:trace contextRef="#ctx0" brushRef="#br0" timeOffset="141587.9653">15478 5978,'0'-25,"-25"0,1 25,24 25,-25 0,25 0,-25 0,0-1,25 1,0 0,-25 0,25 0,0 24,25-24,-25 0,25 0,0-1,0 1,-1-25,1 0,0 0,0 0,0-25,-1 1,1-1,0 0,0 0,0 0,-25-24,24 24,-24-25,0 26,25-1,-25-25,0 25,0 1,-25-1,25 0,-24 0,24 0,-25 0,25 1,-25 24,0 0,0 0,1 24,-1 1,0 0,0 0,25 0</inkml:trace>
  <inkml:trace contextRef="#ctx0" brushRef="#br0" timeOffset="142732.1025">16818 2679,'0'-25,"-25"25,0 25,0 0,25 0,-25-1,25 1,0 0,-24 0,24 0,0 24,0-24,24 0,-24 0,0-1,25 1,-25 0,25-25,0 25,0-25,-1 25,1-25,0 0,0 0,0-25,-1 0,1 0,0 0,-25 1,25-26,-25 25,25 0,-25 1,0-1,0-25,24 25,-24 1,0-1,0 0,-24 0,24 0,0 0,-25 25,25-24,-25 24,0 0,0 0,1 0,-1 24,0-24,0 25,0 25,1-25,-1 0</inkml:trace>
  <inkml:trace contextRef="#ctx0" brushRef="#br0" timeOffset="143484.7063">16966 3820,'0'0,"0"-25,0 0,0 1,0-1,-24 25,24-25,0 0,0 0,0 0,-25 25,25-24,-25 24,25-25,-25 25,0 0,1 0,-1 0,0 25,0 24,-24 1,24 0,0-1,25 1,-25 24,25-24,0-1,0 1,0 0,0-26,25 1,-25 0,25-25,0 25,-25-50,24 25,1-25,0 0,0 1,0-1,-25-25,24 25,1-24,0-1,-25 25,25-24,-25-1,25 25,-25-24,0 24,0 0,0 50,0 0,-25 24,25-24,0 25,0-25,0 24,0-24,0 0,0 24,0-24,25 0,-25 0,24 0,-24-1,25-24,0-24</inkml:trace>
  <inkml:trace contextRef="#ctx0" brushRef="#br0" timeOffset="143699.8209">17190 3845,'-25'25,"25"-1,0 1,0 0,0 0,0 24,0-24,0 25,0-25,0-1,0 1,0 0,0 0,0 0,0-1,-25-24</inkml:trace>
  <inkml:trace contextRef="#ctx0" brushRef="#br0" timeOffset="144271.8946">16942 4812,'-25'-25,"0"0,0 1,0 48,1-24,-1 25,0 0,0 0,0 0,1 24,-1 1,25-25,-25 24,25 1,0 0,0-26,25 1,-25 0,25 0,-1 0,1-1,0-24,0 25,0-25,-1 0,1 0,0-25,0 25,24 0,-49-24,25-1,0 0,0 0</inkml:trace>
  <inkml:trace contextRef="#ctx0" brushRef="#br0" timeOffset="144468.3234">17214 4961,'-24'25,"24"0,0-1,0 1,0 0,0 25,0-26,0 1,0 25,0-25,0-1,0 1,0 0,0 0,0 0,0-1,-50-48,25 24</inkml:trace>
  <inkml:trace contextRef="#ctx0" brushRef="#br0" timeOffset="145084.2892">16818 5904,'-25'-25,"0"25,25 25,-25-1,25 1,-25 0,1 25,24-26,0 26,-25-25,25 24,0 1,25-25,-25 0,0-1,24 26,1-50,-25 25,25-25,0 0,24 0,-24-25,0 0,0 0,0 1,-1-1,-24 0,25-25,-25 26,25-1,-25 0,0 0,0 0,0-24,0 24,0 0,0 0,-25 1,0-1,1 0,-1 25,0 0,0 0,0 25,1 0,-1-1</inkml:trace>
  <inkml:trace contextRef="#ctx0" brushRef="#br0" timeOffset="146851.8132">17785 2604,'0'-24,"-25"-1,25 0,0 50,0 0,0-1,0 1,0 0,0 0,0 0,0 24,0-24,25 0,-25 25,0-26,0 1,0 25,0-25,0 24,0-24,0 25,0-26,0 26,0-25,0 0,0 24,25-24,-25 25,0-26,0 26,0-25,0 0,0 24,0-24,0 0,0 24,0-24,0 0,0 25,0-25,0-1,0 26,0-25,0 0,0-1,0 26,0-25,0 0,0-1,0 1,0 0,0 25,0-26,0 1,0 0,0 0,0 0,0 24,0-24,0 0,0 0,0-1,0 1,0 25,0-25,0-1,0 1,0 0,0 0,0 24,0-24,0 0,0 0,0 0,25-1,-25 26,0-25,0 0,0 0,0-1,0 1,0 0,0 0,0 0,0-1,0 1,0 0,0 0,0 0,0-1,0 1,0 0,0 0,0 0,0-1,0 1,0 0,0 0,0 0,0-1,0 1,-25-25,25 25,0 0,0 0,0-1,0 1,0 0,0 0,0 0,0-1,0 1,0 0,0 0,0 0,0-1,0 1,0 0,0 0,0 0,0 0,0-1,0 1,0 0,25 0,-25 0,0-1,0 1,0 0,-25 0,50 0,-25-1,0 1,0 0,0 0,0 0,0-1,0 1,0-50,0 1,0-1,-25 0</inkml:trace>
  <inkml:trace contextRef="#ctx0" brushRef="#br0" timeOffset="159588.3323">18231 4093,'0'-25,"-24"25,48 0,1 0,0 0,0 0,0 0,-1 0,1 0,0 0,0 0,0 0,-1 0,1 0,0 0,0 0,0 0,0 0,-1 0,1 0,0 0,0 0,0 0,-1 0,1 0,0 0,0 0,0 0,-1 0,1 0,0 0,0 0,0 0,-1 0,1 0,0 0,0 0,0 0,-1 0,1 0,0 0,0 0,0 0,-1 0,1 0,0 0,-50 0,0 0</inkml:trace>
  <inkml:trace contextRef="#ctx0" brushRef="#br0" timeOffset="160167.9813">18231 4316,'-24'0,"48"-25,1 25,0 0,0 0,0 0,-1 0,26 0,-25 0,24 0,1 0,-25 0,25 0,-1 0,-24 0,25 0,-1 0,1 0,-1 0,-24 0,25 0,-25 25,24-25,-24 0,0 0,24 0,-24 0,0 0,0 0,0 0,49-25,-74 50,-25-25,0 0</inkml:trace>
  <inkml:trace contextRef="#ctx0" brushRef="#br0" timeOffset="161128.3852">18207 3373,'0'-24,"24"24,1 0,0 0,0 0,0 0,-1 24,1 1,-25 0,-25 0,1 0,-1-1,0-24,0 25,0 0,1 0,-1 0,0-1,50-24,0 0,-1 0,1 0,0 0,0-24,0 24,-1-25,1 0,0 0,0 0,0 1,-1-1,-24 0,0 0,0 0,0 1,0-1,-24 0,-1 0,0 0,25 1,-25-1,0 0,1 25,-1-25,0 25,0 0,-24 0,24 0,0 25,0 0,0 0,1-1,-1 1,0 25,25-25,-25 24,25 1,0-1,0-24,0 25,0-1,25-24,0 0,-25 0,25 0,-1-25,1 25,25-25,-25 0,24 0,-24 0,25-25,-26 25,1-25,25 0</inkml:trace>
  <inkml:trace contextRef="#ctx0" brushRef="#br0" timeOffset="161440.7789">18579 3473,'-25'-25,"50"25,0 0,-1 0,1 0,25 0,-25 0,24 0,-24 0,0 0,0-25,-1 25,1 0,-25 25</inkml:trace>
  <inkml:trace contextRef="#ctx0" brushRef="#br0" timeOffset="161692.8389">18852 3349,'0'-25,"-25"25,50 25,-1-25,1 24,0-24,0 0,0 25,-1-25,1 0,-25 25,25-25,-50 25,25 0,-25-1,-24 1,24 0,-25 25,26-26,-26-24</inkml:trace>
  <inkml:trace contextRef="#ctx0" brushRef="#br0" timeOffset="162080.0222">18678 3249,'-25'25,"25"0,-25 0,1 24,24-24,-25 0,0 0,25 0,-25-1,0 1,50 0,0-25,0 0,0 25,-1-25,1 0,25 25,-25-25,-1 0,1 24,0-24,0 25</inkml:trace>
  <inkml:trace contextRef="#ctx0" brushRef="#br0" timeOffset="162512.5315">19348 3274,'0'-25,"-25"25,25 25,-25 0,0 0,25 0,-25-1,1 1,-1 0,25 0,-25-25,25 25,-25-25,25 24,25-24,0 0,0 25,-1-25,1 0,0 0,0 0,0 0,-1 0,1 0,0 0,0 0,-50 0</inkml:trace>
  <inkml:trace contextRef="#ctx0" brushRef="#br0" timeOffset="162687.8193">19348 3299,'-25'0,"25"25,0 0,25 24,-25-24,0 0,-25 24,25-24,0 25,0-25,0 24,0-24,0 0</inkml:trace>
  <inkml:trace contextRef="#ctx0" brushRef="#br0" timeOffset="163424.3193">19397 3101,'0'-25,"-25"25,25-25,-24 25,-1 0,0 25,0-25,25 25,-25-1,1 1,-1 0,25 0,-25 0,25 24,-25-24,25 25,-25-26,25 1,0 25,0-25,0 24,0-24,0 0,0 24,0-24,25 0,-25 0,25 0,-25 0,25-1,0 1,-1-25,1 25,0-25,25 0,-26-25,1 25,0-25,0 1,0 24,-1-25,1 0,0-25,0 25,-25 1,25-1,-25 0,25-25,-25 26,24-1,-24-25,0 25,0 1,0-26,0 25,-24-24,24 24,-25 0,25 0,-25 0,0 1,0 24,0-25,1 25,-1 0,0 25,-25-1,26-24,-1 25</inkml:trace>
  <inkml:trace contextRef="#ctx0" brushRef="#br0" timeOffset="167547.8129">20365 2853,'0'-25,"0"50,0-1,0 1,0 0,-25-25,25 25,25-25,-25 25,-25-25,25 24,0 1,0 0,0 0,0 0,0-1,0 1,0 0,0 0,0 0,0-1,0 1,0 0,25-25,-25 25,-25 0,25-1,0 1,0 0,0 0,0 0,0-1,0 1,0 0,0 0,0 0,-25-1,25 1,0 0,0 0,0 0,0 0,0-1,0 1,0 0,0 0,0 0,0-1,0 1,0 0,0 0,0 0,0-1,25-24,-25 25,0 0,-25 0,25 0,0-1,0 1,0 0,0 0,0 0,0-1,0 1,0 0,0 0,0 0,0-1,0 1,0 0,-25 0,25 0,0-1,0 1,0 0,0 0,0 0,0-1,-25 1,25 0,0 0,0 0,0-1,0 1,0 0,0 0,0 0,-24 0,24-1,0 1,0 0,0 0,0 0,0-1,0 1,0 0,0 0,24 0,-24-1,-24 1,24 0,0 0,0 0,0-1,0 1,0 0,0 0,0 0,0-1,0 1,0 0,0 0,0 0,0-1,0 1,0 0,-25 0,25 0,0-1,0 1,0 0,0 0,0 0,-25-25,25 24,0 1,0 0,0 0,0 0,0 0,0-1,0 1,0 0,-25 0,25 0,0-1,0 1,0 0,0 0,0 0,0-1,0 1,0 0,0 0,25-50,-25 0,0 0,0-24</inkml:trace>
  <inkml:trace contextRef="#ctx0" brushRef="#br0" timeOffset="168927.8259">20960 2927,'0'-25,"0"0,0 1,-25-1,25 0,0 0,-25 25,25-25,-24 25,24-24,-25 24,0-25,0 25,0 0,1 25,-1-1,-25 1,25 0,0 0,1 24,24 1,-25 0,25-1,-25 1,25-1,0 1,25-25,-25 0,0-1,25 1,-25 0,24-25,1 0,0 0,0 0,0-25,24-24,-24 24,0-25,0 1,0 24,-25-25,24 25,1-24,-25 24,0-25,0 26,0-1,0 0,0 50,-25-25,25 25,0-1,0 26,0-25,-24 0,24 24,0 1,0-25,0-1,0 1,0 0,0 0,0 0,24-1,-24 1,25 0,-25 0,25 0,0-25</inkml:trace>
  <inkml:trace contextRef="#ctx0" brushRef="#br0" timeOffset="169752.4818">21158 3051,'0'25,"25"-25,0 0,-25 25,25-25,-25 24,25 1,-50-25,0 25,25 0,-25-25,0 25,25-1,-24 1,-1-25,25 25,25-25,-1 0,1 0,0 0,0 0,0-25,-1 25,1 0,0 0,-25 25,25-25</inkml:trace>
  <inkml:trace contextRef="#ctx0" brushRef="#br0" timeOffset="170860.0977">22051 2505,'-24'-25,"24"50,0 0,0 0,0 24,-25 1,25 0,0 24,0 1,-25-26,25 26,0-26,0 26,0-51,-25 26,25-25,0 0,0-1,25-24,-25-24,0-1,0 0,0 0,0 0,0 1,0-26,0 25,25 0,-25 1,0-1,25 25,-1-25,1 25,0 25,0-25,-25 25,25-1,-25 1,24 0,-24 0,25 0,-25-1,-25 1,25 0,0 0,-24 0,-1-1,0 1,0 0,0-25,25 25,-24-25,-1 0,0 0,25-25,0 0</inkml:trace>
  <inkml:trace contextRef="#ctx0" brushRef="#br0" timeOffset="171248.1961">22374 3101,'25'0,"-1"0,1 0,-25 24,25 1,-25 0,0 0,0 0,-25-1,25 1,-25-25,1 25,-1 0,0 0,0-25,0 24,1-24,24 25,24-25,1 0,0 0,0-25,0 25,-1 0,1 0,0-24,0 24,0 0,-1 0</inkml:trace>
  <inkml:trace contextRef="#ctx0" brushRef="#br0" timeOffset="171868.3463">23292 2927,'-25'0,"25"-25,-25 50,0-25,25 25,-25 0,25-1,0 1,-24 0,24 0,0 0,0-1,0 1,24 0,-24 0,0 0,25-1,0 1,0-25,0 0,-1-25,1 25,-25-24,25-1,0 0,0 0,-1 0,-24 1,0-1,25 0,-25 0,0 0,0 1,0-1,0 0,-25 0,1 0,-1 25,0-24,0 48,0-24,1 25,-1 0,0 0,25 0,-25 24,25-24</inkml:trace>
  <inkml:trace contextRef="#ctx0" brushRef="#br0" timeOffset="172607.7618">24160 2977,'-25'0,"0"0,0 24,1 1,24 0,-25 0,25 0,0-1,0 1,0 0,25 0,-25 0,24-1,1-24,0 25,0-25,0 0,-1 0,1 0,-25-25,25 25,0-24,0-1,-1 0,-24 0,25 25,-25-25,25 1,-25-1,0 0,25 25,-25-25,0 0,0 1,-25-1,25 0,0 0,-25 25,25-25,-25 25,1 0,-1 0,0 25,0 0,0-25,1 25,24 0</inkml:trace>
  <inkml:trace contextRef="#ctx0" brushRef="#br0" timeOffset="173692.1793">20836 4043,'0'0,"0"-25,-25 25,25-24,0-1,-25 25,1 0,-1 0,0 0,0 0,0 25,0-1,1 1,-1 0,0 25,0-26,0 26,1 0,24-26,0 26,0-25,0 24,0-24,0 0,24 0,1 0,0-25,0 24,0-24,-1 0,26 0,-25 0,25 0,-26-24,26-1,-25 25,0-25,-1 0,-24 0</inkml:trace>
  <inkml:trace contextRef="#ctx0" brushRef="#br0" timeOffset="174036.1882">20935 4266,'25'0,"0"0,0 0,-1 0,1 0,-25 25,25-25,-25 25,25-25,-50 25,25 0,-25-1,0 1,1 0,-1 0,0-25,25 25,-25-25,25 24,25-24,0 0,0 0,-1 0,1 0,0 0,0 0,0 0,-1-24,1 24</inkml:trace>
  <inkml:trace contextRef="#ctx0" brushRef="#br0" timeOffset="174579.9414">21878 4217,'0'-25,"0"0,0 0,-25 1,0 24,0-25,1 25,-1 25,0-25,0 24,0 1,0-25,25 25,-24 0,24 0,0-1,-25 1,25 0,0 25,25-26,-25 1,24 0,-24 0,25 0,0-25,0 0,-25 24,25-48,0 24,-1 0,1-25,0 25,-25-25,25-25,-25 26,25-1,-25 0,0-25,0 26</inkml:trace>
  <inkml:trace contextRef="#ctx0" brushRef="#br0" timeOffset="174816.0822">21927 3820,'0'25,"0"24,0-24,0 25,0-1,-24 1,24 0,0-1,0 1,0 24,0-24,0-1,0 1,0 0,0-26,0 1,24 0,-24 0,25 0,0-25</inkml:trace>
  <inkml:trace contextRef="#ctx0" brushRef="#br0" timeOffset="175175.8243">22200 4291,'25'0,"0"25,0-25,-25 25,0 0,24-25,-24 24,0 1,-24-25,24 25,-25 0,0 0,0-1,0 1,1-25,48 0,1 0,0 0,0 0,0 0,-1 0,1 0,0 0,0 0,0 0,-1 0</inkml:trace>
  <inkml:trace contextRef="#ctx0" brushRef="#br0" timeOffset="175712.4735">23168 4118,'-25'-25,"0"25,25 25,-25-25,25 24,-25-24,1 25,24 0,0 0,-25 0,25-1,0 26,0-25,0 0,0-1,0 1,25 0,-25 0,24 0,1-25,0 0,0-25,0 25,-1-25,1 0,0 0,0 1,0-1,-25 0,24 0,-24 0,25 1,-25-1,0 0,0 0,0-24,0 24,-25 0,25 0,0 0,-24 25,-1 0,0 0,0 25,0 0,25 0,-24 0,24-1</inkml:trace>
  <inkml:trace contextRef="#ctx0" brushRef="#br0" timeOffset="176368.6404">24185 4167,'0'-25,"-25"50,0-25,25 25,-25-25,25 25,-25-25,25 25,-24-25,24 24,0 1,0 0,0 0,0 0,24-1,-24 1,25 0,0-25,0 25,0-25,-1 0,1 0,0 0,0-25,0 0,-25 0,24 25,-24-24,25-1,-25 0,0 0,25 0,-25 1,0-1,0 0,25 0,-50 0,25 1,0-1,-25 0,25 0,-25 0,1 25,-1 0,0 0,0 25,-24-50,-1 25,25 25</inkml:trace>
  <inkml:trace contextRef="#ctx0" brushRef="#br0" timeOffset="177552.4504">20662 5209,'-25'0,"25"-25,-24 25,-1 0,0 25,0-25,25 25,-25 0,25-1,-24 1,24 25,0-25,0-1,0 1,0 25,24-25,-24-1,25 1,-25 0,25-25,0 25,0-25,-1 0,1 0,25 0,-25-25,0 0,-1 0,1 1,-25-1,25 0,-25-25,25 26,-25-1,0 0,0 0,0 0,-25 1,25-1,0 0,-25 25,25-25,-25 25,1 0,-1 0,0 25,25 0,-25 0</inkml:trace>
  <inkml:trace contextRef="#ctx0" brushRef="#br0" timeOffset="178036.0394">21853 5209,'-25'0,"0"0,25 25,-24-25,24 25,-25-1,25 1,-25 0,25 0,0 0,0-1,0 1,0 0,25 0,-25 0,25-25,-1 24,-24 1,25-25,0 0,0 0,0 0,-1 0,1-25,0 1,0-1,0 0,-25 0,24 0,-24 1,25-1,-25 0,0 0,0 0,0-24,0 24,0 0,-25 0,1 1,24-1,-25 25,0-25,0 25,0 25,1-25,-1 25,0-1,25 1</inkml:trace>
  <inkml:trace contextRef="#ctx0" brushRef="#br0" timeOffset="178543.5496">23044 5333,'0'-25,"0"0,0 1,-25-1,0 25,0 0,0 0,25 25,-24-25,-1 24,0 1,0 0,0 25,25-26,-24 1,24 25,0-25,24 24,-24-24,0 0,25-25,0 25,0-25,0-25,-1 25,26-25,-25-25,0 26,-1-26,1 25,0-24,0-1,0 25,-25-24,24 24</inkml:trace>
  <inkml:trace contextRef="#ctx0" brushRef="#br0" timeOffset="178748.6588">23192 4837,'0'0,"0"-25,-24 25,24 25,0 0,-25 0,25-1,0 26,0 0,-25-1,25 26,0-26,0 26,0-26,-25 26,25-26,0 26,0-26,0-24,0 25,0-26,0 26,0-25,0 0,25-25</inkml:trace>
  <inkml:trace contextRef="#ctx0" brushRef="#br0" timeOffset="178912.5839">23341 5407,'0'25,"0"0,0 0,-25 0,25-1,0 26,0-25,0 24,25-24,-25 0,0 0</inkml:trace>
  <inkml:trace contextRef="#ctx0" brushRef="#br0" timeOffset="179335.5865">24234 5308,'0'-25,"0"1,0-1,-25 0,1 25,-1 0,0 0,0 0,0 25,1-25,-1 25,0-1,0 1,0 25,25-25,-24-1,24 1,0 25,0-25,0-1,24 1,-24 0,25 0,0-25,0 25,24-25,-24 0,0 0,0 0,0-25,-1 25,1-25,0 0</inkml:trace>
  <inkml:trace contextRef="#ctx0" brushRef="#br0" timeOffset="179560.2004">24383 5457,'0'0,"25"25,-50 0,25-1,0 1,0 0,0 25,0-26,0 1,0 0,0 0,0 0,0-1,0 1,0 0,-25-25,25 25</inkml:trace>
  <inkml:trace contextRef="#ctx0" brushRef="#br0" timeOffset="180415.8565">20241 6052,'-25'0,"25"25,-25 0,25 0,0 0,-25-1,25 1,0 0,0 0,0 0,0-1,0 1,0 25,25-25,-25-1,0 26,0-25,0 24,0-24,0 25,0-25,0 24,0-24,0 25,-25-26,25 1,0 0,0 0,0 0,25-50,-25 0,25 0</inkml:trace>
  <inkml:trace contextRef="#ctx0" brushRef="#br0" timeOffset="180955.8192">20662 6375,'-25'0,"25"-25,-24 25,24 25,0 0,0-1,-25 1,25 25,0-25,0 24,0 1,0-25,25 24,-25-24,24 0,-24 0,25-1,0-24,0 0,0 0,0 0,-25-24,24 24,1-25,0-25,0 25,-25-24,25 24,-25 0,0-24,0 24,0 0,0 0,0-24,0 24,-25 0,25 0,-25 0,0 25,0-24,25 48,-24-24,-1 0,25 25,-25 0,0 25,25-26</inkml:trace>
  <inkml:trace contextRef="#ctx0" brushRef="#br0" timeOffset="181560.6567">21853 6325,'0'-25,"-25"50,0 0,25 0,-24 0,-1 24,25-24,-25 25,25-26,0 26,25-25,-25 24,0-24,25 0,-1 0,1-25,0 0,0 0,24-25,-24 25,0-50,0 26,0-1,-1-25,1 25,-25 1,25-1,-25 0,0 0,25-24,-25 24,-25 0,25 0,-25 25,25-25,-25 25,1-24,-1 24,0 0,0 0,0 24,-24-24,24 25,25 0</inkml:trace>
  <inkml:trace contextRef="#ctx0" brushRef="#br0" timeOffset="182200.8306">22944 6102,'-24'0,"24"25,0 0,0 24,0 1,-25-1,25 1,0 24,0-24,0 24,0-24,0-25,0 24,-25-24,25 0,0-50,0 0,25-24,-25 24,0 0,0 0,0-24,25 49,-25-25,24 0,1 25,0-25,0 25,0 0,-1 25,1-25,-25 25,25-25,-25 25,0 0,0-1,0 1,0 0,-25 0,25 0,-25-1,1 1,-1 0,0 0,0-25,0 0,25 25,-24-50,24 0,24 0</inkml:trace>
  <inkml:trace contextRef="#ctx0" brushRef="#br0" timeOffset="182367.822">23267 6474,'0'25,"0"0,25-1,-25 1,0 0,0 0,0 0,0 24,0-24,0 0,0 0,0-1,0 1,0 0</inkml:trace>
  <inkml:trace contextRef="#ctx0" brushRef="#br0" timeOffset="182967.9386">24110 6449,'0'-25,"0"1,0-1,-25 25,25-25,0 0,-24 25,24-25,-25 1,0 24,25 24,-25 1,0 0,1 25,24-26,-25 26,0 0,25-1,0 1,0-25,0-1,0 1,0 0,25-25,0 0,-1-25,1 0,0 1,0-1,0 0,-1 0,-24-24,25 24,-25 0,25 0,-25 0,0 1,0-1,0 50,0-1,0 1,0 0,0 0,0 0,25-1,-25 1,0 0,25 0,-25 0,0-1,24 1,-48-50</inkml:trace>
  <inkml:trace contextRef="#ctx0" brushRef="#br0" timeOffset="183195.4094">24383 6474,'0'25,"0"0,0-1,0 1,0 0,0 0,0 0,0-1,0 1,0 0,0 0,0 0,0-1</inkml:trace>
  <inkml:trace contextRef="#ctx0" brushRef="#br0" timeOffset="184923.8497">24954 2803,'-25'25,"25"0,0-1,0 1,0 25,0-25,0-1,0 1,0 25,0-1,0-24,0 25,0-1,0-24,0 25,0-1,0-24,-25 25,25-25,0-1,0 26,0-25,0 0,0 24,0-24,0 0,0 25,0-26,0 1,0 0,0 0,0 0,0 24,0-24,0 0,0 0,0-1,0 1,0 0,0 0,0 0,0-1,0 1,0 0,0 0,0 0,0-1,0 1,0 0,0 25,0-26,0 1,0 0,0 0,0 0,0-1,0 1,0 0,0 0,0 0,0-1,0 1,0 0,0 0,0 0,0-1,0 1,0 0,0 0,0 0,0 0,0-1,0 1,0 0,0 0,0 0,0-1,0 1,-25 0,25 0,0 0,0-1,0 1,0 0,0 0,0 0,0-1,0 1,0 0,0 0,0 0,-25-1,25 1,25 0,-50 0,25 0,0-1,0 1,0 0,0 0,0 0,0-1,0 1,0 0,0 0,0 0,0-1,0 1,0 0,0 0,0 0,0 0,0-1,-25 1,25 0,0 0,25-25,-25 25,0-1,0 1,0 0,0 0,0 0,25-1,-25 1,0 0,0 0,0 0,25-1,-25 1,0 0,0 0,0 0,0-1,0 1,0 0,0 0,0 0,0-1,25-24,-25-24,0-1</inkml:trace>
  <inkml:trace contextRef="#ctx0" brushRef="#br0" timeOffset="193595.5668">1687 8409,'-25'0,"50"25,0-25,-1 0,1-25,0 25,0 0,0 0,-1 0,1 0,0 0,0 0,0 0,-1 0,1 0,0 0,0 0,0 0,-1-25,-24 50,25-25,0 0,0 0,0 0,-1 0,1 0,0 25,0-25,0 0,-1 0,1 0,-50 0</inkml:trace>
  <inkml:trace contextRef="#ctx0" brushRef="#br0" timeOffset="194176.5874">1687 8632,'0'-25,"25"25,-1 25,1-25,0 0,0 0,0 0,-1 0,1 0,0-25,25 25,-26 0,1 0,0 0,25 0,-26 0,1 0,0 0,0 0,24 0,-24 0,0 0,0 0,0 0,-1 0,-48 0</inkml:trace>
  <inkml:trace contextRef="#ctx0" brushRef="#br0" timeOffset="195040.2074">2977 7813,'0'-24,"0"48,0 1,0 0,24 0,-24 0,0-1,0 1,0 0,0 25,0-25,0 24,0 1,0-1,0 1,0 0,0-1,0 1,0-1,0 1,0 0,0-1,0 1,0-1,0 26,0-26,0 1,0 0,0-1,0 1,0 0,0-1,0 1,25-1,-25 1,0-25,0 24,0-24,0 0,0 0,0-50,0 0,-25 0,25-24,-24 24</inkml:trace>
  <inkml:trace contextRef="#ctx0" brushRef="#br0" timeOffset="196119.3871">3770 7888,'0'0,"0"-25,0 0,0 0,0 1,0-1,0 0,0 0,-24 0,24 1,0-1,-25 25,0-25,0 25,0 0,0 0,1 25,-1 0,0-1,0 1,0 25,1-1,24 1,-25 0,25-1,0 1,0-25,0 24,25-24,-25 0,24 0,1-25,0 0,0-25,-25 0,25 0,-1 1,1-1,0-25,-25 0,25 26,0-26,-25 25,0 0,0-24,0 24,0 0,0 50,0 25,0-26,0 1,0 25,0-1,25-24,-25 0,0 25,24-25,-24-1,0 1,25 0,-25 0,25-25</inkml:trace>
  <inkml:trace contextRef="#ctx0" brushRef="#br0" timeOffset="196443.9957">3994 7937,'-25'0,"25"25,25-25,-1 25,1-25,0 25,-50 0,25 0,-25-25,1 24,-1 1,0 0,25 0,-25-25,25 25,25-25,0 0,0-25,-1 25,1 0,0 0,-25-25,25 25,0 0</inkml:trace>
  <inkml:trace contextRef="#ctx0" brushRef="#br0" timeOffset="197151.8379">4911 7367,'0'0,"0"-25,0 0,-24 25,48 0,-24 25,0 25,0-1,0 1,0 0,25 24,-25-24,0 24,0 0,-25-24,25 0,0-1,0-24,0 0,0 0,-24-50,24 0,24 0,-24 0,0 1,25-26,-25 25,0 0,25 1,0 24,0 0,-1 0,1 0,0 24,0-24,-25 25,25 0,-1-25,-24 25,0 0,0-1,0 1,0 0,-24 0,-1 0,25 0,-25-25,0 24,25 1,-25-25,1 25,-1 0,0-25,0-25</inkml:trace>
  <inkml:trace contextRef="#ctx0" brushRef="#br0" timeOffset="197504.666">5333 7813,'25'0,"0"0,-25 25,24-25,1 0,-25 25,25-25,0 25,-25 0,0-1,-25 1,0-25,0 25,1 0,-1 0,0 0,0-25,25 24,-25-24,50 25,0-25,0 0,0 0,-1 0,1 0,0 0,0 0,0 0,-1 0,-48-25</inkml:trace>
  <inkml:trace contextRef="#ctx0" brushRef="#br0" timeOffset="198128.6605">3646 8706,'-25'0,"1"0,-1 25,0-25,0 25,25 0,-25 0,1 24,-1 1,0-1,25-24,-25 25,25 0,0-26,0 26,25-25,-25 0,25-1,0 1,-1 0,1-25,25 0,-25-25,-1 25,1-25,0 1,0-1,0 0</inkml:trace>
  <inkml:trace contextRef="#ctx0" brushRef="#br0" timeOffset="198415.9811">3820 9004,'25'0,"-25"25,25-25,-1 0,1 0,0 25,-25 0,-25-1,25 1,-25 0,1 0,-1-25,25 25,-25-1,50-24,0 0,-1-24,1 24,0 0,25-25,-26 25,1-25,0 25,0 0</inkml:trace>
  <inkml:trace contextRef="#ctx0" brushRef="#br0" timeOffset="199544.4931">5234 8880,'0'-25,"0"0,0 1,25-1,-25 0,0 0,-25 0,25 1,-25 24,0-25,0 25,1 25,-1-1,-25 1,25 25,1-25,24 24,-25 1,25-1,-25 1,50 0,-25-1,0-24,25 0,-25 0,24-25,1 0,0-25,0 25,0-25,-1-24,1 24,0-25,0 0,-25 1,25 24,-25-25,24 1,-24-1,0 1,0 24,0-25,0 1,0-1,0 25,0-24,0 24,0 0,0 50,0 0,0-1,0 26,-24 0,24 24,0 0,0 1,0-1,0 1,0-1,0-24,24-1,-24 1,25-25,-25 0,-25-50,50 25</inkml:trace>
  <inkml:trace contextRef="#ctx0" brushRef="#br0" timeOffset="199843.9745">5507 8855,'24'25,"1"0,0-25,-25 25,25-25,-25 24,0 1,-25 0,25 0,-25 0,0-25,1 25,24-1,-25-24,50 0,-1 0,1 0,0 0,0 0,0 0,24-24,-24 24,0-25,0 25,-1-25</inkml:trace>
  <inkml:trace contextRef="#ctx0" brushRef="#br0" timeOffset="200468.2113">6028 7665,'0'-25,"0"50,0-1,0 1,0 0,0 0,0 0,0 24,0-24,0 25,0-1,0 1,0 0,0-1,0 1,0-25,0 24,0 1,0-1,0 26,0-26,0 1,0 0,0-1,0 1,0-25,0 24,0 1,0-1,0-24,0 25,0-1,0 1,0-25,0 25,0-26,0 26,0-25,0 24,24-24,-24 0,0 0,0 0,0-1,0 1,0-50,0 1,0-26,25 25,-25-49,0 24</inkml:trace>
  <inkml:trace contextRef="#ctx0" brushRef="#br0" timeOffset="200903.833">6424 8657,'0'-25,"25"25,0 0,-25 25,0 0,-25-25,25 24,-25-24,1 0,24-24,0-1,24 0,1 25</inkml:trace>
  <inkml:trace contextRef="#ctx0" brushRef="#br0" timeOffset="201535.945">7094 7689,'0'25,"0"0,0 0,0 0,0-1,0 26,0-25,0 24,0-24,0 25,0-25,0 24,0 1,0 24,0-24,0-25,25 24,-25 26,0-26,0 1,0 24,0-24,0 0,0-1,0 1,0-1,0 1,0 0,0-26,0 26,0-25,0 25,0-26,0 26,0-25,0 0,0-1,0 1,0 0,0 0,0 0,0-1,0-48,0-1,0 0,0-25,0 1</inkml:trace>
  <inkml:trace contextRef="#ctx0" brushRef="#br0" timeOffset="202884.6805">7689 7937,'25'0,"-25"-24,0-1,0 0,0 0,0 0,-25 25,1-24,-1 24,0 0,0 0,0 24,25 1,-49 0,49 0,-25 24,0-24,25 25,0 0,0-26,0 26,0-25,25 0,-25-1,25-24,0 25,-1-25,1 0,-25-25,25 1,0-1,0-25,-1 25,1-24,0-1,-25 25,0-74,0 49,0 1</inkml:trace>
  <inkml:trace contextRef="#ctx0" brushRef="#br0" timeOffset="203087.9858">7838 7293,'-25'24,"25"26,0-25,-24 24,24 1,0 24,0-24,-25 24,25 1,0-1,0 1,0-26,0 26,0-26,0-24,25 25,-25-25,0-1,24-24,-24 25</inkml:trace>
  <inkml:trace contextRef="#ctx0" brushRef="#br0" timeOffset="203395.8327">8037 7962,'0'25,"-25"0,25 0,0 0,0 24,0-24,-25 0,25 0,0-1,0 1,0 0,25-25,-25-25</inkml:trace>
  <inkml:trace contextRef="#ctx0" brushRef="#br0" timeOffset="204024.9264">8806 7640,'0'0,"0"-25,0 0,-25 25,0 0,0 25,0-25,1 50,24-26,-25 26,0 0,25-1,-25 1,25-1,0-24,0 25,0-25,25 0,-25-1,25 1,0 0,-1-25,1 0,0-25,0 25,24-25,-24 1,0-1</inkml:trace>
  <inkml:trace contextRef="#ctx0" brushRef="#br0" timeOffset="204223.942">9029 7888,'0'0,"0"25,0-1,-25 1,25 0,0 0,0 0,0 0,0-1,0 1,0 0,0 0,25 0,-25-1,0 1,0 0,25-25,-25 25,-25-25</inkml:trace>
  <inkml:trace contextRef="#ctx0" brushRef="#br0" timeOffset="205216.5442">7565 8582,'0'25,"0"25,0-1,0 1,0 24,-24 1,24-1,0 1,0-1,0-24,0-25,0 24,-25-24,50-25,-25-25,0 0,0 1,0-26,0 0,0 26,24-26,-24 25,0 0,25 0,0 1,0-1,0 25,-1 0,-24 25,25-1,0 1,-25 0,0 0,25 0,-25 0,0-1,-25 1,25 0,0 0,-25 0,0-1,25 1,-24 0,-1 0,0 0,0-25,25-25</inkml:trace>
  <inkml:trace contextRef="#ctx0" brushRef="#br0" timeOffset="205392.1147">7888 8979,'25'25,"-25"0,0 0,0 24,0-24,0 0,0 0,0 24,0-24,0 0,0 25,0-26,0 1,24 0,-24 0</inkml:trace>
  <inkml:trace contextRef="#ctx0" brushRef="#br0" timeOffset="205955.7313">8979 8806,'0'0,"0"-25,-25 25,25-25,-24 0,-1 25,0 0,0 0,0 25,1 0,-1 24,0 1,0 0,25-1,-25 1,25-25,0 24,0-24,0 0,0 0,0 0,25-25,0 0,-25 24,25-24,0-24,-1 24,1-25,0 0,0-25,0 26,-1-26,-24 0,25 25,0-24,-25-1,0 25,25 1,-25-1,0 0,-25 50,25 0,0-1,0 26,0 0,0-26,0 26,25-25,-25 25,0-26,25 1,-25 0,25 0,-25 0,24-1,1-48,0-1</inkml:trace>
  <inkml:trace contextRef="#ctx0" brushRef="#br0" timeOffset="206116.5315">9252 8954,'0'0,"0"25,0 0,0 0,0 0,0 0,0-1,0 1,0 25,0-25,0-1,0 1,0 0,0 0</inkml:trace>
  <inkml:trace contextRef="#ctx0" brushRef="#br0" timeOffset="206739.7927">9699 7739,'0'25,"0"0,0-1,0 1,0 0,0 25,0-1,0-24,0 25,0-1,0 26,0-26,0 26,0-1,0 1,24-26,-24 26,0-1,0-24,0 24,0-24,0 24,0-24,25-1,-25 1,0-25,0 0,0-1,0 1,0 0,0 0,-25-50,25 0</inkml:trace>
  <inkml:trace contextRef="#ctx0" brushRef="#br0" timeOffset="207215.7537">10294 8384,'0'-25,"25"25,0 0,-1 0,1 0,25 0,-25 0,24 0,1-25,-25 25,-1 0,1 0,0 0,0 0,0 0,-1 0,-48 0,-1 0,0 0,0 25</inkml:trace>
  <inkml:trace contextRef="#ctx0" brushRef="#br0" timeOffset="207511.7695">10220 8582,'-25'0,"50"-24,-1 24,1 24,25-24,-25 0,24 0,1 0,-1 0,1 0,0 0,-26 0,1 0,25 0,-25 0,-1 0,-24 25,-24-25</inkml:trace>
  <inkml:trace contextRef="#ctx0" brushRef="#br0" timeOffset="208512.0528">11485 7937,'0'-24,"-25"24,0 24,0 1,0 0,1 0,-1 25,0-1,25 26,-25-26,0 1,25 24,0-24,0-1,0 26,0-26,0-24,0 25,25-25,-25-1,25 1,-25 0,25 0,0 0,-1-1,1 1,0-25,0-25</inkml:trace>
  <inkml:trace contextRef="#ctx0" brushRef="#br0" timeOffset="209612.0535">12129 8310,'0'-25,"0"0,0 0,0 0,0 1,0-1,0 0,-24 25,24-25,-25 0,0 25,0 25,0-25,1 25,-1 0,0 0,0 24,0 1,25-1,-24 26,24-26,-25 1,25 0,25-1,-25-24,0 25,24-50,-24 24,25-24,0 25,0-50,0 25,-1-24,1-1,0 0,0-25,0 26,-25-1,24-25,1 25,-25-24,0 24,25 0,-25-24,0 24,0 0,-25 25,25 25,0 0,0 24,0-24,0 25,0-26,0 26,0-25,0 24,0-24,25 0,-25 0,0 0,0-1,0-48,25 24</inkml:trace>
  <inkml:trace contextRef="#ctx0" brushRef="#br0" timeOffset="209916.5349">12427 8409,'0'25,"25"-1,-25 1,25-25,-25 25,25-25,-25 25,24-25,-24 25,-24-1,24 1,-25-25,0 25,25 0,-25-25,0 25,1-25,24 24,24-48,1 24,0 0,0 0,0-25,-1 25,1 0,-25-25,25 25,0 0</inkml:trace>
  <inkml:trace contextRef="#ctx0" brushRef="#br0" timeOffset="210240.7092">12898 8359,'0'-25,"-24"25,24-24,0-1,0 0,0 0,0 0,-25 25,25-24,-25 24,-49 49,49 1,0-25,25 24,-25 1,25-1,0 1,0 0,0-1,25-24,-25 0,25-25,-25 25,25-25,-1 0,1-25,0 0,0-25,0 26,-1-26,1 0,-25 1,25-1,-25 1,25-1,-25 0</inkml:trace>
  <inkml:trace contextRef="#ctx0" brushRef="#br0" timeOffset="210411.8023">12998 7863,'0'-25,"0"50,0-75,0 26,0-1,0 50,-25-1,25 1,0 25,0-1,-25 26,25-1,0 1,-25-1,25 1,0-1,0 0,0-24,0 0,0-1,0-24,25 0,-25 0,25-25,0 0</inkml:trace>
  <inkml:trace contextRef="#ctx0" brushRef="#br0" timeOffset="210715.6895">13097 8434,'0'24,"25"-24,-1 0,-24 25,25-25,-25 25,25-25,0 25,-25 0,0-1,-25 1,25 0,-25-25,0 25,25 0,-24-25,24 24,-25-24,50 0,-1 0,1-24,0 24,0 0,0 0,0 0,-1 0,1 0,0-25</inkml:trace>
  <inkml:trace contextRef="#ctx0" brushRef="#br0" timeOffset="211004.0292">13519 8359,'-25'0,"50"0,-1 0,26 0,-25 0,0 0,-1 0,26 0,-25 0,0 0,-1 0,1 0,0 0,-25 25,-25-25,0 0</inkml:trace>
  <inkml:trace contextRef="#ctx0" brushRef="#br0" timeOffset="212255.9856">14238 7665,'-25'-25,"25"74,0-24,0 50,-25-1,25 25,-25 25,25-24,0-1,-24 0,24-25,-25 26,25-51,0 26,0-51,0-48,0-1,0-25,0 25,25-24,-25-1,0 1,0-1,24 0,-24 26,25-26,-25 25,0 0,25 25,0-24,0 24,-1 0,-24 24,25 1,-25 0,25 0,-25 0,0-1,0 26,0-25,0 0,0 24,-25-24,25 25,-25-26,1 1,-1 0,0 0,0-25,25 25,-25-25,1 24,-1-24,0-24</inkml:trace>
  <inkml:trace contextRef="#ctx0" brushRef="#br0" timeOffset="212540.9751">14436 8359,'0'25,"25"-25,0 0,0 25,0 0,-1-1,-24 1,-24 0,24 0,-25 0,0-1,0-24,25 25,-25 0,1 0,48-25,1 0,0 0,-25-25,25 25,0 0,-1-25,1 25,0 0,0-25,0 25</inkml:trace>
  <inkml:trace contextRef="#ctx0" brushRef="#br0" timeOffset="212804.6162">15032 8086,'0'0,"0"-24,-25 24,0-25,0 25,0 0,1 0,-1 25,0-1,0 1,0 25,1 24,-1-24,25-1,0 1,0 0,0-1,0-24,25 25,-25-26,24 1,1-25,0 25,0-25,0 0,-1 0,26-25,-25 0,0 1,-1-1,1 0</inkml:trace>
  <inkml:trace contextRef="#ctx0" brushRef="#br0" timeOffset="213099.6898">15156 8359,'24'0,"1"0,-25 25,25-25,0 25,-25 0,0-1,0 1,-25 0,25 0,-25 0,0-1,1-24,24 25,-25-25,50 0,-1-25,1 25,0 0,0 0,0 0,-1-24,1 24,0 0</inkml:trace>
  <inkml:trace contextRef="#ctx0" brushRef="#br0" timeOffset="213392.1233">15429 7913,'24'0,"-24"24,25-24,0 25,0 0,0 0,-1 0,1 24,0-24,0 25,-25-1,25 1,-25-25,0 24,0-24,0 25,0-1,-25-24,0 25,0-1,-24 1,-1-50,0 50,1-26</inkml:trace>
  <inkml:trace contextRef="#ctx0" brushRef="#br0" timeOffset="214016.4375">16346 7838,'-25'-25,"1"25,-1 25,0 0,0 25,0-1,1 1,-1 24,0-24,25 0,-25-1,25 1,0 24,0-24,0-25,0 24,25-24,-25 0,25 0,0-1,-25 1,24 0,1 0,0-25,0 0,0 25,-25-50,24 25</inkml:trace>
  <inkml:trace contextRef="#ctx0" brushRef="#br0" timeOffset="215203.8432">17041 8186,'0'-25,"0"0,0 0,0 0,0 1,-25-1,25 0,-25 25,25-25,-25 25,1 0,-1 0,0 0,0 25,-24 0,-1 24,25 1,0 24,1-24,-1 24,25-24,0 0,0-1,0 1,25-25,-25-1,24-24,1 0,0 0,0-24,0 24,-1-50,26 25,-25-24,0 24,-1-25,1 25,-25-24,25 24,0-25,-25 26,0-1,0 0,0 0,0 0,0 50,-25 25,25-25,0 24,0 1,-25-1,25 1,0 0,0-26,0 26,0-25,0 0,25-1,-25 1</inkml:trace>
  <inkml:trace contextRef="#ctx0" brushRef="#br0" timeOffset="215368.0445">17239 8260,'0'25,"0"0,0-1,0 1,0 0,-25 0,25 0,0-1,0 26,0-25,0 0,0-1,0 1,25 0</inkml:trace>
  <inkml:trace contextRef="#ctx0" brushRef="#br0" timeOffset="215720.271">17636 8310,'0'-25,"0"0,0 0,0 0,0 1,0-1,0 0,-25 25,25-25,-24 25,-1 0,0 25,0-25,0 50,0-26,1 26,24-25,-25 24,25 1,-25 0,25-1,0-24,0 0,25 0,-25-1,25-24,-1 0,1 0,0-24,0-1,25-25,-26 1,1-1,0 0,0 1,0-1,-1 1,-24-26,25 26,-25-1,0 0,25 1</inkml:trace>
  <inkml:trace contextRef="#ctx0" brushRef="#br0" timeOffset="215887.8501">17785 7665,'0'-25,"0"50,-25-50,25 0,0 50,0 0,-25-1,25 1,0 25,-24 24,24-24,0 24,-25 1,25-1,-25 1,25-1,0-24,0 24,0-24,0-26,25 26,-25-25,25 0,-1-1,1-48</inkml:trace>
  <inkml:trace contextRef="#ctx0" brushRef="#br0" timeOffset="216143.9972">17983 8310,'0'24,"0"1,0 0,0 0,0 24,0-24,0 0,0 0,0 0,25-1,-25 1,-25-50</inkml:trace>
  <inkml:trace contextRef="#ctx0" brushRef="#br0" timeOffset="216704.3444">18405 8260,'-25'0,"50"0,0 0,0 0,-1 0,26 0,-25 0,25 0,-26 0,1 0,0 0,0 0,0 0,-1 0,-48 25,-1-25,0 0</inkml:trace>
  <inkml:trace contextRef="#ctx0" brushRef="#br0" timeOffset="217171.9368">19348 8037,'0'-25,"0"0,-25 0,0 0,0 25,0 25,1-25,-1 25,-25 0,25 25,-24-1,24 1,0-1,0 1,25 0,0-1,-24 1,48-25,-24 24,25-24,-25 0,25 0,0-25,0 24,-1-24,26 0,-25 0,24-24,-24-1,25 25,-25-25,-1 0,1 0,0 1,-25-1</inkml:trace>
  <inkml:trace contextRef="#ctx0" brushRef="#br0" timeOffset="217380.2853">19571 8235,'0'0,"0"25,0 0,0 0,-25-25,25 24,0 1,0 25,0-25,0-1,0 1,-25 0,25 0,0 0,0-1,25 1</inkml:trace>
  <inkml:trace contextRef="#ctx0" brushRef="#br0" timeOffset="218468.202">19273 7516,'-25'0,"1"-25,-1 25,25 25,0 0,-25-1,25 26,-25-25,25 24,-25 1,25 0,-24-1,24 1,-25-1,0 1,25 25,-25-26,25 1,-25-1,25 1,0 0,0-26,-24-24,24 25</inkml:trace>
  <inkml:trace contextRef="#ctx0" brushRef="#br0" timeOffset="218956.1318">19174 7987,'0'-25,"0"0,25 25,0 0,-1 0,1 0,0 0,0 25,0-25,-25 25,24-25,-24 25,25 0,-25 0,0-1,0 1,25 0,-50 0,25 0,0-1,0 1,-25 0,25 0,-24 0,-1-1,25 26,-25-25,0 0,0-1,25 1,-24-25,24 25,-25 0,0 0,0-50</inkml:trace>
  <inkml:trace contextRef="#ctx0" brushRef="#br0" timeOffset="219487.8164">19372 8111,'0'25,"25"-25,-25 25,0 0,0-1,0 1,-25 0,25 0,0 0,-24-1,24 1,0 25,-25-25,25-1,0 1,-25 0,0 0,25 0,-25-1,1-24,-1 25,0-25,0 25,0-50,1 25,24-25</inkml:trace>
  <inkml:trace contextRef="#ctx0" brushRef="#br0" timeOffset="219971.8266">20092 8062,'0'-25,"0"0,-25 0,0 25,0 0,1 25,-1-25,0 25,0 24,0-24,1 25,-1-25,25 24,0-24,0 25,0-26,0 1,25 0,-1 0,1 0,0-25,0 0,0 0,-1 0,1-25,0 25,0-25,0 0,-1 0,-24 1</inkml:trace>
  <inkml:trace contextRef="#ctx0" brushRef="#br0" timeOffset="220219.8859">20365 8235,'0'25,"0"0,0 0,0-1,0 26,-25-25,25 0,0-1,0 1,0 0,0 0,0 0,0-1,0-48</inkml:trace>
  <inkml:trace contextRef="#ctx0" brushRef="#br0" timeOffset="220615.8722">20687 7789,'0'-25,"25"25,0 0,0 0,-25 25,24-1,26 1,-25 0,0 0,-1 24,1-24,0 25,-25-25,25 24,-25-24,0 25,0-25,0 24,-25 1,0-1,0-24,1 25,-26-1,25 1,-24 24,24-24,-25 0,25-26,0 1</inkml:trace>
  <inkml:trace contextRef="#ctx0" brushRef="#br0" timeOffset="244544.422">3225 10592,'-25'-25,"25"50,0-1,0 1,0 0,0 0,0 0,25-1,-50 1,50 0,-25 0,0 0,0 24,0-24,0 0,0 0,0-1,0 1,0 0,0 0,0 0,0-1,0 1,0 25,0-25,0 0,0-1,0 1,0 0,0 0,0 0,0-1,0 1,0 0,0 0,0 0,0-1,0 1,0 0,0 0,0 0,0-1,0 1,0 0,0 0,0 0,0-1,0 1,0 0,0 0,0 0,0-1,0 1,0 0,0 0,0 0,0-1,0 1,0 0,0 0,0 0,0-1,0 1,0 0,0 0,0 0,0 0,0-1,0 1,0 0,0 0,-25 0,25-1,0 1,0 0,0 0,0 0,0-1,0 1,0 0,0 0,0 0,0-1,0 1,0 0,0 0,0 0,0-1,0 1,0 0,0 0,0 0,0-1,0 1,0 0,0 0,0 0,0-1,0 1,0 0,0 0,0 0,0-1,0 1,-25 0,25 0,0 0,0 0,0-1,0 1,0 0,0 0,0 0,0-1,0 1,0 0,0 0,0 0,0-1,0 1,0 0,0 0,0-50,0 0,0-24,-25-1</inkml:trace>
  <inkml:trace contextRef="#ctx0" brushRef="#br0" timeOffset="246020.5491">3944 10691,'0'0,"25"-25,-25 0,0 0,0 1,0-1,0 0,-25 25,25-25,0 0,-25 25,25-24,-25 24,25-25,-24 0,-1 25,0 0,0 0,0 25,1 0,-1-1,0 1,0 0,25 25,-25-1,25 1,-25-25,25 24,0-24,0 25,0-26,25-24,-25 25,0 0,25 0,0-25,0 0,0 0,-1-25,1 0,0 0,0 1,0-26,-1 25,1-24,-25 24,25-25,-25 25,25 1,-25-1,0 0,0 0,-25 50,25 0,0 0,0 24,-25-24,25 25,0-26,0 26,0-25,0 0,25-1,-25 1,0 0,0 0,25 0,-25-1,25-24,-1 0</inkml:trace>
  <inkml:trace contextRef="#ctx0" brushRef="#br0" timeOffset="246280.3915">4242 10691,'0'25,"0"-1,0 1,0 0,0 0,0 0,0-1,0 1,0 0,0 0,0 0,0-1,0-48</inkml:trace>
  <inkml:trace contextRef="#ctx0" brushRef="#br0" timeOffset="247139.8491">5333 10641,'-25'-25,"0"1,1 48,24 1,0 0,-25 0,25 24,0-24,0 25,25-25,-25-1,0 26,24-25,-24 0,25-1,0-24,0 25,0-25,-1 0,1 0,0 0,-25-25,25 25,0-24,-25-26,24 25,-24 0,25-24,-25 24,0 0,25-24,-25 24,0 0,0-25,0 26,0-1,0-25,-25 25,25 1,-25 24,25-25,-24 25,-1-25,0 50,0-25,-24 25,24-1,0 26,0 0,0-26,1 26,24-25</inkml:trace>
  <inkml:trace contextRef="#ctx0" brushRef="#br0" timeOffset="247820.9328">6623 10170,'-25'0,"25"50,0-26,0 1,0 25,0-1,0 26,0-1,0 1,-25-26,25 26,0-26,0-24,0 0,0 24,0-24,0 0,0-50,0 0,0 1,0-1,0 0,0-25,0 26,0-1,25 0,-25-25,0 26,0-1,25 25,-25-25,25 25,-1 0,1 0,0 25,0 0,-25-1,25 1,-25 0,0 0,24 0,-24-1,0 1,0 0,-24 0,24 24,0-24,-25 0,25 0,-25 0,0-25,25 24,-25-24,25 25,-24-25,-1 0,0 0,0-25,25 1,0-1,0 0</inkml:trace>
  <inkml:trace contextRef="#ctx0" brushRef="#br0" timeOffset="248075.8386">7045 10716,'-25'0,"50"24,-50-24,25 25,0 0,0 0,0 0,0-1,0 1,0 0,0 0,0 0,0-1</inkml:trace>
  <inkml:trace contextRef="#ctx0" brushRef="#br0" timeOffset="249491.6473">8012 10468,'0'-25,"-25"25,0 25,0-1,25 1,-24 0,24 0,-25 0,25-1,0 1,0 0,0 0,0 0,0-1,25 1,-25 25,0-25,24-1,1 1,-25 0,25-25,-25 25,25-25,0 0,0 0,-1 0,1 0,0-25,0 25,-25-25,25 0,-1 25,-24-24,25-1,-25 0,0 0,25 0,-25 1,0-1,0 0,25 0,-25-24,0 24,0 0,-25 0,25 0,0 1,-25-1,25 0,-25 0,1 25,24-25,-25 25,0 0,0 0,0 0,25 25,-24 0,-1-25,25 25</inkml:trace>
  <inkml:trace contextRef="#ctx0" brushRef="#br0" timeOffset="250243.7027">3770 11708,'-24'-25,"-1"25,0 25,25 0,-25-1,25 1,-25 0,25 25,0-26,0 26,0 0,0-26,0 26,25-25,-25 0,25-1,25 1,-26-25,1 0,0 0,0-25,0 1,-1-1,1 0,-25-25,25 26,-25-1,25-25,-25 1,0 24,0-25,0 25,0-24,0 24,-25 0,25 0,-25 1,0-1,1 25,-1 0,0 25,0-1,25 26,-25-25,25 24</inkml:trace>
  <inkml:trace contextRef="#ctx0" brushRef="#br0" timeOffset="250777.1269">5482 11559,'0'0,"-25"-25,0 25,0 0,1 0,-1 0,0 0,0 0,25 25,-25 0,1 0,-1-1,0 1,0 0,0 0,25 24,0-24,-24 0,24 0,0 0,24-1,-24 1,0 0,25 0,0 0,-25-1,25-24,0 25,-1-25,1 0,0 0,0 0,24-25,-24 25,-25-24,0-26,0 25,25 25</inkml:trace>
  <inkml:trace contextRef="#ctx0" brushRef="#br0" timeOffset="250975.9949">5556 11757,'0'25,"-25"0,25 0,0 0,0-1,0 1,0 25,0-25,0-1,0 1,0 0,0 0,25 0</inkml:trace>
  <inkml:trace contextRef="#ctx0" brushRef="#br0" timeOffset="251584.2954">6375 11658,'0'-25,"0"50,-25 0,25 0,0 24,0 1,0-25,25 24,-25 1,25-25,-25 0,24 24,1-24,0-25,0 25,0-25,-1-25,1 25,0-25,-25 0,25 1,0-1,-25-25,0 25,24-24,-24 24,0-25,0 26,0-26,0 25,-24 0,24 1,-25-1,25 0,-25 25,0-25,0 25,1 25,-1 0,25 0,0-1,-25 26,50-25</inkml:trace>
  <inkml:trace contextRef="#ctx0" brushRef="#br0" timeOffset="252296.2456">7937 11708,'0'-25,"0"0,0 0,0 1,0-1,-24 25,24-25,-25 25,25-25,-25 25,0 0,0 0,1 25,-1 0,0 0,0 24,25 1,-25-25,25 24,0 1,0-25,0-1,25 1,0 0,0-25,0 0,-1 0,1-25,25 0,-25 1,-1-1,1-25,0 1,0-1,0 0,-25 26,25-26,-25 0,0 26,0-26,0 25,0-24,0-1,0 25,0-24,0 24,0 0,0 0,0 0,0 0,0 50,0 0,0 25,0-25,0 24,-25 26,25-26,0 1,0 24,0 1,0-1,0-24,25-1,-25 1,0-25,0-1,24 1,-24 0,25-25,0 0,0-25</inkml:trace>
  <inkml:trace contextRef="#ctx0" brushRef="#br0" timeOffset="252604.2">8384 11658,'0'25,"0"0,0 0,0-1,0 1,0 0,0 0,0 0,0-1,0 1,0 0,0 0,0 0,0-1,0 1,-50-74,50 24</inkml:trace>
  <inkml:trace contextRef="#ctx0" brushRef="#br0" timeOffset="253655.4637">3597 12452,'0'-25,"0"0,0 50,0 0,0 0,0 24,0 1,0 24,0 1,0-1,-25 1,25 24,0-50,0 26,0-26,0 1,-25-25,25 0,0-50,0 0,25 0,-25-24,0 24,0-25,0 1,0 24,25-25,-25 25,24 1,-24-1,25 0,0 0,0 25,0 0,0 0,-1 25,1 0,-25 0,25-1,0 1,-25 0,25 0,-25 0,0-1,0 1,0 0,-25 0,25 0,-25-1,0 1,0-25,1 25,-1 0,0 0,0-25,25 25,-25-25,0 0,1 0,-1-25,0 0</inkml:trace>
  <inkml:trace contextRef="#ctx0" brushRef="#br0" timeOffset="253963.801">3944 12948,'25'25,"0"-25,-1 0,1 25,0-25,0 24,0-24,-25 25,0 0,0 0,-25 0,0-1,0 1,0 25,1-25,-1-25,0 25,0-1,0-24,50 0,0 0,0-24,0 24,-1 0,1 0,0 0,25 0,-26 0,1-25,0 25,0 0</inkml:trace>
  <inkml:trace contextRef="#ctx0" brushRef="#br0" timeOffset="254516.7157">5457 12675,'-25'-25,"25"50,-25-25,1 0,24 25,-25-25,25 25,-25 0,25-1,0 1,-25 0,25 0,0 0,0-1,0 26,25-25,-25 0,25-1,-25 1,25 0,-1 0,1-25,0 0,0 25,0-25,-1-25,1 25,0-25,-25 0,25 0,0-24,-25 24,24 0,-24-24,0 24,0 0,0-25,0 26,0-26,-24 25,24 0,0-24,-25 24,0 0,0 0,0 25,1 0,-1 25,25 0,-25 0,0-25</inkml:trace>
  <inkml:trace contextRef="#ctx0" brushRef="#br0" timeOffset="255468.215">7020 12502,'0'0,"0"-25,-25 0,0 0,0 25,25-25,-24 25,-1 0,0 0,0 25,-25-25,26 50,-26-25,25 24,-24 1,24-1,0 1,0 0,25-1,0-24,-25 25,50-26,-25 1,25 0,0-25,0 0,-1 0,1-25,0 0,0 1,0-1,-1-25,1 1,0 24,0-25,0 1,0 24,-25-25,0 25,24 1,-24-1,0 0,-24 25,24 25,-25 0,25 24,0-24,0 25,25-1,-25 1,0-25,0 24,0-24,24 25,-24-26,0 1,25-25,0 0</inkml:trace>
  <inkml:trace contextRef="#ctx0" brushRef="#br0" timeOffset="255775.4979">7119 12675,'0'25,"25"-25,-25 25,25 0,-1-1,-24 1,25-25,-25 25,0 0,0 0,-25-25,1 24,24 1,-25-25,0 25,0-25,0 25,50-25,0 0,0 0,0 0,-1 25,1-25,0 0,0 0,0 0,-1-25</inkml:trace>
  <inkml:trace contextRef="#ctx0" brushRef="#br0" timeOffset="256280.5078">7962 12576,'-25'0,"1"0,-1 25,25 0,-25-1,25 26,-25-25,25 24,0-24,0 25,0-25,0-1,25 1,-25 0,25 0,0 0,-1-1,1-24,0 0,25 0,-25 0,-1 0,1-24,0-1,0 0,0 0,-25 0,24 1,-24-1,0 0,0 0,0-24,0 24,0-25,0 25,-24-24,24 24,-25 0,25 0,-25 25,0-24,0 24,1 0,-1 0,0 24,0 1,0 0</inkml:trace>
  <inkml:trace contextRef="#ctx0" brushRef="#br0" timeOffset="257420.3183">3746 13891,'-25'0,"0"0,0 24,0 1,25 0,-25 0,25 0,0-1,0 1,0 0,0 25,0-26,0 1,0 25,25-25,-25-1,25 1,0 0,0 0,0-25,-1 25,1-25,0-25,0 25,0-25,-1 0,1 0,-25-24,25-1,0 25,-25-24,25-1,-25 1,0 24,0-25,0 1,-25 24,25 0,-25 0,0 0,25 1,-25 24,1 0,-1 0,0 24,25 1,-25 25,0-1,25 1</inkml:trace>
  <inkml:trace contextRef="#ctx0" brushRef="#br0" timeOffset="258119.5705">5606 14015,'0'-25,"0"0,-25 25,25-25,0 0,0 1,0-1,-25 25,25-25,-25 25,1-25,-1 25,25-25,-25 25,-25 0,26 25,-1-25,0 25,0 0,0 0,25-1,-24 1,24 25,0-25,0 24,0-24,0 0,24 0,1-1,0-24,0 25,0-25,-1 0,1 0,0-25,0 1,0-1,-1 0,1-25,0 26,-25-26,25 0,-25 1,25-1,-25 1,0 24,24-25,-24 1,0-1,0 25,0-24,0 24,-24 0,24 0,0 0,0 50,-25 0,25 25,0-26,0 26,0 24,0-24,-25 24,25-24,0 24,0-24,25 0,-25-1,0 1,0-25,0 24,0-24,25-25,-25 25,24-25</inkml:trace>
  <inkml:trace contextRef="#ctx0" brushRef="#br0" timeOffset="258496.0232">5804 13965,'25'0,"0"25,0-25,0 0,-25 25,24-25,-24 24,25-24,-25 25,0 0,-25 0,25 0,-24-1,-1 1,25 0,-25-25,0 25,0-25,50 0,0 0,0 0,0 0,-1 25,1-25,0 0,0 0,0 0,-1 24</inkml:trace>
  <inkml:trace contextRef="#ctx0" brushRef="#br0" timeOffset="259212.7241">6921 13767,'0'-25,"-25"50,0-1,25 26,-25 0,25-1,0 1,0-1,0 1,0-25,25 24,-25-24,25 0,0 0,-1 0,1-25,0 0,0-25,0 0,24 0,-24-24,0 24,0-25,-25 1,24-1,-24 0,25 26,-25-26,-25 25,25-24,0 24,-24 0,-1 0,0 0,25 1,-25 24,0 0,1 0,-1 24,0 1,0 0,25 0,-25 24,25-24</inkml:trace>
  <inkml:trace contextRef="#ctx0" brushRef="#br0" timeOffset="259591.8494">8260 13643,'0'-25,"-25"25,0-25,1 25,-1 0,0 0,25 25,-25 0,-24-1,24 26,0 0,25-26,-25 26,0 0,25-1,0 1,0-25,0-1,25 1,-25 0,25 0,0 0,24-25,-24 24,0-24,0-24,24 24,-24-25,0 0,0 0,0 0</inkml:trace>
  <inkml:trace contextRef="#ctx0" brushRef="#br0" timeOffset="259908.2214">8359 13841,'25'0,"0"0,0 0,-25 25,24-25,1 0,0 25,-25-1,-25 1,25 0,-25 0,25 0,-24-1,-1-24,25 25,-25 0,25 0,25-25,0 0,-1 0,-24-25,25 25,0 0,0 0,0 0,-1 0</inkml:trace>
  <inkml:trace contextRef="#ctx0" brushRef="#br0" timeOffset="261227.862">8979 10319,'0'-25,"0"50,0 0,0-1,0 1,0 25,0-25,0 24,0 1,0-1,25 1,-25 0,0-1,0 1,0-1,0 1,0 0,0-1,0 1,0 24,0-49,0 25,0-1,0 1,0 0,0-1,0-24,0 25,0-26,0 26,0 0,0-26,0 26,0 0,0-26,0 1,0 25,0-25,0 24,0 1,0-25,0 24,0-24,0 0,0 24,0-24,0 0,0 0,0 0,0 24,0-24,0 0,0 25,0-26,0 26,0-25,0 0,0-1,0 1,0 0,0 25,0-26,0 1,0 0,0 0,0 0,0-1,0 26,0-25,0 0,0-1,0 1,0 0,0 0,0 0,0-1,0 1,0 0,0 0,0 0,0-1,0 1,0 0,0 0,0 0,0 0,0-1,0 1,0 0,0 0,0 0,0-1,0 1,0 0,0 0,-25 0,25-1,0 1,0 0,0 0,0 0,0-1,0 1,0 0,0 0,0 0,0-1,0 1,0 0,0 0,0 0,0-1,0 1,0 0,0 0,0 0,0-1,0 1,0 0,0 0,0 0,0-1,0 1,0 0,0 0,0-50,-25 0</inkml:trace>
  <inkml:trace contextRef="#ctx0" brushRef="#br0" timeOffset="262163.8258">3175 13519,'0'-25,"25"0,-25 50,0 0,0-1,0 1,0 0,0 0,0 0,0-1,0 1,0 0,0 0,0 0,0-1,0 1,0 25,0-25,0-1,0 1,0 0,0 0,0 0,0-1,0 1,0 0,0 0,0 24,0-24,0 0,0 0,0 0,0-1,0 1,0 0,0 0,0 0,0 0,0-1,0 1,0 0,0 0,25-50,-25-25,0 26</inkml:trace>
  <inkml:trace contextRef="#ctx0" brushRef="#br0" timeOffset="262879.5921">3175 10319,'0'-25,"0"0,0 50,0 0,0 0,0-1,0 26,0-25,0 0,0-1,0 26,0 0,0-26,0 26,0 0,0-26,0 26,0-25</inkml:trace>
  <inkml:trace contextRef="#ctx0" brushRef="#br0" timeOffset="280971.9262">2108 2530,'0'0,"0"-25,-24 0,24 50,0 0,0 0,24 0,-24 24,0-24,0 0,0 25,0-26,0 1,0 0,0 0,0 0,-24-25,-1-25</inkml:trace>
  <inkml:trace contextRef="#ctx0" brushRef="#br0" timeOffset="281127.9978">1885 2505,'-25'25,"25"0,0 0,0-1,0 1,0 0,25 0,-25 0,0 0,25-1,0 1,-25 0,25-25,-1 0,1 0</inkml:trace>
  <inkml:trace contextRef="#ctx0" brushRef="#br0" timeOffset="281295.9975">2307 2456,'0'0,"0"24,25 1,-25 0,24 25,-24-26,0 1,25 0,-25 0,-25 0,25 24,0-24,-24 0,24 25,-50-26,25 26</inkml:trace>
  <inkml:trace contextRef="#ctx0" brushRef="#br0" timeOffset="281995.6105">2108 10517,'-24'0,"24"25,0 0,0 0,0-1,-25 26,25-25,25 0,-25 24,0-24,0 0,0 0,24-1,1 1,-25-50,25 1</inkml:trace>
  <inkml:trace contextRef="#ctx0" brushRef="#br0" timeOffset="282279.9739">2232 10567,'25'0,"0"25,0-1,0-24,-25 25,24-25,-24 25,-24 0,-1 0,0-1,25 1,-25-25,0 25,25 0,25-25,0 0,0 0,0 0,-1 0,1 0,-25-25,25 25,-25-25</inkml:trace>
  <inkml:trace contextRef="#ctx0" brushRef="#br0" timeOffset="282492.347">2406 10517,'25'0,"0"25,-1 0,-24 0,25-1,0-24,-25 25,25 0,-25 0,0 0,0-1,0 1,0 0,-25 25,25-26,-25 26,0-25,1 24,-1-24</inkml:trace>
  <inkml:trace contextRef="#ctx0" brushRef="#br0" timeOffset="292688.7682">1463 15131,'-24'0,"24"25,0-1,0 1,-25 25,25-1,-25 1,0 0,25-1,-25 1,1 0,24-26,-25 26,25-25,0 0,0-1,0-48</inkml:trace>
  <inkml:trace contextRef="#ctx0" brushRef="#br0" timeOffset="292847.6666">1414 15280,'0'24,"25"1,-25 0,0 25,0-1,0 1,0 0,0-1,0 1,0-1,0 26,0-26,0-24,0 25</inkml:trace>
  <inkml:trace contextRef="#ctx0" brushRef="#br0" timeOffset="293264.8878">1612 15156,'0'0,"25"24,0-24,0 0,0 0,-1 25,-24 0,0 0,-24 0,24-1,-25 1,0 0,0 0,25 0,-25 0,0-1,25 1,25-25,0-25,0 1,0-1,0 25,-25-25,24 25,1 0,-25 25,0 0,0-1,0 1,-25 0,25 25,-24-26,24 26,-25-25,0 24,25-24,-25 0,25 0,-25 0,0-25,25-25</inkml:trace>
  <inkml:trace contextRef="#ctx0" brushRef="#br0" timeOffset="293523.845">1513 15627,'0'0,"-25"-50,50 50,-25 25,25-25,0 0,-1 0,26 0,-25-25,0 25,24-24,-24-1,0-25,0 25,0-24,-1 24,1 0,0 0,-25 0,25 1,-50 48,25 1,0 0,0 0,0 25,0-26,-25 26,25 0,0-26,0 1,0 25,25-50,-25-25</inkml:trace>
  <inkml:trace contextRef="#ctx0" brushRef="#br0" timeOffset="293724.8881">2034 15131,'0'25,"0"-1,0 26,0 0,0-1,0 26,0-1,25 1,-25-1,0 0,-25 1,25-1,0 1,0-26,0 1,0-1,0-24,0 0,0 0,-25-25</inkml:trace>
  <inkml:trace contextRef="#ctx0" brushRef="#br0" timeOffset="294164.3688">2356 15304,'25'25,"-25"0,0 0,0 0,0 0,0 24,-25-24,25 25,0-26,0 1,-24 0,24 0,0 0,24-25,1-25,0 25,0 0,0 0,-1 0,-24 25,0-1,0 1,0 0,-24-25,24 25,-25 0,25-1,-25 1,0 0,25 0,-25 0,1-1,-1-24,0 0,0 0,0-24,25-1,-24-25,-1 1</inkml:trace>
  <inkml:trace contextRef="#ctx0" brushRef="#br0" timeOffset="294307.3605">2307 15404,'0'-25,"25"25,-1 0,1 0,0 0,0 0,0 0,-1 0,1 0,0 25,0-25,0 0</inkml:trace>
  <inkml:trace contextRef="#ctx0" brushRef="#br0" timeOffset="294476.7063">2704 15825,'0'25,"0"0,25 0,-25-50</inkml:trace>
  <inkml:trace contextRef="#ctx0" brushRef="#br0" timeOffset="317500.1237">4316 15081,'-25'25,"25"0,0 0,-25-1,25 26,-24 0,-1-1,25 1,-25 24,0-24,0 24,1 1,-1-26,0 1,25 0,-25-1,25-24,0 0,0 0,0-50,25-25,-25 25,0-24,0-26,25 26</inkml:trace>
  <inkml:trace contextRef="#ctx0" brushRef="#br0" timeOffset="317767.8867">4266 15156,'0'0,"25"-25,0 50,-25-1,25 1,-25 25,25-25,-25 24,24 26,1-26,-25 26,25-1,-25-24,25 24,0-24,-25-1,24 1,-24 0,0-26,25 1,-25 0,0 0,0-50,-25 0,25 0,-24-24,-1-1</inkml:trace>
  <inkml:trace contextRef="#ctx0" brushRef="#br0" timeOffset="317936.0003">4192 15602,'25'25,"0"-25,-1 0,1 0,25 0,-25 0,-1 0,26-25,-25 25,0-25,-50 1,50 24,-1 0</inkml:trace>
  <inkml:trace contextRef="#ctx0" brushRef="#br0" timeOffset="318071.713">4837 15677,'25'24,"-25"1,0 0,-25 0,25 0</inkml:trace>
  <inkml:trace contextRef="#ctx0" brushRef="#br0" timeOffset="318879.8683">5531 15131,'0'25,"0"-1,0 1,0 25,0 24,0-24,-24 24,24-24,0 24,0 1,-25-26,25 1,0-25,0 24,0-24,0 0,0-50,0 0,0 1,0-26,0 0,0 1,0-26,0 26,0-26,0 26,0-1,0 0,25 1,-25 24,0 0,24 0,-24 1,25 24,0 0,0 0,0 0,-1 0,1 24,0-24,0 25,0 0,-1-25,-24 25,25 0,-25-1,-25 26,25-25,-24 0,-1 0,0-1,0 1,0 0,1 0,-1 0,0-25,0 24,0-24,25-24,25 24,0-25,25 25,-26 0,1 0,0 0,25 0,-26 25,1-25,0 24,0 1,0 0,0 0,-25 0,0-1,0 1,0 25,-25-25,0 24,0-24,0 25,-24-26,24 1,-25 0,25 0,-24-25,24 0,0 0,0-25,-24 0,24-24,0-1</inkml:trace>
  <inkml:trace contextRef="#ctx0" brushRef="#br0" timeOffset="319404.6499">6772 15304,'0'25,"0"0,0 0,24 0,-24 24,0 1,0-25,0 24,0 1,-24 0,24-26,0 1,0 0,0-50,0 0,24-24,-24 24,0-25,25 1,0-1,-25 25,25-24,0 24,0 0,-1 25,1 25,-25 0,0 0,0-1,0 26,0 0,0-1,0 1,0-1,0-24,0 25,0-25,0-1,25-24,0 0,0-24,-1-26,26 25,-25-24</inkml:trace>
  <inkml:trace contextRef="#ctx0" brushRef="#br0" timeOffset="320073.0078">7491 15205,'0'-25,"25"25,0 0,-1 0,1 0,0 0,0 25,-25 0,-25 0,25 0,-25-1,0 1,1 0,-1 0,0 0,50-25,-25-25,25 25,-1 0,1 0,0 0,-25-25,25 25,0 25,-1-25,1 0,-25 25,25-25,-25 25,0-1,-25 1,25 0,-25 25,1-26,24 1,-25 0,0 0,0-25,0 25,1-25,-1-25,25 0,-25 0,25 0,0-24,0 24,-25-25,25 1,0 24,0 0,25 0,-25 0,0 1,0-1,0 0,0 0,0 0,0 50,0 25,0-25,0 49,0-24,0 24,0-24,0 49,-25-25,25 1,0-1,0 1,0-51,0 26,0-25,25-25,-25-25,25-25,-25 1,25-1,-1-49,-24 25</inkml:trace>
  <inkml:trace contextRef="#ctx0" brushRef="#br0" timeOffset="320640.2738">7789 15032,'0'0,"0"-25,24 25,-24 25,0-1,0 26,-24 0,24-1,0 1,-25 24,25-49,0 25,0-25,0-1,25-24,-1 0,1 0,0 0,0-24,24-1,1 0,0 25,-1-25,-24 0,25 25,-25-25,24 25,-24 0,0 25,-50-25,25 25,-25 0,0 0,1 0,-26-1,25 1,-24 0,-1-25,25 0,0 0,0 0,1 0,-1-25,50 50,-25 0,0 24,0-24,0 25,0-1,0 1,-25 0,25-26,0 1,0 0,0 0,25-50,-25 0,24-24,-24 24,25-25,-25 1,25-1,-25 0,25 26,-25-26,25 25,-25 0,25 25,-25 25,0 0,0 0,0 24,0 1,0 0,0-1,0 26,0-1,0 25,0-24,0-1,0 0,0-24,0 0</inkml:trace>
  <inkml:trace contextRef="#ctx0" brushRef="#br0" timeOffset="320931.6952">8434 14932,'24'25,"1"-25,0 25,0-25,-25 25,25-25,-1 25,1-1,0-24,-25 25,0 0,0 0,-25 0</inkml:trace>
  <inkml:trace contextRef="#ctx0" brushRef="#br0" timeOffset="321348.88">8409 15354,'-50'75,"100"-150,-100 174,75-123,0-1,24 0,-24 0,0 0,25 0,-26-24,26 24,-25 25,0-25,-1 25,1 25,-50 0,25 0,0 24,-24 1,-1 0,0-1,0 1,0 24,-24-24,24-1,0-24,0 25,25-25,0-50,0-25,0 25,25-24,-25 24,25-25,0 1,0 24,-1 0,1-24,0 24,0 25,0 0,-1 0,1 25,0-1,-25 1,0 0,25 0,-25 24,-25 1,25 0,0-1,-25-24,0 25,25-1,-24-24,24 0,-25 0,0-50</inkml:trace>
  <inkml:trace contextRef="#ctx0" brushRef="#br0" timeOffset="321923.8602">9029 15106,'25'-25,"-25"50,25-25,-1 25,1 0,-25-1,0 1,0 0,-25 25,25-26,-24 1,-1-25,25 25,-25-25,50 0,0 0,-25-25,24 25,1 0,0 0,0 0,-25 25,25 0,-50 0,25 0,0-1,-25 1,0 0,0 0,25 0,-24-1,-1-24,0 25,0-50,0 25,25-24,0-26,-25 25,25-24,0-1,0 25,25-25,-25 1,0 24,0 0,25 25,-25 25,0 25,0-26,0 51,0-25,0-1,0 26,0-26,0 26,-25-26,25 26,25-51,-25 1,0 0,0 0,25-25,-25-25,0 0,25-24</inkml:trace>
  <inkml:trace contextRef="#ctx0" brushRef="#br0" timeOffset="322139.8713">9178 15180,'25'0,"-1"0,1 0,25 0,-25 0,-1 0,26 0,-25 0,24-24,-24 24,0 0,0 0,-25-25,-25 25</inkml:trace>
  <inkml:trace contextRef="#ctx0" brushRef="#br0" timeOffset="322832.2375">9351 14982,'0'0,"0"25,0 0,0-1,0 26,0 0,0-1,0 1,-24-1,24 1,-25 0,25 24,0-49,-25 0,25 0,0-1,25-24,0 0,-25-24,24 24,26-25,-25 0,0 25,24-25,-24 0,25 1,-26-1,1 25,0-25,-50 25,0 0,1 0,-1 0,0-25,0 25,25-25,-25 25,25-25,0 1,0 48,0 26,0-25,0 49,0-24,-24 24,24-24,0 24,0 1,0-1,0-24,0-1,0-24,0 25,0-25,0-1,0 1,0-50,0 1,-25-1,25 0,-25 0,0-24,0 24,25 0,-24 0,-1 0,0 1,0 24,0 0,1 0,-1 0,50 0,-1 0,1 0,0-25,25 25,-26-25,26 0,0 0,-1 25,-24-24,25-1,-1 25,-24 0,25 0,-26 0,1 0,0 0,0 25,-75-75</inkml:trace>
  <inkml:trace contextRef="#ctx0" brushRef="#br0" timeOffset="323019.9546">9971 15751,'0'25,"0"0,25-25,-25 24,0 1,0 0,-25 0,25 0,0-1,-24 1,-1 0,0-25,25 25</inkml:trace>
  <inkml:trace contextRef="#ctx0" brushRef="#br0" timeOffset="324528.2846">10468 15180,'0'25,"0"0,24 0,-24 0,0 24,25 1,-25 24,0-24,0 0,0-1,0 1,0-1,0-24,0 0,25 0,-25 0,0-50,0 0</inkml:trace>
  <inkml:trace contextRef="#ctx0" brushRef="#br0" timeOffset="324796.8725">10567 15280,'25'0,"-1"0,1 0,0 0,0 0,0-25,-1 25,1 0,0 0,-25-25,25 50,0-25,-25 25,0-1,0 1,-25 25,25-25,0 24,-25-24,25 25,-25-25,25 24,0 1,-25-25,25-1,0 26,0-25,-24-25,24-25,-25 0</inkml:trace>
  <inkml:trace contextRef="#ctx0" brushRef="#br0" timeOffset="325508.3291">10691 15280,'0'24,"0"1,0 25,0-25,0 24,0 1,-25 0,25-26,0 26,-25 24,0-24,25 0,-24-1,-1 1,25-25,-25-1,25 1,-25-25,25-25,0-24,0 24,0 0,0-24,0 24,25 0,-25-25,25 50,-25-24,25 24,-25 24,24-24,1 25,0 0,0-25,0 25,-1-25,1 25,0-25,0-25,0 25,-1-25,1 0,0 0,0-24,-25 24,25-25,-25 26,0-1,0 0,0 0,0 50,0 0,0 0,0-1,-25 26,25 0,0-1,0 1,0-25,0 24,0-24,0 0,25-50,-25 0,0 0,0 1,0-26,24 0,-24-24,0 24,25-24,-25 24,25-24,-25 24,25-24,-25 49,0-25,25 26,-25 48,0 1,0 0,0 25,0-1,0 26,0-26,0 51,0-26,0 0,0 26,-25-26,25 0,0-24,0 24,0-49,0 25,0-25,0-1,-25-24,0-24,25-1,-25-25,1 25</inkml:trace>
  <inkml:trace contextRef="#ctx0" brushRef="#br0" timeOffset="326008.6832">12129 15205,'-24'0,"24"25,0 0,0 24,0 1,0 25,0-1,0 25,0-24,0-1,-25 0,25 1,0-26,0 1,0 0,0-26,0 1,0 0,0 0,25-50,-25-25,0 26,24-26</inkml:trace>
  <inkml:trace contextRef="#ctx0" brushRef="#br0" timeOffset="326363.7474">12626 15354,'0'-25,"0"50,-25 0,25 0,-25 24,0 1,0 24,1-24,-1 24,0 1,0-26,0 1,1 0,24-26,0 26,0-25,0-50,0 0,24-24,-24 24,25-25,-25 1</inkml:trace>
  <inkml:trace contextRef="#ctx0" brushRef="#br0" timeOffset="326583.9066">12626 15304,'24'25,"-24"0,0 25,25-25,-25 24,25 1,-25-1,25 26,-25-26,25 1,-25 0,0-1,24 1,-24-25,25-1,-25 1,0 0,0 0,-25-25,1-25,-1 25,0-25</inkml:trace>
  <inkml:trace contextRef="#ctx0" brushRef="#br0" timeOffset="326739.8721">12427 15751,'25'0,"0"0,0 0,-1 0,1 0,25 0,-25 0,-1 0,26 0,-25 0,0-25,-1 25,1-25</inkml:trace>
  <inkml:trace contextRef="#ctx0" brushRef="#br0" timeOffset="327456.5264">12973 15354,'-25'-25,"25"50,0 0,0 25,0-1,0 1,-25 24,25 1,0-26,0 26,0-26,0 1,0-1,25-24,-25 0,0-50,0-24,0-1,0 25,-25-24,25-1,0 0,0-24,0 49,0-24,0 24,0-25,0 25,25 25,-25-24,0-1,25 25,0 0,-1 0,1 0,0 0,0 0,0 25,-1-25,1 24,-25 1,25-25,-25 25,0 0,-25 0,25-1,-25 1,1 0,-1 25,0-26,0 1,0 0,1 0,-1 0,0-25,0 0,25-25,25 0,0 0,0 25,-1-25,1 25,0 0,0 0,24 0,-24 0,0 0,25 25,-25-25,-1 25,-24 0,25 0,-25-1,-25-24,25 25,-24 25,-1-25,0-1,0 1,0 0,0 0,1 0,-1-1,0-24,0 0,0 0,25-24,-24-1,24 0</inkml:trace>
  <inkml:trace contextRef="#ctx0" brushRef="#br0" timeOffset="327756.144">13593 15156,'0'24,"0"1,0 0,0 25,0 24,0 1,0-1,0 0,0 26,0-26,0 0,0 1,0-1,0-24,25-1,-25-24,0 0,0 0,0 0,0-50,0 0,-25 0,25-24,0 24,0-25</inkml:trace>
  <inkml:trace contextRef="#ctx0" brushRef="#br0" timeOffset="328203.7519">14064 15503,'25'0,"0"0,0 0,-1 0,1 0,0 0,25 0,-26 0,1 0,25 0,-25 0,0 0,-1 0,1 0,-50-25,1 25</inkml:trace>
  <inkml:trace contextRef="#ctx0" brushRef="#br0" timeOffset="328440.7627">13965 15751,'25'-25,"0"25,-1 0,1 25,0-25,0 0,24 0,-24-25,0 25,25 0,-26 0,1 0,0 0,0 0,-25-25,25 25,-50 25</inkml:trace>
  <inkml:trace contextRef="#ctx0" brushRef="#br0" timeOffset="328936.0839">14858 15304,'0'25,"0"0,0 0,0 25,0-1,0 1,0 24,0 1,0-1,0 0,0 1,0-26,0 1,0 0,0-1,0-24,0 0,0 0,25-25,-25-25,0 0,0 0,0 0</inkml:trace>
  <inkml:trace contextRef="#ctx0" brushRef="#br0" timeOffset="329488.2146">13990 15528,'-25'0,"50"0,0 0,-1 0,1 0,0 0,0-25,0 25,-1 0</inkml:trace>
  <inkml:trace contextRef="#ctx0" brushRef="#br0" timeOffset="329951.8768">14312 15751,'25'0,"0"0,-25-25,25 25,0 0,-1 0,1 25,0-25</inkml:trace>
  <inkml:trace contextRef="#ctx0" brushRef="#br0" timeOffset="330404.3018">15354 15280,'-25'0,"25"24,0 26,-25-25,25 49,-24-24,-1 24,0 1,0-1,0 1,1-1,-1-24,0-1,25 1,-25-1,25-24,0 0,-25-25,50 0,-25-50,25 26,-25-26,25-24,0 24,-1 0,-24-24,25 24</inkml:trace>
  <inkml:trace contextRef="#ctx0" brushRef="#br0" timeOffset="330624.7184">15354 15329,'0'-25,"0"50,25-25,-25 50,25-25,-25 24,25 1,-25 24,24-24,-24 24,25 1,-25-26,0 1,25 0,-25-1,0 1,25-25,-25-1,0 1,0 0,0-50,-25 25,0-25,25 1,-25-26,1 25</inkml:trace>
  <inkml:trace contextRef="#ctx0" brushRef="#br0" timeOffset="330784.3373">15156 15801,'24'0,"1"0,0 0,0 0,0 0,-1 0,26 0,-25 0,0-25,0 25,24 0,-49-25,25 25,0-25</inkml:trace>
  <inkml:trace contextRef="#ctx0" brushRef="#br0" timeOffset="331024.6673">15726 15280,'0'24,"0"1,0 0,0 0,0 25,0 24,25-24,-25 24,0 25,0-24,0-1,0-24,0 24,0-24,0-1,0-24,0 0,0 0,25-50,-25 0,-25 0,25 0</inkml:trace>
  <inkml:trace contextRef="#ctx0" brushRef="#br0" timeOffset="331376.3841">16098 15801,'0'0,"-25"-25,50 25,0 0,-25-25</inkml:trace>
  <inkml:trace contextRef="#ctx0" brushRef="#br0" timeOffset="331732.4199">16570 15329,'-25'25,"25"0,0 0,0 0,0 24,0 26,0-1,0-24,0 24,-25 0,25 1,0-26,0 1,0 0,0-1,0-24,0 0,25-25,-25-25,25-25,-1 26,-24-26,25 0,0-24</inkml:trace>
  <inkml:trace contextRef="#ctx0" brushRef="#br0" timeOffset="331932.4931">16842 15280,'0'0,"0"24,0 1,0 0,0 0,0 25,0-1,0 26,0-1,-24-24,24 24,0 0,0-24,-25 24,25-24,0-25,0 0,0-1,0 1,0-50,0 1,25-1,-25-25,0 1,0-1,0 0</inkml:trace>
  <inkml:trace contextRef="#ctx0" brushRef="#br0" timeOffset="332352.6296">16842 15453,'0'0,"25"-24,-25-1,25 25,0 0,0 0,-1 25,1-25,0 24,0-24,0 25,-1-25,1 25,-25 0,0 0,0-1,-25 1,1 0,-1 25,0-26,0 1,0 0,-24 0,24 0,0-25,0 0,1 0,48-25,1 0,0 0,0 25,24-25,-24 25,0 0,25 0,-26 25,1-25,0 25,0-25,0 25,-25 0,24-25,-24 24,0 1,-24 0,24 0,-25 0,0-1,0 26,0-25,-24 0,24-1,0 1,-24-25,24 25,0-25,25-25,-25 0,25 1,0-26,0 25</inkml:trace>
  <inkml:trace contextRef="#ctx0" brushRef="#br0" timeOffset="332664.1629">17413 15205,'-25'0,"25"25,0 0,0 0,25 24,-25 1,0 0,0-1,0 1,0-1,0 1,0 0,0 24,0-24,0-1,0 1,0-1,0 1,0-25,0 0,0-1,0 1,0-50,0 1</inkml:trace>
  <inkml:trace contextRef="#ctx0" brushRef="#br0" timeOffset="358983.6447">6722 16842,'-25'0,"25"25,0 0,-25 0,1 0,24 24,-25 1,0-1,0 1,0 24,1-24,-1 24,0-24,0 0,0-1,1 1,24-25,-25 24,25-24,0-50,0 1,25-26,-25 25</inkml:trace>
  <inkml:trace contextRef="#ctx0" brushRef="#br0" timeOffset="359404.6721">6722 16892,'0'-25,"0"0,25 50,-25 0,25 0,-25 0,0 24,24-24,-24 0,0 24,0 1,25 0,-25-1,0 1,0-1,25 1,-25 0,0-1,0-24,25 25,-25-25,0-1,0 1,0 0,0-50,-25 25,25-49,-25 24,-49-25,74 25,-25 0</inkml:trace>
  <inkml:trace contextRef="#ctx0" brushRef="#br0" timeOffset="359605.164">6499 17289,'0'25,"25"-50,-1 25,1 0,0 0,0 0,0 0,-1 0,1 0,0 0,0 0,0 0,-1 0,1 0,0 25,-25-50</inkml:trace>
  <inkml:trace contextRef="#ctx0" brushRef="#br0" timeOffset="359999.7079">7094 16917,'25'0,"0"0,0 0,-1 0,26 0,-25 0,24-25,1 25,0 0,-1-25,-24 25,25 0,-26-25,1 25,0 0,0 0,0 0,-50 0,0 0,0 25,0-25,-24 0</inkml:trace>
  <inkml:trace contextRef="#ctx0" brushRef="#br0" timeOffset="360679.8301">7144 17041,'0'25,"0"-1,0 1,0 0,0 0,0 24,0-24,0 25,0-25,0 24,0-24,0 0,0-50,0 0,0 0,25 1,-25-26,0 25,0 0,24-24,-24 24,25 0,-25 0,25 25,0 0,0 0,-1 0,1 0,-25 50,0 0,0-26,0 1,-25 0,25 25,-24-26,-1 1,25 0,-25-25,50 0,-25-25,25 0,-1 1,-24-26,25 25,0 0,0-24,-25 24,25 0,-25 0,24 1,-24-1,0 0,0 0,-24 50,24 0,0 0,0-1,0 26,0 0,24-1,-24 26,0-26,0 26,0-26,0 26,0-26,0 1,0 0,0-26,0 1,0 0,0 0,0 0,-24-25,-1 0,25-25,-25 0,0 0,0-24,1-1,-1 0</inkml:trace>
  <inkml:trace contextRef="#ctx0" brushRef="#br0" timeOffset="360980.0391">7937 16718,'25'0,"0"25,-25 0,25 0,-25 0,25-1,-25 1,25 0,-25 0,0-50,0 0,24 0,-24 1</inkml:trace>
  <inkml:trace contextRef="#ctx0" brushRef="#br0" timeOffset="361471.7274">8136 16718,'25'-24,"-50"48,50-24,-25 25,0 0,0 0,-25 0,25-1,-25 1,0 25,-24-25,24 24,0-24,-25 0,26 0,-1-25,0 24,50-48,24-1,-24 25,0-25,0 25,0-25,0 25,-1 0,1 0,0 0,-25 25,-25-25,25 25,-25 24,1-24,-1 25,0-25,0 24,0 1,0-25,25-1,0 1,25-25,0-25,0 1,0-1,0 0,-1 0,1 0,0 1,0-1,0 0,-1 0,1 25,0 0,-25 25,0 0,0 0,25-1,-50 1,25 25,0-25,0-1,0 1,0 0,0 0,0 0,-25-25,25-25,-25 0,1 0</inkml:trace>
  <inkml:trace contextRef="#ctx0" brushRef="#br0" timeOffset="361655.8864">8136 17115,'-25'-25,"25"50,0 0,0 0,0 0,0 24,0-24,0 25,0-1,-25 1,25-1,0 1,0-25,0 25,-24-26,24 1,0 0,-25-25,0-50,0 26,25-1</inkml:trace>
  <inkml:trace contextRef="#ctx0" brushRef="#br0" timeOffset="361988.521">7813 17115,'0'25,"0"0,25 0,-25-1,25 1,-25 0,25 25,0-26,-25 1,24 0,-24 0,0 0,0-1,-24 1,-1-25,0 0,-25 0,26 0,-26 0,25-25,0 25,-24 0,24-24,0 24,0 0,25 24,25 1,25 0,-25-25,-1 25,26-25,0 25,-26 0,26-25,-25 24,24-24,1 0,-25 25,25-25,-26 0,26 0,-25 25,24-25,-24-25,0 25,0-25</inkml:trace>
  <inkml:trace contextRef="#ctx0" brushRef="#br0" timeOffset="362143.8735">8706 17512,'25'25,"-25"0,0 0,25-25,-25 24,-25 1,25 0,-25 0,1 0</inkml:trace>
  <inkml:trace contextRef="#ctx0" brushRef="#br0" timeOffset="363256.621">10220 16892,'24'0</inkml:trace>
  <inkml:trace contextRef="#ctx0" brushRef="#br0" timeOffset="364220.1052">12551 16942,'0'-25,"0"0,-25 50,25 0,-24-1,24 26,-25 0,0-1,0 26,-24-26,24 26,0-26,0 26,0-1,1-24,-1 24,0-49,25 25,0-26,0-48,25-1,-25-25,0 1,0 24,0-25</inkml:trace>
  <inkml:trace contextRef="#ctx0" brushRef="#br0" timeOffset="364588.642">12526 16867,'0'0,"25"25,-25 0,0 0,0-1,25 1,-25 0,0 0,25 0,-25 24,0 1,0-1,25 1,-25 0,0-1,24 1,-24-1,0 1,0-25,0 25,0-1,0-24,25 0,-25 0,0-1,0-48,-25-1,1-25,24 25</inkml:trace>
  <inkml:trace contextRef="#ctx0" brushRef="#br0" timeOffset="364799.6674">12328 17363,'25'0,"0"0,-1 0,1 0,0 0,0 0,0 0,-1 0,1 0,0 0,0 0,0 0</inkml:trace>
  <inkml:trace contextRef="#ctx0" brushRef="#br0" timeOffset="365235.724">13171 16942,'0'-25,"-25"50,25-1,-24 1,24 25,-25-1,0 1,0 24,0-24,1 24,-1-24,25 24,-25-24,0 0,0-1,25 1,-24-25,24 0,0-1,24-48,-24-26,-24 0,48 1,-24-1</inkml:trace>
  <inkml:trace contextRef="#ctx0" brushRef="#br0" timeOffset="365519.7834">13146 16917,'0'-25,"25"50,-25 0,25-1,-25 1,25 0,-25 25,0-26,25 26,-25 0,25-1,-25 1,24-1,-24 1,0 0,25-1,-25 1,0 0,25-26,-25 26,0-25,0 0,0-1,-25-48,0-1,1 0</inkml:trace>
  <inkml:trace contextRef="#ctx0" brushRef="#br0" timeOffset="365684.5004">12973 17438,'25'0,"-1"0,1 0,0 0,25 0,-26-25,26 25,-25 0,0 0,24 0</inkml:trace>
  <inkml:trace contextRef="#ctx0" brushRef="#br0" timeOffset="366384.0982">13370 16818,'-25'0,"50"0,0 0,-1 0,1 0,0 0,0 24,0-24,-1 0,-24-24,0-1</inkml:trace>
  <inkml:trace contextRef="#ctx0" brushRef="#br0" timeOffset="366587.8735">13643 16619,'-25'-25,"50"50,-25 0,0 0,0 24,0-24,0 25,0-1,0 1,0 0,0-1,0 1,0 24,0-24,0-1,0 1</inkml:trace>
  <inkml:trace contextRef="#ctx0" brushRef="#br0" timeOffset="367016.7029">14089 17090,'-25'0,"50"0,0 0,0 0,-1 0,1 0,25 0,-25 0,-1 0,1 0,0 0,0 0,0-24,0 24,-50 0,0 24</inkml:trace>
  <inkml:trace contextRef="#ctx0" brushRef="#br0" timeOffset="367236.0301">14039 17289,'25'0,"0"0,0 0,0 0,-1 0,1 0,25 0,-25 0,24 0,-24 0,25 0,-25 0,-1 0,1 0,0 0,-25 25</inkml:trace>
  <inkml:trace contextRef="#ctx0" brushRef="#br0" timeOffset="367784.2281">14982 17016,'0'-25,"0"50,0 0,0 24,-25 1,25 0,-25 24,25-24,-24 24,-1 0,25-24,-25 0,25-1,-25 1,25-25,0 0,0-1,-25 1,50-50,-25 1,25 24,0 0,0 0,-1 0,1-25,25 25,-1 0,1 0,-25 0,24-25,1 25,-25 0,0 0,-1 0,1 0,0 0,0 0,-50 0,0 0,0 0,-24 0</inkml:trace>
  <inkml:trace contextRef="#ctx0" brushRef="#br0" timeOffset="368095.7833">15007 16991,'25'0,"-1"25,1-25,0 0,0 0,0 0,-1 0,1 0,0 0,0-25,0 25,-1 0,-48 0,-1 0,25 25</inkml:trace>
  <inkml:trace contextRef="#ctx0" brushRef="#br0" timeOffset="368428.4833">14957 17289,'0'-25,"25"25,0 0,0 25,-1-25,1 0,0 0,0 0,0 0,-1 0,1 0,0 0,0 0,0 0,-50-25,0 25</inkml:trace>
  <inkml:trace contextRef="#ctx0" brushRef="#br0" timeOffset="372191.8792">11981 16570,'0'-25,"0"0,0 50,0 0,0-1,0 1,0 0,0 0,0 0,0-1,0 1,0 0,0 0,0 0,0-1,0 1,0 0,0 0,-25 0,25-1,0 1,0 0,0 0,0 0,0-1,0 1,0 0,0 0,0 0,0-1,0 1,0 0,0 0,0 0,0-1,0 1,-25 0,25 0,0 24,0-24,0 0,0 0,0 0,0 0,0 24,0-24,0 0,0 0,0-1,0 1,0 0,0 0,0 0,0-1,0 1,25-25,-25-25,0 1,0-1</inkml:trace>
  <inkml:trace contextRef="#ctx0" brushRef="#br0" timeOffset="373111.878">13866 16396,'0'-25,"0"0,0 50,0 0,0 0,0 24,0-24,0 0,0 0,0 0,0 24,0-24,-25 0,25 24,0-24,0 25,0-25,0-1,0 26,0-25,0 0,-25 24,25-24,0 0,0 0,0 24,0-24,0 0,0 24,0-24,0 0,0 0,0 0,0-1,0 1,0 25,0-25,0-1,25 1,-25 0,0 0,0 25,0-26,0 26,0-25,0 0,0-1,-25 1,25 0,0 0,0 0,0-1,0 1,0 0,25-25,-25-25,0 0,0 1,0-26</inkml:trace>
  <inkml:trace contextRef="#ctx0" brushRef="#br0" timeOffset="373839.7275">14709 16594,'-25'25,"25"0,0 0,0 0,0-1,-24 1,24 0,0 0,0 0,0-1,0 1,0 0,0 25,0-26,0 1,0 0,-25 0,25 0,0 24,0-24,0 25,0-26,0 1,0 0,0 0,0 24,0-24,0 25,0-25,0 24,0-24,0 0,0 25,0-26,0 1,0 0,0 0,0 0,0-1,0 1,0 0,0 0,25-50,-25 0,0 0,0-24</inkml:trace>
  <inkml:trace contextRef="#ctx0" brushRef="#br0" timeOffset="374504.2934">15652 16669,'0'-25,"0"50,0 0,0-1,0 1,0 0,0 0,25 0,-25-1,0 1,0 25,0-25,0 24,0-24,0 0,0 24,0-24,0 25,0-25,0 24,0-24,24 0,-24 24,0-24,0 25,0-25,0-1,-24 26,24-25,0 25,0-26,0 1,0 0,0 0,0 0,0-1,0 1,24 0,-24-50,0 0,-24 1,24-1</inkml:trace>
  <inkml:trace contextRef="#ctx0" brushRef="#br0" timeOffset="378067.8759">11435 17165,'25'0,"0"0,-1 0,1 0,-25-25,25 25,0 0,0 0,-1-25,1 25,0 0,0 0,0 0,-1 0,1 0,-50 0,25 25</inkml:trace>
  <inkml:trace contextRef="#ctx0" brushRef="#br0" timeOffset="378672.2121">11460 17338,'-25'0,"25"25,0-50,25 25,0 0,-1 0,1 0,0 0,0 0,0 0,-1 0,1 0,0-24,0 24,0 0,-1-25,1 25,0 0,0 0,-50 0</inkml:trace>
  <inkml:trace contextRef="#ctx0" brushRef="#br0" timeOffset="382304.2862">9327 17165,'0'-25,"0"0</inkml:trace>
  <inkml:trace contextRef="#ctx0" brushRef="#br0" timeOffset="382564.1747">9327 16917,'0'0,"0"-25,0 0,-25 25,25-25,0 50,0 0,0 0,0 0,0 24,0 1,0-1,0 1,-25 24,25-24,0 24,-25-24,25 0,0-1,0 1,0 0,-25-26,25 1,0 0,25-50,-25 0,-25-24,25-1,25 25</inkml:trace>
  <inkml:trace contextRef="#ctx0" brushRef="#br0" timeOffset="382860.1122">9624 16942,'-25'-25,"25"50,0-1,-24 26,24 0,-25-1,0 1,0-1,0 26,25-26,-24 1,-1 0,0-26,25 1,0 0,-25 0,50-50,-25 0,0 0,0 1,0-26</inkml:trace>
  <inkml:trace contextRef="#ctx0" brushRef="#br0" timeOffset="383080.2734">9599 16917,'0'25,"0"-1,25-24,-25 25,0 0,25 25,-25-26,25 26,0 0,-25-1,0 1,24-1,-24 1,25-25,-25 0,0 24,0-24,25 0,-25 0,0 0,-25-25,0-25,1 0</inkml:trace>
  <inkml:trace contextRef="#ctx0" brushRef="#br0" timeOffset="383256.0288">9451 17338,'24'0,"1"0,0 0,0 0,24 0,-24 0,0 0,25-24,-26 24,1 0,0-25,0 25</inkml:trace>
  <inkml:trace contextRef="#ctx0" brushRef="#br0" timeOffset="383532.1109">9872 16793,'0'25,"0"-1,0 1,0 25,0-1,0 1,0 24,0 1,0-1,0 1,0-1,0 0,0-24,0 0,0-1,0-24,0 25,0-25,0-1,0-48,-25-1,25 0</inkml:trace>
  <inkml:trace contextRef="#ctx0" brushRef="#br0" timeOffset="383932.2775">10021 17289,'0'-25,"25"25,-25 25,-25-25,25-25,25 25,-25 25,0 0,0-1,0 1,-25-25,0 0,25-25,0 1,0-1,25 0,0 25</inkml:trace>
  <inkml:trace contextRef="#ctx0" brushRef="#br0" timeOffset="384311.7896">10294 16768,'0'25,"0"0,0 24,0 1,0-1,0 1,0 24,0 1,0 24,0-25,-25 1,25-1,0 1,0-26,0 1,0 0,0-26,0 26,25-25,-50-50,25 0,0 0</inkml:trace>
  <inkml:trace contextRef="#ctx0" brushRef="#br0" timeOffset="384632.3572">10691 16917,'0'25,"0"-1,-25 1,25 0,0 25,-25-1,25-24,-25 49,1-24,-1 24,0-24,0-25,25 24,-25-24,25 0,0 0,0 0,0-50,0 0,25-25,-25 26</inkml:trace>
  <inkml:trace contextRef="#ctx0" brushRef="#br0" timeOffset="384884.131">10716 16917,'0'25,"24"-1,-24 1,0 0,25 0,-25 24,25-24,-25 25,0-1,25 26,-25-26,0-24,25 25,-25-1,0 1,0 0,24-1,-24-24,0 0,0 0,0 0,0-1,-49-73,24 24,0 0</inkml:trace>
  <inkml:trace contextRef="#ctx0" brushRef="#br0" timeOffset="385035.8778">10567 17363,'-25'0,"50"0,0 0,-1 0,26 0,-25 0,0 0,-1 0,26-25,-25 25,-25-24</inkml:trace>
  <inkml:trace contextRef="#ctx0" brushRef="#br0" timeOffset="385304.0772">10815 16917,'25'25,"-1"-25,1 0,0 0,0 0,0 0,-1 0,1 0,0 0,0 0</inkml:trace>
  <inkml:trace contextRef="#ctx0" brushRef="#br0" timeOffset="385480.759">11013 16793,'0'25,"25"-1,-25 1,0 0,0 25,25-26,-25 26,0-25,0 24,0-24,-25 0,25 25,0-26</inkml:trace>
  <inkml:trace contextRef="#ctx0" brushRef="#br0" timeOffset="385852.9723">11212 16669,'0'25,"0"-1,0 1,0 0,0 0,0 24,0-24,0 25,0-1,-25-24,25 25,0-1,0-24,0 25,25-1,-25 1,0 0,0-1,0 1,0-1,0 1,0 0,0-1,0-24,0 25,0-25,0-1,0 1,0 0,0-50,0 0,0-24,-25 24</inkml:trace>
  <inkml:trace contextRef="#ctx0" brushRef="#br0" timeOffset="386640.067">16098 17165,'25'0,"-25"-25,25 25,0 25,-1-25,1 0,0 0,25 0,-26 25,1-25,0 0,0 0,0 0,-50 0,0 0</inkml:trace>
  <inkml:trace contextRef="#ctx0" brushRef="#br0" timeOffset="386980.5133">16073 17338,'25'0,"-25"25,25-25,0 0,0 0,-1 0,1 0,0 0,25 0,-26 0,26 0,-25 0,0 0,0 0,-50 0</inkml:trace>
  <inkml:trace contextRef="#ctx0" brushRef="#br0" timeOffset="393216.683">16867 17041,'25'-25,"-25"0,0 50,0 0,0 0,0-1,0 1,0 0,0 0,0 0,0-1,0 1,0 0,0 0,0 0,0-1,0 1,0 0,0 0,0 0,0-1,0 1,0 0,0 0,0 0,0 0,0-1,0 1,0 0,0 0,0 0,0-50,-25 0,25-25,0 26</inkml:trace>
  <inkml:trace contextRef="#ctx0" brushRef="#br0" timeOffset="394976.4133">17462 17487,'0'-25,"25"50,-25 0,0 0,0 25,-25-26,1 26,-1-25,0 24</inkml:trace>
  <inkml:trace contextRef="#ctx0" brushRef="#br0" timeOffset="395368.6942">18207 16942,'0'0,"0"-25,0 0,0 50,24 0,-24-1,0 26,0-25,0 24,0 26,0-26,-24 1,24 24,0-24,0-25,-25 24,25-24,25 0,-25-50,0 0,24 1</inkml:trace>
  <inkml:trace contextRef="#ctx0" brushRef="#br0" timeOffset="395656.7127">18256 17041,'0'-25,"25"25,-25-25,25 25,0 0,-1 0,1-25,0 25,0 0,0 0,-1 0,1 0,-25 25,-25 0,25 0,0 0,0 24,0 1,-24-25,24 24,0 1,-25-25,25 24,0-24,0 0,0 0,0-1,0 1,-25 0,25-50,-25 0,25 1,-25-1,25 0</inkml:trace>
  <inkml:trace contextRef="#ctx0" brushRef="#br0" timeOffset="396420.5302">18355 16942,'0'24,"0"1,0 0,0 0,25 0,-25-1,0 26,-25 0,25-26,0 26,-24 0,24-1,-25-24,25 25,-25-1,25-24,-25 25,0-25,25-1,-24-24,-1-24,25-1,0 0,25 0,-25 0,0 0,0 1,24-1,1 0,0 25,0 25,0-25,-25 25,24-25,-24 24,25-24,0 25,0-25,0 0,-1-25,1-24,0 24,-25 0,25-24,-25 24,0 0,25 25,-25 25,0 0,0-1,0 26,0 0,0-26,0 1,0 0,0 0,0 0,25 0,-25-75,0 25,24-25,-24 1,25-1,0 1,-25-26,25 1,0-1,-25 1,24 24,1 1,-25-1,25 25,-25 1,0-1,0 50,0-1,0 1,0 0,0 0,0 0,0 24,0 1,0-1,0 1,0 0,0 24,-25 0,25-24,0 24,0 1,0-1,0 1,0-26,0 26,0-26,0-24,0 25,0-25,0-1,0-48,-25 24,25-25,-24 0,-1 0,-25-24,25-1</inkml:trace>
  <inkml:trace contextRef="#ctx0" brushRef="#br0" timeOffset="396916.4894">19844 17041,'0'-25,"0"50,-25 0,25-1,0 26,-25 0,25-1,-25 1,1 24,-1-24,25 24,-25-24,0 0,25-1,-25 1,25-25,-24-1,24-48,24-1,-24 0,0-25,0 1,25-1</inkml:trace>
  <inkml:trace contextRef="#ctx0" brushRef="#br0" timeOffset="397184.7584">19819 17066,'25'-25,"-50"50,50-75,0 75,-1 0,-24-1,0 1,25 25,-25-25,0-1,0 26,25 0,-25-1,0 1,0-1,25 1,-25 0,0-25,0 24,25 1,-25-25,0 24,0-24,0 0,24 0,-24-1,-24-24,24-24,-25-1,0 0</inkml:trace>
  <inkml:trace contextRef="#ctx0" brushRef="#br0" timeOffset="397328.7178">19720 17512,'-25'0,"50"0,0 0,-1 0,1 0,0-25,0 25,0 0,-1 0,1-25,-50 1,50 24</inkml:trace>
  <inkml:trace contextRef="#ctx0" brushRef="#br0" timeOffset="397556.1055">20092 17041,'25'0,"-1"0,-24 25,25-25,0 0,0 0,0 0,-1 24,1-24,-74-49</inkml:trace>
  <inkml:trace contextRef="#ctx0" brushRef="#br0" timeOffset="397755.948">20340 16842,'0'25,"0"0,25 0,-25 0,0-1,0 26,0-25,0 24,0 1,0 0,0-1,0-24,-25-25,25 50,-25-26</inkml:trace>
  <inkml:trace contextRef="#ctx0" brushRef="#br0" timeOffset="398224.5192">19496 16966,'0'-24,"0"48,-24 1,24 0,0 25,0-1,0 26,0-26,0 26,-25-1,25 0,0 1,0-25,0 24,0-24,0-1,0 1,0-25,25 24,-25-24,0 0,24-50,-24 0</inkml:trace>
  <inkml:trace contextRef="#ctx0" brushRef="#br0" timeOffset="398748.1275">20637 16942,'0'-25,"0"0,25 50,-25 0,0-1,0 26,0-25,0 24,0 1,-25 0,25 24,0 0,0 1,0-26,0 26,0-1,0-24,0 0,0-1,0 1,0-25,0-1,0 1,0 0,0-50,0 0,0-24,0-1</inkml:trace>
  <inkml:trace contextRef="#ctx0" brushRef="#br0" timeOffset="399288.5036">21034 17314,'0'-25,"25"25,0 0,0 0,0 0,-1 0,1 0,25 0,-25 0,-1 0,1 0,0 0,0 0,0 0,-50 0,0 25,0-25</inkml:trace>
  <inkml:trace contextRef="#ctx0" brushRef="#br0" timeOffset="399644.3374">21034 17487,'-24'-25,"48"25,1 0,0 0,0 0,24 0,-24 0,0 0,0 0,0 0,-1 0,1 0,0 0,0 0,0 0,-1 0,-48 25</inkml:trace>
  <inkml:trace contextRef="#ctx0" brushRef="#br0" timeOffset="401708.5965">21828 17115,'-25'0,"50"0,0 0,0 0,0 0,24 0,1 0,-1-25,1 25,0 0,-1 0,1 0,-25 0,-1 0,26 0,-25 0,0 0,-1 0,1 0,0 25,-50-25</inkml:trace>
  <inkml:trace contextRef="#ctx0" brushRef="#br0" timeOffset="402120.3465">21903 17413,'0'-25,"0"0,0 50,-25 0,25 0,0 24,-25 1,25 0,0-1,0 1,-25-1,25 1,0-25,0 24,0-24,0 0,-25 0,25 0,25-25,0-25,-25 0,25 0</inkml:trace>
  <inkml:trace contextRef="#ctx0" brushRef="#br0" timeOffset="402388.1607">22250 17413,'-25'-25,"0"50,25 0,0-1,-25 1,25 0,-24 25,-1-25,0 24,25 1,-25-25,0 24,1-24,-1 25,25-26,-25 1,0 0,25-75,25 26</inkml:trace>
  <inkml:trace contextRef="#ctx0" brushRef="#br0" timeOffset="402604.4002">22200 17438,'25'0,"0"24,-25 1,25 25,-25 0,24-26,-24 26,0 0,25-26,-25 26,0 0,25-1,-25-24,0 0,0 0,0-1,25 1,-25 0,-25-50,0 25</inkml:trace>
  <inkml:trace contextRef="#ctx0" brushRef="#br0" timeOffset="402756.111">22076 17735,'25'0,"0"0,0 0,-1 0,1 0,0 0,0 0,24-24,-24 24,0 0,0-25</inkml:trace>
  <inkml:trace contextRef="#ctx0" brushRef="#br0" timeOffset="403036.1154">22523 17413,'0'-25,"0"50,0 0,24-25,-24 49,0-24,0 25,0-1,-24 1,24 24,0-24,0 0,0-1,0 26,0-26,0-24,0 25,24-26,-24 1,0 0,0-50,0 0,0-24</inkml:trace>
  <inkml:trace contextRef="#ctx0" brushRef="#br0" timeOffset="403552.6592">22225 16222,'0'-25,"0"1,0 48,0 1,0 0,0 0,0 0,0 24,0-24,0 25,0-1,0 1,0 0,0-1,0 1,0-1,-25-24,25 25,0-25,0 24,0-24,0 0,0 0,25-25,-25-25,0-25</inkml:trace>
  <inkml:trace contextRef="#ctx0" brushRef="#br0" timeOffset="422100.2431">3423 15032,'0'24,"0"1,0 0,0 0,0 0,0-1,0 1,0 25,0-25,0 24,0-24,0 0,0 0,-25 0,25-1,-25-48,-24-26,24 25</inkml:trace>
  <inkml:trace contextRef="#ctx0" brushRef="#br0" timeOffset="422243.9123">3200 15156,'0'0,"-25"24,25 1,0 0,0 0,0 0,25-1,-25 1,0 0,0 0,25 0,-25 0,24-1,1-24,0-24</inkml:trace>
  <inkml:trace contextRef="#ctx0" brushRef="#br0" timeOffset="422408.6743">3547 15081,'25'25,"-25"0,0 0,0-1,0 1,0 0,25 0,-25 24,0-24,0 0,0 25,-25-25,25 24,0-24,-25 25,0-26</inkml:trace>
  <inkml:trace contextRef="#ctx0" brushRef="#br0" timeOffset="423108.622">3373 17066,'-24'0,"24"49,0-24,-25 0,25 0,0 24,0-24,25 25,-25-26,0 1,24 25,-24-25,25-1,0-48</inkml:trace>
  <inkml:trace contextRef="#ctx0" brushRef="#br0" timeOffset="423432.373">3473 17115,'24'0,"1"25,0 0,0-25,0 0,-25 25,24-25,-24 24,-24 1,24 0,-25-25,0 25,25 0,-25-1,0-24,25 25,-24-25,48 25,1-25,-25-25,25 25,0 0,0 0,-1-25,1 25,0-24,-25-1,25 25</inkml:trace>
  <inkml:trace contextRef="#ctx0" brushRef="#br0" timeOffset="423668.3038">3721 16991,'25'0,"-25"25,24 0,1 0,0 24,0-24,-25 25,25-26,-25 26,24-25,-24 0,0-1,25 1,-50 25,25-25,0-1,-24 1,24 0,-25 0,0 0,25 0,-25-1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2T00:43:19.74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893 1091,'0'-24,"-25"-1,50 0,0 25,0 0,-1 0,1 0,-25 25,25-25,0 0,-25 25,25-25,-25 24,0 1,-25 0,25 0,-25 0,25-1,-25 1,0 0,25 0,-24-25,-1 25,25-1,-25-24,50-24,0-1,-1 25,1-25,0 25,0 0,0 25,-1-25,1 25,0-25,-25 24,25 1,-25 0,0 0,0 0,-25-1,25 1,-25 0,25 0,-25 0,25-1,-24-24,-1 25,0-25,0 25,0-25,1 0,24-25,0 0</inkml:trace>
  <inkml:trace contextRef="#ctx0" brushRef="#br0" timeOffset="180.9159">1364 1563,'25'24,"-25"-48,-25 24</inkml:trace>
  <inkml:trace contextRef="#ctx0" brushRef="#br0" timeOffset="2136.0595">2009 992,'0'-25,"0"1,25 24,-25 24,-25-24,25 25,0 25,-25-25,1 24,24-24,-25 25,0-26,0 26,0-25,1 0,24-1,0-48,0-1,24 0,1 0</inkml:trace>
  <inkml:trace contextRef="#ctx0" brushRef="#br0" timeOffset="2432.0283">2108 992,'25'25,"-25"0,-25 0,25-1,0 1,-24 0,-1 25,0-26,0 26,0 0,1-26,-1 26,0-25,0 0,25-1,-25-24,50-24,-25-1,25-25,0 25,-25 1,25-1,-1 0,-24 0,25 25,-25-25,25 50,-25 0,0 25,25-26,-25 26,0-25,-25 24,25 1,0 0,0-1,0 1,0 0,0-26</inkml:trace>
  <inkml:trace contextRef="#ctx0" brushRef="#br0" timeOffset="2671.9797">2282 967,'25'0,"0"0,-1 0,1 0,0 25,0-25,-75-49</inkml:trace>
  <inkml:trace contextRef="#ctx0" brushRef="#br0" timeOffset="2876.4552">2133 1265,'25'25,"0"-25,0-25,-1 25,26 0,-25-25,24 25,1-25,-25 25,24-24,1 24,-25 0,24 0,-24 0,0 0,-25 24,-25-24,0 25,1-25,-1 25</inkml:trace>
  <inkml:trace contextRef="#ctx0" brushRef="#br0" timeOffset="3072.7479">2456 1240,'0'25,"0"0,24 0,-24 24,0-24,0 25,0 24,0-24,0-1,0 1,0 0,0-1,0-24,0 0,0 0,0-1,-24 1,-1-25,0-25,0 1,25-1,-25 0,1 0</inkml:trace>
  <inkml:trace contextRef="#ctx0" brushRef="#br0" timeOffset="3836.8958">2877 1091,'25'-24,"0"24,-25-25,25 25,0 25,-1-25,1 0,0 0,0 24,-25 1,0 0,-25 0,0 0,0-1,1 1,-1 0,0 0,0 0,0-1,1 1,48-25,1-25,0 25,0-24,0 24,-1 0,1 0,0 24,-25 1,0 0,0 0,0 0,-25-1,25 1,-25 25,25-25,-24-1,-1 1,25 0,-25-25,0 0,25 25,-25-50,1 25,-1-25,25 0,-25 1,0-1,0 25,25-25,-24 0,-1 0,50 25,-25 25,24-25,1 0,0 0,0 0,0-25,24 25,1-24,-1-1,-24 0,25-25,-25 26,24-1,-24-25,0 25,0 1,-1-1,-24 0,0 50,0 0,0-1,0 26,0-25,0 24,0-24,0 25,0-25,0 24,0-24,0 0,25-50,-25 0</inkml:trace>
  <inkml:trace contextRef="#ctx0" brushRef="#br0" timeOffset="4087.8496">3398 967,'0'-24,"0"48,0 1,0 0,0 25,25-26,-25 26,0 0,0 24,0-24,25 24,-25-24,0 24,0 0,0-24,0 25,0-26,0 1,-25-1,25-24,0 0,-25 0,25 0,0-1,-25-24,1-49,24 24,-25 0,25-24</inkml:trace>
  <inkml:trace contextRef="#ctx0" brushRef="#br0" timeOffset="4844.1153">3746 1166,'24'0,"1"0,0 0,0 0,0-25,-1 25,1 0,0 0,0 0,0 0,-50 0,0 25,25 0,-50-25,26 24,-1 1,-25 0,25 0,-24 0,24-1,0-24,25 25,-25-25,50 0,0 0,0 0,0 0,-1 0,-24 25,25 0,-25 0,0-1,0 1,-25 25,25-25,-24-1,24 1,0 0,0-50,24 0,1 1,-25-1,25-25,-25 25,25-24,-25-1,25 1,-25 24,0-25,0 1,0-1,0 25,0-24,-25 24,25-25,0 25,-25 1,25-1,0 0,-25 25,50 0,-25 25,25 24,-25-24,25 50,-1-26,1 26,-25-26,25 26,0-1,0 25,-1-24,1-1,0-24,0 24,0-24,-1-25,1 24,-25-24,25 0,0-50,-25 0,-25 0,25 1,0-26,-25 0,25 1</inkml:trace>
  <inkml:trace contextRef="#ctx0" brushRef="#br0" timeOffset="4995.8449">4018 893,'-24'-25,"48"25,1 25,0-25,0 0,0 25,-1-25,1 0,-25 25,25-25,-25 24</inkml:trace>
  <inkml:trace contextRef="#ctx0" brushRef="#br0" timeOffset="5663.7235">4514 967,'-24'0,"-1"0,0 25,25 0,-25 0,0 24,25-24,-24 25,-1-25,25-1,-25 1,25 0,0-50,25 0,0-24,-25 24,24 0,1 0,-25 1,25 24,-25 24,0 1,25 25,-25-25,0 24,-25 1,25 24,0-24,0 24,0-24,0-1,0 1,0 0,0-25,0-50,0 0,0 0,25-25,-25 1,0-1,0 1,25-1,-25 0,24 1,-24-1,25 25,-25 1,0-1,25 0,0 25,0 0,-1 0,1 0,-25 25,0 0,0-1,0 1,0 0,0 25,-25-26,25 1,0 25,0-25,0 24,0-24,0 25,0-26,0 1,0 0,0 0,-24 0,24 0,0-1,-25-48,25-1</inkml:trace>
  <inkml:trace contextRef="#ctx0" brushRef="#br0" timeOffset="6300.4374">4490 1364,'24'-25,"-24"1,25 24,0 0,0 24,-25 1,0 0,0 0,0 24,0-24,-25 25,25-25,0-1,-25 1,25 0,0-50,25 0,-25-24,25 24,0-49,-25 24,24 0,1-24,0 0,0 24,0-24,-1 24,1 25,-25-24,25 49,-25 24,0 1,0 25,0-25,0-1,25 1,-25 0,25-25,0 0,-1 0,1 0,0 0,-25-25,25 25,-25 25,0 0,0 0,-25-1,25 26,0-25,0 24,0 1,0 0,0-26,0 26,0 0,0-1,0 1,0-25,0 24,0-24,0 0,0 0,0 0,-25-25,0 0,1-25,-1 0,0 0,0-24,0 24,0-25,1 0,-1 26,25-1,-25 0,25 0,25 0,0 25,-1-24,1 24,0 0,0 0,0 0,0-25,-1 25,1 0</inkml:trace>
  <inkml:trace contextRef="#ctx0" brushRef="#br0" timeOffset="7416.0115">5507 967,'0'0,"0"-24,0-1,0 0,24 0,1 0,0 25,0 0,-25 25,25-25,-1 25,-48 0,24 0,-25-25,0 0</inkml:trace>
  <inkml:trace contextRef="#ctx0" brushRef="#br0" timeOffset="7776.0125">5283 943,'0'24,"0"1,0 0,0 0,0 24,0-24,0 25,0-1,-24-24,24 25,0-1,0-24,0 25,0-25,0-1,0 1,0-50,0 1,0-1,24 0,-24 0,25-24,-25 24,25-25,0 25,0-24,-25 24,24 0,1 0,0 1,0 24,0-25,24 25,-24 0,0-25,0 50,-1-25,26 0,-25 25,0-25,-1 24,-24 1,0 0,-24-25,24 25,-25 0,0-25,0 24,-24 1,24 0,-25-25,25 0</inkml:trace>
  <inkml:trace contextRef="#ctx0" brushRef="#br0" timeOffset="8368.7024">5407 1191,'25'0,"0"0,0 0,0 24,-1-24,1 25,0 0,-25 0,-25 0,25-1,-25-24,1 25,-1 0,0 0,-25 0,26-1,-26 1,25 0,0-25,50-25,0 0,0 25,24-24,-24-1,0 0,0 25,24 0,-24-25,0 50,0-25,-25 25,0 0,-25-1,25 1,-25 0,0 0,1 24,-1-24,0 0,0 25,0-25,1-1,24-48,24-1,-24 0,25 0,-25 0,25 0,0 25,0-24,-25-1,24 25,1 0,-25 25,0-1,0 1,0 0,0 0,0 0,0 24,25-24,-25 0,25 0,0-25,-1 0,1 0,0 0,0-25,24 25,-24-25,0 25,0-25,0 25,0-24,-1 24,-24-25,-24 0,24 0</inkml:trace>
  <inkml:trace contextRef="#ctx0" brushRef="#br0" timeOffset="8620.8958">6276 943,'0'0,"-25"-25,0 50,25-1,-25 26,0-25,1 24,-1 1,0 0,-25-26,50 26,-24-25,-1 0,25-1,0-73,25 24,-1 0</inkml:trace>
  <inkml:trace contextRef="#ctx0" brushRef="#br0" timeOffset="8763.9998">6325 918,'0'0,"25"0,0 0,0 25,-1-1,26 1,-25 25,0-25,24-1,-24 1,0 0,0 0,-1 0,-24-1,25-24,-25 25,0 0,-25-25,1 0,-1 0</inkml:trace>
  <inkml:trace contextRef="#ctx0" brushRef="#br0" timeOffset="9276.5353">6276 1215,'24'0,"1"0,0 0,0 0,0 25,-1-25,-24 25,25 0,-25 0,0-1,0 1,0 0,0 0,-25 0,1 24,24-24,-25-25,25 25,-25-25,25 25,-25-25,0-25,1 25,-1-25,25 0,-25 25,25-25,0 1,0-1,25 25,0 0,-1 0,26 0,-25 0,0 25,-1-25,1 0,0 0,-25 24,25 1,-50 0,25 0,-25 24,0-24,1 0,-1 0,-25 25,25-26,1 1,-1 0,0 0,50-25,0-25,-1 25,26 0,-25-25,24 25,-24-25,25 25,-25-24,-1 24,1-25,-25 0</inkml:trace>
  <inkml:trace contextRef="#ctx0" brushRef="#br0" timeOffset="9880.0225">7069 843,'25'0,"-25"-24,25 24,0 0,0 0,-1 0,1 0,0 0,0 0,24 0,-24 0,0 0,-25 24,0 1,-25 0,0 0,1 0,-1-1,-25 26,25-25,-24 0,24-1,0-24,0 25,50-25,0 0,0 0,0-25,-1 25,1-24,0 24,0 0,0-25,-1 25,-48 0,-1 0,0 0,0 0,-24-25,24 25,0-25,0 25,0-25,1 1,-1-1,0 0,0 50,25 0,25-1,-25 26,0 0,0 24,0-24,0 24,-25 0,25-24,0 24,-25 1,1-26,-1 1,25 0,-25-1,0 1,25-25,-25-25,25 25,-25-25,1-25,24 0,0 0</inkml:trace>
  <inkml:trace contextRef="#ctx0" brushRef="#br0" timeOffset="10080.5069">6995 1265,'25'0,"24"-25,-24 25,0 0,25-25,-26 25,26 0,-25 0,0 0,-1 0,1 0,0 0,0 0,-50 0,25 25,-25-25,0 0,25 25,-24-25,-1 0,0 0</inkml:trace>
  <inkml:trace contextRef="#ctx0" brushRef="#br0" timeOffset="10871.5093">7144 1141,'0'-25,"0"50,0 0,0 0,0-1,0 1,25 25,-25-25,0-1,0 1,0 0,24 0,-24-50,25 0,-25 0,25 1,0-26,0 25,-25 0,24-24,1 24,0 0,-25 0,0 50,0 0,-25 0,25 0,0-1,-25 1,25 0,-24 0,-1 0,0-1,0 1,0 0,1 0,-1 0,-25-1,25 1,1-25,-1 0,0 0,0 0,50 0,0 0,0-25,-1 25,26 0,0-24,-1 24,-24-25,25 25,-1 0,-24-25,0 25,24 0,-24 0,-50 0,1 0,-1 0,0 0,0 0,-24 25,24-25,0 0,0 25,0-25,1 0,24 24,-25 1,25 0,0 25,-25-1,25-24,0 25,0-25,25 24,-25-24,0 0,0 0,25-25,-25 24,24-24,1-24,0 24,25-25,-26 0,1-25,0 26,25-26,-26 25,-24-25,25 26,-25-1,25 0,-50 0,0 25,25-25,-24 25,-1 25,0-25,0 25,0 0,1 0,24-1,24 1,1 0,0 0,0-25,0 25,-1-25,1 25,0-25,0 24,0-24,-1 0,1 25</inkml:trace>
  <inkml:trace contextRef="#ctx0" brushRef="#br0" timeOffset="11452.4005">7888 943,'25'0,"-1"0,1 0,0 24,25-24,-25 0,-1 0,26-24,-25 24,0 0,-1 0,-24 24,-24-24,-1 25,0 0,-25 0,26 0,-26-1,0 1,1 0,-1 25,0-26,26 1,-26 0,25-25,25 25,-25-25,50 25,0-25,0 0,0-25,24 25,1 0,24 0,-24-25,0 25,-1 0,1 0,-25 0,-1-25,26 25,-25 0,0 0,-50 0,0 0,0 0,0 0,-24 0,24 0</inkml:trace>
  <inkml:trace contextRef="#ctx0" brushRef="#br0" timeOffset="11619.824">7913 1116,'0'25,"0"0,0 0,0-1,0 26,0 0,0-1,0-24,0 25,0-1,0-24,0 25,0-26,24-24,-24-24,0-1,25-25</inkml:trace>
  <inkml:trace contextRef="#ctx0" brushRef="#br0" timeOffset="11780.0658">8136 1141,'0'0,"0"-25,25 25,-25 25,25-25,-25 25,0 0,24-1,-24 26,0 0,0-1,0 1,0-1,0 26,0-1,0 1,-24-1,24-24,0 24,-25 1,25-26,0-24</inkml:trace>
  <inkml:trace contextRef="#ctx0" brushRef="#br0" timeOffset="12108.023">8682 1116,'0'-25,"24"25,1 0,-25-24,25 24,0 0,0 0,-1 0,1 0,-50 24,1 1,-1-25,-25 25</inkml:trace>
  <inkml:trace contextRef="#ctx0" brushRef="#br0" timeOffset="12656.0742">8483 1290,'25'-25,"0"25,0 0,-1 25,1 0,0-1,-25 1,0 0,0 0,0 24,0-24,0 25,0-25,-25-25,25 24,25-48,-25-1,25 0,0 0,-25-24,24-1,1 0,0 1,0 24,-25-25,25 1,-25 24,24-25,-24 26,-24-1,24 0,-25 0,0 25,0-25,0 1,1 24,24-25,0 0,-25 0,25 0,0 1,0-1,25 0,-25 0,0 50,24 0,-24 0,0 24,25 1,-25-1,0 1,25 0,-25 24,25-24,-25 24,25 0,-1-24,1 24,-25-24,25 0,0-1,0-24,24 0,-24 0,0 0,0-25,-25 24,25-24,-1 0,1-24,-25-1,0 0,0 0,0 0,0 0,0-24,0 24,0-25,-25 26,1-26,24 0,-25-24,0 24</inkml:trace>
  <inkml:trace contextRef="#ctx0" brushRef="#br0" timeOffset="12860.1853">8930 819,'0'-25,"24"25,1 25,0-25,0 24,0-24,0 25,-1 0,26 0,-50 0,25-25,0 24,-1-24,-24 25,0 0,-24-25,24 25,-25-25</inkml:trace>
  <inkml:trace contextRef="#ctx0" brushRef="#br0" timeOffset="25079.9238">5457 2133,'0'-25,"25"25,0 0,-1 0,1 0,-25 25,25 0,-50 0,25 0,0-1,-25-24,25 25,-24-25,-1 0,0 0,0-25,25 1,0-1,0 0,25 25,0 0</inkml:trace>
  <inkml:trace contextRef="#ctx0" brushRef="#br0" timeOffset="25752.8084">6276 2108,'0'-24,"24"24,1 0,0 0,0 0,-25 24,25-24,-25 25,0 0,0 0,-25-25,25 25,-25-1,0 1,0-25,1-25,24 1,0-1,24 25,-24-25,25 0,-25 0</inkml:trace>
  <inkml:trace contextRef="#ctx0" brushRef="#br0" timeOffset="76500.5405">3324 2803,'0'25,"0"0,0-1,0 1,0 0,0 0,0 0,0-1,0 1,0 0,0 0,0 24,0-24,0 0,0 0,0 0,0-1,0 1,0 25,0-25,0-1,0 1,0 0,0 0,0 0,0-1,25 1,-25 0,0 0,0 0,0-1,0 1,0 0,0 0,0 0,0 0,0-1,0 1,0 0,0 0,0 0,0-1,0 1,0 0,0 0,0 0,0-1,0 1,0 0,0 25,0-26,0 1,0 0,0 0,0 0,0-1,0 1,0 0,0 0,0 0,0-1,0 1,0 0,0 0,0 0,0-1,0 1,0 0,0 0,0 0,0-1,0 1,0-50,0 1,0-26,0 0,0 1</inkml:trace>
  <inkml:trace contextRef="#ctx0" brushRef="#br0" timeOffset="77664.7349">3870 2828,'0'0,"0"-25,0 0,0 0,0 1,0-1,0 0,-25 0,25 0,-25 25,25-25,-25 25,0 25,1-25,-1 25,0 0,0 0,25 0,-25 24,25-24,-25 25,25-1,0 1,0-25,0 24,0-24,0 0,25 0,0-1,0-24,-25-24,25 24,0-25,-1 0,1 0,-25-24,25 24,0-25,0 25,-25-24,0 24,24-25,-24 26,0-1,0 0,-24 50,24 24,0-24,0 25,0-25,0 24,0-24,0 0,0 0,24-1,-24 1,0 0,25 0,0 0,0-1,0-24</inkml:trace>
  <inkml:trace contextRef="#ctx0" brushRef="#br0" timeOffset="78140.9687">4142 2902,'-24'0,"24"25,0 0,0 0,0-1,0 26,0-25,0 0,0-1,0 1,0 0,0 0,0 0,24-50,-24 0,0 0</inkml:trace>
  <inkml:trace contextRef="#ctx0" brushRef="#br0" timeOffset="78316.8428">4266 2902,'0'25,"0"0,0 0,0-1,25-24,-25 25,0 0,0 25,0-26,0 1,0 0,0 25,0-26,0 1</inkml:trace>
  <inkml:trace contextRef="#ctx0" brushRef="#br0" timeOffset="78892.0402">5383 2778,'0'0,"-25"0,25-25,0 1,0-1,-25 25,25-25,0 0,-25 25,0-25,1 25,-1 25,0 0,0 0,0 0,1 24,-1 1,0 24,25-24,-25-1,25 1,25-25,-25 0,0-1,25-24,-25 25,25-25,-1 0,1-25,0 1,0-1,0-25,-1 25,1-24,0 24,0-25,-25 26,25-1,-25-25,0 25,-25 25,25 25,0 0,-25 25,25-1,0-24,0 25,0-26,25 26,-25-25,0 0,0-1,25 1,-25 0,24-25,1-25</inkml:trace>
  <inkml:trace contextRef="#ctx0" brushRef="#br0" timeOffset="79059.7066">5581 2902,'-25'25,"25"0,0 0,0-1,0 1,0 0,0 0,0 0,0-1,0 1,0 0</inkml:trace>
  <inkml:trace contextRef="#ctx0" brushRef="#br0" timeOffset="79340.0401">5680 2902,'25'0,"-25"25,25-25,-25 25,25-25,-25 25,0-1,0 1,-25 0,25 0,-25 0,0-1,25 1,-25 0,25 0,25-25,0 0,0 0,0 0,-1-25,1 25,0 0,0-25,0 25</inkml:trace>
  <inkml:trace contextRef="#ctx0" brushRef="#br0" timeOffset="80008.5317">3845 4093,'0'0,"-25"0,25-25,-25 25,0-25,1 25,24-25,-25 25,0 25,0 0,0 0,0 0,1 24,24 1,0-1,-25 1,50 0,-25-1,0-24,0 0,24 0,1-1,0-48,0-1,0 0,0-25,-25 26,24-26,-24 0,25 26,-25-26,0 25,25-24,-25 24,0 0,0 50,0 0,0-1,0 1,0 25,0-1,25-24,-25 25,0-25,0 24,25-24,-25 0,0 0,-25-75</inkml:trace>
  <inkml:trace contextRef="#ctx0" brushRef="#br0" timeOffset="80280.0237">3994 4242,'0'24,"24"-24,1 25,0 0,-25 0,-25 0,0-1,1 1,24 0,-25 0,50-25,-1 0,1 0,0-25,0 25,0 0,-1 0,1-25</inkml:trace>
  <inkml:trace contextRef="#ctx0" brushRef="#br0" timeOffset="80436.045">4242 4217,'0'25,"0"-1,0 1,0 0,0 0,0 0,0 24,24-24,-24 25,0-26,-24-24,24 25</inkml:trace>
  <inkml:trace contextRef="#ctx0" brushRef="#br0" timeOffset="80992.2026">5482 4068,'0'0,"0"-25,-25 0,25 1,-25 24,25-25,-25 0,1 25,-1 25,0 0,-25-1,26 26,-1 24,0-24,0 0,25-1,0 1,0-1,0-24,25 0,-25 0,25-25,0 0,-1-25,1 25,0-50,0 26,24-26,-49 0,25 1,0 24,-25-25,25 26,-25-26,0 25,0 50,0 0,0 0,0 24,0 1,0-1,0-24,0 25,0-25,25 24,-25-24,24 0,-24 0</inkml:trace>
  <inkml:trace contextRef="#ctx0" brushRef="#br0" timeOffset="81263.7623">5631 4192,'24'0,"-24"25,25-25,0 25,-25-1,0 1,0 0,-25 0,25 0,-25-1,1 1,-1 0,50-25,-1 0,1-25,0 0,0 25,0-24</inkml:trace>
  <inkml:trace contextRef="#ctx0" brushRef="#br0" timeOffset="81575.5198">5829 4167,'25'25,"0"-25,0 25,-1-25,-24 25,25-25,-25 24,0 1,0 0,-25 0,1 0,-1-1,0 1,0 0,0-25,0 25,50-25,0 0,0 0,0 0,0 0,-1-25,1 25,0 0,0 0,24 0,-24 0</inkml:trace>
  <inkml:trace contextRef="#ctx0" brushRef="#br0" timeOffset="82472.7912">6424 2778,'0'-25,"0"50,0 0,0 0,0 0,0-1,0 26,0-25,0 24,0-24,25 25,-25-25,0 24,0 1,25-1,-25 1,0-25,0 24,0-24,0 25,25-25,-25 24,0-24,0 25,0-26,0 26,25-25,-25 25,0-26,0 26,0 0,0-26,0 26,0-25,0 24,0-24,0 0,0 25,0-26,0 1,0 0,0 0,0 24,0-24,0 0,0 0,0 24,0-24,0 0,0 0,0 0,0-1,0 1,0 0,0 0,0 0,0-50,0-25,0 25</inkml:trace>
  <inkml:trace contextRef="#ctx0" brushRef="#br0" timeOffset="82912.5197">6970 3448,'25'0,"0"0,0 0,24 0,-24 0,0 0,0 0,-1 0,1-25,0 25,0 0,0 0,-25 25,-25-25,0 0,0 25</inkml:trace>
  <inkml:trace contextRef="#ctx0" brushRef="#br0" timeOffset="83116.6285">6945 3671,'25'0,"0"0,0 0,0 0,24 0,-24 0,25-25,-26 25,1 0,25 25,-25-25,-1 0,1 0,0 0,0 0,-50-50,0 50</inkml:trace>
  <inkml:trace contextRef="#ctx0" brushRef="#br0" timeOffset="83924.8145">8359 3299,'0'0,"0"-25,25 0,-25 1,0-1,0 0,0 0,-25 0,25 1,0-1,0 0,-25 25,25-25,-24 0,-1 25,0 0,0 0,-24 25,24 25,-25-25,25 49,-24 0,24 1,0-1,25 1,0-1,-25 0,50-24,-25 0,0-25,25-25,0 24,24-24,-24-24,0 24,0-25,0-25,24 25,-24-24,0-1,0 0,-1 1,1-1,-25 1,25 24,-25-25,0 25,0 1,0-1,-25 50,25 24,0-24,-25 25,25-1,0 1,0-25,0 24,0-24,25 0,-25 0,0-1,25 1,0-25,0 0,-1-25</inkml:trace>
  <inkml:trace contextRef="#ctx0" brushRef="#br0" timeOffset="84127.7936">8632 3349,'-25'24,"25"1,0 0,0 0,0 0,0-1,0 1,0 0,-25 0,25 0,0 24,25-24,-25-50,25 25,-25-25</inkml:trace>
  <inkml:trace contextRef="#ctx0" brushRef="#br0" timeOffset="84283.9556">8756 3349,'0'24,"0"1,0 0,0 25,0-26,0 1,0 0,0 25,0-26,0 1,0 0,0 0</inkml:trace>
  <inkml:trace contextRef="#ctx0" brushRef="#br0" timeOffset="84740.1998">9327 3175,'0'0,"-25"-25,25 0,0 1,-25-1,25 0,0 0,-25 25,25-25,-25 1,1 24,-1 0,0 24,0 1,0 0,-24 25,24-1,0 26,0-26,25 26,-25-26,25 1,0-1,0-24,0 0,25-25,-25 25,25-25,0 0,0 0,0-25,-1 0,1 0,0-24,0 24,0-25,-1 26,-24-26,25 25,-25 0,0-24,0 24,0 50,-25 0,25 24,0 1,0-1,0-24,0 25,0-1,0-24,25 0,-25 0,0 0,25-1,0-24,0 0</inkml:trace>
  <inkml:trace contextRef="#ctx0" brushRef="#br0" timeOffset="85048.2612">9426 3349,'0'24,"0"1,25-25,-1 25,1 0,0-25,-25 25,25-25,-25 24,0 1,-25 0,0 0,0 0,1-25,-1 24,25 1,-25-25,0 0,50 0,0 0,0 0,-1 0,1 0,0 0,0 0,0-25,-1 25,-24-24</inkml:trace>
  <inkml:trace contextRef="#ctx0" brushRef="#br0" timeOffset="85328.2459">9674 3373,'25'0,"-25"25,24 0,1 0,-25 0,25-1,-25 1,-25 0,25 0,-25 0,1-1,24 1,-25-25,25 25,-25-25,0 0,50 0,0 0,0 0,-1 0,1-25,0 25,0 0,24 0,-49-25,25 25</inkml:trace>
  <inkml:trace contextRef="#ctx0" brushRef="#br0" timeOffset="85576.961">9996 3373,'25'25,"0"-25,25 0,-26 0,1 0,0 0,25 0,-26 0,1 0,0 0,-25-25,25 25,-25 25,-25-50,0 25,0 0</inkml:trace>
  <inkml:trace contextRef="#ctx0" brushRef="#br0" timeOffset="86104.3519">10914 3051,'0'0,"0"-25,0 0,-25 1,25-1,0 0,-25 25,25-25,-24 25,-1 0,0 25,0-25,0 25,-24 24,24 1,-25 0,26 24,24-24,-25-1,25 1,0-1,25-24,-25 0,24 0,1-25,0 0,0 0,0-25,-1 0,1 0,25 1,-50-26,25 25,-1 0,-24-24,25 24,-25-25,0 26,25-1,-25 0,-25 0,25 0,0 50,0 0,-25 0,25 24,0 1,0 0,0-1,-24 1,24-25,24 24,-24-24,0 25,0-26,25-24,-25 25,25-25,0-25</inkml:trace>
  <inkml:trace contextRef="#ctx0" brushRef="#br0" timeOffset="86272.3983">11088 3225,'-25'24,"25"1,0 0,0 0,0 0,0-1,0 1,-25 0,25 0,0 0,25-1,-25 1,0 0,0-50</inkml:trace>
  <inkml:trace contextRef="#ctx0" brushRef="#br0" timeOffset="86552.3398">11237 3299,'24'0,"-24"25,25-25,-25 25,0-1,0 1,-25-25,25 25,-24 0,-1 0,0-1,0-24,0 25,0 0,50-25,0-25,0 25,0 0,0 0,-25-25,24 25,1 0,0 0,0 0</inkml:trace>
  <inkml:trace contextRef="#ctx0" brushRef="#br0" timeOffset="87032.0367">11931 3175,'0'0,"0"-25,0-24,25 24,-25-25,0 25,0-24,0 24,0 0,-25-24,25 24,-25 0,0 50,1-25,-1 25,-25-1,25 26,1 24,-26-24,25 24,25 1,-25-1,1-24,24 24,0-49,0 25,0-26,24 1,1-25,0 0,0 0,0-25,-1 1,1-26,25 25,-25-24,-1-1,1 25,-25-24,25-1,-25 0,25 1,-25 24,0 0,-25 25,25 25,0 0,0 24,-25 1,25 0,0-1,0 1,0-25,0 24,0 1,25-25,-25-1,0 1,25 0</inkml:trace>
  <inkml:trace contextRef="#ctx0" brushRef="#br0" timeOffset="87487.8853">12129 3324,'0'-25,"25"25,0 0,0-25,-25 50,25-25,0 0,-1 0,-24 25,-24 0,24-1,-25 1,0-25,0 25,0 0,0 0,1-25,-1 24,0-24,25 25,25-25,0 0,-1 0,1 0,0 0,0 0,0 0,-25-25,25 25,-1 0,1 0,-50-49</inkml:trace>
  <inkml:trace contextRef="#ctx0" brushRef="#br0" timeOffset="87735.9783">12502 3249,'-25'25,"25"0,0 25,0-26,0 1,0 25,0-1,0-24,0 25,0-25,0 24,0-24,0 0,0 0,-25 0</inkml:trace>
  <inkml:trace contextRef="#ctx0" brushRef="#br0" timeOffset="89180.0739">3349 5655,'0'25,"0"0,0 0,0 24,0-24,-25 0,25 0,0 0,0 24,0-24,0 0,0 25,25-26,-25 1,0 0,0 25,0-26,0 26,0-25,0 24,0-24,0 0,0 25,0-26,0 1,0 0,0 25,0-26,0 1,0 25,0-25,0 24,0 1,0-25,0-1,0 26,0-25,0 0,0 0,-25-1,25 1,0 0,0 0,0 24,0-24,0 0,0 25,0-26,0 1,0 0,0 25,0-26,0 1,0 0,0 0,0 24,0-24,0 0,0 0,-25 0,25 24,0-24,0 0,0 0,0-1,0 26,0-25,0 0,0-1,0 1,0 0,0 25,0-26,0 1,0 0,0 0,0 0,0 24,0-24,0 0,0 0,0 0,0-1,0 1,0 0,0 0,0-50,0-25,-25 1</inkml:trace>
  <inkml:trace contextRef="#ctx0" brushRef="#br0" timeOffset="89864.3994">3994 5730,'0'-25,"0"0,0 0,0 1,0-1,0 0,0 0,-25 0,0 1,0 24,0 0,1 24,-26 1,25 0,0 25,1-1,-1 1,25 24,-25-24,25 24,0-24,0-25,0 0,25-1,-25 1,25-25,-1 0,1 0,0-25,0 1,0-1,-1-25,1 1,0 24,0-25,-25 0,25 26,-25-26,24 25,-24 0,0 1,0-1,-24 50,24-1,-25 1,25 25,0-1,0 1,-25 0,25-1,0-24,25 25,-25-25,0-1,0 1,25 0,-1-25,1 0,-25-25</inkml:trace>
  <inkml:trace contextRef="#ctx0" brushRef="#br0" timeOffset="90037.1018">4192 5779,'-25'0,"25"25,0 0,0 0,0 0,0 0,0-1,0 1,0 0,0 0,0 0,0-1,0 1,-25-50,25 1</inkml:trace>
  <inkml:trace contextRef="#ctx0" brushRef="#br0" timeOffset="90188.0344">4341 5779,'-25'25,"25"0,0 0,0 0,0 0,0-1,0 1,0 25,0-25,0-1,0 1,0 0,25 0,-25 0</inkml:trace>
  <inkml:trace contextRef="#ctx0" brushRef="#br0" timeOffset="90812.4302">5730 5606,'-25'-25,"25"0,0 0,-25 1,25-1,-25 25,1 0,-1 0,0 25,-25-1,26 26,-1 0,0 24,0-24,0 24,25-24,0-1,0-24,0 25,25-25,0-1,0-24,0-24,-1 24,1-25,0 0,0 0,0-24,-1-1,-24 25,25-25,0 1,-25 24,25-25,-25 26,0-1,0 0,0 50,-25 24,25-24,0 25,-25-1,25-24,0 25,0 0,0-26,25 26,-25-25,0 0,25-1,0-24,-1 0,-24-24,25 24</inkml:trace>
  <inkml:trace contextRef="#ctx0" brushRef="#br0" timeOffset="90976.0174">5953 5730,'-25'25,"25"-1,0 1,0 0,-24 0,24 0,0 0,0-1,0 1,0 0,0 0,0 0,0-1,24-48</inkml:trace>
  <inkml:trace contextRef="#ctx0" brushRef="#br0" timeOffset="91271.8289">6077 5804,'25'25,"0"-25,-25 25,25 0,-25 0,-25-1,0 1,0 0,0 0,1-25,-1 25,0-1,25 1,25-25,0 0,-1 0,1 0,0-25,0 25,0 0,-1 0,1-24,0 24</inkml:trace>
  <inkml:trace contextRef="#ctx0" brushRef="#br0" timeOffset="91860.2371">7342 5680,'0'0,"0"-25,0 1,0-1,0 0,0 0,0 0,-25 1,25-1,-24 0,-1 0,0 25,0 25,0-25,-24 25,24 24,0 1,0 0,1-1,-1 1,25-1,0 1,0 0,25-25,-25-1,24 1,1 0,0-25,0-25,0 25,-1-25,26-24,-25 24,0-25,-1 1,1 24,-25-25,25 25,-25-24,25 24,-25 0,0 0,-25 25,25 25,0 25,-25-25,25 24,0-24,0 25,0-26,0 26,25-25,-25 25,0-26,25 1,0-25,-1 0</inkml:trace>
  <inkml:trace contextRef="#ctx0" brushRef="#br0" timeOffset="92024.1516">7615 5705,'0'0,"0"25,0 0,0-1,0 1,0 0,0 0,-25 0,50 0,-25-1,0 1,0 0,0 0,25 0,-25-50</inkml:trace>
  <inkml:trace contextRef="#ctx0" brushRef="#br0" timeOffset="92339.8805">7764 5730,'25'0,"-1"25,1-25,0 24,-25 1,0 0,0 0,0 0,-25 0,0-1,1 1,24 0,-25 0,0 0,25-1,-25-24,50 0,0-24,0-1,-1 25,1 0,0 0,0 25,-25-1,0 1,0 0,-25-25,25 25,-25 0,0-1,1-24,-1 25</inkml:trace>
  <inkml:trace contextRef="#ctx0" brushRef="#br0" timeOffset="93160.3406">3870 7169,'24'-25,"-24"0,0 0,0 0,0 1,-24 24,24-25,0 0,-25 25,0-25,0 25,0 0,1 25,-1-25,0 25,-25 0,50 24,-25-24,1 25,24-1,0-24,0 25,24-26,-24 26,0-25,25-25,-25 25,25-25,0 0,0-25,0 0,-1 0,1 0,-25-24,25 24,0-25,-25 1,25 24,-25-25,24 26,-24-1,-24 25,24 25,0-1,0 26,0-25,0 24,0 1,24-25,-24 24,0-24,0 0,25 0,-25 0,25-25,-25-25</inkml:trace>
  <inkml:trace contextRef="#ctx0" brushRef="#br0" timeOffset="93415.9014">4043 7169,'25'24,"0"-24,-25 25,25-25,-25 25,24-25,-24 25,-24-25,24 25,0-1,-25 1,0-25,0 25,25 0,-25-25,25 25,25-25,0 0,0 0,0 0,-1 0,1 0,0 0,-25-25</inkml:trace>
  <inkml:trace contextRef="#ctx0" brushRef="#br0" timeOffset="93615.8475">4242 7119,'0'25,"0"0,0-1,0 1,0 0,0 25,0-26,0 26,0 0,0-26,0 1,0 25,0-25,0-1,0 1,-25-25</inkml:trace>
  <inkml:trace contextRef="#ctx0" brushRef="#br0" timeOffset="94212.4662">5680 6945,'0'0,"0"-49,-25 24,25 0,0 0,0 0,-24 1,24-1,-25 25,25-25,-25 25,0 0,0 25,1-25,-1 49,0 1,-25 0,26 24,24-24,-25 24,25 1,0-1,0-24,0-1,25-24,-1 0,-24 0,25-25,0 0,0-25,0 0,-1 0,1-24,0-1,0 0,0 1,-25 24,24-25,-24 1,25 24,-25 0,0-24,0 24,-25 50,25-1,0 1,0 25,-24-1,24 1,0 0,24-26,-24 26,0 0,0-26,0 1,25 0,-25 0,25-25,0 0</inkml:trace>
  <inkml:trace contextRef="#ctx0" brushRef="#br0" timeOffset="94488.3816">5854 7094,'0'25,"25"-25,-25 25,25 0,-25-1,24-24,-24 25,0 0,-24 0,-1 0,0-1,25 1,-25-25,0 25,0 0,50-25,0 0,0 0,0-25,0 25,-1 0,1-25,0 25,-25-49,0 24,25 0</inkml:trace>
  <inkml:trace contextRef="#ctx0" brushRef="#br0" timeOffset="94785.2475">6102 7119,'0'25,"25"0,-25-1,25 1,-25 0,0 0,0 0,0-1,-25-24,25 25,-25-25,0 25,0-25,1 0,48 0,1 0,0 0,0 0,0-25,-1 25,1 0,0 0,0 0,0 0,-1 0</inkml:trace>
  <inkml:trace contextRef="#ctx0" brushRef="#br0" timeOffset="95344.0388">7516 6772,'0'0,"-25"-25,25 0,0 0,0 0,-25 1,0-1,1 0,-1 25,0 25,0 0,0-1,-24 26,24 0,0 24,0-24,1 24,-1-24,25-1,-25 1,50 0,-25-26,0 1,0 0,25-25,-1 25,1-50,0 25,0-25,0 0,-1 1,1-1,0-25,-25 25,25-24,0-1,-1 1,-24 24,25-25,-25 25,0 0,0 1,-25 24,25 24,0 1,0 0,0 25,0-1,0-24,0 25,0-25,0 24,25-24,-25 0,0 0,25-1,-25 1,25-50</inkml:trace>
  <inkml:trace contextRef="#ctx0" brushRef="#br0" timeOffset="95600.0301">7565 7020,'25'0,"0"0,0 0,-25 25,25-1,-25 1,0 0,0 0,-25 0,0-25,25 24,-25 1,0 0,25 0,25-25,0 0,0-25,0 25,-1-25,-24 0,25 25,-25-24</inkml:trace>
  <inkml:trace contextRef="#ctx0" brushRef="#br0" timeOffset="95948.814">7813 6945,'25'25,"0"0,-25 0,25 0,-25-1,25 1,-25 0,0 0,-25-25,25 25,-25-1,0 1,0 0,25 0,0-50,25 25,0 0,0 25,0-25,-1 25,-24-1,0 1,0 0,-24-25,24 25,-25 0,0-1,0 1,0 25,1-25,-26-1</inkml:trace>
  <inkml:trace contextRef="#ctx0" brushRef="#br0" timeOffset="97016.1735">3299 8136,'0'25,"0"0,0-1,0 1,0 0,0 0,0 0,0-1,0 1,0 0,25 0,-25 0,0-1,0 1,0 0,0 0,0 0,0-1,0 1,0 0,0 0,0 0,0-1,0 1,0 0,0 0,0 0,0-1,0 1,0 0,0 0,0 0,0-1,0 1,0 0,0 0,0 0,0 0,0-1,25 1,-25 0,0 0,0 0,0-1,0 1,0 0,0 0</inkml:trace>
  <inkml:trace contextRef="#ctx0" brushRef="#br0" timeOffset="97632.7622">4018 8558,'0'0,"0"-25,0 0,0 0,0 0,0 1,0-1,0 0,-24 0,24 0,0 1,-25 24,25-25,-25 25,0 0,0 0,25 25,-24-1,-1 1,0 25,0-1,0 26,1-1,-1-24,25 24,-25 1,25-26,0 1,0-25,0-1,25 1,-25 0,25-25,-1 0,1-25,0 0,0-24,0 24,-1-25,1 1,0-1,0 1,-25-1,25 25,-25-24,24 24,-24-25,0 25,0 1,0-1,0 74,0-24,-24 0,24 25,0-26,0 26,0-25,0 24,24-24,-24 25,0-25,25-1,-25 1,0 0,25-25,0 25,-25-50,25 25</inkml:trace>
  <inkml:trace contextRef="#ctx0" brushRef="#br0" timeOffset="97980.9531">4192 8682,'25'0,"0"24,-25 1,24 0,-24 0,-24 0,24-1,-25 1,0-25,25 25,-25-25,50 0,0-25,0 25,-1 0,-24-25,25 25,-25 25,25-25,0 25,-25 0,-25 0,25-1,0 1,-25 0,25 0,-25-25,25 25,-24 0,24-50,0 0</inkml:trace>
  <inkml:trace contextRef="#ctx0" brushRef="#br0" timeOffset="98148.4331">4440 8657,'0'25,"0"-1,0 1,0 25,0-25,0-1,0 26,0-25,0 24,0-24,0 25,0-25,0 0,0-1</inkml:trace>
  <inkml:trace contextRef="#ctx0" brushRef="#br0" timeOffset="98728.8467">5779 8384,'0'0,"0"-25,0 0,0 1,-24-1,24 0,0 0,-25 0,25 1,-25-1,0 25,0 0,-24 25,24 24,0 1,0-1,-24 26,24-1,25 1,-25-1,25 0,0-24,0 0,25-1,-25-24,25-25,0 0,-1 0,1 0,0-25,-25 0,25-24,0 24,-1-25,1 1,0-1,0 1,0-1,-25 0,24 1,-24-1,0 25,0 1,-24 24,24 24,0 26,0-25,0 24,-25 1,25 24,0-24,0-25,0 24,25 1,-25-25,0 0,24-1,1 1,-25-50,25 25,-25-24</inkml:trace>
  <inkml:trace contextRef="#ctx0" brushRef="#br0" timeOffset="99043.9109">5953 8508,'25'0,"-25"25,25 0,-25-1,0 1,0 0,0 0,0 0,-25-1,0 1,0 0,1 0,48-25,1 0,0 0,0 0,0 25,-25-1,0 1,0 0,-25 0,25 0,-25-25,25 24,-25 1,0-25,25 25,-24-50</inkml:trace>
  <inkml:trace contextRef="#ctx0" brushRef="#br0" timeOffset="99321.2036">6127 8682,'25'24,"-1"-24,1 0,0 25,0-25,-25 25,0 0,0 0,-25-1,25 1,-25 0,0 0,1-25,-1 25,0-1,50-24,0-24,-1 24,1 0,0 0,0 0,0 0,-1 0,1 0</inkml:trace>
  <inkml:trace contextRef="#ctx0" brushRef="#br0" timeOffset="99859.9148">7516 8384,'0'0,"0"-25,25 0,-25 1,0-1,0-25,0 25,0 1,0-1,0 0,-25 0,25 0,-25 25,0-24,0 24,1 0,-1 24,0 1,0 25,0 24,1-24,-1 24,0 1,25-26,0 26,0-26,0-24,0 25,25-50,-25 24,25 1,-1-25,1 0,0-25,0 25,-25-49,25 24,-1 0,1-24,0-1,0 25,0-24,-25-1,24 0,-24 26,0-1,0 0,-24 50,24 0,0 24,0-24,0 25,0-1,0-24,0 25,0-26,24 26,-24-25,25 0,0-25,0-25</inkml:trace>
  <inkml:trace contextRef="#ctx0" brushRef="#br0" timeOffset="100180.8186">7739 8409,'0'25,"25"-25,-25 24,25-24,-25 25,0 0,0 0,0 0,-25-1,25 1,-25 0,0 0,50-50,0 25,-25-25,25 25,-1 25,-24 0,0 0,0-1,0 1,-24 0,-1 0,0 0,0-1,0 1,25-50</inkml:trace>
  <inkml:trace contextRef="#ctx0" brushRef="#br0" timeOffset="100520.0482">7913 8483,'24'0,"1"25,0-25,-25 25,0 0,0-1,-25 1,25 0,-25 0,1-25,24 25,-25-1,50-24,-1 0,1 0,0 0,0 0,0 0,-25 25,25-25,-25 25,-25 0,25 0,-25-1,25 1,-25 0,0 0,-24 24,24-24,0 0,0 0</inkml:trace>
  <inkml:trace contextRef="#ctx0" brushRef="#br0" timeOffset="101792.2722">8533 5531,'-25'0,"50"25,-25 25,0-25,0-1,0 26,0-25,0 24,25-24,-25 25,0 0,0-26,0 26,0 0,0-1,24-24,-24 25,0-1,0-24,0 25,0-26,0 26,0-25,0 24,25-24,-25 25,0-25,0 24,0-24,0 25,25-26,-25 26,0-25,0 0,0 24,0-24,0 0,0 25,0-26,0 1,0 25,0-25,0-1,0 1,0 0,0 0,0 0,0 24,0-24,0 0,0 0,0-1,0 1,0 0,0 0,0 24,0-24,0 0,0 0,0 0,0-1,0 1,0 0,0 25,0-26,0 1,0 0,0 0,0 0,0-1,0 1,0 0,0 0,0 0,0-1,0 1,0 0,0 0,0 0,0 0,0-1,0 1,0 0,0 0,0 0,25-1,-25 1,0 0,0 0,0 0,0-1,0 1,0 0,0 0,0 0,0-1,0 1,0 0,0 0,0 0,0-1,0 1,0 0,0 0,-25 0,25-1,25 1,-25 0,0 0,0 0,0-1,0 1,0 0,0 0,0 0,0-1,0 1,0 0,0 0,0 0,0 0,0-1,0-48,-25-26,25 0,0 1</inkml:trace>
  <inkml:trace contextRef="#ctx0" brushRef="#br0" timeOffset="102472.7508">9004 6945,'-25'-24,"50"24,0 0,0 0,0 0,24 0,-24 0,25 0,-26 0,26 0,-25 0,24 0,1 0,-25 0,0 0,-1 0,1 0,0 0,0 0,0 0,-50 0</inkml:trace>
  <inkml:trace contextRef="#ctx0" brushRef="#br0" timeOffset="103059.8045">8979 7119,'0'-25,"25"25,0 0,0 0,0 0,-1 0,1 0,0 0,0 0,0 0,-1 0,1 0,0 0,0 0,0 0,-1 0,1 0,0 0,0 0,0 0,-1 0,1 0,0 0,0 0,0 0,-1 0,1 0,0 0,0 25,0-25,-1 0,-48 0,-1 0,0 0</inkml:trace>
  <inkml:trace contextRef="#ctx0" brushRef="#br0" timeOffset="105716.4561">10740 6747,'0'0,"25"0,-25-25,0 0,0 0,0 1,25 24,-25-25,-25 25,25-25,0 0,-25 0,25 1,-24-1,-1 0,0 25,25-25,-25 25,0 0,1 0,-1 25,0 0,-25 24,26 1,-1 0,0 24,0 0,0-24,25 25,-24-1,24 0,0-24,24 0,-24-26,0 26,25-25,0-25,0 25,0-25,-1-25,1 0,0 0,25-24,-26-1,1 25,0-24,0-1,0 0,-1 26,1-26,0 0,-25 1,0 24,25-25,-25 25,0 1,0-1,-25 25,25 25,-25-1,25 1,0 25,-25-25,25 49,0-24,0-1,0 1,0-25,0 24,0-24,25 0,-25 0,25 0,0-25,0 0,-25-50,24 50</inkml:trace>
  <inkml:trace contextRef="#ctx0" brushRef="#br0" timeOffset="105900.8964">10988 6846,'0'25,"0"0,0 0,0-1,0 1,0 0,0 0,0 24,0-24,-24 25,24-25,0-1,0 1,24-25,-24-25,25 1</inkml:trace>
  <inkml:trace contextRef="#ctx0" brushRef="#br0" timeOffset="106071.6627">11137 6871,'-25'-25,"50"50,-25 0,0 0,0 24,0 1,-25-25,25 24,0 1,0-25,0 24,0-24,-24 0,24 0,24-25</inkml:trace>
  <inkml:trace contextRef="#ctx0" brushRef="#br0" timeOffset="106587.4824">11683 6796,'0'0,"0"-24,0-1,0 0,0 0,0 0,0 1,0-1,0 0,-25 0,25 0,0 1,-25 24,1 0,-1 0,0 24,0 1,0 25,1-1,-1 1,0 24,0-24,25 25,-25-1,25-24,0-1,0-24,25 0,-25 0,0-1,25-24,0 0,0-24,-1 24,1-50,25 25,-25-24,-1-1,1 0,0 26,0-26,-25 25,25-25,-25 26,0-26,0 25,0 0,0 50,-25 0,25 0,0 0,-25 24,25-24,0 25,0-1,0 1,0-25,0 24,25-24,-25 0,0 0,25 0,-1-25</inkml:trace>
  <inkml:trace contextRef="#ctx0" brushRef="#br0" timeOffset="106892.7536">11931 6871,'0'25,"25"-25,-25 25,0-1,25-24,-25 25,24 0,-24 0,-24-25,24 25,-25-1,0 1,0 0,0 0,50-25,0 0,0 0,0 0,-1 0,1-25,0 25,-25-25</inkml:trace>
  <inkml:trace contextRef="#ctx0" brushRef="#br0" timeOffset="107191.8209">12154 6846,'0'0,"25"25,0 0,-25 0,25-1,-25 1,25 0,-25 0,0 0,-25-25,25 24,-25 1,0-25,25 25,-25-25,25 25,-25-25,50 0,0 0,0 0,0 0,0 0,-1 0,1 0,0 0,0 0</inkml:trace>
  <inkml:trace contextRef="#ctx0" brushRef="#br0" timeOffset="107740.7874">12948 6747,'0'0,"0"-25,0 0,0 0,0-24,0 24,0 0,-25 0,25 1,0-1,-25 25,25-25,-24 25,-1 0,0 25,0 0,-24-1,24 51,-25-26,25 26,1-1,-1 1,25-26,0 1,0 0,0-1,25-24,-25 0,24-25,-24 25,25-25,0-25,0 25,0-25,-1 0,1 0,0-24,0 24,0-25,-1 26,1-26,-25 25,25-25,-25 26,0-1,0 0,0 0,-25 50,25 0,0 24,0-24,0 25,0 0,25-26,-25 26,0 0,0-26,0 1,25 0,-25 0,0 0,25-25,-25-25</inkml:trace>
  <inkml:trace contextRef="#ctx0" brushRef="#br0" timeOffset="108068.0218">13097 6871,'25'25,"-1"-25,-24 25,0-1,25-24,-25 25,0 0,0 0,-25 0,1-1,-1-24,25 25,-25 0,0-25,50 0,0-25,0 25,-1 25,1-25,-25 25,0 0,0-1,-25 1,25 0,-24 0,-1 0,25-1,-25-24</inkml:trace>
  <inkml:trace contextRef="#ctx0" brushRef="#br0" timeOffset="108428.0194">13295 6896,'25'0,"0"0,-25 25,25-1,-25 1,0 0,0 0,0 0,0-1,-25 1,0 0,0 0,25 0,-24-25,24 24,0-48,24 24,1-25,0 25,0 0,0 25,-1-1,-24 1,0 0,-24-25,24 25,0 0,-25-1,25 1,-25-25,25 25,-25 0,0-25,25 25,-24-25</inkml:trace>
  <inkml:trace contextRef="#ctx0" brushRef="#br0" timeOffset="108872.5623">13915 6821,'-24'0,"48"-25,1 25,0 0,0 0,24 25,-24-25,25 0,-25 0,24 0,1 0,-25 0,24 0,-24 0,0 0,0 0,0 0,-50 0,0 0</inkml:trace>
  <inkml:trace contextRef="#ctx0" brushRef="#br0" timeOffset="109060.4906">14188 6499,'0'25,"0"-1,0 1,0 0,0 25,0-1,-25 26,25-26,0 26,0-26,0 1,0 24,0-24,0 0,0-1,0-24,0 0,0 0</inkml:trace>
  <inkml:trace contextRef="#ctx0" brushRef="#br0" timeOffset="109588.8907">15081 6697,'0'0,"0"-25,0 1,0-26,0 25,0 0,0 1,0-1,-25 25,1 0,-1 25,0-25,0 24,0 1,-24 25,24-1,-25 1,26 24,-1-24,25 0,-25-25,25 24,0 1,25-25,-25-1,25 1,-25 0,24-25,1 0,0 0,0 0,0-25,-1 0,1 1,0-1,0-25,0 1,-1 24,1-25,0 0,0 1,-25 24,0-25,25 26,-25-26,-25 50,25 25,-25 0,25-1,-25 26,25 0,0-1,-25 1,25 0,0-1,25 1,-25-25,0-1,0 1,25 0,-25 0,25-25,0-25,-25 0</inkml:trace>
  <inkml:trace contextRef="#ctx0" brushRef="#br0" timeOffset="109767.7351">15329 6846,'-25'0,"25"25,0 0,0 0,-24-1,24 1,0 0,0 25,0-26,0 1,0 0,-25 0,50 0,-25-1</inkml:trace>
  <inkml:trace contextRef="#ctx0" brushRef="#br0" timeOffset="110060.771">15453 6896,'0'25,"25"-25,-25 24,25-24,-25 25,25 0,-25 0,25 0,-50-1,25 1,-25-25,0 25,0 0,1 0,-1-1,0-24,25 25,-25-25,50 0,-25 25,25-25,0 0,-1 0,-24-25,25 25,0 0,0 0,0 0,-1-25,1 25</inkml:trace>
  <inkml:trace contextRef="#ctx0" brushRef="#br0" timeOffset="110528.5537">16197 6747,'0'0,"-24"-25,24-25,0 1,0 24,-25 0,25 0,0 1,-25-1,0 25,0 25,-24-1,-1 26,25 24,-24-24,24 24,0 1,25-1,-25 1,25-26,0 1,0 0,25-26,-25 1,25-25,0 0,0 0,-1-25,1 1,0-1,0-25,24 25,-24-24,0-1,-25 1,25-1,0 0,-25 25,24-24,-24 24,0 0,0 0,-24 50,24 0,0 0,0 24,0 1,-25 0,25-1,0-24,0 25,0-25,0 24,0-24,25 0,-25 0,24-50</inkml:trace>
  <inkml:trace contextRef="#ctx0" brushRef="#br0" timeOffset="110812.6768">16346 6896,'25'0,"-25"25,25-25,-25 24,0 1,0 0,0 0,-25 0,0-1,0 1,25 0,-24-25,24 25,24-25,1 0,0 0,-25-25,25 25,0 0,0-25,-1 25,-24-25,25 25,-25-24</inkml:trace>
  <inkml:trace contextRef="#ctx0" brushRef="#br0" timeOffset="111124.5074">16570 6821,'24'-25,"1"50,0 0,-25 0,0 0,0 0,0-1,0 1,0 0,-25 0,0 0,50-25,0 0,0 0,-25 24,25-24,-25 25,0 0,-25 0,25 0,-25-1,25 1,-25 0,0 0,1 0,-1-25,0 24</inkml:trace>
  <inkml:trace contextRef="#ctx0" brushRef="#br0" timeOffset="112104.0413">17314 6697,'24'-25,"-24"1,25 24,-25-25,0 0,0 0,0 0,0 1,0-1,0 0,-25 0,1 0,-1 25,0 0,0 0,0 25,-24 0,-1 25,25-1,-24 1,24 24,0 1,0-1,1 1,24-26,0 26,0-26,24-24,-24 0,25 0,-25-1,25-24,0 0,0 0,-1 0,1-24,0-1,0 0,24 0,-24-24,0 24,0-25,0 1,-1 24,-24-25,25 0,-25 26,25-26,-25 25,0 0,0 1,0-1,-25 25,25 25,-25 24,25-24,0 25,0-1,-24 1,24 0,0-1,0 1,0-25,0 24,24-24,-24 0,25 0,-25-1,25-24,0-24</inkml:trace>
  <inkml:trace contextRef="#ctx0" brushRef="#br0" timeOffset="112444.4528">17562 6871,'25'0,"-25"25,24 0,1-1,-25 1,0 0,0 0,-25-25,25 25,-24-25,24 24,-25-24,50 0,-1-24,1 24,0 24,0 1,-25 0,0 0,0 0,-25-25,25 24,-25 1,25 0,-25-25,25 25,-24-25,24-25,0 0</inkml:trace>
  <inkml:trace contextRef="#ctx0" brushRef="#br0" timeOffset="112623.9868">17835 6821,'0'25,"24"0,-24 0,0 0,0-1,-24 1,24 0,0 25,0-26,0 26,-25-25,25 0,0 24,0-24</inkml:trace>
  <inkml:trace contextRef="#ctx0" brushRef="#br0" timeOffset="112996.6433">18256 6821,'-25'-25,"50"25,0 0,0 0,0 0,-1 0,26 0,-25 0,0 0,24 25,-24-25,0 0,0 0,-50 0,0-25</inkml:trace>
  <inkml:trace contextRef="#ctx0" brushRef="#br0" timeOffset="113159.783">18455 6548,'0'-24,"0"48,0 1,0 0,0 25,0-26,-25 51,25-26,0 1,0 25,-25-26,25 1,0-1,0 1,0 0,0-1,0-24</inkml:trace>
  <inkml:trace contextRef="#ctx0" brushRef="#br0" timeOffset="113764.3747">19348 6672,'0'0,"0"-24,0-1,24 0,-24 0,0 0,25 1,-25-1,0 0,0 0,0 0,-25 1,25-1,-24 0,-1 0,0 25,-25 0,26 25,-1 25,-25-26,1 26,24 24,0 1,0-1,0 1,1-1,24 1,0-1,0-24,0-1,24-24,1 0,0-25,0 0,0-25,24 0,-24-24,25-1,-26 0,26 26,-25-26,0 0,-1 1,1-1,0 0,-25 1,25-1,-25 25,0 1,-25 24,25 24,0 1,-25 25,25-1,-25 1,25 0,0-1,0 1,0 0,0-26,0 1,0 0,25 0,-25 0,25-25,0 0,-25-25</inkml:trace>
  <inkml:trace contextRef="#ctx0" brushRef="#br0" timeOffset="113964.0551">19670 6747,'-25'25,"25"-1,0 26,-24-25,24 0,0 0,0 24,0-24,0 0,0 24,0-24,0 0,0 0,0-50,24 25</inkml:trace>
  <inkml:trace contextRef="#ctx0" brushRef="#br0" timeOffset="114317.1537">19844 6796,'0'25,"25"-25,-25 25,24-25,1 25,-25 0,0 0,-25-1,25 1,-24-25,-1 25,0 0,0-25,0 25,50-25,0-25,0 25,0 0,-1 0,1 0,-25 25,25-1,-25 1,0 0,-25-25,25 25,-25-25,25 25,-24-25,-1 0</inkml:trace>
  <inkml:trace contextRef="#ctx0" brushRef="#br0" timeOffset="115612.2774">20538 6772,'0'0,"0"-25,25 0,0 0,-25 0,25-24,-25 24,0 0,24 0,-24 1,0-1,-24 0,24 0,0 0,-25 1,25-1,-25 25,0 25,0-25,1 24,-26 1,25 25,-24 24,24-24,0 24,0 1,0-1,25 1,0-1,0-24,0-26,25 26,-25-25,25-25,0 0,0 0,-1-25,1 0,0 0,25-24,-26 24,1-25,0 1,0 24,0-25,-25 1,24 24,-24-25,0 25,0-24,0 24,-24 50,24 0,0-1,0 26,0 0,0-1,-25 1,25-25,0 24,0-24,25 0,-25 0,0 0,24-25,1 0</inkml:trace>
  <inkml:trace contextRef="#ctx0" brushRef="#br0" timeOffset="115916.2616">20811 6821,'25'25,"-25"0,25 0,0-25,-25 25,24-25,-24 24,0 1,0 0,-24-25,24 25,-25 0,0-25,0 24,0-24,25 25,-24-25,-1 0,50 25,-1-25,1 0,-25-25,25 25,0 0,0 0,-1-25,1 25</inkml:trace>
  <inkml:trace contextRef="#ctx0" brushRef="#br0" timeOffset="116100.0113">21059 6772,'0'24,"0"1,0 0,-25 0,25 0,0 0,0 24,-24-24,24 25,0-1,-25-24,25 25,0-26,0 1</inkml:trace>
  <inkml:trace contextRef="#ctx0" brushRef="#br0" timeOffset="116612.9606">21704 6648,'0'0,"0"-25,0 0,25 0,-25-24,0 24,0 0,0 0,0 0,0 1,-25-1,0 25,0 0,1 25,-1-1,-25 26,25 0,-24-1,24 1,0 24,0 1,1-26,24 26,0-26,-25 1,50-25,-25 24,0-24,24 0,1-25,0 0,0-25,0 0,-1 1,1-1,0-25,0 25,0-24,-1-1,1 25,-25-24,25-1,-25 25,0-24,0 24,0 0,0 50,0 0,0-1,-25 1,25 25,0-1,-25 1,25-25,0 25,0-1,0-24,0 0,25 0,-25-1,0 1,25-25,0 0</inkml:trace>
  <inkml:trace contextRef="#ctx0" brushRef="#br0" timeOffset="116948.8378">21903 6846,'24'25,"-24"0,25-25,-25 25,-25-1,25 1,-24 0,-1-25,25 25,-25-25,50 0,0 0,-1 0,1 25,-25-1,0 1,0 0,-25 0,1 0,-1-1,0 1,0 0,0-25,25-25</inkml:trace>
  <inkml:trace contextRef="#ctx0" brushRef="#br0" timeOffset="117287.8144">22101 6871,'25'0,"0"25,-1-25,-24 25,0-1,0 1,0 0,-24-25,24 25,-25 0,0-1,0-24,0 25,25 0,-24 0,-1-25,25 25,25-25,-1 0,1 0,0 0,0 0,0 0,-25-25,24 25,1 0,0 0,0 0</inkml:trace>
  <inkml:trace contextRef="#ctx0" brushRef="#br0" timeOffset="118240.1867">9575 8508,'0'0,"0"25,24-25,1 0,0 0,25 0,-26 0,1 25,0-25,0 0,0 0,-1 0,1 24,0-24,0 0,0 0,-1 0</inkml:trace>
  <inkml:trace contextRef="#ctx0" brushRef="#br0" timeOffset="119060.4385">10914 8111,'0'0,"0"-25,0 1,0-1,0 0,0 0,-25 0,0 0,1 1,-1 24,0 0,0 24,0 1,1 0,-26 25,25 24,-24 1,24-1,0 0,25 1,0-26,0 1,0 0,0-1,0-24,25 0,0 0,-1-25,1 0,0-25,0 0,24 0,-24-24,0-1,0 0,24 1,-24-1,0 1,-25-1,25 0,-25 26,25-26,-25 25,0 0,-25 25,25 25,-25 25,25-1,-25 1,25 0,0-1,-25 1,25-1,25 1,-25-25,0 24,25-24,0 0,0-25,-1-25,1 25</inkml:trace>
  <inkml:trace contextRef="#ctx0" brushRef="#br0" timeOffset="119251.9849">11137 8285,'0'25,"0"-1,0 1,0 0,-25-25,25 25,0 24,0-24,0 0,0 0,0 0,0-1,0 1,0 0,25-25</inkml:trace>
  <inkml:trace contextRef="#ctx0" brushRef="#br0" timeOffset="119568.4286">11286 8310,'25'0,"0"24,0-24,-25 25,24-25,-24 25,0 0,0 0,-24-1,24 1,-25 0,0 0,0-25,25 25,-25-25,25 24,0-48,25 24,0-25,0 25,0 25,-1-25,1 24,-25 1,0 0,-25 0,25 0,-24-25,-1 24,0-24</inkml:trace>
  <inkml:trace contextRef="#ctx0" brushRef="#br0" timeOffset="120052.2073">12030 8210,'0'0,"-25"0,25-24,0-1,-24 0,24 0,-25 25,25-25,-25 25,25-24,-25 24,0 0,1 0,-1 24,0 1,-25 25,26-1,-1 1,0 24,0-24,25 24,0-24,0 0,0-1,25 1,-25-25,25-1,0-24,-1 0,1 0,0-24,25-26,-26 25,1-24,0-1,0 0,-25 26,25-26,-25 0,24 1,-24 24,0 0,0 0,-24 1,24 48,0 1,-25 0,25 25,0-1,0 1,0-1,0 1,0 0,0-1,0-24,0 0,25 0,-1-1,-24-48</inkml:trace>
  <inkml:trace contextRef="#ctx0" brushRef="#br0" timeOffset="120332.1795">12154 8409,'25'25,"0"-1,0 1,-25 0,0 0,0 0,-25-25,25 24,-25 1,0-25,25 25,-25 0,1-25,-1 25,50-25,-1 0,1-25,0 25,0 0,0 0,0-25,-1 25,-24-50,25 50,-25-24</inkml:trace>
  <inkml:trace contextRef="#ctx0" brushRef="#br0" timeOffset="120629.1768">12402 8359,'25'25,"-25"0,25 0,0-1,-25 1,25-25,-25 25,24 0,-48 0,24-1,-25-24,0 25,0 0,0-25,1 25,48-25,1 0,-25-25,25 25,0 0,0 0,-1 0,1 0,0 0,0 0</inkml:trace>
  <inkml:trace contextRef="#ctx0" brushRef="#br0" timeOffset="121163.5935">13221 8161,'0'0,"0"-25,0-25,0 26,0-1,0 0,-25-25,25 25,0 1,-25-1,25 0,-25 25,1 0,-1 25,0 0,-25 24,26 1,-1 0,0 24,0-24,0 24,25-24,0-1,0 1,0-1,0-24,25 0,-25 0,25-25,0 0,0 0,-1-25,1 0,0 0,0-24,0 24,-1-25,1 1,0 24,-25-25,25 26,-25-26,0 25,0 0,0 1,-25 24,25 24,0 1,0 0,-25 25,25-1,0 1,0-1,25-24,-25 25,0-25,0-1,0 1,25 0,0-25</inkml:trace>
  <inkml:trace contextRef="#ctx0" brushRef="#br0" timeOffset="121508.043">13370 8260,'25'0,"-1"25,-24 0,25-25,-25 24,25 1,-25 0,-25 0,25 0,-25-1,1-24,-1 25,25-50,25 25,-1 0,1-24,0 24,0 24,0 1,-25 0,0 0,-25-25,25 25,0-1,-25 1,25 0,-25 0,0-25,1 25,-1-1</inkml:trace>
  <inkml:trace contextRef="#ctx0" brushRef="#br0" timeOffset="121712.8675">13692 8210,'0'25,"25"-25,-25 25,0 0,0 0,0-1,0 1,0 25,0-25,-25 24,25 1,0-1,0-24,0 0,0 25,0-26,0 1,0 0</inkml:trace>
  <inkml:trace contextRef="#ctx0" brushRef="#br0" timeOffset="122064.5624">14089 8310,'25'0,"0"0,-1 0,26 0,-25 0,0 0,-1 0,1 0,0 0,0 0,0 0,-25-25,0 50,-25-25,0 0</inkml:trace>
  <inkml:trace contextRef="#ctx0" brushRef="#br0" timeOffset="122704.0893">15056 8086,'0'-24,"25"-1,-25 0,0 0,0 0,0 0,0 1,-25-1,25 0,-24 0,-1 25,0 0,0 0,0 25,-24 0,24 24,-25 1,26 0,-26 24,25 1,25-1,-25 0,25 1,0-26,25 1,-25 0,25-26,-25 1,25-25,0 0,-1 0,1 0,0-25,0 1,0-26,24 0,-24 1,0-1,24 1,-49-1,25 0,0 1,-25-1,0 25,25-24,-50 24,25 50,-25 0,25-1,0 1,0 25,-25-1,25 1,0 0,0-1,0-24,0 25,0-26,0 1,0 0,25 0,0-25</inkml:trace>
  <inkml:trace contextRef="#ctx0" brushRef="#br0" timeOffset="122892.742">15329 8235,'0'25,"0"0,-25 0,25-1,0 26,0-25,0 0,0 24,-24-24,24 0,0 0,0-1,0 1,24-50</inkml:trace>
  <inkml:trace contextRef="#ctx0" brushRef="#br0" timeOffset="123168.3872">15503 8310,'25'0,"-25"-25,25 50,-1-25,1 24,0 1,-25 0,0 0,-25-25,25 25,-25-1,1 1,-1 0,0-25,25 25,-25 0,50-25,0 0,0 0,-1-25,1 25,0 0,0 0,0-25,-1 25</inkml:trace>
  <inkml:trace contextRef="#ctx0" brushRef="#br0" timeOffset="123652.0473">16371 8111,'0'0,"0"-25,-25 1,25-1,0 0,0 0,0 0,0 0,0 1,-25-1,25 0,-24 0,-1 25,0 25,0 0,-24 0,24 24,-25 1,25 24,1-24,-1 24,0-24,25 0,0-1,0-24,0 25,25-26,0-24,-25 25,24-25,1-25,0 25,0-24,0-1,-1-25,1 25,0-24,0 24,-25 0,25-24,-1 24,-24 0,0 0,0 0,0 50,-24 25,24-1,0-24,-25 25,25-25,0 24,0-24,0 25,0-26,25-24,-1 25,1-50,0 1</inkml:trace>
  <inkml:trace contextRef="#ctx0" brushRef="#br0" timeOffset="123920.2037">16520 8210,'25'0,"0"0,-25 25,0 0,24-25,-24 25,0 0,0-1,-24-24,24 25,-25 0,0-25,25 25,-25-25,25 25,-25-25,50 0,0 0,0 0,0 0,-1-25,1 25,0 0,0 0,0-25,-1 0</inkml:trace>
  <inkml:trace contextRef="#ctx0" brushRef="#br0" timeOffset="124097.1595">16793 8111,'0'0,"0"25,0 0,0 0,0-1,0 26,-25 0,25-26,0 26,0 0,0-1,0-24,0 25,0-26,0 1,0 0,0 0</inkml:trace>
  <inkml:trace contextRef="#ctx0" brushRef="#br0" timeOffset="124600.0523">17413 8111,'0'0,"0"-25,0-24,0 24,0 0,0 0,0 0,0-24,0 24,-25 25,25-25,-25 25,0 0,1 25,-26 0,25 24,0 1,-24 25,24-26,25 26,-25-1,25-24,0-1,0 1,25-25,0-1,0-24,-1 0,1 0,0-24,0-1,0 0,-25-25,24 26,1-1,-25-25,25 25,-25 1,0-26,25 25,-25 0,0 1,0 48,-25 26,25-25,0 0,0 24,0-24,0 0,25 24,-25-24,0 0,0 0,25-25</inkml:trace>
  <inkml:trace contextRef="#ctx0" brushRef="#br0" timeOffset="124940.6037">17587 8136,'24'25,"-24"0,25-1,-25 1,0 0,-25 0,25 0,25-25,0 0,-25 24,0 1,0 0,0 0,-25 0,25-1,-25-24,25 25,-24 0,24 0,-25-25,0 0,25-25</inkml:trace>
  <inkml:trace contextRef="#ctx0" brushRef="#br0" timeOffset="125260.0452">17810 8136,'25'0,"-1"0,-24 25,25 0,-25-1,0 1,0 0,-25-25,25 25,-24-25,24 25,-25-25,25 24,25-24,-1 0,1 0,0 25,-25 0,0 0,0 0,-25-1,25 1,-25 0,1 0,-1 0,0-1,0-24</inkml:trace>
  <inkml:trace contextRef="#ctx0" brushRef="#br0" timeOffset="125624.0781">18331 8186,'24'0,"1"0,0 0,0 0,24 0,1 24,-25-24,0 0,24 0,-24 0,0 0,0 0,-50 0,25 25,-25-25</inkml:trace>
  <inkml:trace contextRef="#ctx0" brushRef="#br0" timeOffset="126216.3246">19521 8037,'25'-25,"-25"0,0 0,0 0,0 1,0-1,0 0,0 0,-25 0,0 1,1-1,-1 25,0 25,0-25,0 24,1 26,-26-25,0 49,26-24,-26 24,25 1,25-26,-25 26,25-26,0 1,0-25,0 0,25-1,0 1,0-25,24 0,-24-25,25 1,-25-26,24 0,1 1,-25-1,-1 1,26-1,-25 0,-25 26,25-26,-25 25,25-25,-50 50,25 25,-25 25,0-25,25 24,-25 1,25 0,0-1,-25-24,25 25,0-26,0 26,0-25,25 0,0-50,0 25,-25-25</inkml:trace>
  <inkml:trace contextRef="#ctx0" brushRef="#br0" timeOffset="126388.7686">19794 8136,'-25'25,"25"0,0-1,0 1,0 0,-24 0,24 0,0 24,0-24,-25 0,25 0,0-1,0 1,25-25,-25-25</inkml:trace>
  <inkml:trace contextRef="#ctx0" brushRef="#br0" timeOffset="126544.8407">19968 8161,'0'25,"0"-1,0 1,-25 0,25 0,0 0,0-1,0 26,-25-25,25 0,0-1,0 1,-25 0</inkml:trace>
  <inkml:trace contextRef="#ctx0" brushRef="#br0" timeOffset="127084.4599">20538 8086,'0'0,"0"-24,0-1,0 0,25 0,-25 0,0 0,0 1,0-1,-25 0,25 0,-25 25,25-25,-24 25,-1 25,0-25,0 50,0-25,-24 24,24 1,-25 24,26-24,-1 24,0-24,25 0,0-1,0-24,0 0,0 0,25-1,0-24,-1 0,1 0,0-24,0-1,0 0,24 0,-24-24,0 24,0-25,-1 25,1-24,0-1,0 25,-25-24,0 24,25 0,-50 25,25 25,0 0,-25 0,25 24,0-24,-25 25,25-1,0-24,0 25,0-26,0 26,0-25,0 0,25-1,0-24</inkml:trace>
  <inkml:trace contextRef="#ctx0" brushRef="#br0" timeOffset="127364.2497">20786 8210,'25'0,"0"25,-25 0,0 0,0 0,-25-1,0 1,25 0,-24-25,-1 25,0 0,50-25,0 0,-1 0,1 0,0-25,0 25,0-25,-1 25,-24-25</inkml:trace>
  <inkml:trace contextRef="#ctx0" brushRef="#br0" timeOffset="127696.1589">21010 8161,'24'-25,"1"50,0 0,-25-1,0 1,0 0,-25-25,25 25,-25 0,1-25,24 24,-25-24,25 25,0-50,25 25,-1 0,1 25,-25 0,0 0,0 0,-25-1,1 1,24 0,-25 0,0-25,0 25,25-1,-25-24,1 25</inkml:trace>
  <inkml:trace contextRef="#ctx0" brushRef="#br0" timeOffset="128200.0416">21605 8186,'0'0,"0"-50,0 25,25-24,-25-1,24 0,-24 25,25 1,-25-26,0 25,-25 0,1 50,-1-25,-25 50,25-25,-24 24,24 1,0 0,-24 24,24-24,25-1,-25 1,25-1,0-24,0 0,0 0,25-25,-25 25,25-25,-1 0,1-25,25 0,-25 0,-1 0,1 1,0-26,0 25,-25-24,25-1,-1 25,-24 0,25-24,-25 24,-25 25,25 25,0 0,0-1,-24 26,24-25,0 24,-25-24,25 25,0-25,0-1,0 1,0 0,0 0,25-25,-50 0,50-25</inkml:trace>
  <inkml:trace contextRef="#ctx0" brushRef="#br0" timeOffset="128512.044">21803 8161,'25'0,"-25"25,25-1,-25 1,0 0,-25 0,0 0,25-1,0-48,25 48,0-24,0 25,-25 0,0 0,-25-25,25 25,-25-1,25 1,-25-25,1 25,-1 0,0 0,0-25,0 0</inkml:trace>
  <inkml:trace contextRef="#ctx0" brushRef="#br0" timeOffset="128856.3846">21952 8235,'25'0,"0"0,0 0,-1 25,1-25,0 25,-25 0,0-1,-25 1,25 0,0 0,-25-25,1 25,24-1,-25 1,0 0,50-25,0 0,-1 0,-24-25,25 25,0 0,25-25,-26 25,1 0,0 0,0-24,0 24,-1 0,-24-25</inkml:trace>
  <inkml:trace contextRef="#ctx0" brushRef="#br0" timeOffset="168068.0704">14412 3200,'0'0,"-25"-25,25 0,25 0,-1 25,1 25,0-25,0 0,0 0,-1 25,1-25,0 25,0 0,-25-1,0 1,0 0,0 0,-25 0,0-1,0 1,1 0,-1 25,-25-26,25 1,-24 0,24 0,0-25,0 25,0-25,1 0,48 0,1 0,0 0,0 0,0 24,0-24,24 0,-24 0,0 0,0 0,-1 0,26 0,-25 0,0 0,-1 0,1 0,0-24,0-1</inkml:trace>
  <inkml:trace contextRef="#ctx0" brushRef="#br0" timeOffset="168532.8067">14982 3150,'0'0,"-25"0,50-25,0 25,0 0,24 0,-24-24,0 24,0 0,-1 0,1 0,0 0,0 0,0 0,-50 0,25 24,-25-24,0 0,0 0,25 25,-24-25,-1 0,25 25,-25 0,25 0,0-1,0 1,0 25,-25-1,25 1,0 0,0-1,-25-24,25 25,0-26,0 1,25-25,-25-25,25 25,0-49,-25 24,25 0,-1-24,-24-1,25 0,0 26,-25-51,25 26,0-1</inkml:trace>
  <inkml:trace contextRef="#ctx0" brushRef="#br0" timeOffset="169299.9579">15354 2803,'25'0,"0"0,0 0,-1 0,1 0,0 0,0 0,0 0,-1 0,1 0,0 0,-50 0,0 25,1-25,-1 0,0 0,0 25,0-25,25 24,-24-24,24 25,-25-25,25 25,0 0,0 24,0 1,-25-25,25 24,0 26,0-26,0 1,-25 0,25-1,0-24,0 25,0-26,0 1,0 0,0-50,25 0,-25 1,25-1,-25 0,0 0,25 0,-25 1,24-1,-24 0,25 0,0-24,-25 24,25 0,0-25,-1 26,1-1,-25 0,25 25,0 0,-25-25,25 50,-25 0,0 0,-25 24,25 1,0-25,0 24,0 1,0-25,0 24,0-24,0 25,0-26,0 1,0 0,0 0,-25-25,0 0,25-25,-25 0,25 0,0 1,-24-1,24-25,0 25,0-24,0-1,0 25,0-24,24 49,-24 25,0-1,-24 1,24 25,0-1,0 1,-25-25,25 24,-25 1,0-25,0 24,25-24,-24 0,-1 25,0-25,0-1,0-24,0 25,1-25,-1 25,0-50,25 0,0 1,0-1,0-25,25 25</inkml:trace>
  <inkml:trace contextRef="#ctx0" brushRef="#br0" timeOffset="169444.0967">15404 3547,'25'0,"-1"25,1-25,0 25,-25-1,25-24,0 25,-1 0,1 0,0 0,0-25,0 25,-1-25,1 24,0-24,-25 25,25-25,-50 0</inkml:trace>
  <inkml:trace contextRef="#ctx0" brushRef="#br0" timeOffset="169604.0572">16049 3820,'0'25,"0"-50,-25 25</inkml:trace>
  <inkml:trace contextRef="#ctx0" brushRef="#br0" timeOffset="264732.3229">20216 5060,'0'-25,"25"25,-1 0,1 25,0-25,0 25,0-25,-25 25,24-25,-24 25,0-1,25-24,-74 25,24 0,25 0,-50 0,25-1,1 1,-1-25,0 25,50-25,0 0,-1 0,1 0,0 25,0-25,0 0,-1 25,1-1,-25 1,0 0,0 0,0 0,-25-1,25 1,-24 0,24 0,-25 0,0-25,25 24,-25 1,25-50,25 1</inkml:trace>
  <inkml:trace contextRef="#ctx0" brushRef="#br0" timeOffset="265076.3128">20811 4911,'0'-24,"-25"24,25 24,0 26,0-25,0 0,25 24,-25-24,0 25,0-1,0-24,0 0,0 0,0-1,0 1,0 0,0 0,0 0,0-1</inkml:trace>
  <inkml:trace contextRef="#ctx0" brushRef="#br0" timeOffset="265440.3776">20836 5655,'0'25,"0"-50,25 1</inkml:trace>
  <inkml:trace contextRef="#ctx0" brushRef="#br0" timeOffset="265884.4888">21282 5110,'-24'0,"48"-25,1 25,0 0,25-25,-26 25,1 0,25 0,-25 0,-1-25,1 25,0 0,0 0,-25 25,-25-25,0 25,0-25</inkml:trace>
  <inkml:trace contextRef="#ctx0" brushRef="#br0" timeOffset="266040.4933">21282 5308,'-24'0,"48"0,1 0,0 0,25 0,-26 0,1 0,25 0,-25-25,-1 25,1 0,0 0,0 0,0 0,-1 0</inkml:trace>
  <inkml:trace contextRef="#ctx0" brushRef="#br0" timeOffset="266420.8912">21878 4787,'0'-25,"0"1,-25 48,25 1,0 0,0 25,-25-1,25 26,-25-26,25 26,-24-1,24 1,0-26,0 1,0-1,0-24,0 25,24-25,-24-1,25-24,0 25,0-50,0 25,-1-24,1-1,0 0,0 25,-25-25,25 0,-25 1,0-1,0 0,0 0,-25 0,0 1,0 24,0 0,-24 0,24 0,0 24,-24-24,24 25,0 0</inkml:trace>
  <inkml:trace contextRef="#ctx0" brushRef="#br0" timeOffset="266943.9064">22349 4961,'-25'0,"25"-25,25 25,0-25,0 25,-1 0,1-24,0 24,0-25,24 25,-49-25,25 25,0 0,-50 0,0 0,1 25,-1 0,25-1,0 1,-25-25,25 25,0 25,0-26,0 1,0 25,0-1,0 1,0 0,0-1,0-24,0 25,0-26,0 1,0 0,0 0,0-50,25 25,-25-25,0-24,25 24,-1-25,-24 1,25-1,-25 25</inkml:trace>
  <inkml:trace contextRef="#ctx0" brushRef="#br0" timeOffset="267460.0908">22746 4762,'0'-24,"0"-1,0 0,25 25,0 0,-25-25,24 25,1 0,0 0,0 0,0 0,-1 25,-48 0,-1 0,0-25,25 24,-25 1,0 0,1 0,-1 25,25-26,-25 26,25-25,-25 24,25 26,-25-26,25 1,0-25,-25 24,25-24,0 25,0-25,0-1,25-48,-25-1,25 0,-25 0,25 0,-25 1,25-1,-25-25,25 25,-1 1,-24-1,25 0,0 0,-25 0,25 25,0-24,-1 24,1 0,0 0,-25 24,25 1,0 25,-25-25,0-1,0 26,0-25,0 0,0 24,0-24,-25 0,25 0,-25-1,25 1,-25-25,25 25,-25-25</inkml:trace>
  <inkml:trace contextRef="#ctx0" brushRef="#br0" timeOffset="267656.597">22944 5159,'-24'25,"24"0,0 0,0 0,-25 24,25 1,0-25,-25 24,0 1,25-1,-25-24,1 25,24-25,-25-1,0 1,0 0,0 0,0-25,1 0</inkml:trace>
  <inkml:trace contextRef="#ctx0" brushRef="#br0" timeOffset="267833.0564">22870 5556,'25'0,"-25"25,25 0,-1 0,1-25,0 24,0 1,0 0,-1 0,1 0,0-25,-25 24,25-24,0 25,-25-50,-25 25</inkml:trace>
  <inkml:trace contextRef="#ctx0" brushRef="#br0" timeOffset="319996.5716">3597 10319,'0'25,"0"-1,24-24,-24 25,0 0,25-25,-25 25,0 0,0-1,25 1</inkml:trace>
  <inkml:trace contextRef="#ctx0" brushRef="#br0" timeOffset="320596.5692">3870 10269,'0'25,"0"0,0 0,-25-1,25 1,-25 0,25 0,-25 0,0 24,1-24,-26 0,25 0,-25 24,1-24,24 0,-25-25,26 25,-1-25,50-25,-1 25,1 0,0-25,0 25,0-25,24 25,-24-25,0 25,0 0,24 0,-24 0,0 0,-25 25,-25 0,0 0,1 0,-1 24,0 1,-25-25,25 24,-24-24,24 25,25-26,-25-24,25 25,25-25,0 0,0-25,24 25,-24-24,0-1,25 0,-26 0,26 0,-25 1,0-1,-1 0,1 0,0 25,-25-25,25 25,-50-24,0 24,0 24,25 1,25 25,-25-25,0-1,0 1,0 25,0-25,25-1,-25 1,0 0,0 0,-50-50,50 0</inkml:trace>
  <inkml:trace contextRef="#ctx0" brushRef="#br0" timeOffset="320756.9752">3795 10716,'0'24,"0"1,0 0,0 25,0-1,-25 1,25-1,0 1,-24 0,24-1,0 1,0 0,-25-26,25 1,0 0,-25-25</inkml:trace>
  <inkml:trace contextRef="#ctx0" brushRef="#br0" timeOffset="321100.2522">3448 10864,'0'25,"25"0,-25 0,0 0,24-1,-24 1,25 0,-25 0,0 0,25-1,-25 1,0 0,-25 0,25 0,-25-25,25 25,-24-25,-1 0,0 0,0 0,0 0,1 0,-1-25,0 25,0 0,0 0,50 0,0 25,0-25,0 0,24 24,1-24,-1 25,1 0,0-25,-1 25,1-25,0 0,24 25,-24-25,-1 24,-49-73,50 49</inkml:trace>
  <inkml:trace contextRef="#ctx0" brushRef="#br0" timeOffset="321336.1045">4390 10368,'25'25,"0"-25,0 25,0 0</inkml:trace>
  <inkml:trace contextRef="#ctx0" brushRef="#br0" timeOffset="321636.5402">4217 10641,'0'0,"0"25,25-25,-1 0,1 0,0 0,25-25,-1 25,-24 0,0-25,0 25,-1 0,1 0,0 0,-50 25,25 0,-25-25,25 25,-24 0,-1 24,0-24,-25 25,26-1,-1 1,0 24,-25-24,26-1,-1 1,0 0,25-1,-25 1,25-25,0 0,0-1,0-48,0-1,0 0,25-25</inkml:trace>
  <inkml:trace contextRef="#ctx0" brushRef="#br0" timeOffset="322100.8424">4465 10790,'0'0,"0"-25,25 25,-1-25,1 25,0 0,0 0,0 25,-50 0,25 0,-25 0,0-1,0 1,1 0,-1 0,0 0,0-1,25-48,25 24,0 0,0-25,-1 25,1 0,0 0,0 0,0 0,-1 0,-48 25,24-1,-25 1,0 0,0 0,-24 0,24 24,-25-24,1 0,24 0,0 0,50-50,0 25,-1-25,26 0,-25 0,24 0,-24 25,25-24,-25-1,24 25,-24 0,0-25,0 25,-25 25,-25 0,0-1,0 1,0 0,1 0,-1-25,0 25</inkml:trace>
  <inkml:trace contextRef="#ctx0" brushRef="#br0" timeOffset="322292.5962">4514 11212,'0'0,"25"-25,-25 50,25 0,-25-1,0 1,0 0,25 25,-25-1,0 1,-25-25,25 24,0 1,0-25,0-1,0 1,0 0,-25 0,0-25,25-25,-24 25,-1-25,0 0,-25 1,26-1</inkml:trace>
  <inkml:trace contextRef="#ctx0" brushRef="#br0" timeOffset="330340.4161">1439 10964,'-25'0,"50"0,-1 0,1-25,25 25,-25 0,-1-25,26 25,-25-25,25 25,-26 0,1-25,0 25,-25 25,-25-25</inkml:trace>
  <inkml:trace contextRef="#ctx0" brushRef="#br0" timeOffset="330708.8452">1587 10616,'-24'0,"24"25,0 0,24 0,-24 49,0-24,0 24,0 1,0-1,0 0,0 1,0-1,25-24,-25 0,0-1,0-24,0 0,-25-25,1-25,24 0,-25 0,0 1,0-1,0 0,1 25,-1-25,0 0,0 25,50-24,0 24,0-25,24 0,1-25,-25 25,24-24,1 24,0-25,-1 1,-24-1,25 25,-26-24,1 24</inkml:trace>
  <inkml:trace contextRef="#ctx0" brushRef="#br0" timeOffset="330896.3026">1935 10666,'0'0,"0"-25,-25 0,25 50,-25 0,25 0,0 24,0 26,0-26,0 26,0-26,25 51,-25-51,0 26,0-26,0 1,0 0,0-26,25 1,-25 0,-25-50,0 0</inkml:trace>
  <inkml:trace contextRef="#ctx0" brushRef="#br0" timeOffset="331035.5983">1687 10988,'25'-24,"-1"24,1 0,0 0,0 0,0 0,-1-25,1 25</inkml:trace>
  <inkml:trace contextRef="#ctx0" brushRef="#br0" timeOffset="331164.0847">1687 11112,'25'0,"-1"0,1-24,0 24,0-25,0 25,-1 0</inkml:trace>
  <inkml:trace contextRef="#ctx0" brushRef="#br0" timeOffset="331316.3174">1712 11385,'-25'25,"50"-50,-1 1,1-1,0 0,0-25,24 1,-24-1,0 0,25 1,-26-1,1 25,-25-24</inkml:trace>
  <inkml:trace contextRef="#ctx0" brushRef="#br0" timeOffset="331544.3179">2059 10592,'0'24,"0"1,0 0,0 25,0 24,0 0,0 26,0-1,0-25,0 26,25-1,-25-25,0 1,0-1,24-24,-24-26,0 26,25-25,-25-50,-49-49,49 49,-25 0</inkml:trace>
  <inkml:trace contextRef="#ctx0" brushRef="#br0" timeOffset="331692.9732">2108 10889,'25'0,"0"-25,0 25,0 0,-1 0,1 0,0 0,0-24</inkml:trace>
  <inkml:trace contextRef="#ctx0" brushRef="#br0" timeOffset="331843.9842">2084 11063,'24'0,"1"0,0-25,0 25,0-25,-1 25,-24-25,25 25</inkml:trace>
  <inkml:trace contextRef="#ctx0" brushRef="#br0" timeOffset="331980.8748">2059 11261,'0'25,"25"-25,-1 0,1-25,0 25,25-24,-26-1,1-25,25 25,-25-24,-1 24</inkml:trace>
  <inkml:trace contextRef="#ctx0" brushRef="#br0" timeOffset="332664.1507">2431 10641,'25'0,"-1"0,1 0,0 25,0-25,0 25,-25 0,-25-1,25 1,-25 0,0 25,0-26,1 26,-1-25,0 0,0-1,25 1,-25 0,50-25,0-25,0 25,0-25,-1 25,1-24,0 24,-25-25,25 25,0 25,-25-1,0 1,0 0,-25 0,25 24,-25-24,0 25,25-25,-25 0,1-1,24 1,-25 0,0-25,0-25,0 0,25 1,-24-1,24 0,0 0,0 0,-25 25,50 0,-1 0,1 0,0 0,0 0,0 0,-1 0,26-25,-25 1,0-1,24 0,-24-25,0 1,0 24,0-25,-25 26,0-26,24 50,-48-25,24 50,0 0,-25 0,25 24,0 1,0-25,0 24,0 1,0-25,0-1,0 1,0 0,0-50,25 0,-25 1,0-1</inkml:trace>
  <inkml:trace contextRef="#ctx0" brushRef="#br0" timeOffset="332892.3981">2828 10492,'0'25,"-25"0,25 0,0 24,0 1,0 0,0 24,0 0,0 1,25-1,-25 1,0-1,0 1,0-1,0 0,0-24,0 0,0-26,0 1,0 0,0 0,-25-25,25 25,-25-25,25-25,-25 25,25-25,-24 0,24-24</inkml:trace>
  <inkml:trace contextRef="#ctx0" brushRef="#br0" timeOffset="333564.2225">3001 11460,'0'-25,"25"50,-25 0,0-50,-25 0,50 50,-25 0,25-1,-25 1,0 0,25-25,-25 25,-25-25</inkml:trace>
  <inkml:trace contextRef="#ctx0" brushRef="#br0" timeOffset="335316.8306">4564 12750,'0'24,"-25"1,25 0,0 0,0 24,0 1,0 0,-25-26,25 26,0 0,0-1,0-24,0 0,0 0,0 0,25-50,-25 0</inkml:trace>
  <inkml:trace contextRef="#ctx0" brushRef="#br0" timeOffset="335660.7419">4787 12774,'25'0,"0"25,0 0,0 0,-1 0,-24-1,0 1,0 0,0 0,-24 0,-1-1,0 26,0-25,0 0,0-1,1-24,24 25,-25-25,0 25,50-25,0 0,-1-25,1 25,0 0,0 0,0 0,0 0,-1 0,1-25,0 25,0 0,0 0,-25-24</inkml:trace>
  <inkml:trace contextRef="#ctx0" brushRef="#br0" timeOffset="336284.1112">5234 12774,'25'-24,"-1"48,1-24,0 25,0 0,0 0,-1 0,-24-1,-24 1,24 0,-25 0,0 0,0-1,25 1,-49 0,49 0,-25-25,0 0,0 25,50-50,-25 0,25 25,0-25,-1 25,1-25,0 25,0 0,24 0,-24 0,-25 25,25-25,0 25,-25 0,0 0,0-1,-25 1,25 0,-25 0,0 0,1 0,-1-1,0 1,0 0,0-25</inkml:trace>
  <inkml:trace contextRef="#ctx0" brushRef="#br0" timeOffset="336688.8709">5705 12849,'0'25,"0"-1,0 26,0-25,0 0,0-1,0 1,0 0,25-25,0 25,-1-25,1 0,0 0,0 0,0 0,0-25,-1 25,1 0,0-25,0 25,-75-74,25 74</inkml:trace>
  <inkml:trace contextRef="#ctx0" brushRef="#br0" timeOffset="336852.315">5904 12675,'0'25,"0"0,0 0,0-1,0 26,0-25,0 24,0 26,-25-26,25 1,0 24,0-49,0 25,0-25,0 0,25-50</inkml:trace>
  <inkml:trace contextRef="#ctx0" brushRef="#br0" timeOffset="337136.7356">6251 12700,'-25'0,"25"25,0 0,0-1,-25 1,25 25,0-25,0 24,25-24,-25 0,0 0,25-1,0 1,-25 0,24 0,1-25,-25 25,25-1,-25 1,-25 0,0 0,1-25,-1 25,0-25,0 25,0-25,1 24,-1-48,0-1,25 0</inkml:trace>
  <inkml:trace contextRef="#ctx0" brushRef="#br0" timeOffset="337296.1182">6226 12774,'25'0,"0"0,-1 0,1 0,0 0,0 0,0 0,-1 0,1 0,0 25,-50-25</inkml:trace>
  <inkml:trace contextRef="#ctx0" brushRef="#br0" timeOffset="337904.3086">7640 12973,'25'0,"-25"25,24-25,-24 24,0 1,0 0,0 0,0 0,0 24,-24-24,-1 25,0-25,0 24</inkml:trace>
  <inkml:trace contextRef="#ctx0" brushRef="#br0" timeOffset="338256.1036">8186 12650,'0'25,"0"0,24 25,-24-26,0 26,25 0,-25-1,0-24,25 25,-25-26,25 1,-25 0,25 0,-25 0,0-1,0 1,-25-25,0 25,0-25,0 25,1 0,-1-25,-25 0,25 0,1-25,-1 25,25-50</inkml:trace>
  <inkml:trace contextRef="#ctx0" brushRef="#br0" timeOffset="338383.9401">8235 12774,'0'0,"25"-24,0 24,0 0,-1 0,1 0,0 0,0 0,0 0,-1 0,1 0</inkml:trace>
  <inkml:trace contextRef="#ctx0" brushRef="#br0" timeOffset="338720.203">8682 12799,'24'0,"-24"25,25-25,0 0,0 25,0-25,-1 25,-24-1,-24-24,24 25,-25 0,25 0,-50 24,25-24,1 0,-1 0,25 0,-25-25,25 24,25-48,0 24,-1 0,1-25,0 0,0 25,0 0,-25-25,24 25,-24-25,25 25,0 0,-25-24,25 24</inkml:trace>
  <inkml:trace contextRef="#ctx0" brushRef="#br0" timeOffset="339364.2241">9103 12576,'-24'25,"24"0,0-1,0 1,0 0,0 25,0-26,0 26,0 0,0-26,-25 26,25 0,0-26,0 26,0-25,0 0,0-1</inkml:trace>
  <inkml:trace contextRef="#ctx0" brushRef="#br0" timeOffset="339811.8994">9575 12626,'-25'-25,"25"50,-25-1,0 1,25 0,-25 0,1 24,-1-24,0 0,0 25,0-26,1-24,24 25,24 0,1-25,0 0,0 0,0 0,24 0,-24 0,25 0,-26 0,1 0,25-25,-25 25,-1 0,-48 0</inkml:trace>
  <inkml:trace contextRef="#ctx0" brushRef="#br0" timeOffset="340008.3217">9599 12626,'-24'24,"24"1,24 0,-24 25,0-26,0 26,0 0,0-26,0 26,0 0,0-26,0 1,0 0,0 0,25-25,-25-25</inkml:trace>
  <inkml:trace contextRef="#ctx0" brushRef="#br0" timeOffset="340416.4445">9947 12526,'24'0,"-24"25,25-25,-25 25,25 0,-25 0,0-1,0 1,-25 25,25-25,-25-25,25 24,-24 1,-1 0,0 0,50-50,0 25,-1-25,1 25,0 0,0 25,0 0,-25 0,25-1,-25 1,-25 0,25 0,0 0,-25 24,25-24,-25 0,25 0,-25-25,0 24,1-24,24-24,-25-1,25 0</inkml:trace>
  <inkml:trace contextRef="#ctx0" brushRef="#br0" timeOffset="341344.7926">10988 12204,'0'-25,"25"25,-25 25,25 0,-25 0,25 24,-25 1,0-1,0-24,0 25,0-25,0-1,0 26,-25-25,25 0,0-50,0 0</inkml:trace>
  <inkml:trace contextRef="#ctx0" brushRef="#br0" timeOffset="341624.333">11112 12080,'25'0,"-25"25,25-25,0 0,0 0,0 0,-25 24,24 1,-24 0,-24 0,24 0,0 24,0-24,0 25,0-25,0 24,0-24,0 0,0 0,0-1,0 1,24 0,-48-25</inkml:trace>
  <inkml:trace contextRef="#ctx0" brushRef="#br0" timeOffset="341768.7008">11063 12402,'-25'-24,"50"24,0 0,-1 0,1 0,0 0,0 0,0 0,-50 0</inkml:trace>
  <inkml:trace contextRef="#ctx0" brushRef="#br0" timeOffset="341915.6142">11013 12526,'25'0,"0"-24,0 24,-1 0,1-25,0 25,0-25,0 25,0 0,-1-25,1 25</inkml:trace>
  <inkml:trace contextRef="#ctx0" brushRef="#br0" timeOffset="342135.6795">10765 12849,'25'-25,"0"25,24-25,1 25,0-25,-1 1,26-1,-26 0,26 0,-26 0,1 1,0-1,-26 25,1-25,0 25</inkml:trace>
  <inkml:trace contextRef="#ctx0" brushRef="#br0" timeOffset="342336.6512">11187 12626,'0'0,"-25"24,25 1,0 0,0 0,-25 0,25 24,0-24,0 0,0 24,0-24,0 0,0 0,0 0,0-1,0 1,0-50,25 25,-25-24,25-1,0 0,24 0,-24-24,0 24,0 0,0 0,-25 0,0 1</inkml:trace>
  <inkml:trace contextRef="#ctx0" brushRef="#br0" timeOffset="342504.114">10939 12774,'0'25,"-25"-25,25 25,0 25,0-26,0 1,-25 25,25-25,0-1,0 1,-25 25,25-25,-24-1,24 1,-25-25,25-25</inkml:trace>
  <inkml:trace contextRef="#ctx0" brushRef="#br0" timeOffset="342640.3552">10914 12849,'0'25,"25"-25,0 24,-25 1,49 0,-24 0,25 0,-26-1,26 26,0-25,-1 0,1-25,0 24,-1-24,26 0,-51-24</inkml:trace>
  <inkml:trace contextRef="#ctx0" brushRef="#br0" timeOffset="342964.1142">11708 12427,'0'25,"0"0,25 0,-25-1,0 1,0 25,0-25,0 24,0 1,0-25,24 24,-24-24,25 0,0 0,-25-1,25-24,0 25,-25 0,0 0,0 0,-25-25,25 24,-25 1,0 0,0-25,-24 25,24-25,-25 25,26-25,-1 0,0 0,0-25,25 0,-25-25</inkml:trace>
  <inkml:trace contextRef="#ctx0" brushRef="#br0" timeOffset="343116.1089">11733 12526,'24'-24,"1"24,0 24,0-48,0 24,-1 0,1 0,0 0,0 0,0 0,-1 0</inkml:trace>
  <inkml:trace contextRef="#ctx0" brushRef="#br0" timeOffset="343836.6216">12551 12328,'-25'0,"25"25,0 0,-24-25,24 24,-25-24,25 25,-25 0,0 0,25 0,-25-25,1 24,-1 1,0-25,25 25,-25-25,50 0,0 0,0 0,24 0,-24 0,0 0,0 0,-25 25,0 0,-25-1,25 1,-25 25,0-25,0-1,1 1,24 0,24-25,1 0,0 25,-25 0,0-1,0 1,0 25,0-25,0-1,-25 1,25 0,0 0,0 0,25-50,-25 0,25-25,-25 1,25-1</inkml:trace>
  <inkml:trace contextRef="#ctx0" brushRef="#br0" timeOffset="344036.8376">12725 12402,'0'25,"0"0,0 25,0-26,-25 26,25 24,0-24,-25 24,25-24,0 24,-25-24,25 0,0-1,0-24,0-50,0-24,25 24,-25-25</inkml:trace>
  <inkml:trace contextRef="#ctx0" brushRef="#br0" timeOffset="344471.8978">12725 12427,'25'-25,"-1"25,1-24,0 24,0 0,0 0,-1 0,1 0,-25 24,25-24,-25 25,0 0,0 0,0 0,0-1,-25 1,25 0,-25 0,1 24,-26-24,25 0,0 0,1 0,-1-25,25-25,25 0,-1 25,1-25,0 25,-25-25,25 25,0 0,-1 0,1 0,0 0,-25 25,25 0,-25 0,0 0,-25-1,25 1,0 0,-25 0,0 24,1-24,-1 0,0 25,-25-26,26 1,-1 0,0-25,0 25,0-25,1-25,24 0</inkml:trace>
  <inkml:trace contextRef="#ctx0" brushRef="#br0" timeOffset="344680.5381">12675 12750,'0'24,"25"-24,-25 25,25-25,0 25,-1 25,1-26,25 1,-25 0,-1 25,1-26,25 1,-25 0,-25 0,24-25,1 25,-50-25,25-25,-24 25,-1-25,0 0</inkml:trace>
  <inkml:trace contextRef="#ctx0" brushRef="#br0" timeOffset="345408.6054">13271 12526,'0'25,"24"-25,1 0,25 0,-25 0,24 0,-24 0,25-25,-26 25,1-24,0 24,0 0,-50 24,0-24,0 0,1 0,-1 0,0 0,0 0,0 0,1-24,-1-1,25 0,0 0,0 0,0 1,0 48,25 1,-25 25,0-25,0 49,0-24,0 24,0 0,0 1,0-26,0 26,0-26,0 1,0-25,0 0,0-1,0 1,-25-50,0 1,0-1,25 0,-25 0,1-24,-1 24,0 25,0-25,25 0,25 0,0 25,0-24,24 24,-24-50,25 25,-1 0,1-24,-1 24,1-25,-25 26,24-26,-24 0,0 26</inkml:trace>
  <inkml:trace contextRef="#ctx0" brushRef="#br0" timeOffset="345612.4011">13816 12353,'-25'-25,"1"25,24 25,0 0,0 24,-25-24,25 25,0-1,0 1,0 24,0-24,25 24,-25-24,0-1,0 1,0 0,0-26,0 26,0-25,-25-25,25-25,-25 0,25 0</inkml:trace>
  <inkml:trace contextRef="#ctx0" brushRef="#br0" timeOffset="346028.9167">13593 12675,'0'-25,"0"1,25 24,0 0,-1 0,-24-25,25 25,-25 25,0-1,0 1,-25 0,1 0,-1-25,0 25,25-1,-25-24,0 25,50-25,0-25,0 1,24 24,-24-25,0 25,0 0,0 0,-25 25,-25-1,0 1,0 25,0-25,1 24,-1-24,0 0,0 0,25-1,-25 1,50-50,0 1,-25-1,50 0,-26 0,1-24,25-1,-25 0,24 26,-24-26,0 0,0 26,-1-26,-24 0,25 26,-25-1</inkml:trace>
  <inkml:trace contextRef="#ctx0" brushRef="#br0" timeOffset="346284.1624">13915 12254,'0'0,"0"-25,0 50,0-1,0 1,0 0,0 0,0 24,0 1,0 24,0-24,0 24,0 26,0-26,-24 25,24-24,0 24,0-25,0 1,0-1,0-24,0-1,0-24,0 0,0 0,0 0,0-50,0 0,0 0,0 0,0-24,0-1,-25 1</inkml:trace>
  <inkml:trace contextRef="#ctx0" brushRef="#br0" timeOffset="346728.4517">13940 12601,'0'-25,"25"25,0 0,0 0,-1 0,1 0,-25 25,-25-25,25 25,-24-25,-1 24,0 1,0 0,0 0,1 0,-1-25,50 24,-1-24,1 0,-25-24,25 24,0 0,0-25,-1 25,1 0,0 0,0 0,-25 25,-25-25,0 24,0 1,1 0,-1 0,0 0,-25-1,26 1,24 0,-25-25,50 0,-1 0,1 0,0 0,0-25,0 25,-1 0,1-25,25 25,-25 0,-1 0,-24-24,25 24,0 0</inkml:trace>
  <inkml:trace contextRef="#ctx0" brushRef="#br0" timeOffset="348313.0281">14536 12353,'24'0,"1"0,0 0,25 0,-26 0,1-25,0 25,0 0,-25 25,0 0,-25-25,25 24,-25 1,0 25,-24-25,24-1,0 26,0-25,1 24,-1-24,0-25,25 25,25-25,-25 25,25-25,-1 0,1-25,0 25,25 0,-26-25,1 25,0 0,0 0,0 0,-25 25,-25 0,25 0,-25-1,25 1,-25 25,0-25,1-1,-1 1,0 0,0 0,0-25,1 0,-1 0,25-25,-25 0,25 0,0 1,0-1,-25 0,25 0,25 25,-25 25,25-25,0 0,-1 25,26-50,-25 25,24-25,1 0,-25 1,24-1,-24-25,0 25,25-24,-26 24,1-25,-25 26,25-1,-25 0,0 0,-25 25,25 25,0 0,-25 24,25-24,0 25,0-1,0-24,0 25,0-25,0 24,0-24,0 0,0-50,25 0</inkml:trace>
  <inkml:trace contextRef="#ctx0" brushRef="#br0" timeOffset="348596.0325">15131 12129,'0'25,"25"0,-25 25,0-25,0 49,0-24,0 24,0-24,0 24,0 25,0-24,0-1,0 0,0 1,0-26,0 26,0-26,0 1,0-25,0 0,0 0,-25-1,0-24,0-24,25-1,0-25</inkml:trace>
  <inkml:trace contextRef="#ctx0" brushRef="#br0" timeOffset="348744.3791">15503 12973,'0'25,"-25"-50</inkml:trace>
  <inkml:trace contextRef="#ctx0" brushRef="#br0" timeOffset="361256.6264">7689 13593,'25'0,"0"25,0 0,0-1,-1 1,1 0,0-25,0 25,24-25,-24 0,0 0,0-25,0 25,0-25,24 0,-24 25,0-24,0-1,-1 25,1 0,0 0,0 0,0 0,-1 25,1-25,0 24,0-24,0 25,-1-25,1 25,0-25,0 0,0 0,-1 0,1-25,0 25,0-25,0 25,-1-24,1 24,25 0,-25 0,-1 0,1 0,0 0,0 24,24 1,-24 0,0 0,25-25,-25 25,-1-1,26-24,-25 25,0-25,24 0,-24 0,0-25,24 25,-24-24,0-1,25 0,-26 25,1-25,0 25,25 0,-26 0,1 0,0 25,0-25,0 25,-1 0,1-25,0 24,0 1,0-25,-1 0,1 0,0 0,0-25,0 25,-1-24,1-1,0 0,0 0,0 25,0-25,-1 25,1 0,0 0,0 0,0 25,-1-25,1 0,0 25,0-25,0 0,-1 0,-24-25</inkml:trace>
  <inkml:trace contextRef="#ctx0" brushRef="#br0" timeOffset="368212.5174">8260 13519,'0'-25,"0"0,0 50,0 0,0-1,0 26,0-25,0 24,0 1,0 0,0 24,0-24,0 24,0-24,0-1,0 1,0-25,0 24,0-24,0 0,0 0,0-1,0-48,0-1,0 0,0 0,0 0</inkml:trace>
  <inkml:trace contextRef="#ctx0" brushRef="#br0" timeOffset="369189.0069">8161 14114,'0'-25,"0"50,25-25,-25 25,24-1,-24 1,25 0,-25 0,25 0,-25-1,25-48,0-26,-1 25,1 0,0-24,-25-1,25 1</inkml:trace>
  <inkml:trace contextRef="#ctx0" brushRef="#br0" timeOffset="376820.8833">8260 14734,'0'0,"0"-25,-25 50,0 0,1 0,-1-1,0 1,0 0,0 0,1 0,-1-1,0 1,0-25,25 25,-25-25,0 25,50-25,0 0,0 0,0 0,24-25,1 25,0 0,-26 0,26 0,-25 0,24 0,-24 0,0 0,0 0,0 0,-1 0,-48 0,-1 0</inkml:trace>
  <inkml:trace contextRef="#ctx0" brushRef="#br0" timeOffset="377008.1115">8285 14660,'0'24,"0"1,0 0,0 25,25-26,-25 26,0 24,0-24,0 0,0-1,0-24,0 0,0 0</inkml:trace>
  <inkml:trace contextRef="#ctx0" brushRef="#br0" timeOffset="377648.1222">8781 13395,'0'-25,"0"50,0-1,25 1,-25 0,0 25,0-26,0 26,0 0,0-26,0 26,0 0,0-1,0-24,0 25,0-26,0 26,0-25,0 0,0-1,-25 1</inkml:trace>
  <inkml:trace contextRef="#ctx0" brushRef="#br0" timeOffset="378024.1189">8731 13891,'0'24,"0"1,25 0,-25 0,0 0,0-1,25 1,-25 0,0 0,0 0,0-1,25 1,-25-50,0 1,0-1,24 0,-24 0,0 0,25 1,-25-1,25 0,-25 0,25 0,-25 1</inkml:trace>
  <inkml:trace contextRef="#ctx0" brushRef="#br0" timeOffset="379636.115">8830 14511,'-24'25,"24"-1,0 1,0 0,0 0,-25 24,25-24,0 0,0 0,0 0,0-1,0 1,0 0,0 0,0 0,0-1,0-48,0-1</inkml:trace>
  <inkml:trace contextRef="#ctx0" brushRef="#br0" timeOffset="381028.6129">9624 13345,'-25'-25,"25"50,0 0,0 0,0-1,0 26,0 0,0-1,0 1,0-1,0 26,0-26,0 1,0 0,0-26,0 26,0-25,0 0,0-1,0 1,0-50,-24 1,-1-1</inkml:trace>
  <inkml:trace contextRef="#ctx0" brushRef="#br0" timeOffset="381304.3383">9500 13791,'-25'25,"50"-25,-25 25,0 0,25 0,-25-1,0 26,25-25,-25 24,0-24,0 0,25 0,-25 0,0-1,24-48,-24-1,0 0,25 0,-25-24,25 24,-25-25,25 25,0 1,-25-1,0 0,24 25</inkml:trace>
  <inkml:trace contextRef="#ctx0" brushRef="#br0" timeOffset="382088.7555">9599 14486,'0'-25,"0"50,0 0,0 0,0-1,0 1,0 25,0-25,0-1,0 1,0 25,0-25,0-1,0 26,0-25,0 0,0-1,0-48</inkml:trace>
  <inkml:trace contextRef="#ctx0" brushRef="#br0" timeOffset="386804.3332">5234 11187,'0'25,"0"0,25-1,-25 1,0 0,24 0,-24 0,25-25,-25 24,25 1,0-25</inkml:trace>
  <inkml:trace contextRef="#ctx0" brushRef="#br0" timeOffset="387304.5246">6003 10368,'0'25,"0"0,25 0,-25 0,24-1,-24 1,0 0,25 0,-25 0,0-1,0 1</inkml:trace>
  <inkml:trace contextRef="#ctx0" brushRef="#br0" timeOffset="387868.1216">6176 10319,'0'25,"0"-1,0 1,0 0,0 0,-24 0,24-1,-25 26,0-25,0 24,0-24,1 0,-26 0,25 24,0-49,1 25,-1-25,0 0,0 0,50-25,-25 1,25 24,0-25,24 25,-24-25,0 25,24-25,-24 0,25 25,-25 0,-1 0,1 0,-25 25,-25 0,1 0,24 0,-50 24,25 1,0-1,-24-24,24 25,0-25,0-1,25 1,0 0,25-25,0 0,0-25,24 0,-24 1,25-1,-25 0,24 0,-24-24,0 24,0 0,-1 0,1 0,-25 1,0-1,-25 25,1 0,24 25,-25-25,25 24,0 1,0 0,0 0,0 0,0-1,0 26,0-25,0 0,0-1,0 1,0 0,0 0</inkml:trace>
  <inkml:trace contextRef="#ctx0" brushRef="#br0" timeOffset="388056.3474">6102 10765,'0'25,"0"0,0 0,0 24,0 1,0-1,0 26,0-26,-25 1,25 0,0-1,0 1,0-25,0 0,0-1,-25-24</inkml:trace>
  <inkml:trace contextRef="#ctx0" brushRef="#br0" timeOffset="388212.8143">5730 10914,'25'25,"-1"0,1-1,0 1,-25 0,25 0,0 0,0-1,-25 1,24 0,-24 0,0 0,-24-25,-1 25</inkml:trace>
  <inkml:trace contextRef="#ctx0" brushRef="#br0" timeOffset="388356.4952">5680 11187,'-25'0,"50"0,-74 0,73 25,26 0,-25-25,24 24,-24 1,25 0,0 0,24 0,-24-1,-1-24,1 25,-1-25,1 0,0-25</inkml:trace>
  <inkml:trace contextRef="#ctx0" brushRef="#br0" timeOffset="388839.9391">6598 10269,'25'0,"0"25,-1-25,1 25,0-25,0 0,-50 0,25 25,0-1</inkml:trace>
  <inkml:trace contextRef="#ctx0" brushRef="#br0" timeOffset="389176.9106">6424 10616,'25'0,"0"0,0 0,0-24,-1 24,26-25,-25 25,24-25,1 25,-25-25,0 25,-1 0,-24 25,-24-25,-1 25,0-25,0 25,0-1,1 1,-1 0,0 0,25 0,-25-1,25 26,-25 0,25-1,-24 1,24 24,-25-24,25 24,0-24,0 0,-25-1,25-24,0 0,0 0,25-50,-25 0,0-25</inkml:trace>
  <inkml:trace contextRef="#ctx0" brushRef="#br0" timeOffset="389468.9887">6697 10641,'25'-25,"0"50,-25 0,0 0,0 0,0-1,-25 26,25-25,-25 0,0-1,25 1,-24-25,48-25,1 25,0-24,0 24,0 0,-1 0,1 0,0 0,0 0,-50 24,25 1,-25 0,0 25,1-26,-1 1,-25 25,25-25</inkml:trace>
  <inkml:trace contextRef="#ctx0" brushRef="#br0" timeOffset="389763.8647">6623 11187,'99'-124,"-198"248,223-248,-99 99,-1 25,1-25,0 25,0 0,-50 25,0-25,0 25,1 0,-1-25,0 24,0 1,25 0,0 0,0 0,25 0,-25 24,0-24,25 25,-25-26,0 26,0-25,0 0,0-1,0 1,0 0,-25 0,0-25,0 0,1 0,-1-25,0-25,-49-24,74 24,-25-24</inkml:trace>
  <inkml:trace contextRef="#ctx0" brushRef="#br0" timeOffset="390016.0544">7193 10492,'0'-24,"25"24,-25 24,25-24,0 25,-25 0,25 0,-25 0</inkml:trace>
  <inkml:trace contextRef="#ctx0" brushRef="#br0" timeOffset="390324.9958">7516 10393,'-25'0,"0"25,0 0,25 0,-24-1,-1 1,0 0,0 25,0-26,-24 1,24 0,0 0,0 0,1-1,-1-24,0 0,0 25,25-50,25 25,0 0,0-24,-1-1,1 25,25-25,-1 0,-24 25,25-25,-1 25,-24-24,25 24,-25 0,-1-25,1 25,-50 25,1-25,-1 0</inkml:trace>
  <inkml:trace contextRef="#ctx0" brushRef="#br0" timeOffset="390536.3392">7317 10269,'0'-25,"0"50,0 0,0 0,0 24,25 1,-25 0,0-1,0 26,0-1,0 0,0-24,0 24,0-24,0 0,0-26,0 1,0-50,0 1,25-1</inkml:trace>
  <inkml:trace contextRef="#ctx0" brushRef="#br0" timeOffset="390936.7709">7367 10641,'0'0,"-25"0,25 25,0 0,-25 0,25-1,-24 1,-1 25,0-25,0-1,0 26,1-25,48-25,-24-25,25 25,0-25,0 25,24-25,-24 25,0-24,0 24,0 0,-1 24,-24 1,0 0,-24 0,-1 0,0-1,0 1,0 0,1 0,-1 0,0-25,50 24,0 1,-25 0,24 0,-24 0,0 0,25 24,-25-24,0 0,25-25,-25 25,0-1,25-24,0 0,-25-24,24-1</inkml:trace>
  <inkml:trace contextRef="#ctx0" brushRef="#br0" timeOffset="391524.0558">7466 11013,'-25'25,"25"0,0 24,-24-24,24 25,-25-25,0 24,0 1,25-25,-25 0,1-1,-1-24,0 0,0 0,0-24,1-1,24 0,0 0,0 0,0-24,24 24,-24 0,25-25,0 26,0-1,0 0,24 0,-24-24,25 24,-1 0,-24 0,25 0,-26 1,1 24,0-25,0 25,0 0,-50 0,25 25,0-1,-25 1,25 0,-25 0,25 0,0-1,0 1,25-25,0 0,0 0,-1-25,1 1,25 24,-25-25,-1 25,1-25,-50 25,1 25,-1-25,0 25,0-25,0 24,25 1,-24 0,-1 0,25 0,0-1,0 1,0 0,0 25,0-25,0-1,0 1,-25 0,25 0,-25 0,0-1,1 1,-1-25,0 25,0-25,0 0,1 0,-1-25</inkml:trace>
  <inkml:trace contextRef="#ctx0" brushRef="#br0" timeOffset="391684.1278">7491 11112,'0'0,"25"25,24 0,-24 0,0 0,0 0,24-1,-24 1,0 0,25-25,-26 25,1 0,25-25,-25 24,-1-24</inkml:trace>
  <inkml:trace contextRef="#ctx0" brushRef="#br0" timeOffset="396796.1352">8682 10592,'-25'0,"0"0,25-25,-25 25,50 0,0 25,0-25,24 0,-24 0,25-25,-26 25,26 0,-25 0,0 0,-1-25,1 25,0 0,0 0,0-25,-50 50,0 0,0-25,0 25</inkml:trace>
  <inkml:trace contextRef="#ctx0" brushRef="#br0" timeOffset="397120.7331">8830 10666,'0'-25,"0"50,0 0,0 0,-24 24,24 1,0-1,0 1,0 24,-25-24,25 0,0-26,0 1,25 0,-25 0,0 0,24-25,1 0,0 0,0-25,0 0,-1 25,1-25,0 0,0 1,0-1,-25 0,25 0,-1 0,-24 1</inkml:trace>
  <inkml:trace contextRef="#ctx0" brushRef="#br0" timeOffset="397488.5324">9550 10269,'-25'0,"0"25,25 0,-25 0,1 24,-1 1,25 24,-25 1,0-1,25 0,-25 1,25-1,0 1,0-26,25 26,-25-51,25 26,0 0,-25-25,25-1,-1 1,1-25,0 25,0-25,0 0</inkml:trace>
  <inkml:trace contextRef="#ctx0" brushRef="#br0" timeOffset="398184.8975">9971 10492,'0'25,"0"0,0 0,-24 0,24 24,0-24,0 25,-25-26,25 1,0 0,0 0,0-50,0 0,25 25,-25-25,24 25,1 0,0-24,0 24,0 0,-25 24,25-24,-1 25,-24 0,25 0,-25 0,0-1,0 1,0 0,0 0,0 0,0-1,-25 1,1 25,24-25,-25-25,0 24,25 1,-25-25,0 25,0-25,1 0,-1-25,0 25,0-25,25 1,-25-1,1-25,24 25,-25-24,25-1</inkml:trace>
  <inkml:trace contextRef="#ctx0" brushRef="#br0" timeOffset="398368.3361">9971 10517,'25'0,"0"-25,0 25,0 0,0 0,-1 0,1 0,0 0,0 0,0 0,-1 0,-24 25,0 0</inkml:trace>
  <inkml:trace contextRef="#ctx0" brushRef="#br0" timeOffset="398916.0977">10393 10542,'25'0,"0"0,0 25,-1 0,1-1,0 1,-25 0,0 0,0 0,-25-1,25 1,-25 0,1 25,-1-26,0 1,0 0,0 0,1 0,-1-25,0 0,50 0,0 0,-1-25,1 25,0 0,0 0,24 0,-24 0,0 0,0 0,0 0,-1 0,-48-25,48 25</inkml:trace>
  <inkml:trace contextRef="#ctx0" brushRef="#br0" timeOffset="399124.0915">10740 10517,'0'25,"0"0,0 0,0 24,0 1,25-25,-25 24,0 1,0-1,0-24,25 25,-25-1,0-24,0 25,0-25</inkml:trace>
  <inkml:trace contextRef="#ctx0" brushRef="#br0" timeOffset="399484.5029">11361 10517,'0'-25,"-25"50,0-25,25 25,-25 0,0 0,1-1,-1 26,-25-25,25 24,0 1,-24 0,24-1,0-24,25 0,-25 0,1-1,48-48,1 24,-25-25,50 25,-25 0,-1 0,26-25,-25 25,25 0,-26 0,1 0,25 0,-25 0,-1 0,1 0,-50 0,1-25</inkml:trace>
  <inkml:trace contextRef="#ctx0" brushRef="#br0" timeOffset="399668.7194">11286 10567,'0'25,"0"-1,0 26,0-25,0 24,0 1,0 0,0-1,0 1,0-25,0 24,0-24,0 0,25-50</inkml:trace>
  <inkml:trace contextRef="#ctx0" brushRef="#br0" timeOffset="400024.3644">11534 10492,'25'0,"0"0,0 25,-25 0,24 0,-24 0,0-1,0 1,0 0,-24 0,24 0,-25-1,25 1,-25 0,0 0,50-50,0 25,0 0,-1 0,1 0,0 0,0 25,-25 0,0-1,0 1,0 25,0-25,-25-1,25 1,-25 25,0-50,25 25,-24-1,-1 1,25 0,-25-25,25-25,0-24</inkml:trace>
  <inkml:trace contextRef="#ctx0" brushRef="#br0" timeOffset="400268.9068">11857 10368,'24'0,"-24"25,25 0,0 0,-25 0,25-1,0 26,-1-25,1 24,-25 1,25-25,0 24,-25 1,25-25,-25 24,0 1,-25 0,25-1,-25 1,0-1,-24 1,24 0,-25-25,25-1</inkml:trace>
  <inkml:trace contextRef="#ctx0" brushRef="#br0" timeOffset="400789.4397">12502 10616,'-25'0,"50"0,-1 0,1 0,0 0,25 0,-26 0,26 0,0-24,-26 24,26 0,-25 0,0 0,-25-25,24 25,1 0,-50 25,1-25,-1 24,0-24,0 25,0 0,1 0</inkml:trace>
  <inkml:trace contextRef="#ctx0" brushRef="#br0" timeOffset="401068.2539">12452 10840,'25'-25,"0"25,24 0,-24 0,25 0,-1 0,1 0,-25-25,24 25,1 0,-25 0,24 0,-24 0,0 0,-25 25,-25-25</inkml:trace>
  <inkml:trace contextRef="#ctx0" brushRef="#br0" timeOffset="403232.0425">13593 10468,'0'-25,"-25"25,0 25,25-1,-24 1,-1 0,0 25,-25-26,26 26,-1-25,-25 0,25 24,25-24,-24-25,24 25,24-25,1 0,0 0,25-25,-1 25,-24 0,25 0,24-25,-49 25,24 0,-24 0,0 0</inkml:trace>
  <inkml:trace contextRef="#ctx0" brushRef="#br0" timeOffset="403432.127">13543 10393,'0'25,"0"0,0 0,0-1,0 26,0 0,0-1,0 26,-24-26,24 26,0-26,0 1,24-1,-24 1,0 0,25-50,-25 24</inkml:trace>
  <inkml:trace contextRef="#ctx0" brushRef="#br0" timeOffset="403644.8619">13866 10592,'25'0,"-25"24,24-24,1 0,25 0,-25 0,-1 0,26 0,-25 0,0 0,-1 0,1 0,0 0,0 0,-50 0,0 0</inkml:trace>
  <inkml:trace contextRef="#ctx0" brushRef="#br0" timeOffset="403820.6595">13990 10418,'25'25,"-25"0,0 24,0 1,0-1,24 1,-24 0,0-1,0 1,0-1,0-24,0 25,0-25,25-50</inkml:trace>
  <inkml:trace contextRef="#ctx0" brushRef="#br0" timeOffset="404024.5675">14461 10368,'-25'0,"25"25,0 0,0 0,0 24,0 1,0-25,-24 24,24 1,0 0,0-1,24-24,-24 25,0-26,0 1,25 0</inkml:trace>
  <inkml:trace contextRef="#ctx0" brushRef="#br0" timeOffset="404268.3695">14684 10740,'0'-24,"-24"-1,48 25,1 0,0 0,25 0,-26-25,26 25,-25 0,24 0,-24 0,0 25,0-25,0 0,-1 0</inkml:trace>
  <inkml:trace contextRef="#ctx0" brushRef="#br0" timeOffset="404440.5241">14833 10468,'25'24,"-25"1,0 25,25-1,-25 1,0 0,0-1,0 1,0-1,0-24,25 25,-25-25,24-25</inkml:trace>
  <inkml:trace contextRef="#ctx0" brushRef="#br0" timeOffset="404624.3455">15180 10344,'0'24,"0"1,0 0,0 25,0-1,0 1,0 24,0-24,0-1,0 1,0 24,0-24,25 0,-25-26,0 1,0 0</inkml:trace>
  <inkml:trace contextRef="#ctx0" brushRef="#br0" timeOffset="404925.1354">15652 10517,'25'0,"-1"0,-24 25,50-25,-25 0,0 0,-1 0,26 0,-25 0,0-25,-1 25,1 0,0 0,-50 25</inkml:trace>
  <inkml:trace contextRef="#ctx0" brushRef="#br0" timeOffset="405108.112">15577 10765,'25'-25,"25"25,-25 0,24 0,1 0,-25 0,24 0,-24 0,25 0,-26 0,1 0,0 0,0 25,0-25</inkml:trace>
  <inkml:trace contextRef="#ctx0" brushRef="#br0" timeOffset="405532.9782">16644 10120,'-25'0,"0"0,25 25,-24 0,-1 25,25-1,-25 1,0 24,0-24,1 24,-1 1,25-1,0-24,0-1,0 1,0-1,25-24,-25 25,24-25,1-25,-25 24,25-24,0 0,0-24,-1 24,1-25,0 0,0-25,0 26,-1-26,1 25,-25-24,0 24,0-25,0 25,0 1,0-1,-25 0,1 25,-1 0,0 25,-25 0,26-1,-26 26,25 0,0-1,1-24</inkml:trace>
  <inkml:trace contextRef="#ctx0" brushRef="#br1" timeOffset="432404.3874">14585 7466,'-25'0,"50"0,0 25,0 0,0 0,-1-1,1-24,0 0,0 0,0 0,-1-24,1 24,0 0,-25-25,25 25,0 0,-1 0,1 0,0 0,-25 25,25-25,0 24,-1-24,1 0,0 0,0 0,-25-24,25 24,-1 0,1-25,0 25,-25 25,25-25,0 0,-1 0,-24 24,25-24,0 0,0 0,0-24,0 24,-1-25,1 0,0 25,0 0,-25-25,25 25,-1 0,1 25,0 0,0-25,0 0,-1 0,1 0,0-25,0 25,0-25,-1 25,1 0,0 0,0 0,-25 25,25-25,-1 0,1 25,0-25,0 0,0 0,-1 0,1 0,0 0,0 0,0-25,-1 25,1-25,0 25,-25-25,25 25,0 0,-1 0,1 0,-25 25,25-25,0 0,-25 25,25-25,0 0,-1 0,1 0,0 0,0 0,0-25,-1 25,1 0,-25-25,25 25,0 0,-25-24,25 24,-1 0,-24 24,25-24,-25 25,25-25,-25 25,25-25,-25 25,25-25,-25 25,24-25,1 24,0-24,0 0,0 0,-1 0,1-24,0-1,0 25,0 0,-1 0,1 0,0 0,0 25,0-25,-1 24,1-24,0 0,0 0,0-24,-1-1,1 25,0-25,0 25,0-25,-1 25,1 0,0 0,0 0,0 25,0 0,-1 0,1-25,0 24,0-24,0 0,-1 0,1-24,0 24,0 0,0-25,-1 25,26-25,-25 25,0 0,-1-25,1 25,0 25,0-25,0 0,-1 0,1 0,0 25,0-25,0 25,-1-50,-48 25,24-25</inkml:trace>
  <inkml:trace contextRef="#ctx0" brushRef="#br1" timeOffset="442364.6701">14635 5631,'0'-25,"-25"0,50 25,-25-25,25 25,-1-25,1 25,-25 25,25-25,0 0,0 25,-1 0,-24 0,25-1,-25 1,0 0,0 0,0 0,-25-25,25 24,-24 1,-1 0,0 0,0-25,0 25,1-25,-1 0,0 25,0-25,0 0,50-25,0 25,0 0,0 0,-1 0,1 0,0 0,-25-25,25 25,0 0,-1 25,1-25,-25-25</inkml:trace>
  <inkml:trace contextRef="#ctx0" brushRef="#br1" timeOffset="442940.8339">15180 5457,'0'0,"25"0,0 0,0 25,0-25,-1 25,-24-1,0 1,0 0,0 0,-24-25,-1 25,0-1,25 1,-25 0,0 0,1 0,48-50,1 25,0 0,0 0,0 0,-1 0,1 0,0 0,0 25,-25-1,25-24,-25 25,0 0,-25 0,25 0,-25 0,0-1,0 1,1 0,-1-25,25-25,0 0</inkml:trace>
  <inkml:trace contextRef="#ctx0" brushRef="#br1" timeOffset="443349.5573">15776 5358,'-25'-25,"25"50,0 0,25-1,-25 1,0 0,-25 25,25-26,0 26,0 0,0-26,0 26,0 0,0-26,0 1,0 25,0-25,0 0,0-1,25-24,-25-24</inkml:trace>
  <inkml:trace contextRef="#ctx0" brushRef="#br1" timeOffset="443952.3561">13841 5631,'-25'-25,"0"25,50 0,0 0,0 0,24 0,-24 0,0-25,0 25,0 0,-1 0,1 0,0 0</inkml:trace>
  <inkml:trace contextRef="#ctx0" brushRef="#br1" timeOffset="444208.5047">13990 5606,'-25'0,"25"25,0-1,0 1,0 0,0 25,0-1,0-24,-25 25,25-1,0 1,0-25,-25 24,25-24,25 0,0-50,0 25,0-25,-1 1,1-1,0 0,0 0,-25 0</inkml:trace>
  <inkml:trace contextRef="#ctx0" brushRef="#br1" timeOffset="444544.1481">14312 5333,'-25'25,"25"0,0-1,-24 1,24 0,0 25,-25-1,25 1,0-1,-25 1,25 0,0-1,0 1,0-25,0 24,0 1,25-25,-25 24,25-24,-1 0,1 0,-25 0,50-1,-25 1,0 0</inkml:trace>
  <inkml:trace contextRef="#ctx0" brushRef="#br1" timeOffset="445252.7352">15999 5234,'25'0,"0"0,-25 25,24-1,-24 1,25 0,0 0,0 24,-25-24,25 25,-25-1,24-24,-24 25,0-1,0 1,0 0,0-26,-24 26,24 0,-25-1,0 1,0 0,0-26</inkml:trace>
  <inkml:trace contextRef="#ctx0" brushRef="#br1" timeOffset="453677.0824">13444 6201,'-25'0,"25"25,-24 0,24 0,-25-1,25 1,0 0,0 0,0 0,0-1,0 1,0 0,0 0,0 0,25-1,-25 1,0 0,0 0,0 0,24-25,-24 24,0 1,25-25,0 25,-25-50</inkml:trace>
  <inkml:trace contextRef="#ctx0" brushRef="#br1" timeOffset="454015.8077">13519 6400,'-25'0,"50"0,-1 0,1 0,0 0,0 0,0 0,-1 0,1 0,0 0</inkml:trace>
  <inkml:trace contextRef="#ctx0" brushRef="#br1" timeOffset="454296.2624">13791 6226,'0'25,"0"0,0-1,0 1,0 0,0 0,0 0,0-1,0 1,0 0,0 0,0 0,0-1,0 1</inkml:trace>
  <inkml:trace contextRef="#ctx0" brushRef="#br1" timeOffset="454540.3363">13915 6201,'25'25,"0"-25,0 25,0 0,-25-1,24 1,-24 0,25 0,-25 0,0 24,-25-24,-24-25,49 25,-25 0</inkml:trace>
  <inkml:trace contextRef="#ctx0" brushRef="#br1" timeOffset="460652.237">9723 9178,'0'25,"25"-1,0-24,0 0,0 0,-1 0,1 0,0-24,0-1,0 25,-1-25,1 25,0 0,-25 25,25-25,0 25,0-1,-1-24,1 0,0 0,0 0,0-24,-1 24,1 0,-25-25,25 25,0 0,0 25,-1-25,1 24,0-24,0 0,-25 25,25-25,-1 0,1-25,0 25,0 0,-25-24,25 24,-1 0,-24-25,25 25,0 0,0 0,0 25,-1-1,1-24,0 25,0-25,0 25,-1-25,1 0,0 0,0 0,0-25,-1 25,-24-25,25 25,0 0,-25-24,25 24,0 0,-1 24,1-24,0 0,0 25,0-25,0 0,-1 0,-24-25,25 25,0 0,0-24,0 24,-1-25,1 25,0 0,0 0,0 25,-1-25,1 0,-25 24,25-24,0 25,0-25,-1 25,1-25,0 0,0 0,0 0,-1 0,26-25,-25 25,0 0,-1-25,1 25,0-24,0 24,0 0,-1 0,26 0,-25 24,0-24,-1 0,1 25,0-25,0 25,0-25,0 0,-1 0,1 0,0 0,0 0,24 0,-24 0,0-25,25 25,-26-25,1 25,0 0,0-24,0 24,-1 0,1 0,25 0,-25 0,-1 24,1-24,0 25,0-25,0 25,-1-25,1 0,0 25,0-25,0 0,-1 0,1 0,0-25,0 25,0 0,-25-25,24 25,1 0,0 0,0 0,0 0,0 0,-1 0,1 25,0-25,0 0,0 25,-1-25,1 0,0-25,0 25,0-25,-25 0,24 25,1-24,0-1,0 25,0 0,-1 25,1-25,-25 24,25-24,0 25,0-25,-1 25,1-25,0 0,0-25,0 25,-1-25,-24 1,25 24,-50-25,1 0</inkml:trace>
  <inkml:trace contextRef="#ctx0" brushRef="#br1" timeOffset="468619.8672">14684 9550,'-24'0,"24"-25,-25 50,25 0,-25-25,25 24,-25 1,25 0,0 0,-25 0,25 24,0-24,0 0,0 0,0-1,0 1,0 0,0 0,25 0,0-1,0 1,0-25,-1 0</inkml:trace>
  <inkml:trace contextRef="#ctx0" brushRef="#br1" timeOffset="468960.576">14833 9798,'25'0,"0"0,0 0,-1 0,1-25,25 25,-25 0,-1 0,1 0,0 0,0 0,0 0,-1 0,-48 0</inkml:trace>
  <inkml:trace contextRef="#ctx0" brushRef="#br1" timeOffset="469180.1521">15255 9575,'-25'24,"25"1,25 0,-25 0,0 24,0-24,0 0,0 25,0-26,0 1,0 25,0-25,0-1,0 1</inkml:trace>
  <inkml:trace contextRef="#ctx0" brushRef="#br1" timeOffset="469428.299">15404 9500,'0'25,"25"0,-1 0,-24-1,25 1,-25 0,25 0,-25 0,0-1,25 1,-25 25,0-25,0-1,-25 1,25 25,-25-25,0 24,1-24,-26-25,25 25,0 0</inkml:trace>
  <inkml:trace contextRef="#ctx0" brushRef="#br1" timeOffset="470151.9935">15528 9153,'25'0,"-1"0,1 0,0 0,0 0,0 0,-1 0,1 0,0 0,0 0,0 0</inkml:trace>
  <inkml:trace contextRef="#ctx0" brushRef="#br1" timeOffset="470388.2458">15701 9153,'0'25,"0"0,0-1,0 1,-24 0,24 25,0-1,0-24,-25 25,25-26,0 1,0 0,25-25,-25 25,24-25,1 0,0 0,-25-25,25 0,0 0,-1 1,1-1</inkml:trace>
  <inkml:trace contextRef="#ctx0" brushRef="#br1" timeOffset="470679.8153">16098 9079,'-25'0,"25"24,-24 1,24 0,0 0,-25 24,25-24,0 25,0-1,-25 1,25 0,0-26,25 26,-25-25,0 0,25-1,-25 1,24 0,1 0</inkml:trace>
  <inkml:trace contextRef="#ctx0" brushRef="#br1" timeOffset="471588.974">16297 9203,'24'0,"1"0,0 24,0-24,-25 25,25-25,-25 25,0 0,-25-25,25 25,-25-1,25 1,-25 0,0-25,1 25,24 0,-25-25,50-25,-1 25,1-25,0 25,0 0,0 0,-25 25,25-25,-25 25,-25-1,25 1,-25-25,25 25,-25 0,25 0,-25-1,0-24,25 25</inkml:trace>
  <inkml:trace contextRef="#ctx0" brushRef="#br1" timeOffset="472148.882">16743 9277,'25'0,"0"0,0 0,-1 0,1 25,0-25,-25 25,-25-1,25 1,-25 0,1 0,-1 0,25-1,-25-24,0 25,0 0,50-25,0-25,0 25,0 0,-1 0,1-25,0 25,0 0,0 0,-1-24</inkml:trace>
  <inkml:trace contextRef="#ctx0" brushRef="#br1" timeOffset="472505.0683">17190 9128,'0'0,"0"25,0 0,0 0,0-1,0 1,0 0,0 0,0 0,0 24,0-24,0 0,0 0,0-1,0 1,0 0,0 0</inkml:trace>
  <inkml:trace contextRef="#ctx0" brushRef="#br1" timeOffset="472932.5016">17512 9153,'0'0,"25"25,0 0,-25-1,25 1,-1-25,-24 25,25 0,-25 0,25-1,-25 1,0 0,0 0,0 0,-25-1,25 1,-25 0,1 25,-26-26,25 26</inkml:trace>
  <inkml:trace contextRef="#ctx0" brushRef="#br1" timeOffset="480252.9745">9798 9054,'25'0,"-25"25,-25-25,25 24,0 1,-25-50,50 1,-25 48,0 1,0 0,-25-25,25-25,0 0,0 1,25 24,-25 24,25-24,-50 25,25 0,-25-25,25-25,0 0,0 1,25 24,-25 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2T01:01:18.50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1910 695,'0'-25,"0"-25,25 50,0 25,-1 0,1-25,-25 25,25-1,0 1,-25 0,25 0,-25 0,-25-1,0 1</inkml:trace>
  <inkml:trace contextRef="#ctx0" brushRef="#br0" timeOffset="188.8586">1836 794,'0'25,"0"-1,0 26,0-25,0 24,0-24,0 25,-25-1,25 1,0 0,0-1,-25-24,25 0,0 0,0-1,0-48,0-1</inkml:trace>
  <inkml:trace contextRef="#ctx0" brushRef="#br0" timeOffset="632.8378">1836 1042,'0'-25,"24"0,-24 0,25 1,0 24,0-25,0 25,-1 0,1-25,0 25,25 0,-26-25,1 25,0 0,-25 25,0 0,0 0,-25 24,0-24,1 0,-1 24,0-24,0 25,0-25,1-1,-1 1,0-25,25 25,0-50,25 0,0 1,-1-1,1 25,0 0,0 0,-25 25,0-1,0 1,0 25,-25-25,25 24,0-24,-25 0,25 0,0-1,25-24,0-24,0 24,-25-25,24 0,1 0,0 0,-25-24,25 24,-25 0,-25 0,25 1</inkml:trace>
  <inkml:trace contextRef="#ctx0" brushRef="#br0" timeOffset="792.168">1860 1240,'-24'25,"24"0,-25 0,25-1,0 26,-25-25,25 24,0 1,0-25,-25 24,25 1,-25-25,25 25,0-26,-24 1,24 0,-25-75,50 1</inkml:trace>
  <inkml:trace contextRef="#ctx0" brushRef="#br0" timeOffset="964.3067">1910 1315,'25'24,"0"1,-1 0,-24 0,50 24,-25-24,0 0,-1 0,1 0,0-1,25 1,-26-25,26 25,-25-25,0 0,-1 0,1-25,0 0</inkml:trace>
  <inkml:trace contextRef="#ctx0" brushRef="#br0" timeOffset="1543.7965">2381 1116,'25'0,"-25"25,25-25,0 25,-1 0,-24-1,0 1,0 0,-24 25,24-26,-25 26,25-25,-25 0,0-1,25 1,-25 0,1-25,-1-25,25 0,0 1,0-1,0 0,0 0,25 0,-25 1,24 24,1-25,0 25,-25 25,25-25,-25 24,0 1,0 0,0 25,0-26,0 1,0 0,-25 25,25-26,0-48,25-1,-25-25,25 25,-25-24,24 24,-24-25,25 1,0-1,-25-24,25 24,-25 1,25-26,-25 26,0-1,0 25,24-24,-24 24,0 0,-24 50,24 0,0 24,0-24,24 49,-24-24,0 0,0-1,0 1,0-1,0 1,0-25,0 24,0-24,0 0,0 0,-24-75,24 25,0 1</inkml:trace>
  <inkml:trace contextRef="#ctx0" brushRef="#br0" timeOffset="1816.8197">2679 868,'0'-25,"25"25,0-24,-1 24,1 0,0 0,0 0,0 0,-1 0,1 0,0 0,0 24,-25 1,25 0,-25 0,0 0,0-1,-25 26,25-25,-25 24,25-24,0 25,-25-25,25-1,0 1,0 0,0 0,-25-25,25 25,0-1,-24-24,24-24</inkml:trace>
  <inkml:trace contextRef="#ctx0" brushRef="#br0" timeOffset="1993.34">2679 1166,'25'-25,"0"25,-1 0,1 0,0 0,0 0,0 0,-1 0,-24 25,-24 0,-1-50,0 50,0-25</inkml:trace>
  <inkml:trace contextRef="#ctx0" brushRef="#br0" timeOffset="2123.497">2654 1339,'25'0,"0"0,0-24,-1 24,1-25,0 25,0-25,0 25,-1-25,1 25,-25-25</inkml:trace>
  <inkml:trace contextRef="#ctx0" brushRef="#br0" timeOffset="2732.9569">2778 943,'0'24,"0"1,0 0,0 25,0-1,0 1,0-1,0 1,0 0,0-1,0 1,0-1,0 1,0-25,0 24,0-24,-25-50,1 1,-1-1,0 0,0 0,25 50,25-25,0-25,0 25,-1 0,1 0,0-25,0 25,0 0,-1 0,1 0,0 0,-25 25,-25 0,0 0,1 0,-1-1,0 1,0 0,0 0,-24 0,24 0,0-1,0 1,0-25,25 25,-24-25,48 0,1-25,0 25,0 0,0-25,0 25,24-24,-24 24,0 0,24 0,-24 0,25 0,-25 0,-1 0,1 0,0 0,-25 24,-25-48,25 48</inkml:trace>
  <inkml:trace contextRef="#ctx0" brushRef="#br0" timeOffset="2896.05">3299 1811,'0'25,"-25"-25</inkml:trace>
  <inkml:trace contextRef="#ctx0" brushRef="#br0" timeOffset="5292.2505">4688 992,'0'-25,"0"50,0 0,0 0,-25 0,25-1,-25 1,1 0,24 0,-25 24,0-24,0 0,0 0,25 0,0-50,0 0,25 0,0-24,0 24,0-25,24 25</inkml:trace>
  <inkml:trace contextRef="#ctx0" brushRef="#br0" timeOffset="5584.8051">4762 992,'0'0,"0"-25,25 25,0 25,-50 0,25 0,0 0,-25-1,1 1,24 25,-25-25,0-1,0 1,0 0,1 0,24 0,-25-1,50-48,-25-1,24 0,1 0,-25 0,25 1,0 24,0-25,-1 50,1-1,-25 1,0 0,0 0,-25 24,25-24,0 25,-24-25,24-1,-25 1,25 0,0 0,0 0,0-75,0 25,0-24</inkml:trace>
  <inkml:trace contextRef="#ctx0" brushRef="#br0" timeOffset="5768.3099">4961 868,'25'0,"-25"25,25-25,-1 0,1 0,-25 25,25-25,0 0,0 0,-1 25</inkml:trace>
  <inkml:trace contextRef="#ctx0" brushRef="#br0" timeOffset="6128.9583">4862 1240,'25'0,"-1"-25,1 25,0 0,0-24,0 24,24-25,-24 25,0-25,0 25,-1-25,1 25,0 0,-50 0,0 0,25 25,-24-25,-1 0,0 25,0-25,25 25,0-1,0 1,0 25,0-25,0 24,25 1,-25-1,0 1,0 0,0-1,0 1,0 0,0-26,0 1,0 0,0 0,-25-25,0-25,25 0,-24 25,-1-49,25 24,0 0,-25-25</inkml:trace>
  <inkml:trace contextRef="#ctx0" brushRef="#br0" timeOffset="6856.6467">5407 1042,'25'-25,"0"25,0 0,0 0,-1 0,1 0,0 0,-25 25,0 0,-25-1,25 1,-25 0,1 0,-1 24,0-49,0 25,25 0,-25-25,50 0,0 0,-25-25,25 25,0-25,-1 25,1 0,-25 25,0 0,25-25,-50 25,25 0,0 24,0-24,-25 0,25 0,-24-1,24 1,-25-25,0 25,0-25,0-25,1 0,-1 25,25-24,-25-1,0 25,25-25,25 50,0-25,0 0,-1 0,1-25,25 25,-25-25,-1 0,1 1,0-26,25 25,-50 0,24 1,1-1,0-25,-25 25,25 25,-25-24,0 48,0 1,0 0,0 0,0 24,0 1,0-25,0 24,-25 1,25-25,25 0,-25-1,0 1,25-50,-25 1,0-1,24-25</inkml:trace>
  <inkml:trace contextRef="#ctx0" brushRef="#br0" timeOffset="7028.0183">5879 918,'0'-25,"25"50,-25 0,0-1,0 26,0 0,0 24,0-24,0 24,0-24,0 24,-25 0,25-24,0 24,0-24,0 0,0-1,0-24,25-25</inkml:trace>
  <inkml:trace contextRef="#ctx0" brushRef="#br0" timeOffset="7268.4988">6077 1191,'0'-25,"25"25,0-25,0 25,-1 0,1-25,0 25,25 0,-26 0,1 0,0-25,0 25,-25 25,-25 0</inkml:trace>
  <inkml:trace contextRef="#ctx0" brushRef="#br0" timeOffset="7496.8935">6052 1339,'25'0,"0"25,0 0,-25 0,0 0,0 24,0-24,-25 0,25 0,0-1,0 1,-25 0,50-50,-25 0,0-24,25 24,0-25,-25 1,24-1,-24 1,25-1,-25 0,0 1</inkml:trace>
  <inkml:trace contextRef="#ctx0" brushRef="#br0" timeOffset="7744.0303">6201 918,'-25'-25,"25"50,25 0,-25-1,25 26,-25 0,25-1,0 1,-1 24,1-24,-25 24,50 1,-25-26,-1 26,1-26,0 1,-25 0,25-26,0 1,-25 0,24 0,-24-50,-24 0,24 0,0 1,-25-26,25 0</inkml:trace>
  <inkml:trace contextRef="#ctx0" brushRef="#br0" timeOffset="7896.8097">6375 893,'25'0,"-1"0,1 25,0-25,-25 25,25-25,0 24,-25 1</inkml:trace>
  <inkml:trace contextRef="#ctx0" brushRef="#br0" timeOffset="8140.7215">6921 967,'-25'-24,"0"24,25 24,-25 1,0 0,0 25,1-26,-26 26,25 0,25-26,-25 1,25 0,25-25,-25-25</inkml:trace>
  <inkml:trace contextRef="#ctx0" brushRef="#br0" timeOffset="8560.0297">6772 1116,'24'0,"-24"25,0 0,0 24,0 1,0 0,0-1,0 1,0-25,0 24,0 1,0-1,0-24,0 0,0-50,0 0,0-24,0 24,0-25,0 1,25 24,-25-25,0 1,0 24,25 0,-25 0,25 1,-25-1,25 25,0-25,-1 25,-24-25,25 25,0 0,-25 25,25-25,-25 25,0 0,0-1,-25-24,25 25,0 0,0 25,0-26,0 1,-25 0,25 0,0 0,0-1,0 1,0 0,0 0,0 0,0-1,-25-24</inkml:trace>
  <inkml:trace contextRef="#ctx0" brushRef="#br0" timeOffset="9200.5277">6871 1364,'0'0,"0"-25,0 1,25 24,0-25,-1 25,1 25,-25-1,0 1,0 0,0 0,0 0,-25-1,25 1,0 25,-24-50,24 25,0-50,24 0,-24-25,25 1,-25-26,25 26,0-26,0 26,-1-26,-24 26,25-1,0 1,0 24,-25 0,0 50,0 0,0 24,0-24,0 0,0 0,25-1,-25 1,24-25,1 0,0 0,0 0,0 0,-1 0,1-25,0 25,-25 25,0 0,0 0,0 0,0-1,-25 1,25 0,0 25,0-26,0 26,0-25,0 24,0 1,0-25,0 24,0-24,0 0,0 0,0 0,0 0,-25-25,1-25,-1 0,0 0,0-25,0 26,1-26,-1 25,0 0,0 1,25-1,0 0,25 25,0-25,0 25,-1-25,1 25,25-24,-25 24,-1-25,1 0</inkml:trace>
  <inkml:trace contextRef="#ctx0" brushRef="#br0" timeOffset="9395.9726">7689 719,'25'0,"0"0,-25 25,25-25,0 0,-1 25,1-25,-25 25,0 0</inkml:trace>
  <inkml:trace contextRef="#ctx0" brushRef="#br0" timeOffset="9588.743">7590 843,'0'25,"0"0,0 0,0 24,0-24,0 25,0-1,0 1,0-25,0 0,0 24,-25-24,25 0,0 0,0-50,25 0,-25 0,0 0</inkml:trace>
  <inkml:trace contextRef="#ctx0" brushRef="#br0" timeOffset="9748.4347">7640 1091,'0'0,"25"-49,-1 24,-24 0,25 25,0-25,0 1,0 24,-1 0,1 0,0 24,0-24,0 0,-1 25,1-25,0 25,-25 0,-25 0,0-1,1-24,-1 25,0-25,0 25</inkml:trace>
  <inkml:trace contextRef="#ctx0" brushRef="#br0" timeOffset="10396.4175">7714 1116,'25'0,"0"0,0 0,-1 0,1 0,-25 25,0 0,-25 0,1-1,-1-24,0 25,0 0,-24 0,49 0,-25-1,0 1,50-25,0 0,-1 0,1-25,0 1,0 24,0-25,-1 25,1-25,0 25,0 0,0 25,-50 0,25-1,-25 1,0 0,0 0,1 0,-1-1,-25 26,25-25,1 0,48-50,-24 0,25 0,0 0,0 1,0-1,-1 0,1 0,0 25,0-25,-50 50,25 0,0 0,-25 24,25-24,-25 0,25 0,0 0,-24-1,24 1,24-25,1 25,0-25,0-25,0 25,-1 0,26-25,-25 25,0 0,-25-24,25 24,-1 0,1 0,-25-25,25 25,-25-25,25 0,-25 0</inkml:trace>
  <inkml:trace contextRef="#ctx0" brushRef="#br0" timeOffset="10648.2271">8508 719,'-25'0,"25"-24,-25 24,25 24,-24 1,-1 0,0 25,0 24,0-24,1-1,-1 1,0-1,25-24,0 0,-25 0,25-75,25 50,0-49</inkml:trace>
  <inkml:trace contextRef="#ctx0" brushRef="#br0" timeOffset="10820.8164">8582 769,'0'0,"0"25,25-25,0 49,0-24,0 0,-1 25,1-26,-25 1,25 0,0 0,0 0,-25-1,24 1,-48-25,-1 0,0 25,-25-25</inkml:trace>
  <inkml:trace contextRef="#ctx0" brushRef="#br0" timeOffset="11265.0192">8483 1091,'-25'-24,"50"24,0 0,0 0,-25 24,25-24,-1 0,1 25,0-25,-25 25,0 0,25-25,-25 25,0-1,-25 1,25 0,-25 0,0 0,1-1,-1-24,0 25,0-25,0 0,1-25,24 1,0-1,0 0,24 25,1-25,0 25,0 0,0 0,-1 0,1 25,-25 0,25 0,0-1,-25 1,-25 0,25 25,0-26,-25 1,25 0,-25 0,1 0,-1-25,50 0,-1-25,1 0,0 25,0-25,-25 0,25 25,-1-24,1 24,0-25</inkml:trace>
  <inkml:trace contextRef="#ctx0" brushRef="#br0" timeOffset="11816.6211">9079 744,'24'0,"1"0,0 0,0 0,0 25,-1-25,1 0,0 0,0 25,-25 0,-25-1,0 1,0 0,1 0,-1 0,0-1,0 1,0-25,25 25,-24 0,48-25,1 0,0 0,0-25,0 25,-1 0,1-25,0 25,0-25,-25 1,-25 24,0 0,0 0,-24 0,24-25,0 25,0-25,1 25,24-25,-25 25,0 0,25 25,0 0,0 24,0 1,0 0,0-1,-25 1,25-1,-25 26,25-26,-25 1,25 0,-24-1,24 1,-25-25,25-1,0 1,-25-50,25 1,0-26</inkml:trace>
  <inkml:trace contextRef="#ctx0" brushRef="#br0" timeOffset="11968.7674">9054 1166,'25'0,"-1"-25,1 25,0 0,25-25,-26 25,1 0,0 0,25 0,-26 0,1 0,0 0,-50 25</inkml:trace>
  <inkml:trace contextRef="#ctx0" brushRef="#br0" timeOffset="12132.9439">9203 1042,'0'25,"0"24,0-24,0 0,0 0,0-1,0 1,0 0,24-25,-24-25</inkml:trace>
  <inkml:trace contextRef="#ctx0" brushRef="#br0" timeOffset="12276.1484">9376 967,'0'25,"0"0,0 0,-25-25,25 25,0-1,-24 1,24 0,-25 0,25 0,-25-1,0 1,-24 0,24 0</inkml:trace>
  <inkml:trace contextRef="#ctx0" brushRef="#br0" timeOffset="12792.2903">9054 1389,'-25'0,"50"-25,0 0,-1 25,1 0,0-24,25-1,-1 25,-24-25,25 0,-26 0,26 25,-25-24,-50 24,0 0,0 0,1 24,-1-24,0 25,0 0,0 0,25 0,-24-1,24 1,0 25,0-1,0-24,0 25,0-1,0-24,0 25,0-25,24 0,-24-1,25-24,0 0,0-24,0-1,-1 0,1 0,25-25,-25 1,-1 24,26-25,-25 26,0-26,-25 25,24 0,-24 1,-24-1,-1 25,0 0,0 25,0-25,1 0,-1 24,0-24,25 25,-25 0,50 0,0-25,0 25,-1-25,1 24,0-24,-25 25,25-25,0 25,-1-25,-24 25,25-25,0 0,-25 25,0-50</inkml:trace>
  <inkml:trace contextRef="#ctx0" brushRef="#br0" timeOffset="13380.8601">9798 943,'25'0,"-1"0,-24-25,25 25,25 0,-25 0,-1 0,1 0,25-25,-25 25,0 0,-1 0,-24 25,-24 0,-1-1,-25 1,25 25,-24-25,-1-1,0 1,26 25,-26-25,25-1,0 1,1 0,48-25,1 0,0 0,0 0,24-25,-24 0,25 25,-1-24,1 24,0-25,-25 0,24 25,-24 0,0-25,0 25,-50 0,0 25,0-25,0 0,1 0,-26 0,25 0,-25 0,26 0,-1 0,0-25,25 0,-25 25,25-24,0 48,0 1,0 0,0 0,0 24,0 1,0 0,0-26,0 26,0-25,0 24,0-24,25-50,-25-24</inkml:trace>
  <inkml:trace contextRef="#ctx0" brushRef="#br0" timeOffset="13544.959">10071 967,'0'25,"25"0,-25 25,0-26,0 26,24 0,-24-1,0 1,0 24,0-24,0 24,0 1,-24-26,24 26,0-1,0-24,-25-25</inkml:trace>
  <inkml:trace contextRef="#ctx0" brushRef="#br0" timeOffset="13844.5826">10517 967,'25'-24,"0"24,0-25,-1 25,1 0,0 0,0 0,0 0,-1 0,1 0,-25 25,-25-1</inkml:trace>
  <inkml:trace contextRef="#ctx0" brushRef="#br0" timeOffset="14292.7372">10368 1191,'25'0,"0"0,0 0,-25 24,25 1,-1-25,-24 25,0 25,0-26,0 1,0 0,0 25,-24-26,24 1,0-50,24 1,-24-1,25 0,-25-25,25 1,0-1,-25 1,25-1,-1-24,26 74,-50-75,0 26,0-1,-50-74,50 99,0 0,0 1,-24-1,24 50,0-1,24 26,-24 0,0-1,25 1,-25 24,25-24,0 24,0 1,-1-26,1 26,0-26,-25 26,25-26,0 1,-1-1,1 1,0 0,-25-25,25-1,0 1,-25-50,0 1,0-1,-25-25,25 0</inkml:trace>
  <inkml:trace contextRef="#ctx0" brushRef="#br0" timeOffset="14456.0595">10790 670,'25'25,"0"-1,-1-24,1 25,0 0,0 0,0 0,-1-1,-24 1,25 0</inkml:trace>
  <inkml:trace contextRef="#ctx0" brushRef="#br0" timeOffset="14720.0733">11261 819,'0'0,"0"-25,25 25,0 25,-25-1,25 1,0 25,-25-25,24-1,-24 1,25 0,-25 0,25 0,-25-50</inkml:trace>
  <inkml:trace contextRef="#ctx0" brushRef="#br0" timeOffset="14895.8785">11534 719,'-25'-24,"25"48,0 1,-24 0,24 25,-25 24,25-24,-25 24,0 0,0 1,1-26,-1 1,0 24,0-24,0 0,1-1,24-24,-25 0,0-25</inkml:trace>
  <inkml:trace contextRef="#ctx0" brushRef="#br0" timeOffset="15192.2304">11112 1191,'25'0,"0"-25,25 25,-25 0,24-25,1 25,-1-25,26 0,-26 1,1 24,0-25,-1 25,1 0,-25 0,-1 25,1-25,0 24,-25 1,0 0,0 0,0 0,-25-1,25 26,-25-25,1 24,-1-24,25 25,-25-1,0 1,0-25,1 0,-1 24,0-49,25 25,-25 0,0-25,1 0,-1-25,0-25</inkml:trace>
  <inkml:trace contextRef="#ctx0" brushRef="#br0" timeOffset="15320.3616">11485 1290,'0'0,"24"0,-24 25,25-25,0 24,-25 1,25-25,-25 25,25 0,-25 0,24-25</inkml:trace>
  <inkml:trace contextRef="#ctx0" brushRef="#br0" timeOffset="16472.3323">3200 3597,'0'-25,"0"0,25 50,-25 0,0 24,0-24,0 50,0-26,0 26,0-26,0 26,0-26,0-24,0 25,0-26,0 1,0 0,0 0,0-50,0 0,0 0,0-24</inkml:trace>
  <inkml:trace contextRef="#ctx0" brushRef="#br0" timeOffset="16788.7447">3001 3522,'0'-25,"25"25,0 0,0 0,0-24,24 24,1 0,-1 0,1 24,0-24,-1 25,1-25,-1 25,1 0,-25 24,0-24,-1 0,1 25,0-25,-25 24,-25-24,25 25,-25-1,25-24,-24 25,-1-1,0 1,-25-25,26 24,-1-24,-25 0,25 0,1-1,-26 1,25-25,0 25,1-25,-1 0,0-25,0 0,25 1</inkml:trace>
  <inkml:trace contextRef="#ctx0" brushRef="#br0" timeOffset="17260.3734">4018 3770,'25'0,"0"0,0-24,0 24,-1 0,26 0,-25 0,0 0,24 0,1 0,-1-25,-24 25,25 0,-25 0,-1 25,1-25,0 0,0 0,-50 0,0 0,0 0,1 0,24 24,-25-24</inkml:trace>
  <inkml:trace contextRef="#ctx0" brushRef="#br0" timeOffset="17600.5824">4018 4018,'0'-24,"25"24,0 0,0 0,0 0,-1-25,1 25,25 25,-25-25,24-25,1 25,-1 0,1 0,-25 0,0 0,24 0,-24 0,0 0,0 0,-25-25,24 25,-48 25,-1-25</inkml:trace>
  <inkml:trace contextRef="#ctx0" brushRef="#br0" timeOffset="18768.0355">5159 2555,'0'0,"0"-25,0 50,0 0,0-1,0 1,25 25,-25-25,0 24,0-24,0 25,0-1,0 1,0-25,0 24,0 1,0-25,0 24,0-24,0 50,0-26,-25-24,25 25,0-1,0-24,0 25,0-1,0-24,-24 25,24-26,0 1,0 0,0 25,0-25,0 24,0-24,0 25,0-26,-25 1,25 25,0-25,0-1,0 26,0-25,0 24,0-24,0 0,0 0,0 0,0-1,0 1,0 0,0 0,0 24,0-24,0 0,0 25,0-26,0 1,0 0,0 0,0 0,0 24,0-24,0 0,0 0,0 24,0-24,0 0,0 0,0 0,0-1,0 26,0-25,0 0,0 24,-25-24,50 0,-25 24,0-24,0 25,0-25,0 24,0-24,0 0,0 24,0-24,0 25,0-25,-25-1,25 1,0 0,0 0,0 0,0-50,0 0,0-25,0-24</inkml:trace>
  <inkml:trace contextRef="#ctx0" brushRef="#br0" timeOffset="19444.9093">5730 2580,'0'-25,"0"0,0 0,0 0,0 1,0-1,-25 0,25 0,-25 0,0 25,1 0,-1 25,0 0,0 25,0-1,25 1,-24 24,-1-24,25 24,0-24,0 0,0-1,0-24,0 0,25-25,-25 25,24-25,1 0,-25-25,25 0,0 0,0-24,-1-1,1 0,0 26,-25-26,25 0,-25 1,25 24,-25 0,0-25,0 26,-25 48,25 1,0 0,0 0,0 24,0 1,-25 0,50-1,-25-24,0 25,0-25,0-1,25 1,-25 0,0 0,24-25,1 0,0-25,-25 0</inkml:trace>
  <inkml:trace contextRef="#ctx0" brushRef="#br0" timeOffset="19607.5245">5978 2604,'0'25,"0"0,0 0,-25 0,25 0,0-1,0 1,0 25,0-25,0-1,0 1,0 0,0 0,25-25</inkml:trace>
  <inkml:trace contextRef="#ctx0" brushRef="#br0" timeOffset="19788.0276">6127 2654,'0'25,"0"0,0 0,0-1,0 1,0 0,0 0,0 24,0-24,0 0,0 25,0-26,0 1</inkml:trace>
  <inkml:trace contextRef="#ctx0" brushRef="#br0" timeOffset="19947.64">6424 2778,'25'0,"0"0</inkml:trace>
  <inkml:trace contextRef="#ctx0" brushRef="#br0" timeOffset="20056.2546">6722 2753</inkml:trace>
  <inkml:trace contextRef="#ctx0" brushRef="#br0" timeOffset="20168.5023">6945 2778,'25'25</inkml:trace>
  <inkml:trace contextRef="#ctx0" brushRef="#br0" timeOffset="20744.8017">8235 2530,'-25'-25,"25"0,0 1,-24-1,24 0,-25 0,0 0,0 1,0 24,1 0,-1 0,0 24,0 1,0 0,0 25,1-1,24 1,-25-1,25 1,0 0,0-1,0-24,0 0,0 0,25 0,-1-25,1 0,0 0,0-25,0 25,-25-50,25 25,-1 1,1-26,0 25,-25-25,25 26,-25-1,0 0,0 0,0 0,0 50,0 0,0 25,0-26,0 26,0-25,0 25,0-26,25 1,-25 0,0 0,24 0,1-25</inkml:trace>
  <inkml:trace contextRef="#ctx0" brushRef="#br0" timeOffset="20900.3514">8384 2629,'-25'0,"25"25,0 0,0 0,0 0,0-1,0 1,0 0,0 0,0 0,0-1,0 1,25-25</inkml:trace>
  <inkml:trace contextRef="#ctx0" brushRef="#br0" timeOffset="21251.507">8533 2654,'-25'25,"25"0,0 0,0-1,0 1,0 0,0 25,0-26,0 1,0 0,0 0,0 0,25-50,-25 0,0 0,25 0,-25 1,24-1,1 0,-25-25,25 26,-25-1,25 25,-25 25,0-1,0 1,0 0,0 0,0 24,25-24,-25 0,0 0,0 0,24-1,-24 1,25-25,0 0,0 0</inkml:trace>
  <inkml:trace contextRef="#ctx0" brushRef="#br0" timeOffset="21716.8505">5680 3349,'25'24,"-25"1,0 0,0 0,25 0,-25-1,0 1,0 0</inkml:trace>
  <inkml:trace contextRef="#ctx0" brushRef="#br0" timeOffset="21844.0277">5730 3870,'0'24,"0"1,0 0,0 0,0 0,0-1,0 1,0 0,0 0</inkml:trace>
  <inkml:trace contextRef="#ctx0" brushRef="#br0" timeOffset="21993.0464">5755 4589,'0'0,"0"25,0-1,24 1,-24 0,0 0,0 0,0-1,-49-48,49 48</inkml:trace>
  <inkml:trace contextRef="#ctx0" brushRef="#br0" timeOffset="22560.8953">5755 5407,'0'0,"0"-24,0-1,0 0,0 0,0 0,0 1,0-1,-25 0,25-25,0 26,-25 24,25-25,-25 0,0 25,1 0,-1 0,0 25,25 24,-25 1,0 0,25-1,-24 26,24-26,0 1,0-1,0 1,24-25,-24 0,25-25,0 0,0 0,0-50,-1 25,1-24,0 24,0-25,0 1,-25-1,24 0,-24 26,25-1,-25 0,0 0,0 50,-25-25,25 50,0-26,0 26,0-25,0 24,0 1,0-25,25 24,-25-24,0 0,0 0,25-25</inkml:trace>
  <inkml:trace contextRef="#ctx0" brushRef="#br0" timeOffset="22888.8632">5953 5308,'0'25,"0"0,0 0,0-1,0 26,0-25,0 0,0-1,25 1,-25-50,25 1,-25-1,25 0,-25-25,24 26,1-1,-25 0,25 0,-25 0,0 50,0 0,0 0,0 0,0-1,0 26,0-25,0 0,0-1,25 1,-25 0,0 0,25-25,-25-50</inkml:trace>
  <inkml:trace contextRef="#ctx0" brushRef="#br0" timeOffset="23072.3322">6325 5308,'0'25,"0"0,0 0,0-1,25 1,-25 25,0-25,0 24,0-24,0 25,25-26,-25 1,0 0,0 0</inkml:trace>
  <inkml:trace contextRef="#ctx0" brushRef="#br0" timeOffset="23367.657">6846 5482,'25'0,"0"0,-25-25,25 25,-1 0,1-25,0 25</inkml:trace>
  <inkml:trace contextRef="#ctx0" brushRef="#br0" timeOffset="23464.8364">7218 5457,'25'0,"0"0,0 0,-1 0,-24-25,25 25,0 0,0 0</inkml:trace>
  <inkml:trace contextRef="#ctx0" brushRef="#br0" timeOffset="23576.5514">7640 5457,'0'0,"25"0,-1 0,1 0,0 0,0 0,0-25,-1 25</inkml:trace>
  <inkml:trace contextRef="#ctx0" brushRef="#br0" timeOffset="23964.2228">8434 3448,'0'-25,"0"50,0 0,0-1,0 1,0 25,0-25,0-1,0 26</inkml:trace>
  <inkml:trace contextRef="#ctx0" brushRef="#br0" timeOffset="24168.4392">8458 4192,'-24'25,"24"0,0-1,0 1,24-25,-24 25,0 0,0 0,0-1,0 1,0 0,0 0,0 0,0-1,0 1,0 0,0 0,0 0,0-1</inkml:trace>
  <inkml:trace contextRef="#ctx0" brushRef="#br0" timeOffset="24712.0662">8359 5283,'0'-24,"0"-1,0 0,25 0,-25-24,0 24,25 0,-25-25,0 26,0-1,0-25,-25 25,-25-49,26 74,24 25,-25 0,0-1,0 26,0 0,1-1,24 1,-25-1,25 1,0 0,0-26,0 26,0-25,25 0,-1-25,1 0,0-25,0 0,0-25,-1 26,1-1,-25-25,25 1,-25 24,25-25,-25 25,0 1,0-1,0 50,0 24,-25-24,25 25,0-26,0 26,0 0,25-1,-25-24,0 0,0 24,25-24,-1 0,-48-75,24 26,24 24</inkml:trace>
  <inkml:trace contextRef="#ctx0" brushRef="#br0" timeOffset="25016.5134">8607 5184,'-25'25,"25"0,0 0,0-1,0 1,0 25,0-25,0-1,0 1,25-50,-25 1,0-1,25 0,-25 0,25 0,-25-24,25 49,-25-25,24 0,-24 50,0 0,0 0,0-1,0 1,0 0,0 0,0 0,0-1,25 1,-25 0,0-50,25 25</inkml:trace>
  <inkml:trace contextRef="#ctx0" brushRef="#br0" timeOffset="25316.0355">8830 5234,'0'0,"0"25,0-1,-24-24,24 25,0 0,0 0,0 0,0-1,0 1,0 0,24-50,-24 0,25-24,0 24,-25-25,25 26,0-26,-1 25,-24 0,25 1,-25 48,0 1,0 0,25 0,-25 24,0-24,0 25,0-25,0-1,0 1,25 0,-25 0</inkml:trace>
  <inkml:trace contextRef="#ctx0" brushRef="#br0" timeOffset="26380.3731">9475 2555,'0'-25,"0"0,0 0,0 50,0 0,0 0,0 0,25-1,-25 26,0-25,0 25,0-1,0 1,25-1,-25 1,0 0,0-1,25 1,-25-1,0 1,0 0,0-1,0 26,25-26,-25-24,0 25,0-1,0-24,0 25,0-26,0 1,24 25,-24 0,0-26,0 26,0-25,0 0,0-1,0 1,0 0,0 0,0 0,0-1,0 1,0 25,0-25,0-1,0 1,0 0,0 0,0 0,0-1,0 1,0 0,0 0,0 0,0-1,0 1,0 0,0 0,0 0,0-1,0 1,0 0,0 0,-24-25,48 25,-24-1,0 1,-24 0,24 0,0 0,0-1,0 1,0 0,0 0,0 0,0 0,0-1,0 1,0 0,0 0,0 0,0-1,0 1,0 0,0 0,0 0,0-1,0 1,0 0,0 0,0 0,0-1,0 1,0 0,0 0,0-75,24 25,1 1</inkml:trace>
  <inkml:trace contextRef="#ctx0" brushRef="#br0" timeOffset="26760.2582">10021 4043,'-25'0,"25"25,25-25,0 0,0 0,0 0,24 0,-24 0,25 0,-26 0,1 0,0 0,25 0,-26 0,1 0,-25 25,-25-25,1 25</inkml:trace>
  <inkml:trace contextRef="#ctx0" brushRef="#br0" timeOffset="26964.5488">10021 4316,'-25'0,"50"0,0 0,0 0,24 0,-24-25,25 25,-1 0,-24 0,25-25,-25 25,-1 0,1 0,0 0,0 0,0 0,-25 25</inkml:trace>
  <inkml:trace contextRef="#ctx0" brushRef="#br0" timeOffset="27447.8087">11063 3646,'0'-25,"25"25,-1 0,1 0,0 0,25-24,-1 24,26 0,-26 0,26 0,-1 0,1 0,-1 0,0 0,1 0,-26 0,26 0,-26 0,1 0,0 24,-1-24,-24 0,0 0,0 0,-50 0,0 0,-25 0,26 25,-26-25,0 0</inkml:trace>
  <inkml:trace contextRef="#ctx0" brushRef="#br0" timeOffset="28316.5062">11038 3646,'0'-25,"0"50,25-25,0 0,-1 25,1-25,25 25,-25-25,24 25,-24-25,25 25,-1-25,-24 24,25-24,-25 25,-1-25,26 0,-25 25,24-25,-24 25,0-25,25 0,-26 25,1-25,0 0,0 0,0 0,-1 0,-48 24,-1-24,0 25,0-25,0 25,1 0,-1 0,0-25,0 24,-24 1,24 0,0 0,-25 24,1-24,24 0,-25 0,26 0,-26-1,0 1,26 0,-26 0,25 0,0-25,25 24,-25-24,1 25,-1 0,50-25,-1 0,1 0,25 0,-25-25,0 25,24 0,-24 0,25 0,-1 0,26 0,-26 0,1-25,24 50,-24-25,24 0,-24 0,-1 0,1 0,-25 0,24 0,-24 0,25 0,-25 25,24-25,-24 0,0 0,0 0,0 0,-1 0,1-25,-50 50,1-25</inkml:trace>
  <inkml:trace contextRef="#ctx0" brushRef="#br0" timeOffset="33227.6614">16321 3671,'0'-25,"0"0,0 1,0-1,-24 25,24-25,0 0,-25 0,0 1,0 24,0-25,1 25,-1 0,0 25,0-25,0 24,1 1,-1 25,0-25,25 24,-25 1,25 24,-25-24,25 0,0-1,0 1,0-1,0 1,25-25,-25 0,0-1,25-24,0 25,0-25,-25-25,24 1,1-1,0 0,0 0,0 0,-1-24,1 24,0-25,0 26,0-26,-25 25,24-24,1 24,-25 0,0 0,25 0,-25 0,0 1,0-1,0 0,0 50,-25 0,25-1,-25 1,25 25,-24 0,24-1,0 1,-25-25,25 24,0-24,0 0,0 0,0-1,25 1,-1 0,-24 0,25-25</inkml:trace>
  <inkml:trace contextRef="#ctx0" brushRef="#br0" timeOffset="34208.0288">16520 3969,'0'25,"0"-1,0 1,0 0,0 0,0 24,0-24,-25-25,25 25,0 0,0 0,25-1,-25-48</inkml:trace>
  <inkml:trace contextRef="#ctx0" brushRef="#br0" timeOffset="35279.9753">17735 3770,'0'-24,"25"24,-25-25,0 0,0 0,0 0,0 0,-25 1,1-1,24 0,-25 25,0-25,0 25,0 0,1 25,-1 0,0 0,0-1,25 1,-25 0,0 25,25-25,0 24,-24 1,24-1,0 1,0 0,0-26,0 1,24 25,-24-25,25-1,0-24,0 0,0-24,0-1,-1 0,-24 0,25 0,0 1,0-1,0 0,-25-25,24 26,-24-1,25 0,-25-25,0 26,0-1,25 0,-25 0,0 0,-25 0,25 50,0 25,0-25,-25 24,25 1,0 0,0-26,0 26,0-25,0 24,0-24,0 0,25 0,-25 0,25-1,-25 1,25-25</inkml:trace>
  <inkml:trace contextRef="#ctx0" brushRef="#br0" timeOffset="36132.5178">17934 4018,'0'-24,"25"-1,-1 25,1 0,0 0,-25 25,25-1,-25 1,-25-25,25 25,0 0,-25 0,25-1,-25 1,1 0,-1 0,0-25,0 25,50-50,0 25,0 0,-1-25,1 25,0 0,0 0,0 0,-1 0,1 0,-50 0</inkml:trace>
  <inkml:trace contextRef="#ctx0" brushRef="#br0" timeOffset="36496.9635">18678 3919,'25'0,"0"0,-1-25,1 25,0 0,0 0</inkml:trace>
  <inkml:trace contextRef="#ctx0" brushRef="#br0" timeOffset="36591.9057">19025 3870,'25'0</inkml:trace>
  <inkml:trace contextRef="#ctx0" brushRef="#br0" timeOffset="36704.0002">19273 3870,'25'0,"0"0,0 0,-1 0,-24-25</inkml:trace>
  <inkml:trace contextRef="#ctx0" brushRef="#br0" timeOffset="37524.0512">20389 3746,'0'-25,"25"0,-25 0,0 0,0 0,-25 1,25-1,-24 25,24-25,-25 25,0-25,0 25,0 0,1 25,-1-25,0 25,0 0,0-1,1 1,-1 25,25 0,-25-1,0 1,25 24,0-24,0-1,0 1,0-25,0 0,0-1,25-24,0 25,0-25,-1 0,-24-25,25 1,0-1,25 0,-26-25,1 26,0-1,0-25,-25 25,25 1,-1-26,-24 25,25 0,-25-24,0 24,0 0,0 50,0 0,0 0,-25-1,25 1,0 25,0-25,-24 24,24-24,0 0,0 24,0-24,24 0,-24 0,0 0,25-1</inkml:trace>
  <inkml:trace contextRef="#ctx0" brushRef="#br0" timeOffset="38288.1463">20613 3944,'0'-25,"0"50,0 0,0 0,-25-1,25 26,0-25,0 0,0-1,-25 1,25 0,25-50,-25 0,25 1,-25-1,24 0,-24 0,25 0,-25 1,25-1,0 0,0 0,-25 50,0 0,0 0,0-1,0 1,0 0,0 0,0 0,0-1,0 1,0 0,25-25,-1-25,-24 0,25 25,-25-24</inkml:trace>
  <inkml:trace contextRef="#ctx0" brushRef="#br0" timeOffset="46640.2695">16718 4167,'25'-25,"0"1,-25-1,25 25,-25-25,25 0,-1 0,-24 50,0 0,0 0,0 0,0 24,0-24,0 25,0-1,0-24,-24 25,24-26,0 26,0-25,-25 0,25 24,0-24,-25 0,0 0,25-1,-25-24,1 0,24 25,-25-25,0 0,0 0,0 0,1 0,24-25,-25 25,25-49,-25 24</inkml:trace>
  <inkml:trace contextRef="#ctx0" brushRef="#br0" timeOffset="46804.8244">16718 3721,'0'25,"25"-25,0 24,0 1,0-25,-25 25,24-25,1 25</inkml:trace>
  <inkml:trace contextRef="#ctx0" brushRef="#br0" timeOffset="47008.0335">16966 4142,'0'25,"0"0,0 0,0 0,0-1,0 1,0 0,0 0,0 0</inkml:trace>
  <inkml:trace contextRef="#ctx0" brushRef="#br0" timeOffset="47772.0737">18231 4068,'25'-25,"0"0,0 1,0-1,-1 25,-24-25,25 0,-25 50,0 0,-25 0,25-1,0 1,0 0,0 25,0-26,0 26,-24-25,24 24,0 1,0-25,0 24,0-24,-25 25,25-25,0-1,0 1,0 0,-25 0,25 0,-25-1,0-24,1 0,-1 0,0 0,0 0,0-24,1-1,-1 0,25 0,-25-24,25 24</inkml:trace>
  <inkml:trace contextRef="#ctx0" brushRef="#br0" timeOffset="47928.0526">18306 3696,'0'25,"25"-25,-25 25,24-25,-24 24,25-24,0 25</inkml:trace>
  <inkml:trace contextRef="#ctx0" brushRef="#br0" timeOffset="48244.1213">18529 4118,'25'0,"0"0,0 24,-25 1,-25 0,0 0,0-25,25 25,-25-1,0-24,1 25,48 0,1-25,0 0,0 0,0 0,0 0,-1 0,1 0</inkml:trace>
  <inkml:trace contextRef="#ctx0" brushRef="#br0" timeOffset="49032.0455">20960 4093,'25'-25,"0"0,-1 0,-24 1,25 24,0-25,-25 0,25 25,-25-25,0 50,-25-25,25 25,0 0,0-1,0 1,0 25,-25-1,25-24,0 25,0-1,0-24,-25 25,25-1,0-24,0 25,-24-25,24-1,0 1,-25-25,25 25,-25 0,0-25,0 0,1 0,-1-25,25 0,-25 0,25 1</inkml:trace>
  <inkml:trace contextRef="#ctx0" brushRef="#br0" timeOffset="49180.8981">21034 3746,'0'0,"25"0,0 24,0-24,0 0,-25 25,24-25</inkml:trace>
  <inkml:trace contextRef="#ctx0" brushRef="#br0" timeOffset="49652.0478">21307 4068,'0'25,"0"0,0-1,0 1,0 0,-25-25,25 25,25-25,-25-25,25 25,-25-25,25 0,-25 1,25 24,-25-25,24 25,1 0,-25 25,0-1,-25 1,25 0,0 0,0 0,0-1,0 1,25-25,0-25,0 25,0-24,-25-1,24 25,1-25,0 0,0 0</inkml:trace>
  <inkml:trace contextRef="#ctx0" brushRef="#br0" timeOffset="51292.7881">13146 3770,'-24'-24,"-1"24,25 24,-25 1,25 0,-25 0,0 24,25 1,-24-25,24 24,0-24,0 0,0 0,0 0,0-1,0 1,24-25,-24 25,25-25,0 0,0 25,0-50</inkml:trace>
  <inkml:trace contextRef="#ctx0" brushRef="#br0" timeOffset="51692.3049">13097 4018,'25'0,"-25"-24,24 24,1 0,0 0,0 0,0 0,0 0,24 0,-24 0,0 0,24 0,-24 0,0 0,0 0,0 0,-1 0,-48 0,-1 0</inkml:trace>
  <inkml:trace contextRef="#ctx0" brushRef="#br0" timeOffset="51932.408">13593 3795,'0'25,"0"0,0 0,0-1,0 1,0 25,0-25,0-1,0 1,0 0,0 0,0 0,0-1,0 1</inkml:trace>
  <inkml:trace contextRef="#ctx0" brushRef="#br0" timeOffset="52216.27">13717 3696,'25'-25,"-25"50,25-25,-25 25,24-25,-24 25,25-1,0-24,-25 25,25 0,-25 25,0-26,25 1,-25 0,0 25,0-26,0 1,0 0,0 0,0 24,-25-24,25 0,-25 25,0-26,25 1,-25 0</inkml:trace>
  <inkml:trace contextRef="#ctx0" brushRef="#br0" timeOffset="55649.1999">13742 2828,'-25'0,"50"25,0-25,-1 0,1 0,0 0,25-25,-26 25,1 0,0 0,0-25,0 25,-25 25,-75-50,75 50,-25-25</inkml:trace>
  <inkml:trace contextRef="#ctx0" brushRef="#br0" timeOffset="55928.254">13866 2853,'0'24,"0"1,0 0,0 25,0-26,0 26,0-25,-25 24,25-24,0 0,0 0,0 0,25-1,0-24,-1 0,1-24,-25-1,25 25,0-25,-25 0,25 25,-1-25,-24 1</inkml:trace>
  <inkml:trace contextRef="#ctx0" brushRef="#br0" timeOffset="56267.9595">14188 2654,'-25'0,"25"25,0 25,-24-26,24 26,-25 0,25-1,0 1,0-25,0 24,0 1,0-1,0-24,0 0,25 0,-25 0,0-1,24-24,-24 25,25-25,0 0</inkml:trace>
  <inkml:trace contextRef="#ctx0" brushRef="#br0" timeOffset="57124.1276">14312 2977,'25'-25,"0"0,0 0,0 0,-25 50,0 0,-25 25,25-26,0 26,0-25,0 24,0 1,0-25,-25 24,25-24,0 25,0-25,-25-1,25 1,0 0,0 0,-25-25,0 0,1 0,-1 0,0 0,25-25,-25 0,25-24</inkml:trace>
  <inkml:trace contextRef="#ctx0" brushRef="#br0" timeOffset="57280.2541">14337 2629,'25'0,"-25"25,25-25,0 0,-25 25,24-25,1 25</inkml:trace>
  <inkml:trace contextRef="#ctx0" brushRef="#br0" timeOffset="57524.37">14610 2977,'0'24,"0"1,0 0,0 0,0 0,0 24,0-24,0 0,0 0,0-1,0 1,0-50</inkml:trace>
  <inkml:trace contextRef="#ctx0" brushRef="#br0" timeOffset="57788.8224">14808 2977,'0'24,"25"-24,-25-24</inkml:trace>
  <inkml:trace contextRef="#ctx0" brushRef="#br0" timeOffset="57916.3929">14957 2977,'25'0,"-50"-50,25 25</inkml:trace>
  <inkml:trace contextRef="#ctx0" brushRef="#br0" timeOffset="57996.0416">15056 3001,'-49'-49</inkml:trace>
  <inkml:trace contextRef="#ctx0" brushRef="#br0" timeOffset="58472.0405">15180 3001,'25'0,"0"-24,0 24,-25-25,25 25,-1 0,-24-25,0 50,-24-25,24 25,0-1,0 26,-25-25,25 0,0 24,0-24,0 25,-25-1,25-24,0 25,0-26,0 1,-25 0,25 0,0 0,-25-25,25 24,-24-24,-1-24,0 24,-25-50,50 25,-24-24</inkml:trace>
  <inkml:trace contextRef="#ctx0" brushRef="#br0" timeOffset="58628.3812">15205 2679,'25'25,"0"-25,-25 25,25-25,-1 24,1 1,-25 0</inkml:trace>
  <inkml:trace contextRef="#ctx0" brushRef="#br0" timeOffset="59008.9133">15404 3001,'25'25,"-25"0,0 0,0 0,-25-1,25 1,0 0,0 0,25-25,-25-25,0 0,24 0,1 1,-25-1,25 0,0 0,-25 0,25 1,-25 48,0 1,0 0,0 0,0 0,0-1,0 1,0 0,0 0,0 0,24-25,1 0,-25-25</inkml:trace>
  <inkml:trace contextRef="#ctx0" brushRef="#br0" timeOffset="59368.3582">15701 2729,'25'24,"-25"1,25-25,0 25,-25 0,25 0,-1 24,-24-24,25 0,-25 24,0-24,0 0,0 0,0 0,0 24,0-24,0 25,-25-26,25 26,-24-25,-1 24,-25-73,1 48</inkml:trace>
  <inkml:trace contextRef="#ctx0" brushRef="#br0" timeOffset="69743.8799">10790 5159,'-25'0,"50"-24,0-1,-25 0,25 0,-25 0,24 25,-24-24,25-1,-25 50,0-1,0 1,0 0,0 0,0 0,0 24,0-24,0 0,0 24,-25-24,25 0,0 25,0-26,0 1,-24 0,24 0,-25 0,25-1,-25-24,25 25,-25-25,0 0,1 0,-1 0,0 0,25-25,-25 25,-24-74,24 49,25-24</inkml:trace>
  <inkml:trace contextRef="#ctx0" brushRef="#br0" timeOffset="69904.967">10765 4738,'25'24,"0"-24,-25 25,25-25,-1 0,1 0</inkml:trace>
  <inkml:trace contextRef="#ctx0" brushRef="#br0" timeOffset="70144.0384">11063 5035,'0'25,"-25"0,25 0,0 0,0 24,0-24,0 0,0 0,0-1,0 1,0 0,0 0,25 0,-25-50</inkml:trace>
  <inkml:trace contextRef="#ctx0" brushRef="#br0" timeOffset="70312.3804">11237 5085,'24'0,"1"0,0-25,-50-24,50 49</inkml:trace>
  <inkml:trace contextRef="#ctx0" brushRef="#br0" timeOffset="70408.7345">11485 5110,'24'-25</inkml:trace>
  <inkml:trace contextRef="#ctx0" brushRef="#br0" timeOffset="70500.0725">11633 5110,'0'25</inkml:trace>
  <inkml:trace contextRef="#ctx0" brushRef="#br0" timeOffset="70936.8459">11881 5110,'25'-25,"0"25,-25-25,25 25,-25-25,25 1,-1-1,-24 50,0-1,0 1,0 25,0-25,0-1,0 26,-24 0,24-26,0 26,0 0,0-26,0 26,-25-25,25 0,0-1,-25 1,25 0,0 0,-25-25,25 25,-25-25,1 0,24-25,-25 25,25-25,-25 0</inkml:trace>
  <inkml:trace contextRef="#ctx0" brushRef="#br0" timeOffset="71083.782">11906 4738,'25'0,"0"24,0-24,-1 25</inkml:trace>
  <inkml:trace contextRef="#ctx0" brushRef="#br0" timeOffset="71496.3932">12105 4961,'0'25,"0"0,0-1,0 26,24-25,-24 0,-24-1,24 1,0 0,24-50,-24 0,0 1,25-1,0 0,-25 0,25-24,0 24,-25 0,25 25,-25-25,24 50,-48 0,24 0,0-1,0 1,0 25,0-25,0-1,0 1,0 0,24 0,-24 0,25-25,0-25,0 0,0 0,-25 0</inkml:trace>
  <inkml:trace contextRef="#ctx0" brushRef="#br0" timeOffset="76500.2503">3101 6747,'-25'0,"50"0,-25 25,24-25,1 0,0 0,25-25,-1 25,-24 0,25-25,-1 25,-24 0,0-25,24 25,-24-25,0 25,0 0,0 0,-50 25,0-25,25 25,-25-25,0 25</inkml:trace>
  <inkml:trace contextRef="#ctx0" brushRef="#br0" timeOffset="76719.9786">3299 6499,'0'25,"0"24,0-24,0 25,25 24,-25-24,0-1,0 26,0-26,0 26,0-1,0-24,0-1,0-24,0 25,0-25,25-50,-25 0,0-25,24 26,-24-26</inkml:trace>
  <inkml:trace contextRef="#ctx0" brushRef="#br0" timeOffset="76931.9318">3522 6449,'0'25,"0"0,0 24,0-24,0 50,0-26,0 1,0 24,0-24,0 0,0 24,0-24,0-26,0 26,0 0,0-26,0 1,-25-25,25-25</inkml:trace>
  <inkml:trace contextRef="#ctx0" brushRef="#br0" timeOffset="77075.9686">3349 6921,'0'0,"24"0,1-25,0 25,0 0,0 0,-25-25,24 25,1 0</inkml:trace>
  <inkml:trace contextRef="#ctx0" brushRef="#br0" timeOffset="77512.7146">3324 7069,'0'25,"25"-25,-1 0,1 0,-25-25,25 25,0-24,0 24,-1-25,1 25,-50 0,25 25,-24-1,-1 1,0 0,0 0,0 0,1-1,-1 26,0-25,-25 0,50-1,-24-24,-1 25,0 0,50-50,0 25,-1 0,1-25,25 1,-25-1,-1 0,26 0,-25 25,24-25,-24 1,0 24,-25 24,0 1,-25-25,25 25,-25 0,1 0,-1 24,0-24,0 25,-24-1,24 1,0-25,-25 24,26-24,-1-25,0 0,25-25</inkml:trace>
  <inkml:trace contextRef="#ctx0" brushRef="#br0" timeOffset="77660.2503">3373 7342,'0'0,"0"25,25-25,0 0,0 25,0 0,-1-25,1 24,0-24,0 25,0-25,-1 0,1 25,0-25,0 0,0-25</inkml:trace>
  <inkml:trace contextRef="#ctx0" brushRef="#br0" timeOffset="77872.5037">3746 6821,'0'25,"0"0,0 0,24 0,-24-1,25 1,-25 25,25-25,-25 24,25-24,-25 0,0 24,0-24,25 0,-50-25,25-25</inkml:trace>
  <inkml:trace contextRef="#ctx0" brushRef="#br0" timeOffset="78220.1347">3845 6945,'25'0,"-1"0,1-24,0 24,0 0,24 0,-24 0,0 0,0 0,24 0,-24 0,0 0,-25 24,-25 1,0-25,1 25,-1 25,0-26,-25 1,1 25,24-25,-25 24,26-24,-1-25,0 25,0 0,50-50,0 25,0-25,-1 25,1-25,0 25,25-25,-1 1,-24-1,0 25,0-25,-1 25,1-25,0 25,-25-25</inkml:trace>
  <inkml:trace contextRef="#ctx0" brushRef="#br0" timeOffset="78420.4716">4043 6672,'-25'-24,"25"48,0 1,25 25,-25-25,0 24,25 26,-25-26,0 51,0-26,0 0,25 26,-50-26,25 25,0-24,0-1,0-24,0-1,25-24</inkml:trace>
  <inkml:trace contextRef="#ctx0" brushRef="#br0" timeOffset="78852.9703">5184 6772,'-25'0,"50"0,0 0,0 0,0 0,24 0,1 0,-25 0,24 0,1 0,-1 0,1 0,-25 0,24 0,-24 0,0 0,0 0,0 0,-1 0,-48 0,-1 0,0 0,0 0,0 0</inkml:trace>
  <inkml:trace contextRef="#ctx0" brushRef="#br0" timeOffset="79524.0293">5184 6796,'25'25,"0"-25,0 25,-1-25,1 25,0-25,0 25,24-25,1 0,-25 0,0 25,24-25,-24 0,0 0,0 0,-1 0,-48 0,-1 0,0 24,0-24,0 25,1 0,-1 0,0 0,-25-1,26 1,-26 0,25 25,-24-26,24 1,0 0,0 0,0-25,1 25,-1-25,50 0,-1 0,1 0,0 0,0-25,24 25,-24 0,25 0,-1 0,1-25,0 25,-26 0,26 0,0 0,-1 0,1 0,-1-25,-24 25,25 0,-25 0,0 0,-1 0,1 25,0-25,-50-25</inkml:trace>
  <inkml:trace contextRef="#ctx0" brushRef="#br0" timeOffset="80460.2642">4986 7789,'0'-25,"25"25,-25-25,24 25,-24-25,25 0,0 1,-25 48,0 1,-25 25,25-25,0 24,0 1,0-1,-25-24,25 25,0-25,0 24,-24-24,24 0,0 0,0 0,-25-1,25 1,-25-25,0 25,0-25,1 0,-1 0,25-25,-25 0,0 1,0-26,25 25</inkml:trace>
  <inkml:trace contextRef="#ctx0" brushRef="#br0" timeOffset="80608.5884">4911 7466,'25'0,"-25"25,25-25,0 0,0 0,-1 0,1 25,0-25,-25 25</inkml:trace>
  <inkml:trace contextRef="#ctx0" brushRef="#br0" timeOffset="80808.616">5209 7764,'0'25,"0"-1,0 1,0 0,0 0,0 0,0-1,0 1,0-50</inkml:trace>
  <inkml:trace contextRef="#ctx0" brushRef="#br0" timeOffset="80948.3713">5333 7739,'25'0,"-25"25,25-25,-1 0,-24-25,25 25</inkml:trace>
  <inkml:trace contextRef="#ctx0" brushRef="#br0" timeOffset="81044.016">5556 7739,'0'25</inkml:trace>
  <inkml:trace contextRef="#ctx0" brushRef="#br0" timeOffset="81488.2388">5854 7789,'0'-25,"25"25,0-25,-1 0,1 0,0 1,-50 48,25 1,0 0,0 0,-25 0,25 24,0 1,0-25,-24 24,24 1,0 0,0-26,0 26,-25-25,25 0,0 24,-25-24,25 0,-25-25,0-25,0 0,25 0,-24-24</inkml:trace>
  <inkml:trace contextRef="#ctx0" brushRef="#br0" timeOffset="81632.0991">5854 7466,'25'25,"0"-25,-1 0,1 25,0-25,-50-25,50 25</inkml:trace>
  <inkml:trace contextRef="#ctx0" brushRef="#br0" timeOffset="82076.9567">6127 7640,'0'25,"0"-1,0 1,0 0,0 0,0 0,0-1,0 1,0 0,0 0,0-50,25 0,-25 0,24 1,-24-1,25 0,0 0,-25 0,25 1,0-1,-25 50,0-1,0 1,0 0,0 0,-25 0,25-1,0 1,0 0,25 0,-1-25,1-25,0 0,0 0,-25 1,0-1</inkml:trace>
  <inkml:trace contextRef="#ctx0" brushRef="#br0" timeOffset="82904.0844">7045 6598,'0'25,"24"-25,1 0,0 0,0 0,0 0,24 0,-24 0,0-25,24 25,-24 0,0-25,0 25,-50 0,0 0</inkml:trace>
  <inkml:trace contextRef="#ctx0" brushRef="#br0" timeOffset="83096.4378">7045 6747,'-25'0,"50"0,-1 0,1 0,0 0,0 0,24 0,-24 0,0 0,0 0,0 0,-1 0,1 0,-50 0</inkml:trace>
  <inkml:trace contextRef="#ctx0" brushRef="#br0" timeOffset="83340.7514">6871 6921,'0'0,"-25"0,0 0,50 0,0 0,0 0,24 0,1 0,0 0,-1 0,1 0,24-25,-24 25,-1 0,1-25,0 25,-26-25,26 25,-25 0,0-25,-1 25,-48 0,-1 0,0 0,0 0,0 0,1 0,-1 0</inkml:trace>
  <inkml:trace contextRef="#ctx0" brushRef="#br0" timeOffset="83548.0654">7218 6424,'0'25,"25"0,-25 0,0 0,0-1,0 26,0 0,0 24,0-24,-25-1,25 26,0-26,-25 1,25-25,0 24</inkml:trace>
  <inkml:trace contextRef="#ctx0" brushRef="#br0" timeOffset="84100.4353">7243 6995,'-25'25,"0"-25,25 25,-24-1,-1 1,-25 0,25 25,-24-1,24-24,0 0,0 0,1-1,24 1,24-50,-24 1,25-1,0 0,0-25,0 26,-1-26,1 25,25 0,-25 25,-1-24,-24 48,0 1,0 0,0 25,0-26,0 26,-24 0,24-1,0 1,-25-25,25-1,0 1,25-25,-1 0,1-25,25 1,-25-1,-1-25,1 25,0 1,25-26,-26 25,1 0,-25 1,25-1,-25 0,-25 25,0-25,1 25,-1 0,0 0,0 0,0 0,1 0,48 0,-24 25,25-25,-25 25,25-25,0 25,0-1,-1 1,1 0,0-25,0 25,0 0,-1-25,1 24,0-24,0 0,0-24</inkml:trace>
  <inkml:trace contextRef="#ctx0" brushRef="#br0" timeOffset="84376.3127">7789 6598,'0'25,"24"-25,1 0,0 0,0 0,0 0,-1 0,1 0,0 0,0 0,0 0</inkml:trace>
  <inkml:trace contextRef="#ctx0" brushRef="#br0" timeOffset="84735.8898">7764 6921,'25'0,"-1"0,1 0,0 0,0-25,24 25,1-25,0 25,-25-25,24 25,-24 0,0 0,-25 25,-25-25,25 25,-25-25,0 25,1-25,-1 0,25 24,-25-24,25 50,0-25,0 24,0-24,0 25,0-1,0 1,0 0,0-1,0-24,0 25,0-1,-25-24,25 0,-25-50,25 0,-25 0,25 1,-24-26</inkml:trace>
  <inkml:trace contextRef="#ctx0" brushRef="#br0" timeOffset="84871.8805">7863 7020,'-25'25,"25"-1,0 1,0 0,0 0,-25 24,25-24,-24 25,24-25,-25-1,25 26,0-25,0-50</inkml:trace>
  <inkml:trace contextRef="#ctx0" brushRef="#br0" timeOffset="84988.445">8062 7144,'24'25,"1"-1,0 1,0 0,24 0,-24-25,0 25,0-1,0-24,24 0,-24 0</inkml:trace>
  <inkml:trace contextRef="#ctx0" brushRef="#br0" timeOffset="85296.1278">8483 6871,'25'0,"0"0,0 0,-1 0,26-25,-25 25,0 0,-1 0,1 0,-25 25,0 0,-25 0,25 24,-24-24,-1 0,0 24,25-24,-25 0,0 25,1-26,-1 1,0 0,25-50,-25 25</inkml:trace>
  <inkml:trace contextRef="#ctx0" brushRef="#br0" timeOffset="85460.8101">8533 6921,'25'0,"-25"24,24 1,1-25,-25 50,25-25,0-1,-25 1,25 0,-1 0,-24 0,25-25,-25 24,25-48,-25-1</inkml:trace>
  <inkml:trace contextRef="#ctx0" brushRef="#br0" timeOffset="85640.4123">8830 6846,'25'0,"0"-25,0 25,0 0,-1-25,1 25,25 0,-25 0,0 0,24 0,-24 0,0 0,0 0,-25 25,-25-25,0 25,0-25,0 0,1-25</inkml:trace>
  <inkml:trace contextRef="#ctx0" brushRef="#br0" timeOffset="85980.2407">9029 6598,'0'-25,"0"50,0 0,0 0,0-1,25 1,-25 0,0 0,0 24,0-24,0 25,0-25,0 24,0 1,0 24,0-24,0 0,0-1,0 1,0-1,-25 1,25 0,0-1,0-24,0 0,0 0,0-1,-25-24,25 25,-25-50,0 25,25-24,-24-1,-1 0,0-25,0 1</inkml:trace>
  <inkml:trace contextRef="#ctx0" brushRef="#br0" timeOffset="86124.3227">8830 7020,'25'0,"0"0,-25 25,25-25,0 0,-1 24,1-24,0 0,0 25,0-25,0 0</inkml:trace>
  <inkml:trace contextRef="#ctx0" brushRef="#br0" timeOffset="87595.94">9748 6722,'0'-25,"0"0,-25 25,1 0,-1 0,25 25,-50-25,25 25,1 0,-26 0,25-1,0-24,25 25,-24-50,48 1,1 24,0 0,-25 24,25 1,-25 0,0 0,25 25,-25-1,0 1,0-1,0 1,0 24,0-24,-25 0,25-1,0-24,0 0,0 0,25-25,-25-25,-25-25,50 25,-25-24</inkml:trace>
  <inkml:trace contextRef="#ctx0" brushRef="#br0" timeOffset="87884.2467">9599 6921,'25'0,"0"0,0 24,0-24,-1 0,1 0,0 0,0 0,-25 25,-25 0,0 0,0 0,1-1,-1 1,-25 0,25 0,1 0,48-25,1-25,25 25,-25-25,-1 0,26 25,-25-25,0 1,-1-1</inkml:trace>
  <inkml:trace contextRef="#ctx0" brushRef="#br0" timeOffset="88152.3103">10071 6672,'-25'0,"0"0,0 0,0 25,1 0,-1-25,0 25,0 0,25-1,-25-24,50 0,-25 25,25-25,-25 25,0 0,25 0,-25 0,0 24,0-24,0 25,0-26,0 26,-25 0,25-26,-25-24</inkml:trace>
  <inkml:trace contextRef="#ctx0" brushRef="#br0" timeOffset="88275.6995">9971 6995,'0'0,"0"-25,25 0,-25 1,25 24,0-25,0 25,0-25,-1 25,1 0,0 0,0 0,0 0,-25 25</inkml:trace>
  <inkml:trace contextRef="#ctx0" brushRef="#br0" timeOffset="88448.7999">10096 6945,'-25'0,"25"25,0 0,0 25,0-26,0 26,0 0,0-1,0 1,0 24,0-24,0-1,0 1,0 0,0-1,0-24,25-25</inkml:trace>
  <inkml:trace contextRef="#ctx0" brushRef="#br0" timeOffset="88692.2839">10542 6573,'0'25,"0"0,0 0,0-1,0 1,0 25,0-25,-25 24,0 1,1-25,-1 24,0 1,0 0,-24-1,24-24,0 25,0-26,0-24,1 0</inkml:trace>
  <inkml:trace contextRef="#ctx0" brushRef="#br0" timeOffset="89584.6743">10269 6796,'0'0,"25"0,0 0,24-24,-24 24,25 0,-1-25,26 25,-26 0,1 0,24 0,-24 0,24-25,-24 25,-25 25,24-25,-24 0,0 0,0 25,-50-1,0-24,0 25,1 0,-1-25,0 0,-25 25,26-25,-26 25,25-25,0 0,1 0,-1 0,25-25,-25 50,25 0,0-1,0 26,0-25,0 24,0 1,0 0,0 24,-25-24,25-1,0 1,0-25,0-1,0 1,25-50,-25 1,0-26,0 25,25-24,-25-1,25 0,-25 1,0-1,24 1,-24-1,25 0,-25 26,0-1,25 25,-25-25,25 25,0 25,-25 0,0-1,0 1,0 25,0-1,0-24,24 25,-24 24,0-24,0-1,0 1,0 0,0-1,0 1,0-25,0-1,0 1,-24-25,24-25,-25 1,25-1,-25 0,0-25,25 26,-25-26,1 0,-1 26,0-26,25 25,0 0,0 1,0-1,25 25,0 0,-1-25,1 25,0 0,0 0,0 0,-1 25,-48 0,24-1,-25 1,0-25,0 25,0 0,1 0,-1-1,0-24,50 0,0 0,-1-24,26 24,0-25,-26 0,26 0,0 25</inkml:trace>
  <inkml:trace contextRef="#ctx0" brushRef="#br0" timeOffset="89999.8347">11410 6896,'0'25,"0"-1,0 1,0 25,0-1,0 1,0 0,0-1,0-24,0 25,-25-26,50-48,-25-1,25 0,-25-25,25 1,0-1,-1 1,1-1,0 0,-25 26,25-1,0 0,-25 0,24 25,-24 25,0 0,0 24,0-24,0 25,0-1,0 1,0 0,0-1,0-24,25 0,-25 24,25-24,0-25,0 0,-1-25,26 25,-25-24,24-26,-24 25</inkml:trace>
  <inkml:trace contextRef="#ctx0" brushRef="#br0" timeOffset="90853.1">12254 6548,'-25'0,"25"25,0 0,-25 0,25 0,-25-1,25 1,-25 0,25 0,-25-25,25 25,-24-25,24 24,0 1,-25-25,25 25,-25 0,50-25,0 0,-1 0,1 0,-25-25,25 25,0 0,0 25,-25 0,0 0,0-1,-25 26,0-25,25 0,-25 24,0-24,1 0,24 0,0-1,24-24,-24 25,25-25,0 0,-25 25,25 0,-25 0,-25-1,25 1,0 0,0 0,-25-50,0 0,50-24,-25 24</inkml:trace>
  <inkml:trace contextRef="#ctx0" brushRef="#br0" timeOffset="91052.6478">12452 6672,'25'25,"-25"0,0 0,0 0,0 24,0 1,-25 24,25-24,0 24,0-24,-25 24,25-24,0 24,-25-24,25-25,0 24,0-73,25-26,-25 0,0 1,25-1,-25-24,25-1</inkml:trace>
  <inkml:trace contextRef="#ctx0" brushRef="#br0" timeOffset="91572.3621">12551 6648,'0'0,"0"-25,25 0,0 25,0 0,-25 25,24-25,-24 25,25-1,-25 1,0 0,0 0,0 0,0 24,-25-24,1 0,24 25,-25-26,0 26,0-25,0 0,25-1,-24-24,48-24,1-1,0 25,0-25,0 25,-1 0,1 0,-25 25,25 0,-25-1,0 1,-25 25,25-25,-25-1,25 26,-24-25,-1 0,0 24,0-24,0 0,1-25,-1 25,0-25,25-25,-25 0,25 0,0 0,0 1,0-26,0 25,0-24,0 24,0 0,25 25,-25-25,25 25,0 25,-1-25,1 25,25 0,-25-1,24 1,1 0,-25 0,24 0,-24-1,25 1,-26-25,1 25,-25 0,25-25,-50 0,0-25,1 25</inkml:trace>
  <inkml:trace contextRef="#ctx0" brushRef="#br0" timeOffset="92444.0477">13146 6896,'-24'0,"24"-25,24 25,1 0,0 0,25-25,-25 25,24 0,-24-25,25 25,-26 0,1 0,-25-25,25 25,-50 0,0 0,25 25,-24-25,-1-25,0 25,0-24,0-1,25 0,0 0,0 0,-24 25,24-24,24 48,-24 1,0 25,0-25,0 24,0 26,0-26,0 26,0-26,0 26,-24-26,24 1,0 0,0-26,0 1,-25-25,0-25,0 1,0-1,0 0,1 0,-1 25,0-25,0 25,50 0,0 0,0-24,-1 24,26-25,-25-25,25 25,-1 1,-24-26,0 25,24 0,-24-24,0 24,0-25,0 25,-25 1,24-26,1 25,-25-24,0 24,0 0,0 0,0 0,0 1,0 48,0 1,0 25,0-1,0 1,0 0,0 24,0-24,0 24,0 1,0-1,0 0,0-24,0 0,0-1,0-24,0 0,0 0,0-50,0 0,0 0,0-24,0 24,0-25</inkml:trace>
  <inkml:trace contextRef="#ctx0" brushRef="#br0" timeOffset="92888.9642">13444 6846,'0'25,"25"-25,0 0,0-25,-1 25,-24 25,-24-25,-1 25,0 0,0-1,0 1,1-25,-1 25,25 0,-25-25,50 0,0 0,-1 0,1-25,25 25,-25 0,-1 0,-24-25,25 25,-25 25,0 0,0 0,-25-25,1 24,-1 26,0-25,0 0,0-1,25 1,-24 0,-1 0,50-25,-25-25,24 0,1 0,0 1,0-26,0 25,24 0,-24-24,0 24,0 0,-1 0,1 1,-25-1,25 0,-25 0,0 0,0 0,25 25</inkml:trace>
  <inkml:trace contextRef="#ctx0" brushRef="#br0" timeOffset="93164.2644">13742 6672,'0'-74,"0"148,-25-173,25 124,0 0,25 0,-25 24,0 1,0-1,0 26,0-25,0 49,0-25,0 1,0-1,0 0,25 1,-25-1,0-24,0-1,24 1,-24 0,0-26,0 1,0-50,0 1,0-26,0 25,-24-24,24-1,0-24</inkml:trace>
  <inkml:trace contextRef="#ctx0" brushRef="#br0" timeOffset="93620.1709">13841 6772,'25'0,"0"0,-1 0,1 24,0-24,-50 0,25 25,-25-25,1 25,-26 0,0 0,50 0,-24-25,-1 24,25 1,25-25,-1 0,1 0,0-25,0 25,0 0,-1-24,1 24,0 0,-25 24,-25-24,25 25,-25 0,1 0,-1 0,0-1,0 1,0 0,25 0,-24 0,-1-25,25 24,25-24,-1-24,1 24,0 0,-25-25,25 25,0 0,-1 0,1-25,0 25,0 0,0-25,-1 25</inkml:trace>
  <inkml:trace contextRef="#ctx0" brushRef="#br0" timeOffset="94323.922">14188 6697,'25'0,"0"0,0 0,-1-25,26 25,-25 25,0-25,0 25,-50 0,25 0,-25-1,25 1,-25 0,0 0,-24 25,24-26,0 1,25 0,-25 0,25 0,25-25,-25-25,25 25,0-25,-1 25,1-25,0 25,0-25,0 25,0 0,-25 25,0 0,-25 0,25 0,-25-1,0 1,25 0,-25 0,0 0,1 24,-1-49,0 25,25 0,-25-25,0-25,25 0,-24 0,24 1,0-1,-25 25,25-25,25 25,-1 0,1 0,0 0,0 0,0-25,24 0,-24 25,0-24,25-26,-26 25,1 0,0 1,-25-1,25 0,-25 0,25 0,-25 0,0 50,-25 0,25 25,0-25,0 24,0-24,-25 25,25-26,0 26,0-25,0 0,-25-1,50-48,-25-1,25 0</inkml:trace>
  <inkml:trace contextRef="#ctx0" brushRef="#br0" timeOffset="94788.9083">14709 6524,'0'24,"25"1,-25 0,0 0,0 0,0-1,0 1,0 0,0 0,0 0,0-1,0 1,0 0,0 0,0 25,0-26,0 26,0-25,0 24,0 1,0-25,0 24,25-24,-25 0,0 25,0-26,0 1,0 25,0-25,0-1,0 1,25-25,-25 25,0 0,0 0,0-1,0 1,0 0,-25-25,25 25,0-50,-25 25,0 0,0-25,1 25,-1-25,-25 1,25-1,-24 0,-1 0</inkml:trace>
  <inkml:trace contextRef="#ctx0" brushRef="#br0" timeOffset="95640.0178">15280 6970,'0'-25,"24"1,1 24,0-25,0 0,0 0,0 0,-1 0,-48 50,24 0,-25 25,25-25,0-1,0 26,0 0,-25-1,25 1,0-1,0 1,-25 0,25-1,0 1,0-25,-25-1,25 1,0 0,-25 0,1-25,-1 0,0-25,0 25,0-25,1 0,-51-49,50 24,25 26</inkml:trace>
  <inkml:trace contextRef="#ctx0" brushRef="#br0" timeOffset="95792.0542">15180 6524,'25'0,"0"0,0 24,0-24,-1 25,1-25,0 0,0 25,0-25,-50-25,50 25</inkml:trace>
  <inkml:trace contextRef="#ctx0" brushRef="#br0" timeOffset="96004.305">15652 6896,'-25'25,"25"-1,0 1,0 0,0 0,0 0,0-1,0 1,0 0,0 0,-25 0,25-1,0 1,25-50,-25 1</inkml:trace>
  <inkml:trace contextRef="#ctx0" brushRef="#br0" timeOffset="96140.7832">15850 6896,'0'25,"25"-25,0 0,0 0</inkml:trace>
  <inkml:trace contextRef="#ctx0" brushRef="#br0" timeOffset="96232.2791">16098 6896,'25'0,"0"0,0 25,-25-50,24 25</inkml:trace>
  <inkml:trace contextRef="#ctx0" brushRef="#br0" timeOffset="96340.3486">16371 6871,'25'25,"0"0</inkml:trace>
  <inkml:trace contextRef="#ctx0" brushRef="#br0" timeOffset="96960.2531">16669 6970,'-25'0,"50"0,0 0,-25-25,24 25,1-24,0-1,0 0,0 0,-1 25,-24-25,25 0,0 1,-50 24,25 24,0 1,-25 0,25 25,-24-25,24 24,0 1,0-1,-25 1,25 24,0-24,-25 0,25-26,0 26,-25-25,25 0,0-1,-25 1,1-25,-1-25,0 25,25-24,-25-1,25 0,-25-25</inkml:trace>
  <inkml:trace contextRef="#ctx0" brushRef="#br0" timeOffset="97112.745">16743 6499,'25'0,"0"25,0-25,-25 24,24-24,1 25,0-25,0 25</inkml:trace>
  <inkml:trace contextRef="#ctx0" brushRef="#br0" timeOffset="97472.511">17041 6871,'-25'25,"25"0,0-1,0 1,0 0,-25 25,25-26,0 1,0 0,0 0,0 0,25-25,-25-25,25 0,-25 0,25-24,-1 24,1-25,0 25,0 1,0-1,-25 50,0-1,0 26,0-25,-25 24,25-24,0 25,0-25,0-1,25 1,-25 0,24-25,-24 25,25-50,0 25,0 0</inkml:trace>
  <inkml:trace contextRef="#ctx0" brushRef="#br0" timeOffset="97780.9797">17438 6722,'24'0,"1"-25,0 25,25 0,-1 0,1 0,-25-25,24 25,1 0,-25 0,24-24,-24 24,0 0,0 0,-25 24,-25-24,0 25,0-25,1 0,-1 25,0-25,0 0,0 0</inkml:trace>
  <inkml:trace contextRef="#ctx0" brushRef="#br0" timeOffset="98496.9536">17711 6548,'0'-24,"0"-1,0 0,0 50,0 0,0-1,0 1,0 25,0-25,0 24,0 1,0-1,0 1,0 25,0-1,0-24,-25 24,25-24,0 24,0-24,-25-26,25 26,0-25,0 0,0-1,-25-24,25-24,-25-1,25 0,0-25,0 26,-24-26,24 0,0 1,-25-1,25 1,0-1,-25 0,25 1,0 24,0 50,0 0,0-1,0 26,-25-25,25 24,-25-24,25 25,-25-25,25-1,25-48,0-1,25 0,-1 0,1-24,0 24,-1-25,-24 25,25 1,-1-1,-24 0,0 25,-25-25,0 50,-25-25,0 25,0 0,1-1,-1 1,0-25,25 25,-25-25,25 25,25-25,0 0,0 25,-1-25,1 24,0-24,25 25,-26 0,1 0,0 0,0-1,-25 1,25 0,-50-50,0 0,25 1,-25-1,25 0,-25-25,1 26</inkml:trace>
  <inkml:trace contextRef="#ctx0" brushRef="#br0" timeOffset="98676.4287">17934 6325,'25'25,"-1"0,1-25,-25 25,25-25,0 24,0-24,-25 25</inkml:trace>
  <inkml:trace contextRef="#ctx0" brushRef="#br0" timeOffset="98940.1011">18331 6598,'24'-25,"-24"50,25-25,0 0,0 0,24 0,-24 0,0-25,0 25,0 0,0 0,-25 25</inkml:trace>
  <inkml:trace contextRef="#ctx0" brushRef="#br0" timeOffset="99136.0213">18231 6846,'25'0,"0"0,0 0,0 0,24-25,1 25,-1 0,-24 0,25 0,-25 0,0 0,-1 0,1 0,0 0</inkml:trace>
  <inkml:trace contextRef="#ctx0" brushRef="#br0" timeOffset="99360.6995">18529 6623,'0'0,"0"25,0-1,0 1,0 0,0 25,0-1,-25 1,25 24,0 1,-25 24,25-25,0 1,-24-1,24-24,0-1,0-24,0 0,0 0,0-50,0 0,0 0,0-24</inkml:trace>
  <inkml:trace contextRef="#ctx0" brushRef="#br0" timeOffset="100052.7889">18504 6871,'-25'25,"25"0,-24-1,-1 1,-25 25,25-1,1-24,-1 25,0-25,25 24,-25-24,25 0,0-50,25 0,0 25,0-25,-1 1,26-1,-25 0,24-25,-24 26,25 24,0-25,-26 0,1 0,25 0,-25 1,-1-1,1 0,-25 0,25 25,-25-25,0 0,0 1,0-1,0 50,0-1,0 1,0 0,0 25,0-25,0 24,0 1,0-25,0-1,-25 26,25-25,0 0,25-50,-25 0,0 0,0 0,25 1,-25-1,0-25,0 25,0 1,0-1,25 0,-25 0,24 25,1 0,0 0,0 0,0 0,-1 0,1 25,0 0,-50-25,0 25,25-1,-24 1,-1 0,0 0,0-25,0 25,25-1,-24-24,24 25,24-25,1 0,0 0,0 0,0 0,-1 0,1 0,0-25,0 25,0 0,-1 0,1-24</inkml:trace>
  <inkml:trace contextRef="#ctx0" brushRef="#br0" timeOffset="116024.9034">2332 9475,'-25'0,"25"25,25-25,-1 25,1-25,-25 25,25-25,0 0,-25 25,25-25,-50 24</inkml:trace>
  <inkml:trace contextRef="#ctx0" brushRef="#br0" timeOffset="116196.8956">2208 9798,'0'0,"0"25,24-25,1 0,0 0,0 0,0 0,-1 0,1 0,0 0,0-25,0 25,-1 25,-48-1</inkml:trace>
  <inkml:trace contextRef="#ctx0" brushRef="#br0" timeOffset="116348.0554">2307 10244,'-25'0,"50"-24,-25-1,25 0,-1-25,1 1,0-1,0 0,0 1,-1-1,1 1,0-1,0-24,0 24,-25 0</inkml:trace>
  <inkml:trace contextRef="#ctx0" brushRef="#br0" timeOffset="116497.1316">2654 9227,'-25'0,"50"25,0 0,-25 0,25-25,-25 25,25-1,-25 1,24 0,-24 0,0 0,0-1,0 1</inkml:trace>
  <inkml:trace contextRef="#ctx0" brushRef="#br0" timeOffset="116772.2697">2580 9674,'24'0,"1"0,0 0,0-25,0 0,0 25,-1-25,1 25,0 0,-25 25,0 0,0 0,0 24,0-24,0 25,-25-25,25 24,0 1,-25-25,25 24,0 1,0-25,0 24,0-24,0 0,-24-50,24 0,-25 25,25-24,-25-1,25-25</inkml:trace>
  <inkml:trace contextRef="#ctx0" brushRef="#br0" timeOffset="117152.1087">2604 9922,'0'0,"-24"0,-1-25,50 50,-1-25,1 0,0 0,25 0,-25-25,-1 25,26 0,-25-25,0 25,-1 0,-24 25,25-25,-50 25,25 0,-24-1,-1 1,25 0,-50 0,25 0,1 24,-1-24,-25 0,25 0,0 0,1-1,-1 1,0 0,50-25,0 0,-1 0,1-25,25 25,-25 0,24 0,-24-25,25 25,-1 0,-24 0,25 0,-25 0,-1 0,1 0,0 0</inkml:trace>
  <inkml:trace contextRef="#ctx0" brushRef="#br0" timeOffset="117291.5021">3423 9971,'25'0,"-25"25,0 0,0 0</inkml:trace>
  <inkml:trace contextRef="#ctx0" brushRef="#br0" timeOffset="117415.9392">3473 10170,'24'25,"-24"0,25-1</inkml:trace>
  <inkml:trace contextRef="#ctx0" brushRef="#br0" timeOffset="118432.4404">4390 9426,'0'25,"0"-1,25 1,-25 0,0 0,0 0,0-1,0 1,0 0,0 0,0 0,0-1,0 1,0 0</inkml:trace>
  <inkml:trace contextRef="#ctx0" brushRef="#br0" timeOffset="118592.3432">4217 9575,'-25'24,"25"1,0 0,25 0,-25 0,25-1,-25 1,24 0,1-25,0 0,0 0</inkml:trace>
  <inkml:trace contextRef="#ctx0" brushRef="#br0" timeOffset="118740.5846">4638 9575,'0'24,"0"1,25 0,-25 0,0 0,0-1,0 1,0 0,0 0,0 0,-25-1,25 1,-24 0</inkml:trace>
  <inkml:trace contextRef="#ctx0" brushRef="#br0" timeOffset="119324.9383">5234 9599,'25'0,"-1"25,26-25,-25 0,24 0,1 0,-25 0,24-25,-24 25,0 0,0 0,0-24,-1 24,-48 0,24 24,-25-24</inkml:trace>
  <inkml:trace contextRef="#ctx0" brushRef="#br0" timeOffset="119492.4869">5308 9451,'0'24,"0"1,25 0,-25 25,0-26,25 26,-25 0,25-1,-25-24,0 0,0 24,24-24,1 0,-25-50,25 0,-25 1</inkml:trace>
  <inkml:trace contextRef="#ctx0" brushRef="#br0" timeOffset="119884.3613">5606 9302,'0'25,"0"-1,0 26,0-25,0 0,-25 24,25 1,-25-1,25 1,-25-25,1 24,24 1,-25 0,0-26,0 26,0-25,-24 0,24-1,0 1,0-25,25 25,-24-25,-1 0,50 0,-25-25,24 25,1-25,25 1,-25-1,24 0,-24 0,25 25,-26 0,1 0,0 0,0 0,0 25,-50-25,25 25,0 0,-25-1,25 1,-25 0,0 25,-24-25,24 24,-25 1,26-25,-26-1,25 1,0 0,1-50,24 0,0 1</inkml:trace>
  <inkml:trace contextRef="#ctx0" brushRef="#br0" timeOffset="120016.0398">5457 10096,'0'0,"25"0,0 24,-1 1,1-25,0 25,0 0,0-25,-1 25,1-1,0-24,0 25,0-25,-1-25,-24 1</inkml:trace>
  <inkml:trace contextRef="#ctx0" brushRef="#br0" timeOffset="120248.328">6127 9203,'-25'24,"25"1,0 0,0 25,0-26,-25 26,25 0,-25-1,25 26,-24-26,-1 1,0 24,-25-24,26-1,-1 1,0-25,0 0,0-1,0 1,1-25</inkml:trace>
  <inkml:trace contextRef="#ctx0" brushRef="#br0" timeOffset="121156.8572">5730 9575,'25'0,"-1"0,26-25,-25 25,25 0,24 0,-24-25,-1 25,26-25,-26 25,1 0,-1 0,-24-25,25 25,-25 0,-1 0,-24 25,-24-25,24 25,-25 0,0-25,0 25,0-25,1 0,-1 24,0-24,0 0,25-24,-25 24,25 24,-24-24,24 25,0 0,0 0,0 24,0-24,0 25,0-1,0 1,0 0,-25-1,25 1,0 0,0-26,0 1,0 0,25-50,-25 0,0 1,0-1,24-25,-24 25,0-24,0-1,25 25,-25-24,0-1,0 25,0 0,25 1,-25-1,25 0,0 25,-1-25,1 25,-25 25,0 0,0 0,0-1,0 26,0-25,0 24,0-24,0 25,0-25,0 24,0-24,0 25,0-25,0-1,0 1,0 0,0 0,0 0,0-50,-25 25,25-25,-24 0,24 0,-25 1,25-1,-25 0,25-25,-25 25,25 1,0-1,-25 0,25 0,25 0,0 25,0 0,0 0,-1 0,1 0,0 0,-50 25,0 0,1 0,-1 0,25-1,-25 1,0 0,0-25,1 25,24 0,24-50,1 25,0 0,25-25,-26 0,26 0,0 1,-1-1</inkml:trace>
  <inkml:trace contextRef="#ctx0" brushRef="#br0" timeOffset="121596.6437">6970 9649,'-25'25,"25"0,0-1,0 1,0 25,0-1,0 1,0 0,-24-26,24 1,0 0,0 0,24-25,-24-50,0 25,25 1,0-26,-25 0,25 1,0-1,-1 1,1-1,0 25,0 25,-25-25,0 50,0 0,25 0,-25 0,0 24,0 26,-25-26,25 1,0-1,25-24,-25 25,0-25,0 0,24-1,1-24,0 0,0-24,0-1,-1 0,26 0,-25-25,0 26,-1-26,26 0,-50 26</inkml:trace>
  <inkml:trace contextRef="#ctx0" brushRef="#br0" timeOffset="121803.5356">7615 9376,'0'25,"0"0,0 0,0 24,0 1,0-25,0 24,0 1,0-1,0 1,0 0,0-1,0-24,0 25,0-26,0 26,0-25</inkml:trace>
  <inkml:trace contextRef="#ctx0" brushRef="#br0" timeOffset="121964.0584">7590 10096,'0'24,"0"1,25-25,0 25</inkml:trace>
  <inkml:trace contextRef="#ctx0" brushRef="#br0" timeOffset="122424.0624">7937 9599,'25'0,"0"0,0 0,0-24,0 24,-1 0,1-25,0 25,0 0,-50 25,0-1,0-24,25 25,-24 0,24 0,0 0,0-1,-25 26,25-25,0 24,0 1,0 0,0-1,0-24,0 25,0-25,0-1,25-48,-1-1,-24-25,25 0,0 1,0-1,0 1,-1-26,1 26,-25-26</inkml:trace>
  <inkml:trace contextRef="#ctx0" brushRef="#br0" timeOffset="122972.2649">8310 9277,'24'0,"1"0,0 0,0 0,0 0,-1 0,1 0,0 25,0-25,0 0,-50 25,0-25,0 24,0-24,1 25,-1-25,0 25,25 0,-25 0,25-1,0 1,0 0,0 25,0-26,0 26,0 0,0-1,-25 1,25-1,0-24,0 25,0-25,0-1,0 1,0-50,0 1,25-1,-25 0,25 0,-25 0,0-24,25 24,-25 0,0-24,0 24,25 25,-25-25,0 0,24 25,1-25,0 1,0-1,0 25,-1 0,1 0,0 25,-25-1,0 26,0-25,-25 0,25 24,0-24,0 0,0 24,-25-24,25 0,0 0,0 0,-24-1,24 1,-25-50</inkml:trace>
  <inkml:trace contextRef="#ctx0" brushRef="#br0" timeOffset="123136.0831">8508 9624,'0'25,"0"0,0 0,0-1,0 26,-25 0,25-26,-25 26,1 0,24-1,-25 1,0-25,0 24,0-24,1 0,-1 0,0-25,0 0</inkml:trace>
  <inkml:trace contextRef="#ctx0" brushRef="#br0" timeOffset="123300.5506">8458 9947,'25'24,"0"1,0-25,0 25,-1 0,1 0,0 0,0-25,0 24,-1 1,-73-50,24 25</inkml:trace>
  <inkml:trace contextRef="#ctx0" brushRef="#br0" timeOffset="123947.8766">7541 10096,'0'24,"24"1,1 0,-25 0,-25-25,1 0,24-25,0 0,24 25,-24-25,25 25,0 0,-25 25,0 0,0 0,0 0,-25-25,25 24,-25-24,1-24,24-1,24 0,1 0,0 25,-25 25,0 0,0 0</inkml:trace>
  <inkml:trace contextRef="#ctx0" brushRef="#br0" timeOffset="124675.802">4291 11137,'-25'0,"25"25,0 0,-24 0,24 0,0-1,0 1,0 25,0-25,0-1,0 1,24 0,-24 0,0 0,25-25,0 0</inkml:trace>
  <inkml:trace contextRef="#ctx0" brushRef="#br0" timeOffset="124975.7903">4415 11212,'25'0,"0"0,0 0,-1 0,-24 25,25-25,-25 24,0 1,-25-25,1 25,24 0,-25 0,0-1,0-24,0 25,1 0,48-25,1-25,0 25,0 0,0 0,-1-25,1 25,0-24,-50-26</inkml:trace>
  <inkml:trace contextRef="#ctx0" brushRef="#br0" timeOffset="125200.2355">4614 11038,'0'25,"0"0,24-1,1 1,-25 0,25 0,-25 0,25 0,-25-1,0 1,0 0,0 0,0 0,-25-1,25 26,-25-25,0 24,1-24,-1 0</inkml:trace>
  <inkml:trace contextRef="#ctx0" brushRef="#br0" timeOffset="129796.2799">5432 10765,'-25'0,"25"25,0 0,-24 0,24 24,-25-24,25 25,0-26,-25 1,50 0,0-25,-1 0,1-25,0 25,0-25,0 25,-1-24,1 24,0 0,0 0,-25 24,-25 1,25 0,-25 0,25 0,-25-1,1 1,-1 25,0-25,0 24,0-24,1 25,-1-1,0 1,0 0,0-26,1 26,24-25,-25 0,25-1,25-24,-1 0,1 0,25-24,-25 24,-1 0,26 0,0 0,-26 0,26 0,0 0,-26 24,1-24,25 0,-25 0,-25 25,24-25,-48 0,-1 0,0 0,0 0,0 0,1 0,-1-25</inkml:trace>
  <inkml:trace contextRef="#ctx0" brushRef="#br0" timeOffset="130021.1771">5507 11212,'0'0,"0"-25,24 25,1 25,0 0,-25-1,25 1,-25 0,25 25,-25-26,24 26,-24 0,0-1,0 1,0-1,0 1,-24-25,24 24,-25-24,25 25,-25-25,25-1,-25-24,0 0,1 0,-1-24,25-1,-25 0,0 0</inkml:trace>
  <inkml:trace contextRef="#ctx0" brushRef="#br0" timeOffset="130164.2709">5333 11633,'0'0,"-25"0,0-24,1-1,48 0,1 25,0-25,0 25,0-25,24 25,-24-24,25 24,-26-25,1 25,25-25,-25 25,-1-25</inkml:trace>
  <inkml:trace contextRef="#ctx0" brushRef="#br0" timeOffset="130300.498">5507 11212,'0'25,"0"-1,0 1,0 25,0-1,0 1,0 0,0 24,0-24,0-26</inkml:trace>
  <inkml:trace contextRef="#ctx0" brushRef="#br0" timeOffset="143055.9866">5978 11435,'-25'0,"50"0,0 0,0 25,-1-25,1 0,25-25,-25 25,-1 0,26 0,-25 0,0 0,-1 0,1 0,0 0,0 0,-50 0</inkml:trace>
  <inkml:trace contextRef="#ctx0" brushRef="#br0" timeOffset="143608.1956">6672 11112,'0'0,"25"0,0 0,0 0,0 0,-1 0,1 0,0 0,0 0,0 0,0 0,-50 0,0 0,0 0,0 0,25 25,-25-25,25 25,0 0,-24 0,24 24,0 1,0-25,0 49,0-24,0-1,0 26,0-50,0 24,0-24,24-25,-24-25,25 0,-25-24,25-1,0 1,0-1,-25 0,25-24,-1 24,1-24</inkml:trace>
  <inkml:trace contextRef="#ctx0" brushRef="#br0" timeOffset="144148.9459">7020 10914,'25'0,"-1"-25,1 25,0 0,0 0,0 0,-1 0,1 0,-25 25,-25-25,1 25,-1-25,25 25,-25-25,0 24,0 1,25 0,0 0,0 0,0 24,0 1,0-25,0 24,-24 1,24 0,0-26,0 26,0-25,0 0,0-1,0 1,0-50,0 1,24-1,-24 0,0 0,25 0,-25 1,0-1,25 25,-25-25,0 0,25 0,0 1,-25-1,24 25,1-25,0 0,0 0,0 25,-1 0,-24 25,0 0,0 0,0 0,-24-1,24 1,0 0,-25 25,25-26,0 1,0 0,-25 25,25-26,0 1,-25 0,25 0,-25-25,25-25</inkml:trace>
  <inkml:trace contextRef="#ctx0" brushRef="#br0" timeOffset="144312.3954">7169 11212,'0'25,"0"-1,0 1,0 0,0 25,0-1,0-24,0 25,-25-1,25 1,-25-25,0 24,0-24,1 25,-1-26,0 1,0 0,0-25,25-25</inkml:trace>
  <inkml:trace contextRef="#ctx0" brushRef="#br0" timeOffset="144464.2629">7169 11633,'0'0,"24"25,1-25,0 25,25 0,-26 0,1-1,50 1,-51 0,-24-50,0 0</inkml:trace>
  <inkml:trace contextRef="#ctx0" brushRef="#br0" timeOffset="144780.8275">7789 11013,'-25'-25,"50"50,-1-25,-24 25,25 0,-25 0,25-1,-25 1,25 0,-25 0,0 0,25 0,-25-50,0 0,24 0,-24 0</inkml:trace>
  <inkml:trace contextRef="#ctx0" brushRef="#br0" timeOffset="144948.7707">8012 10815,'0'25,"0"-1,0 1,-25 25,25-25,0 24,0 26,-25-26,25 1,-25 24,1-24,-1 24,0-24,0 0,25-1,-25 1,1-25,24-1,-25-24,25 25</inkml:trace>
  <inkml:trace contextRef="#ctx0" brushRef="#br0" timeOffset="145276.6618">7640 11385,'25'0,"-1"-24,1 24,0 0,25-25,-26 25,26-25,0 0,-1 0,1 1,-25-1,24 25,-24-25,0 25,0 0,0 25,-1-25,-24 25,0-1,0 1,25 0,-50 0,25 0,0 24,0 1,-24-25,-1 24,25 1,-25-1,0 1,25-25,-25 24,25-24,-24 0,24 0,-25 0,0-25,0 0,25-25,-25 25,0-50,25 1</inkml:trace>
  <inkml:trace contextRef="#ctx0" brushRef="#br0" timeOffset="145399.8906">7987 11385,'25'25,"0"0,0 0,-1 0,1-1,0-24</inkml:trace>
  <inkml:trace contextRef="#ctx0" brushRef="#br0" timeOffset="147132.9729">8607 10939,'-25'0,"50"0,-25 25,25-50,0 25,0 0,24 0,-24-25,0 25,0-25,-1 25,1 0,0-25,-25 50,-25 0,25 0,0 0,-25-1,25 1,-24 25,-1-1,0 1,0 0,0-1,25 1,-24 0,-1-1,0-24,0 25,0-26,1 1,24 0,-25 0,25-50,0 0,25 0,-25-24,24 24</inkml:trace>
  <inkml:trace contextRef="#ctx0" brushRef="#br0" timeOffset="147280.2848">8731 11212,'0'0,"25"0,0 25,-25-1,25 26,-25-25,0 0,0 24,0-24,0 25,0-26,0 26,0-25,0 0,0 24,0-24</inkml:trace>
  <inkml:trace contextRef="#ctx0" brushRef="#br0" timeOffset="147452.4545">8930 11286,'24'0,"-24"25,25 0,0 0,0-1,-25 1,25 0,0 0,-1 0,1-1</inkml:trace>
  <inkml:trace contextRef="#ctx0" brushRef="#br0" timeOffset="147932.1824">9376 10889,'0'0,"0"25,0 0,0 24,0 26,0-26,0 26,0-1,0-24,-25 0,25-1,0 1,0-1,0-24,0 0,0 0,0-75,0 25</inkml:trace>
  <inkml:trace contextRef="#ctx0" brushRef="#br0" timeOffset="148276.9659">9500 10889,'25'-25,"0"25,0-24,-1 24,1 0,25-25,-25 25,-1 0,1 0,0 0,0 0,0 0,-1 0,-24 25,25-25,-25 24,25 1,-25 0,0 0,0 0,0-1,0 26,0-25,0 24,25-24,-25 25,0 0,0-1,0 1,0 24,0-24,0-1,-25-24,25 25,0-25,0-1,0 1,0 0,0 0,-25-50,0 0,25 0,-24-24,-1 24,0-25</inkml:trace>
  <inkml:trace contextRef="#ctx0" brushRef="#br0" timeOffset="148580.5808">9475 11088,'-24'-25,"48"25,1 25,0-25,0-25,0 25,24 0,-24 0,0 0,0 0,-1-25,-48 25,24 25,-25-25,0 25,0-1,25 1,-25 0,25 25,0-25,0 24,0-24,0 0,-24 24,24-24,24 0,-24 0,0 0,0-50,25 25,-25-25</inkml:trace>
  <inkml:trace contextRef="#ctx0" brushRef="#br0" timeOffset="148837.1165">9649 11237,'0'-50,"0"100,0-125,25 75,0 0,-1 0,1 0,-25 25,25-25,0 25,-50 0,25-1,-25-24,25 25,-25 0,-24 0,24 0,0-1,0 1,1-25,-1 25,0-25,50 0,0-25,-1 25,1-25,0 25,25-24,-26-1,26 0,-25 0</inkml:trace>
  <inkml:trace contextRef="#ctx0" brushRef="#br0" timeOffset="149583.9026">10294 10840,'25'-25,"-25"50,-25-1,25 1,-25 0,0 0,25 0,-24-25,-1 24,50-24,-1-24,1 24,0 0,0 0,0 0,-1 0,1 0,-25 24,0 1,-25 0,25 0,-24 0,-1-1,25 26,-25-25,0 0,0 0,1-25,24 24,0-48,24 24,1-25,-25 0,25 25,0 0,0 0,-1 25,-24 0,0-1,25 1,-25 0,0 0,-25 0,25 24,0-24,0 0,-24 0,24-1,0-48,0-26,0 25,0-24,24-26</inkml:trace>
  <inkml:trace contextRef="#ctx0" brushRef="#br0" timeOffset="149744.9212">10567 10716,'0'0,"25"24,-1 1,1 0,0-25,0 25,0-25,-25 25,24-25,-24 24,-24-24</inkml:trace>
  <inkml:trace contextRef="#ctx0" brushRef="#br0" timeOffset="150160.4036">10468 11088,'24'0,"1"0,0-25,25 25,-26-25,26 0,0 25,-1-25,-24 25,25 0,-26-24,1 24,-25 24,-25 1,1 0,-1-25,0 25,0-25,0 0,25 25,25-1,-25 1,0 0,0 25,0-25,-25 24,25 26,0-26,0 1,0-1,0 1,0-25,0 24,0-24,0 0,0 0,0-50,-24 25,-1-25,25 0,-25 1,0-1,0 0,-49-49,49 49</inkml:trace>
  <inkml:trace contextRef="#ctx0" brushRef="#br0" timeOffset="150632.2911">11187 10864,'0'25,"25"-25,0 0,-1 0,1 0,0 0,25 0,-26 0,1 0,0 0,0 0,0 0,-1 0,-48 25,24 0,-25-25,25 25,-25 24,0-24,0 0,1 24,-1 1,-25 0,25-1,1 1,-1 0,0-26,0 26,0-25,25 0,-25-1,50-48,-25-1,25 0,-25-25</inkml:trace>
  <inkml:trace contextRef="#ctx0" brushRef="#br0" timeOffset="150775.5772">11336 11038,'25'0,"-50"0,74 25,-24 24,-25-24,0 0,25 25,-25-1,0 1,0-25,0 24,0 1,0 0,0-26,0 26,0-25,0 0</inkml:trace>
  <inkml:trace contextRef="#ctx0" brushRef="#br0" timeOffset="151176.1718">11534 11212,'25'0,"0"25,0-25,-1 24,1-24,0 25,0-25,0 25,-1-25,-24 25,25-25,-50 0</inkml:trace>
  <inkml:trace contextRef="#ctx0" brushRef="#br0" timeOffset="151525.3013">11906 10889,'0'-25,"0"1,25 48,-25 1,0 0,0 25,25 24,-25-24,0 24,0 1,-25-26,25 26,0-26,0 26,-25-51,25 1,0 0,0 0,25-50,-25-25,0 1,25-1</inkml:trace>
  <inkml:trace contextRef="#ctx0" brushRef="#br0" timeOffset="151856.0622">12080 10815,'0'-25,"25"0,-1 25,1-25,0 25,0-24,0 24,0 0,-1 0,1 0,25-25,-25 25,-1 0,1 0,0 25,0-25,-25 24,25 1,-25 0,0 0,0 0,0 24,0-24,0 25,0-1,0 1,0-1,0 1,0 25,0-26,0 1,0-1,0 1,0 0,0-1,0-24,24 0,-24 0,-24-25,24-25,-25 0,25 0,-25-24,0 24,0-25</inkml:trace>
  <inkml:trace contextRef="#ctx0" brushRef="#br0" timeOffset="152404.3282">12055 10988,'25'-24,"0"24,-1 0,1 0,25 0,-25 0,0-25,-1 25,1 0,0 0,-50 25,0-25,25 24,-24 1,-1-25,25 50,-25-25,25-1,0 26,0-25,-25 25,25-26,0 26,0-25,0 0,0-1,0 1,25-25,-25-25,0-24,25 24,-25 0,0 0,0 1,0-26,0 25,0 0,0 0,25 25,-1 0,1 0,0 0,-25 25,25-25,-25 25,0 0,-25 0,25 0,-25-1,0 1,1 0,-1 0,0 0,0-25,25 24,25-24,0-24,24 24,-24-25,25-25,-25 25,24 1</inkml:trace>
  <inkml:trace contextRef="#ctx0" brushRef="#br0" timeOffset="153384.8278">12849 10840,'25'0,"-1"0,1 0,0 0,0 0,0 0,-1 0,1 0,-25 24,0 1,0 0,0 0,-25 0,1-1,-1 1,0 25,0-25,0-1,25 1,-24-25,-1 25,50-25,-1-25,1 0,0 25,0-24,0 24,-1 0,1 0,0 24,-25 1,-25 0,25 0,0 0,-25 24,25-24,-24 0,-1 25,25-26,-25 1,0 0,0 0,1-25,-1 0,0-25,25 0,-25 25,0-25,25 1,-24-26,24 25,0 0,-25 25,25-24,25 24,-1 0,1 0,0 24,0-24,0 0,24-24,-24 24,0-25,24 0,-24 0,0-25,25 26,-26-1,1 0,0 0,-25 0,0 1,25 24,-50 24,25 1,0 25,0-25,-25 24,25 1,0 0,0-26,0 1,0 0,0 0,0 0,0-1,0-48,25-1,-25 0,0-25,25 26,-25-26,25 0,0 1,-25-26,24 26,1-1,-25 0,25 1,-25 24,0 0,25 0,-25 50,0 0,0 0,0 0,0 24,0 1,0-1,0 26,0-26,0 51,0-26,0 1,25-1,-25 0,0 1,0-26,0 1,0 0,-25-1,25-24,0 0,-25-25,0-25,25 0,-25-24,25 24,-24-25,24-24</inkml:trace>
  <inkml:trace contextRef="#ctx0" brushRef="#br0" timeOffset="154204.127">13742 10889,'0'25,"25"-25,-1 0,1 0,0 0,0 0,0 0,24 0,-24-25,0 25,-25 25,-25-25,25 25,-25 0,-24-1,24 1,-25 0,25 25,-24-26,24 26,0-25,-24 0,49 0,-25-1,50-24,-1 0,1-24,0 24,0-25,24 0,1 0,-25 0,24 0,-24 25,0 0,0 0,-25 25,0 0,0 0,-25 0,25 0,-25-1,0 26,1-25,-1 24,0-24,-25 0,50 25,-24-26,24-48,24-26,1 25,0 0,0-24,0 24,-1 0,1 0,-25 1,25 24,0 0,-50 24,25 1,0 0,0 0,0 0,0-1,0 1,0 0,0 0,0 0,25-25,-25 24,25-24,-1 0,1 0,0 0,25 0,-26-24,26 24,-25 0,0-25,-1 25,1 0,0-25,0 25,-25-25,0 0,0 1,0-1,0 0,0 0</inkml:trace>
  <inkml:trace contextRef="#ctx0" brushRef="#br0" timeOffset="154472.063">14585 10616,'25'0,"-25"25,25-25,49 0,-49 0,0 0,0 0,-1 0,1 0,-50 0</inkml:trace>
  <inkml:trace contextRef="#ctx0" brushRef="#br0" timeOffset="154676.0657">14560 10790,'-24'0,"48"0,1 0,0 0,0 0,0 0,24-25,-24 25,0 0,0 0,-1 0,-24-25,25 25,-25 25,-25-25,1 25,-1 0,0 0,-25-1,26-24,-26 25</inkml:trace>
  <inkml:trace contextRef="#ctx0" brushRef="#br0" timeOffset="154836.8028">14461 10964,'-49'24,"98"-48,-74 48,50-24,25 0,-25 0,24 0,-24-24,25 24,-26 0,26-25,-25 25,0 0,24-25,-24 25,0 0,-50-25</inkml:trace>
  <inkml:trace contextRef="#ctx0" brushRef="#br0" timeOffset="155040.2813">14684 10443,'0'25,"0"-1,0 1,0 0,0 25,0-1,0 1,0-1,0 1,0 0,-24-1,24 1,0-1,-25 1,25-25,0 0</inkml:trace>
  <inkml:trace contextRef="#ctx0" brushRef="#br0" timeOffset="155484.3077">14660 10988,'-25'25,"0"0,0 0,25 0,0-1,-25-24,25 25,25-25,0 0,0 0,0-25,-1 25,1-24,0 24,0-25,-25 50,0-1,-25-24,25 25,-25 0,0 0,1 0,-1 0,0-1,0 1,0-25,25 25,25-25,0 0,0-25,0 25,-1-25,1 1,25 24,-25-25,-1 0,1 0,0 25,0-25,0 50,-25 0,0 0,0 0,0-1,0 1,-25 0,0-25</inkml:trace>
  <inkml:trace contextRef="#ctx0" brushRef="#br0" timeOffset="155660.5606">14784 11286,'-25'0,"50"0,-50 25,25 0,0 0,0-1,0 1,0 25,0-25,0-1,0 26,0-25,0 24,0-24,-25 0,25 0,0 0,-25-25,25-25,-25 0,25 0,0 0,-24 1</inkml:trace>
  <inkml:trace contextRef="#ctx0" brushRef="#br0" timeOffset="155796.384">14635 11361,'0'0,"-25"0,25 24,0 1,-25 0,25 0,-25 24,1-24,-1 25,25-25,-25-1,0 1,25-50,0 1</inkml:trace>
  <inkml:trace contextRef="#ctx0" brushRef="#br0" timeOffset="155932.2723">14858 11410,'0'0,"25"25,0-25,-1 25,1 0,0-25,0 24,0-24,-1 0,1 25,0-25</inkml:trace>
  <inkml:trace contextRef="#ctx0" brushRef="#br0" timeOffset="156620.4878">15354 10815,'-25'0,"25"25,-25-25,1 24,-1-24,25 25,-25 0,0 25,0-26,1 1,24 0,24-50,-24 0,25 1,-25-1,25 25,-25-25,25 25,0 25,-25 0,0-1,0 26,0 0,0-1,0 1,0 0,0-26,-25 26,25 0,0-26,0 1,0-50,0 1,0-1,25-25,-25 1,24 24,-24-25,0 0,25 26,-25-1,25 0,0 0,0 25,0 0,-1 0,-24-25,25 50,0-25,-25 25,-25 0,25 0,-25-1,25 1,0 0,0 0,0 0,0 0,0-1,0 1,0 0,0 0,0 0,-24-25,24 24,0 1</inkml:trace>
  <inkml:trace contextRef="#ctx0" brushRef="#br0" timeOffset="157312.6642">15329 11162,'0'-25,"25"25,-25 25,25-25,-25 25,25 0,-25 0,0-1,-25 1,25 0,-25 0,25 0,-25-1,50-48,-25-26,25 25,0-24,0-1,-1-25,1 26,0-26,0 26,0-1,-1 25,1-24,0 24,-25 50,0 0,25-1,-25 1,0 0,25-25,-25 25,24-25,1 0,0 0,0-25,0 25,-1 0,1 0,0 0,0 25,-25 0,-25-1,25 1,0 0,0 0,-25 24,25-24,0 25,0 0,0-26,-25 26,25 0,0-26,0 1,0 25,0-25,0-1,0 1,0 0,0 0,-24-50,-1 25,25-25,-25 25,0-25,-24 1,24-1,0 0,0 0,0 0,1 1,24-1,24 0,1 25,0-25,25 25,-26-25,26 1,-25 24,24-25,-24 0,25 0,-25 0</inkml:trace>
  <inkml:trace contextRef="#ctx0" brushRef="#br0" timeOffset="157560.2388">16222 10716,'25'0,"0"0,0 0,-1 0,1 0,0 0,0 0,0 0,0 0,-1 24,-48 1</inkml:trace>
  <inkml:trace contextRef="#ctx0" brushRef="#br0" timeOffset="157760.065">16123 11063,'25'0,"0"0,-1 0,1 0,0-25,25 25,-26-25,26 25,-25-25,25 25,-26-24,1 24,0 0,-50 0,0 0,1 0</inkml:trace>
  <inkml:trace contextRef="#ctx0" brushRef="#br0" timeOffset="157964.8878">16371 10840,'0'-25,"0"50,0-1,0 1,0 25,0-1,0 26,-25-1,25 26,0-26,0 0,-25 1,25-1,0 1,0-26,0 1,0-25,0-1,0-73,25 24,-25-25,0 1</inkml:trace>
  <inkml:trace contextRef="#ctx0" brushRef="#br0" timeOffset="158719.5729">16371 11088,'0'0,"-25"24,25 1,-25 0,1 0,-1 25,0-1,25 1,-25-25,0 24,1 1,24-25,0-1,-25 1,50-50,-25 1,24-1,1 0,25-25,-25 1,24 24,-24-25,25 1,-25-1,24 25,-24-24,0 24,0 0,-1 0,1 0,-25 1,0-1,0 0,0 0,0 0,0 50,0 0,25 25,-25-26,0 26,0 0,0-1,0 1,0-25,0 24,-25-24,25 0,0 0,25-50,-25 0,0 0,0 1,0-1,25-25,-25 25,0-24,25 24,-25-25,0 25,24 1,-24-1,25 25,-25-25,25 25,0 0,0 0,-1 25,-24 0,0-1,0 1,-24 0,24 0,-25 24,0-24,0 0,0 25,1-25,-26 24,25-24,0 0,25 0,-24-1,48-48,-24-1,25 25,0-25,0 0,0 0,-1 1,1 24,0-25,0 25,0 0,-1 0,1 0,-25 25,0-1,0 1,-25 0,25 0,-24 0,-1-1,0 1,0 25,0-25,1-1,-1 1,0 0,0-25</inkml:trace>
  <inkml:trace contextRef="#ctx0" brushRef="#br0" timeOffset="158868.2831">16867 11485,'0'0,"25"24,0 1,-25 0,25-25,-1 25,1 0,0-25,0 24,0-24,-1 0,1 0,0 0</inkml:trace>
  <inkml:trace contextRef="#ctx0" brushRef="#br0" timeOffset="161456.8702">4415 13022,'-25'0,"1"0,24 25,0 0,-25 0,25 0,0 24,0-24,25 0,-25 25,0-26,24 1,-24 0,0 0,25-25,-25 25,25-25,-25-25,25 0</inkml:trace>
  <inkml:trace contextRef="#ctx0" brushRef="#br0" timeOffset="161832.8843">4490 13072,'0'-25,"24"50,1-25,0 0,0 25,-25 0,0-1,0 1,-25 0,25 0,-25-25,25 25,-25 0,25-1,-24-24,-1 25,50-50,-1 1,1-1,0 25,0 0,0 25,-25-1,0 1,0 0,-25 0,25 0,-25-1,25 1,-50-50,50 1,-24-1</inkml:trace>
  <inkml:trace contextRef="#ctx0" brushRef="#br0" timeOffset="162060.0192">4663 12923,'0'25,"25"-25,-25 25,25-25,0 25,-25-1,24-24,-24 25,25 0,0 0,-25 0,0-1,0 1,0 0,0 0,0 0,-25 0,25 24,-25-24,1 25,-1-26,25 26,-25-25,0 0</inkml:trace>
  <inkml:trace contextRef="#ctx0" brushRef="#br0" timeOffset="163836.0783">5680 12700,'0'25,"0"0,0-1,0 1,25 0,-25 0,0 0,0 24,0-24,0 0,0 0,0 24,0-24,-50-25</inkml:trace>
  <inkml:trace contextRef="#ctx0" brushRef="#br0" timeOffset="163992.5691">5457 12898,'25'25,"-25"0,25 0,-1 0,-24-1,25 1,-25 0,25 0,-25 0,25-1,0-24,-1-24</inkml:trace>
  <inkml:trace contextRef="#ctx0" brushRef="#br0" timeOffset="164460.8923">5879 12874,'-25'0,"25"24,-25 1,25 0,0 0,-25 0,0-1,25 26,-24-25,-1 24,0-24,0 25,0-25,1 0,24-1,-25 1,0 0,0-25,0 0,25 25,-24-25,-1-25,0 25,0 0,50 0,25 0,-26-25,1 25,25-25,-1 1,-24 24,25-25,-25 25,-1-25,26 25,-25 0,0 0,0 25,-25 0,24-1,-24 1,0 0,0 0,-24 24,24-24,0 25,0-1,0-24,0 0,-25 25,25-26,0 1,0 0,0 0,-25-25,25 25,-25-25,0 0,0-25,25 0,-24 0</inkml:trace>
  <inkml:trace contextRef="#ctx0" brushRef="#br0" timeOffset="164632.6962">5531 13519,'25'0,"0"0,0 0,0 0,-1 0,1 0,0 0,0 0,0 0,-1 0,-24 24</inkml:trace>
  <inkml:trace contextRef="#ctx0" brushRef="#br0" timeOffset="164808.9266">5432 13742,'25'0,"0"0,0 0,-1 0,1 0,25 0,-25 0,24 0,1 0,-25 0,24 0,-24 0,0 0,0 0,24 0,-49-25</inkml:trace>
  <inkml:trace contextRef="#ctx0" brushRef="#br0" timeOffset="165453.0447">6449 12973,'0'-25,"0"50,-25-25,25 25,-24-1,-1 1,25 0,-25 0,0-25,25 25,-25-25,50 0,-25-25,25 25,0 0,0 0,-1 0,1 0,0 0,-25 25,25-1,-50 1,25 0,0 0,-25 25,0-26,1 1,24 25,-25-25,0-1,50-48,0 24,-1 0,1 0,-25 24,25 1,-25 0,0 0,0 0,-25-1,25 1,0 0,-25 0,25 0,0-50,0 0,0 0</inkml:trace>
  <inkml:trace contextRef="#ctx0" brushRef="#br0" timeOffset="165640.4473">6648 12849,'24'25,"1"-1,0-24,0 0,-25 25,25-25,-1 0,1 25,-25 0,-25-25</inkml:trace>
  <inkml:trace contextRef="#ctx0" brushRef="#br0" timeOffset="166028.8825">6598 13221,'25'-25,"0"25,-1 0,1-25,0 25,25-25,-26 25,26-24,-25 24,0-25,0 25,-25 25,-25-25,0 0,0 0,25 24,-25-24,25 25,0 0,0 0,0 25,0-26,0 26,0 0,0-1,0 1,0 24,0-24,0-1,0 1,0-25,0 24,0-24,0 0,-25-25,1-25,-1 0,0 25,25-49,-25 24,-24 0,24-24</inkml:trace>
  <inkml:trace contextRef="#ctx0" brushRef="#br0" timeOffset="166384.0035">7169 13146,'0'-24,"24"24,1 0,0 0,25 0,-26 0,1 0,25 0,-25-25,24 25,-24 0,0-25,0 25,-50 0</inkml:trace>
  <inkml:trace contextRef="#ctx0" brushRef="#br0" timeOffset="166696.8347">7342 12948,'0'0,"0"-25,-25 50,25 0,0 0,25 24,-25 26,0-26,0 26,0-1,0 1,0-26,0 26,0-26,0 1,0-25,0-1,-25-24,25-24,-24 24,24-25,-25 0,0 25,0-25,0 0,1 1,-1-1,0 0,75 0,-26 0,1 1,25-26,-25 25,24-24,1 24,-1-25,-24 0,25 1,-25 24</inkml:trace>
  <inkml:trace contextRef="#ctx0" brushRef="#br0" timeOffset="166852.4802">7615 12675,'25'0,"-25"25,25-25,-1 0,-24 25,25-25,-25 25,25-25,0 24,-25 1</inkml:trace>
  <inkml:trace contextRef="#ctx0" brushRef="#br0" timeOffset="167395.976">7590 12849,'0'25,"0"-1,-25 1,25 0,0 0,0 0,0-1,0 26,-24-25,24 0,0-1,-25 1,25 0,25-50,-25 0,24 1,1-1,0 0,0 0,0 0,24 1,-24 24,25-25,-26 25,1 0,0 0,0 0,0 25,-25-1,0 1,-25 0,25 0,-25 0,0-25,0 24,1 1,-1 0,0-25,0 0,0-25,50 50,-25 0,0 0,0 24,0-24,-25 0,25 25,0-26,-24 26,24-25,0 0,-25-1,25 1,25 0,-1 0,1 0,0-25,-25 24,25 1,0-25,-25 25,24 0,-24 0,0-50,0 0,0 0,0 0</inkml:trace>
  <inkml:trace contextRef="#ctx0" brushRef="#br0" timeOffset="167827.8217">7813 13196,'-24'0,"24"25,0 0,0 0,0-1,0 1,0 25,0-1,0 1,-25-25,25 24,-25 1,25-25,-25 24,0-24,25 0,-24-25,-1 25,0-25,0 25,0-25,1-25,-26 0,25 0,0 0,1 1,-1-1,0-25,0 25,25 1,0-1,-25 0,25 0,25 25,0 0,0-25,0 25,24 0,-24 0,25-24,-1 24,26 0,-26-25,1 0,-1 25,-24 0,25-25,-25 25,24 0,-24 0,0-25,0 25,-50 25,0-25,0 0,0-25</inkml:trace>
  <inkml:trace contextRef="#ctx0" brushRef="#br0" timeOffset="169316.2095">8458 12799,'25'-25,"-25"1,-25 24,1 0,24 24,-25 1,0 25,0-25,0 24,-24 1,24-25,0 24,0-24,1 0,-1 0,25-1,25-48,-25-1,24 0,1 0,0 0,-25 1,25 24,-25-25,25 25,-1 25,-24-1,0 1,0 25,25-25,-25 24,0 1,0 0,-25-1,25 1,0-1,0 1,0 0,0-26,0 1,0 0,0-50,0 0,0 1,25-1,-25 0,0-25,0 26,0-26,25 0,-25 26,0-26,25 25,-25 0,0 0,25 1,-25-1,24 0,1 0,0 0,0 25,0-24,-1 24,1 0,0 0,-25 24,0 1,25-25,-25 25,0 0,0 0,-25-1,25 26,0-25,0 25,0-26,0 26,0 0,0-1,0-24,0 25,0-26,0 1,0 0,0 0,0 0,-25-50,25 0,-25 0,25 0</inkml:trace>
  <inkml:trace contextRef="#ctx0" brushRef="#br0" timeOffset="169493.1409">8384 13246,'25'-25,"0"25,-1 0,1 0,0 0,0 0,0 0,-1 0,-48 0,24 25</inkml:trace>
  <inkml:trace contextRef="#ctx0" brushRef="#br0" timeOffset="169637.1685">8384 13395,'-25'0,"50"0,0 0,0-25,-1 25,1-25,0 25,0 0,0 0,-1 25</inkml:trace>
  <inkml:trace contextRef="#ctx0" brushRef="#br0" timeOffset="169784.4567">8359 13643,'-25'24,"50"-24,0 0,0 0,0-24,24 24,-24 0,0-25,24 25,-24-25,0 0,0 0</inkml:trace>
  <inkml:trace contextRef="#ctx0" brushRef="#br0" timeOffset="170208.5575">9029 12675,'-25'0,"25"25,-25-25,25 25,0 0,0-1,0 1,25-25,-25 25,25-25,0 25,0 0,24-25,-24 0,0-25,0 25,-1 0,1 0,0-25,-25 50,0 0,-25-25,25 24,-25 1,25 0,-24 0,24 0,-25 24,0-24,0 25,25-1,-25-24,1 25,24-1,-25 1,0-25,25 24,0-24,-25 0,25 0,-25-25,25-25,0 0,-25 0</inkml:trace>
  <inkml:trace contextRef="#ctx0" brushRef="#br0" timeOffset="170360.0561">9029 12998,'25'24,"0"1,-1-25,-24 25,25-25,0 25,0-25</inkml:trace>
  <inkml:trace contextRef="#ctx0" brushRef="#br0" timeOffset="170511.9677">9004 13122,'0'24,"0"1,0 0,25-25,-25 25,25 0,0 0,-25-1,24 1</inkml:trace>
  <inkml:trace contextRef="#ctx0" brushRef="#br0" timeOffset="170928.9042">9227 13171,'0'-25,"25"25,0-24,0-1,24 25,-24-25,0 25,25-25,-26 25,1-25,0 25,0-24,0 24,-50 24,0-24,0 0,0 0,1-24,24-1,-25 0,25 0,-25 0,25 1,0 48,0 1,0 25,0-1,0 1,0-25,-25 24,25 1,-25 0,25-25,0 24,0-24,0 0,25-25,0 0,0 0,0 0,-1 0,1 0,0-25,0 25,0-25,-1 25,-24-25,25 1,-25-1</inkml:trace>
  <inkml:trace contextRef="#ctx0" brushRef="#br0" timeOffset="171100.8119">9500 12774,'0'25,"0"0,0 0,25 0,-25-1,25 1,-25 25,0-25,0-1,0 1,0 0,-25 0,0 24</inkml:trace>
  <inkml:trace contextRef="#ctx0" brushRef="#br0" timeOffset="171284.8814">9054 13568,'25'0,"-1"0,1 0,0 0,0 0,24 0,1 0,-25 0,24 0,1 0,0 0,-26 0,26-25,-50-24,25 49,0-25</inkml:trace>
  <inkml:trace contextRef="#ctx0" brushRef="#br0" timeOffset="171535.9458">9748 13047,'0'25,"0"0,25 0,-25-1,0 1,0 0,0 0,0 0,0 0,25-50,-25 0</inkml:trace>
  <inkml:trace contextRef="#ctx0" brushRef="#br0" timeOffset="171716.5746">9897 12948,'0'25,"0"0,0-1,0 26,0 0,0-1,0-24,0 25,0-1,0-24,0 25,0-25,0-50,25 0,-25 0,25-24,-50-1,25 0,25 1</inkml:trace>
  <inkml:trace contextRef="#ctx0" brushRef="#br0" timeOffset="171872.083">10046 12849,'0'-25,"0"50,0-25,0 25,0-1,0 1,0 25,0-1,0 1,0 24,0-24,0 0,0 24,-25-24,25 24,0-24,0-1,0 1,0 0,-25-75</inkml:trace>
  <inkml:trace contextRef="#ctx0" brushRef="#br0" timeOffset="172408.0615">10220 12799,'0'-25,"24"25,1 0,0 0,0 0,0 0,-1 0,1 0,0 0,-25 25,0 0,-25-25,25 25,-25 0,1-25,-1 24,0 1,0-25,0 0,1 25,24 0,0 0,0-1,0 26,0 0,0-1,0 1,0 0,0-1,-25-24,25 25,0-1,0-24,0 0,0 0,0-50,0 0,25 0,-25-24,24 24,-24-25,25 1,0 24,-25-25,25 25,-25 0,25 1,-25-1,24 25,-24-25,25 25,0-25,0 25,0-25,-25 50,24-25,-24 25,0 0,0 0,0-1,0 1,-24 0,24 0,0 0,-25 24,25-24,-25 0,25 0,0 0,-25-1,25 1,-25-25</inkml:trace>
  <inkml:trace contextRef="#ctx0" brushRef="#br0" timeOffset="172571.9843">10319 13146,'25'0,"-25"25,0 0,0 0,0 25,0-26,0 26,0 0,-25-26,25 26,-25 0,0-26,0 26,1-25,24 0,-25-1,0-24,0 0</inkml:trace>
  <inkml:trace contextRef="#ctx0" brushRef="#br0" timeOffset="172715.8228">10368 13444,'0'0,"0"25,25 0,0 0,0 24,0-24,-1 0,1 0,0-1,25 1,-26-25,-24-25</inkml:trace>
  <inkml:trace contextRef="#ctx0" brushRef="#br0" timeOffset="172984.4929">10939 12526,'0'25,"25"-25,-25 25,24-25,1 25,0-25,0 25,0-25,-1 24,-24 1</inkml:trace>
  <inkml:trace contextRef="#ctx0" brushRef="#br0" timeOffset="173288.4964">10864 12874,'-24'0,"48"0,-73 24,74 1,-1-25,1 0,0-25,25 25,-1-24,-24-1,25 0,-26 25,1-25,0 25,-25 25,-25 0,0 0,25 24,-24-24,-1 25,0-1,0 1,0-1,1 1,24 0,-25 24,0-24,0-1,0 1,25 0,0-26,-24 26,24-25,0-50,0 0,-50-49,75 24,-25 25</inkml:trace>
  <inkml:trace contextRef="#ctx0" brushRef="#br0" timeOffset="173763.8334">11112 12998,'0'0,"25"0,0-25,0 25,0 25,0-25,-25 24,0 1,-25-25,25 25,-25 0,0 0,0-1,0 1,1-25,24 25,-25-25,25-25,25 25,-1-25,1 25,0 0,0-24,0 24,0 0,-1 0,1 0,0 0,-25 24,-25 1,0 0,1 0,-1 0,0 0,0-1,-25 1,26 0,-1 0,-25 0,50-1,-25-24,1 25,48-50,1 25,0 0,0-24,0-1,24 25,1-25,-25 25,24-25,1 25,0-25,-26 25,26 0,-25 0,0 0,-25 25,-25 0,0 0,0-25,0 25,1-25,-1 0</inkml:trace>
  <inkml:trace contextRef="#ctx0" brushRef="#br0" timeOffset="173964.5846">11286 13395,'0'-25,"0"50,0-25,0 24,0 1,0 0,0 0,0 24,0-24,0 25,0-1,-25-24,25 25,0-25,0-1,-24 1,24 0,0-50,-25 25,25-25,-25 1,0-1,0 0,0 0,1-24,-1 24</inkml:trace>
  <inkml:trace contextRef="#ctx0" brushRef="#br0" timeOffset="175541.0777">11757 12973,'0'25,"25"-25,0 0,0-25,24 25,-24 0,0-25,0 25,24 0,-49-25,25 25,0 0,-50 0,0 0,1-25,-1 1,25-1,-25 0,25 0,0 0,-25 25,25-24,0 48,0 1,0 0,0 0,0 49,-25-24,25 24,0-24,0 24,0 1,0-26,0 26,0-26,0-24,0 25,0-25,-24-25,24-25,-25 0,0 25,25-25,-25 0,0 25,-24-24,24 24,0 0,25-25,-25 25,1 0,24 25,24-50,1 25,0-25,25 0,-26 0,26-24,0 24,-26-25,26 25,0-24,-26 24,1-25,25 26,-25-1,-1 0,-24 0,25 25,-25-25,25 1,-25-1,0 0,0 0,0 50,0 0,0 0,0 24,0 1,0 24,-25-24,25 24,0-24,0 24,0-24,0 24,0-24,0-25,0 24,25-24,-25 0,0-50,-25 25,25-25,0 1,0-1,0-25,-25 25</inkml:trace>
  <inkml:trace contextRef="#ctx0" brushRef="#br0" timeOffset="175828.7225">12005 13072,'-24'-25,"48"25,1 0,0 0,0-25,0 25,-1 0,1 25,-50 0,1-25,24 25,-25 0,0-25,25 24,-25-24,0 0,25 25,25-25,-25-25,25 25,0 0,0-24,-1 24,1 0,0 0,-25 24</inkml:trace>
  <inkml:trace contextRef="#ctx0" brushRef="#br0" timeOffset="176000.51">12055 13345,'-99'124,"198"-248,-223 273,149-174,-25 0,25 0,-1 1,1-1,25-25,-25 25,-1 1,26-1,-25-25,0 25,0 0,-1 1,1-1,-25 0</inkml:trace>
  <inkml:trace contextRef="#ctx0" brushRef="#br0" timeOffset="176236.8891">12353 12750,'-25'-25,"25"50,0-1,0 1,0 0,0 0,0 24,0 26,0-26,0 26,-25-1,25 1,0 24,-25-25,25 1,0-1,0 1,0-26,0 1,0-25,0-1,0 1,25-50,-25 1,0-1,0-25,0 25</inkml:trace>
  <inkml:trace contextRef="#ctx0" brushRef="#br0" timeOffset="176736.1029">12353 13022,'25'-24,"-1"48,1-24,0 0,0 0,0 0,-1 0,1 0,-50 25,1 0,-1 0,0-25,0 25,0-1,1 1,-1-25,25 25,25-25,-1 0,1 0,0 0,0 0,0-25,-1 25,1 0,-25 25,-25 0,1 0,-1 0,0-1,0 1,0 0,1-25,24 25,-25-25,25 25,-25-25,50 0,0 0,-1 0,1 0,0 0,0 0,24 0,-24-25,0 25,0-25,0 0</inkml:trace>
  <inkml:trace contextRef="#ctx0" brushRef="#br0" timeOffset="177516.9403">12874 12849,'24'0,"1"0,0 0,0 0,0 0,-1-25,1 25,0 0,-25 25,25-25,-25 25,-25-1,25 1,-25 0,0 25,-24-26,24 26,0-25,0 0,1-1,-1 1,25 0,-25 0,25 0,25-25,0-25,-1 25,1 0,0-25,0 25,0 0,-1 0,1 25,-25 0,0 0,0-1,-25 1,25 25,-24-25,-1-1,25 1,-25 0,0 0,0-25,25 25,-24-25,24-25,-25 25,0-25,25 0,-25 0,25 1,-25-1,1 0,-1 0,25 0,0 50,25-25,-1 0,-24 25,50-25,-25 0,0 0,24 0,-24-25,0 0,24 1,-24-1,0 0,0 0,0 0,-1 0,1 1,-25-1,25 25,-25-25,-25 50,25 0,0-1,0 1,0 0,0 25,0-25,0 24,0-24,0 0,0 0,0-1,25-48,-25-1,25 0,-25-25,25 1,-25-1,25 0,-25 1,24-1</inkml:trace>
  <inkml:trace contextRef="#ctx0" brushRef="#br0" timeOffset="177740.9037">13345 12774,'0'-49,"0"98,25-98,-25 74,0-1,0 26,0 0,0-1,0 1,0 24,0 1,0-1,-25 1,25-1,0 0,0 1,0-1,0 1,0-26,0 1,0-25,0-1,-25-24,25-24,-25-1,25 0,-24-25,24 26,-25-26</inkml:trace>
  <inkml:trace contextRef="#ctx0" brushRef="#br0" timeOffset="178772.2944">13767 12998,'0'-25,"-25"0,50 25,-25 25,0 0,0-1,0 26,0-25,0 24,0 1,0 0,0-25,0 24,-25-24,25 0,25-25,-25-25,0-25,24 26,-24-26,25 0,-25 25,25-24,-25-1,25 25,0 25,-1 0,-24 25,0 25,25-25,-25 24,0 1,0 0,0-1,-25-24,25 25,0-26,-24 1,24 0,0-50,-25 0,25 1,0-1,25-25,-25 25,24-24,1-1,0 25,0-24,0 24,-1 0,1 0,25 0,-1 25,1-24,-25 24,24 0,1 0,-25 0,25 0,-26 0,1 0,-25 24,25-24,-50 25,0-25,1 25,-1-25,0 0,0 0,0 0,0-25,1 0,24 1,-25-1,25 0,0 0,-25 0,25 1,0-1,0 0,-25 50,50 0,-25 24,0 1,0-1,0 1,0 24,0 1,0-1,0 1,0-1,0 1,-25-1,25-24,0-1,0 1,0-25,0-1,0-48,-25 24,25-25,-24 0,-1 0,25 0,-25 1,0-1,25 0,-25 0,25 0,-24 1,24-1,24 0,1 0,25 0,-25 1,-1-1,26 0,-25 0,24 25,-24-25,0 25,0 0,0 0</inkml:trace>
  <inkml:trace contextRef="#ctx0" brushRef="#br0" timeOffset="178987.9796">14660 13469,'0'25,"0"0,24-25,-24 24,0 1,0 0,-24 0,-1 0,0-25,0 0</inkml:trace>
  <inkml:trace contextRef="#ctx0" brushRef="#br0" timeOffset="182071.9383">15304 12650,'0'-24,"0"48,0 1,0 0,-24 0,24 0,-25-1,25 1,-25 25,25-25,-25-1,25 1,-25 0,50-50,0 25,0 0,0 0,-1-25,26 25,-25-24,0 24,0-25,-1 25,1 0,0-25,0 25,-50 0,0 25,0 0,1-1,-1 1,25 25,-25-1,0 1,0 0,0-1,1 1,-1 0,25-1,-25 1,0-25,25-1,0 1,-25 0,25 0,25-25,0 0,0 0,24 25,-24-25,0 24,0-24,25 0,-26 25,1-25,0 0,0 0,0 0,-1 0,1 0,-50 25,1-25,-1-25,0 0,0 1,25-1,-25-25,1 1,-1-1,25 0,-25 1,25-1,-25 0,25 26,0-1,-25 0,50 0,0 25,0 25,0-25,-1 25,1 0,0 24,0-24,-25 25,25-1,-25 1,0 0,0-1,-25 26,25-26,-25 1,0-1,25-24,-25 0,1 0,-1 0,25-1,-25-24,0 0,0 0,0 0,1-24,-1-1,0 0,0 0,0-24,1 24,-26 0,25-25,0 26,1-1,48 0,1 25,0 0,0 0,24-25,-24 25,25-25,-25 25,24-24,1 24,-25 0,0-25,-1 25,1-25,0 25</inkml:trace>
  <inkml:trace contextRef="#ctx0" brushRef="#br0" timeOffset="182225.0798">15429 13146,'0'25,"0"0,0 0,0 0,0 24,-25 1,25 0,0 24,0-24,-25-26,25 26,0-25</inkml:trace>
  <inkml:trace contextRef="#ctx0" brushRef="#br0" timeOffset="182524.0466">15825 13146,'25'0,"0"0,25 0,-26 0,26 0,-25 0,24-24,-24 24,0 0,0 0</inkml:trace>
  <inkml:trace contextRef="#ctx0" brushRef="#br0" timeOffset="183004.34">16247 12923,'25'0,"0"0,-1 0,1 0,25 0,-25 0,0 0,-1 0,1 0,-50 0,25 25,-24-25,-1 0,0 0,25 25,-25-25,25 25,-25-1,25 1,0 25,0-1,-25-24,25 25,0 0,0-1,0 1,0-1,0-24,0 0,0 0,25-50,-25 0,25 0,-25 1,25-26,0 0,0 1,-1-1,-24-24,25 24,0 0</inkml:trace>
  <inkml:trace contextRef="#ctx0" brushRef="#br0" timeOffset="183635.7898">16570 12824,'24'-50,"-48"100,73-100,-24 50,0 0,0 0,-1 0,1 25,0-25,0 0,-50 25,0 0,0 0,1-1,24 1,-25 25,25-1,-25 1,25 0,-25-1,25 26,0-26,0 1,-25 0,25-1,0 1,0-25,0-1,-24-24,48-24,-24-26,0 25,25-24,-25 24,25-25,0 25,0-24,-1 24,1 0,0 0,0 0,0 1,-1 24,1 0,0 0,0 0,-25 24,0 1,25 0,-25 25,0-25,0-1,0 1,0 0,-25 25,25-26,-25 26,0-25,0 24,1 1,-1-25,0 0,0-1,0-24,1 0,24-24,0-1,0 0,0 0,24 0,-24 1,0-1,25 0,0 0,0 25,0 25,-1 0,1-25,0 25,0-1,0 1,-1 0,1 0,0 0,0-1,-25 1,25-25,-1 25</inkml:trace>
  <inkml:trace contextRef="#ctx0" brushRef="#br0" timeOffset="183900.2987">17264 12923,'25'0,"0"25,-1-25,-24 25,25-25,0 25,0-25,0 0,-1 24,1-24,-50 25</inkml:trace>
  <inkml:trace contextRef="#ctx0" brushRef="#br0" timeOffset="184408.2936">17214 13072,'25'25,"-25"0,0 24,0-24,0 0,0 25,0-26,0 1,0 25,0-25,0-1,0 1,0 0,0 0,0-75,25 25,-25-24,25 24,0-25,-1 1,1 24,0-25,0 25,0 25,-1 0,-24 25,0 0,0 25,0-25,-24 24,24-24,0 0,-25 0,25-1,25 1,-25-50,24 25,1-24,0-1,0 0,0 0,0 25,-1-25,1 25,0 0,0 0,0 25,-25 0,0 0,-25-25,25 49,-25-24,0 0,0 0,25 0,-24-1,-1-24,0 25,0-25,0 0,25-25,0 1,-25-26,25 25,25-24</inkml:trace>
  <inkml:trace contextRef="#ctx0" brushRef="#br0" timeOffset="185536.1563">17934 12725,'0'25,"0"-1,0 1,0 0,0 0,0 0,25-1,-1-24,1-24,25 24,-25-25,24 0,-24 25,25-25,-1 25,-24-25,25 25,-26 0,1 0,0 0,0 0,-25 25,-25 0,0 0,0-25,1 25,-1-25,0 0,0 0,0 0,1 24,-1-24,0 0,0 25,0 0,1-25,-1 50,0-26,0 26,0 0,-24-1,24 1,0 0,25-26,-25 1,25 0,25-25,-25-25,25 0,0 1,-25-1,25 0,-1 0,-24 0,25 0,0 50,-25 0,0 25,0-1,0-24,0 25,0-1,0 1,0-25,0 24,0-24,0-50,0 1,25-1,-25-25,25 25,-25-24,24-1,1 1,-25 24,25 0,0-25,0 50,-1-25,1 1,0-1,0 25,24 0,-24 0,25-25,-25 50,24-25,-24 0,0 0,0 0,-25 25,-25-25,0 0,0 0,0-25,1 0,-1 25,25-25,-25 0,25 1,0-1,-25 25,25-25,0 50,0 0,0 24,25-24,-25 49,0-24,0 0,0 24,0-24,0-1,0 1,0 0,0-1,0-24,0 0,0 0,-25-1,0-24,1 0,24-24,-25 24,0-25,0 0,25 0,-25 25,1-25,24 1,24-1,-24 0,25 0,25 0,-25-24,24 24,1 0,-25 0,24-24,-24 24</inkml:trace>
  <inkml:trace contextRef="#ctx0" brushRef="#br0" timeOffset="186448.1548">18777 12576,'0'25,"0"0,0-1,25 1,-25 0,0 25,0-1,0-24,0 0,0 0,25-1,0-24,-25-24,0-1,24-25,-24 25,25 1,-25-1,0 0,25 0,-25 0,25 25,-25 25,0 0,0 0,0 0,-25 24,25-24,-25 0,0 0,1-1,24 1,-25 0,0 0,50-25,0 0,-1-25,1 25,0 0,0-25,0 25,-1 0,1 0,0 0,-25 25,0 0,-25-25,0 25,1-1,-1 1,0 0,-25 0,26 0,-26-1,25 1,-24 0,24 0,0-25,25 25,25-25,0 0,-1 0,26-25,-25 25,0 0,24-25,-24 25,0 0,0-25,-1 25,1 0,-25-25,0 1,0-1,-25 25,25-25,-24 25,24-25,-25 25,0 25,25 0,-25 24,0 1,25-25,-24 25,-1-1,25-24,0 0,-25 24,25-24,25 0,-25 0,25-25,-1 0,1 25,0-25,0 0,0 0,24 0,-24 0,-25 24,25-24,-25 25,0 0,-25 0,0 0,0-1,-24 1,24 0,0-25,0 25,1-25,-1-25</inkml:trace>
  <inkml:trace contextRef="#ctx0" brushRef="#br0" timeOffset="186707.8709">19348 12923,'24'0,"-24"25,25-25,-25 25,25 0,-25-1,0 1,25 0,-25 0,25 0,-1-25,1-25</inkml:trace>
  <inkml:trace contextRef="#ctx0" brushRef="#br0" timeOffset="186900.1972">19621 12750,'0'24,"-25"1,25 25,0-25,-25 24,25-24,-25 25,25 24,-25-24,0 24,1-24,-1 24,0-24,0-1,0 1,1 0,24-1,-25-24</inkml:trace>
  <inkml:trace contextRef="#ctx0" brushRef="#br0" timeOffset="187212.0596">19224 13221,'24'25,"1"-25,0-25,25 25,-1 0,1-25,-1 25,1-25,0 0,-1 25,-24 0,25 0,-25 0,-1 0,-24 25,25 0,-25 0,0 0,-25 0,25-1,0 1,-24 25,24-25,-25 24,0 1,0-25,0 24,1 1,-1-25,0-1,0 1,0 0,0-50</inkml:trace>
  <inkml:trace contextRef="#ctx0" brushRef="#br0" timeOffset="187352.5015">19571 13345,'25'0,"-25"25,25 0,-1-25,-24 24,25 1,0-25,-25 25,25 0</inkml:trace>
  <inkml:trace contextRef="#ctx0" brushRef="#br0" timeOffset="188736.8205">20439 12923,'-25'0,"0"0,1 0,-1 25,0 0,0 0,25-1,-25 1,1 0,24 25,-25-26,25 1,-25 0,25 0,0 0,0 0,25-1,-25 1,0 0,25 0,-25 0,24-25,-24 24,25-24,0 25,0-25,0 0,-1 0,1 0,0-25,0 25,0-24</inkml:trace>
  <inkml:trace contextRef="#ctx0" brushRef="#br0" timeOffset="189003.7862">20489 13146,'24'0,"1"0,0-24,0 24,24 0,-24 0,0-25,25 25,-25 0,-1 0,1 0,0 0,0 0,0 0,-50 0</inkml:trace>
  <inkml:trace contextRef="#ctx0" brushRef="#br0" timeOffset="189224.5425">21010 12898,'0'25,"0"0,-25-25,25 25,0 0,0 24,25-24,-25 25,0-26,0 1,-25 25,25-25,0 24,0-24,0 0,0 0,0-50</inkml:trace>
  <inkml:trace contextRef="#ctx0" brushRef="#br0" timeOffset="189460.0813">21208 12750,'0'24,"25"-24,-25 25,0 0,25 0,-1 0,-24-1,25 26,0-25,0 24,-25-24,25 25,-25-25,0 24,24-24,-48 0,24 0,-25 24,25-24,-25 25,0-25,0 24,-24-24,24 0,-25 0</inkml:trace>
  <inkml:trace contextRef="#ctx0" brushRef="#br0" timeOffset="190240.683">21282 12154,'-24'-25,"-1"25,50 25,-1-25,26 0,-25 0,24 0,-24-25,25 25,-25 0,24 0,-24 0,0 0,-25 25,-25-25,0 0,25 25</inkml:trace>
  <inkml:trace contextRef="#ctx0" brushRef="#br0" timeOffset="190480.4555">21431 12154,'0'25,"0"0,0 0,0 24,0-24,0 25,0-1,0-24,-25 25,25-25,0-1,0 1,25-25,0 0,0-25,0 25,-1-24,1-1,0 0,0 0,-25 0,25 25,-25-24</inkml:trace>
  <inkml:trace contextRef="#ctx0" brushRef="#br0" timeOffset="190803.923">21853 11931,'-25'25,"25"0,-25 24,25-24,-24 25,-1-1,25 1,0 0,-25 24,25-24,0-26,0 26,0-25,25 0,-25-1,25 1,-1 0,1-25</inkml:trace>
  <inkml:trace contextRef="#ctx0" brushRef="#br0" timeOffset="191972.4666">22027 12378,'0'-25,"24"0,-24 0,25 25,0-25,0 1,0-1,-1 25,1-25,0 25,-50 25,25 0,0 24,0-24,-25 25,25-1,0 1,0-25,-24 24,24 1,0-25,0 24,-25-24,25 0,0 0,0-1,-25 1,25 0,-25 0,25 0,-25-25,1 0,-1 0,0 0,0 0,0-25,1 25,24-25,-25 0,0 0,25 1,-25-26</inkml:trace>
  <inkml:trace contextRef="#ctx0" brushRef="#br0" timeOffset="192135.8515">22151 11931,'24'25,"1"-25,0 25,-25-1,25-24,-25 25</inkml:trace>
  <inkml:trace contextRef="#ctx0" brushRef="#br0" timeOffset="192351.7088">22374 12402,'0'25,"0"0,0 0,0 0,0-1,-25 1,25 0,0 0,0 0</inkml:trace>
  <inkml:trace contextRef="#ctx0" brushRef="#br0" timeOffset="192500.0799">22498 12353,'25'0,"-25"25,24-25</inkml:trace>
  <inkml:trace contextRef="#ctx0" brushRef="#br0" timeOffset="192611.9752">22671 12328,'25'0,"0"0</inkml:trace>
  <inkml:trace contextRef="#ctx0" brushRef="#br0" timeOffset="192724.2574">22920 12303,'24'0</inkml:trace>
  <inkml:trace contextRef="#ctx0" brushRef="#br0" timeOffset="193208.7896">23068 12353,'25'25,"-50"-50,50 0,0 25,0-25,0 25,-1-25,1 25,0-24,-50 24,25 24,0 1,0 0,0 0,-25 24,25 1,0-25,0 24,-24-24,24 25,0-25,0 24,-25-24,25 0,0 0,0-1,-25 1,25 0,0 0,-25-25,0 25,1-25,-1 0,50 0,-75 0,25-25,0-25</inkml:trace>
  <inkml:trace contextRef="#ctx0" brushRef="#br0" timeOffset="193364.2795">23044 11931,'24'0,"1"25,0-25,0 25,0-1,-1-24,26 25,-25 0</inkml:trace>
  <inkml:trace contextRef="#ctx0" brushRef="#br0" timeOffset="193768.7852">23341 12402,'25'0,"-25"25,0 0,0 0,0 0,0-1,0 1,0 0,0-50,25 0,0 1,-25-1,24 0,1 0,0 0,0 1,-25 48,0 1,0 0,-25 0,25 0,0-1,0 1,25 0,-25 0,25-25,-1 0,1 0,0 0</inkml:trace>
  <inkml:trace contextRef="#ctx0" brushRef="#br0" timeOffset="194104.2987">23713 12080,'25'0,"0"25,0-1,-25 1,24 0,1 0,-25 0,25 0,-25-1,25 1,-25 0,0 0,0 0,0-1,0 1,0 0,0 0,-25 0,25-1,-25 1,0 0,25 0,-24 0</inkml:trace>
  <inkml:trace contextRef="#ctx0" brushRef="#br0" timeOffset="241760.0898">3373 15652,'0'25,"0"-1,0 1,0 0,0 25,0-1,0 1,25-1,-25 26,0-26,0 1,0 0,0-1,0 1,0-1,0-24,-25 0,25 0,0 0,0-50,0 0,0 0,-24-24,24-1</inkml:trace>
  <inkml:trace contextRef="#ctx0" brushRef="#br0" timeOffset="242096.9142">3101 15776,'0'0,"-25"0,25-25,-25 0,25 0,25 25,0-24,-1 24,1 0,0 0,25 0,-1 0,1 0,-1 0,1 24,0 1,-1 0,1 0,-25 0,24-1,-24 1,0 0,-25 0,25 24,-25-24,0 0,0 25,0-26,-25 26,0 0,0-1,-24 26,24-26,0 1,-25 0,26-26,-1 1,-25 0,25 0,1-25,-1 0,0-25,0 0,-49-49,49 24,25 0</inkml:trace>
  <inkml:trace contextRef="#ctx0" brushRef="#br0" timeOffset="242659.9141">4043 16073,'0'-24,"25"24,0 0,0 0,-1 0,1 0,0 0,0 0,0 0,-1 0,1 0,0 0,0 0,0 0,-1 0,-24-25,-24 25,-1 25,0-25</inkml:trace>
  <inkml:trace contextRef="#ctx0" brushRef="#br0" timeOffset="242964.1548">4068 16222,'-25'0,"50"0,0 0,0 0,-1 0,1 0,0 0,25 0,-26 0,1-25,25 25,-25 0,-1 0,1 0,0 0,0 0,-25-24,25 24,-50 0,0 0</inkml:trace>
  <inkml:trace contextRef="#ctx0" brushRef="#br0" timeOffset="243880.9156">3696 16520,'0'25,"0"0,0-1,0 1,0 0,0 0,0 24,0-24,0 0,0-50,0 0,25 1,-25-1,25-25,-25 25,24 1,-24-1,25 0,-25 0,25 25,0 0,-25 25,0 0,0 0,0 24,0-24,0 25,0-26,25 1,-25 0,0 0,24-25,1 0,-25-25,25 0,0 0,0 1,-1-1,-24-25,25 25,-25-24</inkml:trace>
  <inkml:trace contextRef="#ctx0" brushRef="#br0" timeOffset="244665.0048">5184 15776,'0'0,"0"-25,-25 25,25-25,25 25,0 0,0 0,0-25,24 25,26 0,-26-24,1 24,-1-25,1 25,0 0,-1-25,26 25,-26 0,1 0,0-25,-1 50,1-25,-1 0,-24 0,0 0,0 0,0 0,-1 0,-24 25,0-50,-24 25,-1 0,0 0,-25 0,26 0,-1-25</inkml:trace>
  <inkml:trace contextRef="#ctx0" brushRef="#br0" timeOffset="245468.0159">5060 15776,'25'0,"0"0,0 25,-1-25,1 0,0 24,25-24,-26 0,26 25,0-25,-26 0,26 0,0 25,-26-25,26 0,-25 25,24-25,-24 0,25 0,-25 25,-1-25,1 0,0 24,0-24,0 25,-50-25,0 0,0 0,0 25,1 0,-1 0,0-1,0 1,0 0,-24 0,24 0,0 24,-24-24,24 0,-25 24,25-24,-24-25,24 25,0 0,-24 0,24-25,0 25,0-25,0 24,1-24,-1 25,0-25,50 0,0 0,-1 0,1-25,0 25,25 0,-1-24,1 24,-1 0,1-25,0 25,-1 0,1 0,-1 0,1 0,0 0,-1 0,1 0,0 0,-1 0,-24 0,0 0,0 0,-1 0,1 0,-25-25,-25 25,1-25</inkml:trace>
  <inkml:trace contextRef="#ctx0" brushRef="#br0" timeOffset="246720.0872">10368 15825,'0'-24,"0"-1,0 0,0 0,0 0,-24 25,24-24,0-1,0 0,-25 0,25 0,-25 25,25-24,-25-1,0 25,1-25,-1 25,0 25,-25-25,26 25,-1 24,0-24,0 49,25-24,-25 24,25-24,-25 24,25 1,0-26,0 26,25-26,-25 1,0-25,25 0,0-1,-25 1,25-25,0 0,-1 0,1-25,0 1,0-26,24 25,-24-24,0-1,0 0,0 1,-25 24,24-25,-24 26,25-26,-25 25,0 0,0 1,0-1,0 0,-25 50,25 0,0-1,0 1,0 25,-24-1,24 1,0-25,0 24,0 1,0-25,24 24,-24-24,25 0,-25 0,25-25,0 25,0-25,-1-25,1 0,0 0</inkml:trace>
  <inkml:trace contextRef="#ctx0" brushRef="#br0" timeOffset="247520.2408">11212 16073,'0'-24,"0"48,0 1,0 0,0 0,0 0,0-1,0 1,0 0,0 0,0 0,-25-1,25 1,25-50,-25 1,0-1,0 0,0 0</inkml:trace>
  <inkml:trace contextRef="#ctx0" brushRef="#br0" timeOffset="248568.3133">12179 15776,'0'0,"0"-25,0 0,0 0,0 1,0-1,-25 25,25-25,0 0,0 0,-25 1,1 24,-1-25,0 25,0 0,0 25,1-1,-1 1,0 25,0-1,0 1,1 24,-1 1,0-1,25 1,-25-26,25 26,0-26,25 1,-25-25,0-1,25 1,-25 0,25-25,-1 0,1-25,0 25,0-49,0 24,-1-25,1 1,0 24,-25-50,25 51,0-26,-25 0,24 26,-24-26,0 25,0 0,0 1,0-26,0 25,0 50,0 0,0 0,-24 24,24 1,0-1,0 26,0-50,0 24,0 1,24-25,-24 24,25-24,-25 25,25-26,0-24,0 0,24 0</inkml:trace>
  <inkml:trace contextRef="#ctx0" brushRef="#br0" timeOffset="249200.0999">12849 16073,'0'-24,"25"48,-1-24,-24 25,25-25,0 25,-25 0,-25-25,25 25,-25-1,1 1,-1 0,0 0,0-25,25 25,-25-25,25 24,25-24,0 0,0 0,0 0,-1 0,-24-24,25 24,0 0,0 0,0 0,-1 0,-24-25,25 25</inkml:trace>
  <inkml:trace contextRef="#ctx0" brushRef="#br0" timeOffset="249547.8771">13742 16024,'25'25,"-1"-25,1-25,0 25</inkml:trace>
  <inkml:trace contextRef="#ctx0" brushRef="#br0" timeOffset="250148.0277">14436 16049,'25'0</inkml:trace>
  <inkml:trace contextRef="#ctx0" brushRef="#br0" timeOffset="251060.0183">15255 15677,'0'0,"-25"-25,25 0,-25 0,25 0,0 1,-25-1,25 0,-24 25,-1-25,0 50,0-25,0 25,1 0,-1-1,0 26,0 0,0-1,25 1,-24-1,24 1,-25 0,25 24,0-24,0-26,25 26,-25-25,24 0,-24-1,25-24,0 0,0 0,0-24,-1 24,1-25,0-25,0 25,-25-24,25 24,-1-25,-24 1,25 24,-25-25,25 26,-25-26,0 25,25 0,-25 1,0-1,0 0,0 0,0 50,0 0,-25 24,25-24,0 25,0-1,-25-24,25 25,0-1,0-24,0 25,25-25,-25-1,0 1,25 0,0 0,-1-25,1 0,0-25</inkml:trace>
  <inkml:trace contextRef="#ctx0" brushRef="#br0" timeOffset="251960.5671">16098 15925,'0'24,"0"1,0 0,0 25,-25-26,25 1,0 0,0 25,0-26,0 1,0-50,0 1,25-1,-25-25,0 25,25-24,0 24,-25 0,25 0,-25 1,0-1,24 25,1 25,-25-1,0 1,0 0,0 0,0 0,0-1,0 26,25-25,-25 0,0-1,0 1,25-25,0 0,-25-25,24 1,-24-1,25 0</inkml:trace>
  <inkml:trace contextRef="#ctx0" brushRef="#br0" timeOffset="254308.0986">10592 16173,'0'-25,"24"0,1 0,0 0,0 25,-25-24,25-1,-25 50,-25-1,25 1,-25 0,25 0,0 24,-25 1,25-25,0 24,0-24,0 0,0 0,25-25,-25 25,25 0,0-50,-1 25,-24-25,25 0,0-25,-25 26,0-1,25-25,-25 25,0 1</inkml:trace>
  <inkml:trace contextRef="#ctx0" brushRef="#br0" timeOffset="254484.834">10691 15850,'74'50,"-74"-25,-25-75,50 50</inkml:trace>
  <inkml:trace contextRef="#ctx0" brushRef="#br0" timeOffset="254695.5573">10889 16197,'-25'25,"25"0,0 0,0 0,0 24,0-24,0 0,0 25,0-26,0 1,-24-50,24 1</inkml:trace>
  <inkml:trace contextRef="#ctx0" brushRef="#br0" timeOffset="255464.1005">12303 16197,'25'0,"-25"-24,25 24,0-25,-25 0,24 0,1 0,0 1,-25-1,25 25,-50 0,25 25,-25-25,25 24,-25 26,25 0,-24-26,24 26,0 0,0-26,0 26,0-25,0 0,0 0,0-1,24 1,1-25,0-25,-25 1,25-1,-25 0,25-25,-25 1,0-1,0 25</inkml:trace>
  <inkml:trace contextRef="#ctx0" brushRef="#br0" timeOffset="255588.9236">12427 15850,'0'0,"25"25,-25 0,25-25,0 25,-1-1,1 1</inkml:trace>
  <inkml:trace contextRef="#ctx0" brushRef="#br0" timeOffset="256112.322">12576 16197,'25'0,"0"25,-25 0,24-25,-24 25,-24-25,24 25,0-1,-25 1,25 0,-25-25,25 25,-25-25,25 25,-25 0,50-25,0 0,0 0,0 0,-1 0</inkml:trace>
  <inkml:trace contextRef="#ctx0" brushRef="#br0" timeOffset="257236.5574">15429 16123,'0'-25,"24"25,1-25,-25 1,25-1,0 25,0-25,-25 0,24 0,1 1,-25 48,0 1,-25 0,25 0,-24 24,24-24,-25 25,25-25,0 24,0-24,0 0,0 0,0-1,0 1,25-25,-1 0,-24-25,25 25,-25-24,25-1,0-25,-25 25,25 1,-25-26,0 25,0-24</inkml:trace>
  <inkml:trace contextRef="#ctx0" brushRef="#br0" timeOffset="257380.0645">15602 15701,'0'25,"25"-25,-25 25,25 0,0-25,-25 25,24-1,1 1</inkml:trace>
  <inkml:trace contextRef="#ctx0" brushRef="#br0" timeOffset="257808.2167">15751 16123,'0'25,"0"0,0-1,0 1,0 25,0-25,0-1,0 1,0 0,0-50,0 0,25 1,-25-26,25 25,-1 0,-24 1,0-1,25 25,-25-25,25 50,-50 0,25-1,0 1,0 25,0-25,0-1,0 1,0 0,0 0,0 0,25-25,-25-25,25 25,-25-25,0 0,25 0</inkml:trace>
  <inkml:trace contextRef="#ctx0" brushRef="#br0" timeOffset="261365.0148">6970 15850,'-25'-25,"1"25,-1 25,0 0,0 0,25 0,-25 24,25 1,-25-1,25-24,0 25,0-1,0 1,0-25,25 0,-25 24,25-49,0 25,0 0,0-25,-1 0,1 0,0-25,0 0</inkml:trace>
  <inkml:trace contextRef="#ctx0" brushRef="#br0" timeOffset="261744.3367">7020 16148,'-25'0,"50"0,0 0,-1 0,26 0,-25 0,0 0,24 0,-24 0,25 25,-26-25,1 0,0 0,25 0,-26 0,1 0,0 0,-25-25,-25 25</inkml:trace>
  <inkml:trace contextRef="#ctx0" brushRef="#br0" timeOffset="262004.817">7541 15925,'0'24,"0"1,0 25,24-25,-24 24,0 1,0-25,0 24,0 1,0-25,0 24,0-24,0 0,0 0,0-50,0 0</inkml:trace>
  <inkml:trace contextRef="#ctx0" brushRef="#br0" timeOffset="262244.519">7689 15726,'0'25,"25"-25,-25 25,25 0,0-1,0 26,-25-25,24 24,-24-24,25 25,-25-25,0 24,25-24,-25 25,0-26,-25 26,25 0,0-1,-25-24,1 25,24-25,-25 24,0-24</inkml:trace>
  <inkml:trace contextRef="#ctx0" brushRef="#br0" timeOffset="265183.7964">7689 14908,'-24'-25,"48"25,1 0,0 0,0 0,0 0,-1 0,1 0,0 0,0 0,0 0,-1 0,-24 25</inkml:trace>
  <inkml:trace contextRef="#ctx0" brushRef="#br0" timeOffset="265440.3656">7764 14957,'0'25,"0"0,0 0,0-1,0 26,0-25,0 24,0 1,0-25,0 0,0-1,0 1,0 0,25 0,-1-25,1 0,0-25,0 25,0-25,-25 0,0 1,24-26,-24 25</inkml:trace>
  <inkml:trace contextRef="#ctx0" brushRef="#br0" timeOffset="265660.603">8086 14709,'-24'25,"24"0,0 0,-25-1,25 1,0 25,0-1,-25 1,25 0,0 24,0-24,0-26,25 26,-25-25,0 24,25-24,-1 0,1-25,-25 25,25-50,0 25</inkml:trace>
  <inkml:trace contextRef="#ctx0" brushRef="#br0" timeOffset="266011.8394">8210 14982,'25'0,"0"0,-25-25,25 25,0 0,-25-25,24 25,1 0,-25 25,0 0,-25 25,25-26,-24 26,24-25,0 24,0-24,-25 25,25-25,25-1,-25 1,24-25,1 0,-25-25,25 1,-25-1,25 0,-25-25,25 26,-25-26,0 25</inkml:trace>
  <inkml:trace contextRef="#ctx0" brushRef="#br0" timeOffset="266152.1738">8359 14734,'0'25,"25"-25,0 25,0-25,-1 24</inkml:trace>
  <inkml:trace contextRef="#ctx0" brushRef="#br0" timeOffset="267068.5005">8483 15081,'0'25,"0"0,0 0,0-1,0 1,0 0,0 0,0 24,0-24,0 0,0 0,0 0,25-25,-25-25,0 0</inkml:trace>
  <inkml:trace contextRef="#ctx0" brushRef="#br0" timeOffset="267236.3694">8682 15056,'0'25,"24"-25,1 0</inkml:trace>
  <inkml:trace contextRef="#ctx0" brushRef="#br0" timeOffset="267320.3468">8806 15081,'0'25,"24"-50</inkml:trace>
  <inkml:trace contextRef="#ctx0" brushRef="#br0" timeOffset="267416.5212">8905 15081,'0'0,"0"25</inkml:trace>
  <inkml:trace contextRef="#ctx0" brushRef="#br0" timeOffset="267956.8187">9103 15106,'25'-25,"0"0,-25 1,25-1,-25 50,-25-1,25 1,-25 0,25 25,0-26,0 26,0-25,0 0,0-1,0 1,0 0,25 0,0-50,0 25,-25-25,24 0,1-24,-25 24,25 0,-25-24,0-1</inkml:trace>
  <inkml:trace contextRef="#ctx0" brushRef="#br0" timeOffset="268104.0543">9178 14684,'0'25,"25"-25,-25 25,24-25,1 25,0 0,0-1</inkml:trace>
  <inkml:trace contextRef="#ctx0" brushRef="#br0" timeOffset="268492.8783">9327 15081,'0'25,"0"0,0 0,0-1,0 1,0 0,0 0,0 0,0-1,0-48,24 24,-24-25,25 0,-25-25,25 26,-25-1,25 25,-25-25,25 0,-25 50,0 0,0 0,0-1,0 1,0 0,0 0,0 0,24-1,-24 1,25-25,0 0,0-25,-25 1</inkml:trace>
  <inkml:trace contextRef="#ctx0" brushRef="#br0" timeOffset="268768.3077">9624 14734,'25'25,"-25"0,25-1,0 1,-25 0,24 0,1 24,0 1,0-25,-25 24,25-24,-1 25,-24-25,0 24,0-24,0 25,0-1,-24 1,-1 0,0-1</inkml:trace>
  <inkml:trace contextRef="#ctx0" brushRef="#br0" timeOffset="270412.1908">4837 17214,'-25'0,"50"0,-25-24,25-1,-25 0,0 0,25 0,-25 1,24 24,-24-25,0 0,25 0,-25 50,0 0,-25 0,25-1,0 1,0 25,0-1,0-24,0 25,25-25,-25-1,0 1,25 0,0 0,0-50,-25 0,24 0,-24 1,25-26,-25 0,-25 1,25-1</inkml:trace>
  <inkml:trace contextRef="#ctx0" brushRef="#br0" timeOffset="270540.9873">4961 16768,'0'0,"0"25,25-25,-25 25,25-25,-25 24,24-24,-24 25,25-25,-25 25</inkml:trace>
  <inkml:trace contextRef="#ctx0" brushRef="#br0" timeOffset="270716.1488">5135 17041,'0'25,"0"-1,24 1,-24 0,0 25,0-26,0 1,0 0,0 0,0 0,25-1</inkml:trace>
  <inkml:trace contextRef="#ctx0" brushRef="#br0" timeOffset="270864.3168">5308 17066,'0'24,"25"-24,0 0</inkml:trace>
  <inkml:trace contextRef="#ctx0" brushRef="#br0" timeOffset="270972.98">5482 17066,'0'0,"25"24,-1-48,1-1</inkml:trace>
  <inkml:trace contextRef="#ctx0" brushRef="#br0" timeOffset="271038.1815">5606 17016,'49'50</inkml:trace>
  <inkml:trace contextRef="#ctx0" brushRef="#br0" timeOffset="271488.3264">5928 17016,'-24'-25,"48"25,-24-25,25 25,0-24,0-1,0 25,-25-25,24 25,-24 25,0 0,0-1,-24 26,24-25,0 24,0 1,0-25,0 0,0 24,0-24,24 0,1-25,-25-25,25 0,-25 0,25 1,-25-26,25 25,-25-24,0-1,0 0,0 26</inkml:trace>
  <inkml:trace contextRef="#ctx0" brushRef="#br0" timeOffset="271624.1">6052 16669,'0'0,"25"0,-25 25,25-25,-25 24,25-24,-25 25,25-25</inkml:trace>
  <inkml:trace contextRef="#ctx0" brushRef="#br0" timeOffset="271980.951">6251 17016,'0'25,"0"0,0-1,0 1,0 0,0 0,0 0,0-1,0-48,0-1,25 0,-25 0,0 0,24 1,-24-1,0 0,25 0,0 25,-25 25,25-25,-25 25,0 0,0 24,0-24,0 0,0 24,25-49,-25 25,0 0,24-25,-24-25,25 0,0 25,-25-24,25-1,-25 0,0-25,0 26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2T01:06:28.64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2133 1067,'0'-25,"0"0,0 50,-25 0,1-1,-1 1,0 25,-25-25,26-1,-26 26,25-25,0 24,1-24,-1-25,0 25,25-50,0 0,0 1,0-1,25 0,-25 0,25 25,-25-25,24 25,-24-24,25-1,0 25,-25 25,25-1,-25 1,0 0,0 0,0 0,0 24,0 1,0-25,-25 24,25 1,0-1,0-24,-25 25,25-25,0 0,0-50</inkml:trace>
  <inkml:trace contextRef="#ctx0" brushRef="#br0" timeOffset="255.7708">1960 1339,'0'0,"0"-24,0-1,24 25,-24-25,25 25,0-25,0 0,0 25,-1 0,1 0,0 0,0 25,-25 0,0 0,-25 24,25-24,0 0,-25 25,0-26,1 26,24 0,-25-26,0 26,0-25,0 0,25 0,-24-1,-1-24,0-24,25-1</inkml:trace>
  <inkml:trace contextRef="#ctx0" brushRef="#br0" timeOffset="419.1802">1960 1364,'0'25,"0"0,24 0,1-1,-25 1,25 25,0-25,0-1,-25 26,24-25,1 0,0 0,0-1,24 1,-24 0,0-25,25 25,-26-25,1 0,25-25</inkml:trace>
  <inkml:trace contextRef="#ctx0" brushRef="#br0" timeOffset="910.9134">2158 943,'-25'-25,"25"50,-25-1,25 1,-24 0,24 0,-25 0,25-1,-25 1,0 25,25-25,-25-1</inkml:trace>
  <inkml:trace contextRef="#ctx0" brushRef="#br0" timeOffset="1463.1844">2555 1166,'0'-25,"-25"25,50 25,0 24,-25-24,0 25,0-1,0 1,0 0,0-1,0 1,24-25,-24 24,0-24,0-50,25 0,-25 1,25-1,0-25,0 25,0 1,-1-1,1 25,-25-25,25 25,0-25,0 25,-50 0,0 25,0 0</inkml:trace>
  <inkml:trace contextRef="#ctx0" brushRef="#br0" timeOffset="1678.4386">2456 1761,'24'0,"1"0,0 0,25 0,-26 0,26-25,-25 25,25 0,-26 0,26-24,-25 24,0 0,-1 0,1 0,0 0,0 0</inkml:trace>
  <inkml:trace contextRef="#ctx0" brushRef="#br0" timeOffset="1922.3782">3076 1265,'0'-25,"25"25,-1 0,1 25,0-25,0 0,0 0,-1 0,-24 25,25-25,-50 25</inkml:trace>
  <inkml:trace contextRef="#ctx0" brushRef="#br0" timeOffset="2091.3824">3026 1439,'25'0,"0"0,0 0,-1 0,1 0,0 0,0-25,0 25,-1 0,1 0,-25 25,25-25,-50 24,0 1</inkml:trace>
  <inkml:trace contextRef="#ctx0" brushRef="#br0" timeOffset="2247.1098">3026 1712,'25'0,"0"0,0-25,24 25,-24 0,0-25,0 25,24-25,-24 25,0 0,0-25,-1 25,1-25</inkml:trace>
  <inkml:trace contextRef="#ctx0" brushRef="#br0" timeOffset="3202.8579">3572 868,'0'0,"-25"-25,0 50,0 0,25 0,-24 0,24-1,0 1,0 0,0 0,24 0,-24-1,25-24,0 0,0 25,0-50,-1 25,1 0,0-24,0 24,0-25,-50 50,0-25,0 24,0 1,1 0,-1 0,0 0,-25-1,26 26,24-25,-25 0,25 24,-25-24,25 25,0-1,0 1,0-1,0-24,0 25,0 0,0-26,0 1,0 0,25-50,-25 0,25-24,-25 24,24-25,-24 1,25-1,0 0,-25 1,25-1,0 1,-25 24,24 0,1 0,-25 0,25 1,0 24,0 0,0-25,-1 25,1 0,0 0,0 0,0 0,-1 0,-24 25,25-25,-25 24,0 1,0 0,0 0,25 24,-25-24,0 25,0 24,0-24,0-1,0 1,0 0,0-25,0 24,0-24,0 0,0 0,-25-1,0-24,1 0,-1-24,0 24,-25-25,26 25,-26-25,25-25,0 26,-24-1,24-25,0 25,0-24,25 24,-25 25,25-25,0 0,25 25,0-25,0 1,0 24,-1-25,1 25,0 0,0-25,0 25,0 0,-1 25,-48-25,24 25,-25-1,0 26,-25-25,25 24,1-24,-1 25,0-25,0 0,0-1,50-24,0 0,-25-24,50-1,-26 0,1 0,25 0,-25 0,0-24,24 24,-24 0,-25 0,25 1,-50-26,0 25</inkml:trace>
  <inkml:trace contextRef="#ctx0" brushRef="#br0" timeOffset="3355.5659">3696 1215,'-25'0,"25"25,0 0,0 0,0 24,0 1,25 0,-25 24,0 0,0 1,0-1,0 26,0-26,0 0</inkml:trace>
  <inkml:trace contextRef="#ctx0" brushRef="#br0" timeOffset="4687.1412">4713 1265,'-25'0,"25"25,0 0,0-1,25 1,-25 0,0 0,0 0,0-1,0 26,0-25,0 0,0 24,0-24,0 0,0 25,0-26,0 26,0-25,0 24,0-24,0 0,0 25,25-26,-25 1,0 25,0-25,0-1,0 1,0 25,0-25,0-1,0 1,0 25,0-25,0-1,0 1,0 0,0 0,0 0,0-1,0 1,0 0,0 0,-25 0,25-1,0 1,0 0,0 0,0 0,0 0,0-1,0 1,0 0,0 0,0 0,0-1,0 1,0 0,0 0,0 0,0-1,0 1,0 0,0 0,0 0,0-1,0 1,0 0,0 0,0 0,0-1,0 1,0 0,0 0,0 0,0-1,0 1,0 0,0 0,0 0,0 24,0-24,0 0,0 0,0-1,0 1,0 0,0 0,0 0,0 0,0-1,0 1,0 0,0 0,0 0,0-1,0 1,0 0,0 0,0 0,0-1,0 1,0 0,0 0,0 0,0-1,0 1,0 0,0 0,0 0,0-1,0 1,0 0,0 0,0 0,0-1,-25 1,25 0,0 0,0 0,0-1,0 1,0 0,0 0,0 0,0-1,-25 1,25 0,25-25,-50-25,25-24</inkml:trace>
  <inkml:trace contextRef="#ctx0" brushRef="#br0" timeOffset="7123.4913">8359 1389,'25'0,"-25"-25,0 0,0 1,0-1,0 0,0 0,-25 0,25 1,-25 24,1 0,24-25,-25 25,0 25,0-1,0 1,1 0,-1 0,25 0,0-1,-25 1,25 0,0 0,0 0,0-1,-25-24,25 25,0 0,0 0,0 0,0-1,0 1,25 0,-25 0,0 0,0 0,25-1,-25 1,25 0,-25-50,24 25,-24-25,25 25,-25-24,25-1,0 0,-25 0,25 0,-25 0,24 1,1-1,-25 0,0 0,25 0,-25 1,0-1,0 0,0 0,0 0,25 25,-25-24,0-1,-25 50,25-1,0 1,0 0,0 25,-25-26,25 1,0 0,0 0,0 0,0-1,0 1,0 0,25-25,-25 25,0 0,25-25,-25 25,25-25,-1 24,1-48</inkml:trace>
  <inkml:trace contextRef="#ctx0" brushRef="#br0" timeOffset="8434.7561">8582 1538,'-24'-25,"24"50,0 0,0-1,0 1,-25-25,25 25,25-25,-25 25,0 0,0 0,0-1,0 1,0-50,0 1</inkml:trace>
  <inkml:trace contextRef="#ctx0" brushRef="#br0" timeOffset="9355.0926">8731 1513,'0'-25,"0"50,0 0,0 0,0-1,0 1,0 0,-25 0,25 0,0 0,0-1,0-48,25-1,-25 0,0 0,0 0,25 0,-25 1,0-1,25 25,-25-25,0 0,25 25,-1 25,-24 0,0 0,0-1,0 1,0 0,0 0,0 0,0 0,0-1,25-24,-25 25,25-25,-25 25,25-50,0 0,-1 1,-24-1,25 25,-74-50,24 50</inkml:trace>
  <inkml:trace contextRef="#ctx0" brushRef="#br0" timeOffset="10247.1052">7615 2183,'-25'-25,"25"0,-25 0,25 1,-24-1,24 0,-25 25,0 0,0 0,0 0,1 0,-1 25,0 0,0-1,0 1,1 25,-1-1,0-24,25 25,0-1,0-24,0 25,0-25,0-1,25 1,-25 0,25-25,-25 25,24-25,1 0,0-25,0 25,0-25,-1 0,1 1,-25-26,25 25,0 0,0-24,-25 24,24 0,-24-24,0 24,0 0,0 0,0 0,0 1,0-1,0 50,-24-25,24 24,0 26,0-25,0 24,0-24,0 25,0-25,0-1,0 26,0-25,0 0,0-1,24 1,-24 0,0-50</inkml:trace>
  <inkml:trace contextRef="#ctx0" brushRef="#br0" timeOffset="10551.1756">7640 2332,'25'0,"-1"24,1-24,0 25,-50 0,25 0,-25 0,1-1,-1 1,0 0,25 0,-25-25,25 25,0-1,25-24,0 0,0-24,-1 24,1 0,0-25,0 25</inkml:trace>
  <inkml:trace contextRef="#ctx0" brushRef="#br0" timeOffset="10698.6825">7838 2480,'0'25,"25"0,-25 0,-25 0,25 24,0-24,0 0,-25 0,25 0,-24-1</inkml:trace>
  <inkml:trace contextRef="#ctx0" brushRef="#br0" timeOffset="11099.136">8012 2356,'0'25,"-25"0,25 0,0 0,0 24,0-24,0 0,0 0,0-1,0-48,0-1,25 0,0 0,-25 0,25 1,-25-1,24 0,-24 0,25 25,-25 25,0 0,0 0,0 24,0-24,0 0,25 0,-25-1,0 1,-25-25</inkml:trace>
  <inkml:trace contextRef="#ctx0" brushRef="#br0" timeOffset="11291.0678">8161 2456,'25'0,"-1"0,1 0,0 0,0-25,0 25,-1 25</inkml:trace>
  <inkml:trace contextRef="#ctx0" brushRef="#br0" timeOffset="11475.684">8434 2282,'-25'0,"25"25,0 0,0-1,0 1,0 0,0 25,0-26,0 26,0-25,0 24,0 1,0-25,0 0,0 0</inkml:trace>
  <inkml:trace contextRef="#ctx0" brushRef="#br0" timeOffset="12006.7183">7169 2927,'-25'25,"25"0,25-1,-1 1,-24 0</inkml:trace>
  <inkml:trace contextRef="#ctx0" brushRef="#br0" timeOffset="12239.7964">6896 3175,'-25'25,"50"-25,-25 25,0-1,0 1,-25 0</inkml:trace>
  <inkml:trace contextRef="#ctx0" brushRef="#br0" timeOffset="12494.9781">6474 3721,'-25'0,"25"25,25-1,-25 1,25-25,-25 25</inkml:trace>
  <inkml:trace contextRef="#ctx0" brushRef="#br0" timeOffset="13467.5731">5482 4415,'0'0,"0"-25,-25 25,25-24,0-1,-25 0,0 0,1 25,24-25,-25 25,0 25,0-25,0 25,-24 0,24 0,0 24,0 1,25-1,-24 1,24 0,-25-1,25-24,0 25,25-26,-25 1,0 0,24-25,-24 25,25-25,0 0,0 0,-25-25,25 25,-1-25,1 0,0-24,0 24,-25-25,25 26,-1-26,1 25,-25-24,0 24,25 0,-25-25,0 26,0-1,-25 25,25 25,0-1,0 1,0 25,0-1,0-24,0 0,0 25,25-26,-25 1,0 0,25 0,-25 0,25-1,-25 1,24-25</inkml:trace>
  <inkml:trace contextRef="#ctx0" brushRef="#br0" timeOffset="14515.6524">5631 4614,'0'24,"0"1,0 0,0 25,0-26,0 1,-25 25,25-25,0-50,25 0,-25 0,0 0,24 1,-24-26,25 25,-25 0,25 1,0-1,-25 50,0-1,0 1,25 0,-25 0,0 0,0 24,0-24,0 0,0 0,24-25,1 0,-50-50,50 25,0 25</inkml:trace>
  <inkml:trace contextRef="#ctx0" brushRef="#br0" timeOffset="14914.4459">6028 4539,'0'25,"0"0,0 0,0-1,0 1,0 25,0-25,0-1,0 26,0-25,-25 0,25 0,0-1,25-24</inkml:trace>
  <inkml:trace contextRef="#ctx0" brushRef="#br0" timeOffset="17115.2552">9426 1240,'0'-25,"-25"50,50 0,-25 0,0 0,0-1,0 1,0 0,0 0,0 0,25-25,-25 24,0 1,0 0,0 0,0 0,0-1,0 1,0 0,0 0,0 0,0 0,24-1,-24 1,0 0,0 0,0 0,0-1,0 1,0 0,0 0,0 0,0-1,0 1,0 0,0 0,0 0,0-1,0 1,0 0,0 0,25 0,-25-1,0 1,0 0,0 0,0 0,0-1,0 1,0 0,0 0,0 0,0-1,0 1,0 0,0 0,0 0,0-1,0 1,0 0,0 0,0 0,0 0,0-1,0 1,0 0,0 0,0 0,0-1,0 1,0 0,0 0,0 0,0-1,0 1,0 0,0 0,0 0,0-1,0 1,0 0,0 0,0 0,0-1,0 1,0 0,0 0,25 0,-25-1,0 1,0 0,0 0,0 0,0-1,0 1,0 0,0 0,0 0,0-1,25-24,-25 25,0 0,0 0,0 0,0 0,0-1,0 1,0 0,0 0,0 0,0-1,0 1,0 0,0 0,0 0,0-1,0 1,0 0,0 0,0 0,25-1,-25 1,0 0,0 0,0 0,0-1,0 1,0 0,0 0,0 0,0-1,0 1,0 0,0 0,0 0,0-1,0 1,0 0,0 0,0 0,0-1,0 1,0 0,24-25,-24 25,0 0,0-1,0 1,0 0,0 0,0 0,0 0,0-1,-24 1,24 0,0 0,0 0,0-1,0 1,0 0,0 0,0-50,0 0,0 0,-25-24</inkml:trace>
  <inkml:trace contextRef="#ctx0" brushRef="#br0" timeOffset="20559.3761">5854 1836,'-25'-25,"0"0,25 50,0 0,25-1,-25 26,25-25,-25 24,25-24,0 25,-1-25,-24 24,25-24,-25 0,25 0,-25-1,25 1,-25 0,25-25,-25 25,0-50,-25 0</inkml:trace>
  <inkml:trace contextRef="#ctx0" brushRef="#br0" timeOffset="20795.7751">6077 1712,'0'0,"-25"24,25 1,0 0,-24 0,24 0,-25 24,25-24,-25 25,0-1,25 1,-25 24,1-24,-1-1,0 1,0 0,0-1,0 1,25-25,-24-1,24 1,-25-25</inkml:trace>
  <inkml:trace contextRef="#ctx0" brushRef="#br0" timeOffset="21062.7121">5556 2158,'25'0,"0"0,0-25,-1 25,26 0,0-25,-1 25,26-24,-26 24,1-25,0 25,-1 0,-24 0,25 0,-26 0,1 0,0 0,0 0</inkml:trace>
  <inkml:trace contextRef="#ctx0" brushRef="#br0" timeOffset="22419.2789">8434 3646,'-25'0,"0"-25,25 50,-25-25,25 25,-25 0,25 0,-24 24,-1 1,25-25,-25 24,25 1,0 0,-25-1,25 1,0-1,0-24,0 25,0-25,25-1,-25 26,0-25,25 0,-25-1,25-24,-25 25,24 0,1-25,0 25,0-25,0-25,-1 25,1-25,0 0,0 1,0-1,-25 0,24 0,1-24,-25 24,25-25,-25 25,25-24,-25 24,0-25,0 26,0-26,0 25,0-24,0 24,0 0,0-25,-25 26,25-26,-25 25,25 0,-25 0,25 1,-24-1,-1 25,25-25,-25 25,0-25,0 25,1 0,-1 0,0 0,0 25,25 0,-25 0,25-1,-24 1,-1 0,25 25</inkml:trace>
  <inkml:trace contextRef="#ctx0" brushRef="#br0" timeOffset="26298.7208">2059 6028,'0'-25,"-25"25,0 0,0 25,1-1,-1-24,-25 25,25 0,-24 0,24 0,-25-1,26 1,-1 0,0-25,50-25,-25 0,25 25,-25-24,24 24,-24-25,25 25,0 0,0 0,0 25,-25-1,0 1,24 0,-24 25,0-26,0 26,0-25,-24 24,24 1,0 0,0-1,0-24,-25 25,25-1,0-24,0 0,0 0,0-1,-25-48</inkml:trace>
  <inkml:trace contextRef="#ctx0" brushRef="#br0" timeOffset="26567.689">1860 6449,'0'0,"25"-25,-25 1,25-1,-25 0,25 25,0-25,-1 0,1 1,0-1,0 0,0 25,-25-25,24 25,1 0,0 25,-25 0,0 0,0-1,-25 1,25 0,0 25,-25-26,1 26,-1 0,0-1,0-24,0 25,1-1,-1-24,25 25,-25-50,0 24,0-24,1-24</inkml:trace>
  <inkml:trace contextRef="#ctx0" brushRef="#br0" timeOffset="26743.4032">1885 6424,'25'0,"-25"25,25 0,-25 0,25 0,-1-1,1 1,-25 25,25-25,0-1,0 26,24-25,-24-25,0 25,24-1,1-24,-25 0,24 0</inkml:trace>
  <inkml:trace contextRef="#ctx0" brushRef="#br0" timeOffset="27035.5681">2480 6152,'25'0,"0"0,0 0,0 0,-1 0,26-25,-25 25,0 0,24 0,-24-25,0 25,0 0,-50 25,0-25,25 25,-25-25</inkml:trace>
  <inkml:trace contextRef="#ctx0" brushRef="#br0" timeOffset="27195.6373">2654 6201,'0'0,"-25"0,25 25,0 0,0 0,0-1,0 1,0 25,0-1,0 1,0 0,0 24,0-24,0-1,0 1,0-1,0 1,0-25,25 0,-25 0,0-50,0 0</inkml:trace>
  <inkml:trace contextRef="#ctx0" brushRef="#br0" timeOffset="27342.7423">2679 6449,'25'25,"0"-25,-1 25,1 0,0-25,0 24,0-24,-1 25,1-25</inkml:trace>
  <inkml:trace contextRef="#ctx0" brushRef="#br0" timeOffset="27590.8743">3101 6226,'0'25,"24"-25,1 0,0 0,0 0,0 0,-1 25,1-25,0 0</inkml:trace>
  <inkml:trace contextRef="#ctx0" brushRef="#br0" timeOffset="27759.5124">3076 6449,'25'0,"-1"0,1 0,0 0,0 0,0 0,-1 0,1 0,0 0,0 25,-50-25,25 25</inkml:trace>
  <inkml:trace contextRef="#ctx0" brushRef="#br0" timeOffset="27935.2616">3026 6697,'0'25,"25"-25,0 0,0 0,-1 0,26-25,-25 25,24 0,-24-25,0 25,0-24,0 24,-1-25,1 25,0-25</inkml:trace>
  <inkml:trace contextRef="#ctx0" brushRef="#br0" timeOffset="28870.8451">3671 5829,'-25'0,"25"25,-25 0,1 0,24-1,-25 1,25 0,0 0,0 0,25-1,-1 1,1-25,0 0,0 0,0-25,0 25,-1-24,1 24,-50 0,25 24,-24-24,-1 25,0 0,0 0,0 24,0 1,1-25,-1 24,25 1,-25 0,25 24,-25-24,25-1,0 1,0-1,0 1,0-25,0 24,0-24,25-25,-25-25,25-24,-25 24,25-25,-25 1,24-1,1 1,-25-1,25 0,0 1,-25-1,25 25,0 1,-25-1,24 0,1 0,0 25,0-25,0 25,-1 0,1 0,0 0,0 0,-25 25,25 0,-25 0,0 0,0 24,0-24,0 25,0-1,0-24,0 25,0-1,0-24,0 25,0-26,0 26,0-25,-25-25,25 25,-25-25,0 0,0 0,1 0,-26-25,25 25,-24-25,24 0,0 0,0 1,0-1,0 0,1 0,24 0,0 1,0-1,24 0,1 0,0 25,0-25,0 1,24 24,-24-25,0 25,0-25,0 25,-25 25,0 0,-25-1,0 1,0 25,0-25,1 24,-26-24,25 25,25-26,-25 1,50-25,0-25,0 1,0-1,-1 0,1 0,0 0,0 1,0-1,-1 0,-24 0</inkml:trace>
  <inkml:trace contextRef="#ctx0" brushRef="#br0" timeOffset="29042.8493">3770 6251,'0'25,"0"-1,0 26,0-25,0 49,0-24,0 24,0-24,0 49,0-25,0 1,0 24,0 0</inkml:trace>
  <inkml:trace contextRef="#ctx0" brushRef="#br0" timeOffset="30267.9359">4713 6052,'0'-24,"0"-1,0 50,0-1,0 1,0 0,0 0,0 0,0-1,0 1,0 0,0 0,0 24,0-24,0 0,0 25,0-26,0 1,0 25,0-25,0 24,0-24,25 25,-25-26,0 26,0-25,0 24,0-24,0 0,0 25,0-25,0-1,0 26,0-25,0 0,0 24,0-24,0 25,0-26,0 26,0-25,0 0,0-1,0 26,0-25,0 0,0-1,0 1,0 25,0-25,-25-1,25 1,0 25,0-25,0-1,0 1,0 0,0 0,0 24,0-24,0 0,0 0,0 0,0-1,0 1,0 0,-25 0,25 0,0 0,0-1,0 1,0 0,0 0,0 0,0-1,0 1,0 0,0 0,0 0,0-1,0 1,0 0,0 0,0 0,0-1,0 1,0 0,0 0,0 0,0-1,0 1,0 0,0 0,0 0,0-1,0 1,0 0,-25 0,25 0,0-1,0 1,0 0,0 0,0 0,0-1,0 1,0 0,0 0,0 0,0 0,0-1,0 1,0 0,0 0,0 0,-25-1,50-48,-25-26</inkml:trace>
  <inkml:trace contextRef="#ctx0" brushRef="#br0" timeOffset="31291.5676">8384 6028,'25'-25,"-25"0,25 0,-25 0,0 1,24 24,-24-25,0 0,-24 0,24 0,-25 25,25-25,-25 25,0-24,0 24,-24 0,24 0,0 24,0 1,1 0,-1 25,25-1,-25 1,0 0,25-1,0 1,0-1,0-24,0 0,0 0,25 0,-25-1,25-24,0 0,-1 0,1 0,0-24,0-1,0 0,-1-25,1 26,0-26,-25 0,25 26,-25-26,25 0,-25 26,0-1,0 0,0 0,0 50,-25 0,25 24,0 1,0-25,0 24,0-24,0 0,0 25,25-26,-25 1,24 0,1 0,0-25</inkml:trace>
  <inkml:trace contextRef="#ctx0" brushRef="#br0" timeOffset="31514.8651">8632 6003,'-25'25,"25"-1,25 1,-50 0,25 0,0 0,0 24,0-24,0 0,0 0,0-1,0 1,0-50</inkml:trace>
  <inkml:trace contextRef="#ctx0" brushRef="#br0" timeOffset="31854.8724">8756 6028,'0'24,"0"1,0 0,0 0,0 0,0-1,0 1,0 0,0 0,0 0,0-1,-25-24,50 0,-25-24,0-1,25 0,-25 0,0-24,25 24,-1 0,-24 0,25 50,-25 0,0 0,0-1,0 1,25 25,-25-25,0-1,25 1,-25 0,25 0,-1-25,-24-25</inkml:trace>
  <inkml:trace contextRef="#ctx0" brushRef="#br0" timeOffset="32575.3263">7169 6623,'0'0,"0"-25,-25 0,25 0,0 1,0-1,-25 0,0 25,0 25,1 0,-1-1,0 26,0 0,0-1,25 1,0-1,-24-24,48 25,-24-25,25 0,0-25,0 0,0 0,-25-25,24 25,1-25,-25-25,25 25,0 1,-25-1,25-25,-25 25,0 1,0-26,0 25,0 0,0 50,0 0,0 25,0-26,0 26,0-25,0 24,0-24,0 0,24 0,-24 0,0 0,25-25,-25 24</inkml:trace>
  <inkml:trace contextRef="#ctx0" brushRef="#br0" timeOffset="32866.3336">7317 6722,'0'25,"25"-25,0 25,-25-1,0 1,0 0,-25 0,0 0,1 0,-1-1,0-24,50 0,0 0,-1 0,1 0,0 0,0 0,0-24</inkml:trace>
  <inkml:trace contextRef="#ctx0" brushRef="#br0" timeOffset="33010.9352">7541 6846,'0'25,"0"0,0 0,0-1,0 1,0 0,-25 0,25 0,0-1</inkml:trace>
  <inkml:trace contextRef="#ctx0" brushRef="#br0" timeOffset="33362.8633">7640 6697,'0'25,"25"0,-25 0,0-1,0 1,0 0,0 0,0 0,0 0,0-1,24-48,-24-1,0 0,25 0,-25 0,25 0,-25 1,25-1,-25 50,0-1,0 1,25-25,-25 25,0 0,0 0,0 0,0-1,24 1</inkml:trace>
  <inkml:trace contextRef="#ctx0" brushRef="#br0" timeOffset="33534.5432">7863 6821,'25'0,"0"0,-25-25,24 25,1 0,0 0,0-24,0 24</inkml:trace>
  <inkml:trace contextRef="#ctx0" brushRef="#br0" timeOffset="33726.8508">8086 6623,'0'25,"-24"-25,24 24,0 1,0 0,0 25,0-26,0 1,24 25,-24 0,0-26,0 26,0-25,0 24,-24 1,24-25</inkml:trace>
  <inkml:trace contextRef="#ctx0" brushRef="#br0" timeOffset="34175.686">6796 7441,'0'25,"25"-25,-25 25,-25-50,1 50</inkml:trace>
  <inkml:trace contextRef="#ctx0" brushRef="#br0" timeOffset="34362.908">6573 7739,'25'0,"-25"25,-25-50</inkml:trace>
  <inkml:trace contextRef="#ctx0" brushRef="#br0" timeOffset="34563.7702">6251 8186,'0'24,"0"1,0 0,25-25</inkml:trace>
  <inkml:trace contextRef="#ctx0" brushRef="#br0" timeOffset="35358.9389">5358 8880,'0'0,"0"-25,0 0,0 1,0-1,0 0,0 0,0 0,-25 25,25-24,-25-1,0 25,1 0,-1 25,25-1,-25 1,0 0,0 25,1-26,24 26,-25 0,25 24,0-24,0-25,0 24,0-24,25 0,-25 0,24-25,-24 24,25-24,-25-24,25 24,0-25,-25 0,25 0,-1 0,1-24,0 24,-25-25,25 25,-25-24,0 24,0 0,0 0,0 1,-25 48,25 1,0 0,0 0,0 24,0-24,0 0,0 25,0-25,25-1,-25 1,25 0,-1 0,1-25</inkml:trace>
  <inkml:trace contextRef="#ctx0" brushRef="#br0" timeOffset="35835.1772">5507 9029,'0'25,"0"0,0-1,0 1,0 25,0-25,0-1,0 1,0 0,0-50,24 0,-24-24,0 24,25 0,-25-24,25 24,-25 0,25 0,0 50,-25 0,0 0,0 24,0-24,0 0,0 0,0-1,0 1,0 0,24-25,1-25,-25 0,25 25</inkml:trace>
  <inkml:trace contextRef="#ctx0" brushRef="#br0" timeOffset="35995.2927">5854 9029,'0'25,"0"0,0-1,0 1,0 0,0 0,0 24,0-24,0 0,0 0,0 24,0-24,0 0</inkml:trace>
  <inkml:trace contextRef="#ctx0" brushRef="#br0" timeOffset="36631.8159">8086 8037,'25'49,"-25"-24,25 25,0-1,0 1,-1 0,1-26,-25 26,25-25,0 24,-25-24,25 0,-25 0,24 0,1-25</inkml:trace>
  <inkml:trace contextRef="#ctx0" brushRef="#br0" timeOffset="36819.646">8409 8012,'-25'25,"0"0,25-1,-25 1,25 0,-24 25,24-1,-25-24,0 25,0-1,0 1,1-25,24 24,-25-24,0 0,25 0,-25-1,0-24</inkml:trace>
  <inkml:trace contextRef="#ctx0" brushRef="#br0" timeOffset="37003.7621">7913 8334,'24'0,"1"0,0 0,25-24,-1 24,1 0,24 0,-24 0,24 0,-24 0,0 0,-1 0,-24 0,25 0,-26 24,1-24</inkml:trace>
  <inkml:trace contextRef="#ctx0" brushRef="#br0" timeOffset="38295.083">9475 6028,'0'-25,"0"50,0-1,25 1,-25 0,0 0,0 0,0-1,0 1,25 0,-25 0,0 24,0-24,0 0,0 25,0-26,25 26,-25-25,0 24,0-24,0 25,0-25,0 24,25-24,-25 25,0-26,0 26,0-25,0 25,0-26,0 26,0-25,0 24,0-24,0 0,24 0,-24 0,0 24,0-24,0 0,0 24,0-24,0 0,0 0,0 0,0-1,0 1,0 25,0-25,0-1,0 1,0 0,0 0,0 0,0 24,0-24,0 0,0 0,0 24,25-24,-25 0,0 0,0-1,0 1,0 0,0 0,0 0,0 0,0-1,25 1,-25 0,0 25,0-26,0 1,0 0,0 0,0 0,25-1,-25 1,0 0,0 0,0 0,0-1,0 1,0 0,0 0,0 24,0-24,0 0,0 25,0-26,0 1,0 0,0 0,0 0,0-1,0 1,0 25,0-25,0-1,0 1,0 0,25 0,-25 0,0 0,0-1,0 1,0 0,0 0,0 0,0-1,0 1,0 0,0 0,0 0,0-1,0 1,0 0,0 0,24 0,-24-1,0 1,0 0,0 0,0 0,0-50,0 0,-24-25</inkml:trace>
  <inkml:trace contextRef="#ctx0" brushRef="#br0" timeOffset="39319.0848">5779 6276,'-24'0,"24"-25,-25 25,25 25,-25-1,25 1,-25 25,25-1,-25 1,25 0,-24-1,24 26,0-26,0 1,0-1,24 1,-24 0,0-1,25-24,0 0,-25 25,25-50,0 24,-1 1,1-25,0 0,0 0,0 0,0 0,-1-25,-24 1,25-1,0 0,0 0,0-24,-1-1,-24 25,25-25,-25 1,0-1,25 1,-25-1,0 0,-25 1,25-1,0 1,-25-1,25 0,-24 1,24 24,-25 0,0 0,0 1,0 24,1 0,-1 0,0 24,0 1,0 0,0 0,25 0,-24-1,24 1,0 0</inkml:trace>
  <inkml:trace contextRef="#ctx0" brushRef="#br0" timeOffset="42807.2388">9971 2803,'0'-25,"25"25,25 0,-25 0,0-25,24 25,-24 0,25 0,-26-24,26 24,-25 0,24 0,-24 0,0 0,25 0,-26-25,1 25,0 0,0 0,0-25,-1 25,-48 25,-1 0,0-25,0 24</inkml:trace>
  <inkml:trace contextRef="#ctx0" brushRef="#br0" timeOffset="43311.3666">9922 3026,'-25'0,"50"0,-25-25,25 25,-1 0,1 0,25-24,0 24,-1 0,-24 0,25-25,-1 25,1 0,-1 0,1 0,-25 0,0 0,24 0,-24 0,0 0,0 0,-1 0,1 0,0 0,-25 25,-25-25,0 24</inkml:trace>
  <inkml:trace contextRef="#ctx0" brushRef="#br0" timeOffset="44115.6407">9922 7615,'-25'0,"50"0,0 0,-1 0,1 0,0 0,0 0,0 0,24-25,-24 25,0 0,25 25,-26-25,1 0,25 0,-25 0,-1-25,26 25,-25 0,0 0,-1 0,1 0,-50 0,1 25,-1-25,0 0</inkml:trace>
  <inkml:trace contextRef="#ctx0" brushRef="#br0" timeOffset="44603.345">9872 7863,'-25'0,"50"0,0 0,0 0,0-25,-1 25,1 0,0 0,0 0,25 0,-26 0,1 0,25 0,-25 0,24 0,-24 0,0 0,0 0,-1 0,1 0,0 0,0 0,0 0,-1 0,1 0,-25 25,-25-25</inkml:trace>
  <inkml:trace contextRef="#ctx0" brushRef="#br0" timeOffset="104387.2266">13990 2654,'25'-25,"-25"0,0 1,0-1,0 0,-25 0,25 0,0 1,-25 24,25-25,-25 0,0 0,1 25,-1 0,0 0,0 25,0 25,1-26,-1 26,0 0,25-1,-25 26,25-26,0 26,0-26,0 1,0-25,25 0,-25-1,0 1,25 0,0-25,-1-25,1 0,0 1,0-1,0-25,24 1,-24-1,0 0,-25 1,25 24,-1-25,-24 1,0 24,25-25,-25 25,0 1,-25 48,25 26,-24 124,24-149,0 24,0-24,0 0,0 0,0-1,0 1,0 0,24 0,-24 0,25-25,0 0,-25-25</inkml:trace>
  <inkml:trace contextRef="#ctx0" brushRef="#br0" timeOffset="104623.7172">14263 2629,'-25'0,"25"25,0 0,0 0,0 0,0-1,0 1,0 0,-25 25,25-26,0 1,0 0,0 0,0 0,0-1,0 1,-50-50,50 1</inkml:trace>
  <inkml:trace contextRef="#ctx0" brushRef="#br0" timeOffset="105558.7082">14387 2753,'0'-24,"0"-1,0 50,0-1,0 1,0 0,0 0,0 0,-25-1,25 1,0 0,0 0,0 0,-25-1,50-48,-25-1,25 0,-25-25,25 26,-25-1,24-25,-24 25,25 1,0 24,-25-25,25 25,-25 25,0-1,0 1,0 0,0 0,0 24,0-24,0 0,25 0,-25 0,24-25,-24 24,25-24,0 0</inkml:trace>
  <inkml:trace contextRef="#ctx0" brushRef="#br0" timeOffset="106422.4963">15230 2505,'0'0,"0"-25,-25 1,25-1,0 0,-25 25,25-25,0 0,-24 25,24-24,-25 24,0-25,0 50,-24-25,24 24,-25 26,25 0,-24-1,24 1,0 24,0-24,25 24,0-24,-24 0,48-1,-24-24,0 0,25 0,-25-1,25-24,0 0,0 0,-1 0,1-24,0-1,0-25,0 25,-1-24,1-1,0 25,0-24,0-1,-25 0,0 1,24 24,-24-25,0 26,0-1,-24 25,24 25,0-1,-25 1,25 25,0-1,0-24,0 25,0 0,0-26,0 1,0 25,0-25,25-1,-25 1,24-25,-24 25,25-50</inkml:trace>
  <inkml:trace contextRef="#ctx0" brushRef="#br0" timeOffset="106699.1092">15329 2629,'0'25,"25"-25,-25 25,25-25,-25 25,0 0,25-25,-25 24,0 1,-25 0,25 0,-25-25,0 25,0-1,1-24,-1 25,0-25,0 0,50 25,0-25,-25 25,25-25,-1 0,1 0,0 0,0 0,0 0,0 25,-1-25,1 0</inkml:trace>
  <inkml:trace contextRef="#ctx0" brushRef="#br0" timeOffset="106867.6932">15602 2828,'0'25,"0"-1,0 1,0 0,0 25,0-26,0 1,-25 0,25 0,0 0</inkml:trace>
  <inkml:trace contextRef="#ctx0" brushRef="#br0" timeOffset="107222.7653">15751 2654,'0'25,"0"0,0 0,0 24,0-24,0 25,0-1,0-24,0 0,0 0,0-1,0-48,0-1,25-25,-25 25,25 1,-25-1,24-25,1 25,-25 1,25 24,-25 24,0 1,0 0,0 0,0 24,0-24,25 0,-25 0,0 0,0-1,0 1</inkml:trace>
  <inkml:trace contextRef="#ctx0" brushRef="#br0" timeOffset="107422.8848">15949 2853,'25'0,"0"0,0 0,0 0,-1 0,1 0,0-25,0 25,0 0</inkml:trace>
  <inkml:trace contextRef="#ctx0" brushRef="#br0" timeOffset="107626.8583">16222 2654,'0'25,"0"0,0 0,0-1,0 1,0 25,0-25,0 24,0-24,0 25,0-26,0 1,0 25,0-25</inkml:trace>
  <inkml:trace contextRef="#ctx0" brushRef="#br0" timeOffset="108143.5142">16570 2729,'0'24,"24"-24,1 0,0 0,-25-24</inkml:trace>
  <inkml:trace contextRef="#ctx0" brushRef="#br0" timeOffset="108271.3282">16818 2704,'0'25,"24"-25,-48-25,48 25</inkml:trace>
  <inkml:trace contextRef="#ctx0" brushRef="#br0" timeOffset="108375.9125">16991 2729,'0'0,"25"0,0 0,-25 24,25-24,-50-24</inkml:trace>
  <inkml:trace contextRef="#ctx0" brushRef="#br0" timeOffset="108970.9397">17835 2729,'0'-25,"0"0,0 0,0 0,0 0,0 1,0-1,0 0,-25 0,25 0,0 1,-25 24,0-25,0 25,1 25,-1-25,-25 49,1 1,24-1,-25 1,25 25,0-1,25 0,-24-24,24 0,0-1,0 1,24-25,1-1,0-24,0 0,0 0,0-24,-1-1,26 0,-25 0,0-24,24-1,-24 0,0 26,0-26,-1 0,-24 1,25-1,-25 25,0 0,0 1,0 48,0 1,0 0,-25 0,25 25,0-1,0 1,0-1,0-24,0 25,0-1,25-24,-25 0,0 0,25-25,0 0,0-25</inkml:trace>
  <inkml:trace contextRef="#ctx0" brushRef="#br0" timeOffset="109287.7845">18132 2778,'-25'25,"25"0,0 0,-24-1,24 1,0 0,0 0,0 0,0-1,0 1,0-50,24 25,-24-24,25-1,-25 0,25 0,0-24,-25 24,25 0,-1 25,-24-25,25 50,-25 0,0 24,0-24,-25 0,50 0,-25 0,0-1,0 1,0 0,25-25,-25-25,25 25,-25-25,0 1,25-1</inkml:trace>
  <inkml:trace contextRef="#ctx0" brushRef="#br0" timeOffset="109446.8464">18430 2753,'0'25,"-25"-25,25 25,0 0,0 0,0-1,0 1,0 0,0 0,0 0,0 24,0-24,0 0,0 0,0-1,-25-24</inkml:trace>
  <inkml:trace contextRef="#ctx0" brushRef="#br0" timeOffset="124190.9542">14660 4465,'0'-25,"0"0,0 0,0 50,0 0,0 0,0 0,0-1,0 1,0 0,-25 25,25-26,0 1,0 0,-25 0,25 0,0-1,0 1,-25-25,25 25,25-50,-25 0,25-24,-25-1,25 25,-25 1,24-26,-24 25,25 0,-25 1,25-1,0 0,-25 0,25 0,-25 1,24 24,-24-25,25 25,0 0,-25 49,0-24,-25 0,25 0,0 0,0 24,0-24,0 25,0-26,0 1,0 0,0 0,0 0,0-1,25-24,-25 25,25-25,-25 25,25-50,-1 25,1 0,-25-25,25 25,0 0,-25-24,25 24</inkml:trace>
  <inkml:trace contextRef="#ctx0" brushRef="#br0" timeOffset="124738.8868">15156 4638,'0'0,"24"25,-24 0,-24 0,24 0,0-1,0 1</inkml:trace>
  <inkml:trace contextRef="#ctx0" brushRef="#br0" timeOffset="125370.8963">15602 4415,'0'25,"0"0,0 0,0-1,-25 26,25-25,0 0,0 24,0-24,0 0,0 0,0-1,0 1,0-50,0 1,0-1,0 0,25-25,-25 26,25-1,-25-25,25 25,0 1,-25-1,24 25,-24-25,25 25,-25 25,0 0,0-1,0 1,0 0,0 0,0 0,0-1,0 1,0 0,0 0,25 0,-25-1,0 1</inkml:trace>
  <inkml:trace contextRef="#ctx0" brushRef="#br0" timeOffset="125630.9463">15850 4614,'-25'-25,"50"25,0 0,0 0,0 0,-1 0,1 0,0 0,0-25,0 25,-1 0,-24-25</inkml:trace>
  <inkml:trace contextRef="#ctx0" brushRef="#br0" timeOffset="125875.4216">16123 4341,'0'25,"0"-1,0 1,0 25,0-25,0-1,0 1,0 0,0 25,0-26,0 1,0 0,0 0,0 0,0-1</inkml:trace>
  <inkml:trace contextRef="#ctx0" brushRef="#br0" timeOffset="126058.7884">16396 4614,'25'24,"-25"1,0 0,0 0,0 0,-25-1,25 1,0 0,-25 0,0 0,25 0</inkml:trace>
  <inkml:trace contextRef="#ctx0" brushRef="#br0" timeOffset="126302.746">16743 4564,'25'25,"0"-25,0 0,-1 0,-24-25,25 25</inkml:trace>
  <inkml:trace contextRef="#ctx0" brushRef="#br0" timeOffset="126431.7208">17041 4539,'25'0,"-1"-25,1 25,0 0</inkml:trace>
  <inkml:trace contextRef="#ctx0" brushRef="#br0" timeOffset="126522.6802">17264 4539,'25'25,"-50"-50,75 75</inkml:trace>
  <inkml:trace contextRef="#ctx0" brushRef="#br0" timeOffset="126903.6402">17636 4663,'0'25,"0"0,0 0,-25 24,1-24,-1 0</inkml:trace>
  <inkml:trace contextRef="#ctx0" brushRef="#br0" timeOffset="127447.741">18306 4366,'-25'-25,"25"50,25-1,-25 1,0 0,0 25,-25-26,25 26,0-25,0 24,0-24,0 0,0 0,0 0,0-1,0 1,-25-50</inkml:trace>
  <inkml:trace contextRef="#ctx0" brushRef="#br0" timeOffset="129991.4499">13370 4514,'-25'0,"50"-24,0 24,-1 0,1 0,0 0,25 0,-26 0,26-25,-25 25,0 0,24 0,-24 0,0-25,0 25,-1 0,-48 0</inkml:trace>
  <inkml:trace contextRef="#ctx0" brushRef="#br0" timeOffset="130238.6316">13593 4465,'0'25,"0"-1,0 1,0 25,0-1,-25 1,25 0,0 24,-25-24,25-1,0-24,0 0,0 0,25 0,-25-1,25-24,-25-24,25 24,0-25,-1 0,26 0,-25 0,0-24,-1 24,1 0,0-25</inkml:trace>
  <inkml:trace contextRef="#ctx0" brushRef="#br0" timeOffset="130499.4294">14188 4192,'-25'0,"1"25,-1 0,25 24,-25 1,0-1,25 1,-25 0,25 24,-24-24,24 24,0 0,0-24,0 25,24-26,-24-24,25 25,0-26,0 1,-25 0,25 0</inkml:trace>
  <inkml:trace contextRef="#ctx0" brushRef="#br0" timeOffset="131330.8898">18728 4167,'-25'-25,"50"25,-25 25,24-25,1 25,-25 0,25 0,0 24,0 1,-1-25,-24 24,25-24,-25 25,0-26,0 1,0 25,0-25,-25 24,1-24,-1 49,0-24,-25 0,26-1,-26 1,0 0</inkml:trace>
  <inkml:trace contextRef="#ctx0" brushRef="#br0" timeOffset="134590.9378">19348 4713,'0'-25,"-25"25,50 0,-1 0,1 0,0 0,0 0,0 0,24 0,-24 0,0 0,0-25,24 25,-24 0,0 0,0 0,0 0,-1-25,1 25,-50 0,1 0,-1 0</inkml:trace>
  <inkml:trace contextRef="#ctx0" brushRef="#br0" timeOffset="134935.8362">19348 4837,'-25'0,"50"0,-1 0,1 0,0 0,25 0,-26 0,1 0,25 0,-25 0,24 0,-24 0,0 0,0 0,24 0,-24 0,0 0,0 0,-25-25,25 25,-50 25,0-25</inkml:trace>
  <inkml:trace contextRef="#ctx0" brushRef="#br0" timeOffset="135906.9101">14585 5159,'25'-24,"-25"-1,0 50,0-1,0 1,0 0,0 0,0 0,0-1,0 1,0 25,0-25,0 24,0 1,0-25,0 24,0-24,0 0,0 0,0-1,0 1,0 0,0-50,-25 0,25 1,0-1</inkml:trace>
  <inkml:trace contextRef="#ctx0" brushRef="#br0" timeOffset="136150.7767">14511 5457,'0'25,"25"0,-25-1,0 1,0 0,24 0,-24 0,0-1,25 1,-25 0,25-25,-25 25,25-50,-25 0,25 0,-1 1,-24-1,0 0,25 0,-25 0</inkml:trace>
  <inkml:trace contextRef="#ctx0" brushRef="#br0" timeOffset="139051.2603">14188 6300,'25'25,"-25"0,0 25,0-1,-25-24,25 25,0-26,0 26,0-25,-25 0,25-1,0-48,25-1,-25 0,25 0,-25-24,25 24,-25-25,25 25,-1 1,-24-1,25 0,-25 0,25 25,-25 25,0 0,0 0,0-1,0 26,0-25,0 0,0-1,0 1,25-25,-25 25,0 0,25-50,0 25</inkml:trace>
  <inkml:trace contextRef="#ctx0" brushRef="#br0" timeOffset="139231.2668">14511 6400,'25'0,"-1"0,1 0,0 0,0-25,0 25,-1 0,1 0,0 0</inkml:trace>
  <inkml:trace contextRef="#ctx0" brushRef="#br0" timeOffset="139426.8355">14784 6176,'0'25,"0"0,0 0,0 24,0-24,24 25,-24-1,0-24,0 25,0-1,-24-24,24 0,0 25</inkml:trace>
  <inkml:trace contextRef="#ctx0" brushRef="#br0" timeOffset="140075.1187">15900 5110,'0'-25,"-25"25,25 25,0 0,0-1,0 1,0 25,0-1,-25 1,25 0,25-1,-25 1,0-25,0 24,0-24,0 0,0 0,25-1,-50 1,0-50</inkml:trace>
  <inkml:trace contextRef="#ctx0" brushRef="#br0" timeOffset="140307.6757">15801 5407,'0'25,"0"0,0 0,24 0,-24 24,0-24,0 0,25 0,-25-1,0 1,0 0,25-25,-25 25,0-50,25 25,-25-25,0 0,25 1,-25-1,24 0,1 0,-25 0,25 1,0-1,-25 0,0 0</inkml:trace>
  <inkml:trace contextRef="#ctx0" brushRef="#br0" timeOffset="140903.1225">15701 6176,'0'-24,"0"48,0 1,0 0,0 0,-24 24,24-24,0 25,0-25,0 24,0-24,0 0,0-50,0 0,24 0,-24 1,25-1,-25 0,25 0,0 0,-25 1,25-1,-25 50,0-1,0 1,24 0,-24 0,0 0,0-1,0 1,0 0,25 0,0-50</inkml:trace>
  <inkml:trace contextRef="#ctx0" brushRef="#br0" timeOffset="141062.7971">15925 6300,'24'0,"1"25,0-25,0 0,0 0,-1 0,1 0,0 0</inkml:trace>
  <inkml:trace contextRef="#ctx0" brushRef="#br0" timeOffset="141367.3394">16148 6176,'25'25,"-1"0,-24 0,25 0,0-1,-25 1,0 0,0 0,-25 0,25-1,-25-24,25 25,-24 0,-1-25,0 25,0-25,0 25,50-25,0 0,0 0,0 0,-1 0,1 0,0 0,0 0,0 0,24 0,-24 0,0 0,0 0</inkml:trace>
  <inkml:trace contextRef="#ctx0" brushRef="#br0" timeOffset="141811.7157">16942 5755,'0'-25,"24"25,1 0,0 0</inkml:trace>
  <inkml:trace contextRef="#ctx0" brushRef="#br0" timeOffset="142758.9319">17810 4440,'0'-25,"25"25,-1-25,-24 50,25-25,0 0,0 0,-25 25,25-25,-25 25,0 0,-25-1,25 1,-25 25,0-25,0-1,-24 26,24-25,0 0,0-1,1 1,-1 0,50-25,-1 0,1 0,0 0,0 0,0-25,-1 25,1 0,0 0,0 0,0 0,-1 0,-24-25,25 25</inkml:trace>
  <inkml:trace contextRef="#ctx0" brushRef="#br0" timeOffset="142939.483">18132 4713,'25'25,"0"-25,-25 24,0 1,0 0,0 0,0 0,-25 0,0 24,0-24,1 25</inkml:trace>
  <inkml:trace contextRef="#ctx0" brushRef="#br0" timeOffset="143387.1941">17934 5135,'-25'0,"25"24,0 1,0 0,0 0,0 24,0-24,0 25,0-1,0 1,0 24,0-24,-25 24,25-24,0 0,0-1,0 1,0 0,0-26,0 1,0 0,0 0,0 0,0-50,-25 0,25 0,0 0</inkml:trace>
  <inkml:trace contextRef="#ctx0" brushRef="#br0" timeOffset="143659.2241">17810 5755,'-25'-25,"25"50,25-25,-25 24,25 1,-25 0,0 0,24 0,-24 0,0-1,25 1,-25 0,25-25,-25-25,0 0,25 1,0-1,-25-25,24 25,1-24,0 24,-25 0,25 0,0 0,-25 1</inkml:trace>
  <inkml:trace contextRef="#ctx0" brushRef="#br0" timeOffset="143970.8999">17909 6176,'0'25,"0"0,0 0,0 0,0 24,0 1,0-25,0 24,0-24,0 0,-25 0,25-1,0 1,25-25,-25-25,0 1</inkml:trace>
  <inkml:trace contextRef="#ctx0" brushRef="#br0" timeOffset="146699.1319">20365 4614,'0'-25,"-25"0,25 50,0 0,0-1,0 1,0 0,0 25,0-1,0-24,0 25,0-25,0-1,0 1,0 0,0 0,0 0,25-50,-25 0</inkml:trace>
  <inkml:trace contextRef="#ctx0" brushRef="#br0" timeOffset="146942.8343">20513 4713,'25'0,"0"0,0 0,0 25,24-50,-24 25,25 0,-25 0,24 0,-24 0,0-25,0 25,-50 0,25-25,-25 25,0 0</inkml:trace>
  <inkml:trace contextRef="#ctx0" brushRef="#br0" timeOffset="147126.6799">20737 4514,'-25'0,"25"25,0 0,0 0,0 24,0-24,0 25,0-25,0 24,0 1,0-25,0 24,0 1,0-25,25-25</inkml:trace>
  <inkml:trace contextRef="#ctx0" brushRef="#br0" timeOffset="147442.7473">20960 4564,'25'0,"0"25,-1 0,1-1,0 1,-25 0,0 0,0 0,-25-1,25 1,-25 0,1 0,-26 0,25 0,25-1,-25 1,1-25,24 25,24-25,1 0,0 0,0 0,0 0,-1-25,1 0,0 25,0-24,0 24,-1-25,1 25,0-25</inkml:trace>
  <inkml:trace contextRef="#ctx0" brushRef="#br0" timeOffset="147651.7881">21282 4663,'0'-25,"25"50,0-25,0 0,24 0,-24 0,0 25,0-25,0 0,-1 0,1 0,0 0,0 0,-50-25,0 0</inkml:trace>
  <inkml:trace contextRef="#ctx0" brushRef="#br0" timeOffset="147822.72">21506 4490,'-25'0,"25"24,0 1,0 25,0-25,0 24,0 1,0-25,0 24,0 1,0-25,0 0,0-1,25 1,-1-50,1 25</inkml:trace>
  <inkml:trace contextRef="#ctx0" brushRef="#br0" timeOffset="148054.8708">21878 4688,'25'0,"-1"25,-24 0,0-50,25 25,0 0,0-25,0 50,-1-25,1 25,0-1,-25 1</inkml:trace>
  <inkml:trace contextRef="#ctx0" brushRef="#br0" timeOffset="148294.6683">22448 4688,'-25'-25,"50"25,0 0,0 0,24 25,-24-25,0 0,0 0,0 25,-1-25,1 0,0 25,-50-75,0 25</inkml:trace>
  <inkml:trace contextRef="#ctx0" brushRef="#br0" timeOffset="148451.7215">22597 4440,'0'-25,"-25"50,25 0,0 0,0-1,0 26,0 0,-25-1,25 1,0 24,0-24,0 0,0-1,0-24,0 0</inkml:trace>
  <inkml:trace contextRef="#ctx0" brushRef="#br0" timeOffset="148674.7073">22994 4366,'0'0,"-25"24,0-24,25 25,-24 0,24 0,-25 24,25 1,-25 0,25-1,0 26,0-26,25 1,-25 0,25-26,-25 1,24 0,26 0,-25-25,0 0,-1-25,1 0</inkml:trace>
  <inkml:trace contextRef="#ctx0" brushRef="#br0" timeOffset="148999.3674">23168 4539,'-25'0,"25"25,0 0,0 0,0-1,-25 1,25 0,0 25,0-26,0 26,0-25,0 0,0 0,0-1,25-48,0-1,-25 0,24-25,-24 25,25 1,0-1,-25 0,25 0,-25 50,0 0,0 0,25-1,-50 1,25 0,25 0,-25 0,0 0,24-50</inkml:trace>
  <inkml:trace contextRef="#ctx0" brushRef="#br0" timeOffset="149162.8283">23440 4713,'25'0,"0"0,0 0,0 0,-1 0,1 0,0 0,0 0,0 0</inkml:trace>
  <inkml:trace contextRef="#ctx0" brushRef="#br0" timeOffset="149346.6816">23738 4514,'0'0,"0"25,0 0,0 0,-25 24,25-24,0 0,0 25,0-26,0 26,0-25,0 0,0 0,0-1,-25-24</inkml:trace>
  <inkml:trace contextRef="#ctx0" brushRef="#br0" timeOffset="149559.6529">23937 4366,'0'24,"24"1,-24 0,0 0,0 0,0 24,25 1,-25-25,-25 24,25 1,0-1,0 26,-24-25,24-1,-25 1,0-1,0-24,0 25,0-25</inkml:trace>
  <inkml:trace contextRef="#ctx0" brushRef="#br0" timeOffset="150254.9644">19224 6325,'0'-25,"0"1,24 24,1 0,0 0,0 0,0 24,-1-24,1 0,0 0,0 0,0 0,-1 25,1-25,-50 0</inkml:trace>
  <inkml:trace contextRef="#ctx0" brushRef="#br0" timeOffset="150403.127">19149 6449,'25'0,"25"0,-26 0,1 0,25 0,-1-25,-24 25,25 0,-1 0,-24 0,-25-24,25 24,25 0</inkml:trace>
  <inkml:trace contextRef="#ctx0" brushRef="#br0" timeOffset="150750.9026">20241 6276,'-25'0,"50"0,24 0,-24 24,25-24,24 0,0 0,26 0,-1 25,0-25,25 0,0 0,0 25,-25-25,25 0,-24 0,-1 25,-25-25,1 0,-1 25,1-25,-51 0,26 0,-25 0,-50 0,-25 0,26 0,-26 0,-24 0</inkml:trace>
  <inkml:trace contextRef="#ctx0" brushRef="#br0" timeOffset="151143.7887">20588 6623,'25'-25,"-1"25,1 0,0 25,0-25,25 0,-26 0,26 0,-25 0,0 25,-1-25,-24 24,-24 1,-1 0,-25 0,1 0,-1-1,0-24,25 25,1 0,-1-25,0 0,50 0,0 0,24 0,1 0,0 0,-1 0,1 0,-1 0,-24-25,25 25,-1 0,-24 0,0 0,0 0,-25-25</inkml:trace>
  <inkml:trace contextRef="#ctx0" brushRef="#br0" timeOffset="151699.3584">20216 5655,'-25'0,"25"25,0 0,0 25,0-26,0 26,0 0,0-25,-25 24,25-24,0 0,0 0,25-50,-25 0,25 0,0 0,-25-24,24 24,1-25,-25 25,25 1,-25-1,25 25,0 25,-25-1,0 1,0 0,0 25,0-25,0 24,0-24,0 0,24 0,-24-1,25-24</inkml:trace>
  <inkml:trace contextRef="#ctx0" brushRef="#br0" timeOffset="151927.1515">20662 5556,'0'0,"-25"25,1 0,24 24,-25-24,0 25,0-1,25 1,0 0,0-1,0 26,0-26,25-24,0 25,0-25,-1 24,1-49,0 25,0-25</inkml:trace>
  <inkml:trace contextRef="#ctx0" brushRef="#br0" timeOffset="154535.152">20910 5730,'0'-25,"-24"25,24 25,0 0,0-1,0 1,0 0,-25 0,25 0,0 0,0-1,0-48,25-1,-25 0,0 0,24-25,-24 26,25-1,-25 0,25 25,-25-25,25 0,-25 50,0 0,0 0,0 0,0-1,25 1,-25 0,0 0,0 0,0 0,0-1,0 1,0 0,0 0,24 0,-24-1,25-24</inkml:trace>
  <inkml:trace contextRef="#ctx0" brushRef="#br0" timeOffset="154954.399">21158 5879,'-24'0,"48"0,1 0,0 0,0 0,24 0,-24 0,0 0,0 0,0 0,-1 0,-48 0</inkml:trace>
  <inkml:trace contextRef="#ctx0" brushRef="#br0" timeOffset="156239.7865">21654 5705,'0'0,"0"-25,-24 25,24 25,0 0,-25 0,25 24,0-24,-25 25,25-1,0 1,0-25,0 0,0-1,0 1,25-25,-25 25,0-50,0 0</inkml:trace>
  <inkml:trace contextRef="#ctx0" brushRef="#br0" timeOffset="156475.6388">21754 5581,'-25'0,"50"25,0 0,-25-1,24 26,1-25,-25 0,25 24,0-24,-25 25,0-25,0-1,25 1,-50 25,25-25,0-1,-25 1,0 25,0-25,-24-1,24 26,-25-50</inkml:trace>
  <inkml:trace contextRef="#ctx0" brushRef="#br0" timeOffset="161223.7614">11336 2704,'-25'0,"0"0,0 25,1 24,24-24,-25 25,25-1,0 1,-25-1,25-24,0 25,0-25,0 24,25-24,-25 0,25 0,-1-1,1-24,25-24,-50-26,25 25,-1 0</inkml:trace>
  <inkml:trace contextRef="#ctx0" brushRef="#br0" timeOffset="161510.9053">11509 2927,'-24'-25,"48"25,1 0,0 0,0 0,0 0,24 0,1 0,-1 0,-24 0,25 0,-25 0,-1 0,1 0,0 0,0 0,0 0</inkml:trace>
  <inkml:trace contextRef="#ctx0" brushRef="#br0" timeOffset="161702.8075">12005 2679,'0'25,"-24"0,24-1,24 1,-24 0,0 0,0 0,0 24,0 1,0-25,25-1,-25 26,0-25,0 0,0-1</inkml:trace>
  <inkml:trace contextRef="#ctx0" brushRef="#br0" timeOffset="161955.1215">12204 2555,'25'25,"-25"-1,25-24,-25 25,24 0,1 25,-25-25,25 24,-25 1,25-25,-25 24,25 1,-25-25,-25-1,25 26,-25 0,0-1,0 1,-24-1,24 1,-25 0,1-26,24 1</inkml:trace>
  <inkml:trace contextRef="#ctx0" brushRef="#br0" timeOffset="162479.6534">12204 2133,'0'0,"-25"0,0 0,50 0,0 0,0 0,24 0,1 0,24-25,-24 25,24 0,1 0,-1 0,1 0,-1 0,0 0,1 0,-1 0,-24 0,-1 0,26 0,-25-24,-26 24,26 0,-25 0,-50 0,0 24,0-24,1 0,-1 25,-25-25,25 25,0-25</inkml:trace>
  <inkml:trace contextRef="#ctx0" brushRef="#br0" timeOffset="162862.6591">12601 2356,'25'0,"-1"0,1 25,0-25,0 25,0-25,-1 25,1-25,0 0,0 25,-50-1,0 1,0-25,1 25,-26 0,25 0,0-25,1 24,-1-24,0 0,0 25,25-50,25 25,0 0,0 0,-1 0,26 0,0 0,-26 0,26 0,0-24,-26 24,1 0,0 0,0 0,0-25</inkml:trace>
  <inkml:trace contextRef="#ctx0" brushRef="#br0" timeOffset="163314.6491">12303 1736,'-25'0,"25"25,0 0,0 0,0 24,0-24,-24 0,24 0,0 0,0-1,0 1,24-25,-24-25,0 1,0-1,25 0,-25 0,25 0,-25 1,25-1,-25 0,25 25,-1 25,-24 0,0 24,0-24,0 0,0 0,0-1,0 1,0 0,25 0,-25-50,0 0,25 0</inkml:trace>
  <inkml:trace contextRef="#ctx0" brushRef="#br0" timeOffset="163499.1168">12626 1538,'0'25,"-25"-25,25 24,0 1,-25 0,25 25,0-25,-25 24,25 1,0-25,0 24,0 1,25-25,-25 24,25-24,-25 0,25-25,-1 0</inkml:trace>
  <inkml:trace contextRef="#ctx0" brushRef="#br0" timeOffset="163838.8471">12750 1662,'-25'25,"25"0,0-1,0 1,0 0,0 0,0 24,0-24,0 0,0 0,0 0,0-1,0-48,25 24,-25-25,0 0,24-25,-24 26,0-1,25 0,-25 0,0 0,25 25,-25 25,0 0,0 0,0 0,0-1,0 1,25 0,-25 0,0 0,25-1,-1 1,-48-50,24 1</inkml:trace>
  <inkml:trace contextRef="#ctx0" brushRef="#br0" timeOffset="164019.4182">12898 1836,'25'0,"0"0,0 0,0 0,-1 0,1 0,0 0,0 0</inkml:trace>
  <inkml:trace contextRef="#ctx0" brushRef="#br0" timeOffset="164211.8284">13146 1662,'-24'0,"24"25,-25 0,25-1,0 1,0 25,0-25,0-1,0 1,0 0,25 0,-25 0,0-1,24-24</inkml:trace>
  <inkml:trace contextRef="#ctx0" brushRef="#br0" timeOffset="164430.6906">13246 1563,'-25'0,"50"24,-25 1,25-25,-25 25,24 0,-24 0,25 0,-25-1,0 1,25 0,-25 0,0 0,0-1,-25 1,25 0,-25 25,1-26,-1 1,0 25,0-25</inkml:trace>
  <inkml:trace contextRef="#ctx0" brushRef="#br0" timeOffset="188006.7092">14684 7764,'0'0,"0"-25,0 0,0 0,0 1,0-1,0 0,-24 25,24-25,-25 0,0 1,0 24,0 0,1 0,-1 24,-25 1,1 0,24 25,-25-1,25 1,0 24,1-24,-1 24,25-24,-25 24,25-24,0 0,25-26,-25 26,25-25,-1 0,1-1,0-24,0-24,0 24,0-25,-1 0,1 0,0-24,0 24,0-25,-1 1,1-1,0 0,0 1,-25-1,0 0,25 26,-25-26,0 25,-25 50,25 0,0 24,0 1,0 0,0-1,0-24,0 0,0 25,25-26,-25 1,0 0,24 0,1 0,0-25,0 0</inkml:trace>
  <inkml:trace contextRef="#ctx0" brushRef="#br0" timeOffset="188187.4546">14833 7913,'0'24,"-25"1,25 0,25 0,-25 0,0 24,0-24,0 0,-25 0,25 0,0-1,0 1,0 0,0 0</inkml:trace>
  <inkml:trace contextRef="#ctx0" brushRef="#br0" timeOffset="188498.5892">14932 7987,'0'25,"0"0,0 0,0-1,25 1,-25 25,0-25,0-1,0 1,0 0,0 0,0-50,0 0,0 0,25 1,-25-1,25 0,-25 0,25 0,-25 1,24-1,1 25,-25 25,0-1,0 1,0 0,0 0,0 0,0-1,25 1,-25 0,0 0,25 0,-25-1,-25-48</inkml:trace>
  <inkml:trace contextRef="#ctx0" brushRef="#br0" timeOffset="189146.9532">15701 7838,'0'0,"0"-25,0 1,-24-1,24 0,-25-25,25 26,0-1,-25 0,0 0,0 0,1 50,-1-25,0 25,25 25,-25-1,0 1,1 24,-1 1,25-1,-25 1,25-26,0 26,0-26,25 1,-25-1,0-24,0 0,25-25,-1 0,1-25,0 0,-25 1,25-1,0-25,-1 1,1-1,-25 25,25-24,-25-1,25 0,-25 1,0 24,0 0,0 50,0 0,0-1,0 1,0 25,25-25,-25 24,0-24,0 0,0 0,0 0,0-1,24 1,-24 0</inkml:trace>
  <inkml:trace contextRef="#ctx0" brushRef="#br0" timeOffset="189439.8534">15801 8012,'24'25,"1"-25,0 0,-25 25,25-25,0 24,-25 1,0 0,0 0,-25-25,25 25,-25-1,0-24,0 25,1 0,48 0,1-25,0 0,-25-25,25 25,0 0,-1 0,-24-25,25 25</inkml:trace>
  <inkml:trace contextRef="#ctx0" brushRef="#br0" timeOffset="189562.9146">16049 8161,'0'25,"0"-1,0 1,24 0,-24 0,0 0,0-1,0 1,-24 0,24 0,-25-25</inkml:trace>
  <inkml:trace contextRef="#ctx0" brushRef="#br0" timeOffset="189947.1019">16222 8086,'25'0,"-25"25,0 0,0 0,0 0,0 24,0-24,0 25,-25-26,25 1,0 0,0-50,25 25,-25-25,0 1,0-1,25-25,-25 25,25 1,-1 24,-24-25,25 25,-25 25,25-25,-25 24,0 1,0 0,0 0,0 0,0-1,0 1,0 0,0 0,-25-75,25 25</inkml:trace>
  <inkml:trace contextRef="#ctx0" brushRef="#br0" timeOffset="190123.3849">16421 8186,'0'24,"25"-24,-1 0,1 0,0 0,0 0,0 0,-1 0,1 0,0 25</inkml:trace>
  <inkml:trace contextRef="#ctx0" brushRef="#br0" timeOffset="190299.8745">16644 8086,'-25'25,"25"0,0 0,0 0,0-1,0 26,0-25,25 0,-25-1,0 1,0 0,0 0,0 0,0-1</inkml:trace>
  <inkml:trace contextRef="#ctx0" brushRef="#br0" timeOffset="190803.1425">16991 7987,'25'0,"0"0,0 0</inkml:trace>
  <inkml:trace contextRef="#ctx0" brushRef="#br0" timeOffset="190919.9306">17239 7987,'25'0,"0"-25,0 0</inkml:trace>
  <inkml:trace contextRef="#ctx0" brushRef="#br0" timeOffset="191014.9459">17438 7937,'0'0,"24"0,1 25,0-25,-25 25,0 0</inkml:trace>
  <inkml:trace contextRef="#ctx0" brushRef="#br0" timeOffset="191634.6586">18182 7913,'0'0,"0"-25,0 0,0 0,0 0,0 1,0-1,-25 0,0 0,0 25,1 0,-1 0,-25 25,25 0,-24 24,-1 1,25 24,-24-24,24 25,25-1,-25 0,25 1,0-26,0 1,0-25,25 0,0-1,-25 1,25 0,-1-25,1 0,0-25,0 25,0-25,-1-24,26-1,-25 25,0-24,-1-1,1 1,0-1,-25 0,25 1,-25-1,0 0,0 26,0-1,-25 25,25 25,-25-1,25 1,0 25,-25 0,25-1,0 1,0-1,0-24,0 25,25-25,0 24,-25-24,0-50,25 25</inkml:trace>
  <inkml:trace contextRef="#ctx0" brushRef="#br0" timeOffset="191970.9267">18380 8111,'-25'25,"25"0,0 0,0-1,0 1,0 0,0 0,25 0,-25-1,0 1,0-50,25 25,-25-24,0-1,25-25,0 25,-25 1,24 24,-24-25,25 25,0-25,-25 50,0 0,0-1,0 1,0 25,0-25,0-1,0 1,0 0,25-50,0 25,-25-25</inkml:trace>
  <inkml:trace contextRef="#ctx0" brushRef="#br0" timeOffset="192146.7102">18703 8136,'0'25,"-25"-25,25 25,0-1,0 1,0 0,0 0,0 0,0-1,25 1,-25 0,0 0,-25 0</inkml:trace>
  <inkml:trace contextRef="#ctx0" brushRef="#br0" timeOffset="198139.4845">11633 7987,'-24'0,"-1"25,0 0,25 0,-25 24,25 1,-25-1,25 1,0 0,0-1,0-24,0 0,25 0,-25-1,25-24,-25 25,25-25,0 25,24-50,-24 25,0-25,24 1</inkml:trace>
  <inkml:trace contextRef="#ctx0" brushRef="#br0" timeOffset="198394.5342">11832 8186,'-25'0,"50"0,0 0,-1 0,1 0,25 0,-25-25,-1 25,26 0,-25 0,0 0,24 0,-24 0,0-25,0 25,0 0,-1 0,-48 0</inkml:trace>
  <inkml:trace contextRef="#ctx0" brushRef="#br0" timeOffset="198583.939">12303 7987,'0'25,"0"0,0 0,0-1,0 26,0 0,0-26,0 26,25 0,-25-26,0 26,0 0,0-26,0 1</inkml:trace>
  <inkml:trace contextRef="#ctx0" brushRef="#br0" timeOffset="198811.0486">12452 7913,'25'0,"-25"24,25 1,-1 0,-24 0,25 0,0 0,25 24,-50-24,24 25,1-26,-25 26,0 0,0-26,0 26,-25 0,25-1,-49 26,24-26,-25 1,1-1,-1 1</inkml:trace>
  <inkml:trace contextRef="#ctx0" brushRef="#br0" timeOffset="199506.8486">12675 7491,'-25'0,"1"0,48 0,1 0,0 0,0 0,24 0,26 0,-1 0,1 0,-1-25,0 25,1 0,-1 0,1 0,-1-25,1 25,-26 0,1 0,-1 0,1 0,-25 0,0 0,-50 25,0-25,0 0,-49-25,49 25,-25 0</inkml:trace>
  <inkml:trace contextRef="#ctx0" brushRef="#br0" timeOffset="199886.7103">13022 7590,'-24'0,"48"25,1-25,25 25,-25-25,-1 25,26-25,-25 24,0-24,0 0,-1 25,1-25,-25 25,-25-25,1 25,-26 0,0-1,25 1,-24-25,-1 25,25-25,1 0,-1 0,0 0,50 0,0 0,-1 0,26 0,0 0,-1 0,1 0,0 0,-1 0,-24 25,25-25,-26 0,1 0,0 0,-25-25</inkml:trace>
  <inkml:trace contextRef="#ctx0" brushRef="#br0" timeOffset="200466.8537">12700 6921,'0'24,"0"1,0 0,0 25,0-26,0 26,0 0,0-26,0 26,0-25,0 0,0-50,25 0,0-25,-1 26,-24-26,25 25,-25-24,25 24,0 0,-25 50,25-25,-25 25,0-1,-25 26,25-25,0 0,0-1,25 1,-25 0,24 0,1-50</inkml:trace>
  <inkml:trace contextRef="#ctx0" brushRef="#br0" timeOffset="200639.402">13072 6896,'0'0,"-25"25,25-1,-25 1,25 0,0 0,0 24,0-24,0 25,0-1,0 1,0-25,25 0,-25 24,25-24,0-25,0 0,-1 0</inkml:trace>
  <inkml:trace contextRef="#ctx0" brushRef="#br0" timeOffset="200959.1259">13196 7020,'0'25,"0"-1,0 1,0 0,0 25,0-26,0 26,0-25,0 0,0-1,0 1,25-50,-25 1,0-1,0 0,25-25,-25 26,25-1,-25 0,24 0,-24 0,0 50,0 0,0 0,0 0,0 24,0-24,0 0,0 0,25-1,-25 1</inkml:trace>
  <inkml:trace contextRef="#ctx0" brushRef="#br0" timeOffset="201159.1282">13370 7169,'25'0,"-1"-25,1 25,0 0,0 0,0 0,-1 0,1 0,0 0</inkml:trace>
  <inkml:trace contextRef="#ctx0" brushRef="#br0" timeOffset="201351.2802">13593 7020,'0'25,"0"-1,0 1,0 0,0 0,0 0,0-1,0 1,0 25,0-25,0-1,0 1</inkml:trace>
  <inkml:trace contextRef="#ctx0" brushRef="#br0" timeOffset="201582.929">13692 6896,'25'25,"-25"-1,25 1,0 0,-25 0,0 0,24-1,-24 1,0 0,25-25,-25 25,0 24,-25-24,25 0,0 0,-24 24,-1 1,0-25,25 0</inkml:trace>
  <inkml:trace contextRef="#ctx0" brushRef="#br0" timeOffset="307510.9238">1538 10071,'0'-25,"0"50,-25 0,25-1,-25 1,25 25,-25-25,1 24,24 1,-25-1,0 26,0-26,0 1,25 0,-24-26,24 1,0 0,24-50,-24 0</inkml:trace>
  <inkml:trace contextRef="#ctx0" brushRef="#br0" timeOffset="307671.7741">1488 10244,'0'25,"0"25,0-25,0 24,0 1,0-1,0 1,0 0,-25-1,25 1,0-1,0-24,0 0,0 0,0 0,25-50</inkml:trace>
  <inkml:trace contextRef="#ctx0" brushRef="#br0" timeOffset="308375.3314">1587 10195,'25'0,"0"0,0 0,0 0,0 25,-1-25,1 24,-50 1,25 0,-24 0,-1 0,25-1,-25 26,0-25,0 0,25-1,-25-24,50 0,0-24,0-1,0 25,0-25,-1 25,1-25,0 25,-25 25,25 0,-25 0,0-1,-25 26,25-25,-25 24,25 1,-25-25,1 24,-1-24,25 0,-25 25,0-26,0-48,25-1,0 0,-25 0,25 0,-24-24,24 24,0 0,-25 0,50 25,-1 0,1 0,0 0,25-24,-25-1,24 0,-24 0,25-24,-26 24,1-25,0 25,0-24,0 24,-25 0,0 50,0 0,-25-25,25 49,0-24,0 0,0 25,0-26,0 26,-25-25,50 0,-25-1,25-48,-25-1,24-25,-24 1,0-1,25 0,-25 1</inkml:trace>
  <inkml:trace contextRef="#ctx0" brushRef="#br0" timeOffset="308602.9342">2084 10071,'0'0,"0"-25,24 0,-24 50,0 0,0 0,0-1,0 26,0 0,0-1,0 1,0 24,0 1,0-1,0 0,0 1,25-1,-25-24,0 24,0-24,0-25,0 24,0-24,0 0,0 0,-25-1,1-24,-1 0,0 0,0-24,-24-1,-1 0,25 0</inkml:trace>
  <inkml:trace contextRef="#ctx0" brushRef="#br0" timeOffset="316251.2166">2629 10319,'-25'0,"25"-25,-24 25,24 25,0 0,-25-25,25 24,-25 26,0 0,25-26,-25 26,25 0,-24-26,24 26,-25 0,25-1,0-24,0 25,0-26,0 1,0 0,0 0,25 0,-1-1,1 1,0-25,0 0,0 0,-25-25,24 1,1-1,-25 0,25 0,0 0,-25-24,0 24,0 0,0 0,0 1,0-1,0 0,-25 25,0-25,0 25,1 0,24 25,-25 0,0 0,0-1,25 26,-25-25,1 0</inkml:trace>
  <inkml:trace contextRef="#ctx0" brushRef="#br0" timeOffset="319126.8304">3448 10319,'0'-25,"-25"50,25 0,0-1,0 1,0 25,0-1,0-24,0 25,0-25,0 24,0-24,0 0,0 24,0-24,0 0,0 0,-25-50</inkml:trace>
  <inkml:trace contextRef="#ctx0" brushRef="#br0" timeOffset="319322.9097">3200 10393,'0'25,"0"0,0 0,0-1,0 1,0 0,0 25,0-26,0 1,25 0,-25 25,24-26,1 1,0-25,0-25</inkml:trace>
  <inkml:trace contextRef="#ctx0" brushRef="#br0" timeOffset="319499.5">3597 10344,'0'24,"24"1,-24 0,0 0,25 0,-25-1,0 1,0 0,0 25,0-26,0 1,0 0,0 0,-25 24,25-24,-24 25,24-25,-25-1,0 1</inkml:trace>
  <inkml:trace contextRef="#ctx0" brushRef="#br0" timeOffset="320471.7877">4068 10344,'-25'0,"25"24,25-24,0 0,24 0,-24 0,25 0,-25 0,24 0,1-24,-1 24,-24 0,0-25,25 25,-26 0,1 0,-50 0,1 25,-1-25,0 0,0 24,0-24,-24 0</inkml:trace>
  <inkml:trace contextRef="#ctx0" brushRef="#br0" timeOffset="320659.7042">4242 10170,'0'25,"0"0,0-1,-25 26,25 0,-25-1,0 26,0-26,1 26,-1-1,0 0,0-24,0 24,1-24,24 0,0-26,0-48,24-1</inkml:trace>
  <inkml:trace contextRef="#ctx0" brushRef="#br0" timeOffset="320811.2207">4192 10592,'0'24,"0"1,0 0,0 25,0-26,0 26,0 0,0-1,0 1,-25-25,25 24,0 1,0-1,0-24</inkml:trace>
  <inkml:trace contextRef="#ctx0" brushRef="#br0" timeOffset="320983.0844">4217 10765,'25'0,"-1"0,1 0,0 0,25 0,-26 0,1-25,0 25,0 0,0 0,-1 0,1 0,-50 0</inkml:trace>
  <inkml:trace contextRef="#ctx0" brushRef="#br0" timeOffset="321187.9379">4366 10542,'0'25,"0"0,0-1,24 1,-24 0,0 25,0-26,0 26,0-25,0 24,0-24,0 25,0-25,0-1,0 1,0 0,-24 0</inkml:trace>
  <inkml:trace contextRef="#ctx0" brushRef="#br0" timeOffset="321419.8407">4266 11013,'-24'0,"24"25,24-25,1 0,0 0,0 0,0 0,-1 0,26 0,-25 0,0 0,-1 0,1 0,0 0,0 0,0-25,-25 50,24-25,-48 0,24-25,-25 25</inkml:trace>
  <inkml:trace contextRef="#ctx0" brushRef="#br0" timeOffset="321935.7247">4887 10319,'0'25,"0"-1,0 1,0 0,0 25,-25-1,25-24,0 25,-25-1,25-24,0 0,-25 0,50-25,0-25,0 0,-1 25,26 0,-25-25,0 50,-1-25,1 25,0-25,-25 25,0-1,0 1,0 0,0 0,0 0,0-1,-25 1,0 25,1-25,24-1,-25-24,0 25,0 0,0-25,1 25,-1-25,0 0,0-25,0 0,25 0,-25-24</inkml:trace>
  <inkml:trace contextRef="#ctx0" brushRef="#br0" timeOffset="322135.1521">4862 10443,'25'0,"-1"0,-24 25,25-25,25 0,-25 0,-1-25,1 25,0 0,0 0,0 0,-1 0,-48 0,-1 0</inkml:trace>
  <inkml:trace contextRef="#ctx0" brushRef="#br0" timeOffset="322927.7932">5383 10368,'-25'0,"50"0,-1-24,1 24,0 0,0 24,0-24,-1 25,-48-25,24 25,-25 0,25 0,-25-1,0 1,0 0,25 0,25-25,0 0,0 0,0 0,-1 0,1 25,-25-1,25-24,-25 25,-25 0,25 0,0 0,-25-1,1 1,-1-25,25 25,-25 0,0-25,0 0,1 0,24-25,-25 25,25-50</inkml:trace>
  <inkml:trace contextRef="#ctx0" brushRef="#br0" timeOffset="323511.3388">5333 10443,'0'-25,"0"50,0 0,0 24,0 1,0-1,0 1,0 0,0 24,0-24,0 24,0-24,0-1,25-24,-25 0,25-25,-25-50,0 25,24-24,1-26,-25 26,25-26,0-24,0 25,-25-25,24 24,1 26,0-1,-25 0,25 26,0 24,-25 24,0 1,-25 0,25 0,0 0,0-1,25 1,-25 0,24 0,1-25,0 0,0 0,0 0,-1-25,26 25,-25 0,0 0,0 0,-1-25,-24 50,-24 0,-1-25,0 25,0-1,0-24,0 25,1-25,-1 25,0-25,0 0,25 25,0 0,0 24,0-24,0 0,-25 24,25 1,0-25,0 24,0-24,0 25,0-25,0-1,0-73,0 24,25 0</inkml:trace>
  <inkml:trace contextRef="#ctx0" brushRef="#br0" timeOffset="323671.3204">5804 10517,'0'25,"0"0,0 0,0-1,0 26,25-25,-25 24,0 26,0-26,0 1,0 24,-25 1,25-26,0 1,0 0,0-1</inkml:trace>
  <inkml:trace contextRef="#ctx0" brushRef="#br0" timeOffset="324242.9532">6176 10344,'0'24,"-24"1,-1 0,25 0,-25 0,0-1,25 1,-25-25,50 0,0 0,0 0,0 0,-1 0,1 0,-25 25,0 0,0 24,-25-24,25 0,-24 0,-1 24,25-24,-25 0,0 0,50-50,0 25,0 25,-1 0,-24-1,0 1,0 25,0-25,0-1,-24 1,24 0</inkml:trace>
  <inkml:trace contextRef="#ctx0" brushRef="#br0" timeOffset="324426.5018">6350 10269,'25'25,"0"-25,-1 0,1 25,0-25,0 0,0 25,-1-25,1 0</inkml:trace>
  <inkml:trace contextRef="#ctx0" brushRef="#br0" timeOffset="324774.8326">6276 10592,'24'0,"1"0,0 0,0 0,0 0,24-25,-24 25,25-25,-26 25,1 0,25-25,-25 25,-50 0,25 25,-25-25,0 0,0 0,1 25,-1 0,25-1,0 1,0 25,0-25,0 49,0-24,0-1,0 26,0-26,0 1,0-1,0 1,0-25,0 25,0-26,0 1,-25-50,0 1,0-26,1 0</inkml:trace>
  <inkml:trace contextRef="#ctx0" brushRef="#br0" timeOffset="325687.16">6896 10443,'25'0,"-25"25,24-25,1 0,0 0,0 0,-25 24,0 1,0 0,-25 0,0 0,0-1,1 1,-1 0,0-25,0 25,50-25,0-25,0 25,-1 0,1 0,0 0,-25 25,25-25,0 25,-25-1,0 1,-25 0,25 25,-25-26,25 1,-25 0,0 25,1-50,-1 24,0 1,0-25,0 0,0-25,1 25,-1-24,0-1,25 0,-25 0,0 0,50 50,0 0,0-25,0 0,-1 0,1-25,25 0,0 1,-26-1,26-25,-25 25,24-24,-24-1,25 25,-50 1,25-1,-25 50,0 24,0-24,0 25,0-26,0 26,0-25,0 0,0 24,0-24,0 0,0-50,0-25,24 26,-24-26,25 25,-25-49,25 24,-25 1,25-1,0 0,-25 1,24 24,-24 0,0 0,0 50,25 0,-25 0,0 24,0 1,0 0,0 24,-25 0,25-24,0 24,0-24,0 24,-24-24,24 0,0-1,0-24,0 0,0 0,0-75,0 25,0-24</inkml:trace>
  <inkml:trace contextRef="#ctx0" brushRef="#br0" timeOffset="326398.653">7541 10542,'24'0,"1"0,0 0,0 0,0 0,-1 0,1 0,0 0,-50 25,25 0,-25-25,1 24,-1 1,-25 0,25 0,-24 0,24-1,-25 1,26-25,48 25,1-25,-25 25,25-25,0 25,-25-1,0 1,0 0,0 25,0-26,0 1,-25 0,25 0,0 0,0-50,25 0,-25-25,25 1,-1-1,-24 1,25-1,0-24,-25 24,25-24,-25 24,0 0,0 26,0-26,0 25,0 0,0 1,-25 24,25 24,0 1,0 0,25 0,-25 24,0-24,0 25,25-1,-25 1,24 24,1-24,-25 0,25-1,0 26,0-26,-1-24,1 25,0-26,-25 26,25-25,0 0,-1 0,-24-50,-24 0,24-25,0 25,0-24,0-1</inkml:trace>
  <inkml:trace contextRef="#ctx0" brushRef="#br0" timeOffset="326567.1215">7789 10393,'24'0,"1"0,0 25,0-25,-25 25,25-25,-1 25,1-25,-25 24</inkml:trace>
  <inkml:trace contextRef="#ctx0" brushRef="#br0" timeOffset="327035.7467">8384 10269,'-25'25,"25"0,25 24,-50 26,25-1,0 1,0 24,0-25,-25 25,25-24,0-1,0 1,0-26,0 1,0 0,0-26,25-24,-25-24,25-26,-25 0,0 1</inkml:trace>
  <inkml:trace contextRef="#ctx0" brushRef="#br0" timeOffset="327723.8271">8954 10641,'0'0,"0"-25,0-24,-24 24,24-25,0 26,-25-1,25 0,-25 25,25-25,-25 25,0 0,1 25,-1 25,0-1,0 1,0 24,1 1,-1-1,0 0,25-24,0 24,0-49,0 25,25-25,-25-1,25-24,-1 0,1-24,25-26,-25 25,-1-24,1-1,0 0,0 1,0-1,-1-24,1 49,-25-25,0 26,0 48,-25 1,25 25,-24-1,24 1,-25 0,25-1,0 1,0-1,0-24,0 0,25 0,-1 0,1-50,-25 0,25 25,0-25,0 0,-25 1,25-1,-25-25,24 25,-24 1,-24 48,24 1,0 0,0 0,-25 0,25 24,0-24,25 0,-25 0,0-1,24-24,-24 25,25-50,-25 1,25 24,-25-50,0 25,0 0,25 1</inkml:trace>
  <inkml:trace contextRef="#ctx0" brushRef="#br0" timeOffset="327842.9528">9128 10666,'0'25,"25"-25,-25 25,25-1,0-24,-25 25</inkml:trace>
  <inkml:trace contextRef="#ctx0" brushRef="#br0" timeOffset="328158.8071">9227 10939,'25'0,"-25"-25,0 0,25 25,0-25,0 25,-1 25,-24 25,0-25,0-1,-24 26,24 0,0-1,0 1,-25 0,25-1,0 26,0-51,-25 26,25 0,0-26,-25 26,25-25,0 0,-25-25,1 24,-1-24,0 0,0 0,0-24,1-1,24 0,-25-25,0 1,25-26</inkml:trace>
  <inkml:trace contextRef="#ctx0" brushRef="#br0" timeOffset="328303.3703">9277 10641,'25'0,"0"0,-1 0,1 25,0-25</inkml:trace>
  <inkml:trace contextRef="#ctx0" brushRef="#br0" timeOffset="328655.7104">9649 10294,'0'25,"0"0,0 24,0 1,0 24,0-24,-25 24,25 1,0-1,0 0,-25 1,25-26,0 1,0-25,0 24,0-24,-24-74,24 24</inkml:trace>
  <inkml:trace contextRef="#ctx0" brushRef="#br0" timeOffset="329010.9625">9922 10716,'0'-25,"0"50,0-1,0 1,-25 0,25 0,0 24,0-24,0 25,0-25,25-1,-25 1,0 0,25 0,-25 0,24-1,-48 1,-1-25,0 25,0-25,0 0,1 0,-26-50,25 26</inkml:trace>
  <inkml:trace contextRef="#ctx0" brushRef="#br0" timeOffset="329118.9394">9897 10815,'25'0,"-25"-25,25 25,-1 0,1 0,0 0,0 0,0 0,0 0,-1 0</inkml:trace>
  <inkml:trace contextRef="#ctx0" brushRef="#br0" timeOffset="329290.9575">10344 10790,'-25'0,"25"25,-25-25,25 25,-25-1,25 1,-25 0,25 0,-24 0,24-1,-25 26,0-25,0 24,0-24,25 0,-24 0,24 0,-25-25</inkml:trace>
  <inkml:trace contextRef="#ctx0" brushRef="#br0" timeOffset="329435.2567">10170 10864,'0'0,"25"0,-25 25,25 0,-25 0,24 0,-24-1,25 1,0-25,-25 25,25-25,0 0</inkml:trace>
  <inkml:trace contextRef="#ctx0" brushRef="#br0" timeOffset="329675.8558">10468 10815,'0'25,"0"-1,0 1,0 0,0 0,0 0,0-1,0 1,24 0,-24 0,0 0,0-1,25-24,-25 25,0 0,25-25,-25 25,-25 0,25 0,-25-25,25 24,-24-24,-1 25,0-25,0 0,0 0,1-25,24 1</inkml:trace>
  <inkml:trace contextRef="#ctx0" brushRef="#br0" timeOffset="329819.4864">10468 10840,'24'0,"1"-25,0 25,0 0,0 0,24 0,-24 0,0-25,0 25,-1 0</inkml:trace>
  <inkml:trace contextRef="#ctx0" brushRef="#br0" timeOffset="330135.6158">10840 10592,'0'0,"-25"0,25 24,25 1,-25 0,24 0,1 0,-25-1,25 26,-25-25,0 0,25-1,-25 1,0 0,0 0,0-50,0 0,0 0</inkml:trace>
  <inkml:trace contextRef="#ctx0" brushRef="#br0" timeOffset="330515.7059">10964 10641,'0'-25,"24"25,1 0,0-24,0 24,0 0,24 0,-24 0,25 0,-1 0,-24 0,0 0,0 0,0 0,-1 24,-48-24,24 25,-25 0,-25 0,1 0,-1 24,0-24,1 25,-1-26,0 26,26-25,-1 0,0-1,0-24,25 25,0-50,25 25,0 0,0-24,24-1,-24 25,25-25,-26 0,26 25,-25 0,25-25,-26 25,1 0,0 0,0-24,0 24,-50 0,0 0,0 0,0-25</inkml:trace>
  <inkml:trace contextRef="#ctx0" brushRef="#br0" timeOffset="330799.6285">11187 10319,'-25'0,"25"25,0-1,0 1,0 0,0 0,0 24,0 1,0 24,-25 1,25-1,0 1,-25-1,25 0,0 1,-24-1,24 1,0-26,0 26,0-26,0-24,0 25,0-25,24-25,-24 24,0 1,0-74</inkml:trace>
  <inkml:trace contextRef="#ctx0" brushRef="#br0" timeOffset="330955.7057">11584 11187,'0'25,"25"-25,-25 25,0-1,0 1,0 0,-25 0,0 0,25-1</inkml:trace>
  <inkml:trace contextRef="#ctx0" brushRef="#br0" timeOffset="331759.9328">12204 10592,'25'0,"0"0,-1 0,1 0,25 0,-25 0,24 0,-24-25,0 25,0 0,-25 25,-25-1,0-24,0 25,0 0,1-25,-1 25,25 24,-25-24,25 0,-25 25,25-26,0 26,0 0,-25-1,25-24,25 0,-25 0,0-1,0 1,25-25,-25-25,25 1,0-1,-1-25,1 1,0-1,0 0,0 1</inkml:trace>
  <inkml:trace contextRef="#ctx0" brushRef="#br0" timeOffset="332251.3329">12601 10344,'25'0,"-1"0,1 0,0 0,0 0,24 0,-24 0,0 24,0-24,-50 25,0-25,0 25,1-25,-1 25,0-25,25 25,-25-25,25 24,0 1,0 0,-25 25,25-26,0 26,0 0,0-1,0 1,-24-1,24 1,0-25,0 0,0-1,0 1,24-25,-24-25,0 1,25-1,-25 0,25 0,-25-24,25 24,0 0,-25-25,24 26,-24-1,25 0,0 0,0 0,0 1,-1 24,1 24,-25 1,25 0,-25 0,0 0,0-1,0 1,-25 25,25-25,0-1,0 26,-25-25,25 0,0-1,-24 1,24 0,-25-25,0 0</inkml:trace>
  <inkml:trace contextRef="#ctx0" brushRef="#br0" timeOffset="332439.3983">12774 10691,'0'49,"0"-24,0 0,0 0,0 24,0 1,0 0,-24-26,24 26,-25 0,0-1,0-24,0 25,1-25,-1 24,0-24,0-25,0 0,1 0</inkml:trace>
  <inkml:trace contextRef="#ctx0" brushRef="#br0" timeOffset="332627.7648">12700 11088,'0'0,"25"24,0-24,-1 25,1 0,0-25,0 25,0 0,-1-25,1 0,0 25,0-25,-50 0,0 0,0-25</inkml:trace>
  <inkml:trace contextRef="#ctx0" brushRef="#br0" timeOffset="333503.2415">13717 10716,'0'0,"0"-25,0 0,-25 0,25 0,0 1,0-1,-25-25,25 25,0 1,-24-1,24 0,-25 25,25-25,-25 25,0 0,0 25,1 25,-26-1,0 1,26 24,-26 1,25 24,0-25,25-24,0 24,0-49,0 25,25-26,-25 1,25-25,0 25,0-25,-25-25,24 25,26-25,-25 1,0-26,-1 0,26 1,-25-1,0 1,-1-26,1 26,0 24,-25-25,25 25,-25 1,0-1,-25 50,0-1,25 26,-25 0,25-1,-24 1,24-1,0 1,0 0,24-1,-24-24,0 25,0-26,25 1,0-25,-25 25,25-25,0-25,-1 0,-24 1,25-1</inkml:trace>
  <inkml:trace contextRef="#ctx0" brushRef="#br0" timeOffset="333675.6823">13915 10815,'-24'25,"24"-1,0 1,0 0,0 0,-25 0,25-1,0 1,0 0,0 0,0 0,0-1,0 1,0-50</inkml:trace>
  <inkml:trace contextRef="#ctx0" brushRef="#br0" timeOffset="333971.0683">14039 10815,'25'0,"-25"25,25-1,-25 1,25 0,-25 0,0 0,-25-1,25 1,-25-25,0 25,1 0,-1-25,0 25,0-1,50-24,0 0,0 0,-1 0,1 0,0 0,0 0,0 0,-1 0,1-24</inkml:trace>
  <inkml:trace contextRef="#ctx0" brushRef="#br0" timeOffset="334562.2257">14709 10641,'0'-25,"0"1,0-26,0 25,0 0,-25 1,25-1,0-25,0 25,-24 1,24-1,-25 25,25-25,-25 25,-25 25,26 24,-26 1,25 24,-24 1,24-1,25 25,-25-24,25-1,0 1,0-26,0 1,25-25,0-1,-1-24,1 0,0-24,0-1,0 0,24-49,-24 24,25 0,-26 1,1-26,0 26,0-26,-25 26,0-1,25 25,-25 1,0-1,-25 25,25 25,0-1,0 26,-25 0,25-1,0 1,0-1,0-24,0 25,25-25,-25 24,0-24,25 0,-1-25</inkml:trace>
  <inkml:trace contextRef="#ctx0" brushRef="#br0" timeOffset="334914.6669">14932 10666,'25'25,"-25"0,25-25,-25 24,25 1,-25 0,0 0,0 0,-25-1,0 1,0 0,25 0,-24 0,-1-25,50 0,-1 0,1 0,0 0,0 0,0 24,-25 1,0 0,0 0,-25-25,25 25,-25-1,25 1,-25-25,25 25,-25-25,25 25,0-50</inkml:trace>
  <inkml:trace contextRef="#ctx0" brushRef="#br0" timeOffset="335111.1686">15156 10716,'0'24,"0"1,0 0,0 0,0 0,0 24,0-24,0 25,0-26,0 1,-25 0,25 0,0 0,0-1,0 1</inkml:trace>
  <inkml:trace contextRef="#ctx0" brushRef="#br0" timeOffset="335711.1679">15801 10691,'0'-25,"0"0,0 0,0 1,0-1,0 0,0 0,0 0,-25 1,0-1,25 0,-25 25,0-25,1 25,-1 25,0 0,-25 0,26 24,-26 1,25 24,0 1,1-1,-1-24,25 24,0-24,0-1,25-24,-25 25,24-50,1 24,0 1,0-50,0 25,-1-24,1-1,25-25,-25 1,-1-1,1 0,25-24,-25 24,-1 1,-24-26,25 26,-25-26,0 51,25-26,-50 50,25 25,0 0,-25 24,25 1,-24 24,24-24,0-1,0 1,0 0,0-1,0 1,0-25,24-1,-24 1,25-25,0-25</inkml:trace>
  <inkml:trace contextRef="#ctx0" brushRef="#br0" timeOffset="335943.0539">16024 10740,'0'25,"0"0,0 0,0 0,0-1,0 1,0 0,0 0,25 0,-25-1,24 1,1-25,-25 25,25 0,-25 0,-25-1,0-24,25 25,-24-25,-26 25,25-25,0 25,1-25,-1 0,0-25,25 0,-25 0</inkml:trace>
  <inkml:trace contextRef="#ctx0" brushRef="#br0" timeOffset="336079.5498">16073 10740,'25'0,"0"0,0 0,0 25,-1-25,1 0,0 0,-25-25</inkml:trace>
  <inkml:trace contextRef="#ctx0" brushRef="#br0" timeOffset="336419.2089">16545 10666,'0'25,"-25"-25,0 25,0-1,1 1,24 0,-25 0,0 0,-25 24,25-24,1 0,-1 0,25-1,-25 1,0 0,50-25,0 0,0 0,24-25,-24 25,0 0,0 0,24 0,-24 0,0 0,0 0,0 0,-1 0,-24 25,-49-75,24 50</inkml:trace>
  <inkml:trace contextRef="#ctx0" brushRef="#br0" timeOffset="336594.7149">16495 10765,'0'25,"0"0,0 0,0-1,0 26,0-25,0 24,-25 1,25-25,0 0,0 24,0-24,-24 25,24-25</inkml:trace>
  <inkml:trace contextRef="#ctx0" brushRef="#br0" timeOffset="337466.7439">17214 10517,'0'0,"0"-25,0 1,0-1,0 0,-24 0,24 0,0 1,-25 24,25-25,-25 25,0 0,0 0,1 0,-1 25,-25 24,1 1,24 24,0 1,0-1,0 0,25-24,-24 24,48-24,-24 0,0-1,25-24,-25 0,25 0,0-25,0 0,-1 0,1-25,25-25,-25 25,-1-24,26-1,-25 1,0-26,-1 26,-24-1,25 0,-25 1,25-1,-25 1,0 24,0 0,-25 25,25 25,0 0,0 24,-25 1,25-1,0 26,0-26,0 1,0 0,0-1,25 1,-25-25,25-1,-25 1,25-25</inkml:trace>
  <inkml:trace contextRef="#ctx0" brushRef="#br0" timeOffset="337766.9523">17611 10666,'-24'0,"-1"25,0 0,0-1,0 1,0 25,1-25,-1-1,0 1,0 0,0 0,25 0,-24-25,48 0,1 0,0 0,0 0,0 0,24 0,-24 0,0 0,25 0,-26 0,1 0,0 0,-25-25</inkml:trace>
  <inkml:trace contextRef="#ctx0" brushRef="#br0" timeOffset="338015.3614">17611 10691,'-24'0,"24"25,0-1,0 1,0 0,-25 25,25-1,0-24,0 25,-25-26,25 1,0 25,-25-25,25-1,0 1,0-50,0 1</inkml:trace>
  <inkml:trace contextRef="#ctx0" brushRef="#br0" timeOffset="338707.0907">17810 10666,'25'0,"-1"0,1 25,0-25,0 25,0-1,-25 1,-25 0,0 0,25 0,-50-1,26 1,-1 0,0 0,0 0,0-1,50-24,0 0,0 0,0-24,-1 24,1 0,0 0,0 0,0 0,-25 24,24-24,-24 25,0 0,0 0,-24-25,24 25,-25-1,25 1,-25 0,0 0,0-25,25 25,-24-25,24 25,-25-75,25 25</inkml:trace>
  <inkml:trace contextRef="#ctx0" brushRef="#br0" timeOffset="339222.8782">18604 10616,'0'0,"0"-24,0-1,0-25,-25 25,25-24,0 24,0 0,-25 0,25 1,-25 24,25-25,-25 25,0 0,1 25,-1-1,-25 26,25 24,-24 1,24-1,0 1,0-1,25 0,0-24,0 0,0-1,25-24,-25 0,25 0,0-25,0 0,-1 0,1-25,0 0,25-25,-26 1,1 24,0-25,0 1,0-26,0 26,-25-1,0 25,24-24,-24-1,0 25,-24 25,24-24,0 48,-25 1,25 25,-25-1,25 1,0 0,-25 24,25-24,0-1,0 1,0-25,0 24,25-24,-25 0,0 0,25-25,-50-25,50 0</inkml:trace>
  <inkml:trace contextRef="#ctx0" brushRef="#br0" timeOffset="339527.7476">18777 10740,'25'25,"0"-25,-25 25,25-25,-1 0,-24 25,25 0,-25-1,0 1,-25-25,25 25,-24 0,-1 0,-25-1,25-24,1 25,-1 0,50-25,-1 0,1 0,0 0,0-25,0 25,-1-25,1 25,0-24,0 24,0-25,-1 25,-24-25</inkml:trace>
  <inkml:trace contextRef="#ctx0" brushRef="#br0" timeOffset="339838.9572">19174 10641,'-25'25,"25"0,0 0,0-1,0 1,-25 0,25 25,0-26,25 1,-25 0,0 0,0 0,25-1,-25 1,25-25,-25 25,25 0,-1 0,-48-25,24 24,-25-24,0 0,0 25,0-25,1 25,-1-25,0 0,0 0,0 0,25-25,-24 0,24 1</inkml:trace>
  <inkml:trace contextRef="#ctx0" brushRef="#br0" timeOffset="339987.4207">19149 10740,'25'-24,"0"24,0 0,-1-25,1 25,0 0,0 0,0 0,-1 0</inkml:trace>
  <inkml:trace contextRef="#ctx0" brushRef="#br0" timeOffset="340583.1104">20017 10244,'0'25,"-24"-25,24 25,-25 0,0 0,0-1,-24 26,24 0,-25-1,25-24,1 25,-1-26,50-24,-1-24,-24-1,50 0,-25-25,0 26,-1-1,1 0,0 25,-25 25,0 0,0 24,0 1,0-1,0 1,-25 24,25-24,-25 24,25-24,0 0,-24-1,24 1,0-25,0-1,24-48,-24-1,0 0,0-25,0 1</inkml:trace>
  <inkml:trace contextRef="#ctx0" brushRef="#br0" timeOffset="340883.4341">19943 10716,'0'-25,"0"50,25-75,-25 0,0 26,25 24,-1-25,1 25,-25-25,25 25,0 0,0-25,-1 25,1 0,0 0,-25 25,-25 0,25 0,0-1,-25 1,25 0,0 0,0 0,-24-1,24 26,0-25,0 24,0-24,-25 0,25 0,0 0,0-1,0 1,0 0,-25-25,25 25,-25-25,0-25</inkml:trace>
  <inkml:trace contextRef="#ctx0" brushRef="#br0" timeOffset="341611.1703">19993 10740,'24'-24,"1"24,0 0,-25 24,0 1,0 0,0 0,0 24,-25-24,0 25,25-25,-24-1,48-73,1 24,0-25,0-24,24 24,-24-24,0 0,25-1,-26 26,26-26,-25 26,0-1,-1 25,-24 0,25 1,-50 48,25 1,-24 0,24 0,0 0,-25-1,25 1,0 0,25 0,-1-25,-24 25,25-25,0 0,25 0,-26 0,1 0,25 0,-25 0,-1 0,1 0,-25 24,0 1,-25-25,25 25,0 0,-24-25,24 25,-25-1,25 1,0 0,-25 0,25 0,0-1,0 26,-25-25,25 24,0 1,0 0,-25-26,25 26,0-25,0 24,-24-24,24 0,0 0,-25-25,0-25,0 25,0-25,1 25,-1-25,0 1,0-1,0 0,1 0,-1 0,25 1,0-1,25 25,-25-25,24 25,1-25,25 25,-25-25,-1 1,26 24,-25-25,24 0,-24 25,0-25,0 0</inkml:trace>
  <inkml:trace contextRef="#ctx0" brushRef="#br0" timeOffset="342114.9093">20836 10170,'25'25,"-25"0,0-1,0 1,0 0,0 0,0 24,-25-24,25 0,0 0,25-50,0 0,-1 25,1-25,0 1,0-1,0 0,-1 25,1 0,0-25,0 25,-50 25,0-25,0 25,1-25,-1 0,0 25,0-25,25-25,0 50,25-1,-25 1,0 0,25 0,-25 0,0-1,0 1,0 0,0 0,25-50,-25 0,0 0,24 1</inkml:trace>
  <inkml:trace contextRef="#ctx0" brushRef="#br0" timeOffset="342375.797">21233 10046,'-25'25,"25"0,0-1,-25 1,25 0,0 0,-25 0,25 24,-24-24,24 0,24-50,1 25,0-25,0 25,0-25,-1 25,1-24,0 24,0 0,0 0,-1 0,-48 0,-1 24</inkml:trace>
  <inkml:trace contextRef="#ctx0" brushRef="#br0" timeOffset="342523.725">21258 10294,'-25'0,"50"0,-25 25,24 0,1-25,-25 24,25-24,0 25,0-25,-1 25,-48-25,24 25,-25-25</inkml:trace>
  <inkml:trace contextRef="#ctx0" brushRef="#br0" timeOffset="343275.5138">21134 10492,'-25'25,"0"-25,25 25,-25 0,0 0,1-1,-1 1,0 25,-25-25,26-1,-1 26,0-25,0 0,25-1,0-48,25-1,0 0,0 0,-1 0,-24 1,25 24,-25 24,25-24,-25 50,0-25,0 0,0-1,0 26,-25-25,25 0,0-1,0 1,25-25,0-25,-25 1,0-1,25-25,-25 25,24 1,1-1,0 0,0 0,0 0,-1 25,1-24,0 24,25-25,-26 25,26 0,-25 0,0 0,-1 0,1 0,-50 25,1-50,-1 25,0 0,0 0,0-25,25 0,0 0,0 1,-24 24,24-25,0 50,24-1,-24 26,0 0,0-1,0 1,0 24,0-24,0 24,25-24,-25 24,-25-49,25 25,0-25,0-1,0 1,-24-25,24-25,-25 25,0-24,0-1,25 0,-25-25,1 25,-1 1,25-1,-25 0,25 0,0 0,25 25,0 0,-1-24,1 24,25-25,-25 25,24-25,1 25,-25-25,24 0,-24 1</inkml:trace>
  <inkml:trace contextRef="#ctx0" brushRef="#br0" timeOffset="344135.7617">21729 10170,'0'25,"25"-25,-25 25,0-1,0 1,0 0,0 0,0 0,0-1,0 1,0 0,0-50,25 0,-25 1,24-1,1 0,0 0,0 0,0 25,-25-24,24 24,-24 24,0 1,0 0,-24 0,24 24,-25-24,0 25,-25-25,26-1,-1 1,0 0,0 0,50-25,0-25,0 25,24-25,-24 25,0 0,0-25,-1 25,1 25,-50 0,1-25,-1 25,0 0,-25-1,26 1,-26 0,0 0,25 24,-24-24,24-25,0 25,25 0,25-25,0 0,0 0,-1-25,26 25,0-25,-25 0,-1 1,1-1,0 25,0-25,-25 0,0 0,0 1,-25-1,0 50,25-1,0 1,-25 0,1 0,24 24,-25 1,0 0,25-26,-25 26,25-25,0 0,0-1,0 1,0 0,25 0,0-25,0 0,-1 0,26 0,-25 0,0 0,-1 0,1 0,-50 25,1-25,-1 24,-25 1,1 0,24 0,-25 0,25 0,0-1,1-24</inkml:trace>
  <inkml:trace contextRef="#ctx0" brushRef="#br0" timeOffset="344403.2729">22299 10542,'0'25,"25"0,0-1,0 1,0 0,-1 0,1-25,-25 25,25-25,-50-50,25 25</inkml:trace>
  <inkml:trace contextRef="#ctx0" brushRef="#br0" timeOffset="344594.9516">22572 10319,'0'25,"-25"24,25-24,-24 25,24-26,-25 26,0 24,0-24,0 0,1 24,-1-24,-25 24,25-24,1-1,-1 1,25-25,-25 24,0-24</inkml:trace>
  <inkml:trace contextRef="#ctx0" brushRef="#br0" timeOffset="344887.1873">22126 10840,'25'0,"-1"0,26 0,-25 0,24-25,1 25,0-25,24 25,-49-25,24 25,1 0,-25 0,0 25,-1-25,1 0,-25 25,0 0,0-1,0 1,0 0,-25 0,25 0,-24 24,-1-24,0 0,0 24,0-24,1 0,-1 0,0 0,0 0,0-1,1-24,-1 0</inkml:trace>
  <inkml:trace contextRef="#ctx0" brushRef="#br0" timeOffset="345023.1492">22473 10939,'25'25,"0"-1,-1-24,-24 25,25-25,-25 25,25-25</inkml:trace>
  <inkml:trace contextRef="#ctx0" brushRef="#br0" timeOffset="345510.8903">22944 11261,'25'0,"0"0,0 0,24-24,1 24,-25 0,24 0,1 0,0 0,-1 0,1 0,24 0,-24 0,-1 0,26 0,-26 0,26 0,-26 0,1-25,25 25,-26 0,1 0,-1 0,1 0,0 0,-26 0,26 0,-25 0,0 0,24 0,-24 0,0 0,0 0,-25 25,-50-75,25 50</inkml:trace>
  <inkml:trace contextRef="#ctx0" brushRef="#br0" timeOffset="348215.18">1761 12105,'-25'0,"1"0,24 24,0 1,-25 0,25 25,0-1,0 1,0 0,0-1,0 1,0-25,0 24,25-24,-25 0,24 0,1-25,-25-25,25 0</inkml:trace>
  <inkml:trace contextRef="#ctx0" brushRef="#br0" timeOffset="348534.9588">1885 12229,'25'0,"0"0,0 0,-1 0,1 0,-25 25,25-25,0 0,-50 24,0 1,0 0,25 0,-24 0,-1-1,0-24,25 25,-25-25,50 0,0 0,0 0,-1 0,1-25,0 25,0 0,0-24,-1 24,-24-25</inkml:trace>
  <inkml:trace contextRef="#ctx0" brushRef="#br0" timeOffset="348739.6479">2108 12080,'25'25,"-25"-1,25 1,0 0,-25 0,25 0,-25 0,0-1,0 1,0 25,0-25,-25-1,25 26,-25-25,0 24,0-24,1 0</inkml:trace>
  <inkml:trace contextRef="#ctx0" brushRef="#br0" timeOffset="349467.0693">2530 12005,'0'25,"25"0,-25 0,0 24,25 1,-25 0,0-1,0 1,24 0,-24-1,0 1,0-1,0 1,0-25,0 24,0-24</inkml:trace>
  <inkml:trace contextRef="#ctx0" brushRef="#br0" timeOffset="349763.1746">2629 12154,'25'0,"0"-25,0 25,0 0,24 0,1 0,-1-24,1 24,0-25,-1 25,1 0,-25-25,24 25,-24 0,-25 25,25-25,-25 25,0-1,-25 1,25 0,0 25,-25-25,0 24,25 1,-24-25,24 24,-25-24,25 25,-25-26,25 1,0 0,-25 0,0-25,1-25,-1 25</inkml:trace>
  <inkml:trace contextRef="#ctx0" brushRef="#br0" timeOffset="349918.9527">2778 12105,'0'24,"0"1,0 0,0 0,0 25,0-26,25 26,-25-25,0 0,0 24,0-24,0 0,25-25,-25-25</inkml:trace>
  <inkml:trace contextRef="#ctx0" brushRef="#br0" timeOffset="350171.7886">2952 12129,'-25'25,"25"0,0 0,-25 0,25 0,-25 24,1-24,24 25,-25-26,0 26,0-25,25 0,-25-25,1 24,-1 1,50-25,-1-25,1 25,0 0,0-24,24-1,-24 25,0-25,25 0,-26 0,1 25,0-24,0-1,0 0</inkml:trace>
  <inkml:trace contextRef="#ctx0" brushRef="#br0" timeOffset="350594.7843">3324 12005,'25'0,"-1"0,1 0,0 0,0 0,0 0,-1 0,-24 25,0 0,-24 0,24 0,-25-1,0 1,0 0,50 0,0-25,0 0,-1 0,1 0,0 0,0 0,0 0,-25 25,-25 0,25-1,-25 1,0 0,0 0,1 0,-1-1,0-24,0 25,0-25,1 0,-1 0,0-25</inkml:trace>
  <inkml:trace contextRef="#ctx0" brushRef="#br0" timeOffset="350759.8916">3299 12080,'0'-25,"0"50,25-25,-25 25,0-1,25 1,-25 25,0 24,0-24,0 0,24-1,-24 1,0-1,0 1,0 0,0-26,0 1,25-50,-25 1,0-1,25-25</inkml:trace>
  <inkml:trace contextRef="#ctx0" brushRef="#br0" timeOffset="351187.0536">3621 11857,'0'0,"0"-25,0 0,25 0,-25 50,0 0,0 0,0-1,0 26,0-25,0 0,25-1,0 1,0-25,0 0,-1 0,26 0,-25-25,0 25,24-24,-24 24,0-25,0 25,-1 0,-48 0,-1 25,0-1,0 1,0 0,1 0,-26 0,25-25,0 24,1-24,-1 25,0-25,25 25,0 0,0 0,0 0,25 24,-25 1,0-1,-25-24,25 25,0-1,0-24,0 0,0 0,25-50,-25 0,0-24,25 24,-25-25</inkml:trace>
  <inkml:trace contextRef="#ctx0" brushRef="#br0" timeOffset="351331.1873">3845 12129,'25'25,"-25"25,24-25,-24 24,0 1,0 0,0-1,0 26,0-1,0 0,0 1,-24 24,24-25,-25-24,25 0</inkml:trace>
  <inkml:trace contextRef="#ctx0" brushRef="#br0" timeOffset="351919.0775">4266 11832,'0'25,"0"-1,-24 1,24 0,0 0,-25 0,25-1,-25 1,25 0,-25 0,50-25,0 0,-25-25,49 25,-24 0,0 0,0 0,0 0,-25 25,0 0,-25-1,25 26,-25-25,0 25,0-26,1 1,24 0,-25 0,25 0,0-50,25 0,-1 0,1 25,-25 25,25-25,-25 25,25 0,-25-1,0 1,0 25,0-25,-25-1,25 26,0-25,-25-25,25 25,0-1,0-48,0-1</inkml:trace>
  <inkml:trace contextRef="#ctx0" brushRef="#br0" timeOffset="352111.8152">4465 11881,'25'0,"-1"25,1-25,0 0,0 25,0-25,-1 0,1 0,0 0,-50 25,0 0,1-1</inkml:trace>
  <inkml:trace contextRef="#ctx0" brushRef="#br0" timeOffset="352463.3738">4440 12179,'0'25,"25"-25,-25-25,25 25,-1 0,1-25,25 25,-25-25,-1 25,26-24,-25 24,-25-25,25 25,-25 25,-25-25,0 0,25 24,-25-24,25 25,0 0,0 0,0 0,0 24,0 1,0-25,25 49,-25-24,0-1,0 1,0-25,0 24,0-24,0 0,-25 0,25 0,-25-25,25-25,-24 25,-1-25,0 0,25-24,-25 24,25-25</inkml:trace>
  <inkml:trace contextRef="#ctx0" brushRef="#br0" timeOffset="353166.9533">4961 11956,'25'0,"0"0,-1 0,1 0,0 0,0 0,-25 25,0-1,0 1,0 0,-25 0,0 0,0-1,25 1,-24 0,-1 0,0 0,0 0,50-25,-25-25,25 25,0-25,-1 25,1 0,0 0,0 25,-25 0,25-25,-25 24,0 26,-25-25,25 0,0-1,-25 1,25 0,-25 0,0 0,1-1,-1-24,0 0,0-24,0-1,1 0,-1 25,0-25,0 25,25-25,-25 25,50 25,0-25,0 0,0 0,-1 0,26 0,-25-25,24 25,1-49,0 24,-26 0,26-24,-25 24,0-25,-1 25,1 0,-25 1,0 48,-25-24,25 25,0 0,0 0,0 0,-24 24,24 1,0-25,0 24,0-24,0 0,0 0,0 0,24-25,-24-25,0-25,25 25,-25-24</inkml:trace>
  <inkml:trace contextRef="#ctx0" brushRef="#br0" timeOffset="353342.9275">5432 11832,'0'25,"0"-1,0 1,25 0,-25 25,0-1,0 26,0-26,0 1,0 24,0 1,0-1,0-24,0 24,0-24,0-1,0 1,-25 0,25-26,0 1</inkml:trace>
  <inkml:trace contextRef="#ctx0" brushRef="#br0" timeOffset="353615.1705">5730 12105,'25'0,"-1"-25,1 25,0 0,0 0,0 0,24-25,-24 25,-25 25,-25 0,25-1,-49 1,24 0</inkml:trace>
  <inkml:trace contextRef="#ctx0" brushRef="#br0" timeOffset="354059.7356">5655 12328,'-49'25,"98"-50,-73 50,48-25,1 0,0 25,0-25,0 24,-1 1,-24 0,0 0,0 0,0-1,0 1,0 0,0-50,0-24,0 24,25-25,-25 1,25-26,-25 26,0-26,25 1,-25 24,0-24,0 24,0 0,-25 26,25-1,0 0,0 50,0 0,0-1,0 26,0-25,25 24,-25 1,25 0,-25-1,25 1,-25 0,24 24,-24-24,25 24,0-24,-25 24,25-24,0-1,-25-24,24 25,-24-26,25 1,0-50,-25 1,0-1,0-25,0 25,0-24,-25-26,25 26,0-1</inkml:trace>
  <inkml:trace contextRef="#ctx0" brushRef="#br0" timeOffset="354247.7145">5928 11807,'25'25,"0"0,0-1,0 1,-1 0,1 0,0-25,-25 25,25-25,-25 24</inkml:trace>
  <inkml:trace contextRef="#ctx0" brushRef="#br0" timeOffset="354966.9484">6524 11807,'-25'0,"25"25,0 0,25 24,-25 26,0-1,0 0,0 1,0 24,0-24,0-1,0-24,0 24,0-24,0 24,0-49,0 24,24-49</inkml:trace>
  <inkml:trace contextRef="#ctx0" brushRef="#br0" timeOffset="355595.1712">7144 12129,'0'0,"-25"-24,0-1,25 0,-25 0,25 0,-24 25,24-24,-25 24,0 0,0 0,0 24,-24 1,24 25,0 24,0 1,0-1,1 1,24-26,-25 26,25-26,25-24,-25 25,0-26,24-24,1 25,0-25,0-25,0 1,0-1,24-25,-24 1,0-1,0 0,-1 1,1-1,0 1,-25-1,25 25,-25 0,0 0,-25 50,25 25,-25-25,25 24,0 26,-25-26,25 1,0-25,0 24,0-24,25 0,-25 0,25-25,0 0,0 0,-1 0,1-25,0 0,0 0,0-24,-1 24,-24 0,25 25,-25-25,-25 50,25 0,-24 0,24 0,0 24,0-24,0 0,0 0,0-1,0 1,24-25,-24 25,25-25,0 0,0-25,0 0,-1 1,-24-1,25 0,-25 0,0 0,0 1</inkml:trace>
  <inkml:trace contextRef="#ctx0" brushRef="#br0" timeOffset="355722.9528">7392 12254,'25'0,"-25"24,24-24,1 25</inkml:trace>
  <inkml:trace contextRef="#ctx0" brushRef="#br0" timeOffset="356031.6465">7541 12452,'24'-25,"-24"0,25 1,0-1,-25 50,0-1,0 1,0 25,0-25,0 24,0-24,0 25,0-26,0 26,0 0,0-1,-25 1,25-25,-25 24,25-24,0 0,-24 0,24-1,-25 1,25 0,-25-25,0 25,0-25,1 0,-1 0,25-25,-50 0,50-24,-25 24</inkml:trace>
  <inkml:trace contextRef="#ctx0" brushRef="#br0" timeOffset="356199.1712">7565 12105,'25'0,"0"0,0 0,0 24,-1-24</inkml:trace>
  <inkml:trace contextRef="#ctx0" brushRef="#br0" timeOffset="356519.4637">7937 11782,'-24'-25,"24"50,0 0,24 25,-24-1,0 26,0-1,0 25,0-24,25 24,-25 0,0-24,0-1,0 0,0-24,0 24,0-49,0 0,0 0,0-50</inkml:trace>
  <inkml:trace contextRef="#ctx0" brushRef="#br0" timeOffset="356899.3758">8483 12353,'0'-25,"-25"0,1 25,-1 0,0 0,25 25,-25 0,0 0,-24 24,24-24,0 0,0 0,1-1,24 1,-25-25,25 25,25-25,24 0,-24 0,0 0,24 0,-24 0,25 0,-25 0,-1 0,1 0,0 0,0 0,0-25</inkml:trace>
  <inkml:trace contextRef="#ctx0" brushRef="#br0" timeOffset="357051.0769">8434 12278,'0'25,"0"0,0 25,0-26,0 26,0 0,0-1,0 1,0-25,0 24,24-24</inkml:trace>
  <inkml:trace contextRef="#ctx0" brushRef="#br0" timeOffset="357235.9408">8806 12303,'-25'25,"0"0,25 0,-25 24,0-24,25 0,-24 0,-1 24,0-24,0 0,0 0,1-1,-1-24,0-24</inkml:trace>
  <inkml:trace contextRef="#ctx0" brushRef="#br0" timeOffset="357371.8319">8558 12427,'24'0,"1"25,0 0,-25 0,25-1,0 1,-1 0,1 0,25 0,-25-25,-25-25,24 0</inkml:trace>
  <inkml:trace contextRef="#ctx0" brushRef="#br0" timeOffset="357682.9067">9128 12278,'-25'0,"25"25,-24-25,-1 25,0-25,25 25,-25 0,0-1,0 1,-24 0,24 0,25 0,-25-1,0-24,1 25,48-25,1 0,0 0,0 0,0 0,-1 25,26-25,-25 0,0 0,0 0,-1 25,1-25,0 0,0 0,0 0,-25-25,-50 0</inkml:trace>
  <inkml:trace contextRef="#ctx0" brushRef="#br0" timeOffset="357859.0387">9128 12254,'0'24,"0"1,-25 0,25 0,0 0,0 24,0 1,0-1,-24 1,24 0,0-1,0-24,0 25,0-1,0-24</inkml:trace>
  <inkml:trace contextRef="#ctx0" brushRef="#br0" timeOffset="358519.3334">9401 11981,'0'24,"0"1,25 0,-25 25,25-1,-25 1,24 0,-24-1,0 1,25-1,-25 1,0 0,0-26,0 1,25 0</inkml:trace>
  <inkml:trace contextRef="#ctx0" brushRef="#br0" timeOffset="358907.7384">9525 12229,'25'-25,"0"25,-1 0,26 0,0-25,-1 25,-24-25,25 25,-26 0,26 0,-25 0,0 0,-1 0,-24 25,-24 0,24 0,-25 0,-25-1,25 1,1 25,-26-25,25-1,-24 1,24 0,0-25,-25 25,26 0,-1-25,50-25,-1 25,1 0,0 0,0-25,24 25,-24-25,25 25,-25 0,-1-25,26 25,-25-24,0 24,-1 0,-24-25,-24 25</inkml:trace>
  <inkml:trace contextRef="#ctx0" brushRef="#br0" timeOffset="359143.1666">9773 11881,'0'0,"-25"-24,25 48,0 1,0 0,0 25,0-1,0 1,0 24,0 1,0-1,0 1,-25 24,25-25,0 25,0-24,0-1,0 25,0-49,0 24,0-24,0 0,0-26</inkml:trace>
  <inkml:trace contextRef="#ctx0" brushRef="#br0" timeOffset="359543.4168">10269 11906,'-25'-25,"50"50,0-25,25 0,-26 0,26 0,0 0,-26-25,26 25,-25 0,24-24,-24 24,0 0,-25-25,25 25,-50 0,0 0,-24 0,24 25,0-25,0 0</inkml:trace>
  <inkml:trace contextRef="#ctx0" brushRef="#br0" timeOffset="359703.7001">10344 11757,'0'0,"0"25,24 25,-24-25,0 24,0 1,25-1,-25-24,0 25,0-25,0-1,0 1,25-25,-25-25,25 1,-25-1</inkml:trace>
  <inkml:trace contextRef="#ctx0" brushRef="#br0" timeOffset="359846.9612">10517 11733,'0'24,"0"1,0 0,-25 0,25 0,0 24,0-24,0 0,0 0,25-1,0-24,-25-24,25 24,0-50</inkml:trace>
  <inkml:trace contextRef="#ctx0" brushRef="#br0" timeOffset="359991.8074">10716 11733,'0'-25,"0"50,24-25,-24 24,-24-24,24 25,0 25,-25-25,25-1,-25 1,25 25,-25-25,25-1,-25 1,1 0,-1 0,0-25</inkml:trace>
  <inkml:trace contextRef="#ctx0" brushRef="#br0" timeOffset="360347.7613">10195 12105,'0'24,"0"1,0 0,0 0,25 0,-25 0,0-1,0 26,0-25,0 0,0-1,0 1,0 0,24-25,-24-25,0 0,0 1,25-26,-25 25,25 0,-25 1,25-1,0 0,-1 25,1-25,25 25,-25 0,24 0,-24 0,25 0,-26 0,26 0,-25 0,0 0,-1 0,1 0,-25 25,-25 0,1-25,-1 0,0 25,0-25,-24 24,24-24</inkml:trace>
  <inkml:trace contextRef="#ctx0" brushRef="#br0" timeOffset="361070.8822">10319 12328,'-25'50,"50"-100,-50 124,50-49,-25 25,0-25,0 24,0-24,0 0,25 0,-25-1,0 1,24-25,-24-25,0 1,25-1,-25 0,0 0,25 0,-25 1,25-1,-25 0,25 0,-1 0,1 25,0 0,0 0,0-24,-1 24,26 0,-25 0,24 0,-24 0,0 0,0 0,0 0,-1 0,-24 24,-24 1,-1 0,0 0,0 0,0-25,1 24,-1 1,0 0,0 0,0-25,1 0,24 25,-25-25,0-25,25 0,0 0,0-24,0 24,0 0,0-25,0 26,25-1,-25 0,0 0,0 0,0 1,-25 24,25 24,0 1,25 0,-25 0,0 0,0-1,0 1,0 0,0 0,0 0,0 24,0-24,0 25,0-1,0 26,0-26,-25 1,25 24,0-24,0-1,0 1,-25 0,25-1,0-24</inkml:trace>
  <inkml:trace contextRef="#ctx0" brushRef="#br0" timeOffset="361843.0464">11063 11832,'0'-25,"0"50,0 0,0-1,0 1,-25 0,25 0,-25-25,25 25,0-1,25-24,0 0,24-24,-24 24,0 0,25-25,-25 25,24 0,-24 0,0 0,-50 25,0-25,25 24,-25 1,-24 0,24-25,0 25,0-25,0 0,1 25,-1-25,0 0,25 24,0 1,0 0,0 0,0 25,25-1,-25 1,0-1,-25 1,25-25,0 24,0-24,0 25,0-25,25-50,-25 0,25-25,-1 26,-24-1,0-25,25 25,-25 1,25-26,-25 25,25 0,0 1,0-1,-1 25,1 0,0-25,0 50,0-25,-25 25,24-1,-24 1,0 0,0 0,0 0,0-1,-24 1,24 0,0 25,-25-26,25 1,-25 0,25 0,-25-25,0 0</inkml:trace>
  <inkml:trace contextRef="#ctx0" brushRef="#br0" timeOffset="362018.8214">11261 12204,'0'25,"0"0,0-1,0 26,0-25,0 24,0-24,-24 25,24-25,-25 24,25 1,-25-25,0 24,0-24,0 0,1 0,-1-25,0 24,0-24,25-24,-25 24</inkml:trace>
  <inkml:trace contextRef="#ctx0" brushRef="#br0" timeOffset="362174.8122">11212 12576,'0'0,"0"25,25 0,-1-1,-24 1,25 0,0 0,0-25,24 25,-24-25,0 24,0-24,0 0,-1 0,-73-49</inkml:trace>
  <inkml:trace contextRef="#ctx0" brushRef="#br0" timeOffset="364787.0791">11708 11807,'25'25,"-25"0,24 99,-24-75,0-24,0 0,0 0,25-1,-25 1,0-50,25 1,-25-1,0 0,0 0,0 0,0 1,0-1,25 0,-25 0,0 0,25 25,-1 0,1 25,0-25,-25 25,0 0,-25 0,0-25,25 24,-24 1,-1 0,0-25,0 25,0-25,25 25,25-25,0-25,0 25,0-25,24 25,-24-25,0 25,-25 25,-25-25,0 25,25 0,-25-1,1 1,-26 25,25-25,0 0,-24 24,24-24,0 0,0 0,1-25,48 24,1-48,0 24,0-25,24 0,1 0,-25 25,24-25,-24 1,0-1,25 25,-26-25,1 0</inkml:trace>
  <inkml:trace contextRef="#ctx0" brushRef="#br0" timeOffset="365070.7451">11931 12129,'-25'0,"50"0,-50-24,0 24,25 24,0 1,0 0,-24 0,24 0,0 24,-25 1,0 0,25-1,-25-24,25 0,0 0,0-1,0 1,25-25,-25 25,25-25,0 0,-1 0,1 0,25 0,-25 0,-1-25,1 25,0 0,-50 25,0 0,1 0,-1-1,0 1,0 25,0-25,1-1,-1 1</inkml:trace>
  <inkml:trace contextRef="#ctx0" brushRef="#br0" timeOffset="365339.2277">12427 11931,'-25'25,"50"0,-25 24,0 1,0 24,0-24,0 24,-25-24,25 24,0-24,0 0,0-1,0 1,0-25,-24-100,24 50,24 1</inkml:trace>
  <inkml:trace contextRef="#ctx0" brushRef="#br0" timeOffset="365611.7816">12502 12030,'0'-25,"24"1,1 24,0 0,0 0,0 0,-1 24,-24 1,0 0,0 0,0 0,0 24,0-24,0 25,-24-1,24 1,0 0,0-1,0 1,0-1,0 1,0-25,0 0,0-1,0 1,0-50,0 1,0-1,-25 25</inkml:trace>
  <inkml:trace contextRef="#ctx0" brushRef="#br0" timeOffset="365766.8243">12452 12278,'0'-24,"25"24,0 0,-1 0,1 0,0 0,0 0,-25 24,-25 1</inkml:trace>
  <inkml:trace contextRef="#ctx0" brushRef="#br0" timeOffset="365898.9611">12427 12427,'25'0,"0"0,0-25,24 25,-24 0,0-24,0 24,-1 0,-24-25</inkml:trace>
  <inkml:trace contextRef="#ctx0" brushRef="#br0" timeOffset="366219.8122">12204 12700,'0'0,"-25"0,50 0,0 0,0 0,-1 0,1 0,25 0,-25 0,24 0,1 0,24-25,-24 25,-1 0,1 0,0-25,-1 25,1 0,-25 0,-1 0,-48 0,-1 0,0 0,0 0,25-24,-25 24</inkml:trace>
  <inkml:trace contextRef="#ctx0" brushRef="#br0" timeOffset="366675.6718">13271 11683,'-25'0,"25"25,-25 0,25-1,-25 1,0 0,0 25,1 24,-26-24,25 24,-24 0,-1-24,25 25,-24-26,-1 1,25-1,25-73</inkml:trace>
  <inkml:trace contextRef="#ctx0" brushRef="#br0" timeOffset="366871.2345">13221 11807,'25'25,"0"0,-1-1,26 26,-25-25,0 24,-1-24,26 0,-25 25,0-26,24 1,-49 0,25 0,0-25,-25 25,25-25,-50 0,0 0,0 0</inkml:trace>
  <inkml:trace contextRef="#ctx0" brushRef="#br0" timeOffset="367363.6288">13196 12080,'25'0,"-25"25,25-25,0 0,-1 24,1-24,0 25,-50 0,0-25,25 25,-24-25,-1 25,0-25,0 0,0 0,0 25,1-25,48 0,1 0,0 0,0 0,0 0,-25 24,25-24,-1 0,1 0,-25 25,0 0,-25 0,1 0,-1-1,0 1,0-25,0 25,0-25,1 0,-1 0,50 25,-25 0,0-1,24-24,-24 25,0 0,25 0,-25 0,0-1,0 1,0 0,25 0,-25 0,0-1,0-48</inkml:trace>
  <inkml:trace contextRef="#ctx0" brushRef="#br0" timeOffset="367734.958">13196 12526,'0'-24,"25"24,0 0,0 0,-1-25,26 25,-25 0,0 0,-1 0,26 0,-25 25,0-25,-25 24,0 1,-25-25,0 25,0 0,0 0,1-1,-1 1,0 0,0 0,0-25,1 25,-1-25,0 0,50 0,-25-25,25 25,-1 0,1 0,0 0,0 0,24 0,-24 0,0 0,0 0,0 0,-1 0,1 0,0 0,-25-25</inkml:trace>
  <inkml:trace contextRef="#ctx0" brushRef="#br0" timeOffset="368395.8253">14163 12179,'0'0,"0"-25,0 0,0 1,0-1,0 0,0-25,-24 26,24-1,0 0,-25 0,0 0,0 25,0 0,1 25,-1 0,0 25,-25 24,26 0,-1 1,0 24,25-24,0-1,0 0,0-24,25 0,-25-1,25-24,-1-25,1 0,0 0,0-25,0 0,-1-24,1-1,25 1,-25-1,-1 0,1 1,0-1,-25 1,25 24,-25-25,0 25,0 0,-25 25,0 25,25 25,0-25,0 24,0 1,0 0,0-1,0 1,0-25,0-1,25 1,-25 0,25-25,0-25</inkml:trace>
  <inkml:trace contextRef="#ctx0" brushRef="#br0" timeOffset="368695.7855">14312 12303,'25'0,"-25"25,25-25,0 25,0-25,-25 25,24-25,-24 24,-24 1,24 0,-25-25,25 25,-25 0,0-25,0 24,25 1,-25-25,25 25,25-25,0 0,0 0,0 0,0 0,-1-25,1 25,0-25,0 25,-25-24,25-1</inkml:trace>
  <inkml:trace contextRef="#ctx0" brushRef="#br0" timeOffset="369043.1886">14585 12229,'25'25,"-25"-1,25-24,-25 25,0 0,0 0,0 0,0-1,-25 1,25 0,-25 0,0-25,25 25,-24-25,48 0,1 0,0-25,0 25,0 0,-1 0,1 0,-25 25,25-25,-25 24,0 1,0 0,-25 0,25 0,-25-1,1 1,24 0,-25 0,0 0,0-1,0-24,1 25</inkml:trace>
  <inkml:trace contextRef="#ctx0" brushRef="#br0" timeOffset="369451.8882">15032 11733,'24'0,"1"0,0 0,0 0,24 0,-24 0,0 0,0 0,0 0,-1 24,-48-24,-1 25,0 0,0 0</inkml:trace>
  <inkml:trace contextRef="#ctx0" brushRef="#br0" timeOffset="369655.3434">14908 12105,'0'0,"-25"0,50 24,-1-24,1-24,0 24,0 0,24 0,-24-25,25 25,-1-25,1 25,-25 0,0 0,-1-25,1 25,0 0,-50 0,25 25,-49-75,24 50</inkml:trace>
  <inkml:trace contextRef="#ctx0" brushRef="#br0" timeOffset="369863.7869">15180 11832,'0'25,"0"-1,0 1,0 25,0-1,0 26,0-1,0 26,0-26,-24 25,24-24,-25-1,25 0,0-24,-25 0,25-1,0-24,25-50,-25-24,-25-1,50 0,-25 1</inkml:trace>
  <inkml:trace contextRef="#ctx0" brushRef="#br0" timeOffset="370206.9601">15180 12229,'0'-50,"0"100,-24-75,-1 50,0 24,0 1,0 0,1-1,-1-24,0 25,0-26,25 1,25-50,0 1,24-26,-24 25,0-24,25 24,-1-25,-24 25,25-24,-26 24,1 0,25 0,-25 25,-25-25,25 25,-25 25,0 25,0-25,0 24,0 1,0 0,0-26,0 26,0-25,0 0,0-1,0 1,0-50,0 1</inkml:trace>
  <inkml:trace contextRef="#ctx0" brushRef="#br0" timeOffset="370463.1716">15453 12328,'0'-74,"0"148,0-173,25 99,0 0,0 0,0 0,-1 0,1 0,-25 25,25-1,-50-24,25 25,0 0,-25 0,1 0,-1-1,0 1,0 0,0 0,1 0,48-25,1 0,0 0,0-25,24 25,-24-25,25 0,-25 0</inkml:trace>
  <inkml:trace contextRef="#ctx0" brushRef="#br0" timeOffset="371195.7766">16321 12105,'0'0,"0"-25,-24 0,-1-25,25 26,-25-1,25 0,-25 0,0 0,1 50,-26 0,25 25,-24-1,24 26,0-26,-25 51,50-26,-24 0,24 1,-25-26,25 1,25-25,-25 0,24-1,-24 1,25-25,0 0,25-25,-26 1,1-26,25 25,-25-24,-1-1,1 0,0-24,0 24,0 1,-25-1,0 0,24 26,-24-1,0 0,-24 50,24 0,0 24,-25 1,25 0,0-1,0 1,0-1,0-24,0 0,0 0,25 0,-25-1,24-24,1-24,-25-1,25 0,-25 0,25 0,-25 1,0-26,25 25,-25 0,0 1,25 24,-1 24,1-24,-25 25,0 0,0 0,0 0,-25-1,25 1,-24 0,-1-25,25 25,-25-25,50 0,0 0,-1 0,1 0,0 0,0 0,-25 25,0-1,-25 1,0 0,0 0,25 0,-24-1,-1-24,25 25,0-50</inkml:trace>
  <inkml:trace contextRef="#ctx0" brushRef="#br0" timeOffset="371414.6064">16669 12179,'0'25,"25"0,-25 24,0-24,0 25,0-25,0 24,0 1,0-1,0 1,0 0,0-1,0-24,0 25,0-26,0 1</inkml:trace>
  <inkml:trace contextRef="#ctx0" brushRef="#br0" timeOffset="372643.1066">17264 11782,'-25'0,"0"25,1-25,-1 25,0 24,0-24,0 25,-24-1,24 1,0 0,0-1,1-24,24 0,0 0,0-50,24 0,1 0,0 0,0 1,0-26,-1 25,1 0,0 25,0 25,-25 25,0-25,0 24,0 26,0-26,-25 26,25-26,0 1,-25 0,25-1,0-24,0 0,0 0,0-50,25 0,-25-25,0 26,0-26,25 25,-25-24,0-1,0 25,25-24,-25 24,0 0,0 0,0 0,24 0,1 25,-25-24,25 24,0 0,0 0,-1 0,-24 24,0 1,0 0,-24 0,24 0,0 0,0-1,0 26,0-25,-25 0,25 24,0-24,0 0,0 0,0-1,0 1,0 0,0 0,-25-25</inkml:trace>
  <inkml:trace contextRef="#ctx0" brushRef="#br0" timeOffset="373331.1788">17214 12303,'0'0,"0"-25,0 1,25 24,-25 24,25 1,-25 0,25 25,-25-26,0 1,-25 0,25 0,0 0,-25-1,25-48,25-26,0 0,0 1,-25-1,24-24,1 24,0-24,0 24,0-24,-1 24,-24 0,25 26,-25-1,0 50,0-1,0 1,0 0,0 0,0 0,0-1,25 1,0 0,0-25,24 0,-24 0,0-25,0 25,24 0,-24 0,0 0,0 0,-50 25,25 0,0 0,-25-1,25 1,0 0,0 0,-25 25,25-1,0 1,0-1,0 1,0 0,0-1,-24 1,24-25,0 24,0-24,0 0,0 0,-25-50,0 25,25-25,-25 0,25 0,-25 1,1-26,-1 25,25 0,-25 1,0-26,0 25,25 0,25 25,0 0,0-24,0 24,-1 0,26-25,-25 25,24-25,-24 0,25 0,-25 25,-1-24,1-1</inkml:trace>
  <inkml:trace contextRef="#ctx0" brushRef="#br0" timeOffset="373638.739">17934 12005,'25'-24,"-1"24,1 0,0 24,0-24,0 25,-25 0,0 0,0 24,0-24,0 25,-25 24,25-24,0 0,-25-1,25-24,0 25,0-26,0-48,25-1,0 0,-25-25,24 1,1 24,0-25,0 1,-25-1,25 0,-25 1,24-1</inkml:trace>
  <inkml:trace contextRef="#ctx0" brushRef="#br0" timeOffset="374043.8892">18231 11857,'0'-50,"0"100,25-100,0 50,0 0,-25-25,25 25,-1 0,1 0,-25 25,25 0,-50 0,25-1,0 1,0 25,-25-25,25 24,-24 1,24-1,-25 1,25 0,0-25,-25 24,25-24,0 0,0 0,-25-25,50 0,-25-25,0 0,25 0,-25-24,25 24,-25 0,24 0,1 0,0 0,0 1,0-1,-1 25,1 0,0 0,-25 25,25-1,-25 1,0 0,0 0,-25 0,25 0,-25-1,25 1,-25 0,1 0,-1-25,25 25,-25-25,0-25,25 0,0 0</inkml:trace>
  <inkml:trace contextRef="#ctx0" brushRef="#br0" timeOffset="374191.9486">18455 12154,'0'0,"0"25,0 0,0 0,-25 0,25-1,-25 26,25-25,-25 24,0-24,25 0,-24 0,-1 0,0-25,25 24,-25-24,0-24</inkml:trace>
  <inkml:trace contextRef="#ctx0" brushRef="#br0" timeOffset="374314.902">18430 12353,'25'0,"-25"25,24-1,1 1,0 0,-25 0,25 0,25-1,-50 1,0-74</inkml:trace>
  <inkml:trace contextRef="#ctx0" brushRef="#br0" timeOffset="374559.2817">18901 11906,'25'25,"-25"0,25 0,0-1,-25 1,24 0,1 0,-25 0,25-25,-25 24,25-48,-25-1</inkml:trace>
  <inkml:trace contextRef="#ctx0" brushRef="#br0" timeOffset="374755.0984">19174 11733,'-25'0,"25"24,0 1,0 0,0 0,-25 24,25 26,-24-26,-1 1,0 24,0-24,0 25,1-26,-1 26,0-26,0 1,0-25,25-1,0 1,-24-25</inkml:trace>
  <inkml:trace contextRef="#ctx0" brushRef="#br0" timeOffset="375055.8271">18752 12204,'25'25,"0"-25,0 0,24 0,1 0,0-25,24 0,-24 0,-1 25,1-25,-1 25,1 0,-25 0,0 25,-1 0,-24 0,0 0,0 0,0 24,-24-24,24 25,-25-1,0 1,0-25,0 24,1-24,-1 25,0-26,25 1,-25 0,0 0,1 0,-1-25,0-25,0 0</inkml:trace>
  <inkml:trace contextRef="#ctx0" brushRef="#br0" timeOffset="375170.9719">19100 12303,'24'25,"1"0,-25 0,25-1,0 1,0 0,-1 0</inkml:trace>
  <inkml:trace contextRef="#ctx0" brushRef="#br0" timeOffset="376175.5432">19645 12874,'25'24,"0"-24,0 0,0 0,-1 0,1 0,0 0,25 0,-26 0,1 0,25 0,-25 0,24-24,-24 24,25 0,-26 0,1 0,25 24,-1-24,-24 0,25-24,-1 24,-24 0,25 0,-25 0,24 0,-24 0,25 0,-26 0,26 0,-25 0,25-25,-26 25,1 0,25 0,-25 0,-1 0,26 0,-25 0,0 0,-1 0,26 0,-25 0,0 0,-1 0,1 0,25 0,-25 0,-1 0,26 0,-25 0,24 0,-24 0,25 0,-25 0,24-25,1 25,-25 0,24 0,-24 0,25 0,-25 0,24 0,-24 0,25 0,-26 0,26 0,-25 0,0-25,24 25,1 0,-25 0,24 0,1 0,-25-25,24 25,-24 0,25 0,-26 0,1 0,25 0,-25 0,-1 0,1 0,0 0,0 0,24 0,-24 0,0-24,0 24,25 0,-26 0,1-25,25 25,-25 0,-1 0,1 0,0 0,0 0,0 0,-1 0,1 0,0 0,0 0,0 0,24 0,-24 0,0 0,24 0,-24 0,0-25,0 25,24 0,-24 0,25 0,-25 0,24 0,-24 0,0 0,24 0,1 0,0 0,-1 0,1 0,0-25,-1 25,1 0,-1-25,1 25</inkml:trace>
  <inkml:trace contextRef="#ctx0" brushRef="#br0" timeOffset="469758.8661">1761 13568,'0'-25,"-25"25,1 0,24 25,-25 0,25 0,0 0,0-1,0 1,0 0,0 0,0 24,0-24,0 0,25 0,-25 0,0-1,24-24,1 0,-25-24</inkml:trace>
  <inkml:trace contextRef="#ctx0" brushRef="#br0" timeOffset="470100.1046">1836 13667,'0'-24,"0"-1,24 25,1 0,0 0,0 0,-25 25,0-1,0 1,-25-25,25 25,-25 0,0 0,25-1,-24-24,48 25,1-25,0 0,0 0,0 0,-1 0,-24 25,0 0,0 0,-24-1,24 1,-25-25,25 25,0 0,-25-25,0-25</inkml:trace>
  <inkml:trace contextRef="#ctx0" brushRef="#br0" timeOffset="470303.7967">2084 13519,'0'24,"24"-24,-24 25,25 0,0 0,0 0,0-1,-1 1,-24 0,25 0,-25 0,0-1,25 1,-25 0,0 0,-25 0,25-1,-25 26,1-25,-1 24,0-24,0 0</inkml:trace>
  <inkml:trace contextRef="#ctx0" brushRef="#br0" timeOffset="471223.3604">2555 13717,'25'0,"-1"0,1 0,0 25,0-25,0 25,-25-1,-25-24</inkml:trace>
  <inkml:trace contextRef="#ctx0" brushRef="#br0" timeOffset="471883.524">2480 13990,'25'-25,"0"25,0 0,0 0,-1 25,1 0,-25-1,0 1,0 25,0-1,0-24,0 25,0-25,0-1,0 1,0-50,0 1,25-1,-25-25,25 1,-25-26,25 1,0-1,-25 26,24-26,1 1,-25 24,25 1,-25 24,25 0,-25 0,0 1,25-1,-25 50,0-1,24 26,-24-25,0 0,0 24,0-24,-24 25,24-26,0 26,0-25,0-50,0 0,24-24,-24 24,0-25,0 1,25-1,-25 25,25-24,-25 24,0 0,25 25,0 0,-25 25,24-25,-24 25,0 24,25-24,-25 0,0 24,0-24,0 0,0 0,0 0,25-25,-25 24,25-24,0 0,-1-24,-24-1,25 25,0-25,-25 0,25 25,-25-25,-25 25,25 25,-25-25</inkml:trace>
  <inkml:trace contextRef="#ctx0" brushRef="#br0" timeOffset="472163.7721">2877 14089,'0'25,"0"-50,25 25,-25-25,25 0,0 1,0-1,-1 0,1 0,0 0,0 25,-25-24,25 48,-25 1,0 0,0 0,-25 0,25-1,-25 1,25 25,-25-25,0-1,1 1,-1 0,0 0,0 0,0-25,25 24,-24-24,-1-24,-25-26,25 0,25 26</inkml:trace>
  <inkml:trace contextRef="#ctx0" brushRef="#br0" timeOffset="472323.1085">2778 13990,'25'0,"-25"25,25-1,0 1,-1 0,1 0,0 0,0-1,0 1,-1 0,26 0,-25-25,0 25,24-1,-24-24,25 25,-1-25,-24 0</inkml:trace>
  <inkml:trace contextRef="#ctx0" brushRef="#br0" timeOffset="472786.9789">3870 13791,'0'-24,"0"-1,0 0,0 0,0 0,-25 25,25-24,0-1,-25 25,0-25,0 0,1 25,-1 0,0 0,0 0,0 0,0 25,1 0,24 0,0-1,0 26,0 0,0-26,24 51,-24-26,0 26,25-26,-25 26,25-1,-25-24,0 24,25-24,-25 24,0-24,0-25,0 24,-25 1,25-25,0 0,0-1,-25-24,0 25,1-50,-1 25,0-49,0-1,0 1</inkml:trace>
  <inkml:trace contextRef="#ctx0" brushRef="#br0" timeOffset="472939.912">3373 14064,'0'-25,"25"25,0-24,0 24,0 0,24 0,-24 0,25 0,-1 0,-24 0,25 0,-1 0,-24 0,25-25,-25 25,-1-25,26 0,-25 25</inkml:trace>
  <inkml:trace contextRef="#ctx0" brushRef="#br0" timeOffset="473375.1636">4043 13767,'-25'0,"50"0,-74 24,49 1,0 0,-25 25,25-1,0 1,0-25,0 24,25 1,-25-25,0 24,24-24,-24 0,25-25,0 0,0-25,0 0,-1 0,-24 1,25-1,-25 0,0 0,0 0,0 1,0-1,0 0,0 0,0 0,0 1,0-1,0 0,25 0,-25 0,25 1,0 24,-1 24,1 1,-25 0,25 0,-25 0,25 24,-25-24,25 25,-25-26,24 1,-24 0,25 25,-25-26,25 1,-25 0,0-50,0 0,0 1</inkml:trace>
  <inkml:trace contextRef="#ctx0" brushRef="#br0" timeOffset="473542.9526">4415 13742,'-25'25,"25"-1,0 1,0 0,-24 0,-1 24,25-24,-25 25,0-25,25 24,-25-24,1 0,24 0,0-1,0 1</inkml:trace>
  <inkml:trace contextRef="#ctx0" brushRef="#br0" timeOffset="473751.7764">4490 13667,'24'0,"1"0,-25 25,25-25,-25 25,25 0,0 24,-25-24,24 0,1 25,-25-1,0-24,0 25,0-1,0 26,-25-26,1 1,-26-1</inkml:trace>
  <inkml:trace contextRef="#ctx0" brushRef="#br0" timeOffset="474131.268">4862 13915,'25'0,"-1"0,1 0,0 0,0 0,0 0,-1-24,26 24,-25 0,0 0,-25-25,24 25,1 0,-50 25,1-25</inkml:trace>
  <inkml:trace contextRef="#ctx0" brushRef="#br0" timeOffset="474335.0862">4812 14114,'25'0,"0"0,0-25,24 25,-24 0,0 0,24-25,-24 25,0 0,25 0,-26 0,51-25,-50 25</inkml:trace>
  <inkml:trace contextRef="#ctx0" brushRef="#br0" timeOffset="475295.027">5804 13370,'-25'-25,"25"50,0 0,0-1,25 1,-25 0,0 25,0-26,-25 26,25-25,0 24,25 1,-25 0,0-26,0 26,0 0,0-26,0 26,0-25,0 24,0-24,25 25,-25-25,0 24,0-24,0 25,0-26,0 1,0 25,0-25,0 0,0-1,0 1,0 25,0-25,0-1,0 1,0 0,0 0,0 24,0-24,0 0,-25 0,25 0,0-1,0 1,0 0,0 25,0-26,0 1,0 0,0 0,0 0,0-1,0 1,0 0,0 0,0 0,0-1,0 1,0 0,0 0,0 0,0-1,0 1,0 0,0 0,0 0,0 0,0-1,-25 1,25 0,0 0,0 0,0-1,0 1,0 0,0 0,0 0,0-1,0 1,25 0,-25 0,0 0,0-1,0 1,0 0,0 0,0 0,0-1,0 1,0 0,0 0,0 0,0-1,-25 1,25 0,0 0,0 0,0-1,-49-73,49 24</inkml:trace>
  <inkml:trace contextRef="#ctx0" brushRef="#br0" timeOffset="476243.9752">6052 13494,'0'-25,"25"50,0-25,0 25,0-1,-1-24,1 25,-25 0,25 0,-25 0,-25-1,25 1,-25 0,1-25,-1 25,0 0,0-1,0-24,1 25,-1-25,25 25,-25-25,50-25,0 25,-1 0,1 0,0 0,0 0,0 0,-1 0,26 0,-25 0,0-25,-1 25,1-24,0 24</inkml:trace>
  <inkml:trace contextRef="#ctx0" brushRef="#br0" timeOffset="476579.5259">6375 13717,'0'-25,"0"0,0 1,0-1,0 0,25 0,-25 0,24 25,-24-24,25 24,-25-25,25 25,0 25,-25-1,25 1,-25 0,24 0,-24 0,25 24,-25-24,25 0,-25 0,25-1,-25 1,0 0,25 0,-25 0,-25-50</inkml:trace>
  <inkml:trace contextRef="#ctx0" brushRef="#br0" timeOffset="476724.1295">6648 13395,'-25'24,"25"26,-25-25,0 0,25 24,-25 1,1-1,-1 1,0 0,0 24,0-24</inkml:trace>
  <inkml:trace contextRef="#ctx0" brushRef="#br0" timeOffset="477367.1445">7392 13395,'25'0,"-25"24,24-24,1 0,0 25,0-25,0 0,-1 25,1 0,-25 0,0-1,-25 1,1 0,-1 0,0 0,0-1,0-24,1 25,-1 0,50-50,-1 25,1 0,0 0,0 0,0 0,-1 0,1 0,0 25,-25 0,0 0,0-1,-25 1,25 0,-25 0,1 0,-1-1,0 1,25-50,0 1,0-1</inkml:trace>
  <inkml:trace contextRef="#ctx0" brushRef="#br0" timeOffset="477971.367">8533 13444,'0'-25,"25"50,-25 0,0 25,0-26,0 26,0 0,0-26,-25 26,25 0,0-26,0 26,0-25,0 0,25-25,-25-25</inkml:trace>
  <inkml:trace contextRef="#ctx0" brushRef="#br0" timeOffset="478684.1113">9575 13494,'0'-25,"24"0,1 25,0 0,0 0,0 25,-1 0,1-25,-25 25,0-1,25-24,-25 25,0 0,0 0,-25 0,25-1,0 1,-25 0,1-25,-1 25,0 0,0-1,0 1,1 0,-1-25,25 25,-25-25,0 0,50 0,0 0,0 0,-1 0,1 0,0 0,25 0,-26 0,26 0,-25 0,0 0,-1 0,26 0,-25 0,0 0,-50 25,0-50,0 25,-24 0</inkml:trace>
  <inkml:trace contextRef="#ctx0" brushRef="#br0" timeOffset="479615.7138">6052 14635,'-24'0,"-1"0,25-25,0 0,25 0,-25 1,24-1,1-25,-25 25,25 1,0-1,0 25,-25-25,24 25,1 25,0 0,0-25,0 49,-25-24,24 25,1-26,0 26,-25-25,25 24,0-24,-25 25,24-25,-24-1,25 1,-25 0,25 0,-50-50,25 0,0 0</inkml:trace>
  <inkml:trace contextRef="#ctx0" brushRef="#br0" timeOffset="479759.2069">6449 14337,'-25'0,"25"25,0 0,-24 0,24-1,-25 26,0-25,0 49,25-24,-25-1,1 1,-51-25,50 24</inkml:trace>
  <inkml:trace contextRef="#ctx0" brushRef="#br0" timeOffset="480298.8497">7417 14511,'-25'0,"25"-25,25 0,-1 0,-24 1,25-1,0 0,0 0,0 25,-1 0,1 25,-25 0,25 0,-25-1,25 1,-25 0,25 25,-25-26,24 1,-24 25,25-25,-25-1,0 1,25-25,-25 25,0 0,-25-25,25-25,-25 0</inkml:trace>
  <inkml:trace contextRef="#ctx0" brushRef="#br0" timeOffset="480483.207">7739 14337,'-25'25,"25"0,-25 0,1-1,24 26,-25-25,0 24,0 1,0 0,1-26,-26 26,25 0,0-1,1 1,-1-25,0-1</inkml:trace>
  <inkml:trace contextRef="#ctx0" brushRef="#br0" timeOffset="481071.2977">8508 14461,'-25'0,"0"25,25 0,0 0,0-1,0 26,0-25,0 24,25-24,-25 0,25 0,0 0,0-1,-1-24,1-24,0 24,0-25,0 25,-25-50,24 25,1 1,-25-26,0 25,0 0,0 1,0-1,0 0,-25 0,25 0,-24 1,24-1,-25 25,0 0,0 0,0 0,1 25,-1-1,0 26,25 0,0-26</inkml:trace>
  <inkml:trace contextRef="#ctx0" brushRef="#br0" timeOffset="481539.1256">9823 14287,'-25'-24,"25"48,0 1,0 0,0 0,0 25,0-26,0 26,-25 0,25-1,0 1,0-25,0 24,0-24,0 0,0 0,0-1,0-48,0-1</inkml:trace>
  <inkml:trace contextRef="#ctx0" brushRef="#br0" timeOffset="482392.0306">6003 15379,'0'-25,"25"25,-1 0,1 25,0-25,25 25,-26-25,1 25,-25-1,25-24,-25 25,0 0,0 0,0 0,-25-1,0 1,1 0,-1 0,0 0,0-25,0 24,1-24,-1 25,0-25,0 0,0 0,1 0,48 0,1 0,-25-25,25 25,25 0,-26 0,26 0,-25 0,24 0,1 0,0 0,-1 0,-24 0,25 0,-1-24</inkml:trace>
  <inkml:trace contextRef="#ctx0" brushRef="#br0" timeOffset="482703.5915">7739 15354,'-25'0,"25"25,0 0,0 0,0-1,0 26,0 0,0-26,0 26,-25 0,25-26,0 26,0-25,-24-50,24 50</inkml:trace>
  <inkml:trace contextRef="#ctx0" brushRef="#br0" timeOffset="483206.8284">8632 15553,'0'-25,"0"0,0 0,0 0,25 1,-25-1,0 0,25 0,-25 0,24 0,1 1,0 24,-25 24,25-24,-25 25,25-25,-25 25,24 25,-24-25,25-1,-25 26,25-25,-25 24,25-24,-25 0,25 0,-25 0,0-1,0 1,24-25,-48-25</inkml:trace>
  <inkml:trace contextRef="#ctx0" brushRef="#br0" timeOffset="483406.8996">8954 15280,'0'24,"-24"-24,24 25,0 0,-25 0,25 0,-25 24,0-24,0 25,25-1,-24-24,-1 25,0-1,0-24,25 0,-25 0</inkml:trace>
  <inkml:trace contextRef="#ctx0" brushRef="#br0" timeOffset="484052.2084">9922 15304,'-25'0,"0"0,0 25,25 0,-24 0,-1 0,0 0,0-1,0 1,1 0,-1 0,-25 0,25-1,1 1,-1-25,50 25,-1-25,1 0,0 0,25 0,-26 0,26 0,-25 0,24 0,-24 0,25 0,-25-25,24 25,-24 0,0 0,0 0,-50 0,0 0,0 0</inkml:trace>
  <inkml:trace contextRef="#ctx0" brushRef="#br0" timeOffset="484279.2523">9922 15280,'-25'24,"25"1,0 0,0 25,0-1,0-24,0 25,0-1,0 1,0 0,-25-1,25-24,0 0,0 0,0-1,0 1</inkml:trace>
  <inkml:trace contextRef="#ctx0" brushRef="#br0" timeOffset="485123.0268">6028 16446,'-25'-25,"50"25,-25-25,0 0,24 0,1 0,-25 1,25-1,0 0,-25 0,25 0,-1 25,-24-24,25 24,0 24,0 1,-25 0,25 0,-25 0,24-1,-24 26,25-25,0 25,-25-26,25 26,0-25,-25 0,24-25,-24 24,25 1,-25-50,0 1,-25-1,1-25,24 25</inkml:trace>
  <inkml:trace contextRef="#ctx0" brushRef="#br0" timeOffset="485387.1188">6474 16073,'-25'0,"0"25,25 0,0 0,-24 0,24-1,-25 1,25 0,-25 0,0 24,0 1,1-25,24 25,-25-1,0-24,0 0,0 0,25-1,-24 1,48-25,-24-25,25 25</inkml:trace>
  <inkml:trace contextRef="#ctx0" brushRef="#br0" timeOffset="486439.6827">7491 16197,'25'25,"0"-25,-1 25,1-25,0 25,0 0,0-25,-1 24,-48 1,24 0,-25-25,0 25,0 0,0 0,1-25,-1 24,25 1,-25-25,0 0,0 25,1-25,48 25,1-25,0 0,25 0,-26 0,1 0,25 0,-25-25,-1 25,26 0,-25 0,24-25,-24 25,0-25</inkml:trace>
  <inkml:trace contextRef="#ctx0" brushRef="#br0" timeOffset="486743.8281">8806 16123,'0'25,"0"0,0-1,0 26,0-25,0 24,0 1,-25-25,25 25,0-1,25-24,-25 0,0 24,0-24</inkml:trace>
  <inkml:trace contextRef="#ctx0" brushRef="#br0" timeOffset="487175.339">9773 16123,'-25'0,"25"25,-25 0,25-1,-24 1,-1 25,-25-25,25 24,1-24,-1 0,0 0,0-25,0 25,1-25,48 0,1 0,25-25,-25 25,24 0,-24 0,25-25,-1 25,-24 0,25 0,-26 0,1 0,0-25,25 25,-26 0,-48-50</inkml:trace>
  <inkml:trace contextRef="#ctx0" brushRef="#br0" timeOffset="487331.0263">9823 16148,'0'25,"0"-1,0 26,0-25,0 24,0 1,0 0,0-1,0 1,0-25,0 0,0-1</inkml:trace>
  <inkml:trace contextRef="#ctx0" brushRef="#br0" timeOffset="487635.2244">9971 16321,'0'-24,"0"-1,25 0,-25 0,25 0,-25 1,25-1,0 0,0 25,-25 25,0 0,24-25,-24 24,25 1,-25 0,25 0,-25 0,25-1,-25 1,25 0,-25 0,0 0,24-25,-24 25,0-1</inkml:trace>
  <inkml:trace contextRef="#ctx0" brushRef="#br0" timeOffset="487803.4941">10269 16098,'-25'0,"1"25,24 0,-25 24,0-24,0 25,-24-1,24 1,0 0,-25-1,25 1</inkml:trace>
  <inkml:trace contextRef="#ctx0" brushRef="#br0" timeOffset="488955.8335">10691 13494,'-25'0,"25"25,0-1,25 1,-25 0,0 0,0 0,0-1,0 1,25 0,-25 25,0-26,0 26,0 0,0-1,0-24,0 25,0-1,0 1,0-25,24 24,-24 1,0-25,0 24,0 1,0-25,0 0,0 24,0-24,0 0,25 24,-25-24,0 25,0-25,0 24,0-24,0 25,0-26,0 1,0 0,0 0,0 24,0-24,0 0,0 0,0 0,0-1,0 1,0 0,0 25,0-26,0 1,0 0,0 0,0 0,0-1,0 1,0 0,0 25,0-25,0-1,0 1,0 0,0 0,0 0,0-1,0 1,0 0,0 0,0 24,0-24,0 0,0 0,0 0,0-1,0 1,0 0,0 0,0 0,0-1,0 1,0 0,0 0,0 0,0-1,0 1,0 0,0 0,0 0,0-1,0 1,0 0,0 0,-25 0,25-1,0 1,0 0,0 0,0 0,0 0,0-1,0 1,0 0,0-50,0 0,0 1,0-1,0 0,0-25,-24 1,24-1</inkml:trace>
  <inkml:trace contextRef="#ctx0" brushRef="#br0" timeOffset="491255.0048">11112 13791,'0'0,"-24"-24,24 48,0 1,0 0,24 25,-24-1,0 1,25-1,-25 1,0 0,25-26,-25 26,0-25,25-25,-25 25,0-50,0 0,-25 0,25 0,0 1,0-1,0-25,0 25,-25 1,25-1,0 0,25 0,0 25,0-25,24 25,-24 0,0 0,25 0,-26 0,1 0,25 0,-25 0,-1 25,-24 0,-24-25,-1 25,0 0,0-1,0 1,1 0,-26 0,0 24,26-24,-1 0,-25 0,50 0,-25-25,0 24,50-24,0-24,0 24,0-25,0 25,-1 0,26-25,-25 25,24 0,-24 0,0 0,0-25,0 25,-1 0,1 0,-50-25,1 25</inkml:trace>
  <inkml:trace contextRef="#ctx0" brushRef="#br0" timeOffset="491495.4552">11336 13618,'-25'-25,"25"50,0 0,0-1,0 1,0 0,0 25,0-1,25 26,-25-26,0 26,0-1,0 0,0 1,0-1,0 1,-25-26,25 26,0-1,0 1,0-1,0-49</inkml:trace>
  <inkml:trace contextRef="#ctx0" brushRef="#br1" timeOffset="505403.864">13990 9823,'25'0,"-25"-25,0 0,0 0,0 0,0 1,0-1,0 0,-25 0,25 0,-25 25,25-24,-25 24,0 0,1 0,-1 0,0 24,25 1,-25 0,0 0,1 24,-1 1,0 0,25-1,-25 26,25-26,0-24,0 25,0-25,0-1,0 1,25 0,0 0,0-25,-25-25,24 25,1-25,0 0,0 1,0-1,-1-25,1 0,0 26,-25-26,25 25,0 0,-25-24,0 24,0-25,24 26,-48-1,24 50,0-1,0 26,0-25,-25 24,25 1,0 0,0-1,0-24,0 25,0-25,25-1,-25 1,0 0,24 0,-48-50,48 25</inkml:trace>
  <inkml:trace contextRef="#ctx0" brushRef="#br1" timeOffset="505691.2147">14238 9847,'-25'25,"25"0,0 0,0 0,0-1,0 1,0 25,-25-25,25 0,0-1,0 1,0 0,0-50</inkml:trace>
  <inkml:trace contextRef="#ctx0" brushRef="#br1" timeOffset="505983.9701">14362 9872,'0'0,"25"0,0 25,-1-25,-24 25,25 0,-50-1,1 1,24 0,-25 0,0 0,0-25,0 25,25-1,-25-24,25 25,0 0,25-25,0 0,0 0,0 0,-25-25,25 25,-1 0,1-25,0 25,0 0,0 0,-1 0</inkml:trace>
  <inkml:trace contextRef="#ctx0" brushRef="#br1" timeOffset="506647.5138">14982 9748,'0'-25,"0"1,0-1,-25 0,0 0,1 25,-1-25,0 25,0 0,0 25,1-25,-1 25,0 0,0 0,0-1,1 26,24 0,-25-1,25-24,-25 25,25-1,0 1,0 0,0-1,25-24,-25 0,0 0,25-1,-1-24,1 0,0-24,0-1,0 0,-1-25,1 26,0-26,0 25,0-25,-1 26,-24-26,25 0,-25 26,25-26,-25 25,0 0,0 1,0-1,-25 50,25-1,0 1,0 25,0-1,0 1,0 0,0-26,0 26,0 0,0-1,25 1,-25-25,25 0,-25 24,25-24,-25 0</inkml:trace>
  <inkml:trace contextRef="#ctx0" brushRef="#br1" timeOffset="507707.8732">15205 9996,'0'-25,"25"50,0-25,0 25,-25 0,24-25,-24 25,0 0,-24-25,24 24,-25 1,0 0,0 0,0 0,1-1,-1 1,0-25,50 0,0 0,-1-25,1 25,0-24,0-1,24 25,-24-25,0 0,0 0,-25 1,25 24,-25-25,0 0,0 0,0 0,0 0,25 50,-25 0,0 0,0 0,24 0,-24-1,0 1,0 0,25 0,-25 0,0-1,0 1,-25 0,25 0,-24-25,-1 25,0-25,25 24,-25-24,0 0,0 0,25-24,-24 24</inkml:trace>
  <inkml:trace contextRef="#ctx0" brushRef="#br1" timeOffset="507839.1006">15453 9922,'25'0,"-50"0,75 0,-25 25,0-25,-1 0,1 0,0 0</inkml:trace>
  <inkml:trace contextRef="#ctx0" brushRef="#br1" timeOffset="508283.2712">16098 9823,'0'0,"-25"-25,25 0,-24-25,24 26,-25-1,25 0,-25 0,0 0,0 25,1 0,-1 25,0 25,0-1,0 1,1 24,-1-24,25 24,-25 1,25-1,0-24,25 0,-25-26,25 1,-25 0,24 0,1-25,0-25,0 25,-25-25,25-24,-1-1,1 25,0-24,0-1,0 0,-25 1,24-1,-24 0,0 1,0 24,0 50,0 24,0-24,0 25,0-25,0 24,0-24,25 0,-25 0,25 0,-25-1,0 1,25-25,0-25</inkml:trace>
  <inkml:trace contextRef="#ctx0" brushRef="#br1" timeOffset="508551.6824">16297 9847,'24'25,"-48"-50,73 75,-49-25,0 0,0-1,0 1,-25 0,25 0,-24-25,24 25,0-50,24 25,1 0,-25 25,25 0,-25-1,-25-24,25 25,0 0,-25-25,25 25,-24-25,24 25,-25-25</inkml:trace>
  <inkml:trace contextRef="#ctx0" brushRef="#br1" timeOffset="508739.6909">16520 9847,'0'25,"0"0,25 0,-25 0,0-1,0 26,0-25,0 25,0-26,0 26,0-25,0 24,0-24</inkml:trace>
  <inkml:trace contextRef="#ctx0" brushRef="#br1" timeOffset="509303.1146">17115 9798,'0'0,"0"-25,0 0,0 0,0 1,0-1,0 0,-25 0,25 0,-24 1,24-1,-25 25,0-25,0 25,-24 25,24 0,-25 24,25-24,1 25,-26 24,50-24,-25-1,25 26,0-26,0 1,0 0,0-26,25 1,-25 0,25-25,0 0,-1 0,1 0,25-25,-25 0,-1 1,26-26,-25 25,0-25,-1 1,1-1,-25 1,25-1,-25 25,0-24,0 24,-25 74,25-24,0 25,0-1,0-24,0 25,0-1,0 1,25-25,-25 0,25 0,0-25</inkml:trace>
  <inkml:trace contextRef="#ctx0" brushRef="#br1" timeOffset="509550.9915">17413 9823,'-25'0,"50"0,-75 24,25-24,1 25,24 0,-25 0,0 0,0-1,0 1,1-25,24 25,0 0,24-25,1 0,0 0,0 0,0 0,24 0,-24 0,0 0,0 0,-1 0,1 0,-25-25</inkml:trace>
  <inkml:trace contextRef="#ctx0" brushRef="#br1" timeOffset="509707.0176">17413 9872,'0'25,"0"0,0 0,-25-1,25 1,0 25,0-25,0 0,0-1,0 1,0 0,-25 0,25 0</inkml:trace>
  <inkml:trace contextRef="#ctx0" brushRef="#br1" timeOffset="509975.812">17587 9847,'24'0,"-48"0,48 25,1-25,-25 25,0 0,-25 0,25-1,-24 1,24 0,-25 0,25 0,-25-25,50 0,0 0,-1 0,1 0,0 25,0-25,0 24,-25 1,0 0,-25 0,0 0,25-1,-25 1,-24 0,24 0,0-25</inkml:trace>
  <inkml:trace contextRef="#ctx0" brushRef="#br1" timeOffset="510495.1943">18281 9773,'0'0,"0"-25,0-24,25-1,-25 0,0 1,-25-1,25 25,0 1,-25-1,25 0,-25 25,1 0,-1 25,0 0,-25 24,1 26,24-1,-25 0,26 26,-1-26,0 0,25-24,0 0,0-1,0-24,25 0,-25 0,25-25,-1 0,1 0,0-25,0 0,0-24,24 24,-24-25,0 0,0 1,-1-26,1 26,0-1,-25 1,25 24,-25-25,0 25,-25 50,25 25,0-1,0 1,0 0,0-1,0 1,0-1,0 1,0 0,0-1,0-24,25 0,-25 0,25-25,-25-25</inkml:trace>
  <inkml:trace contextRef="#ctx0" brushRef="#br1" timeOffset="510703.2746">18455 9897,'0'50,"0"-100,0 124,0-49,0 0,0 0,0 0,24 0,-24-1,0 1,0 0,0 0,-24 0,-1-1,0-24,0 0,0 0,1 0,-1-24</inkml:trace>
  <inkml:trace contextRef="#ctx0" brushRef="#br1" timeOffset="510835.1801">18504 9897,'25'0,"-50"0,75 0,-25 0</inkml:trace>
  <inkml:trace contextRef="#ctx0" brushRef="#br1" timeOffset="511039.2158">18728 9872,'-25'0,"25"25,0 0,0 0,0-1,0 1,0 0,0 0,25 25,-25-26,24-24,1 25,-25 0,25-25,0 0,0 0,-1 0,1 0,0 0,0-25,0 25</inkml:trace>
  <inkml:trace contextRef="#ctx0" brushRef="#br1" timeOffset="511191.3322">18876 9872,'0'25,"-24"0,24 0,0-1,-25 26,25-25,-25 25,25-1,-25 1,25-1,-25-24,1 25</inkml:trace>
  <inkml:trace contextRef="#ctx0" brushRef="#br1" timeOffset="512631.0024">19571 9451,'-25'0,"0"24,0 1,1 0,24 0,-25 24,25-24,0 0,-25 25,25-26,25 1,-25 0,25 0,-25 0,24-1,1-24,0 0,0 0,0 0,-25-24</inkml:trace>
  <inkml:trace contextRef="#ctx0" brushRef="#br1" timeOffset="512859.7925">19670 9550,'25'0,"0"0,0 0,-1 0,26 0,-25 0,24 0,-24 0,25 0,-25 0,-1 0,1 0,0 25,-50-25</inkml:trace>
  <inkml:trace contextRef="#ctx0" brushRef="#br1" timeOffset="513027.0106">20092 9401,'0'0,"0"25,0 0,0-1,0 1,0 0,0 0,0 24,0-24,0 0,0 0,0 24,0-24</inkml:trace>
  <inkml:trace contextRef="#ctx0" brushRef="#br1" timeOffset="513243.9229">20265 9252,'25'25,"-25"0,25 0,0-1,-25 26,25-25,-1 0,-24 24,25-24,-25 25,0-26,0 26,-25-25,25 24,-24 1,-1 0,-25-1,25 1,-24-25</inkml:trace>
  <inkml:trace contextRef="#ctx0" brushRef="#br1" timeOffset="513603.2235">20389 8756,'0'-25,"25"25,0 0,0 0,0 0,-1 0,1 0,25 0,-25 0,-1 0,1 0,0 0,0 0,0 0,-25 25</inkml:trace>
  <inkml:trace contextRef="#ctx0" brushRef="#br1" timeOffset="513830.8454">20588 8756,'0'0,"-25"25,25 0,0 24,0-24,0 25,-25 24,25-49,0 25,0-1,0-24,0 0,25 0,0-25,0 0,-1 0,1 0,0-25,0 0,0 0,0 0,-25 1,24-1</inkml:trace>
  <inkml:trace contextRef="#ctx0" brushRef="#br1" timeOffset="514144.0783">20985 8657,'-25'0,"0"25,0-1,25 26,-24-25,-1 24,25 26,-25-26,25 1,0 0,0-1,0 1,0-25,0 24,25-24,-25 0,25 0,-1-25,-24 25,25-25,0 0</inkml:trace>
  <inkml:trace contextRef="#ctx0" brushRef="#br1" timeOffset="516527.3263">21134 8880,'-25'-25,"50"25,-1 25,1-25,-25 25,25-25,0 0,-25 25,25-25,-25 24,-25-24,25 25,-25 0,0 0,0 0,1 0,-1-25,0 24,0-24,0 25,1-25,48-25,1 25,0 0,0 0,0-24,-1 24,1 0,0 0,0 0,0 0,-1 0,1-25</inkml:trace>
  <inkml:trace contextRef="#ctx0" brushRef="#br1" timeOffset="516987.8303">21530 8756,'0'25,"0"0,25-1,-25 1,0 0,0 0,0 0,0-1,0 1,25 0,0 0,0 0,-1-25,-24 25,-24-1,-1-24,25 25,-25-25,25 25,-25-25,0 0,1 0,-1 0,25-25</inkml:trace>
  <inkml:trace contextRef="#ctx0" brushRef="#br1" timeOffset="517259.2581">21605 8756,'25'-25,"-1"25,1 0,0 0,0 0,0 0,0 0,-1 0,1 0,-50 0,25 25,-24-25,-1 25</inkml:trace>
  <inkml:trace contextRef="#ctx0" brushRef="#br1" timeOffset="517979.0077">22051 8781,'0'-25,"0"50,0 0,0-1,0 1,-24 25,24-25,0 24,0-24,0 25,0-25,0-1,0 1,0 0,-25-75</inkml:trace>
  <inkml:trace contextRef="#ctx0" brushRef="#br1" timeOffset="518431.016">22324 8756,'25'0,"0"0,0 0,-1 0,1 25,0 0,-25-1,-25 1,0 0,1 0,24 0,-25-1,0-24,25 25,25-50,0 25,-1 0,1 0,0 0,-25 25,25 0,-25 0,0 0,-25 0,25-1,-25 1,0-25,25 25,-24-25</inkml:trace>
  <inkml:trace contextRef="#ctx0" brushRef="#br1" timeOffset="518843.248">22721 8781,'0'25,"0"-1,0 1,0 0,0 0,0 0,0-1,0 1,0 0,25 0,0-25,0 0,-1 0,1 0,0 0,0 0,0 0,-1 0,-24-25,-24 0</inkml:trace>
  <inkml:trace contextRef="#ctx0" brushRef="#br1" timeOffset="519007.2522">22920 8756,'-25'25,"50"-50,-50 75,25-26,0 1,-25 0,25 0,0 24,-25-24,25 25,0-25,0 24,-25-24,25 0,0 0</inkml:trace>
  <inkml:trace contextRef="#ctx0" brushRef="#br1" timeOffset="519703.6393">23143 8731,'25'0,"-25"25,24-25,-24 25,25 0,0-1,-25 1,25 0,-25 0,0 0,-25-1,25 1,0 0,-25 25,0-25,1 24,-26-74,25 50</inkml:trace>
  <inkml:trace contextRef="#ctx0" brushRef="#br1" timeOffset="522071.0878">22076 7491,'-25'0,"25"25,0 0,0-1,0 1,0 0,0 25,0-26,0 1,0 0,0 0,0 0,0-1,0 1,0 0,0 0,25-25</inkml:trace>
  <inkml:trace contextRef="#ctx0" brushRef="#br1" timeOffset="522399.2065">22299 7590,'25'0,"0"-25,0 25,24 0,-24 0,25 0,-25 0,-1 0,26-24,-25 24,0 0,-1 0,-48 0,24 24,-25-24,0 0,0 0</inkml:trace>
  <inkml:trace contextRef="#ctx0" brushRef="#br1" timeOffset="522643.217">22423 7417,'-24'0,"24"24,0 1,0 0,0 0,24 0,-24 24,0-24,0 0,0 24,0 1,25-25,-25 0,0-1,0 1,0 0,0 0,0 0,25-25,-25 24</inkml:trace>
  <inkml:trace contextRef="#ctx0" brushRef="#br1" timeOffset="525435.2346">22845 7392,'0'-25,"25"25,-25 25,25-25,0 25,-1-1,-24 1,0 0,-24 0,24 0,-25-1,25 1,-25 0,0 0,0 0,1-25,-1 24,50-24,-25-24,24 24,1 0,0-25,0 25,0 25,-1-25,1 0,-25 24,25 1,-50 0,25 0,-25 0,1-1,24 1,-25 0,0 0,0 0</inkml:trace>
  <inkml:trace contextRef="#ctx0" brushRef="#br1" timeOffset="525811.3453">23168 7565,'24'0,"1"0,0 0,0 0,0 0,24 0,-24-24,0 24,0 0,-1 0,1 0,-50 0,1 0,-1 0,0 0</inkml:trace>
  <inkml:trace contextRef="#ctx0" brushRef="#br1" timeOffset="526003.3235">23242 7367,'0'0,"0"25,0 0,0-1,0 1,0 0,0 0,0 24,0-24,0 0,0 0,0 0,0-1,0 1,0 0,0 0,25 0,-25-1</inkml:trace>
  <inkml:trace contextRef="#ctx0" brushRef="#br1" timeOffset="527078.6046">23192 7466,'-24'-25,"48"25,1 0,0 25,0 0,24 0,-24 0,25-1,-25 1,-1-25,1 25,0-25,0 25,-25 0,25-25,-25 24,-25-24,0 0</inkml:trace>
  <inkml:trace contextRef="#ctx0" brushRef="#br1" timeOffset="527247.3484">23143 7565,'0'0,"25"0,-1 25,1-25,0 25,0 0,0-25,24 25,-24-1,25 1,-26-25,1 25,0-25</inkml:trace>
  <inkml:trace contextRef="#ctx0" brushRef="#br1" timeOffset="528391.2643">23391 10344,'0'24,"0"1,25 0</inkml:trace>
  <inkml:trace contextRef="#ctx0" brushRef="#br1" timeOffset="528510.7637">23540 10319,'0'0,"0"25,0-1,-25-48,50 48</inkml:trace>
  <inkml:trace contextRef="#ctx0" brushRef="#br1" timeOffset="528811.2332">23763 10418,'-25'0,"50"0,0 0,-1 0,1 0,0 0,25 0,-25-25,24 25,-24 0,0 0,0 0,-1 0,1 0,-50 0,1 0,-1 0</inkml:trace>
  <inkml:trace contextRef="#ctx0" brushRef="#br1" timeOffset="529131.8705">23912 10244,'0'-24,"0"48,0 1,25 0,-25 25,0-26,-25 26,25 0,0 24,0-24,0-26,0 26,0 0,0-26,-25 26,25-25,0 0,25-25</inkml:trace>
  <inkml:trace contextRef="#ctx0" brushRef="#br1" timeOffset="529358.9969">24309 10195,'24'0,"-24"25,0-1,0 1,0 0</inkml:trace>
  <inkml:trace contextRef="#ctx0" brushRef="#br1" timeOffset="529482.5104">24507 10220,'0'0,"0"24,0 1,0 0,-25 0,25 0</inkml:trace>
  <inkml:trace contextRef="#ctx0" brushRef="#br1" timeOffset="544211.9029">19794 1563,'25'-25,"0"25,0 0,-25-25,0 0,0 0,0 1,0-1,0 0,-25 0,0 0,25 1,-25 24,0 0,1 0,-1 0,0 0,0 24,0 1,1 0,-26 25,25-1,25 26,-25-26,25 26,-25-26,25 26,0-26,0 1,25-25,-25 24,25-24,0 0,0-25,0 0,-1-25,1 25,0-25,0-24,0 24,-1-25,1 1,0 24,0-25,-25 1,25-1,-1 0,-24 26,0-26,0 25,0 0,-24 50,24 25,0-25,-25 24,25 1,0 0,0-1,0 1,0-1,0 1,25 0,-25-26,24 1,-24 0,25 0,-50-50,50 25,-25-25</inkml:trace>
  <inkml:trace contextRef="#ctx0" brushRef="#br1" timeOffset="544678.8823">20067 1736,'-25'0,"25"-24,25 24,0 0,-25 24,25-24,-1 25,-24 0,-24 0,-1 0,25-1,-25 1,0 0,0-25,25 25,-24-25,24 25,-25-25,50 0,-1 0,1 0,0 0,0 0,0 0,-1 0,1 0,0 0,-25-25</inkml:trace>
  <inkml:trace contextRef="#ctx0" brushRef="#br1" timeOffset="545103.4388">20265 1662,'25'0,"-25"25,25-25,0 25,0-25,-25 24,24-24,-24 25,-24 0,-1 0,25 0,-25-1,0 1,0-25,25 25,-24-25,48 0,1-25,0 25,0 0,0 25,-25 0,24-25,-24 25,0-1,-24 1,24 0,-25-25,25 25,-25 0,0-1,0-48</inkml:trace>
  <inkml:trace contextRef="#ctx0" brushRef="#br1" timeOffset="545999.2991">20886 1612,'24'0,"-24"-25,25 25,-25-24,0-1,25 0,-25 0,0 0,0 1,0-1,0 0,-25 0,25 0,-25 25,25-24,-24 24,-1 0,0 0,0 24,0 1,-24 0,24 25,0 24,-25-24,26 24,24 1,-25-26,25 1,0-1,0 1,25-25,-1 0,1-25,0 0,0 0,0-25,0 0,-1 0,1 0,0-24,0-1,0 25,-1-24,-24-1,25 25,-25-24,0 24,25-25,-50 75,25 0,0 0,0 24,0-24,0 25,0-25,0-1,0 26,0-25,0 0,25-1,-25 1,0 0,25-25,0-25</inkml:trace>
  <inkml:trace contextRef="#ctx0" brushRef="#br1" timeOffset="546316.0773">21109 1687,'0'0,"0"25,25-1,-1-24,-24 25,0 0,0 0,-24 0,-1-1,50-24,-1 25,1 0,-25 0,0 0,-25-1,25 1,-24 0,-1-25,25-25</inkml:trace>
  <inkml:trace contextRef="#ctx0" brushRef="#br1" timeOffset="546535.4054">21357 1612,'0'0,"0"25,0 0,0 0,0 0,0 24,0-24,0 25,0-26,0 26,0 0,0-26,0 26,-25 0,25-26,0 1</inkml:trace>
  <inkml:trace contextRef="#ctx0" brushRef="#br1" timeOffset="547487.6952">18504 1587,'0'0,"0"-24,25-1,-25 0,0 0,0 0,-25 1,25-1,0 0,0 0,-25 0,25 1,-24-1,-1 25,0 0,0 0,-24 25,24-1,-25 26,25 0,-24 24,24-24,0 24,25 1,-25-26,25 26,0-26,25-24,-25 25,25-26,0-24,0 0,-1 0,1-24,25 24,-25-50,-1 25,1-24,0-1,0 25,0-24,-1-1,-24 0,25 25,-25-24,0 24,25 0,-25 0,-25 25,25 25,0 0,0 0,0 0,0 24,0-24,0 25,0-25,0 24,0-24,25 25,-25-26,0 26,0-25</inkml:trace>
  <inkml:trace contextRef="#ctx0" brushRef="#br1" timeOffset="547706.7002">18703 1662,'0'25,"0"0,0-1,0 1,0 0,0 0,0 0,0-1,0 1,0 0,0 0,0 0,-50-25</inkml:trace>
  <inkml:trace contextRef="#ctx0" brushRef="#br1" timeOffset="548911.1734">22399 1662,'0'0,"0"-25,24 0,-24 0,0 1,0-1,0 0,0 0,-24 0,24 1,-25-1,25 0,-25 25,0 0,0 25,1 0,-26-1,25 26,-24 0,24-1,0 26,0-26,25 26,-25-26,25 1,25-25,-25 24,25-24,0-25,0 25,-1-50,26 25,-25-25,0 1,-1-1,1 0,0 0,0-24,-25 24,25-25,-1 25,-24-24,25 24,-25-25,0 25,25 25,-50 25,25 0,0 0,0 0,0 24,0 1,-25-25,25 24,0 1,25-25,-25 24,0-24,0 0,25-25,-25 25,25-50</inkml:trace>
  <inkml:trace contextRef="#ctx0" brushRef="#br1" timeOffset="549182.93">22696 1761,'-25'25,"1"-25,24 25,-25-25,25 25,-25-1,25 1,-25 0,25 0,25 0,0-25,0 0,24 0,-24 0,0 0,0-25,0 25,-1 0,1 0,-25-25</inkml:trace>
  <inkml:trace contextRef="#ctx0" brushRef="#br1" timeOffset="549383.043">22820 1687,'-24'0,"48"0,-73 25,49-1,0 1,0 0,-25 0,25 0,0 24,0-24,0 0,0 0,-25 24,25-24,0 0,-25 0</inkml:trace>
  <inkml:trace contextRef="#ctx0" brushRef="#br1" timeOffset="554643.1012">18901 1712,'0'-25,"0"0,25 25,0 0,0 0,-1 25,1 0,-25-1,0 1,0 0,-25-25,25 25,-24 0,-1-1,0 1,0 0,0-25,50 0,0 0,0-25,0 25,-1 0,1 0,0-25,0 25,24 0,-24 0,-25-24,25 24,0 0</inkml:trace>
  <inkml:trace contextRef="#ctx0" brushRef="#br1" timeOffset="555499.2414">23068 1736,'0'0,"0"25,-24 0,24 0,0 0,-25-1,25 1,25 0,-1-25,1 0,0 25,0-25,0 0,-1 0,1 0,0 0,0 0,-25-25,-25 25,-25-50</inkml:trace>
  <inkml:trace contextRef="#ctx0" brushRef="#br1" timeOffset="555714.9456">23242 1687,'-25'0,"25"25,0-1,-25 1,25 0,0 0,0 0,-24 24,24-24,0 25,-25-1,25-24,-25 0,0 0,25-1</inkml:trace>
  <inkml:trace contextRef="#ctx0" brushRef="#br1" timeOffset="557951.7002">18380 3522,'0'0,"25"-25,-25 1,0-1,0 0,-25 0,0 0,1 25,-1 0,0 0,0 0,0 0,1 25,-26 0,25 25,0-26,1 26,24 0,-25-1,25 1,0 0,0-1,0-24,0 25,25-50,-1 24,1 1,0-25,-25-25,25 25,0-24,-1-1,1 0,0-25,0 1,0-1,-1 0,1 1,0 24,-25-25,25 26,-25-26,0 25,0 0,0 50,0 0,0 0,0 0,0 24,0-24,0 25,25-1,-25-24,0 0,24 25,-24-26,25 1,-25 0,25 0,0-25</inkml:trace>
  <inkml:trace contextRef="#ctx0" brushRef="#br1" timeOffset="558530.7945">18752 3497,'-24'0,"24"25,0 0,0 0,0 0,0-1,0 26,0-25,0 0,0 0,0-1,0 1,0 0</inkml:trace>
  <inkml:trace contextRef="#ctx0" brushRef="#br1" timeOffset="558783.6549">18951 3497,'0'0,"-25"25,25 0,0 0,-25 0,25-1,0 1,0 0,0 0,25 0,0-25,-25 25,25-25,-1 0,1 0,0 0,0 0,0-25,-1 25,1 0,-25-25</inkml:trace>
  <inkml:trace contextRef="#ctx0" brushRef="#br1" timeOffset="558939.367">19075 3448,'0'25,"0"-50,-25 74,25-24,0 0,0 25,-25-1,25 1,0 0,0-1,-25 1,25-25,0-1</inkml:trace>
  <inkml:trace contextRef="#ctx0" brushRef="#br1" timeOffset="559427.0155">19869 3274,'0'0,"-25"-25,25 1,0-1,0 0,-25 25,25-25,-25 25,0 0,1 25,-1 0,0 24,-25 26,26-1,-26 1,50-26,-25 26,25-26,0 1,0 0,0-26,0 1,25 0,0-25,24-25,-24 0,0 1,0-1,0-25,-1 25,1-24,0 24,0-25,-25 1,25 24,-25 0,0-25,24 50,-24-24,-24 48,24 1,0 25,0-25,0 24,0-24,0 25,0-26,24 26,-24-25,0 0,0 0,0-1,25 1</inkml:trace>
  <inkml:trace contextRef="#ctx0" brushRef="#br1" timeOffset="559866.9514">20042 3497,'0'0,"25"25,0-25,-25 25,25 0,-50 0,0-1,0-24,25 25,-25-25,1 25,-1-25,25 25,-25-25,25 25,25-25,0 0,-1 0,1 0,0 0,0-25,0 25,-1 0,1 0,0 0</inkml:trace>
  <inkml:trace contextRef="#ctx0" brushRef="#br1" timeOffset="560203.1685">20216 3398,'0'25,"25"-25,-1 25,1-25,0 25,0-1,-25 1,0 0,-25 0,0 0,0-1,25 1,-24-25,24 25,0-50,24 25,1 0,0 25,0-25,0 25,-25 0,0 0,0-1,0 1,-25 0,25 0,-25 0,0-1</inkml:trace>
  <inkml:trace contextRef="#ctx0" brushRef="#br1" timeOffset="560707.4898">20910 3324,'0'0,"0"-50,-24 25,24 1,0-1,-25 0,0 25,0 25,0 0,1-1,-1 51,0-26,-25 26,25-1,25-24,-24-1,24 1,0 0,0-25,24-25,-24 24,25-24,0 0,0-24,0-1,0 0,-1 0,1 0,-25-24,25 24,0-25,-25 25,25-24,-25 24,0 0,24 25,-24 25,0 0,0 0,0-1,0 26,0-25,0 24,25-24,-25 25,0-25,0 0,25-1,-25 1</inkml:trace>
  <inkml:trace contextRef="#ctx0" brushRef="#br1" timeOffset="560979.4096">21109 3497,'25'25,"-50"-50,50 75,-25-25,0 0,0-1,-25-24,25 25,-25 0,50 0,0-25,-1 0,1 0,-25 25,0 0,-25-1,25 1,-24 0,-1-25,25 25,-25 0</inkml:trace>
  <inkml:trace contextRef="#ctx0" brushRef="#br1" timeOffset="561151.6189">21307 3448,'0'25,"25"-1,-25 1,0 0,0 25,-25-26,25 26,0 0,0-1,-25-24,25 25,0-25</inkml:trace>
  <inkml:trace contextRef="#ctx0" brushRef="#br1" timeOffset="561631.3921">22101 3497,'0'-24,"0"-1,0 0,0 0,-25-24,25 24,0 0,-25 0,1 0,-1 25,0 25,0 0,0 25,-24-1,24 1,0-1,0 26,25-26,-24 1,24 0,0-25,24-1,-24 1,25-25,0 25,0-25,0-25,-1 25,1-25,25-24,-25-1,-1 25,1-24,0-1,-25 25,0-24,25 24,-25-25,0 25,-25 25,25 25,0 0,0 0,0 24,0 1,0-25,0 24,0-24,0 25,25-25,-50-25,25 25,0-1</inkml:trace>
  <inkml:trace contextRef="#ctx0" brushRef="#br1" timeOffset="561943.0224">22349 3473,'0'24,"0"1,-25 0,0 0,25 0,-24 24,24-24,0 0,-25-25,25 25,25-25,-1 25,1-50,0 25,25 0,-26 0,1-25,0 25,0 0,0 0,-25-25</inkml:trace>
  <inkml:trace contextRef="#ctx0" brushRef="#br1" timeOffset="562123.6896">22498 3473,'-25'0,"50"0,-50 24,0 1,25 0,0 25,0-1,-25-24,25 25,0-1,0 1,0-25,0 24,0 1,-24-25,24 0,0-1</inkml:trace>
  <inkml:trace contextRef="#ctx0" brushRef="#br1" timeOffset="563787.0267">22845 3448,'0'-25,"25"25,0 0,-25 25,25-25,-1 0,1 25,-50-1,25 1,-24 0,24 0,-25 0,25-1,-25 1,0 0,25 0,-25-25,25 25,-24-25,48 0,1 0,0 0,0 0,0 0,-1 0,1 0,0 0,-50-25</inkml:trace>
  <inkml:trace contextRef="#ctx0" brushRef="#br1" timeOffset="576231.2358">19745 12303,'-25'-25,"50"25,-1 0,1 0,25 0,-1 0,1 0,0 0,-26 0,26 0,-25 0,0 0,-1 0,1 0,0 0,0 0,-50 25,0-25,0 0,1 25</inkml:trace>
  <inkml:trace contextRef="#ctx0" brushRef="#br1" timeOffset="576911.3324">20762 12204,'0'0,"0"-25,0 0,0 0,0 1,0-1,0 0,0 0,0 0,-25 1,25-26,-25 25,25 0,-25 1,0 24,0-25,1 25,-1 0,0 0,0 0,-24 25,24 24,0-24,0 25,0-1,25 1,-24 24,24 1,0-26,0 26,0-26,0 1,24 0,-24-26,25-24,-25 25,25-25,0 25,0-50,-1 25,1-25,25 1,-25-26,-1 25,1-24,0-1,0 0,-25 1,25-1,-25 25,25-24,-25 24,0 0,-25 25,25 25,0 24,-25-24,25 25,-25 0,25-1,0 1,0-25,0 24,0-24,0 0,25 0,-25-1,25 1,0-25</inkml:trace>
  <inkml:trace contextRef="#ctx0" brushRef="#br1" timeOffset="577083.1636">20935 12204,'-25'25,"25"0,0-1,0 1,0 0,0 0,0 24,0-24,0 0,0 0,0 0,-24-50</inkml:trace>
  <inkml:trace contextRef="#ctx0" brushRef="#br1" timeOffset="577351.0219">21059 12254,'0'0,"0"24,0 1,-25 0,25 0,0 0,-24-1,24 1,0 0,0 0,0 0,24-25,1 0,0 0,0 0,0 0,-1 0,1-25,0 25,0 0</inkml:trace>
  <inkml:trace contextRef="#ctx0" brushRef="#br1" timeOffset="577527.0168">21183 12179,'0'25,"0"0,0 0,-25 24,25-24,-24 25,-1-1,25 1,-25-1,0-49,0 50,25-25</inkml:trace>
  <inkml:trace contextRef="#ctx0" brushRef="#br1" timeOffset="578227.4672">21828 12129,'0'0,"25"-24,-25-1,0 0,0 0,0 0,-25 1,25-1,0 0,-25 25,1 0,24-25,-25 25,0 0,0 25,-25 0,26 0,-26-1,25 26,0 0,1 24,-1-24,0-1,0 26,25-50,0 24,0-24,25 0,0 0,0-25,-1 0,26 0,-25-25,0 0,24 0,-24-24,0-1,25 25,-26-24,1-1,-25 25,25 0,-25 0,0 1,-25 48,25 1,0 0,-25 25,25-25,0 24,0-24,0 25,0-26,0 1,0 0,0 0,0 0,25-25</inkml:trace>
  <inkml:trace contextRef="#ctx0" brushRef="#br1" timeOffset="578506.4871">21952 12303,'0'0,"75"25,-75 0,24-25,-24 25,0-1,-24 1,-1 0,0 0,0 0,0-25,1 24,24 1,24-25,1 0,0 0,0-25,0 25,-1-24,1-1</inkml:trace>
  <inkml:trace contextRef="#ctx0" brushRef="#br1" timeOffset="578807.1168">22175 12254,'50'24,"-50"1,-50-74,100 123,-50-49,0 0,0-1,-25 1,25 0,-25-25,25 25,-24-25,24 25,24-25,1 0,0 0,0 24,-25 1,-25-25,25 25,0 0,-25 0,0-1,25 1,-24 0,-1 0,0-25</inkml:trace>
  <inkml:trace contextRef="#ctx0" brushRef="#br1" timeOffset="579423.0464">22771 12204,'0'0,"0"-25,0 0,0 0,0-24,-25 24,25 0,0 0,-25 1,25-1,-25 0,25 0,-25 25,1-25,-1 50,0-25,0 25,0 0,1 24,-1 1,0 24,0 1,0-25,25 24,-24 0,24-24,0 0,24-26,-24 1,0 0,25 0,0-25,0 0,0 0,-1-25,1 0,0 0,0 1,0-26,24 0,-24 1,-25-1,25 1,0-1,-25 25,0 0,0 0,0 50,0 0,0 0,0 25,0-26,0 26,0-25,0 0,0-1,0 26,0-25,25 0</inkml:trace>
  <inkml:trace contextRef="#ctx0" brushRef="#br1" timeOffset="579735.0342">22944 12278,'0'0,"50"0,-50 25,25 0,-25 0,0 0,-25-25,25 24,-25 1,0 0,1-25,24 25,24-25,1 0,0 0,0 0,0 25,-25-1,-25-24,25 25,-25 0,0 0,0 0,1-1,-1-24</inkml:trace>
  <inkml:trace contextRef="#ctx0" brushRef="#br1" timeOffset="579931.6924">23143 12254,'0'24,"0"1,0 0,0 0,0 0,0-1,0 26,0-25,0 24,0-24,0 25,0-25,0-1,-25 1</inkml:trace>
  <inkml:trace contextRef="#ctx0" brushRef="#br1" timeOffset="580643.2323">23713 12080,'-25'-25,"25"0,0 0,0 1,0-1,-24 0,-1 0,0 25,25-25,-50 25,26 0,-1 25,-25 0,25 0,-24 24,24-24,0 50,0-26,1 1,24 24,-25-24,25 0,0-1,25-24,-1 0,-24 0,50-1,-25-24,24 0,-24 0,25 0,-25-24,24-1,-24 0,0 0,0 0,-25 1,24-26,1 25,-25-24,25-1,-25 0,0 25,0-24,0 24,-25 0,25 0,-25 50,25 0,0 0,0 24,0-24,0 25,0 0,0-1,0 1,0-1,0 1,25-25,-25 24,25-24,0 0</inkml:trace>
  <inkml:trace contextRef="#ctx0" brushRef="#br1" timeOffset="580935.5432">24061 12105,'0'24,"-25"1,25 0,-25 0,25 0,-25 24,0-24,1 25,24-25,-25-1,25 1,0 0,25-25,-1 0,1 0,25 0,-25 0,-1 0,1 0,0 0,0 0,0 0,-1 0,1 0,-50-50,1 50</inkml:trace>
  <inkml:trace contextRef="#ctx0" brushRef="#br1" timeOffset="581099.6128">24185 12229,'-25'49,"50"-98,-75 123,50-49,-25 0,25 0,0 24,-25-24,25 0,-24 24,24-24,0 0,0 0,0 0,0-1</inkml:trace>
  <inkml:trace contextRef="#ctx0" brushRef="#br1" timeOffset="581438.8274">24284 12303,'25'0,"-1"0,1 25,0-25,-25 25,25-25,-25 25,0-1,-25-24,25 25,0 0,-25 0,25 0,-25-25,25 24,25-24,0 0,0 0,0 0,-1 0,1 0,0-24,0 24,0 0</inkml:trace>
  <inkml:trace contextRef="#ctx0" brushRef="#br0" timeOffset="607199.0281">11857 14039,'0'-24,"24"24,-24-25,0 0,25 0,-25 0,25 1,-25-1,0 0,25 0,-25 0,25 25,-1 0,1 25,-25 0,25-25,0 50,24-26,-24 1,0 25,0-25,0 24,0-24,-25 0,24 24,1-24,0 0,-25 0,-25-50,0 0,1 0,24 1</inkml:trace>
  <inkml:trace contextRef="#ctx0" brushRef="#br0" timeOffset="607387.038">12229 13742,'-25'25,"50"-50,-50 74,25-24,0 0,-25 25,25-26,0 26,-25 0,0-1,25 1,-24-1,-1 1,0 0,25-1,-25-24,25 0,0 0,0 0</inkml:trace>
  <inkml:trace contextRef="#ctx0" brushRef="#br0" timeOffset="607896.1129">12601 13395,'-25'0,"0"24,25 1,-25 0,1 0,-1 0,0 24,25-24,-25 0,0 0,25-1,25-24,0 0,0 0,0 0,24-24,-24 24,0 0,24 0,-24 0,0 0,0-25,0 25,-50 0,0 0,0 0</inkml:trace>
  <inkml:trace contextRef="#ctx0" brushRef="#br0" timeOffset="608102.9439">12626 13395,'0'0,"0"24,0 1,0 0,0 0,0 24,0-24,0 25,0-25,0-1,0 26,0-25,0 0,0-1,0 1,0 0,0 0</inkml:trace>
  <inkml:trace contextRef="#ctx0" brushRef="#br0" timeOffset="609707.8231">13171 13568,'-25'0,"1"0,-1 0,0 25,0 0,0 0,1 24,-1-24,0 25,0-26,25 1,0 0,25-50,-25 0,25 25,-25-24,0-1,25 0,-25 0,24 25,-24 25,25 25,-25-26,0 26,0 0,0-1,0 26,-25-26,25 1,0-1,0 1,0-25,0 0,0-1,25 1,-25-50,0-24,0 24,0-25,0 26,0-26,25 0,-25 1,0 24,0-25,0 26,0-1,25 25,-25-25,25 25,-25-25,24 25,1 0,0-25,0 25,0 0,-25-24,0 48,0 1,0 0,0 0,0 0,0-1,0 1,-25 0,25 0,0 24,0-24,0 0,0 0,0 24,0-24,0 0,0 0,0 0,-25-50</inkml:trace>
  <inkml:trace contextRef="#ctx0" brushRef="#br0" timeOffset="610419.4439">13097 13965,'0'0,"25"0,-1 0,1 25,-25 0,25-25,-25 24,0 1,-25-25,25 50,0-25,-25-1,25 1,0 0,-24 0,48-50,-24 0,0 0,25-24,0-26,0 26,0-26,0 1,-1 0,1 24,0 0,0 26,0-26,-1 25,-48 50,24 0,0 0,-25 24,25-24,0 0,0 0,25-25,-25 24,24-24,1 0,0 0,25 0,-26 0,1-24,0 24,0 0,0 0,-25 24,24-24,-24 25,0 0,0 0,0 0,-24-1,24 1,0 0,-25 0,25 0,0-1,0 1,-25 25,25-1,0-24,0 25,0-25,0 24,0-24,0 0,0 0,0 0,0-1,-25-24,0-24,1-1,24 0,-25-25,0 25,-25-24,26-1,-1 25,25 1,-25-26,0 50,25-25,25 25,0 0,-25 25,25-25,-1 0,1 25,0-25,0 0,24 0,-24-25,0 25</inkml:trace>
  <inkml:trace contextRef="#ctx0" brushRef="#br0" timeOffset="610847.034">13841 13717,'25'0,"0"0,-1 0,1 0,0 0,0-25,0 25,-1 0,1-25,-25 50,-25-25,25 25,-24 0,-1 24,25-24,-25 25,25-1,-25 1,25 24,0-24,0 0,0-1,0-24,0 25,0-26,0-48,25 24,-25-25,25-25,-25 1,25-26,-1 26,-24-1,25-24,-25-1,25 26</inkml:trace>
  <inkml:trace contextRef="#ctx0" brushRef="#br0" timeOffset="611300.2122">14114 13568,'173'-25,"-346"50,371-50,-173 1,0 48,-50 1,25 0,-25 0,25 0,-25 24,1-24,-1 25,25-1,-25 1,0-1,25 1,0 0,-25-26,25 26,0-25,0 0,0-50,0 0,25 0,-25 0,25 1,0-1,-25 0,25 0,-1-24,26 24,-25 0,0 25,0 0,-1 0,1 0,-25 25,0 0,0-1,0 1,-25 0,25 0,-24 24,-1 1,0-25,-25 24,25 1,1 0,-1-26,0 26,0-25,0 0,25 0,-24-25,24-25,0 0,24 0</inkml:trace>
  <inkml:trace contextRef="#ctx0" brushRef="#br0" timeOffset="611467.3759">14312 14114,'174'149,"-348"-298,373 322,-174-148,-1 0,1-25,0 25,0-25,-50-25,0 25,0-25</inkml:trace>
  <inkml:trace contextRef="#ctx0" brushRef="#br0" timeOffset="614171.2905">15106 13419,'-25'25,"0"-25,1 25,-1 25,0-26,-25 26,26-25,-1 24,0-24,0 0,25 0,-25-25,50 0,0-25,0 0,-25 0,25 25,-1-24,1 24,0-25,0 25,0 0,-25 25,0-1,-25 1,25 0,-25 0,25 0,0-1,-25 1,50-50,0 25,0-24,-1-1,1 25,0-25,0 25,0-25,-1 25,-24 25,-24 0,-1 0,0-1,0 1,0 25,1-25,-1-1,-25 1,25 0,1 0,48-25,1-25,0 0,0 25,24-25,-24 1,0 24,25-25,-26 25,1 0,0-25,0 0,0 25,-1-25,-24 50,25-25,-25 25,0 0,0 0,0-1,-25-24,25 25,0 0,-24-25,-1 25,0-50,0 0,0 0,25 1,0-1,-24 50,24-1,0 26,24-25,-24 0,0 24,0-24,0 25,0-26,0 26,0-25,0 0,0-1,-24 1,24 0,0 0,0 0,24-25,-48 0,-1-25,0 25,25 25,-25-50,0 0,25 0,-24 0,-1 1,0-1,0 0,0 0,1 0,-1 1</inkml:trace>
  <inkml:trace contextRef="#ctx0" brushRef="#br0" timeOffset="614351.1923">14833 14039,'0'0,"25"0,-25 25,0 0,0 25,-25 24,25-24,0-26,-25 1,25 0,0 0</inkml:trace>
  <inkml:trace contextRef="#ctx0" brushRef="#br0" timeOffset="614495.0723">15354 14064,'149'174,"-298"-348,298 373,-124-199</inkml:trace>
  <inkml:trace contextRef="#ctx0" brushRef="#br0" timeOffset="614735.3449">15652 13519,'0'0,"0"-25,25 25,-25 25,24-25,-24 24,25-24,-25 25,25 0,-25 0,25 0,0-25,-1-25</inkml:trace>
  <inkml:trace contextRef="#ctx0" brushRef="#br0" timeOffset="615043.8793">15925 13444,'-199'248,"398"-496,-423 496,175-223,24 0,0 0,0-25,1 0,-1 24,0-24,50-24,0 24,-1 0,1 0,0-25,25 25,-1-25,1 25,-25 0,24-25,-24 25,25 0,-26-25,1 25,0-24,-50 24,0 0,1 0,-26 0,25 0</inkml:trace>
  <inkml:trace contextRef="#ctx0" brushRef="#br0" timeOffset="615311.7373">15776 13271,'0'0,"0"24,25 1,-25 25,0-25,24 24,-24 1,0-1,0 1,0 0,0-1,0 1,0-1,0 26,0-50,-24 24,24-24,0 25,0-26,0 1,-25-50,25 1,0-1</inkml:trace>
  <inkml:trace contextRef="#ctx0" brushRef="#br0" timeOffset="615786.8856">15825 13667,'-74'124,"148"-248,-198 323,100-174,-1 24,0-24,0 0,25 0,25-25,-25-25,25 25,0-25,24 0,-24 0,25 1,-26 24,1-25,25 0,-25 25,-1-25,1 25,-50 25,1-25,-1 0,0 0,0 25,0-25,1 25,-1-25,25 24,0 1,-25 0,25 0,0 24,0-24,0 0,0 25,-25-26,25 1,-25 0,25 0,0 0,25-25,0 0,0 24,0-24,-1 0,1 25,0 0,0-25,-50 0</inkml:trace>
  <inkml:trace contextRef="#ctx0" brushRef="#br0" timeOffset="615951.9551">15850 13940,'-25'174,"50"-348,-50 373,25-150,-24-24,24 25,0-26,-25 1,0 0,0-25,0 0,1 0</inkml:trace>
  <inkml:trace contextRef="#ctx0" brushRef="#br0" timeOffset="616243.1719">15627 14263,'273'-348,"-546"696,595-720,-272 297,-25 26,24 24,-24-25,25 1,-25 24,-25-25,0 25,24 25,-48 0,-1 25,0 25,25-25,-25-1,25 1,0 0,0 0,25 0,-25-1,25-24,0 25,-1-25,1 0,0-25,0 25,0-24,-1 24,1-25,0 25,-25-25,-25 25</inkml:trace>
  <inkml:trace contextRef="#ctx0" brushRef="#br0" timeOffset="616399.1755">16247 13791,'-149'372,"298"-744,-323 769,174-372,-24 0,-1 0,0-1,0 1,0-25,1 0,-1-25</inkml:trace>
  <inkml:trace contextRef="#ctx0" brushRef="#br0" timeOffset="616539.8752">15974 13990,'174'198,"-348"-396,373 446,-150-223,-24-1,25 1,-1 0,1-25,0 0,-26-25</inkml:trace>
  <inkml:trace contextRef="#ctx0" brushRef="#br0" timeOffset="616795.995">16570 13593,'24'0,"-24"25,25 0,-25-1,25 1,-25 0,25 25,-25-26,25 1,-25 0,0 0,24-25,-24-25</inkml:trace>
  <inkml:trace contextRef="#ctx0" brushRef="#br0" timeOffset="616967.5799">16818 13444,'-50'273,"100"-546,-125 620,75-297,-25 24,1 1,-26-1,50-24,-25-1,0 1,1 0,24-26,-25 1,0-25</inkml:trace>
  <inkml:trace contextRef="#ctx0" brushRef="#br0" timeOffset="617242.8186">16446 13915,'148'0,"-296"0,346-24,-148-1,-1 0,1 0,-1 25,1-25,0 25,-26-24,1 24,0 24,-25 1,0 0,0 0,0 24,0-24,-25 25,0-25,1 24,-1 1,0-1,0 1,25 0,-25-1,1-24,-1 25,0-25,0-1,25 1,-25-25,1-25</inkml:trace>
  <inkml:trace contextRef="#ctx0" brushRef="#br0" timeOffset="617371.5981">16743 13990,'0'0,"50"99,-25-74,-1 0,1-1,0-24</inkml:trace>
  <inkml:trace contextRef="#ctx0" brushRef="#br0" timeOffset="618207.9187">17338 14287,'25'0,"0"0,0 0,0 0,-1 0,1 0,0 0,0 0,0 0,-25-24,25 24,-1 0,1 0,0 0,0 0,0 0,-1 0,1 0,0 0,0 0,0 0,-1 0,1 0,0 24,0-24,0 0,-1 0,1 0,0 0,0 0,0 0,24 0,-24 0,25 0,-26-24,26 24,-25 0,0 24,-1-24,26 0,-25 0,0 0,-1 0,26 0,-25 0,0 25,0-25,-1 0,1 0,0 0,25 0,-26 0,1 0,0 0,0 0,0 0,-1 0,1 0,0 0,0 0,0 0,-1 0,1 0,0 0,0 0,0 0,-1 0,1 0,0 0,-25-25</inkml:trace>
  <inkml:trace contextRef="#ctx0" brushRef="#br0" timeOffset="618471.8272">19496 14263,'25'-25,"-25"50,25-25,-25 24,0 1,0 0,0 0,0 25,-25-26,0 1,1 0,-1 0</inkml:trace>
  <inkml:trace contextRef="#ctx0" brushRef="#br0" timeOffset="621623.8654">20191 14139,'-25'-25,"25"0,25 0,-25-24,25 24,-25-25,25 25,-25-24,24 24,-24 0,25-24,0 24,-25 0,25 0,0 50,-1 0,1 24,0-24,0 0,0 25,-1-1,1-24,0 25,-25-26,25 26,0-25,-25 0,24-1,-24 1,-24-50,-26-24,50 24,-25-25</inkml:trace>
  <inkml:trace contextRef="#ctx0" brushRef="#br0" timeOffset="621835.5476">20563 13568,'-25'99,"50"-198,-50 223,0-74,25-1,-24 1,24 0,-25 24,0-24,25-1,-25-24,25 25,0-26,-25 1,25 25,0-25,-24-50,24-25</inkml:trace>
  <inkml:trace contextRef="#ctx0" brushRef="#br0" timeOffset="622179.4165">20712 13320,'0'0,"25"0,0 25,-1-25,1 25,0 0,-50-1,25 1,-25 0,1 0,-1 0,0-1,50-24,0 0,-1 25,1-25,0 25,-25 0,0 0,-25-1,25 1,-25 0,1 0,-1 0,0-25</inkml:trace>
  <inkml:trace contextRef="#ctx0" brushRef="#br0" timeOffset="622603.0289">21010 13543,'24'0,"1"0,0 0,0-24,0 24,24 0,-24 0,0-25,0 25,-1 0,1 0,0-25</inkml:trace>
  <inkml:trace contextRef="#ctx0" brushRef="#br0" timeOffset="622855.0178">21134 13519,'0'99,"0"-198,0 247,0-98,0 0,0-1,-25 1,25-1,0 1,0 0,0-26,-25 1,50-25,0-25,-1-24,-24 24,25-25,0 26,0-26,0 0,-25 1,24-1,1 25,-25-24</inkml:trace>
  <inkml:trace contextRef="#ctx0" brushRef="#br0" timeOffset="623419.1449">21406 13246,'50'0,"-100"0,125 0,-50 0,-1 0,1 0,0 0,0 0,0 0,-50 25,0-25,0 24,0 1,1 0,-1-25,0 25,0 0,25-1,-25 1,25 0,0 0,0 0,0 24,0-24,0 25,0-26,0 26,0-25,0 24,0 1,-24-25,24 0,0-1,0 1,0-50,24 1,-24-1,0-25,25 25,-25 1,0-1,25-25,0 25,-25 1,25-1,-1 0,1 0,-25 0,25 25,0-24,0 24,-1 0,1 0,-25 24,0 1,0 0,0 0,0 0,0-1,0 26,0-25,0 0,0 24,0-24,-25 25,25-26,0 1,-24 0,24 0,-25 0,25-50,-25 0</inkml:trace>
  <inkml:trace contextRef="#ctx0" brushRef="#br0" timeOffset="623595.3708">21530 13618,'0'273,"0"-546,0 570,-24-247,-1 0,25-26,-25 26,0-25,0 24,1-24,-1-25,0 25,0-25,0-25</inkml:trace>
  <inkml:trace contextRef="#ctx0" brushRef="#br0" timeOffset="623795.2483">21555 13965,'99'99,"-198"-198,223 223,-74-74,-25-26,24 1,-24-25,0 25,25-25,-26 25,1-25,-50-25,1 25,-1-25</inkml:trace>
  <inkml:trace contextRef="#ctx0" brushRef="#br0" timeOffset="627171.3389">22374 13196,'25'-25,"-50"50,25 0,-25-25,25 25,-25 0,0-1,-24 26,24-25,0 24,0-24,1 25,-1-50,0 25,50-50,0 0,-1 0,1 0,0 1,0-1,0 25,-25-25,24 25,1 0,0 25,-25 0,0-1,-25 1,25 0,-25 0,1 0,24-1,-25 1,0 0,25-50,25 25,-25-25,25 25,-1-24,1 24,0-25,0 25,0 0,-25 25,-25-25,25 24,-25 1,25 0,-25 0,0 0,1-1,-1 1,25 0,-25-25,25 25,25-50,0 25,-1-25,1 0,0 25,25-24,-26 24,1-25,0 25,0 0,0 0,-1 0,-48 0,-1 25,0-1</inkml:trace>
  <inkml:trace contextRef="#ctx0" brushRef="#br0" timeOffset="627343.0643">22399 13742,'0'347,"0"-694,0 719,-25-347,25-1,0 1,0 0,-25-25,25-25,0 0,-25 1,25-1,-25-25,25 25</inkml:trace>
  <inkml:trace contextRef="#ctx0" brushRef="#br0" timeOffset="627487.6113">22275 13791,'0'0,"-174"273,149-248,0-25,25 25,-24-25,24-25,0 0</inkml:trace>
  <inkml:trace contextRef="#ctx0" brushRef="#br0" timeOffset="627619.0193">22498 13841,'124'99,"-248"-198,248 223,-99-124</inkml:trace>
  <inkml:trace contextRef="#ctx0" brushRef="#br0" timeOffset="627819.1846">22498 13469,'25'0,"-25"25,24 0,1-25,-25 24,25 1,0-25,0 25,-1 0,-24 0,25-25,0 0</inkml:trace>
  <inkml:trace contextRef="#ctx0" brushRef="#br0" timeOffset="628166.9772">22920 13295,'0'25,"24"0,-24 0,25 0,-25-1,25 1,-25 0</inkml:trace>
  <inkml:trace contextRef="#ctx0" brushRef="#br0" timeOffset="628523.0961">23143 13271,'0'49,"0"-98,-25 123,25-49,-25 0,0-1,1 1,-1 25,0-25,0-1,-24 1,24 0,0-25,0 25,-24-25,24 0,0 0,0 0,25-25,-25 25,0 0,50-25,0 25,0 0,25 0,-26-25,26 25,0 0,-1-24,-24 24,25 0,-1 0,-24-25,25 25,-26 0,1 0,0 0,-50 0,0 0,1 0,24-25</inkml:trace>
  <inkml:trace contextRef="#ctx0" brushRef="#br0" timeOffset="628755.6869">23019 13171,'0'0,"0"25,0 0,25 0,-25 0,0 24,0-24,0 0,24 24,-24 1,0 0,0-1,-24-24,24 25,0-1,0-24,0 25,0-26,0 1,0 0,0-50</inkml:trace>
  <inkml:trace contextRef="#ctx0" brushRef="#br0" timeOffset="629251.2664">23068 13494,'-24'49,"48"-98,-73 123,24-49,25 0,-25 0,0-1,1 1,24 0,-25 0,25 0,-25-25,50 0,-25-25,25 25,-1-25,26 25,-25-25,24 25,-24-25,25 25,-25 0,-1-24,1 24,0 0,-50 24,0-24,1 0,-1 0,0 25,0-25,0 25,1-25,-1 25,0 0,25-1,0 1,0 0,0 0,0 0,0-1,0 1,0 0,0 25,-25-26,25 1,-25-25,50 25,0-25,0 0,-25 25,25-25,-1 0,-24 25,25-25,0 24,0-24,-25 25</inkml:trace>
  <inkml:trace contextRef="#ctx0" brushRef="#br0" timeOffset="629835.0671">23143 13816,'-25'99,"50"-198,-75 248,50-124,-25 24,1 1,-1-25,0 0,0-1,25 1,-25 0,1 0,-1-25,0 0,0 0,0-25,1 25,24-25,-25 0,25 1,0-1,25-25,-25 25,24 1,1-1,0 0,0 0,24-24,-24 24,25-25,-1 25,1 1,0-26,-1 25,-24 0,25 1,-26-1,1 0,-50 50,25 0,25-1,0-24,0 0,0 0,-1 0,1-24,0 24,-50 0,0 24,1 1,-1 0,25 0,0 0,0-1,-25-24,25 25,0 0,0 0,0 0,0 24,-25-24,25 0,-25 0,25-1,-24 1,-1 0,25 0,-25 0,0-1,0-24,1 0,-1 0,-25 0,25-24,1-1,24 0</inkml:trace>
  <inkml:trace contextRef="#ctx0" brushRef="#br0" timeOffset="629998.8281">23168 13915,'198'199,"-396"-398,421 423,-198-200,-1-24,1 25,-25 0,25-25,-25 25,-25-25</inkml:trace>
  <inkml:trace contextRef="#ctx0" brushRef="#br0" timeOffset="630843.7936">23713 14188,'25'0,"0"0,0 0,-1 0,1 0,0 0,0 0,0 0,0 0,-1 0,-24-25,25 25,0 0,0 0,0 0,-1 0,1 0,0 0,0 0,0 0,-1 0,1 0,0 0,0 0,0 0,-1 0,1 0,0 0,0 0,0 0,-1 0,1 0,0 0,0 0,-25-24,25 24,-1 0,1 0,0 0,0 0,0 24,-1-24,1 0,0 0,0 0,0 0,-1 0,1 0,-50 0</inkml:trace>
  <inkml:trace contextRef="#ctx0" brushRef="#br0" timeOffset="631096.0202">25053 14287,'25'25,"-25"25,24-25,-48 0,24 24,-50-24,25 0,-24 0</inkml:trace>
  <inkml:trace contextRef="#ctx0" brushRef="#br0" timeOffset="637659.892">11733 15007,'0'25,"24"-25,-24 24,0 1,0 0,0 25,0-26,0 1,0 0,0 0,0 24,0-24,0 0,0 0,-24 0,-1-25</inkml:trace>
  <inkml:trace contextRef="#ctx0" brushRef="#br0" timeOffset="637791.0496">11559 15180,'50'100,"-100"-200,100 224,-26-99,1 0,-25 0,25 0,0-25</inkml:trace>
  <inkml:trace contextRef="#ctx0" brushRef="#br0" timeOffset="637943.0701">11956 15081,'-75'174,"150"-348,-150 373,51-150,-1-24,0 0,0 25,-24-26,24 1,-25-25</inkml:trace>
  <inkml:trace contextRef="#ctx0" brushRef="#br0" timeOffset="638299.026">11509 15354,'25'273,"-50"-546,50 596,-50-274,25 1,0-25,0-1,-24 1,24 0,0-50,0 0,0 1,24-1,-24 0,0 0,25-24,-25 24,25 0,0 0,-25 0,25 1,24 24,-24-25,0 25,24 0,1-25,-25 25,24 0,1 0,-25 0,24 0,-24 0,0 0,0 0,0 0,-25 25,-25 0,0-1,0 1,0 0,1 0,-26 0,25-25,-24 24,24 1</inkml:trace>
  <inkml:trace contextRef="#ctx0" brushRef="#br0" timeOffset="638683.0341">11683 15652,'0'0,"0"25,25-1,-25 1,0 0,0 0,0 0,0-1,0 1,0 0,25-50,-25 0,0 1,0-1,24 0,-24 0,0 0,0 1,25-1,-25 0,25 25,0 0,-25 25,25 0,-25-1,-25 1,25 0,-25 0,25 0,-25-1,50-24,-25-24,25 24,-25-25,25 25,-25-25</inkml:trace>
  <inkml:trace contextRef="#ctx0" brushRef="#br0" timeOffset="639079.3299">11485 15974,'74'75,"-148"-150,173 174,-74-99,-1 25,-24 0,25-25,0 25,0-50,-25 0,0 0,0 1,0-1,0 0,25 0,-1 25,1-25,0 25,0 0,0-24,24 24,-24-25,0 25,0 0,-1-25,1 25,0 0,0 0,-25 25,0 0,0-1,-25-24,25 25,-25 0,0 0,25 24,-24-24,-1 0,0 0,25 0,-25-25,0-25,1 0</inkml:trace>
  <inkml:trace contextRef="#ctx0" brushRef="#br0" timeOffset="639223.5023">11807 15850,'25'273,"-50"-546,50 620,-25-272,0-1,0 26,0-26,0-24,0-1</inkml:trace>
  <inkml:trace contextRef="#ctx0" brushRef="#br0" timeOffset="639503.5826">12353 15280,'0'24,"25"-24,-25 25,0 0,0 0,0 0,0 0,24-1,-24 1,25 0,0-50,0 0</inkml:trace>
  <inkml:trace contextRef="#ctx0" brushRef="#br0" timeOffset="639823.0351">12576 15329,'-149'199,"298"-398,-323 423,150-200,-26 1,25-25,0 25,1-25,-1 0,0 0,0 0,50 0,0 0,0 0,-1 0,1 0,25 0,-1 0,1 0,0-25,-26 25,26-25,-25 25,0 0,-1-24,1 24,-50 0,1 24,-1-24,0 0,0-24</inkml:trace>
  <inkml:trace contextRef="#ctx0" brushRef="#br0" timeOffset="640099.8639">12477 15156,'0'-25,"0"50,0-25,0 24,25 1,-25 0,0 25,0-1,0 1,0 0,0 24,0-24,0 24,0 0,0-24,-25 0,25-1,0 1,0-25,0-1,0 1,0-50,0 1,0-1,0-25</inkml:trace>
  <inkml:trace contextRef="#ctx0" brushRef="#br0" timeOffset="640555.0389">12502 15577,'-199'298,"398"-596,-423 596,224-273,0-50,25 0,0 25,0-25,0 25,24 0,-24-24,25 24,-26-25,1 25,25 0,-50-25,25 25,-50 0,0 25,0-25,0 0,1 0,-1 25,0-25,0 24,25 1,0 0,0 0,0 0,0-1,0 26,0-25,0 0,-25-25,25 24,0 1,-24-25,48 0,1 0,0 0,0 25,0-25,-1 25,1-25,-25 25,25-25,-25 24,25-24</inkml:trace>
  <inkml:trace contextRef="#ctx0" brushRef="#br0" timeOffset="641155.2771">12551 15850,'-74'248,"148"-496,-148 521,49-223,0-26,25 1,-25 0,1-25,-1 0,0 0,25-25,-25 25,0-25,1 1,24-1,0 0,0 0,24 25,1-25,0 1,0-1,24 0,1-25,0 1,-26 24,26-25,0 1,-1-1,-24 1,0-1,24 0,-49 26,25-1,-25 0,0 0,-25 50,25 0,-24 0,24-1,0 1,0 0,0 0,24-25,-24 25,25-25,0 0,0 0,0 0,-1-25,1 25,0-25,0 0,-50 25,0 25,0-25,1 25,24 0,-25-1,0 1,25 25,0-25,0-1,-25 26,25-25,0 24,0-24,0 25,-25-25,25 24,-24-24,24 25,-25-26,25 1,-25-25,0 25,0 0,1-50,-1 0</inkml:trace>
  <inkml:trace contextRef="#ctx0" brushRef="#br0" timeOffset="641310.8686">12626 15825,'223'298,"-446"-596,471 621,-224-323,26 25,-25-50,0 25,24-25</inkml:trace>
  <inkml:trace contextRef="#ctx0" brushRef="#br0" timeOffset="641686.8693">13097 15453,'25'0,"-1"0,1 0,0 0,0 0,0 0,0 0,-50 25,25 0,-25 0,0 0,25 24,-25 1,25-1,0 1,-25 0,25-1,25 1,-25-1,0-24,0 0,25-25,-25-25,25 0,-25-24,25-1,-25 1,25-1,-25 0,24 1,-24-26,0 26</inkml:trace>
  <inkml:trace contextRef="#ctx0" brushRef="#br0" timeOffset="642087.6923">13345 15255,'223'-25,"-446"50,421-25,-222 25,24-1,-25 1,0 25,0 0,0-26,25 26,-24 0,24-1,0 26,-25-26,25 1,0-1,0-24,0 0,0 0,0-50,0 0,0 0,0 1,25-1,-25 0,24-25,-24 26,25-1,0 0,0 0,0 0,-1 25,1-24,0 24,0 0,0 24,-25 1,0 0,0 0,0 0,-25-1,25 1,0 25,-25-25,0-1,0 1,1 0,-1 0</inkml:trace>
  <inkml:trace contextRef="#ctx0" brushRef="#br0" timeOffset="642267.8788">13519 15627,'-25'149,"50"-298,-50 347,0-148,0-25,25 24,-25-24,1 25,-1-25,25-1,-25-24,0 0</inkml:trace>
  <inkml:trace contextRef="#ctx0" brushRef="#br0" timeOffset="642387.3318">13469 15900,'248'248,"-496"-496,496 471</inkml:trace>
  <inkml:trace contextRef="#ctx0" brushRef="#br0" timeOffset="642671.2467">13891 15329,'0'-25,"0"50,24-25,1 25,0 0,-25 0,25 0,-25-1,25 1,-25 0,24-25,-24-25</inkml:trace>
  <inkml:trace contextRef="#ctx0" brushRef="#br0" timeOffset="642831.0266">14114 15205,'-50'273,"100"-546,-125 621,51-299,-1 26,0-1,0 0,-24 1,24-26,0 1,25 0,-25-26,-24-24</inkml:trace>
  <inkml:trace contextRef="#ctx0" brushRef="#br0" timeOffset="643111.0443">13767 15652,'24'0,"-48"0,73 0,-24 0,0-25,0 25,24 0,-24 0,25-25,-1 0,1 25,-25 0,24 0,-24 0,0 0,0 25,-25 0,24 0,-24 24,-24-24,24 0,0 0,-25 0,0 24,25-24,-25 25,0-26,1 26,-1-25,25 24,-25-24,0-25,0 25,1-50</inkml:trace>
  <inkml:trace contextRef="#ctx0" brushRef="#br0" timeOffset="643239.0773">14015 15726,'198'174,"-396"-348</inkml:trace>
  <inkml:trace contextRef="#ctx0" brushRef="#br0" timeOffset="643951.3162">14660 16123,'-25'-25,"50"25,-1 0,1 0,0 0,0 25,0-50,24 25,-24 0,0 0,24 0,-24 0,25-25,-25 25,-1 0,26 0,-25 0,0 0,24 0,-24 0,0 0,0 0,-1 0,1 0,0 0,0 0,0 0,24 0,-24 0,0 0,0 0,0 0,-1 0,1 0,0 25,0-25,0 0,-1 0,1 0,0 0,0 0,0 0,-1 0,26 0,-25 0,0 0,-1 25,26-25,-25 0,0 0,24 0,-24 0,25 0,-26 0,26 0,-25 0,24 0,-24 0,25 0,0 0,-26 0,26 0,-25-25,24 25,-24 0,25 0,-25 0,24 0,-24 0,0 0,24 0,-24 0,0 0,0 0,0 0,-1 0,1 0,-50 0,25-25</inkml:trace>
  <inkml:trace contextRef="#ctx0" brushRef="#br0" timeOffset="644115.5599">17363 16123,'0'0,"25"25,-75-75,26 50</inkml:trace>
  <inkml:trace contextRef="#ctx0" brushRef="#br1" timeOffset="719611.4761">18182 13568,'25'-25,"-25"1,24-1,1 0,-25 0,0 0,0 1,25-1,-25 0,0 0,0 0,0 1,-25-1,25-25,0 25,0 0,-25 1,1-1,24 0,-25 25,0-25,0 25,0 0,1 0,-1 0,0 0,25 25,-25-25,25 25,-25-25,25 25,-24-1,24 1,0 0,0 0,24 0,-24 0,25-1,-25 1,25 0,0 0,0 0,-1-1,1 1,0 25,-25-25,25-1,0 1,-25 25,24-25,-24-1,0 1,0 0,0 0,-24 0,24-1,-25 1,25 0,-25 0,0 0,0-1,1-24,-1 0,0 0,0 0,0-24,1 24,24-25,-25 25,25-25,-25 0,25 0,0 1,25-1,0 0,-1 0,1 0,0-24,0 24,24 0,-24-24,25 24,-25 0,-1-25,1 26,0-1,0 25,-25-25,25 0,-1 0,-24 1</inkml:trace>
  <inkml:trace contextRef="#ctx0" brushRef="#br1" timeOffset="794595.6047">7317 13791,'0'-24,"-24"24,24 24,-25-24,0 0,25 25,-25 0,0-25,1 25,-1-25,25 25,-25-25,0 24,0-24,25 25,-24-25,-1 25,25 0,-25-25,0 25,0-25,25 24,-24-24,24 25,-25-25,0 25,0 0,0-25,0 25,1-1,-1-24,25 25,-25-25,0 25,25 0,-25-25,1 25,24-1,-25-24,25 25,-25-25,25 25,-25-25,25 25,-25-25,25 25</inkml:trace>
  <inkml:trace contextRef="#ctx0" brushRef="#br1" timeOffset="796679.4549">7293 13791,'-25'0,"25"25,0 0,0 0,0 0,0-1,0 1,0 0,0 0,25-25,-25 25,0-1,24-24,-24 25,25 0,0 0,0-25,-25 25,25-25,-1 0,1 0,0 0,0 0,0 0,-1 0,1 0,0-25,0 25,0-25,-1 0,-24 0,25 25,-25-24,0-1,25 0,-25 0,25 0,-25 1,0-1,0 0,25 0,-25 0,0 1,0-1,0 0,0 0,0 0,-25 1,25-1,0 0,0 0,-25 0,25 1,0-1,-25 0,25 0,-25 0,1 1,24-1,-25 25,0-25,0 0,0 25,1 0,-1-25,25 50,-25-25,0 0,0 0,1 0,-1 25,0 0,0 0,0-1,1 1,24 0,-25 0,25 0,-25-1</inkml:trace>
  <inkml:trace contextRef="#ctx0" brushRef="#br1" timeOffset="797887.3563">6548 14486,'0'25,"0"0,0-1,0 1,0 0,0 0,0 0,0-1,0 1,0 0,0 0,0 0,-24-1,24 1,0 25,0-25,-25-1,25 1,-25 0,0 0,0 0,1-1,-1-24,0 0,0 0,0 0,1 0,-1-24,0 24,0 0,25-25,-25 25,1 0,-1-25,0 25,25-25,-25 25,25-25,-25 1,1-1,-1 0,0 0,25 0,-25 1,0-1,25 0,-24 0,24 0,-25 1,25-1,0 0,0 0,0 0,0 1,25-1,-25-25,24 25,-24 1,25-1,-25 0,25 0,0 0,-25 0,25 25,-1-24,1-1,0 25,0-25,0 0,-1 25,1 0,0 0,0 0,0-25,-1 25,1 0,0 25,0-25,0 0,-1 25,1-25,0 25,-25 0,25-25,-25 24,25-24,-25 25,0 0,0 0,24 0,-24 0,0-1,0 1,-24 25,24-25,0-1,-25 1</inkml:trace>
  <inkml:trace contextRef="#ctx0" brushRef="#br1" timeOffset="799906.9844">6524 14883,'24'0,"1"0,0 0,0 0,0 0,-1 25,1-25,0 0,0 0,0 0,-1 0,1 0,0 0,0 0,0 0,0 0,-25 24,24-24,1 0,0 0,0 0,-25 25,25-25,-1 0,1 0,-25 25,25-25,0 0,0 0,-1 25,1-25,0 0,-25 25,25-25,0 24,-1-24,1 0,0 25,0-25,0 0,-1 25,1-25,0 0,0 25,0-25,-1 0,-24 25,25-25,0 0,0 0,-25 24,25-24,-1 0,1 0,0 25,0-25,0 0,-1 25,1-25,0 0,0 25,0-25,-1 25,1-25,0 24,0-24,0 0,-25 25,25-25,-25 25,24-25,1 0,-25 25,25-25,0 0,-25 25,25-25,-1 0,-24 25,25-25,0 24,0-24,-25 25,0-50</inkml:trace>
  <inkml:trace contextRef="#ctx0" brushRef="#br1" timeOffset="800943.4425">8434 15478,'-25'0,"25"25,0 0,0 0,0 24,0-24,25 0,-25 0,0 24,0-24,0 0,0 0,24-25,-24 24,25 1,-25 0,25 0,0-25,-25 25,25-25,-1 24,1-24,0 0,0 25,0-25,-1 0,1 0,0 0,0 0,0 0,-1 0,1 0,0 0,0-25,0 25,-1-24,1 24,0-25,0 0,0 0,-25 0,25 25,-1-24,-24-1,0 0,25 0,-25 0,0 1,0-1,25 0,-25 0,0 0,-25 1,25-26,0 25,0 0,0-24,-25 24,25 0,-24 0,24 0,-25 1,0-1,25 0,-25 0,0 0,0 1,1 24,-1-25,0 25,0-25,-24 25,24 0,-25 0,25 0,1 0,-26 25,25-25,-24 25,24-1,-25 1,25 25,1-25,-1-1,25 26,-25-25,25 0,0 0</inkml:trace>
  <inkml:trace contextRef="#ctx0" brushRef="#br1" timeOffset="801459.0849">9178 15900,'0'-25,"0"50,25-25,-25 25,24-25,1 24,0 1,0 0,0 0,-1 0,1-25,0 24,0 1,0-25,-1 25,1-25,0 25,0-25,-25 25,25-25,-50 0</inkml:trace>
  <inkml:trace contextRef="#ctx0" brushRef="#br1" timeOffset="802734.9424">9500 16197,'-25'0,"1"0,24 25,-25-25,25 25,-25 0,25 0,-25-1,0 1,25 0,-24 25,24-25,-25-1,25 1,0 0,0 0,0 0,0-1,0 1,0 0,0 0,25 0,-25-1,0 1,24 0,1 0,-25 0,25-25,0 24,0 1,-1-25,-24 25,25-25,0 0,-25 25,25-25,0 0,-1 0,1 25,0-25,0 0,0 24,-1-24,1 0,0 0,0 0,0 0,-1 0,1 0,0 0,0 0,0 0,-1-24,1 24,0 0,0 0,0-25,0 25,-1 0,1 0,0-25,0 25,0-25,-1 0,1 1,0 24,-25-25,25 0,0 25,-25-25,24 0,-24 1,0-1,25 0,-25 0,0 0,0 1,0-1,0-25,25 25,-25 1,0-1,0 0,0 0,0 0,0 0,-25 1,25-1,0 0,0 0,0 0,-25 1,25-1,-24 0,24 0,-25 0,0 1,0-1,0 0,1 25,-1-25,0 25,0-25,0 25,1 0,-1 0,0-24,0 24,0 0,0 0,1 0,24 24,-25-24,0 0,0 0,0 0,1 25,-1-25,0 0,0 0,0 0,25 25,-24-25,-1 0,0 0,25 25,-25-25,0 25,1-1,-1 1,25 0,-25 0</inkml:trace>
  <inkml:trace contextRef="#ctx0" brushRef="#br2" timeOffset="822859.7453">9599 13271,'-24'-25,"-1"25,0 0,0 0,25 25,-25-25,1 24,-1 1,0 0,0-25,25 25,-25 0,25-1,-24 1,24 0,-25 0,25 0,0-1,0 1,0 0,0 0,0 0,0-1,0 1,0 0,25 0,-25 0,24-1,-24 1,0 0,25-25,-25 25,25 0,-25-1,25-24,-25 25,25-25,-25 25,24 0,1-25,-25 25,25-25,0 0,-25 24,25-24,-1 0,1 25,0-25,0 0,0 0,-1 0,1 0,0 0,0 0,-25-25,25 25,-1 0,1-24,0 24,0-25,0 25,-25-25,24 25,-24-25,25 25,-25-25,25 1,-25-1,25 0,-25 0,0-24,25 24,-25 0,0 0,0-24,0 24,0-25,0 25,-25-24,25 24,0 0,-25 0,25 1,-25-1,25 0,-25 0,1 0,-1 25,25-24,-25 24,0 0,0 0,1 0,-1 0,-25 0,25 0,-24 24,-1-24,25 25,-24 0,24-25,-25 0,1 25,24 0</inkml:trace>
  <inkml:trace contextRef="#ctx0" brushRef="#br2" timeOffset="824831.0121">9327 13791,'0'-24,"-25"24,0 24,0-24,25 25,-25-25,25 25,-24-25,-1 25,0-25,0 25,0-25,1 24,-1-24,0 25,0-25,0 25,0 0,1-25,-1 0,0 25,0-25,25 24,-25-24,1 0,24 25,-25-25,0 0,0 25,0-25,1 0,24 25,-25-25,0 0,0 0,25 25,-25-25,1 0,-1 24,0-24,0 0,0 25,1-25,-1 25,0-25,0 25,0-25,1 0,24 25,-25-25,0 0,25 24,-25-24,0 25,1 0,-1-25,25 25,-25-25,0 25,0 0,25-1,-24-24,-1 25,0 0,0 0,25 0,-25-1,0 1,25 0,-24-25,24 25,-25-25,25 25,-25-25,0 24,25 1,-25 0,1 0,-1 0,0-25,0 24,25 1,-25-25,1 25,-1-25,0 0,0 0,0 25,1-25,-1 0,0 0,0 0,0 0,1 0,-1-25,0 25,0-25,0 25,25-25,-24 25,24-24,-25 24,0-25,25 0,-25 0,25 0,0 1,-25 24,25-25,0 0,0 0,0 0,0 1,25-1,-25-25,0 25,25 1,-25-1,25 0,-25 0,25 25,-25-25,24 0,1 25,0-24,0 24,0 0,-25-25,24 25,1 0,-25-25,25 25,0 0,0 0,-1 0,1 0,0 0,0 0,0 0,-1 0,1 0,0 25,0-25,-25 25,25-25,-1 24,-24 1,25-25,-25 25,0 0,25-25,-25 25,0 0,0-1,0 1,0 0</inkml:trace>
  <inkml:trace contextRef="#ctx0" brushRef="#br2" timeOffset="826479.4207">7838 14734,'0'-25,"25"50,0-25,-25 25,25-25,-25 25,24-25,1 24,0-24,-25 25,25-25,0 0,-25 25,25-25,-1 25,1 0,0-25,-25 24,25-24,0 25,-1 0,1-25,0 25,0 0,0-25,-25 24,24-24,1 25,0-25,0 25,0 0,-1 0,1-1,-25 1</inkml:trace>
  <inkml:trace contextRef="#ctx0" brushRef="#br2" timeOffset="829075.8241">8458 15131,'-24'0,"24"25,-25-25,25 24,0 1,-25-25,25 25,0 0,-25 0,25-1,0 1,-25 0,25 0,0 0,0 0,-24-1,24 1,0 0,0 0,0 0,0-1,0 1,0 0,0 0,24-25,-24 25,0-1,0 1,0 0,0 0,25 0,-25-1,25 1,-25 0,25 0,-25 0,0-1,25-24,-25 25,24 0,1 0,0 0,-25-1,25-24,-25 25,25-25,-1 25,1-25,0 25,0-25,0 0,-1 0,1 0,0 0,0 0,0 0,-1 0,1 0,0 0,0 0,-25-25,25 25,-1 0,1 0,0 0,-25-25,25 25,0 0,0-25,-1 25,1-24,0 24,-25-25,25 0,0 25,-25-25,24 25,-24-25,25 25,-25-24,25-1,-25 0,25 0,-25 0,0 1,25-1,-25 0,0 0,0 0,0 1,0-1,0 0,0 0,0 0,-25 1,25-1,0 0,0 0,0 0,0 1,-25 24,25-25,0 0,-25 0,25 0,-25 0,1 25,24-24,-25 24,0-25,0 0,0 0,1 25,24-25,-25 25,0-24,0 24,0 0,0 0,25-25,-24 25,-1 0,0 0,0-25,0 25,1 0,-1 0,0 0,0-25,0 25,1 0,-1 0,0 25,0-25,0 0,1 0,-1 0,0 0,0 25,0-25,1 25,-1-25</inkml:trace>
  <inkml:trace contextRef="#ctx0" brushRef="#br2" timeOffset="831319.091">8359 15825,'-25'0,"1"0,-1 0,0 25,0-25,0 0,1 25,-1-25,0 0,0 0,0 25,1-25,-1 0,0 0,0 0,0 25,0-25,1 0,-1 24,0-24,0 0,0 0,25 25,-24-25,-1 0,0 0,0 0,0 25,1-25,-1 0,0 0,0 0,0 25,1-25,-1 0,0 0,0 0,0 0,1 0,-1 0,0 0,0 0,25 25,-25-25,1 0,-1 24,0-24,0 0,0 25,1-25,-1 25,0-25,0 25,0 0,1-25,-1 24,0-24,25 25,-25 0,0-25,25 25,-24-25,-1 25,0-25,25 24,-25-24,25 25,-25-25,25 25,-25-25,25 25,-24-25,-1 25,0 0,0-1,25 1,-25-25,25 25,0 0,-24 0,-1-1,0 1,0 0,25 0,-25-25,1 25,24-1,-25-24,25 25,-25 0,0 0,0-25,25 25,-24-25,-1 24,0-24,0 25,0 0,1-25,24 25,-25-25,0 0,0 0,0 25,1-25,-1 0,0 0,0 0,25-25,-25 25,1 0,-1-25,0 0,0 0,25 1,-25-1,25 0,-24 0,24 0,0 1,-25-1,25 0,0 0,0 0,0 1,0-1,-25 0,25 0,0 0,0 1,0-1,0 0,0 0,0 0,0 0,25 25,-25-24,0-1,0 0,25 0,-25 0,0 1,24 24,-24-25,0 0,25 0,-25 0,25 1,0-1,0 0,-1 25,-24-25,25 25,0-25,0 1,0 24,-1-25,1 25,0 0,0-25,0 25,-1 0,1 0,0 0,0 0,0 0,-1 0,-24 25,25-25,0 0,0 0,0 0,-25 25,24-25,1 24,0-24,-25 25,25 0,0-25,-25 25,0 0,24-25,-24 24,25 1,-25 0,25 0,-25 0,25-1,-25 1,0 0,25-25,-25 25,0 0,0-1,-25 1,25 0,0 0,0 0,-25 0</inkml:trace>
  <inkml:trace contextRef="#ctx0" brushRef="#br1" timeOffset="854815.259">3125 15776,'-24'0,"24"-25,0 0,24 25,1 0,0 25,0-25,0 25,-1 0,1-25,0 24,0 1,-25 0,0 0,-25 0,25-1,-25-24,0 25,1 0,-1-25,25 25,-25-25,0 25,0-25,1 24,24-48,24 24,1 0,0 0,0 0,0 0,-1 0,1 0,0 0,0 24,0 1,-25 0,0 0,0 0,0-1,-25 26,25-25,0 0,-25-1,25 1,-25-25,25 25,-25-25,25 25,-24-25,-1 0,25-25,0 0,0 0</inkml:trace>
  <inkml:trace contextRef="#ctx0" brushRef="#br1" timeOffset="855607.5027">3522 16049,'0'24,"25"-24,-25 25,-25-50,50 1</inkml:trace>
  <inkml:trace contextRef="#ctx0" brushRef="#br1" timeOffset="856091.4367">3696 16049,'-25'0,"50"-25,-25 0,25 25,-25-25,25 0,-25 1,24-1,-24 0,25 25,-25 25,25 0,0-1,-25 1,25 0,-25 25,24-26,-24 1,25 25,0-25,-25-1,0 26,25-25,-25 0,25-1,-25 1,0 0,0 0,0-50,0 0,0-24,0 24</inkml:trace>
  <inkml:trace contextRef="#ctx0" brushRef="#br1" timeOffset="856295.5831">4018 15825,'-24'25,"48"-50,-48 75,24-25,-25 24,25 1,-25 0,0-1,25 1,-25-1,1 1,24 0,-25-1,25-24,0 0,-25 0,25 0</inkml:trace>
  <inkml:trace contextRef="#ctx0" brushRef="#br1" timeOffset="858159.8817">4192 16098,'0'-25,"0"50,0-50,0 1,0-1</inkml:trace>
  <inkml:trace contextRef="#ctx0" brushRef="#br1" timeOffset="858540.0111">4316 16049,'0'-25,"0"0,25 0,-25 0,25 1,-25-1,24 25,-24-25,25 0,0 25,-25 25,25-25,-25 25,25 0,-25-1,24 1,-24 0,25 0,-25 0,0 24,25-24,-25 25,25-26,-25 1,0 0,25 0,-25 0,0-1,0 1,0 0,24 0,-48-50,24 0</inkml:trace>
  <inkml:trace contextRef="#ctx0" brushRef="#br1" timeOffset="858707.4087">4638 15726,'-49'75,"98"-150,-98 174,24-74,25 25,-25-1,0 1,1 0,24 24,-25-24,0-1,25 1</inkml:trace>
  <inkml:trace contextRef="#ctx0" brushRef="#br1" timeOffset="859156.1003">4762 16098,'0'25,"0"-50,25 25,-25 25,25-25,-50 25,0-25,25-25,0 0,-24 25,24-25,24 25,-24-24</inkml:trace>
  <inkml:trace contextRef="#ctx0" brushRef="#br1" timeOffset="859599.6736">5085 15801,'-25'24,"25"1,-25 0,25 0,-24 24,-1-24,0 25,25-25,-25 24,0-24,1 0,24 0,-25-1,50-24,-1 0,1-24,0 24,0-25,24 25,-24-25,25 0,-25 25,-1-25,26 1,-25 24,0 0,-25-25,24 25,-48 25,-1-1,0-24,25 25</inkml:trace>
  <inkml:trace contextRef="#ctx0" brushRef="#br1" timeOffset="859794.938">5085 15776,'-25'74,"50"-148,-25 173,0-49,0-1,0 1,0-1,0 1,0 24,0-24,0-25,0 24,25-24,-25 0,0 0</inkml:trace>
  <inkml:trace contextRef="#ctx0" brushRef="#br1" timeOffset="860166.9391">5259 16024,'0'0,"0"-25,24 0,-24 0,25 1,-25-1,0 0,25 25,-25-25,25 50,0 0,-25 0,24-1,-24 1,25 25,-25-25,25-1,-25 1,25 0,-25 25,0-26,25 1,-25 0,0 0,0 0,24-1,-48-48,24-1,0 0</inkml:trace>
  <inkml:trace contextRef="#ctx0" brushRef="#br1" timeOffset="860359.9702">5507 15751,'0'0,"-25"25,25 0,0-1,0 1,-25 25,25-1,-25 1,0 24,25-24,-24 24,-1-24,25 24,-25-24,0 0</inkml:trace>
  <inkml:trace contextRef="#ctx0" brushRef="#br1" timeOffset="865204.0955">1315 15974,'-25'-25,"0"50,0 0,0 0,1 24,24-24,0 0,-25 0,25 24,0-24,-25 25,25-25,0-1,0 1,25 0,-25 0,25 0,-1 0,1-1,0-24,0-24,-50-1,50 0,-25 0</inkml:trace>
  <inkml:trace contextRef="#ctx0" brushRef="#br1" timeOffset="865504.1037">1339 16173,'25'24,"0"-24,0 0,0 25,-1-25,1 0,0 0,0 0,0 0,-1 0,1 0,0 0,-25-25</inkml:trace>
  <inkml:trace contextRef="#ctx0" brushRef="#br1" timeOffset="865715.3023">1662 16049,'0'0,"0"24,0 1,0 0,0 0,0 24,0-24,0 25,0-25,0-1,0 26,0-25,0 0,0 0</inkml:trace>
  <inkml:trace contextRef="#ctx0" brushRef="#br1" timeOffset="866039.773">1786 15875,'0'0,"25"0,-25 25,25 0,-1-1,-24 1,25 0,-25 0,25 0,-25-1,25 1,-25 0,25 25,-25-26,0 1,24 0,-24 0,0 0,0-1,-24 26,24-25,0 0,-25 0,0-1,25 1,-25 0,0 0,25 0,-24-1,-1-24</inkml:trace>
  <inkml:trace contextRef="#ctx0" brushRef="#br1" timeOffset="866639.9476">1637 15056,'25'0,"0"0,0 0,-1 0,1 25,0-25,0-25,0 25,-1 0,1 0,0 0,0 0,-25 25,-25-25,0 0</inkml:trace>
  <inkml:trace contextRef="#ctx0" brushRef="#br1" timeOffset="866911.9772">1786 15131,'0'0,"0"25,0-1,0 1,0 0,0 25,-25-26,25 26,0-25,0 25,0-26,0 1,0 0,25 0,-25 0,25-25,0-25,-1 25,1-25,0 0,-25-24,25 24,0 0</inkml:trace>
  <inkml:trace contextRef="#ctx0" brushRef="#br1" timeOffset="867215.0768">2059 14883,'0'25,"0"-1,0 1,0 0,0 0,-25 0,25 24,0-24,0 25,0-1,0 1,0-25,0 24,0 1,0-25,0 0,25 24,-25-24,25 0,-25 0,24-1,1 1</inkml:trace>
  <inkml:trace contextRef="#ctx0" brushRef="#br1" timeOffset="874263.9145">2208 15106,'-25'-25,"50"0,-1 25,1 0,0 0,0 0,-25 25,25-25,-25 25,0 0,0 0,-25-25,25 24,-25 1,0 0,25 0,-25-25,25 25,-24-1,-1-24,0 25,0-25,50 0,0 0,0 0,-1 0,1 0,0 0,0 0,0 0,-1 0,1 0,0-25,0 25,-25 25,-25 0</inkml:trace>
  <inkml:trace contextRef="#ctx0" brushRef="#br1" timeOffset="879427.3173">2555 14932,'0'-24,"0"48,0 1,0 0,0 0,0 0,0-1,0 1,0 0,0 0,0 0,0 24,0-24,0 25,0-26,-25 1,50 0,-25 0,0 0,0-50,0 0,0 0,0 0,0 1,0-1</inkml:trace>
  <inkml:trace contextRef="#ctx0" brushRef="#br1" timeOffset="882446.9864">2679 14982,'0'-25,"25"25,0 0,-1 0,1 0,0 25,0-25,0 25,-25 0,-25-1,25 1,-25 0,25 0,-25 0,0-1,1-24,24-24,24 24,1 0,0 0,0 0,0 0,-1 24,-24 1,0 0,0 0,-24 0,24-1,-25 1,25 0,-25 0,0-25,25 25,-25-25,25-25</inkml:trace>
  <inkml:trace contextRef="#ctx0" brushRef="#br1" timeOffset="884723.023">3125 15007,'0'-25,"-24"25,24 25,-25-25,25 25,-25-1,25 1,-25-25,25 25,-25 0,25 0,-24-1,-1 1,0-25,25 25,25-25,0-25,-1 25,1 0,0 25,0-25,0 0,-1 0,1 0,0 0,0 0,0 0,-1 0,-48 0</inkml:trace>
  <inkml:trace contextRef="#ctx0" brushRef="#br1" timeOffset="884943.1125">3101 15007,'0'25,"0"-1,0 1,0 0,0 25,0-26,0 26,0-25,0 0,0-1,0 1,0 0,24-25,-24 25</inkml:trace>
  <inkml:trace contextRef="#ctx0" brushRef="#br1" timeOffset="885231.8604">3249 14908,'0'24,"25"1,0 0,0 0,-25 0,25-25,-25 24,24 1,-24 0,0 0,25-25,-25 25,0-1,0 1,-25 25,25-25,0 24,-24 1,24 0,-25-1,-25 1</inkml:trace>
  <inkml:trace contextRef="#ctx0" brushRef="#br1" timeOffset="891719.2607">1488 17140,'-25'0,"25"-25,25 25,0 25,0-25,0 0,-1 0,1 0,0 0,0 0,0 0,0 0,-1 0,1 0,0 0,0 0,-50 0,0 0</inkml:trace>
  <inkml:trace contextRef="#ctx0" brushRef="#br1" timeOffset="891940.0292">1439 17388,'0'0,"24"0,1 0,0 0,0 25,0-25,-1 0,26 0,-25 0,0 0,0 0,-1 0,1 0,0 25,0-25</inkml:trace>
  <inkml:trace contextRef="#ctx0" brushRef="#br1" timeOffset="892367.1172">2084 17314,'24'0,"1"0,0 0,0 0,0 0,-1 0,1 0,0 0,0 0,0 0,-1 0,1 0,-25-25,-25 25,25-25</inkml:trace>
  <inkml:trace contextRef="#ctx0" brushRef="#br1" timeOffset="892900.1597">2654 17140,'0'0,"-25"-25,25 50,0 0,-25 0,25-1,0 1,0 25,0-1,0 1,0 0,0-1,25 1,-25 0,0-26,0 1,0 25,0-25,0-50,25-25</inkml:trace>
  <inkml:trace contextRef="#ctx0" brushRef="#br1" timeOffset="893223.6408">2803 17090,'99'75,"-198"-150,223 175,-99-76,-25 1,0 0,0 0,0 0,0-1,-25 1,0 25,0-25,1-1,-1 1,0-25,0 25,0-25,25 25,-24-25,-1 0,50 0,-1 0,-24-25,25 25,0 0,0 0,0-25,-1 25,1 0,25 0,-25 0,-1-25,1 25</inkml:trace>
  <inkml:trace contextRef="#ctx0" brushRef="#br1" timeOffset="893650.9027">3101 17363,'-25'0,"25"-25,25 1,-25-1,0 0,24 0,1 0,-25 1,25-1,-25 0,25 0,0 0,-1 25,-24 25,25-25,-25 25,25 0,-25 24,25-24,0 0,-25 25,24-1,-24-24,25 25,-25-26,25 1,-25 0,25 0,-25 0,0 0,25-1,-50-48,25-1</inkml:trace>
  <inkml:trace contextRef="#ctx0" brushRef="#br1" timeOffset="893838.9751">3423 17041,'-25'74,"50"-148,-75 173,50-49,-24-26,24 26,-25 24,0-24,0 0,0-1,1 1,-1 0,25-26,0 1,0 0</inkml:trace>
  <inkml:trace contextRef="#ctx0" brushRef="#br1" timeOffset="894342.9997">3621 16768,'25'0,"0"25,0-25,-25 25,25-25,-25 24,0 1,0 0,-25 0,0 0,0-25,25 24,-25-24,50-24,0 24,0 0,0 0,-25 24,25-24,-1 25,-24 0,0 0,0 0,-24-1,-1 1,0 0,0 0,25-50</inkml:trace>
  <inkml:trace contextRef="#ctx0" brushRef="#br2" timeOffset="902599.9902">6623 17661,'-25'-25,"25"0,25 1,0 24,-1 0,1 0,-25-25,25 25,0 0,-25 25,25-25,-1 0,-24 24,25 1,-25 0,0 0,0 0,0 24,0-24,-25 0,25 0,-24 24,-1-24,0 0,0 0,0 24,1-24,-1 0,0 0,-25-25,26 0,24 24,-25-24,0 0,0 0,0 0,50 0,0 0,0-24,0 24,-1 0,26 0,-25 0,0 0,24 0,-24 0,0 0,0 0,-1 0,1 0,0 0,0 0,0 0,-25-25,0 0</inkml:trace>
  <inkml:trace contextRef="#ctx0" brushRef="#br2" timeOffset="903127.3765">7119 17785,'25'25,"-50"-50,50 25,-25 25,25-25,-50 25,0-50,25 0,25 25,-25 25,0-50</inkml:trace>
  <inkml:trace contextRef="#ctx0" brushRef="#br2" timeOffset="903844.4134">7392 17810,'-25'0,"0"0,50-25,-25 0,0 0,0 1,0-1,25 0,-25 0,25 25,-25-25,0 1,24-1,1 25,-25-25,25 25,0 0,-25 25,25-25,-25 25,24-1,-24 1,0 25,25-25,-25-1,25 26,-25-25,0 0,25 24,-25-24,0 25,25-26,-25 26,0-25,24 0,-24-1,0 1,0-50,0 1,-24-1,24-25,0 25,0-24</inkml:trace>
  <inkml:trace contextRef="#ctx0" brushRef="#br2" timeOffset="904366.9155">7689 17537,'0'0,"0"25,-24-25,24 25,0-1,0 1,-25-25,25 25,0 0,-25 0,25 24,-25-24,25 0,-25 24,25 1,-24 0,-1-1,25 1,-25-1,25-24,-25 0,25 0,25-50,-25 0,0 0,0-24</inkml:trace>
  <inkml:trace contextRef="#ctx0" brushRef="#br2" timeOffset="904887.0508">8012 17785,'-25'0,"25"-25,25 25,0 0,0 25,-25 0,-25-25,0 0,25-25,0 0</inkml:trace>
  <inkml:trace contextRef="#ctx0" brushRef="#br2" timeOffset="905323.9653">8334 17835,'0'-25,"0"0,25 0,-25 0,0 1,25-1,-25 0,25 0,-25 0,25 1,-1-1,1 25,-25 25,25-25,0 24,-25 1,25 0,-25 0,24 0,1 24,-25-24,25 25,-25-26,25 1,-25 25,0-25,25-1,-25 1,0 0,0 0,0 0,0-50,-25 0</inkml:trace>
  <inkml:trace contextRef="#ctx0" brushRef="#br2" timeOffset="905519.2188">8657 17487,'-50'149,"100"-298,-100 348,25-125,1-24,-1-1,25 26,-25-26,0 1,25 0,-25-1,25-24</inkml:trace>
  <inkml:trace contextRef="#ctx0" brushRef="#br2" timeOffset="905911.3375">8930 17785,'0'25,"24"0,-48-25,24-25,0 0,24 25,-24 25,-24-25,24-25</inkml:trace>
  <inkml:trace contextRef="#ctx0" brushRef="#br2" timeOffset="906351.3237">9277 17810,'25'-25,"-25"0,25 0,-1 1,-24-1,25 0,-25 0,25 0,-25 1,25-1,0 25,-25-25,24 50,-24 0,25-25,-25 24,25 1,0 25,-25-25,25-1,-25 26,24-25,-24 24,25-24,-25 0,25 0,-25 0,25-1,-25 1,0 0,0 0,0 0,0-50,-25 25</inkml:trace>
  <inkml:trace contextRef="#ctx0" brushRef="#br2" timeOffset="906594.9061">9649 17512,'-25'25,"50"-50,-50 75,25-25,0-1,-25 26,25-25,-24 24,-1-24,25 25,-25-1,0-24,0 25,1-1,24 1,-25-25,25 0,-25-1,25 1,0 0,0 0</inkml:trace>
  <inkml:trace contextRef="#ctx0" brushRef="#br2" timeOffset="908451.1191">4465 17512,'-25'-25,"25"0,0 1,-25 48,0 1,1 0,24 0,-25 0,25 24,0-24,0 0,-25 25,50-26,-25 1,0 0,0 0,25 0,-25-1,24-24,-24 25,25-25,0 0,0 0,0 0,-25-25,24 1,-24-1</inkml:trace>
  <inkml:trace contextRef="#ctx0" brushRef="#br2" timeOffset="908675.0927">4465 17661,'25'0,"-50"0,74 0,-24-25,0 25,0 0,0 0,-1 0,1 0,0 0,0 0,0 0</inkml:trace>
  <inkml:trace contextRef="#ctx0" brushRef="#br2" timeOffset="908847.0826">4787 17462,'25'149,"-50"-298,50 323,-25-149,0 25,0-26,0 1,0 0,0 0,0 0</inkml:trace>
  <inkml:trace contextRef="#ctx0" brushRef="#br2" timeOffset="909075.1028">4936 17363,'0'0,"25"25,-25 0,25 0,-25-1,25 1,-25 0,24 0,-24 25,25-1,-25-24,0 25,0-26,-25 26,25-25,-24 24,24 1,-25-25,0 24,25-24,-74-74,74 73</inkml:trace>
  <inkml:trace contextRef="#ctx0" brushRef="#br2" timeOffset="909391.1033">4911 16991,'25'0,"0"0,0 0,0 0,24 0,-24 0,0 0,0 0,-1 0,-48-49</inkml:trace>
  <inkml:trace contextRef="#ctx0" brushRef="#br2" timeOffset="909639.0664">5060 16991,'0'0,"0"50,0-25,0-1,-25 26,25 0,0-1,0-24,0 0,0 0,0-1,0 1,25 0,0-25,0 0,-25-25,25 25,-1-25,1 1,0-1,0 0</inkml:trace>
  <inkml:trace contextRef="#ctx0" brushRef="#br2" timeOffset="909919.108">5333 16917,'-25'25,"25"-1,-25 26,25-25,0 24,-24 1,24 0,0-1,0-24,0 25,24-26,-24 26,0-25,25 0,0-1,0-24,-25 25,25-25</inkml:trace>
  <inkml:trace contextRef="#ctx0" brushRef="#br2" timeOffset="910479.4759">6598 16942,'25'0,"-25"24,25 1,-1 0,-24 0,25 0,-25-1,25 1,-25 0,0 0,0 0,25-1,-25 1,-25 25,25-25,0 24,-25-24,0 25,25-26,-24 1</inkml:trace>
  <inkml:trace contextRef="#ctx0" brushRef="#br2" timeOffset="919243.8506">5606 16966,'-25'0,"25"25,-25 0,0-25,25 25,-24 0,24-1,-25-24,0 50,25-25,-25-25,25 25,-25-1,1-24,48 0,1 0,0 0,0 0,0 0,-1 0,1 0,0 0,0 0,0 0,-1 0,1 0,0 0,0 0,0-24,-50 24,0 0,0-25,0 25</inkml:trace>
  <inkml:trace contextRef="#ctx0" brushRef="#br2" timeOffset="919507.8888">5606 16966,'0'0,"0"25,0 0,0 25,0-26,0 26,0 0,0-1,0-24,0 25,0-26,0 1,0 0,0 0,0 0,0-50,0 0,0 0,0 0</inkml:trace>
  <inkml:trace contextRef="#ctx0" brushRef="#br2" timeOffset="923351.1291">5779 17016,'25'0,"0"0,0 0,0 0,0 25,-1-25,-24 25,25-25,-50 24,25 1,-24 0,24 0,-25 0,0-25,25 24,-25 1,0 0,0-25,1 25,48-25,1 0,0 0,0 0,0 0,0 0,-1 0,1 0,0 25,0-25,-50-25</inkml:trace>
  <inkml:trace contextRef="#ctx0" brushRef="#br2" timeOffset="925423.9962">6077 17016,'0'-25,"25"25,-25 25,25-25,0 0,-1 25,1-25,0 25,0-1,-25 1,-25-25,25 25,-25 0,25 0,-25-25,1 24,-1-24,0 0,50 0,0 0,-1 0,1 0,0 0,-25 25,25-25,-25 25,0 0,0 0,-25-1,0 1,0 0,1 0,-1-25,0 0,25-25,0 0</inkml:trace>
  <inkml:trace contextRef="#ctx0" brushRef="#br2" timeOffset="926170.861">6449 17066,'0'-25,"0"50,0-1,0 1,0 0,0 0,0 0,0-1,0 1,0 0,0 0,0 0,0-1,0 1,0 0,0 0,0 0,0-50,0 0,0 0,0 0,-25-24</inkml:trace>
  <inkml:trace contextRef="#ctx0" brushRef="#br2" timeOffset="933722.8626">10071 17711,'25'0,"-1"0,1 0,0 0,0 0,0 0,-1 0,1-25,0 25,0 0,0-25,-1 25,-48 0,24 25</inkml:trace>
  <inkml:trace contextRef="#ctx0" brushRef="#br2" timeOffset="933963.3434">10046 17934,'0'0,"25"0,-50 0,75 0,-26 0,1 0,0 0,25 0,-26-25,1 25,0 0,0 0,0 0</inkml:trace>
  <inkml:trace contextRef="#ctx0" brushRef="#br2" timeOffset="934547.0198">10691 17785,'25'0,"-1"0,1 0,0 0,0 25,0-25,-1 0,1 0,0 0,0 0,0 0,-50-25</inkml:trace>
  <inkml:trace contextRef="#ctx0" brushRef="#br2" timeOffset="935247.9318">11261 17587,'-24'-25,"48"25,-24-25,25 25,0 0,0 25,0-25,-1 25,1-25,0 24,-25 1,25 0,0 0,-25 0,0-1,-25 1,25 25,0-25,-25-1,0 1,0 25,1-25,-1-1,0 1,0 0,0 0,1-25,-1 0,0 25,0-25,0 0,50 0,0-25,0 25,0 0,-1 0,1 0,0 0,0 0,0 0,-1 0,1 0,0 0,0-25,0 25,-1 0,-48-50,48 26</inkml:trace>
  <inkml:trace contextRef="#ctx0" brushRef="#br2" timeOffset="935712.05">11658 17785,'0'-25,"0"0,0 1,0-1,25 0,-25 0,25 0,-25 1,25-1,-25 0,24 0,1 25,0 25,-25 0,25 0,-25-1,25 1,-25 25,24-25,-24 24,25-24,-25 0,25 24,-25-24,25 0,-25 0,25 0,-25-1,0 1,24 0,-24 0,0-50,0 0,-24 0</inkml:trace>
  <inkml:trace contextRef="#ctx0" brushRef="#br2" timeOffset="935916.1065">12005 17537,'-49'74,"98"-148,-98 173,24-49,0-1,25 1,-25-25,1 24,-1 1,25-25,-25 24,25-24,0 0,-25 0,25-50</inkml:trace>
  <inkml:trace contextRef="#ctx0" brushRef="#br2" timeOffset="936367.9848">12204 17190,'25'0,"0"0,-1 0,-24 24,25-24,-25 25,25 0,-25 0,-25 0,25-1,-25 1,1 0,-1-25,0 25,50-50,0 25,-1 0,1 25,0-25,-25 25,25-25,-25 24,0 1,0 0,0 0,-25 0,25 0,-25-1,25 1,-25 0</inkml:trace>
  <inkml:trace contextRef="#ctx0" brushRef="#br2" timeOffset="948195.445">23664 13568,'0'25,"24"-25,1 0,0-25,0 25,0 0,24 0,-24-25,0 25,0 0,0 0,-1 0,1 0,0 0,-25 25,-50-74</inkml:trace>
  <inkml:trace contextRef="#ctx0" brushRef="#br2" timeOffset="948523.8345">24209 13221,'0'-25,"0"50,0 0,0 0,0 24,-24 1,24-25,0 24,-25 1,25-1,0 1,0-25,-25 24,25-24,0 0,0 0,25 0,-25-1,0 1,25-25</inkml:trace>
  <inkml:trace contextRef="#ctx0" brushRef="#br2" timeOffset="948987.9936">24631 13171,'0'0,"-25"0,0 25,25 0,-24 0,-1 24,0-24,0 0,0 0,25 24,-24-24,-1 25,25-25,-25-25,25 24,0 1,-25-25,25 25,25-25,0 0,0 0,-1 0,1 0,25 0,-1 0,-24 0,25 0,-25 0,-1 0,1 0,0 0,0 0,0 0,-50-25</inkml:trace>
  <inkml:trace contextRef="#ctx0" brushRef="#br2" timeOffset="949375.0248">24705 13122,'25'0,"-25"24,0 1,0 0,0 0,0 0,0 0,0 24,0-24,-25 25,25-1,0-24,-24 25,24-1,0 1,-25-1,25-24,0 25,-25-25,25-1,0 1,0 0,0 0,0 0,0-1,0 1,0 0,0 0,0-50,0 0,0 0,0-24,0 24</inkml:trace>
  <inkml:trace contextRef="#ctx0" brushRef="#br1" timeOffset="977167.1149">14709 16694,'0'-25,"0"0,-25 0,25 0,-24 25,24-24,0-1,-25 25,0 0,25-25,-25 25,0 0,1 0,-1 25,0-25,25 25,-25-1,25 1,0 0,-25 0,25 24,0-24,25 25,-25-1,25 1,-25 0,25-1,-25 1,25-1,-25 26,0-50,0 24,0 1,0-1,0-24,0 0,0 0,-25 0,25-1,-25-24,0 0,0-24,1 24,-51-75,50 26,-24-1</inkml:trace>
  <inkml:trace contextRef="#ctx0" brushRef="#br1" timeOffset="977323.484">14188 16892,'447'0,"-894"0,919 0,-448 0,1 0,0-25</inkml:trace>
  <inkml:trace contextRef="#ctx0" brushRef="#br1" timeOffset="977491.3384">14808 16644,'-49'298,"98"-596,-73 645,24-297,0-25,24-1,-24 1,25-25</inkml:trace>
  <inkml:trace contextRef="#ctx0" brushRef="#br1" timeOffset="977783.1276">14883 16917,'25'-50,"-50"100,50-125,-1 51,-24-26,25 25,0 0,0 25,-25 25,25 0,-25 0,24 0,-24-1,25 1,-25 25,25-25,-25-1,25 1,-25 0,25 0,-25 0,24-25,-24 24,0-48</inkml:trace>
  <inkml:trace contextRef="#ctx0" brushRef="#br1" timeOffset="977955.9259">15180 16669,'-99'173,"198"-346,-223 396,124-173,-24-26,-1 26,25-25,-25 0,25-1,-25-24</inkml:trace>
  <inkml:trace contextRef="#ctx0" brushRef="#br1" timeOffset="978151.981">15156 16545,'99'149,"-198"-298,223 322,-100-123,1-25,-25 24,25-24,-25 0,0 25,0-26,-25 26,25 0,-25-26,1 26,-26 0</inkml:trace>
  <inkml:trace contextRef="#ctx0" brushRef="#br1" timeOffset="978583.9171">15553 16818,'24'0,"1"0,0 0,0 0,0 0,-1 0,1 0,0 0,0-25,0 25,-1 0,-48 0,-1 0</inkml:trace>
  <inkml:trace contextRef="#ctx0" brushRef="#br1" timeOffset="978778.9374">15528 16917,'124'25,"-248"-50,273 50,-100-25,-24 0,0 0,0 0,-1 0,1 0,0 0,0 0</inkml:trace>
  <inkml:trace contextRef="#ctx0" brushRef="#br1" timeOffset="979402.9569">16321 16743,'0'0,"0"-25,25 1,-25-1,0 0,0 0,-25 0,25 1,0-1,-24 25,24-25,-25 25,0-25,0 25,0 0,1 25,-1 0,0 0,0-1,0 26,25 0,-24-1,-1 1,25 24,0-24,0-1,0-24,0 0,25 25,-1-26,1 1,0-25,0-25,0 25,-1-24,-24-1,25 0,0-25,0 1,0 24,-25-25,24 1,-24 24,25 0,-25 0,0 1,-25 24,25 24,0 1,0 25,0-25,-24 24,24 1,0-25,0 24,24-24,-24 0,25 0,-25-1,25 1,0-25</inkml:trace>
  <inkml:trace contextRef="#ctx0" brushRef="#br1" timeOffset="981387.1503">16619 16818,'0'24,"0"1,-25 0,25 0,-24 0,-1-1,0 1,0 0,0 0,1 0,-1-1,50-48,-1 24,1 0,0 0,0-25,0 25,-1 0,1-25,0 25,0 0,0-25,-75 0</inkml:trace>
  <inkml:trace contextRef="#ctx0" brushRef="#br1" timeOffset="981547.3176">16594 16818,'0'322,"0"-644,0 694,0-348,0 1,25 0</inkml:trace>
  <inkml:trace contextRef="#ctx0" brushRef="#br1" timeOffset="981919.2815">16768 16818,'0'-25,"0"0,0 0,25 0,-25 1,25-1,-25 0,24 0,1 0,-25 50,25-25,-25 25,25 0,-25 0,25-1,-1 26,-24 0,25-1,0-24,0 25,0-26,-25 26,24-25,1 0,0-1,0-24,-25 25,25 0,-50-75,0 26,25-1</inkml:trace>
  <inkml:trace contextRef="#ctx0" brushRef="#br1" timeOffset="982075.5266">17140 16570,'-223'471,"198"-397,273-619,-521 1165,224-620,49 24,-25 1</inkml:trace>
  <inkml:trace contextRef="#ctx0" brushRef="#br1" timeOffset="982427.3492">17239 16396,'0'25,"-25"0,1-1,24 1,-25 0,25 0,-25 0,0-1,50-24,0 0,0 0,-1-24,1 24,0 0,0 0,0 0,-1 0,1-25,0 25,0 0</inkml:trace>
  <inkml:trace contextRef="#ctx0" brushRef="#br1" timeOffset="982607.1594">17314 16346,'-25'50,"50"-100,-50 125,25-26,0 1,0-25,0 24,0 1,-25 0,25-1,0 1,25-25,-25-1</inkml:trace>
  <inkml:trace contextRef="#ctx0" brushRef="#br1" timeOffset="982891.138">17487 16818,'25'-25,"0"25,0 0,0 0,-1 0,1 0,0 0,0 0,0 0,-1 0,1 0,0 0</inkml:trace>
  <inkml:trace contextRef="#ctx0" brushRef="#br1" timeOffset="983050.7756">17661 16594,'0'0,"0"174,0-100,0-24,0 0,0 24,0-24,25-1,-25-24</inkml:trace>
  <inkml:trace contextRef="#ctx0" brushRef="#br1" timeOffset="983548.1775">18281 16694,'0'0,"0"-25,0 0,0 0,0-24,-25 24,25 0,0 0,0 0,-25 25,1 0,-1 25,0 0,0 25,0-1,1 1,-1-1,25 26,-25-1,0-24,25-1,0 1,0 0,0-26,25 1,0 0,0-25,-1-25,1 0,25-24,-25 24,-25-25,24 1,1-1,-25 1,25-1,-25 25,0-24,0 24,0 50,0-1,0 26,0-25,25 24,-25-24,0 25,0-25,25 24,-25-24,24-25,-24-25</inkml:trace>
  <inkml:trace contextRef="#ctx0" brushRef="#br1" timeOffset="983803.4986">18430 16793,'0'173,"0"-346,25 371,-1-198,1 0,0 25,-25 0,0 0,0-1,0 1,-25 0,0 0,25 0,-24-25,-1 24</inkml:trace>
  <inkml:trace contextRef="#ctx0" brushRef="#br1" timeOffset="984175.8186">18604 16818,'0'-25,"24"25,-24-25,0 0,25 0,-25 1,25 24,-25-25,25 0,0 25,-1-25,-24 50,25-25,0 25,-25 0,25-1,-25 1,25 25,-1-25,-24 24,0-24,25 25,-25-26,25 1,-25 0,25 0,-25 0,0-1,0 1,0-50,0 1,0-1</inkml:trace>
  <inkml:trace contextRef="#ctx0" brushRef="#br1" timeOffset="984344.1187">18976 16570,'-149'347,"298"-694,-298 743,124-346,0-25,25 0,-25-1,25 1,0-50</inkml:trace>
  <inkml:trace contextRef="#ctx0" brushRef="#br1" timeOffset="984650.9635">19025 16272,'50'49,"-100"-98,125 123,-75-49,-25-25,25 25,0 0,-25 0,0-1,50-24,0 0,-25 25,25-25,-1 25,-24 0,0 0,0-1,-24 1,24 0,-25 0,25 0,-25-1</inkml:trace>
  <inkml:trace contextRef="#ctx0" brushRef="#br1" timeOffset="984948.278">19323 16718,'25'0,"-1"0,1 0,0 0,0 0,24 0,-24 0,0 0,0 0,0 0,0 0,-1-24,-24 48</inkml:trace>
  <inkml:trace contextRef="#ctx0" brushRef="#br1" timeOffset="985115.2373">19496 16495,'25'471,"-50"-942,50 992,-25-471,0-26</inkml:trace>
  <inkml:trace contextRef="#ctx0" brushRef="#br1" timeOffset="985539.5142">20241 16594,'0'-24,"0"48,-25-98,25 49,-25-24,25 24,-25 0,25 0,-25 25,25-25,-24 25,-1 25,0 0,0 25,0-26,1 26,-1 24,0-24,25 0,0 24,0-24,0-1,0-24,25 25,-25-26,25-24,-1 25,1-25,0-25,0 25,-25-49,25 24,-1-25,1 26,-25-26,25 0,-25 1,25 24,-25-25,0 26,25 24,-50 0,25 24,0 1,0 25,0-1,0 1,0 0,0-1,25-24,-25 25,0-26,24 1,1 0</inkml:trace>
  <inkml:trace contextRef="#ctx0" brushRef="#br1" timeOffset="985839.9343">20315 16718,'25'25,"-50"-50,75 75,-26-50,-24 25,25-25,0 0,-25 25,0-1,0 1,-25-25,25 25,-25 0,1-25,-1 25,0-1,0-24,50 25,0-25,0 0,-1 0,1-25,0 25,0-24,0-1</inkml:trace>
  <inkml:trace contextRef="#ctx0" brushRef="#br1" timeOffset="986223.1391">20637 16718,'0'-24,"0"-1,0 0,25 25,-25-25,0 0,25 25,-25-24,25-1,-25 0,25 25,-25-25,25 50,-25 0,24-25,-24 25,25 24,-25-24,25 25,-25-26,25 26,-25-25,25 0,-1 24,-24-24,0 0,25 0,-25-1,0-48</inkml:trace>
  <inkml:trace contextRef="#ctx0" brushRef="#br1" timeOffset="986407.2355">20960 16470,'-74'174,"148"-348,-173 398,74-175,0 1,0-1,1 1,-1 0,25-26,-25 26,0-50,25 25</inkml:trace>
  <inkml:trace contextRef="#ctx0" brushRef="#br1" timeOffset="986723.1399">21010 16148,'24'0,"-48"0,73 0,-49 25,25-25,0 24,-25 1,25-25,-50 25,25 0,-25 0,0-1,25 1,-25 0,1-25,24 25,-25-25,50 25,-1-25,-24 25,25-25,0 0,-25 0,50 0,-26 0,1-25</inkml:trace>
  <inkml:trace contextRef="#ctx0" brushRef="#br1" timeOffset="987175.3592">21382 16669,'24'0,"1"0,0 0,0 0,0 0,24 0,-24 0,0 0,24 0,-24 0,0 0,0 0,-25-25</inkml:trace>
  <inkml:trace contextRef="#ctx0" brushRef="#br1" timeOffset="987331.4456">21555 16470,'0'422,"0"-844,0 894,25-423,-25-24</inkml:trace>
  <inkml:trace contextRef="#ctx0" brushRef="#br1" timeOffset="987747.0833">22126 16470,'0'-24,"0"48,-25-73,25 24,-25 0,0 0,1 25,-1 0,0 25,0 0,0 0,1 24,-1 1,0 0,25-1,0 26,0-51,0 26,25-25,-25 24,25-49,-1 25,1-25,0 0,0-25,-25 1,25-1,-1-25,1 25,-25-24,25 24,-25-25,0 26,25-1,-25 0,0 0,0 50,0 0,0 24,-25-24,25 25,0-1,25-24,-25 25,0-1,0-24,0 0,25 0,-75-75</inkml:trace>
  <inkml:trace contextRef="#ctx0" brushRef="#br1" timeOffset="987890.3142">22275 16619,'24'323</inkml:trace>
  <inkml:trace contextRef="#ctx0" brushRef="#br1" timeOffset="988268.048">22423 16619,'0'-25,"0"1,0-1,0 0,25 25,-25-25,0 0,25 1,0-1,0 25,-25 25,24-25,-24 24,25 1,-25 25,25-25,-25 24,25-24,-25 25,25-26,-25 26,24-25,-24 0,25-1,-25 1,0 0,-25-50,25 0</inkml:trace>
  <inkml:trace contextRef="#ctx0" brushRef="#br1" timeOffset="988446.7645">22746 16396,'-124'248,"248"-496,-273 521,124-224,0 1,25-25,-24 24,24-24,-25 0</inkml:trace>
  <inkml:trace contextRef="#ctx0" brushRef="#br1" timeOffset="989079.3626">22969 16594,'25'0,"0"0,0 0,-1 0,1 0,0 0,25 0,-26 0,1 0,0 0,0 0,-50 0,0 0</inkml:trace>
  <inkml:trace contextRef="#ctx0" brushRef="#br1" timeOffset="989243.6103">23118 16421,'25'297,"-50"-594,50 644,-25-297,0-1,0-24,0 0</inkml:trace>
  <inkml:trace contextRef="#ctx0" brushRef="#br1" timeOffset="989795.8894">23664 16346,'0'0,"0"-25,-25 1,0-1,0 0,0 25,1 25,-1-25,0 49,0-24,-24 25,24-25,0 24,25 1,-25 0,25-1,0-24,25 0,-25 24,25-24,0 0,-1-25,1 0,0-25,0 25,0-25,-25 1,24-1,1 0,0-25,-25 26,25-1,-25 0,25-25,-25 26,0-1,0-25,0 25,0 0,0 50,0 0,-25 0,25 0,0 0,0 24,0-24,0 25,0-26,0 26,25-25,-25 24,0-24,24 0,1 0,-25-75,0 25</inkml:trace>
  <inkml:trace contextRef="#ctx0" brushRef="#br1" timeOffset="990115.3571">23837 16594,'0'100,"0"-200,0 224,25-124,-25 25,25-25,0-25,-25 1,25 24,-25-25,0 0,0 0,-25 0,25 1,-25 24,0 0,0 24</inkml:trace>
  <inkml:trace contextRef="#ctx0" brushRef="#br1" timeOffset="993118.9783">23366 17115,'0'25,"25"-25,-25 25,25 0,-1-1,1 1,0-25,0-25,0 1,-1-1,1 25,0 0,-25 25,25-25,0 24,-1-24,1 0,-25-24,25 24,-25-25,25 25,0 0,-1 0,-24 25,25-25,0 24,-25 1,25-25,0-25,0 25,-25-24,24 24,1 0,0 24,0 1,0-25</inkml:trace>
  <inkml:trace contextRef="#ctx0" brushRef="#br1" timeOffset="1.0048E6">15180 17487,'0'25,"-24"0,24 0,-25 24,0 1,0 0,0-1,1 1,-26-1,25 1,0 0,1-1,-1 1,0-25,25-1,0 1,0-50</inkml:trace>
  <inkml:trace contextRef="#ctx0" brushRef="#br1" timeOffset="1.00497E6">15180 17512,'323'397,"-646"-794,646 819,-298-422,-50 0,0 0</inkml:trace>
  <inkml:trace contextRef="#ctx0" brushRef="#br1" timeOffset="1.00512E6">15131 17859,'198'50,"-396"-100</inkml:trace>
  <inkml:trace contextRef="#ctx0" brushRef="#br1" timeOffset="1.00543E6">15131 18107,'223'0,"-446"0,446 25,-223 0,-25-25,25 25,-25 0,1-1,-1 1,0 0,0 0,0 0,1-25,-1 0,0 0,0 0,50 0,0 0,0 0,-1 0,1 24,0-24,25 25,-26-25,1 25,25 0,-25-25,24 0,-24 0,0 0</inkml:trace>
  <inkml:trace contextRef="#ctx0" brushRef="#br1" timeOffset="1.0058E6">15900 18033,'0'-25,"0"0,25 1,-1-1,-24 0,25 0,-25 0,25 1,0-1,0 25,-1 0,-24 25,25-1,-25 1,25 25,-25-25,25 24,-25 1,25-1,-1 1,-24 0,25-1,-25-24,25 0,-25 0,0-1,25 1,-50-50,25 1</inkml:trace>
  <inkml:trace contextRef="#ctx0" brushRef="#br1" timeOffset="1.00596E6">16272 17735,'-149'447,"298"-894,-323 943,149-421,1-50,24-1</inkml:trace>
  <inkml:trace contextRef="#ctx0" brushRef="#br1" timeOffset="1.00627E6">16545 17934,'25'25,"-1"-25,1 0,0 0,0 0,24 0,-24 0,0-25,0 25,0 0,-1-25,-48 0,-1 25</inkml:trace>
  <inkml:trace contextRef="#ctx0" brushRef="#br1" timeOffset="1.00646E6">16520 18157,'198'0,"-396"0,446 0,-223 0,24 0,-24-25,0 25,0 0,0-25</inkml:trace>
  <inkml:trace contextRef="#ctx0" brushRef="#br1" timeOffset="1.00685E6">17413 17884,'-25'-25,"0"25,25 25,-25 0,25 0,0 0,-24 24,24-24,0 25,0-1,0 1,24-25,-24-1,0 1,25 0,0 0,0-25,0 25,-1-25,1 0,0-25,0 0,0 0,-25 0,25-24,-1 24,-24-25,25 26,-25-1,0-25,0 25,0 1,0-26,-25 25,1 0,24 1,-25 24,0 0,25 24,-25-24,0 25,0 0,1 25</inkml:trace>
  <inkml:trace contextRef="#ctx0" brushRef="#br1" timeOffset="1.01131E6">18058 18033,'0'25,"0"0,0-1,0 1,0 0,-25 0,25 0,0-1,-25 1,25 0</inkml:trace>
  <inkml:trace contextRef="#ctx0" brushRef="#br1" timeOffset="1.0118E6">18777 17760,'0'-25,"0"1,0-1,-25 25,25-25,-24 0,-1 0,0 25,25-24,-25 24,0 0,1 0,-1 0,25 24,-25-24,25 25,0 0,-25 0,25 0,0-1,0 1,0 25,25-1,-25 1,25 0,-25-1,0 26,25-26,-25 26,0-26,0 26,0-26,0 1,0-1,0 1,0 0,0-25,-25 24,25-24,-25 0,0 0,0-25,0-25,1-25,-1 1</inkml:trace>
  <inkml:trace contextRef="#ctx0" brushRef="#br1" timeOffset="1.01196E6">18281 18132,'372'0,"-744"0,769 0,-372-25,0 25,-1 0,1 0</inkml:trace>
  <inkml:trace contextRef="#ctx0" brushRef="#br1" timeOffset="1.01215E6">18951 17785,'0'99,"0"-198,0 223,-25-74,25-1,0 1,0-1,0 1,25 0,-25-1,0-24,0 0,25-50</inkml:trace>
  <inkml:trace contextRef="#ctx0" brushRef="#br1" timeOffset="1.01243E6">19075 17959,'49'322,"-98"-644,123 669,-49-347,0 0,0-25,-25 0,24 0,-24 1,25-1,-25-25,0 25,0 1,0-26,0 25,0-24,0 24,-25 0,25 0,-24 25,24-25,-25 25,25 25,-25-25,25 25,-25 0,25 0,-25-1,25 1</inkml:trace>
  <inkml:trace contextRef="#ctx0" brushRef="#br1" timeOffset="1.01266E6">19323 17686,'0'0,"25"25,-1-1,-24 1,25 0,-25 0,25 24,0-24,-25 25,25-1,-25 1,0-25,0 24,0 1,0 0,0-1,-25-24,0 25,0-1,0-24,1 0</inkml:trace>
  <inkml:trace contextRef="#ctx0" brushRef="#br1" timeOffset="1.01799E6">19695 17909,'-25'0,"50"0,0 0,-25 25,25-25,-1 0,1 0,0 0,0 0,0 0,-1 0,1 0,0 0,-50 0,0 0</inkml:trace>
  <inkml:trace contextRef="#ctx0" brushRef="#br1" timeOffset="1.01827E6">19645 18132,'0'0,"25"0,0 0,0 25,0-25,-1 0,1 0,0 0,0 0,0 0,-1 0,1 0,0 0,0 0,0 0</inkml:trace>
  <inkml:trace contextRef="#ctx0" brushRef="#br1" timeOffset="1.0195E6">20365 17289,'0'25,"0"-1,0 1,0 0,0 0,0 0,0-1,0 1,0 0,0 0,0 0,0 0,0-1,0 1,0 0,0 0,-25 0,25-1,0 1,0 0,0 0,0 0,0-1,0 1,0 0,0 0,0 0,0-1,0 1,0 0,0 0,0 0,0-1,0 1,0 0,0 0,0 0,0-1,0 1,0 0,0 0,0 0,-25-25,25 24,0 1,0 0,0 0,0 0,0-1,25-24,-25 25,0 0,-25 0,25 0,0 24,0-24,0 0,0 0,0 0,0 24,0-24,0 0,0 24,0-24,0 0,0 25,0-26</inkml:trace>
  <inkml:trace contextRef="#ctx0" brushRef="#br1" timeOffset="1.02135E6">20662 17363,'0'-25,"-25"50,25 0,-24 0,24 0,-25-1,25 1,0 0,25 0,-25 0,0 0,24-1,-24 1,25-25,0 0,0 25,0-25,0 0,-1-25,1 25,-25-25,25 1,0-1,-25 0,0 0,25 0,-25 0,0 1,-25-1,25 0,-25 0,0 25,25-25,-25 25,1 0,-1 0,0 25,0 0,0 0,25 0,0-1</inkml:trace>
  <inkml:trace contextRef="#ctx0" brushRef="#br1" timeOffset="1.02322E6">21332 17239,'25'0,"0"0,-1 0,-24 25,25-25,0 0,0 25,0 0,-25-1,0 1,-25-25,25 25,-25 0,0 0,25-1,-25-24,1 0,24 25,24-25,1 0,0 0,0 0,0 0,-1 0,1 0,0 25,0 0,-25 0,-25 0,25-1,-25-24,25 25,-25 0,1 0,-1 0,0-25,0 0,25-25,0 0,0 0,25 25,-25-25</inkml:trace>
  <inkml:trace contextRef="#ctx0" brushRef="#br1" timeOffset="1.02395E6">22175 17239,'0'-25,"0"50,0 0,0 25,0-26,25 1,-25 0,0 0,-25 24,25-24,0 0,0 0,0 0,25-25,-25-25</inkml:trace>
  <inkml:trace contextRef="#ctx0" brushRef="#br1" timeOffset="1.02483E6">22572 17264,'25'0,"0"0,0 0,-1 0,-24 25,25-25,-25 25,0-1,0 1,-25 0,25 0,-24 0,24-1,-25-24,25 25,-25 0,25 0,-25-25,25 25,-25-25,1 25,-1-1,0 1,50-25,0 0,-1 0,1-25,0 25,0 0,0 0,-1 0,1 0,0 0,0 0,-25 25,-25-74,0 49</inkml:trace>
  <inkml:trace contextRef="#ctx0" brushRef="#br1" timeOffset="1.02597E6">20687 17934,'-25'0,"25"25,-25-25,25 24,0 1,-24 0,24 0,0 0,0-1,0 1,24 0,-24 0,0 0,25-1,0-24,-25 25,25-25,-25 25,25-25,0-25,-1 25,-24-25,25 1,0-1,0 0,-25 0,25 0,-25 1,0-1,0-25,0 25,0 1,0-1,-25 0,0 25,0-25,25 50,-25-25,25 25,-24 0,-1-1,0-24,0 25,25 0</inkml:trace>
  <inkml:trace contextRef="#ctx0" brushRef="#br1" timeOffset="1.02655E6">21431 17959,'0'-25,"-25"25,25 25,-24-1,24 1,0 0,-25 0,25 0,0-1,0 1,0 0,25 0,-25 0,24-25,1 24,0-24,0-24,0 24,-1-25,-24 0,25 0,-25 0,25 1,-25-1,25-25,-25 25,0 1,0-1,0 0,-25 0,0 0,0 25,1 25,-1-25,0 25,0 0,0 0,1-1,-1 1</inkml:trace>
  <inkml:trace contextRef="#ctx0" brushRef="#br1" timeOffset="1.02722E6">22126 17909,'-25'0,"0"0,25 25,-25 0,25-1,-24 1,24 0,0 0,0 0,0-1,24 1,-24 0,0 0,25 0,-25-1,25-24,0 0,0 25,-25-50,24 25,1 0,0-24,0-1,-25 0,25 0,-25 0,24 1,-24-1,0-25,0 25,0 1,0-1,0 0,-24 0,24 0,-25 25,0 0,0 0,0 0,1 0,24 25,-25 0,25 0,0 0,0-1</inkml:trace>
  <inkml:trace contextRef="#ctx0" brushRef="#br1" timeOffset="1.02767E6">22696 17884,'-25'-25,"25"50,0 0,0 0,0 0,0-1,0 1,0 0,0 25,0-26,0 1,0 0,0 0,0 0,0-1,0-48,0-1</inkml:trace>
  <inkml:trace contextRef="#ctx0" brushRef="#br1" timeOffset="1.02943E6">20613 18529,'0'0,"0"-25,0 0,24 25,1 0,0 0,0 25,0-25,0 0,-1 0,-24 25,25 0,0 0,-50 0,-24 24,24-24,-25 0,25 0,-24-25,24 24,-25-24,100 0,-1 0,-24 0,0 0,25 0,-25-24,-1 24,1 0,0 0,0 0,24-25,-24 25,-50-25</inkml:trace>
  <inkml:trace contextRef="#ctx0" brushRef="#br1" timeOffset="1.03031E6">21456 18479,'0'-24,"0"48,25 1,-25 25,0-25,0 24,0-24,-25 25,25-25</inkml:trace>
  <inkml:trace contextRef="#ctx0" brushRef="#br1" timeOffset="1.03083E6">22151 18479,'-25'50,"25"0,-25-1,25-24,25 0,0 0,-1-25,26 0,-25-50,24 1,-49 24,0 0,25 0,-25 0,0 0,-25 1,25-1,-24 25,-1 0,25 25,-25-25,25 24,-25-24</inkml:trace>
  <inkml:trace contextRef="#ctx0" brushRef="#br1" timeOffset="1.03137E6">22721 18405,'0'0,"-25"0,25 25,-25 0,1-25,-1 24,0 1,25 0,-25 0,0 25,-24-26,24 1,0 0,50-25,0 0,24-25,-24 25,0 0,0 0,24-25,-24 25,25 0,-25 0,0 0,-1-24,26 24,-75 0</inkml:trace>
  <inkml:trace contextRef="#ctx0" brushRef="#br1" timeOffset="1.03161E6">22696 18405,'0'0,"0"25,0 0,-25-25,25 24,25 1,-25 0,0 0,0 25,0-26,0 1,0 0,0 25,0-1,-49-173</inkml:trace>
  <inkml:trace contextRef="#ctx0" brushRef="#br1" timeOffset="1.03353E6">20737 18976,'0'-25,"-25"50,25-1,0 1,25-25,0 0,-1 0,26 0,-25 0,0 0,-25-25,24 1,-48-1,-1 0,0 0,0 25,0 25,-24-25,24 50,25-26</inkml:trace>
  <inkml:trace contextRef="#ctx0" brushRef="#br1" timeOffset="1.03412E6">21456 18926,'-25'-25,"75"25,-25 0,-1 0,1 25,0 0,-25 0,-25-1,0 1,-24-25,24 0,0 0,-24 0,98 0,1 0,-1 0,-24 0,0 0,0 0,0 0,-1 0,-24-99,50 74</inkml:trace>
  <inkml:trace contextRef="#ctx0" brushRef="#br1" timeOffset="1.03441E6">22101 18802,'50'25,"-50"0,0 24,0-24,0 25,0-26,0 1</inkml:trace>
  <inkml:trace contextRef="#ctx0" brushRef="#br1" timeOffset="1.03501E6">22597 18926,'0'25,"0"24,0-24,25-25,0 0,-1 0,26 0,-25 0,0 0,0 0,24 0,-49-25,25 1,-50-1,25 0,-49 0,24 0,-25 25,25 0,0 0,1 25,-26-25</inkml:trace>
  <inkml:trace contextRef="#ctx0" brushRef="#br1" timeOffset="1.03614E6">23093 17264,'25'-25,"-25"0,0 1,0 48,0 1,0 0,25 0,-25 0,0-1,0 1,0 0,0 0,0 0,0-1,0 1,0 25,0-25,0 0,0-1,0 1,0 0,0 0,25 0,-25-1,0 1,0 0,0 0,0 0,24-1,-24 1,0 0,0 0,0 0,0-1,25 1,-25 0,0 0,0 0,0-1,0 1,25 0,-25 0,0 0,0-1,0 1,0 0,0 0,0 0,0-1,0 1,0 0,0 0,0 0,0-1,0 1,0 0,0 0,0 25,0-26,0 1,0 0,0 25,0-26,0 1,0 0,0 0,0 0,0-1,0 1,0 0,0 25,25-26,-25 1</inkml:trace>
  <inkml:trace contextRef="#ctx0" brushRef="#br1" timeOffset="1.04786E6">15131 15453,'-25'0,"50"-24,0 24,-1 0,1 0,0 0,0 0,0 0,-1 0,1-25,0 25,0 0,0 0,0 0,-1 0,1 0,0 0,0 0,0 0,-50 0</inkml:trace>
  <inkml:trace contextRef="#ctx0" brushRef="#br1" timeOffset="1.04876E6">15776 15156,'-25'-25,"50"0,0 0,-1 25,1 0,0 0,0 0,0 25,-1-25,-24 25,25-25,-25 25,0-1,0 1,0 0,0 0,0 0,0-1,-25 26,25-25,-24 25,24-1,-25-24,0 25,0-26,0 26,25-25,-24 24,-1-24,25 0,-25-25,25 25,-25-25,25 25,-25-25,50 0,0 0,0 0,0 0,-1 0,1-25,25 25,-25 0,-1 0,1 0,0 0,0 0,0 0,-1 0,1 0,0 0,-25 25,-25-25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2T01:25:06.01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9922 769,'0'-25,"0"50,0 0,0 0,0-1,-25 1,25 25,0-25,-25-1,25 26,-25-25,25 0,-24-1,24 1,0 0,-50-75,50 26</inkml:trace>
  <inkml:trace contextRef="#ctx0" brushRef="#br0" timeOffset="216.6788">10096 719,'-25'25,"25"0,0 0,0 0,-25-1,25 1,-25 25,0-1,0 1,1 0,-1-1,0-24,-25 25,26-1,-1-24,25 0,-25 24,25-73</inkml:trace>
  <inkml:trace contextRef="#ctx0" brushRef="#br0" timeOffset="392.767">9971 1017,'25'0,"-25"25,0 0,0 24,0-24,0 25,0-1,0 1,-25-1,25 1,0-25,0 24,0-24,0 0,0 0,25-50,-25 0</inkml:trace>
  <inkml:trace contextRef="#ctx0" brushRef="#br0" timeOffset="584.9232">10170 819,'25'0,"0"0,-25 24,24-24,1 0,0 0,0 0,0 0,-1 25,-48-25,-1 25</inkml:trace>
  <inkml:trace contextRef="#ctx0" brushRef="#br0" timeOffset="747.9896">10096 1166,'24'0,"1"-25,0 25,0 0,24-25,1 25,-25-25,24 25,-24-24,25 24,-25 0,-1 0,1 0,0 0</inkml:trace>
  <inkml:trace contextRef="#ctx0" brushRef="#br0" timeOffset="959.7759">10344 1141,'0'25,"0"0,0 24,24-24,-24 25,0-1,0 1,0-25,0 24,0 1,0-25,-24 24,24-24,0 0,0 0,-25-50,25 0</inkml:trace>
  <inkml:trace contextRef="#ctx0" brushRef="#br0" timeOffset="1860.0075">10765 918,'25'0,"0"0,0 25,-1-25,-24 24,25 1,-25 0,0 0,-25 0,25-1,-24 26,-1-25,0 0,0-1,0 1,1 0,48-50,1 0,0 25,0-24,0 24,-25 24,24-24,-24 25,0 0,-24 0,24 0,0 24,-25-24,25 25,-25-26,25 26,0-25,-25 0,0-1,1-48,24-1,-25 25,25-25,-25 0,0 0,25 1,-25 24,1-25,48 25,1 0,0 0,25-25,-26 0,26 0,-25 1,24-1,-24 0,25-25,-25 26,-1-26,26 25,-50 0,25 1,-25-1,0 50,0 24,0-24,0 25,0-26,0 26,0-25,0 0,0 24,0-24,0 0,0 0,25-50,-25 0,0 0,24-24,-24 24,0-25,25 1,-25-1,0-24,25 24,-25 0,25 1,-25-1,0 25,25 25,-25 25,0 0,25 25,-25-1,0 26,0-26,-25 26,25-26,0 26,0-1,0-24,0-1,0 1,0-25,0 24,0-24,0 0,0 0,-25-25</inkml:trace>
  <inkml:trace contextRef="#ctx0" brushRef="#br0" timeOffset="2160.5587">11485 1067,'0'-25,"24"0,1 25,0-25,0 25,0 0,-1-25,1 25,0 0,0-24,0 48,-50-24,25 25,-25 0</inkml:trace>
  <inkml:trace contextRef="#ctx0" brushRef="#br0" timeOffset="2364.2133">11485 1166,'0'25,"0"-1,24 1,-24 0,0 0,0 0,0-1,0 1,0 25,0-25,0-1,0-48,25-1,0 0,-25 0,25-24,0-1,-1 25,-24-24,25-1,-25-24,0 24,0 25</inkml:trace>
  <inkml:trace contextRef="#ctx0" brushRef="#br0" timeOffset="2588.0382">11584 794,'0'0,"-25"0,25-25,-25 25,25 25,0 0,25-25,-25 49,25 1,-25-1,25 1,-1 24,1 1,0-26,0 26,24-1,-24 1,0-1,0-24,0-1,-25 1,24-25,1 0,-25-1,25-24,-50-24,25-1,-25 0,25-25</inkml:trace>
  <inkml:trace contextRef="#ctx0" brushRef="#br0" timeOffset="2759.7517">11733 695,'24'0,"1"24,0-24,0 0,-25 25,25-25,-1 25,1 0,-25 0</inkml:trace>
  <inkml:trace contextRef="#ctx0" brushRef="#br0" timeOffset="3032.0567">12080 819,'25'0,"-1"24,1-24,0 25,0-25,0 25,0-25,-25 25,24-25,-48 0,-1 25</inkml:trace>
  <inkml:trace contextRef="#ctx0" brushRef="#br0" timeOffset="3604.0427">12005 1017,'0'25,"25"0,-25-1,0 1,0 25,25-25,-25 24,0-24,0 0,0 24,0-24,0 0,0 0,0-50,0 0,25 0,-25-24,0 24,25-25,-1 1,1 24,0 0,-25 0,25 1,0 24,-25 24,0 1,0 0,0 0,0 0,-25 24,25-24,0 0,-25 0,25-1,0 1,0-50,25 25,-25-24,25-1,0 0,-1 0,1 25,25-25,-25 25,-1 0,1 0,-25 25,25-25,-25 25,-25 0,25 0,-25-1,25 1,-24 0,-1 0,0 0,25-1,-25-24,0 0,1-24,24-1,0 0,24-25,-24 26,25-26,-25 25,25 0,0 1,0-1,-1 25</inkml:trace>
  <inkml:trace contextRef="#ctx0" brushRef="#br0" timeOffset="3847.8629">12725 918,'25'0,"-1"0,1 25</inkml:trace>
  <inkml:trace contextRef="#ctx0" brushRef="#br0" timeOffset="4008.084">12700 1091,'0'25,"0"0,0 0,0 24,0-24,0 0,25 0,-25 0,0-1,0 1,0 0,0 25,25-50,-25 24,24-48,-24-26,0 25</inkml:trace>
  <inkml:trace contextRef="#ctx0" brushRef="#br0" timeOffset="4167.9498">12898 1067,'0'0,"25"0,-25-25,25 0,-25 0,25 25,0 0,-1-25,1 25,0 0,25 0,-26 0,1 0,0 0,0 0,0 0,0 0,-1 0,-48 0,-1 0,0 0,0 25,0-50</inkml:trace>
  <inkml:trace contextRef="#ctx0" brushRef="#br0" timeOffset="4356.702">13072 719,'0'0,"0"25,0 0,0 25,0-1,0 1,25 24,-25-24,0 49,0-25,0 1,-25 24,25-25,0 26,0-26,-25-24,25-1,0-24</inkml:trace>
  <inkml:trace contextRef="#ctx0" brushRef="#br0" timeOffset="4704.2918">13519 620,'24'-25,"1"75,-25-25,0 0,0 24,0-24,-25 25,25-26,0 1,0 0,25-25,-25-25,25 0,0 1,0-1,-1 0,1 0,0 25,0-25,0 25</inkml:trace>
  <inkml:trace contextRef="#ctx0" brushRef="#br0" timeOffset="4868.2087">13593 744,'25'0,"-25"25,25 0,-25 0,24-1,-24 1,0 0,0 0,25 0,-25-1</inkml:trace>
  <inkml:trace contextRef="#ctx0" brushRef="#br0" timeOffset="5104.2288">13841 471,'0'25,"0"0,-25 25,25-26,0 26,-25-25,25 24,0-24,-24 0,24 0,24-25,-24-25,25 25,0-25,0 0,0 25,-1-24,26-1</inkml:trace>
  <inkml:trace contextRef="#ctx0" brushRef="#br0" timeOffset="5251.8632">13816 769,'25'25,"-25"0,25-25,0 0,-1 0,1 24,0-24,0 25,-50-25,0 0</inkml:trace>
  <inkml:trace contextRef="#ctx0" brushRef="#br0" timeOffset="6360.9132">13692 918,'0'25,"0"-1,0 26,0-25,0 24,0-24,-25 25,25-25,0 24,0-24,0 0,0 0,0-50,25 0,-25 0,0 0,0 1,25-1,-25-25,25 1,0 24,-25-25,24 1,-24 24,25 0,0 0,0 50,-25 0,0 0,0-1,-25 1,25 0,-25 0,25 0,-25-1,1 1,24 0,-25-25,0 0,25-25,25 0,0 25,-25-24,24 24,1 0,0 0,-25 24,0 1,0 0,-25-25,25 25,-25-25,1 0,-1 25,0-1,0 1,0 0,-24 25,24-26,-25 1,1 25,-1-25,25-1,1 1,-1-25,0 25,50-50,0 25,-1-25,1 25,25-24,-1-1,1 25,0-25,-1 0,1 0,-1 1,26-1,-26 25,1 0,0-25,-1 25,-24 0,0 0,0 0,-1 0,-48 0,-1 25,-25 0,25-25,1 24,-26 1,0-25,26 0,-26 0,25 0,0-25,1 1,-1-1,25 0,0 0,0 50,0 0,0 0,0-1,0 1,0 0,0 0,0 0,0-1,25-24,-25-24,24-1,-24 0,25-25,0 26,-25-1,25 0,0 0,-25 0,24 1,-24-1,25 0,0 0,-25 50,0 0,0 0,25-1,-25 1,0 0,0 0,0 0,0 24,0-24,0 25,0-1,0 1,-25-1,25 1,0 25,0-26,0 1,0-1,-25 1,25 0,0-26,-25 1</inkml:trace>
  <inkml:trace contextRef="#ctx0" brushRef="#br0" timeOffset="62620.0271">1538 2009,'0'25,"0"0,0 0,0 24,0-24,0 25,0-26,-25 26,25-25,0 0,0 24,0-24,0 0,0 0,0-1,0 1</inkml:trace>
  <inkml:trace contextRef="#ctx0" brushRef="#br0" timeOffset="62768.5089">1687 2307,'25'25,"-1"-25,1 24</inkml:trace>
  <inkml:trace contextRef="#ctx0" brushRef="#br0" timeOffset="63180.013">2232 1935,'0'-25,"-24"50,24 0,-25 24,0 1,0-1,0 1,1 24,-1-24,0 0,0-1,0 1,25-25,0-1,0 1,25-50</inkml:trace>
  <inkml:trace contextRef="#ctx0" brushRef="#br0" timeOffset="63352.0175">2208 2108,'24'25,"-48"-25,24 25,0 25,0-26,0 1,0 25,0-1,-25-24,25 25,0-25,0 24,25-24,-25 0,24 0,-24-50</inkml:trace>
  <inkml:trace contextRef="#ctx0" brushRef="#br0" timeOffset="63516.0157">2580 2059,'-25'0,"0"25,25-1,-25 1,0 0,1 25,-1-26,0 26,0 0,0-1,1 1,-1-25,0-1</inkml:trace>
  <inkml:trace contextRef="#ctx0" brushRef="#br0" timeOffset="63769.2265">2381 2059,'0'25,"0"-1,0 26,0-25,0 24,-25 1,25 0,0-26,0 26,0-25,25 0,-25-1,25 1,0-25,0 25,-1-25,1 0,25 0,-25 0,24 0,-24 0,25 0,-25 0,-1 0,26 0,-25 0,0 0,-1 0,-24-25,25 25,-25-25,-25 1</inkml:trace>
  <inkml:trace contextRef="#ctx0" brushRef="#br0" timeOffset="64031.9119">2977 1960,'24'24,"1"-24,0 0,0 0,0 0,-1 25,1-25,-50 25</inkml:trace>
  <inkml:trace contextRef="#ctx0" brushRef="#br0" timeOffset="64200.4319">2927 2158,'25'0,"0"-25,-1 25,1 0,0 0,-25-25,25 25,0 0,-1 0,1 25,-50 0,25 0,-24 0</inkml:trace>
  <inkml:trace contextRef="#ctx0" brushRef="#br0" timeOffset="64340.2364">2902 2456,'25'0,"0"-25,0 25,-1-25,1 25,0-25,25 0,-26 25,1-24,0 24,0-25,0 25,-1 0,-73-50</inkml:trace>
  <inkml:trace contextRef="#ctx0" brushRef="#br0" timeOffset="65212.4073">3448 1587,'0'25,"-25"-25,0 25,25 0,0 0,-25-25,25 25,25-1,0 1,0-25,0 0,-1 0,26 0,-25-25,0 25,-1 0,1-24,0 24,0 0,-50 24,0-24,0 25,1 0,-1 0,-25 0,25-1,1 1,-1 0,0 0,0 0,25-1,0 1,0 0,-25 0,25 24,0 1,0 0,0-1,25 1,-25-25,0 24,0 1,0-25,0 24,0-24,25-25,-25-25,0 0,25-24,-25 24,25-25,-25 1,24-1,1 1,-25-1,25 0,0 1,0 24,-25-25,24 26,1-1,0 0,0 25,-25-25,25 25,0 0,-25-25,24 50,1-25,-25 25,25 0,-25 0,0-1,0 1,25 0,-25 25,0-1,0 1,25-1,-25-24,0 25,24-1,-24-24,0 25,0-25,0-1,0 1,0 0,0 0,0 0,-24-25,-1-25,0 25,0 0,0 0,-24-25,24 0,-25 0,1 1,24-1,0 0,0-25,0 26,1-1,24 0,0 0,24 0,-24 1,25 24,0-25,0 0,0 0,24 25,-24-25,0 25,0-24,0 24,-1 24,-48 1,24 0,-25 0,0 0,0 24,-25-24,26 25</inkml:trace>
  <inkml:trace contextRef="#ctx0" brushRef="#br0" timeOffset="65340.7302">3473 2505,'24'0,"-24"-25,25 1,0-1,0 0,24 0,-24 0,0 1,0-1,0 0,0 0,-25 0,24 1,-24-1,0 0</inkml:trace>
  <inkml:trace contextRef="#ctx0" brushRef="#br0" timeOffset="65492.014">3621 1960,'0'24,"0"26,0 0,0-1,0 1,0 24,0-24,0 24,-24 25,48-24,-24-1,0 1,0-26,0 1</inkml:trace>
  <inkml:trace contextRef="#ctx0" brushRef="#br0" timeOffset="65860.0221">4018 1885,'25'0,"0"0,0-25,0 25,24 0,-24-24,0 24,0 0,24-25,-24 25,0 0,0 0,-25 25,-25-25,25 24,-50 1,25 0,1 0,-26-25,0 49,1-24</inkml:trace>
  <inkml:trace contextRef="#ctx0" brushRef="#br0" timeOffset="66024.6969">3994 2183,'0'0,"0"25,24-25,1 0,25-25,-25 0,24 25,-24-25,25 0,-26 1,1 24,25-25,-25 25,-1-25,-48 25,-1 0,0 25,0-25</inkml:trace>
  <inkml:trace contextRef="#ctx0" brushRef="#br0" timeOffset="66188.9841">4093 1960,'0'24,"0"1,0 0,0 0,25 24,-50-24,25 25,0-25,0 24,0-24,0 0,0 0,25-50,-50 0,50 0,-25 0</inkml:trace>
  <inkml:trace contextRef="#ctx0" brushRef="#br0" timeOffset="66396.5231">4242 1885,'0'-25,"0"50,0 0,0 0,0 0,24-1,-24 26,0 0,0-1,0 1,0 24,0-24,-24 24,24-24,0 24,0-49,0 25,0-26,0 1,0 0,0-50,0 0,0 1,24-1,-24-25</inkml:trace>
  <inkml:trace contextRef="#ctx0" brushRef="#br0" timeOffset="66937.1899">4514 1662,'0'25,"0"0,0-1,0 1,-24-25,24 25,0 0,-25 0,50-25,-1 0,1 0,-25 24,25-24,-25 25,0 0,0 0,-25 0,25-1,0 1,-25 0,25 0,-24 0,24-1,-25 1,25 0,25-25,-1-25,1 25,-25-25,25 25,0 0,0 25,-25 0,0 0,24 0,-48-1,24 26,0 0,0-26,-25 51,25-50,0 49,-25-49,25 24,-25 1,25 0,-25-25,1-1,-1 1</inkml:trace>
  <inkml:trace contextRef="#ctx0" brushRef="#br0" timeOffset="84056.4324">2059 3671,'-25'0</inkml:trace>
  <inkml:trace contextRef="#ctx0" brushRef="#br0" timeOffset="84696.1248">2034 3373,'0'-24,"-25"48,25 1,0 0,0 0,0 0,-25-1,25 1,0 0,0 0,-24 0,24-1,0-48,0 48,0 1,0 0,-25 25,0-1,25 1,-25 0,0-26,1 26,-1 0,0-26,0 26,25-25,0 0,-25-25,25-25,0 0</inkml:trace>
  <inkml:trace contextRef="#ctx0" brushRef="#br0" timeOffset="84924.271">1984 3572,'0'25,"0"-1,0 1,0 0,25 0,-25 25,0-1,0-24,0 25,0-1,0-24,-25 25,25-26,0 1,0 0,0 0,0 0,0-50</inkml:trace>
  <inkml:trace contextRef="#ctx0" brushRef="#br0" timeOffset="85623.9274">2133 3473,'25'0,"0"0,0 0,-1 0,1 0,0 0,0 0,-25 24,0 1,-25 0,25 0,-25 24,0-24,1 0,-1 0,0 25,0-26,25 1,-25-25,25 25,25-25,0-25,0 0,0 1,-1-1,1 25,0-25,0 0,0 25,-1 0,1 0,-25 25,0 0,-25 0,25-1,0 1,-24 25,-1-1,0-24,0 25,25-1,-25-24,1 0,-1 0,0-25,0-25,0 0,25-24,0 24,0 0,-24-25,24 26,0-1,24 25,1 25,0-25,0 0,24 0,-24 0,0-25,25 0,-26 0,1 0,0-24,25 24,-26-25,-24 25,25-24,0 24,-25 0,0 50,-25-25,25 50,0-26,0 26,0 0,-25-1,25-24,0 25,0-1,0-24,0 25,0-25,0-50,25 0,-25 0</inkml:trace>
  <inkml:trace contextRef="#ctx0" brushRef="#br0" timeOffset="85847.8205">2654 3373,'0'25,"0"0,0 0,0 0,0 24,0 1,-25-1,25 26,0-1,0 1,0-26,0 26,0-26,0 1,0 0,0-1,0-24,0 0,0 0,-25-25,25 24,-24-24</inkml:trace>
  <inkml:trace contextRef="#ctx0" brushRef="#br0" timeOffset="86172.3857">3001 3597,'-24'0,"24"24,0 1,24 0,-24 0,0 25,0-1,0 1,0-25,0 24,0 1,0-1,0-24,0 0,0 0,0 0,0-1,0 1,0-50</inkml:trace>
  <inkml:trace contextRef="#ctx0" brushRef="#br0" timeOffset="86316.4215">3200 3994,'25'24,"-50"-24</inkml:trace>
  <inkml:trace contextRef="#ctx0" brushRef="#br0" timeOffset="90616.4354">4316 3572,'0'-25,"0"50,0 0,0-1,0 1,-25 25,25 24,0-24,0 24,0-24,0 24,-25-24,25-25,0 24,0-24,0 0,-24-99,-1 24,25 25</inkml:trace>
  <inkml:trace contextRef="#ctx0" brushRef="#br0" timeOffset="90935.5418">4068 3547,'0'0,"-25"-25,50 25,0-25,0 25,-1 0,1 0,25 0,-1 0,-24 0,25 0,-1 25,1-25,-25 25,24-25,-24 25,0 0,0-1,-25 26,25-25,-25 0,0 24,0-24,0 0,-25 25,0-26,25 1,-25 25,0-25,-24 24,24-24,-25 25,26-26,-26 1,0-25,26 25,-1-25,0 0,0 0,0 0</inkml:trace>
  <inkml:trace contextRef="#ctx0" brushRef="#br0" timeOffset="91400.108">4688 3845,'0'25,"0"-1,0 1,0 0,0 25,0-26,0 1,0 0,0 0,0 0,0-1,0-48,0-1,0 0,25 0,-25-24,25 24,-25-25,24 25,1 1,-25-26,25 50,-25-25,25 25,-25 25,25-25,-25 25,0 24,0-24,0 25,0-25,0-1,0 26,0-25,25 0,-25-1,24-24,1 0</inkml:trace>
  <inkml:trace contextRef="#ctx0" brushRef="#br0" timeOffset="91720.7717">5184 3746,'0'-25,"25"25,0 0,0 0,-1 0,26 0,-25 0,0 0,-1-25,1 25,0 0,0 0,0 0,-75 0,25 0</inkml:trace>
  <inkml:trace contextRef="#ctx0" brushRef="#br0" timeOffset="91979.7374">5159 3894,'0'25,"25"-50,0 25,0 0,24 0,-24 0,25-24,-1 24,-24 0,25 0,-25-25,-1 25,-24 25,25-25,-74-25,24 50</inkml:trace>
  <inkml:trace contextRef="#ctx0" brushRef="#br0" timeOffset="92880.5749">6028 2952,'0'-25,"0"50,0 0,0-1,0 26,0-25,0 0,0-1,0 1,0 25,0-1,0 1,0 0,0-1,0-24,0 25,0-1,0 1,0-1,0 1,0 0,0-1,0-24,0 25,24-1,-24 1,0-25,0 24,0 1,0 0,0-26,0 26,0-25,0 24,0-24,0 25,0-25,0-1,0 26,0-25,0 0,0-1,0 26,0-25,0 0,0 24,0-24,0 0,0 0,0-1,0 1,0 0,0 0,0 0,0 0,-24 24,24-24,0 0,0 0,0-1,0 1,0 0,0 0,0 0,0-1,0 1,0 0,0 25,0-26,0 1,0 0,0 0,0 0,0-1,0 1,0 25,0-25,0-1,0 1,0 0,0 0,0 0,0-1,0 1,0-50,0 1,-25-1</inkml:trace>
  <inkml:trace contextRef="#ctx0" brushRef="#br0" timeOffset="93820.7462">6623 3026,'0'-25,"25"25,-25-24,0-1,24 25,-24-25,0 0,0 0,0 1,0-1,-24 0,24 0,-25 0,0 25,25-24,-25 24,25 24,-25-24,1 25,-1 25,0-25,25 24,-25 1,25-1,0-24,0 25,0-25,0-1,25 1,-25 0,0 0,25-25,0 0,-1 0,1-25,-25 0,25 0,0 1,0-26,-25 25,24 0,-24-24,25 24,-25 0,0 0,0 1,0-1,0 50,0-1,0 1,0 0,0 25,0-26,0 1,0 0,25 25,-25-26,25 1,-25 0,25 0,-1 0,-48-50,48 50</inkml:trace>
  <inkml:trace contextRef="#ctx0" brushRef="#br0" timeOffset="94711.9963">7466 3547,'0'0,"0"-25,0 0,-25 1,25-1,-24 0,24 0,-25 25,25-25,-25 25,0 25,0-25,1 25,-1 0,25 24,-25-24,25 25,0-25,0 24,0-24,25 0,-25 0,25-25,-25 25,24-25,1 0,0 0,-25-25,25 0,0 0,-25 0,24 25,-24-25,25-24,-25 24,0 0,25 0,-50 1,25 48,0 1,0 0,0 0,0 24,25-24,-25 25,0-25,25 0,0 24,-25-24,24 0,1 0,-50-25,50 24,0 1</inkml:trace>
  <inkml:trace contextRef="#ctx0" brushRef="#br0" timeOffset="96156.49">7293 2629,'0'25,"0"0,0 25,0-1,0 1,0-1,0 26,0-26,0 1,0-25,0 24,0-24,0 0,0-50,0 0,0 1,0-1,0 0,0 0,0-24,24 24,-24 0,25 0,0 0,-25 1,25 24,0 0,-1 0,1 24,0 1,-25 0,25 0,-25 0,0-1,0 1,0 0,-25 0,25 0,-25-1,25 1,-25 0,1-25,24 25,-25 0,0-25,0 0,0 0,1-25,24 0</inkml:trace>
  <inkml:trace contextRef="#ctx0" brushRef="#br0" timeOffset="96404.4546">7838 3076,'25'0,"0"0,0-25</inkml:trace>
  <inkml:trace contextRef="#ctx0" brushRef="#br0" timeOffset="96500.0811">8062 3076,'24'-25,"1"25</inkml:trace>
  <inkml:trace contextRef="#ctx0" brushRef="#br0" timeOffset="96599.8259">8310 3026,'0'0,"24"25,1-25,0 0,0 0,0 0</inkml:trace>
  <inkml:trace contextRef="#ctx0" brushRef="#br0" timeOffset="97416.7952">8979 2604,'0'-24,"0"48,0 1,0 0,0 25,-25-1,25 26,0-1,0-24,0 24,0-24,0-1,0 1,0-25,0 0,0-1,0-48,0-1,25 0,-25-25,0 26,0-26,25 25,-25 0,0-24,25 24,0 0,-25 0,25 1,-1 24,1 0,0 24,0 1,-25 0,25 0,-25 0,0-1,0 1,0 0,0 0,0 0,-25-1,0 1,25 0,-25 0,0-25,25 25,-24-25,24 24,-25-24,0 0,0 0,0 0</inkml:trace>
  <inkml:trace contextRef="#ctx0" brushRef="#br0" timeOffset="98192.5687">6573 3448,'0'-25,"0"50,0 0,25-1,-25 26,0 0,0-1,0 1,-25 0,25-26,0 26,0-25,0 0,0-1,0-48,25-1,-25-25,0 25,0 1,25-26,-25 25,0 0,25 0,-25 1,24-1,1 0,0 25,0 25,-25 0,25-25,-25 24,0 1,0 0,0 0,0 0,0 24,0-24,-25 0,25 0,-25 0,25-1,-25-24,0 25,1-25,-1 0,0 0,25-25,-25 1,50-1,-25 0</inkml:trace>
  <inkml:trace contextRef="#ctx0" brushRef="#br0" timeOffset="98480.0719">7789 3696,'0'-25,"24"25,-24 25,25-25,0 0,0 0,0 0,-1 0</inkml:trace>
  <inkml:trace contextRef="#ctx0" brushRef="#br0" timeOffset="98592.7913">8086 3696,'0'25,"25"-25,-25-25,25 25,0 0,0-25,-1 25,1 0</inkml:trace>
  <inkml:trace contextRef="#ctx0" brushRef="#br0" timeOffset="99124.8942">8905 3423,'-25'-25,"25"75,0-25,0-1,0 26,-25 0,25-1,0 1,0 0,0-1,0-24,0 25,0-26,0 1,0-50,0 1,0-1,25 0,-25 0,0 0,0 1,25-26,-25 25,25 25,-25-25,24 25,-24-25,25 25,0 25,0-25,0 25,0 0,-25 0,0 0,0-1,0 1,0 0,-25 0,25 0,-25-1,0 1,0 0,0-25,1 25,-1 0,0-25,0 24,0-24,1-24</inkml:trace>
  <inkml:trace contextRef="#ctx0" brushRef="#br0" timeOffset="100224.0877">7516 4242</inkml:trace>
  <inkml:trace contextRef="#ctx0" brushRef="#br0" timeOffset="100672.3817">6672 4167,'-24'0,"24"25,24 0,-24 0,0-1,-24-24,24 25,0 0</inkml:trace>
  <inkml:trace contextRef="#ctx0" brushRef="#br0" timeOffset="100776.0466">6697 4589,'-25'25,"25"-1,-24 1,24 0,0 0</inkml:trace>
  <inkml:trace contextRef="#ctx0" brushRef="#br0" timeOffset="100919.903">6672 4936,'0'0,"0"25,0 0,0 0,0-1,0 1,0 0,0 0,0 0</inkml:trace>
  <inkml:trace contextRef="#ctx0" brushRef="#br0" timeOffset="101647.8995">6623 5184,'0'25,"0"0,0 24,0 1,0 0,0 24,0 0,0-24,0 24,0-24,0 0,0-26,0 1,0 0,0-50,0 0,0 1,0-26,0 25,0-24,0 24,0-25,25 25,-25 1,0-26,24 50,-24-25,25 25,-25-25,25 25,0 25,0-25,-25 25,24-25,-24 25,0 0,25-1,-25 1,0 0,0 0,-25-25,25 25,-24-1,24 1,-25 25,0-50,0 25,0-25,1 24,-1-24,0-24,25-1,-25-25,50 1</inkml:trace>
  <inkml:trace contextRef="#ctx0" brushRef="#br0" timeOffset="101952.2518">7392 4118,'0'24,"0"1,0 0,0 0,0 0,0-1,0 26,0-25,0 0,-25-25,25 24,0 1</inkml:trace>
  <inkml:trace contextRef="#ctx0" brushRef="#br0" timeOffset="102080.241">7441 4713,'0'0,"-24"25,24-1,0 1,0 0,0 0,0 0</inkml:trace>
  <inkml:trace contextRef="#ctx0" brushRef="#br0" timeOffset="102160.8705">7441 4986,'0'25,"0"-1,0 1,0 0,0 0,0 0,0-1</inkml:trace>
  <inkml:trace contextRef="#ctx0" brushRef="#br0" timeOffset="102700.0348">7441 5184,'0'-25,"0"50,0 0,0 0,0 24,0 1,0 24,0-24,0 24,0-24,0 0,0-1,0 1,0-25,0-1,0-48,0-26,0 25,0 0,0-24,0-1,25 25,-25-24,0 24,25 0,-25 0,25 25,0-24,-1 24,-24 24,25-24,0 25,0 0,-25 0,0 0,0-1,0 1,0 0,0 0,-25 0,25-1,-25 1,0 0,1-25,-1 25,0-25,0 25,0-25,1 24,-1-48,25-1</inkml:trace>
  <inkml:trace contextRef="#ctx0" brushRef="#br0" timeOffset="102947.5772">7937 5581,'25'0,"0"0,0 0,0-25,0 25,-1 0,1-25</inkml:trace>
  <inkml:trace contextRef="#ctx0" brushRef="#br0" timeOffset="103100.7671">8359 5531,'25'0,"-25"25,25-25,0 0,-1 0,1 0,0 0,0-25,24 25,-24-24,25 24,-25-25</inkml:trace>
  <inkml:trace contextRef="#ctx0" brushRef="#br0" timeOffset="103468.9626">9178 4217,'0'25,"0"-1,0 1,0 0,0 25,0-26,0 1,0 0</inkml:trace>
  <inkml:trace contextRef="#ctx0" brushRef="#br0" timeOffset="103624.242">9178 4812,'0'0,"0"25,0 0,0 0,0-1,0 1,25-25,-25 25,0 0,0 0,24-1,-24 1,0 0</inkml:trace>
  <inkml:trace contextRef="#ctx0" brushRef="#br0" timeOffset="104260.0236">9426 5407,'0'-24,"0"-1,0 0,-25 0,0 0,25 1,-25-1,1 25,24-25,-25 25,0 0,0 0,0 25,-24 0,24-1,0 26,0 0,25-1,-24 1,24-1,0-24,0 0,0 25,24-26,1 1,0-25,0 0,0-25,-1 1,1-1,0 0,0-25,0 26,-25-26,24 25,1-24,-25 24,0 0,25 0,-25 0,-25 50,25 0,0 0,0 0,25 24,-25-24,0 25,25-1,0-24,-25 0,24 24,1-24,0-25,0 0,24 0</inkml:trace>
  <inkml:trace contextRef="#ctx0" brushRef="#br0" timeOffset="105520.628">9723 2803,'0'25,"0"0,0-1,25 1,-25 0,0 0,0 0,0-1,0 26,0-25,0 0,0-1,0 1,25 25,-25-1,0-24,0 25,0-25,0 24,0-24,0 25,0-26,0 1,0 0,25 25,-25-26,0 1,0 25,0-25,0 0,0-1,0 1,0 0,0 0,0 24,0-24,0 0,25 0,-25 0,0-1,0 1,0 0,0 0,0 0,0-1,0 1,0 0,0 0,0 0,0-1,0 1,0 0,0 0,0 0,0-1,0 1,0 0,0 0,0 0,0-1,0 1,0 0,0 0,0 0,0-1,0 1,0 0,0 0,0 0,0-1,0 1,0 0,0 0,0 0,24-25,-24 25,0-1,0 1,0 0,0 0,0 0,0-1,0 1,0 0,0 0,0 0,0-1,0 1,0 0,0 0,25 0,-25-1,0 1,0 0,0 0,0 0,0-1,0 1,0 0,0 0,0 0,0-1,0 1,0 0,0 0,0 0,0-1,0 1,25 0,-25 0,0 0,0-1,0-48,0-1,0 0,0-49,-25 24</inkml:trace>
  <inkml:trace contextRef="#ctx0" brushRef="#br0" timeOffset="110099.9211">10641 3845,'25'25,"0"-25,0 0,-1 0,1 0,0 0,0 0,0 0,-1 0,1 0,0 0,0 0,0-25,-1 25,1 0,0 0,0 0,0 0,-1 0,1 0,0 0,0 0,0-25,0 25,-1 0,1 0,0 0,0 0,0 0,-1 0,1 0,0 0,0 0,0 0,-1 0,1 0,0 0,0 0,0-25,-1 25,1 0,0 0,0 0,0 0,-25 25,24-25,1 0,0 0,0 0,0 0,-1 0,1-25,0 25,0 0,0 0,-1 0,1 0,0 0,0 0,-50 25,0-25,25 25</inkml:trace>
  <inkml:trace contextRef="#ctx0" brushRef="#br0" timeOffset="111336.9388">10691 4093,'25'0,"-1"0,-24-25,25 25,0 0,0 0,0 0,-1 0,1 0,0 0,0 0,0 0,-1 0,1 0,0 0,0 0,0 0,-1 0,-24-25,25 25,0 0,0 0,0 0,0 0,-1 25,1-25,0-25,0 25,0 0,-1 0,1 25,0-25,0 0,0-25,-1 25,1 0,0 0,-25 25,25-25,0 0,-1 0,1 0,0 0,0 0,0-25,-1 25,1 0,0 0,0 0,0 0,-25-25,24 25,1 0,0 0,0 0,0 0,-1 0,1 0,0 0,0 0,-25 25,25-25,-1 0,1 0,0-25,0 25,-50 25,0-25</inkml:trace>
  <inkml:trace contextRef="#ctx0" brushRef="#br0" timeOffset="113192.0334">10716 4887,'0'-25,"24"0,1 0,0 0,0 0,-25 1,25 24,-25-25,24 25,-24 25,0-1,-24 1,24 0,0 0,0 25,0-26,0 1,0 0,24-25,-24 25,25 0,0-25,-25-25,25 0,0 25,-25-25,0 0,0 1,0-1,0 0</inkml:trace>
  <inkml:trace contextRef="#ctx0" brushRef="#br0" timeOffset="113344.3472">10889 4589,'25'0,"-25"25,25-25,0 24</inkml:trace>
  <inkml:trace contextRef="#ctx0" brushRef="#br0" timeOffset="113748.7405">10864 4415,'-24'0,"-1"0,25-25,-25 50,0-25,0 25,25 0,-24-25,-1 49,0-24,0 0,25 25,-25-1,25 1,0-1,0 1,0-25,0 25,0-1,25 1,-25-25,25-1,0 26,0-25,24-25,-24 25,0-25,0 24,-1-48,26 24,-25-25,0 0,-1 0,1-24,25 24,-25-25,-1 1,-24-1,25 25,0-25,-25 1,0 24,0-25,0 26,0-26,-25 25,25-24,-25 24,1 0,-1 0,0 25,0-25,0 25,1 0,-1 25,0 0,0 0,25 0</inkml:trace>
  <inkml:trace contextRef="#ctx0" brushRef="#br0" timeOffset="114047.8931">11410 4589,'0'0,"0"25,25-25,0 0,0 0,-1 0,1 0,0 0,0 0,0 0,-1-25</inkml:trace>
  <inkml:trace contextRef="#ctx0" brushRef="#br0" timeOffset="114220.2363">11485 4465,'0'25,"24"-1,-24 26,0-25,0 24,25-24,-25 25,0-1,0 1,0 0,25-25,-25-1</inkml:trace>
  <inkml:trace contextRef="#ctx0" brushRef="#br0" timeOffset="114489.1405">11981 4514,'0'25,"0"0,0 0,0 24,0-24,0 0,0 25,0-26,0 1,0 25,0-25,0 0,0-50</inkml:trace>
  <inkml:trace contextRef="#ctx0" brushRef="#br0" timeOffset="114892.7653">11906 4415,'0'0,"-25"0,1 0,-1 0,25 25,-25 0,25 0,-25-1,0 1,25 0,-24 0,24 24,-25 1,25 0,0-26,0 26,25 0,-25-25,24-1,-24 26,25-50,0 25,0 0,0-25,-1 24,1-24,0 0,0 0,0-24,24 24,-24-25,0 0,0 0,-1 0,-24-24,25 24,0 0,-25-25,25 26,-25-1,0-25,0 25,0-24,0 24,0 0,-25 0,0 1,25-1,-25 0,1 0,-1 25,-25 0,25 0,1 0,-1 25,-25-50,25 50,1-25</inkml:trace>
  <inkml:trace contextRef="#ctx0" brushRef="#br0" timeOffset="120212.3638">13122 3721,'0'-25,"0"0,0 0,0 0,-25 1,0 24,0-25,0 25,25 25,-49-25,24 24,0 1,0 25,1 0,-1-1,25-24,0 25,0-1,0 1,0-25,0-1,25-24,-25 25,24-25,1 0,0 0,0-25,0 1,-1-1,1 0,0-25,0 26,-25-26,25 25,-1 0,-24-24,0 24,0 0,0 0,-24 25,24 25,0 0,0 0,0 24,0-24,0 0,24 25,-24-26,0 1,25 0,-25 0,25 0,0-1,0-24,0 0</inkml:trace>
  <inkml:trace contextRef="#ctx0" brushRef="#br0" timeOffset="120431.9043">13320 3721,'25'0,"0"0,0 0,-1 0,1 0,0 0,0 0,0 0,-1 0,1 0,0 0,0 0</inkml:trace>
  <inkml:trace contextRef="#ctx0" brushRef="#br0" timeOffset="120600.0415">13519 3448,'0'25,"0"-1,0 1,-25 0,25 25,0-1,0 1,0 24,0-24,0 0,0-1,0 1,0-1,25-24</inkml:trace>
  <inkml:trace contextRef="#ctx0" brushRef="#br0" timeOffset="120823.6911">13841 3497,'0'0,"-25"0,25 25,-25 0,1 25,24-26,-25 26,25 25,0-26,0 1,0-1,0 1,0 0,25-26,-1 26,-24-25,25-25,0 0,0 0,0 0,-1-50</inkml:trace>
  <inkml:trace contextRef="#ctx0" brushRef="#br0" timeOffset="121147.7641">14015 3646,'-25'25,"25"0,0 0,0 0,0-1,0 26,0 0,0-26,0 1,0 0,0 0,25 0,-25-50,0 0,0 0,24 0,-24 1,25-26,0 25,-25-24,25 24,-25 0,25 0,-25 50,0 0,0 24,0-24,0 25,0-1,0-24,0 0,0 0,0 0,24-1,1-48</inkml:trace>
  <inkml:trace contextRef="#ctx0" brushRef="#br0" timeOffset="121328.1734">14213 3770,'25'25,"0"-25,-1 0,1-25,0 25,0 0,0 25,0-25,-1 0,1 0</inkml:trace>
  <inkml:trace contextRef="#ctx0" brushRef="#br0" timeOffset="121499.8817">14511 3572,'0'25,"0"-1,0 1,0 0,0 25,0-1,0-24,25 25,-25-25,0-1,0 1,0 0,24 0,1-50</inkml:trace>
  <inkml:trace contextRef="#ctx0" brushRef="#br0" timeOffset="121704.7964">14709 3423,'0'25,"0"0,25-1,-25 1,25 0,-25 0,25 0,-1-1,-24 26,25-25,-25 0,0 24,0-24,0 25,0-25,-25 24,1 1,-1-25,-25 24</inkml:trace>
  <inkml:trace contextRef="#ctx0" brushRef="#br0" timeOffset="122200.6649">15106 3349,'0'24,"0"26,0-25,0 24,-25 26,25-26,0 26,0-25,0 24,0-24,-25-1,25-24,0 0,25-25,-25-25,0 0,0 0,0-24,0 24,0 0,25-24,-25 24,0 0,25 0,0 0,-1 25,1 0,0 25,-25 0,25-25,-25 25,0 0,0-1,0 1,0 0,0 0,-25 0,25-1,-25 1,0 0,25 0,-24 0,-26-1,25 1,-24 0</inkml:trace>
  <inkml:trace contextRef="#ctx0" brushRef="#br0" timeOffset="123044.9764">12725 3299,'0'0,"-25"-25,25 0,-25 25,0 0,1 25,24 0,0 0,0 0,0-1,0 1,0 25,-25-25,25 24,0 26,-25-26,25 1,0 0,-25-1,25-24,0 25,0-26,0 1,0 0,25 0,-25 0,0-1,0 1,25 0,-25 0,0 0,0-1,25 1,-25 0,24 0,1 0,0-25,0 0,0 0</inkml:trace>
  <inkml:trace contextRef="#ctx0" brushRef="#br0" timeOffset="123676.8787">15354 3373,'0'25,"25"-25,0 0,0 0,-1 0,1 0,25 0,-25 0,-1 0,26 0,-25 0,-25 25,25-25,-50 0,0 25,0 0,25-1,0 1,-25 0,25 0,0 0,0 24,0-24,0 25,0-25,0 24,0-24,0 25,0-1,0-24,0 0,0 0,0-1,0 1,0 0,-24-25,-1 25,0-25,-25 0,26 0,-1 0</inkml:trace>
  <inkml:trace contextRef="#ctx0" brushRef="#br0" timeOffset="124800.8334">16197 2704,'0'-25,"0"50,0 0,0-1,0 1,25 0,-25 0,0 24,0-24,0 25,0-1,0-24,0 25,0-25,0 24,0 1,-25-1,25 1,0 0,0-26,0 26,0 0,0-1,0-24,0 25,0-1,0 1,0-25,0 24,0 1,0-25,0 0,0 24,25-24,-25 25,0-26,0 26,-25-25,25 24,0-24,0 0,0 0,0 0,0 24,0-24,0 0,0 0,0 24,25-24,-25 0,0 0,0-1,0 1,0 0,0 0,0 0,0-1,0 1,0 25,0-25,0-1,0 1,0 0,0 0,0 0,0 0,0-1,0 1,0 0,0 0,0 0,0-1,0 1,0 0,0 0,0 0,0-1,0 1,0 0,0 0,0 0,25-1,-50-24,50 25,-25 0,0 0,0 0,0-1,0 1,0 0,0 0,0 0,0-1,0 1,0 0,0 0,0 0,0-1,0 1,0 0,0 0,0 0,0-75,0 25</inkml:trace>
  <inkml:trace contextRef="#ctx0" brushRef="#br0" timeOffset="126580.0285">16966 2654,'0'-25,"0"0,0 50,0 0,0 0,0 25,0-1,0-24,0 25,0-1,0 1,0-25,25-1,-25 1,0 0,0 0,0 0</inkml:trace>
  <inkml:trace contextRef="#ctx0" brushRef="#br0" timeOffset="127004.7639">16942 3448,'0'25,"0"-1,0 26,0-25,0 0,0 24,0-24,0 50,0-51,0 1,0 0</inkml:trace>
  <inkml:trace contextRef="#ctx0" brushRef="#br0" timeOffset="127220.1698">16892 4390,'25'25,"-25"0</inkml:trace>
  <inkml:trace contextRef="#ctx0" brushRef="#br0" timeOffset="127332.0313">16917 4589,'0'25</inkml:trace>
  <inkml:trace contextRef="#ctx0" brushRef="#br0" timeOffset="127420.1909">16917 4738,'0'24,"0"1,0 0</inkml:trace>
  <inkml:trace contextRef="#ctx0" brushRef="#br0" timeOffset="127964.8501">16917 5234,'0'-25,"0"50,0 0,0-1,0 1,0 0,0 25,0-26,0 26,0-25,0 24,0 1,0 0,0-26,0 26,0-25,0 0,0-1,0 1,0-50,0-24,0 24,0-25</inkml:trace>
  <inkml:trace contextRef="#ctx0" brushRef="#br0" timeOffset="128820.3543">17760 2480,'-25'-24,"25"48,0 1,0 25,0-1,0 1,0 0,0 24,0-24,0-1,0 1,0 0,0-26,0 1,0 0,0-50,0 0,0 1,0-1,25 0,-25 0,0 0,0 1,25-1,0 0,0 0,-1 25,1 0,0 25,0 0,-25 0,0-1,0 1,0 0,0 0,0 0,-25-1,25 1,-25 0,0 0,1-25,-1 25,0-25,0 0,0 0,25-25,-24 25,24-25</inkml:trace>
  <inkml:trace contextRef="#ctx0" brushRef="#br0" timeOffset="129156.5117">18380 2877,'25'-24,"0"48,0-24,-1 0,1-24</inkml:trace>
  <inkml:trace contextRef="#ctx0" brushRef="#br0" timeOffset="129348.6411">18653 2853,'0'0,"25"-25,0 25,0 0,-1 0,1 0,0 0,0 0,0 25,-1-25,1 0,0 0,-25 24,25-24</inkml:trace>
  <inkml:trace contextRef="#ctx0" brushRef="#br0" timeOffset="130156.5202">19621 2406,'0'-25,"0"50,0 0,0 0,0 24,0 1,0-1,-25 26,25-25,0 24,0-24,0-1,0 1,0-25,0 24,0-24,0 0,0 0,0-50,0 0,0 0,0 0,0 1,25-1,-25 0,0 0,0 0,0 1,24 24,-24-25,25 0,0 0,0 25,0 0,-25 25,24-25,1 25,-25 0,0-1,0 1,0 0,-25 0,25 0,-24-1,24 1,-25 0,0 0,0 0,0-25,1 24,-1 1,-50-50,50 25,-24 0</inkml:trace>
  <inkml:trace contextRef="#ctx0" brushRef="#br0" timeOffset="130848.0393">17909 3448,'-25'-25,"0"25,1 0,-1 0,25 25,-25-25,0 49,0-24,1 25,24-1,-25 1,25 0,0-1,0-24,0 0,0 0,25-25,-25 25,24-25,1-25,0 0,0-25,0 26,-1-26,-24 25,25-25,0 26,-25-26,25 25,-25 0,25 1,-25-1,-25 25,25 25,0-1,0 1,25 0,-25 25,0-26,0 26,0-25,24 0,-24 0,25-1,-25 1,25 0,0-25,0 0,-1 0,1 0</inkml:trace>
  <inkml:trace contextRef="#ctx0" brushRef="#br0" timeOffset="130996.6996">18455 3597,'0'24,"24"-24,1 0,-25-24,25 24</inkml:trace>
  <inkml:trace contextRef="#ctx0" brushRef="#br0" timeOffset="131096.276">18802 3621,'25'25</inkml:trace>
  <inkml:trace contextRef="#ctx0" brushRef="#br0" timeOffset="131180.0708">19025 3621,'25'0,"0"25,0-25,-1 0</inkml:trace>
  <inkml:trace contextRef="#ctx0" brushRef="#br0" timeOffset="131788.2837">19621 3274,'0'0,"0"-25,-25 50,25 0,0 0,0 0,0 24,0 1,0-1,0 1,-25 0,25-1,0-24,0 0,0 0,0 0,0-1,0-48,0-1,0 0,25 0,-25 0,0 0,0 1,0-1,25 0,-25 0,24 25,1 0,0 0,0 0,0 0,-25 25,24 0,-24 0,25-1,-25 1,0 0,0 0,-25 0,25 0,0-1,-24-24,-1 25,25 0,-25-25,0 0,-24 25,24-25,0 0,-50-25,51 0</inkml:trace>
  <inkml:trace contextRef="#ctx0" brushRef="#br0" timeOffset="132920.4344">17785 4043,'0'25,"0"0,0 0,0-1,0 26,0-25,0 0,0-1</inkml:trace>
  <inkml:trace contextRef="#ctx0" brushRef="#br0" timeOffset="133028.0446">17859 4539,'0'25,"-24"-25,24 25,0 0,-25-1,25 1</inkml:trace>
  <inkml:trace contextRef="#ctx0" brushRef="#br0" timeOffset="133120.8014">17835 4812,'24'25,"-24"0,0 0,-24-25,24 24</inkml:trace>
  <inkml:trace contextRef="#ctx0" brushRef="#br0" timeOffset="135383.596">17859 5209,'0'-25,"0"50,0 0,0 0,0-1,0 26,0 0,0-1,0 1,0 24,-24-24,24-1,0 1,0-25,0 0,0-1,0 1,0 0,0-50,0 0,0 1,0-1,0-25,0 25,24-24,-24 24,0 0,0-24,25 49,-25-25,0 0,25 25,0 0,0 0,-1 0,-24 25,25-25,-25 25,25-1,-25 1,25-25,-25 25,0 0,0 0,-25-25,25 24,-25 1,25 0,-25 0,1 0,-1-1,0-24,0 25,0-25,1 0,-1 0,0 0,25-25,-25 25,0-74</inkml:trace>
  <inkml:trace contextRef="#ctx0" brushRef="#br0" timeOffset="135607.9957">18331 5631,'24'0,"1"0,0 0,0-25</inkml:trace>
  <inkml:trace contextRef="#ctx0" brushRef="#br0" timeOffset="135741.1296">18678 5631,'0'-25,"25"25,0 0,-1 0</inkml:trace>
  <inkml:trace contextRef="#ctx0" brushRef="#br0" timeOffset="135895.7275">19124 5581,'0'0,"25"0,0 0,0 0,0 0,-1 0,1 0</inkml:trace>
  <inkml:trace contextRef="#ctx0" brushRef="#br0" timeOffset="136604.8819">19769 4142,'0'0,"0"25,0 0,0 0,0 0,0-1,0 1,0 0,0 25,0-26,0 26</inkml:trace>
  <inkml:trace contextRef="#ctx0" brushRef="#br0" timeOffset="136844.4988">19769 4738,'0'24,"0"1,0 0,0 0,0 0,0 0,0-1,0 1,25 0,-25 0,0 0,0-1,0 1,0 0</inkml:trace>
  <inkml:trace contextRef="#ctx0" brushRef="#br0" timeOffset="137488.389">19869 5556,'0'-25,"0"1,0-1,0 0,0 0,-25 0,0 25,25-24,-25 24,0 0,1 24,-1-24,0 25,0 0,25 0,-25 24,1-24,24 25,-25-1,25-24,0 0,0 0,0 0,25-1,-1-24,1 0,0-24,0-1,0 0,-1 0,1-24,0 24,0-25,0 1,-25 24,24 0,-24 0,0 0,0 1,0 48,0 1,0 0,0 0,0 0,0 24,0-24,25 0,-25 0,0-1,25 1,0-25,-25 25,25-25,-1 0,1 0,0 0</inkml:trace>
  <inkml:trace contextRef="#ctx0" brushRef="#br0" timeOffset="139176.8577">20389 2629,'0'-25,"0"1,-24 24,24 24,0 1,24 0,-24 0,0 25,0-26,0 1,0 0,0 25,0-26,0 1,0 25,0-25,25-1,-25 1,0 25,0-25,0 24,0-24,0 25,0-26,0 1,0 0,0 25,0-26,25 1,-25 25,0-25,0-1,0 1,0 0,0 0,0 0,0-1,0 1,0 0,0 0,-25 0,25 0,0-1,0 1,25 0,-25 0,0 0,0-1,-25 1,25 0,0 0,0 0,0-1,0 1,0 0,0 0,0 0,0-1,0 1,25-25,-25 25,0 0,0 0,0-1,0 1,0 0,0 0,0 0,0-1,0 1,0 0,-25 0,25 0,25-1,-25 1,0 0,0 0,0 0,0-1,0 1,0 0,0 0,0 0,0-1,0 1,0 0,0 0,0 0,-25 0,25-1,25 1,-25 0,0 0,0 0,0-1,0 1,0 0,0 0,0 0,0-1,0 1,0 0,0 0,0 0,0-1,0 1,0 0,0 0,0 0,0-1,0 1,0 0,-25 0,25 0,0-1,25 1,-25 0,0 0,0 0,0-1,0 1,0 0,0 0,0 0,0-1,0 1,-25 0,25 0,0 0,25 0,-25-1,0 1,0 0,-25-50,25 0,-25-24,25-1</inkml:trace>
  <inkml:trace contextRef="#ctx0" brushRef="#br0" timeOffset="144152.0442">18430 2480,'0'-24,"0"48,0 1,0 0,0 0,0 0,0-1,0 1,0 0,0 0,0 0,0 0,0-1,0 1,0 0,-25 0,25 0,0-1,0 1,0 0,0 0,0 0,0-1,0-48,0-1,0 0,0 0,0 0,0 1,25-1,-25 0,0 0,25 25,-1-25,1 25,0 0,0 0,0 0,0 0,-25 25,24-25,-24 25,0 0,25 0,-25-1,0 1,-25 0,25 0,-24-25,24 25,-25-25,25 24,-25-24,0 25,0 0,0-25,25 25,-24-25,-1 0,0 0,0 0,25-25,25 0</inkml:trace>
  <inkml:trace contextRef="#ctx0" brushRef="#br0" timeOffset="145628.7194">18455 3324,'-25'-25,"25"50,0 0,0-1,0 1,0 25,0-25,0 24,-25 1,25-25,0 24,0 1,0-25,0 0,0 24,0-24,0 0,0-50,0 0,0 0,0 1,0-1,0 0,25 0,-25 0,0 0,0 1,0-1,25 0,-1 25,1 0,0 0,-25 25,25-25,0 25,0-1,-25 1,24 0,-24 0,-24-25,24 25,0 0,-25-1,0 1,25 0,-25-25,0 25,0 0,1-1,-1-24,25 25,-25-50,25 1,0-1,0 0</inkml:trace>
  <inkml:trace contextRef="#ctx0" brushRef="#br0" timeOffset="146960.7578">16991 4167,'-25'-25,"25"50,0 0,-24 0,24 0,0-1,0 1,-25-25,25 25,0 25,-25-26,25 1,0 0,-25 0,25 0,0-1,0 1,-25 0,25 0,25-25,-25-25,-25-25,50 26,-25-1</inkml:trace>
  <inkml:trace contextRef="#ctx0" brushRef="#br0" timeOffset="147704.048">17859 4093,'-24'-25,"-1"25,25 25,0 0,0-1,0 1,0 25,0-25,-25 24,25-24,0 25,0-26,-25 26,25-25,0 0,0-1,-25 1,50-50,-25 1,0-1,0 0,25 0,-25 0,0 1,0-1,25 25,-25-25,0 0,25 0,-1 50,1-25,0 25,-25 0,25 0,-25-1,0 1,0 0,0 0,0 0,0-1,-25 1,0 0,25 0,-25-25,1 25,-1-25,0 0,0 0,0 0,25-25,-24 0,48 0</inkml:trace>
  <inkml:trace contextRef="#ctx0" brushRef="#br0" timeOffset="148339.7372">18479 4316,'0'-25,"0"0,25 1,-25-1,0 0,-25 25,1 0,-1 0,0 0,25 25,-25-25,0 25,25 24,-24-24,24 0,-25 24,25-24,0 0,0 0,0 0,0-1,25 1,-1-25,1-25,0 25,-25-24,25-1,-25 0,25 0,-1-24,-24 24,0 0,25 0,-25 0,0 1,0-1,0 50,0-1,0 1,0 0,25 25,-25-26,0 1,0 0,25-25,-25 25,25 0,-25-1,25 1,-1-25</inkml:trace>
  <inkml:trace contextRef="#ctx0" brushRef="#br0" timeOffset="148544.1353">18827 4316,'25'25,"-1"-25,1 0,0 0</inkml:trace>
  <inkml:trace contextRef="#ctx0" brushRef="#br0" timeOffset="148779.848">19100 4366,'24'0,"1"-25,0 25,0-25,0 25,-1 0,1 0,0 0,0 0,0 25,-1-25,1 0,0 0,0 0</inkml:trace>
  <inkml:trace contextRef="#ctx0" brushRef="#br0" timeOffset="149968.8648">19645 4018,'0'-24,"0"48,-24 1,24 0,0 0,0 0,0-1,0 26,-25-25,25 0,0 24,0-24,0 0,0 24,-25-24,25 0,0 0,0 0,0-1,0-48,0-1,25 0,-25 0,0 0,0 1,25-1,-25 0,24 0,-24 0,25 25,-25-24,25-1,0 25,0 0,-25-25,24 25,1 0,0 25,0 0,-25-1,0 1,0 0,0 0,0 0,-25-1,0 1,0 0,25 0,-24-25,-1 25,0-1,0-24,0 25,1-25,-1 0,0 0,25-25,0 1,-25-1,25 0</inkml:trace>
  <inkml:trace contextRef="#ctx0" brushRef="#br0" timeOffset="159852.457">20811 4018,'-25'0,"50"0,0 0,0 0,0 0,-1 0,1 0,0 0,0 0,0 0,-1 0,-24-24,25 24,0 0,0 0,0 0,-1 0,1 0,0 0,0 0,0 0,-1 0,-24-25,25 25,0 0,0 0,0 0,-1 0,1 0,0 0,0 0,0 0,-1 0,1 0,0 0,0 0,0 0,-1 0,1 0,0 0,0 0,0 0,0 0,-1 0,1 0,0 0,0 0,0 0,-1 0,1 0,0 0,0 0,0 0,-1 0,1 0,0 0,0 0,0 0,-1 0,1 0,0 0,0 0,0 0,-1 0,1 0,0 0,0 0,0 0,-1 0,1 0,0 0,0-25,0 25,-1 0,1 0,0 0,0 0,-50 25,0-25,0 0</inkml:trace>
  <inkml:trace contextRef="#ctx0" brushRef="#br0" timeOffset="160612.8181">20861 4242,'0'0,"25"0,-1 0,1 0,0-25,0 25,0 0,-1 0,1 0,0 0,25 0,-26-25,1 25,0 0,0 0,0 0,24 0,-24-25,0 25,0 0,-1 0,1 0,0 0,0 0,0 0,-1 0,1 0,0 0,0 0,0-25,24 25,-24 0,0 0,0 0,0 0,-1 0,1 0,0 0,0 0,0 0,-1 0,1 0,0 0,0 0,0 0,-1 0,1 0,0 0,0 0,0 0,-1 0,1 0,0 0,0 0,0 0,-1 0,1 0,0 0,0 0,0 0,-1 0,-48 0</inkml:trace>
  <inkml:trace contextRef="#ctx0" brushRef="#br0" timeOffset="162428.3251">21059 3349,'0'-25,"0"50,0-1,0 1,0 0,0 0,0 0,0-1,0 1,0 0,0 0,0 0,0-1,-25 1</inkml:trace>
  <inkml:trace contextRef="#ctx0" brushRef="#br0" timeOffset="162812.0417">20985 3175,'0'0,"-25"0,0 0,0 25,1 0,-1-1,0 1,25 25,-25-1,0-24,25 25,0-25,0 24,0 1,0-25,25 24,0 1,0-25,0 0,24-1,-24 1,25-25,-1 0,-24 0,25-25,-26 25,26-49,-25 24,0 0,-1-25,1 26,0-26,-25 25,25 0,-25-24,0 24,0-25,0 26,-25-1,0-25,0 25,1-24,-1 24,0 25,-25 0,26 0,-1 0,0 25,0 0,0 24,25-24,0 0</inkml:trace>
  <inkml:trace contextRef="#ctx0" brushRef="#br0" timeOffset="163044.4809">21580 3324,'-25'0,"25"25,-25-1,1 26,24-25,-25 24,0-24,0 25,0-25,25-1,-24 1,24 0,-25-25</inkml:trace>
  <inkml:trace contextRef="#ctx0" brushRef="#br0" timeOffset="163188.5623">21406 3324,'25'25,"0"-1,0 1,-25 0,25 0,-1 24,1-24,0 0,-25 0,25 0,0-1,-1 1</inkml:trace>
  <inkml:trace contextRef="#ctx0" brushRef="#br0" timeOffset="163399.9202">21828 3249,'0'0,"-25"25,25 0,-24 25,24-26,0 26,0-25,0 24,0 1,0-25,0 24,0-24,0 0,24-25,-24 25,25-25,-25-50</inkml:trace>
  <inkml:trace contextRef="#ctx0" brushRef="#br0" timeOffset="163556.2746">21903 3423,'24'25,"1"-25,25 0,-25 0,-1 0,1 0,0 0,0 0,0 0</inkml:trace>
  <inkml:trace contextRef="#ctx0" brushRef="#br0" timeOffset="163719.8401">22126 3299,'0'25,"0"0,0-1,0 26,0-25,0 0,0 24,0-24,0 0,0 0,0 24,0-24</inkml:trace>
  <inkml:trace contextRef="#ctx0" brushRef="#br0" timeOffset="163928.2614">22225 3175,'25'0,"0"25,-25 0,24-1,-24 1,25 0,-25 0,25 0,-25 24,25-24,-25 0,0 0,25 24,-25-24,-25 25,25-26,-25 26,0 0,0-1,-24-24,24 25</inkml:trace>
  <inkml:trace contextRef="#ctx0" brushRef="#br0" timeOffset="164225.4519">22597 3398,'0'0,"0"-25,25 25,0 0,-1 0,1 0,25 0,-25 0,0 0,-1 0,1 0,-25-24,25 24</inkml:trace>
  <inkml:trace contextRef="#ctx0" brushRef="#br0" timeOffset="164388.33">22746 3175,'0'25,"0"0,0-1,0 26,0 0,0-1,0 1,0-1,0 1,0 0,0-26,25 26,-50-25,25 0</inkml:trace>
  <inkml:trace contextRef="#ctx0" brushRef="#br0" timeOffset="164752.0438">23118 3324,'0'-25,"25"25,-25-25,25 25,-1 0,-24-25,25 25,0-24,0 24,-25 24,-25 1,0 25,25-25,-25-1,25 26,-24-25,24 24,0-24,0 0,0 0,24 0,1-25,0 0,0 0,-25-25,25 0,-1 0,-24 0,0 1</inkml:trace>
  <inkml:trace contextRef="#ctx0" brushRef="#br0" timeOffset="164912.0427">23316 3125,'0'25,"25"0,-25 0,25-25,-25 25,-25-50</inkml:trace>
  <inkml:trace contextRef="#ctx0" brushRef="#br0" timeOffset="165332.632">23242 2927,'0'0,"-25"-25,0 25,1 0,-1 0,0 25,0-25,-24 50,24-26,-25 1,25 25,-24-1,24 1,0 24,25-24,0 0,-25 24,25-49,25 24,-25 1,25 0,0-26,24 26,-24-25,25 0,-25 0,24-1,1 1,-1-25,1 0,-25 0,24-25,1 25,-25-24,24-1,1 0,-25-25,0 25,24 1,-24-26,-25 25,25-24,0 24,-1-25,-24 25,0-24,25 24,-25-25,-25 1,25-1,0 1,-24 24,-1-25,0 1,0-1,-24 25,-1-24,-24 24</inkml:trace>
  <inkml:trace contextRef="#ctx0" brushRef="#br0" timeOffset="167880.0435">2679 6921,'25'0,"-25"24,0 1,0 0,0 0,0 0,0-1,0 1,0 0,0 0,0 24,0-24,0 0,0 0,0 24,0-24,0 25,0-25,0 24,0-24,0 0,0 24,0-24,0 25,0-25,0 24,0-24,0 25,0-26,0 1,0 25,0-25,0-1,0 1,0 25,0-25,0 0,0-1,0 1,-25 25,25-25,0-1,0 1,25 0,-25 25,0-26,-25 1,25 0,0 0,0 0,0 24,0-24,0 0,0 0,0-1,0 1,0 0,0 0,0 0,0 24,0-24,0 0,0 24,0-24,0 0,0 0,0 0,0-1,0 1,0 0,0 0,25 0,-25 24,0-24,0 0,0 0,0 0,0-1,0 26,0-25,0 0,0-1,0 1,0 0,0 0,0 24,0-24,0 0,0 0,25 0,-25-1,0 1,0 0,0 0,0 0,0-1,0 1,0 0,0 0,0 0,0-1,0 1,0 0,0 0,0 0,0-1,0 1,0 0,-25-25,25 25,0 0,0 0,0-1,0 1,0 0,0 0,0 0,0-1,0 1,0 0,0 0,0 0,0-1,0 1,0 0,0-50,-25 0,0-24,0 24,25-25,-25 1</inkml:trace>
  <inkml:trace contextRef="#ctx0" brushRef="#br0" timeOffset="168703.8649">3324 7020,'0'0,"0"-25,0 0,0 0,0 50,0 0,0 0,0 0,25 24,-25 26,0-26,0 1,0-1,0 1,0-25,0 24,0-24,0 0,0 0,0-50</inkml:trace>
  <inkml:trace contextRef="#ctx0" brushRef="#br0" timeOffset="169284.2947">4217 6821,'0'0,"0"-25,0 50,0 0,0 0,0 25,0-1,0 1,0-1,0 26,0-26,0 1,0-25,0 24,0-24,0 0,-25-25,25-25,25 0,-25-24,0 24,0 0,25 0,-25 1,24-1,-24 0,25 25,0 0,0 0,0 0,-1 25,-24 0,25-1,-25 1,0 0,0 0,-25 0,25-1,-24 1,24 0,-25 0,0-25,25 25,-25-1,0-24,1 25,-1-25,0-25,25 1</inkml:trace>
  <inkml:trace contextRef="#ctx0" brushRef="#br0" timeOffset="169907.7777">4837 6772,'-25'0,"25"24,0 1,0 0,0 25,0-1,0 1,0 0,0-1,0 26,0-26,0 1,25-25,-25 24,0-24,0 0,0-50,0 0,0-24,0 24,0 0,0 0,0-24,25 24,-25 0,25 0,-1 0,1 1,0 24,-25 24,25-24,0 25,-1 0,-24 0,25 0,-25-1,0 1,0 0,0 25,0-26,0 1,0 0,-25 0,1 0,24-1,-25 1,0-25,0 25,0 0,1-25,-1 25,0-25,0 0,0 0,0 0,25-25,-24 0</inkml:trace>
  <inkml:trace contextRef="#ctx0" brushRef="#br0" timeOffset="170164.5125">5482 7144,'-25'0,"50"0,0 0,-25-25,24 25,1 0,0 0,-75-50,75 50</inkml:trace>
  <inkml:trace contextRef="#ctx0" brushRef="#br0" timeOffset="170256.2922">5705 7169,'25'0,"0"0,-25-25,24 25</inkml:trace>
  <inkml:trace contextRef="#ctx0" brushRef="#br0" timeOffset="170376.131">6077 7119,'0'0,"25"0,0 0,0 0,-1 0,1 0,-25-25</inkml:trace>
  <inkml:trace contextRef="#ctx0" brushRef="#br0" timeOffset="170976.0473">6424 6598,'0'-25,"0"50,0 0,0 0,0-1,0 26,0 0,0-1,25 1,-25 24,0 1,0-26,0 26,0-26,0 1,0-25,0 0,0-1,0-48,0-1,0 0,0 0,0 0,0-24,0 24,0 0,25 0,-25 1,0-1,25 25,-25-25,25 25,-1 0,1 0,0 0,0 0,0 25,-1 0,-24-1,0 1,0 0,0 0,0 0,-24-1,24 1,0 0,-25 0,25 0,-25-1,0-24,0 25,1 0,-1 0,0-25,0 0,0 0</inkml:trace>
  <inkml:trace contextRef="#ctx0" brushRef="#br0" timeOffset="173016.9083">3274 8086,'-25'-24,"1"24,-1 24,0 1,25 0,-25 0,25 0,-25 24,25-24,0 0,0 0,0-1,0 1,0 0,0 0,0 24,25-24,-25 0,25-25,-25 25,25-25,0 0,-25 25,24-25,1-25,0 25,0-25,0 0,-25 0,24-24,1 24,-25-25,0 1,25 24,-25-25,0 26,0-1,0 0,-25 0,25 0,-25 25,25-24,-24-1,-1 25,0 0,25 25,-25-25,0 24,25 1,-24 0,24 0</inkml:trace>
  <inkml:trace contextRef="#ctx0" brushRef="#br0" timeOffset="175224.3528">1315 8657,'0'0,"0"-25,0 0,-25 0,0 25,0 25,0-25,1 0,24 25,-25 0,0 0,0-1,0 26,25-25,-24 24,24 1,0-25,0 0,0 24,0-24,0 0,24-25,-24 25,25-25,0 0,0-25,0 0,-25 0,24 0,1-24,-25 24,25-25,-25 1,0 24,25 0,-25-24,0 24,0 0,0 0,0 50,0 0,0 24,0-24,0 25,0-25,25-1,-25 1,0 0,0 0,24 0,-24-1,25-24</inkml:trace>
  <inkml:trace contextRef="#ctx0" brushRef="#br0" timeOffset="175467.9608">1389 8731,'0'-25,"25"25,0 0,-1 0,1 0,0 0,0 0,0 0,-1 0,1 0,0 0,0 0,-25 25,-25-25</inkml:trace>
  <inkml:trace contextRef="#ctx0" brushRef="#br0" timeOffset="175648.3797">1488 8533,'0'25,"0"-1,0 1,25 0,-25 25,0-1,0-24,0 25,0-1,0 1,0-25,0 24</inkml:trace>
  <inkml:trace contextRef="#ctx0" brushRef="#br0" timeOffset="175880.0037">1786 8558,'0'-25,"-25"50,0-1,25 1,0 25,0-25,0 24,0 1,0-1,0 1,0 0,0-26,25 1,-25 0,25 0,0-25,-25-25</inkml:trace>
  <inkml:trace contextRef="#ctx0" brushRef="#br0" timeOffset="176195.7277">1860 8657,'0'25,"0"-1,0 1,0 0,0 0,25 0,-25-1,0 26,0-25,0 0,0-1,0 1,0 0,0-50,0 0,0 1,25-1,-25-25,0 25,0 1,25-1,-25-25,0 25,25 50,-25 0,0 0,0 0,24-1,-24 1,0 0,0 0,0 0,25-1,-25 1</inkml:trace>
  <inkml:trace contextRef="#ctx0" brushRef="#br0" timeOffset="176368.2635">2009 8806,'25'0,"0"0,0 0,-1 0,1 0,-25-25</inkml:trace>
  <inkml:trace contextRef="#ctx0" brushRef="#br0" timeOffset="176532.3747">2133 8632,'0'25,"0"0,0-1,0 1,0 0,0 25,0-26,0 1,25 0,-25 0,0 0,0-1,-25-73</inkml:trace>
  <inkml:trace contextRef="#ctx0" brushRef="#br0" timeOffset="176740.0476">2183 8558,'25'0,"-1"24,1 1,-25 0,0 0,25 0,-25-1,25 1,-25 0,0 0,0 0,0-1,0 1,-25 0,25 25,-25-26,25 1,-25 25,1-50,-1 25</inkml:trace>
  <inkml:trace contextRef="#ctx0" brushRef="#br0" timeOffset="177164.0065">2356 8458,'-24'25,"24"0,24 0,-24 0,0 24,0 1,0-1,25 150,-25-150,0-24,0 0,0 0,0-50,0 0,0 0,0 1,0-1,25 0,-25 0,0 0,0 1,25-1,0 0,-1 50,-24 0,25-25,-25 24,0 1,25 0,-25 0,-25 0,25-1,-25 1,1-25,24 25,-25 0,0-25,0 25,-24-25</inkml:trace>
  <inkml:trace contextRef="#ctx0" brushRef="#br0" timeOffset="177852.0434">1191 8359,'-25'0,"0"0,0 0,0 0,1 0,-1 0,0 25,25 0,0 0,0-1,0 26,0-25,0 24,0-24,0 0,0 25,0-1,0-24,0 25,0-26,0 26,0-25,0 24,0-24,0 0,0 0,0 0,-25 0,25-1,0 1,0 0,25 0,-25 0,0-1,0 1,0 0,25-25,-25 25,25 0,-25-1,24-24,-24 25,25 0,0-25,0 25</inkml:trace>
  <inkml:trace contextRef="#ctx0" brushRef="#br0" timeOffset="178604.4441">2480 8260,'0'0,"25"0,0 0,0 25,0-25,-1 0,1 0,-25 25,0-1,0 1,-25 0,25 0,0 0,0-1,0 1,0 0,0 0,0 0,0-1,0 1,0 25,0-25,0-1,25 1,-25 25,0-25,0-1,0 26,0-25,0 24,0-24,0 25,0-25,0 0,0-1,0 1,0 0,-25 25,25-26,0 1,0 0,0 0,-24-25,24 25,-25-1,0 1,25 0,-25-25,0 0,1 25,-1-25,0 25,0-25,0 24,1-24,-76-24,51 24</inkml:trace>
  <inkml:trace contextRef="#ctx0" brushRef="#br0" timeOffset="180539.9099">4242 8235,'0'0,"0"-25,0 1,-25 24,25-25,-25 0,25 0,-25 25,0 0,1 0,-1 0,0 25,25 0,-25 24,0-24,1 25,24-1,0-24,0 25,0-25,0-1,24 1,1 0,0 0,0-50,0 25,-25-25,24 0,1-24,-25 24,25-25,0 26,-25-26,0 25,0 0,25 1,-50-1,25 50,0-1,0 1,0 0,25 0,-25 24,0-24,24 0,-24 0,0 0,25-25,-25 24</inkml:trace>
  <inkml:trace contextRef="#ctx0" brushRef="#br0" timeOffset="180743.6399">4291 8235,'25'0,"0"0,0 0,-1 0,1 0,0 0,0 0,0 0,-1 0,-24 25</inkml:trace>
  <inkml:trace contextRef="#ctx0" brushRef="#br0" timeOffset="181188.5182">4514 7888,'0'25,"0"-1,0 1,0 0,0 0,0 25,0-1,0 1,0-1,0 26,0-26,0 1,0-25,0 24,0-24,0-50,0 1,0-1,0 0,0 0,0 0,25 1,-25-1,0 0,0 0,25 25,0-25,0 25,-1 0,-24 25,25-25,0 25,-25 0,25-25,-25 25,0-1,25 1,-25 0,0 0,-25 0,25-1,0 1,-25-25,0 25,0 0,25 0,-24-25,-1 24,0-24,0 25,0-25,1 0,-1 0,0-25</inkml:trace>
  <inkml:trace contextRef="#ctx0" brushRef="#br0" timeOffset="183484.1824">5110 8186,'0'-25,"0"0,-25 25,25 25,-25-25,25 25,0-1,-25 1,25 25,0-25,0-1,0 1,0 25,25-25,0-1,-25 1,25-25,0 0,-1 0,-24-25,25 25,0-24,0-1,-25 0,0 0,25 0,-25 1,0-1,24 0,-24 0,0 0,-24 25,24-24,0-1,-25 0,0 0,0 25,0 0,1 0,-1 25,0-25,25 25,-25 0,25-1,0 1,25 0</inkml:trace>
  <inkml:trace contextRef="#ctx0" brushRef="#br0" timeOffset="183864.1931">5606 8161,'25'0,"-1"0,1 0,0 0,0 0,0 0,-25 25,24-25,1 0,0 0,0 0,0 0,0 0,-25-25,24 25,1 0,0 0,0 0,0 0,-1 0,1 0,0 0,0 25,0-25</inkml:trace>
  <inkml:trace contextRef="#ctx0" brushRef="#br0" timeOffset="184348.4204">6548 8012,'0'-25,"-24"25,-1 50,25-25,0-1,0 26,0-25,0 24,0-24,0 0,25 25,-25-26,0 1,24-25,1 25,0-25,0 0,0-25,-1 0,1 1,-25-1,25 0,-25-25,25 26,-25-1,0 0,0 0,25 0,-50 1,25-1,0 0,-25 25,25-25,-25 0,0 25,1 0,-1 0,0 0,0 25,25 0,-25 0</inkml:trace>
  <inkml:trace contextRef="#ctx0" brushRef="#br0" timeOffset="185984.0532">3175 9153,'0'-25,"-25"25,0 25,1 0,24 0,-25-1,25 1,0 0,0 0,-25 0,25-1,0 1,25 0,-25 0,0 0,25-1,-1 1,-24 0,25-25,0 0,0 0,0 0,-1-25,1 25,0-25,0 1,-25-1,25-25,-25 25,0 1,24-1,-24 0,0 0,0 0,-24 1,24-1,-25 0,25 0,-25 0,0 25,25-24,-25 24,1 24,-1-24,0 25,25 0,-25 0</inkml:trace>
  <inkml:trace contextRef="#ctx0" brushRef="#br0" timeOffset="186688.0051">4118 9079,'-25'0,"0"24,25 1,0 0,0 0,-25 0,25-1,0 26,0-25,25 24,-25-24,0 0,25 0,0 0,-1-25,1 24,0-24,-25-24,25 24,0-25,-1 0,-24 0,25 0,-25 1,0-26,25 25,-25 0,0 1,0-1,0 0,-25 0,25 0,-25 25,25-24,-24 24,24-25,-25 25,0 0,0 0,-24-25,24 50,25 0</inkml:trace>
  <inkml:trace contextRef="#ctx0" brushRef="#br0" timeOffset="187248.3104">5135 9103,'0'0,"-25"-24,25-1,-25 0,0 0,0 25,1 0,24 25,-25-25,0 25,25 0,-25-1,0 26,1-25,24 24,-25 1,25-25,0 0,25-1,-25 1,0 0,24-25,1 0,0-25,0 25,-25-49,25 24,-1 0,-24-25,25 26,-25-1,0 0,25 0,-25 0,0 50,0 0,0 0,0 0,0-1,0 1,0 0,25 0,0 0</inkml:trace>
  <inkml:trace contextRef="#ctx0" brushRef="#br0" timeOffset="187436.2176">5135 9153,'24'0,"1"25,0-25,0 0,0 0,-1 0,1 0,0 0,0 0,0 0</inkml:trace>
  <inkml:trace contextRef="#ctx0" brushRef="#br0" timeOffset="187848.7538">5407 8806,'0'24,"0"1,0 0,0 25,0-1,25 1,-25 0,0-1,0 1,0-1,0-24,0 0,25 0,-25 0,0-50,0 0,0 0,0 0,0 1,0-1,0 0,0 0,0 0,25 1,0-1,-1 25,1 0,0 25,-25-1,25-24,-25 25,25 0,-25 0,0 0,0-1,0 1,0 0,-25-25,25 25,-25 0,0-1,0 1,1-25,-1 25,0 0,0-25,0 25,1-25,24-25,-50 0</inkml:trace>
  <inkml:trace contextRef="#ctx0" brushRef="#br0" timeOffset="188055.9597">5904 9128,'24'25,"1"-50,0 25</inkml:trace>
  <inkml:trace contextRef="#ctx0" brushRef="#br0" timeOffset="188180.1834">6152 9153,'24'0,"-24"-25</inkml:trace>
  <inkml:trace contextRef="#ctx0" brushRef="#br0" timeOffset="188235.8219">6375 9178,'25'0</inkml:trace>
  <inkml:trace contextRef="#ctx0" brushRef="#br0" timeOffset="188756.3816">6672 8905,'0'-25,"-24"25,24 25,0 0,-25-1,25 26,0-25,-25 25,25-1,25-24,-25 25,0-26,25 1,-25 0,24 0,1-25,-25 25,25-25,0 0,0-25,-1 0,1-25,0 26,-25-1,25-25,-25 25,25-24,-25 24,0 0,0 0,0 0,-25 1,25-1,0 0,-25 0,25 0,-25 25,0 0,1 25,-1 0,-50-50,51 50</inkml:trace>
  <inkml:trace contextRef="#ctx0" brushRef="#br0" timeOffset="189300.2677">3225 9699,'0'24,"0"1,0 0,0 0,0 0,0-1,0 1,0 0</inkml:trace>
  <inkml:trace contextRef="#ctx0" brushRef="#br0" timeOffset="189404.0214">3225 10096,'0'24,"-25"-24,25 25,0 0,0 0</inkml:trace>
  <inkml:trace contextRef="#ctx0" brushRef="#br0" timeOffset="189527.9533">3225 10418,'0'25,"0"0,-25-25</inkml:trace>
  <inkml:trace contextRef="#ctx0" brushRef="#br0" timeOffset="190564.6469">3225 10765,'0'0,"-25"0,0 25,0 0,0 0,25-1,0 1,0 0,0 25,25-26,-25 26,25-25,-25 0,25 24,0-49,-25 25,24-25,1 25,0-50,0 25,0-25,-1 0,1-24,-25 24,25-25,-25 26,0-26,0 25,0 0,0 1,0-1,0 0,0 0,-25 0,0 1,1 24,24-25,-25 25,25 25,-25-25</inkml:trace>
  <inkml:trace contextRef="#ctx0" brushRef="#br0" timeOffset="190900.5901">4291 9674,'-25'25,"25"-1,0 1,0 0,0 0,0 24,0-24,0 0,0 0</inkml:trace>
  <inkml:trace contextRef="#ctx0" brushRef="#br0" timeOffset="191040.8634">4266 10393,'0'25,"0"0,0 0,0-1,0 1,0 0</inkml:trace>
  <inkml:trace contextRef="#ctx0" brushRef="#br0" timeOffset="191436.2748">4266 10840,'-24'-25,"-1"50,25-1,0 1,0 0,0 0,0 24,0-24,0 25,0-25,25-1,-25 1,0 0,24 0,1 0,0-25,0 0,0 0,-25-25,24 0,-24 0,25 0,-25 1,0-1,25-25,-25 25,0 1,0-1,0 0,-25 0,25 0,0 1,-25-1,25 0,-24 25,24-25,-25 25,0 0,0-25,0 25</inkml:trace>
  <inkml:trace contextRef="#ctx0" brushRef="#br0" timeOffset="191768.2034">5234 9575,'-25'0,"25"24,0 1,0 0,0 0,25 24,-25-24,0 0,-50-25,50 25,0 0</inkml:trace>
  <inkml:trace contextRef="#ctx0" brushRef="#br0" timeOffset="191896.9976">5234 10344,'0'0,"-25"24,25 1,0 0,0 0,0 0,0-1</inkml:trace>
  <inkml:trace contextRef="#ctx0" brushRef="#br0" timeOffset="192307.9169">5159 10864,'0'25,"-24"0,24 0,0 0,-25-1,25 26,0-25,0 0,25-1,-25 1,0 0,24 0,-24 0,25 0,0-25,0 0,0 0,-1-25,-24 0,25 0,-25 0,25-24,-25 24,0 0,0 0,0 0,0 1,0-1,0 0,-25 0,25 0,-25 1,1-1,-1 25,25-25,-25 25,0 0,25 25</inkml:trace>
  <inkml:trace contextRef="#ctx0" brushRef="#br0" timeOffset="192544.0645">5755 11038,'24'25,"1"-50,0 25,0 0,-25-25,25 25</inkml:trace>
  <inkml:trace contextRef="#ctx0" brushRef="#br0" timeOffset="192736.2602">6474 11038,'0'0,"25"0,-25 25</inkml:trace>
  <inkml:trace contextRef="#ctx0" brushRef="#br0" timeOffset="193060.7995">6672 9550,'0'25,"0"-1,0 1,25 0,-25 0,0 0</inkml:trace>
  <inkml:trace contextRef="#ctx0" brushRef="#br0" timeOffset="193208.8">6697 10269,'0'0,"0"25,0 0,0 0,0-1,0 1,0 0,0 0,0 0,0-1</inkml:trace>
  <inkml:trace contextRef="#ctx0" brushRef="#br0" timeOffset="193803.8946">6648 10964,'0'0,"24"-25,-24 0,0 0,0 0,-24 1,24-1,0 0,0 0,-25 0,0 1,0-1,0 50,1-25,24 24,-25 1,0 25,0-1,25 1,-25 0,25-1,0-24,0 25,0-1,25-24,-25 0,25-25,-25 25,25-25,0 0,-1-25,-24 0,25 0,0-24,-25 24,25-25,-25 1,25 24,-25-25,24 25,-24 1,0-1,-24 25,24 25,0-1,0 1,24 0,-24 0,0 24,0-24,25 0,-25 0,25 0</inkml:trace>
  <inkml:trace contextRef="#ctx0" brushRef="#br0" timeOffset="193984.0404">6747 10914,'25'0,"-1"0,1 0,0 0,0 0,0 0,0 0,-1 0,1 0,0 0</inkml:trace>
  <inkml:trace contextRef="#ctx0" brushRef="#br0" timeOffset="194392.8936">7094 10517,'-25'0,"25"25,0 0,0 0,0-1,0 26,25 0,-25-1,0 26,0-26,0 26,0-26,-25 1,25-25,0-1,25-48,-25-1,0 0,0-25,0 26,0-26,25 25,-25 0,0 1,25-1,-25 0,25 25,-1 0,1 25,0-25,-25 25,25-25,-25 24,25 1,-25 0,0 0,0 0,0-1,-25-24,25 25,-25 0,25 0,-25 0,0-1,1-24,-1 25,0 0,0-25,0 25,1-25,-1-25,0 25</inkml:trace>
  <inkml:trace contextRef="#ctx0" brushRef="#br0" timeOffset="195968.3331">7739 6846,'-25'0,"25"25,0 0,0 0,0-1,25 1,-25 0,0 0,0 0,0-1,0 1,0 0,0 0,0 24,0-24,0 0,0 0,0 0,25 24,-25-24,0 25,0-26,0 26,0-25,0 0,0 24,0-24,0 0,0 0,0 24,0-24,0 0,25 24,-25-24,0 0,0 0,0 24,0-24,0 0,0 0,0 0,0 0,0-1,0 1,0 0,0 0,0 0,0-1,0 1,0 0,0 0,0 0,0-1,0 1,0 0,0 25,0-26,0 1,0 0,0 0,0 0,0-1,0 1,24 0,-24 0,-24 0,24-1,0 1,0 0,0 0,0 0,0-1,0 1,0 0,0 0,0 0,0-1,0 1,0 0,0 0,0 0,0 0,0 24,0-24,0 0,0 0,0-1,0 26,0-25,0 0,0-1,0 1,0 0,0 25,0-26,0 1,0 0,0 0,0 0,0-1,0 1,-25 25,25-25,0-1,0 1,0 0,0 0,0 24,0-24,0 0,0 0,0 0,0-1,0 1,0 0,0 0,0 0,-25 0,25-1,0 1,0 0,0 0,0 0,0-1,0 1,0 0,0 0,0 0,0-1,0 1,0 0,-25 0,25 0,0-1,25 1,-25 0,0 0,0 0,0-1,0 1,0 0,0 0,0 0,0-1,0 1,0 0,0 0,0 0,0-1,0 1,0 0,0 0,0 0,0-1,0 1,0 0,0 0,0 0,0-1,0 1,0 0,0 0,0 0,25-50,-25-25,0 1</inkml:trace>
  <inkml:trace contextRef="#ctx0" brushRef="#br0" timeOffset="196956.0921">2729 10294,'-25'0,"50"0,-25 25,0 0,0-1,0 1,0 0,0 0,0 0,0-1,0 26,0-25,0 24,0-24,0 25,0-25,0 24,0-24,0 0,0 0,0-1,0 1,0 0,0 0,0 0,0-1,0 1,0 0,0 0,0 0,0-1,0 1,0 0,0 0,0 0</inkml:trace>
  <inkml:trace contextRef="#ctx0" brushRef="#br0" timeOffset="197680.5432">7714 6722,'-25'0,"50"25,-25 0,0-1,0 1,0 0,0 25,0-25,0-1,0 26</inkml:trace>
  <inkml:trace contextRef="#ctx0" brushRef="#br0" timeOffset="201283.9983">8434 8384,'-25'-25,"50"50,-1-25,1 0,0 0,0 0,0 0,24 0,-24 0,25 0,-26 0,1 0,0 0,0 0,0 0,-75 0,25 0</inkml:trace>
  <inkml:trace contextRef="#ctx0" brushRef="#br0" timeOffset="201559.9547">8384 8558,'0'0,"0"24,25-24,0 0,24 0,-24 0,25 0,-26 0,1 0,25 0,-25 0,-1 0,1 0,0 0,0 0,0 0</inkml:trace>
  <inkml:trace contextRef="#ctx0" brushRef="#br0" timeOffset="202228.5325">10096 8285,'0'-25,"0"0,0 0,0 1,0-1,-25 0,0 0,0 25,0-25,0 50,-24-25,24 25,0 0,0 24,1 1,-1 0,0-1,0 26,25-26,0 1,25-1,-25 1,25-25,-25 0,25-1,-25 1,24-25,1 0,0 0,0 0,0-25,-1-24,1 24,0-25,0 1,0-1,-25 25,25-24,-25 24,24-25,-24 26,0-26,0 25,-24 50,24 0,0 0,0-1,0 26,0 0,0-26,0 26,24 0,-24-26,25 1,-25 0,25 0,0-25,0 0</inkml:trace>
  <inkml:trace contextRef="#ctx0" brushRef="#br0" timeOffset="202468.7774">10344 8260,'24'25,"1"-25,0 0,25 0,-26 0,1 0,0 0,0-25,0 25,-1 0,1 0,0 0,-50 0,0 0</inkml:trace>
  <inkml:trace contextRef="#ctx0" brushRef="#br0" timeOffset="202660.5482">10492 8012,'0'25,"0"0,0-1,0 26,0-25,0 49,0-24,0-1,0 1,0 24,0-24,0 0,0 24,0-49,0 0,0-1</inkml:trace>
  <inkml:trace contextRef="#ctx0" brushRef="#br0" timeOffset="202904.0728">10939 8111,'-25'-25,"0"50,25 0,0 25,-25-1,25 26,0-26,0 1,0 24,0-24,0-1,0 1,25 0,0-26,0-24,-50-49,50 49,0-25</inkml:trace>
  <inkml:trace contextRef="#ctx0" brushRef="#br0" timeOffset="203227.7935">11088 8235,'0'25,"0"0,0 0,0-1,0 26,0 0,0-1,0 1,0-1,0-24,0 0,0 0,0 0,0-50,0 0,0 0,0 0,24 1,-24-26,25 0,-25 1,25 24,-25-25,25 26,0 48,-25 1,0 25,0-25,0 24,0-24,25 25,-25-26,0 26,0-25,24-25,-48-25,48 0</inkml:trace>
  <inkml:trace contextRef="#ctx0" brushRef="#br0" timeOffset="203428.1818">11286 8409,'25'0,"0"0,0 0,-1 0,1 0,0 0,0 0,0 0,-1 0,1 0</inkml:trace>
  <inkml:trace contextRef="#ctx0" brushRef="#br0" timeOffset="203596.9336">11584 8210,'-25'25,"50"-25,-25 25,0 25,0-26,0 26,0 0,0-1,0-24,0 25,0-26,0 1,25 0,-25 0,-50-75,50 25</inkml:trace>
  <inkml:trace contextRef="#ctx0" brushRef="#br0" timeOffset="203800.9617">11708 8037,'25'0,"-1"25,-24-1,25 1,0 25,0-25,-25 24,25-24,-25 25,0-1,24-24,-24 25,-24-1,24 1,0-1,-25 1,0 0,0-1,0-24,1 0</inkml:trace>
  <inkml:trace contextRef="#ctx0" brushRef="#br0" timeOffset="204240.0562">12105 7937,'0'0,"-25"0,50 25,-25 0,0 25,0-1,24 26,-24-1,0 1,0-1,0-24,-24 24,24-24,0-1,0-24,0 0,0-50,0-25,0 26,24-26,-24 0,0 26,25-26,-25 25,25 0,-25 1,25-1,0 0,0 50,-1 0,-24-1,25 1,-25 0,0 0,0 0,0-1,0 26,-25-25,25 0,-24-1,-1 1,25 0,-25 0,-25 0,1-50,-1 25,0 0</inkml:trace>
  <inkml:trace contextRef="#ctx0" brushRef="#br0" timeOffset="204867.7942">9550 7863,'0'0,"0"-25,-25 25,0 0,0 0,1 25,-1-25,0 25,0-25,0 25,25-1,0 1,25 0,-25 25,0 24,0-24,0 24,0 1,0 24,0-25,0-24,0-1,0 1,0 0,25-26,-25 1,0 0,25 0,0-25,-25 25,24-25,1 24,0 1,0-25,0 0,-25 25</inkml:trace>
  <inkml:trace contextRef="#ctx0" brushRef="#br0" timeOffset="205584.7753">12427 7789,'25'0,"-25"24,25-24,0 0,-1 0,1 25,0-25,0 0,0 0,-25 25,0 0,0 0,0-1,0 1,0 0,0 0,0 25,0-26,0 26,0 0,24-1,-24 1,0-1,0 1,25 0,-25-26,0 26,0 0,0-26,0 1,0 25,0-25,0-1,0 1,0 0,0 0,-25-25,25 25,-24-25,-1 0,0 0,0 0,0 0,-24-25</inkml:trace>
  <inkml:trace contextRef="#ctx0" brushRef="#br0" timeOffset="206196.1706">13122 7888,'-25'-25,"0"25,25 50,-25-26,25 26,-25 0,25 24,-24-24,24 24,0 1,0-1,0 0,0 1,24-26,-24 1,25 0,25-26,-25 1,-1-25,26-25</inkml:trace>
  <inkml:trace contextRef="#ctx0" brushRef="#br0" timeOffset="206551.8779">13568 8161,'0'0,"-25"0,1-25,24 0,-25 0,0 25,0 25,0 0,25 0,-24 24,-1 1,0 24,0 1,25-26,0 26,0-26,25 1,-25-25,0 0,25-1,0-24,-1 0,-24-24,25-1,0-25,0 1,0-1,-1 0,-24 1,25-1,0 1,-25-1,25 25,-25 0,0 1,0 48,-25 1,25 0,0 25,0-26,0 1,0 25,0-1,25-24,-25 25,0-25,25-1,-25 1,24-25,-24 25</inkml:trace>
  <inkml:trace contextRef="#ctx0" brushRef="#br0" timeOffset="206752.0628">13767 8310,'24'0,"1"0,0 0,0 0,0 0,-1 0,26 0,-25 0,0 0,-1 0,1 0,0 0,-25 24</inkml:trace>
  <inkml:trace contextRef="#ctx0" brushRef="#br0" timeOffset="207160.4339">14337 7838,'-25'25,"25"0,0 0,-25-1,25 26,0 0,0 24,0-24,-24 24,24-24,0 24,0-24,0-1,0 26,0-50,0-1,0-48,0-1,0 0,0 0,0 0,0 1,0-26,24 25,-24 0,25 1,0-1,0 25,0 0,0 0,-1 25,1-1,0-24,-25 25,0 0,25 0,-25 0,0-1,0 1,0 0,-25 25,25-26,-25 1,25 0,-25 0,1 0,-1-1,0 1,0-25,0 25,0-25,25-25,-24 25,-1-25</inkml:trace>
  <inkml:trace contextRef="#ctx0" brushRef="#br0" timeOffset="207400.0747">14536 7813,'24'25,"1"0,0 0,0 0,0-1,-1 26,1-25,0 25,0-1,-25-24,25 25,-25-1,0 1,0-1,0 26,-25-26,0 26,0-26,0 1,1 24,-51-74,26 50,-1-25</inkml:trace>
  <inkml:trace contextRef="#ctx0" brushRef="#br0" timeOffset="208475.9124">14858 7367,'0'-25,"25"50,-25 0,0 0,0 24,0 1,0-25,0 24,0 1,0-25,0-1,0 1,0 0,0 0,25-50,-25 0,0 0,0 1,24-26,-24 25,0 0,25-24,0 24,-25 0,25 0,-25 1,25 48,-25 1,0 0,0 0,0 24,24-24,-24 0,0 0,0 0,0 24,25-24,-74-75</inkml:trace>
  <inkml:trace contextRef="#ctx0" brushRef="#br0" timeOffset="208655.8927">15180 7491,'25'0,"0"0,0 0,0 0,-1-25,1 25,0 0,0 0,0 0,0 0,-50 0</inkml:trace>
  <inkml:trace contextRef="#ctx0" brushRef="#br0" timeOffset="208864.9572">15503 7218,'0'25,"0"0,0 0,0-1,0 26,0-25,25 24,-25-24,0 25,0-1,0 1,0 0,0-1,-50-49,50 50</inkml:trace>
  <inkml:trace contextRef="#ctx0" brushRef="#br1" timeOffset="225259.798">1736 12204,'-24'25,"24"0,0-1,-25 1,25 25,-25-1,25 1,-25 0,0-1,0 1,25-25,-24 24,24-24,-25 0,50-25,-25-25,0 0,0-24,24 24,-24-25</inkml:trace>
  <inkml:trace contextRef="#ctx0" brushRef="#br1" timeOffset="225412.4184">1662 12378,'25'0,"-50"0,50 24,-25 1,0 0,0 0,0 24,0-24,0 25,0-1,0 1,0 0,-25-1,25-24,0 25,0-26,0 1,25-50</inkml:trace>
  <inkml:trace contextRef="#ctx0" brushRef="#br1" timeOffset="226296.1899">1836 12254,'0'-25,"24"25,1 0,0 0,0 0,0 0,-1 0,-24 25,0-1,0 1,-24 25,-1-25,25 24,-25-24,0 0,0 0,1-1,24 1,24-25,-24-25,25 25,0 0,0 0,0 0,-1 0,-24 25,25-25,-25 25,0 0,0 0,0 24,-25-24,25 0,0 24,-24-24,24 0,-25 0,25 0,-25-25,25-25,-25 25,0-25,25 0,0 0,-24 1,24-1,-25 0,0 25,25-25,0 50,25 0,0-25,-1 0,1 0,0-25,0 0,24 0,-24-24,0 24,25-25,-26 26,1-26,0 25,-25 0,0 1,0 48,0 1,0 0,0 0,0 0,0 24,0-24,0 25,0-26,0 1,0 0,0 0,25-25,-25-25,0 0,0 0,25 1,-25-26,0 0,24 26,-24-26,25 0,-25 1,0-1,25 1,-25-1,0 25,25 50,-25 25,0-26,0 51,0-26,0 26,0-1,0 1,0-1,0 0,0 1,0-1,-25-24,25-1,0 1,0-25,0 0,-25-50,25 0,-25-25</inkml:trace>
  <inkml:trace contextRef="#ctx0" brushRef="#br1" timeOffset="226824.0378">2530 12427,'25'-25,"0"25,-1 0,-24 25,25-25,0 0,0 25,-25 0,0 0,0-1,-25 1,0 0,0 0,25 0,-24 24,-1-49,25 25,-25 0,0-25,25 25,25-50,0 25,0 0,-1 0,1 0,0 0,0 0,0 0,0 0,-1 0,1 0,0-25</inkml:trace>
  <inkml:trace contextRef="#ctx0" brushRef="#br1" timeOffset="226984.0191">3051 12799,'0'25</inkml:trace>
  <inkml:trace contextRef="#ctx0" brushRef="#br1" timeOffset="228400.0667">2307 5432,'0'25,"25"-25,-1 0,26-25,-25 25,24-25,-24 1,25 24,-25-25,-1 0,26 0,-25 0,0 25,-25-24</inkml:trace>
  <inkml:trace contextRef="#ctx0" brushRef="#br1" timeOffset="229152.532">2505 5283,'-25'-24,"50"48,-25 1,0 0,0 0,0 24,0 1,0 0,-25-1,25-24,0 25,0-1,-24-24,24 0,-25 0,25-50,25 0,-25 0,24 0,-24 1,25-1,0 0,0 25,0-25,-25 0,24 25,-24 25,0 0,0 0,0 0,-24 24,24 1,-25-1,25 1,0-25,0 0,-25 0,50-1,0-48,-25-1,24 0,1 0,-25 0,25 0,-25 1,25 24,-25-25,0 0,0 0,-25 25,0-25,0 25,1 0,-1-24,0 24,0 24,0-24,1 25,24 0,-25 25,0-26,0 26,0 0,1 24,24-24,-25-1,0 1,25 0,-25-26,25 1,25-74,-25 24,0-25,25 25,-25-24,0 24,25-25,-25 26,24-1,-24 0,25 25,0 0,0 0,0 0,-1 25,26 0,0-1,-1 1,1 25,24-25,-49-1,25 1,-1 0,1 0,0 0,-1-25,-24 0,25 0,-26 0,1 0,0-25,-25 0,25 25,-25-25,-25 0,25 1,-25-1</inkml:trace>
  <inkml:trace contextRef="#ctx0" brushRef="#br1" timeOffset="229644.1068">2704 5457,'25'0,"-1"0,1 0,0 0,0 0,0 0,-1 0,1 0,0 0,-25 25,0 0,-25-1,0 1,1 0,-26 25,25-1,0-24,-24 0,24 24,0-24,0 0,50-25,0-25,0 25,0-25,24 1,-24-1,25 0,-26-25,26 26,-25-1,0 25,-1-25,1 0,0 25,-50 25,0-25,1 0,-1 0,0 0,0-25,0 0,25 1,25 48,-25 1,0 25,25-1,-25 1,0 24,0-24,0 25,25-1,-25-24,0-1,25-24,-1 0</inkml:trace>
  <inkml:trace contextRef="#ctx0" brushRef="#br1" timeOffset="229843.7166">3175 5333,'0'25,"0"0,0-1,25 1,-25 25,0-1,0-24,25 25,-25-1,0 1,24-25,-24 0,0-1</inkml:trace>
  <inkml:trace contextRef="#ctx0" brushRef="#br1" timeOffset="230088.5493">3299 5407,'25'-49,"-50"98,75-98,-50 24,24 25,1 0,0-25,0 25,0 0,-25 25,0 0,0 0,0-1,0 1,0 0,0 0,0 24,0-24,0 0,0 0,-25 0,25-1,0 1,0 0,0 0,-25-25</inkml:trace>
  <inkml:trace contextRef="#ctx0" brushRef="#br1" timeOffset="230488.1541">3299 5581,'0'-25,"0"0,25 25,0 0,-25-24,24 24,1 0,0 0,-25 24,-25 1,25 25,-25-25,25-1,-24 1,24 0,-25-25,25 25,25-50,-25 0,24 0,-24 1,25 24,-25-25,25 0,-25 0,0 0,0 1,0-1,0 0,-25 0,25 0,0 50,-25-25,25 25,0 25,0-1,0 1,0-1,0 1,0 24,0 1,0-1,25-24,-25 24,0-24,0 0,0-26,25-24,-25-24</inkml:trace>
  <inkml:trace contextRef="#ctx0" brushRef="#br1" timeOffset="231984.4287">3621 5209,'-24'0,"24"25,0 0,0-1,24 1,1-25,-25 25,25-25,0 0,-25-25,25 25,0-25,-25 50,0 0,0 0,0 0,0-1,0 1,0 0,0 0,0 0,0-1,0 1,-25 0,25 0,0 0,0-1,0 1,-25-25,0-25,25 1,-25 24,25-25,0 0,0 0,0 0,0 1,25 24,-25-25,25 25,-25-25,0 0,0 0,-25 25,0-24,0 48,25 1,0 0,-24 25,24-26,0 26,0-25,0 0,0-1,0 1,0 0,24-25,1 0,0 0,-25-25,25 25,0-25,0 25,-1 0,1-24,0 24,0 0,0 0,-1 0,-24 24,25 1,-50 0,25 0,0 24,-24-24,24 25,-25-25,25 24,-25-24,25 0,0 0,-25 0,25-1,-25 1,1-25,-1 0,25-25,-25 25,0 0,0-24,-24 24,24-25,-25 0,25 25,1-25,-1 25,25-25,-25 25,50 0,0 0,-1-24,1 24,25 0,-25-25,-1 0,26 0,-25 25,25-25,-26 0,1-24,25 24,-25 0,-1 0,26-24,-25 24,0-25,-1 26,1-26,0 25,-25 0,25 1,0-1,-1 25,1 0,0 25,-25-1,0 1,0 25,0-25,0-1,-25 1,50 0,-25 0,25 0,0-25,-25 24,24 1,1 0,-25 0,0 0,0-1,-25 1,25 0,-24 0,24 0,-25 0,25-1,-25-24,25 25,-25-25,0 0,1 0,-1-25,0 1,0-1,25 0,-25 25,25-25,25 25,0-25,0 25,0 0,-1-25,1 25,0-24,0 24,0-25,-1 25,1-25,0 25,0 0,0 0,-1 25,1-50,0 25,0-25</inkml:trace>
  <inkml:trace contextRef="#ctx0" brushRef="#br1" timeOffset="232328.3833">4589 5333,'0'25,"25"-25,-1 25,1-25,-25 24,-25 1,1 0,24 0,0 0,-25-25,25 24,0 1,0 0,0 0,0 0,0-1,0 1,0 0,0 0,0 0,25-1,-25 1,0 0,0 0,0 0,0 0,0-1,24-48,-24-1,0 0,0 0,0-25,25 1</inkml:trace>
  <inkml:trace contextRef="#ctx0" brushRef="#br1" timeOffset="232457.2699">4738 5482,'74'-50,"-148"100,173-125,-74 75,0 0,-1 0,1 0,0 0,0 0,-50-24</inkml:trace>
  <inkml:trace contextRef="#ctx0" brushRef="#br1" timeOffset="233071.9969">4862 5209,'0'0,"-25"-25,25 50,0 0,0 24,25 1,-25 0,0-26,0 26,0 0,0-1,0-24,-25 25,25-26,0 1,-25 0,0-25,25-25,-25 25,1-25,48 1,1 24,0 0,0 0,0-25,0 25,-1-25,1 25,0 0,-25 25,-25 0,25-1,0 1,-25 0,1 25,-1-26,0 26,-25-25,25 0,1 24,-1-49,25 25,25-25,-1 0,1 0,0 0,0 0,0 0,24-25,-24 25,0-24,0 24,0-25,-1 0,1 0,-25 0,0 0,0 1,0-1,0 0,25 50,0 0,0-1,-1-24,-24 25,25 0,-25 0,25-25,-25 25,0 0,25-25,-25 24</inkml:trace>
  <inkml:trace contextRef="#ctx0" brushRef="#br1" timeOffset="233204.2602">5432 5879,'25'25,"-50"-25</inkml:trace>
  <inkml:trace contextRef="#ctx0" brushRef="#br1" timeOffset="238924.3057">7119 12452,'-25'-25,"25"0,0 50,0 0,0 25,0-26,0 26,-25 24,25-24,0 0,0 24,0-24,0-1,0 1,0-25,0-1,0 1,0 0,0 0,25-50,-25 0,-25-24,25 24,0 0</inkml:trace>
  <inkml:trace contextRef="#ctx0" brushRef="#br1" timeOffset="239316.5311">6871 12477,'-25'0,"0"0,50-25,0 25,0-25,0 25,-1 0,26 0,-25 0,24 0,-24 0,25 25,-25-25,24 25,-24 0,0-1,0 26,-1-25,-24 0,25 24,-25-24,0 25,0-1,0-24,0 25,-25-26,25 26,-24 0,-1-26,0 26,0-25,0 24,1-49,-1 25,0 0,0-25,0 25,1-25,-1 0,0 25,0-25,25-25,-25 25,1-25,24 0,0 0,0 1</inkml:trace>
  <inkml:trace contextRef="#ctx0" brushRef="#br1" timeOffset="239757.0068">7689 12750,'-24'24,"-1"1,0 25,0-25,0-1,1 1,-1 0,25 0,-25 0,0-1,50-24,0 0,0 0,-1 0,26 0,-25 0,0 0,24 0,1 0,-25 0,24 0,-24 0,0 0,0 0,-1-24,-48 24,-1 24,0-24,0 0,0-24,1 24,-1-25,0 25</inkml:trace>
  <inkml:trace contextRef="#ctx0" brushRef="#br1" timeOffset="239984.3491">7689 12675,'0'25,"0"0,0 0,0-1,0 1,0 25,0-1,0 1,0 0,0-1,0-24,0 0,0 24,0-24,0 0,0 0,0 0,-24-50</inkml:trace>
  <inkml:trace contextRef="#ctx0" brushRef="#br1" timeOffset="240404.7911">8161 12551,'25'0,"-1"0,1 0,0 0,0 0,24-25,-24 25,0 0,0 0,0 0,-1-24,1 24,-50 24,1 1,-1-25,0 0,25 25</inkml:trace>
  <inkml:trace contextRef="#ctx0" brushRef="#br1" timeOffset="240660.8119">8186 12700,'-25'0,"50"25,-1-25,1 0,0 0,0 0,24 0,-24 0,0 0,25 0,-26 0,1-25,0 25,0 0,0 0,-25 25,-25-25,0 0</inkml:trace>
  <inkml:trace contextRef="#ctx0" brushRef="#br1" timeOffset="242008.4822">8954 11509,'0'25,"0"0,0 0,0 0,0 24,0-24,0 0,0 0,0-1,0 1,0 25,0-25,0-1,0 26,25-25,-25 24,0-24,0 0,0 25,0-26,0 1,0 0,0 25,0-25,0-1,0 1,0 0,0 0,0 24,0-24,0 0,0 0,0 24,0-24,0 0,0 0,0 0,0-1,0 1,0 0,0 0,0 24,0-24,0 0,0 0,0 0,0-1,0 26,0-25,0 0,0 24,0-24,0 0,0 0,0-1,-25 1,25 0,0 0,0 0,0 0,0-1,0 1,0 0,0 0,0 0,0-1,0 1,0 0,0 0,0 0,0-1,0 1,0 0,0 0,0 0,0-1,0 1,-24 0,24 0,0 0,0-1,0 1,0 0,0 0,0 0,0-1,0 1,0 0,0 0,0 0,0-1,0 1,0 0,0 0,0 0,0-1,0 1,0 0,0 0,0 0,0-1,0 1,0 0,0 0,0 0,0 0,0-1,0 1,0-50,0 1,0-26,0-25</inkml:trace>
  <inkml:trace contextRef="#ctx0" brushRef="#br1" timeOffset="242592.5734">8979 11187,'0'25,"25"0,-25-1,0 1,0 25,0-25,-25-1,25 26,0-25,0 49,0-24,0-1,0 26,0-26,0 1</inkml:trace>
  <inkml:trace contextRef="#ctx0" brushRef="#br1" timeOffset="244900.0758">9723 11534,'0'0,"0"-25,0 1,0-1,0 0,0 0,-24 25,24-25,-25 1,0-1,0 25,0 0,1-25,-1 50,0-25,0 25,0-1,1 26,24-25,-25 24,0 1,25 0,0-1,-25 1,50-1,-25-24,0 0,0 0,25 0,0-25,-1 0,1 0,0-25,0-25,0 25,-1 1,1-26,0 0,-25 26,25-26,-25 25,25 0,-25-24,0 24,0 0,0 50,0 0,-25 0,25 24,0-24,0 25,0-26,0 26,0-25,25 24,-25-24,0 0,24 0,-24 0,25-25,0 0,0 0</inkml:trace>
  <inkml:trace contextRef="#ctx0" brushRef="#br1" timeOffset="245196.0662">9947 11609,'-25'24,"25"1,0 0,-25 0,25 0,0-1,0 1,25 0,-25 0,25 0,-25-1,24-24,1 0,0-24,0-1,-25 0,25 0,-25 0,0 1,0-1,0 0,0 0,0 0,-25 1,25-1,-25 0,0 25,0 0,1 0,-1 25,0-25,25 25,-25-1</inkml:trace>
  <inkml:trace contextRef="#ctx0" brushRef="#br1" timeOffset="245800.1152">11261 11311,'-24'25,"48"-25,-24 25,0 24,0-24,0 25,0-1,0 1,0-1,0 1,0-25,0 24,0-24,0 0,0 0,0 0,0-50,0 0,25 0</inkml:trace>
  <inkml:trace contextRef="#ctx0" brushRef="#br1" timeOffset="246440.5645">12601 11336,'25'0,"-25"25,0-1,0 1,0 0,0 25,0-26,0 26,0-25,0 24,0 1,0-25,0 24,0-24,0 0,0 0,0 0,0-50,0 0,0 0,24-24</inkml:trace>
  <inkml:trace contextRef="#ctx0" brushRef="#br1" timeOffset="247048.9168">13965 11286,'-25'0,"50"25,-25 0,0 24,0-24,0 0,0 0,0 24,0-24,0 25,0-1,0-24,0 0,0 25,0-26,0 1,0 0,0 0,0 0,0-1,-25-48</inkml:trace>
  <inkml:trace contextRef="#ctx0" brushRef="#br1" timeOffset="248732.1486">9624 12427,'-25'-25,"25"1,0 48,0 1,0 0,0 0,0 0,0-1,0 26,0-25,0 24,0 1,0-25,0 24,0-24,0 25,0-25,0-1,0 1,0-50,0 1,0-1</inkml:trace>
  <inkml:trace contextRef="#ctx0" brushRef="#br1" timeOffset="249308.2935">9624 13370,'-25'0,"25"25,0 24,0-24,0 25,0-1,-24 1,24-25,0 24,0-24,0 25,0-26,0 1,0 0,0 0,0 0,-25-50,25 50</inkml:trace>
  <inkml:trace contextRef="#ctx0" brushRef="#br1" timeOffset="249820.253">9599 14287,'0'25,"0"0,0 0,25 0,-25 0,0-1,0 26,-25 0,25-26,0 26,0 0,0-1,0-24,0 25,-24-26,24 26,0-25,0 0,0-50,0 0</inkml:trace>
  <inkml:trace contextRef="#ctx0" brushRef="#br1" timeOffset="250585.1377">8905 14312,'0'0,"0"25,0 0,0 25,0-26,0 1,0 0,0 0,0 0,0-1,25 26,-25-25,0 0,0-1,0 1,0 0,0 0,0 0,0-1,0 1,-25 0,25 0,0 0,0-1,0 1,25 0,-25 0,0 0,0-1,0 1,0 0,0 0,0 0,0-1,0 1,0 0,0-50,0 0,0-24</inkml:trace>
  <inkml:trace contextRef="#ctx0" brushRef="#br1" timeOffset="252568.9892">14387 11162,'0'-25,"0"50,0 0,0 0,25 0,-25-1,0 1,0 0,0 0,0 0,0-1,0 1,0 25,0-25,0-1,0 1,0 0,0 0,0 24,0-24,0 0,0 0,0 0,0-1,0 1,0 0,0 25,0-26,0 1,0 25,0-25,24-1,-24 1,0 0,0 0,0 0,0 24,0-24,0 0,0 0,0 0,0-1,0 1,0 0,0 25,0-26,0 1,0 0,0 0,0 0,0-1,0 1,0 0,0 0,0 0,0-1,0 1,0 0,0 0,0 0,25-1,-25 1,0 0,0 0,0 0,0-1,0 1,0 0,0 0,0 0,0-1,0 1,0 0,0 0,25 0,-25-1,0 1,0 0,0 0,0 0,0 0,0-1,0 1,0 0,0 0,0 0,0-1,0 1,0 0,0 0,0 0,0-1,0 1,0 0,25 0,-25 0,0-1,0 1,0 0,0 0,0 0,0-1,0 1,0 0,0 0,0 0,0-1,0 1,25 0,-25 0,0 0,0-1,0 1,0 0,0 0,0 0,0-1,0 1,0 0,0 0,0 0,0-1,0 1,0 0,0 0,0 0,0 0,0-1,0 1,0 0,0 0,0 0,0-1,0 1,0 0,0 0,0 0,0-1,0 1,0 0,0 0,0 0,0-1,-25 1,25 0,0 0,0 0,0-1,0 1,0 0,0 0,0 0,0-1,0 1,0 0,0-75,-50-24,50 49</inkml:trace>
  <inkml:trace contextRef="#ctx0" brushRef="#br1" timeOffset="256164.6053">11212 12526,'25'0,"-25"-24,0-1,0 0,24 25,-24-25,0 0,-24 1,24-1,-25 25,25-25,-25 25,0 0,0 25,0-25,1 25,24-1,-25 26,0-25,0 24,25 1,-25 0,25-1,0-24,0 0,0 0,0-1,0 1,25 0,-25 0,25-25,0-25,0 0,-1 25,-24-25,25-24,0 24,-25 0,25-24,0 24,-25-25,25 25,-25 1,0-1,0 0,0 0,0 0,0 50,0 25,0-25,-25-1,25 26,0-25,0 0,0-1,0 1,25 0,-25 0,0 0,24-1,-24 1,25-25</inkml:trace>
  <inkml:trace contextRef="#ctx0" brushRef="#br1" timeOffset="256508.8707">11460 12601,'0'25,"-25"-1,50 1,-25 0,0 0,0 0,0-1,0 1,0 0,0 25,0-26,0 1,0-50</inkml:trace>
  <inkml:trace contextRef="#ctx0" brushRef="#br1" timeOffset="257488.0255">12526 13618,'0'-25,"0"0,0 0,-24 1,24-1,-25 0,0 0,0 25,0 0,1 25,-1-25,0 0,0 25,25 0,-25 24,1 1,-1-25,25 24,-25 1,25-1,0 1,0-25,0 0,25-1,-25 1,25 0,-1-25,1-25,0 0,0-24,0 24,-1-25,-24 26,25-26,0 25,-25-24,25 24,-25 0,0-25,0 26,0-1,0 50,0 24,0-24,0 25,0-26,0 1,0 25,0-25,25-1,-25 1,0 0,24 0,-24 0,0-1,25-24</inkml:trace>
  <inkml:trace contextRef="#ctx0" brushRef="#br1" timeOffset="257816.0535">12650 13692,'25'0,"0"25,0 0,0-25,-25 25,-25-25,25 24,-25 1,25 0,-25-25,25 25,-25 0,1-1,48-24,1 0,0 0,0 0,0 0,-1 0,1 0,0 0</inkml:trace>
  <inkml:trace contextRef="#ctx0" brushRef="#br1" timeOffset="258716.0795">13767 14709,'0'-25,"0"1,-25 24,25-25,0 0,0 0,-25 0,25 1,-25 24,0 0,1 0,-1 24,25 1,-25 0,0 0,0 24,25 1,-24-25,24 24,0 1,0-25,0 24,0 1,0-25,24 0,-24-1,25-24,0 0,-25-24,25 24,0-25,-1 0,-24 0,25-24,0 24,0-25,-25 25,0 1,25-1,-25 0,0 0,0 0,0 50,0 0,0 0,0 0,0-1,24 26,-24-25,25 0,-25-1,25 1,-25 0,25 0,-25 0,25-25,-25 24,24-24</inkml:trace>
  <inkml:trace contextRef="#ctx0" brushRef="#br1" timeOffset="259120.8307">13990 14784,'25'0,"-1"0,-24 24,25-24,0 0,-25 25,0 0,0 0,-25-25,25 25,-25-1,25 1,-24-25,24 25,-25-25,50 0,-1 0,1 0,0 0,-25 25,25-25,-25 25,0-1,0 1,0 0,0 0,0 0,-25-1,25 1,-25 0,25 0,-25 0,25-1,0 1,-49-50,24 1</inkml:trace>
  <inkml:trace contextRef="#ctx0" brushRef="#br1" timeOffset="262384.6055">12576 12477,'-25'0,"25"-25,-25 25,1 0,-1 0,25 25,-25-25,25 25,-25-25,25 24,-25 1,25 0,0 0,0 0,0-1,0 26,25-25,-25 0,25-1,0 1,-25 0,25-25,-1 25,1-25,0 0,0-25,0 25,-1-25,1 0,-25 1,25-26,0 25,-25 0,25-24,-25 24,0 0,0 0,-25 1,25-1,-25 0,0 0,0 25,1 0,-1 25,0 0,0 0,25 24,-25-24,25 0</inkml:trace>
  <inkml:trace contextRef="#ctx0" brushRef="#br1" timeOffset="263116.6064">13841 12452,'0'-25,"0"0,-25 50,0-25,1 25,24 0,-25 0,25-1,0 26,0-25,0 0,0-1,0 1,0 0,25-25,-1 25,-24 0,25-1,0-24,-25 25,25-25,0 0,-1 0,1 0,-25-25,25 25,0-24,-25-1,25 0,-25 0,0 0,24 1,-24-1,0 0,0 0,0 0,0 1,0-1,0 0,-24 25,24-25,-25 0,25 1,-25 24,0 0,0 0,1 24,-1-24,0 25,0 0,0-25</inkml:trace>
  <inkml:trace contextRef="#ctx0" brushRef="#br1" timeOffset="263952.1642">11162 13469,'-25'-25,"0"0,1 50,-1-25,0 25,25 0,-25-25,0 25,25-1,-24 1,24 25,0-25,0-1,0 1,0 25,24-25,-24-1,25 1,0 0,0-25,0 25,-1-25,1 0,0 0,0 0,0-25,-25 0,25 0,-1 1,1-26,-25 25,25 0,-25-24,0 24,0 0,0 0,0 1,-25 24,25-25,-25 0,1 25,24-25,-25 25,0 0,0 0,0 25,0 0,1 0</inkml:trace>
  <inkml:trace contextRef="#ctx0" brushRef="#br1" timeOffset="264704.9853">13816 13469,'0'0,"-25"0,1 0,-1 0,0 25,25 0,-25-1,25 1,0 0,0 0,0 0,0-1,0 1,0 0,0 0,25 0,0-1,-25 1,25-25,-1 25,1-25,0 0,0-25,0 25,-1-25,1 1,0-1,-25-25,25 25,0 1,-25-1,0 0,24 0,-24 0,0 1,-24 24,24-25,0 0,-25 25,25-25,-25 25,0 0,0 0,1 0,-1 25,0-25,-25 25</inkml:trace>
  <inkml:trace contextRef="#ctx0" brushRef="#br1" timeOffset="265436.8292">11112 14560,'0'-24,"-24"-1,-1 50,0-25,25 24,-25 1,25 0,0 0,-25 0,25-1,0 26,0 0,25-26,-25 26,25-25,-25 0,25-1,0 1,-1 0,1-25,0 0,0 0,0-25,-25 0,25 25,-1-24,-24-26,0 25,25-24,-25 24,0 0,0 0,0 0,0 1,-25-1,25 0,0 0,-24 0,-1 1,0-1,0 25,0 25,25-1,-25 1</inkml:trace>
  <inkml:trace contextRef="#ctx0" brushRef="#br1" timeOffset="266136.3101">12452 14585,'0'0,"-25"-25,0 25,25 25,-24 0,24 0,-25 0,25 24,0-24,0 25,0-26,0 1,25 25,-25-25,0-1,24 1,1 0,0-25,-25 25,25-25,0 0,-1-25,1 25,0-25,0 0,0 1,-25-1,24-25,1 25,-25 1,0-26,0 25,0 0,0 1,0-1,0 0,0 0,-25 25,25-25,-24 25,-1-24,0 24,0 24,0 1,1 0,-1 0,0 24</inkml:trace>
  <inkml:trace contextRef="#ctx0" brushRef="#br1" timeOffset="274408.0696">3845 11956,'0'25,"0"-1,0 1,0 25,0-25,0 24,-25-24,25 25,0-1,-25-24,25 25,-25-25,25-1,0 1,0-50,0 1,0-1</inkml:trace>
  <inkml:trace contextRef="#ctx0" brushRef="#br1" timeOffset="274575.8455">3795 12179,'75'-74,"-150"148,174-148,-49 49,-25 25,0 0,-1 0,1 0,0 0,0 0,-25 25,-25-25</inkml:trace>
  <inkml:trace contextRef="#ctx0" brushRef="#br1" timeOffset="274735.5725">3870 12105,'0'0,"24"0,1 49,0-24,-25 0,0 0,25 0,-25-1,0 1,0 0,0 0,25 0</inkml:trace>
  <inkml:trace contextRef="#ctx0" brushRef="#br1" timeOffset="275011.6796">4142 11931,'0'25,"0"0,0-1,0 1,0 0,0 25,0-26,0 1,-24 0,24 0,0 0,-25-25,25-25,25 0,-1 0,-24 0,25 1,0 24,-25-25,25 25,24-25,-24 25,0-25,0 25,0-25,-1 25</inkml:trace>
  <inkml:trace contextRef="#ctx0" brushRef="#br1" timeOffset="275192.0834">4217 12129,'0'0,"25"25,-1 0,-24 0,25-25,-25 25,25 0,0-25,-25 24,0 1,-50-25</inkml:trace>
  <inkml:trace contextRef="#ctx0" brushRef="#br1" timeOffset="275383.8545">3919 12303,'25'25,"-25"25,25-26,-25 1,25-25,-25 25,24 0,-24 0,0-1,25 1,-50-74</inkml:trace>
  <inkml:trace contextRef="#ctx0" brushRef="#br1" timeOffset="275740.0869">4242 12254,'0'0,"0"24,-25-24,25 25,0 0,-25 0,25 0,-25-1,0 1,1 0,-1 0,0 0,0-1,0-24,-24 25,24 0,0-25,0 25,-24-25,24 0,0 25,0-25,1 0,24-25,24 25,1 0,0-25,25 25,-26-25,51 25,-26-25,1 1,0 24,24-25,-24 25,-1-25,-24 25,25 0,-26 0,1 0,0 0,-50 25,0-25,1 25,-1-1,0 1,-25-25,1 25</inkml:trace>
  <inkml:trace contextRef="#ctx0" brushRef="#br1" timeOffset="276177.0241">3894 12601,'0'0,"0"25,0-1,0 1,0 0,0 25,0-1,0-24,-24 25,24-1,0-24,0 25,0-26,0 1,0 0,24-50,-24 0,0 1,0-1,25-25,-25 25,0-24,25-1,-25 25,0 1,0-1,25 0,-25 0,0 0,25 25,-1-24,1 24,0 0,0 0,-25 24,0 1,0 0,0 0,0 0,0-1,0 1,-25 0,25 25,0-26,25 1,-25 25,0-25,0-1,0 26,0-25,0 0,0-1,0 1,-25-25,0-25,25 1,-25-1</inkml:trace>
  <inkml:trace contextRef="#ctx0" brushRef="#br1" timeOffset="276696.0822">3969 12799,'0'0,"0"-25,25 25,-1 0,1 25,-25 0,0 0,0 0,0 24,0-24,0 0,-25 0,25-1,0 1,0-50,25 1,-25-1,25-25,0 1,0-1,-1 25,-24-24,25-1,0 25,0-24,0 49,-25-25,24 50,-24-1,0 1,0 0,-24 25,24-26,0 26,0 0,0-26,0 1,0 0,0 0,24-50,-24 0,25-24,-25 24,25 0,-25-25,25 1,-25 24,0-25,25 26,-25-1,0 0,0 50,0 0,0-1,0 1,0 25,0-1,24 1,-24 0,0-1,0 26,-24-26,24 1,0-1,0 1,0-25,0 0,0 0,-25-25,0 0</inkml:trace>
  <inkml:trace contextRef="#ctx0" brushRef="#br1" timeOffset="277044.2289">4688 12030,'25'25,"0"-25,-1 0,1 0,0 0,25 0,-25-25,-1 25,1-25,-25 50,-25 0,1 0</inkml:trace>
  <inkml:trace contextRef="#ctx0" brushRef="#br1" timeOffset="277240.1213">4564 12452,'0'0,"25"0,0 0,-1 0,1-25,25 25,-25-25,24 25,1-24,-25 24,24-25,-24 25,0 0,0-25,0 25,-50 25,0-25,0 25,0-25,-24 0</inkml:trace>
  <inkml:trace contextRef="#ctx0" brushRef="#br1" timeOffset="277440.9113">4713 12254,'25'0,"-50"0,50 24,-25 26,24-25,-24 24,0-24,0 25,0-1,0-24,0 25,0-25,-24-1,24 1,0 0,24-75,-24 26,0-1,25-25,-25 25,0-24,25-1</inkml:trace>
  <inkml:trace contextRef="#ctx0" brushRef="#br1" timeOffset="277568.0958">4887 12204,'49'99,"-98"-198,98 248,-49-124,0-1,0 1,0 0,0 0,0 0,0-50,25 25,-25-25,0-25,25 26</inkml:trace>
  <inkml:trace contextRef="#ctx0" brushRef="#br1" timeOffset="277888.2151">5035 12179,'50'25,"-100"-50,100 75,-50-25,0-1,0 26,0-25,0 0,0-1,0 1,25 0,-25-50,25-24,-25 24,0 0,24-25,-24 1,0-1,25 0,-25 1,0-1,0 1,0 24,25 0,-50 50,25 0,0-1,0 26,0-25,0 49,0-24,0 24,0 1,0-26,0 26,0-26,0 1,0 0,0-26,0 1,0 0,-25 0,1-25,-1 0,0 0,0 0,0 0</inkml:trace>
  <inkml:trace contextRef="#ctx0" brushRef="#br1" timeOffset="278056.1702">4837 12799,'0'25,"0"-50,25 50,0-25,-1-25,1 25,0-25,0 1,0 24,-1-25,1 25,0-25,0 25,-50 0</inkml:trace>
  <inkml:trace contextRef="#ctx0" brushRef="#br1" timeOffset="278212.4946">4936 12551,'0'0,"0"25,0 0,0 24,0-24,0 25,0-25,0 24,-25 1,25-25,0-1,0 1,-24 0,24 0,-25-50,0 25</inkml:trace>
  <inkml:trace contextRef="#ctx0" brushRef="#br1" timeOffset="278440.4502">4713 13047,'-25'0,"50"0,-25 0,25 0,-1 0,1 0,0-25,0 25,25 0,-1-24,1 24,-1-25,-24 25,25 0,-1 0,-24 0,25 0,-25 0,-1-25,1 25,-74-25,24 25,0 0</inkml:trace>
  <inkml:trace contextRef="#ctx0" brushRef="#br1" timeOffset="280172.0796">3547 13469,'-25'0,"0"0,25 25,-24 0,-1-1,25 26,-25 0,25-1,-25 1,25 24,0-24,-25 24,50-24,-25-1,0 1,25 0,0-1,0-24,-25-50,49 25,-24 0</inkml:trace>
  <inkml:trace contextRef="#ctx0" brushRef="#br1" timeOffset="280632.1393">4093 13469,'-25'25,"0"-25,25 25,-25-25,1 24,-1 1,0 0,-25 0,26 0,-1-1,0 1,0-25,25-25,0 1,25-1,0 0,0 50,-1 0,-24-1,0 26,0-25,0 24,0 1,0 0,0-1,-24 1,24-1,0 1,0 0,0-26,-25 1,50-25,-25-25,0 1,0-26,0 25,24-24</inkml:trace>
  <inkml:trace contextRef="#ctx0" brushRef="#br1" timeOffset="280784.0776">3969 13692,'25'50,"-50"-100,50 125,-1-51,-24 1,0 25,0-1,0 1,0-25,0 24,0-24,0 0,0 0,-24-75,24 25</inkml:trace>
  <inkml:trace contextRef="#ctx0" brushRef="#br1" timeOffset="280944.0754">4068 13692,'25'-25,"-50"50,50-25,0 25,-25 0,24 24,1-24,-25 25,25-25,0 24,0 1,-1-25,1 24,0-24,0 0,-25 0,25-1,-1 1,1-25,0 0</inkml:trace>
  <inkml:trace contextRef="#ctx0" brushRef="#br1" timeOffset="281263.8482">4638 13370,'25'25,"-25"-1,25-24,0 0,0 0,-1 0,1 0,0 0,0 0,-50 25,0 0</inkml:trace>
  <inkml:trace contextRef="#ctx0" brushRef="#br1" timeOffset="281476.8187">4539 13692,'0'0,"-25"25,50-25,0-25,0 25,0 0,24 0,1 0,-25-25,24 25,1 0,-25-24,24 24,-24 0,0 0,0 0,0 0,-50 0,0 24,0-24,0 25,1-25,-1 0</inkml:trace>
  <inkml:trace contextRef="#ctx0" brushRef="#br1" timeOffset="281663.9112">4663 13593,'0'-25,"0"50,0-25,25 25,-25 0,0-1,0 1,25 0,-25 0,0 0,-25-1,25 1,0 0,0 0,25-50,-25 0,0 0,0-24,25 24</inkml:trace>
  <inkml:trace contextRef="#ctx0" brushRef="#br1" timeOffset="282092.6709">4837 13494,'25'173,"-50"-346,50 371,0-173,-25 25,0-26,0 1,0-50,0 1,24-1,-24 0,0-25,25 26,-25-26,25 25,-25-24,25 49,-25-25,25 50,-25-1,0 26,0-25,0 0,0 24,24-24,-24 0,0 0,0-1,0-48,25-1,-25 0,0 0,0 0,25-24,-25-1,0 25,0-24,0-1,25 1,-25-1,0 25,0 50,0 0,0 24,0-24,0 25,0-1,0 26,0-26,0 1,0 0,0-1,0 1,0-25,0-1,-25 1,0 0,0-25,1 0,-1 0</inkml:trace>
  <inkml:trace contextRef="#ctx0" brushRef="#br1" timeOffset="282281.0093">4713 14089,'0'0,"0"-25,25 25,-1 0,1-25,0 25,0-24,0 24,0-25,-1 25,26-25,-25 25,0 0,-1-25,-48 50</inkml:trace>
  <inkml:trace contextRef="#ctx0" brushRef="#br1" timeOffset="282432.0124">4862 13841,'0'0,"0"-25,0 50,0 0,0 0,0 24,0-24,0 25,0-1,0-24,0 25,0-26,0 1,-25 0,25 0</inkml:trace>
  <inkml:trace contextRef="#ctx0" brushRef="#br1" timeOffset="282637.0858">4688 14263,'-25'0,"50"0,-25 0,25-25,0 25,-1 0,1 0,25-25,0 25,-26-25,26 25,0 0,-1-25,-24 25,25 0,-26 0,1 0,0 0,0 0,0 0,-50 0</inkml:trace>
  <inkml:trace contextRef="#ctx0" brushRef="#br1" timeOffset="282992.3542">5507 13419,'0'25,"24"0,1 25,0-26,0 26,-25 0,25-26,-1 26,-24 0,25-1,-25-24,25 25,-25-1,0-24,-25 25,25-1,-25 1,1-1,-26 1,25-25</inkml:trace>
  <inkml:trace contextRef="#ctx0" brushRef="#br0" timeOffset="312300.5202">9401 12278,'-25'-24,"0"24,1 0,24 24,-25 1,25 0,0 0,-25 0,25-1,-25 26,25-25,0 0,-25 24,25-24,0 25,0-1,-24 1,24-1,0 1,0 0,0-1,0-24,-25 25,25-1,0 1,0-1,0 1,0 0,0-1,0-24,-25 25,25-1,0 1,0 0,0-1,0 1,0-1,0-24,0 25,0-25,0 24,0 1,0-1,0 1,0-25,0 24,0 1,0 0,25-26,-25 26,0 0,0-1,0 1,0 0,0-26,0 26,25-25,-25 24,0 1,0-25,0 24,0-24,24 25,-24-25,0 24,0-24,25 0,-25 24,0-24,0 25,0-25,25-1,-25 1,0 0,0 0,0 0,25-1,-25 1,0 0,25-25,-25 25,24 0,-24-1,25-24,0 0,-25 25,25-25,0-25,-1 25,1 0,0-24,0 24,-25-25,25 25,-1-25,1 0,0 0,-25-24,25 24,0 0,-1-24,-24 24,25 0,-25 0,0 0,25 1,0-1,-25 0,0 0,25 0,-25 1,0-1,24-25,-24 25,0-24,0-1,25 1,-25-1,0 0,0-24,0 49,0-25,0 1,0-1,25 25,-25-24,0 24,0-25,0 26,0-26,0 25,25-24,-25-1,0 0,0 26,0-26,0 0,0 1,0-1,25 25,-25-24,0-1,0 1,0-1,0 25,0-24,0 24,0-25,0 25,0-24,0 24,0-25,0 25,0-24,0 24,0-25,0 26,0-1,0 0,0 0,0-24,0 24,0 0,0 0,0 0,0 1,0-1,-25 25,25-25,0 0,0 0,0 1,0-1,0 0,-25 0,25 0,0 1,0-1,-25 0,25 0,0 0,-25 1,1 24,-1-25,0 0,0 25,25-25,-25 25,25-25,-24 25,-1 0,0-25,0 25,0 0,1 0,-1 0,0 0,0 0,0 0,1 0,-1 0,0 25,-25 0,26 0,-1 0,0 0,0-1</inkml:trace>
  <inkml:trace contextRef="#ctx0" brushRef="#br0" timeOffset="366340.5945">10840 12601,'0'-25,"-25"50,0-25,0 0,25 25,-25-25,1 0,-1 24,0-24,0 0,0 0,1 0,-1 0,0 0,25 25,-25-25,0 0,1 0,-1 0,0 25,0-25,0 0,25 25,-24-25,-1 0,0 0,25 25,-25-25,0 0,25-25</inkml:trace>
  <inkml:trace contextRef="#ctx0" brushRef="#br0" timeOffset="367160.1875">10393 12502,'-25'0,"1"24,-1-24,0 25,0-25,25 25,-25-25,1 25,-1-25,25 25,-25-25,0 24,0-24,1 0,24 25,-25-25,0 0,25 25,25-25,0 25,-1 0,1-1,0-24,-25 25,25 0,0-25,-25 25,24-25,1 0,0 0,0 0,0 0,-25 25,24-25,1 0,0 0,-25 24,25-24,0 0,-1 25,1 0,-25 0</inkml:trace>
  <inkml:trace contextRef="#ctx0" brushRef="#br0" timeOffset="401248.4544">9872 13717,'25'25,"0"-25,-25 25,25-25,-1 24,1-24,-25 25,25 0,0-25,0 0,0 25,-1-25,1 0,0 0,-25 25,25-25,0 0,-1 0,-24 24,25-24,0 25,0-25,0 0,-1 25,1-25,0 0,0 0,0 0,-1 25,1-25,0 0,0 0,0 25,-1-25,1 0,-25 24,25-24,0 0,0 0,-1 0,1 0,-25 25,25-25,-25-25,25 25,0 0,-1 0,1 0,0 0,0 0,0-24,-1 24,1 0,0 0,0-25,0 25,-1 0,1 0,0 0,0 0,0 0,-25-25,25 25,-1 0,1 0,0-25,0 25,0-25,-1 25,1 0,0 0,0 0,0 0,-1-24,1 24,0 0,0-25,0 25,-1 0,-24-25,25 25,0-25,0 25,0 0,-1 0,-24-25,25 25,0 0,0 0,0 0,-1 0,1 0,0-24,0 24,0 0,-25-25,24 25,1 0,0-25,0 25,0 0,-1-25,1 25,0 0,0 0,-25-25,25 25,0 0,-1-24,-48-1,-1 25,0 0</inkml:trace>
  <inkml:trace contextRef="#ctx0" brushRef="#br0" timeOffset="402448.6649">10220 13643,'0'0,"-25"24,0-24,25 25,-25-25,0 0,1 0,-1 0,0 0,0 0,0 0,25 25,-25-25,1 0,-1 25,0-25,0 0,0 0,50 25,0-1,-25 1,25-25,-25 25,0 0,25 0,-1-1,-24 1,25-25,0 25,-25 0,25-25,-25 25,25-25,0 24,-1 1,1-25,0 25,0-25,0 25,-1-25,1 25,0-25</inkml:trace>
  <inkml:trace contextRef="#ctx0" brushRef="#br0" timeOffset="419244.0492">13568 15131,'-25'0,"1"0,24 25,-25-1,25 1,-25 0,0 0,25 0,-25-25,1 24,-1-24,25 25,-25-25,0 25,0-25,25 25,-24-25,-1 0,25 25,-25-25,0 25,0-25,25 24,-25-24,1 0,24 25,-25-25,0 25,0-25,0 25,1-25,-1 0,25 25,-25-25,0 0,0 0,1 24,-1-24,0 0,-25 25,26-25,-1 0,0 0,0 0,0 25,1-25,-26 0,25 0,0 0,1 0,-1 0,-25 0,25 0,1 0,-26 0,25 25,0-25,1 0,-26 0,25 0,0 0,0 0,-24 0,24 0,-25 0,26 0,-1 0,0 0,-25 0,26 0,-26 0,25 0,-24 0,-1 0,25 0,-24 0,24 0,-25 0,25 0,-24 0,-1-25,25 25,-24 0,24 0,-25-25,26 25,-26 0,25-25,0 25,-24-24,24 24,0 0,-25-25,26 25,-1 0,0-25,0 25,-24-25,24 25,0 0,0-25,-24 25,24-24,0 24,-25-25,26 25,-1-25,-25 25,25-25,1 25,-1-25,-25 0,25 25,1-24,-26 24,25-25,0 0,-24 25,24-25,0 25,0-25,1 25,-1-24,0 24,0-25,0 25,0 0,1-25,-1 0,0 25,0-25,0 1,1 24,24-25,0 0,-25 25,25-25,-25 25,25-25,-25 1,0-1,25 0,-24 0,24 0</inkml:trace>
  <inkml:trace contextRef="#ctx0" brushRef="#br0" timeOffset="419588.4307">9699 14784,'-25'0,"0"0,25 24,0 1,0 0,0 0,0 0,0-1,25 26,0 0,-1-26,1 26,-25 0,25-26,0 1,-25 0,25 0,-25 0,0-1,24-24,-24 25</inkml:trace>
  <inkml:trace contextRef="#ctx0" brushRef="#br0" timeOffset="419808.1308">9723 14833,'25'0,"0"0,0 0,24-25,-24 25,25 0,-1-24,1 24,0-25,-1 25,1-25,-25 25</inkml:trace>
  <inkml:trace contextRef="#ctx0" brushRef="#br1" timeOffset="449084.9673">14759 12626,'0'-25,"-25"50,50-25,0 0,-1 0,1 0,0 0,0 0,0 0,-1 0,1 0,0 0,0 0,0 0,-1 0,1-25,0 25,0 0,0 0,-1 0,1 0,0 0,0 0,0 0,-1 0,1 0,0 0,0 0,0 0,-50 25,0-25</inkml:trace>
  <inkml:trace contextRef="#ctx0" brushRef="#br1" timeOffset="450409.1451">14808 12799,'-24'0,"-1"0,50 0,-1 0,1 0,0 0,-25 25,25-25,0 0,-1 0,1 0,0-25,0 25,0 0,-1 0,1 0,0 0,0 0,0 0,-1 0,1 0,0 0,0 0,0 0,-1 0,1 0,0 0,0 0,0 0,0-25,-1 25,1 0,0 0,0 0,0 0,-1 0,1 0,0 0,-25-24,25 24,0 0,-1 0,1 0,0 0,0 0,0 0,-1 0,1 0,0 0,0 24,0-24,-1 0,1 0,0 0,0 0,0 0,-1 0,1 0,0 0,0 0,0 0,-1 0,1 0,0-24,0 24,0 0,-1 0,1 0,0 0,0 0,0 0,-50 0,0 0,0 0,0 0</inkml:trace>
  <inkml:trace contextRef="#ctx0" brushRef="#br1" timeOffset="451357.1728">15329 12601,'0'0,"25"0,0 0,0 0,0 0,-1 0,1 0,0 0,0 0,0 0,-1 0,1 0,0 0,0 0,0 0,-1 0,1 0,0 0,0 0,0 0,-1 0,1 0,0 0,0 0,0 0,-1 0,1 0,0 25,0-25,0 0,-1 0,1 0,-25-25,25 25,0 0,0 0,-1 0,1 25,0-50,0 25,0 0,-1 0,1 0,0 0,0-25,0 25,0 25,-1-25,1 0,0 0,-50 0,0 0</inkml:trace>
  <inkml:trace contextRef="#ctx0" brushRef="#br1" timeOffset="451892.4664">16247 12799,'0'-25,"25"25,0 0,-1 0,1 0,0-24,0 24,0 0,0 0,-1 0,1 0,0 0,0 0,0 0,-1 0,1 0,0 0,0 0,0 0,-25 24,-25-24,0 0</inkml:trace>
  <inkml:trace contextRef="#ctx0" brushRef="#br1" timeOffset="455112.9095">16545 12576,'-25'0,"25"25,25-25,0 0,-1-25,1 25,0 0,0 0,0 0,-1 0,1 0,0 0,0 0,0 0,-1 0,1 0,0 0,-25 25,25-25,0 0,-1 0,-24 25,25-25,-50 0,1 24</inkml:trace>
  <inkml:trace contextRef="#ctx0" brushRef="#br1" timeOffset="455748.4225">16644 12774,'-25'0,"50"0,0 0,0-24,-1 24,1 0,0 0,0 0,0 0,-1 24,1-24,-25-24,25 24,0 0,0 0,-1 0,1 0,0 0,0 0,0 0,-25 24,-50-73,25 74</inkml:trace>
  <inkml:trace contextRef="#ctx0" brushRef="#br1" timeOffset="460204.3877">15131 13643,'-25'0,"0"0,25-25,25 25,0 0,-25-25,25 0,-1 0,-24 1,25 24,-25-25,25 25,-25-25,25 25,-25-25,0 50,-25-25,25 25,0 0,0-1,0 1,-25-25,25 25,0 0,0 0,0-1,0 1,-25 0,25 0,0 0,0-1,0 1,0 0,0 0,25 0,-25-50,25 25,0-25,-25 0,25 25,-25-25,24 25,-24-24,25-1,-25 0,25 0,-25 0,0-24</inkml:trace>
  <inkml:trace contextRef="#ctx0" brushRef="#br1" timeOffset="461805.077">15255 13271,'-25'0,"25"-25,25 25,0 25,-25-1,0-48,-25 48,0-24,25-24,0-1,25 50,-50-50,25 50</inkml:trace>
  <inkml:trace contextRef="#ctx0" brushRef="#br1" timeOffset="468256.3742">15379 13543,'0'-24,"-25"24,50 24,0-24,0 0,-1 0,1 0,0 0,0 0,24 0,-24 0,0-24,0 24,0 0,-1 24,-48-48,-1 24,0 0</inkml:trace>
  <inkml:trace contextRef="#ctx0" brushRef="#br1" timeOffset="468508.1289">15528 13345,'0'25,"0"0,0-1,0 1,25 0,-25 0,0 0,0 24,0-24,-25 0,25 0,0-1,0 1,0 0,0 0,0 0,-25-1</inkml:trace>
  <inkml:trace contextRef="#ctx0" brushRef="#br1" timeOffset="469448.2582">15850 13395,'-25'-25,"25"50,0-1,0 1,0 0,0 0,0 0,0-1,0 1,0 0,0 0,0 0,0-1,0 1,0 0,0 0,0 0,0-1,0 1</inkml:trace>
  <inkml:trace contextRef="#ctx0" brushRef="#br1" timeOffset="470736.2804">15602 13146,'-25'-24,"1"-1,-1 0,0 25,0-25,0 25,1 0,-1-25,0 25,0 0,25 25,-25-25,0 0,1 0,24 25,-25-25,0 25,0 0,0-1,1 1,24 0,-25-25,25 25,-25 0,25 0,-25-1,25 26,-25-25,25 0,0-1,-24 26,24-25,0 0,0 24,0-24,0 0,0 0,0-1,0 1,0 25,0-25,24-1,-24 26,0-25,25 0,-25-1,0 1,25 0,0 0,0 0,-1-1,-24 1,25-25,0 25,0 0,0-25,-1 25,1-1,0-24,0 0,0 0,24 0,-24 0,0 0,0 0,24 0,-24 0,0-24,25-1,-26 25,26-25,-25 0,0 0,-1 1,1-1,0 0,0 0,0 0,-1 1,1-1,-25 0,25 0,-25-24,0 24,0 0,25 0,-25-24,0 24,0-25,0 25,0-24,0-1,0 1,-25-1,25 25,0-24,-25 24,0 0,25 0,-24 0,-1 0,0 1,0-1,-24 25,24 0,0 0,-25 0,26 0,-26 0,25 25,0-1,1-24,-1 25,0 0</inkml:trace>
  <inkml:trace contextRef="#ctx0" brushRef="#br1" timeOffset="471252.1436">16421 13419,'-25'0,"25"25,-25 0,25 0,-25 0,0-1,25 1,-24 25,24-25,-25-1,25 1,-25 0,25 0,-25 0,25 24,-25-24</inkml:trace>
  <inkml:trace contextRef="#ctx0" brushRef="#br1" timeOffset="471476.1514">16197 13469,'-24'0,"48"25,1 0,-25-1,25 1,0 0,24 25,-24-26,0-24,0 25,0 0,24 0,-24 0,0-1,0-24,-25 25,25 0,-1-25</inkml:trace>
  <inkml:trace contextRef="#ctx0" brushRef="#br1" timeOffset="473364.5854">16867 12626,'0'-25,"25"25,0 0,0 0,-1 0,1 0,0 0,0 0,0 0,-1 0,1-25,0 25,0 0,0 0,-1 0,1 0,0 0,0 0,0 0,-1 0,1 0,0 0,0 0,0 0,-1 25,1-25,0 0,0 0,0 0,0 0,-1 0,1 0,0 0,0 0,-50 0,0 0,0 25,1-25</inkml:trace>
  <inkml:trace contextRef="#ctx0" brushRef="#br1" timeOffset="473895.8879">16966 12824,'0'-25,"0"0,25 25,0 0,0 0,0 0,-1 0,1 0,0 0,0 0,0 0,-1 0,1-24,0 24,0 0,0 0,-1 0,1 0,0 0,0 0,0 0,-1 0,1 0,0 0,0 0,0 0,0 0,-25 24,24-24,-48 0</inkml:trace>
  <inkml:trace contextRef="#ctx0" brushRef="#br1" timeOffset="474628.2751">16867 13543,'-25'0,"50"0,0 0,0 0,0 0,-1 0,1 0,25-24,-1 24,1 0,0-25,-26 25,26-25,0 25,-26 0,1 0,0-25,0 25,0 0,-1 25,-48-25,24 25,-25-25,0 25</inkml:trace>
  <inkml:trace contextRef="#ctx0" brushRef="#br1" timeOffset="475460.1212">17165 13940,'0'-25,"0"1,0-1,0 0,0 0,-25 25,25-25,-25 25,0 0,1 0,-1 0,25 25,-25-25,0 25,0 0,1 24,24-24,-25 25,25-1,0-24,0 25,0-25,0 24,0-24,25 0,-1 0,1-25,-25-25,25 25,0-25,0 0,-25 0,24-24,1 24,0-25,0 26,-25-26,25 25,-25 0,0 1,24-1,-48 25,24 25,0-1,0 1,-25 25,25-1,-25-24,25 25,0-1,0-24,0 25,0-25,25-1,-25 1,25-25,-1-25,1 1,-25-1,25 0,0 0,-25 0,25 25,-25-24,0-1,24 25,-24-25,-24 25,24 25,0 0,0-1,-25-24,25 25,0 0,0 0,0 0,25-1,-25 1,24-25,1 0,0 0,-25-25,0 1,25-1,-25 0</inkml:trace>
  <inkml:trace contextRef="#ctx0" brushRef="#br1" timeOffset="475660.3468">17338 13891,'25'0,"-25"24,25-24,0 0,0 0,-1 0,-48-24</inkml:trace>
  <inkml:trace contextRef="#ctx0" brushRef="#br1" timeOffset="477032.0413">16644 13742,'-25'-25,"50"25,0 0,0 0,-1 0,1 0,0 0,-50 0,0 25,1-25,-1 0,0 0,0 0,0 0,25 25,0-50,50 25,0 0,-26 0,1 0,0 0,-25-25,25 25,0 0,-1 0,1 0</inkml:trace>
  <inkml:trace contextRef="#ctx0" brushRef="#br1" timeOffset="477405.2166">17190 13047,'0'25,"0"0,0 0,0-1,0 26,-25-25,25 25,0-26,0 26,0-25,0 24,0 1,0-25,0 0</inkml:trace>
  <inkml:trace contextRef="#ctx0" brushRef="#br1" timeOffset="477900.3378">16718 13271,'0'-25,"-24"25,24 25,-25-25,25 24,0 1,-25 25,25-1,-25 1,0 0,25-1,-24 26,24-26,0 1,0 24,0-24,0 24,0-24,24 24,-24-24,25-1,0 1,0 0,24-26,-24 1</inkml:trace>
  <inkml:trace contextRef="#ctx0" brushRef="#br1" timeOffset="478420.8073">17562 13146,'25'25,"-25"0,24 25,-24-25,25 24,0 1,-25-1,25 26,-25-26,25 26,-25-26,0 1,0 24,0-24,0 24,0-24,0 0,-25-1,25 26,-25-26,0 1,0-1,1-24</inkml:trace>
  <inkml:trace contextRef="#ctx0" brushRef="#br1" timeOffset="479084.1359">17909 13643,'0'-25,"-25"25,50 0,-25-25,25 25,0 0,-1 0,1 0,0 0,0 0,0 0,-1 0,1 0,0 0,0 0,0 0,-50 0,0 0,0-25</inkml:trace>
  <inkml:trace contextRef="#ctx0" brushRef="#br1" timeOffset="479476.4674">18083 13320,'-25'25,"25"0,0 0,0 24,0-24,0 25,0-26,-25 26,25 0,0-26,0 1,0 25,0-25,0-1,25 1,-25 0,0 0,0 0,0-1,0 1,0 0</inkml:trace>
  <inkml:trace contextRef="#ctx0" brushRef="#br1" timeOffset="480924.5304">18579 13345,'-25'0,"25"25,0 0,0-1,0 1,0 25,0-25,25-1,-25 1,0 25,0-25,0-1,0 1,0 0,0 0,0 0,0-1</inkml:trace>
  <inkml:trace contextRef="#ctx0" brushRef="#br1" timeOffset="481528.4064">18579 13246,'-25'0,"25"-25,-25 0,0 25,0 0,1 0,-1 25,0 0,0-25,25 25,-25-1,25 1,-24 0,24 0,-25 0,25-1,0 26,0-25,0 24,0-24,0 25,25-25,-25 24,24-24,1 0,0 0,0-1,0 1,24-25,-24 25,25-25,-25 0,24 0,-24-25,25 0,-26 25,1-24,25-1,-50 0,25 0,-1-24,-24 24,25 0,-25-25,0 26,0-1,0 0,0-25,0 26,-25-1,25-25,-24 25,-1 1,0-1,0 25,0-25,1 25,-1 0,-25 0,25 25,-24 0</inkml:trace>
  <inkml:trace contextRef="#ctx0" brushRef="#br1" timeOffset="482588.146">17537 12799,'0'-25,"-25"1,50 24,0 0,0 0,-1 0,1 24,0-24,0 0,0 0,-1 0,1 0,0 0,0 0,0 0,-1 0,1 0,0-24,0 24,0 0,-1 0,1-25,0 25,0 0,0 0,-1 0,1 0,0 0,0 0,0 0,-1 0,1 0,0 0,0 0,0 0,-1 0,1 0,0 0,0 0,0-25,-1 25,1 0,0 0,0 0,0 0,0 0,-1 0,1-25,0 25,0 0,0 0,-1 0,1 0,0 25,0-25,0 0,-1 0,1 0,0 0,-25-25,25 25,-50 0,0 0,0 0</inkml:trace>
  <inkml:trace contextRef="#ctx0" brushRef="#br1" timeOffset="483484.3289">17611 12576,'0'-25,"25"25,0 25,0-25,0 0,-1 0,1 0,0 0,0 0,0 0,-1 0,1-25,0 25,0 0,0 0,-1 0,1 0,0 0,0 0,0 0,-1 0,1 0,0 0,0 0,0 0,-1 0,1 0,0 0,0-25,0 25,-1 25,1-25,0 0,0 0,0 0,-1 0,1 0,0 0,0 0,0 0,0 0,-1 0,1-25,0 25,0 0,0 0,-1 0,1 0,0 0,0 0,0 0,-1 0,1 0,-50 25,1-25,24 25</inkml:trace>
  <inkml:trace contextRef="#ctx0" brushRef="#br1" timeOffset="490528.1453">15801 15280,'0'24,"24"-24,1-24,-25-1,25 25,-25-25,25 0,0 0,-25 1,24-1,-24 0,25 25,-25-25,0 50,-25-25,25 25,0 0,-24-1,24 26,0 0,-25-1,25-24,25 25,-25-25,0 24,0-24,24 0,-24 0,25-25,0-25,0 0,-25 0,25 0,-25 1,0-26,24 25,-24 0,0-24,0 24</inkml:trace>
  <inkml:trace contextRef="#ctx0" brushRef="#br1" timeOffset="490688.2907">15925 14808,'0'0,"24"0,-24 25,25-25,0 0,-25 25,25-25,0 0,-1 0</inkml:trace>
  <inkml:trace contextRef="#ctx0" brushRef="#br1" timeOffset="491400.7921">16197 15156,'25'0,"0"0,0 0,0 0,-1 0,1-25,0 25,0 0,0-25,0 50,-50-25,0 0</inkml:trace>
  <inkml:trace contextRef="#ctx0" brushRef="#br1" timeOffset="491636.1065">16222 15304,'25'0,"0"0,0 0,-1 0,1 0,0 0,0 0,0 0,0 0,-1 0,1 0</inkml:trace>
  <inkml:trace contextRef="#ctx0" brushRef="#br1" timeOffset="492292.1328">16867 15007,'0'-25,"-25"25,25 25,25 0,-25-1,0 26,0-25,0 0,0 24,0-24,0 0,0 0,0-1,0 1,0 0,0 0,0 0</inkml:trace>
  <inkml:trace contextRef="#ctx0" brushRef="#br1" timeOffset="492501.0482">17090 15304,'25'0,"-25"25,0 0,0 0,-25 0,25 0,0-1,-24-24,24 25,-25 0</inkml:trace>
  <inkml:trace contextRef="#ctx0" brushRef="#br1" timeOffset="493004.1501">17363 15032,'25'0,"0"0,0 0,-25 24,24-24,-24 25,0 0,0 0,0 0,0-1,-24 1,-1 0,25 0,-25 0,0-1,25 1,-25-25,1 25,48-50,1 25,0 0,0-25,0 25,-1 0,1 0,0 0,-25-24,25 24,0 0</inkml:trace>
  <inkml:trace contextRef="#ctx0" brushRef="#br1" timeOffset="493180.9836">17785 15156,'0'24,"0"1,-25 0,25 0,0 0,-25-1,25 1,0 0</inkml:trace>
  <inkml:trace contextRef="#ctx0" brushRef="#br1" timeOffset="493684.7465">18132 14858,'25'0,"0"0,0 25,-1-25,1 25,0-25,-25 24,0 1,0 0,0 0,0 0,-25-25,0 24,25 1,-24 0,-1 0,0-25,25 25,-25-25,50 0,-25-25,25 25,0 0,-1-25,1 25,0 0,0 0,-25 25,25 0,-25-1,0 1,0 0,-25 0,25 0,-25 24,25-24,-25 25,0-25,25-1,-24 1,24 0,-25-50</inkml:trace>
  <inkml:trace contextRef="#ctx0" brushRef="#br1" timeOffset="498785.0681">19149 11137,'0'-25,"0"50,0 0,0 0,0 0,0 0,0-1,25 1,-25 0,-25 0,25 0,0-1,0 1,0 0,0 0,0 0,0-1,0 1,0 0,25 0,-25 0,0-1,0 1,0 0,0 0,0 0,0-1,0 1,0 0,0 0,0 0,0-1,0 1,0 0,0 0,0 0,0 24,0-24,0 0,0 0,0-1,0 1,0 0,0 25,25-50,-25 49,0-24,0 0,0 25,0-26,0 1,0 25,0-25,0-1,0 1,0 0,0 0,0 24,0-24,0 0,0 0,0 0,0-1,0 1,0 0,0 0,0 0,0-1,0 1,0 0,0 0,0 0,0-1,0 1,0 0,0 0,0 0,0-1,0 26,0-25,0 0,0 0,0-1,-25 1,25 0,0 0,0 0,0 24,0-24,0 0,0 0,25-25,-25 24,0 1,0 0,0 0,0 0,0-1,0 1,0 0,0 0,0 0,0-1,0 1,0 0,25 25,-25-26,0 1,0 0,0 0,0 0,0-1,0 1,0 0,0 0,0 24,0-24,0 0,0 0,0 0,0-1,0 1,0 0,0 0,0 0,0 0,0-1,0 1,0 0,0 0,0 0,0-1,0 1,0 0,0 0,0 0,0-1,0 1,0 0,0 0,0 0,0-1,0 1,0 0,0 0,0 0,0-1,0 1,0 0,0 0,0 0,0-1,0 1,0 0,0 0,0 0,0-1,0 1,0 0,0 0,0 0,0-1,0 1,0-50,24 25,-24-24,25-1,-25 0</inkml:trace>
  <inkml:trace contextRef="#ctx0" brushRef="#br1" timeOffset="513156.6459">19695 11485,'0'-25,"0"0,0 0,-25 0,25 1,-25 24,25-25,-24 25,24-25,-25 25,0 0,0 25,0 0,0-1,25 1,-24 0,-1 25,25-26,-25 26,25 0,0-26,0 26,-25 0,25-26,0 1,0 0,25 0,-25 0,25-1,0-24,-1-24,1-1,0 25,-25-25,25-25,0 26,0-1,-25-25,24 25,-24 1,25-26,-25 25,0 0,0 1,25-1,-25 0,0 0,-25 25,25 25,0 0,0 0,-25-1,25 1,0 25,-24-1,24-24,0 0,0 0,0 0,0 24,0-24,0 0,0 0,24-1,-24 1,25 0</inkml:trace>
  <inkml:trace contextRef="#ctx0" brushRef="#br1" timeOffset="513524.1471">19794 11757,'0'25,"-25"-25,25 25,0 0,0 0,25-1,-25 1,0 0,0 0,25 0,0-50,0 25,-1-25,1 0,-25 0,25 1,-25-1,0 0,0 0,0 0,-25 25,0-24,1 48,-1-24,0 25,0 0,25 0,-25-25,25 25</inkml:trace>
  <inkml:trace contextRef="#ctx0" brushRef="#br1" timeOffset="519556.6967">20017 11534,'-24'0,"48"0,1 0,0 0,0 0,0 0,-1 0,1 0,0 0,0 0,-50 25,0-25</inkml:trace>
  <inkml:trace contextRef="#ctx0" brushRef="#br1" timeOffset="520360.1219">20389 11485,'0'-25,"-24"25,48 0,-24 25,25-25,0 0,0 0,24 0,-24 0,0 0,0 0,0 0,-1 0,1 0,-50-25,1 50</inkml:trace>
  <inkml:trace contextRef="#ctx0" brushRef="#br1" timeOffset="521084.4536">20538 11782,'0'-25,"0"1,0-1,-25 25,25-25,0 0,-24 25,24-25,-25 25,0 25,0 0,0 0,1 0,-1-1,25 1,-25 0,25 25,-25-26,25 1,0 25,0-25,0-1,25 1,0 0,0-25,-1-25,1 0,0 1,0-1,0 0,-25 0,24-24,1 24,-25 0,25 0,-25 0,0 1,0-1,0 50,0-1,-25 1,25 0,0 0,0 0,0-1,0 26,0-25,25 0,-25-1,25 1,0-25,-25-25,24 25</inkml:trace>
  <inkml:trace contextRef="#ctx0" brushRef="#br1" timeOffset="521264.1591">20712 11782,'0'0,"0"25,0 0,0 0,0-1,0 1,0 0,0 0,0 0,0-1,0 1,0 0,0-50</inkml:trace>
  <inkml:trace contextRef="#ctx0" brushRef="#br1" timeOffset="521553.1075">20588 10889,'-25'0,"25"25,0 0,0 24,0-24,0 25,0-25,0 24,0-24,0 0,0 0,0 24,0-24,25 0,-25 0,0 0,-25-1</inkml:trace>
  <inkml:trace contextRef="#ctx0" brushRef="#br1" timeOffset="522160.1656">20861 11509,'-25'0,"50"0,0 0,-1 0,1 0,0 0,0 0,0 0,-1 0,1 0,0 0</inkml:trace>
  <inkml:trace contextRef="#ctx0" brushRef="#br1" timeOffset="522408.3779">21258 11460,'24'0,"1"0,0 0,0 0,0 0,24 0,-24 0,0-25,0 25,-1 0,1 0,0 0,0 0,-50-50,0 75</inkml:trace>
  <inkml:trace contextRef="#ctx0" brushRef="#br1" timeOffset="522856.3231">21506 11807,'0'-25,"0"0,0 1,0-1,0 0,0 0,-25 0,25 1,-25 24,0-25,0 25,1 25,-1-1,0 1,0 0,0 0,1 24,-1-24,25 25,-25-25,25-1,0 1,0 0,0 0,0 0,25-25,-25 24,25-24,-1 0,1 0,0-24,0-1,0 0,-25 0,24 0,1 1,-25-1,25-25,-25 25,0 1,0 48,0 1,0 0,0 0,0 0,0-1,0 1,25 0,-25 0,0 0</inkml:trace>
  <inkml:trace contextRef="#ctx0" brushRef="#br1" timeOffset="523151.9725">21580 11832,'25'0,"0"0,-1 0,-24 25,0-1,-24 1,24 0,-25 0,0 0,0-1,25 1,0 0,-25-25,50 0,0 0,0 0,0-25,-1 25,1-25,0 25,-25-24,0-1</inkml:trace>
  <inkml:trace contextRef="#ctx0" brushRef="#br1" timeOffset="523412.9358">21506 10889,'0'25,"0"0,0 24,0-24,0 0,0 25,-25-1,25 1,0 0,0-1,0 1,0-25,0 24,-25 1</inkml:trace>
  <inkml:trace contextRef="#ctx0" brushRef="#br1" timeOffset="523944.6471">21828 11633,'25'0,"0"0,0 0,-1 0,1 0,0 0,0 0,0 0,-1 0,-48 25,-1-50</inkml:trace>
  <inkml:trace contextRef="#ctx0" brushRef="#br1" timeOffset="524167.8747">22175 11509,'25'0,"0"25,0-25,0 0,-1 0,1-25,0 25,25 0,-26 0,1-24,0 24,0 0</inkml:trace>
  <inkml:trace contextRef="#ctx0" brushRef="#br1" timeOffset="524592.4744">22448 11733,'0'-25,"0"0,0 0,0 0,-25 1,1 24,24-25,-25 25,0 0,0 25,0-1,1 1,-1 25,0-25,0 24,0 1,25-1,0 1,0 0,0-26,0 1,0 0,25 0,0-25,0 0,0-25,-1 0,1 0,0-24,-25 24,25-25,0 26,-25-1,24-25,-24 25,0 1,0-1,0 50,-24-25,24 24,0 1,0 25,0-25,0-1,0 1,0 0,0 0,24 0</inkml:trace>
  <inkml:trace contextRef="#ctx0" brushRef="#br1" timeOffset="524904.5154">22523 11832,'0'0,"24"25,1-25,-25 24,0 1,0 0,-25 0,1 0,24-1,0 1,24-25,1 0,0 25,0-25,-25 25,-25 0,25-1,-25-24,25 25,-25 0,1-25,-1 25,0-25,25 25,-74-75,49 50</inkml:trace>
  <inkml:trace contextRef="#ctx0" brushRef="#br1" timeOffset="525356.9617">22349 10666,'0'25,"0"0,0-1,0 1,0 0,0 25,0-26,0 1,0 0,0 25,0-26,0 1,0 25,0-25,-25 24,25-24,0 0,0 0,0 0,0-1,0 1,0 0</inkml:trace>
  <inkml:trace contextRef="#ctx0" brushRef="#br1" timeOffset="528725.2084">20762 12750,'-25'-25,"25"0,-25 25,0 25,25 0,-25 24,25-24,0 0,0 0,0 24,0-24,0 0,25 0,0-1,0 1,0-25,-1 0,1 0,0 0,0 0,0-25,-1 25,1-24,0-1,-25 0,25 0,-25-24,0 24,25 0,-25 0,0 0,0 1,-25-1,25 0,-25 0,25 0,-25 25,0-24,1 24,-1 0,0 0,0 24,0 1,1 0,-1 0,-25 24</inkml:trace>
  <inkml:trace contextRef="#ctx0" brushRef="#br1" timeOffset="529296.3693">20811 13667,'-25'0,"1"25,-1 0,25 25,0-26,0 26,0 0,0-1,0-24,25 25,-25-26,24 1,-24 0,25-25,0 0,0 0,0 0,-1-25,1 0,0 1,0-26,0 25,-25-24,24-1,-24 25,25-24,-25 24,0-25,-25 25,25 1,-24 24,24-25,-25 25,25-25,-25 50,0-25,-24 25,24 24,-25 1,25-1</inkml:trace>
  <inkml:trace contextRef="#ctx0" brushRef="#br1" timeOffset="529885.0119">20836 14734,'0'-25,"-25"25,0 0,25 25,-24-25,24 25,-25 24,25-24,-25 25,25-1,0 1,0-25,0 24,25 1,-25-25,25 0,-1-1,1-24,0 0,0-24,0 24,-1-50,1 25,0-24,0-1,0 0,-1 1,1-1,-25 1,0 24,0-25,0 1,0 24,-25 0,25 0,-24 25,-1-25,0 25,0 25,0 0,1 25,-26-1,25-24</inkml:trace>
  <inkml:trace contextRef="#ctx0" brushRef="#br1" timeOffset="531372.0925">23242 11286,'0'25,"0"0,0 24,0-24,0 25,0-25,0 24,0 1,0-1,0 1,0-25,0 24,0-24,0 0,0 0,0 0,25-25,-25 24</inkml:trace>
  <inkml:trace contextRef="#ctx0" brushRef="#br1" timeOffset="532536.228">23292 12700,'0'-25,"0"0,0 1,0-1,0 0,-25 25,25-25,-25 0,0 1,25-1,-25 25,1 0,-1 0,0 0,0 0,0 25,1-1,-1 1,0 0,0 0,0 24,1 1,24 0,0-26,0 26,0-25,0 0,24-1,-24 1,25 0,0 0,0-25,0 0,-1-25,1 25,0-25,0 0,0 1,-25-1,24 0,1-25,-25 26,25-1,-25 0,0-25,0 26,0-1,0 50,-25-1,25 1,0 25,0-25,0 24,0-24,0 0,25 0,-25 24,0-24,25-25,-25 25,25 0</inkml:trace>
  <inkml:trace contextRef="#ctx0" brushRef="#br1" timeOffset="532712.227">23440 12700,'0'0,"0"25,0 0,0-1,0 1,0 0,0 0,25 0,-25-1,0 1,0 0,0 0,0 0,-25-1,1-48,-1 48</inkml:trace>
  <inkml:trace contextRef="#ctx0" brushRef="#br1" timeOffset="534220.3547">23068 13643,'0'-25,"-24"0,-1 50,25 0,-25-25,25 24,-25 26,25-25,0 0,0-1,0 26,0-25,0 0,25-1,-25 1,25 0,0 0,-1-25,1 0,0 0,0-25,0 25,-1-25,1 0,0-24,0 24,-25 0,25 0,-25-24,0 24,0 0,0 0,0-24,-25 24,25 0,-25 0,0 25,0-24,1 24,-1 0,-25 24,25 1,1 0,-1 25,0-26,0 26,25 0</inkml:trace>
  <inkml:trace contextRef="#ctx0" brushRef="#br1" timeOffset="534789.0196">23068 14536,'-24'-25,"-1"50,0-25,25 24,0 1,-25 0,25 0,0 24,0 26,-25-75,25 49,0-24,0 0,0 25,25-26,-25 1,25 0,0 0,0-25,-1 0,1 0,0 0,0-25,0 0,-1 0,1 1,0-1,-25-25,25 25,-25-24,25 24,-25-25,0 1,0 24,-25-25,25 26,-25-26,0 25,25 0,-25 25,1 0,-1 0,0 0,0 25,0 0,1 0,-1-25,0 25</inkml:trace>
  <inkml:trace contextRef="#ctx0" brushRef="#br1" timeOffset="535636.371">24085 11336,'0'25,"0"24,0-24,0 25,0-26,0 26,0 0,0-26,0 26,0-25,0 0,0 24,0-24,0 0,0 0,0-1,0 1,0 0,-24 0</inkml:trace>
  <inkml:trace contextRef="#ctx0" brushRef="#br1" timeOffset="536261.0063">24011 12601,'0'0,"0"-25,-25 50,25 0,0-1,-25 1,25 0,0 0,0 0,0-1,0 1,0 25,0-25,25-1,-25 1,25-25,-25 25,25-25,0 25,-1-25,1 0,0-25,0 0,0 0,-25 1,24-1,1-25,-25 25,25-24,-25 24,0-25,0 26,0-26,0 25,-25 0,25 1,-25-1,25 0,-24 25,-1 0,0 0,0 0,0 25,-24-50,24 50</inkml:trace>
  <inkml:trace contextRef="#ctx0" brushRef="#br1" timeOffset="537016.3903">24036 13742,'0'-25,"25"0,-25 0,0 1,0-1,0 0,0 0,-25 0,25 1,-25-1,25 0,-25 25,0 0,25-25,-24 50,-1 0,0 0,0-1,25 26,-25-25,25 49,-25-24,25-1,0 1,0 0,25-26,-25 26,25-25,-25 0,25-25,0 0,0 0,-1-25,1 0,0-25,-25 26,25-26,-25 25,25-24,-25 24,0-25,0 25,0 1,-25 48,25 1,0 0,0 0,25 0,-25 24,0-24,0 0,24 0,-24-1,25 1,0-25</inkml:trace>
  <inkml:trace contextRef="#ctx0" brushRef="#br1" timeOffset="537284.2449">24209 13742,'0'0,"50"0,-50 25,25-25,0 24,-25 1,0 0,0 0,0 0,-25-25,25 24,-25 1,0 0,0-25,25 25,0 0,25-50,0 25,0 0,0 0,-1 0,1-25,0 25,0 0</inkml:trace>
  <inkml:trace contextRef="#ctx0" brushRef="#br1" timeOffset="537756.0175">23986 14610,'-25'0,"25"25,-24 0,24-1,-25 26,25-25,0 24,0-24,0 25,0-25,0-1,25 1,-25 0,24 0,-24 0,25-25,0 0,0 0,0 0,-1-25,1 0,0 0,0 0,0-24,-25 24,24 0,-24-24,0 24,0-25,0 25,0 1,-24-26,-1 25,0 0,0 1,0 24,1 0,-1 0,0 24,25 1,-25-25,25 25,-25-25</inkml:trace>
  <inkml:trace contextRef="#ctx0" brushRef="#br1" timeOffset="538576.5995">24854 11311,'0'-25,"-25"0,50 50,-50-25,25 25,0 0,0 24,0-24,0 25,0-1,0 1,0 0,0-1,0-24,0 0,0 24,0-24,0 0,0 25,25-26,-25 1,-74-25,74 25,-25 0</inkml:trace>
  <inkml:trace contextRef="#ctx0" brushRef="#br1" timeOffset="539116.9978">24755 12700,'0'-25,"-25"0,25 1,0 48,0 1,-25 25,25-25,0 24,0 1,0-25,25 24,-25-24,25 0,-25 0,25-1,0-24,-1 0,1 0,0 0,-25-24,25-1,-25 0,25 0,-25 0,25-24,-25 24,0 0,0-24,0 24,0-25,0 25,-25 1,25-1,-25 0,0 25,0 25,0 0,1 24,-1-24,0 25</inkml:trace>
  <inkml:trace contextRef="#ctx0" brushRef="#br1" timeOffset="539648.2881">24805 13692,'0'-25,"0"1,-25 48,25 1,-25 0,25 0,0 24,-25-24,25 0,0 0,0 0,25-1,-25 1,0 0,25 0,0-25,-1 25,1-50,0 25,0-25,-25 0,25 0,-25 1,25-26,-25 25,24-24,-24 24,0-25,0 25,0-24,0 24,-24 0,24-24,0 24,-25 25,25-25,-25 25,0 25,0 0,0-1,-24 1,24 0</inkml:trace>
  <inkml:trace contextRef="#ctx0" brushRef="#br1" timeOffset="540292.3701">24805 14585,'0'0,"0"-25,0 1,0-1,0 0,0 0,-25 25,25-25,-25 25,25-24,-25 48,0-24,1 25,24 0,-25 0,0 24,0 1,0 0,1-1,24 1,0-1,-25 1,25 0,25-26,-25 1,0 0,24 0,1 0,0-25,-25-25,25 25,0-25,-1-25,1 26,-25-26,25 25,0-24,-25-1,0 25,0 0,25 1,-25-1,0 0,-25 50,25 0,0-1,0 1,0 0,0 0,0 0,25-1,-25 1,0 0,0 0,24 0,-24-1,25-48</inkml:trace>
  <inkml:trace contextRef="#ctx0" brushRef="#br1" timeOffset="540600.3162">24904 14709,'25'25,"-50"-50,75 50,-50 0,0 0,24-25,-24 24,-24 1,24 0,-25 0,50-25,-1 0,1 25,0-1,0 1,-50 25,0-1,0-24,25 0,-24 0,-1-25</inkml:trace>
  <inkml:trace contextRef="#ctx0" brushRef="#br1" timeOffset="542051.5883">25301 11137,'-25'25,"25"25,0-1,0-24,0 0,25 0,-25 24,0-24,0 0,0 25,0-26,0 26,0-25,0 0,0 24,0-24,0 25,0-26,0 26,0-25,0 24,0-24,25 0,-25 25,0-26,0 1,0 25,0-25,0-1,0 1,0 25,0-25,0 0,0 24,0-24,0 0,0 0,0 24,0-24,0 0,0 0,0 24,0-24,0 0,0 0,0-1,0 26,0 0,0-1,0 1,0-25,0 24,0 1,0-1,0 1,0-25,0 24,0 1,0-25,0 25,0-1,0-24,0 0,0 24,0-24,24 25,-24-25,0 24,0-24,0 0,0 24,-24 1,24-25,0 0,0 24,0 1,0-25,0-1,0 26,0-25,0 0,0 24,0-24,0 0,0 24,0-24,0 0,0 0,0 0,0 24,0-24,0 0,0 0,0 24,0-24,0 25,0-25,0 24,0-24,0 0,0 0,0 24,0-24,0 25,0-26,0 1,0 25</inkml:trace>
  <inkml:trace contextRef="#ctx0" brushRef="#br1" timeOffset="545981.132">4142 16793,'-24'-25,"48"50,1-25,0 0,0 0,24 0,-24 0,0 0,0 0,24-25,-24 25,0 0,0 0,-50 0</inkml:trace>
  <inkml:trace contextRef="#ctx0" brushRef="#br1" timeOffset="546220.1516">4118 16966,'24'0,"1"0,0 0,0 0,0 0,24 0,1 0,-25 0,-1 0,1 0,0 0,0 0,0 0,-1 0,-73-49</inkml:trace>
  <inkml:trace contextRef="#ctx0" brushRef="#br1" timeOffset="546969.0755">5383 16545,'0'0,"0"-25,0 0,0 0,0 1,-25 24,25-25,0 0,-25 25,25-25,-25 25,25-25,-25 25,1 0,-1 25,0-25,0 50,0-1,-24 1,49 0,-25 24,0-24,25 24,0 0,0 1,0-26,25 1,-25-25,25 0,0-1,-25 1,24-25,1 0,0-25,0 25,0-24,-1-26,1 25,-25-24,25-1,0 0,-25 1,25-1,-25 1,24 24,-24-25,0 25,0 1,-24 24,24 24,0 1,0 25,0-25,0 24,0 1,0-1,24 1,51 148,-50-198,-25-24</inkml:trace>
  <inkml:trace contextRef="#ctx0" brushRef="#br1" timeOffset="547248.0118">5606 16892,'-25'50,"50"-100,-50 124,25-49,0 0,25 0,-25 0,25-1,-1-24,-24 25,25-50,0 25,-25-24,0-1,25 0,-25 0,0 0,0 1,0-1,0 0,-25 25,25-25,-25 25,25-25,-25 25,1 0,-1 25,0 0,25 0</inkml:trace>
  <inkml:trace contextRef="#ctx0" brushRef="#br1" timeOffset="548520.5355">5953 16768,'0'0,"-25"0,50 0,0 0,0 0,0 0,-1 0,1 0,0 0,0 0,0 0,-1 25,1-25,0 0,0 0,-25 25,-25-25</inkml:trace>
  <inkml:trace contextRef="#ctx0" brushRef="#br1" timeOffset="552860.9974">6573 16421,'0'-25,"0"50,25-25,0 0,0 0,24 0,-24 0,25 0,24 0,-24 0,-1-25,1 25,-25 0,24 0,-24 0,25 0,-25 0,-1-25,-24 50,-24-25,-1 0,-25 0,25 0,1 0,-26 25</inkml:trace>
  <inkml:trace contextRef="#ctx0" brushRef="#br1" timeOffset="553412.1605">6598 16495,'25'25,"0"-25,-1 0,1 25,0-25,0 0,24 25,1-25,-25 0,25 24,-26-24,1 0,0 0,0 0,-25 25,25-25,-50 0,0 25,0 0,-24 0,24-1,0 1,-25 0,25 25,-24-26,24 26,-25-25,26 0,-1 24,0-24,0-25,0 25,1 0,48-50,1 25,0 0,0 0,0 0,24 0,1 0,-1 0,1 0,0 0,-1-25,1 25,0 0,-1 0,-24 0,0 0,0 0,-1 25,-48-50,-1 25,0-25,0 25</inkml:trace>
  <inkml:trace contextRef="#ctx0" brushRef="#br1" timeOffset="555404.9478">7665 16644,'-25'0,"25"-25,25 25,-1 0,1 0,25 0,-25 0,24 0,26-25,-26 25,1 0,0 0,-1 0,1 0,-25-24,24 24,-24 0,0 0,0 0,-1 0,-48 0,-1 0,0 0,-25 0,26 0</inkml:trace>
  <inkml:trace contextRef="#ctx0" brushRef="#br1" timeOffset="556188.1271">8062 16966,'0'-24,"0"-1,0 0,0 0,0 0,-25 1,0-1,0 25,0-25,0 25,1 0,-1 25,0 0,0-1,25 1,-25 25,1-1,24 1,-25-25,25 24,0 1,0 0,0-26,0 26,25-25,-25 0,24-25,-24 24,25-24,0-24,0 24,0-25,-1 0,1 0,-25-24,25 24,0-25,-25 1,25 24,-25-25,25 25,-25 1,0-26,0 25,0 0,0 1,-25 24,25 24,0 1,0 25,0-25,0 24,0 1,0-1,0-24,25 25,-25-25,24 24,-24-24,25-25,0 25,0-25,0 0,-25-25</inkml:trace>
  <inkml:trace contextRef="#ctx0" brushRef="#br1" timeOffset="556693.0073">8285 17066,'-25'24,"50"1,-25 0,0 25,0-26,0 1,0 0,0 0,0 0,0-1,-25-73,25 24,0 0</inkml:trace>
  <inkml:trace contextRef="#ctx0" brushRef="#br1" timeOffset="557676.4529">7987 15726,'0'-25,"-25"1,25 48,0 1,0 0,0 0,0 24,0-24,0 25,0-25,0 24,0 1,0-1,0-24,0 0,0 0,0 0,0-1,-25 1,25 0</inkml:trace>
  <inkml:trace contextRef="#ctx0" brushRef="#br1" timeOffset="559235.8492">8235 17115,'0'-25,"25"25,0-24,0-1,-1 0,-24 50,0 0,-24-25,24 24,0 1,-25 25,25-25,0-1,0 26,0-25,0 0,0-1,0 1,0 0,0 0,25-25,-1-25,-24 0,25 0,0 1,-25-1,0 0,25 0,-25 0,0 1,0-1</inkml:trace>
  <inkml:trace contextRef="#ctx0" brushRef="#br1" timeOffset="559451.8248">8285 16793,'25'25,"-1"-25,1 0,0 0</inkml:trace>
  <inkml:trace contextRef="#ctx0" brushRef="#br1" timeOffset="560096.8363">6722 17462,'0'0,"-25"0,0 0,50 0,0-24,-25-1,25 25,-25-25,0 50,0 0,0 24,0-24,0 0,0 0,0 0,0-1,0 1,25-25,-1 0,-24-25,25 1,-25-1,0-25,0 25,0 0,0 1</inkml:trace>
  <inkml:trace contextRef="#ctx0" brushRef="#br1" timeOffset="560232.1725">6747 17165,'0'0,"25"0,-25 25,24-25,1 0,-25 24,25-24,0 0</inkml:trace>
  <inkml:trace contextRef="#ctx0" brushRef="#br1" timeOffset="560412.2887">6871 17363,'25'0,"0"0,-1 0,1 0,0 0,0 0,0 0</inkml:trace>
  <inkml:trace contextRef="#ctx0" brushRef="#br1" timeOffset="560564.3693">6896 17512,'0'0,"25"0,-1 0,1 0,0 0,0 0,0 0,-1 0,-24-25,25 25</inkml:trace>
  <inkml:trace contextRef="#ctx0" brushRef="#br1" timeOffset="560808.5313">7144 17239,'0'25,"0"0,0 0,0-1,0 26,0 0,0-1,0 1,0 0,0-1,0 1,0-25,0 24,0-24,0-50,0 0,0 1,0-1</inkml:trace>
  <inkml:trace contextRef="#ctx0" brushRef="#br1" timeOffset="561449.2196">6672 15701,'25'-24,"0"24,0 0,0 24,-1-24,1 25,0-25,-25 25,25 0,0-25,-25 25,0-1,0 1,-25-25,25 50,-25-25,0-1,-24 1,24 0,0 0,0 0,0-25,50 0,0-25,0 25,0 0,-1 0,1-25,0 25,0 25,0-25,-25 25,0-1,0 1,0 0,0 0,-25 0,25-1,-25 1,0 0,0 25,1-26,-1 1</inkml:trace>
  <inkml:trace contextRef="#ctx0" brushRef="#br1" timeOffset="562012.6405">5060 15949,'-25'0,"25"-24,-24 24,-1 0,0 24,0-24,0 25,25 0,-24 0,-1 0,25 24,-25 1,25-1,-25 26,25 24,-25 0,50-24,-25 24,0 0,25 0,-25 1,25-1,0-25,-1 1,26-1,0 0,-1-24,-24 0</inkml:trace>
  <inkml:trace contextRef="#ctx0" brushRef="#br1" timeOffset="562588.5294">8533 15925,'25'24,"-1"1,-24 25,25-1,0 1,0 24,0-24,24 24,-49 1,25 24,0-24,-25-26,0 26,0-1,0 0,0 1,-25-26,0 26,25-26,-25 26,-24-26,-26-24,26 0</inkml:trace>
  <inkml:trace contextRef="#ctx0" brushRef="#br1" timeOffset="563648.7318">9128 16371,'-25'0,"50"-25,0 25,0 0,24 0,-24 0,25 25,-1-25,1 0,0-25,-1 25,-24 0,25 0,-26 0,1 0,0 0,0 0,-50 0,0 0,0 0</inkml:trace>
  <inkml:trace contextRef="#ctx0" brushRef="#br1" timeOffset="563913.1438">9302 16446,'-25'0,"50"0,-25 24,0 1,0 25,0-1,0 1,0 0,0-1,0 26,0-26,0 1,0-1,0 1,0-25,0 0,0-1,0 1,0-50,0-49,0 49,25-24</inkml:trace>
  <inkml:trace contextRef="#ctx0" brushRef="#br1" timeOffset="564140.1572">9500 16446,'0'0,"0"24,0 1,0 0,25 25,-25-1,0-24,0 25,0-1,0 26,0-26,0 1,0-1,25-24,-25 25,0-25,0-1,0 1,0 0,-25-50</inkml:trace>
  <inkml:trace contextRef="#ctx0" brushRef="#br1" timeOffset="564952.3735">10269 16570,'0'0,"0"-25,0 0,-25 0,25 0,0 1,-24-1,24 0,-25 0,25 0,-25 0,0 25,0 0,1 0,-1 25,0 0,0 0,0 25,25-1,-25 1,25-1,0 26,0-26,0 1,0 0,25-1,-25 1,25-25,-25-1,25 1,0-25,0 0,-25-25,24 1,1-26,0 0,-25 1,25-1,0 1,-25-1,24 0,-24 1,0 24,0 0,0 50,0 0,-24 0,24 24,0 1,0-25,0 24,0 1,0-1,24 1,-24-25,0 0,25-1,0-24,0 0,0 0,-25-24,24-1,1 0,-25-25,25 26,-25-1,25 0,-25 0,0 0,0 50,0 0,0 0,-25 0,25-1,0 1,0 25,0-25,0-1,0 1,25 0,-25 0,0 0,25-1,-1-24,1 0,-25-24,25 24,-25-25,25 0,-25-25,0 26,0-1,0 0,0-25</inkml:trace>
  <inkml:trace contextRef="#ctx0" brushRef="#br1" timeOffset="565107.6879">10468 16446,'0'0,"24"24,-24 1,25 0,-25 0,25 0,0-1</inkml:trace>
  <inkml:trace contextRef="#ctx0" brushRef="#br1" timeOffset="565596.245">9103 17438,'0'24,"0"1,0 0,0 0,25 0,-25 0,0 24,0-24,0 25,0-26,0 1,0 0,0 0,-25-50,25-25</inkml:trace>
  <inkml:trace contextRef="#ctx0" brushRef="#br1" timeOffset="565712.2318">9103 17264,'0'0,"25"25,0-25,0 0,0 0,-1 0</inkml:trace>
  <inkml:trace contextRef="#ctx0" brushRef="#br1" timeOffset="565896.1758">9327 17462,'0'0,"24"0,-24 25,25-25,0 0,-25-25,25 25,0 0,-1 0,1-24</inkml:trace>
  <inkml:trace contextRef="#ctx0" brushRef="#br1" timeOffset="566084.5816">9302 17611,'0'0,"25"0,-1 0,1 0,0 0,0 0,0 0,-1 0,1 0,0 0,0 0,0 0</inkml:trace>
  <inkml:trace contextRef="#ctx0" brushRef="#br1" timeOffset="566375.949">9699 17338,'0'25,"0"0,0 0,0 0,0 24,0-24,0 25,0-1,0 1,0-25,0 24,0-24,0 0,24-50,-48 0,24 1</inkml:trace>
  <inkml:trace contextRef="#ctx0" brushRef="#br1" timeOffset="567124.5873">9327 15751,'24'0,"1"25,0 0,0-25,0 24,-1 1,-24 0,0 0,-24-25,24 25,-25-25,25 24,-25-24,0 25,50-25,0 0,0 0,-25 25,24 0,-24 0,0-1,0 1,0 0,-24-25,24 25,0 0,-25-25,25 24,-25 1,0 0,0-25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81D8-B78A-4B5D-BAB8-C1DDCB5DDE1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C8C5-42D2-4DE4-ACEB-C5928D863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45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81D8-B78A-4B5D-BAB8-C1DDCB5DDE1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C8C5-42D2-4DE4-ACEB-C5928D863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9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81D8-B78A-4B5D-BAB8-C1DDCB5DDE1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C8C5-42D2-4DE4-ACEB-C5928D863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7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81D8-B78A-4B5D-BAB8-C1DDCB5DDE1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C8C5-42D2-4DE4-ACEB-C5928D863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8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81D8-B78A-4B5D-BAB8-C1DDCB5DDE1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C8C5-42D2-4DE4-ACEB-C5928D863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97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81D8-B78A-4B5D-BAB8-C1DDCB5DDE1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C8C5-42D2-4DE4-ACEB-C5928D863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20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81D8-B78A-4B5D-BAB8-C1DDCB5DDE1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C8C5-42D2-4DE4-ACEB-C5928D863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4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81D8-B78A-4B5D-BAB8-C1DDCB5DDE1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C8C5-42D2-4DE4-ACEB-C5928D863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6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81D8-B78A-4B5D-BAB8-C1DDCB5DDE1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C8C5-42D2-4DE4-ACEB-C5928D863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3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81D8-B78A-4B5D-BAB8-C1DDCB5DDE1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C8C5-42D2-4DE4-ACEB-C5928D863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2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81D8-B78A-4B5D-BAB8-C1DDCB5DDE1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C8C5-42D2-4DE4-ACEB-C5928D863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38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781D8-B78A-4B5D-BAB8-C1DDCB5DDE1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3C8C5-42D2-4DE4-ACEB-C5928D863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31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526680" y="276840"/>
              <a:ext cx="8091000" cy="569736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20" y="267480"/>
                <a:ext cx="8109720" cy="571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8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21480" y="187560"/>
              <a:ext cx="8796240" cy="54831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120" y="178200"/>
                <a:ext cx="8814960" cy="550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32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1161000" y="133920"/>
              <a:ext cx="6340320" cy="57600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1640" y="124560"/>
                <a:ext cx="6359040" cy="577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9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803520" y="455400"/>
              <a:ext cx="8082000" cy="55814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160" y="446040"/>
                <a:ext cx="8100720" cy="56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05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26680" y="348120"/>
              <a:ext cx="7322760" cy="60638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20" y="338760"/>
                <a:ext cx="7341480" cy="608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32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28760" y="303480"/>
              <a:ext cx="8572680" cy="60458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00" y="294120"/>
                <a:ext cx="8591400" cy="606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9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66120" y="544680"/>
              <a:ext cx="8635320" cy="63046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760" y="535320"/>
                <a:ext cx="8654040" cy="63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05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64400" y="294840"/>
              <a:ext cx="8670960" cy="65545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40" y="285480"/>
                <a:ext cx="8689680" cy="65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32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01760" y="223200"/>
              <a:ext cx="8582040" cy="48312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400" y="213840"/>
                <a:ext cx="8600760" cy="48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9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80320" y="250200"/>
              <a:ext cx="8278200" cy="65991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960" y="240840"/>
                <a:ext cx="8296920" cy="66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05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785880" y="294840"/>
              <a:ext cx="8170920" cy="59472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520" y="285480"/>
                <a:ext cx="8189640" cy="596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32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91040" y="294840"/>
              <a:ext cx="8206920" cy="64562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680" y="285480"/>
                <a:ext cx="8225640" cy="64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59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09040" y="339480"/>
              <a:ext cx="8590680" cy="63583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680" y="330120"/>
                <a:ext cx="8609400" cy="63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09040" y="241200"/>
              <a:ext cx="8572680" cy="57866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680" y="231840"/>
                <a:ext cx="8591400" cy="58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32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64400" y="294840"/>
              <a:ext cx="8519400" cy="62420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40" y="285480"/>
                <a:ext cx="8538120" cy="62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9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12480" y="267840"/>
              <a:ext cx="8028360" cy="51886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58480"/>
                <a:ext cx="8047080" cy="52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05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607320" y="223200"/>
              <a:ext cx="7992360" cy="60458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960" y="213840"/>
                <a:ext cx="8011080" cy="606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32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10760" y="303480"/>
              <a:ext cx="8626320" cy="65458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400" y="294120"/>
                <a:ext cx="8645040" cy="65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9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57120" y="169560"/>
              <a:ext cx="8769240" cy="62424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760" y="160200"/>
                <a:ext cx="8787960" cy="626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05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0</Words>
  <Application>Microsoft Office PowerPoint</Application>
  <PresentationFormat>全屏显示(4:3)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2</cp:revision>
  <dcterms:created xsi:type="dcterms:W3CDTF">2021-11-01T23:57:32Z</dcterms:created>
  <dcterms:modified xsi:type="dcterms:W3CDTF">2021-11-02T03:02:52Z</dcterms:modified>
</cp:coreProperties>
</file>