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0:09:17.2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9525 670,'25'0,"-25"49,0-24,0 25,0-1,-25 1,25-25,0 24,0 1,-25-25,25 0,0-50,0 0,25 25,0-25,-25 0,25 1,-1-1,1 25,0 0,0-25,0 25,-1 0,1 0,-25 25,-25-25,25 25,-24-1,-26 26</inkml:trace>
  <inkml:trace contextRef="#ctx0" brushRef="#br0" timeOffset="183.2674">9351 1414,'25'0,"0"0,-25-25,25 25,0-25,24 0,-24 1,0 24,24-25,-24 0,0 0,25 25,-26-25,1 25,-25-24,25 24,0 0,-50 0,0 0</inkml:trace>
  <inkml:trace contextRef="#ctx0" brushRef="#br0" timeOffset="383.4667">9575 992,'24'25,"-24"0,25 0,-25-1,0 26,0-25,0 24,0 1,-25 0,25-1,-24 1,-1 24,0-24,0-25,0 24,25-24,-24 0,24 0,-25-25,25-25,0 0,0 0</inkml:trace>
  <inkml:trace contextRef="#ctx0" brushRef="#br0" timeOffset="543.4863">9575 1339,'24'0,"1"25,-25 0,25 0,0 0,-25-1,25 1,-1 0,-24 0,25 0,0-1,-25 1,0 0,25-25,-25 25,0-50</inkml:trace>
  <inkml:trace contextRef="#ctx0" brushRef="#br0" timeOffset="1411.2356">9872 967,'25'0,"0"0,0 0,-1 0,-24-24,25 24,0 0,0 0,0 0,0-25,-1 50,-48-25,24 24,-25 1</inkml:trace>
  <inkml:trace contextRef="#ctx0" brushRef="#br0" timeOffset="1727.4356">9897 1166,'25'-25,"0"25,-1 0,-24-25,25 25,0 0,0 0,0 0,0 0,-1 0,1 25,-25 0,-25-25,25 25,-24-1,24 1,-25 0,-25 25,50-26,-25-24,0 25,50-25,0-25,0 1,0 24,0-25,-1 25,1-25,-50 25,1-25</inkml:trace>
  <inkml:trace contextRef="#ctx0" brushRef="#br0" timeOffset="1991.1634">9947 1166,'0'0,"24"49,-24-24,0 0,0 25,0-1,-24-24,24 25,-25-1,25 1,0-25,-25-1,50-24,0 0,-25-24,24 24,1 0,0-25,0 25,0 0,0 0,24-25,-24 25,0 0,24 0,-24 0,0 0,0 0,0 0</inkml:trace>
  <inkml:trace contextRef="#ctx0" brushRef="#br0" timeOffset="2555.8073">10468 992,'24'-25,"-24"1,25 24,0 0,0 0,0 0,-1 0,1 0,-25 24,25-24,-50 25,25 0,0 0,-25 0,1-1,-1 1,25 0,-25-25,25 25,25-25,0 0,-25 25,24-25,1 0,0 24,-25 1,0 0,-25 0,25 0,-25-1,1 1,-1-25,0 25,0-25,0 0,1 0,-1-25,25 0,0 1,0-1,0 0,0 0,25-24,-25 24,24 0,-24 0,0 50,0 0,0 24,0-24,-24 25,24-1,0 1,0 0,-25-1,25 1,0-25,0 24,0-24,25 0,-25-50,0 0,0 0</inkml:trace>
  <inkml:trace contextRef="#ctx0" brushRef="#br0" timeOffset="2719.4726">10666 943,'25'0,"0"0,-1-25,1 25,25 0,-25 0,-1 0,26 0,-25 0,0-25,-25 0,0 0</inkml:trace>
  <inkml:trace contextRef="#ctx0" brushRef="#br0" timeOffset="3387.7348">10889 744,'-25'0,"25"25,0 0,0 0,-24 24,24 1,0-1,-25 26,25-26,-25 1,25 0,-25-1,25 1,0-25,-25-25,50 24,0-48,0-1,0 0,24 0,-24 0,0 25,0-24,-1-1,26 0,-25 25,0-25,-50 25,0 25,0-25,0 0,25-25,-24 25,24-25,0 1,0-1,0 0,0 50,0 0,0-1,24 26,-48 0,24-1,0 1,0 24,0 1,0-26,0 1,0-1,0 1,0 0,0-25,0-1,-25-48,0-1,25 0,-25 25,0-25,1 0,-1 0,0 1,0-1,0 25,1 0,-1 0,50 0,-25-25,24 25,1-25,25 25,-25-25,24 1,1-1,-1 25,1-25,-25 0,24 25,-24 0,25-25,-25 25,0 0,-25 25,-25-25,-50-49,50 49</inkml:trace>
  <inkml:trace contextRef="#ctx0" brushRef="#br0" timeOffset="3679.9121">11336 943,'25'-25,"-25"0,24 25,1 0,0 0,0 0,24-25,-24 25,25 0,-25 0,24 0,-24-25,25 25,-26 0,26-24,-25 24,0 0,-25-25,0 50,-25-25,0 0,-49 0,49 24,-25-24</inkml:trace>
  <inkml:trace contextRef="#ctx0" brushRef="#br0" timeOffset="3911.1903">11485 1017,'0'25,"0"0,-25-25,25 24,0 1,0 0,0 0,0 0,0 24,0-24,0 0,0 0,-25-1,25 1,0 0,0 0,0 0,0-50,0 0</inkml:trace>
  <inkml:trace contextRef="#ctx0" brushRef="#br0" timeOffset="4364.0483">11509 1166,'25'-25,"0"25,-25 25,25-25,0 0,-1 25,-24-1,-24 1,24 0,0 0,-25 0,25-1,-25 1,50-50,-25 1,25-1,-1 0,1 0,0 0,25-24,-26 24,1-25,0 26,-25-1,0 0,25 25,-25-25,-25 25,0 25,25 0,-25 0,25-1,0 1,0 0,25 0,-25 24,0 1,0 0,0-1,0 1,0-1,0 1,0 0,-25-1,25-24,0 0,0 0,0 0,-24-25,-1 0,0 0,0-25,0 25,1-25,24 0,-25 0,25-24,-25-1,25 0</inkml:trace>
  <inkml:trace contextRef="#ctx0" brushRef="#br0" timeOffset="4628.0896">12328 769,'25'25,"0"0,-25-1,0 1,0 0,0 0,24 0,-24-1,0-48</inkml:trace>
  <inkml:trace contextRef="#ctx0" brushRef="#br0" timeOffset="5235.5528">12576 695,'0'24,"-25"1,0 25,1-25,-1 24,0 1,0-1,-24 1,24-25,0 24,0-24,0-25,25 25,-24-25,48-25,1 25,-25-25,25 1,0 24,0-25,-1 0,1 25,0-25,0 25,0 25,-50-25,25 25,0 0,-25-1,0 26,-24-25,24 24,0-24,-25 25,50-25,-24-25,24 24,24-24,1-24,0-1,0 25,24-25,-24 0,25 0,-25 1,24 24,-24-25,0 25,0 0,-25 25,0-1,0 1,-25-25,25 25,-25 0,0-25,0-25,25 0,0 0,0 1,-24-1,24 0,0 0,0 50,0 0,0 0,-25-1,25 26,0 0,-25-1,25 1,0-1,0 1,-25-25,25 24,0-24,0 0,0 0,-25 0,1-50,-1 0</inkml:trace>
  <inkml:trace contextRef="#ctx0" brushRef="#br0" timeOffset="5403.6025">12154 1166,'-25'0,"50"25,-25-1,0 1,25 0,0 0,0 0,-25-1,25 1,-25 0,24 0,-24 0,0-1,-24 1,-1-25</inkml:trace>
  <inkml:trace contextRef="#ctx0" brushRef="#br0" timeOffset="5554.981">12005 1463,'-24'25,"48"0,1 0,0-25,25 25,-26-25,26 24,0 1,-1-25,1 25,0-25,-1 25,1-25,-1 0,-24 25,25-25,-25-25,-1 25</inkml:trace>
  <inkml:trace contextRef="#ctx0" brushRef="#br0" timeOffset="5859.6306">12923 1116,'0'25,"-25"0,25 0,0-1,-24 26,24-25,-25-25,25 25,25-25,-25-25,24 25,1-25,0 25,0 0,0-25,-1 25,1 0,0 0,0 0,0 25,-50-25,0 0</inkml:trace>
  <inkml:trace contextRef="#ctx0" brushRef="#br0" timeOffset="6059.4334">12973 992,'25'0,"-25"25,0 0,0 24,-25 1,25 0,0-1,0 26,-25-1,25 0,0-24,-25 24,25-24,0 0,0-25,0-1,0 1,0-50,25-24,-25-1,25 0,0-24</inkml:trace>
  <inkml:trace contextRef="#ctx0" brushRef="#br0" timeOffset="6860.3605">13122 1042,'24'-25,"-24"50,25 0,-25-1,0 1,0 0,0 0,25 0,0-25,0 24,0-24,-1-24,1 24,0-25,25 25,-26-25,1 0,25 0,-25 1,-1-1,-48 0,24 0,-25 25,0 0,0 0,0 0,25-25,-24 25,24-24,-25 24,25-25,0 0,0 50,0 0,0-1,0 1,0 25,0-1,0 26,0-26,-25 1,25 0,0-1,0-24,0 0,0 0,0-1,-25-24,25-24,-25 24,25-25,-24 0,24 0,-25 25,25-25,-25 1,0 24,0 0,50 0,0 24,25-24,-26 0,1-24,0 24,25 0,-26 0,1 0,0 0,0 0,0 0,-1 0,-24 24,-24 1,-1 0,25 0,-50 0,25-1,1 26,-26-25,0 0,26-1,-1 1,0-25,0 25,0-25,0 25,50-25,-25-25,25 25,0 0,0-25,0 25,-1 0,26 0,-25 0,24 0,-24 0,0 0,0 0,24 0,-24 0,0 0,-50 0,0 0,-24 0,24 0,-25 0</inkml:trace>
  <inkml:trace contextRef="#ctx0" brushRef="#br0" timeOffset="7284.0778">13841 967,'25'-24,"0"48,-1-24,1 0,0 0,0 25,0-25,-1 0,1 0,-25 25,-25-25,25 25,-24-25</inkml:trace>
  <inkml:trace contextRef="#ctx0" brushRef="#br0" timeOffset="7866.928">13841 1116,'0'25,"25"0,-25 0,0-1,0 26,0-25,0 0,0 24,-25-24,25 0,0 0,0-1,0 1,0 0,0-50,0 0,25 1,0-1,-1-25,1 25,0-24,0-1,0 25,-1 1,1-1,0 25,0 0,-25 25,0-1,0 1,0 0,-25 25,25-26,-25 26,25-25,-25-25,50 0,0 0,-25-25,25 0,0 0,24 1,-24-1,0 25,0-25,-1 25,1 25,-25 0,0-1,-25 26,1-25,-1 24,0-24,0 25,0-25,25-1,-24-24,-1 25,25-50,0 1,25-1,-25-25,24 25,1 1,-25-26,25 25,25-24,-26 24,1 0,25 0,-25 0</inkml:trace>
  <inkml:trace contextRef="#ctx0" brushRef="#br0" timeOffset="8471.1676">14610 918,'25'0,"0"0,-25 25,24-25,-24 24,25 1,-25 0,25 0,0 0,0-50,-1 0,-24 0,25 0,0 1,0-1,-25 0,-25 50,25 0,-25-1,0 1,1 0,-1 25,-25-26,25 26,1-25,-1 0,-25-1,50 1,-25-25,50 0,0-25,0 25,0-24,24-1,-24 25,25-25,-26 25,1-25,0 25,0 0,-25 25,-25 0,0 0,-24-1,24 26,-25-25,-24 24,24-24,1 25,-1-25,25-1,0-24,1 25,24 0,24-25,1-25,25 0,-25 25,24-24,1-1,-1 0,1 25,0-25,-26 0,26 1,-25 24,24-25,-49 0,25 25,-25-25,-25 25,25-25,-24 25</inkml:trace>
  <inkml:trace contextRef="#ctx0" brushRef="#br0" timeOffset="8655.9984">14759 843,'0'25,"0"0,0 25,0-1,0 26,0-1,0 0,-25 1,25-1,-25 1,0-1,1-24,24-1,-25 1,25-25,-25 0,25-50,0 0,25 0,-25-49</inkml:trace>
  <inkml:trace contextRef="#ctx0" brushRef="#br0" timeOffset="8803.1938">14982 992,'25'25,"-25"0,0 0,0 24,0-24,0 25,0-1,0-24,-25 25,25-26,0 1,0 0,0 0,0-50,0 0</inkml:trace>
  <inkml:trace contextRef="#ctx0" brushRef="#br0" timeOffset="9011.4326">15156 819,'24'24,"-24"1,0 0,0 25,0-1,0 1,0 24,0 1,0-1,0 0,0-24,0 24,25 1,-25-1,0-24,0 0,0-1,-25-24,25 0,-24-25,-1-25,25 0</inkml:trace>
  <inkml:trace contextRef="#ctx0" brushRef="#br0" timeOffset="9811.8787">15478 670,'0'25,"0"-1,0 1,0 0,25 25,-25-26,0 26,0 0,0-26,0 1,0 0,25-25,0-25,-25 0,24-24,-24 24,25-25,0 26,0-1,-25 0,25 0,-1 25,-24 25,0 0,-24 0,-1-1,25 26,-25 0,0-26,-24 26,24-25,25 0,-25-25,25 24,25-24,0-24,-1 24,1-25,25 0,-25 25,-1-25,1 25,0-25,-25 50,-25 0,0 0,1 0,-1 24,-25-24,1 25,-1-26,0 26,26-25,-26 24,25-24,25 0,-25 0,25 0,25-50,0 25,0-25,24 25,-24-25,25 0,-1 1,1-1,0 25,-1-25,-24 25,0-25,0 25,-1 0,-24 25,0 0,-24 0,24-1,-25 26,0-25,-25 24,26-24,-1 0,0 0,0 0,0-1,25 1,-24-25,-1-25,25 1,0-1,25 25,-25-50,0 1</inkml:trace>
  <inkml:trace contextRef="#ctx0" brushRef="#br0" timeOffset="9939.8253">15627 1141,'-25'0,"25"25,-25 0,25 24,-24 1,-1-1,25 1,-25 0,25-1,0-24,0 0,0 0,25-50,0 0,-1 0,1-24</inkml:trace>
  <inkml:trace contextRef="#ctx0" brushRef="#br0" timeOffset="10099.7075">15875 1091,'25'-24,"-25"48,0 1,0 0,0 25,0-26,0 26,-25 0,25-26,0 1,0 0,0 0,0 0,0-50,0 0,0 0,25 0,-25-24,25 24</inkml:trace>
  <inkml:trace contextRef="#ctx0" brushRef="#br0" timeOffset="10335.629">16073 719,'0'0,"0"-24,25 48,-25 1,0 25,0-1,0 1,0 24,0 1,0-1,0-24,0 24,0 1,0-1,0-24,0 24,0-24,0 24,0-24,0-1,0 1,0 0,-25-1,25-24,0 0,-24-25,-1 0,0-25,25 0,-25 0,0-24,-24-1</inkml:trace>
  <inkml:trace contextRef="#ctx0" brushRef="#br0" timeOffset="20352.0411">1836 2505,'0'-25,"24"25,-24-24,0 48,0 1,-24 0,24 0,0 0,0-1,0 1,0 0,0 0,-25 0,25 0,0-1,0 1,0 0,0 0,0 0,0-1</inkml:trace>
  <inkml:trace contextRef="#ctx0" brushRef="#br0" timeOffset="20508.0819">1984 2828,'0'25,"25"-25,-25 24,25-24,-25-24</inkml:trace>
  <inkml:trace contextRef="#ctx0" brushRef="#br0" timeOffset="22830.8907">2679 2034,'0'-25,"0"50,0 0,0 0,0 24,-25 1,25-1,-25 1,25 0,-25-1,1 1,24-1,-25 1,0-25,25 24,-25-24</inkml:trace>
  <inkml:trace contextRef="#ctx0" brushRef="#br0" timeOffset="23163.5771">2679 2208,'0'-25,"25"25,0 0,-1-25,1 25,0 0,0 0,24 0,-24 0,0 0,0 0,0 0,-1 0,1 0,-50 25,1-25,24 25,-25-25,0 24,0-24,0 0,1 25,-1-25,0 0,25 25,0 0,0 0,0-1,0 1,0 25,0-25,0 24,0-24,0 0,0 0,0-1,0 1,0-50,0 1</inkml:trace>
  <inkml:trace contextRef="#ctx0" brushRef="#br0" timeOffset="23379.0937">2853 2381,'0'0,"0"-25,24 25,-24-24,25 24,0-25,0 25,0 0,-25 25,0-1,0 26,-25-25,25 0,0 24,0-24,0 0,0 0,0-1,0 1,0 0,0 0,-50-50</inkml:trace>
  <inkml:trace contextRef="#ctx0" brushRef="#br0" timeOffset="23911.2902">2828 2480,'0'-24,"25"24,-1 0,1 0,0 0,0 0,-25 24,-25-24,25 25,-25 0,0 0,25 0,-24-1,-1 1,0 0,0-25,25 25,0-50,25 25,0-25,0 0,-1 1,1-1,0 25,0 0,-25 25,-25-1,25 1,-25 25,0-25,1 0,-1 24,0-24,0 0,0 24,1-24,24-50,24 25,1-24,-25-1,50 0,-25 0,-1-24,1 24,0 25,0-25,0 25,-1 0,1 0,-25 25,0 0,-25-1,1 26,-1-25,0 24,0-24,0 25,-24-1,24-24,-25 25,26-25,-26-1,25 1,0-25,0 0,25-25,-24-24</inkml:trace>
  <inkml:trace contextRef="#ctx0" brushRef="#br0" timeOffset="24071.2119">2654 2803,'25'25,"-25"0,25-1,0 1,-25 0,24 0,1 24,25-24,-25 0,-1 0,1 0,25-1,-25-24,24 25,-24-25,0-25,24 1,-24-1</inkml:trace>
  <inkml:trace contextRef="#ctx0" brushRef="#br0" timeOffset="24387.1156">3349 2431,'0'-25,"24"25,1 0,0-25,0 25,0 0,-1-25,26 25,-25 0,0 0,-25 25,0 0,24-25,-24 50,0-26,-24 26,24 0,0-1,0 26,-25-26,25 26,0-26,0 1,0 0,0-1,25-24,-25 25,0-26,0 1,-25-50,0 1,25-1,-25 0,0-25,1 1</inkml:trace>
  <inkml:trace contextRef="#ctx0" brushRef="#br0" timeOffset="24664.2029">3324 2654,'25'-25,"-1"25,1 0,0 0,0 0,0 0,-1 0,-24 25,25-25,-25 25,-25 0,25 0,-24-1,-1 1,0 25,0-25,0-1,25 1,-24 0,48-25,1-25,-25 0,25-24,0 24,24-25,-24 26,0-26,-50-25,50 51,0-26</inkml:trace>
  <inkml:trace contextRef="#ctx0" brushRef="#br0" timeOffset="25155.1516">2456 3746,'0'24,"0"1,0 0,0 0,24 24,-24-24,0 0,0 0,0 0,0-1,0 1,-24-25,24-25</inkml:trace>
  <inkml:trace contextRef="#ctx0" brushRef="#br0" timeOffset="25287.3853">2307 3820,'-25'25,"25"0,0-1,0 1,0 0,25 0,-25 0,25-25,-25 24,24-24,-73-49,74 49</inkml:trace>
  <inkml:trace contextRef="#ctx0" brushRef="#br0" timeOffset="25467.5407">2604 3746,'25'24,"-25"1,25-25,-25 25,0 0,25 0,-25-1,0 1,0 0,0 0,0 0,0-1,-25 1,25 0,-50-50,26 50,-1 0</inkml:trace>
  <inkml:trace contextRef="#ctx0" brushRef="#br0" timeOffset="27463.4902">3522 3448,'0'25,"25"-1,-25 1,0 0,0 0,25 0,-25-1,0 1,0 0,25 0,-25-50</inkml:trace>
  <inkml:trace contextRef="#ctx0" brushRef="#br0" timeOffset="27983.0474">3721 3373,'0'25,"0"0,0 0,-25 0,25-1,-25 26,0-25,25 0,-25-1,1 1,-1 0,0 0,0 0,0-25,1 25,-1-25,25-25,25 0,-1 0,1 0,0 25,0-25,0 25,-1-24,1 24,0 0,0 0,-25 24,0 1,-25 25,0-25,25 24,-49-24,24 25,0-25,0-1,0 26,1-25,24 0,0-50,24 0,1 25,0-25,0 0,0 1,-1-1,1 0,25 0,-50 0,25 25,0-24,-1 24,-24 24,0 1,0 0,0 0,0 0,-24-1,24 26,0-25,0 0,0 24,0-24,0 0,-25-25</inkml:trace>
  <inkml:trace contextRef="#ctx0" brushRef="#br0" timeOffset="28163.9984">3621 3770,'0'25,"0"0,0 0,-24 0,24 24,0 1,0-1,0-24,0 25,0-1,0-24,0 0,0 25,0-26,-25 1,0-50</inkml:trace>
  <inkml:trace contextRef="#ctx0" brushRef="#br0" timeOffset="28340.0111">3299 3870,'25'24,"0"1,-25 0,24-25,1 25,0 0,0-1,0 1,-25 0,24 0,-24 0,0-1,-24 1,-1-25,0 0</inkml:trace>
  <inkml:trace contextRef="#ctx0" brushRef="#br0" timeOffset="28487.293">3299 4167,'0'0,"-25"-25,0 25,1 0,24 25,24 0,1-25,0 25,0 0,0-25,24 24,1 1,-1-25,1 25,0-25,-1 25,26-25,-26 0,1-25,24 0,-24 0</inkml:trace>
  <inkml:trace contextRef="#ctx0" brushRef="#br0" timeOffset="28843.7754">4093 3448,'25'-25,"-25"50,24 0,-24 24,0-24,0 25,0-26,0 1,0 0,25-50,0 25,-25-25,25 1,0 24,-1-25,1 25,0-25,0 25,-25 25,0 0,-25-1,0-24,0 25,1 0,-1 25,0-25</inkml:trace>
  <inkml:trace contextRef="#ctx0" brushRef="#br0" timeOffset="28986.9801">4118 3845,'-25'25,"50"-50,-75 74,50-24,25-25,0 0,-1 0,1-25,0 25,0-24,24-1,-24 25,25-25,-25 0,-1 25,1-25,0 25,-25-24</inkml:trace>
  <inkml:trace contextRef="#ctx0" brushRef="#br0" timeOffset="29167.6893">4242 3646,'0'25,"0"0,0 25,24-26,-24 26,-24-25,24 24,0 26,0-26,-25 1,25 0,-25-1,0-24,0 25,1-26,24 1,-25 0,25-50,-25 0,25 1,0-26,0 0</inkml:trace>
  <inkml:trace contextRef="#ctx0" brushRef="#br0" timeOffset="29307.8263">4192 3919,'25'25,"0"-25,-25 25,24 0,1-1,0 1,0 0,-25 25,25-26,-1 1,-24 0,25 0,-25 0,0-50</inkml:trace>
  <inkml:trace contextRef="#ctx0" brushRef="#br0" timeOffset="29491.17">4514 3522,'25'0,"0"0,0 0,0 0,-1 0,1 0,-25 25,25-25,-50 25</inkml:trace>
  <inkml:trace contextRef="#ctx0" brushRef="#br0" timeOffset="29779.3352">4490 3746,'0'24,"24"-24,1-24,0 24,0 0,0 0,-1 0,1 0,-25 24,0 1,0 0,-25 0,1 0,24-1,-25 1,0 0,0 0,0 0,25-1,25-48,0 24,0-25,0 25,-1-25,1 0,0 25,0 0,0-25,-1 25,-48 0,-1 0</inkml:trace>
  <inkml:trace contextRef="#ctx0" brushRef="#br0" timeOffset="30067.3822">4514 3746,'0'24,"0"1,0 0,0 25,0-1,0-24,0 25,0-1,-24 1,24-1,0-24,0 0,0 0,24-25,1-25,0 25,0 0,0-25,-1 25,1 0,0 0,25 0,-26-25,1 25,0 0,0 0,0 0,-25-24,25 24,-25-25,0 0</inkml:trace>
  <inkml:trace contextRef="#ctx0" brushRef="#br0" timeOffset="30511.8744">5011 3572,'0'0,"24"-25,1 25,0 0,0 0,-25 25,0 0,25-1,-25 1,0 0,0 0,24-25,-24 25,25 0,-25-1,0 1,-25 0,25 0,-24 0,24-1,-25 1,0 0,0 0,0-25,1 0,24-25,-25 0,25 0,0 1,0-1,0-25,0 25,0 1,0-1,25 0,-25 0,0 50,0 0,0 0,0-1,0 26,0 0,0-1,0 1,-25-25,25 24,0 1,0-25,0-1,0 1,0 0,0 0,0-50,0 0,25 0</inkml:trace>
  <inkml:trace contextRef="#ctx0" brushRef="#br0" timeOffset="31287.8543">5209 3497,'25'0,"0"0,-1 0,1 0,0-24,0 24,0 0,-1 0,1 0,-25-25,-25 0,1 25,24-25,-25 25,25-25,-25 50,25 25,0-25,-25 24,25 26,-25-26,25 1,0 0,-24-1,24 1,0-25,0-1,0 1,24-50,1 1,0-1,0 25,24-25,-24 0,0 0,0 1,0-1,-1 0,1 25,-50-25,1 25,-1 0,0-25,0 0,25 50,0 0,0 25,-25-25,25 24,0 1,0 24,0-24,0 24,0-24,0 24,-24-24,24-25,0 24,0-24,0 0,0-50,-25 0,0 0,25 1,-25-1,0 25,25-25,-24 0,-1 25,25-25,-25 25,0-24,50 24,0 0,0-25,-1 25,1-25,25 25,-25-25,24 0,-24 25,25-24,-26 24,1-25,0 25,0 0,-50 25,0-25</inkml:trace>
  <inkml:trace contextRef="#ctx0" brushRef="#br0" timeOffset="31635.4445">5854 3497,'25'25,"0"-25,-1 25,1-25,0 0,0 0,0 0,-1 0,-48-50,-1 75</inkml:trace>
  <inkml:trace contextRef="#ctx0" brushRef="#br0" timeOffset="32175.8693">5804 3621,'0'-24,"25"48,-25 1,0 0,0 0,25 0,-25 24,0-24,0 25,-25-25,25-1,0 1,0 0,0 0,0 0,0-1,0-48,25-1,-25-25,0 25,25 1,-25-26,25 25,-25 0,24 1,1-1,0 25,0 25,-25-1,-25 1,25 0,0 0,-25 0,25-1,25-48,0 24,-25-25,25 0,-1 25,1-25,0 25,0 0,0 0,-1 0,1 0,-25 25,0 0,0 0,-25-1,25 1,-24 0,-1 0,25 0,-25-25,25 24,-25-24,0 0,25-24,0-1,0 0,25 0,-25 0,25-24,0 24,-25 0,25 0,-1 1</inkml:trace>
  <inkml:trace contextRef="#ctx0" brushRef="#br0" timeOffset="32403.5445">6598 3225,'25'24,"0"-24,-25 25,24-25,-24 25,25-25,-25 25,0 0,-25-1</inkml:trace>
  <inkml:trace contextRef="#ctx0" brushRef="#br0" timeOffset="33382.6654">6449 3423,'0'25,"0"0,0-1,0 1,0 25,0-25,0-1,0 26,0-25,-25 0,25 0,0 24,0-24,0-50,0 0,0 1,25-1,-25 0,25 0,-25 0,0 0,0 1,25 24,-25-25,25 0,-1 25,1 0,0-25,0 25,0 0,-1-25,1 25,0 0,0 0,-25-24,25 48,-25 1,-25-25,25 25,-25 0,0 0,25-1,-25 1,1 0,-1 0,25 0,-25-25,0 25,50-50,0 0,0 25,-25-25,24 25,1 0,0 0,-25 25,0 0,0 0,-25-1,25 1,-25 0,25 25,-24-26,24 1,0 0,0-50,24 0,-24 1,25-1,-25 0,25 0,-25 0,25 1,-25-1,0 0,0 0,-25 25,0 0,25 25,-25 0,1-25,-1 25,0 24,0-24,0 0,1 24,24-24,-25 25,0-25,0 24,0-24,1 0,-1 0,0-1,0 1,0 0,25-50,0 0,0 1,0-1,0 0,25-25,-25 26,25-1,-25 0,25 25,-25-25,25 25,-1 0,1 0,0 25,0 0,0 0,-1 24,1-24,0 0,0 0,0-1,-1 1,1-25,0 25,25-25,-26 0,1 0,0 0,0 25,0-50,0 25,-1 0,1 0,0 0,-25-25</inkml:trace>
  <inkml:trace contextRef="#ctx0" brushRef="#br0" timeOffset="33595.8769">6772 3820,'24'0,"1"0,0 0,-25-25</inkml:trace>
  <inkml:trace contextRef="#ctx0" brushRef="#br0" timeOffset="33952.0516">7119 3547,'0'25,"25"-25,-25 25,0-1,0 1,25 0,-25 0,0 0,24 0,1-25,-25-25,25 25,-25-25</inkml:trace>
  <inkml:trace contextRef="#ctx0" brushRef="#br0" timeOffset="34379.8916">7342 3448,'-25'25,"25"-1,0 1,0 25,-24-25,24 24,-25 1,0 0,0-1,0 1,1-25,-1 24,25-24,-25 0,0 0,0-25,1 0,-1 0,0-25,25 0,0 0,0 0,0-24,0 24,0-25,0 26,0-1,0 0,25 25,0 25,-1 0,-24-1,25 1,-25 0,25 0,0 0,-25-1,25 1,-1 0,1 0,0 0,0-1,0-24,-1 25,1-25,0 25,0-25,0 0,-1 25,1-25,0 0,0 0,0 0,-1-25,-24 0,0 0</inkml:trace>
  <inkml:trace contextRef="#ctx0" brushRef="#br0" timeOffset="34499.1347">7813 3870,'0'24,"25"1,-50 0</inkml:trace>
  <inkml:trace contextRef="#ctx0" brushRef="#br0" timeOffset="34611.3606">7813 4018,'0'25,"25"0,0 0</inkml:trace>
  <inkml:trace contextRef="#ctx0" brushRef="#br0" timeOffset="36830.9271">8880 3324,'25'25,"-25"-1,25-24,-25 25,24-25,1 25,0-25,0 25,0-25,0 25,-1-50</inkml:trace>
  <inkml:trace contextRef="#ctx0" brushRef="#br0" timeOffset="37107.5823">8781 3770,'0'25,"-25"-25,25 25,25-25,0 0,-1-25,1 0,25 1,-1-1,-24 0,25 0,-25 25,0-25,24 25,-24-25,0 50,-50 0,25 0,-25 0,0 0,1 24,-26 1,25-1,0 1,-24 0,24-1,0 1,0-25,25-1,-25 1,25-50,25 1,-25-26,25 25</inkml:trace>
  <inkml:trace contextRef="#ctx0" brushRef="#br0" timeOffset="37300.0436">9029 3795,'25'-25,"0"25,-1 0,-24 25,25 0,-25 0,25 0,-25-1,25 26,-25-25,0 0,0 24,0-24,-25 25,25-26,-25 1,25 0,-25 0,25 0,-24-25,24-25,0 0,0-25,0 1</inkml:trace>
  <inkml:trace contextRef="#ctx0" brushRef="#br0" timeOffset="37783.3615">9376 3522,'0'-25,"25"25,0 0,0 0,-25 25,24-25,1 0,0 25,-25 0,0 0,0-1,-25 1,25 0,-25 0,25 0,0 0,25-1,-25 1,0 0,0 0,-25 0,25-1,-24-24,-1 25,0-25,0 0,0-25,25 1,0-1,-24 0,24-25,0 26,0-26,0 25,0 0,0 0,24 1,-24-1,0 50,0-1,0 1,0 0,0 25,0-1,0 1,0 0,0-1,0 1,0-1,0 1,0 0,0-26,0 1,0 0,0 0,0-50,0 0</inkml:trace>
  <inkml:trace contextRef="#ctx0" brushRef="#br0" timeOffset="38631.5007">9624 3448,'0'0,"25"0,0 0,24 0,-24 0,0-25,0 25,24 0,-24 0,0 0,0-25,-50 25,25-25,-25 25,25-24,-25 24,1 0,-1-25,0 25,0 0,25 25,0 24,0-24,-25 25,25-1,0 1,-24-1,-1 1,25 0,-25-25,25 24,0-24,0 0,25-25,0-25,-1 25,1-25,0 0,0 1,24-1,-24 25,0-25,0 25,-25-25,25 25,-50 0,0 0,0-25,0 25,25-25,0 1,0-1,0 0,0 50,0 0,0-1,0 26,0-25,0 25,0 24,0-24,0 24,-24 0,24-24,0 24,0-24,0 0,0-1,0-24,0 0,-25-25,25-25,-25 25,25-25,-25 0,0 1,1-1,24 0,-25 0,0 0,0 25,0-24,25-1,-24 25,48 0,1-25,0 25,0-25,0 25,24-25,1 25,-25-24,24 24,-24 0,25-25,-26 25,26 0,-25 0,0 25,0-25,-1 0,-48 0,-1-25,0 25</inkml:trace>
  <inkml:trace contextRef="#ctx0" brushRef="#br0" timeOffset="39042.982">10666 3448,'0'-25,"-25"50,0 0,1-1,24 1,-25 25,0 24,0-24,0 24,1-24,-1 24,0-24,25 0,-25-1,25 1,-25-25,25-1,25-24,-25-24,0-1,25-25,-25 1,25-1</inkml:trace>
  <inkml:trace contextRef="#ctx0" brushRef="#br0" timeOffset="39311.2439">10616 3448,'25'0,"0"25,0-1,-25 26,0-25,25 24,-25 1,24 0,1 24,-25-24,0-1,25 1,-25 0,25 24,-25-24,0-1,0-24,0 0,0 0,-25-50,25 0,-25 0,0 0,1 1,-1-1,0 0</inkml:trace>
  <inkml:trace contextRef="#ctx0" brushRef="#br0" timeOffset="39478.9446">10443 3870,'25'24,"-1"-24,1 0,0 0,25-24,-26 24,1 0,25-25,-25 25,-1-25,1 25,0 0,0 0,0 0,-75-50</inkml:trace>
  <inkml:trace contextRef="#ctx0" brushRef="#br0" timeOffset="39635.9263">11137 3994,'25'24,"-25"1,25 0,-25 0,25-25,-25 25,0-1,-25 1,25 0,-50-75,25 75,1 0</inkml:trace>
  <inkml:trace contextRef="#ctx0" brushRef="#br0" timeOffset="40240.0831">11609 3547,'0'-25,"-25"25,50 0,-1 0,1 0,0-25,25 25,-1 0,-24 25,25-25,-1 0,-24 0,25 0,-26 0,26 0,-25 0,0 0,-1 0,-48 0,-1 0,0 0,0 0,0 0</inkml:trace>
  <inkml:trace contextRef="#ctx0" brushRef="#br0" timeOffset="40407.7298">11782 3324,'0'25,"0"-1,0 26,0-25,0 24,0 1,0 0,0-1,0-24,0 0,25 25,-25-26,25-24,-25-24,25-1,-1-25</inkml:trace>
  <inkml:trace contextRef="#ctx0" brushRef="#br0" timeOffset="40887.367">12030 3324,'0'25,"0"-1,0 1,0 0,-25 25,25-1,-24-24,24 25,-25-1,0-24,25 25,-25-25,0-1,1 1,-1 0,-25 0,25 0,1-25,-1 0,0 0,0 0,50-25,0 0,24 25,-24-25,25 25,-25 0,24-25,1 25,-25 0,-1 0,26 0,-25-24,0 24,-1 0,-48-25,24 0,-25 0,0 0,0 25,0-25,25 1,-24 24,24-25,-25 25,25 25,0-1,-25 26,25-25,-25 25,25-1,-25 1,1-1,-1 26,0-26,0 1,-24 24,24-24,-25 0,25-26,1 1,24 0,-25 0,0-50,25 0,25 0</inkml:trace>
  <inkml:trace contextRef="#ctx0" brushRef="#br0" timeOffset="41339.2897">11782 3944,'0'25,"25"0,-25-1,25 1,-25 25,0-1,0-24,0 25,25-25,-25 24,0-24,0 0,0 0,0-50,0-25,0 25,0-24,0 24,0 0,24-24,-24 24,0 0,25 25,-25-25,25 25,0 0,0 0,-1 0,1 0,0 25,0-25,0 0,-25 25,-25 0,0-25,25 24,-25 1,0-25,1 25,-1-25,0 25,0-25,0 0,25 25,25-25,0 0,0 0,0 0,-1-25,1 25,0 0,25 0,-26-25,1 25,-50-25,50 0,0 25</inkml:trace>
  <inkml:trace contextRef="#ctx0" brushRef="#br0" timeOffset="41592.0116">12477 3473,'25'0,"-1"0,1 0,25-25,-25 25,24 0,1 0,-25 0,24 0,1 0,-25 0,-1-25,1 25,0 0,0 0,-50 0,0-25,0 0,1 25</inkml:trace>
  <inkml:trace contextRef="#ctx0" brushRef="#br0" timeOffset="41751.2723">12725 3274,'-25'25,"25"25,0-26,-25 26,25 0,-25 24,1-24,-1-1,0 26,-25-1,26-24,-1-1,0 1,0-25,0 0,25-50</inkml:trace>
  <inkml:trace contextRef="#ctx0" brushRef="#br0" timeOffset="42347.0696">12576 3621,'25'0,"-25"25,0 0,0 25,0-25,0 24,0 1,0 24,-25-24,25-1,0 1,0 0,-25-1,25 1,0-25,0-1,0 1,0-50,25 1,-25-1,0-25,25 1,0-1,-25-24,24 24,1 0,25-24,-25 24,-1 26,-24-1,25 25,0-25,0 50,-25 0,0-1,-25 1,25 25,0-25,-25-1,25 26,0-25,0 0,0-1,25 1,0-25,0 0,-1 25,-24 0,0 0,0-1,0 1,0 0,0 0,0 0,-24-1,-1 1,0-25,0 0,0 0,1-25,-1 1,0-1,25 0,0 0,0 0,0 1,0-1,0 0,25 0,0 25,-1 0,1 0,0 0,0 0,0 0,-1 25,1-25,0 0,0 0,0-25,-1 25,-24-25</inkml:trace>
  <inkml:trace contextRef="#ctx0" brushRef="#br0" timeOffset="42567.4194">13196 3522,'0'0,"25"0,0 0,0 0,24-25,1 25,-1 0,1 0,0 0,24-24,-24 24,-1 0,-24 0,25-25,-26 25,-48 0,24-25,-25 25</inkml:trace>
  <inkml:trace contextRef="#ctx0" brushRef="#br0" timeOffset="42756.107">13543 3200,'-24'25,"24"-1,0 1,0 25,-25-1,25 1,-25 0,0 24,0 0,-24-24,24 25,0-26,-24 1,24-1,0 1,25-25,-25-25,50-25,-25-25</inkml:trace>
  <inkml:trace contextRef="#ctx0" brushRef="#br0" timeOffset="42919.1431">13370 3646,'25'0,"-25"25,0 25,0-25,-25 24,25 26,0-26,0 1,-25 24,25-24,-25-1,25 1,0-25,0 0,0-1,0 1,0-50,0 1,0-1,25-25</inkml:trace>
  <inkml:trace contextRef="#ctx0" brushRef="#br0" timeOffset="43455.1352">13419 3969,'0'0,"25"-25,0 0,-25 0,25 1,0 24,-1-25,1 25,0 0,0-25,0 25,-1 0,1 0,0 0,-50 0,0 0,1 0,24-25,-25 0,25 1,0-1,0 0,0 50,0 24,0-24,0 25,0-25,0 24,0-24,-25 25,25-26,0 1,0 25,-25-25,25-1,-25-24,1 0,-1-24,0 24,0 0,50 24,0-24,0-24,-1 24,1 0,25-25,-25 25,-1 0,26 0,-25-25,24 25,-24 0,0 0,0 0,0 25,-1-25,1 0,-74 0,24-25</inkml:trace>
  <inkml:trace contextRef="#ctx0" brushRef="#br0" timeOffset="47715.8832">14287 3299,'0'25,"0"0,0-1,0 26,0-25,0 0,0-1,-24 1,24 0,24-25,-24-25,25 0,0 1,0-1,0 25,0-25,-1 0,1 25,0-25,0 25,0 0,-1 0,-24 25,0 0,-24 0,-1 0,0-25,0 49</inkml:trace>
  <inkml:trace contextRef="#ctx0" brushRef="#br0" timeOffset="47875.8977">14213 3746,'0'24,"25"-24,0-24,24 24,-24-25,0 25,25-25,-26 0,26 25,-25-25,0 25,24-25,-24 25,-25-24,0-1</inkml:trace>
  <inkml:trace contextRef="#ctx0" brushRef="#br0" timeOffset="48043.5631">14436 3448,'0'25,"0"-1,0 26,0-25,0 24,0 1,-24 25,24-26,-25 1,25-1,-25 1,0 0,0-1,25-24,-25 25,1-26,24-48,0-26,0 25</inkml:trace>
  <inkml:trace contextRef="#ctx0" brushRef="#br0" timeOffset="48191.5405">14337 3845,'25'-25,"0"0,0 50,-1-25,1 25,-25 0,25 24,0-24,0 0,-25 0,24-1,1 1,-25 0,25-25,-25 25,0-50,0 0,0 0,0-24</inkml:trace>
  <inkml:trace contextRef="#ctx0" brushRef="#br0" timeOffset="48343.3434">14734 3398,'25'25,"0"-25,-1 0,1-25,0 25,0 0,0 0,-1 0,1 25</inkml:trace>
  <inkml:trace contextRef="#ctx0" brushRef="#br0" timeOffset="48639.0524">14734 3597,'0'24,"25"1,0-25,-1 0,1 0,0 0,0 0,-25 25,0 0,0 0,-25 0,0-1,0 1,25 0,-24-25,-1 25,0 0,0-1,50-24,0 0,0 0,-1 0,1-24,0 24,0-25,0 25,-1 0,1 0,0-25,0 25,0 0,-50 0</inkml:trace>
  <inkml:trace contextRef="#ctx0" brushRef="#br0" timeOffset="48915.3623">14759 3572,'0'25,"25"24,-25-24,0 25,0-25,-25 24,25 1,0-1,-25 1,25-25,0 0,0-1,0 1,25-25,0-25,-1 1,26 24,-25-25,0 25,-1-25,1 25,0-25,0 25,0-25,24 1,-24-1,-25 0,25 0</inkml:trace>
  <inkml:trace contextRef="#ctx0" brushRef="#br0" timeOffset="49335.8733">15255 3448,'0'0,"25"0,-25-25,24 25,-24-25,25 25,0 25,-25 0,0 0,0-1,0 1,0 0,0 0,0 0,25-1,0-24,-25 25,25-25,-25 25,-25-25,25 25,-25 0,0 24,0-24,0 0,25 0,-24 0,-1-25,0 24,0-24,0-24,25-1,0 0,0 0,0 0,0-24,0 24,0 0,0 0,25 0,0 50,-25 0,0 0,0 25,0-26,-25 26,25 0,0-1,0 1,0-25,0 24,0 1,0-25,0-1,-49-48,49-1,0 0</inkml:trace>
  <inkml:trace contextRef="#ctx0" brushRef="#br0" timeOffset="49491.7272">15528 3448,'0'0,"25"0,-1 0,1 0,0 0,0 0,24 0,-24 0,0 0,0-25,0 25,-1 0,-24-25,0 0,0 1</inkml:trace>
  <inkml:trace contextRef="#ctx0" brushRef="#br0" timeOffset="50135.1262">15751 3274,'0'0,"-25"0,0-25,1 50,24 0,0 0,0 24,-25 1,25 0,-25-1,0 1,25 24,-25-24,1 0,24-26,-25 1,25 0,0 0,25-25,-25-25,24 25,1-25,25 0,-25 1,-1-1,1 25,25-25,-25 0,-1 25,1 0,0-25,-50 25,0 0,1 0,-1 0,0-25,25 1,0-1,0 50,0-1,-25 26,25 0,0-1,0 1,0 24,0-24,-25 24,25-24,0 0,0 24,0-49,0 0,0-1,0 1,-24-25,-1-25,25 1,-25-1,0 25,0-25,1 0,-1 0,25 1,-25 24,0-25,0 25,50 0,0-25,0 25,0 0,24 0,-24-25,25 25,-26 0,26-25,0 25,-26 0,1-24,25 24,-25 0,-1-25,-48 0</inkml:trace>
  <inkml:trace contextRef="#ctx0" brushRef="#br0" timeOffset="50631.9768">16346 3398,'-25'-25,"1"50,24 0,0 49,0-24,-25 24,25 1,0-25,0 24,0-24,-25-1,25 1,0-1,0-24,0 0,0-50,0-24,25 24,-25-25,0 1</inkml:trace>
  <inkml:trace contextRef="#ctx0" brushRef="#br0" timeOffset="51079.8684">16297 3398,'24'-25,"1"25,0 0,0 0,0 0,0 0,24 0,-24 25,0-25,-25 25,25-25,-25 25,24-25,-24 25,-24-1,-1 1,25 0,-25 0,0 0,-24-1,24 1,0-25,0 25,0-25,0 0,1 0,48 0,-24-25,25 25,25-25,-25 25,24 0,-24-24,25 24,-25 0,24 0,-24 24,0-24,-25 25,25 0,-1 0,-24 0,-24 0,24-1,-25 1,0 0,25 0,-25 0,0-1,-24 1,24 25,0-25,-24-25,24 24,25 1,-25-25,0 0,25 25,-25-25,25-25,0 0,25 25</inkml:trace>
  <inkml:trace contextRef="#ctx0" brushRef="#br0" timeOffset="51247.444">16991 3870,'0'24,"0"1,-25 0,25 0,-24 0,24-1,-25 1,0-25</inkml:trace>
  <inkml:trace contextRef="#ctx0" brushRef="#br0" timeOffset="52679.9633">17711 3274,'-25'25,"25"0,-25 24,0-24,0 25,1-1,-1-24,0 25,0-1,0-24,25 0,0-50,25 0,0 1,-25-1,25 0,-25 0,25 0,-25 1,24 24,1-25,-25 50,0-1,0 1,0 25,0-1,0 1,0 0,0 24,0-24,-25-1,25 1,0-25,0 24,0-24,0 0,0-50,0 0,0-24</inkml:trace>
  <inkml:trace contextRef="#ctx0" brushRef="#br0" timeOffset="53346.7026">17785 3349,'25'-25,"0"25,-1 0,26 0,-25 0,0-25,24 25,-24 0,25 0,-26 0,26 0,-25 0,0 0,-1 0,1 0,-50 25,1-25,-1 0,0 25,-25-25,26 0,-1 24,0-24,0 0,25 25,-25-25,1 25,24 0,0 0,0-1,0 1,0 0,0 0,0 0,-25-1,25 1,0 0,0 0,0-50,0 0,0 0,25 1,-25-1,0 0,24 0,-24 0,25 1,0 24,0 0,0 0,-1 24,1 1,-25 0,-25 0,25 0,-24-1,24 1,-25 0,0 0,0-25,25 25,-25-25,25 25,0-50,25 25,-25-25,25 25,-25-25,25 25,0-25,-25 0,24 25,1-24,0-1</inkml:trace>
  <inkml:trace contextRef="#ctx0" brushRef="#br0" timeOffset="54071.5569">18083 3076,'-25'0,"50"0,-25 25,0 24,0 1,0 24,0 1,0-26,0 26,-25-26,25 26,-25-1,25-24,-25 24,25-24,-25-1,1-24,-1 25,0-25,25-1,-25-24,0 25,1-25,-1 0,0 0,25-25,-25 25,25-24,-25-1,25 0,0 0,0-24,0 24,0 0,0 0,0 0,0 1,25-1,0 25,-25 25,25-25,0 0,-25 24,24-24,-24 25,25-25,0 25,0 0,0-25,-25 25,24-25,1 24,0-24,0 25,0-25,-1 25,1 0,0-25,0 25,0-25,-1 0,-24 24,25-24,0 0,0 0,-25-24,25 24,-25-25,24 0,-24 0</inkml:trace>
  <inkml:trace contextRef="#ctx0" brushRef="#br0" timeOffset="54511.07">18529 3324,'0'25,"0"-1,-25-24,25 25,0 25,-25-25,1-1,24 1,24-50,1 25,0 0,-25 25,0 0,-25 0,25 0,-25-1,1 1,-1 0,25 0,-25 0,25 0,25-50,0 0,-25 50,24-25,-24 25,25-1,-25 1,0 0,0 0,-25 0,25-1,0 1,0 0,-24-25,24-25,0 0</inkml:trace>
  <inkml:trace contextRef="#ctx0" brushRef="#br0" timeOffset="55619.1174">18728 3051,'0'25,"24"-25,-24 49,0-24,0 25,25-1,-25-24,0 25,0-1,0-24,0 0,0 0,0 0,0-1,-25-24,50-24,-25-1,0 0,0 0,0-24,25 24,-25 0,0 0,0 0,25 25,-25-24,25-1,-1 25,1 0,0 0,-25 25,25-25,0 24,-25 1,0 0,0 0,0 0,-25-25,0 24,0 1,0-25,25-25,-24 25,48-24,-24 48,25-24,-25 25,-25 0,25 0,-24 0,-1-1,25 1,-25 0,0-25,50 0,0-25,0 0,-1 25,1 0,0 0,-25 25,0 0,-25-25,25 25,-25 0,1-1,-1 1,0 0,-25 0,26 0,-1 0,-25-25,25 24,25 1,-24-25,48 0,1 0,0-25,0 25,0-24,24 24,1-25,-1 25,1-25,0 25,-1 0,1-25,-1 25,-24 0,0 0,0 0,-50 0,0 0,0 0,1 0,24-25,-25 25,0 0,0-25,25 1,-25 24,25-25,0 50,0 24,0-24,25 25,-25-1,0 1,0-25,-25 24,25 1,0 0,0-26,0 1,-24 0,24 0,-25-25,25-25,-25 25,0-25,0 25,25-25,-24 1,-1-1,0 0,25 0,25 25,0-25,-1 25,1-24,0 24,0-25,24 25,-24-25,25 25,-75-25,50 25</inkml:trace>
  <inkml:trace contextRef="#ctx0" brushRef="#br0" timeOffset="55991.8162">19893 3200,'-24'25,"24"-1,-25 1,25 25,-25 24,0-24,0 24,1 1,-1 24,0-25,0 1,0-1,1-24,24-1,-25-24,25 0,0 0,0 0,0-50,25 0,-25 0,24-24,-48-26,24 26,24-26</inkml:trace>
  <inkml:trace contextRef="#ctx0" brushRef="#br0" timeOffset="56186.8981">19869 3324,'0'0,"0"-25,24 50,-24 0,25-1,-25 26,0-25,25 49,-25-24,25-1,-25 26,0-25,0-1,25 1,-25-1,0 1,0-25,24 0,-24-1,-24-24,24-24,-25-1,25 0,-25 0</inkml:trace>
  <inkml:trace contextRef="#ctx0" brushRef="#br0" timeOffset="56323.5091">19819 3770,'-25'0,"50"0,0 0,0 0,24-24,-24 24,25-25,-26 25,26-25,-25 0,24 0</inkml:trace>
  <inkml:trace contextRef="#ctx0" brushRef="#br0" timeOffset="56547.7706">20265 3299,'-24'0,"24"25,0 0,0-1,0 26,0 0,-25-1,25 1,0 24,0 1,0-26,0 26,-25-26,25-24,0 0,0 0,0 0,25-50,-25 0,0 0,-50-24,75-1</inkml:trace>
  <inkml:trace contextRef="#ctx0" brushRef="#br0" timeOffset="56964.0852">20265 3373,'0'0,"0"-24,0-1,25 25,0 0,0 0,0 25,-1-25,1 24,0-24,-25 25,25 0,-25 0,0 0,0-1,-25 1,25 0,-25 0,0-25,1 25,-1-1,0 1,0-25,0 0,1 0,-1 0,25 25,-25-25,25-25,25 25,-25-25,25 25,24-24,-24 24,0 0,0-25,-1 50,26-25,-25 0,-25 24,25 1,-1-25,-24 25,0 0,25 0,-25 0,-25-25,25 24,0 1,-24 0,24 0,-25-25,0 25,0-1,0-24,-24 25,24 0,0-25,0 25,1-25,-1 0,25-25</inkml:trace>
  <inkml:trace contextRef="#ctx0" brushRef="#br0" timeOffset="57239.0933">20762 3597,'24'0,"1"0,0 0,0 0,0 0,-1 0,1 0,0 0,0 0,0 0,-50 0</inkml:trace>
  <inkml:trace contextRef="#ctx0" brushRef="#br0" timeOffset="57383.0458">20737 3746,'0'0,"0"24,25-24,-1 0,1 0,0 0,0 0,0 0,24 0,-24 0,0 0,24 0,-24 0,0 0</inkml:trace>
  <inkml:trace contextRef="#ctx0" brushRef="#br0" timeOffset="57630.8214">21258 3324,'-25'0,"25"25,25-1,-25 26,0 0,0-1,0 1,0 24,0-24,0 0,0-1,0 1,0-25,0-1,0 1,24-25,-24-25,0-24,25 24,-25-25</inkml:trace>
  <inkml:trace contextRef="#ctx0" brushRef="#br0" timeOffset="58023.5772">21382 3324,'0'-25,"24"25,1 25,0-25,-25 25,25-1,0 1,-25 0,24 0,-24 0,-24-1,24 1,-25-25,0 25,0 0,0-25,1 25,-1-25,0 0,0 24,0-24,25-24,25-1,25 25,-25-25,-1 25,26 0,-25 0,0 0,-1 25,1-25,-25 25,25-1,-25 1,25 0,-50 0,25 0,0 0,-25-1,0 1,1 0,-1 0,0 0,0-25,0 24,1-24,-1 0,25-24,0-26,25 25</inkml:trace>
  <inkml:trace contextRef="#ctx0" brushRef="#br0" timeOffset="58267.58">21927 3225,'-24'0,"24"24,0 26,-25 0,0-1,25 1,-25 24,0 1,1-1,-1-24,0 24,0-24,25-1,-25 1,25-25,0 0,25-50,-25 0,25-25,0 1,-25-1,25 1</inkml:trace>
  <inkml:trace contextRef="#ctx0" brushRef="#br0" timeOffset="58487.1727">21927 3249,'0'-24,"0"48,25-24,-25 25,0 25,25-25,-25 24,25 1,-25-1,25 1,-25 0,0 24,24-24,-24 24,0-24,0-1,0 1,0-25,25 0,-25-1,0 1,-25-74,1 49,24-50,-25 25</inkml:trace>
  <inkml:trace contextRef="#ctx0" brushRef="#br0" timeOffset="58632.1765">21779 3671,'-25'0,"50"0,-1 0,1 0,25 0,-25 0,24 0,1-25,-25 25,24-25,-24 25</inkml:trace>
  <inkml:trace contextRef="#ctx0" brushRef="#br0" timeOffset="58863.5261">22275 3497,'24'0,"1"0,0 0,0 0,0 0,24 0,-24 0,0 0,0 0,-25 25,-25-25</inkml:trace>
  <inkml:trace contextRef="#ctx0" brushRef="#br0" timeOffset="59007.0974">22250 3671,'0'25,"25"0,-1-25,1 0,25 0,-25-25,24 25,-24 0,0 0,0 0,-1 0,1 0,0-25</inkml:trace>
  <inkml:trace contextRef="#ctx0" brushRef="#br0" timeOffset="59367.2034">22820 3274,'-24'25,"24"25,0-1,-25 1,0-1,25 1,-25 0,25-1,-25 1,25 0,-25-1,25-24,0 0,0 0,25-50,0 25,0-25,0 25,0 0,-1-25,26 25,-25 0,0 25,24-25,-24 0,0 0,0 0,-1 0,1 25,-25-50,-25 0,-24 0,24 25</inkml:trace>
  <inkml:trace contextRef="#ctx0" brushRef="#br0" timeOffset="59559.0869">22796 3274,'24'0,"1"0,0 0,0 0,24 0,-24 25,0-25,0 0,0 25,-1-25,1 0,-25 25</inkml:trace>
  <inkml:trace contextRef="#ctx0" brushRef="#br0" timeOffset="59759.3585">22746 3572,'25'0,"0"0,-1 0,1 0,0 0,0 0,0 0,24 0,-24 0,0 0,0 0,-1 0,-24 25,25-25,0 24</inkml:trace>
  <inkml:trace contextRef="#ctx0" brushRef="#br0" timeOffset="59919.6446">23366 3845,'-25'25,"25"-1,0 1,-25 0,25 0,-24 0,24-1,-25 1</inkml:trace>
  <inkml:trace contextRef="#ctx0" brushRef="#br0" timeOffset="65823.05">4762 5035,'0'25,"25"0,-25 0,0 0,25 24,-25 1,0-1,0 1,0-25,0 24,0-24,0 0,0 25,0-26,0-48</inkml:trace>
  <inkml:trace contextRef="#ctx0" brushRef="#br0" timeOffset="66107.3898">4812 5159,'0'-24,"25"24,0 0,0-25,-1 25,1 0,25-25,-25 25,-1 0,-24-25,25 25,0 0,0 25,-25 0,0 0,-25-1,25 26,0-25,0 0,-25 24,25-24,0 0,-25 0,25-1,0 1,0 0,0 0,-24 0,-1-25</inkml:trace>
  <inkml:trace contextRef="#ctx0" brushRef="#br0" timeOffset="66835.9694">4936 5135,'0'24,"0"1,0 25,0-25,0 24,0-24,0 25,-25-26,25 26,-24 0,24-26,-25 26,0-25,0 0,25-1,-25-24,25-24,0-1,0 0,25 0,-25 0,25 1,0 24,-25 24,25-24,-1 0,1 25,0 0,0-25,0 25,-1-25,1 0,0 0,0-25,-25 0,25 0,-25-24,0 24,24-25,-24 26,0-1,0 0,0 0,0 0,0 1,25 48,-25 1,0 0,0 25,0-26,0 26,0-25,0 24,0-24,0 0,25-50,-25 0,0 1,25-26,-25 0,25 26,-25-26,0 0,24-24,-24 24,25 1,-25-26,25 51,-25-26,0 25,0 50,25-25,-25 25,0 0,0-1,0 26,0 0,0-26,0 26,0 0,0-1,0 26,0-26,0 1,0 24,25 1,-25-26,0 26,0-26,0 1,0 0,0-26,0 26,0-25,0 0,-25-25,0-25,-25-25,50 25,-24 1</inkml:trace>
  <inkml:trace contextRef="#ctx0" brushRef="#br0" timeOffset="71259.4572">6127 5035,'0'-24,"-25"48,25 1,0 0,-25 0,0 24,1 1,24 24,-25-24,0 0,0 24,0-24,1-1,24-24,0 25,-25-26,25 1,25-50,-25 1,24-1,-24-25</inkml:trace>
  <inkml:trace contextRef="#ctx0" brushRef="#br0" timeOffset="71491.379">6102 5035,'25'0,"-25"25,0 25,25-25,-25-1,0 26,24 0,1-1,-25 1,25-1,-25 26,0-26,25 1,-25 0,0-26,25 26,-25-25,0 0,0-1,-25-24,0-24,0-1,25 0</inkml:trace>
  <inkml:trace contextRef="#ctx0" brushRef="#br0" timeOffset="71643.9021">5978 5482,'0'0,"-25"-25,50 25,0 0,0 0,-1 0,1 0,0-25,25 25,-26 0,1-25,0 25,0-24,0-1</inkml:trace>
  <inkml:trace contextRef="#ctx0" brushRef="#br0" timeOffset="71908.293">6524 5060,'24'-25,"1"25,0 0,0 0,24 0,1 0,-25-24,24 24,1 0,0 0,-1 0,-24 0,25 0,-25 0,-1 0,1 0,-50 0,1 0,-1 0,0 24</inkml:trace>
  <inkml:trace contextRef="#ctx0" brushRef="#br0" timeOffset="72127.1751">6648 5184,'0'25,"0"0,0 0,0-1,0 1,0 0,0 0,0 0,0-1,0 1,0 0,0 0,0 0,-25-50</inkml:trace>
  <inkml:trace contextRef="#ctx0" brushRef="#br0" timeOffset="72559.9383">6672 5283,'25'0,"0"-24,0 24,0 0,-1 24,1-24,-25 25,0 0,0 0,-25 0,25-1,-24 1,24 0,0 0,0-50,24 0,1-24,0 24,-25 0,25 0,0 0,-25 1,25-26,-25 25,24 25,-24-25,0 1,0 48,0 1,0 0,0 0,0 24,0 1,0 0,0-1,0 1,0 24,0-24,-24-1,24 1,0-25,-25 24,25-24,-25 0,0 0,0-50,25 0,0 0,-25 1,25-1</inkml:trace>
  <inkml:trace contextRef="#ctx0" brushRef="#br0" timeOffset="72760.3876">7392 4837,'0'25,"25"0,-25-1,24 1,-24 0,0 0,0 0,25-1,-25-48</inkml:trace>
  <inkml:trace contextRef="#ctx0" brushRef="#br0" timeOffset="73243.1429">7565 4812,'0'25,"0"0,-24 0,-1-1,0 26,0-25,0 24,1-24,-1 25,0-25,0-1,0 1,25 0,-24-25,48 0,-24-25,25 25,0-25,0 1,0-1,-1 0,1 25,0-25,-25 50,0 0,-25 0,25-1,-25 26,1-25,-1 24,0-24,0 25,0-25,1-1,24 1,24-25,1-25,25 1,-25-1,-1 0,26 0,-25 0,24 1,-24-1,0 0,0 25,0-25,-1 25,1 25,-25 0,-25 0,25-1,0 1,-24 0,24 0,0 0,-25-1,25 1,0 0,-25-25,25 25,-25-50,0-25</inkml:trace>
  <inkml:trace contextRef="#ctx0" brushRef="#br0" timeOffset="73403.4003">7541 5209,'0'0,"-25"25,25 0,0-1,0 26,0 0,0-1,0 1,-25-1,25 1,-25 0,25-1,0-24,0 0,-25 0,1-1,24-48,-25 24</inkml:trace>
  <inkml:trace contextRef="#ctx0" brushRef="#br0" timeOffset="73703.8453">7193 5383,'0'-25,"25"25,0 25,0-1,0 1,-1 0,1 0,0 0,-25-1,0 1,25-25,-25 25,-25 0,0 0,0-1,1-24,-26 0,25 25,0-25,1 0,-1 0,0 0,0 0,50 0,0 25,0-25,-1 0,26 25,-25-25,24 0,1 25,0-25,-26 24,26-24,0 0,-26 0,1 0,0 0</inkml:trace>
  <inkml:trace contextRef="#ctx0" brushRef="#br0" timeOffset="73819.2416">7987 5606,'0'25,"0"-1,-25 1,25 0,0 25,-25-26,25 26,-24-25,24 0,-25 0</inkml:trace>
  <inkml:trace contextRef="#ctx0" brushRef="#br0" timeOffset="74247.5085">8508 4986,'0'25,"25"24,-25-24,0 25,0 24,-25 0,25-24,0 24,-25 1,25-26,0 1,0 0,0-26,0 1,0-50,25 1,-25-26</inkml:trace>
  <inkml:trace contextRef="#ctx0" brushRef="#br0" timeOffset="74511.3006">8632 5035,'0'-24,"25"24,0 0,-25 24,24 1,-24 0,0 0,0 0,0-1,0 26,0 0,0-1,-24 1,48-25,-24 24,0 1,0-1,0-24,0 25,0-25,0-1,0 1,0-50,-24 1,24-1</inkml:trace>
  <inkml:trace contextRef="#ctx0" brushRef="#br0" timeOffset="74646.7577">8533 5308,'25'0,"-1"0,1 0,-25-25,25 25,0 0,0 0,-25 25,-50-74</inkml:trace>
  <inkml:trace contextRef="#ctx0" brushRef="#br0" timeOffset="74763.0713">8533 5457,'0'25,"25"-50,-1 25,1 0,0 0,0 0,0 0,-1-25</inkml:trace>
  <inkml:trace contextRef="#ctx0" brushRef="#br0" timeOffset="74983.6271">8384 5705,'-25'0,"25"25,25-25,0 0,0 0,24-25,1 25,-1 0,1 25,0-25,-1 0,1 0,-25 0,24 0,-24 0,0 0,0 0,-25-25,0 0,0 0</inkml:trace>
  <inkml:trace contextRef="#ctx0" brushRef="#br0" timeOffset="77195.884">9723 5159,'0'-24,"-24"48,-1 1,0 25,0-1,0 26,1-26,24 1,-25 24,0-24,0 0,25-26,-25 26,25 0,-24-26,24 1,0 0,0 0,0-50,24 0,-24-24,0-1</inkml:trace>
  <inkml:trace contextRef="#ctx0" brushRef="#br0" timeOffset="77434.9519">9674 5135,'25'24,"-25"1,0 0,24 25,-24-1,25 1,-25-1,25 1,0 0,-25 24,25-24,-25-1,0 1,24-25,-24 24,0-24,0 0,0-50,-24 25,24-25,-25 0,0-24</inkml:trace>
  <inkml:trace contextRef="#ctx0" brushRef="#br0" timeOffset="77587.3183">9525 5556,'0'25,"25"-25,24-25,-24 25,0 0,0 0,24-25,-24 25,0-24,0 24,0 0,-25-25</inkml:trace>
  <inkml:trace contextRef="#ctx0" brushRef="#br0" timeOffset="77819.0109">9847 5085,'25'0,"0"-25,0 25,0 0,-1 0,1-25,0 25,0 0</inkml:trace>
  <inkml:trace contextRef="#ctx0" brushRef="#br0" timeOffset="77983.8427">10071 4862,'0'49,"25"-24,-25 0,0 0,0 24,0 1,0-25,0 49,0-24,0-1,0 1,0 0</inkml:trace>
  <inkml:trace contextRef="#ctx0" brushRef="#br0" timeOffset="78259.9424">10220 5383,'24'-25,"1"25,0 0,25 0,-26 0,1-25,0 25,0 0,0 0,-1 0,1-25,0 25,-50 25</inkml:trace>
  <inkml:trace contextRef="#ctx0" brushRef="#br0" timeOffset="78439.792">10220 5482,'24'0,"1"0,0 0,0 0,24 0,-24 0,0-25,25 25,-26 0,1 0,0 0,0 0,0 0,-1 0</inkml:trace>
  <inkml:trace contextRef="#ctx0" brushRef="#br0" timeOffset="78703.0494">10790 5110,'0'25,"0"-1,0 1,0 25,0-1,0 1,0 24,0 1,0-1,-25-24,25 24,0-24,0-1,0-24,0 0,25-25,-25-50,0 26,0-26,0 0</inkml:trace>
  <inkml:trace contextRef="#ctx0" brushRef="#br0" timeOffset="79111.6223">10815 5159,'25'0,"-1"0,1 25,25-25,-25 0,-1 0,1 0,0 0,0 0,0 25,-1-25,-24 25,0 0,-24-25,-1 24,0 1,0 0,0 0,1 0,-26-1,25 1,0 0,1-25,24 25,-25-25,0 0,50-25,0 25,-1-25,1 25,25-25,-25 1,-1 24,26 0,-25 0,0 0,24 24,-24 1,0-25,0 25,-25 0,0 0,0-1,0 1,0 25,-25-25,25-1,-25 1,-25 25,26-25,-1-1,-25 1,25-25,1 25,-26-25,25 0,0-25,1 0,-1 1</inkml:trace>
  <inkml:trace contextRef="#ctx0" brushRef="#br0" timeOffset="93334.5643">2133 6871,'-25'25,"25"0,0-1,-24 1,24 25,0-25,0 24,0-24,24 0,-24 0,0-1,25 1,0-50</inkml:trace>
  <inkml:trace contextRef="#ctx0" brushRef="#br0" timeOffset="93615.216">2232 6970,'25'0,"0"0,0 0,0 0,-25 25,24-25,-24 25,0 0,-24-1,24 1,-25 0,0 0,0-25,25 25,-25-1,50-24,0-24,0 24,0 0,-1-25,1 25,0 0,-25-25,0 0</inkml:trace>
  <inkml:trace contextRef="#ctx0" brushRef="#br0" timeOffset="93791.9034">2431 6871,'0'25,"25"0,-1-1,-24 1,25 0,0 0,-25 0,0-1,0 1,0 0,0 0,0 0,-25 24,25-24,-25 25,1-26,-1 26</inkml:trace>
  <inkml:trace contextRef="#ctx0" brushRef="#br0" timeOffset="96447.9237">2952 6995,'0'25,"0"0,0-1,0 1,0 25,0-25,-25 24,25-24,0 0,0 0,0-1,0 1,0-50</inkml:trace>
  <inkml:trace contextRef="#ctx0" brushRef="#br0" timeOffset="96591.0246">2952 7169,'25'-50,"-50"100,50-125,-1 75,1 0,0 0,0 0,0 0,-1 25,1-25,-25 25,25-25,0 0,-25 25,0-50,-25 25,0 0</inkml:trace>
  <inkml:trace contextRef="#ctx0" brushRef="#br0" timeOffset="96780.0207">3026 6945,'0'0,"25"25,-25 0,0 0,0 24,0 26,0-1,0 1,0-26,0 26,0-1,0 0,-25-24,25 0,0-1,0-24,25 0,-25-50,0-25,0 1,25-1</inkml:trace>
  <inkml:trace contextRef="#ctx0" brushRef="#br0" timeOffset="97495.2475">3150 7020,'0'0,"0"-25,0-25,25 50,-25-24,25 48,-25 1,25 0,-25 0,0 0,24-1,-24 1,25-25,0 0,0 0,0 0,-1 0,1-25,0 25,0-24,0 24,-1-25,1 0,-50 0,1 25,-1-25,0 1,0-1,0 0,25 50,0 0,25-1,-25 26,0 0,0-1,0 1,0-1,0-24,-25 25,25-25,0-1,0 1,0 0,-24 0,24-50,-25 25,25-25,-25 25,0-25,0 25,1-24,48 24,1 24,0-48,25 24,-26 0,1 0,0-25,0 25,0 0,-1 0,-48 25,24-1,-25 1,0 0,0 0,0 0,1-1,-1 26,0-25,-25 0,50-1,-24 1,-1-25,50 25,-1-25,26 0,-25 0,0-25,-1 25,1 0,0 0,0-25,24 25,-24 0,0-24,0 24,24-25,-24 25,0-25</inkml:trace>
  <inkml:trace contextRef="#ctx0" brushRef="#br0" timeOffset="97867.5737">3820 6697,'25'0,"0"0,-1 0,1 0,0 0,25 0,-26 0,1 0,0 0,0 0,0 0,-1 0,-48 25,-1-25,0 25,-25-25,26 0,-1 25,0-25,0 24,0-24,25 25,0 25,-24-25,24 24,0 26,-25-26,25 26,0-1,-25 1,25-1,-25-24,25 24,0-24,0-1,0-24,-25 0,25 0,-24-75,24 25,0 0</inkml:trace>
  <inkml:trace contextRef="#ctx0" brushRef="#br0" timeOffset="98027.0768">3944 7020,'25'0,"0"0,-1-25,1 25,0 0,0 0,0 0,-1-25,1 25,0 0,-25-25,-25 25</inkml:trace>
  <inkml:trace contextRef="#ctx0" brushRef="#br0" timeOffset="98407.0284">4118 6921,'0'0,"-50"49,50-24,0 0,-25 24,25-24,0 25,-25-25,25 24,-24-24,-1 25,25-26,0 1,0 0,0-50,25 25,-25-25,24 1,1-1,0 0,0 0,0 0,-1 25,1-24,0 48,-25 1,0 0,0 0,-25-25,25 25,-25-1,1 26,-1-25,0 0,0-1,0 1,1-25,24 25,-25-25,50 25,-1-25,1 0,0 0,0 0,0 0,-1 0,26 25,-25-25,0 0,-1-25,1 25,25 0,-25-25</inkml:trace>
  <inkml:trace contextRef="#ctx0" brushRef="#br0" timeOffset="98535.5011">4614 7293,'24'0,"-24"24,25-24,-25 25,0 0</inkml:trace>
  <inkml:trace contextRef="#ctx0" brushRef="#br0" timeOffset="98618.9225">4688 7441,'25'0,"-25"25</inkml:trace>
  <inkml:trace contextRef="#ctx0" brushRef="#br0" timeOffset="103771.2994">5755 6598,'24'25,"1"-25,0 0,0 0,0 25,24-25,1 0,-25 0,24 0,1 0,-25 0,24-25,-24 25,0 0,0 0,-50 0,0 0,0 25,1-25,-1 24</inkml:trace>
  <inkml:trace contextRef="#ctx0" brushRef="#br0" timeOffset="104239.9375">5879 6548,'0'-24,"0"48,25-24,-25 50,24-25,-24 24,0 1,0 0,0-1,0-24,0 25,0-25,0-1,0-48,25-1,0 0,-25-25,25 1,0-1,-1 0,1 26,-25-26,25 25,-25 0,25 25,0 25,-25 0,0 0,0 24,-25-24,25 0,-25 25,25-26,-25 1,0 0,1 25,-1-25,-25-1,25 1,-24 0,24 0,-25 0,25-1,-24-24,24 0,0 0,50-24,0 24,24 0,1-25,0 25,-1-25,1 25,-25-25,24 25,1 0,-25 0,0 0,-1 0,1-25</inkml:trace>
  <inkml:trace contextRef="#ctx0" brushRef="#br0" timeOffset="104403.3624">6028 6772,'0'24,"-25"1,25 0,-25 25,25-1,-25 1,0 0,1-1,-1 1,0-1,0 1,0 0,-24-1,49-24,-25 0,0-25,25-25,0-25</inkml:trace>
  <inkml:trace contextRef="#ctx0" brushRef="#br0" timeOffset="104815.9349">5854 7094,'25'0,"0"0,-25 25,24 0,-24 24,0-24,25 0,-25 25,0-26,0 26,-25-25,50 0,-25-1,0-48,0-1,0 0,0 0,0 0,0 1,0-1,25-25,-25 25,25 1,0 24,-1 0,-24-25,25 25,0 25,0-25,0 0,-1 0,-24 24,25-24,-50 25,25 0,-24 0,-1 0,0-1,-25 1,26 0,-1 0,25 0,-25-25,25 24,25-48,0 24,-1 0,1-25,0 25,0 0,0-25,-1 25,1 0,0 0,0-25,0 25,-1 0</inkml:trace>
  <inkml:trace contextRef="#ctx0" brushRef="#br0" timeOffset="105087.0207">6772 6697,'-25'0,"25"25,-25 0,0 0,25 24,-25 1,1 24,-1-24,0 24,0-24,0 0,1-1,24-24,-25 0,50-25,-25-50,0 25,0-24</inkml:trace>
  <inkml:trace contextRef="#ctx0" brushRef="#br0" timeOffset="105311.8881">6772 6648,'24'0,"1"24,-25 26,0-25,25 24,-25-24,25 25,-25 24,25-24,-25 0,25-1,-25 1,0-25,24 24,-24-24,0 0,0 0,-24-1,-1-24,0-24,-25-1,25 0</inkml:trace>
  <inkml:trace contextRef="#ctx0" brushRef="#br0" timeOffset="105456.1128">6598 7119,'0'-25,"25"25,0 0,-1 0,1 0,25-25,-25 25,-1 0,1-24,0 24,0 0,0-25,0 25</inkml:trace>
  <inkml:trace contextRef="#ctx0" brushRef="#br0" timeOffset="105735.4814">7218 6648,'25'0,"0"0,0 0,-1 0,26 0,0-25,-1 25,1 0,-1 0,1-25,-25 25,0 0,-1 0,1 0,-50 0,1 0,-1 25,0-25</inkml:trace>
  <inkml:trace contextRef="#ctx0" brushRef="#br0" timeOffset="105966.959">7293 6772,'0'24,"0"1,0 0,0 0,0 0,0 0,0-1,0 1,0 0,-25 0,25 0,0-1,0 1</inkml:trace>
  <inkml:trace contextRef="#ctx0" brushRef="#br0" timeOffset="106410.8686">7342 6871,'25'-25,"0"25,0 0,-1 0,1 25,-25 0,-25 0,25-1,-24 1,-1 25,25-25,-25-1,0 1,50-50,0 25,0-24,-1-1,1 0,0 0,0 0,0 1,-1-1,1 0,-25 0,25 0,-25 0,-25 25,25-24,-25 24,25 24,0 1,0 0,0 0,0 25,0-26,0 26,25 0,-25-1,0 1,-25-1,25 1,0 0,0-1,-24-24,24 0,-25 0,25-1,-25-24,0 25,0-50,25 1,-24-1</inkml:trace>
  <inkml:trace contextRef="#ctx0" brushRef="#br0" timeOffset="106643.1623">8136 6524,'0'24,"0"1,25 0,-25 0,25 0</inkml:trace>
  <inkml:trace contextRef="#ctx0" brushRef="#br0" timeOffset="107127.1848">8285 6499,'-25'25,"25"-1,-25 1,0 0,25 0,-24 0,-1 24,0-24,0 0,0 0,1-1,-1 1,0 0,25-50,25 25,-25-25,25 1,-1 24,1-25,0 25,0-25,0 25,-1 0,1 0,-25 25,-25 0,25-1,-24 1,-26 0,25 0,0 0,-24 24,24-24,0 0,0 0,0 0,50-25,0 0,25-25,-25 25,-1-25,1 0,25 0,-25 1,-1-1,1 25,0-25,0 0,0 25,-1 25,-48 0,24 0,0-1,0 1,0 0,0 0,-25-25,25 25,0-1,-25-24,0-24</inkml:trace>
  <inkml:trace contextRef="#ctx0" brushRef="#br0" timeOffset="107287.1395">8186 6896,'0'-25,"0"50,0 0,0-1,0 26,-25-25,25 24,0 1,-25-25,25 0,0 24,0-24,0 0,-25 0,0-25,1 0,24-25</inkml:trace>
  <inkml:trace contextRef="#ctx0" brushRef="#br0" timeOffset="107611.0096">7838 6970,'25'0,"0"25,0 0,-1 0,1-1,-25 1,25 0,0 0,-25 0,0-1,0 1,-25-25,25 25,-25-25,0 25,1-25,-1 25,0-25,0 0,0 0,1 0,-1 0,50 0,-1 0,1 0,25 24,-25-24,24 0,1 0,0 25,-1-25,1 0,-1 25,-24-25,25 0,-25 0,-25-25,24 25</inkml:trace>
  <inkml:trace contextRef="#ctx0" brushRef="#br0" timeOffset="107723.7677">8682 7243,'0'25,"24"0,-24-1,0 1,-24 0,24 0,0 0,-25 24,25-24,-25 0</inkml:trace>
  <inkml:trace contextRef="#ctx0" brushRef="#br0" timeOffset="108778.9905">8037 6524,'-25'0,"50"24,0-24,-25 25,24-25,1 0,0 0,0 25,-25-50</inkml:trace>
  <inkml:trace contextRef="#ctx0" brushRef="#br0" timeOffset="109155.2324">8310 6449,'-25'0,"25"25,0 0,-25 0,25-1,-25 1,25 0,-25-75,25 75</inkml:trace>
  <inkml:trace contextRef="#ctx0" brushRef="#br0" timeOffset="109915.6254">8111 6499,'-25'0,"50"25,0-1,0 1,-50-25,0 0,0 0,1-25,-1 25,50 0,-25 25,24-25,1 0,0 0,-50 0,0 0,1 0,-1 0,50 0,-1 0,1 0,0 25,0-25,0 25,-1 0</inkml:trace>
  <inkml:trace contextRef="#ctx0" brushRef="#br0" timeOffset="124827.7644">9302 6573,'0'25,"0"0,25 0,-25-1,0 26,0 0,0-1,0 1,0 0,0-1,0 1,0-1,0-24,0 0,0 0,0 0,0-50,0 0,0 0</inkml:trace>
  <inkml:trace contextRef="#ctx0" brushRef="#br0" timeOffset="125090.7919">9351 6747,'0'-25,"25"25,0-25,0 25,0 0,-1 0,1-25,0 25,0 0,0 0,-1 0,1 0,-25 25,-25-25,25 25,0 0,-24 0,24-1,-25 26,25-25,-25 0,25 24,0-24,0 0,-25 0,25 0,0-1,0 1,-25-50</inkml:trace>
  <inkml:trace contextRef="#ctx0" brushRef="#br0" timeOffset="125706.6504">9500 6722,'0'50,"0"-26,-25 26,25-25,0 0,-24 24,24-24,-25 25,25-25,-25 24,0-24,0 25,1-26,24 1,0-50,0 1,0-1,24 25,1 0,-25-25,25 25,0 25,0-25,-1 0,1 0,0 0,0-25,0 25,-1-25,1 0,0 1,-25-1,25 0,-25 0,0 0,0 1,0-26,0 25,0 0,-25 50,25 0,0 25,0-1,0-24,0 25,0-26,0 26,0-25,25 0,-25-50,25-25,-25 25,24-24,-24 24,25-25,-25 1,25-1,-25 0,25-24,-25 24,25 26,-25-26,0 75,0 0,0 24,0 26,0-26,0 26,0-1,0 1,0-1,0 0,0 1,0-1,0-24,0-1,0 1,0 0,0-26</inkml:trace>
  <inkml:trace contextRef="#ctx0" brushRef="#br0" timeOffset="126031.9561">10740 6573,'0'25,"0"0,-24 0,24 24,-25 1,0-1,0 26,0-1,1-24,-1 24,0 1,0-26,0 1,25-25,-24 24,24-24,24-50,-24 1,0-26,25 0,-25 1</inkml:trace>
  <inkml:trace contextRef="#ctx0" brushRef="#br0" timeOffset="126258.8851">10691 6623,'0'0,"0"-25,25 25,-1 25,-24 0,0-1,25 1,-25 25,0-25,25 24,-25 1,25 24,-25-24,0 24,0-24,0 0,0-1,25 1,-25-25,0-1,0 1,0 0,-25-25,0 0,0-25,25 0,-49 1</inkml:trace>
  <inkml:trace contextRef="#ctx0" brushRef="#br0" timeOffset="126391.7293">10542 7119,'25'0,"0"0,-1 0,1 0,0-25,25 25,-26-25,1 25,0-24,0-1</inkml:trace>
  <inkml:trace contextRef="#ctx0" brushRef="#br0" timeOffset="126678.9817">10889 6573,'25'0,"0"0,0 0,-1 0,1 0,0 0,0-25,0 25,-1 0,1 0,-25-24,-25 24</inkml:trace>
  <inkml:trace contextRef="#ctx0" brushRef="#br0" timeOffset="126867.1877">11162 6375,'0'25,"25"-25,-25 24,0 1,0 0,25 25,-25-26,0 26,0 0,0-1,-50-74,50 50</inkml:trace>
  <inkml:trace contextRef="#ctx0" brushRef="#br0" timeOffset="127347.2547">11633 6548,'-24'0,"24"25,24-25,1 0,0 0,25 0,-1 0,1-25,-1 25,1-24,0 24,-1-25,1 25,-25-25,-1 25,1 0,0 0,-50 0,0 25,1-25,-26 25,25-1</inkml:trace>
  <inkml:trace contextRef="#ctx0" brushRef="#br0" timeOffset="127618.9706">11658 6722,'0'25,"0"0,0-1,0 1,0 0,0 0,25 0,-25 24,0-24,-25 0,25 0,0 0,0-1,0 1,0-50,0 1</inkml:trace>
  <inkml:trace contextRef="#ctx0" brushRef="#br0" timeOffset="128022.9754">11733 6846,'0'0,"0"-25,24 25,-24-25,25 1,0 24,0 0,0 0,-1 0,1 24,-25 1,0 0,0 0,-25 0,25 0,-24-1,24 1,0 0,-25-25,25 25,0-50,25 25,-25-50,24 26,1-1,-25 0,25 0,-25-25,25 26,0-1,-25 0,24 0,-24 0,0 1,0 48,0 1,0 0,-24 0,24 0,0 24,0 1,0 24,0-24,0 24,0-24,0 0,0-1,-25 1,25-1,0-24,0 25,-25-25,0-25,25-25,-49-50,49 51</inkml:trace>
  <inkml:trace contextRef="#ctx0" brushRef="#br0" timeOffset="128202.9683">12378 6375,'24'0,"-24"25,25-25,0 24,0-24,-25 25,25-25,-25-25,24 25</inkml:trace>
  <inkml:trace contextRef="#ctx0" brushRef="#br0" timeOffset="128650.8761">12601 6350,'-25'25,"25"0,-25-1,0 1,1 0,-1 25,0-26,0 1,0 25,-24-25,24-1,0 1,0 0,50-50,0 0,25 1,-26-1,1 0,0 25,0-25,0 25,-1 0,1 25,-50-25,25 25,-24 24,-1-24,0 25,-25-25,26 24,-1-24,0 0,0 0,50-25,0-25,24 0,-24 0,0 0,25 1,-26-1,26 25,-25-25,24 0,-24 25,0 0,0 0,0 25,-50-25,25 25,0 0,-25-1,0 1,25 0,-25 0,1-25,24 25,-25-25,-25-75</inkml:trace>
  <inkml:trace contextRef="#ctx0" brushRef="#br0" timeOffset="128815.1743">12526 6648,'0'0,"0"24,0 1,0 25,0-25,0 24,-24 1,24 0,0-26,-25 26,25 0,0-26,-25 1,25 0,0 0,-25 0,0-25,1-25</inkml:trace>
  <inkml:trace contextRef="#ctx0" brushRef="#br0" timeOffset="129139.004">12154 6846,'25'25,"0"0,0 0,0-1,-1 1,-24 0,25 0,-25 0,0-1,0 1,-25-25,25 25,-24-25,-1 25,0-25,-25 25,25-25,1 0,-1 0,0 0,0 0,0 0,1 0,48 0,-24 24,50-24,-25 25,24-25,1 25,0-25,24 0,-24 25,-1-25,1 0,0 25,-1-25,1 0,-25 0,24 0,-24 0,-25-25</inkml:trace>
  <inkml:trace contextRef="#ctx0" brushRef="#br0" timeOffset="129247.0662">12973 7144,'0'25,"0"-1,-25 1,25 0,0 0,-25 0,25-1,0 1,-25 0</inkml:trace>
  <inkml:trace contextRef="#ctx0" brushRef="#br0" timeOffset="129675.6987">14213 6474,'-25'0,"25"25,0 0,-25 24,1 26,-1-1,0 0,0 1,0-1,1 1,-1-26,25 1,-25 0,25-26,0 1,25-25,-25-25,0-24,25-1,-25 25</inkml:trace>
  <inkml:trace contextRef="#ctx0" brushRef="#br0" timeOffset="129858.7363">14139 6548,'24'-24,"1"24,-25 24,25 1,-25 25,0-1,25 1,-25 24,25-24,-25 0,24-1,-24 1,0 0,25-26,-25 1,0 0,0 0,0 0,-25-25,-24-50,24 25</inkml:trace>
  <inkml:trace contextRef="#ctx0" brushRef="#br0" timeOffset="129987.528">14039 6921,'25'-25,"0"25,0 0,0-25,24 25,-24-25,0 0,0 0,24 1</inkml:trace>
  <inkml:trace contextRef="#ctx0" brushRef="#br0" timeOffset="130154.8492">14436 6474,'25'0,"0"0,0 0,0 0,-1-25,1 25,0 0,0 0,0 0</inkml:trace>
  <inkml:trace contextRef="#ctx0" brushRef="#br0" timeOffset="130318.8314">14660 6251,'0'25,"0"-1,0 1,0 25,0-1,0 1,0-25,0 24,0-24,0 25,0-25,0 24,0-24,-25 0</inkml:trace>
  <inkml:trace contextRef="#ctx0" brushRef="#br0" timeOffset="130582.71">13891 6449,'0'0,"-25"-25,0 25,25 25,-25 0,0 25,1-1,-1 26,0-1,25 0,0-24,0 25,0-26,0 1,25-1,24 1,-24 0,25-26,-1 1,26 0,-26-25,1 0,0 0</inkml:trace>
  <inkml:trace contextRef="#ctx0" brushRef="#br0" timeOffset="130831.4434">14784 6400,'24'24,"1"1,-25 0,25 0,0 24,0 1,-25 0,24 24,-24-24,0-1,0 1,0 24,-24-24,-1 0,0-1,0 1,0-25,1 24,-1-24,0 0,0-25,0 0,25-25</inkml:trace>
  <inkml:trace contextRef="#ctx0" brushRef="#br0" timeOffset="131015.1947">14982 6424,'25'0,"-25"25,25-25,-1 0,1 0,0 0,0 0,0 0,-1 0,1 0,0 0,0 0</inkml:trace>
  <inkml:trace contextRef="#ctx0" brushRef="#br0" timeOffset="131195.4129">15255 6251,'0'25,"0"-1,0 1,0 0,0 0,0 0,0 24,-25 1,25-1,0-24,0 25,0-1,0-24,0 25,0-25</inkml:trace>
  <inkml:trace contextRef="#ctx0" brushRef="#br0" timeOffset="131492.3382">15379 6772,'25'0,"0"0,-1 0,1 0,0 0,0-25,0 25,24 0,-24 0,0 0,0 0,-1 0,-48 0,-1 0</inkml:trace>
  <inkml:trace contextRef="#ctx0" brushRef="#br0" timeOffset="131650.962">15329 6945,'25'0,"0"0,0 0,24-24,1 24,0 0,-26-25,26 25,0 0,-26 0,26 0,-25-25,0 25,-1 0,1 0</inkml:trace>
  <inkml:trace contextRef="#ctx0" brushRef="#br0" timeOffset="131914.8278">16247 6449,'0'-25,"-25"50,25 0,-25 25,1-1,-1 26,25-1,-25 0,0-24,0 25,1-1,-1 0,0-24,25 0,-25-26,25 1,0 0,0 0,0-50,25 0,-25-24</inkml:trace>
  <inkml:trace contextRef="#ctx0" brushRef="#br0" timeOffset="132147.1809">16247 6424,'0'25,"25"0,-25 25,25-26,-25 26,24 0,-24-1,0 1,25-1,-25 1,25 0,-25-25,0 24,0 1,0-25,0-1,0 26,0-25,0 0,-25-25,25-25,-25 25</inkml:trace>
  <inkml:trace contextRef="#ctx0" brushRef="#br0" timeOffset="132302.7925">16073 6896,'0'25,"25"-25,0 0,0 0,24 0,-24 0,25 0,-25 0,-1-25,1 50,-25-50</inkml:trace>
  <inkml:trace contextRef="#ctx0" brushRef="#br0" timeOffset="135050.9589">10443 7913,'-25'0,"25"24,0 1,-25 25,25 24,0-24,-25 24,25 1,0-1,-24 1,24-1,0 0,0-24,0-25,0 24,0-24,0 0,0 0,0-50,0 0,0-24,0 24,24-25,-24 1,0-1,0 25,0-24,25-1,-25 25,25-24,0 24,0 25,-25-25,24 25,1 0,0 0,0 0,-25 25,25 0,-25-1,0 1,0 0,-25 0,25 0,-25-1,0 1,0 0,1 0,-1-25,0 0,0 25,0-25,1 0,-1-25,50 50,-1-1,-24 1,25 25,0-25,0-25,0 24,-1 1,1-25,0 25,0-25,24 0,-24 0,0-25,25 25,-26-49,1 24,25 0,-25 0</inkml:trace>
  <inkml:trace contextRef="#ctx0" brushRef="#br0" timeOffset="135295.474">11013 8111,'-25'25,"1"0,24 24,-25 1,0 0,0 24,0-24,1-1,-1 26,0-26,25 1,-25-25,25-1,0 1,0 0,25-50,-25 0,0 1,25-1,-25-25</inkml:trace>
  <inkml:trace contextRef="#ctx0" brushRef="#br0" timeOffset="135515.4382">10988 8012,'0'0,"25"0,-25 25,25 0,-25-1,0 26,25 0,-25-1,0 26,25-26,-25 26,24-26,-24 1,0-1,25 1,-25 0,0-26,0 1,0 0,-25-50,1 25,-1-25,25 1,-25-1</inkml:trace>
  <inkml:trace contextRef="#ctx0" brushRef="#br0" timeOffset="135646.9596">10889 8533,'0'0,"0"-25,25 25,-25-25,25 25,0 0,-1-25,1 25,0-24,25 24,-26 0,-24-25,25 0,0 25</inkml:trace>
  <inkml:trace contextRef="#ctx0" brushRef="#br0" timeOffset="135951.0318">11559 7962,'25'0,"0"0,-1 0,1 0,25 0,-1 0,1-25,0 25,-1 0,-24-24,25 24,-26 0,1-25,0 25,0 0,0 0,-50 0,25 25,-25-25,0 24</inkml:trace>
  <inkml:trace contextRef="#ctx0" brushRef="#br0" timeOffset="136210.949">11658 8111,'-25'25,"25"0,0 0,0-1,0 1,0 0,0 25,-24-26,24 26,0-25,0 0,0-1,0 1,0 0,-25-50,25 0,0 1</inkml:trace>
  <inkml:trace contextRef="#ctx0" brushRef="#br0" timeOffset="136650.9865">11683 8210,'25'-24,"0"24,-1 24,1-24,0 25,-25 0,0 0,0 0,-25-1,25 1,-25 0,25 0,-24-25,48 0,1-25,0 0,0 0,0 1,-1-1,1-25,-25 25,25 1,0-26,-25 25,25 0,-25 1,-25-1,0 25,25 25,0-1,0 1,0 0,0 0,0 24,0 1,0 0,0-1,0 1,0-1,0 26,0-26,0 1,0 0,-25-1,25 1,0-25,0-1,-25 1,25 0,-24 0,-1-25,0 0,25-25,-25 0,25 0,0-24</inkml:trace>
  <inkml:trace contextRef="#ctx0" brushRef="#br0" timeOffset="136887.3411">12427 7813,'0'25,"0"0,25 0,-25 0,25-1,0 1,-1-25,1-25,0 1,-25-1,25 0</inkml:trace>
  <inkml:trace contextRef="#ctx0" brushRef="#br0" timeOffset="137355.2616">12700 7789,'-50'-50,"100"100,-124-75,74 50,-25-1,0 26,0-25,0 24,-24 1,24-25,-25 25,26-1,-26-24,25 25,0-50,25 24,25-48,0-1,25 0,-26 0,1 25,25-25,-25 1,-1 24,1-25,-25 50,0-1,-25-24,25 50,-24-25,-1 24,-25-24,25 25,1-1,-1-24,0 0,25 0,25-25,0 0,-1-25,1 0,25 0,-1 1,-24-26,25 25,-25 0,24 25,-24-24,0-1,-25 50,-25-25,25 24,-25 1,25 0,-25 0,25 0,0-1,0 1,-24-25,24 25,0 0,0-50,-25 25,25-25,0 0,0 1</inkml:trace>
  <inkml:trace contextRef="#ctx0" brushRef="#br0" timeOffset="137511.7447">12551 8161,'0'0,"0"-25,0 50,0 0,0 24,0 1,0-25,-25 24,25 1,0-1,-24 1,24 0,-25-26,25 1,0 0,-25 0,25 0,-25-25,0 0,1-25,24 0</inkml:trace>
  <inkml:trace contextRef="#ctx0" brushRef="#br0" timeOffset="137814.949">12179 8334,'0'0,"25"0,0 25,0 0,-1-25,1 25,0 0,-25-1,25 1,-25 0,25-25,-25 25,0 0,-25-25,0 24,0-24,0 25,1-25,-1 0,-25 0,25 25,0-50,1 25,-1 0,50 25,-1-25,1 0,25 25,0-25,-1 0,1 25,-1-25,1 0,0 24,-1-24,1 0,-1 25,-24-25,0-25,0 25,0-24</inkml:trace>
  <inkml:trace contextRef="#ctx0" brushRef="#br0" timeOffset="137943.2136">13047 8558,'-25'0,"25"24,25-24,-50 25,25 0,0 0,0 0,-24-1,24 1,0 25,-25-25,0-1,0-24</inkml:trace>
  <inkml:trace contextRef="#ctx0" brushRef="#br0" timeOffset="138970.8413">14238 7863,'-25'0,"25"25,0 0,-25-1,25 26,0 25,-25 24,25-25,-24 25,24-24,0-1,-25 25,25-49,0 24,0-49,0 0,0 0,0-50,0 0,0 0,0-24,25-1,-25 1,0-1,24 0,-24 1,25-1,0 1,0 24,-25-25,25 50,-1-25,1 25,0 0,-25 25,25 0,0-25,-25 25,25 0,-25-1,0 1,0 0,-25 0,0 0,0-1,0-24,0 0,1 25,-1-25,-25 0,25 0,1 0,48 0,-24 25,25-25,0 25,25 0,-26-1,1 1,0-25,25 25,-25-25,-1 0,26 0,-25 0,24-25,-24 0,25 1,-1-26,-24 25,25-24,-25-1,-1 0,1 26,0-26,-25 0,25 26,-25-26,0 25,0 0,-25 50,0 0,25 25,-25-1,-24 1,24 24,0 1,0-26,-24 26,49-26,-25 1,0-1,25-24,0 0,0-50,25 0,-25 1,25-26,0 0,-1 1</inkml:trace>
  <inkml:trace contextRef="#ctx0" brushRef="#br0" timeOffset="139163.7304">14883 8012,'0'0,"0"-25,25 50,-1 0,-24 24,0-24,25 25,-25 24,0-24,0 24,25-24,-25-1,0 1,25 0,-25-26,0 26,0-25,0 0,-25-25,0-25,0 0</inkml:trace>
  <inkml:trace contextRef="#ctx0" brushRef="#br0" timeOffset="139303.1574">14759 8483,'25'0,"-1"0,1 0,0 0,0-25,24 25,-24 0,0 0,0-24,0 24</inkml:trace>
  <inkml:trace contextRef="#ctx0" brushRef="#br0" timeOffset="139592.1439">13841 8086,'-25'25,"25"0,-25 0,25 24,-24 1,-1 24,25 1,-25-26,25 26,0-1,0-24,25 24,0-24,-1-25,1 24,50-24,-26 0,1-25,24 0</inkml:trace>
  <inkml:trace contextRef="#ctx0" brushRef="#br0" timeOffset="139911.4139">15205 8037,'0'25,"25"-25,-25 24,0 1,25 0,0 25,-1-26,-24 26,25 0,0-1,-25 1,0-1,0 1,0-25,0 24,-25 1,25 0,-25-26,1 1,-1 0,25 0,-25 0,0-1,0-24,1 0,24-24,-25-1</inkml:trace>
  <inkml:trace contextRef="#ctx0" brushRef="#br0" timeOffset="140103.0207">15404 7937,'25'0,"-1"0,1 0,0 0,0 0,0 0,-1 0,1 0,0 0</inkml:trace>
  <inkml:trace contextRef="#ctx0" brushRef="#br0" timeOffset="140267.5328">15677 7689,'0'25,"0"0,0 0,0 0,0-1,0 26,0 0,0-1,0 1,0-25,0 24,0 1,-25-25</inkml:trace>
  <inkml:trace contextRef="#ctx0" brushRef="#br0" timeOffset="140550.9368">15999 8210,'25'0,"0"0,-1 0,1 0,0 0,0 0,0 0,-1 0,1 0,0 0,-50 0</inkml:trace>
  <inkml:trace contextRef="#ctx0" brushRef="#br0" timeOffset="140707.0751">15949 8359,'25'0,"0"0,0 0,0 0,-1 0,26 0,-25 0,0 0,-1 0,1 0,0 0,0 0,-25-25</inkml:trace>
  <inkml:trace contextRef="#ctx0" brushRef="#br0" timeOffset="140918.9437">16594 8037,'25'0,"0"0,0 0,24 0,1 0,0 0,-1-25,26 25,-26 0,1 0,-1 0,1 0,-25 0,0 0,-1 0,-73-25,24 25,0 25</inkml:trace>
  <inkml:trace contextRef="#ctx0" brushRef="#br0" timeOffset="141423.5426">16842 8037,'0'25,"0"-1,0 26,0-25,0 24,-24 26,24-26,-25 1,25 24,-25-24,25 0,-25-1,25 1,0-25,0-1,0-48,0-1,25 0,-25 0,0-24,25-1,-25 25,25-24,-1-1,-24 25,25 0,0 1,0-1,0 0,-1 25,1 0,0 25,-25 0,0-1,0 1,0 0,-25 0,0 0,1-25,-1 24,0-24,0 25,0-25,1 0,24-25,-25 25,50 25,-1 0,1-25,0 25,0-25,0 25,24-25,-24 0,25 0,-26 0,1 0,25 0,-25 0,-1-25,1 0,0 0,-25 0,0 1,0-1</inkml:trace>
  <inkml:trace contextRef="#ctx0" brushRef="#br0" timeOffset="141646.8751">16991 7590,'0'25,"0"0,0 0,0 24,0-24,0 0,0 0,0-1,0 1,0 0,0 0,0 0,-25-25</inkml:trace>
  <inkml:trace contextRef="#ctx0" brushRef="#br0" timeOffset="142019.686">17636 7813,'0'25,"-25"0,25 0,0 24,-24-24,-1 25,0 24,0-24,0 24,0 1,1-1,-1-24,25 24,-25-24,0-1,25-24,0 0,0 0,0-50,25 0,-25 0,25-24,-25-1</inkml:trace>
  <inkml:trace contextRef="#ctx0" brushRef="#br0" timeOffset="142263.8094">17611 7913,'0'24,"0"1,25 0,-25 0,25 25,-25-26,25 26,-25 0,25 24,-25-24,0-1,24 1,-24-1,0 1,0 0,0-26,0 1,0 0,0 0,0 0,0-50,-24 25,24-25,-25 0,0 0,0 1</inkml:trace>
  <inkml:trace contextRef="#ctx0" brushRef="#br0" timeOffset="142388.0198">17487 8334,'0'0,"-25"0,50 0,0 0,0-24,25 24,-26 0,1 0,0 0,0-25,0 25,-1-25,1 0</inkml:trace>
  <inkml:trace contextRef="#ctx0" brushRef="#br0" timeOffset="142619.331">17909 7813,'25'-24,"0"24,-1 0,1 0,0 0,0 0,0 24,-1-24,1 0</inkml:trace>
  <inkml:trace contextRef="#ctx0" brushRef="#br0" timeOffset="142835.7885">18207 7615,'0'25,"0"0,0-1,0 1,0 0,0 25,0-26,0 26,0-25,0 24,0-24,-25 25,25-25,0 0,0-1,0 26,-25-25,25 0</inkml:trace>
  <inkml:trace contextRef="#ctx0" brushRef="#br0" timeOffset="144843.2048">10666 9500,'-25'-25,"0"50,1 25,-1-1,0 1,0 24,25-24,-25 0,1-1,24 26,-25-51,25 26,0-25,0 0,-25 24,25-24,25-50,-50-49,25 49,25-25</inkml:trace>
  <inkml:trace contextRef="#ctx0" brushRef="#br0" timeOffset="145063.6773">10641 9525,'0'0,"0"-25,0 0,25 25,-25 25,0 0,25 0,-25 24,25 1,-1 0,-24 24,0-24,25-1,-25 26,25-26,-25 1,0-25,0 24,25-24,-25 0,0 0,-25-25,0-25,0 25,1-25</inkml:trace>
  <inkml:trace contextRef="#ctx0" brushRef="#br0" timeOffset="145199.5649">10517 9922,'0'0,"-25"0,50 0,0 0,0 0,0 0,-1 0,1 0,25-25,-25 25,-1-25,1 25,-25-25</inkml:trace>
  <inkml:trace contextRef="#ctx0" brushRef="#br0" timeOffset="145438.9316">10864 9351,'25'0,"0"0,0 25,0-25,-1 0,26 0,-25 0,0 0,-1 0,1 0,0 0,0 0,-50 0</inkml:trace>
  <inkml:trace contextRef="#ctx0" brushRef="#br0" timeOffset="145975.7045">11088 9426,'-25'-25,"25"50,0 24,0-24,0 0,-25 0,25 0,0-1,0 1,0 0,0 0,0 0,25-25</inkml:trace>
  <inkml:trace contextRef="#ctx0" brushRef="#br0" timeOffset="146338.5536">11757 9351,'25'0,"0"0,0 0,0 0,24 0,-24 0,0 0,24-24,-24 24,0 0,0 0,0 0,-1 0,1 0,0 0,-50 24,0-24</inkml:trace>
  <inkml:trace contextRef="#ctx0" brushRef="#br0" timeOffset="146563.1909">11782 9475,'-25'0,"25"25,0 0,0 0,0 24,0-24,0 0,0 25,0-26,0 1,0 0,0 0,-24 0,24-1,0 1</inkml:trace>
  <inkml:trace contextRef="#ctx0" brushRef="#br0" timeOffset="147023.3184">11782 9624,'25'-25,"0"25,0 0,-1 0,1 0,0 25,0 0,-50 0,25 0,0-1,-25 1,0 0,25 0,-24 0,24-1,-25 1,50-50,-1 1,-24-1,25 0,0 0,0 0,0 1,-1-1,-24 0,25 0,-25 0,25 1,-25-1,0 0,-25 25,25 25,0 0,0-1,0 1,0 25,0-1,0 1,0 0,25-1,-25 1,0-1,-25 1,25 0,0-1,0-24,-25 0,25 0,-24 0,24-1,-25-24,0-24,25-1,-25 0</inkml:trace>
  <inkml:trace contextRef="#ctx0" brushRef="#br0" timeOffset="147198.9198">12378 9203,'24'24,"-24"1,25-25,0 25,0 0</inkml:trace>
  <inkml:trace contextRef="#ctx0" brushRef="#br0" timeOffset="147682.7424">12601 9178,'-25'25,"0"-1,25 1,-25 0,1 0,-1 0,0 24,0-24,0 25,-24-26,24 1,0 0,0 0,1 0,48-50,1 0,0 25,0-25,24 0,-24 1,0 24,0-25,0 25,-1 0,-24 25,0-1,-24 1,-1 0,0 0,0 24,0-24,-24 25,24-25,0-1,25 1,-25 0,25 0,25-50,0 25,0-25,0 25,24-49,-24 24,25 0,-26 0,1 0,25 25,-25-24,-1-1,1 25,0 0,-25 25,-25-1,25 1,0 0,0 0,-25 0,25-1,0 1,0 0,-24-25,24-25</inkml:trace>
  <inkml:trace contextRef="#ctx0" brushRef="#br0" timeOffset="147850.9212">12526 9525,'-24'0,"24"25,0 0,0 24,0-24,0 25,0-1,0 1,-25-1,25-24,0 0,0 25,0-26,-25 1,0-50,0 25,25-24</inkml:trace>
  <inkml:trace contextRef="#ctx0" brushRef="#br0" timeOffset="148155.4511">12154 9624,'25'25,"0"0,0 0,0-1,-1 1,1 0,0 0,-25 0,25-1,-25 1,0 0,-25-25,0 25,0-25,1 0,-1 25,-25-25,25 0,0 0,1 0,-1 0,50 24,-1 1,26-25,0 25,-25 0,24-25,1 25,-1 0,26-25,-50 24,24-24,1 25,-25-25,-1 0,1 0</inkml:trace>
  <inkml:trace contextRef="#ctx0" brushRef="#br0" timeOffset="148290.7232">12973 9947,'0'24,"0"1,0 0,0 0,0 0,0 24,0-24,-25 0,25 0,0 0</inkml:trace>
  <inkml:trace contextRef="#ctx0" brushRef="#br0" timeOffset="148666.8869">14536 9203,'0'-25,"-25"25,0 25,25-1,-25 51,0-1,-24 1,24 24,0-25,-25 1,26 24,-1-25,25-24,-25 24,25-49,0 25,0-25,25-25,-25-25,0-25,25 0,-1 1</inkml:trace>
  <inkml:trace contextRef="#ctx0" brushRef="#br0" timeOffset="148882.8438">14511 9203,'0'24,"0"1,0 0,25 25,-25-1,0 1,0 24,24-24,-24 24,0-24,25 24,-25-24,0-1,25 1,-25-25,0 24,0-24,25 25,-25-25,-25-50,0 25,0-25</inkml:trace>
  <inkml:trace contextRef="#ctx0" brushRef="#br0" timeOffset="149036.0322">14312 9798,'0'0,"-25"0,50 0,0 0,25-25,-25 25,-1 0,26 0,-25-25,0 25,24-25,-24 1,0-1</inkml:trace>
  <inkml:trace contextRef="#ctx0" brushRef="#br0" timeOffset="149211.1526">14684 9327,'25'0,"0"-25,0 25,0 0,24 0,-24-25,0 25,0 0,-1 0,1 0</inkml:trace>
  <inkml:trace contextRef="#ctx0" brushRef="#br0" timeOffset="149355.7189">14883 9327,'-25'0,"50"0,-75 24,50 1,0 0,0 0,0 0,0 24,0-24,0 0,0 24,0-24,0 0,0 0,0 0,-25-25</inkml:trace>
  <inkml:trace contextRef="#ctx0" brushRef="#br0" timeOffset="149626.8981">14213 9277,'0'0,"0"-25,-25 25,0 0,1 25,-1 0,0 24,25 1,-25 0,0 24,1-24,24-1,0 26,-25-26,25 26,0-26,0 1,0-1,25 1,-1-25,1 25,0-26,0 26,24-25,-24-25,-25-25,50 0</inkml:trace>
  <inkml:trace contextRef="#ctx0" brushRef="#br0" timeOffset="149946.8064">15032 9252,'24'-25,"-24"50,25-25,-25 25,25 0,-25 24,25 1,-25 0,25-1,-25 1,0-1,0 1,0 0,0-1,-25 1,25-1,-25 1,0 0,0-1,1 1,-1 0,0-26,25 1,-25-25,0 0,1-25</inkml:trace>
  <inkml:trace contextRef="#ctx0" brushRef="#br0" timeOffset="150118.6338">15156 9451,'24'0,"-24"-25,50 25,-25 0,0-25,-1 25,1 0,0 0,0 0,0 0,0 0</inkml:trace>
  <inkml:trace contextRef="#ctx0" brushRef="#br0" timeOffset="150291.7785">15429 9252,'0'25,"0"0,0 0,0-1,0 1,0 25,-25-1,25-24,0 25,0-25,0 24,0-24,0 0,0 0</inkml:trace>
  <inkml:trace contextRef="#ctx0" brushRef="#br0" timeOffset="150591.5974">15900 9624,'25'0,"-1"0,1 0,0 0,0 0,24 0,-24 0,0 0,0 0,-25 25</inkml:trace>
  <inkml:trace contextRef="#ctx0" brushRef="#br0" timeOffset="150740.1158">15825 9823,'-24'0,"48"24,1-24,0 0,0 0,0 0,24 0,1 0,-25 0,24 0,1 0,-25 0,-1 0,1 0</inkml:trace>
  <inkml:trace contextRef="#ctx0" brushRef="#br0" timeOffset="151075.7388">17090 9401,'-24'25,"24"0,-25-1,25 26,-50 0,25 24,1 0,-1 1,-25-1,25 1,1-26,-1 26,25-26,-25-24,25 0,0 0,25-25,-25-50,0 1,25-1,-1 0</inkml:trace>
  <inkml:trace contextRef="#ctx0" brushRef="#br0" timeOffset="151303.7522">17066 9401,'0'25,"0"0,24-1,-24 1,0 25,0-25,0 24,25 26,-25-26,25 26,-25-26,0 1,0-1,25 26,-25-50,0 24,0-24,0 25,0-25,25-1,-50-24,0-24,0 24</inkml:trace>
  <inkml:trace contextRef="#ctx0" brushRef="#br0" timeOffset="151451.9955">16867 9947,'0'0,"0"-25,25 25,0 0,0 0,-1-25,1 25,0-25,0 25,0 0,24-25,-24 1,0 24,-25-25</inkml:trace>
  <inkml:trace contextRef="#ctx0" brushRef="#br0" timeOffset="151614.9139">17239 9475,'25'0,"0"0,0 0,-1 0,1 0,0 0,0 0,0 0</inkml:trace>
  <inkml:trace contextRef="#ctx0" brushRef="#br0" timeOffset="151791.2716">17512 9302,'0'25,"0"-1,0 1,0 25,0-1,0-24,0 25,0-1,0-24,0 25,0-25,0-1,0 1,0 0,-25 0</inkml:trace>
  <inkml:trace contextRef="#ctx0" brushRef="#br0" timeOffset="152047.2134">16743 9426,'-25'-25,"1"25,-1 0,25 25,-25 0,0 24,0 1,25-1,-24 26,-1-1,0 1,25-1,0-24,0 24,0-24,25-1,0 1,-1 0,26-26,0 1,-1 0,26-25,-26 0,1 0</inkml:trace>
  <inkml:trace contextRef="#ctx0" brushRef="#br0" timeOffset="152408.004">17686 9252,'0'25,"25"0,-25 0,0-1,24 26,-24 0,25-1,-25 1,25-1,-25 26,0-26,25 1,-25 0,-25-1,25 1,-25-1,25-24,-25 25,1-25,-1 0,0-1,0 1,0 0,1-25,-1 0,0 0,25-25</inkml:trace>
  <inkml:trace contextRef="#ctx0" brushRef="#br0" timeOffset="152614.8416">17884 9227,'25'-24,"0"24,24 0,-24-25,0 25,25 0,-1 0,-24 0,25 0,-26 0,1 0,0 0,0 25,-50-25,0 0</inkml:trace>
  <inkml:trace contextRef="#ctx0" brushRef="#br0" timeOffset="152811.0382">18132 9203,'-25'0,"25"24,0 1,0 0,0 25,0-26,0 26,0 0,0-1,0-24,0 25,0-26,0 1,0 0,0 0,0-50</inkml:trace>
  <inkml:trace contextRef="#ctx0" brushRef="#br0" timeOffset="154770.914">5606 10691,'25'0,"-25"25,24-25,1 0,0-25,25 25,-26 0,26-25,0 25,-1 0,-24-25,25 25,-25 0,-1 0,1-25,-50 25,1 25,-1-25,0 0</inkml:trace>
  <inkml:trace contextRef="#ctx0" brushRef="#br0" timeOffset="154915.7207">5779 10492,'0'25,"0"0,0 0,25 24,-25 1,0-25,0 24,0-24,0 25,0-1,0-24,0 0,25-25</inkml:trace>
  <inkml:trace contextRef="#ctx0" brushRef="#br0" timeOffset="155243.1435">6052 10443,'0'25,"0"-1,0 26,0-25,-24 0,24 24,0-24,-25 25,25-26,-25 26,0 0,0-26,1 26,-1 0,-25-26,25 1,-24 25,24-25,-25-1,25-24,1 25,-1-25,0 0,0 0,50-25,0 25,0 0,-1-24,26-1,0 25,-1-25,1 25,0-25,-1 25,-24 0,0 0,0 0,-1 0,1 0,0 0,-50-25</inkml:trace>
  <inkml:trace contextRef="#ctx0" brushRef="#br0" timeOffset="155423.1156">5879 10790,'0'25,"-25"0,25 24,0-24,-25 25,0-1,25 1,-25-1,1 1,-1 25,-25-26,25 1,-24-1,24 1,0-25,25 0,-25-1,25-48</inkml:trace>
  <inkml:trace contextRef="#ctx0" brushRef="#br0" timeOffset="155863.3799">5705 11162,'0'25,"25"-25,-25 25,25 0,-25-1,0 1,24 25,-24-25,0 24,0-24,25 0,-25 0,0 24,0-24,0 0,0-50,0 0,0 0,25 1,-25-26,0 25,0 0,0 1,25-1,-25 0,25 25,-25-25,25 25,-1 0,1 0,0 0,0 0,0 0,-1 0,1 0,0 0,-25 25,0 0,-25-25,25 25,-25-1,1-24,-26 25,25 0,0 0,1 0,-1-1,0-24,50 0,0 0,-1-24,1 24,0 0,25-25,-26 25,1 0,0 0,0 0,0 25,-1-25</inkml:trace>
  <inkml:trace contextRef="#ctx0" brushRef="#br0" timeOffset="156228.0096">6871 10716,'-25'24,"25"1,-25 0,25 25,-25-1,1 1,-1-1,0 26,0-1,0 1,1-26,24 26,-25-26,25 1,-25 0,25-26,0 1,25-25,-25-25,0 1</inkml:trace>
  <inkml:trace contextRef="#ctx0" brushRef="#br0" timeOffset="156519.1334">6846 10691,'0'-25,"0"50,25-25,-25 25,0-1,0 26,0-25,25 24,-25-24,0 25,25-1,-25 1,0 0,24 24,-24-24,0-1,25 26,-25-26,0-24,0 25,0-25,0-1,0 1,-25-25,1-74,-1 74</inkml:trace>
  <inkml:trace contextRef="#ctx0" brushRef="#br0" timeOffset="156671.4306">6697 11261,'25'0,"0"0,0 0,-1 0,1 0,0 0,25 0,-25 0,-1-24,1 24,0 0</inkml:trace>
  <inkml:trace contextRef="#ctx0" brushRef="#br0" timeOffset="156811.3053">7193 11237,'0'24,"0"1,0 0,0 0,0 0,0-1,0 1,0 0,0 0,0 0</inkml:trace>
  <inkml:trace contextRef="#ctx0" brushRef="#br0" timeOffset="157119.5361">7764 10815,'0'-25,"-25"50,25 0,0-1,0 26,0 24,0-24,0 24,0 1,-25-1,25-24,0 0,0-1,0-24,0 0,0 0,0-75,0 25</inkml:trace>
  <inkml:trace contextRef="#ctx0" brushRef="#br0" timeOffset="157519.9449">7739 10765,'0'-25,"25"25,0 0,-1 0,1 25,0-25,0 0,0 25,-1-25,1 25,0-25,-25 25,25-1,-25 1,-25 0,25 0,-25 0,0-1,1 1,-1 0,0 0,0 0,-24-25,24 24,0 1,0-25,50-25,0 25,0-24,-1-1,26 25,-25-25,24 0,-24 25,25 0,-25 0,0 25,-1-25,1 25,0-25,-25 25,0-1,0 1,0 0,-25 0,0 25,25-26,-49 26,24-25,0 0,-25-1,26 1,-26 0,25-25,0 25,1-50,-1 0,0 0</inkml:trace>
  <inkml:trace contextRef="#ctx0" brushRef="#br0" timeOffset="157879.654">8384 10740,'0'25,"25"0,-25 25,0 24,0-24,0-1,0 26,0-26,0 26,0-26,0 1,-25 0,25-26,0 1,0 0,0-75,0 1,0 24</inkml:trace>
  <inkml:trace contextRef="#ctx0" brushRef="#br0" timeOffset="158243.7266">8508 10691,'25'-25,"0"25,-1-25,1 25,0-25,25 25,-26 0,26 0,0-24,-26 24,26 0,-25 0,0 0,-1 0,1 0,-25 24,0 1,0 0,0 0,0 0,0 24,0-24,0 25,0-1,0 1,0-1,0 1,0 0,0 24,25-24,-25-1,0 26,25-50,-25 24,0-24,0 25,0-26,0 1,-25-50,0 25,25-24,-25-1,1 0,-1 0,0 0,-25-24</inkml:trace>
  <inkml:trace contextRef="#ctx0" brushRef="#br0" timeOffset="158779.4351">8558 10864,'24'0,"1"0,25 0,-25 0,-1 0,1-24,0 24,0 0,0 0,-50 0,0 0,0 24,0-24,25 25,-24 0,-1 25,25-26,0 1,-25 0,25 25,0-26,0 26,0-25,0 0,0 0,0-1,0 1,0-50,0 1,0-1,0 0,0 0,25 0,-25 0,0 1,0-1,0 0,0 0,25 25,-1-25,1 25,0 0,-25 25,25-25,-25 25,0 0,0 0,0-1,-25-24,25 25,-25 0,25 0,-25 0,25 0,-24-25,48 0,-24-25,25 25,0-50,25 25,-26 25,1-49,0 24,25 0,-26 0,26 0</inkml:trace>
  <inkml:trace contextRef="#ctx0" brushRef="#br0" timeOffset="159278.91">9178 10740,'0'-24,"0"48,0-73,25 49,-1-25,1 25,0 0,0 25,0-25,-1 25,-24-1,25-24,-25 25,0 0,0 0,0 0,0-1,0 1,25-25,-25 25,25-25,0 25,-25 0,0-1,-25-24,25 25,-25 0,0-25,0 25,1-25,-1 0,0 0,0 0,0-25,25 0,0 0,0 1,0-1,0-25,0 25,0 1,0-1,0 50,0-1,0 26,0 0,0-1,0 1,0-1,0 1,0 25,0-26,0 1,25-1,-25-24,0 0,25-25,-25-25,0 0,25 1,0-26,-1 0,1-24</inkml:trace>
  <inkml:trace contextRef="#ctx0" brushRef="#br0" timeOffset="159806.9072">9599 10592,'0'0,"0"24,0 1,25 0,-25 0,25-25,0 25,0-25,24 0,-24 0,0 0,24-25,-24 25,0 0,0-25,0 25,-50 0,0 25,0-25,25 25,-25-25,-24 24,24 1,0-25,0 25,1-25,-1 25,0-25,25 25,-25-25,25 24,0 1,0 0,0 0,0 0,25-1,-25 1,0 25,-25-25,25-1,0 1,0 0,0 0,0 0,25-50,-25 0,0 0,25 0,-25-24,25 24,-1-25,-24 26,25-26,-25 25,25 0,-25 1,25 48,-25 1,0 0,0 25,0-1,0 1,0-1,0 1,0 0,0-1,0 1,0 24,-25-24,25 0,-25-1,25 26,-25-51,-24-24,24 25</inkml:trace>
  <inkml:trace contextRef="#ctx0" brushRef="#br0" timeOffset="160178.5915">10145 10616,'25'0,"0"0,24 0,-24 0,50 0,-26 0,1 0,-1-24,1 24,-25 0,24 0,-24-25,0 25,0 0,0 0,-50 25,0-25,0 24,0-24,1 25,-26 0,25 0,-24 0</inkml:trace>
  <inkml:trace contextRef="#ctx0" brushRef="#br0" timeOffset="160370.1704">10244 10815,'-24'0,"24"25,0-1,0 1,0 0,0 0,0 24,0-24,0 0,0 25,0-26,0 1,0 0,-25 0,25 0,0 0</inkml:trace>
  <inkml:trace contextRef="#ctx0" brushRef="#br0" timeOffset="160786.5385">10269 10914,'25'-25,"0"25,0 0,-25 25,24-25,1 25,-25 0,0-1,0 1,0 0,-25 0,25 0,0-1,-24 1,24 0,24-50,-24 0,25 1,-25-1,25 0,0-25,0 26,-1-1,-24-25,25 25,-25 1,0-1,25 0,-25 0,-25 50,25 25,0-26,0 26,0-25,0 24,0 26,0-26,0 1,0 0,0-1,0 1,0 0,0-1,0-24,0 0,-25 0,25-1,-24 1,-1-25,0 0,0-25,25 1</inkml:trace>
  <inkml:trace contextRef="#ctx0" brushRef="#br0" timeOffset="161038.3689">10939 10468,'25'0,"-25"24,24 1,1 0,-25 0,0 0,25-1</inkml:trace>
  <inkml:trace contextRef="#ctx0" brushRef="#br0" timeOffset="161498.5937">11162 10418,'0'25,"0"0,-25-25,25 24,-25 26,1-25,-1 0,0 24,0 1,0-25,1 24,-1-24,0 0,0-25,25 25,-25-25,50-25,0 25,-25-25,25 25,0-25,-1 25,1-25,0 25,0 0,-25 25,0 0,-25 0,25 24,-25-24,0 25,1-25,-1 24,0-24,0 0,25 0,0-1,25-24,-25-24,25 24,24-50,-24 25,25 0,-25 1,-1-1,26 0,-25 0,0 0,0 25,-25 25,0 0,0 0,-25 0,25-1,-25 1,0-25,0-25</inkml:trace>
  <inkml:trace contextRef="#ctx0" brushRef="#br0" timeOffset="161675.0328">11112 10864,'-24'-24,"48"48,-48-24,24 25,0 0,0 25,0-26,0 26,-25 24,25-24,0 0,0-1,-25-24,25 25,0-25,0-1,-25-24,25 25,-25-25,1-25,-1 1</inkml:trace>
  <inkml:trace contextRef="#ctx0" brushRef="#br0" timeOffset="161975.8999">10790 11088,'0'0,"-25"-25,50 25,0 25,0-1,-1 1,-24 0,25 0,-25 0,25 0,-25-1,0 1,0 0,-25-25,0 25,1-25,-1 25,-25-25,25 0,-24 0,24 0,0 0,-24 0,24 0,50 0,-1 24,1-24,25 25,-1-25,1 25,0-25,-1 0,1 25,-1-25,1 0,-25 0,24 0,1 0,-25-25,0 0</inkml:trace>
  <inkml:trace contextRef="#ctx0" brushRef="#br0" timeOffset="162090.8994">11534 11261,'0'25,"0"0,0 0,-25 24,25-24,0 0,0 25,0-26,0 26,0-25</inkml:trace>
  <inkml:trace contextRef="#ctx0" brushRef="#br0" timeOffset="162382.7718">12055 10691,'25'25,"-25"24,0-24,0 49,0-24,0-25,0 24,0 1,0 0,0-26,0 1,0 0</inkml:trace>
  <inkml:trace contextRef="#ctx0" brushRef="#br0" timeOffset="162611.2386">12129 10840,'0'0,"25"-25,-25 0,25 0,0 25,-25-25,25 25,0 0,-1 0,1 0,0 0,0 25,-25 0,0 0,0 0,0-1,0 1,0 0,-25 0,25 0,0-1,0 1,-25 25,25-25,0-1,0 1,-25-25,25 25,-49-50</inkml:trace>
  <inkml:trace contextRef="#ctx0" brushRef="#br0" timeOffset="163287.3568">12254 10840,'0'24,"0"1,0 0,0 0,-25 0,25 24,0-24,-25 0,25 24,-25-24,25 0,-25 25,0-25,25-1,-24 1,24 0,-25-50,50 0,-25 1,24 24,1 0,0 0,0 24,0-24,0 0,-1 25,1-50,0 25,0-24,0 24,-1-25,1-25,0 25,0-24,0 24,-25 0,24-25,-24 26,0-1,0 50,0-1,-24 1,24 25,0-1,-25 26,25-25,0-26,0 26,0-25,0 0,0-1,25-48,-25-1,0 0,24 0,-24-24,25-1,-25-25,25 26,0-1,0-24,-25 24,24-24,-24 24,0 25,0 1,25-1,-25 50,0-1,0 1,0 25,0 24,-25-24,25 24,0 25,0-24,-24 24,24 0,0-24,0 24,0-49,0 24,0-49,0 24,0-24,0-50,0-24</inkml:trace>
  <inkml:trace contextRef="#ctx0" brushRef="#br0" timeOffset="163631.5652">13791 10765,'-24'25,"24"25,-25-1,25 26,-25-1,0 0,0 1,-24-1,24 1,25-26,-25 1,25 0,0-26,25-48,-25-26,25 25</inkml:trace>
  <inkml:trace contextRef="#ctx0" brushRef="#br0" timeOffset="163843.7831">13791 10765,'25'0,"-25"25,0 25,0-1,25 1,-25-1,0 1,0 0,25 24,-25-24,0-1,0 1,0 0,0-26,25 1,-25 0,0 0,-25-25,0 0,25-25,-25 0,0 25</inkml:trace>
  <inkml:trace contextRef="#ctx0" brushRef="#br0" timeOffset="163967.7662">13618 11237,'0'24,"0"-48,25 48,-1-24,1-24,0 24,25-25,-26 25,26-25,-25 0,24 0,-24 0,25 1,-25-26</inkml:trace>
  <inkml:trace contextRef="#ctx0" brushRef="#br0" timeOffset="164558.8366">14114 10815,'-25'0,"25"25,0-1,0 26,0 0,-25 24,25-24,0 24,-25-24,25 24,0-24,0-1,-24-24,24 0,0 0,0 0,24-75,-24 25,0 0,25-24,-25-1,0 1,25-26,-25 25,0 1,0-26,0 26,25-1,-25 25,0 1,0-1,25 25,-1 0,1 0,0 0,-25 25,25-25,0 24,-1 1,-24 0,0 0,0 0,-24-1,24 1,-25 0,0 0,0 0,0-1,-24 1,24 0,0 0,25 0,-25-25,50-25,0 0,0 0,0 0,24 1,-24 24,0-25,24 25,-24 0,0 0,0 25,0-25,-25 24,25 1,-25 0,0 25,-25-25,25-1,-25 1,25 25,-25-25,0-1,0 1,-24 25,24-50,0 25,0-1,1-24,-1 25,0-25,25-25,-25 25,25-24,-25 24,1-75,24 50,0-24</inkml:trace>
  <inkml:trace contextRef="#ctx0" brushRef="#br0" timeOffset="165291.1343">14709 10740,'0'0,"-25"25,50-25,0 0,25 0,-1 0,1 0,24-25,-24 25,24-24,-24 24,-25 0,24 0,-24 0,0 0,0 0,-1 0,-48 0,-1 24,0-24,0 25,0-25,-24 0,24 25</inkml:trace>
  <inkml:trace contextRef="#ctx0" brushRef="#br0" timeOffset="165502.8825">14833 10889,'-25'25,"25"0,25 0,-25-1,0 1,0 25,0-25,0-1,-25 26,25-25,0 0,0 24,-24-24</inkml:trace>
  <inkml:trace contextRef="#ctx0" brushRef="#br0" timeOffset="165882.6211">14858 11038,'0'-25,"25"25,0 0,-1 0,-24 25,25 0,-25 0,0-1,0 1,0 25,0-25,0 0,0-1,-25 1,50-50,-25 1,25-26,-25 25,25-25,0 1,-25-1,24 25,1-24,-25 24,0 0,25 0,-25 75,0-25,0 24,0 1,0 0,0-1,0 1,0 0,0 24,0-49,0 24,-25 1,25-25,0 0,0-1,-25-24,25 25,-24-25,-1-25,0 1,25-1</inkml:trace>
  <inkml:trace contextRef="#ctx0" brushRef="#br0" timeOffset="166115.4415">15627 10443,'0'25,"0"-1,25 1,-25 25,0-25,25-1,-1 1,-24-50</inkml:trace>
  <inkml:trace contextRef="#ctx0" brushRef="#br0" timeOffset="166622.9961">15875 10393,'0'25,"-25"0,25 0,-25-1,1 1,24 25,-25-25,-25 24,25-24,1 25,-26-26,25 26,0-25,1-25,-1 25,0-25,50 0,0-25,-1 25,1-25,0 25,0 0,0-25,-1 25,1 0,0 0,0 25,-50 0,0 0,0 24,1-24,-1 0,0 24,-25-24,26 0,-1 0,0 0,0-1,50-24,0-24,0 24,24-25,-24 0,25 0,-1 0,-24 25,25-24,-26-1,1 25,0 0,0-25,-25 50,25-25,-25 25,-25-1,25 1,0 0,0 0,0 0,-25-1,25 1,-25-25,0-25</inkml:trace>
  <inkml:trace contextRef="#ctx0" brushRef="#br0" timeOffset="166782.3731">15726 10939,'0'-25,"0"50,0-25,0 25,0-1,0 26,0-25,-25 24,25 1,0 0,0-1,0 1,-24-25,24 24,0-24,-25 0,0-25,0 0</inkml:trace>
  <inkml:trace contextRef="#ctx0" brushRef="#br0" timeOffset="167090.6909">15304 11038,'0'0,"0"-25,0 50,25-25,0 25,0 24,0-24,0 0,-1 25,1-25,0-1,-25 1,25 0,-25 0,-25 0,25-1,-25-24,0 25,1-25,-1 0,-25 0,25 0,0 0,1 0,-1 0,0 0,50 0,0 0,24 25,1-25,0 0,-1 25,1-25,24 25,-24-25,-1 24,1-24,-25 25,24-25,-24 0,0 0</inkml:trace>
  <inkml:trace contextRef="#ctx0" brushRef="#br0" timeOffset="167214.7133">16222 11385,'0'25,"0"0,0 0,0 0,0-1,0 26,0-25,0 0,0-1</inkml:trace>
  <inkml:trace contextRef="#ctx0" brushRef="#br0" timeOffset="167547.7635">17661 10592,'0'24,"-25"1,25 0,-25 0,1 24,-1 26,0-1,0 1,0-1,0-24,1 24,-1 1,0-26,25 1,0-25,-25-1,50 1,-25-50,0 1,25-1</inkml:trace>
  <inkml:trace contextRef="#ctx0" brushRef="#br0" timeOffset="167755.8746">17661 10691,'0'25,"0"24,25 1,-25 24,0-24,25 24,-25-24,0 24,0-24,0 0,24-1,-24-24,0 0,0 0,25-1,-50-24,1-24,-1 24</inkml:trace>
  <inkml:trace contextRef="#ctx0" brushRef="#br0" timeOffset="167898.9356">17487 11162,'-49'-25,"98"50,-74-50,50 25,0-25,0 25,25-24,-26 24,26-25,0 0,-26 0,26 25,-25-25,0 1</inkml:trace>
  <inkml:trace contextRef="#ctx0" brushRef="#br0" timeOffset="168395.3044">18008 10691,'-25'25,"25"-1,-24 1,24 25,0-1,-25 26,25-26,0 1,-25 0,25-1,0 1,0 0,0-26,0 1,0-50,0 1,25-26,-25 0,25 1,-25-1,24 0,-24 1,25-1,-25 1,25-1,-25 25,25 0,0 25,-1 0,1 0,-25 25,25 0,0 0,-25 0,0 24,0-24,-25 0,25 0,-25-1,0 1,25 0,-24 0,-1-25,0 25,0-25,0 0,1 0,24-25,24 25,1-25,0 25,0-25,24 25,-24 0,0 0,25 0,-26 25,1 0,-25 0,25-25,-25 24,0 1,-25 25,25-25,-25 0,1-1,-26 26,25-50,0 25,-24 0,24-25,-25 0,26 0,-26 0,0-25</inkml:trace>
  <inkml:trace contextRef="#ctx0" brushRef="#br0" timeOffset="168646.9892">17314 10691,'-25'-25,"0"50,25 24,-25 1,0 24,1 1,-1 24,25 0,-25-24,0 24,25-25,25 1,0-26,0 1,24-25,1 0,-1-1,1-24,24 0,-24-24</inkml:trace>
  <inkml:trace contextRef="#ctx0" brushRef="#br0" timeOffset="168967.0992">18430 10616,'0'25,"0"0,25 0,-1 0,-24-1,25 26,0 0,0-1,-25 1,25-1,-25 1,0 0,0-1,0-24,0 25,-25-1,25-24,-25 25,0-25,25-1,-25 1,1 0,-1-25,0 25,0-25,0 0,1-25</inkml:trace>
  <inkml:trace contextRef="#ctx0" brushRef="#br0" timeOffset="169166.638">18653 10592,'25'0,"0"0,0 0,-1 0,1 0,0 0,0 0,24 0,-24 0,0 0,0 0,0 0</inkml:trace>
  <inkml:trace contextRef="#ctx0" brushRef="#br0" timeOffset="169330.8827">19000 10368,'0'25,"0"0,0 0,0 0,0-1,0 26,-24 0,24-26,0 26,0 0,0-1,0 1,0-25,0-1,0 1</inkml:trace>
  <inkml:trace contextRef="#ctx0" brushRef="#br0" timeOffset="169615.2677">19273 10914,'-25'0,"50"0,0 0,0 0,0 0,-1-25,1 25,0 0,25 0,-26-25,1 25,0 0,-50 25,0-25,25 25</inkml:trace>
  <inkml:trace contextRef="#ctx0" brushRef="#br0" timeOffset="169751.8594">19199 11063,'0'25,"0"-50,0 74,25-49,-1 0,1 0,25 0,-25 0,24 0,1-24,-1 24,1 0,0 0,-1 0,-24 0,25 0,-25-25</inkml:trace>
  <inkml:trace contextRef="#ctx0" brushRef="#br0" timeOffset="170019.7671">20117 10740,'-25'-24,"25"48,0 1,0 25,0-1,0 26,0-26,-25 26,25-26,-25 26,25-25,0 24,-25-49,25 24,25-24,-25-50,0-24,25 24,-25-25,25 26</inkml:trace>
  <inkml:trace contextRef="#ctx0" brushRef="#br0" timeOffset="170394.6542">20117 10914,'0'-50,"0"100,24-124,-24 49,0 0,25 0,0 25,0 0,0 0,-1 25,1-25,-25 25,25 0,-25-1,25 1,-25 0,-25 0,25 0,-25-1,0 1,1 0,-1 0,0-25,0 25,0-1,1-24,-1 0,0 25,0-50,50 1,0-1,0 0,-1 25,1 0,25 0,-25 0,24 0,-24 25,25-25,-26 25,-24-1,25 1,-25 0,25 0,-50 0,25 0,0-1,-25 1,1 0,-1 0,-25 0,25-25,-24 24,24-24,-25 0,26 0,-1 0,0 0,25-24,0-1,-25 0,25 0,25-24</inkml:trace>
  <inkml:trace contextRef="#ctx0" brushRef="#br0" timeOffset="170630.8865">20365 10592,'24'0,"26"0,-25 0,0 0,-1 0,1 0,0 0,0 0</inkml:trace>
  <inkml:trace contextRef="#ctx0" brushRef="#br0" timeOffset="170778.8932">20637 10393,'-24'25,"24"0,0 0,0-1,0 26,0 0,-25-1,25 1,0-1,0 1,0 0,0-1,25-24</inkml:trace>
  <inkml:trace contextRef="#ctx0" brushRef="#br0" timeOffset="171067.9664">21208 10666,'0'0,"-25"-25,0 50,1 0,24 24,-25 1,-25 24,25 1,1-1,-1 1,-25-1,25-24,1 24,24-24,-25-25,25 24,0-24,25-50,-1 0,1-24,0-1,0 1</inkml:trace>
  <inkml:trace contextRef="#ctx0" brushRef="#br0" timeOffset="171287.2158">21233 10641,'0'25,"0"0,0 24,0-24,25 50,-25-26,24 26,-24-26,0 26,0-26,25 26,-25-1,0-24,0-1,0-24,0 0,0 0,0 0,-25-25,1-25,-1 0,0 0</inkml:trace>
  <inkml:trace contextRef="#ctx0" brushRef="#br0" timeOffset="171427.7498">21010 11187,'0'0,"-25"0,0-25,50 25,0 0,24 0,-24 0,25-25,-1 25,-24 0,0-25,24 1,-24 24</inkml:trace>
  <inkml:trace contextRef="#ctx0" brushRef="#br0" timeOffset="171651.1239">21506 10641,'0'25,"24"-25,1 0,25 0,-25 0,-1 0,26 0,-25 0,0 0,0 0,-50-25</inkml:trace>
  <inkml:trace contextRef="#ctx0" brushRef="#br0" timeOffset="171827.1517">21853 10443,'-25'0,"25"25,0-1,0 1,0 25,0-1,0 1,-25 0,25-1,0-24,0 25,-24-26,24 26,0-25,24 0,-48-1,24 1,0 0</inkml:trace>
  <inkml:trace contextRef="#ctx0" brushRef="#br0" timeOffset="178858.8626">1215 13122,'25'0,"0"-25,0 25,0 0,-1 0,1 0,0 0,0 25,0-1,-25 1,-25-25,25 25,0 0,-25 0,25 0,-25-1,25 1,-25-25,1 25,-1 0,0 0,0-1,0-24,1 25,-1-25,0 0,0 0,50 0,0 0,0 0,-1 0,1 0,0 0,0 0,0 0,-1 0,1 0,0 0,0-25,0 25,-1 0,1 0</inkml:trace>
  <inkml:trace contextRef="#ctx0" brushRef="#br0" timeOffset="179022.7094">1687 13444,'0'25</inkml:trace>
  <inkml:trace contextRef="#ctx0" brushRef="#br0" timeOffset="185371.15">16321 4415,'25'0,"0"25,-25 0,0-50,0 0,25 25,-25 25,0 0,-25-25,25 25,0-50,25 0</inkml:trace>
  <inkml:trace contextRef="#ctx0" brushRef="#br0" timeOffset="210111.4533">3001 12750,'-24'0,"24"24,-25-24,25 25,0 0,-25 25,25-26,-25 51,25-26,-25 26,1-1,-1 1,0-1,0 1,25-26,-25 1,25 24,-24-24,24-25,0-1,0 1,0 0,0-50,24 0,-24-24,0-26,0 1</inkml:trace>
  <inkml:trace contextRef="#ctx0" brushRef="#br0" timeOffset="210398.6828">2952 12799,'25'0,"-25"25,24 0,-24 24,25-24,0 25,-25-1,25 1,0 24,-25 1,24-25,1 24,-25-24,25 24,-25-24,0 24,0-49,25 24,-25-24,0 0,0 0,0-50,-25 0,25 0,-25-24,0 24,1-25,-1 1</inkml:trace>
  <inkml:trace contextRef="#ctx0" brushRef="#br0" timeOffset="210555.5593">2803 13345,'25'0,"0"0,-1 0,1-25,0 25,25-25,-1 25,-24-24,0 24,0-25,-1 25</inkml:trace>
  <inkml:trace contextRef="#ctx0" brushRef="#br0" timeOffset="210863.581">3522 12849,'25'0,"0"25,0-25,-1 0,1 24,0 1,-25 0,-25 0,25 0</inkml:trace>
  <inkml:trace contextRef="#ctx0" brushRef="#br0" timeOffset="211495.3089">3473 13022,'0'25,"0"0,24 25,-24-26,0 26,0-25,0 25,0-26,0 26,0 0,-24-1,24-24,0 25,0-26,0 1,0-50,0 1,24-1,-24-25,0 1,0-1,25-24,0 49,0-25,0 0,-1 26,1-1,0 25,0 0,-25 25,25-1,-25 1,0 0,0 25,0-25,-25 24,25 1,-25-25,25-1,0 1,-25 0,25-50,25 25,-25-25,25-24,0 24,0 0,-1 0,1 1,0 24,0-25,24 25,-24 0,0 25,-25-1,0 1,0 0,0 25,0-26,-25 26,0 0,1-26,-1 1,0 25,0-50,0 25,1-25,-1-25,25 0,0 0,25-24,-25-1,24 25,1-24,0 24,0-25,0 25</inkml:trace>
  <inkml:trace contextRef="#ctx0" brushRef="#br0" timeOffset="211915.0098">4440 12725,'-25'25,"25"-1,-25 1,1 25,24-1,-25 26,0-26,0 1,0 0,1-1,24-24,0 0,0-50,0 0,24-24,1 24,-25-25,25 25,0-24,-25 24,25 0,-1 0,-24 50,0 0,0 25,0-1,0 1,0-1,0 26,0-25,-24 24,24-24,0 24,0-49,0 24,0-24,0-50,0 1,24-1,-24-25,0 1,25-26,-25 1</inkml:trace>
  <inkml:trace contextRef="#ctx0" brushRef="#br0" timeOffset="212495.5439">4539 12750,'0'0,"25"24,-25 1,25 25,-25-25,25-1,-1 1,1-25,0 0,0 0,0-25,-1 1,1-1,0 0,0 0,0 0,-25 50,-25 0,0 0,0 0,0-1,1 1,-1 25,-25-25,25 24,-24-24,24 0,0 0,0-1,1-24,-1 0,50 0,24-24,-24-1,0 25,24-25,-24 0,25 25,-25-25,24 25,-24-24,0 24,0 0,0 0,-50 0,0 24,0-24,0 25,-24 0,24 0,-25 0,1 24,-1-24,25 0,-24 0,24-25,25 25,-25-1,50-24,0 0,-1 0,26 0,0-24,-1 24,1-25,-1 25,26-25,-25 0,-26 25,26-25,-25 0,0 25,-1-24,-48 24,-1-25,-25 25</inkml:trace>
  <inkml:trace contextRef="#ctx0" brushRef="#br0" timeOffset="212671.2252">4713 12551,'0'25,"0"0,0 24,25 1,-25 24,0 1,0 24,0-25,-25 26,25-1,0 0,0 0,25 1,-25-51,24 1,-24-1</inkml:trace>
  <inkml:trace contextRef="#ctx0" brushRef="#br0" timeOffset="213295.5727">5159 12576,'25'0,"0"0,0 0,0 0,-1 25,1-25,-25 25,0-1,0 1,0 0,0 0,-25 0,1-1,-1 1,25 0,-25 0,0 0,50-25,0 0,0 0,-1 0,1 0,0 0,0 0,-25 24,25-24,-1 25,-24 0,-24-25,24 25,-25 0,25-1,-25 1,0-25,0 25,1 0,-1-25,0 0,0 0,25-25,-25 0,25 0,-24 1,24-26,0 25,0-24,0 24,0 0,0 0,24 0,-24 50,0 25,25-25,-25 24,0 26,0-1,0 0,0 26,-25-1,25-25,0 1,0-1,0-24,25-1,-25-24,25-25,-25-25,25-24,-25-1,25 1</inkml:trace>
  <inkml:trace contextRef="#ctx0" brushRef="#br0" timeOffset="214319.5584">5680 12502,'0'24,"-25"1,25 0,0 25,-24-1,-1 1,25-1,-25 1,0 0,0 24,1-24,-1-26,0 26,0-25,25 0,-25-25,1 0,-1-25,25 0,0 0,0 0,-25-24,25 24,0 0,25-24,-25 24,0 0,25 25,-1-25,1 25,0-25,25 25,-26-24,26 24,-25-25,24 25,1-25,0 25,-26 0,26 0,-25 0,0 0,0 0,-25 25,-25-25,25 25,-25-1,-25 1,25-25,1 25,-26 0,25-25,-24 0,24 0,0 0,25 25,0-1,0 1,0 0,0 25,0-26,0 51,0-26,-25 1,25 0,0-1,0-24,0 25,0-25,0-50,25 0,-25-25,0 26,0-26,25 0,-25 1,0-26,25 26,-25-1,24 25,-24 0,25 1,-25-1,25 0,0 25,-25 25,0 0,0-1,25 1,-25 0,0 0,-25 24,50-24,-25 0,0 25,0-1,0-24,0 25,0-1,0 1,0-25,0 24,0-24,0 0,0 0,0 0,0-50,-25 0,25 0,-25-24,25 24,-25-25,0 25,25-24,-24-1,-1 25,25-24,0 24,0 0,25 50,-1-25,-24 25,25-25,-25 24,0 1,0 0,0 0,-25 0,1 0,-1-25,50 0,-1-25,1 25,-25-25,25 25,0 0,-50 0,0 25,0-25,-24 0</inkml:trace>
  <inkml:trace contextRef="#ctx0" brushRef="#br0" timeOffset="214579.6562">5358 13146,'0'0,"0"-24,25 48,-1-24,-24 25,0 0,0 0,0 0,0 0,0-1,-24 1,24 0,-25 0,0 0,25-1,-25-24,0 25,50-25,0 0,0 0,24 25,-24-25,25 25,-1-25,1 25,-25-25,24 0,1 24,0-24,-1 0,1 0,-25 0,24-24,1-1</inkml:trace>
  <inkml:trace contextRef="#ctx0" brushRef="#br0" timeOffset="215059.6168">6127 12601,'-25'25,"50"-1,-25 1,0 0,0 0,0 24,0-24,0 25,0-25,25-1,-25-48,24 24,1-25,0 0,0 25,0-25,24 0,-24 1,0 24,-25 24,-25-24,0 25,0 0,1 0,-1 24,0-24,-25 25,26-25,-1 24,-25-24,50 0,-25 0,1-25,24 24,0 1,24-25,-24-25,25 25,0 0,25-24,-1-1,-24 0,25 0,-26 0,1 25,25-24,-25-1,-1 25,1-25,-25 0</inkml:trace>
  <inkml:trace contextRef="#ctx0" brushRef="#br0" timeOffset="215367.1104">6251 12898,'-25'25,"25"0,0 0,25 0,-25-1,0 26,0-25,-25 24,25 1,0 0,-25-25,0 24,25 1,-24-25,-1 24,25-24,-25-25,25 25,-25-50,25 0,0 0,0 1,0-1,25-25,-25 25,25-24,0 24,-1 25,1 0,0 25,0 0,0-1,-1 1,1 25,0-25,-25-1,25 1,0 0,-1 0,1-25,-25-25,0 0,0 0</inkml:trace>
  <inkml:trace contextRef="#ctx0" brushRef="#br0" timeOffset="215547.4136">6548 12824,'25'0,"0"0,0 0,-25-25,25 25,-1 0,1 0,0 0,0 0,-50 25,0-25</inkml:trace>
  <inkml:trace contextRef="#ctx0" brushRef="#br0" timeOffset="215822.9015">6524 12998,'24'0,"-48"0,73 0,-49-25,25 25,0 0,0 0,-1-25,1 25,-25 25,0 0,0-1,-25 1,1 0,-1 0,0 0,0 24,0-24,1 0,48-25,1 0,0-25,0 25,0 0,-1-25,1 25,0-25,0 25,0 0,-1-24,-48 24</inkml:trace>
  <inkml:trace contextRef="#ctx0" brushRef="#br0" timeOffset="216103.4735">6474 12948,'25'0,"-25"25,0 0,0-1,0 26,0 0,0-1,0 1,0 0,-25-1,25-24,-25 25,25-1,0-24,0 0,25-25,0-25,0 25,-1-25,1 25,25-25,-25 25,-1-24,26 24,-25 0,24-25,-24 25,0 0,0 0,0 0,0-25,-1 25,1-25</inkml:trace>
  <inkml:trace contextRef="#ctx0" brushRef="#br0" timeOffset="216570.8214">7119 12849,'25'-25,"0"50,-25 0,0-1,24-24,-24 25,25 0,-25 0,25-25,0 0,0 25,-25-1,0 1,-25-25,25 25,-25 0,0 0,0-25,1 24,-1-24,0 25,0-25,0 0,1-25,24 1,-25-1,25 0,0 0,0-24,0 24,0 0,0 0,0 0,0 1,25 24,-25 24,0 1,0 0,0 0,0 24,0 1,0 0,0 24,0-24,-25 24,25-24,0 24,0-24,0-25,0-1,0 1,0-50,-25-74,25 74</inkml:trace>
  <inkml:trace contextRef="#ctx0" brushRef="#br0" timeOffset="217346.8133">7342 12774,'25'0,"0"25,0-25,-1 0,1 0,0-25,0 25,0 0,-1-24,-24-1,0 0,-24 25,-1-25,0 0,0 25,0-24,1 24,24 24,-25-24,25 50,0-25,-25 24,25 26,-25-26,25 1,0 0,-25-1,25 1,0-25,0-1,0 1,25-25,0 0,0-25,24 1,-24-1,0 0,25 0,-26 0,26 1,-50-1,25 0,0 25,-25-25,-25 25,0 0,0 0,0-25,1 25,-1 0,25 25,0 0,0 0,0 24,0 1,0 0,0 24,0-24,0 24,0 1,0-26,0 1,0-1,0 1,0-25,0 0,0-50,-25 0,25 0,-25 0,0 1,1-1,-1 0,0 0,0 0,0 1,-24-1,24 25,0 0,0 0,1 0,48 0,1 0,25 0,-1-25,1 0,0 0,24 1,-24-1,-1 25,1-25,-25 0,24 25,-24 0,0 0,0 0,-25 25,-25-25,0 0</inkml:trace>
  <inkml:trace contextRef="#ctx0" brushRef="#br0" timeOffset="217686.3369">8458 12774,'-24'0,"24"25,-25 25,0-1,25 1,-25 24,0 1,1-1,-1 1,0-26,0 26,0-26,25 1,0-25,0 0,25-50,-25 0,25-25,-25 1,25-1,-25 1</inkml:trace>
  <inkml:trace contextRef="#ctx0" brushRef="#br0" timeOffset="217922.9592">8434 12774,'0'0,"24"-24,1 24,-25 24,25 1,-25 25,25-25,-25 24,25 1,-1 24,-24-24,25 24,0 1,-25-26,0 26,25-26,-25 1,0 0,25-26,-25 26,0-25,0-50,-25 0,0 0,0 1,0-1,-24 0</inkml:trace>
  <inkml:trace contextRef="#ctx0" brushRef="#br0" timeOffset="218070.5702">8285 13295,'0'0,"0"-24,25 24,24 0,-24 0,0-25,24 25,-24-25,25 25,-25-25,24 25,-24-25,0 0,-25-24,25 24</inkml:trace>
  <inkml:trace contextRef="#ctx0" brushRef="#br0" timeOffset="218274.3646">8781 12551,'0'25,"0"0,25 0,-25-1,24 1,-24 0,25 0,-25 0,25-1,-25 1,25-25,-25 25,0-50,25 0</inkml:trace>
  <inkml:trace contextRef="#ctx0" brushRef="#br0" timeOffset="218434.1802">8954 12452,'0'25,"-24"-25,24 25,0-1,-25 26,0-25,25 24,-25 1,0-25,1 24,24-24,-25 0,25 0,-25 0,25-1,-25-24</inkml:trace>
  <inkml:trace contextRef="#ctx0" brushRef="#br0" timeOffset="218598.6178">8632 12750,'25'0,"0"0,-1 0,26 0,-25 0,24 0,1-25,0 25,-26 0,1 0,0 0,0 0,0 0</inkml:trace>
  <inkml:trace contextRef="#ctx0" brushRef="#br0" timeOffset="220318.6619">8905 12750,'0'-25,"25"50,-25-1,0 1,0 0,24-25,-24 25,25 0,0-1,-50-48</inkml:trace>
  <inkml:trace contextRef="#ctx0" brushRef="#br0" timeOffset="230431.6245">3746 15354,'0'-25,"-25"50,25 0,-25 0,25 0,-25-1,25 26,-25 0,25-26,0 26,-25-25,25 24,-24 1,24 0,-25-26,25 26,-25-25,25 0,-25-1,25 1,0-50,0 1,0-1,0-25</inkml:trace>
  <inkml:trace contextRef="#ctx0" brushRef="#br0" timeOffset="231051.2374">3746 15304,'24'0,"-24"25,0 0,25 0,-25 0,0 0,25 24,-25-24,25 25,-25-26,25 26,-25-25,24 24,1 1,-25 0,0-26,25 26,-25-25,0 0,0-1,25-24,-25 25,-25-50,25 1,-25-1,0 0,1 0</inkml:trace>
  <inkml:trace contextRef="#ctx0" brushRef="#br0" timeOffset="231238.6683">3597 15776,'24'0,"1"0,0 0,0 0,0 0,0 0,-1 0,1-25,25 25,-25 0,-1 0,1 0</inkml:trace>
  <inkml:trace contextRef="#ctx0" brushRef="#br0" timeOffset="231830.6153">4217 15503,'-25'0,"50"0,0 0,-1 0,1 0,0 0,0 0,0 0,-1 0,1 0,0-25,0 25,0 0,-1 0,-48 25,-1 0</inkml:trace>
  <inkml:trace contextRef="#ctx0" brushRef="#br0" timeOffset="232054.9878">4217 15726,'-25'0,"50"0,0 0,-1 0,1-25,25 25,-25 0,-1-24,1 24,0 0,0-25,0 25,-1 0,1 0,0 0,-25 25,-25-25</inkml:trace>
  <inkml:trace contextRef="#ctx0" brushRef="#br0" timeOffset="232591.5258">5308 14585,'-25'25,"25"0,-24 0,24-1,-25 1,0 25,25-1,-25 26,0-26,25 1,-24 0,-1 24,25 0,-25 1,0-1,0 1,25-1,-24 1,24-1,0 0,-50 1,75-1,-25 1,0-1,0 0,0 1,0-1,0-24,25 24,-25 1,0-26,0 26,24-1,-24-24,25 24,-25-24,25-1,-25-24,25 25,0-25,-25-1,24 1,-24 0,0 0,25-25,-50-25,25 0</inkml:trace>
  <inkml:trace contextRef="#ctx0" brushRef="#br0" timeOffset="233558.5149">5705 14585,'0'-25,"0"1,0-1,0 0,0 0,0 0,-25 25,25-24,-25 24,25-25,-24 25,-1 25,0-25,25 24,-25 1,0 0,1 0,24 24,-25 26,25-26,-25 1,25 0,25-1,-25-24,0 25,0-26,25 1,-1-25,1 0,-25-25,25 1,0-1,0-25,-1 25,-24-24,25-1,0 1,-25-1,25 25,-25 0,0 1,0-1,-25 50,25-1,0 1,0 0,0 25,-25-1,25-24,0 0,0 0,0-1,25 1,-25 0,0 0,25-25,-25 25,25-25,-1 0,1-25</inkml:trace>
  <inkml:trace contextRef="#ctx0" brushRef="#br0" timeOffset="233738.7329">5879 14635,'0'25,"0"-1,0 1,0 0,0 0,0 0,0-1,0 1,0 0,0 0,0 0,25-50</inkml:trace>
  <inkml:trace contextRef="#ctx0" brushRef="#br0" timeOffset="233926.7616">6028 14635,'-25'0,"50"49,-50-49,25 25,0 25,0-25,0-1,0 1,0 0,0 0,0 0,25-1,-75-73</inkml:trace>
  <inkml:trace contextRef="#ctx0" brushRef="#br0" timeOffset="234690.4201">6995 14536,'0'0,"0"-25,-25 0,25 0,-25 0,1 25,24-24,-25 24,0 0,0 0,25 24,-25 1,0 0,1 0,-1 24,25 1,-25 0,25-26,0 26,0 0,0-26,0 1,25 0,-25 0,25-25,-1 0,1 0,0-25,0 0,0 0,0 1,-1-26,-24 25,25-24,0 24,-25 0,25 0,-25-24,0 24,-25 50,25 24,0-24,0 25,0-1,0-24,0 0,0 24,0-24,0 0,25 0,0 0,-1-25,1 0,0 0,0 0</inkml:trace>
  <inkml:trace contextRef="#ctx0" brushRef="#br0" timeOffset="235062.785">7293 14660,'-25'24,"25"1,0 25,0-25,0-1,0 1,0 0,0 0,0 0,0-50</inkml:trace>
  <inkml:trace contextRef="#ctx0" brushRef="#br0" timeOffset="235331.368">7367 14635,'25'0,"0"0,-1 25,1-1,0 1,-25 0,0 0,-25 0,25-1,-25-24,25 25,-24 0,-1-25,0 25,0-25,50 0,0-25,0 25,-1 0,1 0,0-25,25 25,-26 0,-24-25,25 25</inkml:trace>
  <inkml:trace contextRef="#ctx0" brushRef="#br0" timeOffset="235547.1417">7987 14635,'25'0,"0"25,0-25,-1 0</inkml:trace>
  <inkml:trace contextRef="#ctx0" brushRef="#br0" timeOffset="235659.6612">8186 14635,'0'25,"24"-25,-48-50,48 50</inkml:trace>
  <inkml:trace contextRef="#ctx0" brushRef="#br0" timeOffset="235750.1408">8409 14585,'0'0,"25"0,-1 25,1-25,-25 25</inkml:trace>
  <inkml:trace contextRef="#ctx0" brushRef="#br0" timeOffset="236295.2064">9376 14461,'0'0,"0"-25,0 1,0-26,0 25,-25 0,25 0,-24 1,24-1,-25 0,25 0,-25 25,0 0,0 25,1 0,-1 24,-25 1,1 25,24-1,0-24,0 24,25 0,0-24,0 0,0-26,25 1,-25 0,25-25,0 25,-1-50,1 25,0-25,0 0,24-24,-24-1,0 1,25-1,-26 0,1 1,-25-1,25 1,-25 24,0 0,0 0,-25 25,25 25,0 25,-25-26,25 26,0 24,0-24,-24 0,48-1,-24-24,0 25,0-26,25-24,-25 25,25-25,0 0,-25-25</inkml:trace>
  <inkml:trace contextRef="#ctx0" brushRef="#br0" timeOffset="236454.857">9550 14610,'0'25,"0"0,0-1,0 26,0-25,0 0,0-1,0 1,0 0,0 0,0-50</inkml:trace>
  <inkml:trace contextRef="#ctx0" brushRef="#br0" timeOffset="236778.336">9699 14610,'0'25,"0"0,0-1,0 1,0 0,0 0,0 24,0-24,0 0,0 0,0 0,0-50,0 0,24 0,1-24,-25 24,25-25,0 25,0 1,-25-1,24 25,-24 25,0-1,0 1,0 0,25 0,-25 0,0-1,0 1,25 0,-25 0,25-25,-25 25,25-25,-50-75</inkml:trace>
  <inkml:trace contextRef="#ctx0" brushRef="#br0" timeOffset="237607.3144">5531 15726,'0'0,"0"-25,0 1,0-1,-24 25,24-25,-25 0,0 25,0 25,0-25,1 50,-1-26,0 26,25 0,-25-1,25-24,0 25,0-26,0 1,25 0,0-25,0 0,-1-25,1 25,0-25,0-24,0 24,-25 0,24-24,-24-1,25 25,-25 0,0 1,0-1,0 0,0 50,-25-25,25 49,0-24,0 25,0-1,0-24,0 25,25-1,-25-24,25 0,-25 0,25-25,-25 25,25-25,-1 0</inkml:trace>
  <inkml:trace contextRef="#ctx0" brushRef="#br0" timeOffset="238151.4521">5730 15776,'25'0,"-25"25,24-25,1 0,0 24,-25 1,-25 0,0 0,1-25,24 25,-25-25,0 24,50-24,0-24,-1 24,1 0,0 0,0 0,0 0,0-25,-1 0</inkml:trace>
  <inkml:trace contextRef="#ctx0" brushRef="#br0" timeOffset="238306.7223">5953 15701,'0'25,"0"0,0 0,0 0,25-1,-25 1,0 0,0 25,0-26,0 1,25 0,-25 0</inkml:trace>
  <inkml:trace contextRef="#ctx0" brushRef="#br0" timeOffset="238814.7132">6970 15602,'0'-25,"0"1,-25-1,25 0,0 0,-24 0,24 1,-25-1,0 25,25-25,-25 25,25 25,-25 0,0-1,1 26,-26 0,50 24,-25-24,25-1,0 1,25-1,-25-24,25 25,0-25,-1-25,1-25,0 0,0 0,0 0,0-24,-1-1,1 1,-25 24,25-25,-25 25,0-24,0 24,0 0,0 50,0 0,-25 0,25-1,0 26,0 0,0-1,0 1,0-25,25-1,-25 26,25-25</inkml:trace>
  <inkml:trace contextRef="#ctx0" brushRef="#br0" timeOffset="239066.6631">7094 15677,'25'24,"-25"1,25-25,-25 25,25-25,-25 25,0 0,0-1,-25-24,25 25,-25 0,0 0,0 0,25-1,0 1,25-25,0-25,0 25,0 0,-1-24,1-1,0 0,-25 0</inkml:trace>
  <inkml:trace contextRef="#ctx0" brushRef="#br0" timeOffset="239355.1282">7293 15652,'0'25,"24"-1,-24 1,25-25,-25 25,25 0,-25 0,0-1,0 1,-25 0,0 0,25 0,-24-25,-1 24,0-24,50 0,0 25,-1-50,1 25,0 0,0 0,0 0,-1 0,1 0,0-24</inkml:trace>
  <inkml:trace contextRef="#ctx0" brushRef="#br0" timeOffset="239550.2766">8012 15801,'25'0,"0"0,-1 0,-48-75</inkml:trace>
  <inkml:trace contextRef="#ctx0" brushRef="#br0" timeOffset="239646.5907">8186 15751,'0'0,"24"0,-24 25</inkml:trace>
  <inkml:trace contextRef="#ctx0" brushRef="#br0" timeOffset="239738.5892">8359 15776,'0'0,"25"25,0-25,-50-50</inkml:trace>
  <inkml:trace contextRef="#ctx0" brushRef="#br0" timeOffset="240246.7528">9203 15453,'0'0,"0"-49,-25 24,25 0,0 0,-25-24,0 24,0 25,1 0,-1 25,0 24,-25 26,25-26,1 51,-1-26,0-24,25 24,0-24,0-1,25-24,-25 0,25-25,-1 25,1-50,25 0,-25 0,0-24,-1-1,1 0,25 1,-25-1,-25 1,24-1,-24 25,25-24,-25 24,0 0,-25 0,25 50,-24 0,24 24,-25 1,25 0,0-1,0 1,0-1,0 1,25-25,-25 24,24-24,1-25</inkml:trace>
  <inkml:trace contextRef="#ctx0" brushRef="#br0" timeOffset="240499.3079">9401 15602,'0'25,"25"-25,-25 25,25 0,-25-1,0 1,0 0,-25-25,25 25,-25 0,25-1,-25-24,25 25,-25-25,50 0,0 0,0 0,0 0,-1-25,1 25,0-24,0 24,0-25,-1 0</inkml:trace>
  <inkml:trace contextRef="#ctx0" brushRef="#br0" timeOffset="240839.6061">9674 15627,'25'25,"-25"0,0-1,0 1,0 25,0-25,0 24,-25-24,25 0,0 0,25-50,-25 0,0-25,24 26,1-26,-25 25,25 0,-25 1,0-1,25 25,-25 25,0-1,0 1,0 25,25-25,-25 24,0-24,0 0,24 0,1-1,0-24,-25-24</inkml:trace>
  <inkml:trace contextRef="#ctx0" brushRef="#br0" timeOffset="241315.6442">5631 16346,'24'0,"-24"25,0 0,0 0,0 0,0-1,0 1,-24-25</inkml:trace>
  <inkml:trace contextRef="#ctx0" brushRef="#br0" timeOffset="241423.0488">5631 16718,'0'25,"-25"0,25 0,0 0,25-25,-25 24</inkml:trace>
  <inkml:trace contextRef="#ctx0" brushRef="#br0" timeOffset="241479.2245">5631 16842</inkml:trace>
  <inkml:trace contextRef="#ctx0" brushRef="#br0" timeOffset="242018.7158">5556 17239,'0'-25,"0"1,0-1,0 0,0 0,-25 0,25 1,0-1,-24 0,-1 25,0-25,25 50,-25-25,0 25,1 24,-1-24,0 25,25-1,-25 26,25-26,0 1,0 0,0-1,0-24,0 0,25 0,0-25,0 0,-25-25,24 0,1 0,0 0,0-24,-25-1,25 1,-1-1,-24 25,25-24,-25 24,0 0,0 0,0 0,-25 50,25 0,0 25,0-1,0 1,0-1,0 1,0 0,0-26,0 26,25-25,-25 0,25 0,0-50</inkml:trace>
  <inkml:trace contextRef="#ctx0" brushRef="#br0" timeOffset="242658.7268">6077 17338,'0'0,"0"25,0 0,0 0,0 0,25-1,-25 1,0 25,0-25,0 24,0-24,0 0,0 0,25 0,-50-50</inkml:trace>
  <inkml:trace contextRef="#ctx0" brushRef="#br0" timeOffset="243083.5946">7045 16272,'0'25,"0"-1,24-24,-24 25,0 0,0 0,-49-75,49 75,0 0</inkml:trace>
  <inkml:trace contextRef="#ctx0" brushRef="#br0" timeOffset="243174.5117">7069 16669,'0'25,"0"-1,0 1,0 0</inkml:trace>
  <inkml:trace contextRef="#ctx0" brushRef="#br0" timeOffset="243699.146">7045 17165,'0'-25,"0"0,0 0,0 1,-25-1,25 0,-25 0,0 25,25-25,-25 25,1 25,-1-25,0 50,0-25,0 24,0 26,1-26,-1 26,25-26,0 1,-25-1,25 1,25-25,-25 0,0 0,25-25,-1 0,1-25,0 25,0-50,0 25,0-24,-1-1,1 0,0 1,0-26,-25 26,0 24,25-25,-25 26,-25-1,25 0,0 50,0 0,0-1,0 26,0 0,-25-1,25 26,25-26,-25 1,0-1,25-24,-25 25,24-25,-24 0,25-25,-50-25,25 0,0 0</inkml:trace>
  <inkml:trace contextRef="#ctx0" brushRef="#br0" timeOffset="244127.5699">7169 17264,'-25'25,"25"24,0-24,0 0,0 25,0-1,25-24,-25 0,0 0,0-50,0 0,24 0,-24-24,25-1,-25 0,25 1,-25 24,25 0,-25 0,25 25,-25 25,0 0,0 0,0 24,0-24,0 25,0-25,0 24,0-24,0 0,0-50,0 0,0 0,24 1,-24-26,25 25,-25 0,0 1,25-1,-25 50,25-1,-25 1,0 0,0 0,0 24,0-24,0 0,25 25,-25-25,0-1,24-24,-24-24,0-1,0-25</inkml:trace>
  <inkml:trace contextRef="#ctx0" brushRef="#br0" timeOffset="244422.7459">7541 17264,'0'0,"24"0,-24 25,25-25,0 25,0-25,-25 24,0 1,0 0,-25 0,25 0,-25-1,25 1,-25 0,1 0,24 0,-25-25,50 0,-1 0,1 0,0 0,0 0,0 0,-1 0,1 25</inkml:trace>
  <inkml:trace contextRef="#ctx0" brushRef="#br0" timeOffset="244643.0485">8136 17438,'25'24,"0"-24,-1 0,1-24,-25-1</inkml:trace>
  <inkml:trace contextRef="#ctx0" brushRef="#br0" timeOffset="245071.0299">9327 16396,'0'25,"0"0,24-1,-24 1,-24 0</inkml:trace>
  <inkml:trace contextRef="#ctx0" brushRef="#br0" timeOffset="245178.9846">9327 16743,'0'25,"0"-50,0 75,0-25,0-1,0 1,0 0,0 0,0 0,0-1</inkml:trace>
  <inkml:trace contextRef="#ctx0" brushRef="#br0" timeOffset="245466.7772">8682 17363,'24'25,"1"-25,0 0,0 0</inkml:trace>
  <inkml:trace contextRef="#ctx0" brushRef="#br0" timeOffset="245583.7903">9029 17338,'25'0,"-25"25,25-25,-1 0</inkml:trace>
  <inkml:trace contextRef="#ctx0" brushRef="#br0" timeOffset="246154.5759">9575 17214,'0'0,"-25"-24,0-1,0-25,25 25,-25-24,1 24,24 0,-25 0,25 1,-25 24,25-25,-25 25,0 0,25 25,-24-25,-1 24,-25 26,25 0,1 24,-1 0,0 1,0-1,25 1,-25-1,25-49,0 25,25-26,-25 1,25-25,0 0,0 0,-1-25,1 1,25-26,-25 0,24 25,-24-49,0 24,0 1,-1-1,1 1,0-1,-25 25,0 0,0 1,0 48,0 1,-25 0,25 25,0 24,-25-24,25-1,0 1,25-1,-25-24,0 0,25 0,-25 0,25 0,0-25,-1 24,-48-73,24 24</inkml:trace>
  <inkml:trace contextRef="#ctx0" brushRef="#br0" timeOffset="246955.5826">10071 17289,'0'25,"0"-1,0 1,0 25,0-25,0 24,0-24,0 0,25 0,-25 0,0-1,0-48,0-1,0-25,24 25,-24-24,25-1,-25 25,25-24,-25 24,0 50,0-1,0 1,0 0,0 25,0-26,0 26,25 0,-25-25,0-1,0 1,25 0,-1-50,1 0,-25 1,25-26,-25 25</inkml:trace>
  <inkml:trace contextRef="#ctx0" brushRef="#br0" timeOffset="247791.008">10344 14139,'0'24,"24"1,-24 25,25-25,0-1,0 26,0-25,-25 0,24 0,1-1,0 1,-25 25,25-25,0-1,-25 26,24 0,1-26,0 26,-25-25,25 24,-25-24,25 25,-25-25,24 24,-24 1,25-25,-25 24,25-24,-25 25,25-1,-25 1,0-1,0-24,25 25,-25 0,0-1,24 1,-24-25,0 24,0 1,0-1,25-24,-25 25,0-1,0 1,0-25,-25 24,25 1,0 0,0-26,0 26,0 0,0-26,0 26,0 0,0-1,0 1,0 0,0-1,-24 1,24-1,0 1,-25 0,25-1,0 1,-25-1,25 1,-25 0,25-1,-25 1,1-1,24 1,-25 0,0-1,-25-49,26 0,-1 25</inkml:trace>
  <inkml:trace contextRef="#ctx0" brushRef="#br1" timeOffset="265990.8488">9277 2084,'-25'0,"50"0,0 24,0-24,24 0,26 0,-1-24,0 24,26-25,-1 25,25-25,-25 0,25 25,-25 0,1 0,24 0,-50 0,25 0,-24 0,-1 25,0-25,-24 0,0 0,-1 25,-24-25,0 0,-50 0,0-25,-24 25,-1-25</inkml:trace>
  <inkml:trace contextRef="#ctx0" brushRef="#br1" timeOffset="266639.1081">11137 2381,'-25'0,"1"0,-1 0,25 25,-25 25,0-26,0 26,1 24,-1-24,25 25,0-26,25 26,-25-26,24-24,1 0,0 24,0-49,0 25,24 0,-24-25,0-25,25 25,-26-25</inkml:trace>
  <inkml:trace contextRef="#ctx0" brushRef="#br1" timeOffset="266883.5077">11460 2108,'25'0,"-1"0,1 25,0-25,-25 25,25-25,0 0,-1 25,1 0,0-1,-50 1</inkml:trace>
  <inkml:trace contextRef="#ctx0" brushRef="#br1" timeOffset="267230.9365">11237 2629,'0'0,"24"0,1 0,0-25,25 1,-1-1,1 0,-1 0,1 0,0 1,-1-1,-24 0,0 0,0 25,-25 25,-25 0,0 24,0-24,0 25,1-1,-1 1,0 0,-25-1,26 26,-26-26,25 1,0 0,1-26,24 26,-25-25,0 0,25-75,0 25,0 0</inkml:trace>
  <inkml:trace contextRef="#ctx0" brushRef="#br1" timeOffset="267399.4738">11683 2505,'74'149,"-148"-298,148 348,-74-174,0 24,-24 1,24-1,0-24,-25 25,25-25,0 24,-25-24,25 0,0-50,-25 25,25-25,0-24</inkml:trace>
  <inkml:trace contextRef="#ctx0" brushRef="#br1" timeOffset="267847.1211">11906 2381,'174'-25,"-348"50,373-25,-224 25,25 0,-25 0,25-1,-25 1,25 0,0 0,25 0,-25-1,25 1,-25 0,0 0,-25 0,25 0,-25-25,25 24,0 1,-25-25,1 0,-1 25,0-50,25 0,-25 1,25-26,0 25,0-25,25 26,-25-26,0 25,0 50,0 0,0 24,0-24,0 25,-25 0,25-1,0 1,0-25,0 24,0-24,-25 25,25-26,0 1,25-25,-25-25,0 1</inkml:trace>
  <inkml:trace contextRef="#ctx0" brushRef="#br1" timeOffset="268571.1482">12179 2356,'25'0,"-50"0,50-24,0 24,0 0,-1 0,1 0,0 0,0-25,0 25,-1 0,-24-25,25 25,-25-25,-25 25,25-25,-24 25,-1 0,0 0,25 25,-25 0,25 0,0 24,-25 1,25 0,-24-1,-1 26,25-26,-25 1,25 0,-25-26,25 1,0 0,25-25,0-25,0 0,-1 1,1-1,0 0,0 0,24 0,-24 0,0 25,-25-24,25 24,-25-25,-25 25,0-25,0 25,1-25,24 50,0 0,0 24,0 1,0 0,-25-1,25 1,0 0,0 24,0-24,-25-26,25 26,0-25,0 0,0-1,0 1,-25-25,0 0,1-25,-1 25,0-24,0 24,0-25,0 25,1-25,-1 25,0 0,50-25,0 25,-1 0,1-25,25 25,0-24,-26-1,26 0,-25 0,24 0,-24 1,0 24,0-25,0 25,-1-25</inkml:trace>
  <inkml:trace contextRef="#ctx0" brushRef="#br1" timeOffset="268818.896">12626 2257,'24'0,"1"0,-25 25,25-25,0 25,0 0,-25-1,24 26,1 0,0-1,0 1,0 24,-25-24,0 0,0-1,0 1,-25-1,0 26,0-26,0 1,-24 24,-1-24,1 0,-1-1,0-24</inkml:trace>
  <inkml:trace contextRef="#ctx0" brushRef="#br0" timeOffset="275339.5005">5755 17338,'0'-24,"0"48,0 1,0 0,0 0,0 24,0 1,0-25,-25 0,25 0,0-1,0 1,0-50,0-24,25 24,-25-25,0 25,0 1,24-1,-24 0,0 0,0 0,25 1,0 24,0 0,-25 24,0 1,0 0,0 25,0-26,0 1,0 0,0 0,0 0,0 0,25-25,0 24,-25-48,24 24,1-25,0 0,0 0,-25 0,25 0,-25 1</inkml:trace>
  <inkml:trace contextRef="#ctx0" brushRef="#br0" timeOffset="276522.4309">9748 17264,'25'0,"-25"-25,-25 0,50 50,-25 0,0 0,0 0,0-1,0 1,0 25,0-25,0-1,-25 1,25 0,0 0,0 0,0 0,0-50,0 0,0 0,0 0,25-24,-25 24,0 0,25 0,-25 0,0 1,25-1,-1 0,1 25,-25-25,25 50,-25 0,0 0,0-1,0 1,0 0,0 25,0-26,0 1,0 0,0 0,0 0,0 0,25-1,-25-48,25 24,-1-25,-24 0,25 0,-25 0,25 0,-25 1,25-1,-25 0,0 0</inkml:trace>
  <inkml:trace contextRef="#ctx0" brushRef="#br0" timeOffset="279606.6343">11336 16049,'25'24,"-25"1,24-25,-24 25,0 0,0 0,-24-1</inkml:trace>
  <inkml:trace contextRef="#ctx0" brushRef="#br0" timeOffset="280735.5593">12750 15230,'0'-25,"-25"25,25 25,-25 0,25 0,-25 24,25-24,-25 25,1-1,24 1,-25 0,0-1,0 1,0 24,25-24,-24-1,24-24,-25 0,25 25,0-26,0 1,0 0,0-50,0-24,0 24,25-25</inkml:trace>
  <inkml:trace contextRef="#ctx0" brushRef="#br0" timeOffset="281122.7147">12700 15230,'0'-25,"0"50,25-25,-25 25,25 0,-25-1,24 1,-24 0,25 0,-25 0,25 0,-25 24,25-24,-25 0,25 24,-25-24,0 25,24-1,-24 1,25 0,-25-1,0 1,25-25,-25 24,0-24,25 0,-25 0,0-1,0 1,-25-50,25 1,-25-1,0 0,25-25,-24 1</inkml:trace>
  <inkml:trace contextRef="#ctx0" brushRef="#br0" timeOffset="281346.8343">12526 15776,'0'0,"25"0,0-25,0 25,0 0,24-25,-24 25,25 0,-26 0,1 0,0 0,0 0,0 0,-1 0,1 0</inkml:trace>
  <inkml:trace contextRef="#ctx0" brushRef="#br0" timeOffset="281663.4696">12923 14734,'0'25,"25"0,-25-1,25 26,-25-25,25 0,-25 24,24-24,-24 0,0 0,25-25,-25 24,0 1,0-50,0 1</inkml:trace>
  <inkml:trace contextRef="#ctx0" brushRef="#br0" timeOffset="281874.5744">13122 14635,'-25'0,"50"0,-50 25,25-1,-25 1,25 0,-25 0,25 24,-25-24,25 25,-24-1,-1-24,25 0,0 0,-25 0,25-1,0 1,-25 0,-24-50</inkml:trace>
  <inkml:trace contextRef="#ctx0" brushRef="#br0" timeOffset="282118.6003">12824 14932,'25'0,"0"0,24 25,-24-25,0-25,24 25,-24 0,0 0,25 0,-26-24,1 24,0 0,0 0,0 0,0 0,-50 24,0 1</inkml:trace>
  <inkml:trace contextRef="#ctx0" brushRef="#br0" timeOffset="282551.0707">13295 15503,'25'0,"0"0,0 0,0 0,-1 0,26 0,-25-25,0 25,-1 0,1 0,0-25,-25 50,-25-25,25 25,-25-25</inkml:trace>
  <inkml:trace contextRef="#ctx0" brushRef="#br0" timeOffset="282787.3841">13271 15701,'0'0,"24"0,1 0,0 0,0 0,24 0,-24 0,0 0,25 0,-26 0,1-24,25 24,-25 0,-1 0,1 0,-25-25,25 25,-50 0</inkml:trace>
  <inkml:trace contextRef="#ctx0" brushRef="#br0" timeOffset="285454.1337">14684 14412,'-24'-25,"24"50,-25-25,25 24,0 1,-25-25,25 25,-25 0,25 0,-25 24,1-24,24 0,-25 24,25-24,-25 0,25 25,-25-26,25 1,-25 25,25-25,0-1,0 26,-24-25,24 24,0 1,-25-25,25 24,0 1,0 0,-25-26,25 26,0 0,0-1,-25-24,25 25,0-25,0 24,0 1,0-25,0 24,0-24,0 25,0-26,0 26,0 0,0-1,0-24,0 25,0-26,0 26,0-25,0 24,0 1,0-25,0 24,0 1,0-25,0 25,0-26,0 26,0-25,0 0,0-1,0 1,0 25,25-25,-25-1,0 26,25-25,-25 0,0 24,25-24,-25 0,24 24,-24-24,0 0,0 0,25 0,-25-1,25-24,-25 25,0 0,25 0,-25 0,25-1,-25 1,0 0,24 0</inkml:trace>
  <inkml:trace contextRef="#ctx0" brushRef="#br0" timeOffset="308978.5794">15156 14039,'-25'-24,"0"48,25 1,-25 25,0-25,1 24,-1 1,0-1,0 26,0-25,1-1,-1 1,0-1,25 1,-25 0,0-1,25-24,0 25,0-26,-24-24,48 0,-24-24,25-1,-25-25,-25-49,25 25</inkml:trace>
  <inkml:trace contextRef="#ctx0" brushRef="#br0" timeOffset="309239.3686">15081 14039,'0'-24,"0"48,25-48,-25 48,25 1,-25 0,0 0,0 0,0 24,25 1,-25-1,0 1,24 0,-24-1,0 1,0 0,0-1,0 1,0-25,25 24,-25-24,0 0,-25-25,25-25,0 0,-24 0</inkml:trace>
  <inkml:trace contextRef="#ctx0" brushRef="#br0" timeOffset="309430.9091">14908 14511,'0'0,"24"0,1 0,0 0,0 0,0 0,-1 0,1-25,0 25,0-25,0 25,-1 0,-48-25</inkml:trace>
  <inkml:trace contextRef="#ctx0" brushRef="#br0" timeOffset="309699.043">15280 14486,'0'25,"0"0,0-1,0 1,0 0,0 0,0 0,0-1,0 1,-25 0,25 0,0 0,25-25,-25-25,0 0</inkml:trace>
  <inkml:trace contextRef="#ctx0" brushRef="#br0" timeOffset="309910.583">15379 14461,'0'0,"0"25,0 0,25 0,-25-1,0 1,0 0,0 0,0 0,0-1,0 1,0 0,0 0,0 0,0-1,0 1</inkml:trace>
  <inkml:trace contextRef="#ctx0" brushRef="#br0" timeOffset="310511.3484">14908 15255,'-25'-25,"25"50,-25-25,25 25,-25 24,0-24,1 25,-1-1,25 1,-25 0,0-1,25-24,-25 25,25-26,0 26,0-25,0 0,-24-25,48 24,-24-48,25-1,-25-25,0 1,25-1</inkml:trace>
  <inkml:trace contextRef="#ctx0" brushRef="#br0" timeOffset="310798.6037">14883 15156,'25'0,"-50"0,74 24,-49 1,0 0,25 0,-25 0,0-1,25 26,-25-25,0 0,25 24,-25-24,0 25,25-25,-25 24,0-24,0 25,0-26,0 1,0 0,0 0,0 0,0-50,0 0,-25 0,25 0,-25 1</inkml:trace>
  <inkml:trace contextRef="#ctx0" brushRef="#br0" timeOffset="311002.9952">14759 15528,'0'0,"25"0,-1 0,1 0,0 0,0 0,0 25,-1-25,1 0,0 0,0 0,0 0,-50 0</inkml:trace>
  <inkml:trace contextRef="#ctx0" brushRef="#br0" timeOffset="311811.4509">15230 15528,'-25'25,"25"-1,0 1,0 0,0 25,0-26,0 1,0 0,0 0,0 0,-25-1,25 1,0 0,25-50,-25 0</inkml:trace>
  <inkml:trace contextRef="#ctx0" brushRef="#br0" timeOffset="312154.6569">15329 15553,'0'0,"25"0,0 24,0 1,0 0,-25 0,0 0,-25-1,25 1,-25 0,0 0,0 0,25-1,-25 1,1-25,48 0,1 0,0-25,0 25,0 0,0-24,-1 24,1 0,0 0,0 0,0 0,-1 0,-48 0</inkml:trace>
  <inkml:trace contextRef="#ctx0" brushRef="#br0" timeOffset="312434.5944">15056 16073,'0'25,"25"0,-25 0,0 0,0-1</inkml:trace>
  <inkml:trace contextRef="#ctx0" brushRef="#br0" timeOffset="312534.7653">15056 16421,'0'49</inkml:trace>
  <inkml:trace contextRef="#ctx0" brushRef="#br0" timeOffset="312654.3768">15032 16694,'24'74,"-24"-347,-24 472</inkml:trace>
  <inkml:trace contextRef="#ctx0" brushRef="#br0" timeOffset="313307.1231">14932 16942,'0'-25,"0"50,-24-25,24 24,0 1,-25 0,0 25,25-1,-25 1,0 24,1-24,-1-1,0 26,0-26,25 1,-25-25,25 0,0 24,-24-24,48 0,-24-50,0 0,25-24,-25-1,-25-49,25 49,25 1</inkml:trace>
  <inkml:trace contextRef="#ctx0" brushRef="#br0" timeOffset="313518.5989">14883 16966,'49'50,"-98"-100,98 125,-24-26,-25 1,25-25,-25 24,25 1,-25 0,25-1,-25 1,0-1,0 1,0-25,0 0,24 0,-24-1,0 1,-24-50,24 1,-25-1</inkml:trace>
  <inkml:trace contextRef="#ctx0" brushRef="#br0" timeOffset="313670.4174">14759 17363,'25'0,"-50"0,74 0,-24 0,0 0,25 0,-26 0,1 0,25 0,-25 0,-25-25,24 25</inkml:trace>
  <inkml:trace contextRef="#ctx0" brushRef="#br0" timeOffset="313895.4054">15180 17314,'0'24,"0"1,0 0,0 0,0 0,25-1,-25 1,0 25,-25-25,25 0,0-1,0 1,0 0,25 0,-50-50</inkml:trace>
  <inkml:trace contextRef="#ctx0" brushRef="#br0" timeOffset="314283.46">15329 17363,'0'0,"0"25,0 0,0 0,0-1,0 1,0 25,0-25,0 0,0-1,0 1,0-50,0 1,0-26,25 25,-25 0,25-24,-25 24,25 0,0 25,-25-25,24 25,-24 25,0 0,0 0,25-1,-25 26,0-25,0 25,0-26,0 26,0 0,0-26,25-24,-25 25,25-25,0-25,-25 1,24-26,1 25,0-24,0-1,-25 25</inkml:trace>
  <inkml:trace contextRef="#ctx0" brushRef="#br0" timeOffset="324238.9772">16619 14039,'-25'0,"25"25,-24-25,24 25,-25 25,25-26,-25 1,25 0,-25 25,0-26,1 26,24 0,-25-1,0 1,25 0,-25-1,25 1,-25-1,25 1,0-25,-25 0,25-1,25-24,-25-24,0-1,25-25,-25 1,25-26</inkml:trace>
  <inkml:trace contextRef="#ctx0" brushRef="#br0" timeOffset="324579.0757">16594 14089,'0'0,"0"25,0 0,25-1,-25 1,0 25,25-25,-25 24,25 1,-25 0,25-26,-25 26,0 0,24-1,-24 1,0-1,0-24,0 0,25 0,-25 0,0-1,-25-24,1-24,-1-1,0 0</inkml:trace>
  <inkml:trace contextRef="#ctx0" brushRef="#br0" timeOffset="324810.4816">16396 14560,'0'0,"0"25,25-25,0 0,-1 0,1 0,0 0,0-25,0 25,-1 0,1 0,0-24,0 24,0 0,-50 0,25 24</inkml:trace>
  <inkml:trace contextRef="#ctx0" brushRef="#br0" timeOffset="325370.7939">16867 14436,'0'25,"25"-25,-25 25,25-25,0 25,-1-25,-24 25,25-1,-50 1,25 0,-24 0,-1-25,0 25,25-1,-25-24,0 0,50 0,0 0,0 0,0 0,-1-24,1 24,0 0,0 0,0-25,-1 25,-24-25</inkml:trace>
  <inkml:trace contextRef="#ctx0" brushRef="#br0" timeOffset="325570.4948">17140 14412,'0'0,"0"24,0 1,0 0,-25 25,25-1,0 1,0-25,0 24,25 1,-25-25,0 24,0-24,0 0,0 0,0-1</inkml:trace>
  <inkml:trace contextRef="#ctx0" brushRef="#br0" timeOffset="326002.8308">16545 15255,'0'-25,"-25"50,0 0,25 24,-25 1,1 0,-1-1,0 26,25-1,-25-24,0-1,25 1,-25-1,25-24,0 0,0 0,25-25,-25-25,25-25,-25 26,25-51,-25 26</inkml:trace>
  <inkml:trace contextRef="#ctx0" brushRef="#br0" timeOffset="326199.5342">16545 15230,'25'74,"-50"-148,74 198,-49-74,0-25,25 24,-25 1,0-1,0-24,25 25,-25-25,0 24,0-24,25 0,-25 0,0-1,0 1,-75-74,51 49</inkml:trace>
  <inkml:trace contextRef="#ctx0" brushRef="#br0" timeOffset="326346.9185">16371 15677,'0'0,"25"0,0 0,0 0,-1 0,26-25,0 25,-26 0,26 0,-25-25,0 25</inkml:trace>
  <inkml:trace contextRef="#ctx0" brushRef="#br0" timeOffset="326634.6779">16718 15577,'25'25,"-50"-50,75 75,-25-25,0 0,-1-25,-24 24,25 1,-25 0,0 0,-25 0,1-25,24 24,-25-24,0 25,0-25,50 0,0 0,0 0,-1 0,1-25,0 25,0 0,0 0,-25-24,24-1</inkml:trace>
  <inkml:trace contextRef="#ctx0" brushRef="#br0" timeOffset="326942.6296">17016 15627,'50'25,"-100"-50,100 75,-26-50,1 0,-25 24,25-24,-25 25,25-25,-50 25,25 0,-25-25,0 25,1-1,-1 1,0 0,25 0,-25-25,25 25,25-25,0 0,0 0,-1 0,1-25,0 25,0 0,0-25,-1 25,1 0,-25-25</inkml:trace>
  <inkml:trace contextRef="#ctx0" brushRef="#br0" timeOffset="327187.4374">16793 16098,'0'25,"0"0,0 0,25-25,-25 24,-25 1,25 0,0 0</inkml:trace>
  <inkml:trace contextRef="#ctx0" brushRef="#br0" timeOffset="327302.5848">16768 16495,'0'50,"0"-100,0 125,0-51</inkml:trace>
  <inkml:trace contextRef="#ctx0" brushRef="#br0" timeOffset="327407.114">16793 16743,'0'124</inkml:trace>
  <inkml:trace contextRef="#ctx0" brushRef="#br0" timeOffset="328146.5702">16570 16917,'0'-25,"-25"25,25 25,0 0,-25 24,0 26,0-1,1 0,-1 1,-25-1,25 25,25-49,-25 25,1-1,24-24,-25-26,25 1,0 0,25-25,-25-25,24 0,-24-24,25-1,0-24,0-1,-25 26,25-26,0 1,-1 24,1 1,0-1,-25 0,25 26,-25-1,0 0,0 0,0 0,25 50,-25 0,24 0,-24 0,0 24,25-24,-25 25,0 24,0-24,25-1,-25-24,0 25,0-26,25 26,-25-25,0 25,0-26,0 1,-75-74,75 24,-24 25</inkml:trace>
  <inkml:trace contextRef="#ctx0" brushRef="#br0" timeOffset="328303.2442">16371 17438,'0'0,"25"0,0-25,0 25,-1 0,26-25,-25 25,0 0,24-25,-24 25,0 0,-25-25</inkml:trace>
  <inkml:trace contextRef="#ctx0" brushRef="#br0" timeOffset="328610.5388">16793 17338,'0'0,"0"25,25-25,-1 0,1 25,-25 0,25-25,-25 25,0-1,-25-24,25 25,0 0,-25 0,25 0,-24-25,24 25,-25-25,0 24,0 1,50-25,0 0,0 0,-1 25,1-25,0 0,0 0,0-25,-1 0</inkml:trace>
  <inkml:trace contextRef="#ctx0" brushRef="#br0" timeOffset="329011.5077">17016 17388,'25'0,"-25"25,25 0,-25 24,0-24,0 25,-25-25,25 24,0-24,0 0,0 0,0-50,0-25,25 25,-25-24,0-1,24 25,1-24,-25 24,25 25,-25-25,0 50,25-25,-25 25,0-1,0 26,0 0,0-1,0-24,0 25,0-25,0-1,25-24,-25-24,24-1,1 0,0 0,0-24,0 24,-1-25,-24 0,25 26</inkml:trace>
  <inkml:trace contextRef="#ctx0" brushRef="#br0" timeOffset="329651.0346">17512 14461,'25'25,"0"-25,0 0,-1 0,1 0,0 0,-25-25</inkml:trace>
  <inkml:trace contextRef="#ctx0" brushRef="#br0" timeOffset="329747.2901">17859 14461,'124'25</inkml:trace>
  <inkml:trace contextRef="#ctx0" brushRef="#br0" timeOffset="329843.5459">18405 14486,'74'25</inkml:trace>
  <inkml:trace contextRef="#ctx0" brushRef="#br0" timeOffset="330127.2932">17587 15429,'24'0,"-24"24,25-24,0 0,0 0,0 0,-1 0</inkml:trace>
  <inkml:trace contextRef="#ctx0" brushRef="#br0" timeOffset="330318.6818">18008 15429,'25'0,"-50"0,75 0,-25 0,-25-25,24 25,1 0,0-25,0 25,0 0,-1 0,1 0,-25 25,0 0,0-1</inkml:trace>
  <inkml:trace contextRef="#ctx0" brushRef="#br0" timeOffset="330658.5422">17512 17363,'25'25,"0"-25,0 0,-1 0,1 0,-25-50,0 26</inkml:trace>
  <inkml:trace contextRef="#ctx0" brushRef="#br0" timeOffset="330838.2877">17959 17314,'74'-25,"-148"50,173-50,-74 25,-1 0,1 0,0 0,0 0,0 25,-25-50,0 0</inkml:trace>
  <inkml:trace contextRef="#ctx0" brushRef="#br0" timeOffset="332423.6083">18852 13965,'0'-25,"-25"50,25 0,0 0,-25-1,0 51,0-26,1 26,-1-1,0 1,0-26,25 26,-25-26,25 1,-24 0,24-1,0-24,0 0,0 0,24-50,-24 0,0-25,0-24,0 24</inkml:trace>
  <inkml:trace contextRef="#ctx0" brushRef="#br0" timeOffset="332650.3402">18802 13965,'25'0,"-50"0,50 25,0 24,-25-24,0 25,24-25,-24 24,0 1,25-1,-25 26,0-25,25-1,-25 1,0-1,0 1,0-25,25 24,-25-24,0 0,0 0,-25-25,25-25</inkml:trace>
  <inkml:trace contextRef="#ctx0" brushRef="#br0" timeOffset="332806.6023">18628 14511,'0'0,"25"0,0 0,0 0,24 0,-24-25,25 25,-1 0,-24-25,0 25,0 0,0-25</inkml:trace>
  <inkml:trace contextRef="#ctx0" brushRef="#br0" timeOffset="333367.184">19075 14486,'0'-25,"0"0,0 50,0 0,0 0,0 0,0-1,0 26,0-25,0 0,0-1,0 1,0-50,25 1,-25-1,0 0,0 0,24 0,-24 1,25-1,-25 0,25 25,-25 25,0 0,0-1,25 1,-25 0,0 0,0 0,0-1,0 1,0 0,25 0,-1-25,1 0,0 0,0-25,-25 0,25 0</inkml:trace>
  <inkml:trace contextRef="#ctx0" brushRef="#br0" timeOffset="333534.4009">19397 14461,'0'50,"0"-100,0 125,0-51,0 1,0 0,0 25,0-26,0 1,0 0,0 0,0 0</inkml:trace>
  <inkml:trace contextRef="#ctx0" brushRef="#br0" timeOffset="333962.4056">18827 15156,'-25'24,"25"1,-25 25,25-1,-25 1,1 0,24-1,-25 1,0 0,25-26,-25 26,25-25,0 0,0-1,25-24,-25-24,0-1,25-25,-25 1,25-1</inkml:trace>
  <inkml:trace contextRef="#ctx0" brushRef="#br0" timeOffset="334158.8607">18852 15081,'49'248,"-98"-496,98 546,-49-248,25-1,-25 1,0-1,25 1,-25-25,0 0,0-1,25 1,-25 0,0 0,0 0,-25-25,0-25</inkml:trace>
  <inkml:trace contextRef="#ctx0" brushRef="#br0" timeOffset="334302.6628">18678 15602,'0'0,"25"0,0 0,-1 0,1-25,25 25,-25-24,24 24,-24 0,0-25,0 25</inkml:trace>
  <inkml:trace contextRef="#ctx0" brushRef="#br0" timeOffset="334611.4744">19124 15453,'-24'25,"48"-50,-48 75,24-25,24 0,-24 24,0-24,0 0,0 24,0-24,0 0,0-50,0 0,25-24,-25 24,25 0,0-24,-25 24,25 0,-1 0,-24 50,0 0,0 24,0-24,0 0,0 25,0-26,0 1,0 0,25 0,-25 0,25-75</inkml:trace>
  <inkml:trace contextRef="#ctx0" brushRef="#br0" timeOffset="334886.3567">19422 15503,'0'25,"0"-50,25 50,-25 0,25-1,-25 1,0 0,0 0,0 0,-25-1,25 1,-25 0,25 0,-25-25,25 25,25-25,-25-25,25 25,0 0,-1 0,26-25,-25 25,0 0,0-25,-1 25,1 0</inkml:trace>
  <inkml:trace contextRef="#ctx0" brushRef="#br0" timeOffset="335107.658">19075 16148,'0'25,"0"-1,0 1,0 0,0 0,-25 0</inkml:trace>
  <inkml:trace contextRef="#ctx0" brushRef="#br0" timeOffset="335283.0322">19075 16495,'0'99,"0"-198,0 223,0-99,0 0,0 0,0-1,0 1,0 0,0 0</inkml:trace>
  <inkml:trace contextRef="#ctx0" brushRef="#br0" timeOffset="335686.9058">18876 16892,'0'25,"-24"24,24 1,-25 0,0 24,0 0,0 1,1 24,-1-25,25 1,-25-1,25-24,-25-25,25 0,0-1,25-24,-25-24,25-26,-25 0,25 1,-75-26,50 1</inkml:trace>
  <inkml:trace contextRef="#ctx0" brushRef="#br0" timeOffset="335875.2264">18901 16942,'50'124,"-100"-248,125 297,-75-98,0-26,24 1,-24-1,0 26,0-26,25 1,-25-25,0 25,0-26,0 1,25 0,-50 0,0-50</inkml:trace>
  <inkml:trace contextRef="#ctx0" brushRef="#br0" timeOffset="336030.8988">18728 17537,'-25'0,"50"0,-25 0,24-25,26 25,0-25,-26 25,26-25,0 25,-26-24,1-1,0 25,0-25,-25 0</inkml:trace>
  <inkml:trace contextRef="#ctx0" brushRef="#br0" timeOffset="336338.5229">19199 17314,'25'24,"-50"-48,50 73,-25-24,0 0,0 24,0-24,24 25,-24 0,0-26,0 1,0 0,0-50,0 0,0-24,25 24,-25-25,0 25,25 1,-25-1,25 0,0 50,-25 0,0-1,0 26,0-25,24 0,-24 24,0-24,25 0,-25-50</inkml:trace>
  <inkml:trace contextRef="#ctx0" brushRef="#br0" timeOffset="336758.5546">19472 17363,'0'0,"0"25,0 0,0 0,0 24,-25-24,25 25,0-1,0-24,0 0,0 0,25 0,-25-50,0 0,0 0,0-24,0 24,24-25,-24 25,25 0,-25 1,25-1,-25 0,25 25,-25 25,0 0,0-1,0 26,0-25,0 25,0-26,0 1,0 0,0 0,25 0,-25-50,25 0,-25 0,24 0,1-24,0 24,0-25,0 1,-1-1</inkml:trace>
  <inkml:trace contextRef="#ctx0" brushRef="#br0" timeOffset="337723.4258">19819 14139,'0'24,"0"1,25-25,-25 25,25 0,-1 0,1-1,-25 26,25-25,0 25,0-26,-1 26,-24-25,25 24,0 1,0-25,-25 24,25 1,-1-25,-24 24,25 1,-25-25,25 24,-25-24,0 25,25-25,-25 24,25-24,-25 25,0-26,0 1,24 0,-24 0,0 24,0-24,0 25,0-25,0 24,25-24,-25 0,0 25,0-26,0 1,0 0,25 25,-25-26,0 1,0 0,0 25,0-26,0 26,0-25,0 0,0-1,0 1,0 0,0 25,0-1,0-24,0 25,-25-26,25 1,0 0,0 25,0-26,0 1,0 0,-25 25,25-25,0-1,0 1,0 0,0 25,0-26,-24 26,24 0,0-26,-25 26,25-25,0 24,0-24,-25 25,25-1,-25-24,25 0,-25 0,25 24,0 1,-24 0,24-26,0 26,-25 0,25-26,-25 26,25 0,0-1,-25-24,-24 0,49 0,-50 0</inkml:trace>
  <inkml:trace contextRef="#ctx0" brushRef="#br1" timeOffset="359962.5106">11460 12378,'0'-25,"-25"50,25-1,-25 1,25 25,0-25,-25-1,25 1,-24 0,-1 25,0-1,25 1,-25 24,0-24,1-1,-1 1,25 0,-25-1,25-24,-25 25,25-26,0 1,0 0,-25 0,25 0,0 0,0-50,0 0,25 0,-25 0,0-24,25-1</inkml:trace>
  <inkml:trace contextRef="#ctx0" brushRef="#br1" timeOffset="360338.5035">11435 12502,'0'0,"-25"-25,50 50,-25-1,25 1,-25 0,25 0,-25 0,24 24,-24-24,0 0,25 24,-25-24,25 25,-25-1,0 1,0-25,25 24,-25-24,25 25,-25-25,0-1,0 26,24-25,-24 0,25 0,-50-25,25-25,-24 0,-1 0,0-25</inkml:trace>
  <inkml:trace contextRef="#ctx0" brushRef="#br1" timeOffset="360526.4672">11361 12973,'0'0,"24"0,1 0,0-25,0 25,0 0,-1 0,1 0,0 0,0-25,0 25</inkml:trace>
  <inkml:trace contextRef="#ctx0" brushRef="#br1" timeOffset="361307.7483">12080 12452,'0'-25,"-25"25,25 25,-25 0,25 0,-25 24,1 1,-1 24,0 1,0-1,0 0,1 1,24-26,-25 26,25-26,0 1,-25-25,25 25,0-26,0 1,25 0,-25-50,0-24,25 24,-25-25,24-24,-24 24</inkml:trace>
  <inkml:trace contextRef="#ctx0" brushRef="#br1" timeOffset="361582.9185">12030 12452,'0'0,"25"0,-25 25,0 0,25-1,-25 1,0 25,25-25,-25 24,24 1,-24-1,25 1,-25 0,25 24,-25-24,25-1,-25 1,0-1,0-24,25 25,-25-25,0 0,-25-50,25 0,-25 25,25-25</inkml:trace>
  <inkml:trace contextRef="#ctx0" brushRef="#br1" timeOffset="361770.4287">11906 12973,'0'0,"25"-25,0 25,0 0,-1-25,26 25,-25-25,0 25,-1 0,1 0,0-24,-25-1,25 25,-25-25</inkml:trace>
  <inkml:trace contextRef="#ctx0" brushRef="#br1" timeOffset="362070.6149">12204 12055,'0'-25,"0"50,25 0,0 0,-25 24,24-24,-24 0,0 25,25-26,-25 1,25 0,-25 0,25 0,-25-1,25 1,-50-50</inkml:trace>
  <inkml:trace contextRef="#ctx0" brushRef="#br1" timeOffset="362255.2872">12353 12005,'0'0,"-25"25,25 0,-25 0,25 24,-25-24,25 25,-24-25,24 0,-25-1,25 26,-25-25,25 0,-25-25</inkml:trace>
  <inkml:trace contextRef="#ctx0" brushRef="#br1" timeOffset="362538.7227">12030 12229,'25'0,"0"0,0-25,-1 25,26 0,-25 0,25-25,-26 25,26 0,-25 0,24 0,-24 0,0-25,0 25,0 0,-1 0,-48 0,-1 0</inkml:trace>
  <inkml:trace contextRef="#ctx0" brushRef="#br1" timeOffset="386598.0771">12774 12675,'-24'0,"48"0,1 0,0 0,-25 25,25-25,0 0,-1 0,1 0,0 0,0 0,-75-25</inkml:trace>
  <inkml:trace contextRef="#ctx0" brushRef="#br1" timeOffset="387043.0449">12725 12923,'-25'0,"50"-25,0 50,-1-25,1 0,0 0,0 0,0 0,-1 0,1 0,0 0,0 0,0 0,-1 0,-24 25</inkml:trace>
  <inkml:trace contextRef="#ctx0" brushRef="#br1" timeOffset="388042.4848">13717 11956,'-25'0,"25"25,-25-25,25 24,-24 1,-1 0,25 0,0 0,-25-1,25 1,0 0,-25 0,25 0,0 0,0 24,-25-24,25 0,0 0,0-1,0 1,0 0,0 0,0 0,0-1,-24-24,24 25,0 25,0-25,0-1,0 1,0 0,0 0,0 0,0-1,0 1,0 0,-25 0,25 0,0-1,0 1,0 0,0 0,0 0,0-1,0 1,0 0,0 0,0 0,0-1,0 1,0 0,25-25,-25 50,0-25,0-1,0 1,0 0,0 0,24 0,-24-1,0 1,0 0,25 0,-25 0,0-1,0 1,25-25,-25 25,0 0,25 0,-25-1,0 1,25 0,-25 0,0 0,24-1,-24 1,0 0,25-25,-25 25,25 0,-25-1,0 1,25-25,-25 25,0 0,25 0,-25-1,24-24,-24 25,25-25</inkml:trace>
  <inkml:trace contextRef="#ctx0" brushRef="#br1" timeOffset="408598.2386">19720 5035,'0'-24,"0"-1,0 0,-25 0,25 0,-25 25,25-24,-25 24,1-25,-1 25,0 0,0 0,0 25,0-25,1 0,24 24,-25 1,25 0,-25 0,25 0,-25-1,25 26,0-25,0 24,-25-24,25 25,0-25,25 24,-25-24,0 0,0 0,25-1,-25 1,0 0,25 0,0-25,-25 25,24-25,1-25,0 25,-25-25,25 0,0 0,-25-24,25 24,-25 0,24-24,-24 24,25 0,-25-25,25 26,-25-1,0-25,0 25,0 1,25-1,-25 0,0 0,-25 50,25 0,-25 24,25-24,0 25,0-25,0-1,0 26,0-25,0 24,0-24,0 25,25-25,-25-1,0 1,25 0,-25 0,25 0,-25-1,24-24</inkml:trace>
  <inkml:trace contextRef="#ctx0" brushRef="#br1" timeOffset="408990.1514">19869 5234,'0'25,"0"-1,0 1,0 0,0 0,0 0,0-1,0 1,0 0,0 0,0 0,24-1,-24 1</inkml:trace>
  <inkml:trace contextRef="#ctx0" brushRef="#br1" timeOffset="409254.2612">19993 5209,'0'25,"0"0,0-1,24-24,-24 25,0 0,0 0,0 0,0-1,0 1,0 0,-24 0,24 0,0-1,0 1,0 0,0 0,0 0</inkml:trace>
  <inkml:trace contextRef="#ctx0" brushRef="#br1" timeOffset="409854.2836">20513 4787,'-24'25,"24"0,-25 25,25-26,-25 26,25-25,-25 0,25 24,0 1,-25-1,25 1,-24 0,24-1,0 1,-25-1,25 26,-25-26,25-24,0 25,0-25,0-1,0 1,0 0,0-50,0 0</inkml:trace>
  <inkml:trace contextRef="#ctx0" brushRef="#br1" timeOffset="410162.3332">20513 4787,'0'25,"0"0,0 0,25 0,-25 24,0-24,25 25,-25-1,25 1,-25-25,0 49,25-24,-25-1,0 1,24-1,-24-24,0 25,0-1,0 1,0-25,25 0,-25-1,0 1,0 0,0 0,-25-25</inkml:trace>
  <inkml:trace contextRef="#ctx0" brushRef="#br1" timeOffset="410329.8974">20365 5482,'0'0,"24"0,1 0,0 0,0 0,24-25,-24 25,0 0,0 0,0-25</inkml:trace>
  <inkml:trace contextRef="#ctx0" brushRef="#br1" timeOffset="410554.4132">20811 5308,'0'25,"0"0,0 0,0-1,0 1,0 25,0-25,0-1,0 26,0-25,0 0</inkml:trace>
  <inkml:trace contextRef="#ctx0" brushRef="#br1" timeOffset="410763.2986">20960 5234,'0'25,"0"-1,0 1,0 0,0 0,0 0,0-1,0 1,0 25,0-25,0-1,0 1,0 0,0 0,-25 0</inkml:trace>
  <inkml:trace contextRef="#ctx0" brushRef="#br1" timeOffset="411198.6607">21134 5259,'24'0,"1"-25,0 25,0 0,0 0,-1 0,26-25,-25 25,0 0,-1 0,1 0,0 0,0 0,-50 0,0 25</inkml:trace>
  <inkml:trace contextRef="#ctx0" brushRef="#br1" timeOffset="411418.3575">21332 4986,'0'0,"0"25,0-1,0 1,0 0,0 25,0-26,0 26,0 0,0-1,0 1,0-25,25 24,-25 1,0-25,0-1</inkml:trace>
  <inkml:trace contextRef="#ctx0" brushRef="#br1" timeOffset="412202.3124">22002 5011,'0'0,"0"-25,0 0,0 0,-25 0,25 1,-25 24,25-25,-25 25,1 0,-1 0,0 0,0 25,0-1,25 26,-24 0,-1-1,0 1,25-1,-25 1,25 24,0-24,0 0,0-1,0 1,0-25,0-1,25 1,0 0,0-50,-1 25,-24-25,25 1,-25-1,25 0,0 0,-25-24,25 24,-25-25,24 1,1 24,-25-25,0 1,25 24,-25-25,0 25,0 1,0-1,0 50,0-1,0 1,0 25,-25-25,25 24,0-24,0 25,25-26,-25 26,0-25,0 0,0-1,25 1,-25 25,0-25,0-1,0 1</inkml:trace>
  <inkml:trace contextRef="#ctx0" brushRef="#br1" timeOffset="412402.3734">22126 5259,'0'24,"0"1,0 0,0 0,0 0,0-1,0 1,0 25,0-25,0-1,-50-48</inkml:trace>
  <inkml:trace contextRef="#ctx0" brushRef="#br1" timeOffset="412746.3184">22250 5283,'0'0,"25"0,-1 25,1-25,0 25,-25 0,0 0,-25-1,0 1,25 0,-24 0,-1 0,0-1,50-24,0 0,-1-24,1 24,0 0,0 0,0 0,-1 0</inkml:trace>
  <inkml:trace contextRef="#ctx0" brushRef="#br1" timeOffset="413230.8003">22920 4713,'0'-25,"-25"50,0 0,0-1,0 26,1 0,24-1,-25 26,0-26,0 1,25 0,-25-1,0 26,25-51,-24 26,24-25,0 0,0-1,0 1,0 0,-25-99,25 49,0 0</inkml:trace>
  <inkml:trace contextRef="#ctx0" brushRef="#br1" timeOffset="413559.2018">22870 4688,'0'0,"25"0,-25 25,0 0,25-1,-25 1,24 25,-24-25,0 0,0-1,25 26,-25-25,0 0,25 24,-25-24,0 25,25-26,-25 26,0-25,25 0,-25-1,0 1,24 25,-24-25,0-1,0 1,0 0,0 0,0 0,0-1,-24-24,24-24</inkml:trace>
  <inkml:trace contextRef="#ctx0" brushRef="#br1" timeOffset="413742.5185">22746 5259,'25'0,"-50"0,75 0,-26 0,1 0,0 0,0 0,0 0,-1-25,1 25</inkml:trace>
  <inkml:trace contextRef="#ctx0" brushRef="#br1" timeOffset="413966.2783">23192 5110,'0'25,"0"-1,0 1,0 0,-24 0,24 0,0-1,0 26,0-25,0 0,0-1,0 1,0 0,0 0,0 0</inkml:trace>
  <inkml:trace contextRef="#ctx0" brushRef="#br1" timeOffset="414402.4036">23292 5159,'24'0,"1"0,0 0,-25 25,25 0,-25 0,0 0,0-1,-25 1,25 0,-25 0,25 0,-25-25,25 24,25-24,0 0,0 0,0-24,-1 24,1 0,0 0,0-25,0 25,-1 0,-24-25</inkml:trace>
  <inkml:trace contextRef="#ctx0" brushRef="#br1" timeOffset="414826.2696">23540 4911,'24'0,"1"0,0 0,25 0,-26 0,1 0,0 0,0 0,0 0,24 0,-24 0,0 0,-50-24,0 24</inkml:trace>
  <inkml:trace contextRef="#ctx0" brushRef="#br1" timeOffset="415046.2397">23763 4663,'0'25,"0"0,0 0,-25 24,25-24,0 25,0-1,0 1,0-25,-25 24,25-24,0 25,0-25,0-1,-25-48</inkml:trace>
  <inkml:trace contextRef="#ctx0" brushRef="#br1" timeOffset="415186.6973">24036 4986,'25'25,"-50"-50,74 50</inkml:trace>
  <inkml:trace contextRef="#ctx0" brushRef="#br1" timeOffset="415292.9789">24259 5011</inkml:trace>
  <inkml:trace contextRef="#ctx0" brushRef="#br1" timeOffset="415405.3103">24358 5011,'0'74</inkml:trace>
  <inkml:trace contextRef="#ctx0" brushRef="#br1" timeOffset="415986.1413">20935 6474,'-25'25,"50"-25,-25 25</inkml:trace>
  <inkml:trace contextRef="#ctx0" brushRef="#br1" timeOffset="416126.0342">21034 6524,'0'0,"25"0,0 0,-25-25,25 25,0 0</inkml:trace>
  <inkml:trace contextRef="#ctx0" brushRef="#br1" timeOffset="416614.4682">21530 6424,'0'25,"25"-25,0 0,0 0,0-25,-1 25,1 0,0 0,0-24,0 24,0 0,-1 0,1 0,0 0,-25 24,-25-24</inkml:trace>
  <inkml:trace contextRef="#ctx0" brushRef="#br1" timeOffset="416854.6637">21729 6176,'0'25,"-25"0,25 0,0 24,0-24,25 25,-25-1,0 1,0 0,0-1,0 1,0-1,0-24,0 25,0-25,0-1,0 1,0 0</inkml:trace>
  <inkml:trace contextRef="#ctx0" brushRef="#br1" timeOffset="417710.7351">22523 6325,'0'-25,"0"1,0-1,0 0,0 0,-25 25,25-25,0 1,-25-1,25 0,-25 0,25 0,-25 25,25-24,-24 24,-1 0,0 0,25 24,-25 1,0 0,1 25,24-1,-25 1,25 24,-25-24,25-1,0 26,-25-26,25 1,25 0,-25-26,0 26,0-25,25-25,-25 25,25-25,-1 0,1 0,-25-25,25 25,0-25,0 0,-25-24,24 24,1-25,0 25,-25 1,0-26,0 25,25 0,-25 1,0-1,0 0,-25 0,25 50,0 0,0 0,0-1,0 1,0 25,0-25,0-1,0 1,0 25,25-25,-25-1,25 1,-25 0,24-25,-24 25,25-25,-25 25</inkml:trace>
  <inkml:trace contextRef="#ctx0" brushRef="#br1" timeOffset="417942.1034">22746 6424,'0'25,"0"0,0 0,0 24,0-24,-25 25,25-25,0-1,0 1,0 25,0-25,0-1</inkml:trace>
  <inkml:trace contextRef="#ctx0" brushRef="#br1" timeOffset="418310.2497">22920 6449,'-25'0,"25"25,0 0,0 0,0-1,0 1,0 0,0 0,0 24,0-24,0 0,0 0,0 0,0-50,25 0,-25 0,24 0,-24 1,25-26,-25 25,25 0,-25 1,25-1,-25 0,25 25,-50 25,25 0,0-1,0 1,0 0,0 0,0 0,0-1,25 1,-25 0,0 0,24 0,-24-1,25-24</inkml:trace>
  <inkml:trace contextRef="#ctx0" brushRef="#br1" timeOffset="418713.9225">23564 6052,'0'-24,"-24"48,24 1,-25 25,0-25,25 24,-25 1,25 24,-25-24,1-1,24 1,-25 0,25-1,0 1,-25-1,25-24,0 25,0-25,25-1</inkml:trace>
  <inkml:trace contextRef="#ctx0" brushRef="#br1" timeOffset="419010.5989">23540 6052,'0'0,"24"0,-24 25,25-25,-25 25,0 0,0 0,25-1,-25 26,0-25,0 24,0 1,25 0,-25-26,0 26,25 0,-25-1,0-24,0 25,0-26,24 26,-24-25,0 0,25-1,-25 1,0 0,0 0,-25-25</inkml:trace>
  <inkml:trace contextRef="#ctx0" brushRef="#br1" timeOffset="419178.7584">23391 6548,'25'0,"-50"0,74 0,-24 0,0-24,0 24,24 0,-24 0,0 0,0-25,0 25,-1-25</inkml:trace>
  <inkml:trace contextRef="#ctx0" brushRef="#br1" timeOffset="419422.2683">23937 6375,'0'25,"0"-1,0 1,-25 0,25 25,0-26,0 26,0-25,0 24,0-24,0 0,0 0,0 0,0-1,-50-73</inkml:trace>
  <inkml:trace contextRef="#ctx0" brushRef="#br1" timeOffset="419806.3858">24110 6400,'0'0,"0"24,0 1,0 0,0 25,0-26,0 1,-25 0,25 25,0-26,0 1,0 0,25-25,-25-25,0 0,25 25,-25-49,25 24,-25 0,25-24,-25 24,24 0,-24 0,25 25,-25-25,0 50,0 0,-25 0,25 24,0-24,0 0,0 25,25-26,-25 1,0 0,25 0,-25 0,25-1,-25 1,25-25,-25 25,24-25</inkml:trace>
  <inkml:trace contextRef="#ctx0" brushRef="#br1" timeOffset="422050.6025">22845 7466,'-25'0,"50"25,0-25,0 0,0 0,-1 0,1 0,0 0,0 0,0 0,-1 0,1 0,0 0,0 0,-50-25</inkml:trace>
  <inkml:trace contextRef="#ctx0" brushRef="#br1" timeOffset="422286.3843">22870 7665,'25'0,"0"0,-1 0,1 0,0 0,0 0,0 0,-1 24,1-24,0 0,0 0</inkml:trace>
  <inkml:trace contextRef="#ctx0" brushRef="#br1" timeOffset="429643.0809">23490 7193,'-25'25,"25"0,0 0,0 24,0-24,0 25,0 24,0-24,25 24,-25-24,0-1,0 1,0 0,25-26,-25 26,25 0,-25-26,0 1,0 0,0 0,24-25,-24 25,0 0,-24-50,24 0,0 0</inkml:trace>
  <inkml:trace contextRef="#ctx0" brushRef="#br1" timeOffset="429955.0948">23912 7243,'-25'0,"25"25,0 0,-25-1,0 26,0 0,25-1,-24 1,-1-25,25 24,-25 1,25-1,-25-24,25 25,-25-25,25-1,0 26,0-25,25-25,-50-25,50 0,-25 0</inkml:trace>
  <inkml:trace contextRef="#ctx0" brushRef="#br1" timeOffset="430230.3019">23912 7218,'0'-25,"25"50,-1-25,-24 25,0 0,25 0,-25-1,0 1,25 25,-25-25,0 24,0-24,25 25,-25-1,25-24,-25 25,0-26,24 26,-24-25,25 24,-25-24,25 0,-25 0,-25-25</inkml:trace>
  <inkml:trace contextRef="#ctx0" brushRef="#br1" timeOffset="430398.3867">23837 7615,'0'0,"25"0,0 25,0-25,0-25,-1 25,1 0,0-25,0 25,0 0,-1-25</inkml:trace>
  <inkml:trace contextRef="#ctx0" brushRef="#br1" timeOffset="430702.3585">24284 7169,'0'24,"0"1,0 0,0 0,0 0,0 24,0-24,0 25,0-1,0-24,0 25,0-1,0 1,0-1,0 1,0 0,0-1,0-24,0 25,0-26,0 1,0 0</inkml:trace>
  <inkml:trace contextRef="#ctx0" brushRef="#br1" timeOffset="432434.8364">13915 11807,'0'25,"0"0,0-1,0 1,0 0,0 0,0 0,0 24,0-24,0 25,0-1,0 1,0-25,0 24,0 1,0 0,0-26,0 26,0-25,0 0,25-1,-25 1,0-50,0 1,0-1</inkml:trace>
  <inkml:trace contextRef="#ctx0" brushRef="#br1" timeOffset="432771.2542">14263 11782,'-25'0,"25"25,0 0,-25 0,25-1,0 1,-25 0,25 25,-25-26,25 26,-24-25,24 24,-25 1,0 0,25-1,-25-24,25 0,0 0,0 24,-25-49,25 25,25-50</inkml:trace>
  <inkml:trace contextRef="#ctx0" brushRef="#br1" timeOffset="433067.0679">14263 11832,'0'0,"0"25,24-1,-24 1,0 25,25-25,-25 24,25 1,-25-25,25 24,-25 1,25 0,-25-26,25 26,-25-25,24 0,-24-1,0 1,0 0,-49-75,49 26</inkml:trace>
  <inkml:trace contextRef="#ctx0" brushRef="#br1" timeOffset="433274.4414">14114 12254,'0'0,"25"0,-1 0,1 0,0 0,0 0,0 0,-1 0,-24-25,25 25,0 0,0 0,-25-25</inkml:trace>
  <inkml:trace contextRef="#ctx0" brushRef="#br1" timeOffset="433622.5065">14610 11782,'0'25,"0"0,0 24,0-24,0 0,0 25,0-1,0-24,0 25,0-1,0-24,25 25,-25-25,0 24,0 1,0-25,0-1,0 1,0 0,0 0,25 0</inkml:trace>
  <inkml:trace contextRef="#ctx0" brushRef="#br1" timeOffset="438678.627">19224 8558,'0'0,"-25"-25,25 0,-25 25,0-25,0 25,1 0,-1 0,0 0,25 25,-25 0,0 0,25-1,-24 1,-1 25,0-1,25 1,-25-25,25 24,0 1,0 0,0-26,0 1,0 0,0 0,25-25,0 0,-25 25,25-50,-1 25,1-25,0 25,-25-25,25 0,0-24,-25 24,24 0,1 0,-25-24,0 24,0 0,25 0,-25-24,0 24,0 0,0 0,0 1,0-1,0 50,-25-1,25 1,0 25,0-1,0-24,0 25,0-25,0-1,0 26,0-25,0 0,25-1,-25 1,25-25,-25 25,25 0,-1-25,1 0,0 0</inkml:trace>
  <inkml:trace contextRef="#ctx0" brushRef="#br1" timeOffset="438914.7393">19422 8781,'0'25,"0"-1,0 1,0 0,0 0,0 0,0-1,0 1,0 0,0 0,0 0</inkml:trace>
  <inkml:trace contextRef="#ctx0" brushRef="#br1" timeOffset="439166.136">19571 8731,'0'0,"0"25,25 0,-25 0,0-1,0 1,0 0,0 0,0 0,0-1,0 1,-25 0,25 0,0 0,0 0,0-1,25-24</inkml:trace>
  <inkml:trace contextRef="#ctx0" brushRef="#br1" timeOffset="439746.5676">20141 8285,'-24'0,"24"25,-25-1,0 26,25-25,-25 49,0-24,1-1,24 1,-25 24,0-24,0 24,25-24,-25 0,1 24,24-24,0-25,0-1,-25 1,25 0,0 0,25-25,-25-25,0 0</inkml:trace>
  <inkml:trace contextRef="#ctx0" brushRef="#br1" timeOffset="440070.6149">20067 8334,'0'-24,"25"24,-25 24,25 1,-25 0,0 0,24 24,-24-24,0 25,25-1,-25 1,25 24,-25-24,25 0,-25-1,0 26,25-26,-25 1,24-25,-24 24,0-24,0 0,25 0,-25 0,0-1,0-48</inkml:trace>
  <inkml:trace contextRef="#ctx0" brushRef="#br1" timeOffset="440242.6778">19943 8905,'25'0,"0"0,-1 0,1 0,0-25,0 25,0 0,-1 0,1-25,0 25</inkml:trace>
  <inkml:trace contextRef="#ctx0" brushRef="#br1" timeOffset="440638.4243">20439 8781,'0'25,"25"-25,0 24,-25 1,0 0,0 0,0 0,0-1,-25-24,25 25,0 0,-25 0,0 0,0-25,25 25,-24-25,48 0,-24-25,25 25,0 0,0-25,0 25,-1 0,1 0,0-25,0 25,0 0</inkml:trace>
  <inkml:trace contextRef="#ctx0" brushRef="#br1" timeOffset="440890.179">20637 8731,'0'25,"0"0,0 0,0-1,0 26,0-25,0 24,25-24,-25 0,0 25,0-25,0-1,0 1,0 0,0 0</inkml:trace>
  <inkml:trace contextRef="#ctx0" brushRef="#br1" timeOffset="441367.1598">20935 8806,'25'0,"0"0,0 0,-1 0,1 0,0 0,0 0,0 0,-1 0,1 0,0 0,-50-50,0 50</inkml:trace>
  <inkml:trace contextRef="#ctx0" brushRef="#br1" timeOffset="441582.1895">21109 8533,'0'25,"0"-1,0 26,0 0,0-26,0 26,0 0,0-26,0 26,0 0,0-26,25 1,-25 0,0 0,0 0,0 0</inkml:trace>
  <inkml:trace contextRef="#ctx0" brushRef="#br1" timeOffset="442162.3256">21828 8706,'0'-24,"0"-1,0 0,-25 25,25-25,0 0,-24 25,24-24,-25 24,25-25,-25 25,25-25,-25 25,0 0,0 0,1 0,-1 25,0 0,25-1,-25 1,25 50,-25-26,25 1,-24 24,24-24,0-1,0 1,0 0,24-25,-24-1,25-24,0 25,0-50,0 1,-1-1,1 0,0-25,0 1,0 24,0-25,-1 25,-24-24,25 24,-25-25,0 26,0-1,-25 25,25 25,0 24,0-24,0 25,0-26,0 26,0-25,0 24,0 1,0 0,0-25,0-1,0 1,25 0,-25 0</inkml:trace>
  <inkml:trace contextRef="#ctx0" brushRef="#br1" timeOffset="442374.2954">21977 8905,'0'25,"0"-1,0 1,0 0,0 0,0 0,0 0,-25-1,25 1,0 0,0 0</inkml:trace>
  <inkml:trace contextRef="#ctx0" brushRef="#br1" timeOffset="442762.2845">22076 8855,'50'0,"-100"0,125 0,-75 25,24-25,1 25,-25 0,-25-25,25 24,0 1,-24-25,24 25,-25-25,25 25,-25 0,0-25,25 25,-25-25,25 24,25-24,0 0,0-24,0 24,-1 0,1 0,0 0,0 0,0 0,-1 24</inkml:trace>
  <inkml:trace contextRef="#ctx0" brushRef="#br1" timeOffset="443306.3403">22696 8310,'-25'0,"25"24,0 1,-24 0,24 49,-25-24,25 0,-25 24,0-24,25 24,-25-24,25-1,-24 26,24-51,-25 26,25-25,0 0,0 0,0-1,0 1,0-50,-50-49,50 49</inkml:trace>
  <inkml:trace contextRef="#ctx0" brushRef="#br1" timeOffset="443626.9089">22622 8359,'0'-25,"0"1,25 48,-1-24,-24 25,25 0,-25 0,0 24,25-24,-25 25,0-1,0 1,25 0,-25-1,0 26,25-26,-25 1,0-1,25 1,-25-25,0 25,24-26,-24 1,0 25,0-25,0-1,-24-24,-1-24</inkml:trace>
  <inkml:trace contextRef="#ctx0" brushRef="#br1" timeOffset="443754.4939">22547 8880,'199'0,"-398"0,423 0,-199 0</inkml:trace>
  <inkml:trace contextRef="#ctx0" brushRef="#br1" timeOffset="444067.1879">22944 8781,'0'0,"25"0,-25 25,25-1,-25 1,-25 0,25 0,-25 0,25-1,-24 1,24 0,24-25,1 0,0 0,0-25,0 25,-1 0,-24-25,25 25,0-24,0 24</inkml:trace>
  <inkml:trace contextRef="#ctx0" brushRef="#br1" timeOffset="444370.6628">23192 8731,'0'0,"25"-25,0 50,-25 0,25 0,-25 0,0-1,-25 1,0 0,25 0,-25 0,25-1,-24 1,-1 0,50-25,-1 0,1 0,0 0,0 0,0 0,-1 0</inkml:trace>
  <inkml:trace contextRef="#ctx0" brushRef="#br1" timeOffset="444630.6578">23515 8756,'25'0,"-1"0,1-25,0 25,0 0,0 0,-1 0,1 0,0 0,0 0,0 0</inkml:trace>
  <inkml:trace contextRef="#ctx0" brushRef="#br1" timeOffset="444798.3267">23664 8607,'0'75,"0"-150,0 199,0-99,0 0,0 0,0-1,0 1,0 0,0 0,0 0</inkml:trace>
  <inkml:trace contextRef="#ctx0" brushRef="#br1" timeOffset="444938.3379">24011 8756,'25'0,"-50"0,50 25</inkml:trace>
  <inkml:trace contextRef="#ctx0" brushRef="#br1" timeOffset="445055.6622">24234 8781,'25'25</inkml:trace>
  <inkml:trace contextRef="#ctx0" brushRef="#br1" timeOffset="445166.9577">24358 8781,'0'25</inkml:trace>
  <inkml:trace contextRef="#ctx0" brushRef="#br1" timeOffset="445642.6526">20489 9823,'0'24,"0"-48</inkml:trace>
  <inkml:trace contextRef="#ctx0" brushRef="#br1" timeOffset="445774.1939">20737 9823,'0'24,"0"-48,25 48</inkml:trace>
  <inkml:trace contextRef="#ctx0" brushRef="#br1" timeOffset="446022.7492">21208 9723,'25'0,"0"0,-1 0,1 0,0 0,25 0,-1 0,-24-24,25 24,-1-25,-24 25,0 0,0 0,-1 0,-24-25</inkml:trace>
  <inkml:trace contextRef="#ctx0" brushRef="#br1" timeOffset="446194.5707">21456 9475,'0'25,"0"-50,0 75,0-25,0 24,0 1,0 0,0-1,0 26,0-26,0 1,0 24,25-24,-25-25,25 24,-25-24</inkml:trace>
  <inkml:trace contextRef="#ctx0" brushRef="#br1" timeOffset="446618.4296">22051 9599,'0'0,"0"-24,0-1,0 0,-24 0,24 0,-25 25,25-24,-25 24,0 0,0 0,1 24,-1 26,0-25,25 24,-25 26,0-1,25-24,-24-1,24 1,0 0,0-26,24 1,-24 0,25 0,0-25,-25-25,25 0,0 0,-1 1,1-1,0-25,0 25,0-24,-25-1,24 1,-24 24,0 0,0 0,0 50,0 0,0 24,-24-24,24 25,0-1,24-24,-24 25,0-25,0 24,25-24,-25 0,25 0,0 0</inkml:trace>
  <inkml:trace contextRef="#ctx0" brushRef="#br1" timeOffset="446794.3175">22250 9773,'25'25,"-50"-50,50 75,-50-26,25 1,0 0,0 0,0 0,0-1,0 1,0 0,0 0,0 0</inkml:trace>
  <inkml:trace contextRef="#ctx0" brushRef="#br1" timeOffset="447122.331">22399 9798,'0'0,"0"49,0-24,0 0,0 0,-25 0,25 24,0-24,0 0,25-50,-25 0,24 0,-24 1,25-26,0 25,-25-24,25 24,-25 0,25 0,-25 0,0 50,0 0,0 0,0 0,24-1,-24 1,0 0,0 0,0 0,25-1,-25 1,25-25</inkml:trace>
  <inkml:trace contextRef="#ctx0" brushRef="#br1" timeOffset="447451.2975">23118 9550,'0'-25,"-25"25,0 25,1 0,-1 24,25-24,-25 25,0-1,25 1,-25-1,1-24,24 25,-25-1,25-24,0 25,0-25,-25 0,50-1,-25-48</inkml:trace>
  <inkml:trace contextRef="#ctx0" brushRef="#br1" timeOffset="447694.1722">23118 9475,'0'0,"0"25,25-25,-25 50,0-25,0-1,0 26,25-25,-25 24,0 1,0 0,24-1,-24-24,25 25,-25-1,0-24,0 25,25-25,-25-1,0 1,0 0</inkml:trace>
  <inkml:trace contextRef="#ctx0" brushRef="#br1" timeOffset="447874.226">22920 9922,'0'0,"24"0,1 0,25 0,-25 0,24 0,-24 0,0-25,0 25,-1 0</inkml:trace>
  <inkml:trace contextRef="#ctx0" brushRef="#br1" timeOffset="448210.3334">23440 9823,'25'24,"0"-24,-25 25,25-25,-25 25,0 0,0 0,-25-1,25 1,-25 0,25 0,-25-25,1 25,-1 0,0-1,50-48,0 24,-1 0,1 0,0 0,0-25,0 25,-1 0,1 0,0 0,0 0</inkml:trace>
  <inkml:trace contextRef="#ctx0" brushRef="#br1" timeOffset="448570.461">23688 9798,'0'0,"0"25,0-1,0 1,0 0,0 0,-24 0,24-1,0 1,0 25,0-25,0 0,-25-25,50 24,-25-48,0-1,24 0,-24 0,0 0,25 0,0 1,-25-26,25 50,-25-25,25 0,-25 50,0 0,-25 0,25 0,0-1,0 26,25-25,-25 0,0 0,24-1,1 1,0 0</inkml:trace>
  <inkml:trace contextRef="#ctx0" brushRef="#br1" timeOffset="449946.3635">24185 9723,'24'0,"1"0,0 0,0 0,-25-24,25 24,-1 0,1 0</inkml:trace>
  <inkml:trace contextRef="#ctx0" brushRef="#br1" timeOffset="450226.1664">24160 9897,'25'0,"-1"0,1-25,0 25,0 0,0 0,-1 0,1 0,0 25,0-25</inkml:trace>
  <inkml:trace contextRef="#ctx0" brushRef="#br1" timeOffset="451098.7242">24656 9649,'0'25,"-25"-25,25 25,0-1,-25 1,25 0,0 0,0 0,0-1,0 1,0 0,0 0,25 0,-25-1,25-24,0 25,-25 0,24-25,1 0,0 0,0 0,0 0,-25-25,24 0,1 1,-25-1,0 0,25 25,-25-25,0 0,0 1,0-1,0 0,0 0,0 0,-25 1,25-1,0 0,0 0,-25 0,1 1,-1 24,0 0,25 24,-25-24</inkml:trace>
  <inkml:trace contextRef="#ctx0" brushRef="#br1" timeOffset="458566.5337">15429 11881,'-25'0,"0"0,25 25,-25 0,25 0,-25-25,25 25,0-1,0 1,0 0,0 0,-25 0,25-1,25-24,-25 25,0 0,0 0,25-25,-25 25,25 0,-25-1,25-24,0 25,-1-25,1 0,-25 25,25-25,0 0,0 0,-1-25,1 0,0 1,-25-1,25 0,-25 0,0 0,0 0,25 1,-25-1,0 0,0 0,0 0,0 1,-25-1,25 0,-25 25,25-25,-25 25,25-25,0 1,-25 24,25-25,-24 0,-1 25,0 0,0 0,0 0,1 0,24 25,-25-25,0 25,25-1</inkml:trace>
  <inkml:trace contextRef="#ctx0" brushRef="#br1" timeOffset="460110.3025">14312 12576</inkml:trace>
  <inkml:trace contextRef="#ctx0" brushRef="#br1" timeOffset="463870.8789">16297 12080,'24'0,"1"0</inkml:trace>
  <inkml:trace contextRef="#ctx0" brushRef="#br1" timeOffset="463999.1495">16619 12055,'0'0,"25"0</inkml:trace>
  <inkml:trace contextRef="#ctx0" brushRef="#br1" timeOffset="466362.6096">16396 11857,'0'-25,"-25"25,25 25,-25-25,25 24,-25-24,25 25,0 0,-24 0,24 0,-25-1,25 1,0 0,0 0,-25 0,25-1,0 1,25 0,-25 0,25 0,-1 0,1-25,0 24,-25 1,25-25,0 0,0 0,-1 0,-24 25,25-50,0 25,0 0,0 0,-1-25,1 1,0-1,0 0,0 0,-25 0,0 0,0 1,24 24,-24-25,0 0,-24 25,24-25,0 0,0 1,0-1,0 0,-25 0,25 0,-25 1,0-1,0 25,1 0,-1 0,0 0,0 0,0 0,1 25,-1-25,0 24,0-24,0 0,25 25,-25-25,25 25,0 0,25-25,0 25</inkml:trace>
  <inkml:trace contextRef="#ctx0" brushRef="#br1" timeOffset="466599.0812">17214 12055,'25'0,"0"0,-25 25,25-25</inkml:trace>
  <inkml:trace contextRef="#ctx0" brushRef="#br1" timeOffset="467534.7977">18107 11782,'-24'0,"-1"25,25 0,-25 0,25-1,-25 1,25 0,0 0,-25 0,25-1,0 1,0 0,0 0,0 0,25-25,-25 24,0 1,0 0,25 0,-25 0,25-25,-25 25,25-25,-1 24,1-24,0 25,0-25,0-25,-1 25,1-24,0-1,-25 0,25 0,-25 0,25 0,-25 1,0-1,0 0,24 25,-24-25,0 0,0 1,-24 24,24-25,0 0,0 0,0 0,0 1,-25 24,25-25,0 0,-25 25,0 0,25-25,-25 25,1 0,-1 0,0 0,0 0,0 0,25 25,-24-25</inkml:trace>
  <inkml:trace contextRef="#ctx0" brushRef="#br1" timeOffset="478266.343">5209 16098,'0'25,"25"0,0 0,-1-1,1 1,0-25,0 0,0 0,-1-25,1 25,0 0,0 0,0 0,-1 0,1 0,0 0,0 0,0 0,-1 0,1 0,0 0,0 0,-25-24,25-1,-1 25,1 0,0 0,-25 25,25-25,0 0,0 0,-1 0,1 0,-25-25,25 50,0-25,0 24,-1-24,-24 25,25-25,0 0,0 0,-25-25,25 25,-1 0,-24-24,25 24,0 0,0 0,0 0,-1 0,1 24,0-24,-25-24,25 24,0 0,-25-25,24 25,1-25,0 25,0 0,0 0,-1 0,1 25,0-25,0 25,0-25,-1 0,1 0,0 0,0 0,-25-25,25 25,-1 0,1 0,0 0,0 0,0 0,0 0,-1 0,1 0,0 0,0 0,0-25,-1 25,1-25,0 25,0 0,0 0,-1 0,1 0,-25 25,25-25,0 0,0 0,-25 25,24-25,1 0,0 0,0 0,0 0,-1 0,-24-25,25 25,0 0,0 0,0 0,-1 0,1 0,0 0,0 0,0 25,-1-25,1 0,0 0,0 0,0 0,-1 0,1-25,0 25,0 0,0-25,-1 25,1 0,0 0,0 0,0 0,0 0,-25 25,24-25,1 0,0 0,0 25,0-25,-1 0,1 0,0 0,0 0,0-25,-1 0,1 25,0-25,0 25,0 0,-1 0,1 0,0 0,0 0,-25 25,25-25,-1 25,1-25,0 0,0 0,0 0,-1 25,1-50,0 25,0 0,0 0,-1-25,1 25,0-25,0 25,0 0,-1 25,1-25,0 0,0 25,0-25,0 0,-1 25,1-25,0 0,0 0,0 25,-1-25,1-25,0 25,0 0,0 0,-1-25,1 25,0 0,-25-25,25 25,0 0,-1 0,1 25,0-25,0 0,0 25,-1-25,1 0,0 0,0 0,0 0,-1-25,1 25,0-25,0 25,0 0,-1 0,1 0,0 0,0 0,0 25,-1-25,1 25,0-25,0 0,0 0,-25 25,25-25,-1 0,1 0,0-25,0 25,0-25,-1 25,1-25,0 25,0 0,0 0,-1 0,1 25,-50-50</inkml:trace>
  <inkml:trace contextRef="#ctx0" brushRef="#br1" timeOffset="486679.4238">16818 18008,'-25'0,"25"25,0 0,0 0,0-1,0 1,0 0,0 0,0 0,0-1,0 1,0 0,0 0,0-50</inkml:trace>
  <inkml:trace contextRef="#ctx0" brushRef="#br1" timeOffset="488238.3895">15255 12626,'-25'0,"25"24,25-24,-25 25,0 0,0 0,0 0,-25-1,25 1,0 0,0 0,0 0,0 24,0-24,0 25,0-26,0 1,0 0,0 0,0 0,0-1,0 1,0 0,0 0,0 0,-25-75,25 25</inkml:trace>
  <inkml:trace contextRef="#ctx0" brushRef="#br1" timeOffset="488642.2208">15503 12626,'-25'24,"25"1,-25 0,25 0,0 0,-24-1,24 1,0 0,-25 0,25 0,-25 24,25-24,-25 0,25 0,-25-1,25 1,0 0,0 0,-25 0,25-1,0-48</inkml:trace>
  <inkml:trace contextRef="#ctx0" brushRef="#br1" timeOffset="488946.0048">15478 12675,'0'25,"25"0,-25 0,0-1,0 1,25-25,-25 50,0-25,25-1,-25 26,0-25,24 0,-24 24,0-24,25 0,-25 0,0-1,0 1,0 0,25-25,-25 25,-25-25</inkml:trace>
  <inkml:trace contextRef="#ctx0" brushRef="#br1" timeOffset="489166.3701">15404 13022,'0'0,"-50"0,75 0,0 0,0 0,-1 0,1-24,0 24,0 0,0 0,-25-25,24 25,1 0</inkml:trace>
  <inkml:trace contextRef="#ctx0" brushRef="#br1" timeOffset="489498.5516">15776 12650,'0'25,"0"0,0 0,0 0,25 24,-25-24,0 25,0-26,0 26,0-25,0 24,0-24,24 25,-24-25,0-1,0 1,0 0,0 0,0 0,-24-50</inkml:trace>
  <inkml:trace contextRef="#ctx0" brushRef="#br1" timeOffset="490458.5795">14188 12948,'-25'0,"25"25,-24 0,24-1,0 1,-25 0,25 25,0-26,0 1,0 0,0 0,0 0,0 0,25-1,-1 1,1 0,0-25,0 0,0 0,-1 0,1-25,0 25,-25-25,25 1,-25-1,0 0,25 0,-25 0,0 0,0 1,0-1,0 0,-25 0,25 0,0 1,0-1,-25 0,25 0,-25-24,25 24,-25 25,25-25,-24 25,-1 0,25 25,-25 0</inkml:trace>
  <inkml:trace contextRef="#ctx0" brushRef="#br1" timeOffset="491258.2156">16570 12774,'0'0,"-25"0,25 25,0 0,-25 0,25 0,0-1,0 1,0 0,0 0,25 24,-25-24,25-25,-25 25,24-25,-24 25,25-25,0 0,0 0,-25-25,25 25,-1-25,-24 0,0 1,25-1,-25 0,0 0,0 0,0 1,0-1,-25 0,25 0,0 0,-24 1,-1-1,0 0,0 25,0 25,25 0,0-1,0 1</inkml:trace>
  <inkml:trace contextRef="#ctx0" brushRef="#br1" timeOffset="491470.2557">17140 12750,'0'24,"25"-24,0 0,-1 0</inkml:trace>
  <inkml:trace contextRef="#ctx0" brushRef="#br1" timeOffset="492157.7799">18058 12675,'-25'25,"25"0,0 0,0-1,-25 1,25 0,0 0,0 0,25-1,-25 1,25 0,0 0,-1-25,1 0,0-25,0 25,0-25,-25 0,24 25,-24-24,25-1,-25 0,25 0,-25 0,0 1,0-1,0 0,-25 0,25 0,-25 1,1 24,-1 0,0 0,0 0,0 0,-49-25</inkml:trace>
  <inkml:trace contextRef="#ctx0" brushRef="#br1" timeOffset="494026.2351">14213 13667,'-25'0,"25"25,0 0,0 0,-25 0,25-1,0 1,25 0,-25 0,0 0,0-1,25-24,-25 25,25 0,0 0,-1-25,1 0,0 0,0-25,0 25,-25-25,25 0,-25 1,0-1,24 25,-24-25,0 0,0 0,0 1,0-1,-24 0,24 0,-25 25,25-25,-25 25,25-24,-25 24,0 0,0 0,1 24,24 1</inkml:trace>
  <inkml:trace contextRef="#ctx0" brushRef="#br1" timeOffset="494622.1368">15329 13643,'-25'24,"25"1,0 0,0 0,0 0,0-1,25 1,-25 0,0 0,0 0,25-1,0-24,-25 25,25-25,0 0,-1 0,1 0,0-25,0 1,0-1,-25 0,24 0,-24 0,0 1,0-1,0 0,-24 0,24 0,-25 1,25-1,-25 25,25-25,-25 25,0 0,1 0</inkml:trace>
  <inkml:trace contextRef="#ctx0" brushRef="#br1" timeOffset="495314.4538">16495 13419,'0'25,"0"25,0-25,0 24,0-24,0 25,0-1,0 1,0-25,0 24,0 1,-25-25,50-1,-25 1,0 0,0 0,0 0,0-1</inkml:trace>
  <inkml:trace contextRef="#ctx0" brushRef="#br1" timeOffset="495610.1449">16743 13419,'-25'25,"25"0,-24 0,24 24,-25-24,0 25,0-25,0-1,25 1,-24 25,24-25,-25 24,25-24,-25 0,25 0,-25-50,25 0</inkml:trace>
  <inkml:trace contextRef="#ctx0" brushRef="#br1" timeOffset="495869.8732">16743 13444,'0'0,"0"25,25 0,-25 0,0-1,25 1,-25 0,0 25,25-26,-25 1,0 25,24-25,-24-1,0 1,25 0,-25 0,0 0,0-1,0 1,0 0</inkml:trace>
  <inkml:trace contextRef="#ctx0" brushRef="#br1" timeOffset="496058.7245">16570 13816,'0'0,"24"0,1-25,25 25,-25 0,-1-24,1 24,0-25,0 25,0 0,-1 0,-24-25,25 25</inkml:trace>
  <inkml:trace contextRef="#ctx0" brushRef="#br1" timeOffset="496302.3302">16991 13395,'0'24,"0"1,0 0,0 25,0-26,0 26,0 0,0-1,0 1,0-1,0 1,0 0,0-1,0-24,25 0,-25 0,0-1</inkml:trace>
  <inkml:trace contextRef="#ctx0" brushRef="#br1" timeOffset="496526.2277">17314 13717,'24'0,"1"25,-25-50</inkml:trace>
  <inkml:trace contextRef="#ctx0" brushRef="#br1" timeOffset="496746.2271">17735 13692,'25'0,"0"-25,-50 1</inkml:trace>
  <inkml:trace contextRef="#ctx0" brushRef="#br1" timeOffset="497298.5147">18281 13568,'-25'25,"25"0,0 0,0-1,-25 1,25 25,0-25,0-1,25-24,-25 25,0 0,25 0,0-25,0 25,-1-25,1 0,-25-25,25 25,0-25,-25 0,25 0,-25 1,24-1,-24 0,0 0,0 0,0 1,0-1,0 0,0 0,-24 0,24 1,-25-1,25 0,-25 0,0 25,0 0,25 25</inkml:trace>
  <inkml:trace contextRef="#ctx0" brushRef="#br1" timeOffset="499938.5715">14263 14461</inkml:trace>
  <inkml:trace contextRef="#ctx0" brushRef="#br1" timeOffset="500442.4473">13891 13965,'-25'0,"25"25,0 0,0-1,25 1,-25 25,0-25,0-1,24 26,-24-25,25 0,-25 24,25-24,-25 0,25 0,-25 0,25-1,-25 1,24 0,-24 0</inkml:trace>
  <inkml:trace contextRef="#ctx0" brushRef="#br1" timeOffset="500598.3075">14238 14312,'0'0,"25"0</inkml:trace>
  <inkml:trace contextRef="#ctx0" brushRef="#br1" timeOffset="500758.5137">14635 14287,'25'0,"-50"0,74 0,-24 0,0 0</inkml:trace>
  <inkml:trace contextRef="#ctx0" brushRef="#br1" timeOffset="501754.1671">14362 14709,'-25'0,"0"0,25 25,-25-25,25 25,-24 0,24-1,0 1,0 0,0 0,0 0,24-1,-24 1,25 0,0-25,0 25,0-25,24 0,-24 0,-25-25,25 0,0 25,0-25,-1 1,-24-1,25 0,-25 0,0 0,0 1,0-1,0 0,-25 0,1 0,24 1,-25 24,0-25,0 25,25-25,-25 25,1 0</inkml:trace>
  <inkml:trace contextRef="#ctx0" brushRef="#br1" timeOffset="502346.2171">15701 14709,'-24'25,"24"0,0 0,0-1,0 1,0 0,24 0,-24 0,25-25,0 24,0-24,0 0,-1 0,1 0,0-24,0 24,0-25,-1 0,-24 0,25 0,-25 1,0-1,0 0,0 0,-25 25,25-25,0 1,-24-1,-1 25,25-25,-25 25,0 0</inkml:trace>
  <inkml:trace contextRef="#ctx0" brushRef="#br1" timeOffset="502815.0548">16743 14932,'0'25,"-25"0,25 0,25 0,-25-1,25 1,0 0,0-25,-1 0,1 0,0-25,-25 0,25 25,0-24,-25-1,0 0,24 0,-24 0,0 1,0-1,-24 0,24 0,-25 0,0 1,0 48</inkml:trace>
  <inkml:trace contextRef="#ctx0" brushRef="#br1" timeOffset="502995.3431">17487 14808,'0'25,"25"-25,0-25</inkml:trace>
  <inkml:trace contextRef="#ctx0" brushRef="#br1" timeOffset="503502.209">18207 14536,'-25'24,"25"1,0 0,0 25,-25-26,25 26,0 0,0-1,25 1,-25-25,0 24,0 1,0-25,0 24,0-24,0 0,-50-50</inkml:trace>
  <inkml:trace contextRef="#ctx0" brushRef="#br1" timeOffset="503721.6878">18355 14610,'0'0,"0"25,0 0,-24-25,24 24,0 1,-25 0,25 25,-25-26,25 1,-25 25,25-25,-25-1,25 1,0 0,0 0,-49-50</inkml:trace>
  <inkml:trace contextRef="#ctx0" brushRef="#br1" timeOffset="503990.6034">18430 14610,'0'25,"0"-50,0 75,0-26,0 1,25 0,-25 0,0 0,24 24,-24-24,25 0,-25 0,0-1,0 1,25 0,-25 0,0 0,0-1,-25-24,0 0</inkml:trace>
  <inkml:trace contextRef="#ctx0" brushRef="#br1" timeOffset="504126.363">18256 14883,'0'0,"248"-25</inkml:trace>
  <inkml:trace contextRef="#ctx0" brushRef="#br1" timeOffset="504309.6652">18604 14660,'0'173,"0"-346,0 396,-25-198,25 24,0 1,0-1,0-24,0 0,0 0,0 0,0-1</inkml:trace>
  <inkml:trace contextRef="#ctx0" brushRef="#br1" timeOffset="505198.742">18777 11658,'25'0,"-25"25,25 0,0 0,-1 24,-24-24,25 0,0 24,0-24,-25 25,25-25,-1 24,1-24,0 25,0-26,-25 1,25 0,-1 25,-24-25,25-1,-25 26,0-25,25 0,-25 24,25-24,-25 0,0 24,25-24,-25 0,0 0,0 24,24-24,-24 25,0-25,25-1,-25 26,0-25,0 0,25 24,-25-24,0 0,0 24,0-24,0 25,0-25,-25 24,25 1,0-25,0 24,-25 1,25 0,-24-1,24 1,-25 24,0-24,25-1,-25 26,0-26,1 1,24 24,-25-24,0 0</inkml:trace>
  <inkml:trace contextRef="#ctx0" brushRef="#br1" timeOffset="508178.4615">19447 12353,'25'0,"-1"0,1-25,0 25,0 0,0 0,0-25,-1 25,1 0,0 0,0 0,0-25,-1 25,1 0,0 0,-25 25,-25-25</inkml:trace>
  <inkml:trace contextRef="#ctx0" brushRef="#br1" timeOffset="508726.8314">19447 12576,'25'0,"-1"0,1 0,0 0,0 0,0 0,24 0,-24 25,0-25,0 0,0 0,-1 0,26 0,-25 0,0 0,-1 0,1 25,0-25,0 0,-25 24,-25-48,0 24</inkml:trace>
  <inkml:trace contextRef="#ctx0" brushRef="#br1" timeOffset="513278.4785">19819 12278,'-25'0,"50"0,0 0,0 0,-1 25,1-25,0 0,0 0,0 0,-1 0,-48-25,-1 1</inkml:trace>
  <inkml:trace contextRef="#ctx0" brushRef="#br1" timeOffset="514357.9843">19621 12626,'24'0,"1"0,-25-25,25 25,0 0,0 0,-1 0,1 0,0 0,0 0,0 0,-1 0,1 0,0-25,0 25,0 0,-50 0</inkml:trace>
  <inkml:trace contextRef="#ctx0" brushRef="#br1" timeOffset="521990.1787">20389 12030,'0'25,"0"0,0 0,0-1,0 26,0 0,0-1,0 1,25 0,-25-1,0 1,0-1,0 1,0 0,0-1,0 1,0-25,0-1,0 1,25 0,-25 0,0-50,0 0,0-24</inkml:trace>
  <inkml:trace contextRef="#ctx0" brushRef="#br1" timeOffset="522310.4483">20811 12105,'-25'24,"25"1,-24 25,24 0,-25-1,0 1,0-1,0 1,0 0,25-1,-24-24,-1 25,25-1,-25-24,25 0,0 0,0-50,25 0</inkml:trace>
  <inkml:trace contextRef="#ctx0" brushRef="#br1" timeOffset="522594.1068">20811 12105,'0'24,"0"-48,25 73,-25-24,25 0,-25 0,25 0,-25-1,24 1,-24 25,0-25,25-1,-25 26,0 0,0-26,25 1,-25 0,0 0,0 0,0-1,25 1,-25 0,-25-25</inkml:trace>
  <inkml:trace contextRef="#ctx0" brushRef="#br1" timeOffset="522793.975">20662 12502,'-25'0,"50"0,-25 0,0 24,25-24,0 0,0 0,24-24,-24 24,0 0,0-25,0 25,-1 0,-24-25,25 25</inkml:trace>
  <inkml:trace contextRef="#ctx0" brushRef="#br1" timeOffset="523130.0753">21109 12030,'0'25,"0"0,0 24,25-24,-25 25,0 0,0 24,0-24,0-1,-25 26,25-26,0 1,0-1,0 1,0 0,0-1,0-24,0 0,0 0,0-1,0-48,0-1,25-25</inkml:trace>
  <inkml:trace contextRef="#ctx0" brushRef="#br1" timeOffset="523402.9873">21382 12502,'-25'-25,"50"25,-25-25</inkml:trace>
  <inkml:trace contextRef="#ctx0" brushRef="#br1" timeOffset="524522.8377">21431 12129,'-25'0,"25"25,0 0,0 25,-24-25,24 24,0-24,0 0,0 24,0-24,0 0,0 25,0-26,0 1,0 0,24 0,-24 0,0-1,0 1,0 0,0 0,0 0,25-50,0 25,0 0,0 0,-1-25,1 25,0 0,0 0,0 0,-1 0,1 0,0 0,0 0,0 0,0 0,-1 0,1 0,0 0,0 0,0 0,-50 0,0-25,0 0</inkml:trace>
  <inkml:trace contextRef="#ctx0" brushRef="#br1" timeOffset="524950.5645">21406 12129,'0'0,"-24"0,48 0,1 0,0 0,0 0,0 0,-1 0,26 0,-25 0,0 0,-1 0,1 0,0 0,0 0,0 0,-50 0,0 0,0 25,0-25,1 25</inkml:trace>
  <inkml:trace contextRef="#ctx0" brushRef="#br1" timeOffset="525286.4512">21406 12502,'-24'0,"48"0,1-25,0 25,0 0,0 0,-1 0,1 0,0-25,0 25,0 0,-1 0,1 0,0 0,0 25,-50-25</inkml:trace>
  <inkml:trace contextRef="#ctx0" brushRef="#br1" timeOffset="545550.815">23391 11931,'-25'0,"0"0,25 25,-25 0,1-1,24 1,-25 0,0 0,25 0,-25 24,0-24,1 25,-1-1,25 1,-25 0,0-26,0 26,25-25,-24 0,24 24,-25-24,25 0,0 0,25-25,-1 0,-24-25,25 0</inkml:trace>
  <inkml:trace contextRef="#ctx0" brushRef="#br1" timeOffset="545902.9693">23366 11906,'25'-49,"-50"98,75-74,-50 50,24-25,-24 25,0 0,0 0,25-1,-25 1,0 0,25 0,-25 0,0 24,0-24,25 0,-25 0,0 0,25-1,-25 26,0 0,24-26,-24 1,0 25,25-25,-25-1,0 26,0-25,0 0,0-1,0 1,25 0,-25-50,0 0,-25-24,25 24</inkml:trace>
  <inkml:trace contextRef="#ctx0" brushRef="#br1" timeOffset="546170.3804">23192 12328,'0'0,"0"-25,25 0,0 25,0 0,0 0,-1 0,26 0,-25 0,0 0,-1 0,1 0,0 0,0 0,0 0,-1 0,1 0</inkml:trace>
  <inkml:trace contextRef="#ctx0" brushRef="#br1" timeOffset="546599.1363">23540 11410,'24'25,"1"0,0 0,-25-1,25 1,0 0,-25 0,24 0,-24-1,25 1,0 0,-25 0,25 0</inkml:trace>
  <inkml:trace contextRef="#ctx0" brushRef="#br1" timeOffset="546858.2772">23837 11336,'-25'0,"1"25,24-1,-25 1,0 0,0 0,25 0,-25 24,1-24,24 0,-25 24,0-24,25 0,-25 0,25 0,-25-1</inkml:trace>
  <inkml:trace contextRef="#ctx0" brushRef="#br1" timeOffset="547126.4953">23391 11584,'25'25,"-1"-25,26 0,-25 0,0 0,24 0,-24 0,25 0,-26 0,1 0,0 0,0 0,0 0,-1 0,1 0</inkml:trace>
  <inkml:trace contextRef="#ctx0" brushRef="#br1" timeOffset="547767.0404">24160 12005,'0'-24,"-25"48,0 1,25 0,-25 0,25 0,-24-1,-1 26,0-25,25 25,-25-1,0-24,1 25,-1-1,25-24,-25 25,0-26,25 1,0 0,-25 0,25 0,0-1,0-48,25-1,-25 0</inkml:trace>
  <inkml:trace contextRef="#ctx0" brushRef="#br1" timeOffset="548198.523">24135 11931,'0'0,"25"0,-25-25,25 50,-25 0,0 0,24-25,-24 24,0 1,0 0,25 0,-25 0,0-1,25-24,-25 25,0 0,25 0,-25 0,0 0,0-1,25 1,-25 25,0-25,0-1,0 1,0 25,0-25,24-1,-24 1,0 0,0 0,25 0,-25-1,0 1,0 0,25 0,-25-50,-25 25,-24-74,49 49</inkml:trace>
  <inkml:trace contextRef="#ctx0" brushRef="#br1" timeOffset="548510.1228">23986 12353,'25'0,"0"0,0 0,-1 0,1 0,0 0,0 0,0 0,-1 0,1 0,0 0,-75-75</inkml:trace>
  <inkml:trace contextRef="#ctx0" brushRef="#br1" timeOffset="556866.0078">22250 12229,'0'25,"25"-25,-1 0,1 0,0 0,0 0,0 0,-1 0,1-25,0 25,0 0,0 0,-1 0,1-25,0 25,0 0,0 0,-1 0,1 0,0 0,0 0,-50 0,0 0,0 0,1 0,-1 25</inkml:trace>
  <inkml:trace contextRef="#ctx0" brushRef="#br1" timeOffset="557662.1205">22200 12452,'25'0,"0"0,0 0,-1 0,1 0,0 0,0 0,0 0,-1 0,1 0,0-25,0 25,0 0,-1-25,1 25,0 0,0 0,0 0,-25-24,24 48,1-24,-25-24,25 24,0 0,0 0,0 0,-25-25,-25 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1:34:39.1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1860 1364,'0'-25,"0"1,0-1,-24 25,-1 0,25 25,-25-1,25 1,-25 0,25 25,-25-26,25 26,-24 0,24-1,0 1,-25 0,25-1,0 1,0-1,25 1,-25 0,24-1,-24 1,25-25,0 24,-25-24,25 0,0 0,-1-1,1 1,0-25,0 25,0-25,-1 0,1-25</inkml:trace>
  <inkml:trace contextRef="#ctx0" brushRef="#br0" timeOffset="1231.985">2406 1463,'0'-24,"0"-1,0 0,-25 50,25 0,0-1,-25 1,25 25,-24-25,-1 24,25 1,-25 24,0-24,0 24,1-24,24 0,-25-26,0 26,25 0,0-26,-25 1,25 0,0 0,0 0,25-25,-25-25,0-25,0 25,25-24,-75-50,50 24,25 26</inkml:trace>
  <inkml:trace contextRef="#ctx0" brushRef="#br0" timeOffset="1468.2">2381 1463,'0'-24,"0"48,0 1,0 0,25-25,-25 25,0 0,25 24,-25 1,25-25,-25 24,24 1,-24 0,0-1,0 1,25-25,-25-1,0 26,0-25,0 0,0-1,0 1,-25-25,25-25,-24 1</inkml:trace>
  <inkml:trace contextRef="#ctx0" brushRef="#br0" timeOffset="1650.9828">2232 1910,'0'0,"25"0,0 0,0 0,0-25,-1 25,1 0,25-25,-25 25,-1 0,1-24,0 24,-25-25,25 25,0-25</inkml:trace>
  <inkml:trace contextRef="#ctx0" brushRef="#br0" timeOffset="1951.5213">2778 1339,'0'-24,"0"48,0 1,0 0,0 25,0-1,0 1,0-1,0 26,-25-1,25 1,0-1,0 1,0-26,25 1,-25-1,0 1,0-25,0 24,0-24,0 0,-25-99,25 49,0 0</inkml:trace>
  <inkml:trace contextRef="#ctx0" brushRef="#br0" timeOffset="2395.0609">3076 1463,'25'25,"-25"0,0 0,0 24,0 1,0 0,0-1,0 1,0 24,0-24,-25 0,25-1,0-24,0 0,-25 0,25-1,0 1,0-50,25 1,0-1,-1 25,1 0,0-25,0 25,0 0,-1 0,26 0,-25 25,0-25,-1 0,1 0,0 0,0 0,-50 0,0 0,0-25,1 25</inkml:trace>
  <inkml:trace contextRef="#ctx0" brushRef="#br0" timeOffset="2675.9518">3150 1563,'0'0,"25"0,0 0,0 0,-1 0,1 0,0 0,0 0,0 0,-1 0,1 0,-25-25,25 25,-50 25,0-25,1 24</inkml:trace>
  <inkml:trace contextRef="#ctx0" brushRef="#br0" timeOffset="2878.8095">3125 1910,'0'0,"-24"-25,48 25,26 0,-25-25,24 25,-24-24,0 24,25 0,-26-25,1 25,0 0,0 0,0 0</inkml:trace>
  <inkml:trace contextRef="#ctx0" brushRef="#br0" timeOffset="3134.9043">3473 1364,'-25'-25,"50"25,-1 25,1-25,0 25,0 0,0 0,-1-1,1 1,0 25,0-25,0 24,-25 1,25-25,-25 24,0 1,0-25,0 24,0 1,-25 0,25-1,-25 1,0-1,0 1,0 0,1-1,-26-24</inkml:trace>
  <inkml:trace contextRef="#ctx0" brushRef="#br0" timeOffset="3627.2843">4118 1612,'0'0,"24"0,1 0,0-25,0 25,24 0,-24 0,0 0,25 0,-26-24,1 24,0 0,0 0,-50 24,0-24,0 0,1 0,24 25,-25-25</inkml:trace>
  <inkml:trace contextRef="#ctx0" brushRef="#br0" timeOffset="3871.3799">4118 1836,'0'0,"-25"0,50 0,-1 0,26 0,-25 0,0 0,24 0,-24 0,25 0,-26 0,1 0,0 0,0 0,0 0,-1 0,-24-25,25 25,-50-25</inkml:trace>
  <inkml:trace contextRef="#ctx0" brushRef="#br0" timeOffset="4358.626">5283 1141,'0'0,"-24"0,24-25,-25 25,0 50,25-25,-25 24,25 1,-25-1,1-24,-1 50,0-26,25 1,-25-1,0 1,25 0,0-1,-24 26,24-26,0 26,0-1,0-24,24 24,-24-24,0 24,25-24,-25 24,0-24,25-1,-25 1,25 0,-25-26,25 26,-1-25,-24 25,25-26,0 1,-25 0,25 0</inkml:trace>
  <inkml:trace contextRef="#ctx0" brushRef="#br0" timeOffset="7259.6335">5556 918,'0'-25,"0"0,25 0,0 25,-25 25,25-25,-1 0,1 25,0 0,0 0,-25-1,0 1,-25 0,25 0,-25-25,25 25,-25-1,1 1,-1 0,0 0,25-50,25 25,0-25,-1 25,1-25,0 25,0 0,0 0,-1 25,1-25,-25 25,25-25,-25 25,0 0,-25-1,25 1,-25 0,25 0,-24 0,-1-25,0 24,25 1,-25-25,0 25,1-25,-1-25,50 0</inkml:trace>
  <inkml:trace contextRef="#ctx0" brushRef="#br0" timeOffset="7851.7168">6598 868,'0'-25,"-25"1,25 48,0 1,0 0,0 0,0 0,0 24,0 1,0-25,-25 24,25-24,0 25,0-26,0 1,0 0,0 0,0 0,0-1,0 1,0-50,0 1,0-1,0 0</inkml:trace>
  <inkml:trace contextRef="#ctx0" brushRef="#br0" timeOffset="8603.1666">7193 1116,'-24'0,"48"0,1 0,0 0,0 0,0 0,-1 0,1 0,0 0,0 0,0 0,-1 0,1 0,0 0</inkml:trace>
  <inkml:trace contextRef="#ctx0" brushRef="#br0" timeOffset="8891.0526">7640 843,'0'-24,"-25"48,50-24,-25 25,0 0,0 0,0 24,0 1,0-25,0 24,0 1,-25-25,25 0,0-1,0 26,0-25,0 0,0-1,0 1,0 0,0 0,-25-25</inkml:trace>
  <inkml:trace contextRef="#ctx0" brushRef="#br0" timeOffset="9942.8364">5606 1836,'0'0,"-25"-25,50 50,-25-1,0 26,0-25,-25 0,25-1,0 26,0-25,0 0,0 24,-25-24,25 0,0 0,0-1,25-48,0-1</inkml:trace>
  <inkml:trace contextRef="#ctx0" brushRef="#br0" timeOffset="10302.7302">6499 1761,'0'0,"0"25,0 0,-25 0,25-1,0 26,0-25,0 0,-25-1,25 1,0 0,-25 0,25 0,0-1,25-24,-25-24</inkml:trace>
  <inkml:trace contextRef="#ctx0" brushRef="#br0" timeOffset="10831.2855">7491 1736,'-25'-24,"25"48,0 1,0 0,0 0,0 0,0-1,-25 1,25 0,0 0,0 24,0-24,0 0,-24 0,24 0,0-1,0 1,0 0,0-50,-25 0,25 1</inkml:trace>
  <inkml:trace contextRef="#ctx0" brushRef="#br0" timeOffset="11679.2588">5655 2604,'-24'0,"-1"25,25 0,0 0,0 25,0-1,-25 1,25-25,0 24,0 1,-25-25,25-1,0 1,0 0,0 0,0 0,25-50,-25 0</inkml:trace>
  <inkml:trace contextRef="#ctx0" brushRef="#br0" timeOffset="12139.7407">6474 2679,'0'-25,"0"0,25 25,0 0,-25 25,24-25,1 0,0 25,0-25,-25 25,25-25,-25 25,0-1,-25 1,25 0,-25 0,0 0,0-25,1 24,-1 1,0 0,0-25,0 0,1 25,-1-25,25-25,-25 25,0 0,50 0,0 0,0-25,-1 25,1 0,0 0,25-25,-26 25,1 0,0 0,0 0,0 0,-50-74,50 74,-1 0</inkml:trace>
  <inkml:trace contextRef="#ctx0" brushRef="#br0" timeOffset="12610.8162">7417 2629,'24'-25,"1"50,0-25,0 25,0-25,-25 25,24-25,-24 25,0 0,0-1,0 1,-24-25,24 25,-25 0,0 24,-25-49,50 25,-24-25,-1 25,0-25,0 0,0 0,50 0,0-25,0 25,24 0,-24 0,0-25,25 25,-26 0,1 0,0 0,0-24,0 24,-1 0,-73-25,49 0</inkml:trace>
  <inkml:trace contextRef="#ctx0" brushRef="#br0" timeOffset="13451.824">8161 893,'0'-25,"25"0,-25 1,0-1,0 0,0 0,0 50,0 0,0 0,0-1,0 26,0 0,24-26,-24 26,0 0,0-1,0-24,-24 25,24-1,0-24,0 25,24-1,-24 1,-24-1,24 1,0 0,0-1,0 26,0-26,0 1,0-25,0 24,24 1,-24 0,0-1,0 1,0-1,0-24,0 25,0-25,25 24,-25 1,0-25,0 24,0-24,0 25,25-26,-25 26,0-25,0 0,0-1,0 1,0 0,0 0,0 0,0 0,0-1,-25 26,25-25,0 0,0-1,0 1,0 0,0 0,0 0,0-1,0 1,0 0,0 0,0 0,0-1,0 1,0 0,25-25,-50-25,25-24</inkml:trace>
  <inkml:trace contextRef="#ctx0" brushRef="#br0" timeOffset="14091.4999">8830 819,'0'0,"0"-25,0 50,0-1,0 1,0 0,0 25,25-1,-25 1,0-25,0 24,0-24,0 0,0 0,0-1,0 1,0 0,0-50</inkml:trace>
  <inkml:trace contextRef="#ctx0" brushRef="#br0" timeOffset="14570.7079">8781 1836,'0'0,"-25"0,0 0,25 24,-25 1,25 0,0 0,0 24,25-24,-25 0,0 0,0 0,25-1,0 1,-25 0,25-25,-1 25,1-25,0 0,-25-25,25 25,0-25,-25 0,24 1,-24-1,25 0,-25 0,0 0,0 1,0-1,0 0,0 0,0 0,-25 1,25-1,-24 0,-1 0,0 25,0 0,0 25,1 0,-1 0,0 24,0-24</inkml:trace>
  <inkml:trace contextRef="#ctx0" brushRef="#br0" timeOffset="15111.0272">8731 2729,'-25'0,"25"24,-24 1,24 25,0-25,0-1,-25 1,50 25,-25-25,0-1,0 1,0 0,24 0,-24 0,25-25,0 0,-25 24,25-24,0 0,-1-24,1 24,-25-25,25 0,0 0,-25 0,25-24,-25 24,0-25,0 26,24-1,-24 0,0-25,-24 26,24-1,-25 0,0 0,25 0,-25 25,0 0,1 25,-1-25,0 25</inkml:trace>
  <inkml:trace contextRef="#ctx0" brushRef="#br0" timeOffset="15707.0452">9550 943,'0'-25,"-25"0,0 50,0-25,25 25,-24 24,24-24,0 25,0-26,0 26,0 0,0-26,24 26,1-25,0-25,0 25,0-25,-1 0,1 0,0-25,0 25,0-25,-25 0,24 0,-24 1,25-1,-25 0,0 0,0 0,0 1,0-1,0 0,-25 0,25 0,-24-24,-1 24,0 0,0 25,0 25,25 0,-24 24,24-24,0 0,-25 25</inkml:trace>
  <inkml:trace contextRef="#ctx0" brushRef="#br0" timeOffset="16051.0363">9624 1587,'0'0,"-25"-24,25 48,0 1,0 0,0 0,0 0,0 24,0-24,0 25,0-1,0 1,0-25,0 0,0-1,0 1,25 0</inkml:trace>
  <inkml:trace contextRef="#ctx0" brushRef="#br0" timeOffset="16659.9931">9723 2704,'-24'-25,"-1"25,0 25,0 0,25-1,-25 1,25 0,0 0,-24 24,24-24,-25 0,25 25,0-26,25 26,-25 0,0-26,24 1,1 0,0-25,0 0,0 0,-1 0,1-25,0-24,0 24,-25-25,25 25,-25-24,24 24,-24-25,0 26,0-26,0 25,0 0,0-24,0 24,-24 0,24 0,-25 25,0-25,0 25,0 0,1 0,24 25,-25-25</inkml:trace>
  <inkml:trace contextRef="#ctx0" brushRef="#br0" timeOffset="17251.27">10542 1091,'25'-24,"-25"-1,0 0,0 0,-25 0,25 1,-25-1,0 50,25-1,-24-24,24 25,-25 25,25-1,0 1,0 0,0-26,0 26,0-25,25 0,-25-1,24 1,1-25,0 0,0 0,0 0,-1 0,1-25,0 1,0-1,-25 0,25 0,-25 0,24 1,-24-1,0 0,0 0,0 0,-24-24,24 24,-25 0,25 0,-25 1,0-1,0 0,1 50,24 0,-25-1,0 26,25-25,-50-25,50 49,-24-24</inkml:trace>
  <inkml:trace contextRef="#ctx0" brushRef="#br0" timeOffset="17678.8253">10492 1736,'0'0,"0"-24,-24 24,24 24,0 1,-25 0,25 25,0-26,0 1,0 25,0-25,25-1,-25 1,0 0,24-25,-24 25,25 0,0-25,0 0,0 0,-1-25,1 0,0 25,-25-25,25-24,-25 24,25 0,-25 0,0 0,0 1,0-1,0 0,0 0,-25 0,25 1,0-1,-25 25,0-25,25 50,-25-25,1 25,-1-1,0 1,0 25</inkml:trace>
  <inkml:trace contextRef="#ctx0" brushRef="#br0" timeOffset="18159.4865">10468 2580,'0'-25,"0"50,0-1,0 1,24 0,-24 25,0-25,0 24,-24 1,24-1,0-24,0 25,0-1,0-24,0 25,0-25,0-1,0 1,24-50,-24 1,0-1,0 0,0-25</inkml:trace>
  <inkml:trace contextRef="#ctx0" brushRef="#br0" timeOffset="18839.2909">10914 868,'0'0,"-25"-25,50 25,-25 25,25-25,-25 25,25 0,-25 0,24-1,-24 1,0 25,25-25,-25 24,25-24,0 0,-25 24,25-24,-25 0,24 25,-24-26,25 26,-25 0,25-26,-25 26,0 0,25-1,-25 1,0 0,25-1,-25 1,0-1,0 1,0-25,0 49,0-49,0 25,0 24,-25-49,25 49,0-49,-25 25,25-1,0 1,-25-1,0 26,1-26,-1 1,0 25,0-26,0 1,-24-1,24 1,0 0</inkml:trace>
  <inkml:trace contextRef="#ctx0" brushRef="#br0" timeOffset="38447.1292">11609 1860,'-25'0,"0"0,50-24,0 24,-1 24,1-24,0 0,0 0,0 0,-1 0,1 0,0 0,0 0,0 0,-1 0,1 0,0 0,0 0,0 0,-1 0,1 0,0 0,0 0,0 0,-1 0,1 0,0 0,0 0,0 0,-25 25,25-25,-1 0,1 0,0 0,0 0,0 0,-25-25,24 25,1 0,0 0,-50 0,25 25,-25-25,1-25,-1 25</inkml:trace>
  <inkml:trace contextRef="#ctx0" brushRef="#br0" timeOffset="38979.5624">12254 1736,'-25'0,"0"0,50 25,0 0,-1-25,1 0,-25 25,25-25,-25 25,25-25,0 0,-1 24,1-24,0 25,0-25,-25 25,-25 0,0 0,-24-1,24 1,-25 0,-24-50,24 75</inkml:trace>
  <inkml:trace contextRef="#ctx0" brushRef="#br0" timeOffset="46670.7385">13246 967,'0'-24,"-25"24,25 24,-25 1,25 0,-25 0,25 0,0-1,-25 1,25 0,0 0,-24 0,24-1,0 1,-25 0,25 0,-25 0,25-1,0 1,0 0,0 0,-25 0,25-1,0 26,0-25,0 0,0-1,0 1,0 0,0 0,0 0,0 0,0-1,0 1,0 25,-25-25,50-1,-50 1,25 0,0 0,0 0,0-1,0 1,0 0,25 0,-25 0,0 24,0-24,0 0,0 0,0-1,0 1,0 0,0 0,0 0,0-1,25-24,-25 25,0 0,0 0,0 0,0-1,0 1,25 0,-25 0,0 0,0-1,25-24,-25 25,0 0,24 0,-24 0,0 0,25-25,-25 24,0 1,0 0,25-25</inkml:trace>
  <inkml:trace contextRef="#ctx0" brushRef="#br0" timeOffset="47587.0623">13618 967,'0'-24,"25"24,-25-25,0 0,0 50,0 0,24-1,-24 1,0 25,0-1,-24-24,24 25,0-25,0 24,-25-49,25 25,0 0,0 0,25-25,-25-25,24 0</inkml:trace>
  <inkml:trace contextRef="#ctx0" brushRef="#br0" timeOffset="48006.9797">14287 967,'25'-24,"-25"-1,0 0,0 0,25 50,-25 0,0 0,0-1,0 26,0-25,0 24,0-24,0 0,0 0,0 24,0-24,0 0,0 0,0-50</inkml:trace>
  <inkml:trace contextRef="#ctx0" brushRef="#br0" timeOffset="48475.4138">15131 893,'0'-25,"25"0,-50 1,25 48,0 1,0 0,0 0,0 24,0-24,0 25,0-25,0-1,0 26,0-25,-25 0,25-1,0 1,0 0,25 0,-50-50</inkml:trace>
  <inkml:trace contextRef="#ctx0" brushRef="#br0" timeOffset="49439.6947">15925 967,'0'0,"0"-24,0-1,0 0,24 0,-24 0,0 1,25-1,-25 0,0 0,0 0,-25 25,50 25,-25 0,0 0,0 0,0-1,0 26,0-25,0 24,0 1,0 0,0-26,0 26,0 0,25-26,-25 26,0 0,0-26,0 26,25 0,-25-1,0-24,0 25,0-26,0 1,25 25,-25-25,0 0,0 24,0-24,0 0,0 0,0 24,0-24,0 0,0 24,-25-24,25 0,0 0,0 0,0-1,0 26,0-25,0 0,0-1,0 1,0 0,0 0,0 24,0-24,0 0,0 0,0 0,0-1,0 1,0 25,0-25,0-1,0 1,0 0,0 0,0 0,0 0,0-1,25 1,-25 0,0 0,0 0,0-1,0 1,0 0,0 0,0 0,24-25,-73-25,49 0,0 0</inkml:trace>
  <inkml:trace contextRef="#ctx0" brushRef="#br0" timeOffset="50191.163">16644 1067,'0'-25,"0"0,0 0,-25 25,0 0,1 25,24 0,0 0,-25-1,25 1,0 0,0 0,0 0,0-1,0 1,25 0,-1 0,1-25,0 25,0-25,0 0,-25-25,24 25,1-25,0 0,-25 0,25 1,-25-1,25 0,-25 0,0 0,0 1,0-1,0 0,0 0,-25 0,25 1,-25 24,25-25,-25 25,25-25,-25 25,1 25,-1 0,0-1,25 26,-25-25,25 0,0-1,0 1,0 0</inkml:trace>
  <inkml:trace contextRef="#ctx0" brushRef="#br0" timeOffset="50627.3518">17661 794,'0'0,"0"-25,-25 0,25 0,0 75,0-25,0 24,0 1,0 0,0-1,0 1,0-1,0 1,25-25,-25 0,0-1,0 1,0 0,25 0,-25-50</inkml:trace>
  <inkml:trace contextRef="#ctx0" brushRef="#br0" timeOffset="51227.2817">18479 992,'0'-25,"25"25,-50-24,25-1,-24 25,-1 25,25-1,-25-24,25 25,-25 0,25 25,0-26,0 1,0 0,0 0,0 0,0-1,25 1,0 0,0-25,-1 0,1 25,0-25,0-25,0 25,0-25,-1 0,1 1,-25-1,25 0,-25 0,0 0,0 1,0-1,0 0,0 0,0 0,-25 1,25-1,-25 0,1 25,24-25,-25 25,0 0,25 25,-25-25,0 25,0 0,1-1,-1-24,0 25,0 0</inkml:trace>
  <inkml:trace contextRef="#ctx0" brushRef="#br0" timeOffset="52363.4925">13419 1811,'0'0,"25"0,0 0,0 25,0-25,-1 24,1-24,-25 25,0 0,25-25,-25 25,0 0,0-1,-25-24,25 25,-25 0,1 0,-1-25,0 25,0-25,0 24,1-24,-1 0,25-24,25 24,-1 0,1 0,0-25,0 25,0 0,24-25,-49 50,25-25,0 0,-25 25,25-25,-25 24,0 1,0 0,-25 0,25 0,0-1,-25 1,0-25,25 25,-25 0,1 0,-1-1,0-24,25-24,25-1</inkml:trace>
  <inkml:trace contextRef="#ctx0" brushRef="#br0" timeOffset="52858.7884">14412 1811,'-25'-25,"25"50,0 0,-25 24,25 1,0-1,-25-24,25 25,0-1,0-24,0 0,-25 25,25-26,25 1,-25 0,0 0</inkml:trace>
  <inkml:trace contextRef="#ctx0" brushRef="#br0" timeOffset="53527.3655">15007 1984,'0'0,"-25"0,50 0,0 0,-1 0,1 0,0 0,0 0,0 0,-1-24,1 24,0 24,-50-24</inkml:trace>
  <inkml:trace contextRef="#ctx0" brushRef="#br0" timeOffset="53775.8323">15304 1687,'0'25,"-24"-25,24 49,0-24,0 0,0 0,0 24,0-24,0 25,0-1,0-24,0 25,0-26,0 26,24-25,-24 24,0-24,0 0</inkml:trace>
  <inkml:trace contextRef="#ctx0" brushRef="#br0" timeOffset="54419.7256">16743 1736,'-25'0,"25"25,0 0,0 0,-24 0,24-1,0 1,0 25,0-25,0 24,0-24,-25 25,25-26,0 1,0 0,0 0,0 0,25-25,-25-25</inkml:trace>
  <inkml:trace contextRef="#ctx0" brushRef="#br0" timeOffset="55059.583">17636 1860,'-25'0,"1"25,24 0,-25 0,25 0,0-1,0 1,0 0,0 0,25 0,-25-1,24 1,1 0,0-25,0-25,0 25,-1-25,1 25,0-24,-25-1,25 0,-25 0,0 0,25 1,-25-1,0 0,0 0,0 0,0 1,-25-1,25 0,-25 25,0 0,0 0,1 25,24 0,0-1,-25 1,25 0,25 0</inkml:trace>
  <inkml:trace contextRef="#ctx0" brushRef="#br0" timeOffset="55523.3372">18380 1935,'0'-25,"-25"0,25 50,0 0,0 0,0-1,0 1,0 0,0 0,25 0,-25-1,25-24,0 25,0-25,-1 0,1 0,0 0,0-25,0 25,-25-24,25-1,-1 0,-24 0,25 0,-25 1,0-1,0 0,0 0,-25 25,25-25,-24 1,-1 24,25-25,-25 25,0 0,25 25,-25-25,0 24,1-24</inkml:trace>
  <inkml:trace contextRef="#ctx0" brushRef="#br0" timeOffset="56403.6566">13469 2828,'0'25,"0"-1,0 26,-25-25,25 24,0-24,0 25,0-25,0-1,0 1,0 0,0 0,-25-75,25 25</inkml:trace>
  <inkml:trace contextRef="#ctx0" brushRef="#br0" timeOffset="56859.1419">14114 2877,'-25'-24,"50"24,0 0,-1 0,-24 24,25-24,0 0,0 0,-25 25,0 0,0 0,-25 0,0 24,0-24,1 0,-1 0,0-1,0-24,0 25,1-50,48 25,1 0,0 0,0-24,0 24,-1 0,26 0,-25 0,0 0,-1 0,26 0,-25 0,0 0,0 0</inkml:trace>
  <inkml:trace contextRef="#ctx0" brushRef="#br0" timeOffset="57335.6961">15131 2803,'0'-25,"25"25,-1 0,1 25,0-25,0 25,-25 0,25-25,-25 24,24-24,-24 25,-24 0,24 0,0 0,-25-1,0 1,0 0,0 0,1-25,-1 25,0-25,0 0,0 0,1 0,48 0,1 0,0-25,0 25,24 0,-24 0,0 0,25 0,-26 0,1 0,0 0,0 0</inkml:trace>
  <inkml:trace contextRef="#ctx0" brushRef="#br0" timeOffset="57891.3868">16694 2803,'-25'0,"0"0,0 0,0 25,1 0,24-1,0 1,0 25,-25-25,50 24,-25-24,0 0,24 0,1-1,0-24,0 0,0 0,-25-24,24 24,1-25,0-25,-25 25,25 1,-25-26,0 25,25 0,-25 1,-25 24,25-25,0 0,0 0,-25 0,0 50,25 0,-25 0,25 0,0-1</inkml:trace>
  <inkml:trace contextRef="#ctx0" brushRef="#br0" timeOffset="58339.2934">17636 2778,'0'0,"0"25,-25-25,1 25,24 0,0-1,0 1,0 0,0 0,0 24,24-49,-24 25,25 0,-25 0,25-25,0 0,0 0,-1 0,1-25,0 25,0-25,-25-24,25 24,-1 0,-24-25,0 26,0-1,0 0,0 0,0 0,-24 1,24-1,-25 0,0 25,0 25,0 0,25-1,0 1,0 25</inkml:trace>
  <inkml:trace contextRef="#ctx0" brushRef="#br0" timeOffset="58678.9539">18554 2580,'0'-25,"0"50,0-1,0 1,0 25,0 0,0-26,25 26,-25 0,0-1,0-24,0 25,0-1,0-24,0 0,0 0,25-1,-25-48</inkml:trace>
  <inkml:trace contextRef="#ctx0" brushRef="#br0" timeOffset="59335.1721">18976 819,'0'-25,"-25"0,25 0,-25 25,50 0,-25 25,25 0,-1 0,1-1,-25 26,25-25,0 24,-25 1,25 0,-1-1,1 1,0-1,0 1,-25 0,25 24,-1-24,1 24,-25-24,0 24,25 1,-25-1,0 0,0 1,0 24,0-25,-25 1,25 24,-25-25,25 26,-24-26,-1 25,0-24,0 24,0-25,1-24,-1 24,0-24,0 24,0-49,-24 25,24-25</inkml:trace>
  <inkml:trace contextRef="#ctx0" brushRef="#br0" timeOffset="61043.1547">19745 1910,'-25'0,"50"0,-1 0,1 0,0 0,0 0,0 0,-1 0,1 0,0 0,0 0,0 0,-1 0,1 0,25 0,-25 0,-1-25,26 25,-25 0,24-25,1 25,-25 0,24 0,-24 0,25 0,-25 0,-1 0,1-24,25 24,-25 0,-1 0,1 0,0 0,0 24,0-24,0 0,-1 0,1 0,0 0,0 0,0 0,-1 0,1 0,0 0,0 0,0-24,-1 24,1 0,0 0,0 0,0 0,-1 0,1 0,0 0,25-25,-26 25,1 0,0 0,0 0,0 0,24 0,-24 0,0 0,0 0,-1 0,1 0,0 0,0 0,24 0,-24 0,0 0,0 0,0 0,0 0,-1-25,1 25,0 0,0 0,0 0,-1 0,1 0,0 0,0 0,0 0,-1 0,1-25,0 25,0 0,0 0,-1 0,1 0,0 0,0 0,24 0,-24 0,0 0,0 0,0 0,-1 0,1 0,0 0,0 0,0 0,-1 0,1 0,0 0,0 0,0 0,-1 0,1 0,-50 0,1 0,-1-25</inkml:trace>
  <inkml:trace contextRef="#ctx0" brushRef="#br0" timeOffset="61351.25">22473 1563,'0'0,"25"24,0 1,-1-25,1 25,0-25,0 25,0-25,-1 25,1 0,0-1,0 1,-50-25,25 25,-25-25,0 25,1 0,-26-1,25 1,-24 0,-1 0,0 0,1-25</inkml:trace>
  <inkml:trace contextRef="#ctx0" brushRef="#br0" timeOffset="63675.7331">20141 719,'0'-49,"0"24,0 0,-24 75,24-25,0-1,0 1,0 0,0 0,0 0,0-1,0 1,24 0,-24-50</inkml:trace>
  <inkml:trace contextRef="#ctx0" brushRef="#br0" timeOffset="64098.9677">20067 595,'0'-49,"-25"-1,0 50,-24 25,24 0,0 0,0-1,25 26,-24-25,24 24,0-24,0 25,0-1,24-24,1 25,-25-25,25-1,0 1,0-25,24 25,-24-25,25-25,-26 25,1-25,0 1,25-1,-26 0,-24 0,25-24,0 24,-25 0,0 0,0 0,0-24,0-1,-25 1,-24 24,-1 25,25 0,0 49,-24 1,49-25,0 0</inkml:trace>
  <inkml:trace contextRef="#ctx0" brushRef="#br0" timeOffset="64383.3026">20637 695,'-24'-50,"24"75,0 0,0-1,-25 1,25 0,0 0,-25 0,0 24,25-24,-25 25,25-26,-24-24,24 25,-25-25</inkml:trace>
  <inkml:trace contextRef="#ctx0" brushRef="#br0" timeOffset="64535.7859">20489 744,'-25'0,"50"0,-1 25,1 0,0 0,0-1,0-24,-1 50,1-25,0-25,0 25,0-25,-25 24</inkml:trace>
  <inkml:trace contextRef="#ctx0" brushRef="#br0" timeOffset="64770.9089">21010 620,'-25'-49,"0"98,0-24,0 0,25 0,-24-1,24 26,0 0,24-26,-24 26,0-25,25 0,-25-1,25 1,-25 0,25-25,0 0,-25-25,24 25,1-25</inkml:trace>
  <inkml:trace contextRef="#ctx0" brushRef="#br0" timeOffset="64990.9094">21084 719,'-25'0,"0"-24,50 24,0 0,0 0,0 24,-1-24,1 0,0 0,0 0,0 0</inkml:trace>
  <inkml:trace contextRef="#ctx0" brushRef="#br0" timeOffset="65355.3497">21307 571,'0'-25,"50"25,-25 25,-1-1,-24 26,0-25,0 0,-24-25,24 24,-25 1,0-25,0 25,0-25,25 25,-24-25,24-25,24 25,1-25,0 25,0 0,0 0,-1 0,1 25,-25 0,0 0,0-1,0 1,-25 0,25 0,-24 0,-1-1,0 1,0 0,0 0,1-25,24 25,-25-25</inkml:trace>
  <inkml:trace contextRef="#ctx0" brushRef="#br0" timeOffset="65919.2318">21630 794,'-25'-25,"50"25,-1 0,1 0,0 0,0 0,0 0,0 0,-1 25,1-25,-50 0,1 0</inkml:trace>
  <inkml:trace contextRef="#ctx0" brushRef="#br0" timeOffset="66126.3994">21754 620,'0'-25,"-25"1,25 73,0 1,0-25,0-1,0 1,0 0,0 0,0 24,25-24,-25 25,0-25,0-1,-50-98</inkml:trace>
  <inkml:trace contextRef="#ctx0" brushRef="#br0" timeOffset="67347.4248">21481 446,'0'-24,"25"48,-25 1,0 0,24 25,-24-25,25 24,-25 1,0-25,0-1,0 1,0 0,0 25,0-26,0 26,-25-25,25 24,-24 1,-1-25,25 0,-25 24,0-24,0-25</inkml:trace>
  <inkml:trace contextRef="#ctx0" brushRef="#br0" timeOffset="68187.8478">22101 794,'0'-25,"0"0,0 0,25 25,-25-24,25 24,-1 0,1 0,-25 24,25-24,0 25,-25 0,0 0,0 0,-25-25,25 24,-25 1,0 0,1 0,-1-25,25 25,-25-1,0-24,0 0,50 0,0 0,-25-24,50 24,-26 0,1 0,0 0,0-25,0 25,-1 0,1 0,0-25,0 0,0 25,-25-25,0 1,0-1,0 0,-25 0,25 0,-25 1,25-1,-25 0,0 0,1 0,-1-24,0 24,-25 25,26 0,-26 25,25 0,0-1,1 26,-1-25,0 24,0 1,0-25,25 24,-24-24,24 25,0-25,24 24,-24-24,25 0,0 0,0-25,0 24,24 1,-24-25,25 0,-26 0,26 0,-25 0,0-25,24 25,-24 0,0-24,0 24,-1-25,1 25,-25-25,25 0,-25 0,0 1,-25 24</inkml:trace>
  <inkml:trace contextRef="#ctx0" brushRef="#br0" timeOffset="69047.6127">20092 1364,'0'-25,"0"50,0 25,0-25,0 24,0-24,0 0,0 24,0-24,0 0,0 0,0 0,0 0,25-25,-25-25</inkml:trace>
  <inkml:trace contextRef="#ctx0" brushRef="#br0" timeOffset="69407.3114">20042 1215,'-25'0,"1"0,-1 25,0-25,25 25,-25 0,25 24,-25 1,25-25,0 24,0 1,0 0,0-1,0 1,0 0,25-26,-25 1,25 0,0 0,0-25,-1 25,1-25,0 0,0 0,24-25,-24 25,0-50,0 25,0 1,-1-26,-24 0,25 25,-25 1,0-26,0 25,0-24,-25 24,25 0,-24 0,24 0,-25 25,0-24,0-1,0 25,1 0,-1 0,25 25,-25-25,25 24,-25 1,25 0,0 0,0 0</inkml:trace>
  <inkml:trace contextRef="#ctx0" brushRef="#br0" timeOffset="69647.2196">20613 1389,'-25'0,"25"25,-25 0,25-1,-25 1,25 0,-25 0,1 24,-1-24,25 0,-25 25,0-25,25-1,-25 1</inkml:trace>
  <inkml:trace contextRef="#ctx0" brushRef="#br0" timeOffset="69799.3854">20389 1463,'0'25,"25"0,-25 0,25-25,0 25,-25-1,25 1,-1 0,1 0,0 0,0-25,0 25,-1-25,1 0</inkml:trace>
  <inkml:trace contextRef="#ctx0" brushRef="#br0" timeOffset="69995.6668">20861 1339,'0'0,"-25"0,0 25,0 0,25 0,-24 0,24 24,0-24,-25 25,25-1,0-24,0 0,25 25,-25-26,24 1,1-25,0 0,-50-74,50 49,0 0</inkml:trace>
  <inkml:trace contextRef="#ctx0" brushRef="#br0" timeOffset="70162.9232">20935 1463,'0'25,"25"-25,0 0,0 25,-1-25,1 0,0 0,0 0,0 0,-1 0,1 0,-25-25</inkml:trace>
  <inkml:trace contextRef="#ctx0" brushRef="#br0" timeOffset="70350.9229">21158 1339,'0'25,"25"0,-25 0,0 0,0-1,0 1,0 25,-25-25,25-1,0 1,0 0,0 0,25 0</inkml:trace>
  <inkml:trace contextRef="#ctx0" brushRef="#br0" timeOffset="70559.133">21258 1215,'24'25,"-24"0,25 0,0 0,-25 24,0-24,25 0,-25 0,0 24,0-24,0 25,0-26,0 1,0 25,-25-25,25 0,-25 24,0-24,-24 0</inkml:trace>
  <inkml:trace contextRef="#ctx0" brushRef="#br0" timeOffset="70887.443">21555 1389,'0'0,"25"0,0 0,0 25,24-25,-24 0,0 0,0 0,0 0,-1 0,1 0,0 0,-50 0</inkml:trace>
  <inkml:trace contextRef="#ctx0" brushRef="#br0" timeOffset="71050.7951">21704 1290,'0'-25,"0"50,0 0,0-1,0 26,0-25,0 24,0-24,0 25,0-1,0-24,0 0,25 25</inkml:trace>
  <inkml:trace contextRef="#ctx0" brushRef="#br0" timeOffset="71487.4833">22151 1240,'0'-25,"24"25,1 0,0 25,-25 0,0 0,0 0,-25-1,25 1,-25-25,1 25,-1 0,0-25,50 0,0-25,-1 25,1 0,0 0,-25 25,25-25,-25 25,25-25,-25 24,-25 1,25 0,-25 0,0 0,0-1,1-24,-1 25,0-25,0 0,-24-25,49 1</inkml:trace>
  <inkml:trace contextRef="#ctx0" brushRef="#br0" timeOffset="71906.9336">22151 1141,'-25'0,"0"0,0 0,0 25,1 0,-1-1,25 1,-25 25,25-25,-25-1,25 1,0 25,0-25,0-1,0 1,0 25,0-25,25-1,0 1,0 0,-1 0,1 0,25 0,-25-25,24 0,-24 0,0 0,0 0,-1 0,26-25,-25 25,0-25,-1 0,-24-25,25 26,0-1,-25 0,25 0,-25-24,0 24,0 0,0 0,0-24,-25 24,25 0,-25 0,0 0,1 1,-1 24,0 0,0 0,-24 0,24 24,0-24,0 25</inkml:trace>
  <inkml:trace contextRef="#ctx0" brushRef="#br0" timeOffset="73847.2007">2654 4539,'0'-25,"-25"50,25 0,0 0,-25-25,25 25,-24 24,24-24,0 0,-25 24,25-24,-25 0,25 25,-25-1,25 1,0-25,-25 24,25 1,0-25,-24 24,24 1,0 0,0-1,0-24,0 0,0 0,0 24,0-24,-25 25,25-1,0 1,0-25,0 24,25 1,-25-1,0 1,0-25,0 25,24-1,-24 1,0-1,0-24,25 25,-25-25,0 24,25 1,-25-25,25-1,-25 1,25 0,-25 0,0 0,24 24,-24-24,25 0,-25 0,25-1</inkml:trace>
  <inkml:trace contextRef="#ctx0" brushRef="#br0" timeOffset="76386.6525">3026 4266,'0'0,"-25"0,50 0,-25 25,0 0,0 25,0-1,0 1,0-1,25-24,-25 25,-25-1,25-24,0 0,0 0,0 0,0-1,0 1</inkml:trace>
  <inkml:trace contextRef="#ctx0" brushRef="#br0" timeOffset="76823.3623">4068 4242,'-25'24,"25"1,25 0,-25 0,0 0,0 24,0-24,0 25,0-26,-25 26,25-25,0 0,0-1,0 1,0 0,0 0,-25-75</inkml:trace>
  <inkml:trace contextRef="#ctx0" brushRef="#br0" timeOffset="77330.9234">4986 4266,'0'25,"0"0,0 0,0 0,0-1,0 1,0 25,-25-25,25 24,0-24,0 25,0-26,0 1,0 0,0 0,0 0,0-1</inkml:trace>
  <inkml:trace contextRef="#ctx0" brushRef="#br0" timeOffset="78131.4324">6300 4415,'-24'0,"24"-25,-25 25,25 25,-25 25,25-25,-25 24,25-24,0 25,25-26,-25 1,25 0,-25 0,25 0,-25-1,24-24,1 0,0 0,0 0,0-24,-25-1,24 0,1 0,-25 0,25-24,-25 24,25 0,-25 0,0 1,0-1,0 0,-25 0,25 0,-25 1,25-1,-25 25,1 0,-1 0,0 0,0 25,25-1,-25 1,1 25,24-25</inkml:trace>
  <inkml:trace contextRef="#ctx0" brushRef="#br0" timeOffset="78727.9058">7466 4192,'-25'0,"50"25,-25 0,0 24,0 1,0-1,0 1,0 0,25-1,-25 1,0-25,0 24,0-24,0 0,0 0,0-1,0-48</inkml:trace>
  <inkml:trace contextRef="#ctx0" brushRef="#br0" timeOffset="79259.908">8483 4266,'-25'0,"25"25,0 25,-24-25,24-1,0 26,0 0,0-26,24 26,-24-25,25 0,-25-1,25 1,-25 0,25 0,0-25,-1 0,1-25,0 25,0-25,0 0,-1 1,1-1,0-25,-25 25,25 1,-25-1,0-25,0 25,0 1,0-1,0 0,-25 0,0 0,25 1,-25 24,1 0,-1 0,0 24,-25 1,1 0,-1 0</inkml:trace>
  <inkml:trace contextRef="#ctx0" brushRef="#br0" timeOffset="80422.8815">5928 3870,'0'24,"0"1,0 0,0 0,0 0,0 24,25-24,-25 0,0 0,0 24,25-24,-25 25,0-26,0 26,0 0,0-1,0 1,0-25,0 24,0 1,0-1,0 1,0 0,0-1,0-24,25 0,-25 25,0-1,0-24,0 25,0-26,25 1,-25 25,0-1,-25-24,25 0,25 0,-25 0,0 24,0-24,0 25,0-26,0 1,0 0,0 0,0 0,0 24,0-24,0 25,0-26,0 1,0 0,0 0,0 0,0-1,0 1,0 0,24 0,-48 0,24 0,0-1,0 1,0 0,0 0,0 0,0-1,0 1,0 0,0 0,0 0,0-1,0 1,0 0,0 0,0 0,0-1,0 1,0 0,0 0,0 0,0-1,0 1,24 0,-24 0,0 0,0-1,0 1,0 0,0 0,0 0,0-1,0 1,0 0,0 0,25-25,-25 25,-25-25,25-25</inkml:trace>
  <inkml:trace contextRef="#ctx0" brushRef="#br0" timeOffset="83675.443">2902 5358,'-25'0,"25"25,-24-25,24 24,-25 1,25 0,-25 0,25 0,0-1,0 1,0 0,0 0,0 0,0-1,25 1,-25 0,0 0,25-25,-25 25,24-25,1 0,0 24,0-48,0 24,-25-25,24 25,1-25,-25 0,25 0,-25 1,0-26,0 25,0 0,0 1,25-26,-50 50,25-25,0 0,-25 1,25-1,-25 0,1 25,-1-25,0 50,0-25,25 25,-25 0,1-1,-1-48,0 48,25 1</inkml:trace>
  <inkml:trace contextRef="#ctx0" brushRef="#br0" timeOffset="85147.2736">3696 5482,'0'-25,"25"50,0-25,-1 0,1 0,0 0,0 0,0 0,-1 0,1 0</inkml:trace>
  <inkml:trace contextRef="#ctx0" brushRef="#br0" timeOffset="85711.4436">3994 5308,'-25'-25,"50"25,-1 0,1 0,-25 25,25-25,0 0,0 25,-1 0,-24 0,0-1,0 1,0 0,-24 0,-1 24,25-24,-25 0,0 0,0 0,1-25,-1 24,0 1,0 0,0-25,1 0,24 25,-25-25,50 0,-1 0,1 0,0 0,0 0,0 0,-1 0,1-25,0 25,0 0,0 0,-1 0,1 0,0 0,-50 0,0 0</inkml:trace>
  <inkml:trace contextRef="#ctx0" brushRef="#br0" timeOffset="87286.8935">4787 5407,'25'0,"0"0,0 0,0 0,-1 0,1 0,0 0,0 0,0 0,-1 0,1 0</inkml:trace>
  <inkml:trace contextRef="#ctx0" brushRef="#br0" timeOffset="87663.1547">5234 5209,'-25'25,"25"0,0-1,-25 1,25 0,-25 0,25 24,-24-24,24 0,-25 0,25 0,0-1,25-24,-1 25,1-25,0 0,0 0,0 0,-1 0,1 0,25 0,-25 0,-1 0,1 0,0 0,0 0,0 0,-25-25,-25 25,25-24,-25 24,25-25</inkml:trace>
  <inkml:trace contextRef="#ctx0" brushRef="#br0" timeOffset="87939.1574">5457 5184,'0'25,"-25"0,25 0,-25-1,1 26,24 0,-25-1,0 1,0-1,25-24,-25 25,25-25,-24 24,24-24,0 0,0 0</inkml:trace>
  <inkml:trace contextRef="#ctx0" brushRef="#br0" timeOffset="89574.8943">6499 5308,'-25'0,"25"-25,0 1,25 48,-25 1,0 0,-25 0,25 24,0-24,0 0,0 25,0-26,-25 1,25 0,0 0,0 24,25-49,-25 25,0 0,0 0,0-50,-25-25,25 26</inkml:trace>
  <inkml:trace contextRef="#ctx0" brushRef="#br0" timeOffset="90371.3224">7193 5383,'25'0,"0"0,0 0,24-25,-24 25,0 0,0 0,0 0,-1 0,1-25,0 25,-25 25</inkml:trace>
  <inkml:trace contextRef="#ctx0" brushRef="#br0" timeOffset="90783.5754">7565 5110,'0'0,"25"0,-25 25,25-25,0 0,-25 24,25-24,-1 25,1 0,-25 0,0 0,0-1,-25-24,25 25,-24 0,-1 0,0 0,0-1,0 1,1 0,24-50,24 25,1-25,0 25,0 0,0 0,-1 0,1 0,0 25,-25 0,0 0,0 0,0-1,0 1,-25 0,25 0,-25 0,1-1,24 1,-25-25,25 25,-50-75,50 26</inkml:trace>
  <inkml:trace contextRef="#ctx0" brushRef="#br0" timeOffset="91482.9678">8632 5234,'0'-25,"-25"25,0-25,1 50,24 0,-25 24,25-24,0 25,0-25,0-1,0 26,25-25,-25 0,0 24,24-24,1 0,0-25,0 0,0 0,-1 0,1 0,0-25,-25 0,25 0,0 1,-1-26,-24 25,25 0,-25 1,25-1,-25 0,0 0,0 0,-25 1,25-1,0 0,-25 0,1 0,-1 1,0-1,0 25,0 0,1 25,-1-1,0 1,0-25</inkml:trace>
  <inkml:trace contextRef="#ctx0" brushRef="#br0" timeOffset="94039.1767">2952 6424,'-25'0,"25"25,-25-25,25 25,-25 0,25 0,-24-1,24 26,-25-25,25 0,0-1,0 1,0 0,0 0,0 0,0-1,25-24,-25 25,24 0,1 0,0-25,0 0,0 0,-1 0,1-25,0 0,0 25,-25-25,25 1,-25-1,24 0,-24-25,0 26,0-1,25 0,-25 0,-25 0,25 1,0-1,0 0,-24 25,24-25,-25 0,0 1,0-1,0 25,1 0,-1 0,25 25,-25-25,25 24,0 1,-50-50,50 50</inkml:trace>
  <inkml:trace contextRef="#ctx0" brushRef="#br0" timeOffset="95243.9271">4093 6300,'-25'0,"25"25,0 0,0 0,0 24,-25-24,25 0,0 0,0 24,0-24,-25 0,25 0,0 0,0-1,0 26,-24-25,24 0,24-25,-24-25,-24 0</inkml:trace>
  <inkml:trace contextRef="#ctx0" brushRef="#br0" timeOffset="98318.7338">5184 6226,'0'-25,"0"50,0 0,0 24,0-24,0 25,0-25,0 24,-25-24,25 0,0 24,0-24,0 0,-24 0,24 0,0-1,0 1,0 0,0 0,0-50,0 0,0 0,-50-24,50 24</inkml:trace>
  <inkml:trace contextRef="#ctx0" brushRef="#br0" timeOffset="99630.9818">6548 6375,'-24'0,"24"25,-25-1,25 1,-25 0,25 0,-25 0,0-1,25 1,0 25,0-25,0-1,0 1,0 0,25 0,-25 0,25-1,0-24,-25 25,25-25,-1 0,1 0,0-25,0 25,0-24,-25-1,24 0,-24 0,25-24,-25 24,25 0,-25 0,0 0,0-24,0 24,0 0,-25 0,25 1,0-1,-25 0,25 0,-24 25,24-25,-25 25,0 0,0 0,0 0,25 25,-24 0,-1 0,25 0,-50-25,50 24</inkml:trace>
  <inkml:trace contextRef="#ctx0" brushRef="#br0" timeOffset="101067.032">7342 6449,'-25'0,"1"0,48 25,1-25,0 0,0 0,0 0,-1 0,1 0,0-25,0 25,0 0,-1-25,1 25,0 0,-50 0,25 25,-25-25</inkml:trace>
  <inkml:trace contextRef="#ctx0" brushRef="#br0" timeOffset="101367.1835">7689 6201,'0'25,"0"0,0 0,0-1,0 1,0 25,0-25,0-1,0 26,0-25,0 0,0-1,0 1,0 25,0-25,0-1,0 1,0 0,0 0,0 24,-24-24</inkml:trace>
  <inkml:trace contextRef="#ctx0" brushRef="#br0" timeOffset="101931.4578">8806 6127,'0'25,"0"-1,0 1,0 25,0-1,0-24,0 25,0-25,0 24,0 1,0-25,0-1,0 1,0 0,0 25,0-26,0 1,-25-50,25 1</inkml:trace>
  <inkml:trace contextRef="#ctx0" brushRef="#br0" timeOffset="102782.5571">9153 4217,'25'0,"0"25,-25-1,24-24,1 25,-25 0,25 0,0 0,-25-1,25 1,-1 25,1-25,-25-1,25 26,-25-25,25 24,-25-24,0 0,25 0,-25 0,0 24,0-24,24 0,-24 25,0-26,0 1,0 0,0 25,0-26,25 1,-25 0,0 25,0-26,0 1,0 25,0-25,0 24,0-24,0 0,0 24,0-24,0 0,0 25,0-26,-25 26,25 0,0-26,0 26,0-25,0 0,0 24,0-24,0 25,0-25,0 24,-24 1,24-25,0 24,0-24,-25 25,25-1,0-24,-25 25,25-1,-25-24,25 25,0-1,-25 1,1-25,24 24,-25-24,0 0,25 0,-25 24,0-49</inkml:trace>
  <inkml:trace contextRef="#ctx0" brushRef="#br0" timeOffset="122719.5992">9971 5209,'0'0,"-24"0,48 0,1 0,0 0,0 0,0 0,0 25,-1-25,1 0,0 0,0 25,0-25,-1 0,1 0,25 0,-25 0,-1 0,1 0,0 24,0-24,0 0,24 0,-24 0,0 0,0-24,-1 24,1 0,0 0,0 0,0 0,-1 0,1 0,0 0,0 0,0 0,-1 0,1 0,0 0,0 24,0-24,-1 0,1-24,0 24,0 24,0-24,-1 0,1 0,0 0,0 0,0 0,0-24,-1 24,1 0,0 24,0-24,0 0,-1 0,1 0,0 0,0 0,0 0,-1 0,1 0,0 0,0 0,0 0,-1 0,1 0,0 0,0 0,0 0,-1 0,1 0,-50 0,1 0,-1 0</inkml:trace>
  <inkml:trace contextRef="#ctx0" brushRef="#br0" timeOffset="123155.465">11584 5135,'0'-25,"0"50,25-1,-1 1,1-25,-25 25,25-25,0 0,0 25,-1-25,1 0,-25 25,25-25,-25 24,-25 1,0 0,1 0,-1 0,0-1,0 26,-24-25,24 24,-25-24,25 0</inkml:trace>
  <inkml:trace contextRef="#ctx0" brushRef="#br0" timeOffset="124566.7937">12650 4266,'0'-24,"-24"48,24 1,0 0,-25-25,25 25,0 0,0-1,-25 1,0 25,25-25,-25-1,25 1,0 0,0 0,-24 0,24-1,0 1,-25 25,25-25,0-1,0 26,0-25,0 25,-25-26,25 1,0 25,-25-25,25 24,0 1,0-25,-25-1,25 26,0-25,0 0,0 24,0-24,0 0,0 0,0-1,-24 26,24-25,0 0,0 24,0-24,0 0,0 0,0-1,0 1,0 0,0 0,0 0,0-1,0 1,0 0,0 0,0 0,0 0,0-1,0 1,24 0,-24 0,0 0,0-1,0 1,0 0,25 0,-25 0,0-1,25 1,-25 25,0-25,0-1,25-24,-25 25,0 25,25-25,-25-1,24 1,-24 0,0 0,25 0,-25-1,25 1,-25 0,25 0</inkml:trace>
  <inkml:trace contextRef="#ctx0" brushRef="#br0" timeOffset="125414.8184">13097 4118,'-25'0,"25"24,0 1,25 0,-25 0,0 24,0-24,0 25,0-1,0-24,0 25,-25-25,25-1,0 1,0 0,0 0,0-50</inkml:trace>
  <inkml:trace contextRef="#ctx0" brushRef="#br0" timeOffset="125887.625">14139 4142,'0'-24,"0"48,0 1,0 0,0 0,0 24,0-24,0 25,0-25,0 24,0-24,0 0,0 0,0-1,-25 1,25 0,25-25,-25-25,0 0</inkml:trace>
  <inkml:trace contextRef="#ctx0" brushRef="#br0" timeOffset="126458.8131">15280 4118,'-25'-25,"25"50,0-1,0 1,25 0,-25 0,0 24,0-24,0 25,0-25,0-1,0 26,0-25,0 0,0-1</inkml:trace>
  <inkml:trace contextRef="#ctx0" brushRef="#br0" timeOffset="127366.8825">16297 3994,'0'-25,"0"50,0-1,0 1,0 0,0 0,0 0,0-1,0 26,24-25,-24 24,0 1,0 0,0-26,0 26,0 0,0-26,0 26,0 0,25-26,-25 26,0-25,0 24,0 1,0-25,0 25,0-26,0 26,-25-25,25 0,0 24,0-24,0 25,0-26,25 1,-50 0,25 25,0-26,0 1,0 0,0 25,0-26,0 1,0 0,0 0,0 0,0-1,0 26,0-25,0 0,0-1,0 1,0 0,0 0,0 0,0-1,0 1,0 0,0 0,0 0,0 0,0-1,0 1,0 0,0 0,0 0,0-1,0 1,0 0,0 0,0 0,0-1,0 1,0 0,0 0,0 0,0-1,0 1,0 0,0 0,0 0,0-1,0 1,0 0,0 0,0 0,0-1,0-48,-24-1</inkml:trace>
  <inkml:trace contextRef="#ctx0" brushRef="#br0" timeOffset="128019.7011">16892 4217,'-25'-25,"0"25,1 25,24 0,0-1,0 26,0-25,0 24,0-24,24 0,-24 0,25 0,-25-1,25-24,0 25,0-25,-1 0,1 0,-25-25,25 1,0 24,0-25,-25 0,0-25,24 26,-24-1,0 0,0 0,0 0,0 1,0-1,0 0,-24 25,24-25,-25 0,0 25,0-24,0 24,1 24,-1 1,-25 0,25 0,-24-50,24 50,25 0</inkml:trace>
  <inkml:trace contextRef="#ctx0" brushRef="#br0" timeOffset="128510.8086">17959 3919,'0'0,"-25"0,25 25,0 0,0 24,0-24,0 25,0-1,0 1,0 0,0-26,0 26,0-25,0 0,0 24,0-24,0 0,0 0,-25-50</inkml:trace>
  <inkml:trace contextRef="#ctx0" brushRef="#br0" timeOffset="129230.4072">18951 4093,'-25'-25,"0"25,25 25,0 0,-25-25,25 24,0 1,-24 0,24 0,0 0,0-1,0 1,0 0,0 0,24 0,-24-1,25 1,0 0,0 0,0-25,-1 25,1-25,-25-25,25 25,0-25,0 25,-25-25,24 0,-24 1,25-1,0 0,-25-25,0 26,25-1,-25 0,0 0,0 0,-25-24,25 24,0 0,-25 0,0 1,1-1,-1 25,0 0,0 25,0-25,1 24,-1 1,0 0,25 0,-25 0,0-1</inkml:trace>
  <inkml:trace contextRef="#ctx0" brushRef="#br0" timeOffset="132562.965">13047 5358,'-25'-25,"1"25,24 25,-25-25,25 25,-25-1,0 26,25-25,0 0,0-1,0 26,0-25,0 0,0-1,0 26,25-25,0 0,0-25,-1 0,1 0,0 0,0-25,0 0,-1 0,1 0,-25 1,25-1,-25 0,25-25,-25 26,0-1,0 0,0 0,0 0,-25 1,25-1,-25 0,0 0,1 25,-1 0,0 0,0 25,0 0,25 0,-24-1</inkml:trace>
  <inkml:trace contextRef="#ctx0" brushRef="#br0" timeOffset="133163.1246">14139 5184,'0'0,"0"-25,0 50,0 0,0 25,0-26,-25 26,25 0,0-1,-25 1,25-1,0 1,0-25,0 0,0 24,-25-24,25 0,0 0,25-50,-25 0,0 0</inkml:trace>
  <inkml:trace contextRef="#ctx0" brushRef="#br0" timeOffset="133815.2781">15205 5159,'0'-24,"-25"-1,25 50,0-1,-24 1,24 25,0-1,-25 1,25 0,-25-1,25 1,0-1,0-24,0 25,0-25,0-1,0 1,25 0,-50-50</inkml:trace>
  <inkml:trace contextRef="#ctx0" brushRef="#br0" timeOffset="134694.7487">16991 5184,'-25'0,"25"-25,-24 25,-1 0,25 25,-25 0,0 0,25 0,0-1,-25 1,25 0,0 25,-24-26,24 1,0 25,24-25,-24-1,0 1,25 0,0 0,0-25,0 0,-1 0,1 0,0 0,-25-25,25 0,0 0,-1 1,-24-26,25 25,0 0,-25-24,0 24,0 0,0-24,0 24,0 0,-25 0,25 0,-25 1,1-1,-1 25,0 0,0 25,-24-1,24 1,0 0</inkml:trace>
  <inkml:trace contextRef="#ctx0" brushRef="#br0" timeOffset="135358.6419">17711 5308,'-25'-25,"0"25,50 0,0 0,-1 0,1 0,0 0,0 0,0 0,-1 0,1 25,0-25,0 0,0 0</inkml:trace>
  <inkml:trace contextRef="#ctx0" brushRef="#br0" timeOffset="135591.0917">18083 5011,'-25'24,"25"1,0 0,0 0,0 24,0 1,0-25,0 24,0-24,0 25,0-25,-25 24,25 1,0-25,0 24,0-24,0 25,0-26,0 1,0 0</inkml:trace>
  <inkml:trace contextRef="#ctx0" brushRef="#br0" timeOffset="136243.1827">19100 5011,'-25'-25,"25"50,0-1,0 1,0 0,0 25,0-26,0 26,0-25,0 24,0-24,0 25,0-25,25-1,-25 26,0-25,0 24,0-24,0 0,0 0,0 0,0-50,0 0,-25 25</inkml:trace>
  <inkml:trace contextRef="#ctx0" brushRef="#br0" timeOffset="149238.9934">13047 6449,'0'-25,"-25"25,25 25</inkml:trace>
  <inkml:trace contextRef="#ctx0" brushRef="#br0" timeOffset="150263.0483">13072 6499,'0'-25,"-25"0,0 50,1 0,24 0,-25-25,25 24,0 1,-25-25,25 25,0 0,0 0,-25-1,25 1,0 0,0 0,0 0,25-1,-25 1,0 0,0 0,25 0,-25 0,25-25,-25 24,24-24,-24 25,25-25,0 0,0 0,0 0,-1 0,1-25,-25 1,25 24,-25-25,25 0,-25 0,0 0,25 0,-25 1,0-1,0 0,0 0,0 0,0 1,0-1,0 0,0 0,-25-24,25 24,0 0,-25 0,25 0,-25 1,25-1,-25 25,1 0,-1 0,0 25,0-1,25 1,-25-25,25 25</inkml:trace>
  <inkml:trace contextRef="#ctx0" brushRef="#br0" timeOffset="153414.7615">14064 6350,'-25'0,"25"25,-24-25,-1 25,0-1,25 1,-25-25,25 25,0 0,0 0,0-1,0 1,0 0,0 0,0 0,0-1,0 1,0 0,0 0,25 0,-25-1,25 1,0 0,-1-25,-24 25,25-25,0 0,0 0,0-25,-1 0,1 0,-25 1,25 24,-25-25,25 25,-25-25,0 0,25 0,-25 1,0-1,0 0,0 0,0 0,24 1,-24-1,-24 0,24 0,0 0,0 1,0-1,-25 0,25 0,-25 0,0 1,0 24,1 0,-1 0,0 24,0-24,0 25,25 0,0 0,-24 0</inkml:trace>
  <inkml:trace contextRef="#ctx0" brushRef="#br0" timeOffset="156138.9593">15007 6499,'-25'0,"50"0,0 0,-1 0,1 0,-25-25,25 25,0 0,0 0,-1 0,1 0,0 0,0 0,0 0,-1 0,-48 0,-1 0</inkml:trace>
  <inkml:trace contextRef="#ctx0" brushRef="#br0" timeOffset="156719.0917">15329 6276,'25'-25,"0"25,0 0,0 0,-1 0,1 0,0 0,0 0,0 0,-25 25,24-25,-24 24,25 1,-25 0,-25-25,25 25,0 0,-24-1,24 1,-25 0,25 0,-25 0,0-1,0 1,1 0,-1 25,0-50,0 24,0 1,25 0,-25-25,1 25,-1-25,50 0,-1 0,1 0,0-25,0 25,0 0,0 0,-1 0,1 0,0 0,25 0,-26 0,1 0,0 0,-50 0</inkml:trace>
  <inkml:trace contextRef="#ctx0" brushRef="#br0" timeOffset="157603.0053">16966 6152,'0'-25,"0"50,0-1,0 1,0 0,0 25,0-26,0 26,0-25,-24 0,24 24,0-24,0 25,0-26,0 26,0-25,0 0,0-1,0-48</inkml:trace>
  <inkml:trace contextRef="#ctx0" brushRef="#br0" timeOffset="159367.57">17537 6375,'0'0,"-25"0,0 0,50 0,0 0,0 0,0-25,-1 25,1 0,0 0,0 0,0 0,-1 0,1 0,0 0,0 0,-25-25</inkml:trace>
  <inkml:trace contextRef="#ctx0" brushRef="#br0" timeOffset="159766.7486">17983 6102,'0'25,"-24"0,24-1,0 1,0 25,-25-25,25-1,-25 1,25 0,-25 0,50-25,0 0,-25-25,25 25,-1 0,1 0,0 0,-25 25,25-25,0 0,-25 25,24-25,-24 24,25 1,-25 0,0 0,0 0,0-1,-25 1,25 0,-24 0,-1 0,0-1,0 1,0 0,1-25,-1 25,0-25,0 0,0 0,1 0,-1 0,25-25,-25 0,-25-24,50-1</inkml:trace>
  <inkml:trace contextRef="#ctx0" brushRef="#br0" timeOffset="159995.0359">17934 6127,'25'25,"-1"-25,1 0,0 0,0 0,24 0,-24 0,0 0,0 0,0 0,-1 0,1 24</inkml:trace>
  <inkml:trace contextRef="#ctx0" brushRef="#br0" timeOffset="160594.7516">18901 6102,'0'-25,"25"25,0 0,0 0,-1 0,1 25,0-25,0 25,0 0,-1-1,1-24,0 25,-25 0,25 0,-25 0,0-1,-25 1,25 0,-25 25,0-26,-24 1,24 0,-25 0,26 0,-26-1,25 1,0 0,1-25,-1 25,0-25,0 0,50 0,0-25,0 25,-1-25,26 25,-25 0,24-25,-24 25,25 0,-1 0,-24 0,0 0,25 0,-26 0,1 0,0 0,0 0,0 25,-50-25,-25-49,25 49</inkml:trace>
  <inkml:trace contextRef="#ctx0" brushRef="#br0" timeOffset="161578.8538">19621 3795,'0'0,"0"-25,0 1,0 48,24-24,1 25,-25 0,25-25,0 25,-25 24,25-24,-25 0,24 0,1 0,-25-1,25 26,0-25,0 24,-25-24,24 25,1-25,-25 24,25-24,-25 25,0-26,25 1,-25 25,25-25,-25 24,24-24,-24 0,0 24,25-24,-25 0,0 0,0 24,0-24,0 25,25-25,-25 24,0-24,0 0,0 0,0 0,0-1,0 26,25-25,-25 0,0-1,0 1,0 0,0 0,0 0,0-1,0 26,0-25,-25 0,25-1,0 26,0-25,0 0,0-1,0 1,-25 0,25 25,0-26,0 1,0 0,0 25,-25-26,25 1,0 0,0 25,-24-25,24 24,0-24,0 25,-25-26,25 26,0 0,-25-26,0 26,25 0,-25-1,1 1,24-25,-25 24,0 1,0-1,0 1,1 0,24-26,-25 26,0-25,0 0</inkml:trace>
  <inkml:trace contextRef="#ctx0" brushRef="#br0" timeOffset="190022.7708">14114 6028,'0'24,"0"1,0-50</inkml:trace>
  <inkml:trace contextRef="#ctx0" brushRef="#br0" timeOffset="199891.1791">20414 5259,'-25'0,"50"-25,0 25,-25 25,25-25,0 0,-1 0,1 0,0 0,0 0,0 0,-1 0,1 0,0-25,0 25,0 0,24 0,-24 0,0 0,0 0,0 0,-1 0,1 0,0 0,0 0,0 0,-1 0,1 0,0 0,0 0,0 0,-1 0,26 0,-25-25,0 25,-1 0,1 0,0 25,0-25,0-25,-1 25,1 0,0 0,0 0,0 25,-1-25,1 0,0 0,0 0,0-25,-1 25,1 0,0 0,0 0,0 0,0 0,-1 0,1 0,0 0,0 0,0 0,-1 0,1 0,0 0,0 0,0 25,-1-25,1 0,0 0,0 0,0 0,-1 0,1 0,0 0,0 0,0 0,-1 0,1 0,0 0,0 0,0 0,-1 0,1 0,0 0,0 0,0 0,-1 0,1 0,0 0,0 0,0 0,-1 0,1 0,0 0,0 0,-25 25,25-25,0 0,-1 0,-24-25,25 25,0 0,0 0,0 0,-25 25,24-25,1-25,0 25,0 0,0 0,-1 25,1-25,0 0,0 0,0 0,-1 0,1 0,0 0,0 0,0 0,-1 0,1 0,0 0,-25-25,-25 25,0 0</inkml:trace>
  <inkml:trace contextRef="#ctx0" brushRef="#br0" timeOffset="200254.7439">23093 5085,'0'25,"25"0,0-1,-25 1,25-25,-1 25,1 0,0-25,0 25,-25-1,25-24,-25 25,-25-25,25 25,-25-25,25 25,-25 0,-24-1,24 1,-25 25,1-25</inkml:trace>
  <inkml:trace contextRef="#ctx0" brushRef="#br0" timeOffset="202110.3659">20712 3994,'0'-25,"25"25,0-25,-1 25,1 25,0-25,0 25,-25-1,0 1,-25 0,25 0,-25 0,0-1,1-24,-1 25,0 0,-25 0,25 0,1-25,-1 24,0-24,0 0,50 0,0 0,0 0,24 0,-24 0,25-24,-25 24,24-25,1 25,-25 0,-1-25,1 25,0-25,0 0,0 1,-25-1,0 0,0 0,-25 0,25 1,0-1,-25 0,0 0,25 0,-25 1,1-26,24 25,-25 0,0 25,0-24,0 24,25-25,-24 25,-1 0,0 0,0 0,0 25,0-1,1-24,-1 50,25-25,-25 0,0 24,25-24,-25 25,25-1,0 1,0-1,0-24,0 25,25-1,0-24,0 0,-25 0,25 0,-1-1,26-24,-25 0,25 25,-26-25,26-25,-25 25,24 0,1-24,-25 24,0-25,24 0,-24 0,-25 0</inkml:trace>
  <inkml:trace contextRef="#ctx0" brushRef="#br0" timeOffset="202418.624">21431 3894,'0'-24,"-25"48,25 1,-24 0,-1 25,25-26,-25 26,0-25,0 0,1 24,24-24,-25 0,25 24,-25-49,25 25,-25-25,25 25,-25-50</inkml:trace>
  <inkml:trace contextRef="#ctx0" brushRef="#br0" timeOffset="202574.9222">21208 3919,'25'25,"0"-25,-1 25,-24 0,25-1,0 1,0 0,0 0,-1 0,1-1,0 1,0-25,0 25,-1-25</inkml:trace>
  <inkml:trace contextRef="#ctx0" brushRef="#br0" timeOffset="202798.6734">21803 3795,'-24'0,"-1"0,25 25,-25 0,0 0,0 24,0 1,1-1,24-24,0 25,0-1,0 1,0-25,0 0,24-1,-24 1,25 0,0-25,0 0,0 0,0-25,-1 0</inkml:trace>
  <inkml:trace contextRef="#ctx0" brushRef="#br0" timeOffset="203011.1374">21927 4018,'-24'0,"48"25,1-25,0 0,0 0,0 0,-1 0,1 0,0 0,0 25,-25-50,25 25,-25-25</inkml:trace>
  <inkml:trace contextRef="#ctx0" brushRef="#br0" timeOffset="203198.6556">22175 3870,'0'24,"0"1,0 0,0 0,0 0,0-1,0 1,0 25,0-25,0-1,0 26,0-25,0 0,0-1,25-24,-25 25</inkml:trace>
  <inkml:trace contextRef="#ctx0" brushRef="#br0" timeOffset="203426.5568">22275 3746,'0'-25,"24"50,1-25,0 24,-25 1,25 0,-25 0,25 24,-25-24,0 25,24-1,-24-24,0 25,0-1,0 1,-24-25,24 24,-25 1,0 0,0-26,0 1,25 0,-24 0</inkml:trace>
  <inkml:trace contextRef="#ctx0" brushRef="#br0" timeOffset="203694.6597">22622 3994,'25'0,"-1"0,1 0,0 0,0 0,0 0,0 0,-1 0,1 0,0 0,-25-25</inkml:trace>
  <inkml:trace contextRef="#ctx0" brushRef="#br0" timeOffset="203886.9082">22771 3820,'0'25,"0"0,0-1,0 1,0 25,0-1,0 1,0-25,0 24,0-24,0 25,0-25,0-1,0 1</inkml:trace>
  <inkml:trace contextRef="#ctx0" brushRef="#br0" timeOffset="204175.4194">23168 3820,'0'25,"0"0,0-1,0 26,0-25,-25 0,25 24,0-24,0 0,25 0,-25-1,0 1,0-50,0 1</inkml:trace>
  <inkml:trace contextRef="#ctx0" brushRef="#br0" timeOffset="204527.3282">23143 3696,'-25'-25,"0"25,0 25,1 0,-1 0,25-1,-25 26,0 0,25-26,0 51,-25-26,50 1,-25-25,0 24,0 1,25-25,0 0,0-1,-1 1,1-25,0 25,0-50,24 25,-24 0,25-25,-25 1,-1-1,1 0,0 0,0 0,-25-24,25 24,-25 0,24-24,-24 24,0-25,0 25,0-24,0 24,0-25,0 26,-24-1,24 0,-25 0,0 25,0 0,0 0,1 25,-51-50,26 50</inkml:trace>
  <inkml:trace contextRef="#ctx0" brushRef="#br0" timeOffset="207486.4061">2828 8384,'-25'0,"0"25,25 0,-25-1,25 1,-24 0,24 0,-25 0,25 24,-25-24,25 25,-25-26,0 1,25 25,0-25,0 24,-25-24,25 25,-24-26,24 26,0-25,0 25,0-26,-25 26,25-25,0 24,0 1,0-25,0 24,0 1,0 0,0-26,0 26,0-25,0 24,0-24,0 25,0-25,0-1,0 26,0-25,0 24,0-24,0 0,0 0,0 24,25-24,-25 25,0-25,0 24,0-24,0 0,24 0,-24 0,0-1,0 26,25-25,-25 0,0-1,25 1,-25 0,0 0,25 0,-25-1,25-24,-25 25,0 0,25-25,-25 25,0-50</inkml:trace>
  <inkml:trace contextRef="#ctx0" brushRef="#br0" timeOffset="209426.4974">3175 9351,'-25'25,"0"0,25 0,-24 0,24-1,0 1,-25-25,25 25,0 0,-25-25,25 25,0-1,0 1,0 0,25-25,-25 25,25 0,-1-1,1 1,0-25,0 0,0 0,-1 25,1-50,0 25,0-25,0 25,-25-24,24-1,-24 0,25 0,-25 0,0 1,25-26,-25 25,0 0,0 1,0-1,0 0,-25 0,25 0,0 1,-25 24,25-25,-24 25,-1-25,0 25,0 0,0 0,1 0,24 25,-25 0,25-1,-25 1,25 0</inkml:trace>
  <inkml:trace contextRef="#ctx0" brushRef="#br0" timeOffset="210119.1231">4217 9178,'0'25,"0"-1,0 26,0-25,0 0,0 24,0 1,0-1,0 1,-25-25,25 24,0 1,0-25,0 0,0-1,0 1,0 0,0-50,0 0,0 1,0-1</inkml:trace>
  <inkml:trace contextRef="#ctx0" brushRef="#br0" timeOffset="210678.4751">5457 9203,'0'0,"-25"0,25 24,0 26,-25-25,25 0,0 24,0-24,0 25,0-1,0 1,0-25,0 24,0-24,0 0,0 0,0-1,0 1,0 0,0-50,0 0</inkml:trace>
  <inkml:trace contextRef="#ctx0" brushRef="#br0" timeOffset="211283.0543">6548 9277,'-24'0,"-1"0,25 25,0 0,-25-1,25 1,0 0,-25 0,25 24,0-24,25 0,-25 25,0-26,25 1,0 0,-25 0,24 0,1-25,0 0,0 0,0 0,-1 0,1-25,0 0,-25 0,25 0,0 1,-25-1,24 0,-24 0,0 0,0-24,0 24,0 0,0 0,0 1,-24-1,24 0,-25 0,0 25,0-25,0 25,1 0,-1 25,0-25,25 25,-25 0,25 0,0-1</inkml:trace>
  <inkml:trace contextRef="#ctx0" brushRef="#br0" timeOffset="211822.7516">7590 9376,'-25'0,"25"25,25-25,0 0,0 0,0 0,-1 0,1 0,0 0,0 0,0 0,24-25,-24 25,0 0,0 0,-1 0,-48 0,-1 0</inkml:trace>
  <inkml:trace contextRef="#ctx0" brushRef="#br0" timeOffset="212035.1467">8012 9128,'-25'-25,"25"50,0 0,0 0,0 0,0 24,0-24,0 25,-25-1,25-24,0 0,0 24,0-24,-25 25,25-1,0 1,25-25,-25 0,0-1,0 1</inkml:trace>
  <inkml:trace contextRef="#ctx0" brushRef="#br0" timeOffset="212635.4874">9277 9103,'0'-24,"0"48,0 1,-25 25,25-1,0-24,0 25,25-1,-25 1,0-25,0 24,0-24,0 25,0-25,0-1,0 26,0-25,0 0,0-1,0 1,-25-25</inkml:trace>
  <inkml:trace contextRef="#ctx0" brushRef="#br0" timeOffset="213850.5492">6226 7913,'-25'-25,"25"50,0-1,25 1,-25 0,0 0,0 25,0-26,0 1,0 25,0-25,0 24,0-24,0 25,0-1,25 1,-25-1,0-24,0 25,0-1,0-24,0 25,25-1,-25-24,0 25,0-25,0 24,0-24,0 25,0-1,0-24,0 25,0-25,0-1,0 26,24-25,-24 0,0-1,0 26,0-25,0 0,0-1,0 1,0 25,25-25,-25-1,0 1,0 0,0 0,0 0,0-1,0 26,0-25,0 0,0-1,0 1,0 0,0 0,0 0,0-1,0 1,0 0,0 0,0 24,0-24,0 0,0 0,0 0,0 24,0-24,0 0,0 0,0 0,0-1,0 1,0 0,0 0,0 0,0-1,0 1,0 0,0 0,0 0,0-1,0 1,0 0,0 0,0 0,0-1,0 1,0 0,0 0,0 0,0-1,0 1,0 0,0 0,0 0,25-1,-50-48</inkml:trace>
  <inkml:trace contextRef="#ctx0" brushRef="#br0" timeOffset="215518.5912">3225 10517,'0'-25,"-25"25,25-24,-25 24,25 24,-25-24,25 25,-25 0,25 0,-24-25,24 25,0-1,0 1,-25 0,25 25,0-26,0 1,0 0,25-25,-25 25,24 0,1-25,-25 24,25-24,0 25,0-25,-1 0,1 0,0 0,0-25,0 25,-25-24,24-1,-24 0,25 0,-25-24,0 24,0 0,0 0,0 0,0 1,0-1,0-25,0 25,-25 1,25-1,-24 25,24-25,-25 25,0-25,0 50,0 0,25 0,0-1,-24 1</inkml:trace>
  <inkml:trace contextRef="#ctx0" brushRef="#br0" timeOffset="216346.6341">4341 10468,'-25'0,"0"0,0 24,25 1,-24 0,24 0,-25 0,25-1,-25 1,25 0,0 0,0 24,0-24,0 0,25-25,-25 25,25 0,-25-1,24 1,1-25,0 0,0 25,0-25,-1 0,1-25,0 25,-25-25,25 25,-25-24,25-1,-25 0,24 0,-24 0,0 1,0-1,0 0,0 0,0 0,0-24,0 24,0 0,-24 0,24 1,-25 24,25-25,-25 0,0 25,0 0,1 0,24 25,-25 0,0-1,25 1</inkml:trace>
  <inkml:trace contextRef="#ctx0" brushRef="#br0" timeOffset="219494.8399">5482 10294,'-25'-25,"25"75,0-25,0-1,0 26,0-25,-25 24,25-24,0 25,0-1,0-24,-25 25,25-25,0-1,0 1,0 0,0 0,25-50,-25 0,0 0,0 1</inkml:trace>
  <inkml:trace contextRef="#ctx0" brushRef="#br0" timeOffset="223203.0787">6524 10592,'-25'0,"50"0,-1 0,1 0,0 0,0 0,0 0,-1 0,1 0,-25-25,25 25</inkml:trace>
  <inkml:trace contextRef="#ctx0" brushRef="#br0" timeOffset="223411.3778">6821 10468,'25'0,"0"0,0 0,-25 24,25-24,-1 0,1 0,0-24,-25 48</inkml:trace>
  <inkml:trace contextRef="#ctx0" brushRef="#br0" timeOffset="223867.0375">6821 10641,'25'25,"0"-25,0 0,0 0,-25 25,24-25,1 0,-25 25,0-1,0 1,-25-25,1 25,24 0,-25 0,0-1,0-24,25 25,-25-25,0 25,1-25,48 0,1 0,0 0,0 0,0 0,0 0,-1 0,1 0,0-25,0 25,0 0,-1 0,1 0,0 0,-50 0,0 0,1 0,24-25</inkml:trace>
  <inkml:trace contextRef="#ctx0" brushRef="#br0" timeOffset="224226.9751">6970 9971,'-25'-24,"25"48,0 1,0 25,-24-25,24 24,0-24,0 0,0 0,0 0,0-1,0 1,0 0,0 0</inkml:trace>
  <inkml:trace contextRef="#ctx0" brushRef="#br0" timeOffset="225327.3997">7764 10592,'0'-25,"25"25,-1 0,1 0,0 0,0 0,0 0,-1 0,1 0,0-25,0 25,0 0,0 0,-1 0,1 0,-50 25,-24-75,24 50,0 25</inkml:trace>
  <inkml:trace contextRef="#ctx0" brushRef="#br0" timeOffset="225699.4116">7789 10740,'24'0,"1"0,0 0,0 0,0 0,-1 0,1 0,0 0,-25 25,25-25,-50 25,25 0,-25 0,0-25,25 24,-24 1,-1 0,0 0,0 0,0-25,1 24,48-24,1 0,0-24,0 24,0 0,-1 0,1 0,0 0,25-25,-25 25,-1-25,-48 0</inkml:trace>
  <inkml:trace contextRef="#ctx0" brushRef="#br0" timeOffset="226627.1671">7888 10096,'-25'0,"25"24,0 1,0 0,0 0,0 0,25-1,-25 1,0 0,25-25,-25 25,24 0,1-1,0 1,-50-25,0 25,1 0,-1-25,25 25,-25-25,0 0,0 0,1-25,-1 25,25-25,-25 0</inkml:trace>
  <inkml:trace contextRef="#ctx0" brushRef="#br0" timeOffset="226826.9554">7888 10071,'25'0,"-1"0,1 0,0 0,0 0,0 0,0 0,-1 0,1 0,0 0,0 0,-25 25,25-25,-75-25,25 25</inkml:trace>
  <inkml:trace contextRef="#ctx0" brushRef="#br0" timeOffset="227886.6141">8979 10418,'25'-25,"0"25,0 25,0-25,-1 0,1 0,0 0,0 0,0 0,24 0,-24-25,0 25,0 0,-50 0</inkml:trace>
  <inkml:trace contextRef="#ctx0" brushRef="#br0" timeOffset="228126.6125">9351 10145,'0'25,"0"0,0 0,0 24,0-24,0 25,0-1,0-24,0 25,0-1,0 1,0-1,0 1,25 0,-25-1,0 1,0-25</inkml:trace>
  <inkml:trace contextRef="#ctx0" brushRef="#br0" timeOffset="228818.9344">9699 8533,'0'-25,"24"25,1 25,-25 0,25-25,-25 24,25 1,-25 0,25 25,-25-26,24 1,1 25,-25-25,25 24,-25 1,25-1,-25 1,25 0,-1-1,-24-24,25 50,-25-26,25 1,-25-1,0 26,0-26,25 26,-25-1,0-24,0 24,0 1,-25-1,25-24,0 24,-25 1,25-26,-25 1,25 24,-24-49,24 25,-25-1,0 1,0-1,0 1,1 0,-1-1,0 1,0-1,-24-24</inkml:trace>
  <inkml:trace contextRef="#ctx0" brushRef="#br0" timeOffset="230178.6068">3175 7987,'-25'0,"25"25,0 0,0 0,0-1,0 1,0 0,0 0,-25 24,25-24,0 25,0-1,0 1,-24 24,24-24,0 0,0-1,-25 26,25-26,0 1,0-25,0 24,0 1,0-25,0-1,0 1,0 0,0 0,0-50,0 0,0 0,0-24,0 24</inkml:trace>
  <inkml:trace contextRef="#ctx0" brushRef="#br0" timeOffset="232422.6054">4192 8260,'-25'0,"0"25,1 0,24-1,-25 1,25 0,-25 0,0 0,25 24,0-24,0 0,0 0,0-1,25 1,-25 0,0 0,25 0,-25-1,25-24,-1 25,1-25,0 0,0 0,0 0,-25-25,24 25,1-24,-25-1,25 0,0-25,0 26,-25-1,24-25,-24 25,0 1,0-1,0 0,0 0,0-24,0 24,-24 0,24 0,0 0,-25 25,0-24,0 24,0 24,1 1,-1 0,0 0,-25 0</inkml:trace>
  <inkml:trace contextRef="#ctx0" brushRef="#br0" timeOffset="233754.5568">5407 8260,'0'-25,"-24"25,24 25,-25 0,0 0,25-1,-25 1,25 25,0-25,0-1,0 1,0 0,0 0,0 0,0-1,0 1,0 0,25 0,-25 0,25-25,-25 24,25-24,-1 0,1 0,0 0,0 0,0 0,-25-24,24 24,-24-25,25 0,-25 0,25 0,-25-24,0 24,25 0,-25 0,0 1,0-26,0 25,0 0,0 1,0-1,-25 0,25 0,0 0,-25 25,25-24,-25 24,1 0,-1 0,25 24,-25-24,25 25,-25 0,25 0,-25 0,-24-50,24 50</inkml:trace>
  <inkml:trace contextRef="#ctx0" brushRef="#br0" timeOffset="235778.815">6672 8235,'-24'-25,"24"1,-25 24,0 24,25 1,0 0,-25-25,25 25,-25 0,25 24,0-24,0 0,0 0,0-1,0 1,0 0,0 0,0 0,0-1,25 1,0 0,0 0,0-25,-1 0,1 0,0 0,-25-25,25 25,0-25,-1 0,1 1,-25-1,25 0,-25 0,25 0,-25-24,25 24,-25 0,0 0,0 1,0-1,-25 0,25 0,-25 0,25 1,-25-1,0 0,1 25,-1-25,0 25,25 25,-25-25,0 25,25 0,-24-1,24 1,0 0,0 0</inkml:trace>
  <inkml:trace contextRef="#ctx0" brushRef="#br0" timeOffset="237446.5897">7739 8186,'0'0,"-25"-25,50 25,-25-25,25 25,0 0,-25-25,24 25,1 0,0 0,0 25,0-25,-1 25,1 0,-25-1,0 1,0 0,0 0,0 0,0-1,-25 1,25 0,-24 0,-1 0,0-1,0 1,0 0,1 0,-1 0,0-1,0-24,0 25,1-25,-1 25,0-25,0 0,50-25,0 25,24 0,-24-25,0 25,25 0,-26 0,1-24,25 24,-25 0,-1 0,1 24,0-24,0 0,-50 0,0 0</inkml:trace>
  <inkml:trace contextRef="#ctx0" brushRef="#br0" timeOffset="239299.5111">8781 8409,'-25'0,"50"0,0 0,-1 0,26 0,-25 0,0-25,-1 25,1 0,0 0,0 0,0 0,0 0,-1 0,1 0,-50 25,1-25</inkml:trace>
  <inkml:trace contextRef="#ctx0" brushRef="#br0" timeOffset="239682.5029">9327 7962,'0'25,"0"0,0 0,0 0,0-1,0 26,0-25,0 24,0 1,0 0,0-26,0 26,-25 0,25-26,0 26,0-25,0 0,25-1,-25 1,0 0,0 0,0 0,0-1,0 1,-25-50,0 50</inkml:trace>
  <inkml:trace contextRef="#ctx0" brushRef="#br0" timeOffset="245755.399">5407 10021,'0'-25</inkml:trace>
  <inkml:trace contextRef="#ctx0" brushRef="#br0" timeOffset="249426.4422">10517 9302,'25'0,"0"-25,0 25,-1 0,1 25,25-25,-25 0,-1 0,1 0,0 0,0 0,0 0,-1 0,1 0,0 0,0 0,0 0,-1 0,1 0,0-25,0 25,0 0,-1 0,1 0,-25-25,25 25,0 0,0 0,0 0,-1 0,1 0,0 0,-25-25,25 25,0 0,-1 0,1 0,0 0,0 0,0 0,-1 0,1 0,0 0,0 0,0 0,-1-24,1 24,0 0,0 0,0 0,-1 0,1-25,0 25,0 0,0 0,-1 0,1 0,0 0,0 0,0 0,-1-25,1 25,0 0,0 0,0 0,-1 0,1 0,0 0,0 0,0 0,0 0,-1 0,1 0,0 0,0 0,0 0,-1 0,1 0,0 0,0 0,0 0,-1 0,1 0,0 0,0 0,0 0,-1 0,1-25,25 25,-25 0,-1 0,1 0,0 0,0 0,0 0,-1 0,1 0,0 0,0 0,0 0,-1 0,1 0,0 0,0 0,0 0,-1 0,-48 0,-1 0,0-25</inkml:trace>
  <inkml:trace contextRef="#ctx0" brushRef="#br0" timeOffset="249743.1426">12998 8979,'24'25,"1"-25,-25 25,25-25,-25 25,25-25,0 0,-1 25,1-1,-25 1,-25-25,1 25,-1 0,0 0,0-1,-24 26,-1-25,0 0</inkml:trace>
  <inkml:trace contextRef="#ctx0" brushRef="#br0" timeOffset="250402.9617">10468 8210,'0'-24,"24"24,1 0,0 0,-25 24,25-24,0 0,-25 25,24 0,-24 0,-24 0,-1-1,0-24,0 25,25 0,-25-25,1 0,48 0,1 0,0 0,0 0,0 0,-25 25,24-25,-24 25,25-25,-25 24,0 1,0 0,0 0,-25 0,1-1,-1 1,0 0,0-25,25 25,-25-25,1 0,24-25,-25 25</inkml:trace>
  <inkml:trace contextRef="#ctx0" brushRef="#br0" timeOffset="250766.8945">10418 8037,'0'0,"0"-25,-25 25,0 0,1 0,-1 25,25 0,-25-1,0 26,25 0,-25 24,25-24,0 24,0-24,0-1,25 1,-25-1,25 1,0 0,0-26,-1 1,26-25,-25 25,24-25,1 0,-25-25,24 0,-24 25,25-49,-25 24,-1-25,1 26,0-26,-25 0,25 1,-25 24,0-25,0 1,0-1,-25 1,0-1,25 25,-49 0,24 1,0-1,0 0,0 25,1 0,-1 25,0 0,0-1,25 1,0 25,0-25,0-1</inkml:trace>
  <inkml:trace contextRef="#ctx0" brushRef="#br0" timeOffset="250983.2957">11237 8235,'-25'0,"25"25,-25 0,0 0,0 24,0-24,1 25,-1-26,0 26,0-25,0 24,1-24,24 0,-25 0,0-25,25-25,0 0</inkml:trace>
  <inkml:trace contextRef="#ctx0" brushRef="#br0" timeOffset="251130.3657">10939 8285,'0'25,"25"-1,-25 1,24 25,-24-25,25-1,-25 1,25 0,0 0,0 0,-1-1,1-24,-25 25,25-25,0 0,0-25,0 25</inkml:trace>
  <inkml:trace contextRef="#ctx0" brushRef="#br0" timeOffset="251330.7126">11460 8186,'0'0,"-25"0,25 24,-25 1,0 0,25 0,-24 24,24-24,0 25,0-1,0 1,0-25,0 24,24-24,-24 0,25 0,0 0,0-25,0 0,-25-25,24 0,1 0,-25 0,0 1</inkml:trace>
  <inkml:trace contextRef="#ctx0" brushRef="#br0" timeOffset="251478.4875">11534 8384,'0'-25,"25"25,0 0,0 0,-1 25,1-25,25 0,-25 0,24-25,-24 25,0 0,0 0,-1 0</inkml:trace>
  <inkml:trace contextRef="#ctx0" brushRef="#br0" timeOffset="251662.4373">11832 8235,'0'-25,"0"50,0 0,0 25,0-26,0 1,0 25,0-1,0-24,0 25,0-25,0-1,0 26,0-25,25-25</inkml:trace>
  <inkml:trace contextRef="#ctx0" brushRef="#br0" timeOffset="251878.5751">11956 8062,'0'24,"25"1,-25 0,24 0,1 24,-25-24,25 25,-25-1,25 1,-25 0,0-1,25 1,-50-25,25 24,-25 1,25-1,-25-24,0 0,1 0,-1 0</inkml:trace>
  <inkml:trace contextRef="#ctx0" brushRef="#br0" timeOffset="252131.0296">12179 8384,'25'-25,"0"25,0 0,-1 0,26 0,-25 0,24-25,-24 25,0 0,0 0,0 0,-1 0,-48 0,-1 0</inkml:trace>
  <inkml:trace contextRef="#ctx0" brushRef="#br0" timeOffset="252290.9112">12378 8161,'0'25,"0"-1,0 26,0 0,0-26,0 26,0 0,0-1,0 1,0-25,0 24,0-24,24 25,-24-26</inkml:trace>
  <inkml:trace contextRef="#ctx0" brushRef="#br0" timeOffset="252887.3892">12675 8210,'25'-24,"0"48,0-24,-1 0,1 0,0 0,25 25,-26-25,1 25,-25 0,-25 0,25-1,-24-24,-1 25,0 0,-25 0,26 0,-1-1,0-24,25 25,-25-25,50 0,-25 25,25-25,0 0,-1 0,1 0,0 0,25 0,-26-25,1 25,0 0,0-25,0 1,-1 24,-24-25,25 0,-25 0,0 0,25 1,-25-1,0 0,-25 0,25-24,0 24,-25-25,25 25,-24 1,-1-26,0 25,0 25,25-25,-25 0,1 25,-1 0,0 0,0 0,0 0,1 25,-1 0,0 0,0 25,0-26,1 26,-1 0,25-1,-25 26,25-26,-25 1,25-1,25 26,-25-50,25 24,0 1,-1-25,1-1,0-24,0 25,24-25,-24 0,25 0,-25 0,24 0,-24 0,0-25,0 1,-1-1,-24 0</inkml:trace>
  <inkml:trace contextRef="#ctx0" brushRef="#br0" timeOffset="253966.5684">14039 7913,'0'0,"0"-25,-24 50,-1-1,25 1,-25 0,0 0,25 25,-25-26,1 26,24-25,-25 24,0 1,25 0,-25-1,0-24,25 25,-24-1,24 26,-25-26,25 1,-25-1,25 1,0 24,-25-24,25 24,0-24,0 25,0-26,0 26,0-26,0 1,0 24,0-24,0 24,0-24,0-1,0 26,25-26,-25 26,0-26,25 26,-25-26,25 1,-1 25,-24-26,25 1,0-1,-25-24,25 25,0-25,-25 24,24-24,-24 0,25 0,-25-1,25 1</inkml:trace>
  <inkml:trace contextRef="#ctx0" brushRef="#br0" timeOffset="254726.7896">14486 7739,'-25'0,"25"-25,-25 50,25 0,0 24,-24 1,24 0,0-26,0 51,0-50,0 24,0 1,0 0,0-26,0 1,0 0,0 0,24-50,-24 0</inkml:trace>
  <inkml:trace contextRef="#ctx0" brushRef="#br0" timeOffset="255267.481">15503 7987,'-25'-25,"25"0,-25 50,25 0,-24 0,24 25,0-26,0 1,0 25,0-25,0-1,24 1,-24 0,25 0,0-25,-25 25,25-25,0 0,-1-25,1 25,0-25,0 0,0 0,-25 1,24-1,1 0,-25 0,0 0,0 1,0-1,0 0,-25 0,25 0,-24 25,24-25,-25 1,0 24,25-25,-25 25,0 25,1-1,24 1,-25 0,25 0,25 0</inkml:trace>
  <inkml:trace contextRef="#ctx0" brushRef="#br0" timeOffset="255802.6505">16694 7913,'-25'24,"0"1,25 0,-25 0,25 25,0-1,0-24,0 25,0-26,0 26,25-25,-25 0,25-1,0-24,-25 25,24-25,1 0,0-25,0 25,0-24,-1-1,1 0,0 0,0 0,-25 1,25-1,-25-25,24 25,-24 1,0-1,-24 0,24 0,-25 0,0 0,0 1,0 24,1 24,-1-24,25 25,-25-25,25 25,-25 0</inkml:trace>
  <inkml:trace contextRef="#ctx0" brushRef="#br0" timeOffset="256386.3621">18157 7937,'-25'0,"25"-24,-25 48,25 1,0 0,-24 0,24 0,0 24,0-24,0 0,24 0,-24 24,25-24,0-25,0 25,0-25,-1 0,1 0,0 0,0-25,0 0,-25 1,24-1,-24 0,25 0,-25 0,0 1,0-1,0 0,0 0,-25 0,25 0,-24 1,-1-1,0 25,0 0,0 25,25-1,0 1,0 0,-24 0,48 0</inkml:trace>
  <inkml:trace contextRef="#ctx0" brushRef="#br0" timeOffset="256823.2642">19224 7863,'0'0,"0"-25,-25 25,50 0,-1 0,1 0,0 0,0 25,0-25,-1 25,1 0,-25-1,25-24,-25 25,0 0,0 0,-25 0,0 0,1-1,-1 26,0-25,-25 0,26-25,-26 24,25 1,0-25,1 0,-1 0,50 0,-1 0,26 0,-25 0,24-25,-24 25,25 0,-25 0,24 0,-24 0,0 0,-50-49,50 49,-25-25</inkml:trace>
  <inkml:trace contextRef="#ctx0" brushRef="#br0" timeOffset="257126.5371">20141 7962,'25'0,"0"0,0 0,0 0,24 25,-24-25,25 0,-26 0,1 0,0 0,25 0,-26 0,1 25</inkml:trace>
  <inkml:trace contextRef="#ctx0" brushRef="#br0" timeOffset="257422.4156">20737 7714,'0'25,"0"0,-25 0,25 24,0-24,0 0,0 0,0-1,0 26,0-25,0 0,0 24,0 1,-25-25,25 24,0 1,0 0,0-1,0 1,0-1,-25 1,25-25</inkml:trace>
  <inkml:trace contextRef="#ctx0" brushRef="#br0" timeOffset="258490.563">17611 7367,'0'-25,"-24"25,48 50,-24-25,0-1,0 1,0 25,0-25,0 24,0 1,0-1,25 1,-25 24,0-24,0 24,0-24,0 0,25-1,-25 26,0-26,0 1,0 0,0 24,0-24,0-1,0 1,0-25,0 24,25 1,-25-1,0-24,0 25,0-25,0-1,0 26,0-25,0 0,0 24,0-24,0 0,25 0,-25 0,0-1,0 1,0 0,0 0,0 0,0-1,0 1,0 0,0 0,0 0,0 24,0-24,0 0,0 0,0-1,0 26,0-25,0 0,0-1,0 1,0 0,0 0,0 0,0-1,0 1,0 0,0 0,0 0,0-1,0 1,0 0,0 0,0 0,0-1,0 1,0 0,0 0,0 0,0 0,0-1,0 1,0 0,-25 0,25 0,25-1,-25 1,0 0,0 0,0 0,0-1,0 1,0-50,-25 1,0-1</inkml:trace>
  <inkml:trace contextRef="#ctx0" brushRef="#br0" timeOffset="259310.7521">14585 10244,'-25'-24,"1"24,-1 24,0-24,25 25,-25 25,25-25,0 24,-25 1,25-1,0 1,0-25,0 0,25 24,-25-24,25-25,-25 25,25-25,0 0,-1 0,1-25,0 0,0 0,0 1,-25-1,24-25,-24 25,25 1,-25-26,0 25,0 0,-25 25,25-24,0-1,-24 0,-1 0,0 25,0 0,25 25,0 0</inkml:trace>
  <inkml:trace contextRef="#ctx0" brushRef="#br0" timeOffset="259718.704">15404 10244,'-25'-24,"25"48,-25-24,25 25,-25 0,25 25,0-26,0 26,0-25,0 0,0-1,25 1,-25 0,25 0,0 0,0-25,-1 24,1-24,0-24,0 24,0-25,-1 0,1 0,-25 0,25 1,-25-1,0 0,25 25,-25-25,-25 0,25 1,0-1,-25 0,0 25,1-25,-1 25,0 0,0 0,0 0,1 25,-1 0,25 0</inkml:trace>
  <inkml:trace contextRef="#ctx0" brushRef="#br0" timeOffset="260302.5476">16818 9971,'0'25,"0"0,0 0,0 25,0-1,0 1,0-1,0-24,0 25,-25-1,25-24,0 0,0 25,0-26,0-48</inkml:trace>
  <inkml:trace contextRef="#ctx0" brushRef="#br0" timeOffset="260914.7914">17909 10096,'25'0,"0"0,-1 0,1-25,0 25,0 0,0 0,-1 0,1 0,0 25,0-25</inkml:trace>
  <inkml:trace contextRef="#ctx0" brushRef="#br0" timeOffset="261119.3967">18306 9996,'25'0,"-1"25,1-25,0 0,0 0,0 0,-1 0,1 0,0 0,0 0,-50 25,0-25,0 25</inkml:trace>
  <inkml:trace contextRef="#ctx0" brushRef="#br0" timeOffset="261478.7105">18182 10244,'25'-24,"-1"24,1 0,0 0,0 0,24 0,-24 0,0 0,0 0,0 0,-1 24,-24 1,-24 0,-1 0,0 0,0-1,-24 1,24 0,-25 0,25 0,1-1,-1-24,25 25,25-25,-1 0,26 0,-25 0,0-25,24 25,-24 0,0 0,24 0,-24-24,0 24,0 0,-25-25,-25 25,25-25</inkml:trace>
  <inkml:trace contextRef="#ctx0" brushRef="#br0" timeOffset="261711.4098">18430 9475,'-25'25,"25"0,0 0,0 24,0 1,0-25,0 24,0-24,0 25,-25-1,25-24,0 25,0-25,0 24</inkml:trace>
  <inkml:trace contextRef="#ctx0" brushRef="#br0" timeOffset="262114.8422">19224 9971,'0'0,"24"0,1 0,0 0,25 0,-26 0,1 0,0 0,0 0,24 0,-24 0,0 0,-25 25,-25-25,0 25</inkml:trace>
  <inkml:trace contextRef="#ctx0" brushRef="#br0" timeOffset="262422.867">19174 10220,'-25'-25,"50"25,0 25,0-25,-1 0,1 0,25 0,-25-25,-1 50,1-25,0 0,0 24,-25 1,-25 0,0 25,-24-26,24 1,0 0,0 0,0-25,1 25,24-1,24-24,1 0,0 0,0-24,24 24,-24 0,0-25,25 25,-26-25,1 25,0-25,0 0,0 1,-50-1,25 0</inkml:trace>
  <inkml:trace contextRef="#ctx0" brushRef="#br0" timeOffset="262778.594">19422 9426,'0'25,"0"-1,0 1,0 0,0 0,0 0,25-1,-25 1,25 0,-25 0,24 0,-24-1,25-24,-25 25,0 0,0 0,-25 0,1-25,-1 24,0-24,0 0,0 25,1-25,-1 0,25-25,-25 1,-49-26,74 0,0 26</inkml:trace>
  <inkml:trace contextRef="#ctx0" brushRef="#br0" timeOffset="262914.7809">19447 9500,'25'-25,"-1"25,1 0,0 0,0 0,0 0,0 0,-1 0,1 0,0 0,0 0,0 0,-1 0</inkml:trace>
  <inkml:trace contextRef="#ctx0" brushRef="#br0" timeOffset="263278.547">20166 10021,'25'25,"0"-25,0 0,-1 0,1-25,25 25,-25 0,24 0,-24-25,25 25,-26 0,1 0,0 0,0 0,0 0</inkml:trace>
  <inkml:trace contextRef="#ctx0" brushRef="#br0" timeOffset="263514.5405">20712 9773,'0'-25,"-25"50,50 0,-25 0,0 24,0-24,0 25,-25-1,25 1,0 0,0-1,0 1,0-25,25 24,-25 1,0-1,-25-24</inkml:trace>
  <inkml:trace contextRef="#ctx0" brushRef="#br0" timeOffset="264342.6695">21307 7565,'-25'0,"25"-24,0 48,25-24,0 25,0 0,0 25,-25-26,24 26,1 0,0-1,0 1,-25-1,25-24,-1 25,-24 0,25-1,-25 1,25-1,-25 1,25 0,-25-1,25 1,-25-1,0-24,24 25,-24-1,25-24,-25 25,0-25,0 24,0-24,0 25,0-26,0 26,0-25,0 24,0-24,25 0,-25 25,0-25,0-1,0 1,0 0,0 25,0-26,-25 26,25-25,0 24,0-24,0 25,-25-25,25 24,0-24,0 25,0-1,-24-24,24 25,0-1,-25 1,25-1,0 1,-25-25,25 24,-25 1,25 0,-25-1,1 1,-1 0,0-26,0 26,0 0,1-26,-1 26,25-25,-50 0,25-1,1 1,-1-25</inkml:trace>
  <inkml:trace contextRef="#ctx0" brushRef="#br0" timeOffset="267078.4928">14337 9252,'0'-25,"0"1,-25 24,0 24,25 1,-24 0,24 0,-25 24,25 1,0-25,0 0,0-1,0 26,25-25,-25 0,24-1,1-24,0 25,0-25,0 0,0-25,-1 25,1-24,0-1,0 0,-25 0,25-24,-25 24,24 0,-24 0,0 0,0 1,0-1,0 0,0 0,-24 0,24 1,-25-1,0 25,25-25,-25 25,0 0,1 0,-1 25,25 0,0-1,0 1</inkml:trace>
  <inkml:trace contextRef="#ctx0" brushRef="#br0" timeOffset="267562.802">15528 9054,'0'-25,"0"0,0 50,0 0,-25 0,25-1,0 26,0 0,0-1,0 1,0-25,-25 24,25 1,0-1,0-24,0 0,-25 0,50 0,-25-50,-25-25,1 25</inkml:trace>
  <inkml:trace contextRef="#ctx0" brushRef="#br0" timeOffset="268626.4267">16694 9178,'-25'-25,"0"25,25 25,-25 0,25-1,0 1,0 0,0 0,0 0,0-1,0 1,0 0,0 0,25 0,-25-1,25 1,-25 0,25-25,-1 0,1 0,0 0,0 0,0 0,-1-25,1 0,0 1,0-1,-25 0,25 0,-25 0,0 1,0-1,0 0,0 0,0 0,0 1,0-1,-25 0,0 0,0 0,0 1,1 24,24 24,-25-24,0 25,0 0,25 0,-25-25,25 25</inkml:trace>
  <inkml:trace contextRef="#ctx0" brushRef="#br0" timeOffset="269690.9389">18008 9029,'0'-25,"25"25,0 0,0 0,-1 0,1 0,25 0,-25 0,-1 0,1 0,0 0,0 0,-50 25,0-25,0 0</inkml:trace>
  <inkml:trace contextRef="#ctx0" brushRef="#br0" timeOffset="270107.0618">18008 9178,'25'0,"0"0,0 0,-1 0,1 0,0 0,0 0,0 0,-1 25,-24-1,0 1,-24-25,-1 25,0 0,0 0,0-1,1 1,-1-25,0 25,0-25,25 25,-25-25,50 0,-25-25,25 25,0 0,0 0,24 0,-24 0,0 0,0 0,24 0,-24 0,0-25,0 25,-1 0,1 0,0 0,-50-25,0 25,1 0</inkml:trace>
  <inkml:trace contextRef="#ctx0" brushRef="#br0" timeOffset="270506.0791">18231 8607,'-24'-25,"24"50,0 0,-25 0,25 0,0-1,0 1,0 0,0 0,-25 0,25-1,0 1,0 0,0 0,0 0,0-1,0 1</inkml:trace>
  <inkml:trace contextRef="#ctx0" brushRef="#br0" timeOffset="271954.5322">18951 8979,'-25'-25,"0"25,50 25,0-25,0 0,-1-25,26 25,-25 0,0 0,-1 0,1 0,0 0</inkml:trace>
  <inkml:trace contextRef="#ctx0" brushRef="#br0" timeOffset="272198.3214">19348 8855,'24'0,"1"0,0 0,0 0,0 0,-1 0,1 0,0 0,-25 25,25-25,-50 25</inkml:trace>
  <inkml:trace contextRef="#ctx0" brushRef="#br0" timeOffset="272550.3406">19273 9029,'25'25,"0"-25,0 0,-1 0,1 0,0 25,0-25,0 24,-25 1,0 0,0 0,-25-25,0 25,0-1,0 1,1 0,-1 0,0-25,0 25,50-50,0 25,0 0,24 0,-24-25,0 25,0 0,-1-25,1 25,0 0,0 0,-50-49,0 24</inkml:trace>
  <inkml:trace contextRef="#ctx0" brushRef="#br0" timeOffset="273058.53">19323 8458,'-25'0,"25"-24,25 24,-25 24,25-24,-1 0,-24 25,25-25,0 0,0 0,0 0,-1 0,1 0,0 0,0 0,0 0,0 0,-50 25,0 0,25 24,-25-49,25 25,0 0,-25 0,25 0,0-1,-25 1,25 0,0 0,0 24,-24-24,24 0,0 0</inkml:trace>
  <inkml:trace contextRef="#ctx0" brushRef="#br0" timeOffset="274178.8381">20439 8954,'0'0,"0"-24,-25-1,50 0,0 0,0 25,-25-25,24 25,1 25,0-25,0 25,-25 0,25 0,-25-1,0 1,-25 0,25 0,-25 0,0 0,0-1,1 1,-1 0,0 0,0-25,0 25,1-25,48 0,1-25,0 25,0 0,0 0,-1 0,1 0,0 0,0-25,0 25,24 0,-24 0,0 0,0 25,0-25,-1 0,1 25,-50-25</inkml:trace>
  <inkml:trace contextRef="#ctx0" brushRef="#br0" timeOffset="277139.0344">5259 12576,'0'25,"24"-25,1 0,-25 25,25-1,-75-48,50 48</inkml:trace>
  <inkml:trace contextRef="#ctx0" brushRef="#br0" timeOffset="277274.9889">5035 12923,'0'25,"0"0,0 0,25-1,-25 1</inkml:trace>
  <inkml:trace contextRef="#ctx0" brushRef="#br0" timeOffset="277390.9911">5358 12973,'25'25,"-1"-1,1 1,-50-50,50 25</inkml:trace>
  <inkml:trace contextRef="#ctx0" brushRef="#br0" timeOffset="277771.4112">6722 12328,'0'-25,"0"50,-25 0,25 0,0-1,-25 26,25 0,-24 24,-1 0,0 1,0-1,25 1,-25 24,1-25,-1-24,25 24,-25-24,25-25,0 0,25-25,-25-25,0 0,0-25,25-24</inkml:trace>
  <inkml:trace contextRef="#ctx0" brushRef="#br0" timeOffset="278043.2858">6722 12378,'0'-25,"0"50,0-1,25 1,-25 0,25 25,-1-1,-24 1,25-1,-25 1,25 24,-25-24,25 24,-25-24,25-25,-25 24,25 1,-25 0,24-26,-24 1,0 0,0 0,-24-25,-1-25,0 25,0-25</inkml:trace>
  <inkml:trace contextRef="#ctx0" brushRef="#br0" timeOffset="278203.2218">6573 12898,'25'-24,"0"24,0 0,24-25,-24 25,0 0,0 0,-1-25,1 25,0 0,0 0,-25-25</inkml:trace>
  <inkml:trace contextRef="#ctx0" brushRef="#br0" timeOffset="278482.8705">6921 12229,'24'0,"1"0,25-25,-25 25,-1 25,1-25,0 0,0 0,0 0,-1 0,1 0</inkml:trace>
  <inkml:trace contextRef="#ctx0" brushRef="#br0" timeOffset="278678.4544">7218 11981,'0'24,"0"1,0 0,25 0,-25 0,0 24,0 1,0 0,0-1,0 1,25-1,-25 1,0 0,0-1,0-24,0 25</inkml:trace>
  <inkml:trace contextRef="#ctx0" brushRef="#br0" timeOffset="279266.4687">7689 12551,'-24'0,"48"25,1-25,0 0,0 0,0 0,-1-25,1 25,0 0,25 0,-26 0,1-25,0 25,0 0,0 0,-50 0,25 25,-50-50,25 25,1 25</inkml:trace>
  <inkml:trace contextRef="#ctx0" brushRef="#br0" timeOffset="279486.7457">7665 12750,'-25'0,"50"24,-1-24,1 0,0-24,0 24,0 0,24 0,-24-25,0 25,0 0,24 0,-24-25,0 25,0 0</inkml:trace>
  <inkml:trace contextRef="#ctx0" brushRef="#br0" timeOffset="280006.5083">8880 11807,'-25'-25,"0"25,25 25,0 0,-24 24,24-24,-25 50,0-51,25 26,-25 24,25-24,-25 25,25-1,-24 0,24 1,0-1,-25 1,25-1,0 0,0 1,0-1,25 25,-25-24,0-1,0 1,24 24,-24-25,25 1,-25-1,25 1,-25-26,25 26,-25-26,25 1,-25-25,0 24,24-24,-24 0,0 0</inkml:trace>
  <inkml:trace contextRef="#ctx0" brushRef="#br0" timeOffset="281034.9009">9475 11832,'0'-25,"-24"25,-1 0,0 25,25 0,0-1,-25 1,25 0,0 0,-25 24,50-24,-25 25,0-25,0-1,25 1,-25 0,25 0,0-25,-1 0,1 0,0 0,-25-25,25 0,-25 0,25 1,-1-26,-24 0,0 26,25-26,-25 25,0 0,-25 1,25-1,0 0,-24 0,24 0,-25 1,0 24,0 0,0 0,1 24,-1 26,0 0,0-26,25 26</inkml:trace>
  <inkml:trace contextRef="#ctx0" brushRef="#br0" timeOffset="281530.7085">10616 11683,'25'-25,"0"25,0 0,0 0,-1 25,1-25,0 25,0 0,-25-1,25-24,-25 25,0 0,0 0,-25 0,25-1,-25 1,0 0,0 0,1 24,-26-24,25-25,0 25,1-25,-1 0,0 0,0 0,50 0,0 0,0-25,-1 25,26 0,0-25,-26 25,26-24,-25 24,24 0,-24 0,0 0,0 0,0 0,-50-25,50 25</inkml:trace>
  <inkml:trace contextRef="#ctx0" brushRef="#br0" timeOffset="281979.3442">11733 11757,'-25'0,"50"0,-1 0,1 0,25-24,-1 24,-24 0,25-25,-1 25,-24 0,0 0,0 0,0 0,-1 0,-24 25,-24-25,-26-50,25 50</inkml:trace>
  <inkml:trace contextRef="#ctx0" brushRef="#br0" timeOffset="282259.3966">12353 11410,'-25'0,"25"25,0 0,0 0,0-1,0 26,0 0,0-1,0 26,0-26,0 1,0-1,0 1,0-25,0 24,0-24,0 0,0 0,0 0,0-1,-25-48</inkml:trace>
  <inkml:trace contextRef="#ctx0" brushRef="#br0" timeOffset="283102.7542">9302 12948,'25'0,"-25"25,24-25,1 0,0 0,0 0,0 0,24 0,-24 0,0 0,0-25,-1 25,1 0,0 0,-50 0,0 0,1 25,-1-25</inkml:trace>
  <inkml:trace contextRef="#ctx0" brushRef="#br0" timeOffset="283527.2358">9327 13171,'24'0,"1"0,0 0,0 0,0 0,-1 25,1-25,0 0,-25 25,25-25,-25 25,0 0,0-1,-25 1,0 0,0 0,1 0,24-1,-25-24,0 25,0-25,0 25,1-25,48 0,-24-25,50 25,-25 0,24-25,-24 25,25 0,-25 0,-1 0,26 0,-25-24,0 24,-1 0,1 0,0 0,-25-25,-25 25,-24-25,24 0,0 0</inkml:trace>
  <inkml:trace contextRef="#ctx0" brushRef="#br0" timeOffset="283758.5691">9500 12576,'-25'0,"25"25,0 0,0-1,0 1,0 25,0-25,0 24,0-24,0 25,0-26,0 1,0 0,0 0,0 0,0-1</inkml:trace>
  <inkml:trace contextRef="#ctx0" brushRef="#br0" timeOffset="284546.4241">10517 13146,'25'0,"0"0,0 25,-1-25,1 0,0-25,0 25,0 0,-1 0,1 0,-50 25</inkml:trace>
  <inkml:trace contextRef="#ctx0" brushRef="#br0" timeOffset="284762.8745">10864 13047,'25'25,"0"-25,0 0,0 0,-1 0,1 0,0 0,0-25,0 25,-1 0,-24 25,-24-25,-1 0,25 25</inkml:trace>
  <inkml:trace contextRef="#ctx0" brushRef="#br0" timeOffset="285138.738">10790 13295,'25'25,"0"-25,-1 0,1 0,0 0,25 0,-26 0,1 0,-25 25,0 0,-25-25,1 25,24-1,-25 1,0-25,0 25,0 0,1 0,48-25,1-25,0 25,0 0,0 0,-1-25,1 25,0 0,0 0,0 0,-1 0,1 0,0 0,-25 25,0-50,-25 0</inkml:trace>
  <inkml:trace contextRef="#ctx0" brushRef="#br0" timeOffset="285558.7487">10815 12526,'-25'0,"50"25,0-25,-1 25,1-25,0 0,-25 25,50-25,-26 0,1 0,0 0,0 0,0 0,-1 0,-48 25,24-1,0 1,-25-25,25 25,0 0,-25 0,25 24,0-24,-25 0,25 24,-25 1,25-25,-24 24,24 1,0-25,-25 0,25 24</inkml:trace>
  <inkml:trace contextRef="#ctx0" brushRef="#br0" timeOffset="286263.5426">12005 12923,'0'0,"25"-25,0 1,0 24,0 0,-1 0,1 0,0 24,0-24,0 25,-25 0,0 0,25 0,-50-25,25 24,-25 1,25 0,-25 25,0-26,-24 1,24 25,0-25,0 0,0-1,1 1,-1-25,25 25,-25-25,50 0,0 0,-1-25,1 25,25 0,-25 0,-1 0,1-25,0 25,25 0,-25 0,-1 0,1 0,0 0,0 0,-50 0</inkml:trace>
  <inkml:trace contextRef="#ctx0" brushRef="#br0" timeOffset="287138.7187">9153 14362,'25'0,"0"0,24 0,-24 0,0 0,0-25,-1 25,1 0,0-25,0 25,0 0,-1 25</inkml:trace>
  <inkml:trace contextRef="#ctx0" brushRef="#br0" timeOffset="287350.8868">9674 14263,'25'0,"-1"0,1 0,0 0,0 0,0 0,-1 0,1 0,0 0,0 0,-25 24,0 1</inkml:trace>
  <inkml:trace contextRef="#ctx0" brushRef="#br0" timeOffset="287742.5">9575 14511,'24'25,"1"-25,0 0,0-25,0 25,-1 0,1 25,0-25,0 0,0 0,-25 24,0 1,0 0,0 0,-25-25,25 25,-25-1,0 1,0 0,-24 0,24-25,0 25,0-25,1 24,-1-24,0 0,50 0,0 0,-1-24,26 24,-25-25,24 25,1 0,-25 0,0-25,-1 25,1 0,0 0,0 0,0 0,-1 0,-48 0,24-25,-25 25,0-25</inkml:trace>
  <inkml:trace contextRef="#ctx0" brushRef="#br0" timeOffset="288034.2652">9723 13791,'0'-24,"-24"48,24 1,24 0,-24 0,0 0,-24 24,24-24,0 0,0 0,0-1,0 1,0 0,0 0,0 0,0-1,0 1,24-25</inkml:trace>
  <inkml:trace contextRef="#ctx0" brushRef="#br0" timeOffset="288499.3364">10815 14362,'49'0,"1"0,-25 0,0 0,-1 0,26 0,-25 0,0 0,-1 0,1 0,0 0,0-25,0 25,-25 25,-50-75,25 50,0 25</inkml:trace>
  <inkml:trace contextRef="#ctx0" brushRef="#br0" timeOffset="288834.4004">10889 14536,'25'0,"0"0,0 0,-1 0,1 0,0 0,0 24,0-24,-1 0,-24 25,25-25,-25 25,-25-25,25 25,-24 0,-1-1,0 1,0 0,0 0,1 0,-1-1,0-24,0 0,0 25,1-25,48-25,1 25,0 0,25-24,-26 24,26 0,-25-25,24 25,1-25,-25 25,0-25,0 25,-1 0,1-25,-25 1,-25 24</inkml:trace>
  <inkml:trace contextRef="#ctx0" brushRef="#br0" timeOffset="289194.817">11013 13791,'-25'0,"25"25,0 0,0 0,-24 24,24-24,0 0,24 0,-24 24,0-24,25 0,-25 0,25 0,0-1,-25 1,25 0,-50 0,0-25,0 25,0-25,1 24,-1-24,0 0,0 0,0-24,25-1,-24 0</inkml:trace>
  <inkml:trace contextRef="#ctx0" brushRef="#br0" timeOffset="289342.4897">10964 13915,'0'0,"24"0,1-24,0 24,0 0,0 0,-1 0,1 0,0 0,25 0,-25 0,-1 0,1 0,0 0,0 0</inkml:trace>
  <inkml:trace contextRef="#ctx0" brushRef="#br0" timeOffset="289722.4905">11956 14263,'-25'-25,"50"25,0-25,-1 25,1 0,0-25,25 25,-26 0,1 0,25-25,-25 25,24 0,-24-24,0 24,0 0,0 24</inkml:trace>
  <inkml:trace contextRef="#ctx0" brushRef="#br0" timeOffset="289986.8203">12477 13816,'-25'0,"25"25,25-25,-25 25,0 0,0-1,0 1,0 25,-25-25,25 24,0 26,-25-26,25 1,0-1,0 1,0 0,25-1,-25 26,0-50,0 24,25-24</inkml:trace>
  <inkml:trace contextRef="#ctx0" brushRef="#br0" timeOffset="290687.1541">12874 11509,'-25'-24,"25"48,25-24,-25 25,24 0,1 0,-25 0,25 24,0-24,0 25,-25-26,24 26,-24 0,25-1,0 1,-25-1,25 1,0 24,-1-24,1 0,-25-1,25 1,-25 24,25-24,-25 0,25 24,-25-24,0-1,0 26,0-26,0 26,0-1,0-24,0 24,-25 0,25 1,0-1,-25 1,25-26,-25 26,25-1,-25 25,1-24,-1-1,25 1,-25-1,0-24,-49-1,49 1,0-1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1:41:16.7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1811 1017,'0'-25,"25"0,-25 50,0 0,0 0,0 24,-25-24,25 0,0 25,0-26,0 1,-25 25,25-25,0 24,0-24,0 0,0 0,0-1,-25 1,25 0,25-25,-25-25,0 0,0-24</inkml:trace>
  <inkml:trace contextRef="#ctx0" brushRef="#br0" timeOffset="599.9121">2059 819,'25'0,"-25"24,24-24,-24 25,0 0,0 0,0 0,0-1,0 26,0-25,0 0,0-1,0 1,0 0,0 0,-24 0,24-1,0 1,0 0,0 0,0 0,0-1,0 1,0 25,0-25,0-1,0 1,0 0,0 0,0 0,24-1,1 1,0-25,0 0,-25-25,25 25,-25-24,24 24,-24-25,25 0,0 0,0 0,-25 1,0-1,25 0,-25 0,0 0,-25 25,25-24,-25 24,25-25,-25 25,0 25,1-25,24 24,-25-24,0 25,0 0,25 0,-25 0,25-1,-24-24,24 25,0 0,24-25</inkml:trace>
  <inkml:trace contextRef="#ctx0" brushRef="#br0" timeOffset="779.5119">2580 1439,'-25'0</inkml:trace>
  <inkml:trace contextRef="#ctx0" brushRef="#br0" timeOffset="9759.5556">4638 1141,'0'-25,"-24"50,24 0,0 0,-25-1,25 26,-25 0,0 24,0-24,1 24,24 0,-25-24,0 25,25-26,-25 1,25-25,-25 24,25-24,0 0,25-25,-25-25,0 0,0-24,25-1,-25-24</inkml:trace>
  <inkml:trace contextRef="#ctx0" brushRef="#br0" timeOffset="9983.8106">4614 1116,'0'0,"0"25,0 0,24 24,-24-24,25 25,-25-1,25 1,-25 0,25 24,0-24,-25-1,24 1,-24 0,25-1,-25-24,0 0,25-25,-25 25,0-1,0 1,0 0,-25-25,0 0,25-25,-24 0</inkml:trace>
  <inkml:trace contextRef="#ctx0" brushRef="#br0" timeOffset="10152.4124">4465 1587,'25'0,"-1"0,1 0,0-24,25 24,-26 0,26-25,-25 25,0 0,24-25,-24 25,0 0,0 0,0 0</inkml:trace>
  <inkml:trace contextRef="#ctx0" brushRef="#br0" timeOffset="10439.6123">5085 1166,'0'-25,"0"50,0 0,-25 24,25 1,0 24,-25-24,25 24,0 1,0-26,0 26,-24-50,24 24,0 1,0-25,0-1,24 1,-24-50,0 1,0-26,0 0</inkml:trace>
  <inkml:trace contextRef="#ctx0" brushRef="#br0" timeOffset="10888.461">5035 1265,'0'0,"0"-25,0 0,25-24,0 24,0 25,0-25,-1 25,1 25,0-25,0 0,0 25,24-25,-24 25,0-1,0 1,-25 0,0 0,0 0,-25-25,0 49,25-24,-50 0,26 0,-1-1,0 1,-25 0,26 0,-1-25,0 0,25 25,-25-25,0 0,50-25,0 25,0-25,24 25,-24-25,0 25,25-25,-26 25,26 0,-25 0,-25 25,25-25,-1 25,1-25,-25 25,0 0,0-1,0 1,0 0,-25 25,1-25,-1-1,0 26,0-25,0 0,-24 24,24-24,0 0,0-25,1 0,-1 0,0 0,0 0,25-25,-25-25,25 26,0-1</inkml:trace>
  <inkml:trace contextRef="#ctx0" brushRef="#br0" timeOffset="11311.7605">5680 1439,'25'0,"0"0,0 0,24 0,-24 0,0 0,0 0,24 0,-24 0,0 0,0 0,0 0,-25 24,-25-24,0 0,0 25</inkml:trace>
  <inkml:trace contextRef="#ctx0" brushRef="#br0" timeOffset="11519.8696">5655 1662,'25'0,"0"25,0-25,0 0,-1 0,26 0,0 0,-25 0,24 0,-24 0,0 0,0 0,-1 0,1 0,0 0,-50 0</inkml:trace>
  <inkml:trace contextRef="#ctx0" brushRef="#br0" timeOffset="11995.8321">6945 1166,'0'-25,"-24"25,24 25,-25 24,0 1,0 0,0-1,0 26,1-1,-1 0,0-24,25 25,-25-26,0 1,25-1,0-24,-24 25,24-25,0-1,24-24,-24-24,0-26,0 0,25 1,-25-1</inkml:trace>
  <inkml:trace contextRef="#ctx0" brushRef="#br0" timeOffset="12235.6882">6921 1191,'0'-25,"24"25,-24 25,0-1,25 1,-25 0,25 25,-25-26,25 51,-25-26,0 1,25 0,-25-1,24 1,-24 0,0-26,0 26,25-25,-25 0,0-1,0 1,0 0,0 0,-25-25,1 0,-1-25</inkml:trace>
  <inkml:trace contextRef="#ctx0" brushRef="#br0" timeOffset="12395.6171">6772 1612,'0'-25,"24"25,1 0,0 0,0 0,0 0,24 0,-24 0,0 0,0 0,0 0,-1 0,-48-24,48 24</inkml:trace>
  <inkml:trace contextRef="#ctx0" brushRef="#br0" timeOffset="12659.6444">7317 1513,'0'-25,"25"25,0 0,0 0,0 0,24 0,-24-25,0 25,24 0,1 0,-25 0,0 0,-1 0,1 0,0 0,-50 0,0 0</inkml:trace>
  <inkml:trace contextRef="#ctx0" brushRef="#br0" timeOffset="12856.1266">7516 1240,'0'25,"0"0,0 0,0-1,25 26,-50 0,25-1,0 26,0-26,0 1,0 0,-25-1,25 1,0-25,0-1,25 26,-25-25,25-50</inkml:trace>
  <inkml:trace contextRef="#ctx0" brushRef="#br0" timeOffset="13275.5562">7888 1191,'25'0,"-1"24,1-24,0 25,0-25,0 25,0 0,-1-25,-24 25,25-1,-25 1,0 0,0 0,-25 0,25 24,-24-24,-1 25,-25-26,25 1,0 0,1 0,-1 0,0-25,0 25,0-25,50 0,0-25,0 25,0 0,-1-25,26 25,-25 0,0 0,0-25,-1 25,1 25,0-25,0 0,-75-50</inkml:trace>
  <inkml:trace contextRef="#ctx0" brushRef="#br0" timeOffset="13572.4479">8359 1116,'25'25,"-25"25,0-26,0 26,0 24,0-24,0 24,0 1,0-26,0 26,-25-25,25-1,0 1,0-25,0-1,0 1,0-50,0 1,0-1,25-25,-25 1,0-1</inkml:trace>
  <inkml:trace contextRef="#ctx0" brushRef="#br0" timeOffset="14051.5304">8409 1091,'0'-24,"0"-1,0 0,25 25,-1 0,1 0,0 25,0-25,0 25,-1-25,1 24,0-24,0 25,0 0,-25 0,0 0,24-1,-48 1,24 0,-25 25,25-26,-25 1,-25 0,26 0,-1 0,0-1,0-24,0 25,1-25,-1 0,0 0,50-25,0 25,-1-24,26 24,-25-25,24 25,-24-25,25 25,-25 0,24 0,-24 0,0 25,0-25,-1 25,1-25,-25 24,25 1,-25 0,0 0,-25 0,25 24,-25-24,25 0,-24 25,-26-26,25 26,0-25,1 0,-1-25,0 24,0 1,0-25,1 0,-1-25,0 25,0-24,25-1,-25 25</inkml:trace>
  <inkml:trace contextRef="#ctx0" brushRef="#br0" timeOffset="17151.9656">10889 1042,'0'-25,"0"0,0 50,-25 0,25 0,-24 24,-1 1,0 24,0-24,0 24,1 1,-26-1,50-24,-25 24,0-24,1-1,24-24,0 0,-25 0,25 0,0-1,25-24,-25-24,0-1,24-25,-24-24</inkml:trace>
  <inkml:trace contextRef="#ctx0" brushRef="#br0" timeOffset="17439.967">10889 1017,'25'25,"-25"0,25-1,-25 1,0 25,25-25,-25 24,0-24,24 25,-24-1,0 1,0-1,0 1,0 0,0-1,0-24,0 25,0-25,0 24,0-24,0 0,0 0,25-25,-25 24,-25-48,1 24,24-25,-25 0,0 0</inkml:trace>
  <inkml:trace contextRef="#ctx0" brushRef="#br0" timeOffset="17603.8747">10691 1538,'-25'-25,"50"25,0 0,-1 0,1 0,0 0,0 0,24-25,-24 25,0 0,0 0,0 0,-1 0,1-25</inkml:trace>
  <inkml:trace contextRef="#ctx0" brushRef="#br0" timeOffset="18143.5765">11311 1141,'0'-25,"25"25,0 0,-1 0,1 0,0 0,0-25,24 25,-24 0,0 0,0 0,0 0,-1 0,-24 25,-24 0,24 0,-25 0,25 24,-25-24,25 0,-25 0,25-1,-25 26,25-25,-24 0,-1-1,0-24,0 0,0 0,1-24,48 24,1 0,0 0,0 0,0-25,-1 25,1 0,0 0,-75-75</inkml:trace>
  <inkml:trace contextRef="#ctx0" brushRef="#br0" timeOffset="18475.6755">11336 1315,'0'24,"0"1,0 0,0 0,0 24,0-24,-25 25,25-1,0-24,-25 25,25-25,0 0,25-25,-25 24,25 1,0-25,-1-25,26 25,-25 0,0 0,-1-24,26 24,-25 0,0 0,-1 0,1-25,0 25,0 0,0 0,-25-25</inkml:trace>
  <inkml:trace contextRef="#ctx0" brushRef="#br0" timeOffset="18783.7658">11881 1017,'0'25,"25"0,-25-1,0 1,25 0,0 0,0-25,-1 0,-24-25,25 25,0 0,-25-25,25 0,0 25,-1-24,1 24,0-25,0 25,-50 0,25 25,-25-25,0 24,1-24</inkml:trace>
  <inkml:trace contextRef="#ctx0" brushRef="#br0" timeOffset="18955.4484">11832 1414,'25'0,"-25"25,24-50,1 25,0 0,0-25,0 25,-1-25,26 25,-25-25,0 1,-1 24,1 0,-25-25,0 0,-25 25,1 0</inkml:trace>
  <inkml:trace contextRef="#ctx0" brushRef="#br0" timeOffset="19111.3294">12030 1215,'-25'-24,"25"48,0 1,0 0,0 25,-24-26,24 26,0 0,-25-1,0-24,25 25,-25-1,0 1,25 0,-24-26,24 26,-50-50,50-25,0 0</inkml:trace>
  <inkml:trace contextRef="#ctx0" brushRef="#br0" timeOffset="19251.7474">11956 1513,'25'0,"-1"0,1 25,0-25,0 25,0-1,-1-24,1 25,0-25,0 0,-25 25,25-25</inkml:trace>
  <inkml:trace contextRef="#ctx0" brushRef="#br0" timeOffset="19763.3103">12229 1166,'0'25,"0"-1,25 26,-25-25,0 24,24-24,-24 25,0-25,0-1,0 26,0-25,0 0,0-50,0 0,0 0,0 0,25-24,-25 24,0 0,25-24,-25 24,0 0,0 0,25 25,-25-25,25 1,-1 24,1-25,0 25,0 0,0 0,-1 0,1 25,-25-1,0 1,-25 0,1 0,24 0,-25-1,-25 1,25 25,1-25,-1-1,25 1,-25-25,25 25,-25 0,50-25,0-25,0 25,-1-25,1 25,0 0,0-25,0 25,-1-24,1 24,0-25</inkml:trace>
  <inkml:trace contextRef="#ctx0" brushRef="#br0" timeOffset="19900.0467">12750 1389,'0'25,"0"0,0-1,0 1,0 0,0 25,0-26,0 1,-25 0,25 25,0-25,-25-1,25 1</inkml:trace>
  <inkml:trace contextRef="#ctx0" brushRef="#br0" timeOffset="20223.9259">13320 1141,'-25'-25,"25"0,25 25,0 0,0 0,24 0,-24 0,25 0,-25 0,24 0,-24 0,0-24,0 24,-1 0,-48 0</inkml:trace>
  <inkml:trace contextRef="#ctx0" brushRef="#br0" timeOffset="20616.1845">13519 744,'0'-25,"0"50,0 0,0 0,0 0,0-1,0 1,0 0,0 25,0-26,0 1,0 25,0-1,0 1,0 0,0-26,0 26,0 0,0 24,24-24,-24-1,0 1,0-25,0 24,0-24,0 25,0-25,0-1,0 1,-24-25,24 25,0 0,-25-25,0 0,0-25,25 0,-25 0,25-24</inkml:trace>
  <inkml:trace contextRef="#ctx0" brushRef="#br0" timeOffset="21076.2682">13370 1191,'0'24,"0"1,0 0,0 0,0 24,0-24,-25 25,25-1,-25-24,0 25,1-25,24 24,-25-24,50-25,-1-25,1 25,0-49,25 24,-1-25,1 25,-1 1,-24-26,25 25,-1 0,-24 1,25-1,-25 25,-1-25,-48 50,-1-25,0 0,25 25,-25-25,0 24,25 1,0 0,25 0,0-25,0 25,0-1,-1-24,1 25,-25 0,25-25,0 25,0 0,-1-25,-48 0,24-25,-25 25,0-25</inkml:trace>
  <inkml:trace contextRef="#ctx0" brushRef="#br0" timeOffset="21256.0225">13692 794,'25'0,"0"0,0 25,-1-25,1 0,0 24,0-24,0 25,-1-25,-98-124</inkml:trace>
  <inkml:trace contextRef="#ctx0" brushRef="#br0" timeOffset="21647.5476">14312 943,'0'-25,"0"50,0 24,0 1,0 24,-25 1,25-1,-24-24,24 24,0 0,-25-24,25 0,0-26,0 1,0 0,0 0,0-50,0 0,0 0,0 1,0-26,0 0</inkml:trace>
  <inkml:trace contextRef="#ctx0" brushRef="#br0" timeOffset="22163.5097">14287 1017,'0'-25,"25"25,-25-25,25 1,0 24,0 0,0 0,-1 0,26 0,-25 0,0 0,-1 24,1-24,0 25,0-25,-25 25,25 0,-25 0,-25-1,25 1,-25 0,0 0,0 24,-24-24,24 0,0-25,-24 25,24 0,0-25,0 24,0-24,0 0,1 0,48-24,1-1,0 25,0 0,25-25,-26 25,26 0,0-25,-26 25,26 0,0 0,-26 0,1 0,0 0,0 25,0-25,-25 25,0 0,0-1,0 1,0 0,-25 0,0 0,25-1,-25 26,-24-25,24 0,0-1,-25 1,26 0,-1 0,25 0,-25-25,0 25,0-25,1 0,24-25,-25 25,25-25,0 0,25 25</inkml:trace>
  <inkml:trace contextRef="#ctx0" brushRef="#br0" timeOffset="22340.3812">14908 1687,'-25'25,"50"-25,-25-25,-25 0</inkml:trace>
  <inkml:trace contextRef="#ctx0" brushRef="#br0" timeOffset="27203.2141">4242 2282,'-25'0,"50"0,-1 0,1 0,0 0,0 0,0-25,-1 25,1 0,0 0,0 0,0 0,-1-25,1 25,0 0,25 0,-26 0,1 0,25 25,-25-25,24 0,-24 0,0 0,25 0,-26 0,26 0,-25 0,0 0,24 0,-24 0,25-25,-26 25,1 0,0 0,25 0,-26 0,1 0,0 0,0 0,0 0,-1 0,1 0,0-24</inkml:trace>
  <inkml:trace contextRef="#ctx0" brushRef="#br0" timeOffset="28039.9758">7789 2133,'0'0,"-25"0,50 0,-1 0,1 0,0 0,0 0,24 0,-24 0,25 0,-25 0,24 0,1 0,0 0,-1 0,1 0,-25 0,24 0,1 0,-1 0,1 0,0 0,-26 0,26 0,-25 0,24 25,-24-25,0 0,0 0,0 0,-1 0,1 0,0 0,0 0,0-25,-1 25,-48 25,-1-25,0 0</inkml:trace>
  <inkml:trace contextRef="#ctx0" brushRef="#br0" timeOffset="30764.4017">4837 3101,'-25'-25,"0"25,25 25,0-1,-25 1,1 25,-1-1,0 26,-25-1,26 1,-1-26,0 26,25-26,-25 1,25 0,-25-1,25-24,0 0,0 0,25-50,-25-25</inkml:trace>
  <inkml:trace contextRef="#ctx0" brushRef="#br0" timeOffset="30983.1567">4762 3101,'0'24,"25"1,-25 0,0 0,25 24,-25 1,25 0,-25-1,25 1,-25-1,25 1,-25-25,0 24,24-24,-24 0,0 0,0 25,0-26,-24-24</inkml:trace>
  <inkml:trace contextRef="#ctx0" brushRef="#br0" timeOffset="31139.8651">4589 3522,'25'0,"-1"-25,1 25,0 0,0-24,24 24,1-25,-25 25,25 0,-26-25,26 25,-25-25,0 25</inkml:trace>
  <inkml:trace contextRef="#ctx0" brushRef="#br0" timeOffset="31399.2235">5135 3125,'-25'25,"25"0,25 0,-25 24,0 1,0 24,0-24,0 24,0 1,0-1,-25-24,25 0,0 24,0-49,0 24,0-24,0-50,0 1,25-1,-25-25</inkml:trace>
  <inkml:trace contextRef="#ctx0" brushRef="#br0" timeOffset="31848.2714">5135 3175,'0'0,"0"-25,0 0,0 1,24-1,1 0,0 25,0 0,0 0,-1 0,1 25,0-25,0 25,0-1,-1-24,-24 25,25 0,-25 0,0 0,-25-1,25 1,-24 25,24-25,-25-25,0 24,-25 1,26 0,-1 0,0-25,0 25,0-25,1 0,48 0,-24-25,25 25,0-25,25 25,-26-25,26 25,-25 0,0 0,24 25,-24-25,0 25,0 0,-1-1,1 1,-25 0,0 0,0 0,0-1,0 1,-25 0,1 25,-1-25,0-1,0 26,-24-50,24 25,0 0,0-25,0 0,1 0,-1 0,0-25,25 0,0-25</inkml:trace>
  <inkml:trace contextRef="#ctx0" brushRef="#br0" timeOffset="32115.4071">5705 3473,'-25'0,"50"0,0 0,0 0,-1 0,1 0,25 0,-25 0,24-25,-24 25,0 0,0 0,0 0</inkml:trace>
  <inkml:trace contextRef="#ctx0" brushRef="#br0" timeOffset="32531.4757">6127 3274,'25'-25,"-1"25,1-24,0 24,0 0,0 0,24 24,-24 1,0-25,0 25,-1 0,-24 0,0-1,0 1,0 0,0 0,-24 0,-1 24,0-24,0 25,-24-26,24 1,0 0,0 0,0 0,1-25,-1 0,0 0,50 0,0 0,-1-25,1 25,0-25,25 25,-26-25,1 25,0 0,0-25,0 25,24 0,-24 0,0 0,0-24</inkml:trace>
  <inkml:trace contextRef="#ctx0" brushRef="#br0" timeOffset="32791.8454">6722 3001,'-25'0,"25"25,0 25,0-1,0 1,0 24,0 1,0-26,0 26,0-1,-25-24,25 24,0-49,0 25,0-25,0-1,25-24,-25-24,0-1,0-25,-25-24,25 24</inkml:trace>
  <inkml:trace contextRef="#ctx0" brushRef="#br0" timeOffset="33216.1612">6722 3051,'0'0,"0"-25,25 0,0 25,-1 0,1 0,0 0,0 25,0-25,0 25,-1-25,1 25,0 0,-25-1,25 1,-25 0,-25 0,25 0,-25-1,0 1,1 0,-1 0,0 0,0-1,0-24,0 25,1-25,-1 0,0 25,0-25,50-25,0 25,0-25,-1 1,26 24,-25-25,25 25,-26 0,1-25,25 50,-25-25,-1 0,1 25,0-25,0 24,-25 1,0 0,0 0,0 0,0-1,0 1,-25 0,0 0,0 0,1-1,-26 26,25-25,-24 0,24-25,0 25,0-25,0 0,25-25,-25 25,1-25</inkml:trace>
  <inkml:trace contextRef="#ctx0" brushRef="#br0" timeOffset="33539.7604">7392 3175,'0'25,"25"-25,-1 0,1 0,0-25,25 25,-26 0,1 0,0 0,0-25,0 25,-1 0,1-25,0 25,-25 25,-25-25</inkml:trace>
  <inkml:trace contextRef="#ctx0" brushRef="#br0" timeOffset="33727.4979">7317 3423,'25'0,"0"0,25 0,-1 0,1 0,-25 0,24 0,1-25,-1 25,-24 0,25 0,-25 0,-1-25,1 25,0 0</inkml:trace>
  <inkml:trace contextRef="#ctx0" brushRef="#br0" timeOffset="34051.7335">8508 2902,'-25'0,"0"25,1 0,-1 24,0 1,0 24,0-24,1 24,-1-24,0 24,0 1,25-26,-25 1,1 0,24-1,-25-24,25 25,0-25,25-50,-25 0,0-25,24 1</inkml:trace>
  <inkml:trace contextRef="#ctx0" brushRef="#br0" timeOffset="34356.072">8483 2902,'0'-25,"25"25,0 25,-25 0,25 0,-25 0,0-1,24 26,-24 0,25-26,-25 51,0-26,25 1,-25 0,25-1,-25 1,0-25,25 24,-25 1,0-25,0 24,0-24,24 0,-24 0,-24-50,24 0,-25 25,0-25,25 0,-25-24</inkml:trace>
  <inkml:trace contextRef="#ctx0" brushRef="#br0" timeOffset="34563.9936">8334 3423,'-24'0,"48"0,1 0,0 0,25 0,-26 0,26 0,-25 0,0 0,-1 0,26 0,-25 0,0 0,-50 25</inkml:trace>
  <inkml:trace contextRef="#ctx0" brushRef="#br0" timeOffset="35568.1019">6598 4688,'0'25,"0"0,0 24,0 26,-25-26,25 26,0-26,0 26,0-26,0 26,0-26,0 1,25 0,-25-26,0 1,0 0,0-50,0-24,0 24,0 0,0-25,0 1,0-1,0 25,0-24</inkml:trace>
  <inkml:trace contextRef="#ctx0" brushRef="#br0" timeOffset="36168.0011">6573 4762,'0'0,"0"-24,0-1,25 25,0-25,0 25,-1 0,1 0,0 0,0 0,0 25,-1-25,1 0,0 25,0-25,-25 24,25 1,-25 0,-25 0,25 0,0 0,-25-1,0 1,25 0,-25 0,1 0,-1-1,0 1,0 0,0-25,1 25,-1-25,0 0,25 25,-25-25,25-25,25 25,-25-25,25 0,0 25,-1-25,1 25,25-24,-25 24,-1 0,26-25,-25 25,0 0,0 25,-1-25,1 24,0-24,0 25,-25 0,25-25,-1 25,-24 0,25-1,-25 1,-25 0,25 0,0 0,-24-1,-1 1,25 0,-25 0,0 0,-24 24,24-24,0 0,0 0,0-25,0 24,1-24,-26 0,50 25,-25-25,0-25,25 1,-24-1,24 0,0 0</inkml:trace>
  <inkml:trace contextRef="#ctx0" brushRef="#br0" timeOffset="38931.2391">3969 4738,'0'-25,"-25"25,0 25,0-25,25 24,-24-24,-1 50,0-25,0 25,25-1,-25 1,25-1,0 1,-24 0,24-1,0 1,0-1,0-24,0 25,0-25,0 24,0-24,24 0,-24 24,0-24,25 25,-25-25,25-1,0 1,0 0,-1-25,1 25,-25 0,25-25,0 0</inkml:trace>
  <inkml:trace contextRef="#ctx0" brushRef="#br0" timeOffset="39732.2584">4440 4887,'-25'-25,"25"50,-25-1,25 1,-24 50,-1-26,0 26,0-26,0 1,25 24,-24-24,-1-1,25 1,0 0,-25-26,25 26,0-25,0 0,0-1,0 1,25-50,-25-24,0 24,0-25,25 1</inkml:trace>
  <inkml:trace contextRef="#ctx0" brushRef="#br0" timeOffset="40032.1277">4465 4862,'-25'0,"50"25,-25-1,25 1,-25 0,0 0,24 24,-24-24,0 25,25-1,-25 1,25 0,-25-1,0 1,25 24,-25-24,25-1,-25-24,0 25,0-25,24-1,-24 1,0 0,0-50,-24 25,24-25,-25 1,25-26,-25 25</inkml:trace>
  <inkml:trace contextRef="#ctx0" brushRef="#br0" timeOffset="40231.4662">4291 5333,'25'0,"0"0,0 0,-1-25,26 25,-25 0,0 0,-1 0,1-25,-25 50,25-25,0 0,0 0</inkml:trace>
  <inkml:trace contextRef="#ctx0" brushRef="#br0" timeOffset="40724.1054">4787 5358,'25'0,"0"0,0 0,0 0,-1 0,26 0,-25 0,0-25,-1 25,1 0,0 0,0 0,0 0,-1 0,1 0,-25-25,0 50,-25-25,1 0</inkml:trace>
  <inkml:trace contextRef="#ctx0" brushRef="#br0" timeOffset="42827.4931">5283 5085,'-24'-25,"48"25,1-25,0 25,0 0,0 0,-1 0,1 0,0 25,0 0,-25 0,0 0,0-1,0 26,0-25,0 0,-25-1,25 1,-25 0,0 0,1 0,24 24,-25-24,0 0,0 0,0-1,1 1,-1 0,0-25,25 25,-25-25,0 0,50 0,0 0,0 0,0-25,-1 25,1 0,25-25,-25 25,24 0,-24 0,0 0,0 0,-1 0,1 0,0 0</inkml:trace>
  <inkml:trace contextRef="#ctx0" brushRef="#br0" timeOffset="43275.7007">5779 4837,'0'25,"0"0,0-1,0 26,-24 0,24-1,0 26,0-26,-25 26,25-1,-25-24,25-1,0 1,-25-1,25-24,0 0,25-50,0 25,0-25,-1 25,26 0,-25 0,0 0,0 0,-1 0,1 0,0 0,0 0,0 0,-25-24,-25-1,0 0</inkml:trace>
  <inkml:trace contextRef="#ctx0" brushRef="#br0" timeOffset="43527.731">5755 4986,'24'-25,"1"25,0 0,0 0,25 0,-26 0,1 0,0 0,0 0,0 0,-1 0,1 0,0 0,-50 25,0-25,1 25</inkml:trace>
  <inkml:trace contextRef="#ctx0" brushRef="#br0" timeOffset="43727.2835">5755 5259,'24'0,"1"0,0-25,0 25,0 0,0 0,24-25,-24 25,0 0,0 0,-1 0,1 0,0 0</inkml:trace>
  <inkml:trace contextRef="#ctx0" brushRef="#br0" timeOffset="44051.6198">6077 4663,'0'25,"25"-25,0 25,-25 0,25-1,-1 1,1 25,0-25,-25 24,25-24,0 25,-25-1,24-24,-24 25,25-1,-25 1,0 0,0-1,-25-24,25 25,0-1,-24 1,-1-1,0 1,0-25,0 24,1-24,-1 25,0-25,-25-1</inkml:trace>
  <inkml:trace contextRef="#ctx0" brushRef="#br0" timeOffset="44559.8089">7615 5060,'25'25,"0"-25,-1 0,1 0,0 0,0-25,24 25,-24 0,0 0,0 0,0 0,-1-25,1 25,-74-49,24 49,0 25</inkml:trace>
  <inkml:trace contextRef="#ctx0" brushRef="#br0" timeOffset="44775.4794">7640 5259,'-25'0,"50"0,0 0,-1 0,1 0,25 0,-25 0,24-25,-24 25,25 0,-26 0,1 0,0 0,0 0,0 0,0 0</inkml:trace>
  <inkml:trace contextRef="#ctx0" brushRef="#br0" timeOffset="45147.4591">8731 4589,'-25'0,"25"-25,-24 50,24 0,-25-1,0 26,0 24,0-24,1 0,-1 24,0-24,0 24,0-24,1 24,24-24,-25-1,25 1,-25-25,25 0,0-1,0 1,25-50,-25 1,0-1,0-25</inkml:trace>
  <inkml:trace contextRef="#ctx0" brushRef="#br0" timeOffset="45452.4319">8682 4638,'24'0,"1"25,-25 0,25 0,-25 0,0 24,25-24,-25 25,0-1,25 1,-25 0,24-1,1 1,-25-1,25 1,-25-25,0 24,25-24,-25 0,0 0,0 0,25-1,-50-24,0-24,0-1,0 0</inkml:trace>
  <inkml:trace contextRef="#ctx0" brushRef="#br0" timeOffset="45675.7519">8558 5085,'24'25,"1"-25,0 0,0 0,0 0,-1 0,26 0,-25 0,0 0,-1 0,1 0,0 25</inkml:trace>
  <inkml:trace contextRef="#ctx0" brushRef="#br0" timeOffset="47111.4531">6623 6747,'0'0,"-25"-25,25 50,0 0,0 24,-25 1,25 0,0-1,0 26,0-26,-25 26,25-26,0 1,0-1,0 1,0-25,0 24,0-24,25 0,-25-50,0 0,0-24</inkml:trace>
  <inkml:trace contextRef="#ctx0" brushRef="#br0" timeOffset="47628.2862">6548 6697,'0'-25,"25"25,0 0,0 0,0 0,-1 0,1 0,0 0,25 25,-26-25,1 0,0 25,0-25,-25 25,25-25,-25 25,0-1,0 1,-25 0,25 0,-25-25,25 25,-25 0,0 24,1-24,-1 0,0-25,0 25,0-25,1 24,-1-24,25-24,25 24,-1-25,1 25,0-25,25 25,-26-25,1 25,25-25,-25 50,0-25,24 0,-24 25,0-25,0 25,-25 0,24-1,-24 1,25 0,-25 0,-25 0,25-1,0 1,-24 0,24 0,-25 0,0 24,0-24,-24 0,24 0,0-25,0 24,0-24,0 0,1 0,-1 0,0-24,25-1</inkml:trace>
  <inkml:trace contextRef="#ctx0" brushRef="#br0" timeOffset="48092.2085">7789 6871,'-25'0,"50"0,-1 0,1 0,0 25,25-25,-1 0,-24-25,25 25,-25 0,-1 0,1 0,0 0,0 0,0 0,-50 25,0-25,0 0,0 0</inkml:trace>
  <inkml:trace contextRef="#ctx0" brushRef="#br0" timeOffset="48347.6311">7764 7069,'25'0,"-1"0,1 0,0 0,0 0,24 0,1 0,-25 0,25 0,-1 0,-24-24,25 24,-26 0,1 0,0-25,0 25,-25 25,-25-25,0 0</inkml:trace>
  <inkml:trace contextRef="#ctx0" brushRef="#br0" timeOffset="49535.3544">3770 6201,'25'0,"0"0,-25 25,25-25,0 0,-1 25,1-25,0 0,25 0,-26 0,26-25,-25 0,24 25,-24-25,25 1,-25 24,-1-25,26 25,-25 0,0 0,-1 0,26 0,-25 0,0 0,-1 0,1 25,0-25,0 0,0 0,24 0,-24-25,0 25,0 0,-1-25,26 25,-25-25,0 25,0 0,24 0,-24 0,0 0,0 0,-1 25,1-25,0 0,25 25,-26-25,1 0,0 25,0-25,0 0,-1-25,1 25,0-25,0 25,0-25,-1 25,1 0,0 0,0 0,0 0,-1 0,1 0,0 25,0-25,0 0,-1 0,1 0,0 0,0 0,0-25,-1 0,1 25,0-24,0-1,0 25,0 0,-1-25,1 25,0 0,0 25,0-25,-1 0,26 0,-25 25,0-25,-1 0,-24 24,25-24,0 0,0 0,0-24,-1 24,-48 0</inkml:trace>
  <inkml:trace contextRef="#ctx0" brushRef="#br0" timeOffset="63039.4305">9252 6524,'0'-25,"-25"25,1 0,-1 0,0 25,25-1,-25 1,0 25,1-1,-1 1,25 0,-25-1,0 1,0 0,25-1,0 1,0-1,0-24,0 25,25-1,-25-24,0 0,25 0,0 0,-25-1,25 1,-1 0,1 0,-25 0,25-1,0-24,0 0,-1 0,1 0</inkml:trace>
  <inkml:trace contextRef="#ctx0" brushRef="#br0" timeOffset="63427.5468">9699 6598,'0'0,"0"-25,-25 25,25 25,-25 0,25 0,-25 24,25 1,-25-1,1 26,-1-1,0-24,25 24,-25-24,0 0,25-1,-24 1,24-1,0 1,0-25,0 0,0-50,24 0,-24-25,0 26,25-26</inkml:trace>
  <inkml:trace contextRef="#ctx0" brushRef="#br0" timeOffset="63699.809">9699 6548,'0'25,"0"0,24 0,-24 0,0-1,25 26,-25-25,25 24,-25 1,25 0,-25 24,0-24,25-1,-25 1,0 0,0-1,0 1,24-25,-24-1,0 26,0-25,-24-25,-1-25,25 0</inkml:trace>
  <inkml:trace contextRef="#ctx0" brushRef="#br0" timeOffset="63880.4164">9550 7020,'25'0,"-1"0,1 0,0 0,0 0,0 0,-1-25,1 25,0 0,0 0,0-25,-1 0</inkml:trace>
  <inkml:trace contextRef="#ctx0" brushRef="#br0" timeOffset="64132.1782">9922 6970,'25'0,"-1"-25,1 25,0 0,0 0,0 0,0 0,-1 0,1-24,0 24,0 0,0 0,-1 0,1 0,-50-25</inkml:trace>
  <inkml:trace contextRef="#ctx0" brushRef="#br0" timeOffset="64459.8505">10294 6697,'25'25,"0"-25,-1 25,1-25,0 25,0-25,0 24,-1-24,-24 25,0 0,0 0,0 0,-24 24,-1 1,-25-25,25 24,1-24,-1 25,0-25,0-1,0 1,50-25,0 0,0 0,0 0,-1-25,1 25,0 0,0 0,24-24,-24 24,0 0,-25-25,25 0</inkml:trace>
  <inkml:trace contextRef="#ctx0" brushRef="#br0" timeOffset="64823.4249">10666 6648,'0'24,"0"1,0 0,0 0,0 24,0 1,0 0,0-1,-25 1,25 0,-25-1,25-24,0 25,0-26,0 1,-24-25,24 25,24-50,1 25,0 0,25 0,-26-25,1 25,25 0,-25 0,24 0,-24 0,25 0,-26 0,1-24,0 24,0 0,-50 0,0-25,0 25,1-25,-1 0</inkml:trace>
  <inkml:trace contextRef="#ctx0" brushRef="#br0" timeOffset="65035.4338">10691 6697,'25'-25,"-1"25,1 0,0 0,0 0,0 0,-1 0,1 0,0-24,0 24,0 0,-25 24,-25-24</inkml:trace>
  <inkml:trace contextRef="#ctx0" brushRef="#br0" timeOffset="65203.5927">10691 6871,'0'25,"25"-25,-1 0,1 0,0 0,25 0,-26 0,1 0,25 0,-25 0,-1-25,1 25,0 0,-25-25</inkml:trace>
  <inkml:trace contextRef="#ctx0" brushRef="#br0" timeOffset="65432.128">11038 6524,'25'0,"0"24,-25 1,24 0,1 0,0 24,0 1,0-25,0 24,-1 1,-24 25,25-26,-25 1,0-25,-25 24,25 1,0-1,-24 1,-1-25,0 24,-25-24,25 0,1 0,-1-25,0 0</inkml:trace>
  <inkml:trace contextRef="#ctx0" brushRef="#br0" timeOffset="65743.8168">11088 6176,'-25'-24,"50"48,-1-24,1 0,0-24,0 24,0 0,0 0,-1 0,1 0,0 0,0 0,-25-25,25 25</inkml:trace>
  <inkml:trace contextRef="#ctx0" brushRef="#br0" timeOffset="65951.65">11336 5928,'25'25,"-25"0,0 0,0 0,0 24,0 1,24-25,-24 24,0-24,0 25,0-1,25 1,-25-1,0 1,-25 0</inkml:trace>
  <inkml:trace contextRef="#ctx0" brushRef="#br0" timeOffset="66388.182">11981 6350,'0'-25,"0"50,-25-25,25 50,0-26,-25 51,0-1,0 1,-24-1,24 25,0-24,0-1,1-24,-1 24,0-24,25-1,-25-24,25 0,0 0,25-25,-25-25,0-25,25 1,-25-1</inkml:trace>
  <inkml:trace contextRef="#ctx0" brushRef="#br0" timeOffset="66699.6526">11931 6400,'25'-25,"0"50,-25-1,24 1,-24 25,0-25,25-1,-25 26,25 0,-25-1,0 1,0-1,25 1,0 0,-25-25,0 24,24 1,-24-1,25 1,-25 0,0-26,0 1,25 0,-25 0,0 0,0-50,-25 25,25-25,-25 0,25 0,-24 1,-1-1</inkml:trace>
  <inkml:trace contextRef="#ctx0" brushRef="#br0" timeOffset="66947.9758">11782 6921,'25'0,"0"0,24 0,1-25,-25 25,0 0,24 0,-24 0,0 0,0 0,-1 0,1 0,0 0,-75-50,26 50,-1 0</inkml:trace>
  <inkml:trace contextRef="#ctx0" brushRef="#br0" timeOffset="87887.7721">1935 9227,'-25'0,"25"25,0 25,0-25,0-1,0 26,0-25,0 0,0 24,-25-24,25 0,0 0,0-1,0 1,0 0,0-50,0 0,0 1</inkml:trace>
  <inkml:trace contextRef="#ctx0" brushRef="#br0" timeOffset="88595.3675">2108 9029,'-24'0,"48"25,1-25,0 0,0 0,0 0,-1 0,1 25,0-25,0 0,0 0,-1 0,1 0,0 0,0 0,-25 24,-25-24,25 25,-25 0,25 0,-25 0,25-1,-24 1,24 0,-25 25,0-26,25 26,-25 0,25-26,-25 26,25 0,-24-26,24 26,0-25,0 0,0-1,0 1,-25 0,25 0,0 0,0-1,0 1,-25 0,25 0,0 0,25-50,-25 0</inkml:trace>
  <inkml:trace contextRef="#ctx0" brushRef="#br0" timeOffset="88804.1604">2456 9723,'0'25,"0"-50</inkml:trace>
  <inkml:trace contextRef="#ctx0" brushRef="#br0" timeOffset="94060.109">4341 9004,'0'-25,"-25"25,0 0,25 25,-25 0,1 0,-1 24,0-24,0 25,25-1,-25-24,1 25,24-1,-25 26,25-26,0 1,0 0,0-26,0 26,25-25,-25 24,24-24,-24 0,0 0,25 0,-25-1,0 1,25-25,-25 25,25 0,-25 0,25-25</inkml:trace>
  <inkml:trace contextRef="#ctx0" brushRef="#br0" timeOffset="94816.0994">4787 9153,'-25'0,"1"25,-1 24,0-24,0 50,-24-26,-1 1,25-1,0 1,-24-25,24 0,25-1,-25-24,0 25,50-50,0 25,0 0,0 0,24-24,-24 24,25-25,-1 25,1 0,-25-25,24 25,-24 0,25 0,-25 0,-1 0,1 0,0 0,-50 25,0-25,1 0,-1 0</inkml:trace>
  <inkml:trace contextRef="#ctx0" brushRef="#br0" timeOffset="95019.1872">4787 9178,'0'25,"0"-1,-25 1,25 25,0-1,0 1,0 0,-24 24,24-24,0-26,0 26,0 0,0-26,0 1,0 0,0 0,24 0,-48-75,48 50</inkml:trace>
  <inkml:trace contextRef="#ctx0" brushRef="#br0" timeOffset="95339.7864">5457 9079,'-25'0,"25"24,-25 1,1 0,-1 25,0-1,0 1,0-1,1 1,24 24,-25-24,0 0,25-1,0-24,-25 25,25-26,25-24,-25 25,0 0,25-50,-25 0,0-24,25-1,-25-24</inkml:trace>
  <inkml:trace contextRef="#ctx0" brushRef="#br0" timeOffset="95607.449">5457 9029,'0'-25,"25"50,-25 0,0 0,0-1,25 1,-25 25,0-25,0 24,0 1,0 24,0-24,24-1,-24 26,0-26,0 1,0 24,0-24,0-25,0 24,25-24,-25 0,0 0,0 0,-25-50,25 0,-24 0,24 0,-25-24,25 24</inkml:trace>
  <inkml:trace contextRef="#ctx0" brushRef="#br0" timeOffset="95787.0625">5259 9525,'24'0,"1"0,0 0,0 0,24 0,-24 0,0-25,0 25,0 0,-1 0,1 0,-74-25</inkml:trace>
  <inkml:trace contextRef="#ctx0" brushRef="#br0" timeOffset="96503.3678">5978 9426,'-25'0,"50"0,0 0,0 0,-1 0,1 0,0 0,0-25,0 25,-1 0,1 0,0 25</inkml:trace>
  <inkml:trace contextRef="#ctx0" brushRef="#br0" timeOffset="96851.1389">6300 9203,'25'0,"0"0,0 24,24-24,-24 25,0 0,0 0,0-25,-25 25,24-1,-24 1,0 0,0 0,-24 0,-1-1,0 1,0 25,-24-25,24-1,0 1,0 0,0-25,1 25,-1-25,0 0,50-25,0 25,-1 0,1 0,0-25,25 25,-26 0,1 0,0 0,0-25,0 25,-1 0,1 0,0 0,0 0,0 0</inkml:trace>
  <inkml:trace contextRef="#ctx0" brushRef="#br0" timeOffset="97119.5779">6846 9079,'0'-25,"-25"50,25-1,0 1,0 25,0-1,0 26,0-1,0 1,0-26,0 26,-25-26,25 1,0-1,0-24,0 0,0 0,0 0,0-50,0 0,0-25,-24-49,24 50,0-1</inkml:trace>
  <inkml:trace contextRef="#ctx0" brushRef="#br0" timeOffset="97535.095">6821 9178,'0'0,"0"-25,25 0,-25 0,25 25,0 0,0 25,-1-25,1 0,-25 25,25-25,0 25,0-25,-25 25,0-1,0 1,0 0,0 0,-25 0,0-1,0 1,0 0,1 0,-1 0,0-25,0 24,0-24,0 0,1 0,24 25,0-50,24 1,1 24,25-25,-25 0,0 25,-1 0,1 0,25 0,-25 0,-1 0,1 25,0-25,-25 25,25-25,-25 24,0 1,0 0,-25 25,0-26,25 1,-25 0,-24 0,24 0,0-1,0 1,1 0,-1-25,0 25,0-25,0-25,25 0</inkml:trace>
  <inkml:trace contextRef="#ctx0" brushRef="#br0" timeOffset="97779.9804">7045 8930,'24'0,"1"0,0 24,0-24,0 25,24 25,-24-25,0 0,0 24,-1-24,1 25,0-1,0 1,-25-1,25 1,-25 0,-25-1,25 1,-25-1,0 26,0-26,-24 1,24 24,-25-49,26 25,-1-25</inkml:trace>
  <inkml:trace contextRef="#ctx0" brushRef="#br0" timeOffset="98415.1026">7813 9079,'0'-25,"-24"25,48 25,1-1,-25 1,25-25,-25 25,25 0,0 24,-25-24,24 0,1 25,0-26,0 26,0-25,-25 24,25-24,-1 25,1-25,0 24,0-24,0 0,-1 0,1-1,0 1,0 0,0-25,-25 25,24-25,-48-25,-1 25,25-25,-25 0,25 1,-25-1,25 0</inkml:trace>
  <inkml:trace contextRef="#ctx0" brushRef="#br0" timeOffset="98828.1985">8384 9079,'-25'24,"0"1,1 25,-1-25,0-1,-25 26,26 0,-1-1,-25 1,25-25,1 24,-1-24,0 25,0-26,25 1,-25 25,0-25,25-1,-24 1,24 0,-25 0,25 0,0-50,0 0</inkml:trace>
  <inkml:trace contextRef="#ctx0" brushRef="#br0" timeOffset="99371.6467">8954 9277,'-24'0,"48"0,1 0,0 0,0 0,25 0,-26 0,26 0,-25 0,0 0,-1 0,1 0,0 0,0 0,-50 0,0 0,0 25,1-25</inkml:trace>
  <inkml:trace contextRef="#ctx0" brushRef="#br0" timeOffset="99583.8845">8930 9475,'24'0,"1"0,0 0,0 0,0-24,24 24,-24 0,25 0,-25 0,-1 0,1 0,0 0,0 0,0 0,-25 24</inkml:trace>
  <inkml:trace contextRef="#ctx0" brushRef="#br0" timeOffset="100063.4646">9971 9128,'0'-25,"-24"1,24-1,-25 25,0 0,0 25,0-25,25 24,-24 1,-1 0,-25 0,25 24,1-24,-1 25,0-25,0-1,25 1,-25 0,25 0,0 0,0-1,0 26,0-25,0 0,0-1,25 1,-25 0,25 0,0 0,0-1,-1-24,1 25,0-25,0 25,0-25,-1 0,1 0,0-25,0 25,0 0,-1-25,1 25,0-24,-25-1,25 25,0 0,-25-25,0 0,25 25,-25-25</inkml:trace>
  <inkml:trace contextRef="#ctx0" brushRef="#br0" timeOffset="100263.6192">10418 9624,'0'25,"0"0,-25-25,25 25,-25-25,1 0</inkml:trace>
  <inkml:trace contextRef="#ctx0" brushRef="#br0" timeOffset="100887.5605">11361 8954,'0'25,"24"-25,1 0,0 0,0 0,0 0,24-25,1 25,-25 0,24 0,1-24,-25 24,-1 0,26 0,-25 0,0 0,-25-25,-25 50,0-25,-25-50,1 50</inkml:trace>
  <inkml:trace contextRef="#ctx0" brushRef="#br0" timeOffset="101235.8933">11609 8607,'0'25,"0"25,0-26,0 51,0-50,0 24,0 26,0-26,0 26,0-1,0 1,0-26,0 26,0-1,24-24,-24 24,0-24,0-1,0 1,0-25,0 24,0-24,0 0,0 0,-24-25,-1-25,25 0,-25 0,25 0</inkml:trace>
  <inkml:trace contextRef="#ctx0" brushRef="#br0" timeOffset="101700.4891">11410 9128,'0'25,"0"0,0 0,25-1,-25 1,0 25,-25-1,25-24,0 25,0-1,0-24,0 0,25-25,0-25,24-24,1 24,0-25,-1-24,-24 49,25-25,-26 26,26-1,-25 0,0 0,-1 25,-48 25,-1-25,0 25,0 0,0-1,1 1,-1-25,25 25,-25 0,50-25,0 25,-1-25,1 24,0 1,0 0,0 0,-1 0,1-1,0 1,0 0,0 0,-1-25,-48-25,-1 25,0-25,25-24,-25 24</inkml:trace>
  <inkml:trace contextRef="#ctx0" brushRef="#br0" timeOffset="101895.5226">11733 8657,'24'0,"-24"25,25-25,0 0,0 0,0 24,-1-24,1 0,0 25,0-25,-25 25,25 0,-1-25</inkml:trace>
  <inkml:trace contextRef="#ctx0" brushRef="#br0" timeOffset="102291.8153">12626 8954,'0'-24,"0"48,24-24,-24 25,25 0,0 0,0 0,0 24,-1 1,26 0,-25-26,0 26,24 0,-24-1,0-24,0 25,-1-26,1 1,-25 0,25 0,-25 0,0-50,0 0,-25 0,25 0,-25 1,25-26</inkml:trace>
  <inkml:trace contextRef="#ctx0" brushRef="#br0" timeOffset="102608.108">13097 8880,'0'-25,"-25"25,25 25,-25 25,0-26,-24 51,24-25,0-1,-24 1,24 24,-25 1,1-26,24 1,0-1,0 1,0 0,1-1,24-24,0 0,0-50,0 0,0 0</inkml:trace>
  <inkml:trace contextRef="#ctx0" brushRef="#br0" timeOffset="105000.1516">7342 11137,'-25'0,"50"0,-25 25,0 0,25 0,0 0,0-1,-1 26,1-25,0 24,25 1,-26-25,1 24,0 1,0-25,0 24,-25-24,24 0,1 0,-25 0,25-25,-25 24,0-48,-25-1,25 0,0 0,-25 0</inkml:trace>
  <inkml:trace contextRef="#ctx0" brushRef="#br0" timeOffset="105296.1095">7714 11038,'-25'0,"25"25,0 0,-24-1,-1 26,0 0,0-1,0 1,1 24,-1 1,-25-26,25 26,25-26,-24 1,-1-25,0 24,25-24,0 0,-25 0,25 0,0-1,25-48,-25-1,0 0</inkml:trace>
  <inkml:trace contextRef="#ctx0" brushRef="#br0" timeOffset="105736.3151">8235 11311,'25'0,"0"0,0 0,-1 0,26 0,-25 25,0-25,-1-25,1 25,0 0,0 0,0 0,-1 0,1 0,-50 0,-49-50,49 75,0-25</inkml:trace>
  <inkml:trace contextRef="#ctx0" brushRef="#br0" timeOffset="105955.1663">8235 11460,'0'25,"25"-25,0 0,0 0,-1 0,26-25,-25 25,24 0,1 25,-25-25,0 0,-1 0,1 0,0 0,0-25,0 25,-1 0,-24 25</inkml:trace>
  <inkml:trace contextRef="#ctx0" brushRef="#br0" timeOffset="106936.2357">10220 10864,'-25'0,"25"25,-25 0,0 0,0 24,1 1,-26 0,25 24,-25-24,26-1,-26 26,25-50,0 24,1-24,24 0,-25 0,50-25,-1-25,1 25,0 0,25-25,-1 25,-24 0,25 0,-1 0,1-25,-25 25,24 0,-24 0,0 0,0 0,0 0,-1 0,-48 0,-1 0,0-25,0 25</inkml:trace>
  <inkml:trace contextRef="#ctx0" brushRef="#br0" timeOffset="107151.4635">10170 10914,'0'25,"0"0,0-1,0 26,0 0,0-1,0 26,0-26,0 26,-25-26,25 1,0-25,0 0,25 24,-25-24,0 0,0 0,25-25,-25-25</inkml:trace>
  <inkml:trace contextRef="#ctx0" brushRef="#br0" timeOffset="107403.4256">10641 10840,'0'24,"-25"1,25 0,-24 25,-1-1,0 1,0 24,0 1,1-26,24 26,-25-26,0 26,25-26,0 1,-25-25,25 0,0-1,25-24,-25-24,0-1,25-25,-25 1</inkml:trace>
  <inkml:trace contextRef="#ctx0" brushRef="#br0" timeOffset="107640.1893">10616 10840,'25'24,"-25"1,25 25,-25-25,25 24,-25 1,25-1,-25 26,0-25,24-1,-24 1,0-1,25 1,-25 0,0-1,0-24,0 25,0-26,0 1,-25-25,25-25,-24 1</inkml:trace>
  <inkml:trace contextRef="#ctx0" brushRef="#br0" timeOffset="107803.7801">10492 11286,'25'0,"0"0,0 0,0 0,24 0,-24 0,0 0,0-25,-1 50,-24-50,25 25</inkml:trace>
  <inkml:trace contextRef="#ctx0" brushRef="#br0" timeOffset="108002.8945">10889 11187,'25'0,"0"-25,0 25,24 25,-24-25,0 0,0 0,-1 0,1 0,-25 25,25-25</inkml:trace>
  <inkml:trace contextRef="#ctx0" brushRef="#br0" timeOffset="108323.2125">11162 10988,'25'-24,"0"48,0-24,-1 25,1-25,0 25,0 0,0-25,-1 25,-24-1,0 26,0-25,0 0,0 24,-24-24,-1 0,-25 25,25-26,25 1,-24-25,-1 25,0 0,0-25,50 0,0 0,0-25,24 25,-24 0,25-25,-26 25,26-25,0 25,-26-24,1 24,0-25,0 25,0-25,-1 0,-24 0</inkml:trace>
  <inkml:trace contextRef="#ctx0" brushRef="#br0" timeOffset="108876.2081">11633 10864,'-24'25,"24"0,0 0,0 24,0 26,0-26,0 1,0 25,0-26,0 1,0-1,0 1,0 0,0-26,0 1,0 0,0-50,0 0,0 1,0-26,0 0,0 1,0-1,0 1,24-1,-24-25,0 26,0-1,0 25,0 1,25-1,0 25,0 0,0 0,-1 0,1 0,0 25,0-1,-25 1,0 0,0 0,0 0,-25-1,0 1,0 25,1-25,-1 0,0-25,0 24,0 1,1-25,24-25,24 25,1-24,0 24,0 0,24-25,-24 25,0 25,0-25,0 24,-1-24,1 25,0 0,-25 0,0 0,0-1,-25 1,0 0,1 0,-1 0,0-1,-25 1,26 0,-26 0,-24-25,24 25</inkml:trace>
  <inkml:trace contextRef="#ctx0" brushRef="#br0" timeOffset="109287.3848">9922 10616,'-25'0,"25"-24,-25 24,0 0,25 24,-24-24,-1 50,0-25,0 49,0-24,1 24,-1 25,0-24,0 24,25 0,0 1,25-1,-25-25,25 1,0-26,24 26,1-26,-25-49,24 25</inkml:trace>
  <inkml:trace contextRef="#ctx0" brushRef="#br0" timeOffset="109747.7239">11981 10592,'24'0,"1"24,0 1,-25 25,25-1,0 1,-1 24,1-24,-25 24,25 1,-25-26,0 26,0-1,-25 1,25-26,-25 1,25 24,-24-24,-1 0,25-26,-25 26,0-25,0 0,25-1,-24-24,-1 0,25-24,-25-1</inkml:trace>
  <inkml:trace contextRef="#ctx0" brushRef="#br0" timeOffset="110035.5692">12129 10517,'25'0,"0"0,0 0,0 0,0 25,-1-25,1 0,0 0,0 0,0 0,-1 0,-48-50</inkml:trace>
  <inkml:trace contextRef="#ctx0" brushRef="#br0" timeOffset="110219.6666">12452 10269,'0'25,"0"0,0 24,0-24,0 25,0-1,0 1,-25 0,25-1,0 1,0 24,0-24,0-1,0 1,0 0,0-1</inkml:trace>
  <inkml:trace contextRef="#ctx0" brushRef="#br0" timeOffset="110883.7686">13146 10790,'0'-25,"0"0,-24 25,24-24,-25 24,0 24,0-24,0 25,1-25,-1 25,0 0,0 0,0-25,1 24,-1 1,0 25,0-25,25-1,-25-24,25 25,-24 0,24 0,-25 0,25 24,0-24,0 0,0 25,0-26,25 1,-25 25,0-25,24-1,-24 1,25 0,0-25,0 25,0 0,24-25,-24 24,0-24,0 25,-1-50,26 25,-25 0,0 0,-1-24,1 24,0-25,0 25,-25-25,25 0,0 25,-25-25,0 1,0-1,0 0</inkml:trace>
  <inkml:trace contextRef="#ctx0" brushRef="#br0" timeOffset="117703.7807">2133 13742,'0'25,"0"-1,-25-24,25 25,0 0,-24 25,24-1,-25-24,25 25,-25-1,25-24,0 25,0-26,0 1,0 0,0 0,-50-75,50 25,25-24</inkml:trace>
  <inkml:trace contextRef="#ctx0" brushRef="#br0" timeOffset="117943.0908">2307 13593,'0'25,"25"-25,-25 25,0-1,24 1,-24 0,25 25,-25-1,0-24,0 25,25-26,0 26,-25-25,25 24,-1-24,-24 0,25 0,0 0,0-25,0 0,-25-25,24 0,1 25</inkml:trace>
  <inkml:trace contextRef="#ctx0" brushRef="#br0" timeOffset="118143.5512">2902 14114,'0'25</inkml:trace>
  <inkml:trace contextRef="#ctx0" brushRef="#br0" timeOffset="123019.4045">5035 13692,'-24'0,"48"25,1 0,0 0,0 24,0 1,-1 24,26-24,-25-1,0 1,24 0,-24-1,0 1,24-1,-24 1,-25-25,25 0,0-25,0 25,-25-1,24-24,-48-24,-1-1,25 0,-25 0,0-25,25 26</inkml:trace>
  <inkml:trace contextRef="#ctx0" brushRef="#br0" timeOffset="123307.8314">5457 13618,'-25'0,"25"25,-25-1,25 26,-24-25,-1 24,0 1,0 24,0 1,-24-1,24 1,-25-26,26 26,-1-1,0-24,0-1,0 1,25-25,-24-25,48 0,1-25,-25-25</inkml:trace>
  <inkml:trace contextRef="#ctx0" brushRef="#br0" timeOffset="123915.1826">5953 13866,'0'25,"25"-25,0 0,0 0,-1-25,1 25,0 25,0-25,0 0,-1 0,1 0,0 0,0 0,-25-25,25 25,-50 0,0 0</inkml:trace>
  <inkml:trace contextRef="#ctx0" brushRef="#br0" timeOffset="124231.4511">5904 14039,'0'25,"24"-25,1 0,0 25,0-25,24 0,-24 25,0-25,0 0,24 0,-24-25,25 25,-25 0,-1 0,1 0,0 0,0 0,-50 0,0 0</inkml:trace>
  <inkml:trace contextRef="#ctx0" brushRef="#br0" timeOffset="124679.3069">6846 13643,'0'-25,"-25"50,25 24,-25 1,1-1,-1 26,0-1,0 1,0-1,1 0,24-24,-25 0,0-1,25 1,0-25,0 0,25-50,-25 0,0-25,25-24</inkml:trace>
  <inkml:trace contextRef="#ctx0" brushRef="#br0" timeOffset="124952.2447">6846 13618,'0'25,"25"-1,-25 1,0 0,25 25,-25-1,0 1,25-1,-25 1,0 0,24-1,-24 1,25 24,-25-24,0-25,0 24,25 1,-25-25,0 0,0-1,0 1,-25-50,0 1</inkml:trace>
  <inkml:trace contextRef="#ctx0" brushRef="#br0" timeOffset="125115.5351">6672 14114,'0'25,"25"-25,0 0,0 0,0 0,24 0,-24 0,0 0,25 0,-26 0,1 0,0 0,0 0</inkml:trace>
  <inkml:trace contextRef="#ctx0" brushRef="#br0" timeOffset="125459.3331">7268 13717,'-25'-25,"25"50,25 0,0 0,-25 24,24-24,1 25,0-1,0 26,0-26,-1 1,1-1,0 1,0 0,0-1,-1 1,1-25,-25 0,25-1,0 1,-25-50,-25 1,25-1,0 0</inkml:trace>
  <inkml:trace contextRef="#ctx0" brushRef="#br0" timeOffset="125755.6866">7615 13667,'0'25,"-25"-25,25 25,-25 0,1 0,-1 24,0 1,-25 24,26 1,-1-26,-25 1,25-1,25 26,-24-26,-1-24,25 25,-25-50,25 25,0 0,25-50,-25 0,0 0,0 0</inkml:trace>
  <inkml:trace contextRef="#ctx0" brushRef="#br0" timeOffset="126835.6119">7789 13990,'24'0,"1"0,25 0,-25 0,24 0,1 0,0 0,-26 0,26 0,-25 0,24 0,-24 0,0 0,0-25,-50 25,0 25,0-25,1-25,-1 25,0-25</inkml:trace>
  <inkml:trace contextRef="#ctx0" brushRef="#br0" timeOffset="127051.8246">8062 13692,'0'25,"0"25,-25-26,25 26,0 0,0 24,0 0,0-24,0 0,0-1,0 1,0-1,-25-24,25 25,25-25,-25 0,0-1,25-24,-25-24,24-1</inkml:trace>
  <inkml:trace contextRef="#ctx0" brushRef="#br0" timeOffset="127312.0614">8582 13618,'0'0,"0"-25,0 50,-24 0,24 24,0 1,0-1,0 26,-25-1,25 1,0-1,0 0,0-24,0 0,0-1,-25 1,25-25,0 0,25-25,-25-50,0 25,0-25,0-24</inkml:trace>
  <inkml:trace contextRef="#ctx0" brushRef="#br0" timeOffset="127820.182">8558 13618,'-25'-25,"50"25,-1 25,26-25,-25 0,0 25,-1-1,1-24,0 25,0 0,0-25,-1 25,-24 0,25-25,-25 24,0 1,0 0,-25 0,25 0,-24-1,-1 1,0 0,0 0,0 0,1-1,-1-24,0 25,-25-25,26 25,-1-25,0 0,50-25,0 0,-1 25,1-24,0-1,0 25,24 0,-24-25,25 25,-25 0,-1 0,1 25,0-25,-25 25,25-25,0 24,-25 1,0 0,0 25,0-26,0 1,-25 25,0-25,0-1,0 26,25-25,-24 0,-1 0,0-1,0-24,0 25,1-25,-1 25,25-50,-25 25,0 0,25-25,-25 1,25-1,0-25</inkml:trace>
  <inkml:trace contextRef="#ctx0" brushRef="#br0" timeOffset="128003.4057">9128 14312,'25'0,"-50"-25</inkml:trace>
  <inkml:trace contextRef="#ctx0" brushRef="#br0" timeOffset="129167.509">10195 13568,'-25'-25,"0"50,25 0,-25 0,25 24,-24 26,-1-1,0 1,0-1,0 0,0 1,1-26,-1 26,0-26,25 1,-25 0,25-1,0-24,0 0,25-50,-25 0,0-24,25-26</inkml:trace>
  <inkml:trace contextRef="#ctx0" brushRef="#br0" timeOffset="129415.76">10170 13543,'0'25,"0"0,0 0,25 0,-25-1,25 26,-25 0,24-1,1 26,-25-1,25 0,-25-24,25 0,-25-1,0 1,25-1,-25-24,0 0,0 0,0 0,0 0,-25-50,0 0,0 0</inkml:trace>
  <inkml:trace contextRef="#ctx0" brushRef="#br0" timeOffset="129579.9976">10046 14089,'25'0,"0"0,-1 0,1 0,0 0,0 0,24 0,-24 0,0 0,0-25,0 25,-1 0</inkml:trace>
  <inkml:trace contextRef="#ctx0" brushRef="#br0" timeOffset="129711.0867">10567 14114,'0'25,"25"-1,-25 1,0 0,0 0,0 0</inkml:trace>
  <inkml:trace contextRef="#ctx0" brushRef="#br0" timeOffset="130039.2823">10939 13643,'-25'-25,"25"0,0 50,0 24,0 1,0 24,0 1,0-1,-25 1,25 24,0-25,0 1,0-26,0 1,0 0,0-26,0 1,0-74,0 24,0-25,0-24,25 24</inkml:trace>
  <inkml:trace contextRef="#ctx0" brushRef="#br0" timeOffset="130464.1126">10914 13717,'0'0,"0"-25,0 0,0 1,0-1,25 25,0 0,-1 25,1-25,0 0,0 24,24-24,-24 25,0 0,0 0,-25 0,25-25,-25 24,0 1,0 0,0 0,-25 0,0-1,0 1,0 0,1 0,-1 0,0 24,0-49,0 25,1 0,-1-25,0 0,25 25,0-50,25 25,-25-25,25 25,24-25,-24 0,0 25,0-24,24 24,-24 24,0-24,0 0,24 25,-24 0,0 0,-25 0,25-1,-25 1,0 0,-25 0,25 24,-25-24,25 0,-25 0,1 0,-26 0,25-1,0 1,-24 0,24 0,0-25,0 0,0 0,1 0,24-25,-25-25</inkml:trace>
  <inkml:trace contextRef="#ctx0" brushRef="#br0" timeOffset="130979.2456">11683 13643,'0'-25,"0"50,25-25,0-25,-1 25,1 0,0 0,0 0,0 0,-1 0,1 0,0 0,-25 25,25-25,-25 24,0 1,0 0,0 0,-25 0,25-1,-25 1,25 0,-25 25,1-26,-1 26,0-25,0 0,0-25,1 24,-1-24,0 0,0 0,0 0,50 0,0 0,0 0,0 0,24 0,-24 0,0 0,0 0,-1 0,1 0,-50-24</inkml:trace>
  <inkml:trace contextRef="#ctx0" brushRef="#br0" timeOffset="131263.2929">11633 13841,'0'0,"-24"0,24 50,0-26,0 26,0 0,0-1,0 1,0-1,0 26,0-50,0 24,0-24,0 0,24 0,1-25,-25 25,25-25,0 24,24-24,-24-24,25 24,-25 0,24 0,-24 0,25 0,-26 0,1-25,25 25,-25 0,-1 0,1 0,0 0,0 0,-25-25</inkml:trace>
  <inkml:trace contextRef="#ctx0" brushRef="#br0" timeOffset="131775.6614">12254 13593,'-25'-25,"50"50,-1 0,1 0,-25-1,0 1,25 0,0-25,0 0,-25-25,24 25,1-25,0 25,0-24,0-1,-1 25,-24-25,25 25,0 0,-50 0,0 25,25 0,-24-1,-1 1,0 0,-25 0,26 0,-26 24,25-24,-24 25,24-26,0 1,25 0,-25-25,25 25,25 0,0-25,0-25,-1 25,1 0,25-25,-25 0,24 25,-24-25,0 1,0 24,24-25,-24 25,0-25,-25 0,-25 25</inkml:trace>
  <inkml:trace contextRef="#ctx0" brushRef="#br0" timeOffset="131940.0102">12402 13717,'-24'25,"24"0,0 24,0-24,-25 49,25-24,0 0,-25-1,25 1,-25-1,0-24,25 25,-24-1,-1-24,25 0,-25 0,0-75,25 25,0 1</inkml:trace>
  <inkml:trace contextRef="#ctx0" brushRef="#br0" timeOffset="132091.2988">12378 13990,'24'25,"1"-1,0 1,0 0,-25 0,25 0,-1-1,-24 1,25-25,0 25,-25 0,25-25</inkml:trace>
  <inkml:trace contextRef="#ctx0" brushRef="#br0" timeOffset="132307.295">12700 13667,'0'25,"0"0,0 0,0 24,0-24,0 25,0-1,0 1,25 0,-25-1,0-24,0 25,0-26,0 1,0 0,0-50,0 0,0 1</inkml:trace>
  <inkml:trace contextRef="#ctx0" brushRef="#br0" timeOffset="132615.7803">12774 13816,'25'-25,"0"25,0-24,0 24,-1 0,1 0,-25 24,25-24,0 0,0 25,-25 0,0 0,0 0,-25-1,0 26,0-25,0 0,1 24,-26-24,25 0,0 0,25-1,-24-24,24 25,24-25,1 0,25 0,-25-25,-1 25,1-24,0 24,25-25,-26 0,1 25,0-25,0 25,0-25,-1 25</inkml:trace>
  <inkml:trace contextRef="#ctx0" brushRef="#br0" timeOffset="132756.179">13320 14089,'0'25,"0"0,0-1,0 1,0 0,-25 0,25 0,0-1,0 26,-24-25,24 0</inkml:trace>
  <inkml:trace contextRef="#ctx0" brushRef="#br0" timeOffset="133083.9007">13742 13643,'-25'0,"50"0,0 0,-1 0,1 0,25 0,-25 0,24 0,1 0,-1-25,-24 25,25 0,-25 0,-1 0,1 25,-50-25,25-25,-24 25,-1 0</inkml:trace>
  <inkml:trace contextRef="#ctx0" brushRef="#br0" timeOffset="133383.4952">13990 13295,'-25'0,"50"25,-25 0,0 0,0 24,0 26,0-26,0 26,-25-26,25 26,0 24,0-25,0 26,0-26,-25 0,25 1,0-26,25 26,-25-25,0-26,0 26,0-25,0 0,0-1,-25-48,25-1,-25 0,25 0,-24-24</inkml:trace>
  <inkml:trace contextRef="#ctx0" brushRef="#br0" timeOffset="133823.6488">13767 13791,'0'25,"0"0,24 0,-24 24,0-24,0 25,-24-1,24 26,-25-50,25 24,-25 1,0-25,25-1,25-48,0-1,0-25,24 25,1-24,-25-1,24 25,1-24,-1 24,-24 0,25-24,-25 49,-1-25,-48 50,-1-1,0-24,0 25,0 0,1 0,48-25,-24 25,25-1,0-24,0 25,0 0,-1 0,1-25,25 25,-25-1,-1-24,1 25,0-25,-25 25,25-25,-50-25,0 0,25 1</inkml:trace>
  <inkml:trace contextRef="#ctx0" brushRef="#br0" timeOffset="134007.7835">14114 13295,'0'25,"25"-25,-25 25,24 0,1 0,0-1,0-24,-25 25,25 0,-1 0,1-25,0 0</inkml:trace>
  <inkml:trace contextRef="#ctx0" brushRef="#br0" timeOffset="134404.1982">14759 13568,'25'25,"-1"0,1 0,0-1,0 26,24 0,-24-1,25 26,-1-26,-24 1,25-1,-25-24,-1 25,26-1,-25 1,0-25,-1 0,1-1,-25 1,25 0,-50-75,0 1,25-1,-24 1</inkml:trace>
  <inkml:trace contextRef="#ctx0" brushRef="#br0" timeOffset="134687.2875">15280 13469,'0'0,"-25"0,0 25,0 0,0 24,-24 1,24 49,-49-25,24 1,0 24,1-25,24 1,-25-1,26 1,-1-26,25 1,-25-25,25 0,0-1,0-48,-50-51,50 25,-24 26</inkml:trace>
  <inkml:trace contextRef="#ctx0" brushRef="#br0" timeOffset="136226.9743">4688 14833,'0'-25,"25"50,0 0,-1-25,-24 25,25-25,0 0,0 0,0 0,0 0,-1-25,1 25,-25-25,25 25,0-25,0 25,-1 0,1 0,0 0,0 0,0 0,-1 0,1 0,0 0,0 0,0 0,-1-24,1 24,0 0,0 24,24-24,-24 0,0 0,0 0,0 25,-1-25,1 0</inkml:trace>
  <inkml:trace contextRef="#ctx0" brushRef="#br0" timeOffset="136832.0598">6548 14734,'0'0,"0"25,25-25,0 25,0-25,-25 24,25-24,-1 0,1 0,25 0,-25 0,-1 0,1-24,0 24,0 0,0 0,0 0,-1 0,1 0,0 0,0 24,0-24,-1 0,1 0,-25-24,25 24,0 0,0-25,-1 25,1 0,0-25,0 25,0 0,-1 0,1 25,0-25,0 0,0 0,-1 0,1 25,0-25,0 0,0 0,-1 0,-73-50,24 50,25-25</inkml:trace>
  <inkml:trace contextRef="#ctx0" brushRef="#br0" timeOffset="138464.0264">4614 15701,'0'25,"24"0,1 25,0-26,0 26,24 0,-24-1,0 1,0-1,0 1,0 0,-1-26,1 1,0 0,-25 0,25-25,-25 25,0-50,0 0,-25 0,25 0</inkml:trace>
  <inkml:trace contextRef="#ctx0" brushRef="#br0" timeOffset="138711.6704">5011 15627,'-25'0,"25"25,-25-25,25 49,-25-24,0 25,25 24,-49-24,24-1,0 26,0-26,-24 26,24-26,0 1,25 0,-25-26,25 1,0 0,25-50,-25 0,25-24</inkml:trace>
  <inkml:trace contextRef="#ctx0" brushRef="#br0" timeOffset="139032.2389">5159 15999,'0'-25,"25"25,0 0,0 0,24 0,-24 0,25-25,-1 50,-24-25,25 0,-25 0,-1 0,1-25,0 25,0 0,0 0,-50 25</inkml:trace>
  <inkml:trace contextRef="#ctx0" brushRef="#br0" timeOffset="139399.8249">6226 15577,'-25'-24,"25"-1,0 50,-25-1,25 1,-24 25,-1 24,0 1,0-26,0 26,1-26,-1 26,25-26,-25 26,25-26,0-24,-25 25,50-50,-25 24,25-48,-25-26,0 0,25 1,-25-26</inkml:trace>
  <inkml:trace contextRef="#ctx0" brushRef="#br0" timeOffset="139631.088">6201 15553,'0'-25,"25"25,-25 25,0-1,25 1,-25 25,25-1,-25 1,0 0,24-1,-24 1,25-1,-25 1,25 0,-25 24,0-49,25 24,-25-24,0 0,0 0,0-50,-25 25,0-25,25 0</inkml:trace>
  <inkml:trace contextRef="#ctx0" brushRef="#br0" timeOffset="139775.4643">6052 15925,'25'0,"0"0,0 0,24 0,-24 0,25-25,-25 25,24 0,-24 0</inkml:trace>
  <inkml:trace contextRef="#ctx0" brushRef="#br0" timeOffset="140111.6317">6722 15528,'-25'-25,"50"25,-25 25,25 0,0 24,-25 1,49-1,-49 1,50 24,-25-24,0 0,-1-1,1 1,0-1,0 1,-25-25,25 24,-1-24,1 0,0 0,-25-50,0 0,0-24,-25 24</inkml:trace>
  <inkml:trace contextRef="#ctx0" brushRef="#br0" timeOffset="140343.6318">7094 15478,'-25'0,"25"25,-24-25,-1 50,0-26,0 26,0 0,1 24,-1-24,0 24,-25 0,25 1,1-26,-26 1,50 0,-25-1,25-24,-25 0,25 0,25-50,-25 0</inkml:trace>
  <inkml:trace contextRef="#ctx0" brushRef="#br0" timeOffset="140644.2025">7417 15825,'0'-24,"24"24,1 0,0-25,25 25,-26 0,26 0,-25 0,0 0,-1-25,1 25,-25 25</inkml:trace>
  <inkml:trace contextRef="#ctx0" brushRef="#br0" timeOffset="140859.3505">7392 15974,'0'0,"-25"0,50 0,0 0,24-25,-24 25,25 0,-26 0,26 0,-25 0,24 0,-24-24,0 24,25 0,-26 0,1 0,0-25</inkml:trace>
  <inkml:trace contextRef="#ctx0" brushRef="#br0" timeOffset="141192.1814">8434 15478,'0'0,"0"-25,0 50,0 25,-25-1,25 26,0-26,0 26,0-1,0 1,0-26,0 26,0-26,0 1,0-25,0-1,0 1,0-50,25 25,-25-24,0-26,0 0,0 1,0-26</inkml:trace>
  <inkml:trace contextRef="#ctx0" brushRef="#br0" timeOffset="141691.2715">8434 15478,'0'-25,"0"1,24 48,1-24,0 0,0 0,0 25,-1-25,1 0,25 25,-25-25,-1 25,1-25,-25 25,0-1,25 1,-50 0,25 0,-25 0,25-1,-24 1,-1 0,0 0,0 0,0-1,1-24,-1 25,0-25,0 25,0-25,1 0,48-25,1 25,0-25,0 25,0-24,24 24,-24-25,25 25,-26 0,1 0,0 25,0-25,0 24,-1-24,-24 25,25 0,-25 0,0 0,0-1,0 1,-25 0,25 0,-24 0,24-1,-25 1,0 0,0 0,0 0,-24-1,24 1,0-25,0 25,1-25,-1 0,0 0,0-25,0 25</inkml:trace>
  <inkml:trace contextRef="#ctx0" brushRef="#br0" timeOffset="142543.9042">6747 17239,'0'-25,"0"50,25 0,-1 25,1-26,0 1,0 25,0-25,24 24,-24-24,0 25,25-25,-26 24,1 1,0-25,0 24,-25-24,25 0,-25 0,24-1,-24 1,25 0,-50-50,25 0,-24 1,24-1,-25-25,25 25,0 1,0-1</inkml:trace>
  <inkml:trace contextRef="#ctx0" brushRef="#br0" timeOffset="142863.2784">7169 17165,'-25'0,"25"25,-25-1,25 26,-25-25,25 0,-25 24,1 26,-1-26,-25 26,25-26,1 1,-1 0,0-26,0 26,0-25,25 0,0-1,-25 1,50-25,-25-25,0 1,0-1,0 0</inkml:trace>
  <inkml:trace contextRef="#ctx0" brushRef="#br0" timeOffset="143539.4308">4539 17115,'-25'0,"1"25,-1 0,0 0,25 24,-25-24,25 0,-25 24,25 1,-24 0,24-1,0 1,0 0,0-1,0-24,0 25,0-1,0-24,24 25,-24-26,25 26,0-25,0 0,0-1,-1 1,1-25,0 0</inkml:trace>
  <inkml:trace contextRef="#ctx0" brushRef="#br0" timeOffset="146159.2576">5060 17289,'0'-25,"0"0,0 50,-25 0,25 24,0 1,0 0,0 24,-24-24,24 24,0 1,-25-26,25 1,0-1,0 1,-25-25,25 0,-25-25,50 0,-25-25,25 0,0 0,24 0,-24 25,0 0,24 0,-24 0,25 0,-25 0,-1 0,1 0,0 0,-50 0,25-24,-25 24</inkml:trace>
  <inkml:trace contextRef="#ctx0" brushRef="#br0" timeOffset="146379.4567">5035 17314,'25'0,"0"0,0 0,0 0,-1-25,1 25,0 0,0 0,0 25,-1-25,-73-25,49 50</inkml:trace>
  <inkml:trace contextRef="#ctx0" brushRef="#br0" timeOffset="146559.4027">5011 17587,'-25'0,"50"0,-1 0,1 0,0 0,0 0,0 0,24 0,-24-25,0 25,24 0,-24 0,0 0,0-25</inkml:trace>
  <inkml:trace contextRef="#ctx0" brushRef="#br0" timeOffset="146831.541">5482 17562,'25'0,"-1"0,1 0,25 0,-25-25,24 25,-24 0,0 0,0 0,-1 25,1-25,0 0,0 0</inkml:trace>
  <inkml:trace contextRef="#ctx0" brushRef="#br0" timeOffset="147083.2667">6003 17264,'-25'0,"25"50,-25-1,25 1,-25-1,1 1,-1 25,0-26,25 1,-25-1,25 1,-25 0,25-26,0 26,0-25,0-50,0 0,25-24,-25 24</inkml:trace>
  <inkml:trace contextRef="#ctx0" brushRef="#br0" timeOffset="147303.2633">5978 17264,'25'0,"-25"25,25-25,-25 49,24-24,-24 0,25 25,-25-1,25 1,-25 0,25 24,-25-24,0-1,0-24,25 25,-25-26,0 1,0 0,0 0,0-50,-25 25,0-25</inkml:trace>
  <inkml:trace contextRef="#ctx0" brushRef="#br0" timeOffset="147463.2575">5854 17636,'25'0,"0"0,24 0,-24 0,0 0,24 0,-24 0,0 0,0 0,0-25,-1 1</inkml:trace>
  <inkml:trace contextRef="#ctx0" brushRef="#br0" timeOffset="147703.2741">6201 17066,'0'24,"25"-24,-25 25,25 0,0 0,-25 24,24-24,1 25,0 24,0-49,0 49,-1-24,1 0,0-1,-25 1,0 0,0-1,0 26,-25-26,25 26,-25-1,1-24,-51-50,26 24</inkml:trace>
  <inkml:trace contextRef="#ctx0" brushRef="#br0" timeOffset="148074.8253">7541 17462,'24'0,"-24"25,25-25,0 0,0 0,0-25,-1 25,26 0,-25 0,24 0,-24-24,0 24,0 0,0 0,-50 24</inkml:trace>
  <inkml:trace contextRef="#ctx0" brushRef="#br0" timeOffset="148283.5311">7565 17636,'25'0,"25"0,-25 0,-1-25,26 25,0 0,-1 0,-24-24,25 24,-26 0,26 0,-25 0,0 0,0 0,-25-25</inkml:trace>
  <inkml:trace contextRef="#ctx0" brushRef="#br0" timeOffset="148595.5026">8558 17041,'-25'-25,"0"0,0 25,25 25,25 0,-25 0,0 24,0 26,0-1,0 0,0 1,0-1,0-24,0 24,25 1,-25-26,0-24,0 25,25-50,-25-25,0 0,0 0,0-24</inkml:trace>
  <inkml:trace contextRef="#ctx0" brushRef="#br0" timeOffset="149015.3566">8508 17115,'0'0,"0"-25,0 1,25-1,0 50,24-25,-24 24,0-24,0 25,24 0,-49 0,25 0,0-1,-25 1,25-25,-25 25,-25 0,25 0,0-1,-25 1,0 0,0 0,1 0,-1-25,0 24,0-24,0 25,1-25,-1 0,0 0,50 0,0-25,24 25,-24-24,25 24,-26-25,26 25,-25 0,24 0,-24 0,0 0,0 25,0-1,-25 1,0 0,0 0,0 0,-25 0,0-1,25 1,-25 0,0 0,1 24,-26-24,25 0,0 0,1 0,-1-25,0 0,0 0,0-25</inkml:trace>
  <inkml:trace contextRef="#ctx0" brushRef="#br0" timeOffset="149658.9919">10864 17041,'0'25,"25"-1,0 1,0 0,0 25,24-1,1 1,-25-1,24 1,-24 0,25-26,-25 26,-1-25,1 0,0 24,-25-24,25-25,-25 25,0 0,25-25,-50-25,25 0,-25 0,25-24</inkml:trace>
  <inkml:trace contextRef="#ctx0" brushRef="#br0" timeOffset="149931.9852">11311 16917,'0'0,"-25"0,0 25,1-1,-1 1,0 25,0 24,0 1,-24-1,24 0,-25 1,1 24,24-49,0 24,0-24,0-1,1-24,24 0,-25 0,50-25,-25-25,24 0,1-24</inkml:trace>
  <inkml:trace contextRef="#ctx0" brushRef="#br0" timeOffset="150339.2383">11683 17140,'25'0,"0"0,-1 0,26 0,-25 0,24 0,-24-25,25 25,-25 0,-1-25,1 25,0 0,0 0,-50 0,0 0</inkml:trace>
  <inkml:trace contextRef="#ctx0" brushRef="#br0" timeOffset="150555.1013">11733 17314,'24'0,"1"0,0 0,0 0,0 0,-1 0,1 0,0 0,0 0,0 0,-1-25,1 25,0 0,0 0,0 0</inkml:trace>
  <inkml:trace contextRef="#ctx0" brushRef="#br0" timeOffset="151131.2618">12601 16917,'0'25,"0"-1,0 26,0 24,0-24,-25 24,25 1,0-1,-25 1,25-26,0 26,0-50,-25 24,25-24,0-50,25 0,0 1,0 24,24 0,-24-25,0 25,25 0,-26 0,1 0,0 0,0 0,0 0,-1 0,-24 25,25-25,-50 0,1-25</inkml:trace>
  <inkml:trace contextRef="#ctx0" brushRef="#br0" timeOffset="151347.2667">12601 16966,'25'0,"-1"0,26 0,-25 25,0-25,-1 0,1 0,0 0,0-25,0 50,-50-25</inkml:trace>
  <inkml:trace contextRef="#ctx0" brushRef="#br0" timeOffset="151519.396">12576 17289,'25'0,"0"0,-1-25,1 25,0 0,25 25,-26-25,26 0,-25 0,0 0,-1 0,1 0</inkml:trace>
  <inkml:trace contextRef="#ctx0" brushRef="#br0" timeOffset="151739.778">12973 17190,'25'-25,"-1"25,1 25,0-25,0 0,0 0,24 0,-24 0,0 0,25 0,-26 0,1 0,0 0</inkml:trace>
  <inkml:trace contextRef="#ctx0" brushRef="#br0" timeOffset="152006.9473">13519 16892,'-25'25,"25"0,0-1,-25 26,25 0,-25 24,0 0,1 1,-1-1,0 1,0-1,0-24,25-1,0 1,0 0,0-26,0-48,0-1,25-25,-25 1,25-1</inkml:trace>
  <inkml:trace contextRef="#ctx0" brushRef="#br0" timeOffset="152235.2636">13519 16966,'0'-24,"24"48,1 1,-25 0,25 25,-25-1,25 1,-25-1,25 1,-25 0,0 24,24-24,-24-1,25 1,-25-25,25 24,-25-24,0 0,0 0,0 0,0-50,-25 0,25 0</inkml:trace>
  <inkml:trace contextRef="#ctx0" brushRef="#br0" timeOffset="152395.1224">13419 17338,'25'0,"0"0,25 0,-26 0,1 0,0-24,0 24,0 0,-1 0,-24-25</inkml:trace>
  <inkml:trace contextRef="#ctx0" brushRef="#br0" timeOffset="152755.8169">12576 16619,'-25'-25,"0"25,1 0,24 25,-25-25,0 25,0 25,0-26,25 51,-24-1,-1 1,25-1,-25 25,25 0,0-24,0 24,0 0,0-24,25-1,0 1,-1-26,1 1,0-1,49-49</inkml:trace>
  <inkml:trace contextRef="#ctx0" brushRef="#br0" timeOffset="153143.5256">13717 16669,'25'0,"0"25,-25-1,24 26,1 0,-25 24,25-24,0 24,-25 0,25 1,-1-26,-24 26,0-1,0 1,25-1,-50-24,25-1,0 1,0-25,0 24,-24-24,-1 0,25 0,-25 0,0-25,0 0,1 0,-1-25,0 0</inkml:trace>
  <inkml:trace contextRef="#ctx0" brushRef="#br0" timeOffset="153415.2411">13816 16520,'25'0,"0"0,0 0,24 0,-24 0,0 0,0 0,-1 0,1 0,0 0,0 0</inkml:trace>
  <inkml:trace contextRef="#ctx0" brushRef="#br0" timeOffset="153623.9553">14188 16247,'-25'25,"25"0,0-1,25 26,-25 0,0-25,0 24,0 1,0-1,0 1,0-25,0 24,0 1,0-25,0 24,0 1</inkml:trace>
  <inkml:trace contextRef="#ctx0" brushRef="#br0" timeOffset="154560.1494">14436 16818,'0'0,"-24"0,24 24,-25 1,25 25,0-1,-25 26,25-1,0 25,0-24,0-1,0 25,-25-49,25 25,0-26,0-24,0 25,0-26,25-48,-25-26,0 25,0-24,0-26,0 25</inkml:trace>
  <inkml:trace contextRef="#ctx0" brushRef="#br0" timeOffset="155083.6589">14387 16917,'0'-25,"25"25,-25-25,24 0,1 25,0 0,0 0,0 25,-1-25,1 25,0-25,0 25,0 0,-25-1,24-24,-24 25,25 0,-25 0,0 0,-25-25,25 24,-24 1,24 0,-25 0,0 0,0-1,0 1,1-25,-1 0,0 25,0-25,0 0,1 0,-1 0,50 0,-1 0,1-25,0 25,25-25,-26 25,26 0,-25-24,0 24,24 0,-24 0,0 24,0-24,-1 25,1-25,0 25,-25 0,0 0,25-1,-25 26,-25-25,25 0,0-1,-25 1,25 0,-25 25,1-25,-1-1,0 26,25-25,-25 0,0-1,1-24,-1 25,0 0,0-25,0 0,1 25,-1-25,0 0,0-25,0 25,25-25,-24 25,-1-49,25 24</inkml:trace>
  <inkml:trace contextRef="#ctx0" brushRef="#br0" timeOffset="158748.4797">8806 7987,'24'25,"-24"0,25-25,-25 25,25-25,0 24,0-24,-1 0,1 0,0-24,0 24,25-25,-26 0,1 0,0 25,0-25,0 0,24 25,1-24,-25 24,-1 0,1 24,0-24,0 0,0 0,24 0,-24 0,0 25,0-25,24-25,-24 25,0 0,24-24,-24 24,0-25,0 25,24-25,-24 25,0 0,0 0,24 0,-24 25,0-25,0 25,0-25,0 24,-1-24,1 0,0 25,0-25,0 0,-1 0,1-25,0 25,0 0,0 0,-1-24,1 24,0 0,0 0,24 0,-24 0,0 24,0-24,24 0,-24 25,0-25,25 25,-26-25,1 0,25 0,-25 0,-1 0,1 0,0-25,0 25,0-25,24 25,-49-24,50 24,-50-25,25 25,-1-25,1 25,0 0,0 0,0 0,0 25,-1-25,1 0,25 25,-25-25,-1 0,1 0,0 0,0-25,0 25,-1-25,1 25,0-25,-25 0,25 25,0-24,-1-1,1 25,0 0,0-25,0 25,-1 25,1-25,0 25,0-25,0 24,-1-24,1 25,0-25,0 0,0 0,-1-25,1 25,-25-24,25 24,0-25,0 25,-1 0,1 0,0 0,25 25,-25-25,-1 24,1-24,0 25,25-25,-26 0,1 0,0 0,0 0,0-25,-1 25,1-24,0 24,-25 24,-25-24</inkml:trace>
  <inkml:trace contextRef="#ctx0" brushRef="#br0" timeOffset="159891.6215">9550 12229,'25'25,"-1"-1,1 1,0 0,0-25,0 25,-1-25,1 0,25 0,-25-25,-1 0,26 25,0-25,-26 1,26-1,0 25,-1 0,-24 0,25 0,-1 0,-24 25,25-25,-25 0,24 0,-24 0,25 0,-26 0,1 0,0 0,25 0,-26 0,1-25,0 25,25-25,-26 0,1 25,0 0,25 0,-26 0,1 0,25 0,-25 25,24-25,1 0,-1 25,-24-25,25 0,-25 0,24 0,1 0,-25 0,24-25,1 25,-25-25,24 0,1 25,-25-25,24 1,1 24,-25-25,24 25,1 0,0 0,-26 25,26-25,-25 0,24 24,1-24,-25 25,0-25,24 0,-24 0,25 0,-25 0,24 0,-24-25,25 25,-26-24,1 24,0-25,25 25,-26-25,1 25,25 0,-25-25,-1 25,1 25,0-25,0 0,0 0,-1 25,1-25,0 25,0-25,0 24,-1-24,1 0,0-24,0 24,0 0,-25-25,24 25,1 0,-25 25,25-25,0 0,0 0,-1 24,1-24,0 0,0 0,0 0,0 25,-1-25,1 0,0 0,0-25,0 25,-1 0,1 0,0 0,0 0,-50 25</inkml:trace>
  <inkml:trace contextRef="#ctx0" brushRef="#br0" timeOffset="161163.508">12105 18132,'24'0,"-24"25,25-25,0 25,0 0,0-1,0-24,-1 25,1-25,0-25,0 25,0-24,-1-1,26 0,-25 0,0 25,-1-25,1 1,0 24,0 0,0 0,-1 24,1-24,0 25,0 0,0 0,-1-25,1 0,-25 25,25-25,0 0,0-25,-1 25,1-25,0 0,0 25,0-25,-1 25,-24-24,25 24,0 24,0-24,0 0,-1 25,1 0,0-25,0 25,0-25,0 25,24-25,-24 0,0 0,0 0,-1-25,1 25,25-25,-25 25,-1-25,1 0,0 25,0-24,0 24,-1 0,1 0,0 0,-25 24,25-24,0 25,-1-25,1 0,25 0,-25 0,-1 0,1 0,0 0,0-25,0 1,-1 24,1-25,0 25,-25-25,25 25,0 0,-1 0,1 0,-25 25,25-25,0 25,0-25,-25 24,24-24,1 25,0-25,0 0,0 0,0 0,-1 0,1-25,0 25,-25-24,25 24,-25-25,25 25,-1 0,1 0,0-25,0 50,0-25,-1 0,1 0,-25 25,25-25,0 0,0 24,-1-24,1 0,0 0,0 0,0 0,-1 0,1 0,0 0,-25-24,25 24,-50 0,25-25,-25 25</inkml:trace>
  <inkml:trace contextRef="#ctx0" brushRef="#br0" timeOffset="169735.1651">18157 3324,'-25'0,"0"25,25-1,-24 1,-1 0,25 0,-25 0,25-1,-25 1,25 0,-25 25,25-26,-24 1,-1 25,25-25,-25 24,0 1,25 0,-25-1,1-24,-1 25,25-1,-25 1,0-25,25 24,0-24,-25 0,25 0,0-1,-24-24,24 25,24-25,-24-25,25 1,-25-26</inkml:trace>
  <inkml:trace contextRef="#ctx0" brushRef="#br0" timeOffset="170231.7066">18107 3324,'0'-25,"0"50,25 0,-25-1,25-24,-25 50,0-25,25 0,-25-1,25 1,-25 0,24 0,-24 0,25 24,-25-24,0 25,25-25,-25 24,0-24,25 25,-25-26,25 26,-25-25,0 0,24-1,-24 26,0-25,0 0,25-1,-25 1,0 0,0 0,0 0,0-1,0 1,0-50,-25 25,25-24,-24-1,24 0,-25 0</inkml:trace>
  <inkml:trace contextRef="#ctx0" brushRef="#br0" timeOffset="170567.9941">17884 3870,'25'0,"0"-25,24 25,-24 0,25 0,-1 0,-24 0,25 0,-25-25,24 25,-24 0,0 0,0 0,-1 0,-48 0,24 25,-25-25,0 0</inkml:trace>
  <inkml:trace contextRef="#ctx0" brushRef="#br0" timeOffset="171407.0989">18852 3398,'0'-25,"0"1,0 48,0 1,24-25,-24 25,25 0,0-25,-25 25,50 24,-26-24,1 25,0-26,0 1,-25 25,25-25,-1 0,1 24,0-24,-25 25,25-26,0 1,-1 0,1 25,0-26,-25 1,25-25,-25 25,25 0,-1 0,-48-50,-1 0,25 0,-25 0</inkml:trace>
  <inkml:trace contextRef="#ctx0" brushRef="#br0" timeOffset="171863.211">19397 3349,'0'-25,"-25"50,25-1,-24 1,24 0,-25 0,0 0,0-1,0 1,1 0,-1 25,0-26,-25 26,26 0,-1-1,-25 1,50-25,-25 24,1-24,-1 25,0-25,0 24,0-24,25 0,-24 0,24-1,-25 1,25 0,0-50</inkml:trace>
  <inkml:trace contextRef="#ctx0" brushRef="#br0" timeOffset="173263.82">19918 3621,'25'0,"0"0,0 0,-1 0,1-24,25 24,-25 0,-1 0,1 0,25 0,-25 0,-1 0,1 0,0 0,0 0,0 0,-50 0,25 24,-25-24,0 0,0 0,1 25</inkml:trace>
  <inkml:trace contextRef="#ctx0" brushRef="#br0" timeOffset="173583.0261">19844 3820,'25'0,"-1"0,1 0,0 0,0 0,24 0,1 25,0-50,-1 25,-24 0,25 0,-26 0,1 0,25 0,-25 0,-1 0,1 0,-50 25,1-25</inkml:trace>
  <inkml:trace contextRef="#ctx0" brushRef="#br0" timeOffset="174151.2394">20811 3349,'0'-25,"0"50,0-1,0 26,25 0,-25-1,0 1,-25 24,25-24,0 24,0 1,0-26,0 1,0 0,0-1,0-24,0 25,0-26,0 1,0-50,0 1,0-1,25 0,-25-25,0 1,0-1</inkml:trace>
  <inkml:trace contextRef="#ctx0" brushRef="#br0" timeOffset="174803.7903">20811 3398,'0'-25,"0"1,25 24,0-25,0 25,24 0,-24 0,0 0,0 0,-1 0,26 0,-25 0,0 25,-1-25,-24 24,25 1,0-25,-25 25,0 0,0 0,0-1,-25 1,25 0,-25 0,1 0,-1-1,0 1,0 0,-24 0,24 0,0 0,0-25,0 24,1-24,-1 0,0 25,0-25,0 0,1-25,48 25,-24-24,25 24,0-25,0 25,0-25,24 0,-24 25,25 0,-1 0,-24-25,0 25,24 0,-24 25,0-25,0 0,0 25,-1-25,-24 25,25 0,0-25,-25 24,0 1,25 0,-25 0,0 0,-25-1,25 1,-25 25,0-25,1-1,-1 1,0 25,0-25,0 24,1-24,-1-25,0 25,0-25,25 25,-25-25,1 0,-1 0,0 0,0-25,0 0,25 0</inkml:trace>
  <inkml:trace contextRef="#ctx0" brushRef="#br0" timeOffset="176836.0474">18728 5358,'24'0,"-24"25,25-1,-25 1,25 0,0 0,0 0,-1 24,1 1,25-1,-25-24,-1 25,1-25,0 24,0 1,0-25,-1 0,-24 24,25-49,-25 25,25 0,-25 0,25-25,-25 24,0-48,-25-1,25 0,0 0,-25-24</inkml:trace>
  <inkml:trace contextRef="#ctx0" brushRef="#br0" timeOffset="177243.5056">19273 5234,'-25'25,"1"-1,-1 1,0 25,-25-1,26 1,-26 0,25-1,0 1,-24-1,24 1,-25-25,26 24,-1 1,0 0,25-25,-25-1,0 1,25 0,-24 0,24 0,24-50,-24 0</inkml:trace>
  <inkml:trace contextRef="#ctx0" brushRef="#br0" timeOffset="177715.621">19968 5482,'25'25,"-1"-25,1 0,0 0,25 0,-26 0,1 0,25 0,-25 0,24 0,-24-25,0 25,0 0,-1 0,1 0,-25-25,25 25,-50 25,0-25,1 0,-1 25</inkml:trace>
  <inkml:trace contextRef="#ctx0" brushRef="#br0" timeOffset="177955.7593">20017 5705,'25'0,"0"0,25 0,-26-25,26 25,-25 0,24 0,-24 0,25 0,-25-25,-1 25,1 0,0 0,0 25,0-25,-50 0</inkml:trace>
  <inkml:trace contextRef="#ctx0" brushRef="#br0" timeOffset="178383.9663">21233 5110,'0'-25,"-25"50,25 0,-25-1,0 26,1 0,-1 24,-25 0,25-24,1 24,-1 1,-25-26,25 26,1-26,-1 1,0 0,25-25,0-1,-25 1,25 0,0 0,25-50,-25 0,25 0,-25-24</inkml:trace>
  <inkml:trace contextRef="#ctx0" brushRef="#br0" timeOffset="178699.0527">21208 5209,'25'-25,"-25"0,0 50,25 0,-25 0,0 0,24 24,-24-24,0 25,25-26,-25 26,25 24,-25-24,0 0,25-1,-25 1,0-1,25 1,-25 0,0-1,24-24,-24 0,0 0,0 0,0-1,-24-24,-1-24,0-1,25 0</inkml:trace>
  <inkml:trace contextRef="#ctx0" brushRef="#br0" timeOffset="178875.2025">20960 5631,'-25'0,"50"24,0-24,0 0,24 0,-24 0,25 0,-26 0,1 0,0 0,0 0,0-24,-1 24</inkml:trace>
  <inkml:trace contextRef="#ctx0" brushRef="#br0" timeOffset="179147.2074">21406 4986,'0'-25,"25"25,0 0,0 0,0 0,-1 0,1 25,0-25,0 0,0 0,-1 0,1 25,-25-50</inkml:trace>
  <inkml:trace contextRef="#ctx0" brushRef="#br0" timeOffset="179383.4201">21754 4762,'-25'25,"25"0,0 0,0 25,0-26,0 1,0 0,0 25,0-26,0 26,-25-25,25 0,0 24,0-24,0 0,0 0,-25 24,25-24,0 0,0 0,0-1</inkml:trace>
  <inkml:trace contextRef="#ctx0" brushRef="#br0" timeOffset="179811.4237">22151 5184,'-25'-25,"25"50,0 25,-25-1,25 1,0 24,-25 1,25-26,0 26,-25-1,25-24,-24 24,24-24,0 0,0-26,0 26,0-25,0-50,0 0,24 0,-24-24,0-1,0 25,0-49</inkml:trace>
  <inkml:trace contextRef="#ctx0" brushRef="#br0" timeOffset="180339.4314">22076 5209,'0'-25,"25"25,0 0,0 0,-1 0,1 0,0 0,0 0,0 0,-1 25,26-25,-25 25,0-25,-25 25,24-1,-24 1,25 0,-50 0,25 0,-24-1,24 1,-25 0,0 0,0 0,0-1,1 1,-1 0,-25 0,25 0,1-1,-1-24,0 0,0 25,0-25,1 0,24-25,24 25,1-24,0 24,0-25,24 0,-24 0,25 25,-25-25,24 25,-24 0,0-24,0 24,24 24,-24-24,0 0,0 25,-25 0,24-25,-24 25,25 0,-25-1,0 1,0 0,-25 0,1 0,24-1,-25 1,0 25,-25-25,26 24,-26-24,25 25,-24-25,24-1,0-24,0 25,0-25,1 0,-1 0,0 0,0-25,-24 25,49-24</inkml:trace>
  <inkml:trace contextRef="#ctx0" brushRef="#br0" timeOffset="191302.9771">16743 7541,'0'-25,"0"0,-25 25,25 25,-24 0,-1-25,0 49,0-24,0 25,1-26,-1 26,0-25,0 24,25-24,-25 0,25 25,-24-26,24 26,-25-25,25 0,0 24,0-24,0 0,25 25,-25-1,0-24,24 25,-24-26,25 1,0 0,-25 0,25 0,0-1,-1 1,-24 0,25-25,0 25,0-25</inkml:trace>
  <inkml:trace contextRef="#ctx0" brushRef="#br0" timeOffset="192251.4953">17487 7516,'-25'0,"25"25,-24-1,-1 1,25 25,-25-25,0 24,0 1,25-1,-24 1,-1 0,0-1,0 1,0 0,1-1,24 1,-25-25,0 24,25 1,-25-25,25-1,0 1,25-50,-25-24,0 24,25-25</inkml:trace>
  <inkml:trace contextRef="#ctx0" brushRef="#br0" timeOffset="192619.3948">17462 7516,'0'25,"25"-1,-25 1,25 0,-25 0,0 0,0-1,25 1,-25 25,0-1,25 1,-25-25,0 24,25 1,-25 0,0-1,24-24,-24 25,0-25,0 24,25-24,-25 0,0 0,0-50,-25 25,25-25,-24 0,-26-24,50 24</inkml:trace>
  <inkml:trace contextRef="#ctx0" brushRef="#br0" timeOffset="192923.94">17264 7987,'25'0,"0"0,-1 0,1 0,0 0,0 0,0-25,-1 25,26 0,-25 0,0-25,0 25,-1 0,1 0,-50 25,1-25,-1 0</inkml:trace>
  <inkml:trace contextRef="#ctx0" brushRef="#br0" timeOffset="193815.4494">18182 7342,'0'25,"0"0,0 0,0-1,0 1,0 0,0 0,0 0,0-1,0 1,0 0,0 0,0 0,0-1,0 1,0 0,0 25,0-26,0 1,-25 0,25 0,0 0,0-1,0 1,0 25,0-25,0 0,25 24,-25-24,0 25,0-26,0 1,0 0,0 0,0 0,0-1,0 1,0 0,0 0,0 0,0-1,0-48,0-1,-25 0</inkml:trace>
  <inkml:trace contextRef="#ctx0" brushRef="#br0" timeOffset="197731.9236">18678 7640,'-25'0,"25"25,0-1,0 26,0 0,-25 24,25-24,-24-1,24 1,0 0,-25-1,25 1,0-1,0-24,-25-25,25 25,25-25,-25-25,25 25,24 0,-24 0,25-25,-26 25,26 0,-25 0,24 0,-24 0,0 0,0 0,0 0,-1 25,1-25,-50 0,1-25,-1 25,0-24</inkml:trace>
  <inkml:trace contextRef="#ctx0" brushRef="#br0" timeOffset="197990.9504">18653 7640,'25'0,"0"-25,0 25,24 0,-24 0,0-25,0 50,-1-25,1 0,0 0,0 0,0 0,-50 0,25 25,-25-25</inkml:trace>
  <inkml:trace contextRef="#ctx0" brushRef="#br0" timeOffset="198163.3809">18628 7937,'25'0,"0"0,0 0,24 0,-24 0,25 0,-1 0,-24-24,0 24,0 0,0 0,-1-25,1 25,-74-50</inkml:trace>
  <inkml:trace contextRef="#ctx0" brushRef="#br0" timeOffset="198395.6782">19050 7466,'25'0,"0"0,-1 25,1 0,0 24,0-24,0 25,-1-1,1-24,-25 25,25-1,-25 1,0 0,0-1,0 1,-25 0,0-1,1 1,-1-1,0 26,-25-26,26 1,-1-25</inkml:trace>
  <inkml:trace contextRef="#ctx0" brushRef="#br0" timeOffset="198883.8579">19794 7863,'25'0,"0"-25,0 25,24 0,1 0,24 0,1 0,-1 0,0 0,1 0,24-25,-25 25,1-24,24 24,-24 0,-1 0,0 0,1-25,-26 25,1 0,-25 0,24 0,-24 0,0 0,-50 0,0 25,1-25,-1 0</inkml:trace>
  <inkml:trace contextRef="#ctx0" brushRef="#br0" timeOffset="199142.9501">21034 7640,'-24'0,"48"25,1-25,0 0,0 24,0-24,-1 25,26-25,-25 25,0-25,-1 25,1-25,0 25,0-25,-25 24,0 1,-25-25,0 0,-24 25,-1 0,0-25,-24 25,0-1,-1 1,1 0</inkml:trace>
  <inkml:trace contextRef="#ctx0" brushRef="#br0" timeOffset="199495.0942">20191 7020,'0'-25,"-25"25,25 25,-25 0,25-1,-24 1,-1 25,0-25,0-1,25 1,-25 0</inkml:trace>
  <inkml:trace contextRef="#ctx0" brushRef="#br0" timeOffset="199667.953">20315 7045,'-25'24,"25"1,-25 0,1 0,-1 0,0-1,0 1,0 0,1 25,-1-26,0 1,0 0,50-50</inkml:trace>
  <inkml:trace contextRef="#ctx0" brushRef="#br0" timeOffset="199787.2485">20166 7243,'0'0,"25"0,-25 25,0 0,0-1,0 26,0-25,0 24,-25-24,25 25,0-25,-25-1,25 1,0 0</inkml:trace>
  <inkml:trace contextRef="#ctx0" brushRef="#br0" timeOffset="199975.944">20414 6921,'25'24,"0"-24,0 0,-1 0,-24 25,25-25,0 0,-25 25,25 0,-50-25,0 25</inkml:trace>
  <inkml:trace contextRef="#ctx0" brushRef="#br0" timeOffset="200355.0036">20340 7193,'25'0,"-1"0,1 0,0 0,25-24,-26 24,1 0,25 0,-25 0,-1 0,1 0,0 0,-50 24,0-24,1 0,-1 0,0 0,0 25,25 0,0 0,0 0,0-1,0 1,0 25,0-1,0 1,0 0,0-26,0 26,0-25,0 24,0-24,0 0,-25-25,25 25,-24-50,-1 25,0-25,0 25,0-25,-24 1,24-1,-25 0</inkml:trace>
  <inkml:trace contextRef="#ctx0" brushRef="#br0" timeOffset="200767.5815">21803 7317,'-24'-24,"-1"48,25 1,-25 0,0 25,0-1,0 26,1-1,-1 25,25-24,0-1,0 0,0 1,25-25,-1-1,1 1,0-1,25 1,-25-25,-1 0,26-1,-25-24</inkml:trace>
  <inkml:trace contextRef="#ctx0" brushRef="#br0" timeOffset="201211.5762">22324 7441,'-25'0,"25"25,0 25,-24-1,-1 1,25 24,-25 1,0-26,25 26,-25-26,25 1,0 0,-24-1,24-24,0 0,0 0,0-50,24 0,-24 0,25 25,0-24,0 24,0-25,24 25,1 0,-25 0,24 0,-24 25,0-25,24 0,-24 24,0-24,0 0,0 0,-50 0,0-24,0-1</inkml:trace>
  <inkml:trace contextRef="#ctx0" brushRef="#br0" timeOffset="201399.213">22324 7466,'25'0,"0"0,0 0,-1 0,1 0,25-25,-50 50,25-25,-1 0,1 0,-25 25,-25 0</inkml:trace>
  <inkml:trace contextRef="#ctx0" brushRef="#br0" timeOffset="201567.1652">22225 7789,'25'24,"-25"-48,25 24,24 0,-24 0,25 0,-1 0,1-25,-25 25,24 0,-24 0,0 0,0 25,-1-25</inkml:trace>
  <inkml:trace contextRef="#ctx0" brushRef="#br0" timeOffset="201907.6667">22969 7243,'0'-25,"0"50,0 0,0 24,0 1,0 24,0-24,0 24,0 1,0 24,0-25,0 1,0-1,0 1,-25-1,25-24,0-1,0 1,25-25,-50 0,25-1,0-48,0-1,0-25</inkml:trace>
  <inkml:trace contextRef="#ctx0" brushRef="#br0" timeOffset="202284.0141">23688 7441,'-24'0,"-1"25,25 0,-50 25,25 24,1 0,-26 1,25-1,0 1,-24-26,49 26,-25-26,0 1,25 0,-25-26,25 1,0 0,25-25,-25-25,25 0,-25-24,25 24,-25-25</inkml:trace>
  <inkml:trace contextRef="#ctx0" brushRef="#br0" timeOffset="202527.3223">23614 7466,'0'-25,"25"25,0 50,-25 0,24-26,-24 26,25-25,-25 49,25-24,-25-1,25 1,-25 0,25-1,-25 1,24 0,-24-26,0 26,25-25,-25 24,0-24,0 0,25 0,-50-25,0 0,1 0,-1-25</inkml:trace>
  <inkml:trace contextRef="#ctx0" brushRef="#br0" timeOffset="202691.1637">23341 7962,'25'0,"0"0,0 0,-1 0,1 0,25-25,-25 25,24 0,-24-24,25 24,-26 0,1-25,0 0,0 25</inkml:trace>
  <inkml:trace contextRef="#ctx0" brushRef="#br0" timeOffset="202939.6641">23812 7268,'25'25,"0"-25,0 0,0 0,0 0,-1 0,1 0,0 0,0 0,0 0,-1 0</inkml:trace>
  <inkml:trace contextRef="#ctx0" brushRef="#br0" timeOffset="203135.3686">24061 7119,'0'25,"0"0,0-1,24 1,-24 25,0-25,0 24,0-24,0 25,0-1,0-24,0 25,0-26,0 1,0 0</inkml:trace>
  <inkml:trace contextRef="#ctx0" brushRef="#br0" timeOffset="203627.9793">24408 7268,'0'-25,"25"50,-1 0,1-1,-25 1,25 25,0-1,0 1,-1 0,-24-1,25 1,-25 24,0-24,0 24,0-24,0-1,-25 26,25-25,-24-1,-1 26,0-26,0 1,0-1,-24 26,-26-100,26 75,-1-26</inkml:trace>
  <inkml:trace contextRef="#ctx0" brushRef="#br0" timeOffset="206910.9185">16743 9599,'-25'0,"50"0,0 0,0 0,0 0,24 0,-24 0,0 0,24 0,-24-24,0 24,0 0,0 0,-25 24,-25 1,0 0,0 0,-24 0,24 24,0-24,0 0,0 0,1-1,-1 1,0 0,50-50,0 25,-1-25,1 25,0-24,0-1,0 0,-1 50,-24 0,-24-1,24 1,-25 25,25-1,-25 26,25-25,-25 24,0-24,25-1,0-24,0 25,0-26,25-24,-25-24,25-1,-25 0,25-25,0 26,-1-51,1 26,0-1,0-25,0 1,-1 0,1 24,0-24,0 24,-25 0,0 26,25-1,-25 50,0-1,0 1,0 0,0 0,24-25,-24 25,25-25,0 0,0 0,0 0,-1 0,1 0,0-25,0 25</inkml:trace>
  <inkml:trace contextRef="#ctx0" brushRef="#br0" timeOffset="207079.2111">17314 9773,'-25'0,"50"0,-75 25,50 24,-25-24,0 0,25 25,0-26,-24 26,24-25,0 25,0-26,0 1,-25 0,25 0,0 0,-25-1,25 1,-25-25,0 25,1-25,-1 0,25-25,-25 0,0 1,25-1</inkml:trace>
  <inkml:trace contextRef="#ctx0" brushRef="#br0" timeOffset="207235.5602">17016 9897,'0'0,"25"0,0 25,-25 0,24-1,1 26,0-25,0 25,0-26,-1 1,1 25,25-25,-25-1,-1 1,26 0,-25 0,24-25,-24 25,25-25,-25-25,24 0,-24 0</inkml:trace>
  <inkml:trace contextRef="#ctx0" brushRef="#br0" timeOffset="207595.3598">17735 9748,'25'-25,"0"25,0 0,0 0,-1 0,26-24,-25 24,24 0,-24 0,25-25,-25 50,-1-25,1 0,-25 24,-25-24,1 25,-1 0,0-25,0 25,-24 24,-1-24,0 0,1 0,24 0,-25-1,26 1,24 0,24-25,1-25,0 25,0-25,24 25,1-24,0-1,-26 25,26-25,-25 0,0 25,-1-25,1 25,0 0,-50 0,0 0</inkml:trace>
  <inkml:trace contextRef="#ctx0" brushRef="#br0" timeOffset="207796.0393">17835 9550,'0'25,"24"-25,-24 49,0-24,0 25,0 24,0-24,0-1,0 26,0-26,0 26,0-26,0 1,0-25,0 0,0-1,25-48,-25-1</inkml:trace>
  <inkml:trace contextRef="#ctx0" brushRef="#br0" timeOffset="207975.3623">18058 9451,'0'0,"0"49,0-24,0 25,0-1,0 26,0-26,0 1,0 24,0-24,-25-1,25 1,0-25,-25 0,25 0,0-1,-25-24,1 0,-1-24</inkml:trace>
  <inkml:trace contextRef="#ctx0" brushRef="#br0" timeOffset="208323.4275">17487 9748,'25'0,"-25"25,25 0,0-25,24 25,-24-1,0 1,0 0,0 0,-1 0,-24-1,25 1,-25 0,0 0,-25-25,25 25,-24 0,-1-25,0 0,0 24,0-24,1 0,-1 0,0 0,0 0,0 25,25 0,25 0,25-25,-1 25,1-1,0-24,24 25,-24-25,24 25,0-25,1 0,24 0,-49 25,24-25,-24 0,-1 0,-24 0,25 25</inkml:trace>
  <inkml:trace contextRef="#ctx0" brushRef="#br0" timeOffset="208863.835">17537 10939,'-25'0,"0"0,25 25,-25-1,1 26,-1 0,0 49,25-25,-25 1,25-1,0 1,0-1,0 0,0-24,25 0,0-1,-25-24,49 25,-24-26,0-24,0 25,0-74,0 24,-1 0</inkml:trace>
  <inkml:trace contextRef="#ctx0" brushRef="#br0" timeOffset="209111.1652">18033 11013,'0'-25,"-25"25,25 25,-25 25,1-1,-1 1,0 25,0-1,0 0,1-24,-1 24,0-24,25 24,-25-24,25 0,-25-26,25 1,25-25,-25-25,0 1,25-26</inkml:trace>
  <inkml:trace contextRef="#ctx0" brushRef="#br0" timeOffset="209343.8005">18033 10964,'0'24,"0"1,25 25,-25-1,25-24,-25 50,24-26,-24 1,25 0,0 24,-25-24,25-1,0-24,-25 25,0-26,0 26,24-25,-24 0,-24-25,-1-25,0 0</inkml:trace>
  <inkml:trace contextRef="#ctx0" brushRef="#br0" timeOffset="209539.3614">17859 11485,'-24'0,"24"24,24-48,1 24,0 0,25-25,-26 25,1 0,0 0,0 0,0-25,-1 25,1 0,0 0,0 0,0 0</inkml:trace>
  <inkml:trace contextRef="#ctx0" brushRef="#br0" timeOffset="209895.065">18554 10790,'0'25,"0"0,0-1,0 26,-25 24,25 1,0-1,-25 26,25-26,0 25,0-24,-25 24,25-50,0 26,0-26,0-24,0 25,0-25,25-1,-25-48,0-1,0 0,0-25,0 1</inkml:trace>
  <inkml:trace contextRef="#ctx0" brushRef="#br0" timeOffset="210435.9763">19050 10840,'0'0,"-25"0,25-25,0 50,-25-1,25 1,0 25,0 24,-24 1,24-1,0 25,-25-49,25 24,0-24,-25 24,25-49,0 25,0-25,0-1,25-24,-25-24,0-26,0 25,0-24</inkml:trace>
  <inkml:trace contextRef="#ctx0" brushRef="#br0" timeOffset="210907.4647">18951 10939,'25'-25,"-1"25,1 0,0 0,0 25,0-25,-1 0,1 25,0-1,0-24,0 25,-1-25,-24 25,0 0,0 0,0-1,-24 1,24 0,-25 25,0-25,0-25,0 24,1 1,-1-25,0 0,0 25,0-25,1 0,-1 0,25-25,25 25,-1-25,1 25,0 0,25 0,-1-24,-24 24,25 0,-26 0,26 0,-25 24,0 1,-1-25,-24 25,25-25,-25 25,0 0,0-1,-25-24,25 25,-24 25,-1-25,0-1,0 1,0 0,-24 25,24-26,-25 1,26 0,-1-25,0 0,0 0,0-25,25 0</inkml:trace>
  <inkml:trace contextRef="#ctx0" brushRef="#br0" timeOffset="211263.9093">19571 10765,'0'-25,"25"50,0-25,-1 25,1 0,0 0,25 24,-26 1,1-1,25 1,-25 0,-1-1,1-24,0 25,-25-1,0 1,0 0,0-1,-25 1,0-1,1 1,-1 24,-25-24,1 0,-1-1,25 1,-24-1</inkml:trace>
  <inkml:trace contextRef="#ctx0" brushRef="#br0" timeOffset="211795.3492">20414 11311,'0'0,"0"-25,-25 25,50 0,0-25,0 25,24-24,26 24,-26-25,26 25,24 0,-24-25,-1 25,0 0,26 0,-26 0,25 0,-24-25,24 25,-25 0,1 0,24 0,-25 0,1 0,-1 0,-24 0,24 0,1 0,-26 0,1 0,-25 0,-1 0,1 0,-50 0,1-25,-1 25</inkml:trace>
  <inkml:trace contextRef="#ctx0" brushRef="#br0" timeOffset="212075.8535">22101 10964,'25'24,"0"1,-1-25,-24 25,25-25,0 25,0 0,0-25,-1 24,-24 1,25-25,-25 25,25-25,-25 25,-25 0,0 0,1-1,-26 1,25 0,-24 0,-1 0,25-1,-24 1</inkml:trace>
  <inkml:trace contextRef="#ctx0" brushRef="#br0" timeOffset="212567.2187">20786 10220,'-24'0,"24"24,-25 1,0 0,25 0,-25 0,0-1,0 1,25 0,-24 0,24 0,24-50</inkml:trace>
  <inkml:trace contextRef="#ctx0" brushRef="#br0" timeOffset="212823.3157">20836 10319,'0'0,"0"25,0-1,-25 1,0 0,1 0,-1 0,0 24,0-24,0 0,0 24,1-24,-1-25,0 25,50-50,0 0,-25 1,24 24,1-25,0 25,0 25,-25-1,0 1,0 0,0 0,0 0,0 24,-25 1,25-25,0 24,-25-24,25 0,0 0,0-75</inkml:trace>
  <inkml:trace contextRef="#ctx0" brushRef="#br0" timeOffset="212999.4078">21010 10170,'0'0,"24"0,-24 25,25-25,0 0,0 25,0-25,-1 0,1 0,-25 24,0 1,-25 0</inkml:trace>
  <inkml:trace contextRef="#ctx0" brushRef="#br0" timeOffset="213387.7451">20886 10517,'24'25,"1"-25,0 0,0 0,0-25,24 25,1-25,-25 25,24-24,1 24,-25-25,24 25,-24 0,-25 25,-25-25,0 0,1 24,-1-24,0 25,0-25,0 0,25 25,-24-25,24 25,0 0,0-1,0 1,24 0,-24 0,0 24,0-24,0 25,0-25,0 24,0-24,0 25,0-26,0 1,-24 0,24 0,-25-25,0-25,0 25,0 0,1 0,-26-25,25 25,-24-25</inkml:trace>
  <inkml:trace contextRef="#ctx0" brushRef="#br0" timeOffset="220271.8214">22870 10592,'-25'-25,"0"25,25 25,-24-25,24 49,-25-24,0 49,0 1,0-1,25 1,-25-1,25-24,0 24,0 1,0-26,0 26,25-26,-25 1,25-1,0-24,0 25,0-25,-1-1,1-24</inkml:trace>
  <inkml:trace contextRef="#ctx0" brushRef="#br0" timeOffset="220683.1065">23168 10889,'0'-25,"-25"50,50-25,-25 25,0 25,0-26,-25 51,0-26,25 1,0 25,-25-26,25 1,-25-1,25-24,-24 0,24 0,0 0,0-50,24 0,1 0,0 25,0-25,24 25,-24 0,25 0,-25 0,24 0,-24 25,0-25,0 0,-1 0,1 0,0 0,0 0,-25 25,-25-50</inkml:trace>
  <inkml:trace contextRef="#ctx0" brushRef="#br0" timeOffset="220895.9129">23168 10914,'24'25,"1"-25,25 0,-25 0,24 0,1 0,-25 0,24 0,-24 0,0 0,0 0,-25 25</inkml:trace>
  <inkml:trace contextRef="#ctx0" brushRef="#br0" timeOffset="221064.0616">23143 11212,'25'0,"24"0,-24 0,25 0,-1 0,-24-25,25 25,-1 0,1 0,-25 0,-1-25,1 25,0 0</inkml:trace>
  <inkml:trace contextRef="#ctx0" brushRef="#br0" timeOffset="221400.0604">23862 10641,'0'-25,"0"50,0 0,0 0,0 49,-25-24,25 24,0 1,-25 24,25-25,0 26,-24-1,24-25,0 1,0-26,0 26,0-51,0 26,0 0,0-26,0 1,24-25,-24-25,0 1</inkml:trace>
  <inkml:trace contextRef="#ctx0" brushRef="#br0" timeOffset="222839.5885">20117 13494,'0'-25,"-25"50,25 0,-25 24,25 1,-25-1,0 26,1-1,-1 1,0-26,0 26,0-1,1-24,-1-1,25 1,0-25,0-1,0 1,25-50,-25 1,24-1,-24-25</inkml:trace>
  <inkml:trace contextRef="#ctx0" brushRef="#br0" timeOffset="223032.1937">20166 13543,'25'25,"-25"0,0 25,25-26,-25 26,0 24,25-24,-25 0,24 24,-24-24,25-1,-25 1,25-1,-25-24,0 0,25 0,-50-25,0 0</inkml:trace>
  <inkml:trace contextRef="#ctx0" brushRef="#br0" timeOffset="223183.098">20017 13940,'0'-25,"25"25,0 0,25 0,-26-24,26 24,0 0,-26 0,1 0,0-25,0 25</inkml:trace>
  <inkml:trace contextRef="#ctx0" brushRef="#br0" timeOffset="223483.9298">19422 13543,'-25'0,"25"25,0 0,-25 25,1-1,-1 26,25-26,-25 26,0-26,25 26,-25-26,25-24,-24 25,24-26,24-48,-24-1,0 0,25-25</inkml:trace>
  <inkml:trace contextRef="#ctx0" brushRef="#br0" timeOffset="223667.0858">19447 13543,'25'25,"-25"0,0 0,24 24,-24 1,25 0,-25 24,25-24,-25 24,0-24,25-1,-25 1,0-25,0-1,0 1</inkml:trace>
  <inkml:trace contextRef="#ctx0" brushRef="#br0" timeOffset="223815.0703">19298 13891,'25'-25,"0"25,-1-25,26 25,-25 0,0 0,-1-25,1 25,0-25,0 1</inkml:trace>
  <inkml:trace contextRef="#ctx0" brushRef="#br0" timeOffset="224006.7521">19472 13370,'24'0,"1"0,0 0,0 0,0 0,0 0,24 0,-24 0,0 0,0 0,-1-25</inkml:trace>
  <inkml:trace contextRef="#ctx0" brushRef="#br0" timeOffset="224166.9313">19745 13122,'0'24,"0"1,0 0,0 25,0-1,0 1,0 0,24 24,-24 0,0-24,0 24</inkml:trace>
  <inkml:trace contextRef="#ctx0" brushRef="#br0" timeOffset="226139.7888">22796 13370,'0'25,"0"-1,0 1,0 0,0 25,0-1,-25 1,25-1,0 1,-25-25,25 24,0-24,0 25,0-25,-25-1,25 1,25-50,-25 1</inkml:trace>
  <inkml:trace contextRef="#ctx0" brushRef="#br0" timeOffset="226583.0992">22746 13395,'0'-25,"25"0,0 25,-1 0,1 0,0 25,0-25,0 0,-1 25,1-1,0-24,-25 25,25-25,-25 25,0 0,0 0,0-1,-25-24,25 25,-25-25,0 25,1 0,-1-25,0 25,0-25,0 24,1-24,-1 0,0 0,50-24,0 24,-1 0,1 0,25-25,-25 25,24 0,-24 0,-25 25,25-25,0 0,-1 24,-24 1,0 0,-24-25,24 25,-25 0,25-1,-25-24,0 25,25 0,-25 0,1 0,-1-25,0 24,0 1,0 0,1-25,-1 0</inkml:trace>
  <inkml:trace contextRef="#ctx0" brushRef="#br0" timeOffset="227607.9746">22374 13320,'-25'-25,"25"50,-25-25,25 25,-25 25,25-1,-24 1,24-1,-25 1,0 0,25 24,-25-24,0-1,25 1,-24-1,24-24,0 0,-25 0,25 0,25-50,-25 0,24-25</inkml:trace>
  <inkml:trace contextRef="#ctx0" brushRef="#br0" timeOffset="227843.251">22349 13345,'0'-25,"25"50,-25 0,25 24,-25-24,0 25,24-1,-24-24,25 25,-25-1,0 1,0-25,25 24,-25-24,0 0,0 0,0 0,0-1,25 1,-25 0,-25-50</inkml:trace>
  <inkml:trace contextRef="#ctx0" brushRef="#br0" timeOffset="228015.804">22225 13717,'0'-25,"25"25,0-25,-1 25,1 0,0-24,0 24,0 0,24 0,-49-25,25 25,0-25</inkml:trace>
  <inkml:trace contextRef="#ctx0" brushRef="#br0" timeOffset="228215.0641">22374 13146,'25'-24,"-1"24,1 0,0 0,0 0,0 0,-1 24,1-24,0 0,0 0</inkml:trace>
  <inkml:trace contextRef="#ctx0" brushRef="#br0" timeOffset="228367.3084">22622 12923,'0'25,"0"0,0 24,25 1,-25 0,0-1,0 1,0 24,24-24,-24 24</inkml:trace>
  <inkml:trace contextRef="#ctx0" brushRef="#br0" timeOffset="230591.971">24284 10889,'0'-25,"-25"1,25 48,-25 1,25 0,-25 0,25 24,-24 1,-1 0,0-26,25 26,-25 0,0-25,25 24,-24 1,-1-25,25-1,0 1,-25-25,25 25,0 0,0 0,0-50,0 0</inkml:trace>
  <inkml:trace contextRef="#ctx0" brushRef="#br0" timeOffset="230907.1891">24259 10864,'25'0,"-25"25,25-25,-25 25,0 0,24-25,-24 25,0-1,0 1,0 25,25-25,-25 24,0-24,0 25,0-1,0 1,25-25,-25 0,0-1,25 1,-25 0,0 0,0 0,-25-50,25 0</inkml:trace>
  <inkml:trace contextRef="#ctx0" brushRef="#br0" timeOffset="231115.0999">24085 11237,'25'-25,"0"25,0 0,0 0,-1 0,26 0,-25 0,0 0,-1 25,-48-1,73-48,-74-26</inkml:trace>
  <inkml:trace contextRef="#ctx0" brushRef="#br0" timeOffset="231427.2177">24284 10616,'0'-24,"25"24,-1 0,1 0,0 24,0-24,0 0,-1 0,1 25,0-25,0 0,0 0,-50 0</inkml:trace>
  <inkml:trace contextRef="#ctx0" brushRef="#br0" timeOffset="231627.8664">24581 10418,'0'25,"0"0,0-1,0 26,0-25,0 24,0 1,0-25,0 24,0 1,-49-25,24 24,25-24</inkml:trace>
  <inkml:trace contextRef="#ctx0" brushRef="#br0" timeOffset="232031.3238">24681 10889,'0'-25,"0"1,0 48,0 1,0 0,0 25,-25-26,25 26,0 0,0-1,0 1,0 0,0-1,0-24,0 0,0 0,0-1,0 1,0 0,0 0,25-50,-25 0,-25-24,25 24,0 0</inkml:trace>
  <inkml:trace contextRef="#ctx0" brushRef="#br0" timeOffset="232499.5549">24681 10914,'0'-25,"24"25,-24-25,25 25,0 0,0 0,0 0,-25 25,24-25,1 0,0 25,-25 0,25-25,-25 25,0-1,0 1,0 0,-25 0,0 0,0-1,1 1,-1 0,0 0,0-25,0 0,1 25,-1-25,25-25,25 25,-1-25,1 25,0 0,0-25,0 25,-1-25,26 25,-25 0,0 25,0-25,-25 25,24 0,-24 0,0 0,0-1,-24 1,24 0,-25 0,25 0,-25-1,0 1,0 0,0-25,1 25,-1 0,25-1,-25-24,0 0,-24-49,24 49</inkml:trace>
  <inkml:trace contextRef="#ctx0" brushRef="#br0" timeOffset="232931.9383">24954 10492,'24'25,"1"0,25 0,-1 0,-24-1,0 1,-25 25,25-25,-25 24,25-24,-1 25,-24-26,25 26,-25 0,0-1,25-24,-25 25,0-1,-25 1,25 0,0-1,-25 1,25 24,-24-24,-1-1,25 1,-25 24,25-24,-50 24,-74-49,75 25</inkml:trace>
  <inkml:trace contextRef="#ctx0" brushRef="#br0" timeOffset="237606.7842">19100 11931,'24'25,"-48"-25,24 25,-25-50,25 0,25 25,-25-25,0 0,24 25,-24 25,0 0,0 0,-24 0,-1-50,25 0,25 25,-25-25,24 0,-24 50,0 0,0 0,0 0,-24-50,24 0,24 25,1 25,-50 0,1-25,24-25,0 0,24 0,1 50,-50 0</inkml:trace>
  <inkml:trace contextRef="#ctx0" brushRef="#br0" timeOffset="240895.7892">24011 11807,'-25'0,"50"0,0-25,0 25,-1 0,1 0,-25 25,25-50,0 25,0 0,-1 0,1 0,0 0,0 0,0 0,-1 25,1-25,0 0,0 0,0 0,-1 0,1 0,0 0,0-25,0 25,-1 0,1 0,0 0,0 0,0 0,-1 0,1 0,0 0,0-25,0 25,-1 0,1 0,0 0,0 0,0 25,-50-25,0 0</inkml:trace>
  <inkml:trace contextRef="#ctx0" brushRef="#br0" timeOffset="271414.8839">10740 4118,'-24'0,"-1"0,25 24,-25-24,25 25,-25 0,0 0,25 24,-24-24,24 0,-25-25,25 25,-25 24,25-24,-25 25,25-25,-25-1,25 1,0 0,0 25,0-26,0 26,0-25,0 0,0-1,0 26,0-25,25 25,-25-26,0 1,25 0,-25 0,25 0,0-1,-1 1,1 0,-25 0,25-25,0 0,-25 25,-25-75</inkml:trace>
  <inkml:trace contextRef="#ctx0" brushRef="#br0" timeOffset="272171.8641">11237 4316,'-25'-25,"25"50,0 0,-25 0,25-1,-25 1,25 0,-25 25,0-1,1-24,-1 25,25-26,-25 26,0 0,25-26,-25 26,1-25,24 25,-25-26,25 1,0 0,0 0,-25-25,25-25,0 0</inkml:trace>
  <inkml:trace contextRef="#ctx0" brushRef="#br0" timeOffset="272447.2408">11187 4316,'0'25,"25"24,-25-24,0 0,25 25,-25-1,24 1,-24-25,25 24,-25 1,0-1,25 1,-25 0,0-25,25 24,-25-24,0 0,0 0,0-1,25-24,-50 25</inkml:trace>
  <inkml:trace contextRef="#ctx0" brushRef="#br0" timeOffset="272623.0174">11013 4762,'25'0,"0"0,0 0,-1 0,1 0,0 0,0 0,0-24,0 24,-1 0</inkml:trace>
  <inkml:trace contextRef="#ctx0" brushRef="#br0" timeOffset="272863.2491">11410 4638,'0'-24,"25"48,0-24,0 0,-1 0,1 0,0 0,0 0,0-24,-1 24</inkml:trace>
  <inkml:trace contextRef="#ctx0" brushRef="#br0" timeOffset="273223.2412">11658 4415,'0'-25,"25"50,0-25,0 0,-1 25,1 0,0-25,0 25,0-25,-25 24,0 1,24-25,-48 25,24 0,0 0,-25-1,25 1,-25 0,-25 25,26-26,-1 1,0 0,0 0,0-25,50 0,-25 25,25-25,0 0,0 0,-1 0,1 0,0 0,0 0,0 0,-1 0,-24-25,25 25</inkml:trace>
  <inkml:trace contextRef="#ctx0" brushRef="#br0" timeOffset="273603.6545">12005 4316,'25'0,"-25"25,0 0,25 24,-25-24,0 25,0-1,0-24,-25 25,25-1,0 1,0-1,-25 1,25-25,0 0,0 0,-24-1,24 1,24-25,1 0,0 0,0 0,0 0,-1 0,1 0,25 0,-25 0,0 0,-1 0,1 0,0 0,0 0,0 0,-25-25,-25 25,25-24</inkml:trace>
  <inkml:trace contextRef="#ctx0" brushRef="#br0" timeOffset="273846.922">12080 4366,'-25'-25,"50"25,0 25,-1-25,1 0,0 0,0 0,0 0,0 0,-25 24,24-24</inkml:trace>
  <inkml:trace contextRef="#ctx0" brushRef="#br0" timeOffset="274019.0131">12055 4564,'0'25,"25"-25,0 25,-1-25,1 0,0 0,0 0,0 0,24 0,-24 0,0 0,0 0,-25-25</inkml:trace>
  <inkml:trace contextRef="#ctx0" brushRef="#br0" timeOffset="274407.8041">12650 4018,'0'25,"0"0,0 0,0 0,0-1,0 26,0 0,0-1,0 1,0 24,25-24,-25 24,0 1,0-1,0 0,0 1,0-25,0 24,0-24,0-1,0 1,0-25,0-1,0 26,0-25,0 0,0-50,0 0,-25-25,25 1</inkml:trace>
  <inkml:trace contextRef="#ctx0" brushRef="#br0" timeOffset="275107.5639">13171 4192,'0'0,"-25"0,25 25,-24 0,24 24,-25-24,0 25,25-1,-25 1,0-25,25 49,-24-49,-1 49,25-49,-25 25,25-1,-25-24,25 0,-25 0,25 0,0-1,0 1,0 0,0-50,25 0,-74-24,49 24</inkml:trace>
  <inkml:trace contextRef="#ctx0" brushRef="#br0" timeOffset="275391.6707">13171 4192,'25'0,"-25"25,0 0,25-25,-25 49,25-24,-25 25,25-1,-25 1,24-1,-24 1,0 0,25-1,-25 1,25-1,-25-24,0 25,25-25,-25 0,0-1,25 1,-50-50,0 25</inkml:trace>
  <inkml:trace contextRef="#ctx0" brushRef="#br0" timeOffset="275563.4037">13072 4663,'0'-25,"25"25,0 0,-1 0,1 0,0 0,0 0,25 0,-26-24,1 24,0 0</inkml:trace>
  <inkml:trace contextRef="#ctx0" brushRef="#br0" timeOffset="275942.7651">13494 3919,'0'25,"25"-25,-25 25,24 24,1-24,0 25,-25-1,25 26,0-26,-1 26,1-26,0 26,-25-26,25 1,0 24,-25-24,0 0,24-1,-24 1,0 0,-24-1,24 1,-25-1,0 1,0 0,-24-1,24 1,-25-1,1 1,-1-25,25 0</inkml:trace>
  <inkml:trace contextRef="#ctx0" brushRef="#br0" timeOffset="276638.859">13841 4514,'0'-24,"25"24,0 0,-1 0,1 0,0 24,25-24,-26 0,1 0,0 0,25 0,-1 0,-24-24,25 24,-1 0,1 0,0 0,-1 0,1 0,-25 0,24 0,1 0,-1-25,-24 25,0 25,0-25,24 0,-24 0,0 0,0 0,0 0,-1 0,1 0,-25 24,25-24,-50 0,0-24,1 24</inkml:trace>
  <inkml:trace contextRef="#ctx0" brushRef="#br0" timeOffset="276947.0081">14784 4316,'24'0,"1"25,0 0,0-25,0 24,-1-24,1 25,0 0,0-25,0 25,-1 0,-24-1,-24 1,-1 0,0 0,0 0,0-25,-24 24,24 1,-25 0,26 0,-26 0,25-25</inkml:trace>
  <inkml:trace contextRef="#ctx0" brushRef="#br0" timeOffset="277414.8509">14064 3448,'0'25,"0"-1,-25-24,25 25,-24 0,-1 0,25 0,-25-1,0-24,25 25,-49-25</inkml:trace>
  <inkml:trace contextRef="#ctx0" brushRef="#br0" timeOffset="277711.3634">14188 3522,'0'25,"-25"0,1 0,-1-1,25 1,-25 0,0 0,0 0,1 0,-1-1,0 1,0-25,50 0,-25-25,25 25,0-24,-25-1,24 25,1-25,0 25,0 0,-25 25,0 0,25-1,-50 1,25 25,0-25,0 24,-25 1,25-25,0 24,-25-24,25 0,0 0,0-1,-25 1</inkml:trace>
  <inkml:trace contextRef="#ctx0" brushRef="#br0" timeOffset="277907.0088">14287 3373,'25'0,"-25"25,25-25,0 25,0-25,0 25,-1-25,1 25</inkml:trace>
  <inkml:trace contextRef="#ctx0" brushRef="#br0" timeOffset="278075.8057">14213 3671,'25'0,"0"0,-1 0,1 0,0-25,25 25,-25 0,-1 0,26 0,-25 0,0 0</inkml:trace>
  <inkml:trace contextRef="#ctx0" brushRef="#br0" timeOffset="278339.733">14387 3696,'0'25,"0"0,0-1,25 1,-25 0,0 0,0 24,0-24,24 0,-24 25,0-1,0-24,0 25,0-26,0 1,0 0,0 0,0 0,0-1,-24-24,-1 0,0 0,0-24,0 24,0-25,1 25</inkml:trace>
  <inkml:trace contextRef="#ctx0" brushRef="#br0" timeOffset="279122.8587">15677 3820,'-25'-25,"0"50,0 0,25 0,-25-1,1 26,24 0,-25-1,0 1,25-1,0 26,-25-26,25 26,0-26,0 26,0-26,0 26,25-26,-25 1,25 0,-25-1,25 1,-25 0,24-26,-24 1,25 0,0 0,-25 0,25-25</inkml:trace>
  <inkml:trace contextRef="#ctx0" brushRef="#br0" timeOffset="279567.2869">15949 4118,'0'24,"0"1,-24 0,24 25,0-1,0 26,0-26,-25 1,25 24,0-24,0-1,-25-24,25 25,0-25,0-1,-25 1,50-50,0 25,0 0,-1-24,1 24,0 0,0 0,24 0,-24 0,0 0,0 24,0-24,-1 0,1 0,0 0,-50 0</inkml:trace>
  <inkml:trace contextRef="#ctx0" brushRef="#br0" timeOffset="279811.9536">15974 4192,'-25'0,"50"0,0 0,0 0,0 0,24 0,-24 0,0 25,0-25,-1 0,1 0,0 0,-75-25</inkml:trace>
  <inkml:trace contextRef="#ctx0" brushRef="#br0" timeOffset="280003.8107">15949 4440,'25'0,"-25"25,25-25,0 0,24 0,-24 0,25 0,-25 0,-1 0,1 0,0 0,0 0,-25-25</inkml:trace>
  <inkml:trace contextRef="#ctx0" brushRef="#br0" timeOffset="280395.4106">16570 3820,'0'25,"0"0,0-1,0 26,0-25,0 24,24 1,-24 0,0 24,0-24,0 24,0 0,0 1,0-1,0 1,-24-1,24-24,24 24,-24 1,0-26,0 1,0-1,0 1,0 0,0-1,0-24,0 0,-24 0,24-1,0 1,0-50</inkml:trace>
  <inkml:trace contextRef="#ctx0" brushRef="#br0" timeOffset="286090.8423">16917 4192,'-25'0,"0"25,25 0,0-1,0 1,0 25,0-1,0 1,25-25,-25 24,0 1,0 0,0-26,0 26,0-25,0 0,0-1,0 1,0 0,0-50,0 0</inkml:trace>
  <inkml:trace contextRef="#ctx0" brushRef="#br0" timeOffset="286602.6743">16917 4266,'-25'0,"25"-24,25 24,0 0,-1-25,1 50,0-25,0 0,0 0,-1 0,1 24,0 1,-25 0,0 0,0 0,-25-25,25 24,-25 1,25 0,-24 0,-1-25,0 25,0-25,25 24,-25-24,1 0,24 25,-25-25,25-25,25 25,-1-24,1 24,0 0,0 0,0 0,-1 0,1 0,0 0,0 0,0 24,-25 1,0 0,0 0,0 0,0-1,-25-24,25 25,0 0,-25 0,0-25,25 25,-25-1,1-24,-1 25,0-25,0 25,0-25,1 0,-1 0,25-25</inkml:trace>
  <inkml:trace contextRef="#ctx0" brushRef="#br0" timeOffset="287076.0068">17090 3795,'25'0,"-25"25,25-25,-25 25,25 0,0-1,-1 1,1 0,0 0,0 0,0-1,-25 1,24 25,1-25,0 24,0-24,-25 25,25-1,-25 1,24-1,-24-24,0 25,0-1,0 1,0-25,-24 24,24 1,0 0,-25-1,0 26,0-26,0 26,1-26,-26 26,0-26,26 26</inkml:trace>
  <inkml:trace contextRef="#ctx0" brushRef="#br0" timeOffset="288098.8736">12675 6424,'0'0,"-25"0,1 0,24-24,24-1,-24 0,0 0,25 0,0 1,-25-26,25 25,0-24,-1-1,1 25,0-24,25-26,-26 26,1-1,0 25,0-25,0 1,-1-1,-24 25,25-24,0 24,-25 0,25-24,0 24,-25 0,24 0,-24 0,0 1,25 24,-25-25,-25 25</inkml:trace>
  <inkml:trace contextRef="#ctx0" brushRef="#br0" timeOffset="288659.9929">12626 5705,'24'0,"1"-25,0 0,0 1,0 24,24-25,-24 0,0 0,24 0,-24 1,0-1,25 0,-26 0,1 0,0 25,0-24,0-1,-1 25,1-25,0 25,0-25,0 25,-25 25,0 0,0 0,0-1,0 26,0 0,25-1,-25 1,24-1,-24 1,25 0,-25 24,25 1,-25-1,25 0,-25 1,25-1</inkml:trace>
  <inkml:trace contextRef="#ctx0" brushRef="#br1" timeOffset="300927.5871">17462 2778,'25'0,"0"0,0 0,0 0,0-25,-1 25,1 0,0 0,0 0,0 0,-1 0,1 0,0 0,0 0,0 0,-1 0,1 0,0 0,25 0,-26 0,1 0,0 0,25 0,-26 0,1 0,0 0,25 0,-26 0,1 0,0 0,0 0,0 0,-1 0,1 25,0-25,0 0,0 0,-1 0,26 0,-25 0,0 0,0 0,-1-25,1 25,0 0,0 0,0 0,-1 0,26 0,-25 0,0 0,-1 0,1 0,0 0,0 0,0 0,-1 0,1 0,0 0,0 0,24 0,-24 0,0 0,25 0,-26 0,26-24,-25 24,0 0,24 0,-24 0,0-25,24 25,1 0,-25 0,25 0,-1-25,-24 25,25 0,-1 0,-24 0,25 0,-26 0,26 0,0 0,-1 0,-24 0,25 0,-1 0,1 0,-1 0,1-25,0 25,-1 0,-24 0,25 0,-1 0,1 0,-1 0,1 0,0 0,-1 0,-24 0,25 0,-1 0,1 25,-25-25,24 0,1 0,0 0,-1 0,1 0,-25 0,24 0,1 0,-1 0,1 0,-25 0,24 0,1 0,-25 25,24-25,-24 0,25 0,-25 0,24 0,1 0,-25 0,0 0,24 0,-24 0,25 25,-26-25,26 0,-25 0,24 0,-24 0,25 0,-25 0,24 0,-24 0,0 0,24 0,-24 0,0 24,25-24,-26 0,1 0,0 0,25 0,-26 0,1 0,0 0,0 0,25 0,-26 0,1 0,0 0,0 0,0 0,24 0,-24 0,0 0,0 25,-1-25,1 0,0 0,0 0,0 0,-1 0,1 0,0 0,0 0,0 0,-1 0,1 0,0 25,0-25,24 0,-24 0,0 0,0 0,0 0,-1 0,1 25,0-25,25 0,-26 0,1 0,0 0,25 0,-1 0,-24 0,25 25,-1-25,-24 0,25 0,-1 0,1 24,0-24,-1 0,1 0,-1 25,1-25,24 0,1 0,-26 0,1 0</inkml:trace>
  <inkml:trace contextRef="#ctx0" brushRef="#br1" timeOffset="303507.4465">17438 2828,'0'25,"0"-1,0 1,0 25,0-25,0 24,0-24,24 25,-24-1,0 1,0-1,25 1,-25 0,0 24,25-24,-25-1,0 26,25-26,-25 26,0-26,25 1,-25 0,0 24,25-24,-25-1,0 26,24-26,-24 1,0-1,0 1,25 24,-25-24,0 0,25-1,-25 1,0-1,25 1,-25 0,0-1,0 1,0 0,0-1,25 1,-25-25,0 24,0 1,0-1,-25-24,25 25,0-1,0 1,0-25,0 24,0 1,0 0,0-26,0 26,-25-25,25 0,0 24,0-24,0 0,0 0,-25-1,25 26,-25-25,25 0,0 0,-24-25,24 24,-25-24,0 25,25 0,-25-25,0 25,0 0,1-1,-1 1,0 0,0 0,-24 0,24-1,0 26,0-25,-24 24,24-24,-25 25,25-25,-24 24,24-24,0 0,-24 0,24-1,0 1,0 0,0 0,-24 0,24 24,0-24,-24 0,24 0,-25-1,25 1,1 0,-26 0,25 0,0 0,1-1,-1 1,0 0,0 0,0 0,0-1,25 1,-24-25,-1 25,0 0,0 0,25-1,-25 1,1 0,-1 0,0 0,0-1,25 1,-25 0,1 0,-1 0,25-1,-25 1,0 0,25 0,0 0,-25-1,25 1,0 0,-24-25,24 25,0 0,0 24,-25-24,25 25,0-1,0-24,-25 25,25-1,0 1,0 0,-25-1,25 26,0-26,0 1,0 24,-25-24,25 24,0 1,0-26,-24 26,24-26,0 26,0-26,0 26,0-26,0 26,0-26,-25 26,25-26,0 26,25-26,-25 1,0 24,0-24,0 0,0 24,0-24,0 24,0-24,0-1,24 26,-24-26,0 26,0-1,0-24,0 24,0-24,25 24,-25-24,0 24,0 1,0-26,25 26,-25-26,0 1,25 24,-25-24,0-1,0 26,25-1,-25-24,24 24,-24-24,0 0,0 24,25-24,-25 24,0-24,25-1,-25 26,0-26,25 26,-25-26,25 1,-25 24,24-24,-24-1,0 26,25-25,-25 24,0-24,25-1,-25 26,25-26,-25 26,0-26,25 1,-25 24,24-24,-24 24,25-24,-25 24,25-24,-25 24,25 1,-25-26,25 26,-25-1,24 1,-24-26,0 26,25-1,-25-24,0 24,0-24,25 24,-25-24,0-1,25 1,-25 24,0-24,25-1,-25 1,25-25,-1 25,-24-1,25 1,0-1,0 1,-25 0,25-1,-1 1,1-25,0 24,0-24,24 25,-24-26,0 26,0-25,24 0,-24-1,25 1,-25 0,24 0,-24 0,25-1,-1 1,1 0,-25-25,24 25,1 0,-1-1,-24 1,50 0,-26 0,1 0,0 0,-1-1,26 1,-26 0,1 0,24 0,-24-1,24 1,-24 0,24 0,1-25,-26 25,26-25,-1 24,0-24,-24 25,25-25,-1 25,0 0,1 0,24-25,-25 24,1 1,-1-25,1 0,-1 25,0-25,26 25,-26 0,1-25,-1 24,25-24,-24 25,-1-25,25 25,-24-25,-1 25,0-25,26 25,-26-25,0 24,1-24,-1 0,1 25,-1-25,1 0,-1 25,0-25,1 0,-1 25,25-25,-24 0,-1 0,1 25,-1-25,0 0,1 24,-1-24,1 0,-1 25,1-25,-1 0,25 0,-24 25,-1-25,0 0,26 0,-26 0,0 0,1 0,-1 25,1-25,24 0,-25 0,1 25,24-25,-25 0,26 0,-1 0,-25 0,25 0,-24-25,24 25,0 0,1 0,-26 25,25-25,0 0,1 0,-1 0,0-25,0 25,0 0,26-25,-26 25,25-25,-50 25,1-25,-26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1:48:43.50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1389 794,'0'-25,"-25"25,25 25,0 0,-25 24,25-24,0 25,0-26,-24 26,24 0,-25-1,25 1,0-1,-25-24,25 25,0-25,0-1,0 1,-25-25,25 25,-25-50,25 0</inkml:trace>
  <inkml:trace contextRef="#ctx0" brushRef="#br0" timeOffset="652.4292">1116 1067,'0'-25,"25"25,0 0,0 0,-1-25,1 25,0 0,0 0,24 0,-24-25,0 25,0 0,24 0,-24 0,0 0,0 0,0 0,-25 25,-25-25,25 25,0 0,-25-1,25 1,-25 0,25 0,-25 0,25-1,-24 1,24 0,0 0,-25 0,25-1,0 1,-25-25,25 25,0 0,-25 0,25-1,25 1,-25 0,25-25,0 0,-1 0,1 0,0 0,0-25,0 25,-1 0,1 0,25-25,-25 25,0 0,-1 0,1-24,0 24,0 0,0-25,-50 0,25 0,0 0,0 1,0-1,-25 0,25 0</inkml:trace>
  <inkml:trace contextRef="#ctx0" brushRef="#br0" timeOffset="872.3251">2059 1439,'25'0,"-50"0,25-25</inkml:trace>
  <inkml:trace contextRef="#ctx0" brushRef="#br1" timeOffset="25548.7187">4390 1116,'0'-25,"0"1,0-1,0 0,0 0,-24 25,24 25,0 0,0 24,0 1,0 24,0 1,0-1,0 1,0-1,0 0,0 1,0-25,0 24,0-24,0-26,0 26,0-25,0 24,24-24,-24-50,0 1,0-26,-24 0,24-24,0 24,0-24,0-1</inkml:trace>
  <inkml:trace contextRef="#ctx0" brushRef="#br1" timeOffset="25812.333">4341 992,'0'0,"0"-25,25 25,-1 0,1 0,0 0,25 0,-26 25,1-25,0 25,0 0,0 0,-1-1,1 1,-25 0,0 0,0 0,0-1,0 1,-25 0,25 0,-24 0,-1-1,0 1,0 0,0 0,1-25,-1 25,0-25,0 0,0-25,25 0,0 0,25 0</inkml:trace>
  <inkml:trace contextRef="#ctx0" brushRef="#br1" timeOffset="26152.0995">4812 1364,'-25'0,"50"0,0 0,0 0,0 0,-1 0,1 0,0 0,0 0,0 0,-1 0,-48 25,-1 0,0-25</inkml:trace>
  <inkml:trace contextRef="#ctx0" brushRef="#br1" timeOffset="26388.0787">4738 1563,'24'0,"1"0,0 0,0 0,25 0,-26 0,1 0,0 0,0 0,0 0,-1 0,1 24,-50-24,1 0</inkml:trace>
  <inkml:trace contextRef="#ctx0" brushRef="#br1" timeOffset="28400.4606">6028 843,'0'-24,"-25"-1,25 0,-25 50,0 0,25-1,-25 1,25 0,-24 25,-1-1,0 26,25-1,-25 0,25-24,0 24,-25 26,25-26,0 0,0 1,0-1,0 1,0-26,25 26,-25-26,25-24,-25 25,25-25,0-1,-1 1,-24 0,25 0,0-25,0 0</inkml:trace>
  <inkml:trace contextRef="#ctx0" brushRef="#br1" timeOffset="29768.6254">6400 769,'-25'-25,"25"0,0 50,0 0,0 25,0-1,0 1,0-1,0 1,-25 0,25-26,0 1,0 0,0 0,0 0,0-1,0 1,25-50</inkml:trace>
  <inkml:trace contextRef="#ctx0" brushRef="#br1" timeOffset="30548.3028">7417 769,'-25'0,"25"-25,-25 25,25-25,25 25,0 0,-1 0,1 0,0 25,0 0,0-25,-25 25,0 0,0-1,0 1,0 0,0 0,0 0,-25-1,25 1,-25 0,0 0,0-25,1 25,-1-25,0 24,0-24,0 0,1 0,48 25,1-25,25-25,-25 25,-1 0,1 0,25 0,-25 25,-1-25,1 0,0 0,0 0,-50 25</inkml:trace>
  <inkml:trace contextRef="#ctx0" brushRef="#br1" timeOffset="31028.6145">6400 1712,'0'24,"-25"1,25 25,0-25,0 24,-25 1,25-1,0-24,25 0,-25 0,0 0,0-1,0 1,0 0,25-25,-25 25,0 0,0-1,24-24</inkml:trace>
  <inkml:trace contextRef="#ctx0" brushRef="#br1" timeOffset="31488.7784">7441 1662,'0'25,"-24"0,-1-1,0 1,0 0,-24 25,24-26,-25 26,25-25,1 0,-1-1,25 1,-25-25,25 25,25-25,-25-25,25 25,-1 0,1-25,25 25,-25 0,24-24,1 24,-25 0,24-25,-24 25,25 0,-26 0,1 0,0 0,-50 25,0-50,1 25</inkml:trace>
  <inkml:trace contextRef="#ctx0" brushRef="#br1" timeOffset="31716.4843">7466 1687,'0'-25,"-25"50,25 0,25-1,-25 26,0 0,0-1,0 1,0-1,-25 1,25-25,25 0,-25-1,0 26,0-25,25-25,-25-25</inkml:trace>
  <inkml:trace contextRef="#ctx0" brushRef="#br1" timeOffset="32716.8387">8012 620,'0'0,"25"25,0 0,-25 0,24 24,1 1,0-1,0 26,0-1,-1 1,1-1,-25 0,25 1,-25-1,0 1,25-1,-50 0,25 1,0-25,0-1,-25 26,25-26,-25 1,25-1,-24 1,-1-25,0 24,0-24,0 0,25 0,-24-25</inkml:trace>
  <inkml:trace contextRef="#ctx0" brushRef="#br1" timeOffset="32940.9062">8632 1761,'0'25,"0"0,0 0,25-1,-50 1,25 0,-25-25</inkml:trace>
  <inkml:trace contextRef="#ctx0" brushRef="#br1" timeOffset="33352.0792">9451 1166,'-25'-25,"25"0,0 50,0 0,-25 0,25 24,-25 1,0-1,1 1,24 0,-25 24,0-24,0-1,25 1,-25-25,25 24,0-24,0 0,0 0,0-50,25 25,-25-25,0-24</inkml:trace>
  <inkml:trace contextRef="#ctx0" brushRef="#br1" timeOffset="33592.5717">9426 1116,'0'25,"25"-25,-25 25,0 0,24 24,1-24,-25 25,25-1,0 1,-25-1,0 1,25 0,-25-26,0 26,24-25,-24 0,0 0,0-1,0-48,0-1</inkml:trace>
  <inkml:trace contextRef="#ctx0" brushRef="#br1" timeOffset="33903.7377">9823 1290,'-25'0,"50"25,-1-50,1 25,0 0,0 0,24 0,-24 0,0 0,0 0,0 25,-50-1</inkml:trace>
  <inkml:trace contextRef="#ctx0" brushRef="#br1" timeOffset="34112.0772">9823 1439,'24'24,"-24"-48,25 24,25 0,-25 0,-1 0,1 0,0 0,0 0,0 0,0 0</inkml:trace>
  <inkml:trace contextRef="#ctx0" brushRef="#br1" timeOffset="34672.8739">10815 595,'0'-24,"-25"48,0 1,0 25,1-1,-1 1,0 24,0 26,0-1,25-25,-24 25,-1-24,0 24,25 0,0 0,0-24,0-1,0 1,25-1,-25 1,25-26,-1 1,1-1,0-24,25 0,-26 0,1-25,0 0</inkml:trace>
  <inkml:trace contextRef="#ctx0" brushRef="#br1" timeOffset="35036.0743">11137 546,'0'25,"0"24,0-24,0 49,0-24,0 0,0 24,0-24,0-26,0 26,0-25,25 0,-25-1,0 1,25 0,0-25</inkml:trace>
  <inkml:trace contextRef="#ctx0" brushRef="#br1" timeOffset="35632.8154">12105 719,'-25'-24,"0"24,0 24,0 1,25 0,-24 0,24 24,-25-24,25 25,0-25,0 24,25-24,-25 0,24 0,-24-1,25 1,-25 0,25-25,0 0,0 0,-1 0,1-25,0 25,0-25,0 1,0-1,-1 0,-24-25,25 26,-25-1,25 0,-25-25,0 26,0-1,-25-25,25 25,-25-24,-24 49,24 0,0 0,0 25,0-25,1 24,-1 1</inkml:trace>
  <inkml:trace contextRef="#ctx0" brushRef="#br1" timeOffset="36316.1557">11063 1786,'-25'0,"0"25,25 0,-25-1,25 26,0-25,0 24,0-24,25 25,-25-25,25-1,-25 1,25 0,0-25,-1 0,1 0,0-25,0 0,0 1,-25-1,25 0,-25-25,0 26,24-1,-24-25,0 25,0 1,0-1,-24 0,24 0,-25 0,0 25,0 0,0 0,0 25,25 0,-24 0,48 24</inkml:trace>
  <inkml:trace contextRef="#ctx0" brushRef="#br1" timeOffset="37116.0744">12005 1662,'-24'-25,"48"25,-24-25,25 0,0 25,0-24,0 24,-1 0,-24 24,25-24,0 25,-25 0,25-25,-25 25,25 0,-25 0,0-1,-25 1,25 0,-25 0,0 0,0-1,1 1,-1 0,0 0,0-25,0 25,1-25,-1 24,0-24,0 0,25-24,25 24,0 0,24 0,-24-25,25 25,-25 0,24 0,-24 0,0 0,0 0,0 0,-1 0,1 0,-25 25,-25-75,1 50</inkml:trace>
  <inkml:trace contextRef="#ctx0" brushRef="#br1" timeOffset="37651.9192">12601 496,'0'0,"25"25,-1 0,-24 0,25 24,0 1,0-1,-25 26,25-1,-1 25,-24-24,25 24,0-25,-25 1,25 24,-25-25,0 1,-25 24,25-24,0-26,-25 26,0-26,1 26,-1-26,0 1,0-25,0 24,1-24,-1 0,25 0,-25-25,25 24,-25-24</inkml:trace>
  <inkml:trace contextRef="#ctx0" brushRef="#br1" timeOffset="37823.9896">13295 1612,'0'25,"0"0</inkml:trace>
  <inkml:trace contextRef="#ctx0" brushRef="#br1" timeOffset="38236.9839">13816 1042,'0'-25,"0"50,-25 0,25-1,-24 26,-1 0,0-1,0 1,0 24,1-24,24-1,-25 26,25-50,-25 24,25-24,0 0,0 0,0 0,25-50,-25 0,0 0,0-25</inkml:trace>
  <inkml:trace contextRef="#ctx0" brushRef="#br1" timeOffset="38456.5339">13816 1017,'25'0,"-25"25,0 0,25-1,-25 26,25-25,-25 24,24 1,-24 0,25-1,-25 1,25-1,-25 1,25-25,-25 24,0-24,0 0,0 0,0-50,-25 25,25-25,-25 25</inkml:trace>
  <inkml:trace contextRef="#ctx0" brushRef="#br1" timeOffset="38596.1034">13717 1364,'25'25,"0"-25,-1 0,1 0,25-25,-25 25,24 0,-24 0,0 0,0-25,-1 25</inkml:trace>
  <inkml:trace contextRef="#ctx0" brushRef="#br1" timeOffset="38852.5173">14238 1017,'-25'0,"25"25,0 0,0-1,0 26,0 0,0-1,0 26,-25-26,25 26,0-1,0 0,0-24,0 25,0-26,0-24,0 25,0-26,0 1,0 0,0-50,0 0,0 1,0-1,0-25,0 25</inkml:trace>
  <inkml:trace contextRef="#ctx0" brushRef="#br1" timeOffset="39079.937">14213 1067,'0'0,"0"-25,25 25,-25-25,25 50,-1-25,26 0,-25 25,0-25,0 24,-25 1,24 0,-24 0,25 0,-25-1,0 1,-25 0,25 0,0 0,-24-1,-1 1,0 0,0 0,0 0,0-1,1-24,24 25,-25-25,0 0</inkml:trace>
  <inkml:trace contextRef="#ctx0" brushRef="#br1" timeOffset="39387.8867">14560 1265,'25'0,"0"0,0 0,0 0,-1 0,1 0,0 0,0 0,0 0,-25 25,24-25,-48 0,-1 25</inkml:trace>
  <inkml:trace contextRef="#ctx0" brushRef="#br1" timeOffset="39580.9067">14536 1439,'24'0,"1"0,0 0,0 0,0 0,24 0,-24 0,0 0,0 0,-1 0,1 0,-25 24,-25-24</inkml:trace>
  <inkml:trace contextRef="#ctx0" brushRef="#br1" timeOffset="40119.9014">15205 1042,'-25'-25,"25"50,0 0,0 24,0 1,-24 24,24 25,0-24,-25-1,25 1,0-1,0 1,0-1,0-49,0 24,25-24,-25 0,24-25,-24-25,0 0,0 1,0-1,0-25,0 1,0-1,0-25</inkml:trace>
  <inkml:trace contextRef="#ctx0" brushRef="#br1" timeOffset="40344.3793">15180 1141,'-24'-25,"24"0,24 1,-24-1,25 25,0 0,0 0,0 0,-1 25,1-25,0 24,0 1,0 0,-25 0,25 0,-25-1,0 1,0 0,-25 25,25-26,-25 1,0-25,0 25,0 0,1 0,-1-25,0 24,25-48,-25 24,-24-50,49 25,24 25</inkml:trace>
  <inkml:trace contextRef="#ctx0" brushRef="#br1" timeOffset="40624.88">15825 1067,'-24'-25,"24"50,-25 24,0 1,25-1,-25 1,0 0,1 24,-1 0,0-24,0 0,0-1,1-24,24 25,0-25,24-50,-24 0,0-25,0 25</inkml:trace>
  <inkml:trace contextRef="#ctx0" brushRef="#br1" timeOffset="40864.0734">15850 1017,'-25'-25,"25"50,0 0,0 0,25-1,-25 1,25 25,-25-25,25 24,0 1,-25-1,24 1,-24 0,0-1,25 1,-25-25,0 24,25-24,-25 0,0 0,25 0,-25-50,0 0,0 0,25 0</inkml:trace>
  <inkml:trace contextRef="#ctx0" brushRef="#br1" timeOffset="41044.2822">16346 1463,'0'25,"0"0,0 0,0 0,0-1,0 1,0 0,-25 0,25 0,-24 0,24-1,-25-24</inkml:trace>
  <inkml:trace contextRef="#ctx0" brushRef="#br1" timeOffset="41776.4268">16793 992,'0'0,"0"-25,25 1,-1 24,1 0,0 0,25-25,-1 25,-24 0,25 0,-1 0,1 0,-25 0,24 0,-24 0,0 0,0 0,-1 0,-48 0,-1 0,0 25,0-25,0 0,1 0</inkml:trace>
  <inkml:trace contextRef="#ctx0" brushRef="#br1" timeOffset="42072.8979">17140 670,'-25'-25,"25"50,0 0,0 24,0 1,-25-1,25 26,0-1,0 1,0-1,0 0,-24 1,24-1,0 1,0-26,0 1,0-1,0 1,0-25,0 25,0-26,0 1,-25-50,25 1,-25-1,25 0</inkml:trace>
  <inkml:trace contextRef="#ctx0" brushRef="#br1" timeOffset="42504.4328">16917 1191,'-25'-25,"50"50,-25-1,0 1,0 25,-25-25,25 24,-25 1,0-1,1-24,-1 25,0-25,25-1,25-48,0-1,24-25,1 1,-1-1,26 0,-26 26,1-26,0 25,-1-24,1 24,-25 25,-25-25,0 50,-25-25,0 25,25-1,-25-24,0 25,1 0,-1 0,0-25,25 25,25-1,0 1,-1-25,1 25,0 0,0-25,0 25,-1-25,1 0,-25 24,25-24,0 0,-50 0,25-24,-25-1,0 0</inkml:trace>
  <inkml:trace contextRef="#ctx0" brushRef="#br1" timeOffset="42688.0729">17264 620,'25'25,"0"-25,-1 25,1-25,0 25,0-25,0 24,-1-24,1 25,25-25,-25 25</inkml:trace>
  <inkml:trace contextRef="#ctx0" brushRef="#br1" timeOffset="42940.2688">17934 843,'0'0,"-25"-24,0 73,0 1,-24 24,24 1,0-1,-24 25,24-24,0-1,0 0,25-24,-25 0,25-1,0-24,0 0,25-50,-25 0,0 0,25-24,0-1</inkml:trace>
  <inkml:trace contextRef="#ctx0" brushRef="#br1" timeOffset="43188.6301">17934 794,'0'25,"0"-1,25 1,-25 25,24-1,-24 26,25-26,-25 26,0-26,25 26,-25-1,0-24,25-1,-25 1,0 0,0-26,0 1,0 0,-25-50,0 25,25-25,-25 1</inkml:trace>
  <inkml:trace contextRef="#ctx0" brushRef="#br1" timeOffset="43336.8942">17711 1290,'-25'0,"50"0,-1 0,1 0,25 0,-25 0,24-25,-24 25,25 0,-26 0,1 0,25-25,-25 25</inkml:trace>
  <inkml:trace contextRef="#ctx0" brushRef="#br1" timeOffset="43799.9273">18331 670,'0'0,"0"-25,0 50,0 0,0 24,0-24,0 25,-25-26,25 26,0-25,0 0,0-1,0-48,25-1,-25 0,24 0,1 0,0-24,0 24,-25 0,25 0,-1 25,-24-24,0 48,0 1,0 25,0-25,0 24,0 1,0-1,0-24,25 0,-25 0,25-25,0 0,0 0,-25-25,0 0,25 25,-1-25,-24 1,25 24,-25-25,0 0,-25 25</inkml:trace>
  <inkml:trace contextRef="#ctx0" brushRef="#br1" timeOffset="54248.274">13295 2332,'0'24,"25"-24,0 25,0-25,0 0,-1 25,1-25,0 0,0-25,0 25,24 0,-24-25,0 25,0-24,-1-1,1 0,0 25,0 0,0 0,-1 0,1 0,0 25,0-25,0 0,-1 0,1 0,0 0,0-25,0 25,-1-25,1 25,0 0,0-25,0 25,-1 0,1 0,0 0,0 0,0 0,-1 0,1 25,0-25,0 0,0 0,0 0,-1 0,1 0,0 0,0 0,0-25,-1 25,1 0,0-24,0 24,0 0,24 0,-24 0,0 0,0 0,-1 0,1 24,0-24,0 25,0-25,-1 0,1 25,0-25,0 0,0 0,-1 0,1 0,0-25,0 25,0-25,-1 25,1 0,0 0,0 0,0 0,-1 0,1 0,-25 25,25-25,0 0,0 0,0 25,-1-25,1 0,0 0,0 0,0 0,-25-25,24 25,1 0,-25-25,25 25,0 0,0 0,-1 0,1 0,-25 25,25-25,0 0,0 0,-1 0,1 0,0 0,0-25,0 25,-1 0,1 0,0 0,0 0,0 0,-1 0,1 25,0-25,0 0,0 0,-50 25,0-25</inkml:trace>
  <inkml:trace contextRef="#ctx0" brushRef="#br1" timeOffset="87224.6327">5457 3274,'0'0,"-25"-25,25 50,0 0,0 25,0-26,0 1,0 25,0-1,0 1,0 0,0 24,0-24,25 24,-25-24,0-1,0 1,0 0,0-1,0-24,0 25,0-26,0 1,0-50,0 1,0-1,0-25,0 1,0-1,0 0,0 1</inkml:trace>
  <inkml:trace contextRef="#ctx0" brushRef="#br1" timeOffset="87616.6544">5457 3249,'-25'-24,"50"24,0-25,0 25,-1 0,1 0,0 0,0 0,0 0,-1 25,1-25,-25 24,25-24,-25 25,25 0,-25 0,0 0,0-1,0 1,0 0,-25-25,25 25,0 0,-25-1,0 1,25 0,-24 0,-1 0,25-1,-25-24,25 25,-25-25,0 0,1 0,24-25,0 1,-25-1,25 0</inkml:trace>
  <inkml:trace contextRef="#ctx0" brushRef="#br1" timeOffset="88196.2302">5110 3175,'0'-25,"-25"50,25 0,0 24,0 1,0 0,0-1,0 1,0-1,0 26,0-26,0 26,0-1,0 1,0-26,0 26,0-26,0 1,0 0,0-26,0 1,25 0,-25 0,0 0,25-50,-25 0,0-25</inkml:trace>
  <inkml:trace contextRef="#ctx0" brushRef="#br1" timeOffset="88884.8207">5978 3101,'0'-25,"0"50,0-1,0 1,0 0,25 25,-25-1,0 1,0-1,0 1,0 0,0-1,25 1,-25-1,0 1,0 0,24-1,-24 1,0 0,0-1,0 1,0-25,0 24,0-24,0 0,0 0,0-1,0 1,0-50,0 1,0-1,0-25,0 25,0-24</inkml:trace>
  <inkml:trace contextRef="#ctx0" brushRef="#br1" timeOffset="91063.9376">6375 3621,'-25'-24,"50"48,0-24,-1 0,1 0,0 0,0 0,0 0,-1 0,1 0,0 0,0 0,0 0,-1-24,1 24,0 0,-50 0,-24 0,24 0</inkml:trace>
  <inkml:trace contextRef="#ctx0" brushRef="#br1" timeOffset="91324.105">6400 3770,'24'0,"1"0,0-24,0 24,0 24,24-24,-24 0,0 0,0 0,-1 0,1 0,0-24,0 24,-50-25</inkml:trace>
  <inkml:trace contextRef="#ctx0" brushRef="#br1" timeOffset="91816.8878">6921 3423,'0'-25,"24"25,1 0,0 0,0 0,0 25,-1-25,1 25,-25 0,25-1,0 1,-25 0,25 0,-25 0,0-1,-25 1,25 0,-25 0,25 25,-25-26,0 1,-24 0,24 0,0 0,0-25,25 24,-24-24,-1 0,0 25,25-50,25 25,0 0,-1 0,1 0,0-24,0 24,24 0,-24 0,0 0,0 0,0 0,-1 0,1 0</inkml:trace>
  <inkml:trace contextRef="#ctx0" brushRef="#br1" timeOffset="92116.1857">7466 3448,'25'25,"0"-25,0 0,-1-25,1 25,0 0,25 0,-26 0,1 0,25 0,-25 0,-1 0,1 0,0 0,0 0,-50 0,0 0,0 25,1-25</inkml:trace>
  <inkml:trace contextRef="#ctx0" brushRef="#br1" timeOffset="92368.0129">7417 3696,'24'0,"1"-25,0 25,0 0,0 0,24-25,1 25,-25-25,24 25,-24 0,25 0,-26 0,1 0,0 0,0 0,0 0,-50 0,0-24,0-1</inkml:trace>
  <inkml:trace contextRef="#ctx0" brushRef="#br1" timeOffset="92624.6112">7689 3125,'0'25,"0"25,0-1,0 1,-24 24,24-24,0 24,-25 1,25-26,0 1,-25 25,25-51,0 26,0 0,0-26,0 1,0 0,25-25,0-25</inkml:trace>
  <inkml:trace contextRef="#ctx0" brushRef="#br1" timeOffset="93080.4237">8210 3274,'-24'0,"-1"25,25 0,-25 0,25-1,0 1,0 25,0-25,0-1,0 1,0 0,0 25,0-26,0 1,25 0,-25 0,25-25,-25 25,24-25,1 25,0-25,0 0,0 0,-1-25,1 25,-25-25,25 0,-25 0,25 0,-25 1,25-1,-25 0,0-25,24 26,-24-26,0 25,0-24,0-1,0 25,-24 0,24-24,-25 24,25 0,-25 25,0 0,0 0,1 25,24 0,-25 0,25-1,0 1,0 0,-25 0,25 0,0-1</inkml:trace>
  <inkml:trace contextRef="#ctx0" brushRef="#br1" timeOffset="93236.163">8706 3547</inkml:trace>
  <inkml:trace contextRef="#ctx0" brushRef="#br1" timeOffset="94036.6626">9723 3101,'0'0,"0"-25,0 0,0 50,0 0,0 24,0 1,0 24,0 1,0-1,0 0,0 1,0-1,0 1,0-26,0 1,0-25,0 0,0-1,25-48,-25-1,0 0,0 0,0-24,0-26</inkml:trace>
  <inkml:trace contextRef="#ctx0" brushRef="#br1" timeOffset="94283.7436">9699 3150,'0'-25,"24"1,1 24,0 0,-25-25,50 25,-26 0,1 0,0 25,0-1,0 1,-1 0,1 0,-25 0,25-1,-25 1,0 25,0-25,0-1,-25 1,25 0,-25 0,1 0,-1-1,0-24,0 25,0-25,1 25,-1-25,0 0,25-25,-25 25,25-25,0-24</inkml:trace>
  <inkml:trace contextRef="#ctx0" brushRef="#br1" timeOffset="94607.895">10319 3051,'25'0,"-1"0,1 25,0-25,25 0,-26 0,26-25,0 25,-26 0,26 0,-25 0,0 0,24 0,-24-25,0 25,0 0,-1 0,-48 0,-1 0,-50-49,51 49,-1 24</inkml:trace>
  <inkml:trace contextRef="#ctx0" brushRef="#br1" timeOffset="94860.6063">10368 3200,'0'25,"0"-1,25 1,-25 0,0 0,0 0,0 24,0-24,0 25,0-26,-25 1,25 0,0 0,0 0,0-1,0-48</inkml:trace>
  <inkml:trace contextRef="#ctx0" brushRef="#br1" timeOffset="95267.9131">10468 3324,'0'-25,"24"25,1 0,-25-25,25 50,0-25,-25 25,0 0,0-1,0 1,0 0,-25 0,25 0,-25-1,25 1,-25-25,25 25,25-50,-25 0,25 25,0-24,0-26,-25 25,24 0,1 1,0-1,-25 0,25 0,-25 0,25 1,-25-1,-25 50,25-1,0 26,0-25,0 24,0-24,0 25,0 24,0-24,0-1,0 1,0 0,-25 24,25-49,0 25,0-26,-25 1,25 0,-25-25,25-25,0 0,-24 1,24-26,0 0</inkml:trace>
  <inkml:trace contextRef="#ctx0" brushRef="#br1" timeOffset="95487.8901">11187 2828,'0'25,"0"-1,25 1,-25 0,0 0,25-25,-25 25,24-1,-24 1,0-50</inkml:trace>
  <inkml:trace contextRef="#ctx0" brushRef="#br1" timeOffset="96000.8323">11435 2778,'0'25,"-25"0,25 0,-25-1,1 26,-1-25,0 24,0-24,0 0,-24 25,24-26,0 1,0 0,0 0,50-25,-25-25,25 25,-25-25,25 25,0-25,0 25,-1-24,1 24,0 0,-25 24,-25 1,25 0,-25 25,1-1,-26-24,25 25,0-1,0 1,25-25,-24-1,48-24,1 0,0-24,0-1,0 0,0 0,24-24,-24 24,0 0,0 0,-1 25,1-25,0 1,-25 48,0 1,0 0,0 0,0 0,0 24,0-24,0 0,0 0,0-1,0 1,-25 0,0-50,25 0</inkml:trace>
  <inkml:trace contextRef="#ctx0" brushRef="#br1" timeOffset="96172.8947">11336 3249,'-25'-24,"25"48,0 1,0 0,0 0,0 0,0 24,0-24,0 0,0 24,0-24,-25 0,25 0,0 0,0-1,-25 1,1-25,-51-49,25 49</inkml:trace>
  <inkml:trace contextRef="#ctx0" brushRef="#br1" timeOffset="96540.1621">10889 3324,'25'0,"-25"25,25-1,0 1,-1 0,1 0,0 0,-25-1,25 1,0 0,-1 0,-24 0,0-1,-24-24,24 25,-25-25,0 25,0-25,0 0,1 25,-1-25,0 0,0 0,-24 25,24-25,0 0,0 0,50 25,0-25,0 24,24-24,1 25,-1 0,1-25,24 25,-24-25,0 25,-1-25,1 24,24-24,-24 25,0-25,-1 0,-24 0,25 0,-26 0,1 0,-25-25</inkml:trace>
  <inkml:trace contextRef="#ctx0" brushRef="#br1" timeOffset="97512.4222">6722 5035,'0'0,"25"-24,-25-1,25 0,-25 0,-25 50,25 0,0 0,-25-1,0 26,0 24,25-24,-24 24,-26-24,25 24,25-24,-25 24,1-24,-1-25,25 24,0-24,-25 0,50-25,-25-25,25 0,-25 1,0-26</inkml:trace>
  <inkml:trace contextRef="#ctx0" brushRef="#br1" timeOffset="97756.3457">6747 4936,'0'25,"25"-25,-25 25,0 0,24-1,-24 1,25 25,-25-25,25 49,-25-24,25-1,0 1,-25-1,25 1,-25 0,0-1,24-24,-24 0,0 0,0-1,-24-48,24-1,-25 25,0-50</inkml:trace>
  <inkml:trace contextRef="#ctx0" brushRef="#br1" timeOffset="97912.7121">6623 5333,'0'25,"25"-25,-1 0,1 0,0 0,25 0,-26 0,1 0,25 0,-25 0,0 0,-1 0,1-25,0 25</inkml:trace>
  <inkml:trace contextRef="#ctx0" brushRef="#br1" timeOffset="98228.8954">7268 4986,'0'-25,"0"50,0 24,0-24,0 25,-25 24,25-24,0 24,0 1,0-1,0-24,0 24,0 0,0-24,0 0,0-1,0-24,0 25,0-25,0-1,0-48,0-1,0-25,0 25,0-24</inkml:trace>
  <inkml:trace contextRef="#ctx0" brushRef="#br1" timeOffset="98460.3172">7243 4961,'25'0,"0"0,-1 0,1 0,0 0,0 0,0 25,-1-25,1 25,0-1,-25 1,25 0,0 0,-25 0,0-1,0 1,0 0,-25 0,25 0,-25-1,0 1,0-25,1 25,-1 0,0 0,0-1,0-24,1 0</inkml:trace>
  <inkml:trace contextRef="#ctx0" brushRef="#br1" timeOffset="99260.8584">7888 5259,'-25'-25,"25"0,25 25,0 0,-1 0,1 25,0-25,0 0,0 0,0 0,-1 0,1 0,0 0,0 0,0 0,-50 0,0 0</inkml:trace>
  <inkml:trace contextRef="#ctx0" brushRef="#br1" timeOffset="99459.9907">7813 5358,'25'0,"0"0,0 0,0 25,-1-25,26-25,-25 25,0 0,0 0,24 0,-24 0,0-25,0 25,-1 0,1 0,-25 25,25-25</inkml:trace>
  <inkml:trace contextRef="#ctx0" brushRef="#br1" timeOffset="99772.4586">8632 4961,'-25'-25,"25"50,0 0,0 24,0 1,0 24,0 1,0-1,0 1,0-1,0-24,0-1,0 26,0-51,0 26,0-25,0 0,0-50,0 0,0-25,0 26,0-26</inkml:trace>
  <inkml:trace contextRef="#ctx0" brushRef="#br1" timeOffset="100035.9142">8558 4936,'0'-25,"24"25,1 0,0 0,0 0,0 25,-1-25,1 25,0-25,0 25,0 0,-1-1,1 1,-25 0,25 0,-25 0,0-1,0 1,0 0,-25 0,25 0,-25-1,1 1,-1-25,0 25,0 0,0-25,1 25,-1-25,0 0,25-25</inkml:trace>
  <inkml:trace contextRef="#ctx0" brushRef="#br1" timeOffset="100384.7397">9277 4961,'0'-25,"0"50,-25 0,25 0,-25-1,25 26,-24-25,-1 24,0 1,0 24,25-24,-25 0,1-26,24 26,0-25,-25 0,25-1,-25 1,25 0,25-50,-25 0,0 1</inkml:trace>
  <inkml:trace contextRef="#ctx0" brushRef="#br1" timeOffset="100672.1804">9277 4911,'25'0,"-25"25,25-25,-25 25,24 0,-24 24,25-24,0 25,-25-1,25 1,-25 0,25-1,-25 1,0-25,24 24,-24-24,25 0,-25 0,0-1,0 1,0-50,-25 1</inkml:trace>
  <inkml:trace contextRef="#ctx0" brushRef="#br1" timeOffset="101383.6027">10021 5135,'0'-25,"25"25,0 0,0 0,24-25,1 25,-1 0,1 0,0 0,24 0,-24 0,-1 0,26 25,-26-25,1 0,-1 0,1 0,-25 0,0 0,-1 0,1 25,0-50,0 25,-50 0,0 0,0 0,1 0,-1 0</inkml:trace>
  <inkml:trace contextRef="#ctx0" brushRef="#br1" timeOffset="101784.154">10071 5209,'25'25,"-1"-25,1 0,25 0,-25 0,24 0,-24 0,25 0,24 0,-24 0,-1 0,-24 0,25 0,-1 25,1-25,-25 0,24 0,-24 0,0 0,0 0,-1 0,1 0,0 0,-50 0,-49-50,49 50</inkml:trace>
  <inkml:trace contextRef="#ctx0" brushRef="#br1" timeOffset="102095.8872">10716 4936,'24'0,"1"25,0 0,0 0,0-1,-1 1,26 0,-50 0,25-25,0 25,-25-1,24-24,1 25,0 0,-25 0,25-25,-25 25,0-1,-25 1,0 0,0 0,-24 24,24-24,-25 25,-24-75,24 50</inkml:trace>
  <inkml:trace contextRef="#ctx0" brushRef="#br1" timeOffset="102832.2239">12254 4688,'0'-25,"0"0,-25 25,0 25,0 0,0 25,0-1,1 1,-1 24,0 1,-25-1,26 1,-1-26,0 26,25-26,-25 1,0-1,25 1,0-25,0 0,25-25,-25-25,0 0,0-25,25 1,0-1,-25 1</inkml:trace>
  <inkml:trace contextRef="#ctx0" brushRef="#br1" timeOffset="103048.4331">12154 4738,'25'-25,"-25"50,0-1,25 1,-25 25,25 0,-25 24,25-24,-25 24,24-24,-24-1,25 26,-25-26,25-24,-25 25,0-26,0 1,0 0,25-25,-50 0,0-25,0-24,25 24</inkml:trace>
  <inkml:trace contextRef="#ctx0" brushRef="#br1" timeOffset="103196.714">11981 5110,'-25'0,"50"0,-1 0,1 0,0 0,0 0,24 0,-24 0,25 0,0 0,-26-25,1 25,25 0</inkml:trace>
  <inkml:trace contextRef="#ctx0" brushRef="#br1" timeOffset="103508.2244">12626 4738,'-25'-25,"25"50,0-1,0 26,0 0,0-1,0 26,0-1,-25 1,25-1,0 0,0-24,0 24,0 1,0-26,0-24,0 25,0-25,0-1,0 1,25-25,-25-25,0 1,0-1,0-25,0 25,-25-24,25-26</inkml:trace>
  <inkml:trace contextRef="#ctx0" brushRef="#br1" timeOffset="103776.1916">12551 4738,'0'0,"0"-25,25 0,0 25,0 0,-1 0,1 0,0 0,0 0,0 25,24 0,-24-1,0 1,-25 0,25 0,-25 0,0 0,0 24,0-24,-25 0,25 0,-25-1,25 1,-25 0,0 0,1 0,-1-1,0-24,-25 25,26-25,-1-25,0 25,25-24,-25-1,0-25,25 25</inkml:trace>
  <inkml:trace contextRef="#ctx0" brushRef="#br1" timeOffset="104108.7065">13171 4713,'0'0,"-25"0,25-25,0 0,0 50,0 0,0 0,0-1,0 26,0 25,0-1,0-24,0 24,0 0,0 1,-24-1,24 1,0-26,0 1,24-1,-24 1,0-25,-24 0,24-1,24-48,-24-1,-24 0,24-25,0 1</inkml:trace>
  <inkml:trace contextRef="#ctx0" brushRef="#br1" timeOffset="104359.9086">13146 4713,'0'-25,"25"25,0 0,0 0,0 0,0 0,-1 25,1-25,0 25,0-1,0 1,-1 0,-24 0,25 25,-25-26,0 1,0 0,-25 0,25 0,-24-1,-1 1,0 0,0 0,0 0,1-1,-1 1,0-25,0 0,0 0,0 0,25-25,-24 1,24-1</inkml:trace>
  <inkml:trace contextRef="#ctx0" brushRef="#br1" timeOffset="104640.0323">13519 4564,'-25'0,"50"0,-1 0,1 0,0 0,0 0,0 0,-1 0,1 0,0 0,0 0,-25 25,25-25,-1 0,1 0,-25-25</inkml:trace>
  <inkml:trace contextRef="#ctx0" brushRef="#br1" timeOffset="104860.8313">13891 4341,'0'-25,"0"50,0 0,0-1,0 1,0 25,0-25,0 24,0 1,0-1,0-24,0 25,0-1,0 1,0-25,0 25,0-26,0 1</inkml:trace>
  <inkml:trace contextRef="#ctx0" brushRef="#br1" timeOffset="105383.9253">14039 4862,'-24'0,"48"0,-24 25,25-25,0 0,0 0,24-25,-24 25,25 0,-25 0,-1 0,1-25,0 25,0 0,0 0,-50 25,0-50,0 50</inkml:trace>
  <inkml:trace contextRef="#ctx0" brushRef="#br1" timeOffset="105556.1848">14039 5035,'25'0,"0"0,0 0,0 0,24 0,-24 0,25 0,-26 0,1 0,0 0,0 0,0 0,0 0,-1 0,1 0,-74-49,73 49,-24-25</inkml:trace>
  <inkml:trace contextRef="#ctx0" brushRef="#br1" timeOffset="105853.0207">14833 4589,'-25'0,"25"25,0-1,0 26,0 0,0 24,-24 1,24-1,0 0,0 1,0 24,0-49,0-1,0 26,0-51,0 1,0 0,0 0,0 0,0-50,24 0,-24 0,0 0,0 1,-24-26</inkml:trace>
  <inkml:trace contextRef="#ctx0" brushRef="#br1" timeOffset="106104.1571">14784 4614,'0'-25,"24"25,1 0,0 0,25 0,-26 0,1 25,25-25,-25 24,-1 1,-24 0,25 0,-25 0,0-1,0 1,0 0,0 0,-25 0,1 0,-1-1,-25 1,25 0,1-25,-1 25,0 0,0-25,0 0</inkml:trace>
  <inkml:trace contextRef="#ctx0" brushRef="#br1" timeOffset="106372.0563">15453 4614,'-24'0,"-1"24,0 1,0 25,25-1,-25 1,0 0,1 24,-1-24,25-1,-25 1,0 0,25-26,-25 1,25 0,0 0,0-50,25 0,-25-24</inkml:trace>
  <inkml:trace contextRef="#ctx0" brushRef="#br1" timeOffset="106555.3815">15379 4688,'0'-25,"25"25,0 25,-1-25,-24 25,25 0,0-1,0 1,0 25,-1-25,1 24,-25-24,25 0,-25 0,25 0,-25-1,0 1,25-25</inkml:trace>
  <inkml:trace contextRef="#ctx0" brushRef="#br1" timeOffset="106832.3701">15850 4514,'0'25,"0"0,0 0,0 24,0 1,0 0,0 24,-25-24,25 24,0 1,0-26,0 26,0-26,0 1,0-25,0 24,0-24,0 0,-24 0,48-25,-24-25,-24 0,48 0,-73-49,49 24,0 1</inkml:trace>
  <inkml:trace contextRef="#ctx0" brushRef="#br1" timeOffset="107091.9937">15850 4614,'0'0,"0"-25,25 25,0 0,0 25,-1-25,1 24,0-24,-25 25,25 0,0 0,-25 0,0-1,0 1,0 0,0 0,0 0,-25 0,0-1,0 1,0 0,1 0,-1-25,0 0,25 25,-25-25,0-50,25 25,-24 0</inkml:trace>
  <inkml:trace contextRef="#ctx0" brushRef="#br1" timeOffset="107344.542">16073 4341,'25'0,"0"0,-25-25,25 25,0 0,-1 0,1 0,0 0,0 0,0 0,-1 0,-24 25,25-25,-25-25</inkml:trace>
  <inkml:trace contextRef="#ctx0" brushRef="#br1" timeOffset="107555.918">16421 4068,'0'25,"0"0,0 24,0-24,0 25,0-26,0 26,0 0,0-1,0 1,0-1,0 1,0 0,0-26,-25 26</inkml:trace>
  <inkml:trace contextRef="#ctx0" brushRef="#br1" timeOffset="108096.0206">16768 4713,'25'25,"0"-25,-1 0,1 0,0 0,25 0,-1 0,1 0,-1-25,1 25,0 25,-1-25,-24 0,25 0,-1 0,-24 0,25 0,-26 0,1 0,0 0,0 0,-50 0,0 0,0 0,-24 0,24 0</inkml:trace>
  <inkml:trace contextRef="#ctx0" brushRef="#br1" timeOffset="108384.7098">16743 4936,'0'0,"25"0,0 0,0 0,24 0,-24 0,25-25,-26 25,26 0,0 0,-1-24,1 24,-1 0,1 0,0 0,-1 0,-24 0,25 0,-26 0,1 24,0-24,-25-24,0-1,-25 25,25-25</inkml:trace>
  <inkml:trace contextRef="#ctx0" brushRef="#br1" timeOffset="108680.955">17289 4514,'25'0,"-1"25,1 0,0 0,0-25,24 25,-24-1,0 1,25-25,-25 25,-1-25,1 25,0 0,0-25,-25 24,25-24,-25 25,-25 0,0 0,0 0,-24 0,24 24,-25-24,0 25,26-26,-26 26,25-25,-24 0,24-1</inkml:trace>
  <inkml:trace contextRef="#ctx0" brushRef="#br1" timeOffset="109136.2981">18628 4291,'0'-25,"-24"50,24 0,-25 25,0-1,0 1,0-1,0 1,1 24,-1-24,0 24,0-24,25 0,-25-1,25 1,-24-25,24 0,-25-1,25 1,0 0,25-25,-25-25,0 0,0 1</inkml:trace>
  <inkml:trace contextRef="#ctx0" brushRef="#br1" timeOffset="109420.0821">18579 4316,'25'25,"-1"0,-24 24,25-24,-25 25,25-1,-25 1,0-1,0 1,25 0,-25-1,0 1,0 0,0-26,0 26,0-25,0 0,0-1,-25-48,0-1</inkml:trace>
  <inkml:trace contextRef="#ctx0" brushRef="#br1" timeOffset="109587.6375">18405 4738,'25'0,"0"0,-1 0,1 0,0 0,0-25,0 25,0 0,-1 0,1 0,0 0,0 0</inkml:trace>
  <inkml:trace contextRef="#ctx0" brushRef="#br1" timeOffset="109831.5629">18976 4514,'24'0,"1"0,0 0,25 0,-26 0,1 0,0 0,25 0,-26 0,1 0,0 0,-50 0</inkml:trace>
  <inkml:trace contextRef="#ctx0" brushRef="#br1" timeOffset="110008.0609">19000 4688,'25'0,"0"0,0 0,24 0,-24 0,0 0,0 0,0 0,-1 0,1 0,0 0,-50-50</inkml:trace>
  <inkml:trace contextRef="#ctx0" brushRef="#br1" timeOffset="110424.8866">19869 4266,'0'0,"0"25,0 25,0-1,0 1,0 24,0 1,0-1,-25 1,25 24,0-25,0 1,0-26,0 1,0 0,0-26,0 1,0 0,0-50,0 0,0 1,0-26,0-24,0 24,-25 0</inkml:trace>
  <inkml:trace contextRef="#ctx0" brushRef="#br1" timeOffset="110681.0881">19844 4341,'0'-25,"25"25,-1 0,1 0,0 0,0 0,0 0,24 25,-24 0,0-1,0 1,-1 0,-24 0,0 0,0-1,0 1,0 0,-24 0,24 0,-25-1,0 1,0-25,0 25,1 0,-26-25,25 25,0-25,1 0,-1-25</inkml:trace>
  <inkml:trace contextRef="#ctx0" brushRef="#br1" timeOffset="110948.865">20513 4341,'-24'0,"-1"25,25-1,-25 26,0 0,25-1,-25 1,1-1,24 1,-25 0,0 24,0-24,0-1,25-24,-24 0,24 0,0 0,0-50,0 0,24 0</inkml:trace>
  <inkml:trace contextRef="#ctx0" brushRef="#br1" timeOffset="111160.4335">20489 4316,'0'25,"24"0,1 24,0-24,-25 25,25-26,0 26,-25 0,24-1,-24-24,25 25,-25-1,0-24,25 0,-25 0,0 0,0-1,0 1,-25-50</inkml:trace>
  <inkml:trace contextRef="#ctx0" brushRef="#br1" timeOffset="111467.731">20960 4291,'0'25,"0"0,0 24,0 1,0 0,0-1,0 26,0-26,0 1,0 24,-25-24,25 0,0-1,0 1,0-1,0-24,0 0,0 0,0 0,0-50,0 0,0 0,0 0,0-24,0-1</inkml:trace>
  <inkml:trace contextRef="#ctx0" brushRef="#br1" timeOffset="111731.9862">20960 4291,'25'0,"0"0,-1 0,1 0,0 25,0-25,0 25,-1 0,1-25,-25 49,25-24,-25 0,0 0,0-1,0 1,0 0,-25 0,0 0,1-1,24 1,-50 0,25 0,0 0,1-25,-1 24,0-24,0 0,0-24</inkml:trace>
  <inkml:trace contextRef="#ctx0" brushRef="#br1" timeOffset="112039.9601">21208 4043,'25'0,"0"0,-1 0,1 0,0 0,0 0,0 0,-1 0,1 0,0 0,0 0,0 0,-1 0,-48-25</inkml:trace>
  <inkml:trace contextRef="#ctx0" brushRef="#br1" timeOffset="112340.6719">21654 3770,'0'25,"0"0,0 0,25 0,-25-1,0 1,-25 0,25 25,0-26,25 26,-25-25,0 24,0-24,0 25,-25-25,25-1,0 1,0 0,0 0,0 0,0-1,0-48</inkml:trace>
  <inkml:trace contextRef="#ctx0" brushRef="#br1" timeOffset="156264.567">20563 4465,'0'-25,"-25"25,50 25,-25 0,25-1,-25 1,0 0,0 0,0 0,25-1,-25 1,0 0,24 0,-24 0,0-1,0 1,25 0,-25 0,0 0,0 0,25-25,-25 24,0 1,0 0,25-25,-50 0</inkml:trace>
  <inkml:trace contextRef="#ctx0" brushRef="#br1" timeOffset="160860.7204">4986 7293,'0'-25,"-25"50,25-1,-25 1,25 25,-25-25,1 49,-1-24,0 24,25-24,-25 24,0-24,0 24,1-24,-1-1,25 1,0 0,-25-26,25 1,0 0,0 25,0-26,0-48,0-1,25-25,-25 1</inkml:trace>
  <inkml:trace contextRef="#ctx0" brushRef="#br1" timeOffset="161167.7909">4986 7218,'-25'0,"50"0,-25 25,25 0,-25 0,0-1,24 1,-24 25,25-1,-25 1,25 0,-25 24,25 0,-25 1,25-1,-25 1,24-26,-24 26,0-26,25 1,-25 0,0-26,0 1,0 0,0-50,0 0,-25 1,25-1,-24-25,-1 1,25-1</inkml:trace>
  <inkml:trace contextRef="#ctx0" brushRef="#br1" timeOffset="161367.6742">4787 7764,'25'0,"0"0,0 0,24 0,-24 0,25-25,-25 25,-1 0,1-25,0 25,0 0,0 0,-50-49,25 24</inkml:trace>
  <inkml:trace contextRef="#ctx0" brushRef="#br1" timeOffset="161967.8283">5358 7020,'0'25,"0"-1,0 26,0-25,0 0,0-1,0 26,0-25,0 0,0-1,0 1,0-50,0 1,25-1,-25 0,24 0,-24-24,25 24,-25 0,25 0,-25 0,25 25,-25-24,25-1,-25 50,0-1,0 1,0 0,0 25,0-26,0 1,0 25,0-25,24-1,-24 1,0 0,25-25,0 25,-25-50,25 25,0 0,-25-25,24 25,1-25,0 1,-25-1,25 25</inkml:trace>
  <inkml:trace contextRef="#ctx0" brushRef="#br1" timeOffset="170724.6413">6127 7739,'-25'0,"50"0,0 0,-1 0,1 0,0 0,0 0,0 0,-1 0,1 0,0 0,0 0,0 25,-1-25,1 0,0 0,-25 25,-25-25,0 0,1 0</inkml:trace>
  <inkml:trace contextRef="#ctx0" brushRef="#br1" timeOffset="171076.5689">5978 7987,'25'0,"0"0,-1 0,1 0,25 0,-25 0,-1 0,1 0,25 0,-25 0,-1 0,26 0,-25 0,0 0,-1 0,1 0,0 0,0 0,0-25,-25 50,-25-50,0 25,0-25</inkml:trace>
  <inkml:trace contextRef="#ctx0" brushRef="#br1" timeOffset="171868.835">7392 7317,'0'-24,"-25"24,25-25,0 50,0 24,0 1,0-1,0 26,-25-26,25 26,0 24,0-25,0 1,0-26,0 26,25-25,-25 24,0-49,0 24,0-24,0 0,25 0,-25-50,0 0,-25 0,25 1,0-1,0-25,0 1,0 24,0-25,0 0,0-24,0 24</inkml:trace>
  <inkml:trace contextRef="#ctx0" brushRef="#br1" timeOffset="172116.0039">7367 7491,'0'-25,"0"0,0 1,25 24,-25-25,25 25,-1 0,1 0,25 0,-25 25,-1-25,1 24,0 1,0 0,-25 0,25 0,-25-1,0 1,0 0,0 0,0 0,0-1,-25-24,0 25,25 0,-25 0,0 0,1-1,-1 1,0-25,0 25,0-25,1-25,24 0</inkml:trace>
  <inkml:trace contextRef="#ctx0" brushRef="#br1" timeOffset="172456.6428">8136 7441,'-25'0,"25"-24,0 48,0 1,-25 0,25 0,-24 24,-1-24,0 25,0-1,0 26,0-26,25 1,-24 0,-1-1,25-24,-25 25,25-25,-25-25,25 24,0 1,25-50,-25 1,0-1,25-25,-25 25</inkml:trace>
  <inkml:trace contextRef="#ctx0" brushRef="#br1" timeOffset="172724.6245">8111 7417,'25'24,"-25"1,25 0,-25 0,25 0,-25 24,24 1,-24-1,25 1,-25 0,25-1,-25 1,25-1,-25 1,0-25,25 0,-25 0,0-1,0 1,0-50,0 1,-25-1</inkml:trace>
  <inkml:trace contextRef="#ctx0" brushRef="#br1" timeOffset="173103.6733">8731 7392,'-25'-25,"25"0,0 50,0 0,0 24,0 1,0 0,0 24,0 0,0 1,0-1,0 1,0-26,0 1,0 0,0-1,0-24,0 25,0-26,0-48,0-1,0 0,0-25,0 1,0-1</inkml:trace>
  <inkml:trace contextRef="#ctx0" brushRef="#br1" timeOffset="173348.6804">8657 7367,'25'-25,"-25"0,24 25,1 0,0 25,0-25,24 25,-24 0,0 0,0-1,0 1,-25 0,24 0,-24 24,0-24,0 0,0 0,0 0,-24-1,24 1,-25 0,0-25,0 25,0 0,1-1,-1-24,0 25,0-25,25-25,-25 25,1-49,24 24</inkml:trace>
  <inkml:trace contextRef="#ctx0" brushRef="#br1" timeOffset="173648.5437">9079 7342,'24'0,"1"0,0 0,0 0,24 0,-24 0,0 0,0 0,0-25,-1 25,1 0,0 0,0 0,-75 0,50-24</inkml:trace>
  <inkml:trace contextRef="#ctx0" brushRef="#br1" timeOffset="173868.726">9500 7094,'0'25,"0"0,0 0,0-1,0 26,25 0,-25-1,0 1,-25-1,25 26,0-26,0 1,-25 0,25-26,0 26,0 0,-24-26,-1 1</inkml:trace>
  <inkml:trace contextRef="#ctx0" brushRef="#br1" timeOffset="174403.7977">7144 6945,'0'0,"-25"0,25 25,-25-25,25 25,-25 25,1-26,-1 51,0-1,0 1,25-1,-25 25,25 0,0 1,0-1,0-25,25 25,0-24,0 24,0-49,-1 24,26 1,-25-26,24 1</inkml:trace>
  <inkml:trace contextRef="#ctx0" brushRef="#br1" timeOffset="174992.5615">9748 6896,'-25'0,"50"0,0 25,-25-1,25 1,0 25,-1-1,-24 26,25-26,0 26,0-26,0 26,-25-1,24 1,-24-26,0 26,0-1,0-24,0-1,-24 1,24-1,-25 1,0 0,0-1,0 1,1 0,-1-1,-25-24</inkml:trace>
  <inkml:trace contextRef="#ctx0" brushRef="#br1" timeOffset="175692.1345">10145 6945,'0'-24,"25"-1,-25 50,0-1,0 1,0 25,0-1,0-24,0 25,0-25,0-1,0 1,0 0,0 0,0-50,0 0,25 0,-25-24,25 24,-25-25,24 1,1 24,-25 0,25 0,0 25,-25 25,0 0,0 0,0 0,0 24,0-24,25 25,-25-26,0 1,24 0,1 0,0 0,0-25,-25-25,25 25,-1-25,1 0,-25 0,25 1,-25-1,25 0,-50-25,25 26</inkml:trace>
  <inkml:trace contextRef="#ctx0" brushRef="#br1" timeOffset="1.39323E6">10889 7541,'0'0,"-25"0,50 0,0 0,0 0,0 0,-1 0,1 0,0 0,0 0,0 24,-1-24,26 0,-25-24,25 24,-26 0,26 0,-25 0,0 0,-1 0,1 0,-50 0,1 0,-1 24,0-24</inkml:trace>
  <inkml:trace contextRef="#ctx0" brushRef="#br1" timeOffset="1.3937E6">10840 7838,'-25'-25,"50"50,-1-25,1 0,0 0,0 0,0 0,-1-25,26 25,-25 0,24 0,-24 0,25 0,-25 0,0 0,-1-24,1 24,0 0,0 0,0 0,-50 24,25-48</inkml:trace>
  <inkml:trace contextRef="#ctx0" brushRef="#br1" timeOffset="1.3984E6">12303 7193,'0'-24,"25"48,-25 1,0 0,0 25,0 24,0-24,0 24,0 0,0 1,0-1,-25 1,25-1,0-24,0-1,0 1,0-25,0 0,0-1,25 1,-25-50,0 1,0-1,0-25,0 0,0 1,-25-26,25 26</inkml:trace>
  <inkml:trace contextRef="#ctx0" brushRef="#br1" timeOffset="1.39865E6">12254 7144,'0'-25,"0"0,24 25,1 0,0 0,25 0,-26 0,1 0,0 25,25-25,-26 25,1 0,0-1,0 1,-25 0,25-25,-25 25,0 0,0-1,-25 1,25 0,0 0,-25-25,0 25,0-1,25 1,-49 0,24 0,0 0,0-25,1 0,-1 24,0-24,25-24,-25 24,25-25</inkml:trace>
  <inkml:trace contextRef="#ctx0" brushRef="#br1" timeOffset="1.39901E6">12998 7193,'-25'-24,"25"48,0 1,-25 0,25 25,-25-1,0 26,1-26,-1 26,0-26,0 26,0-26,1 1,24-25,-25 24,25-24,0 0,0 0,0-50,25 0,-25 0,-25-49,50 24</inkml:trace>
  <inkml:trace contextRef="#ctx0" brushRef="#br1" timeOffset="1.39922E6">12923 7243,'0'-25,"25"50,0 0,-25 0,25 24,-1 1,-24-1,25 1,0 0,-25-1,25-24,-25 25,25-26,-25 1,0 0,24 0,-24 0,0-1,0 1,25-50</inkml:trace>
  <inkml:trace contextRef="#ctx0" brushRef="#br1" timeOffset="1.39961E6">13469 7144,'0'0,"0"25,0 24,0-24,0 49,0-24,0 24,0-24,-25 24,25-24,25 24,-25-24,0 0,0-26,0 26,0-25,0 0,0-1,0 1,0-50,0 1,0-1,0 0,0-25,0 1,0-1,0-24,-25-1,25 26,0-26</inkml:trace>
  <inkml:trace contextRef="#ctx0" brushRef="#br1" timeOffset="1.39983E6">13444 7268,'25'-124,"-50"248,75-273,-25 149,-1 0,1 25,25-25,-25 25,-25-1,24 1,1 0,-25 0,25 0,-25-1,0 1,0 0,0 25,0-26,-25 1,25 0,-25 25,1-26,-1 1,-25 0,50 0,-25-25,1 25,-1-25,0-25,25 0</inkml:trace>
  <inkml:trace contextRef="#ctx0" brushRef="#br1" timeOffset="1.40012E6">13816 7020,'25'0,"0"0,0 0,-1 0,1 0,0 0,0 0,0 0,-1 0,1 0</inkml:trace>
  <inkml:trace contextRef="#ctx0" brushRef="#br1" timeOffset="1.40031E6">14139 6846,'0'25,"0"0,0 0,0-1,0 26,0-25,0 24,0 1,0-25,0 24,0-24,0 25,-50-50,25 49,25-24</inkml:trace>
  <inkml:trace contextRef="#ctx0" brushRef="#br1" timeOffset="1.40082E6">12229 6846,'-25'0,"0"0,25 25,-25 0,0 24,1 26,-1-1,0 1,0-1,0 25,25-24,-24-1,24 0,0 1,0-1,24 1,-24-1,25-24,25-1,-25 1,24 0,26-26,-26 1</inkml:trace>
  <inkml:trace contextRef="#ctx0" brushRef="#br1" timeOffset="1.40138E6">14511 6921,'25'24,"-1"1,1 0,-25 0,25 24,0 1,0 24,-1-24,-24 0,25 24,-25 0,0-24,0 0,0-1,0 1,0-1,0 1,-25 0,1-26,-1 26,0 0,25-26,-25 1,0 0,1-25</inkml:trace>
  <inkml:trace contextRef="#ctx0" brushRef="#br1" timeOffset="1.4017E6">15056 6970,'-24'-25,"-1"50,25 0,-25 0,25 0,-25 49,0-24,1 24,-1 0,25-24,0 24,-25 26,25-26,0-24,0 24,0-24,25-1,-25 1,25-1,-1-24,1 0,0 0,-25 0,25-25,0 0</inkml:trace>
  <inkml:trace contextRef="#ctx0" brushRef="#br1" timeOffset="1.40213E6">15230 7169,'0'-25,"0"50,0-1,0 26,0-25,0 24,0 26,0-1,0 1,0-1,0 0,0 1,0-26,0 26,0-1,0-24,0 0,0-26,0 1,0 0,0 0,0-50,0 0,0 0,0 1,0-26,0 0,0-24</inkml:trace>
  <inkml:trace contextRef="#ctx0" brushRef="#br1" timeOffset="1.40237E6">15180 7069,'25'0,"-25"-24,25 24,0 0,0 0,-1 24,1-24,0 25,25-25,-25 25,24 0,-24 0,-25-1,25 1,-25 25,25-25,-25-1,0 1,-25 0,25 0,-25 0,25-1,-25 26,0-25,1 0,-26-1,25 1,0 0,0 0,1-25,-1 0</inkml:trace>
  <inkml:trace contextRef="#ctx0" brushRef="#br1" timeOffset="1.4028E6">15925 7169,'-25'0,"25"24,0 1,-25 25,0-1,0 1,1 0,-1 24,0 0,0 1,0-26,25 26,-24-26,24-24,-25 25,25-25,0-1,25-48,-25-26,24 25,-24-24,25-1</inkml:trace>
  <inkml:trace contextRef="#ctx0" brushRef="#br1" timeOffset="1.40301E6">15900 7218,'0'-25,"25"1,-25 48,24 1,-24 0,0 0,25 24,-25 1,25 24,-25-24,0 0,25-1,-25 26,25-51,-25 26,24-25,-24 24,25-24,-25 0,0 0,25 0</inkml:trace>
  <inkml:trace contextRef="#ctx0" brushRef="#br1" timeOffset="1.40341E6">16495 7119,'-25'0,"25"25,0 24,0-24,0 50,0-1,0 0,-24 1,24-1,0 1,0-1,0 0,0 1,0-26,0 1,0 0,0-25,0-1,0 1,0-50,24 1,-24-26,0 25,0-25,0 1,0-26,0 1</inkml:trace>
  <inkml:trace contextRef="#ctx0" brushRef="#br1" timeOffset="1.40364E6">16520 7144,'0'-25,"25"25,0 0,-1 0,1 0,0 25,0 0,0-1,-1 1,1 0,0 25,-25-26,0 26,25-25,-25 0,0 24,-25-24,25 0,-25 0,25 24,-25-49,1 50,-1-25,-25-1,25 1,1 0,-1-25,25 25,-25-50,25 0,-25 0</inkml:trace>
  <inkml:trace contextRef="#ctx0" brushRef="#br1" timeOffset="1.40389E6">16818 7020,'24'0,"1"0,0 0,0 0,0 0,-1 0,1 0,0 0,25 0,-26 0,1 0,0 0</inkml:trace>
  <inkml:trace contextRef="#ctx0" brushRef="#br1" timeOffset="1.4041E6">17190 6821,'0'25,"0"0,0 0,24 0,-24-1,0 26,-24-25,24 24,0-24,0 25,0-1,0-24,0 0,0 25,0-26,0 1,0 0,0 0</inkml:trace>
  <inkml:trace contextRef="#ctx0" brushRef="#br1" timeOffset="1.40448E6">17438 6821,'24'0,"-24"25,25-25,0 25,-25 0,25 0,0 24,-25 1,25-1,-1 1,-24 24,0-24,0 24,0-24,0 24,0-24,-24 0,24 24,-25-24,0 24,0-24,0-1,0 26,1-26,-26 1,25 0,25-26,-25 1,25 0,-24-25</inkml:trace>
  <inkml:trace contextRef="#ctx0" brushRef="#br1" timeOffset="1.40477E6">17884 7367,'0'25,"25"-25,0 0,0 0,-1 0,1 0,0 0,0-25</inkml:trace>
  <inkml:trace contextRef="#ctx0" brushRef="#br1" timeOffset="1.40487E6">18157 7392,'25'0,"0"0,-1 0,1-25,0 25</inkml:trace>
  <inkml:trace contextRef="#ctx0" brushRef="#br1" timeOffset="1.40498E6">18455 7392,'24'0,"-48"0,48 25,1-25,0 0,-25 24,25-24,-25-24</inkml:trace>
  <inkml:trace contextRef="#ctx0" brushRef="#br1" timeOffset="1.40543E6">19323 6945,'-25'0,"0"0,25 25,-25 0,1 0,-1 24,0 26,0-1,0 1,1-1,24 0,-25 26,0-26,25 0,0 1,25-26,-25 26,25-50,-1 24,1-24,0 0,25 0,-26-25,1 25</inkml:trace>
  <inkml:trace contextRef="#ctx0" brushRef="#br1" timeOffset="1.4058E6">19720 7218,'0'-25,"0"1,-25 48,25 1,0 25,0-1,0 26,0-26,-25 26,25-1,0 1,0-26,0 26,0-26,0 1,0-1,0-24,0 25,25-25,-25-50,0 0,0 0,0-24,0 24</inkml:trace>
  <inkml:trace contextRef="#ctx0" brushRef="#br1" timeOffset="1.40605E6">19745 7094,'24'-25,"1"25,0 0,0 0,24 25,-24-25,0 25,0 0,0 24,-1-24,1 0,-25 0,0 0,0-1,0 1,0 0,0 0,-25 0,25-1,-24 1,-1 0,0 0,0 0,0-1,1-24,-1 25,0-25,0 25,0-75,1 26</inkml:trace>
  <inkml:trace contextRef="#ctx0" brushRef="#br1" timeOffset="1.40633E6">20464 7169,'-25'0,"0"0,25 24,-25 1,1 0,-1 0,-25 24,25 26,-24-26,24 26,0-26,0 1,1 0,-1-26,25 26,0-25,0 0,0-50,-25-25,25 1</inkml:trace>
  <inkml:trace contextRef="#ctx0" brushRef="#br1" timeOffset="1.40651E6">20389 7169,'25'0,"-25"24,25 1,-25 25,25-1,-25 1,25-25,-25 24,0 1,0 0,24-26,-24 26,0-25,0 0,0-1,25 26,-25-25,25-25</inkml:trace>
  <inkml:trace contextRef="#ctx0" brushRef="#br1" timeOffset="1.40685E6">20836 7094,'0'25,"0"0,0 0,0 24,0 1,0-1,0 26,0-1,0 1,0-1,0 0,0 1,0-1,-25-24,25-1,0 1,0 0,0-1,0-24,0 0,0 0,25-50,-25-25,0 26,0-26,0 0,0 1</inkml:trace>
  <inkml:trace contextRef="#ctx0" brushRef="#br1" timeOffset="1.40709E6">20910 7144,'0'0,"0"-25,0 0,25 25,0-25,0 50,0-25,-1 0,1 25,0 0,0 0,0-1,-25 1,24 0,-24 0,25 0,-25 24,0-24,-25 0,25 0,0-1,-24 1,-1 0,0-25,25 25,-50 0,26-1,-1 1,-25-25,25 25,-24-25,24 0,0 0,0-25</inkml:trace>
  <inkml:trace contextRef="#ctx0" brushRef="#br1" timeOffset="1.40745E6">21233 6821,'25'0,"-25"25,24-25,-24-25,25 25,0 0,0 0,0 0,-1 0,1-25,0 25,0 0,0 0</inkml:trace>
  <inkml:trace contextRef="#ctx0" brushRef="#br1" timeOffset="1.40763E6">21580 6573,'0'25,"0"0,0 24,-25-24,25 25,0-1,0-24,0 25,0 0,0-1,0 1,0-1,0-24,0 25,25-1</inkml:trace>
  <inkml:trace contextRef="#ctx0" brushRef="#br1" timeOffset="1.40801E6">21927 6796,'25'25,"0"-25,-25 25,25 0,-25 0,25 24,-1-24,-24 25,25-1,0 1,-25 0,0-1,0 1,0-1,0 1,0 0,-25-1,25 1,-25-25,1 24,-1 1,0-1,0 1,-24 0,24-1,-25 1,25-1,-24 1,-1 0,25-25</inkml:trace>
  <inkml:trace contextRef="#ctx0" brushRef="#br1" timeOffset="1.41426E6">10815 9004,'25'0,"-1"0,1 0,0 0,0 0,0 0,-1 25,26-25,-25 0,0 0,-1 0,1 0,0 0,0 0,0 0,0 0,-1 0,1 0,-50 0,1 0,-1 0,0 25,0-25</inkml:trace>
  <inkml:trace contextRef="#ctx0" brushRef="#br1" timeOffset="1.41461E6">10790 9178,'-25'0,"50"0,0 0,0 0,-1-25,26 25,-25 0,0 0,-1 0,26 0,-25 0,24 0,-24 0,0 25,0-25,0 0,0 0,-1 0,26 0,-25 0,0 0,-25-25,-25 50,0-25</inkml:trace>
  <inkml:trace contextRef="#ctx0" brushRef="#br1" timeOffset="1.41589E6">11906 8781,'0'0,"0"-25,25 50,-25 0,0 24,0 1,0-1,0 26,0-1,0 1,0-1,0 1,0-26,0 26,0-1,0-24,0-1,0 1,0-1,0-24,0-50,0 1,0-1,0 0,0-25,0 26,0-26,0 0,0-24</inkml:trace>
  <inkml:trace contextRef="#ctx0" brushRef="#br1" timeOffset="1.41618E6">11881 8855,'0'-25,"0"1,25 24,0-25,0 25,0-25,-1 25,1 0,0 25,0-25,0 25,-1-25,1 24,0 1,0 0,-25 0,0 0,25-25,-25 24,-25 1,25 0,0 0,-25 0,25 0,-25-1,0 1,1 0,24 0,-25-25,0 25,0-25,0-25,1 25,24-25,-25 25,25-25,0 0</inkml:trace>
  <inkml:trace contextRef="#ctx0" brushRef="#br1" timeOffset="1.41664E6">12774 8855,'0'-25,"-24"50,24 0,-25 0,25 0,-25 24,0 26,0-26,1 1,-1 0,25-26,-25 26,0 0,0-26,25 1,0 0,0 0,-24 0,24-1,24-48,-24-1,0 0,25-25,-25 26,25-26</inkml:trace>
  <inkml:trace contextRef="#ctx0" brushRef="#br1" timeOffset="1.41693E6">12774 8806,'0'24,"0"1,25 0,-25 0,25 24,-25-24,25 25,0-25,-25 24,0 1,24-25,-24 24,25-24,-25 0,0 0,0 0,25-25,-25 24,0-48,0-1,0 0</inkml:trace>
  <inkml:trace contextRef="#ctx0" brushRef="#br1" timeOffset="1.4182E6">13469 8682,'0'-25,"-25"50,0-1,1 26,-1 0,0 24,25-24,-25 24,25-24,-25 24,25-24,0-1,0 1,0 0,0-1,25-24,-25 0,0 0,25-1,-25 1,25-25,0 0,-25 25,24-25,1 0,0 0,-50-50,50 50</inkml:trace>
  <inkml:trace contextRef="#ctx0" brushRef="#br1" timeOffset="1.4186E6">13717 8880,'0'0,"0"-25,0 50,0 0,0 0,-25 24,25 1,0 0,0-1,0 1,0 24,0-24,0-1,0 1,0 0,0-1,0-24,0 25,0-26,0 1,0 0,25-50,-25 0,0 1,0-1,0 0,0-25,0 1,0-1</inkml:trace>
  <inkml:trace contextRef="#ctx0" brushRef="#br1" timeOffset="1.41887E6">13717 8855,'0'-25,"25"1,0 24,-1 0,1 24,25-24,-25 25,-1-25,-24 25,25 0,0 0,-25-1,0 1,25 0,-50 0,25 0,-25 0,25-1,-25 1,1-25,24 25,-25 0,0-25,0 25,0-25,25 24,-24-48,-1-1,25 0</inkml:trace>
  <inkml:trace contextRef="#ctx0" brushRef="#br1" timeOffset="1.4192E6">13990 8731,'0'-25,"25"25,-1 0,1 0,0 0,0 0,0 0,-1 0,1 0,0 0,-25 25</inkml:trace>
  <inkml:trace contextRef="#ctx0" brushRef="#br1" timeOffset="1.41941E6">14287 8533,'-24'25,"24"-1,0 1,0 0,0 25,0-26,0 1,0 0,0 0,0 0,0 24,0-24,24 0,-24 0</inkml:trace>
  <inkml:trace contextRef="#ctx0" brushRef="#br1" timeOffset="1.41989E6">14560 8756,'-24'0,"24"25,0 0,0-1,0 26,0 0,0-1,-25 1,25 24,0-24,0 24,0 1,0-26,0 26,0-26,0 1,0 0,0-1,0-24,0 0,0 0,25-50,-25 0,0 0,0 0,0 1,0-26,24 0,-24-24</inkml:trace>
  <inkml:trace contextRef="#ctx0" brushRef="#br1" timeOffset="1.42017E6">14560 8756,'-24'0,"48"0,1 0,0 0,0 0,0 0,-1 25,1-25,0 25,0-1,-25 1,25 0,-25 0,0 0,0-1,0 1,0 0,-25 0,25 0,-25-25,25 25,-25-1,0-24,1 25,-1-25,0 25,0-25,0-25</inkml:trace>
  <inkml:trace contextRef="#ctx0" brushRef="#br1" timeOffset="1.42054E6">14908 8731,'24'0,"1"25,0-25,-25 25,25 0,0-1,-1 26,1-25,-25 24,0-24,0 25,0 0,0-26,0 1,0 25,0-25,-25-1,25 1,-24 0,24 0,-25 24,0-24,0 25,0-25,1-1,-1 1</inkml:trace>
  <inkml:trace contextRef="#ctx0" brushRef="#br1" timeOffset="1.42198E6">15627 8781,'0'-25,"-25"25,25 25,0 0,-25-25,25 24,-24 1,24 25,-25-25,25 24,-25 1,0 0,25-26,-25 1,1 25,-1-25,25-1,-25 1,25 0,0 0,-25 0,25-1,0 1,0-50,25 1,-25-1,0 0,25-25,-25 26</inkml:trace>
  <inkml:trace contextRef="#ctx0" brushRef="#br1" timeOffset="1.42222E6">15652 8731,'0'-25,"25"50,-25 0,0 0,0 0,24-1,-24 1,0 25,0-25,25 24,-25 1,25-25,-25 24,0-24,0 25,0-25,25-1,-25 1,0 0,0 0,25-50</inkml:trace>
  <inkml:trace contextRef="#ctx0" brushRef="#br1" timeOffset="1.42258E6">16247 8756,'-25'-25,"0"25,25 25,-24 0,24 24,-25-24,0 50,25-1,-25-24,25 24,-25-24,25 24,0-24,0-1,25-24,-25 0,0 25,25-26,-25 1,25-25,0 0,-1 0,-24-25,25 1</inkml:trace>
  <inkml:trace contextRef="#ctx0" brushRef="#br1" timeOffset="1.42287E6">16421 8905,'0'25,"-25"24,25-24,0 25,0-1,0 1,0 0,0-1,0 1,0 24,-25-24,25-25,0 24,0-24,-25 0,25 0,0-1,0 1,25-25,-25-25,0 1,25-26</inkml:trace>
  <inkml:trace contextRef="#ctx0" brushRef="#br1" timeOffset="1.42312E6">16446 8880,'-25'0,"25"-25,25 25,-1 0,1 0,0 0,0 0,0 0,-1 25,-24 0,25 0,-25-1,25-24,-25 25,0 0,0 0,0 0,-25-25,25 25,-25-1,25 1,-24 0,-1 0,0 0,0-25,0 24,1-24,-1-24</inkml:trace>
  <inkml:trace contextRef="#ctx0" brushRef="#br1" timeOffset="1.42364E6">16669 8731,'0'-25,"-25"25,50 0,0-24,-1 24,1 0,0 0,0 0,0 0,-1 0,1 0,-50 24</inkml:trace>
  <inkml:trace contextRef="#ctx0" brushRef="#br1" timeOffset="1.42384E6">16942 8558,'0'24,"24"1,-24 0,0 25,0-26,0 1,0 25,0-25,0 24,0-24,0 0,0 0</inkml:trace>
  <inkml:trace contextRef="#ctx0" brushRef="#br1" timeOffset="1.4249E6">17190 8756,'0'-25,"0"50,0 25,0-26,-25 26,25 0,0 24,0-24,0-1,0 26,0-1,-25-24,25-1,0 1,0 0,0-26,0 26,0-25,0 0,0-1,0-48,0-1,25 0,-25 0,0 0,0 1,0-26,25 25,-25-24,0-1,0 0,24 1,-24-1,0 1,0-1,0 0,0 25,0 1,0-1,-24 0,24 0,0 0,0 1,24-1,1 25,0 0,0 25,0-25,-1 0,1 24,0 1,-25 0,25 0,0 0,-25-1,0 1,24 0,-24 0,-24-25,24 25,0 0,-25-1,25 1,-25-25,0 25,0 0,1 0,-1-1,0-24,25 25,-25-25,0 0,25-25,-24 25</inkml:trace>
  <inkml:trace contextRef="#ctx0" brushRef="#br1" timeOffset="1.42516E6">17562 8682,'25'24,"-1"1,-24 25,0-25,25-1,-25 26,25-25,-25 24,0 1,0-25,0 25,0-1,0-24,0 25,-25-26,25 26,-25 0,1-26,-1 1,0 0,0 25,0-26,0-24</inkml:trace>
  <inkml:trace contextRef="#ctx0" brushRef="#br1" timeOffset="1.42537E6">18083 9178,'24'-25,"1"25,0 0,0 0,0-25,-1 25</inkml:trace>
  <inkml:trace contextRef="#ctx0" brushRef="#br1" timeOffset="1.42545E6">18405 9128,'25'0,"-25"-25,25 25</inkml:trace>
  <inkml:trace contextRef="#ctx0" brushRef="#br1" timeOffset="1.42555E6">18653 9103,'0'25,"25"-25,-25 25</inkml:trace>
  <inkml:trace contextRef="#ctx0" brushRef="#br1" timeOffset="1.42621E6">19298 8706,'-25'0,"0"0,25 25,-24 0,-1 0,0 24,25 26,-25-1,0-24,1 24,24 1,-25-26,25 1,0 24,25-49,-25 25,24-25,1-1,0 1,0-25,24 25,-24-25,0 25,0-25</inkml:trace>
  <inkml:trace contextRef="#ctx0" brushRef="#br1" timeOffset="1.42703E6">19596 8880,'-25'-25,"25"50,0 0,0 0,-25 24,25 1,0 24,0-24,0 0,-25 24,25-24,0-1,0 1,0-25,0 24,0-24,0 0,0 0,0-1,0-48,25-1,-25 0,0 0,0-24</inkml:trace>
  <inkml:trace contextRef="#ctx0" brushRef="#br1" timeOffset="1.42727E6">19596 8880,'0'0,"0"-25,25 0,-1 25,1 0,0 25,0-25,-25 25,25-25,-25 25,24 0,-24-1,0 1,0 0,0 0,0 0,0 0,-24-25,-1 24,0 1,0 0,0-25,1 25,-1-25,25 25,-25-50,-50-25,75 25</inkml:trace>
  <inkml:trace contextRef="#ctx0" brushRef="#br1" timeOffset="1.42747E6">19695 8582,'25'0,"0"0,-1 0,1 0,0 0,0 25,0-25,-1 0</inkml:trace>
  <inkml:trace contextRef="#ctx0" brushRef="#br1" timeOffset="1.42763E6">19943 8434,'0'24,"0"1,0 0,0 0,-25 0,25-1,0 1,0 25,0-25,0-1,0 26,0-25</inkml:trace>
  <inkml:trace contextRef="#ctx0" brushRef="#br1" timeOffset="1.42809E6">20166 8830,'0'-24,"-25"24,25 24,0 1,0 25,0 24,0-24,-24 24,24-24,0 24,0-24,0 24,0-24,0 0,-25-1,25-24,0 0,0 0,0-1,25-24,-25-24,0-1,0-25,24 25</inkml:trace>
  <inkml:trace contextRef="#ctx0" brushRef="#br1" timeOffset="1.42832E6">20141 8830,'0'0,"0"-24,25 24,0 0,0 0,0 0,-1 24,1-24,0 25,0 0,0 0,-25 0,24-1,-24 1,0 0,-24 0,24 0,-25 0,25-1,-25 1,0 0,0 0,-24 0,24-25,0 24,0-24</inkml:trace>
  <inkml:trace contextRef="#ctx0" brushRef="#br1" timeOffset="1.42859E6">20365 8682,'24'24,"1"-24,0 25,0 0,0 0,-1 0,1-1,-25 26,25-25,0 24,-25-24,0 25,25-25,-50 24,25-24,0 25,-25-1,0 1,0-25,1 24,-1 1,0 0,0-26,0 1,25 0,-24-25</inkml:trace>
  <inkml:trace contextRef="#ctx0" brushRef="#br1" timeOffset="1.4289E6">20935 8830,'0'-24,"0"48,-25-24,25 25,0 25,-24-1,-1 1,0 25,0-26,0 1,1-1,-1 1,25 0,0-26,-25 1,25 0,25-25,-25-25,25 0,-25 1</inkml:trace>
  <inkml:trace contextRef="#ctx0" brushRef="#br1" timeOffset="1.4291E6">20935 8806,'0'24,"25"-24,-25 25,25 0,0 25,-25-1,24-24,1 25,-25-1,25-24,-25 25,0-25,25-1,-25 1,0 0,0 0,25 0,-75-50</inkml:trace>
  <inkml:trace contextRef="#ctx0" brushRef="#br1" timeOffset="1.42948E6">21431 8706,'0'0,"25"0,-25 25,0 0,0 0,0 24,0 1,0 0,0 24,-25 1,25-26,0 26,0-1,0 0,0-24,0 24,0-24,-25 0,25-1,0-24,25 0,-25 0,0-50,0 0,0 0,25 0,-25-24,0-1,0 1</inkml:trace>
  <inkml:trace contextRef="#ctx0" brushRef="#br1" timeOffset="1.42972E6">21456 8731,'0'-25,"25"25,0 0,-1 0,1 0,0 0,0 25,0 0,-1 0,1 0,0-1,-25 1,25 25,-25-25,0-1,-25 1,25 0,0 0,-25 0,0 0,1-1,-1 1,-25 0,25-25,1 25,-1-25,0 0,25-25</inkml:trace>
  <inkml:trace contextRef="#ctx0" brushRef="#br1" timeOffset="1.43005E6">21828 8607,'25'0,"0"0,0 0,-1 0,1 0,0 0,0 0,-25-25,25 25,-1 0,1 0,0 0,0 0,-50 0</inkml:trace>
  <inkml:trace contextRef="#ctx0" brushRef="#br1" timeOffset="1.43032E6">22225 8359,'0'25,"0"0,0 0,0-1,0 26,0-25,0 0,0 24,0-24,0 0,0 0,0 24,0-24,0 0,0 0,0-1,0 1</inkml:trace>
  <inkml:trace contextRef="#ctx0" brushRef="#br1" timeOffset="1.43324E6">13593 9773,'25'25,"0"0,-1-25,1 24,0-24,0 0,0 0,-1 0,1 0,0 0,0 0,0-24,-1 24,1 0,0 0,0 0,0 0,-1 0,1 0,0 0,0 0,0 0,-1 0,1 0,0 0,0 0,-25-25,25 25,-1 0,1 0,0 0,0 0,0 0,0 0,-1 25,1-25,0 0,0 0,0 0,-1 0,1 0,0 0,0-25,0 25,-1 0,1 0,0 0,0 0,0 0,-1 25,1-25,0 0,0 0,0 0,-1 0,1 0,0 0,-25-25,25 25,0 0,-1 0</inkml:trace>
  <inkml:trace contextRef="#ctx0" brushRef="#br1" timeOffset="1.4342E6">16297 9798,'-25'-25,"25"0,25 25,-1 0,1 0,0 0,0 0,0 0,0 0,-1-25,1 25,0 0,0 0,0 0,-1 0,1 0,0 0,0 0,0 0,-1 0,1 0,0 0,0 0,0 0,-1 0,1 0,0 0,0 0,0 0,-1 0,1 0,0 0,0 0,0 0,-1 0,1 0,0-24,0 24,0 0,-1 0,1 0,0 0,0 0,0 0,-1 0,1 0,-50 24,1 1</inkml:trace>
  <inkml:trace contextRef="#ctx0" brushRef="#br1" timeOffset="1.43519E6">19273 9723,'-25'0,"50"0,0 0,0 0,0-24,-1 24,1 0,0 0,0 0,0-25,-1 25,1 0,0 0,0 0,0 0,0-25,-1 25,26 0,-25 0,24 0,-24 0,25-25,-25 25,24 0,-24 0,0 0,0 0,-1 0,1 0,0 0,0 0,0-25,-1 50,1-25,0 0,0 0,0 0,-1 0,1 0,0 0,-25-25,25 25,-50 0</inkml:trace>
  <inkml:trace contextRef="#ctx0" brushRef="#br1" timeOffset="1.4365E6">11112 10641,'25'0,"0"0,25 0,-25 0,-1 0,1 0,0 0,0 0,0 0,-1 0,1 0,0 0,-50 0</inkml:trace>
  <inkml:trace contextRef="#ctx0" brushRef="#br1" timeOffset="1.43671E6">11137 10840,'25'0,"0"24,0-24,0 0,24 0,-24 0,0 0,0 0,-1 0,1 0,0 0,0 0,0 0,-1 0,1 0,0 0</inkml:trace>
  <inkml:trace contextRef="#ctx0" brushRef="#br1" timeOffset="1.4371E6">12080 10443,'-25'25,"25"-1,0 1,0 0,0 25,0-1,-25 1,25-1,0 1,0 24,0-24,0 0,0-1,0 1,0-1,0 1,25-25,-25 0,0 0,0-1,0-48,0-1,25-25,-25 25,0-24,0-1</inkml:trace>
  <inkml:trace contextRef="#ctx0" brushRef="#br1" timeOffset="1.43738E6">12005 10368,'0'-24,"25"-1,0 25,0 0,0 0,-1 0,1 0,0 0,0 0,0 25,0-1,-1 1,-24 0,25-25,-25 25,0 0,0-1,0 1,0 0,0 0,0 0,-25-25,1 24,24 1,-25 0,0 0,0 0,0-1,0-24,25 25,-24-25,-1-25</inkml:trace>
  <inkml:trace contextRef="#ctx0" brushRef="#br1" timeOffset="1.43789E6">12973 10517,'0'-25,"0"1,0 48,0 1,-25 0,25 25,-25-26,0 51,1-26,-1 1,0 0,0-1,25 26,-25-26,1-24,24 25,0-26,0 1,-25-25,25 25,0 0,25-50,-25 0,0 0,24 1,-24-26,25 0</inkml:trace>
  <inkml:trace contextRef="#ctx0" brushRef="#br1" timeOffset="1.43821E6">12973 10344,'0'-25,"25"25,-1 0,-24 25,0-1,25 1,-25 0,0 0,25 0,-25 24,25-24,0 25,-25-1,24 1,1-1,-25 1,25 0,-25-1,25-24,-25 25,0-26,25 1,-25 0,0 0,0 0,25-25,-25-25,-25 0,25 0,0 0</inkml:trace>
  <inkml:trace contextRef="#ctx0" brushRef="#br1" timeOffset="1.43892E6">13395 10096,'0'24,"0"1,0 0,0 0,0 0,0-1,-25 26,25-25,0 0,0-1,0 1,0-50,0 1,25-1,-25 0,24 0,-24 0,25 1,-25-1,25 0,0 0,0 25,-25 25,0 0,24-25,-24 25,0-1,0 1,0 0,0 0,0 0,0-1,0 1,0 0,25 0,0-25,0 0,0 0</inkml:trace>
  <inkml:trace contextRef="#ctx0" brushRef="#br1" timeOffset="1.4396E6">14064 10393,'0'-25,"0"1,0 48,0 1,0 0,0 25,0-1,0 1,0 24,0-24,0 24,0-24,0 24,0-24,0-1,0 1,0-25,0 0,0-1,0 1,0 0,0 0,0-50,0 0,-25 0,25 1,0-26,-24 0,24 26</inkml:trace>
  <inkml:trace contextRef="#ctx0" brushRef="#br1" timeOffset="1.43989E6">13990 10368,'0'-24,"0"-1,25 25,-1 0,1 0,0 0,0 0,0 25,-1-1,1-24,0 25,0 0,0 0,-25 0,24-1,-24 1,0 0,0 0,0 0,0-1,-24 1,24 0,-25 0,25 0,-25-1,0 1,0 0,1 0,-1-25,0 25,0-25,0 0,1 0,24-25,-25 25,25-25</inkml:trace>
  <inkml:trace contextRef="#ctx0" brushRef="#br1" timeOffset="1.4403E6">14436 10319,'0'0,"25"25,0-50,0 25,0 0,-1 0,1 0,0 0,0 0,0 0,-1 0,1 0</inkml:trace>
  <inkml:trace contextRef="#ctx0" brushRef="#br1" timeOffset="1.44058E6">14784 10145,'0'25,"24"0,-24 0,0-1,0 1,0 0,0 0,0 0,0-1,0 1,0 0,0 0,25 0,-25-1,0 1,-25 0,25 0</inkml:trace>
  <inkml:trace contextRef="#ctx0" brushRef="#br1" timeOffset="1.44599E6">12650 11559,'-24'-25,"48"25,-24-25,25 25,0 0,-25-24,25 24,0 0,-1 0,1 0,0-25,0 25,0 0,-1 0,1 0,0 0,0 0,0 0,-1 25,1-25,0 0,0 0,0-25,-1 25,-24 25,25-25,0 0,0 0,0-25,0 25,-1 0,1 0,0 0,0 0,0 0</inkml:trace>
  <inkml:trace contextRef="#ctx0" brushRef="#br1" timeOffset="1.44797E6">14015 11311,'-25'0,"50"0,-1 0,1 0,0 0,0 0,0 0,-1 0,1 0,0 0,0 0,0 0,-1 0,1 0,0 0,0 0,0 0,0 0,-1 0,1 0,0 0,0 0,0 25,-1-25,1 0,0 0,0 0,0 0,-1 0,1 0,0 0,0 0,0 0,-50 25,0-25</inkml:trace>
  <inkml:trace contextRef="#ctx0" brushRef="#br1" timeOffset="1.45263E6">6400 12576,'-25'25,"0"0,25 24,-25 1,0-1,-24 26,24-1,0 1,-24-1,24 25,0-49,0 24,0-24,25-25,0 0,0-1,0 1,25-50,-25 1,25-51,-25 26,25-26</inkml:trace>
  <inkml:trace contextRef="#ctx0" brushRef="#br1" timeOffset="1.45288E6">6350 12626,'25'24,"-25"1,25 0,-1 25,-24-1,25 1,0-1,0 1,0 24,-1-24,1 0,-25-1,25 1,-25-25,25 24,-25-24,0 0,0-50,0 0,-25 1,25-26</inkml:trace>
  <inkml:trace contextRef="#ctx0" brushRef="#br1" timeOffset="1.45365E6">6722 12179,'0'25,"0"0,25 0,-25-1,0 26,0-25,-25 24,25-24,0 25,0-25,0-1,0-48,25-1,-25 0,25-25,-25 1,24 24,-24-25,25 26,-25-1,25 0,-25 0,25 25,0 0,-25 25,25-25,-25 25,0 0,0 24,0-24,0 25,0-26,24 26,-24-25,0 0,0-1,0 1,25 0,0 0</inkml:trace>
  <inkml:trace contextRef="#ctx0" brushRef="#br1" timeOffset="1.45398E6">7169 12750,'24'0,"1"0,0 24,0-24,0 0,-1 0,1 0,0 0,0 0,0-24,-1 24,-73 0,24 0</inkml:trace>
  <inkml:trace contextRef="#ctx0" brushRef="#br1" timeOffset="1.45419E6">7144 12948,'25'0,"-1"0,26 0,-25 0,0 0,24 0,-24 0,0 0,0-25,-1 25,1 0,0 0,0 0,0 0</inkml:trace>
  <inkml:trace contextRef="#ctx0" brushRef="#br1" timeOffset="1.45454E6">8161 12378,'0'0,"-25"-25,0 25,0 25,1-1,-1 26,0 0,0-1,0 26,0-1,25 25,-24-24,24 24,0-25,0 25,0 1,24-26,-24 1,25-26,0 26,-25-26,25-24,0 25,0-50,-1 24,-24 1,25-25,0 0,0-25,-25 1,25-1</inkml:trace>
  <inkml:trace contextRef="#ctx0" brushRef="#br1" timeOffset="1.45493E6">8582 12179,'-24'25,"24"0,0 24,0-24,0 25,0-1,0 1,0 0,-25-1,25-24,0 25,0-26,25 1,-25 0,0 0,24 0,-24-50,25 25</inkml:trace>
  <inkml:trace contextRef="#ctx0" brushRef="#br1" timeOffset="1.45541E6">9599 12353,'0'-25,"-24"50,24 0,0-1,0 1,0 25,0-25,0-1,24 1,-24 0,25 0,0 0,0-25,0 0,-1 0,1-25,0 25,0-25,0 0,-25 0,24 1,1-26,-25 25,25 0,-25 1,0-1,-25 0,25 0,-25 0,1 1,-1 24,0 0,0 24,0 1,1-25,-1 25</inkml:trace>
  <inkml:trace contextRef="#ctx0" brushRef="#br1" timeOffset="1.45616E6">8682 13246,'-25'0,"0"25,25-1,-25 1,25 0,0 25,0-1,-25-24,25 25,0-1,25-24,-25 0,25-25,-25 25,25-25,0 0,-1-25,1 25,0-50,0 25,0 1,-25-26,24 25,-24-24,25 24,-25 0,0 0,-25 0,25 1,0-1,-24 0,-1 25,0-25,25 50,-25-25,0 25,25 0,-24 24,24-24,0 0</inkml:trace>
  <inkml:trace contextRef="#ctx0" brushRef="#br1" timeOffset="1.45669E6">9525 13171,'25'0,"0"0,-1 0,1 25,0-25,0 25,0-25,-25 25,0 0,0-1,-25 1,25 0,-25 0,0 0,0-1,1 1,-1-25,0 25,0-25,25 25,-25-25,1 0,-1 25,50-50,-1 25,1 0,0 0,0-25,24 25,-24 0,25 0,-25 0,24-25,-24 25,0-25,24 25,-24 0,0 0,-25-24,25 24</inkml:trace>
  <inkml:trace contextRef="#ctx0" brushRef="#br1" timeOffset="1.4571E6">10021 12129,'-25'-24,"50"48,0-24,0 25,0 0,-1 25,1-25,0 24,0 26,0-26,-1 26,1-26,0 26,-25-1,25-24,-25 24,25 0,-25-24,0 0,0 24,0-24,0-1,-25 1,0 24,0-24,0 0,-24-1,24 1,-25-25,26 24,-1-24,0-25,0 0</inkml:trace>
  <inkml:trace contextRef="#ctx0" brushRef="#br1" timeOffset="1.45755E6">10542 12129,'0'25,"25"0,-25 0,0 0,0 0,0-1,0 1,0 0,0 0,0 0,0-50,25 0,-25 0,0 0,24 1,1-1,-25 0,25 0,-25 0,25 0,-25 50,25 0,-25 0,0 0,0 24,0-24,24 0,-24 25,0-26,0 1,0 0,25-25,-25 25,0 0,25-1,0 1</inkml:trace>
  <inkml:trace contextRef="#ctx0" brushRef="#br1" timeOffset="1.45793E6">11063 12799,'25'0,"-1"0,1 0,0 0,0 0,0 0,0 0,-1 0,-24-25,25 25,0 0,0 0,0 0,-50 25,0-25,25 25,-25 0</inkml:trace>
  <inkml:trace contextRef="#ctx0" brushRef="#br1" timeOffset="1.45811E6">11013 12973,'0'0,"-25"0,50 25,0-1,0-24,0 0,-1 0,1 0,0 0,0 0,0 0,0 0,-1 0,1-24,0 24,0 0,0 0,-1 0</inkml:trace>
  <inkml:trace contextRef="#ctx0" brushRef="#br1" timeOffset="1.45853E6">12204 12378,'0'-25,"-25"25,0 25,25-1,-25 1,25 0,-24 25,-1-1,0 26,0-1,25 0,-25 1,25-1,-24 1,24-1,24 25,-24-49,0 24,25-24,0 24,0-24,0 0,-25-26,24 26,1-25,0 0,0-1</inkml:trace>
  <inkml:trace contextRef="#ctx0" brushRef="#br1" timeOffset="1.46099E6">12626 12254,'0'-25,"0"50,0-1,0 26,0-25,0 24,-25 1,25 0,0-26,0 26,0-25,0 0,0 24,0-24,0 0,0 0,25-1,-50-98,50 49</inkml:trace>
  <inkml:trace contextRef="#ctx0" brushRef="#br1" timeOffset="1.46153E6">13568 12502,'0'24,"0"1,-25 0,25 0,0 24,0-24,0 0,25 0,-25 0,25-1,0 1,0 0,-1-25,1 0,0-25,0 25,0-25,-1 1,-24-1,25 0,-25 0,25 0,-25 1,0-1,0 0,0 0,-25 25,25-25,-25 1,25-1,-24 0,-1 25,0 0,0 0,-24 25,24 0,-25-1</inkml:trace>
  <inkml:trace contextRef="#ctx0" brushRef="#br1" timeOffset="1.46203E6">12502 13419,'0'0,"24"0,-24-24,0-1,25 25,-50 49,25 1,0-25,0 24,0 1,0-25,0 0,0-1,25 1,0 0,0-25,0 0,-1 0,-24-25,25 0,0 1,0-1,0 0,-25 0,24 0,-24 1,0-1,0 0,0 0,0 0,-24 1,24-1,-25 25,0 0,0 0,0 25,25-1,-24 1,24 0,0 0</inkml:trace>
  <inkml:trace contextRef="#ctx0" brushRef="#br1" timeOffset="1.46255E6">13370 13320,'0'-25,"25"25,-25 25,24-25,1 0,0 25,0 0,0 0,-1-25,-24 24,25-24,-25 25,0 0,0 0,0 0,-25-25,1 24,-1 1,0 0,0 0,0 0,1-25,-1 24,0-24,0 25,-24-25,24 0,0 25,0-25,50 0,0 0,0-25,-1 25,1 0,25 0,-25 0,-1 0,26 0,-25-25,24 25,-24 0,0 0,0-24,0 24,-25-25,24 25,-24-25</inkml:trace>
  <inkml:trace contextRef="#ctx0" brushRef="#br1" timeOffset="1.46297E6">13742 13122,'0'24,"25"1,-25 0,-25 0,25 0,0 0,0-1,0-48,25-1,-25 0,24 0,1 0,-25 0,25 1,0-1,-25 0,25 0,-1 50,-24 0,0 0,0-1,0 26,0-25,0 0,0 0,0-1,0 1,0 0,25-25,0 0,0 0,0-25,-1 0,1 25,0-24</inkml:trace>
  <inkml:trace contextRef="#ctx0" brushRef="#br1" timeOffset="1.46345E6">14114 12105,'25'0,"-25"24,24 1,1 25,-25-25,25 24,0 1,0 0,-1-1,-24 1,25-1,0 1,0 0,0 24,0-24,-25-1,0 26,0-26,0 1,0 24,-25-24,0 24,0 1,0-26,0 26,1-1,-26 1,25-1,-24-24,24 24,-25-24,25-26</inkml:trace>
  <inkml:trace contextRef="#ctx0" brushRef="#br1" timeOffset="1.46434E6">15106 13196,'-25'0,"50"0,0 25,-25 0,-25-25,25 25,0-1,-25 1,25 0</inkml:trace>
  <inkml:trace contextRef="#ctx0" brushRef="#br1" timeOffset="1.46502E6">15974 12427,'0'-25,"-25"25,25 25,0 0,0 0,0 24,0 1,0 0,-24 24,24 0,0 1,0-1,0 25,0-24,0-1,0-24,0 24,0-24,0 0,0-26,24-24,-24-24,0-1,0-25,0 25,0-24,0-1,0-24</inkml:trace>
  <inkml:trace contextRef="#ctx0" brushRef="#br1" timeOffset="1.46526E6">15900 12502,'0'-25,"0"0,0 0,25 0,-1 25,1 0,0 25,0-25,0 0,-1 25,1-25,0 25,0 0,0-25,-1 24,-24 1,25 0,-25 0,0 0,-25-25,25 24,-24 1,-1 0,0 0,0 0,0-1,1 1,-1 0,0 0,0-25,0 0</inkml:trace>
  <inkml:trace contextRef="#ctx0" brushRef="#br1" timeOffset="1.46563E6">16272 12254,'-25'0,"50"0,0 0,-1 0,1 0,0 0,25-25,-25 25,-1 0,1 0,0 0,0-25,0 25</inkml:trace>
  <inkml:trace contextRef="#ctx0" brushRef="#br1" timeOffset="1.46586E6">16669 11981,'0'24,"0"1,0 0,0 25,0-1,0-24,0 25,0-1,25 1,-50 0,25-1,0 1,0-25,0 24,0-24,0 0,-25 0,25-1</inkml:trace>
  <inkml:trace contextRef="#ctx0" brushRef="#br1" timeOffset="1.46922E6">17066 12824,'24'25,"1"-25,0 0,0 0,0 0,-1-25,1 25,0 0,0 0,0 0,-25-25,24 25,1 0,0 0,-50 0,25 25,-25-25,1 0</inkml:trace>
  <inkml:trace contextRef="#ctx0" brushRef="#br1" timeOffset="1.46957E6">17016 12973,'25'0,"0"0,-1 0,1 0,0 0,0 0,24 0,-24 0,0 0,0 0,0 0,-1 0,1 0,0 0,0 0,0 0,-50 0,0 0</inkml:trace>
  <inkml:trace contextRef="#ctx0" brushRef="#br1" timeOffset="1.473E6">18008 12898,'0'-24,"25"24,0 0,0 0,-1 0,26 0,-25 0,24 0,-24 0,25 0,-1 0,1 0,-25 0,24 0,-24 0,0 0,0 0,0 0,0 0,-50 0,0 0,0 0</inkml:trace>
  <inkml:trace contextRef="#ctx0" brushRef="#br1" timeOffset="1.47347E6">18157 13097,'25'0,"0"0,-1 25,1-25,0 0,0 24,0-24,-25 25,24-25,-24 25,0 0,-24 0,-1 0,0-1,-25 1,26 0,-1 0,0-25,0 25,0-25,1 24,-1-24,0 0,50 0,0 0,-1 0,1-24,0 48,25-24,-26 0,26 0,-25 0,0 0,24 0,-24-24,0 24,0 0,-1 0,1 0,0 0,-25-25,-25 25,0-25,1 0</inkml:trace>
  <inkml:trace contextRef="#ctx0" brushRef="#br1" timeOffset="1.47375E6">18355 12129,'-24'0,"24"25,0 0,0 0,0 25,0-1,0-24,0 25,0-1,0-24,0 0,-25 0,25-1,0 1,0 0,0 0,0 0,0-1,25-24</inkml:trace>
  <inkml:trace contextRef="#ctx0" brushRef="#br1" timeOffset="1.47447E6">19199 12204,'-25'0,"0"0,25 25,0 0,-25-1,25 1,-24 0,-1 25,25-1,-25-24,25 25,-25-1,25 1,0-1,-25 1,25 0,0 24,0-24,0-1,0 26,0-26,0 1,0-1,0 1,0 0,25-1,-25 1,25-25,-25 24,0-24,25 0,-25 25,0-26,25 1,-25 0,0 0</inkml:trace>
  <inkml:trace contextRef="#ctx0" brushRef="#br1" timeOffset="1.47673E6">19869 12179,'-25'0,"0"25,0 0,0 0,1-1,-1 1,0 0,0 0,0 0,1-1,-1 1,0-25,25 25,0-50,25 50,0-25,-1 0,1 0,0 0,0 0,24 0,-24 0,25 0,-25 0,-1 0,1-25,0 25,0 0,0-25,-50 25,0 0</inkml:trace>
  <inkml:trace contextRef="#ctx0" brushRef="#br1" timeOffset="1.47696E6">19869 12179,'0'25,"0"0,0 24,0-24,0 25,0-25,0 24,-25 1,25-25,0 24,0-24,0 0,0 0,0-1,0 1,0 0,0 0,0 0</inkml:trace>
  <inkml:trace contextRef="#ctx0" brushRef="#br1" timeOffset="1.47751E6">21134 13196,'0'25,"-25"-25,25 25,0 0,25-1,-25 26,0-25,-25 24,25-24,0 25,0-25,0-1,0 1,0 0,0 0,0-50,0 0,0 0,-50-49,50 24</inkml:trace>
  <inkml:trace contextRef="#ctx0" brushRef="#br1" timeOffset="1.47873E6">20762 12353,'24'0,"1"0,0-25,0 25,0 0,-1 0,1 0,0 0,0 0,0 0</inkml:trace>
  <inkml:trace contextRef="#ctx0" brushRef="#br1" timeOffset="1.47922E6">21134 12129,'24'25,"1"-25,0 0,-25 25,25 0,-25 0,0 0,0-1,0 1,-25 0,25 0,-25 0,25-1,-25 1,1 0,24 0,-25-25,25 25,-25-1,0-24,0 25,1 0,48-25,1 0,0 0,0 0,0 0,-1 0,1 0,0 0,0 0,0 0,-1 0,1-25,0 25</inkml:trace>
  <inkml:trace contextRef="#ctx0" brushRef="#br1" timeOffset="1.4801E6">19323 13395,'-25'-25,"50"25,0 0,-1 0,1 0,0 0,0 0,0 0,-1 0,1 0,0 0,0 0,0 0</inkml:trace>
  <inkml:trace contextRef="#ctx0" brushRef="#br1" timeOffset="1.48033E6">19745 13146,'0'25,"-25"0,25 0,0 25,0-26,0 1,-25 25,25-25,0-1,0 26,-25-25,25 0,0-1,0 26,0-25,0 0,0-1,25 1</inkml:trace>
  <inkml:trace contextRef="#ctx0" brushRef="#br1" timeOffset="1.48091E6">21605 12005,'0'25,"25"0,-25 0,24 0,1 24,0 1,0 0,0-1,-25 26,25-1,-1 0,-24 1,25-1,-25 1,0-1,0-24,0 24,-25-24,1 24,24-24,-25-1,0 26,-25-26,25 1,1 0,-26 24,25-24,-24-1,-1-24</inkml:trace>
  <inkml:trace contextRef="#ctx0" brushRef="#br1" timeOffset="1.48185E6">22076 12725,'-25'0,"50"0,0 0,25 0,-26 0,1 0,0 0,0 0,0 0,-1 0,1 0,0 0,-25 25,-25-25,0 0</inkml:trace>
  <inkml:trace contextRef="#ctx0" brushRef="#br1" timeOffset="1.48206E6">22051 12898,'25'0,"0"0,0 0,0 0,-1 0,1 0,0 0,0 0,0 25,-1-25,1 0,0 0,0 0,0 0,-25 25,24-25,-24-25</inkml:trace>
  <inkml:trace contextRef="#ctx0" brushRef="#br1" timeOffset="1.48241E6">22796 12254,'-25'-25,"25"50,0-1,-25 1,0 0,0 25,25-1,-25 1,1-1,24 1,-25 24,25-24,0 24,-25 1,25-1,0-24,0 24,0 1,0-1,25 1,-25-1,0-24,25 24,-25-49,24 24,-24 1,25-25,-25 0,25-1,0 1,0 0</inkml:trace>
  <inkml:trace contextRef="#ctx0" brushRef="#br1" timeOffset="1.48333E6">23143 12105,'25'0,"-1"0,1 24,0 1,0 0,0 0,-25 0,24 0,-24-1,0 1,25 0,-50-25,25 25,0 0,0-1,-24 1,-1 0,25 0,-25 0,-25-25,26 24,-1-24,0 25,0-25,25-25,-25 25,1 0,48 0,1 0,0 0,0 0,24 0,-24 0,0 0,25 0,-26 25,1-25,0 0,0 0,-50-74,50 74</inkml:trace>
  <inkml:trace contextRef="#ctx0" brushRef="#br1" timeOffset="1.48376E6">24185 12278,'-25'-24,"50"24,-1 0,1 0,0 0,0 24,0-24,-1 0,1 0,0 0,0 0,-50-24,25-1</inkml:trace>
  <inkml:trace contextRef="#ctx0" brushRef="#br1" timeOffset="1.48401E6">24532 11981,'0'24,"0"1,0 0,0 0,-25 0,25-1,0 1,0 0,0 25,-25-25,25-1,0 1,0 25,0-25,0 24,0-24,0 25,0-26,0 26,0-25,0 0,0-1</inkml:trace>
  <inkml:trace contextRef="#ctx0" brushRef="#br1" timeOffset="1.48481E6">22845 13345,'-25'0,"50"0,0 0,0 25,0-25,-1 0,1 0,0 0,0 0,0 0,-1 0,1 0,-25-25,25 25</inkml:trace>
  <inkml:trace contextRef="#ctx0" brushRef="#br1" timeOffset="1.48501E6">23217 13246,'25'0,"0"0,0 0,-1 0,1 0,0 25,0-25,0 0,-1 0,1 0,-50 24</inkml:trace>
  <inkml:trace contextRef="#ctx0" brushRef="#br1" timeOffset="1.48537E6">23217 13395,'0'24,"25"-24,0 0,0 25,-1-25,1 0,-25 25,25-25,-25 25,-25 0,0-1,1 1,-1 0,0 0,0 0,0-25,25 24,-24-24,48 0,1 0,0 0,0-24,0 24,-1 0,1 0,0 0,0-25,0 25,-1 0,1 0</inkml:trace>
  <inkml:trace contextRef="#ctx0" brushRef="#br1" timeOffset="1.48563E6">23391 12849,'0'25,"0"-1,0 1,0 0,-25 0,25 0,0-1,0 26,25-25,-25 24,0-24,0 0,0 0</inkml:trace>
  <inkml:trace contextRef="#ctx0" brushRef="#br1" timeOffset="1.48605E6">24209 13146,'25'0,"0"0,0 25,0-25,-1 0,1 0,0 0,0 0,0 0,-1 0,-24 25,-24 0</inkml:trace>
  <inkml:trace contextRef="#ctx0" brushRef="#br1" timeOffset="1.48643E6">24209 13320,'25'0,"0"0,-25 25,25-25,0 0,-25 25,0 0,0-1,-25 1,25 0,-25 0,0 0,0-1,1 1,-1-25,25 25,-25-25,25 25,0-50,25 25,0 0,-1 0,1 0,0 25,0-25,0 0,-1 0,1 0,0 0,0 0,-25-25,25 25,-1 0,-24-25</inkml:trace>
  <inkml:trace contextRef="#ctx0" brushRef="#br1" timeOffset="1.48677E6">24383 12750,'0'24,"0"1,-25 0,25 25,0-26,0 1,0 0,0 0,0 0,-25-1,25 1,25 0,-50-25,25 25</inkml:trace>
  <inkml:trace contextRef="#ctx0" brushRef="#br1" timeOffset="1.48738E6">24780 12055,'25'0,"-1"25,1 0,-25-1,25 1,-25 25,25-25,-25 24,25 1,0 0,-25-1,0 1,24 24,-24 1,25-26,-25 26,0-1,0-24,0 24,-25-24,25 24,0-24,-24 24,24-24,-25-1,25 1,-25 0,25-1,-25 26,0-26,0 1,1-1,-26 1</inkml:trace>
  <inkml:trace contextRef="#ctx0" brushRef="#br1" timeOffset="1.49508E6">4762 15652,'25'0,"0"25,-25-1,25-24,-25 25,25-25,-25 25,25 0,-50 0,25-1</inkml:trace>
  <inkml:trace contextRef="#ctx0" brushRef="#br1" timeOffset="1.49519E6">4514 16024,'0'25,"0"-1,25-24</inkml:trace>
  <inkml:trace contextRef="#ctx0" brushRef="#br1" timeOffset="1.4953E6">4812 16024,'25'0,"-50"0,75 25,-25-25,-25 24,24 1,1 0,0-25,0 0,0 0</inkml:trace>
  <inkml:trace contextRef="#ctx0" brushRef="#br1" timeOffset="1.4957E6">6077 15379,'0'0,"0"-25,-25 50,25 0,0 0,-24 24,-1 26,25-1,-25 0,0 1,0-1,1 1,-1-1,25 0,-25 1,25-26,0 1,-25-25,25 0,25-1,-25-48,0-1,0-25,0 1,25-1,-25 0</inkml:trace>
  <inkml:trace contextRef="#ctx0" brushRef="#br1" timeOffset="1.49594E6">6077 15354,'0'25,"25"0,-25 0,25-1,-25 26,25 0,-1-1,-24 1,25 24,-25-24,25 24,0-24,-25-1,25 26,-25-50,24 24,-24-24,25 25,-25-26,0 1,-25-25,25-25,-24 1,-1-1</inkml:trace>
  <inkml:trace contextRef="#ctx0" brushRef="#br1" timeOffset="1.4961E6">5854 15875,'25'0,"0"0,-1 0,26 0,-25 0,0 0,24-25,1 25,-25 0,24-25,-74-24,75 24</inkml:trace>
  <inkml:trace contextRef="#ctx0" brushRef="#br1" timeOffset="1.49655E6">6499 15032,'0'24,"0"1,0 0,0 25,0-26,0 26,0-25,0 0,0-1,25 1,-25-50,24 25,-24-24,25-1,-25-25,0 25,25-24,-25 24,25 0,-25 0,0 1,25 24,-25 24,24 1,-24 0,0 0,0 0,25-1,-25 26,0 0,0-26,25 1,-25 0,25 25,-25-25,25-1,-1 1</inkml:trace>
  <inkml:trace contextRef="#ctx0" brushRef="#br1" timeOffset="1.49693E6">6896 15577,'25'0,"-1"0,1 0,0 0,0 25,-25-50,25 25,-1 0,26 0,-25-24,0 24,-1 0,1 0,-25-25,0 50,-25-25,1 0</inkml:trace>
  <inkml:trace contextRef="#ctx0" brushRef="#br1" timeOffset="1.49718E6">6871 15825,'25'0,"0"0,-1 0,1-24,0 24,0 0,24 0,-24 0,0 0,25 0,-26 0,1 0,0 0,0 0,-25 24,-25-24</inkml:trace>
  <inkml:trace contextRef="#ctx0" brushRef="#br1" timeOffset="1.50065E6">8310 14957,'-25'0,"0"0,0 0,25 25,-25 0,25 0,-24-1,-1 26,0-25,0 24,25 1,-25 0,1-1,-1 1,25 24,0-24,-25 24,25 1,-25-26,25 26,0-1,0 1,25-1,-25-24,25 24,-25-24,25-1,-1 1,-24-1,25-24,0 25,0-25,0 0,-1-1,1 1,0 0,0-25,0 0</inkml:trace>
  <inkml:trace contextRef="#ctx0" brushRef="#br1" timeOffset="1.50104E6">8607 14858,'0'25,"0"0,0-1,0 1,0 25,0-25,0 24,0 1,0-25,0 24,0-24,0 0,0 0,0-1,0 1,25-25,-25-25,25 1</inkml:trace>
  <inkml:trace contextRef="#ctx0" brushRef="#br1" timeOffset="1.50169E6">9426 14858,'25'-25,"-1"50,1-25,0 0,0 0,-25 25,25-25,-1 25,1-1,-25 1,-25 0,1 0,-1 0,25-1,-25-24,0 25,0 0,1 0,-1 0,25-1,-25-24,0 25,25 0,-25-25,25 25,25-25,0 0,0 0,0 0,-1 0,1 0,0 0,0 0,24-25,-24 25,0 0,0 0,0 0,-1 0,-24-25,25 25,-50 0,1 0,-1-25,0 25</inkml:trace>
  <inkml:trace contextRef="#ctx0" brushRef="#br1" timeOffset="1.50363E6">8682 16073,'0'25,"0"0,0 0,24 0,-24-1,0 26,0-25,0 24,0 1,-24 0,24-25,0-1,0 1,0 25,0-25,0-1,0-48,24-1,-24 0,25-25,-25 26</inkml:trace>
  <inkml:trace contextRef="#ctx0" brushRef="#br1" timeOffset="1.50412E6">9550 16049,'-25'0,"25"-25,-25 25,25 25,-25-1,1 1,-1 0,0 25,0-26,-24 1,24 0,0 0,0 0,25-1,-25 1,1-25,48 0,1 0,0 0,0 0,0 0,24 0,1 0,-25-25,24 25,1 0,-25-24,24 24,-24 0,0-25,0 25,-1 0,-24-25,-24 25,-1 0,0 0</inkml:trace>
  <inkml:trace contextRef="#ctx0" brushRef="#br1" timeOffset="1.50433E6">9575 16049,'-25'0,"25"24,0 1,0 0,0 0,0 24,0 1,0 0,0 24,0-24,0 24,0-24,0-1,0-24,0 25,0-25,25-1,-25-48,24-1,-24-25</inkml:trace>
  <inkml:trace contextRef="#ctx0" brushRef="#br1" timeOffset="1.50479E6">10021 14908,'-25'-25,"50"0,0 25,0 25,0 0,-25-1,24 1,1 25,0 24,0 1,0-1,-25 0,24 1,-24 24,25 0,-25-24,0 24,0-25,0 26,0-26,0 0,-25 1,25-1,-24 1,-1-26,0 26,25-26,-25 1,0 0,1-26,-1 1</inkml:trace>
  <inkml:trace contextRef="#ctx0" brushRef="#br1" timeOffset="1.50527E6">10790 14858,'-25'0,"0"25,25 0,-24-25,24 49,-25-24,25 25,-25-1,25 26,-25-26,25 26,-25 24,25-25,-24 26,24-1,0 0,0 0,0 0,24-24,-24-1,25 25,0-49,0 24,0-49,-1 25,1-25,-25 0,25-1,0 1,0 0,-1-25,-24 25,25-50</inkml:trace>
  <inkml:trace contextRef="#ctx0" brushRef="#br1" timeOffset="1.50575E6">11162 14684,'-25'0,"25"25,0 25,0-25,0 24,0 1,0-25,0 24,0 1,0-1,0-24,0 0,0 0,25-25</inkml:trace>
  <inkml:trace contextRef="#ctx0" brushRef="#br1" timeOffset="1.50636E6">12204 14635,'-25'0,"25"-25,-25 50,25 0,0-1,-25 1,25 25,0-25,0-1,-24 26,24-25,24 24,-24-24,0 0,0 0,25 0,-25-1,25 1,0-25,-25 25,25-50,0 25,-1-25,-24 1,25-26,0 25,0-24,-25 24,25-25,-25 25,0 1,24-1,-48 0,24 0,0 0,0 1,0-1,-25 25,0 0,0 25,0-1,1 1,-26 0,25 25</inkml:trace>
  <inkml:trace contextRef="#ctx0" brushRef="#br1" timeOffset="1.50691E6">11286 15875,'-25'25,"25"0,0-1,-24 26,24-25,0 24,0-24,0 25,0-1,0-24,24 25,-24-25,25-1,0-24,-25 25,25-25,-25-25,25 25,-1-24,1-1,-25 0,25-25,-25 26,25-26,-25 0,25 26,-25-26,0 25,-25 0,25 1,0-1,-25 25,25-25,-25 25,25-25,-25 25,1 25,24 0,-25 24,25-24,0 0</inkml:trace>
  <inkml:trace contextRef="#ctx0" brushRef="#br1" timeOffset="1.50746E6">11981 15825,'0'-24,"0"48,24-24,1 0,0 25,0 0,0-25,-1 25,1 0,0-1,0 1,-25 0,0 0,0 0,-25-25,25 24,-25 1,0 0,1 0,-1 0,25 24,-25-24,0 0,0 0,1-1,-1 1,0-25,25 25,-25-25,25 25,-25-25,50-25,0 25,0 0,24 0,-24 0,0 0,25-25,-26 25,1 0,25 0,-25-25,0 25,-1 0,1 0,0-24</inkml:trace>
  <inkml:trace contextRef="#ctx0" brushRef="#br1" timeOffset="1.50796E6">12378 15478,'0'-25,"24"25,-24 25,0 0,0 0,0 0,0-1,0 26,0-25,0 0,0-1,0 1,25-25,-25-25,0 1,0-1,0 0,25 0,-25 0,25-24,-25 24,25 25,-25-25,0 0,24 25,1 0,0 25,-25 0,0 0,0 24,0-24,0 0,0 0,0 0,25-1,-25 1,0 0,25-25,-25 25,24-25,-24-25</inkml:trace>
  <inkml:trace contextRef="#ctx0" brushRef="#br1" timeOffset="1.50873E6">12874 14684,'-25'0,"50"0,-1 0,-24 25,25 0,-25 0,25 0,0 24,0-24,-1 25,-24-1,25 26,0-26,0 1,-25 24,25-24,-25 24,0-24,24 24,-24 1,0-1,0-24,0 24,0-24,-24 24,24-24,-25 24,0-24,25-1,-25 1,0 0,1-1,-1-24,25 25,-25-26,25 1,-25-25</inkml:trace>
  <inkml:trace contextRef="#ctx0" brushRef="#br1" timeOffset="1.50925E6">13469 14734,'-25'-25,"0"50,25 0,-24 0,-1 24,25 1,-25 24,0-24,0 24,25 1,-24 24,24-25,-25 1,25 24,0-25,0 1,0-1,25 1,-25-1,24-24,1-1,-25 26,25-26,0 1,0-25,-25 24,24-24,-24 25,25-26,-25 1,0 0</inkml:trace>
  <inkml:trace contextRef="#ctx0" brushRef="#br1" timeOffset="1.51047E6">13791 14734,'0'-25,"25"25,-25-25,25 25,0 25,0-25,-1 0,1 25,0 0,0 0,0-1,-25 1,0 0,-25-25,25 25,-25 0,0-1,0 1,1-25,-1 25,0 0,0-25,0 25,1-1,-1-24,0 25,0-25,50 0,0 0,0 0,24-25,-24 25,0 0,0 25,24-25,-24 0,0 0,0 0,-1 0,1 0,-50-25,50 25</inkml:trace>
  <inkml:trace contextRef="#ctx0" brushRef="#br1" timeOffset="1.51092E6">14784 14784,'-25'0,"0"0,50 0,0 0,-1 0,26 0,-25 0,0 0,-1 0,1-25,0 25,0 0,0 0,-1 0,1 0</inkml:trace>
  <inkml:trace contextRef="#ctx0" brushRef="#br1" timeOffset="1.51121E6">15180 14511,'0'25,"25"-25,-25 24,0 1,0 0,-25 0,25 24,0-24,0 0,0 25,0-26,0 26,0-25,0 24,0-24,0 0,0 0,0 0,0-1,0 1,0 0</inkml:trace>
  <inkml:trace contextRef="#ctx0" brushRef="#br1" timeOffset="1.51227E6">13543 15949,'0'-24,"0"48,25-24,0 0,0 0,0 0,-1 0,1-24,0 24,0 0,-25-25,25 25,-1 0</inkml:trace>
  <inkml:trace contextRef="#ctx0" brushRef="#br1" timeOffset="1.51248E6">13965 15825,'25'0,"0"25,-1-25,1 0,0 0,0 0,0 0,-50 25</inkml:trace>
  <inkml:trace contextRef="#ctx0" brushRef="#br1" timeOffset="1.51289E6">13915 16073,'0'0,"25"0,0 0,-25 25,25-25,0 0,-1 0,-24 25,25-25,-50 25,25 0,-24-1,-1 1,25 0,-25 0,0-25,0 25,1-1,24 1,-25-25,0 25,0-25,50 0,0 0,0 25,-1-25,1 0,25 25,-25-25,-1 0,1 0,0 0,0-25,0 25,-1 0,1-25,0 25,0-25,-50 0,0 25,25-24,-25 24</inkml:trace>
  <inkml:trace contextRef="#ctx0" brushRef="#br1" timeOffset="1.51319E6">14089 15404,'0'-25,"0"50,0 0,0-1,0 1,0 0,0 0,0 0,-25 24,25-24,0 0,25 0,-25-1,0 1</inkml:trace>
  <inkml:trace contextRef="#ctx0" brushRef="#br1" timeOffset="1.51431E6">14883 15825,'-25'-24,"50"24,0 24,-1-24,1 0,0 0,0 0,0 0,-1 0,1 0,0 0,0-24,-25 48,-25-24,25 25,-25-25</inkml:trace>
  <inkml:trace contextRef="#ctx0" brushRef="#br1" timeOffset="1.5147E6">14858 16024,'0'0,"25"0,0 0,-1 0,1 0,0 0,0 0,0 0,-25 25,24-25,-24 24,-24 1,-1-25,0 25,25 0,-25-25,0 25,1-1,-1-24,25 25,-25-25,0 0,50 0,0 0,0 0,-1 0,26 0,-25 0,0 0,24 0,-24 25,0-25,0 0,-1 0,1 0,-25-25,25 25,0 0,-50-25</inkml:trace>
  <inkml:trace contextRef="#ctx0" brushRef="#br1" timeOffset="1.51502E6">14932 15379,'0'25,"0"0,0-1,0 1,0 25,0-25,0-1,0 1,0 0,-24 0,24 0,0-1,24-24,-24 25,0 0,0 0</inkml:trace>
  <inkml:trace contextRef="#ctx0" brushRef="#br1" timeOffset="1.51561E6">15553 14486,'-25'0,"50"25,-1 0,-24-1,25 1,-25 0,25 0,0 0,-25 24,25-24,-1 25,-24-1,25 1,0-1,-25 26,25-26,-25 26,25-26,-25 26,0-1,0-24,0 24,0-24,0 24,0-24,-25 24,25-24,-25 24,0-24,0 0,1 24,-1-24,0-1,0 26,-24-26,-26 1,50-1,-24 1</inkml:trace>
  <inkml:trace contextRef="#ctx0" brushRef="#br1" timeOffset="1.5205E6">16197 15429,'25'0,"0"0,0 24,0-24,-1 0,1-24,0 24,0 0,0 0,0 0,-1 0,1 0,0 0,0 0,0-25,-1 25,-24 25,-24-25,-1 24</inkml:trace>
  <inkml:trace contextRef="#ctx0" brushRef="#br1" timeOffset="1.52078E6">16222 15602,'-25'0,"50"0,0 0,0 0,0 0,-1 0,1 0,25 0,-25 0,0 0,-1-25,26 25,-25-24,0 24,-1 0,-24-25,25 25</inkml:trace>
  <inkml:trace contextRef="#ctx0" brushRef="#br1" timeOffset="1.5214E6">17711 14436,'-25'0,"25"25,0 0,-25 0,25 0,-25 24,25-24,-25 0,25 24,0-24,-24 25,24-1,-25-24,25 25,-25-1,0 1,25 0,-25-1,25 1,0 24,-25-24,25-1,0 26,0-25,0-1,-24 1,24 24,0-24,0-1,0 26,24-26,-24 26,0-26,0 1,25 24,-25-24,25 0,-25-1,25 1,-25-1,25 1,-25-25,25 0,-25 24,24-24,-24 0,25 0,-25 0,0-1,0 1,0 0</inkml:trace>
  <inkml:trace contextRef="#ctx0" brushRef="#br1" timeOffset="1.52282E6">17909 14660,'0'-25,"25"0,0 25,-1 0,1 0,0 0,0 0,0 25,-1-25,1 0,0 25,-25-1,0 1,0 0,-25 0,25 0,-25-1,1 1,-1 0,0 0,0-25,0 25,1-25,24 24,-25-24,0 0,0 25,0-25,1 0,48 0,1 0,0 0,0 0,0-25,-1 50,1-25,0 0,0 0,0 0,-1 0,1 0,0 0,0 25,0-25,-50 0,0 0</inkml:trace>
  <inkml:trace contextRef="#ctx0" brushRef="#br1" timeOffset="1.52348E6">18455 14784,'-25'0,"0"0,50 0,0 24,-1-24,1 0,0 0,0 0,0 0,0 0,-1 0,1 0,0 0,0 0,-75-24</inkml:trace>
  <inkml:trace contextRef="#ctx0" brushRef="#br1" timeOffset="1.52397E6">18876 14560,'0'-24,"25"24,0 0,0 0,-25 24,25-24,-1 0,-24 25,25-25,-25 25,25 0,-25 0,25-25,-25 24,0 1,0 0,-25 0,25 0,0-1,-25 1,0 0,25 0,-24 24,-1-24,0 0,0-25,25 25,-25 0,1-1,-1-24,0 0,25 25,-25-25,0 0,1 0,48 0,1 0,0 0,0 0,0 0,-1 0,26 0,-25 0,0 0,-1 0,1 0,0 0,0 0,0 0,-75-49</inkml:trace>
  <inkml:trace contextRef="#ctx0" brushRef="#br1" timeOffset="1.52459E6">19397 14089,'0'25,"0"0,0-1,0 1,-25 25,25-25,0-1,0 26,0-25,-24-25,24 25,0 0,24-50,-24 0,0 0,25 0,-25 0,25 1,-25-1,25 0,-25 0,25 0,-1 1,1 48,-25 1,0 0,0 0,-25 0,25-1,0 1,0 25,0-25,0 0,0-1,0 1,0 0,25 0,0-50,0 25,-25-25,25 25,-25-25</inkml:trace>
  <inkml:trace contextRef="#ctx0" brushRef="#br1" timeOffset="1.52547E6">20067 14784,'25'0,"0"0,-1 0,1 0,25 0,-25 0,-1 0,1 0,0 0,0 0,0 0,-1 0,-24-25</inkml:trace>
  <inkml:trace contextRef="#ctx0" brushRef="#br1" timeOffset="1.5257E6">20439 14511,'0'25,"25"-25,-25 49,0-24,0 0,0 24,0-24,0 25,0-1,0 1,0 0,0-26,0 26,0-25,0 0,-25 24,25-24,0 0</inkml:trace>
  <inkml:trace contextRef="#ctx0" brushRef="#br1" timeOffset="1.52608E6">20687 14808,'50'0,"-100"0,75-24,-25 24,25 0,0 0,24 0,-24 0,0 0,24-25,-24 25,0 0,0 0,0 0,-25-25,24 25,-48 0</inkml:trace>
  <inkml:trace contextRef="#ctx0" brushRef="#br1" timeOffset="1.52628E6">20910 14486,'0'0,"25"0,-50 0,25 25,25 0,-50 24,25 1,0-1,0-24,0 25,-24-1,24 1,0-25,0 0,0 24,0-24,0 0,0 0,24-25</inkml:trace>
  <inkml:trace contextRef="#ctx0" brushRef="#br1" timeOffset="1.52678E6">21233 14511,'25'0,"-1"0,1 25,0-1,0 1,0-25,-1 50,-24-25,0-1,0 1,0 0,0 0,-24-25,24 25,-25-1,0 1,0 0,0 0,1-25,-1 25,0-1,0 1,0-25,1 25,-1-25,25 0,-25 0,50 0,0 25,-1-25,1 0,0 0,-50 0,75 0,-25 0,-1 25,1-25,25 0,-25 0,-1 0,1 0,0-25,0 0,-50 25</inkml:trace>
  <inkml:trace contextRef="#ctx0" brushRef="#br1" timeOffset="1.52731E6">21605 14312,'25'0,"-25"25,0 0,0 0,0 0,0-1,-25 26,25-25,0 0,0-1,0 1,0 0,0-50,0 0,25 1,-25-1,24 0,-24 0,25 0,-25 1,25-1,0 0,-25 0,25 25,-25-25,25 25,-25 25,0 0,0 0,0 0,0-1,0 1,0 25,-25-25,25 24,0-24,0 0,0 0,0-1,25 1,-1-25,1-25,0 25,0-24,0 24,-25-25,0 0</inkml:trace>
  <inkml:trace contextRef="#ctx0" brushRef="#br1" timeOffset="1.52837E6">17859 16024,'0'-25,"-24"25,48 0,1 0,0 25,25-25,-26 25,1-1,0 1,-25 0,25-25,-25 25,-25 0,25-1,-25 1,0 0,25 0,-24-25,-1 25,0-1,0 1,0-25,1 25,-1-25,0 0,0 25,0-25,1 0,-1 0,50 0,-1 0,1 0,0 0,0 0,0 25,-1-25,1 0,0 25,25-25,-26 0,1 24,0-24,0 0,0 0,-1 0,1-24,-25-1</inkml:trace>
  <inkml:trace contextRef="#ctx0" brushRef="#br1" timeOffset="1.52935E6">18256 16272,'-25'-25,"50"25,0 0,0 0,0 0,-1 0,1 0,0 0,0 0,0 0,-1 0,1 0,0 0</inkml:trace>
  <inkml:trace contextRef="#ctx0" brushRef="#br1" timeOffset="1.52987E6">18628 15999,'25'0,"0"0,0 0,-25 25,25-25,-1 0,-24 25,25-25,0 24,0 1,-25 0,0 0,0 0,0-1,0 1,-25 0,25 0,-25 24,25-24,-25 0,1 0,-1 0,0 0,0-25,25 24,-25 1,1 0,-1-25,0 0,0 25,0-25,50 0,0 0,0 0,24 0,-24 0,0 0,0 0,0 0,-1 0,1 0,0 0,0 0,0 0,-1 0,-24-25,25 25,0 0,-25-25,0 0</inkml:trace>
  <inkml:trace contextRef="#ctx0" brushRef="#br1" timeOffset="1.53043E6">19025 15602,'-25'25,"50"0,-25 0,0-1,0 26,0-25,0 24,0-24,0 0,-25 0,25 0,25-50,-25 0,0 0,25 0,-25 1,25-26,0 25,-25-24,24 24,-24 0,25 0,0 25,-25 25,0 0,0 0,0 24,0-24,0 25,0-26,0 1,0 25,0-25,0-1,0 1,0 0,25-25,-25-25</inkml:trace>
  <inkml:trace contextRef="#ctx0" brushRef="#br1" timeOffset="1.53063E6">19248 15776,'25'-25,"0"25,0 0,0 0,-1 25,1-25,0 0,0 0,0 0,-1 0,1 25,-50-25</inkml:trace>
  <inkml:trace contextRef="#ctx0" brushRef="#br1" timeOffset="1.53083E6">19397 15652,'0'25,"0"24,0-24,0 0,0 0,0 24,0-24,0 0,0 0,0-1,0 1,0 0,25-75,-25 26</inkml:trace>
  <inkml:trace contextRef="#ctx0" brushRef="#br1" timeOffset="1.53108E6">19645 15528,'0'25,"0"-1,0 1,0 0,0 25,0-26,0 1,0 25,0-25,0-1,0 1,0 0,0 0,0 0,0-1,0 1,-49-74</inkml:trace>
  <inkml:trace contextRef="#ctx0" brushRef="#br1" timeOffset="1.53189E6">20290 16222,'-25'-25,"1"25,48 0,1 0,0 0,25 0,-26-24,1 24,0 0,0 0,0 0,-1 0,1 0,-50-25</inkml:trace>
  <inkml:trace contextRef="#ctx0" brushRef="#br1" timeOffset="1.5322E6">20637 15875,'25'0,"-25"25,0 0,0-1,0 1,0 0,0 0,0 24,0-24,0 25,0-1,0-24,0 25,0-1,0 1,0-25,0 25,0-26,0 1,0 0,0 0,0-75,0 25</inkml:trace>
  <inkml:trace contextRef="#ctx0" brushRef="#br1" timeOffset="1.53278E6">21034 16098,'25'25,"0"-25,0 0,0 0,-1 0,26-25,-25 25,0 0,-1 0,1 0,0-25,0 25,0 0,-1-24,-48 24,-1 0,0 0</inkml:trace>
  <inkml:trace contextRef="#ctx0" brushRef="#br1" timeOffset="1.53298E6">21233 15850,'0'25,"0"0,0 0,0-1,0 1,0 0,0 25,0-26,0 26,0-25,0 24,0-24,0 25,0-1,0-24,0 0,0 0,0 0</inkml:trace>
  <inkml:trace contextRef="#ctx0" brushRef="#br1" timeOffset="1.53351E6">21605 15925,'25'-25,"-50"50,0-25,25 24,25-24,0 25,-1-25,-24 25,25 0,0 0,0-1,0 1,-25 0,0 0,-25 0,25-1,-25 1,0 0,0 0,1 0,-1-25,0 24,0-24,0 25,1-25,-1 0,0 25,50-25,0 0,-1 0,1 0,0 0,0 0,0 25,-1-25,1 0,0 0,0 0,0 0,0 0,-1 0,1-25,-25 0,25 25</inkml:trace>
  <inkml:trace contextRef="#ctx0" brushRef="#br1" timeOffset="1.53391E6">21903 15627,'0'25,"0"0,0-1,0 1,0 0,0 25,0-26,-25 26,25-25,0 0,0-1,25-24,-25 25,0-50,24 1,-24-1,0 0,25-25,-25 26,0-26,25 25,-25 0,25 1,-25-1,25 50,-25-1,0 1,0 25,24-25,-24-1,0 1,0 0,0 0,0 0,25-1,-74-73</inkml:trace>
  <inkml:trace contextRef="#ctx0" brushRef="#br1" timeOffset="1.53414E6">22126 15726,'25'25,"-1"-25,1 0,0 0,0 0,0 0,-25 25,24-25,1 0,0 0</inkml:trace>
  <inkml:trace contextRef="#ctx0" brushRef="#br1" timeOffset="1.53433E6">22275 15627,'-25'0,"25"25,0 0,0-1,25 1,-25 0,0 0,0 0,0-1,0 1,0 0,0 0,0 0,0-1,-50-98,75 74</inkml:trace>
  <inkml:trace contextRef="#ctx0" brushRef="#br1" timeOffset="1.53455E6">22448 15602,'0'25,"0"0,0 0,25-1,-25 1,0 0,0 0,0 0,0 24,0-24,0 0,0 0,25 24,-25-24,0 0,0 0</inkml:trace>
  <inkml:trace contextRef="#ctx0" brushRef="#br1" timeOffset="1.53545E6">22895 14436,'0'-24,"25"24,-50 0,50 0,-25 24,24-24,1 25,0 0,-25 0,25 0,0-1,-1 1,-24 0,25 25,0-26,-25 1,25 0,0 0,-25 0,24-1,-24 1,25 25,0-25,-50-1,50 1,-25 0,25 25,-25-26,0 1,0 0,25 0,-25 0,0 24,0-24,0 0,0 0,24-1,-24 1,0 0,0 0,0 0,-24 0,24 24,0-24,0 0,0 0,0-1,0 1,0 0,-25 0,25 0,0-1,0 1,0 0,0 0,0 0,-25-1,25 1,0 0,0 0,-25 0,25-1,-25 1,25 0,-24 0,24 0,0-1,-25-24,25 25,0 0,-25 0,25 0,0-25,-50 49,50-24,-24 0,-1 0,25-1,-25 26,0-25,25 25,-25-26,1 1,24 0,-25 0,25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2:23:18.8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1116,'0'-25,"0"50,0 0,0 0,0 0,0-1,25 26,-25 0,0-1,0 1,0-1,0 26,0-26,0 1,0 0,0-1,0-24,0 25,24-25,-24-1,0 1,0 0,0-50,0 0,0 1,-24-26,24 0</inkml:trace>
  <inkml:trace contextRef="#ctx0" brushRef="#br0" timeOffset="299.0145">1637 1067,'0'-25,"0"0,25 25,0 0,0 0,-1 0,1 0,0 25,0-25,24 25,-24-25,0 24,0 1,-25 0,25-25,-25 25,24 0,-24-1,0 1,0 0,-24 0,24 0,0-1,-25 1,25 0,-25 0,0-25,0 25,25-1,-24-24,-1 0,0 25,0-25,0-25,1 25,24-24,-25-1</inkml:trace>
  <inkml:trace contextRef="#ctx0" brushRef="#br0" timeOffset="2076.2622">2108 1439,'0'24,"0"1,0 25,0-25,-24-1,24 26,0-25,0 0,0 0,0-1,0 1,0 0,0 0,0 0,24-1,-24-48,25-1,-25 0</inkml:trace>
  <inkml:trace contextRef="#ctx0" brushRef="#br0" timeOffset="2507.5059">2332 1240,'24'0,"-24"25,25-25,0 0,0 0,0 0,-1 25,1-25,0 0,0 0,0 0,-1 0,1 25,0-25,-50 0,25 24,-25-24,1 25,24 0,-25-25,25 25,-25 0,25-1,-25 1,25 0,-25 25,25-26,-24 26,-1-25,25 25,0-26,-25 1,25 0,0 0,0 0,-25-1,25 1,0 0,0 0</inkml:trace>
  <inkml:trace contextRef="#ctx0" brushRef="#br0" timeOffset="3839.5699">2133 2604,'-25'25,"25"0,0 0,-24 25,24-1,-25 1,0-25,0 24,25-24,-25 0,25 0,25-50,0 0,0 25,0-25,-1 25,1 0,25 0,-25 0,-1 0,1 0,-25 25,25 0,-25 0,0-1,0 1,0 0,-25 0,25 0,-25 24,1-24,-1 0,0 0,0-25,25 24,-25 1,1 0,-1-25,0 25,0-25,0-25,1 0,24 0,-25 1,25-26,-25 0,25 26,0-26</inkml:trace>
  <inkml:trace contextRef="#ctx0" brushRef="#br0" timeOffset="4028.0942">2084 2530,'24'0,"-24"-25,25 25,0 0,0 0,0 0,-1 25,1-25,0 0,0 0,0 0,-1 25,1-25,0 0,0 25,0-25,-25 24,0 1,-25 0</inkml:trace>
  <inkml:trace contextRef="#ctx0" brushRef="#br0" timeOffset="4216.0948">2580 3026,'0'25,"-25"-25</inkml:trace>
  <inkml:trace contextRef="#ctx0" brushRef="#br0" timeOffset="11900.3348">4961 2208,'0'-25,"0"50,25-1,-50 26,25 0,0-1,0 26,0 24,-25-25,25 1,-25 24,25-25,0-24,0 24,0-24,0-25,0 24,0-24,0 0,0 0,0-50,0 0,0 0,0-24,0-1,0 1,0-1,0 0,25-24,-25 24,25 1,0 24,0-25,-25 25,24-24,1 24,0 25,0-25,0 25,-1 0,-24 25,25-25,-25 25,0 0,0-1,0 1,0 0,-25 0,25 0,-24 0,24-1,-25 1,0 0,0 0,0 0,1-1,-1-24,25 25,-25-25,0 0,0-25,1 25,-1-24,0-1,50 50,0-1,-1-24,-24 25,25 0,0 0,0 0,0-25,-1 24,1-24,0 25,0-25,0 0,-1 25,1-25,0 0,0-25,0 25,-1 0,1 0,0-25,0 25,-25-24,25-1,-1 0,-24 0</inkml:trace>
  <inkml:trace contextRef="#ctx0" brushRef="#br0" timeOffset="12303.6805">5680 2431,'-25'25,"25"-1,0 1,-24 25,24-1,-25 1,0 25,25-26,-25 26,0-26,1 1,24-1,0-24,0 0,-25-25,25 25,25-50,-25-25,0 26,0-26,24 0,-24-24,0 24</inkml:trace>
  <inkml:trace contextRef="#ctx0" brushRef="#br0" timeOffset="12527.5504">5631 2431,'0'-25,"24"0,-24 0,25 25,-25 25,25 0,-25 0,25 0,-25 24,25 1,-25-1,24 1,-24 0,0 24,25-24,-25-1,25-24,-25 25,0-1,25-24,-25 0,0 0,0 0,0-50,-25 25,25-25,-25 0,0-24</inkml:trace>
  <inkml:trace contextRef="#ctx0" brushRef="#br0" timeOffset="12711.4581">5581 2753,'0'25,"25"-25,0 0,-1 0,26 0,-25-25,0 25,-1 0,1 0,0 0,0 25</inkml:trace>
  <inkml:trace contextRef="#ctx0" brushRef="#br0" timeOffset="13123.8332">4688 2307,'-25'0,"25"25,-25-1,25 26,-24-25,-1 49,25-24,-25-1,25 26,-25-25,25-1,0 1,0-1,0 1,0 0,0-1,25 1,-25-1,25-24,0 0,-1 0,26 0,0-1,-1-24,1 0</inkml:trace>
  <inkml:trace contextRef="#ctx0" brushRef="#br0" timeOffset="13575.447">5928 2232,'25'25,"0"-25,-25 25,25 0,-25 0,25-1,-25 1,24 25,1-1,0-24,0 25,-25-1,25 1,-25 0,0-1,24 1,-24-25,0 24,0 1,-24-25,24 24,0-24,-25 0,0 25,25-26,-25 1,0 0,1-25,-1 0</inkml:trace>
  <inkml:trace contextRef="#ctx0" brushRef="#br0" timeOffset="13911.5997">6375 1935,'25'0,"-25"25,0-1,24 1,1 0,0 0,-25 0,25 24,-25-24,25 0,-25 0,24-1,-24 1,0 0,0 0,25-25,-25-25,-25 0,25 0</inkml:trace>
  <inkml:trace contextRef="#ctx0" brushRef="#br0" timeOffset="14126.8634">6648 1860,'-25'25,"25"0,-25 0,25 0,-25-1,0 1,25 25,-24-1,-26-24,25 25,0-25,1 24,-1-24,25 0,-25 0,25-1,-25 1</inkml:trace>
  <inkml:trace contextRef="#ctx0" brushRef="#br0" timeOffset="14399.5233">6226 2133,'25'0,"0"0,-25-25,49 25,-24 0,25 0,-1 0,1 0,-1 0,-24 0,25 0,-25 0,-1 0,1 25,0-25,0 0,0 25,-50-25,0 0</inkml:trace>
  <inkml:trace contextRef="#ctx0" brushRef="#br0" timeOffset="21927.8838">4812 3522,'25'0,"0"0,0 0,-1 0,1-25,0 25,0 0,0 0,-1 0,1 0,-25-49,-25 74</inkml:trace>
  <inkml:trace contextRef="#ctx0" brushRef="#br0" timeOffset="24687.2989">4862 3522,'25'0,"-1"0,-24-25,25 25,0 0,0 0,0 0,-1 0,1 25,0-25,-50 25,0-25,1 0,-1 0,0 0,0 0,0 0,50 0,0 0,-25 25,25-25,0 0,-1 0,1 0,0 0</inkml:trace>
  <inkml:trace contextRef="#ctx0" brushRef="#br0" timeOffset="25487.8073">4911 3423,'-24'0,"48"0,1 0,0 0,0 0,0-25,-1 25,1 0</inkml:trace>
  <inkml:trace contextRef="#ctx0" brushRef="#br0" timeOffset="26424.1382">4911 3448,'-24'0,"-1"0,50 0,-1 0</inkml:trace>
  <inkml:trace contextRef="#ctx0" brushRef="#br0" timeOffset="39255.6394">7317 2679,'25'0,"0"0,-25-25,25 25,0 0,-1 0,1 0,0 0,0 0,0 0,-1 0,1 0,0 0,0 0,0 0,-1 0,1-25,0 25,0 0,0 0,-1 0,1 0,0 25,0-25,-50 0,0 25,0-25</inkml:trace>
  <inkml:trace contextRef="#ctx0" brushRef="#br0" timeOffset="39899.3441">7293 2927,'0'-25,"-25"25,50 0,-1 0,1 0,0 0,0 0,0 0,24 25,1-25,-25 0,24-25,-24 25,0 0,24 0,-24 0,0 0,0 0,0 0,-1 0,1 0,0 0,0 0,0 0,-50 25,25 0</inkml:trace>
  <inkml:trace contextRef="#ctx0" brushRef="#br0" timeOffset="42215.252">17090 1339,'0'-24,"-24"48,-1-24,25 25,-25 0,25 0,-25 0,0-1,1 26,-1-25,0 24,0 1,0 0,1-25,-1 49,0-49,25 24,-25-24,25 0,-25 0,25 0,0-1,-24 1,24 0,24-25,-24-25,0 0,25-24,0 24</inkml:trace>
  <inkml:trace contextRef="#ctx0" brushRef="#br0" timeOffset="42519.2449">17041 1265,'25'25,"-25"0,0-1,24 1,-24 0,25 0,-25 24,0-24,25 25,-25-1,25 1,-25 25,0-26,25 1,-25-1,0-24,0 25,0-25,0-1,0 1,0 0,0 0,0 0,-25-50,25 0,-25 0,25 0,-25 1,0-26</inkml:trace>
  <inkml:trace contextRef="#ctx0" brushRef="#br0" timeOffset="42712.1249">16768 1761,'-25'0,"50"0,0-25,24 25,-24 0,0-24,0 24,24 0,-24 0,0-25,0 25,0 0,-1 0,1 0,0-25</inkml:trace>
  <inkml:trace contextRef="#ctx0" brushRef="#br0" timeOffset="43035.4078">17314 943,'0'-25,"0"50,24-1,-24 1,25 0,-25 0,25 0,0 24,-25-24,25 0,-25 0,24 24,-24-24,25 0,-25 0,0-1,0 1,0-74,0 24,0 0</inkml:trace>
  <inkml:trace contextRef="#ctx0" brushRef="#br0" timeOffset="43255.0511">17587 893,'-25'0,"25"25,-25 0,25-1,-25 1,0 0,0 25,1-1,-1-24,0 0,0 0,0-1,25 26,-24-50,24 25,-25 0,25-1,0 1,-75-74</inkml:trace>
  <inkml:trace contextRef="#ctx0" brushRef="#br0" timeOffset="43503.2614">17239 1141,'25'0,"0"0,24 0,-24 0,25 0,-1-25,-24 25,25 0,-25 0,0 0,-1 0,1 0,0 0,0 0,-50 0,0 0</inkml:trace>
  <inkml:trace contextRef="#ctx0" brushRef="#br0" timeOffset="44703.2528">17934 1662,'-25'0,"50"-25,0 25,-1 0,1 0,25 0,-25-25,24 25,-24 0,25 0,-26 0,1 0,0-25,0 25,0 0,-1 0,-48 0,-1 0</inkml:trace>
  <inkml:trace contextRef="#ctx0" brushRef="#br0" timeOffset="45071.3761">17835 1836,'-25'0,"0"0,50 0,0 0,-1-25,26 25,-25 0,24 0,1-25,-25 25,49 0,-49 0,25-25,-1 25,-24 0,25-25,-26 25,1 0,0 0,0 0,-50 0</inkml:trace>
  <inkml:trace contextRef="#ctx0" brushRef="#br0" timeOffset="45655.9856">18852 1290,'-25'-25,"0"50,50 0,-25 24,0 1,0-1,0 26,0-1,0-24,0 24,0-24,0 0,0-1,0 1,0-25,0-1,0 1,25 0,-25 0,24-50,-24 0,0-24,25-1</inkml:trace>
  <inkml:trace contextRef="#ctx0" brushRef="#br0" timeOffset="45939.8262">19397 1339,'0'0,"-25"0,25 25,-24-25,-1 50,25-25,-50 24,25 1,1-1,-1 1,-25 25,25-26,1 1,-1-25,0 24,25-24,0 0,-25 0,25-1,25-24,-25-24,25-1,-25 0,25-25</inkml:trace>
  <inkml:trace contextRef="#ctx0" brushRef="#br0" timeOffset="46172.1235">19372 1339,'25'25,"-25"0,0 0,25 0,-25-1,0 26,0 0,25-1,-25 1,0 24,0-24,0-25,0 24,25 1,-25 0,0-26,0 1,0 0,-25 0,25 0,0-50,-25 0,25 0</inkml:trace>
  <inkml:trace contextRef="#ctx0" brushRef="#br0" timeOffset="46343.6548">19100 1736,'-25'0,"50"0,-1 0,1-24,0 24,0 0,24 0,-24-25,25 25,-25 0,24 0,-24 0,0 0,0 0,-1-25</inkml:trace>
  <inkml:trace contextRef="#ctx0" brushRef="#br0" timeOffset="46627.3944">19720 1265,'-25'25,"50"0,-25-1,0 51,0-26,0 26,0-1,0-24,0 24,-25 1,25-26,0 1,0 0,0-1,0-24,0 0,0 0,25-50,-25 0,-50-49,75 24,0 0</inkml:trace>
  <inkml:trace contextRef="#ctx0" brushRef="#br0" timeOffset="46936.1341">20389 1315,'-24'-25,"-1"0,25 50,0 0,-25 24,0 1,0 24,1-24,-1 24,0-24,0 24,0-24,1 0,-1-1,25 1,-25-1,25-24,0 0,0 0,-25 0,50-25,-25-25,25 0,-25 0,0-24,25-1,-1 0</inkml:trace>
  <inkml:trace contextRef="#ctx0" brushRef="#br0" timeOffset="47227.2436">20365 1290,'24'0,"-24"25,25-1,-25 1,25 0,-25 0,25 24,-25 1,0 24,25-24,-25 0,0-1,0 1,0 0,0-1,0 1,0-1,0-24,0 25,0-25,0-1,0 1,0 0,0-50,0-24,-25 24,25-25,0 25</inkml:trace>
  <inkml:trace contextRef="#ctx0" brushRef="#br0" timeOffset="47435.5356">20141 1761,'-24'0,"48"0,1 0,-25-25,25 25,0 0,0 0,24-24,-24 24,0 0,0 0,-1 0,1 0,0 0,0 0</inkml:trace>
  <inkml:trace contextRef="#ctx0" brushRef="#br0" timeOffset="47755.5125">20637 1166,'25'0,"0"0,0 0,0 0,0 0,-1 0,1 0,0 0,0 0,0 0,-1 0,1 0,0-25,0 25,-25 25</inkml:trace>
  <inkml:trace contextRef="#ctx0" brushRef="#br0" timeOffset="48067.1953">21059 918,'25'25,"-25"-1,0 1,0 0,0 25,0-26,0 1,0 25,0-25,0-1,0 26,0-25,0 0,0-1,0 26,0-25,0 0,0-1,0 1,25-25,-50 0</inkml:trace>
  <inkml:trace contextRef="#ctx0" brushRef="#br0" timeOffset="54659.2391">8706 2232,'-24'25,"24"0,0 0,24 0,-24-1,0 1,0 25,0-1,0-24,0 25,0-1,0 1,25 0,-25 24,0-24,0 24,0-24,0 24,0-24,0-1,0-24,0 25,0-25,0-1,0 1,0 0,0 0,0-50,0 0,25 0,-50-24,25 24,0-25</inkml:trace>
  <inkml:trace contextRef="#ctx0" brushRef="#br0" timeOffset="55875.2037">9277 2381,'-25'0,"25"-25,0 1,-25 48,25 1,0 0,0 25,-24-1,24 1,0-1,0-24,0 50,0-26,0 1,0 24,0-24,0 0,0-26,0 26,0-25,24 0,-48-1,24 1,0 0,0-50,0 0,0 1,0-26,0 25,0-24,0-1,0 25,0-24,0 24,24-25,-24 25,0-24,25 24,-25 0,25 0,0 0,0 25,-1 0,1 0,0 0,-25 25,25-25,-25 25,25-25,-25 25,0 0,0 0,-25-1,25 1,-25 0,25 0,-25-25,0 25,1-1,-1-24,0 25,0-25,0 0,1 0,-1 0,50 25,-1 0,-24 0,25-1,0-24,0 25,0-25,-25 25,24-25,1 0,0 0,0 0,0 25,-1-25,-24-25,25 25,0 0,0 0,0-25,-25 0,0 1</inkml:trace>
  <inkml:trace contextRef="#ctx0" brushRef="#br0" timeOffset="56179.1789">9798 2480,'-25'-24,"25"48,0 1,-25 25,0-1,1 1,-1 25,0-26,0 26,0-26,1 26,24-51,0 26,-25-25,25 0,0-1,25-48,-25-1,24-25,-24 25,0-24,25 24,-25-25</inkml:trace>
  <inkml:trace contextRef="#ctx0" brushRef="#br0" timeOffset="56411.9043">9723 2555,'0'0,"0"-25,25 0,-25 0,25 1,0 48,-25 1,0 0,25 0,-25 24,24 1,-24 0,0-1,0 1,25 0,-25-1,0 1,0-25,0 24,25-24,-25 0,0 0,0-1,0-48,-25 24,0-50,1 25</inkml:trace>
  <inkml:trace contextRef="#ctx0" brushRef="#br0" timeOffset="56570.9582">9599 2927,'0'25,"25"-50,0 25,0 0,0-25,-1 25,26-25,-25 25,0-24,-1 24,1 0,0-25,0 25</inkml:trace>
  <inkml:trace contextRef="#ctx0" brushRef="#br0" timeOffset="57087.6636">10195 2307,'0'-25,"0"0,0 50,25 0,-25 0,0-1,0 1,0 0,0 0,24 0,-24-1,0 26,0 0,0-26,0 26,0 0,0-1,0 1,0-25,25 24,-25 1,0 0,0-26,0 26,0-25,0 24,0-24,0 0,0 0,0 0,0-50,0 0,0 0,0 0,0 1,0-26</inkml:trace>
  <inkml:trace contextRef="#ctx0" brushRef="#br0" timeOffset="58883.1991">11112 2332,'-24'0,"-1"24,0 1,25 0,-25-25,0 25,25 24,-24-24,24 0,-25 0,25 24,0 1,-25 0,25-25,0 24,0 1,0-25,0 24,0 1,25-25,-25-1,0 26,25-25,-25 0,24-25,-24 24,25 1,0-25,-25 25,25 0,0-25,-1 0,1 0,0-25</inkml:trace>
  <inkml:trace contextRef="#ctx0" brushRef="#br0" timeOffset="60878.958">11509 2356,'-24'-24,"24"-1,-25 25,25 25,0-1,0 1,0 0,0 0,-25 24,25-24,0 25,0-1,0 1,0 0,0-1,-25 1,25 0,0-1,0-24,0 0,0 0,0-1,0 1,0 0,0 0,0-50,0 0,0 0,0 1,0-1,0 0,0-25,0 26,25-1,-25 0,0 0,0 0,25 1,-25-1,0 0,25 0,-25 0,24 0,-24 1,25 24,0-25,0 25,-25-25,25 25,-1 25,1-25,0 0,-25 25,25-25,-25 24,0 1,0 0,0 0,-25 0,0 0,0-1,25 1,-24-25,-1 25,0-25,0 25,0-25,1 25,-1-25,0 0,0-25,50 50,0-1,-25 1,25 0,-25 0,24 0,1-1,-25 1,25-25,0 25,0 0,-1-25,1 0,0 0,0 0,0 0,-1 0,1 0,0 0,-25-25,25 25,0 0,-25-25,0 0</inkml:trace>
  <inkml:trace contextRef="#ctx0" brushRef="#br0" timeOffset="61255.0833">12179 2356,'0'-24,"-25"24,25 24,-25 1,25 0,-24 0,24 24,-25 1,0 0,0-1,0 26,25-26,-24 1,-1 0,25-1,0 1,-25-25,25-1,0 1,0 0,0 0,0 0,0-50,25 0,-25-25,0 26,25-26</inkml:trace>
  <inkml:trace contextRef="#ctx0" brushRef="#br0" timeOffset="61527.4315">12154 2356,'25'25,"0"0,-25 0,25 24,-25-24,0 25,25-1,-25 1,24-25,-24 25,0-1,0 1,25-1,-25-24,0 25,0-25,0-1,25 1,-25 0,0 0,0 0,-25-50,0 0,1 25</inkml:trace>
  <inkml:trace contextRef="#ctx0" brushRef="#br0" timeOffset="61690.8456">12005 2828,'-24'-25,"48"25,1 0,25 0,-25-25,-1 25,1 0,0 0,0 0,0 0,0 0,-1 0,1-25</inkml:trace>
  <inkml:trace contextRef="#ctx0" brushRef="#br0" timeOffset="62011.1658">12477 2183,'25'0,"-1"25,1-1,0 1,-25 0,25 25,0-26,-1 26,-24 0,25-1,-25 26,0-26,25 1,-25 0,0-1,0 1,0-1,0 1,0 0,0-26,0 26,-25-25,25 0,-25 24,25-24,-24-25,-1 25,25 0,-25-25,0 0,0-25</inkml:trace>
  <inkml:trace contextRef="#ctx0" brushRef="#br0" timeOffset="62403.825">12700 1935,'-25'0,"50"0,0 0,0 0,-1 0,1 0,0 0,0 0,0 0,-1 0,1 0,0 0,0 0,0 0,-50 0</inkml:trace>
  <inkml:trace contextRef="#ctx0" brushRef="#br0" timeOffset="62719.9749">13072 1687,'0'25,"0"-1,25 1,-25 0,0 0,0 24,0-24,0 0,25 0,-25 0,0-1,0 1,24 25,-24-25,0-1,0 26,0-25,0 0,25-1,-25 1,0 0,-25 0,25 0,0-1,-24 1</inkml:trace>
  <inkml:trace contextRef="#ctx0" brushRef="#br0" timeOffset="64951.6568">7367 4266,'-25'0,"50"0,0 0,0-24,24 24,-24 0,25 0,-26 0,1 0,25 0,-25 0,-1 0,26 0,-25 0,0 0,-1 0,1 0,0 0,0 0,-50 0,0 0,0 0,1 0,-1 24,0-24</inkml:trace>
  <inkml:trace contextRef="#ctx0" brushRef="#br0" timeOffset="65323.0617">7317 4490,'-24'-25,"48"25,1 0,0 0,0 0,0 0,-1 0,26 0,-25 0,24 0,-24 0,0 0,0 0,24 0,-24 0,0-25,25 25,-26 0,1 0,0 25,0-50,0 25,-1 0,1 0,0 0</inkml:trace>
  <inkml:trace contextRef="#ctx0" brushRef="#br0" timeOffset="69351.8551">8830 3845,'0'-25,"-24"25,24 25,0 0,0-1,0 26,0 0,-25 24,25-24,0-1,0 26,-25-26,25 1,0 24,0-24,0-1,0-24,0 25,0-25,0-1,0 1,0 0,0-50,0 0,0 1,0-26,0 25,0-24,25-1,-25 25,0-24,25 24,-25-25,24 25,1 1,-25-1,25 25,0-25,0 25,-1 0,1 0,0 25,0 0,-25-1,0 1,0 0,-25 0,25 24,-25-24,0 0,25 0,-24-25,-1 25,0-1,0-24,0 0,1 0,-1 0,0 0,0-24,50 24,0 24,0 1,-1 0,1-25,0 25,0 0,0-25,24 24,-24-24,0 0,25 0,-26 0,1 0,0 0,0-24,0 24,-1-25,-24 0,0 0,25 0</inkml:trace>
  <inkml:trace contextRef="#ctx0" brushRef="#br0" timeOffset="69763.9121">9252 3671,'-25'0,"25"25,25 0,-25 0,0-1,0 26,-25 0,25-1,0-24,0 25,0-26,0 1,0 0,0-50,25 0,-25 1,0-1,25-25,0 1,-25 24,25 0,-25 0,24 0,-24 1,25 24,0 24,-25 1,0 0,0 0,0 24,0-24,0 25,0-25,0-1,0 1,0 0,0 0,25 0,0-25</inkml:trace>
  <inkml:trace contextRef="#ctx0" brushRef="#br0" timeOffset="70159.7775">9872 3770,'0'-24,"-25"48,25 1,0 0,0 0,-24 24,24 1,0 24,0-24,-25 24,25 1,0-1,0-24,0 24,0-24,25-1,-25-24,0 25,0-25,0-1,24-24,-24 25,0-50,0 1,0-1,25-25,-25 25</inkml:trace>
  <inkml:trace contextRef="#ctx0" brushRef="#br0" timeOffset="70423.9531">10269 3820,'-25'0,"25"25,0 0,-24-1,24 1,-25 0,0 25,0 24,0-24,1-1,-1 26,0-26,0 1,0-1,25 1,0-25,-25 24,25-24,0 0,25-50,-25 0,25-24,-25-1</inkml:trace>
  <inkml:trace contextRef="#ctx0" brushRef="#br0" timeOffset="70651.1973">10244 3894,'0'-24,"0"48,25 1,-25 0,25 0,-25 0,25 24,-25-24,25 25,-25-1,0 1,24-1,-24-24,0 25,25-1,-25-24,0 0,0 0,25-25,-25 25,-25-1,0-48,1 24</inkml:trace>
  <inkml:trace contextRef="#ctx0" brushRef="#br0" timeOffset="70847.0926">10046 4291,'25'0,"24"-25,-24 25,0 0,25 0,-26-24,26 24,-25 0,0 0,-1-25,1 25</inkml:trace>
  <inkml:trace contextRef="#ctx0" brushRef="#br0" timeOffset="71215.9009">10592 3696,'0'25,"24"-25,-24 25,0-1,0 1,0 25,0-1,0 1,25 0,-25 24,0-24,0 24,0-24,0 24,0-24,0-1,0 1,0-1,0-24,25 25,-25-25,0-1,0 1,0-50,-25 1,25-1,0-25</inkml:trace>
  <inkml:trace contextRef="#ctx0" brushRef="#br0" timeOffset="73519.3661">10964 4316,'24'25,"1"-50</inkml:trace>
  <inkml:trace contextRef="#ctx0" brushRef="#br0" timeOffset="73915.4496">11311 4217,'0'0,"-25"0,50-25,0 25,0 0,-1 0,26 0,0 0,-1 0,1 0,-1 0,1-25,0 25,-1 0,1 0,-25 0,-1-25,1 25,0 0,0 0,0 0,-50 0,0 25,0-25,-24 25,24-25,0 25,-25 0</inkml:trace>
  <inkml:trace contextRef="#ctx0" brushRef="#br0" timeOffset="74539.4145">11609 4266,'0'25,"-25"0,25 25,0-1,0 1,-25 24,25 1,-25-1,25-24,-25 24,25-24,0-1,-24 1,24-25,0 0,0-1,0-48,0-1,24 0,-24 0,0-24,0 24,0-25,25 0,-25 26,25-26,-25 25,25 0,0 1,-1-1,1 0,0 25,0 0,0 0,-1 0,-24 25,0 0,0-1,0 1,-24 0,-1 0,0 0,0-1,0-24,1 25,-1-25,0 0,0 0,0 0,25-25,25 25,-25 25,25 0,0 0,0 0,-1-25,1 25,0-25,0 24,24-24,-24 0,0-24,0 24,24 0,-24-25,0 25,0-25,0 25,-25-25,24 25,-24-25,0 0,0 1,-24-26</inkml:trace>
  <inkml:trace contextRef="#ctx0" brushRef="#br0" timeOffset="74811.4498">11683 3572,'-25'0,"50"25,-25-1,0 26,0 0,0-1,0 1,0-25,0 0,0 24,0-24,0 0,0 24,0-24,25 0,-25 0,0 0</inkml:trace>
  <inkml:trace contextRef="#ctx0" brushRef="#br0" timeOffset="75140.1372">12551 3969,'0'0,"-25"0,25-25,0 0,-24 50,24 25,-25-1,0 1,0-1,0 26,1-1,24-24,-25 24,0 1,0-26,25 1,-25-1,25-24,0 0,-24 0,24 0,24-25,-24-25,0 0,25 0,-25-24,0 24</inkml:trace>
  <inkml:trace contextRef="#ctx0" brushRef="#br0" timeOffset="75407.8393">12551 3969,'-25'0,"50"0,-25 25,25-1,-25 1,25 0,-25 0,25 24,-1 1,-24 24,0-24,25 0,-25-1,25 26,-25-51,0 26,25 0,-25-26,0 1,0 25,0-25,0-1,-25-24,0-24,0-1,25 0</inkml:trace>
  <inkml:trace contextRef="#ctx0" brushRef="#br0" timeOffset="75579.7825">12353 4465,'25'0,"-1"-25,1 25,0 0,0 0,0 0,-1 0,1 0,0 0,0 0,0 0,-1-25</inkml:trace>
  <inkml:trace contextRef="#ctx0" brushRef="#br0" timeOffset="75859.2654">12700 3870,'25'-25,"0"25,-1 0,1 0,0 0,0 0,0 0,24 0,-24 0,0 0,0 0,-1 0,1 0,-99 0</inkml:trace>
  <inkml:trace contextRef="#ctx0" brushRef="#br0" timeOffset="76082.9649">13122 3547,'0'25,"0"0,0-1,0 26,0 0,0-1,0 1,0 0,0-1,0 1,0-1,0-24,0 25,0-25,0-1,0 1,0 0</inkml:trace>
  <inkml:trace contextRef="#ctx0" brushRef="#br0" timeOffset="76720.0907">13618 4118,'0'-25,"25"25,-1 0,26 0,-25 0,0 0,-1 0,1 0,25 0,-25 25,24-25,-24 0,0-25,0 25,-1 0,1 0,-50 25,1-25,-1 0,-50-50,51 75,-1-25</inkml:trace>
  <inkml:trace contextRef="#ctx0" brushRef="#br0" timeOffset="77015.3836">13618 4316,'25'0,"-1"-25,1 25,25 0,-25 0,-1 0,26 0,0 0,-26 0,26-25,-25 25,24 0,-24 0,0 0,0 0,0 0,-1 0,-98-49</inkml:trace>
  <inkml:trace contextRef="#ctx0" brushRef="#br0" timeOffset="77983.4186">14808 3696,'0'0,"-24"-25,24 0,0 50,0 0,0 25,0-1,0 1,-25 24,25 25,-25-24,25-1,0 25,-25-24,25-1,-25-24,25-1,0 1,0-25,0 0,0-1,0-48,0-1,0 0,0-25,25 1,-25-1,0 1,25-1,-25 0,25 1,0-1,-25 1,24 24,1 0,0 0,0 0,0 25,-1 0,1 0,0 25,-25 0,25 0,-25 0,0-1,0 1,-25 0,25 0,-25 0,0-1,1 1,24 0,-25 0,-25-25,25 25,1-25,-1 24,0-24,0 0,0 0,25-24,-24 24,48 0,-24 24,25 1,0-25,-25 25,25 0,0-25,24 25,-24-1,0 1,0-25,24 0,-24 0,0 0,24 0,-24 0,0 0,-25-25,25 25,0-24,-1-1,-24 0,0 0,25-24</inkml:trace>
  <inkml:trace contextRef="#ctx0" brushRef="#br0" timeOffset="78411.3707">15205 3373,'0'25,"0"0,0 0,0 0,0 24,0 1,0-25,0 24,0-24,0 0,0 0,0 0,0-50,25 0,-25-25,0 25,25-24,0 24,-25 0,24 0,1 1,0-1,-25 0,25 25,-25 25,25 0,-25-1,0 1,0 25,0-25,0 24,0-24,0 0,0 0,0 0,0-1,25-24,-1-24,-24-1</inkml:trace>
  <inkml:trace contextRef="#ctx0" brushRef="#br0" timeOffset="78615.0817">15553 3547,'24'0,"1"0,0-25,0 25,0 0,-1 0,1 0,0 0</inkml:trace>
  <inkml:trace contextRef="#ctx0" brushRef="#br0" timeOffset="78839.172">15850 3324,'0'25,"0"-1,0 1,0 25,0-25,0-1,0 26,0-25,0 24,0 1,25-25,-25 0,0 0,0-1,0 26,0-25,0 0</inkml:trace>
  <inkml:trace contextRef="#ctx0" brushRef="#br0" timeOffset="80115.937">16446 3795,'0'-25,"-25"25,50 25,-25 0,0 25,0-26,0 26,0 0,0 24,0-24,0-1,0 1,0-1,0 1,0 0,0-1,0-24,0 0,0 0,0-1,0 1,0 0,24-25,-24-25,-24-49,24 49,0-25</inkml:trace>
  <inkml:trace contextRef="#ctx0" brushRef="#br0" timeOffset="80523.1677">16892 3770,'0'25,"-25"-25,25 25,0 25,-25-1,1 1,-1 24,25-24,-25-1,0 1,25 24,-25-49,25 25,-24-25,24 24,0-24,0 0,0-50,0 0,0 0,24-24</inkml:trace>
  <inkml:trace contextRef="#ctx0" brushRef="#br0" timeOffset="80759.5428">16917 3795,'0'25,"25"0,-1 0,-24 24,25-24,-25 25,0-1,25 1,-25-1,0-24,0 25,0-25,25-1,-25 1,0 0,0 25,0-26,0 1,-25-25,0 0,25-25</inkml:trace>
  <inkml:trace contextRef="#ctx0" brushRef="#br0" timeOffset="80915.7471">16768 4192,'-25'0,"50"-25,0 25,0 0,-1 0,1-25,25 25,-25 0,-1 0,1 0,0 0,0 0,0-24,-1-1</inkml:trace>
  <inkml:trace contextRef="#ctx0" brushRef="#br0" timeOffset="81135.3828">17214 3746,'0'0,"0"24,0 1,0 0,0 25,0-26,0 26,0 24,0-24,0 24,0-24,25 0,-25-1,0 1,0-1,0-24,0 25,-25-25,25-1,0 1,25 0</inkml:trace>
  <inkml:trace contextRef="#ctx0" brushRef="#br0" timeOffset="81567.6823">17785 3646,'-25'-25,"0"25,25 25,0 0,-24 0,-1 49,0-24,-25 24,26-24,-1 24,0 1,0-26,0 1,0 0,25-1,0 1,0-25,-24-1,24 1,0 0,24-25,-24-25,25 0,-74-49,73 24,-24 1</inkml:trace>
  <inkml:trace contextRef="#ctx0" brushRef="#br0" timeOffset="81827.972">17785 3646,'0'25,"25"-25,-25 25,25 0,-25 24,0-24,24 25,-24-1,25 1,-25 24,0-24,0 0,0-1,0 26,0-51,0 26,0 0,25-26,-25 1,0 0,0 0,-25-25,0-25,1 0,-1 0</inkml:trace>
  <inkml:trace contextRef="#ctx0" brushRef="#br0" timeOffset="81983.5239">17562 4068,'-25'-25,"50"25,0 0,-1 0,26 0,-25-25,0 25,-1 0,26-24,-25 24,0 0,-1-25,1 25,-25-25</inkml:trace>
  <inkml:trace contextRef="#ctx0" brushRef="#br0" timeOffset="82203.1819">17983 3522,'25'0,"0"0,0 0,0 0,-1 0,26 0,-25 0,0 0,-1 0,1 0,0 0</inkml:trace>
  <inkml:trace contextRef="#ctx0" brushRef="#br0" timeOffset="82427.1949">18355 3299,'0'25,"0"0,0-1,0 26,0 0,0-26,0 26,0 0,-24-1,24 1,0 0,0-1,0 1,-25-1,25 1,-25 0,0-1</inkml:trace>
  <inkml:trace contextRef="#ctx0" brushRef="#br0" timeOffset="83131.865">16222 4762,'0'-24,"25"24,0 0,0 0,-1 0,1 0,0 24,0-24,25 25,-26-25,26 0,-25 0,24 0,-24-25,25 25,-25-24,24-1,1 0,-25 25,24-25,1 0,-25 25,24 0,-24 0,0 0,24 0,-24 25,0-25,-25 25,25-25,0 25,-1-25,1 25,0-25,0 0,0 0,-1-25,1 25,25-25,-25 25,-1-25,26 25,-25 0,0-25,24 25,-24 0,0 25,0-25,0 0,-1 0,1 25,0-25,0 0,0 0,-1 0,1 0,0 0,-25-25,25 25,0 0,-1-25,1 25,0 0,0-24,0 24,-1 0,26 0,-25 0,0 0,-1 0,26 0,-25 0,24 0,-24 0,0 0,25 0,-26 0,26 0,-25 0,0-25,0 25,-75-75,25 75,0-24</inkml:trace>
  <inkml:trace contextRef="#ctx0" brushRef="#br0" timeOffset="84031.8822">17711 4887,'-25'0,"0"24,0 26,0 0,-24-1,24 26,0-1,0 0,0 1,1-26,-1 1,0 24,25-49,-25 25,25-25,0-1,0 1,0 0,0-50,0 0,25 1,-25-26</inkml:trace>
  <inkml:trace contextRef="#ctx0" brushRef="#br0" timeOffset="84282.8424">17636 4986,'0'-25,"25"25,-25 25,25 0,0-1,-25 1,24 25,-24-25,25 24,-25 26,25-26,-25 1,0-1,25 1,-25 0,0-1,0-24,25 25,-25-26,0 1,0 0,-25-50,0 0,0 1</inkml:trace>
  <inkml:trace contextRef="#ctx0" brushRef="#br0" timeOffset="84458.9024">17487 5333,'-25'0,"50"25,25-25,-25 0,24 0,-24 0,25 0,-25-25,24 25,-24 0,0 0,0 0,-1-25</inkml:trace>
  <inkml:trace contextRef="#ctx0" brushRef="#br0" timeOffset="84707.9461">18107 4837,'0'25,"25"-25,-25 25,25-1,-25 1,25 25,-25-25,25 24,-25-24,0 25,0-26,24 1,-24 0,0 0,0 0,25-50,-25 0</inkml:trace>
  <inkml:trace contextRef="#ctx0" brushRef="#br0" timeOffset="84919.3855">18355 4762,'-24'0,"24"25,-25 0,25 0,-25 0,0 24,0 1,25-25,-24 24,-1 1,0-25,0 0,0-1,25 1,-24 0,24 0,0 0,-25-50</inkml:trace>
  <inkml:trace contextRef="#ctx0" brushRef="#br0" timeOffset="85159.6515">17934 5085,'25'0,"-1"0,26 0,0 0,-26-25,26 25,0 0,-1 0,-24 0,25 0,-26 0,1 0,0 0,0 0,0 0,-1 0,-48 0</inkml:trace>
  <inkml:trace contextRef="#ctx0" brushRef="#br0" timeOffset="92844.1572">2307 6152,'0'0,"0"-25,-25 25,25 25,-25-1,0 1,1 0,-1 25,-25-1,25 1,1-25,-1 24,0 1,25-1,-25 1,25 0,0-26,0 26,0-25,0 0,0-1,25 1,-25 0,25 0,0-25,-1 0,1 25,0-25,0-25,0 25,-1 0,1-25,0 0,0 0,0 1,-25-1,24 0,-24 0,0 0,0 1,0-1,-24 25,24-25,-25 0,0 25,0-25,0 25,1 0,-1 0,0 25,0-25,25 25,-25 0,1 0,24-1,-25 1,50 0,-1 0</inkml:trace>
  <inkml:trace contextRef="#ctx0" brushRef="#br0" timeOffset="92999.4712">2505 6747,'25'0</inkml:trace>
  <inkml:trace contextRef="#ctx0" brushRef="#br0" timeOffset="152607.8378">4291 6449,'0'25,"0"0,0 0,0 24,0 1,25-1,-25 1,0 0,0 24,0-24,0-1,0-24,0 25,0-25,0-1,0 1,25-25,-25-25,0 1,0-26</inkml:trace>
  <inkml:trace contextRef="#ctx0" brushRef="#br0" timeOffset="153103.5103">4266 6524,'0'-25,"25"0,0 25,0 0,0 0,-1 0,1 0,25 0,-25 0,-1 0,1 25,0 0,0-25,-25 24,25 1,-25 0,-25 0,25 0,-25-1,0 1,25 25,-49-25,24-1,0 1,0 0,-24-25,24 25,0-25,0 0,25-25,25 25,-25-25,25 25,0 0,-1-25,1 1,25 24,-25-25,-1 25,1 0,25 0,-25 0,-1 25,1-25,0 24,0 1,-25 0,25 0,-25 0,0 0,-25-1,25 26,-25-25,0 0,0 24,1-24,-1 0,0 0,0-1,0 1,1 0,-1-25,0 25,0-25,0 0,1-25,-1 0,25 0,0-24,-50-26,75 51</inkml:trace>
  <inkml:trace contextRef="#ctx0" brushRef="#br0" timeOffset="153403.0342">4936 6722,'25'0,"0"0,0 0,-1 0,1 0,0 0,0 0,0-25,-1 25,1 0,0 0,-50 0,25 25</inkml:trace>
  <inkml:trace contextRef="#ctx0" brushRef="#br0" timeOffset="153643.2539">4911 6896,'25'0,"0"0,0 0,0 0,-1 0,1 0,25-25,-25 25,-1 0,1 0,0 0,0 0,0 0,-1 0,-48 25</inkml:trace>
  <inkml:trace contextRef="#ctx0" brushRef="#br0" timeOffset="154023.596">5854 6201,'-25'-25,"25"50,-25 0,0 0,1 0,-1-1,25 26,-25 0,0-1,0 1,25 24,-24 1,-1-1,25 0,0 1,-25-1,25 26,0-26,0 0,0 1,0-1,25 1,-25-1,25-24,-25-1,24 1,-24-25,25 24,-25-24,0 0,25 0,-25-1,0 1,-25-74</inkml:trace>
  <inkml:trace contextRef="#ctx0" brushRef="#br0" timeOffset="154770.9592">6499 6201,'-25'-25,"25"1,-25 48,0-24,25 25,-24 0,24 0,-25 0,25-1,-25 26,25-25,0 0,25-1,-25 1,25 0,-1 0,1-25,0 0,0 0,0 0,-1-25,1 0,0 0,-25 1,25-26,-25 25,0 0,25 1,-25-26,0 25,-25 25,25-25,-25 1,25-1,-25 25,0-25,1 25,-1 25,0-25,0 25,0-1,1 26,24-25,0 0,0-1,-25-24</inkml:trace>
  <inkml:trace contextRef="#ctx0" brushRef="#br0" timeOffset="155279.5972">7342 6003,'25'-25,"0"25,0 25,-1-25,1 25,0-25,0 24,0-24,-25 25,24-25,-24 25,0 0,0 0,-24-25,-1 24,0 1,0 25,0-25,1-1,-26 1,25 0,0 0,1-25,24 25,-25-25,0 0,50 0,0-25,-1 25,1 0,0 0,0 0,0 0,-1 0,1 0,0 0,0 0,0 0,-1 0,-24 25,25-25,0 0</inkml:trace>
  <inkml:trace contextRef="#ctx0" brushRef="#br0" timeOffset="155655.6534">8161 6102,'-25'25,"25"0,0-1,25 1,-25 25,0-25,0-1,25 1,-1 0,1-25,0 0,0 0,0 0,-1-25,1 0,0 1,0-1,-25 0,25 25,-25-25,0 0,24 1,-24-1,0 0,0 0,-24 0,24 1,-25 24,25-25,-25 25,0 0,0 25,1-1,-26-24,25 25,0 0</inkml:trace>
  <inkml:trace contextRef="#ctx0" brushRef="#br0" timeOffset="156183.043">6499 6846,'0'25,"-25"0,25 24,0-24,-25 25,25-25,0 24,-25-24,25 25,0-26,0 1,0 25,0-25,25-1,0-24,0-24,-25-1</inkml:trace>
  <inkml:trace contextRef="#ctx0" brushRef="#br0" timeOffset="156390.9197">7069 6821,'0'25,"0"0,0 0,0 0,0-1,0 1,0 0,0 0,-24 0,24-1,0 26,0-25,0 0,0-1,0 1,0 0</inkml:trace>
  <inkml:trace contextRef="#ctx0" brushRef="#br0" timeOffset="156895.4589">8136 6796,'-25'0,"25"25,0 0,-25 0,25 0,0 0,-24-1,24 1,0 0,0 0,24 0,-24-1,25 1,0 0,0-25,-25 25,25-25,-1 0,1 0,-25-25,25 25,0-25,0 0,-1-24,-24 24,25 0,0 0,-25-24,25 24,-25 0,0-25,0 26,0-1,0 0,-25 0,0 25,0 0,1 25,-1 0,-25 0,1-25,24 24</inkml:trace>
  <inkml:trace contextRef="#ctx0" brushRef="#br0" timeOffset="157595.1576">6251 7739,'-25'0,"0"25,25 0,0-1,0 26,0-25,0 24,0-24,25 0,-25 25,25-25,0-25,-25 24,24-24,1 0,0-24,0 24,0-25,-1 0,1-25,-25 25,25 1,-25-26,0 25,0 0,0 1,0-26,0 25,-25 0,0 1,25-1,-24 25,-1 0,0 0,0 25,25 24,0-24,0 0,0 0,0-1</inkml:trace>
  <inkml:trace contextRef="#ctx0" brushRef="#br0" timeOffset="158003.3322">7045 7739,'-25'0,"25"25,-25 0,25-1,0 1,0 25,0-25,25-1,-25 1,0 0,25 0,-25 0,24-25,1 0,0 0,0 0,0 0,-25-25,24 0,1 0,-25 0,25 1,-25-1,25 0,-25-25,0 26,0-1,25 0,-50 0,25 0,-25 1,0 24,0 0,1 0,-1 24,0 1,25 0,-25-25,25 25,-25 0</inkml:trace>
  <inkml:trace contextRef="#ctx0" brushRef="#br0" timeOffset="159167.5801">8136 7541,'0'-25,"25"0,0 0,-1 25,1 0,0 0,0 25,24-25,-49 25,25-25,0 25,-25-1,25 1,-50 0,25 0,0 0,-25-1,0 26,1-25,-1 0,0 24,0-24,-24 0,24 0,0-25,0 24,0-24,1 0,-1 0,0-24,0 24,50-25,0 0,0 25,24-25,-24 0,25 25,-1 0,-24-24,25 24,-1 0,-24 0,25 0,-26 0,1 0,0 0,0 0,0 0,-1 0,1 0,-25-25</inkml:trace>
  <inkml:trace contextRef="#ctx0" brushRef="#br0" timeOffset="159615.3426">8806 5978,'-25'0,"50"0,-1 0,-24 25,25 0,0-1,25 26,-26 0,1 24,25 0,-25 1,0-1,-1 1,1 24,0-25,0 1,0 24,-1-25,-24 1,25 24,-25-25,-25 1,25-1,-24 1,-1-26,0 26,0-26,0 26,-24-26,24 26,0-51,0 1,0 0</inkml:trace>
  <inkml:trace contextRef="#ctx0" brushRef="#br0" timeOffset="159951.9088">10021 7119,'25'25,"-25"0,0-1,0 1,0 0,0 0,0 0</inkml:trace>
  <inkml:trace contextRef="#ctx0" brushRef="#br0" timeOffset="160363.6544">11187 6474,'0'25,"0"0,0-1,0 26,0 0,-25 24,25 0,0 1,0-1,0 26,0-26,0-24,0-1,0 1,0-1,0-24,0 25,25-25,0-25,-25-50,0 25,25-24</inkml:trace>
  <inkml:trace contextRef="#ctx0" brushRef="#br0" timeOffset="161007.5961">11559 6474,'0'50,"0"-26,-25 26,25 0,0 24,0 0,0-24,0 25,0-1,0-24,0 24,0-24,0-26,0 1,25 0,-25-50,0 0,25-24,-25-1,0 1,0-26,0 26,0-26,0 25,0-24,0 24,0 1,0-1,0 25,0 1,25 24,-1-25,1 25,0 0,0 25,0-25,-1 0,1 24,0 1,0-25,-25 25,25 0,-25 0,0-1,0 1,0 0,-25 0,0 0,0-1,0 1,-24 0,24 0,0 0,-24-25,24 25,0-25,0 0,50-25,0 25,0-25,-1 25,26-25,-25 25,24-25,-24 25,25 0,-25 25,-1-25,1 0,0 25,0 0,-25 0,0-1,0 1,0 0,0 0,-25 24,0-24,0 0,1 25,-1-26,-25 1,25-25,1 25,-1-25,0 0,0-25,0 25,25-25,-74-49,74 49</inkml:trace>
  <inkml:trace contextRef="#ctx0" brushRef="#br0" timeOffset="161262.9109">12154 6424,'0'25,"0"0,0 0,0 0,0 24,0 1,25-1,-25 26,0-1,25-24,-25 24,0-24,25 24,-25-24,0 0,0-1,0-24,0 0,0 0,0-1,0 1,0 0,-25-50,0 0</inkml:trace>
  <inkml:trace contextRef="#ctx0" brushRef="#br0" timeOffset="163251.2692">12774 6722,'-24'0,"24"25,24-25,1 0,0 0,0 0,24 0,-24 0,0 0,0 0,24 0,-24 0,0 0,0 0,0 0,-1 0,1 0,0-25,0 25,0 0,-50 0,0 0,0 0,0 0,1 0</inkml:trace>
  <inkml:trace contextRef="#ctx0" brushRef="#br0" timeOffset="163810.9885">12774 6945,'-24'0,"-1"0,50 25,-1-25,1 0,25 0,-25 0,24 25,-24-25,25 0,-26 0,1-25,0 25,25 0,-26 0,1 0,0 0,0 0,0 0,0 0,-50 0,0 0,0 0</inkml:trace>
  <inkml:trace contextRef="#ctx0" brushRef="#br0" timeOffset="177443.0489">13667 6772,'25'0,"0"0,0 0,24 0,1 0,-25-25,24 25,1 0,-25 0,24 0,-24 0,0 0,0-25,0 50,-50-25</inkml:trace>
  <inkml:trace contextRef="#ctx0" brushRef="#br0" timeOffset="177807.1923">14635 6424,'-25'0,"0"25,0 0,1 0,-1 24,-25-24,25 25,-24-1,-1-24,25 25,0-25,1-1,-1 1,25 0,-25-25,50 0,0 0,-1 0,1 0,0 0,25 0,-25 0,24 0,1 0,-1 0,-24 0,25 0,-25 0,-1 0,26 0,-25 0,0-25,-50 0,0 25,0-24,0 24</inkml:trace>
  <inkml:trace contextRef="#ctx0" brushRef="#br0" timeOffset="178031.8119">14610 6400,'-25'24,"25"1,0 0,-25 25,25-1,0 26,-24-1,24 0,0-24,0 25,0-26,0-24,0 25,0-1,0-24,24-25,-24-25,0 0,0 1,25-1</inkml:trace>
  <inkml:trace contextRef="#ctx0" brushRef="#br0" timeOffset="178290.7429">15032 6573,'0'-25,"24"25,26 0,-25 0,24 0,-24 0,0 0,25 0,-26 0,1 0,25 0,-25 0,0-24,-50 48,0-24,0 0,0 25</inkml:trace>
  <inkml:trace contextRef="#ctx0" brushRef="#br0" timeOffset="178543.073">15007 6796,'25'0,"-1"0,1 0,25 0,-1 0,-24 0,25-24,-1 24,-24 0,0 0,0-25,25 25,-26 0,1 0,0 0,-50 0,0 0,1 0,-1-25,0 25</inkml:trace>
  <inkml:trace contextRef="#ctx0" brushRef="#br0" timeOffset="178783.4227">15280 6276,'0'24,"-25"1,25 25,0-1,-25 26,25-1,0-24,-25 24,25 1,-25-1,25-24,0-1,0 1,-24-25,24 0,0-1,0 1,0 0,24-25,-24-25,0 0,25 1</inkml:trace>
  <inkml:trace contextRef="#ctx0" brushRef="#br0" timeOffset="179182.9788">15701 6548,'-24'0,"-1"25,0 0,25 0,0 24,-25-24,25 25,0-1,0 1,0-25,0 25,0-26,0 1,25 0,-25 0,25-25,0 0,-25 25,24-25,1-25,0 25,0-25,0-25,-1 26,1-1,-25-25,25 25,-25-24,25 24,-25-25,0 1,25-1,-25 0,-25 26,25-1,0 0,-25 25,25-25,-25 25,25-25,-25 50,1-25,-1 25,0 0,0 0,0-1,1 1,-1 0,25 0,0 0,0-1</inkml:trace>
  <inkml:trace contextRef="#ctx0" brushRef="#br0" timeOffset="179386.8678">16148 6995,'0'25,"-25"0,25-1,0 1,0 0,0 0,-25 0,0-1</inkml:trace>
  <inkml:trace contextRef="#ctx0" brushRef="#br0" timeOffset="179946.8903">16644 6747,'-25'0,"50"0,0 0,24 0,1 0,0 0,-1-25,1 25,24 0,-24 0,-1-25,1 25,0 0,-26 0,1 0,0 0,-50 0,0 0,1 25,-26-25,0 0,26 25</inkml:trace>
  <inkml:trace contextRef="#ctx0" brushRef="#br0" timeOffset="180243.8216">16570 6896,'-25'0,"25"25,-25-25,50 0,0 0,-1 0,1 0,50 0,-26 0,1 0,24 0,-24-25,-1 25,1 0,0 0,-1-25,1 25,-1 0,-24 0,0 0,0-25,-50 50,0-50,-49-25,49 26</inkml:trace>
  <inkml:trace contextRef="#ctx0" brushRef="#br0" timeOffset="180530.7327">17016 6400,'25'24,"0"1,-1-25,1 25,25 0,-25 0,24-1,-24 1,25 0,-26-25,1 25,0 0,0-25,0 24,-1 1,-24 0,-24-25,24 25,-25 0,0-1,0 26,-24-25,24 25,-25-1,25-24,1 25,-1-26,0 1</inkml:trace>
  <inkml:trace contextRef="#ctx0" brushRef="#br0" timeOffset="181223.3439">18281 6325,'-25'0,"25"-25,0 50,0 0,0 25,0-1,0 1,0-1,0 26,0-1,-25-24,25 24,0-24,0 24,-24-49,24 25,0-25,0-1,0 1,24-50,-24 1,0-26,0 25,0-24,0-1,0 0,0 1</inkml:trace>
  <inkml:trace contextRef="#ctx0" brushRef="#br0" timeOffset="181747.8499">18207 6350,'0'-25,"24"25,-24-25,25 25,0 0,25 0,-26 0,26-24,-25 48,24-24,-24 0,0 25,0 0,0-25,0 25,-25 0,24-25,-24 24,-24 1,24 0,0 0,-25 0,0-1,0 1,0 0,-24 0,24 0,0-1,0 1,-24-25,24 25,0-25,0 0,25-25,25 0,0 25,0-24,24-1,1 0,-25 25,24-25,-24 25,25 0,-25 0,-1 0,1 25,25-25,-25 25,-25 0,24-1,-24 1,25 0,-25 0,0 0,-25-1,25 1,-24 0,24 0,-25 25,-25-26,25 1,1 25,-26-50,25 25,0-1,0-24,1 25,-1-25,-25 0,25 0,1 0,-1-25,0 1,0-1,25 0,0 0</inkml:trace>
  <inkml:trace contextRef="#ctx0" brushRef="#br0" timeOffset="182395.8147">19025 6251,'0'25,"25"-25,0 24,24-24,-24 25,50-25,-26 0,26-25,-26 25,26 0,-26-24,1 24,0 0,-1 0,-24 0,0 0,0 0,-1 0,-48 0,-1 24,0-24,0 0,0 25,1-25,-1 25</inkml:trace>
  <inkml:trace contextRef="#ctx0" brushRef="#br0" timeOffset="182667.7163">19199 6449,'-25'0,"25"25,0 0,0 24,-25-24,25 0,0 25,0-26,0 1,0 0,0 0,0 0,-25-1,25 1,25-25,-25-25</inkml:trace>
  <inkml:trace contextRef="#ctx0" brushRef="#br0" timeOffset="183099.0607">19248 6548,'25'0,"0"0,0 0,0 25,-1-25,1 25,0 0,-25 0,-25-1,25 1,-25 0,1 0,-1 0,0-1,0 1,0 0,50-50,0 0,0 1,24-1,-24-25,0 25,0-24,-25 24,25 0,-1-24,1 24,0 0,0 0,-50 25,25 25,0 0,0 0,0-1,0 26,0 24,0 1,-25-26,25 26,0-25,0 24,0-24,-25-1,25 1,0-25,-24-1,24 1,0 0,-25 0,25 0,-25-50,25 0,-25 0,25-24,0-1,0 0</inkml:trace>
  <inkml:trace contextRef="#ctx0" brushRef="#br0" timeOffset="183286.9962">20067 6077,'0'25,"25"0,-25 0,25-1,-25 1,24-25,1 25,0-25,0-25</inkml:trace>
  <inkml:trace contextRef="#ctx0" brushRef="#br0" timeOffset="183799.1294">20340 6052,'-25'0,"25"25,-25-25,25 25,-25 0,1 24,-1-24,0 0,-25 25,26-26,-26 26,25-25,-24 0,-1-1,25 1,0-25,25 25,0-50,25 25,0-25,25 1,-26 24,1-25,25 25,-25 0,-1-25,1 25,0 0,-25 25,0 0,-25-1,0 1,1 0,-1 25,-25-1,25 1,-24-1,24-24,0 25,0-50,25 25,25-25,0 0,0-25,0 0,24 0,-24 0,25 1,-26-1,26 0,-25 0,0 0,-1 25,1-24,-25 48,0 1,-25 0,25 25,0-26,0 1,0 25,0-25,0-1,0 1,0 0,-24-25,24 25,-25-50,0 25</inkml:trace>
  <inkml:trace contextRef="#ctx0" brushRef="#br0" timeOffset="183975.3896">20166 6499,'-25'-25,"25"50,0 0,0-1,0 26,-24 0,24-1,0 1,-25-1,25 1,-25 0,25-25,-25 24,25-24,0 0,0 0,-25-25,-24-25</inkml:trace>
  <inkml:trace contextRef="#ctx0" brushRef="#br0" timeOffset="184342.9079">19769 6648,'25'0,"-25"24,25-24,-25 25,25 0,0 0,-1 24,1-24,0 0,-25 0,25 0,-50 0,0-25,0 24,1-24,-1 0,0 25,-25-25,26 0,-26 25,25-25,0 0,1 0,-1 0,25 25,25-25,24 25,-24-25,25 24,-1-24,26 0,-26 0,26 0,-26 25,26-25,-26 0,1 25,-1-25,1 0,0 25,-26-25,1 25,0-25,0 24,-25 1</inkml:trace>
  <inkml:trace contextRef="#ctx0" brushRef="#br0" timeOffset="191390.8364">6375 9128,'-25'-25,"0"50,0 0,25 25,-24-26,-1 26,0 0,25-26,-25 26,0 24,25-24,-24 0,-1-26,0 51,0-26,25-24,0 25,-25-25,25-1,0 1,0 0,-24 0,48-50,-24 0,25 0,-25-24,25-1</inkml:trace>
  <inkml:trace contextRef="#ctx0" brushRef="#br0" timeOffset="191787.1486">6400 9103,'-25'0,"25"25,25-25,-25 25,24-25,-24 25,0 0,0-1,25-24,-25 25,0 25,25-25,-25 24,25-24,-25 25,25-1,-25 26,0-26,0 1,24-1,-24 1,25-25,-25 24,0-24,25 25,-25-25,0-1,0 1,-25-50,25 1,-25 24,25-50,-24 25,-1 0,0 1,0-1</inkml:trace>
  <inkml:trace contextRef="#ctx0" brushRef="#br0" timeOffset="192031.7106">6152 9550,'-25'0,"50"25,-1-25,1-25,25 25,-25 0,24 0,1 0,-1-25,-24 25,25 0,-25 0,-1 0,1-25,-25 50,-25-25</inkml:trace>
  <inkml:trace contextRef="#ctx0" brushRef="#br0" timeOffset="194879.3801">7020 9103,'-25'0,"25"25,0 0,0 0,0 0,-25-1,25 26,0-25,0 24,0 1,-25-25,25 24,25-24,-25 25,0-25,0 24,0-24,-25 0,25 0,0-1,0 1,0 0,0-50,0 0,0 1,25-1,-25-25</inkml:trace>
  <inkml:trace contextRef="#ctx0" brushRef="#br0" timeOffset="195559.0915">6970 9153,'-25'0,"25"-25,0 0,25 25,-25-24,25 24,0 0,24-25,-24 25,25 0,-25 0,-1 0,1 25,0-25,0 24,0-24,-25 25,24-25,-24 25,0 0,0 0,0-1,-24 1,24 0,-25 0,0 0,0-1,0 1,1 0,-1 0,0-25,0 25,0-1,1-24,-1 0,0 0,0 0,50-24,0 24,0-25,-1 25,1-25,25 0,-25 25,24-25,-24 25,0 0,0 25,-1-25,1 25,0-25,0 25,0 0,-25-1,24 1,1 0,-25 0,0 0,0-1,0 26,-25-25,1 0,24 24,-25-24,0 0,0 24,-24-24,24 0,0 0,0 0,0-25,1 0,-1 0,0-25,0 0,0 25,25-25,-24 25,24-25,0 1,-25-1,25 0</inkml:trace>
  <inkml:trace contextRef="#ctx0" brushRef="#br0" timeOffset="195967.1752">6995 9451,'0'24,"0"1,-25 0,25 25,0-1,0-24,0 25,0-26,-25 1,25 0,0 0,0 0,0 24,0-24,25-50,-50 25</inkml:trace>
  <inkml:trace contextRef="#ctx0" brushRef="#br0" timeOffset="201226.8628">7045 10195,'24'0,"-24"-25,25 25,-25 25,25-25,-25 25,-50-100</inkml:trace>
  <inkml:trace contextRef="#ctx0" brushRef="#br0" timeOffset="203299.8351">8037 9401,'-25'0,"50"0,0 0,-1 0,1 0,25 0,-25 0,-1 0,1 0,0 0,0 0,0 0,-1 0,1-25,0 25,-50 25,0-25,1 25</inkml:trace>
  <inkml:trace contextRef="#ctx0" brushRef="#br0" timeOffset="203550.9991">7987 9575,'25'0,"0"0,0-25,-1 25,1 0,25 0,-1 0,-24 0,25 0,-25 0,24 0,-24 0,0 0,0 0,-1 0,1 0,-50 25,1-25</inkml:trace>
  <inkml:trace contextRef="#ctx0" brushRef="#br0" timeOffset="203923.0261">9103 9128,'0'25,"-24"0,24 0,-25 24,0 1,0-1,0 26,0-26,-24 1,49 0,-25-1,0 26,0-51,25 26,-24 0,24-26,0 1,0 0,-25 0,25 0,25-25,-25-25,0-25,0 25,0-24</inkml:trace>
  <inkml:trace contextRef="#ctx0" brushRef="#br0" timeOffset="204235.2231">9103 9153,'0'25,"25"0,-25-1,25 1,-25 0,0 25,25-1,-25-24,25 25,-25-1,0 26,24-26,-24 1,25-1,-25-24,0 25,0-1,0-24,25 25,-25-25,0-1,-25-48,25-1,-25 25,1-25,-26-25,25 26,0-1</inkml:trace>
  <inkml:trace contextRef="#ctx0" brushRef="#br0" timeOffset="204451.6946">8905 9575,'25'0,"-1"0,1-25,0 25,25 0,-25 0,24 0,-24 0,0 0,0 0,-1 0,1 0,-50 0</inkml:trace>
  <inkml:trace contextRef="#ctx0" brushRef="#br0" timeOffset="205211.6379">9624 9252,'-25'0,"25"-25,0 50,0 0,0 0,0 24,0 1,-24 0,24-1,0 26,0-26,0 26,0-26,0 26,0-26,0 1,0-25,0-1,0 1,24 0,-24 0,0-50,0 0,0 0,0 1,0-26,0 0,0 1</inkml:trace>
  <inkml:trace contextRef="#ctx0" brushRef="#br0" timeOffset="205543.6143">9550 9178,'-25'-25,"50"25,0 0,-1-25,26 25,-25 0,0 0,-1 0,1 0,0 25,0-25,0 0,-1 25,1-25,-25 25,0-1,25-24,-25 25,0 0,0 0,-25 0,25-1,0 1,-25 0,1 0,24 0,-25 24,0-49,0 25,0 0,1 0,-1-25,0 24,0-24,0 0,1 0,24-24,0-1,0 0,24 0</inkml:trace>
  <inkml:trace contextRef="#ctx0" brushRef="#br0" timeOffset="205786.8912">9971 9451,'0'24,"0"1,-24 0,24 0,0 0,0 24,0-24,0 0,0 0,-25-25,25 24,0 1,0 0,0 0,0 0,0-50,0 0</inkml:trace>
  <inkml:trace contextRef="#ctx0" brushRef="#br0" timeOffset="205939.3901">10220 9500,'24'25,"1"-25,-25-25,25 25</inkml:trace>
  <inkml:trace contextRef="#ctx0" brushRef="#br0" timeOffset="206043.3808">10443 9525,'25'0,"-25"-25,24 25</inkml:trace>
  <inkml:trace contextRef="#ctx0" brushRef="#br0" timeOffset="206154.8276">10641 9500,'25'0,"-25"25,0-50</inkml:trace>
  <inkml:trace contextRef="#ctx0" brushRef="#br0" timeOffset="206763.403">10964 9178,'-25'0,"25"25,0-1,0 1,0 25,0-1,0 1,0 24,0 1,-25-26,25 26,0-26,0 26,0-26,0 1,0 0,0-26,0 1,0 0,0 0,0-50,0 0,0 0,0-24,0-1,0 1,-25-1</inkml:trace>
  <inkml:trace contextRef="#ctx0" brushRef="#br0" timeOffset="207074.9026">10939 9128,'-25'-25,"50"1,0 24,-1-25,1 25,0 0,0 0,0 25,-1-25,1 0,0 24,0 1,0 0,-25 0,25 0,-25-1,0 1,0 0,0 0,0 0,-25-1,25 1,-25 0,0 0,0 0,0-1,1 1,-1-25,0 25,0-25,-24 0,24 0,0 0,0-25,25 0,0 1,-49-1</inkml:trace>
  <inkml:trace contextRef="#ctx0" brushRef="#br0" timeOffset="207626.7789">11460 9575,'0'-25,"-25"25,0 0,0 0,1 25,-1-25,0 24,50 1,-25 0,25-25,-25 25,24-25,1 25,0-1,0-24,0 25,-25 0,0 0,-25 0,25-1,-25 1,25 0,-25-25,0 25,25 0,-24-25,-1 24,0-24,0 0,0 0,1-24,-1 24,25-25,25 0,-25 0,24 0</inkml:trace>
  <inkml:trace contextRef="#ctx0" brushRef="#br0" timeOffset="217107.6964">13940 8979,'-25'25,"1"0,-1-25,25 25,0 0,-25-1,0 1,25 25,-25-1,1 1,-1 0,0-1,25 1,-25-1,0 1,1 0,24-1,-25 1,0-1,25-24,0 0,0 0,-25 0,25-1,0 1,0 0,-25 0,25 0,0-50,25 0,-25 0,0-49,0 24</inkml:trace>
  <inkml:trace contextRef="#ctx0" brushRef="#br0" timeOffset="217498.7968">13866 8930,'25'24,"-25"1,0 0,0 0,24 0,-24 0,25-1,-25 1,25 0,-25 0,0 0,25-1,-25 26,0 0,25-1,-25 1,0-1,0 1,24 0,-24-26,0 26,0 0,0-26,25 26,-25-25,0 24,0-24,25 0,-25 0,0 0,0-50,-25 0,25 0,0 0,-25-24,1 24,24 0,-25 0,25 1</inkml:trace>
  <inkml:trace contextRef="#ctx0" brushRef="#br0" timeOffset="217778.9615">13692 9475,'25'-24,"0"24,0 0,-1 0,1 0,0 0,25 0,-26 0,1 0,0 0,0 0,0 0,-1 0,-48 0,-1 0</inkml:trace>
  <inkml:trace contextRef="#ctx0" brushRef="#br0" timeOffset="219242.7057">11931 9773,'25'0,"-25"-25,25 0,-1 1,26-1,-25 0,0 0,24 0,-24 1,0 24,0-25,0 0,-1 0,1 25,0 0,0-25,0 25,-1 0,-24 25,25-25,0 0,0 25,0 0,-1 0,1-1,0 1,0-25,0 0,-25 25,24-25,1 0,0 0,0 0,0 0,-1 0,1-25,0 0,0 1,0 24,-25-25,24 0</inkml:trace>
  <inkml:trace contextRef="#ctx0" brushRef="#br0" timeOffset="221923.511">18504 8508,'-25'0,"1"25,24 24,-25-24,0 25,0 24,0-24,-24 24,24 1,-25-1,26 1,-1-26,0 1,0-1,0 1,25 0,-24-26,24 1,0 0,-25-25,25 25,25-25,-25-25,24 0,-24-24,25-1,0 0</inkml:trace>
  <inkml:trace contextRef="#ctx0" brushRef="#br0" timeOffset="222195.1239">18479 8483,'0'25,"0"0,25 0,-25-1,0 1,25 25,-25-1,25-24,-25 25,25-1,-25 1,25 0,-25-1,24-24,-24 25,0-25,0-1,0 26,0-25,0 0,0 24,-24-49,24 25,-25-50,0 0</inkml:trace>
  <inkml:trace contextRef="#ctx0" brushRef="#br0" timeOffset="222406.6216">18207 9054,'24'0,"-24"-25,25 25,25 0,-25 0,24-25,-24 25,25 0,-26-25,26 25,-25-25,0 25,0 0,-1 0</inkml:trace>
  <inkml:trace contextRef="#ctx0" brushRef="#br0" timeOffset="222891.1206">18926 8582,'0'-24,"-25"24,25 24,0 1,25 0,-25 25,0-26,0 26,0 0,-25 24,25-24,0 24,0-24,0-1,0 1,0 0,-25-26,50 1,-25 0,0 0,0 0,0-1,-25-24,50-24,-25-1,0 0,0-25,0 1,0 24,0-25,25 1</inkml:trace>
  <inkml:trace contextRef="#ctx0" brushRef="#br0" timeOffset="223471.5661">18926 8632,'-25'-25,"50"0,0 25,0 0,-1 0,26 0,-25-24,0 24,-1 0,26 0,-25 24,0-24,-1 25,1-25,-25 25,25-25,-25 25,0 0,0-1,-25 1,25 0,-25 0,1 0,-1-1,-25 1,25 0,-24 0,24 0,-25-1,26 1,-1-25,0 0,0 0,25-25,25 25,0-24,0 24,-1 0,1-25,25 25,-25 0,24-25,-24 25,25 0,-26 25,1-25,0 25,0-25,-25 24,25-24,-25 25,0 0,24 0,-48 0,24 0,0-1,-25 1,25 0,-25 0,-25 24,26-24,-1 0,-25 0,25 0,-24-1,24 1,0 0,0-25,1 0,-1 25,0-50,0 25,0 0,25-25,-24 0,24 1</inkml:trace>
  <inkml:trace contextRef="#ctx0" brushRef="#br0" timeOffset="224207.722">18554 9029,'0'-25,"0"50,0 0,25-25,-25 25,25-1,-25 1,24 0,-24 0,0 0,0-1,0 1,25 0,-25 0,25-25,-25 25,-25-50</inkml:trace>
  <inkml:trace contextRef="#ctx0" brushRef="#br0" timeOffset="227735.1173">19769 9128,'0'-25,"0"1,0-1,0 0,0 0,25 25,0 0,0-25,0 25,-1 0,1-25,0 1,0 24,24 0,-24 0,0 0,0 0,0 0,-1 0,1 24,-25 1,0 0,25-25,-25 25,0 0,25-25,-25 25,25-1,-1-24,1 25,0-25,0 25,0-25,-1 0,1 0,0 0,0 0,0-25,-1 25,1-25,0 25,-25-24,25-1,0 0,-1 25,-24-25,25 25,-25-25,25 0,-50-24,25 24</inkml:trace>
  <inkml:trace contextRef="#ctx0" brushRef="#br0" timeOffset="228219.7903">21456 8409,'0'-25,"0"50,-25 0,0 24,1 1,-26-1,25 1,0 0,-24-1,24 1,0 24,-24 1,24-26,0 1,0 0,25-1,-25 1,1-25,24 24,-25-24,25 0,0 0,25-50,-25 0,24-25,-24 26,25-51,0 26</inkml:trace>
  <inkml:trace contextRef="#ctx0" brushRef="#br0" timeOffset="228527.1897">21406 8508,'0'0,"0"-25,25 25,-25-25,25 50,-25 0,0 0,0 0,25 24,-25-24,0 25,25-1,-25 1,0-1,24 1,1 24,-25-24,0 25,0-26,25-24,-25 25,0-1,0-24,25 0,-25 0,0-1,0 1,0 0,-25 0,25-50,-25 0,0 0,25-24,-24 24,-1-25,25 26</inkml:trace>
  <inkml:trace contextRef="#ctx0" brushRef="#br0" timeOffset="228866.7961">21158 8905,'25'0,"0"0,0-25,0 25,-1 0,1 0,0 0,0 0,24 0,-24 0,0 0,0 0,0-25,-1 25,1 0,0 0,-25 25,-25-25,0 0</inkml:trace>
  <inkml:trace contextRef="#ctx0" brushRef="#br0" timeOffset="234955.0772">16495 10393,'0'0,"-25"-25,50 25,0 0,0 0,24 0,1-24,0 24,-1 0,1 0,-1 0,1-25,24 25,-24 0,0 0,-26 0,26 0,-25-25,0 25,-1 0,-48 0,-1 25,-25-25,25 25,-24-25</inkml:trace>
  <inkml:trace contextRef="#ctx0" brushRef="#br0" timeOffset="235255.2292">16446 10592,'0'0,"24"-25,1 25,25 0,-1-25,1 25,0 0,24-25,-24 25,24 0,-24 0,-1-25,26 25,-26-24,1 24,-25 0,-1 0,1-25,0 25,0 0,-50 0,0 0,0 0,1-25</inkml:trace>
  <inkml:trace contextRef="#ctx0" brushRef="#br0" timeOffset="235551.0773">16991 10071,'25'25,"0"-1,0 1,24-25,-24 25,25 0,-1 0,-24-1,25-24,-26 25,26-25,-25 0,-25 25,25-25,-1 25,-24 0,0-1,-24 1,-1 0,0 0,-25 0,26 24,-26 1,-24-1,24 1,-24 0,24-1,0-24,1 0</inkml:trace>
  <inkml:trace contextRef="#ctx0" brushRef="#br0" timeOffset="236094.872">18107 10319,'-24'25,"24"24,0-24,0 25,0 24,-25-24,25 24,-25-24,25-1,0 1,0-25,-25-1,25 1,0-50,0 1,25-1,-25 0,25-25,-25-24,0 24,25 26,-25-26,0 0,24 26,-24-1,25 0,0 25,0 0,0 0,-1 0,1 25,0-25,0 25,0-1,-1-24,1 25,0 0,0 0,0-25,-25 25,24-25</inkml:trace>
  <inkml:trace contextRef="#ctx0" brushRef="#br0" timeOffset="236459.6058">18653 10443,'0'0,"-25"-25,25 0,-24 0,-1 1,0 24,0 24,0-24,0 50,1-25,-1 49,0-24,0-1,25 1,-25-25,25 24,0-24,25-25,-25 25,25-25,0 0,0-25,-1 0,1-24,0 24,0-25,0 26,0-26,-25 25,24-24,-24 24,0 0,0 50,0 0,0 24,-24 1,24-25,0 24,0-24,0 0,0 24,0-24,0 0,24-25,1 25,-25-50,25 25</inkml:trace>
  <inkml:trace contextRef="#ctx0" brushRef="#br0" timeOffset="236842.9938">18852 10393,'0'25,"0"0,-25 0,25-1,0 26,-25 0,25-1,0 1,-25-25,25 24,-25-24,25 0,25-50,-25 0,25-24,0 24,0-25,-1 1,1-1,0 0,0 26,-25-1,25 0,-1 25,-24 25,-24 0,24-1,0 26,0 0,0-1,0 1,-25-25,25 24,25-24,-25 0,0 0,24-1,1 1,-25-50,25 25,-25-24,25-1,0 0,-1-25,1 1,-25-1,25 1,0-26</inkml:trace>
  <inkml:trace contextRef="#ctx0" brushRef="#br0" timeOffset="237299.0114">19273 10195,'0'-75,"0"150,0-174,0 123,0 1,0 0,0 25,-25 24,25-24,-24 24,-1 0,0 26,0-26,25-24,-25 24,25-49,-24 24,24-24,0-50,24 1,-24-1,25-25,-25 1,25-1,-25 0,25 1,0 24,-1-25,1 50,-25-24,25 24,0 0,0 24,-25 1,24-25,-24 25,0 0,0 0,0-1,-24 1,24 0,-25 0,25 0,-25-25,0 0,0 24,1-24,-1 0,0-24,0 24,0-25,25 0,25 50,-25 0,0-1,25-24,-25 25,25 0,0 0,-1-25,1 25,0-25,0 24,0-24,-1 0,26-24,-25 24,0-25,24 0,-24 0</inkml:trace>
  <inkml:trace contextRef="#ctx0" brushRef="#br0" timeOffset="237515.2095">19769 10220,'0'0,"-24"24,-1-24,0 25,0 25,25-25,-25 24,1 26,24-26,-25 26,25-26,0 1,0-1,25 1,-25-25,24 0,-24-1,25-24,0 25,0-50,24 25,-24-24,0-1,-25-50,25 26,24-1</inkml:trace>
  <inkml:trace contextRef="#ctx0" brushRef="#br0" timeOffset="237719.313">20117 10220,'-25'0,"0"24,0 1,0 25,-24-1,24 1,-25 24,26 1,-1-26,-25 26,25-1,1-24,24-1,-25-24,25 0,25-25,-25-25,24 0,1-24,0 24,0-49,0 24,-1-24</inkml:trace>
  <inkml:trace contextRef="#ctx0" brushRef="#br0" timeOffset="238602.8617">20117 10220,'0'0,"24"24,-24 1,0 0,0 0,0 49,0-24,-24-1,24 26,0-26,0 26,0-26,0 1,0 0,0-26,0 26,0-25,0 0,-25-25,0 0,0-25,0 0,1 0,-1 0,0 1,25-26,-25 25,0 0,1 1,-1-1,25 0,-25 25,25-25,25 25,0 0,-1-25,26 25,0-24,-1 24,-24-25,25 0,-1 0,-24 25,0-25,24 1,-24 24,25-25,-25 0,-1 0,1 0,-25 1,25-1,-25 0,-25 50,25 0,0-1,-25 26,1 0,24 24,-25-24,25 24,0-24,-25-1,25 1,-25-1,25-24,0 0,0-50,25 0,-25-24,0 24,25-25,-25-24,25 24,-25 1,24-26,-24 26,25-1,-25 25,25 1,-25-1,25 25,0 0,-25 25,24-25,-24 24,25-24,-25 25,0 0,25 0,-25 0,0-1,-25 1,25 0,-25 0,1 0,-1-25,0 24,0-24,0 25,1-25,-1 0,50-25,-1 25,1-24,0 24,0 0,0 0,24 0,-24 0,0 24,0 1,-1 0,1 0,-25 0,0-1,0 1,0 0,-25 0,25 24,-24-24,-1 0,0-25,0 25,0-25,1 0,-1 25,0-50,0 0,25 0,-25-24,25 24</inkml:trace>
  <inkml:trace contextRef="#ctx0" brushRef="#br0" timeOffset="238828.0076">20737 10220,'25'0,"-1"24,1-24,0 25,0 0,0 25,24-26,-24 26,0 0,-25 24,25-24,-1-1,-24 1,0-1,0 1,0 0,-24-1,-1 1,-25-1,1 1,-1 0,-24 24,-1-24,1-50,-1 25,26-1</inkml:trace>
  <inkml:trace contextRef="#ctx0" brushRef="#br0" timeOffset="239195.4488">21183 10592,'0'0,"0"-25,0 0,25 25,0 0,0 0,-1 0,26 0,-25 0,24 0,-24 0,25 0,-25 0,-1 0,-48 0,-26-25,25 25,-24 25</inkml:trace>
  <inkml:trace contextRef="#ctx0" brushRef="#br0" timeOffset="239347.3338">21183 10716,'0'0,"0"24,25-24,25 0,-26 0,26 0,0-24,-1 24,1 0,-25 0,24-25,1 25,-25 0,24-25,-24 25,0-25</inkml:trace>
  <inkml:trace contextRef="#ctx0" brushRef="#br0" timeOffset="239986.8726">21803 10418,'0'-25,"-24"50,24 0,0 0,0 24,0 1,0-1,-25 26,25-26,0 1,-25 0,25-1,0-24,0 25,-25-50,50 0,-25-25,0-25,25 1,-25-1,25-24,-25 24,24 0,-24 1,25-1,-25 1,25 24,0 0,0 25,-1 0,1 0,0 25,-25 0,25-1,0 1,-25 0,24 0,1 0,0-1,0 1,0-25,-1 25,1-25,0 0,0 0,24-25,-24 25,0-25,0 1,-25-1,0-25,0 25,0 1,-25-1,25 0,-25 25,25-25,-25 25,1 0,-1 0,0 25,0 25,-24-26,24 26,0 0,0-1,25 1,-25-1,25 1,0-25,0 0,25-25,0 0,0 0,0-25,-1 0,26-25,-25 26,0-26,-1 0,1 26,0-26,0 25,0-24,-25 73,0 1,0 0,-25 25,25-1,0 1,0-1,0-24,0 0,25 0,-25 0,24-1,1-24,0-24,0-1,0 0,-25 0,24 0</inkml:trace>
  <inkml:trace contextRef="#ctx0" brushRef="#br0" timeOffset="240770.6324">22597 10517,'25'-49,"-50"98,50-74,-25 50,-25 0,25 25,0-26,-25 26,25 0,0-26,0 1,0 0,0 0,0-50,25 0,0-24,0 24,-1-25,1 1,0 24,0-25,0 25,0 25,-1-24,-24 48,0 1,0 0,0 0,0 24,0-24,-24 25,24-25,0-1,0 1,0 0,0 0,24-25,1 0,0-25,0 0,0 0,-1-24,1 24,0-25,0 1,0-26,-1 26,1-26,0 26,-25-26,25 26,-25-1,25 25,-25 1,-25 48,25 26,-25-25,0 24,25 1,-25 24,1 1,-1-26,0 51,0-26,0-24,25 24,-24-24,24-1,0-24,0-50,24-24,-24 24,25-25,0 1,0-1,24 0,-24 1,0-1,0 25,0 1,-1-1,1 25,-25 25,25-25,-25 24,0 1,0 0,0 25,0-26,-25 1,25 0,-25 0,1-25,-1 25,0-25,0 24,0-24,1 0,-1 0,0 0,0-24,0 24,25-25,0 50,25-25,-25 24,25 1,0 0,0-25,-1 25,26 0,-25-25,0 0,24 24,-24-24,25 0,-1 0,-24 0,0-24,0 24</inkml:trace>
  <inkml:trace contextRef="#ctx0" brushRef="#br0" timeOffset="240959.7372">23540 10319,'-25'0,"25"25,-25-1,0 1,25 25,-25-1,1 1,24 0,0 24,0-24,0-1,0 1,24-1,-24-24,25 0,0 0,0-25,0 25,-1-25,26 0,-25-25,0 25,24-25</inkml:trace>
  <inkml:trace contextRef="#ctx0" brushRef="#br0" timeOffset="241190.8675">24011 10319,'-25'0,"25"25,-25-1,1 1,-26 25,25-1,0 1,-24 0,-1-1,25 1,-24-1,24 1,0 0,0-26,25 1,25-50,-25 1,25-1,0 0,-1-25</inkml:trace>
  <inkml:trace contextRef="#ctx0" brushRef="#br0" timeOffset="241394.9216">23986 10368,'0'-24,"25"48,-25 1,0 0,0 25,0-1,0 1,0-25,0 24,25 1,-25-25,0 24,25-24,-25 0,0 24,0-24,0 0,-25-25,-25-25,25 25</inkml:trace>
  <inkml:trace contextRef="#ctx0" brushRef="#br0" timeOffset="241542.7004">23763 10716,'-25'-25,"50"25,24-25,-24 25,25 0,-25 0,24-25,-24 25,25 0,-25 0,24-25,-24 25,0-24,0 24</inkml:trace>
  <inkml:trace contextRef="#ctx0" brushRef="#br0" timeOffset="241806.9781">24284 10120,'25'25,"-1"-25,-24 25,25 0,0 0,0 24,-25-24,25 25,-1-1,-24 1,25-1,-25 1,0 0,0-1,0 1,0-1,-25 1,1 0,-1-1,0-24,0 25,-24-26,24 26,-50-25,26 24,-26 1,1-25,0 0</inkml:trace>
  <inkml:trace contextRef="#ctx0" brushRef="#br0" timeOffset="254099.0567">1935 11931,'0'0,"-25"0,25 25,25-25,0 0,-1 0,1 0,0 0,25 0,-26 0,1 0,0 0,0 0,0 0,-1 0,1 0,0 0,-50 0,0 25,25-1,-24 1,-1 0,25 0,-25 24,0-24,25 25,-25 0,1-1,24 1,0-1,-25 1,25-25,-25 24,25-24,0 0,0 0,-25-25,25 25</inkml:trace>
  <inkml:trace contextRef="#ctx0" brushRef="#br0" timeOffset="254227.5352">2381 12328,'25'0,"0"0</inkml:trace>
  <inkml:trace contextRef="#ctx0" brushRef="#br0" timeOffset="254719.2007">4142 11931,'-24'0,"24"25,0 0,-25 24,0 1,0 24,0-24,1 24,-1 1,0-1,0 1,0-1,25 0,-24-24,-1-25,25 24,0-24,0 0,-25 0,50-75,-25 25,25-24,-25-26,0 1,24 24</inkml:trace>
  <inkml:trace contextRef="#ctx0" brushRef="#br0" timeOffset="254967.2363">4118 12005,'0'-24,"0"48,24 1,-24 0,0 25,0-26,25 26,-25 25,25-26,0 1,-25 24,25-24,-25 24,24-24,-24-1,0 1,25 0,-25-1,25 1,-25-25,0-1,0 1,-25-50,0 1,1-26,-1 25</inkml:trace>
  <inkml:trace contextRef="#ctx0" brushRef="#br0" timeOffset="255127.0665">3944 12452,'25'0,"0"0,-1 0,1 0,0 0,0 0,0 0,24 0,-24 0,0-25,0 25,-1 0,-24-25,25 25,-25-24</inkml:trace>
  <inkml:trace contextRef="#ctx0" brushRef="#br0" timeOffset="255350.9158">4366 11683,'0'25,"24"0,-24 24,25-24,-25 0,25 24,0-24,0 25,-25-25,24-1,-24 1,25 0,-25 0,0 0,0-50,0 0</inkml:trace>
  <inkml:trace contextRef="#ctx0" brushRef="#br0" timeOffset="255535.1436">4589 11683,'-25'0,"25"25,0 0,-25-1,25 1,-25 0,25 25,-24-26,-1 1,0 25,25-25,-25-1,0 1,25 0,-24 0,24 0,-25-25,0 0</inkml:trace>
  <inkml:trace contextRef="#ctx0" brushRef="#br0" timeOffset="255722.6638">4266 11931,'25'0,"0"0,0 0,24 0,-24 0,0 0,25 0,-26 0,1 0,0 0,0 0,0 0,-50 0,25 25,-25-25</inkml:trace>
  <inkml:trace contextRef="#ctx0" brushRef="#br0" timeOffset="256031.5821">3721 11881,'-25'0,"25"25,0 0,0 0,0 24,0 26,0-26,-25 51,25-26,0 1,0-1,-25 0,25 1,0-1,0 1,0-26,0-24,0 25,0-26,25 1,-25 0,25-25,0-25,-25 0</inkml:trace>
  <inkml:trace contextRef="#ctx0" brushRef="#br0" timeOffset="256431.7312">4812 11832,'0'0,"0"-25,0 50,0 0,0-1,0 26,0 0,0 24,0 0,0-24,0 25,0-1,0 0,0-24,0 24,0 1,0-26,0 1,0 0,0-1,0-24,0 0,-25 0,25-1,0 1,0-50,-25 1,25-1,-24-25</inkml:trace>
  <inkml:trace contextRef="#ctx0" brushRef="#br0" timeOffset="256759.6082">5259 12303,'0'-25,"24"25,1 0,0 0,0 0,0 0,-1 0,1 0,0 0,0 0,0-24,-25 48,-25-24,25 25,-75-74,51 73</inkml:trace>
  <inkml:trace contextRef="#ctx0" brushRef="#br0" timeOffset="256955.8415">5209 12452,'0'0,"0"25,25-25,0 0,-1 0,1 0,0 0,0 0,24 0,-24 0,25 0,-25 0,-1 0,1-25,0 25,0 0,-25-25</inkml:trace>
  <inkml:trace contextRef="#ctx0" brushRef="#br0" timeOffset="257211.0443">5730 12030,'0'25,"0"0,0 0,0-1,0 26,0 0,25-1,-50 1,25 24,0-24,0 24,0-24,0 24,0-24,0 0,0-1,0 1,0-25,0-1,0 1,0 0,0 0,25-50,-25 0,24-24</inkml:trace>
  <inkml:trace contextRef="#ctx0" brushRef="#br0" timeOffset="257442.8336">6276 12129,'-25'0,"25"25,-25 0,25 25,-25-1,0 1,1 24,-1-24,0 24,0-24,0 24,25-24,-24 0,24-1,0-24,0 0,0 0,0-1,0-48,0-1,24 0,-24-25,25-24</inkml:trace>
  <inkml:trace contextRef="#ctx0" brushRef="#br0" timeOffset="257663.0441">6251 12179,'0'0,"25"0,-25 25,24-25,-24 25,0 0,25 24,0 1,-25-1,25 1,-25 0,0-1,25 26,-25-51,0 26,0 0,24-26,-24 26,0-25,0 0,-24-25,-1-25,25 0</inkml:trace>
  <inkml:trace contextRef="#ctx0" brushRef="#br0" timeOffset="257822.7351">6102 12551,'0'0,"-25"0,50 0,0 0,24 0,-24 0,0-25,25 25,-26-24,26 24,-25 0,0 0,-1-25,1 25,0-25,-75-49,75 49</inkml:trace>
  <inkml:trace contextRef="#ctx0" brushRef="#br0" timeOffset="258066.691">6648 12129,'0'25,"0"0,0 0,0 25,0 24,0-24,0 24,0 0,0 1,0-1,0-24,0 24,0 1,0-26,0-24,0 25,0-26,0 1,0-50,0 1,0-26,24 0,-24-24,0 24,0-49</inkml:trace>
  <inkml:trace contextRef="#ctx0" brushRef="#br0" timeOffset="258475.0472">6747 11609,'0'24,"25"-24,-25 25,0 0,0 0,0 24,0 1,0-25,0 24,0-24,0 25,0-25,24-25,-24-25,0 0,0 0,25 0,-25-24,25-1,-25 25,25 1,-25-1,25 0,-25 0,25 50,-25 0,0 0,0-1,0 1,0 25,0-25,0 24,0-24,0 0,0 0,0-1,0 1,24-50,1 1,-25-1,25 0</inkml:trace>
  <inkml:trace contextRef="#ctx0" brushRef="#br0" timeOffset="258706.8971">6970 11832,'25'0,"0"0,0 0,-1 0,1-25,0 25,0 0,0 0,-1 0</inkml:trace>
  <inkml:trace contextRef="#ctx0" brushRef="#br0" timeOffset="258999.0462">7293 11559,'0'25,"0"0,0-1,0 1,0 0,0 0,0 0,0-1,0 1,0 25,0-25,0-1,0 1,0 0,0 0,0 0,0-1,0 1,0 0,0 0,0 0,-25-25</inkml:trace>
  <inkml:trace contextRef="#ctx0" brushRef="#br0" timeOffset="262279.6351">8037 12402,'-25'25,"0"-25,50 0,0 0,0 25,24-25,-24 0,25 0,-26-25,1 25,0 0,0 0,0 25,-1-25,1 0,0 0,-25 25,-25-25,0 0,1 0,-1 25</inkml:trace>
  <inkml:trace contextRef="#ctx0" brushRef="#br0" timeOffset="262510.7781">7987 12626,'-25'0,"25"24,25-24,25 0,-25 0,-1 0,26 0,0 0,-26 0,1 0,25 0,-25 0,-1 0,1 0,0 0,-25 25</inkml:trace>
  <inkml:trace contextRef="#ctx0" brushRef="#br0" timeOffset="263279.0263">8905 12303,'0'0,"-25"-25,25 1,25-1,0 25,-1-25,1 25,0 0,0 0,0 0,0 0,-1 0,1 0,0 25,0-25,0 25,-25-1,24-24,-24 25,0 0,0 0,0 0,-24 24,24-24,-25 25,0-26,0 26,0-25,-24 24,24 1,-25 0,25-1,1-24,-1 0,0 0,0-1,0-24,-24 0,24 0,0 0,0 0,50 0,25 0,-25 0,24 0,-24 0,25 0,-1 0,1 25,-25-25,24 0,1 0,-25 0,0 25,-1-25,1 0,-25-25,0 0</inkml:trace>
  <inkml:trace contextRef="#ctx0" brushRef="#br0" timeOffset="263731.3356">9376 11708,'0'25,"25"24,-25 1,0-1,-25 1,25 0,0-1,0-24,0 25,0-26,0 1,0 0,0-50,0 0,25 1,-25-26,25 0,-25 1,25-26,-1 51,-24-26,25 25,0 0,-25 1,25 24,-25 24,0 1,0 0,0 25,0-26,0 26,0 0,0-26,0 1,0 25,25-25,-1-25,-24-25,25 0,-25 0</inkml:trace>
  <inkml:trace contextRef="#ctx0" brushRef="#br0" timeOffset="263975.0383">9649 11857,'25'0,"0"0,-1 24,1-24,0 0,0 0,0 0,-25-24,24 24,-73-50</inkml:trace>
  <inkml:trace contextRef="#ctx0" brushRef="#br0" timeOffset="264207.0342">9971 11633,'-24'25,"24"0,0 0,0 0,0 24,0-24,0 0,0 24,0-24,0 0,0 0,0 24,0-24,0 0,0 0,0 0,0-1</inkml:trace>
  <inkml:trace contextRef="#ctx0" brushRef="#br0" timeOffset="287979.4848">1910 15304,'0'25,"25"0,0-25,-1 25,1-25,0 0,0-25,0 25,-1-25,-24 0,25 25,-25-24,0-1,25 25,-25-25,0 0,0 0,0 1,-25 24,0-25,1 25,-1 0,0 0,0 0,0 25,1-25,-1 24,0 1,0 0,0 25,1-50,24 24,0 1,0 0,0 0,24-25,1 0,-25-25,25 25,0 0,0-25,-1 25,1 0,-25-25,25 25,0-24,0 24,-1 0,1 0,-50 24,25 1,-24 0,24 0,-25 0,0 24,0 1,25 0,-25-1,1 1,-1-25,25 24,-25 1,25-25,-25 24,25-24,0 0,0 0,-25-1,25 1,0-50</inkml:trace>
  <inkml:trace contextRef="#ctx0" brushRef="#br0" timeOffset="288158.679">2307 15627,'0'25,"0"0,0-50</inkml:trace>
  <inkml:trace contextRef="#ctx0" brushRef="#br0" timeOffset="289183.6264">4142 14089,'-24'0,"24"25,-25 0,0-1,0 1,25 0,-25 25,1-26,-1 26,25-25,-25 25,0-1,0 1,25-1,-24 26,-1-26,0 26,25-26,-25 1,25 0,-25-1,25 26,-24-26,24 1,-25-1,25 26,-25-26,25 1,-25 0,25 24,0-24,-25-1,25 26,-25-26,25 26,0-26,0 1,0 0,0 24,0-24,0-1,0 26,0-26,0 1,0-1,0 26,0-1,0-24,0 24,0-24,25 24,-25-24,0 0,0-1,0 26,0-26,25 1,-25 24,0-24,0 24,0 1,25-26,-25 26,0-26,25 26,-25-26,25 26,-25-50,0 24,24 1,-24-25,0-1,0 1,0 0,0 0,25-25,-25 25,-25-50,1 0,24 0,-25 0</inkml:trace>
  <inkml:trace contextRef="#ctx0" brushRef="#br0" timeOffset="290350.5153">4638 13791,'0'25,"25"-25,0 25,0-25,0 25,-25 0,24-1,1 1,-25 0,25 0,-25 0,-25-1,25 1,-25 0,1 0,-26 0,25-1,0 1,-24-25,24 25,0-25,0 0,1-25,-1 25,-25 0,25 0,50 0,0 0,0 0,24 0,-24 25,25-25,-25 0,24 0,-24 25,25-25,-26 0,1 25,0-25,0 0,0 0,0 0</inkml:trace>
  <inkml:trace contextRef="#ctx0" brushRef="#br0" timeOffset="290814.7889">6052 13891,'0'-25,"-24"25,-1 0,25 25,-25-25,25 24,0 1,0 25,0-25,0 24,25-24,-25 0,25 0,-1-25,1 24,0-24,0 0,0 0,-1-24,-24-1,25 0,0 0,-25 0,0 1,0-1,0 0,0 0,0 0,-25 1,25-1,-25 0,1 0,-1 25,0 25,0 0,0-50,25 50</inkml:trace>
  <inkml:trace contextRef="#ctx0" brushRef="#br0" timeOffset="291247.8175">7565 13891,'0'-25,"-24"25,-1 0,25 25,0-1,0 1,0 25,0-25,0-1,25 1,-25 0,24 0,1-25,0 25,0-25,0-25,-1 0,1 0,0 0,-25 1,25-1,-25 0,0 0,0 0,0 1,0-1,-25 0,25 0,-25 25,0-25,25 1,-24 24,-1 0,25 24,-25 1,25 0</inkml:trace>
  <inkml:trace contextRef="#ctx0" brushRef="#br0" timeOffset="291682.7159">8954 13915,'-24'-24,"-1"24,25 24,0 1,-25 0,25 0,0 0,0-1,25 1,-25 0,25 0,-25 0,24-25,1 24,0-24,0 0,0-24,0-1,-1 0,1 0,-25 0,25 1,-25-26,0 25,0 0,0 1,0-1,-25 25,25-25,-25 0,25 0,-24 25,-1-24,0 48</inkml:trace>
  <inkml:trace contextRef="#ctx0" brushRef="#br0" timeOffset="292099.5804">9922 13915,'0'0,"0"-24,-25 24,25 24,0 26,0-25,0 0,0-1,25 1,-25 0,25 0,-1 0,1-25,-25 24,25-24,0 0,0 0,0 0,-1-24,1 24,-25-25,25 0,0-25,-25 26,25-1,-25-25,0 25,0 1,0-1,0 0,0 0,-25 0,25 1,-25-1,0 0,0 25,1 0,-1 0,0 0,0 0,0 25,0 0,1-1,-1 1</inkml:trace>
  <inkml:trace contextRef="#ctx0" brushRef="#br0" timeOffset="293507.2783">4440 14982,'0'0,"-25"-25,25 50,-25-25,1 25,-1 24,25-24,0 25,0-25,0-1,25 1,-1 25,-24-25,25-1,0-24,0 25,0-25,-1-25,1 25,-25-24,25-1,0 0,0 0,-25-24,24 24,-24-25,0 25,0 1,0-1,-24 0,24 0,-25 0,0 25,25-24,-25 24,0 0,25 24,0 1,0 0,0 0,0 0</inkml:trace>
  <inkml:trace contextRef="#ctx0" brushRef="#br0" timeOffset="293887.1978">5928 14833,'-24'0,"-1"0,50 0,-1 0,1 0,0 25,25-25,-1 0,-24 0,0 0,24 0,-24 0,0 25,0 0,-25-1,-25 1,25 25,-25-25,0 24,1-24,-1 25,0-1,0 1,0-25,1 24,24-24,-25 0,25 0</inkml:trace>
  <inkml:trace contextRef="#ctx0" brushRef="#br0" timeOffset="294406.8918">7565 14957,'0'0,"0"-25,0 1,-24-1,24 0,-25 0,0 0,0 25,0-24,1-1,-1 25,0 0,0 0,25 25,-25-25,25 24,25-24,-25 25,25 25,0-25,0-1,-1 26,1-25,-25 0,25-1,0 26,-25-25,25 0,-25-1,0 1,0 25,-25-25,25-1,-25-24,25 25,-25-25,0 0,1 0,-1 0,25-25,-25 1,0 24,0-25,25 0,-24 0,24 0,0 1,24-1,1 0,25 0,-1 25,1-25,0 25,-26-24,26 24,0-25</inkml:trace>
  <inkml:trace contextRef="#ctx0" brushRef="#br0" timeOffset="294790.6009">8954 15007,'-24'0,"24"25,-25-1,25 1,0 0,25 0,-25 0,0-1,24 1,1 0,0-25,0 0,0 0,0-25,-1 25,1-25,0 1,-25-26,25 25,-25 0,0 1,0-1,0 0,0 0,-25 0,0 25,25-24,-25 24,1 0,-1-25,0 50,0-1,25 1</inkml:trace>
  <inkml:trace contextRef="#ctx0" brushRef="#br0" timeOffset="295166.2597">10071 15007,'0'0,"-25"-25,0 25,0 25,25 0,0 24,0-24,0 25,25-26,-25 1,25 0,0 0,0 0,-1-25,1-25,0 25,25-25,-26 0,1 0,-25 1,25-26,0 25,-25 0,0-24,0 24,0 0,-25 0,25 1,-25-1,0 25,-24-25,24 25,-74-50,49 75,-24-25</inkml:trace>
  <inkml:trace contextRef="#ctx0" brushRef="#br0" timeOffset="295954.5737">4366 16073,'-25'0,"0"25,25 0,0 0,0 0,0-1,0 1,0 0,25 0,-25 0,25-1,-1-24,1 25,0-25,0 0,0 0,-1-25,1 1,-25-1,25 0,-25 0,0-24,0 24,25 0,-25-25,-25 26,25-1,0 0,-25 0,0 25,1-25,-1 25,0 25,0-25,25 25,-25 0,25 0,0-1,0 1</inkml:trace>
  <inkml:trace contextRef="#ctx0" brushRef="#br0" timeOffset="296687.6781">5407 15999,'0'25,"0"0,25-1,-25 1,0 0,0 25,25-26,-25 26,0-25,0 0,0-1,25 1,-25-50,0 1,25 24,-1-25,1 25,-25-25,25 25,0 0,0 25,-1-25,-24 25,25-25,-25 24,0 1,0 0,-25 0,25 0,0 0,-24-1,24 1,-25-25,25 25,-25 0,0-25,0 0,1 0,-1 0,0 0,25-25,-25 0,0 0,1-24,24 24,0-25</inkml:trace>
  <inkml:trace contextRef="#ctx0" brushRef="#br0" timeOffset="297359.5095">5556 16024,'0'0,"25"25,0-25,24 0,-24 0,25 24,-25-24,24 0,-24 0,25 25,-25-25,24 0,-24 0,25 0,-26 0,1 0</inkml:trace>
  <inkml:trace contextRef="#ctx0" brushRef="#br0" timeOffset="297827.396">7441 15751,'0'0,"0"-25,-24 25,-1-25,0 50,25 0,-25-25,0 50,25-1,-24 1,-1 24,25 1,0-26,0 26,25-1,-25-24,24-1,-24-24,25 0,0 0,0-25,0 25,-1-25,1-25,0 25,-25-50,25 25,0 0,-25-24,0 24,24-25,-24 26,0-1,-24-25,-1 25,0 1,25-1,-25 25,0 0,25 25,-24-25,24 24,-25 1,25 25,0-25</inkml:trace>
  <inkml:trace contextRef="#ctx0" brushRef="#br0" timeOffset="298254.7513">8880 16073,'0'0,"-25"-24,0 24,25 24,-24 1,24 25,0-25,24-1,-24 26,0-25,25 0,0-25,0 24,0-24,-1 0,1 0,0-24,0-1,-25 0,25 0,0-24,-25 24,24 0,-24 0,-24 0,24 1,0-1,-25 0,25 0,-25 25,0-25,0 25,0 0,25 25,0 0,0 0</inkml:trace>
  <inkml:trace contextRef="#ctx0" brushRef="#br0" timeOffset="298639.2836">10046 15974,'0'0,"-25"0,0 25,25 0,25 24,-25-24,0 0,25 0,-25 0,25 24,0-49,-1 25,1-25,0 0,0 0,0 0,-1-25,1 0,0 1,-25-26,25 25,-25 0,0 1,0-1,0 0,-25 0,25 0,-25 1,0-1,25 0,-49 25,24-25,0 25,0 0,1 25,-1-25,0 25,0 0,0-25</inkml:trace>
  <inkml:trace contextRef="#ctx0" brushRef="#br0" timeOffset="300011.5567">4415 17165,'-25'0,"1"-25,-1 25,0 0,25 25,0 0,0 24,0 1,25-1,-25 1,25 0,-25-26,24 1,26 0,-25 0,0-25,24 0,-24-25,0 25,0-25,24 0,-49 1,25-1,0 0,-25-25,25 26,-25-1,-25 0,25 0,0 0,-25 1,0-1,0 25,1-25,-1 25,0 0,25 25,0 0,25-1,0 1</inkml:trace>
  <inkml:trace contextRef="#ctx0" brushRef="#br0" timeOffset="300350.7369">5482 17289,'-25'0,"25"25,0-1,0 1,0 0,0 0,25 0,-25-1,25 1,-1 0,1-25,0 25,0-25,0 0,-1-25,26 25,-50-25,25 0,0 1,-1-26,-24 25,0 0,0 1,0-1,0 0,0 0,-24 0,24 1,-25-1,0 0,0 0,0 25,25-25,-24 25,-1 25,25 0,-25 0,25 0,25-25</inkml:trace>
  <inkml:trace contextRef="#ctx0" brushRef="#br0" timeOffset="301854.7425">7565 17090,'0'0,"-24"0,-1 0,25 25,0 0,0 0,0 0,-25-1,25 1,0 0,25 25,-25-26,0 1,25 25,-1-25,-24-1,25-24,0 0,0 0,0-24,-1 24,-24-25,25-25,-25 25,25-24,-25 24,25-25,-25 1,0 24,0 0,-25-24,25 24,0 0,-25 0,0 0,1 25,-1 0,0 0,0 25,25 0,-25 0,1 24,24-24,0 25,0-25</inkml:trace>
  <inkml:trace contextRef="#ctx0" brushRef="#br0" timeOffset="302274.8334">9302 17016,'-25'-25,"0"25,25 25,0 0,0 0,-25 24,25 1,-24 24,24-49,0 25,0-1,-25 1,25-25,0 24,25-49,-25 25,24 0,1-25,0-25,0 0,0-24</inkml:trace>
  <inkml:trace contextRef="#ctx0" brushRef="#br0" timeOffset="302774.7403">9947 16966,'-25'-24,"25"-1,25 25,-1 0,1 0,0 0,0 0,25 0,-26 0,1 25,0-25,0 24,0-24,-1 25,-24 0,0 0,-24 0,24-1,-25 1,0 0,0 25,0-26,-24 1,24 0,0 0,0-25,0 25,1-25,-1 0,0 24,0-24,50-24,0 24,0 0,-1 0,26 0,0-25,-25 25,24 0,1 0,-25-25,24 25,-24 0,0 0,0 0,-1 0,-24-25,-24 25,-26-25</inkml:trace>
  <inkml:trace contextRef="#ctx0" brushRef="#br0" timeOffset="303339.3145">4366 18380,'0'0,"-25"0,0 0,0 0,25 25,-25-25,1 25,24 0,0-1,24 26,26-25,-25 0,24-25,-24 0,0 0,0 0,24 0,-24-50,0 0,0 26,-25-1,-25 0,25 0,0 0,-25 1,0-1,1 25,24-25,-25 25,25 25,25-25</inkml:trace>
  <inkml:trace contextRef="#ctx0" brushRef="#br0" timeOffset="303671.8485">5482 18455,'0'0,"-25"24,25 26,0-25,0 0,25 0,-25-1,25 26,24-25,1-25,-25 0,24 0,-24-50,0 1,-25 24,0-25,-25 25,25 0,0 1,0-1,-25 25,25-25,-25 25,25-25,-24 25,-1-25,0 25,0 25</inkml:trace>
  <inkml:trace contextRef="#ctx0" brushRef="#br0" timeOffset="304303.1432">7441 18405,'0'25,"0"0,-24-1,24 26,0-25,0 0,0 24,24 1,26-25,-25 0,0-25,24 0,-24-25,0-25,-25 25,25 1,-25-26,0 25,0 0,0-24,0 24,0 0,0 0,-25-24,25 24,-25 0,25 0,-25 0,0 1,1 24,24 24,-25-24,25 25,-25 0,25 0,-25 0,25-1,0 1</inkml:trace>
  <inkml:trace contextRef="#ctx0" brushRef="#br0" timeOffset="305127.4107">9054 18058,'0'0,"0"-25,25 25,-1 0,1 25,-25 0,25-1,0 1,-25 0,25-25,-25 25,0 24,0-24,0 0,-25 0,25 0,-25-1,0 1,0 0,1 0,-1-25,0 0,0 0,0 0,50 0,-25-25,25 25,0 0,0-25,24 25,-24 0,0 25,0-25,-1 0,1 25,-25 0,0-1,0 1,-25 25,-24-25,-1 24,25-24,1 0,-26-25,25-50</inkml:trace>
  <inkml:trace contextRef="#ctx0" brushRef="#br0" timeOffset="305567.7178">10294 18008,'-25'25,"25"0,0 0,0-1,0 1,-25 0,25 0,-24 0,24-1,0 1,0 0,0-50,24 25,1 0,0 0,0 0,0 25,-1-25,-24 25,25 0,0-1,-25 1,25 0,-25 0,0 0,-25 24,25 1,-25-25,-24 24,-1-24,0-25,26 25,-1-25,0 0,0 0,0-50,1 26,-1-26,25 0,0 1</inkml:trace>
  <inkml:trace contextRef="#ctx0" brushRef="#br0" timeOffset="305726.543">10294 18107,'0'0,"25"-24,0 24,-1-25,1 25,0 0,0 0,0-25,-1 25,1 0,0 25,0-25,-25-25</inkml:trace>
  <inkml:trace contextRef="#ctx0" brushRef="#br0" timeOffset="306375.1496">10939 13618,'25'0,"-1"25,1-25,-25 24,25 1,0 0,24 25,-24-1,0 1,0 24,0 1,24-1,-24 0,0 1,25-1,-26 1,26-1,-25 1,24 24,-24-25,0 25,0-24,0 24,-1 0,-24 0,25 1,-25-1,25 25,-25-25,25 25,-25-25,0 25,0 0,0 0,-25 0,25 1,-25-1,25 0,-25 0,1 24,-1-24,0 25,0-25,-24 0,24 0,-25 0,25 25,-24-25,-1 25,1 0,-1 0,0-25,1-25,-26-25,26-24,-1-25</inkml:trace>
  <inkml:trace contextRef="#ctx0" brushRef="#br0" timeOffset="306827.5587">11534 13990,'-25'0,"50"25,0-25,0 0,0 0,24 24,-24-24,0 0,24 0,-24 0,0 0,25 0,-26 0,1 0,0 0,0 25,-25-50</inkml:trace>
  <inkml:trace contextRef="#ctx0" brushRef="#br0" timeOffset="307038.7108">12105 13667,'-25'-24,"25"48,0 1,-25 25,25-1,0 1,0 24,-25 1,25-1,-25 1,25 24,0 0,0 0,-24 1,24-26,0 0</inkml:trace>
  <inkml:trace contextRef="#ctx0" brushRef="#br0" timeOffset="308231.1798">3770 14585,'0'-25,"25"25,0 0,0 0,0 0,-1 0,1 0,0 0,0 0,24 0,-24 0,25 0,-25 0,24 0,-24 0,25 0,-1 0,-24 0,25-24,-1 24,1 0,-1 0,1 0,0 0,-1 0,1-25,-1 25,1 0,0 0,-1 0,26 0,-26 0,1 0,24-25,-24 25,0 0,24 0,-24 0,24 0,-24-25,24 25,-24 0,24 0,-24 0,24-25,-24 25,24 0,-24 0,24 0,-24 0,24 25,-24-25,24 0,-24 0,24 25,1-25,-26 0,26 0,-26 0,26 0,-1 25,-24-25,24 0,1 0,-1 0,0 0,1 0,-1 0,1 0,-1 0,0 0,-24 0,24 0,1 0,-1 0,1 0,-1 0,1 0,-1 0,0 0,1 0,-1 0,1 0,24 0,-50 0,26 0,-1 0,1 0,-1 0,-24 0,24 0,1 0,-1 0,0 0,1 0,-1 0,1 0,-26 0,26 0,-1 0,0 0,1 0,-1 0,1 0,-1-25,1 25,-1 0,0 0,1 0,-1 0,1 0,-1 25,0-25,1 0,-1 0,-24 0,24 25,1-25,-26 0,26 0,-26 0,26 0,-26 0,26 0,-26 0</inkml:trace>
  <inkml:trace contextRef="#ctx0" brushRef="#br0" timeOffset="309359.328">3870 16842,'24'0,"1"0,0 0,25 0,-26 0,1 0,25 0,-25 0,24 25,1-25,-1 0,1 0,24 0,-24 0,0 0,24 0,-24-25,24 25,-24 0,24 0,1 0,-1 0,0 0,1 0,-26 0,26 0,-1 0,1 0,-1 0,0 0,1 0,-1 0,1 0,24-24,-25 24,26 0,-26-25,0 25,26 0,-26-25,0 25,26 0,-26-25,0 25,1 0,-26 0,26 0,-1 0,1 0,-1 0,1 0,-1 0,0 0,1 0,-1 0,1 0,-1 0,0 0,1-25,-1 25,25 0,-24 0,-1 0,1-24,24 24,-25 0,1 0,24 0,-25-25,26 25,-26 0,25 0,-24 0,24-25,0 25,-24 0,24 0,0 0,0-25,-24 25,24 0,0 0,0 0,-24 0,24 0,0 0,0 0,1 0,-26 0,25 25,0-25,1 0,-1 0,0 25,0-25,0 0,1 25,24-25,-25 0,0 0,0 0,-24 0,24 0,-25-25</inkml:trace>
  <inkml:trace contextRef="#ctx0" brushRef="#br0" timeOffset="310426.7002">5259 13692,'0'-25,"-25"50,25 0,0 0,0 0,0-1,0 1,0 25,0-25,0 24,0 1,0-1,0 1,0 0,-25-26,25 51,0-26,0 1,0 0,0 24,0-24,0 24,-25-24,25 24,0-24,0-1,0 26,0-26,0 1,0 0,0-1,0 1,0 24,0-24,25-1,-25 1,0 0,0-1,-25 26,25-26,0 1,0 0,0-1,0 1,25-1,-25 1,0 0,0-1,0 1,0-1,0 1,0 0,0-1,0 1,0-1,0 1,0 0,0-1,0 1,0 0,0-1,-25 1,25-25,0 24,0 1,0-1,0 1,0 0,0-1,-25-24,25 25,0-1,0 26,0-26,0 1,0-1,0 1,0 0,-24-1,24 1,0 0,0 24,0-24,-25-1,25 1,0 24,0-24,-25 24,25 25,0-24,-25 24,25 0,0 0,0 1,-25-26,25-24,25-1,-25 1,0 0,0-26,0 26,0-25,0 0,-25 24</inkml:trace>
  <inkml:trace contextRef="#ctx0" brushRef="#br0" timeOffset="311442.575">8210 13593,'0'25,"0"0,0-1,0 26,0-25,0 24,0 26,0-1,25-24,-25 24,0 25,0-24,25-1,-25 1,0 24,25-25,-25 1,0-1,0 25,0-24,0-1,0 1,25 24,-25-25,0 1,0-1,24 1,-24-26,0 26,0-1,0-24,0-1,0 26,0-26,0 1,0-1,0 1,0 0,0-1,0 1,-24-1,24 1,0-25,0 24,0 1,0 0,0-1,0 1,0 0,0-26,0 26,0 0,0-1,24-24,-24 25,0-26,0 26,0-25,0 24,0-24,0 0,0 25,0-26,0 1,0 25,0-25,0 24,0-24,0 25,-24-26,24 1,0 25,0-25,0 24,0-24,0 25,0-25,0-1,0 1,0 25,0-25,0-1,0 26,0-25,-25 24,25 1,0 0,0-1,0 1,0 24,0 1,0-1,0 0,0 1,0 24,0-24,0-1,0-24,0 24,0-24,0-1,0 1,-25-1,25-24,-25-25</inkml:trace>
  <inkml:trace contextRef="#ctx0" brushRef="#br0" timeOffset="312779.0721">12675 15056,'25'0,"0"0,24 0,-24 0,25-24,-25 24,24 0,-24-25,0 25,0 0,-1 0,-48 0,-26-25,25 25</inkml:trace>
  <inkml:trace contextRef="#ctx0" brushRef="#br0" timeOffset="313026.1338">12626 15304,'0'25,"24"-25,1 0,25 0,-25 0,24 0,1 0,-1 0,1-25,-25 25,24-24,1 24,-25 0,0 0,-1 0,1 0</inkml:trace>
  <inkml:trace contextRef="#ctx0" brushRef="#br0" timeOffset="313510.4086">13940 14312,'-25'25,"1"-25,-1 25,25 0,-25 0,0-1,25 26,-49 0,24-1,0 26,0-1,0 0,1 26,-1-1,0 0,0 0,25 0,0 1,-25-1,50 0,-25 0,25 1,-25-26,25 25,0-24,-1-1,-24 0,25-24,0 24,0-24,0-25,-25 25,24-26,1 1</inkml:trace>
  <inkml:trace contextRef="#ctx0" brushRef="#br0" timeOffset="314035.5327">14610 13692,'-25'-25,"0"50,1 0,-1 25,0-1,0 1,-24 24,24 1,-25-1,25 0,0-24,1 24,-1-24,25-25,0 25,0-26,0 1,0-50,25 1,-25-26,24-25,1 26</inkml:trace>
  <inkml:trace contextRef="#ctx0" brushRef="#br0" timeOffset="314251.1216">14585 13618,'0'-25,"0"50,25 24,-25-24,0 25,25-1,-25 1,0 0,25 24,-25-24,24-1,-24-24,25 25,-25-1,0-24,0 0,0 0,0-1,0 1,-25-25,25-25,-24 1</inkml:trace>
  <inkml:trace contextRef="#ctx0" brushRef="#br0" timeOffset="314403.4068">14337 13965,'25'0,"0"0,0 0,24 0,-24 0,0 0,24 0,-24 0,25 0,-25 0,24 0,-24-25</inkml:trace>
  <inkml:trace contextRef="#ctx0" brushRef="#br0" timeOffset="314614.7159">14932 13915,'0'25,"0"0,0 0,0 0,0-1,0 26,-24-25,24 24,0 1,0 0,0-26,0 26,0-25,0 0,0 0,0-1</inkml:trace>
  <inkml:trace contextRef="#ctx0" brushRef="#br0" timeOffset="315019.3811">15850 14585,'0'0,"-25"0,1 0,24 25,-25 0,0 0,0 24,0 1,-24 24,24 1,0-1,0 0,1 1,-1-1,0 1,25-26,-25 1,25-25,0 0,25-50,-25 0,0 0,0-25,25 1,-25-26,25 26</inkml:trace>
  <inkml:trace contextRef="#ctx0" brushRef="#br0" timeOffset="315231.2887">15801 14610,'0'0,"0"-25,24 50,-24 0,0 24,0-24,25 50,-25-26,0 26,25-26,-25 26,0-1,0 0,25-24,-25 0,0-1,0-24,0 25,0-1,0-24,-25-25,25-25,-25 25,0-24</inkml:trace>
  <inkml:trace contextRef="#ctx0" brushRef="#br0" timeOffset="315378.4964">15577 15056,'0'25,"25"-25,0 0,0 0,0 0,24 0,-24 25,25-25,-26-25,1 25,0 0</inkml:trace>
  <inkml:trace contextRef="#ctx0" brushRef="#br0" timeOffset="315666.5584">16024 15081,'25'25,"-1"-25,1 0,-25 25,25-25,-25 25,0-1,0 1,-25 0,0 0,1-25,-1 25,0-1,0 1,0 0,25 0,25-25,-25 25,25-25,0 0,0 0,-1 0,1-25,0 25,0 0,0 0,-1 0,1 0,0 0</inkml:trace>
  <inkml:trace contextRef="#ctx0" brushRef="#br0" timeOffset="316059.4283">16966 15974,'-24'0,"-1"0,0 0,25 25,-25 25,0-1,-24 26,24-1,0 0,0 1,1-1,24 1,-25-26,25 1,-25 0,25-26,0 1,0 0,0 0,25-50,-25-25,0 1,25-1</inkml:trace>
  <inkml:trace contextRef="#ctx0" brushRef="#br0" timeOffset="316279.6652">16892 15999,'0'25,"25"0,-25-1,25 26,-1 0,-24 24,25 0,0-24,0 0,0 24,-25-24,24-1,1 1,-25-25,0 24,25-24,-25 0,0 0,-25-25,0 0,1-25,-1 0</inkml:trace>
  <inkml:trace contextRef="#ctx0" brushRef="#br0" timeOffset="316423.4809">16743 16495,'25'0,"0"0,0 0,-1 0,26 0,0 0,-26 0,26 0,0 0,-1-25,-24 25,0-24</inkml:trace>
  <inkml:trace contextRef="#ctx0" brushRef="#br0" timeOffset="316762.5357">17338 16371,'0'25,"25"0,0 0,0-1,-25 1,-25 0,0 0,0 0,1-1,-1-24,50 0,-1 0,1 0,0 0,0 0,0 0,-25 25,0 0,0 0,-25 0,25-1,-25 1,0 0,0 25,25-26,-24 1,24 0,-25-25,0 0,0 0</inkml:trace>
  <inkml:trace contextRef="#ctx0" brushRef="#br0" timeOffset="317267.022">17909 14089,'0'25,"25"0,0-1,-25 1,24 25,1-1,0 1,0 25,24-1,-24 0,0 26,0-26,0 25,-1-24,1 24,0 0,-25 25,0-25,0 1,0 24,0-25,0 0,-25 0,25 0,-25 1,1-26,24 0,-50 26,25-26,-24 1,24-1,-25 0,1-24,24 24,-25-24,25-25,-24 0,24-25</inkml:trace>
  <inkml:trace contextRef="#ctx0" brushRef="#br0" timeOffset="317775.276">18355 14287,'0'25,"25"-25,0 0,0 0,0 0,-1 0,1 0,25 0,-25-25,0 25,-1 0,1 0,0 0,-50 25,0-25,1 0,24-25</inkml:trace>
  <inkml:trace contextRef="#ctx0" brushRef="#br0" timeOffset="318054.4505">18777 14015,'0'-25,"-25"25,50 25,-25-1,0 1,0 25,0-25,0-1,0 26,0-25,0 24,0-24,0 25,-25 0,25-26,0 26,0 0,0-1,0 1,0-1,-24 1</inkml:trace>
  <inkml:trace contextRef="#ctx0" brushRef="#br0" timeOffset="319234.9202">18852 15304,'0'0,"24"0,26 25,0-25,-26 0,26 0,0 0,-26 0,26-25,-25 25,0 0,-1 0,-24-24,25 24,-50 0,1 0,-26 0,25 24,0-24</inkml:trace>
  <inkml:trace contextRef="#ctx0" brushRef="#br0" timeOffset="319467.1544">18802 15528,'25'25,"0"-25,-1 0,26 0,-25 0,24 0,1 0,-25 0,24 0,-24 0,0 0,0-25,0 25,-1 0,1 0,-25-25</inkml:trace>
  <inkml:trace contextRef="#ctx0" brushRef="#br0" timeOffset="319890.8597">20042 14238,'0'0,"0"-25,-25 50,1 0,-1-1,0 51,-25-1,1 26,24 24,-25-25,1 25,24-25,-25 25,26 0,24 25,-25-25,25 0,0 0,25 0,-25-25,0 0,24 1,1-1,-25 0,25-24,0-1,0 0,24-24,-24-25,0 24,0-24,-1-25,-24 25</inkml:trace>
  <inkml:trace contextRef="#ctx0" brushRef="#br0" timeOffset="320362.4483">20637 14064,'-24'0,"-1"25,0 0,25 0,-25 24,0 1,-24 24,24 1,0-26,0 26,1-26,-1 26,0-26,0-24,25 0,0 0,0 0,0-50,25 0,-25-25,25 1,-25-1</inkml:trace>
  <inkml:trace contextRef="#ctx0" brushRef="#br0" timeOffset="320566.8545">20563 14114,'0'0,"0"-25,25 25,0-25,-25 50,24 0,-24 24,0-24,25 50,-25-26,0 26,25-26,-25 26,0-26,0 1,25 0,-25-1,0-24,0 0,0 0,0-1,-25-24,0 0,25-24</inkml:trace>
  <inkml:trace contextRef="#ctx0" brushRef="#br0" timeOffset="320710.6105">20439 14511,'25'0,"0"0,-1 0,1 0,0 0,0 25,0-25,-1 0,26 0,-25 0,0 0</inkml:trace>
  <inkml:trace contextRef="#ctx0" brushRef="#br0" timeOffset="320898.8105">20910 14412,'0'24,"0"1,0 0,0 0,0 24,0-24,0 25,-24-25,24 24,0-24,0 0,0 0,0-75,-25 25</inkml:trace>
  <inkml:trace contextRef="#ctx0" brushRef="#br0" timeOffset="321162.5494">20836 14015,'25'-25,"0"50,24-25,-24 0,0 0,0 0,-1 0,1 0,0 0,0 0,0 0,-1 0,-24-25</inkml:trace>
  <inkml:trace contextRef="#ctx0" brushRef="#br0" timeOffset="321346.5556">21183 13742,'25'25,"-25"-1,0 1,0 0,0 25,0-1,0 1,-25-1,25 1,0 0,-25-1,25 26,0-51,-24 26,24 0</inkml:trace>
  <inkml:trace contextRef="#ctx0" brushRef="#br0" timeOffset="321803.474">21779 15304,'0'0,"0"-49,0 24,-25 50,0 0,0 24,0 1,0 0,1-1,-1 26,0-26,25 1,-25-1,0 1,25-25,-24 24,24-24,0 0,0 0,24-50,-24 0</inkml:trace>
  <inkml:trace contextRef="#ctx0" brushRef="#br0" timeOffset="322023.2834">21779 15230,'24'-25,"1"25,0 0,-25 25,25 0,-25 24,25-24,-25 25,24 0,-24-1,25 1,-25-1,0-24,25 25,-25-1,0-24,0 0,0 0,0 0,0-1,-25-24,-24-49,24 49,0 0</inkml:trace>
  <inkml:trace contextRef="#ctx0" brushRef="#br0" timeOffset="322167.5434">21605 15553,'25'0,"-1"0,1 0,0 0,0 0,25 0,-26-25,1 25,0 0,25 0</inkml:trace>
  <inkml:trace contextRef="#ctx0" brushRef="#br0" timeOffset="322454.7006">22175 15503,'25'0,"0"0,0 25,-25 0,0-1,0 1,0 0,-25-25,25 25,-25 0,0-1,1 1,-1 0,25 0,-25-25,25 25,25-25,0 24,-1-24,1 0,0 0,0 0,0 0,-1 0,1 0,0-24,0 24,0 0,-1-25,1 25,-25-25,25 0</inkml:trace>
  <inkml:trace contextRef="#ctx0" brushRef="#br0" timeOffset="322691.6045">22200 15007,'25'0,"0"0,0 0,-1 0,1 0,0 0,25 0,-26 0,1 25,0-25,0 0,0 0,-25-25</inkml:trace>
  <inkml:trace contextRef="#ctx0" brushRef="#br0" timeOffset="322859.4364">22572 14734,'0'25,"0"0,0-1,0 26,0 0,0-1,0 1,0-1,0 26,0-26,-25 26,25-26,0 1,-24 0</inkml:trace>
  <inkml:trace contextRef="#ctx0" brushRef="#br0" timeOffset="323363.0039">23192 16173,'0'0,"0"-25,-24 50,-1-1,25 26,-25-25,25 49,-25-24,0 24,25 1,-24-26,-1 1,25 24,-25-24,25 0,0-1,-25 1,25-25,0-1,25-24,-25-24,25-1,-25-25,25 1</inkml:trace>
  <inkml:trace contextRef="#ctx0" brushRef="#br0" timeOffset="323598.7077">23242 16222,'0'-25,"0"50,25-25,-25 25,25 0,-25 0,24 24,1 1,0 0,-25-1,25 1,0-1,-25 1,24 0,-24-1,0 1,25-25,-25 24,0-24,0 0,-25 0,1-25,-1-25,-25-25,25 50,25-25</inkml:trace>
  <inkml:trace contextRef="#ctx0" brushRef="#br0" timeOffset="323750.5325">23068 16619,'25'0,"0"0,0 0,0 0,24 25,-24-25,25 0,-1 0,-24 0,25 0,-26 0,1-25,0 25</inkml:trace>
  <inkml:trace contextRef="#ctx0" brushRef="#br0" timeOffset="324087.0577">23614 16594,'25'25,"0"-25,-25 25,24 0,-24 0,0-1,-24-24,24 25,-25-25,0 25,25 0,0 0,25-1,-25 1,25 0,-25 0,0 0,-25-25,25 24,-25-24,0 25,0 0,1-25,-1 0,0 0,25-25</inkml:trace>
  <inkml:trace contextRef="#ctx0" brushRef="#br0" timeOffset="324342.3729">23564 16173,'25'0,"0"24,25-24,-26 0,26 0,-25 0,24-24,-24 24,0 0,0 0,0 0,0 0,-50 0</inkml:trace>
  <inkml:trace contextRef="#ctx0" brushRef="#br0" timeOffset="324511.2588">23912 15974,'-25'0,"25"25,0 25,0-26,0 26,0 0,-25-1,25 1,0-1,0 1,-25 0,25-25,-25 24,25-24</inkml:trace>
  <inkml:trace contextRef="#ctx0" brushRef="#br0" timeOffset="325110.9183">24209 13915,'0'25,"0"0,25-25,-25 50,25-26,-25 1,25 25,-25-1,25 1,-1 0,1 24,0-24,-25-1,25 26,0-1,-25 1,24-1,-24 0,25 1,-25-1,25 1,-25-1,0 0,0 26,0-26,-25 1,25-1,-25 25,1-24,-1 24,0-25,0 25,-24-24,24 24,-25 0,25 0,-24 1,-1-1,1 0,-1 0,-24-24,24 24,25-25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2:29:32.3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1538 1339,'0'0,"-25"0,25 25,0 0,0 0,0 0,0 24,0-24,0 25,0-26,0 1,0 0,0 25,0-25,0 24,0-24,0 0,0 0,0-1,0-98,0 49</inkml:trace>
  <inkml:trace contextRef="#ctx0" brushRef="#br0" timeOffset="423.4653">1786 1389,'0'-25,"-25"50,25 0,0 0,0-1,0 1,0 0,0 0,0 0,0-1,0 1,0 0,0 0,0 0,25-25,-25 25,25-25,0 24,-25-48,24 24,1-25,0 0,-25 0,25-25,-25 26,25-1,-25 0,0 0,0 0,0 1,0-1,0 0,0 0,-25 25,0-25,0 25,0 25,1-25,-1 25,25 0,-25 0,0-1,25 1,0 0,0 0,0 0,25-25</inkml:trace>
  <inkml:trace contextRef="#ctx0" brushRef="#br0" timeOffset="615.2112">2257 1612,'0'25,"25"-25,-50 0</inkml:trace>
  <inkml:trace contextRef="#ctx0" brushRef="#br0" timeOffset="7635.88">4018 1265,'0'0,"0"-25,0 0,0 1,0 48,-24-24,24 25,-25 25,0-1,-25 26,26-26,-1 26,0-26,0 1,25 0,-25-1,1 1,24 0,0-26,-25 1,25 0,0 0,0 0,0-1,0-48,0-1,25-25,-25 1</inkml:trace>
  <inkml:trace contextRef="#ctx0" brushRef="#br0" timeOffset="8024.3277">3969 1141,'25'25,"-1"0,-24-1,25-24,-25 25,0 0,25 0,-25 0,0 24,0-24,25 25,-25-1,0 1,0-25,25 24,-25 1,0 0,0-26,0 26,0-25,24 0,-24-1,0 1,0 0,0 0,-24 0,-1-50,0 0,0-25,0 50,1-24</inkml:trace>
  <inkml:trace contextRef="#ctx0" brushRef="#br0" timeOffset="8323.3157">3795 1662,'-25'0,"50"0,0 0,0 0,0 0,-1 0,26 0,-25-25,0 25,-1 0,1 25,0-25,0 0,0-25,-50 25,0 0,0 0</inkml:trace>
  <inkml:trace contextRef="#ctx0" brushRef="#br0" timeOffset="9495.7806">4316 1612,'0'0,"0"25,25 0,-25 0,-25 0,25-1,0 1,0 0,0 0,0 0,0-1,0 1,-50-50,50 1,25-1</inkml:trace>
  <inkml:trace contextRef="#ctx0" brushRef="#br0" timeOffset="9727.2383">4490 1563,'0'24,"0"1,0 0,0 0,0 25,0-26,0 1,0 25,0-25,0-1,-25 1,25 0,0 0,0 0,0-1</inkml:trace>
  <inkml:trace contextRef="#ctx0" brushRef="#br0" timeOffset="10168.3405">4787 1488,'-25'0,"50"0,0 0,0 0,0 25,0-25,-1 0,26 0,-25 0,0 0,-1 0,1 0,0-25,0 25,0 0,-1 0,-24 25,-24-25,-1 0,-25 0</inkml:trace>
  <inkml:trace contextRef="#ctx0" brushRef="#br0" timeOffset="10387.4513">4986 1265,'25'25,"-25"0,0-1,0 26,0 0,0-1,0 1,0-1,0-24,0 25,0-25,0 24,0-24,0 0,0 0,0 0,0-1,24 1,-24 0</inkml:trace>
  <inkml:trace contextRef="#ctx0" brushRef="#br0" timeOffset="10700.083">5755 1116,'0'0,"-25"-25,25 50,-25 0,25 25,-25-1,25 1,-25 24,1-24,-1 24,0-24,25 24,-25-24,25-25,0 24,0-24,0 0,0 0,0-50,0-25,0 26,25-26,-25 0</inkml:trace>
  <inkml:trace contextRef="#ctx0" brushRef="#br0" timeOffset="10963.7229">5755 1067,'0'0,"0"-25,24 25,-24 25,25-1,-25 26,25-25,-25 24,0 1,25 24,-25-24,0 24,25-24,-25 24,0-24,0 0,0-25,25 24,-25-24,0 0,0 0,0-1,0 1,-25-25,0-25,0 1,0-1</inkml:trace>
  <inkml:trace contextRef="#ctx0" brushRef="#br0" timeOffset="11123.4177">5581 1563,'25'0,"0"0,-1 0,1 0,25 0,-25 0,-1-25,1 25,0 0,0 0,0 0,0 0</inkml:trace>
  <inkml:trace contextRef="#ctx0" brushRef="#br0" timeOffset="11519.3374">6102 1538,'0'-25,"25"25,0 0,-1 0,1 0,0 0,-25 25,0 0,-25-1,0 1,1 0,-1 0,0 0,0 0,0-1,1 1,48-25,1-25,0 25,0-24,0 24,-1-25,1 25,0 0,0 0,0-25,-1 25,1 0</inkml:trace>
  <inkml:trace contextRef="#ctx0" brushRef="#br0" timeOffset="11703.7449">6400 1439,'-25'24,"50"-24,-25 25,0 0,0 25,0-26,0 26,0-25,0 25,0-26,0 26,24 0,-24-26,-24 1,24 0,0 0</inkml:trace>
  <inkml:trace contextRef="#ctx0" brushRef="#br0" timeOffset="12170.998">6648 1439,'0'-25,"24"50,1-25,0 0,0 0,24 0,-24 0,25 0,-25 0,0 0,-1 0,1 0,0-25,0 25,0 0,-50 0,-25 0,25 0</inkml:trace>
  <inkml:trace contextRef="#ctx0" brushRef="#br0" timeOffset="12338.8976">6871 1265,'-25'-25,"25"0,0 50,0 0,0 0,0 24,25 1,-25 0,0-1,25 1,-25-1,0 26,0-25,0-1,0 1,25-25,-25-1</inkml:trace>
  <inkml:trace contextRef="#ctx0" brushRef="#br0" timeOffset="12612.0268">7590 1067,'0'24,"0"1,-25 0,25 25,-24-1,-1 1,0-1,0 26,0-1,25 1,-24-26,24 26,0-26,-25-24,25 0,0 0,25-25,-25-25,0-25,0 26,24-26,-24 0,25 1</inkml:trace>
  <inkml:trace contextRef="#ctx0" brushRef="#br0" timeOffset="12847.7409">7615 1091,'0'0,"0"-24,25-1,-25 0,25 50,-25 0,0-1,0 1,24 25,-24-25,0 24,0 26,0-26,25 1,-25-1,0 1,25 0,-25-1,0-24,0 0,25 0,-25 0,0-1,0 1,-25-25,25-25,-25 25,0-24</inkml:trace>
  <inkml:trace contextRef="#ctx0" brushRef="#br0" timeOffset="13007.6539">7466 1587,'0'0,"-25"-24,50 48,0-24,0 0,0 0,-1 0,26-24,-25 24,0 0,-1 0,1-25,0 25,0-25</inkml:trace>
  <inkml:trace contextRef="#ctx0" brushRef="#br0" timeOffset="13371.1817">7937 1439,'25'-25,"0"25,0 25,0-25,-25 24,25 1,-50-25,25 25,0 0,-25 0,25-1,-25 1,0 0,0 0,25 0,-24 0,48-25,1-25,-25 0,25 25,0-25,0 25,0 25,-25 0,0 0,-25-1,25 1,0 0,-25 0,0 0,25-1,0-48,0-1,0 0</inkml:trace>
  <inkml:trace contextRef="#ctx0" brushRef="#br0" timeOffset="13568.2566">8260 1414,'0'25,"0"-1,0 26,0-25,0 0,0 24,0 1,0 0,-25-26,25 26,0-25,0 24,-25-24,25 0,0 0,0 0,-24-1</inkml:trace>
  <inkml:trace contextRef="#ctx0" brushRef="#br0" timeOffset="14427.4316">4118 3200,'-25'-25,"25"50,-25 0,0 24,0 1,1-1,24 26,-25-26,0 26,0-1,0-24,1 24,-1-24,25 0,-25-26,25 26,0-25,0 0,25-50,-25 0,0 0,0-24,25-26</inkml:trace>
  <inkml:trace contextRef="#ctx0" brushRef="#br0" timeOffset="14656.2368">4043 3150,'0'-25,"25"50,-25 0,0 0,25 0,-25 24,0 1,25-1,-25 26,24-26,-24 1,0 24,25-24,-25 0,0-1,25-24,-25 25,0-25,0-1,0 1,0 0,0 0,-25-25,0-25,1 0</inkml:trace>
  <inkml:trace contextRef="#ctx0" brushRef="#br0" timeOffset="14819.649">3919 3597,'25'0,"0"0,0 24,-1-24,1 0,0 0,0 0,0 0,-1 0,1 0,0 0</inkml:trace>
  <inkml:trace contextRef="#ctx0" brushRef="#br0" timeOffset="17251.069">4390 3721,'-24'0,"24"25,0-1,0 26,0-25,0 0,0-1,0 1,0 0,0 0,0 0,0-1,24 1</inkml:trace>
  <inkml:trace contextRef="#ctx0" brushRef="#br0" timeOffset="17563.313">4514 3721,'25'0,"-25"25,25-25,0 24,-25 1,25 0,-50 0,25 0,-25-25,25 24,-25 1,0-25,1 25,-1 0,0-25,50 0,0 0,-1-25,1 25,0 0,0 0,0 0,-1-25,1 25,0 0,-25-49,25 24,0 25</inkml:trace>
  <inkml:trace contextRef="#ctx0" brushRef="#br0" timeOffset="17783.813">4862 3621,'0'-24,"25"48,-1-24,1 0,0 0,0 0,24 0,-24 0,25 0,-25 0,24 0,-24 0,0 0,0 0,-50 0,0-24</inkml:trace>
  <inkml:trace contextRef="#ctx0" brushRef="#br0" timeOffset="17947.7147">5085 3373,'0'25,"0"0,0 25,0-26,0 26,0 0,0 24,0-24,0-1,0 1,0 24,0-49,0 25,25-25</inkml:trace>
  <inkml:trace contextRef="#ctx0" brushRef="#br0" timeOffset="18200.1015">5804 3150,'-25'0,"1"25,24 0,0 0,-25 24,0 26,25-26,-25 1,25 24,-25 1,1-1,24 1,-25-26,25 1,0-25,0-1,-25 1,25 0,25-50,-25-24,0-1</inkml:trace>
  <inkml:trace contextRef="#ctx0" brushRef="#br0" timeOffset="18447.9733">5779 3076,'25'0,"-25"25,25-1,-25 1,0 25,25-25,-25 24,25 26,-25-26,25 26,-25-26,24 26,-24-26,25 1,-25 0,0-1,0 1,0-25,0-1,0 1,0 0,-25-25,-24-25,24 0,0 1</inkml:trace>
  <inkml:trace contextRef="#ctx0" brushRef="#br0" timeOffset="18571.4865">5730 3597,'25'0,"-1"24,1-24,0 0,0 0,25 0,-26 0,1 0</inkml:trace>
  <inkml:trace contextRef="#ctx0" brushRef="#br0" timeOffset="18867.7794">6152 3597,'24'0,"1"24,0-24,0 25,0 0,-50 0,25 0,-25 0,0-1,25 1,-25-25,1 25,24 0,-25-25,50 0,-1 0,1 0,0 0,0 0,0-25,-1 25,-24-25,25 0</inkml:trace>
  <inkml:trace contextRef="#ctx0" brushRef="#br0" timeOffset="19147.1989">6375 3597,'25'0,"-25"24,24-24,-24 25,25-25,-25 25,0 0,0 0,0 0,-25-1,1 1,-1 0,25 0,-25 0,0-25,25 24,0 1,25-25,0 0,0-25,-1 25,1 0,0 0,0 0,0 0</inkml:trace>
  <inkml:trace contextRef="#ctx0" brushRef="#br0" timeOffset="19587.6139">6821 3646,'25'0,"0"-25,0 25,24 0,-24 0,0 25,0-25,24 0,-24 0,25 0,-25 0,-1 0,1 0,0 0,-50 0,0-25</inkml:trace>
  <inkml:trace contextRef="#ctx0" brushRef="#br0" timeOffset="19755.4042">7069 3448,'-24'-25,"24"50,0 0,0-1,0 26,24 0,-24-1,0 1,0 0,0-26,25 26,-25 0,0-26,25 1,-25 0</inkml:trace>
  <inkml:trace contextRef="#ctx0" brushRef="#br0" timeOffset="19999.5916">7739 3125,'-25'0,"25"25,-25 0,25 25,-24-1,24 1,-25 24,0 1,0-1,25 0,-25 1,1-1,24-24,-25 0,25-1,0-24,25-25,-25-50,0 26,-25-76,25 51,25-1</inkml:trace>
  <inkml:trace contextRef="#ctx0" brushRef="#br0" timeOffset="20223.5726">7739 3125,'0'-24,"0"48,0 1,25-25,-25 50,25-25,-25 49,24-24,1-1,-25 26,25-1,0-24,-25 24,25-24,-25-25,24 24,-24-24,0 25,0-26,-24-24,-1 0,25-24,-25-1,0 25</inkml:trace>
  <inkml:trace contextRef="#ctx0" brushRef="#br0" timeOffset="20367.4318">7665 3621,'24'0,"1"0,0 0,0 0,0 0,24 0,-24 0,0 0,0 0,-1-24,1 24,0 0,0-25</inkml:trace>
  <inkml:trace contextRef="#ctx0" brushRef="#br0" timeOffset="20723.9089">8186 3497,'24'0,"1"25,0 0,-25 0,0 0,-25-25,25 24,-25 1,1 0,24 0,-25-25,25 25,25-50,-1 25,1 0,-25 25,0 0,0-1,-25 1,25 0,0 0,-24-25,24 25,-25-1,0-48,25-1</inkml:trace>
  <inkml:trace contextRef="#ctx0" brushRef="#br0" timeOffset="21051.9566">8434 3497,'24'0,"1"0,0 25,0-25,-25 25,0 0,0 0,0-1,-25 1,0-25,25 25,-25 0,1 0,24 0,-25-25,25 24,0 1,25-50,-1 25,1 0,0 0,0 0,0-24,-1 24,1 0,0 0,0 0,0 0,-50 0,0 0</inkml:trace>
  <inkml:trace contextRef="#ctx0" brushRef="#br0" timeOffset="21964.2742">4242 5407,'-25'0,"0"25,25 0,-25 25,0-1,25 26,-24-1,-1-24,0 24,0 1,0-1,1-24,24-1,-25 1,25-25,0-1,0 1,0 0,0-50,0 0,25 1,-25-26,0 0,24-24,-24 24</inkml:trace>
  <inkml:trace contextRef="#ctx0" brushRef="#br0" timeOffset="22231.6924">4242 5407,'0'25,"24"0,-24 0,0 0,25-1,-25 26,0 0,25-1,-25 1,0-1,25-24,-25 25,0 0,25-1,-25-24,0 25,0-26,0 1,24 0,-24 0,0 0,0-1,-24-48,-1-1,0 0</inkml:trace>
  <inkml:trace contextRef="#ctx0" brushRef="#br0" timeOffset="22439.3319">4093 5879,'25'0,"-1"0,1 0,0 0,0 0,0 0,-1 0,1 0,0 0,0-25,0 25,-1 0</inkml:trace>
  <inkml:trace contextRef="#ctx0" brushRef="#br0" timeOffset="22775.9413">4539 5804,'0'25,"0"0,0 25,-25-26,25 1,0 25,0-25,0-1,0 1,0 0,0 0,0 0,0-1,-24 1,48 0,-73-75,49 26,0-1</inkml:trace>
  <inkml:trace contextRef="#ctx0" brushRef="#br0" timeOffset="23123.3358">4638 5829,'25'0,"0"0,0 25,0 0,-1-25,-24 25,-24-1,24 1,-25 0,25 0,-25 0,0-1,0 1,25 0,0-50,25 0,0 1,0 24,0 0,-1 0,1 0,0 0,-25 24,0 1,0 0,0 0,0 0,0-1,-25 1,0 25,25-25,-24-1,-1-24,0 25,0-25,25-25,0 1</inkml:trace>
  <inkml:trace contextRef="#ctx0" brushRef="#br0" timeOffset="23356.2398">5060 5829,'25'25,"0"-25,0 0,24 0,-24 0,0 0,24 0,-24 0,25 0,-25 0,-1-25,1 25,0 25,-50-25,0 0,1 0</inkml:trace>
  <inkml:trace contextRef="#ctx0" brushRef="#br0" timeOffset="23531.4046">5259 5655,'0'25,"0"0,0 0,0 0,0 24,0 1,0 0,0-1,0 1,0-1,0 1,0 0,0-26,0 1,24 0</inkml:trace>
  <inkml:trace contextRef="#ctx0" brushRef="#br0" timeOffset="23779.6434">5953 5482,'-25'0,"25"25,-24-1,24 1,-25 0,25 25,-25-1,0 1,0-1,0 26,1-25,24-1,-25 26,25-51,-25 26,25-25,0 0,0-1,0-48,0-1,0-25,0 1</inkml:trace>
  <inkml:trace contextRef="#ctx0" brushRef="#br0" timeOffset="23991.4201">5904 5407,'24'25,"-24"0,0 0,25 0,-25 24,0 1,25-1,-25 1,25 0,-25-1,0 1,25 24,-25-24,0 0,0-26,0 26,0-25,0 0,-25-1,25-48,-25-1,0 0</inkml:trace>
  <inkml:trace contextRef="#ctx0" brushRef="#br0" timeOffset="24143.4237">5730 5928,'25'0,"-1"0,1 0,0 0,25-24,-25 24,24-25,-24 25,25-25,-26 25,1-25</inkml:trace>
  <inkml:trace contextRef="#ctx0" brushRef="#br0" timeOffset="24411.6341">6152 5854,'24'25,"1"0,0-25,-25 24,25-24,0 25,-25 0,0 0,-25-25,0 25,25 24,-25-49,0 25,25 0,-24-25,48 0,1 0,0 0,0 0,-25-25,25 25,-1-25,1 0,-25 1,0-1</inkml:trace>
  <inkml:trace contextRef="#ctx0" brushRef="#br0" timeOffset="24707.6017">6375 5755,'25'0,"-1"24,1-24,-25 25,25-25,-25 25,25-25,-25 25,0 0,0 0,0-1,0 1,-25 0,0 0,25 0,-25-25,25 24,0-48,25 24,-25-25,25 25,0 0,-25-25,25 50,-1-25,1 25,-25-1,-25 1,25 0,-24 0,-1 24,0-24,-25 0,26 25,-1-26,-25-24</inkml:trace>
  <inkml:trace contextRef="#ctx0" brushRef="#br0" timeOffset="25127.4448">7094 5606,'-25'0,"50"25,0-25,0 0,24 0,-24 0,25-25,-25 25,24 0,-24-25,25 25,-26 0,1 0,0 0,-50 0</inkml:trace>
  <inkml:trace contextRef="#ctx0" brushRef="#br0" timeOffset="25299.8832">7268 5457,'0'25,"0"0,25-1,-25 26,0 0,24-1,-24 26,0-26,0 1,0 24,0-24,0-25,0 24,25-24,-25 0,0-50</inkml:trace>
  <inkml:trace contextRef="#ctx0" brushRef="#br0" timeOffset="25531.4592">7962 5333,'-25'25,"25"0,-24 24,24-24,-25 25,0-1,25 1,-25 24,0-24,1 24,-1 1,0-26,25 26,-25-26,25-24,0 0,25-50,-25 0,0-24,25-1</inkml:trace>
  <inkml:trace contextRef="#ctx0" brushRef="#br0" timeOffset="25751.6492">7962 5283,'0'25,"0"0,25 0,-25 0,0 24,25 1,-25 24,25-24,-25-1,25 26,-25-26,0 1,24 0,-24-1,0-24,0 0,0 0,0 0,0-1,-24 1,-1-25,0-25,0 25,-25-24</inkml:trace>
  <inkml:trace contextRef="#ctx0" brushRef="#br0" timeOffset="25900.1198">7764 5904,'0'-25,"25"0,-1 25,1 0,0 0,25-25,-26 25,1-25,0 25,25 0,-25 0,-1-25,1 1</inkml:trace>
  <inkml:trace contextRef="#ctx0" brushRef="#br0" timeOffset="26232.1099">8235 5705,'0'25,"25"-25,-25 25,25-25,0 24,-25 1,0 0,0 0,0 0,0 0,-25-1,0 1,0 0,50-25,-25-25,25 25,-25 25,0 0,0 0,0-1,-25 1,0-25,25 25,-25 0,1-25,24 25,-25-25,0-25,25 0</inkml:trace>
  <inkml:trace contextRef="#ctx0" brushRef="#br0" timeOffset="26572.1996">8384 5680,'25'0,"0"0,-1 25,1-25,0 25,0 0,-25-1,25-24,-25 25,0 0,0 0,-25 0,0 0,0-1,0-24,1 25,48-50,1 25,0 0,0 0,0 0,-1 0,-24 25,0 0,25 0,-50 0,25-1,0 1,-24 0,24 0,-25 0,0-1,0 1,0-25,1 25,-1-25,0 0,0 0</inkml:trace>
  <inkml:trace contextRef="#ctx0" brushRef="#br0" timeOffset="27772.1946">8954 1439,'-24'0,"48"0,1 0,25 0,-25 24,24-24,-24 0,25 0,-1 0,-24 0,0 0,25 0,-26 0,26 0,-25 0,0-24,-1 24,-48 0,24 24,-25-24,0 0,0 0,0 0,1 0</inkml:trace>
  <inkml:trace contextRef="#ctx0" brushRef="#br0" timeOffset="28119.4741">8905 1687,'-25'-25,"50"25,0 0,24 0,-24 0,0 0,25 0,-26 0,26 0,0 0,-1 0,1 0,-1 0,1 0,0 0,-26 0,1 0,0 0,0 0,0 0,-50 0,25 25,-25-25,0 0</inkml:trace>
  <inkml:trace contextRef="#ctx0" brushRef="#br0" timeOffset="32763.192">10220 571,'0'-25,"0"-25,0 25,0 0,0 50,24 25,-24-25,0 24,0-24,0 0,0 0,0 0,0-1,0 26,0-25,0 0,0 24,0 1,0-25,0-1,-24 1,24 0,0 25,0-26,0 26,0-25,0 0,0-1,0 1,0 0,0 0,0 0,0-1,0 26,0-25,24 0,-24-1,0 1,0 0,0 0,0 0,0-1,0 1,0 0,0 0,0 0,0 0,0-1,0 1,0 0,0 0,0 0,0-1,0 1,0 0,0 0,0 0,0-1,0 1,0 0,0 0,0 0,0-1,0 1,0 0,0 0,25 0,-50-25,25 24,0 1,0 0,0 0,25-25,-25 25,0-1,0 1,0 0,-25 0,25 0,0-1,0 1,0 0,0 0,0 0,0-50,0 0,-49-25,49 1,-25-1</inkml:trace>
  <inkml:trace contextRef="#ctx0" brushRef="#br0" timeOffset="33724.2445">3373 1463,'0'-24,"0"48,-24-24,24 25,0 0,-25 25,25-26,0 26,0-25,0 25,-25-26,25 1,0 0,0 0,-25 0,25-1,0 1,0 0,25-50,-25 0</inkml:trace>
  <inkml:trace contextRef="#ctx0" brushRef="#br0" timeOffset="33875.4005">3497 1637,'25'0,"0"-25</inkml:trace>
  <inkml:trace contextRef="#ctx0" brushRef="#br0" timeOffset="34483.5683">5432 1290,'0'-25,"0"50,-25 0,25-1,0 26,0 0,-24-26,24 26,-25 0,25-1,0 1,-25 0,25-26,0 26,0-25,-25 0,25-1,0 1,0 0,0-50,0 0,25 1,-25-1</inkml:trace>
  <inkml:trace contextRef="#ctx0" brushRef="#br0" timeOffset="34647.7516">5482 1488,'0'25,"25"-25,-75-25</inkml:trace>
  <inkml:trace contextRef="#ctx0" brushRef="#br0" timeOffset="35263.5609">7268 1265,'0'25,"-25"-25,0 0,25 25,0-1,0 1,-25 0,25 0,0 0,0-1,0 26,0-25,0 24,0 1,0-25,0 0,0 24,-24-24,24 0,0 0,0 0,0-50,0 0,0 0,0 0</inkml:trace>
  <inkml:trace contextRef="#ctx0" brushRef="#br0" timeOffset="35431.7341">7293 1513,'24'0</inkml:trace>
  <inkml:trace contextRef="#ctx0" brushRef="#br0" timeOffset="39643.3433">10616 521,'0'-50,"0"25,0 1,25 48,-25 1,0 25,25-25,-25 24,0-24,0 25,-25-1,25-24,0 25,0-1,0-24,0 25,0-25,0-1,0 1,0 0,25-50,-25 0,0 1,25-1</inkml:trace>
  <inkml:trace contextRef="#ctx0" brushRef="#br0" timeOffset="40132.2531">10641 1389,'0'0,"-25"-25,25 50,25 0,-25 0,0-1,0 1,0 0,0 0,0 0,0-1,0 1,0 0,0 0,-25-25,25 25,0 0,0-1,0 1,0-50,25 25,-25-24,0-1</inkml:trace>
  <inkml:trace contextRef="#ctx0" brushRef="#br0" timeOffset="40676.2622">10691 2208,'-25'0,"25"24,0 26,0-25,-25 24,25-24,0 25,0-25,0 24,0 1,0-1,0-24,0 0,0 0,0 0,0-50,0 0,0 0,0 0,0-24,0 24</inkml:trace>
  <inkml:trace contextRef="#ctx0" brushRef="#br0" timeOffset="42291.2097">11435 645,'0'-50,"0"26,0-26,0 75,0 0,0 24,0-24,0 0,0 0,0-1,0 1,-25 25,25-25,0-1,0 26,0-25,0 0,0-1,0 1,0 0</inkml:trace>
  <inkml:trace contextRef="#ctx0" brushRef="#br0" timeOffset="43027.7854">11286 1439,'-25'0,"1"-25,24 0,24 0,1 25,0 0,0 25,0-25,-1 25,1-25,0 25,-25-1,0 1,0 0,0 0,-25 0,25-1,-25-24,1 25,-1 0,0-25,25 25,-25-25,0 0,1 25,-1-25,0 0,0 0,50 0,0 0,0 0,-1 0,1 0,0 0,0-25,0 25,-1 0,1 25,0-25,0 0,0 0,-1 0,-98-50</inkml:trace>
  <inkml:trace contextRef="#ctx0" brushRef="#br0" timeOffset="43939.1271">11410 2232,'-25'-24,"1"24,-1 24,25 1,0 0,-25 0,25 0,0-1,0 1,0 0,0 25,0-26,0 1,25-25,-25 25,25 0,-25 0,24-25,1 0,0 0,0 0,0 0,-25-25,24 0,1 0,-25 0,25 1,-25-26,25 25,-25 0,0 1,0-1,0 0,0-25,0 26,-25-1,25 0,0 0,-25 25,0-25,1 25,-1 0,0 25,0-25,0 25,1 0</inkml:trace>
  <inkml:trace contextRef="#ctx0" brushRef="#br0" timeOffset="45123.4106">12154 620,'0'-25,"0"-24,-25 24,1 25,24 25,0 24,-25 1,25-25,0 0,0-1,0 1,0 0,0 0,0 0,0 24,25-24,-25 0,24 0,1-1,0-24,-25 25,25-25,0 0,0 0,-25-25,24 25,1-24,0-1,-25 0,25 0,-25 0,25 1,-25-26,24 50,-24-25,0 0,0-24,0 24,-24-25,-1 1,-25 24,25 25,-24 0,24 50,0-26,0 26,0-25,25 24</inkml:trace>
  <inkml:trace contextRef="#ctx0" brushRef="#br0" timeOffset="45663.5083">12105 1513,'0'0,"0"-25,-25 25,25 25,0 0,-25 0,25 24,0-24,0 25,25-25,-25-1,25 1,-1 0,1-25,0 0,0 0,0 0,0-25,-1 0,1 1,-25-1,25-25,-25 25,25 0,-25 1,0-26,25 25,-25 0,0-24,0 24,-25-25,25 26,0-1,-25 25,25-25,-25 25,0 0,1 0,-1 25,0 0,25 24,-25-24,25 25,-25-26,25 26,-25 0</inkml:trace>
  <inkml:trace contextRef="#ctx0" brushRef="#br0" timeOffset="46196.1102">12154 2158,'0'0,"0"-25,0 50,25-25,0 0,0 0,0 0,-1 0,1 0,0 25,0 0,-25-1,-25 1,25 0,0 0,-25 0,0-1,1 1,-1 0,0 0,0 0,0-1,0 1,1-25,-1 25,0-25,0 0,50-25,0 25,24 0,-24-25,25 25,0 0,-26 0,1-24,25 24,-25 0,-1 0,1 0,0 0,0 0,0 0,-50-75,0 50</inkml:trace>
  <inkml:trace contextRef="#ctx0" brushRef="#br0" timeOffset="46935.2663">12849 496,'0'-25,"25"0,-25-24,-25 24,25 75,0-26,0 1,0 0,0 25,0-25,0 24,25 1,-25-1,0 1,0 0,0-1,0 1,0 24,0-24,0 24,0-24,0 24,0-24,0-1,24-24,-24 25,0-1,0 1,0 0,0-26,0 26,-24-25,24 0,0 24,0 1,0-25,0 24,-25-24,25 25,0-25,-25 24,25-24,0 0,0 0,0-1,0 26,0-25,0 0,0-1,0 1,0 0,0 0,0 24,0-24,0 0,0 25,0-26,0 1,0 0,0 0,0 0,0-1,0 1,0 0,0 0,0 0,0 0,0-50,-25 0,0 0,25 0</inkml:trace>
  <inkml:trace contextRef="#ctx0" brushRef="#br0" timeOffset="48732.2268">13419 1439,'0'-25,"-24"0,48 25,1 0,0 0,25 0,-26 0,1 0,0 0,0 0,0 0,-1 0,1 0,0 0,0 0,-50 0,0 0,0 0,1 25,-1-25,0 0</inkml:trace>
  <inkml:trace contextRef="#ctx0" brushRef="#br0" timeOffset="49091.907">13295 1563,'25'-25,"0"25,25 0,-26 25,26-25,-25 0,24 0,-24 0,25 0,-25 0,-1 0,26 0,-25 0,0 0,-1 0,1 0,-25 24,-25-24,-24-49,24 74</inkml:trace>
  <inkml:trace contextRef="#ctx0" brushRef="#br0" timeOffset="53060.2009">14163 1240,'0'0,"-24"0,24-25,0 1,24-1,1 25,0-25,0 25,0 0,-1 0,1 25,0-25,-25 25,25-25,-25 24,25-24,-25 25,0 0,0 0,-25 0,25-1,-25 26,0-25,0 24,-24-24,24 0,0 25,0-26,1 1,-1 0,0-25,0 25,0 0,1-25,48 0,1-25,0 25,0 0,0 0,24 0,-24 0,25 0,-26 0,26 0,-25 0,0 0,0 0,-1 0,1 0,-50 25,-24-25,24 0</inkml:trace>
  <inkml:trace contextRef="#ctx0" brushRef="#br0" timeOffset="54132.0025">9128 3870,'-25'0,"50"0,0 0,0 0,0-25,24 25,-24 0,0 0,0 0,24 0,-24 0,0 25,0-25,-1 0,1 0,0 0,-50 0,0 0,1 0,-1 0,0 24</inkml:trace>
  <inkml:trace contextRef="#ctx0" brushRef="#br0" timeOffset="54511.499">9054 4118,'0'-25,"25"25,-1 0,1 0,25 0,-25 0,24 0,-24 0,25 0,-26 0,26 0,-25 0,24 0,-24 0,0 0,0 0,0 0,-75-50,50 25</inkml:trace>
  <inkml:trace contextRef="#ctx0" brushRef="#br0" timeOffset="55299.3644">10096 3324,'0'0,"0"25,0-1,0 1,0 0,0 0,0 0,-25 24,25-24,0 25,0-26,0 1,0 0,0 25,0-1,0 1,25-25,-25 24,0-24,0 25,0-25,0 24,24-24,-24 0,0 24,0-24,0 25,0-25,0 24,0-24,0 0,0 0,0-1,0 26,0-25,0 0,0-1,0 1,0 0,0 0,0 24,0-24,0 0,0 25,0-26,25 1,-25 0,0 0,-25 0,25 0,0-1,0 1,0 0,0 0,0 0,0-1,0 1,0 0,0 0,0 0,0-1,0 1,0 0,0-50,0 0,0-24,0 24</inkml:trace>
  <inkml:trace contextRef="#ctx0" brushRef="#br0" timeOffset="58139.6321">10666 3324,'-25'-25,"50"0,0 0,0 25,-25-24,24 24,1 0,-25 24,25-24,0 0,0 0,-1 25,-24 0,0 0,0 0,-24-1,24 1,-25 0,25 0,-25-25,0 25,0-1,1 1,-1 0,0 0,0 0,0-1,25 1,-24-25,-1 0,25 25,25-25,-1-25,1 25,0 0,0 0,0 0,-1 0,1 0,0 25,0-25,0 0,-1 0,1-25,-50 50,1-25</inkml:trace>
  <inkml:trace contextRef="#ctx0" brushRef="#br0" timeOffset="58468.1281">10691 3919,'25'25,"-25"0,0 0,0-1,0 26,0 0,0-26,0 26,-25-25,25 0,0-1,0 1,0 0,25 0,-25-50</inkml:trace>
  <inkml:trace contextRef="#ctx0" brushRef="#br0" timeOffset="59059.7617">10616 4961,'-24'-25,"-1"25,25 25,-25 0,25 0,-25-1,25 26,0-25,0 0,0-1,0 1,0 25,25-25,-25-1,0 1,25 0,0-25,-1 0,1 0,0 0,0 0,0-25,-1 0,1 1,-25-1,25 0,-25 0,25-24,-25 24,0 0,0 0,0 0,0 1,0-1,-25 0,25 0,0 0,-25 1,25-1,-25 25,1 0,-1 0,0 0,0 25,0-1,1 1,24 0,-25-25</inkml:trace>
  <inkml:trace contextRef="#ctx0" brushRef="#br0" timeOffset="60307.2466">11584 3249,'0'0,"0"-24,0-1,25 50,-25-1,0 1,0 0,0 0,0 24,0-24,0 25,0-25,0-1,0 1,0 0,0 0,0 0,0-1,0 1,0 0,0-50</inkml:trace>
  <inkml:trace contextRef="#ctx0" brushRef="#br0" timeOffset="60695.3413">11584 3994,'0'0,"0"24,0 1,0 25,0-25,0 24,0-24,0 0,0 24,0-24,0 25,0-25,0-1,0 1</inkml:trace>
  <inkml:trace contextRef="#ctx0" brushRef="#br0" timeOffset="61243.4666">11609 4738,'-25'0,"25"24,0 1,0 0,0 0,0 0,0 0,-25-1,25 26,0-25,0 0,0-1,0 1,0 0,0 0,0 0,0-1,0 1,0-50,0 1,0-26,0 0,0 1</inkml:trace>
  <inkml:trace contextRef="#ctx0" brushRef="#br0" timeOffset="62124.1069">12278 3299,'-24'-25,"-1"25,0 25,25 0,0 0,-25-1,25 26,0 0,0-1,25-24,-25 25,0-26,25 1,-25 0,25-25,-1 25,1-25,0 0,0 0,-25-25,49 0,-24 0,0 1,0-1,-25-25,25 25,-1 1,-24-26,0 25,25 0,-25 1,0-26,0 25,0 0,0-24,-25 24,25 0,-24 25,-1-25,0 50,0-25,0 25,-24 25,24-26,25 26,-25 0,0-1,1 1,24-25</inkml:trace>
  <inkml:trace contextRef="#ctx0" brushRef="#br0" timeOffset="62579.7971">12278 4142,'0'-24,"0"-1,-24 50,24-1,-25 1,25 0,0 0,0 0,0-1,0 1,0 0,0 0,0 0,25-1,-1 1,1 0,0-25,0-25,0 25,-25-25,24 1,1-1,-25 0,25 0,-25-24,0 24,25 0,-25 0,0-24,0 24,0-25,0 25,-25 1,25-1,-25 25,0-25,1 50,-1-25,25 25,-25-1,0 26,0 0,25-26,-24 26</inkml:trace>
  <inkml:trace contextRef="#ctx0" brushRef="#br0" timeOffset="63208.0631">12204 4911,'-25'-24,"50"-1,0 25,0-25,-1 25,1 0,0 0,0 0,0 25,-1 0,-24-1,0 1,0 0,0 0,0 0,-24-25,-1 49,0-24,25 0,-25 0,0-1,1 1,-26 0,25 0,0 0,0-1,1-24,-1 0,50 0,-1 0,1-24,0 24,0-25,0 25,24 0,-24 0,0 0,25-25,-26 25,26 0,-25 0,0-25,-1 25,-24-25</inkml:trace>
  <inkml:trace contextRef="#ctx0" brushRef="#br0" timeOffset="64096.1219">12998 3175,'0'-25,"-25"25,25-25,0 50,0 0,0 0,0 24,0-24,0 0,0 0,0 24,0-24,0 25,-25-1,25 1,0 0,0-26,25 26,-25 0,0-1,0-24,0 25,0-1,0 1,0-25,0 0,0-1,0 1,25 25,-25-25,0 24,0-24,0 0,0 0,0-1,0 26,0-25,0 0,0-1,0 1,0 0,0 0,0 0,0-1,0 1,0 0,24 0,-24 0,0-1,0 1,-24 0,24 0,0 0,0-1,0 1,0 0,0 0,0 0,0 0,0-1,0 1,0 0,0 0,0 0,0-1,0 1,0 0,-50-50,50 0,-25 1</inkml:trace>
  <inkml:trace contextRef="#ctx0" brushRef="#br0" timeOffset="65144.0541">13618 3870,'0'0,"-25"0,50 0,0 0,-1 0,1 0,0 0,0-25,0 25,-1 0,1 0,0 0,0-25,0 25,-1 0,1 0,-50 25,1-25,-1 0,0 25,0-25</inkml:trace>
  <inkml:trace contextRef="#ctx0" brushRef="#br0" timeOffset="65504.0485">13568 4118,'25'0,"25"0,-26 0,1 0,0 0,0 0,0 0,24 0,-24 0,25 0,-26 0,1 0,0 0,0 0,0 0,-25 24,-25-24,0 0,0 25</inkml:trace>
  <inkml:trace contextRef="#ctx0" brushRef="#br0" timeOffset="67359.7695">14263 3795,'0'0,"0"-25,0 1,0-1,0 0,24 25,1 0,0 0,0 0,0 25,0-25,-1 25,1-1,0 1,-25 0,0 0,0 0,0-1,0 1,0 25,-25-25,0 24,1-24,24 25,-25-26,0 1,0 0,0 25,0-26,1 1,-1 0,25 0,-25-25,25 25,-25-25,25 24,-25-24,50 0,0 0,0 0,0-24,-1 24,1 0,25 0,-25 0,0 0,-1 0,26 0,-25 0,0 0,-1 0,1 0,-25 24,-25-24,1 0</inkml:trace>
  <inkml:trace contextRef="#ctx0" brushRef="#br0" timeOffset="68328.4627">9054 6400,'0'0,"-25"-25,50 25,0 0,24 0,-24 0,25 0,-26 0,1 0,25 0,-25-25,-1 25,1 0,0 0,0 0,0 0,-50 25,0-25,0 0,0 0</inkml:trace>
  <inkml:trace contextRef="#ctx0" brushRef="#br0" timeOffset="68610.7685">9029 6573,'25'0,"0"0,-1 0,26 0,-25 0,24 0,1 0,-25 0,24 0,-24 0,25 0,-25 0,-1 0,1 0,0 0,0 0,0 0</inkml:trace>
  <inkml:trace contextRef="#ctx0" brushRef="#br0" timeOffset="69223.8124">10046 5978,'0'-25,"0"50,0 0,0 0,0-1,-25 26,25-25,0 24,0 1,0 0,0-1,0 1,0-1,0 1,-25 0,50-1,-25 1,0-25,0 24,0 1,-25 24,25-49,0 25,0-25,0 24,0 1,0-1,0 1,0 0,0-26,0 26,0 0,0-1,0 1,0-25,0 24,0-24,0 25,-25-26,25 1,0 25,0-25,0-1,0 1,0 0,0 0,0 24,0-24,0 0,0 0,0 0,0 24,0-24,0 0,0 0,0 0,25-1,-25 1,0-50,0 1,0-1,0 0,-25-25,25 1</inkml:trace>
  <inkml:trace contextRef="#ctx0" brushRef="#br0" timeOffset="70659.7693">10542 5978,'0'0,"0"-25,25 25,0 25,-1 0,1-25,0 25,0-1,0 1,-1 0,-24 0,0 0,0-1,-24 1,24 0,-25 0,0 0,0-1,0 1,-24 0,24 0,0 0,0-25,1 24,-1-24,0 0,0 0,0 0,50 0,25 0,-25 0,24-24,-24 24,0 0,0 0,24 0,-24 0,0 0,0 0,24-25,-24 25,0 0,0 25,-75-75</inkml:trace>
  <inkml:trace contextRef="#ctx0" brushRef="#br0" timeOffset="71055.8884">10641 6772,'0'24,"0"1,0 0,0 25,0-1,0-24,-25 25,25-25,0-1,0 1,0 0,0 0,0 0,0-1,0 1,0 0,0 0</inkml:trace>
  <inkml:trace contextRef="#ctx0" brushRef="#br0" timeOffset="71707.7217">10592 7689,'0'-24,"-25"24,0 24,25 1,0 0,-25-25,25 25,0 0,-25-1,25 1,0 0,-24 0,24 0,0-1,0 1,0 0,0 0,0 0,0 0,0-1,24 1,-24 0,25 0,0 0,0-25,0 0,-25 24,24-24,1-24,0 24,0-25,-25 0,25 0,-25 0,24 1,1-1,-25-25,0 25,25 0,-25-24,0-1,0 1,0 24,-25-25,25 1,0 24,0 0,-25-25,25 26,0-1,-24 0,-1 25,0 0,0-25,0 50,1-25,24 25,-25-25,25 25,-25-25,25 24</inkml:trace>
  <inkml:trace contextRef="#ctx0" brushRef="#br0" timeOffset="72359.6782">11584 6052,'-25'-24,"25"-1,0 50,0-1,0 26,0 0,0-1,0 1,0-25,0 24,0-24,0 0,0 0,0 24,0-24,-25 0,25 0,0-1,0 1,0 0,-25 0,25 0</inkml:trace>
  <inkml:trace contextRef="#ctx0" brushRef="#br0" timeOffset="72824.096">11311 6871,'25'0,"0"0,24 0,-24 0,0 25,0-25,-1 0,1 25,0-25,-25 24,0 1,25-25,-50 25,25 0,0 0,-25-1,0 1,1 0,-1 0,0-25,0 25,0-1,1 1,-1-25,0 25,0-25,0 0,50 0,0 0,0 0,0 0,-1 0,1 0,0 0,25 0,-26 0,1 25,0-25,0 0,0 0,-1 0,-48 0</inkml:trace>
  <inkml:trace contextRef="#ctx0" brushRef="#br0" timeOffset="73263.4753">11361 7714,'0'25,"-25"-25,25 25,0 0,-25-1,25 1,-25 25,25-25,0 24,-25-24,25 0,0 0,0 0,0-1,25 1,-25 0,25 0,-25 0,25-25,0 24,-25 1,24 0,1-25,0 0,0 0,0 0,-1-25,1 0,0 1,-25-26,25 25,-25-24,25-1,-25 25,0-25,0 1,0-1,0 25,-25-24,25 24,0 0,-25 0,0 1,0 24,1 0,-1 0,-25 0,25 24,1 1,-1-25</inkml:trace>
  <inkml:trace contextRef="#ctx0" brushRef="#br0" timeOffset="73720.0179">12303 5705,'0'25,"0"24,0-24,0 0,0 25,0-1,0 1,0 0,0-1,0 1,-25-25,50-1,-25 1,0 25,0-25,0-1,0 1,0 0,0 0,-25 0,25-1,-24 1</inkml:trace>
  <inkml:trace contextRef="#ctx0" brushRef="#br0" timeOffset="74080.1299">12229 6796,'0'25,"25"0,-25 25,0-25,0 24,-25 1,25-25,0 24,0-24,0 0,25 0,-25-1,0 1,0 0,-25-25</inkml:trace>
  <inkml:trace contextRef="#ctx0" brushRef="#br0" timeOffset="74475.2984">12179 7739,'0'-25,"0"0,25 25,-25-24,0 48,0 1,0 0,0 0,0 0,-25 24,25-24,0 0,0 0,0 24,0-24,0 25,0-25,0-1,0 1,0 0,0 0,0 0,0-50,0 0,0 0,25-24,-25-1</inkml:trace>
  <inkml:trace contextRef="#ctx0" brushRef="#br0" timeOffset="75235.253">12799 5804,'0'25,"0"0,0 0,0 0,0 24,0-24,0 25,25-1,-25 1,0-1,0 1,0 0,0 24,0-24,0-1,0 26,0-26,0 1,0 24,0-24,0 24,-25-24,25 24,0-24,0 0,0-1,0 1,0-1,-25 1,25-25,0 0,0 24,0-24,0 25,0-26,0 26,0-25,0 0,0-1,0 1,0 0,0 0,0 0,0-1,0 1,0 0,0 0,0 0,0-1,0 1,0 0,0 0,0 0,0-1,0 1,0 0,0 0,0 0,0 0,0-1,0-48,0-1,-24 0</inkml:trace>
  <inkml:trace contextRef="#ctx0" brushRef="#br0" timeOffset="75823.4238">13320 6747,'25'0,"0"25,0-25,-1 0,1 24,0-24,0 0,0 0,-1 0,1 0,0 0,0 0,-25 25,25-25,-50 0,0-25</inkml:trace>
  <inkml:trace contextRef="#ctx0" brushRef="#br0" timeOffset="76119.7839">13320 6995,'0'25,"25"-25,0-25,0 50,-1-25,1 0,0 0,0 0,0 0,-1 0,1 0,0 0,0 0,0 0,-1 0,1 0,-50 0,1 0</inkml:trace>
  <inkml:trace contextRef="#ctx0" brushRef="#br0" timeOffset="77411.0388">14139 6474,'24'0,"1"0,0 0,0 0,0 0,-1 25,1-25,0 25,0-25,-25 24,25 1,-25 0,0 0,0 0,0-1,-25 1,25 0,-25 0,0 0,0-1,1 1,-1 0,0-25,0 25,0-25,1 0,-1 25,50-50,-1 0,1 25,25-25,-25 25,-1 0,26 0,-25 25,0-25,0 25,-1 0,-24 0,0-1,0 1,0 0,-24 0,24 0,-25-25,25 49,-25-24,0 0,0 0,0-25,25 24,-24 1,-1-25,0 0,0 0,25-25</inkml:trace>
  <inkml:trace contextRef="#ctx0" brushRef="#br0" timeOffset="78243.3102">17239 3671,'25'0,"0"0,0 25,-1-25,-24 25,0 0,-24-1,-1 1</inkml:trace>
  <inkml:trace contextRef="#ctx0" brushRef="#br0" timeOffset="78391.3095">17041 3944,'0'25,"0"0,25-1,-25 1,24 0,-24 0,25-25,-25 25,25-1,0 1</inkml:trace>
  <inkml:trace contextRef="#ctx0" brushRef="#br0" timeOffset="78539.3085">17562 3994,'0'0,"0"24,25-24,-25 25,24 0,1-25,-25 25,25-25</inkml:trace>
  <inkml:trace contextRef="#ctx0" brushRef="#br0" timeOffset="79463.9331">18430 3547,'-25'0,"50"0,0 0,-1 0,26 0,0 0,-1 0,1 0,0 0,-1 0,1 0,-1 0,-24 0,0 0,0 0,0 25,-1-25,-48 0,-1 0,0 0,0 25,-24-25,-1 24</inkml:trace>
  <inkml:trace contextRef="#ctx0" brushRef="#br0" timeOffset="79887.3116">18405 3671,'-25'0,"50"0,0 25,0-25,-1 0,26 25,-25-25,25 25,-26-1,26-24,-25 25,24-25,-24 0,25 25,-25-25,-1 0,1 0,-50 25,1-25,-1 25,-25-1,1 26,-1-25,-24 24,24-24,0 0,-24 25,24-26,25 1,-24 0,24 0,0 0,50-50,0 25,0 0,24 0,1-25,-25 25,24 0,1 0,0 0,-1 0,1 0,-1 0,-24 0,25 0,-1 0,-24 0,0 25,0-25,0 0,-1 0,1 0,-25-25</inkml:trace>
  <inkml:trace contextRef="#ctx0" brushRef="#br0" timeOffset="80167.3128">19546 3448,'0'-25,"-25"25,25 25,-25 0,1 24,-1 1,0 24,-25 1,26 24,-1-25,0-24,0 24,25-24,-25 0,25-1,0-24,0 0,0-50,25 0,-74-49,73 24,1 1</inkml:trace>
  <inkml:trace contextRef="#ctx0" brushRef="#br0" timeOffset="80379.3082">19546 3398,'-25'0,"50"0,-25 25,0 25,25-26,-25 26,25 24,-25-24,25 25,-25-1,24 0,-24 1,0-26,0 1,25 0,-25-1,0 1,0-25,0-1,-25 1,25 0,0 0,-24-25,-1-25,0 0</inkml:trace>
  <inkml:trace contextRef="#ctx0" brushRef="#br0" timeOffset="81063.1463">19372 3944,'25'25,"0"-25,0 0,0 0,-1 0,1 0,25 0,-25 0,24 0,-24 0,0 0,0 0,0 0,-1-25,1 25,0-25,-25 50,0 0,-25 0,25-1,0 1,0 0,0 0,-25 0,25-1,0 1,0 0,25-25,0-25,0 0,0 1,-1-1,1 0,-25 0,25 0,-25-24,0 24,0 0,0 0,0 1,0-26,0 25,-25 0</inkml:trace>
  <inkml:trace contextRef="#ctx0" brushRef="#br0" timeOffset="81187.8547">19869 3646,'24'25,"-24"0,25-25,-25 25,25-25,0 25,0-1,-1 1</inkml:trace>
  <inkml:trace contextRef="#ctx0" brushRef="#br0" timeOffset="81551.7503">20067 3919,'0'-25,"25"25,-25-24,25 24,-1-25,-24 50,0-1,0 1,0 25,-24-1,24-24,0 25,0-1,-25 26,25-26,0 1,0 24,-25-24,25 0,0-1,-25-24,25 25,0-26,-25 1,25 0,0 0,-24-25,-1 0,0 0,0-25,0 0,1 0,24-24,-25-1,25 1,0-26</inkml:trace>
  <inkml:trace contextRef="#ctx0" brushRef="#br0" timeOffset="81695.1197">20216 3572,'25'0,"-1"0,1 0,0 0,0 0,24 0,-24 0,0 0,0 0</inkml:trace>
  <inkml:trace contextRef="#ctx0" brushRef="#br0" timeOffset="82015.5108">20588 3746,'25'0,"-1"0,1 0,0 0,25 0,-25 0,24 0,-24 0,0-25,24 25,-24 0,0 0,0-25,-50 50,0-25,0 0</inkml:trace>
  <inkml:trace contextRef="#ctx0" brushRef="#br0" timeOffset="82231.3061">20662 3944,'25'0,"0"0,0 0,0 0,-1 0,26 0,-25 0,0 0,-1 0,1-25,0 25</inkml:trace>
  <inkml:trace contextRef="#ctx0" brushRef="#br0" timeOffset="82859.9928">21084 3423,'25'25,"0"-25,-1 0,26 25,-25-25,0 0,24 0,1 24,-25-24,24 0,1 25,-25-25,24 0,-24 0,0 0,0 25,-1-25,1 0,-50 0,1 25,-1 0,0-1,25 1,-25-25,25 25,-25 0,1 0,24 0,-25-1,25 1,-25 0,0 0,25 24,-25-24,25 0,-24 0,-1 24,25-24,-25 0,25 0,0 0,-25 24,25-24,-25 0,25 0,-24 24,-1-24,25 0,0 0,0-1,-25-24,25 25,0 0,-25 0,25 0,0-1,-25-24</inkml:trace>
  <inkml:trace contextRef="#ctx0" brushRef="#br0" timeOffset="86979.5792">2530 695,'0'0,"25"0,0 0,-1 0,1 0,0 0,0 0,25 24,-26-24,1 0,0 0,0 0,-25 25,-25 0,25 0,-25 0,0-1,1 1,-1 0</inkml:trace>
  <inkml:trace contextRef="#ctx0" brushRef="#br0" timeOffset="87407.3075">2530 943,'0'0,"25"-25,-25 0,25 25,-1 0,1-25,0 25,0 0,0 0,0 0,-1 25,1-25,-25 25,0 0,0-1,0 26,0-25,-25 24,25 1,-24-25,24 24,-25-24,25 0,0-50,25 0,-25-24,24 24,1-25,-25 26,25-26,-25 0,25 1,0-1,-25 1,24 24,-24 0,25 0,-25-24,0 24,0-25,25 25,25 25,-26 0,26 25,0-25,-26 0,1 0,0 0</inkml:trace>
  <inkml:trace contextRef="#ctx0" brushRef="#br0" timeOffset="87975.2912">3026 471,'0'0,"0"-25,-25 1,1 48,48 26,-24 0,0-25,0-1,0 26,0-25,0 0,0 24,-24 1,24-25,0 24,-25-24,0 25,25-26,-25-24,50-24,0-1,0 25,-1-25,-24 0,25 25,0-25,0 25,0 0,-1 0,-24 25,0 0,-24 0,24 0,-25-1,25 1,-25 0,0 25,0-26,1 26,-1 0,0-26,0 1,0 0,25 0,25-25,0-25,0 25,0 0,-1-25,1 0,0 1,0-1,0 0,-1 25,-24-25,25 0,-25 1,25-1,-25 0,25 25,-25 25,0 0,25-1,-25 1,0 0,24 0,-24 0,0-1,25 1,-25 0</inkml:trace>
  <inkml:trace contextRef="#ctx0" brushRef="#br0" timeOffset="88207.2845">3473 620,'-25'0,"25"25,0 0,0 0,0-1,0 1,0 0,0 25,25-1,-25-24,0 25,0-26,0 26,0-25,0 24,0-24,0 0,0 0,0 0,0-1,0-48</inkml:trace>
  <inkml:trace contextRef="#ctx0" brushRef="#br0" timeOffset="88360.1737">3795 868,'25'0,"-25"25,-25-25</inkml:trace>
  <inkml:trace contextRef="#ctx0" brushRef="#br0" timeOffset="88487.6318">3795 1042,'25'25,"0"-25</inkml:trace>
  <inkml:trace contextRef="#ctx0" brushRef="#br0" timeOffset="92999.186">2729 9550,'24'0,"1"25,0-1,25-24,-26 25,1-25,0 25,-25 0,0 0,-25-1,0-24</inkml:trace>
  <inkml:trace contextRef="#ctx0" brushRef="#br0" timeOffset="93271.2235">2604 9922,'25'-25,"0"25,0 0,0 0,0 0,-1 0,1 0,0 0,0 25,0 0,-25-1,0 1,0 25,-25-25,25 24,-25 1,0-25,25 0,-25-1,25 1,0-50,0 1,25 24,0-50,0 25,-25-24,25-1,-1 0,1 1,0 24,0-25</inkml:trace>
  <inkml:trace contextRef="#ctx0" brushRef="#br0" timeOffset="93435.3138">3051 9475,'25'0,"0"0,-1 0,-24-24,25 24,0 0,0 0,24 0,-24 0,0 0,0-25</inkml:trace>
  <inkml:trace contextRef="#ctx0" brushRef="#br0" timeOffset="93603.2805">3175 9277,'-25'25,"25"0,0-1,0 26,0 0,0-26,0 26,0 0,0-1,-25 1,25-25,0 24,0-24,-24 0,24 0,-25-1</inkml:trace>
  <inkml:trace contextRef="#ctx0" brushRef="#br0" timeOffset="94099.6473">3001 9872,'0'0,"-24"0,48 0,1-25,0 25,0 0,0 0,-1-24,1 24,25 0,-25-25,-1 25,1 0,-25-25,25 25,0 25,-50 0,25-1,-25 1,0 0,1 0,-26 24,25 1,-24 0,24-1,-25-24,25 25,1-25,-1-1,50-24,-1 0,1-24,25 24,-25-25,-1 25,1-25,25 25,-25 0,-1-25,1 25,-25-25,25 25,0-24,-25-1,0 0,-25 0,25 0,0 0,25 50,-25 0,0 0,25 0,-25 24,24-24,-24 0,25 25,-25-26,25 1,-25 0,0 0,25 0,-25-50</inkml:trace>
  <inkml:trace contextRef="#ctx0" brushRef="#br0" timeOffset="94428.0343">3671 9723,'25'25,"0"-25,0 0,-1 25,1-25,0 25,-25 0,25-25,-50 24,25 1,-25 0,0 25,1-26,-1 26,-25 0,25-25,0-1,1 1,-1 0,50-25,-1 25,1-25,0 0,0-25,0 25,0 0,-1 0,1 0,0-25,0 25,0 0,24 0,-24 0,0 0,0-25,-1 25,1-24</inkml:trace>
  <inkml:trace contextRef="#ctx0" brushRef="#br0" timeOffset="94555.0078">4291 9922,'25'25,"-50"-25</inkml:trace>
  <inkml:trace contextRef="#ctx0" brushRef="#br0" timeOffset="94674.9165">4341 10046,'25'25,"-25"0</inkml:trace>
  <inkml:trace contextRef="#ctx0" brushRef="#br0" timeOffset="95331.3177">6350 9674,'-25'0,"0"25,1 24,-1 1,0 24,-25 1,1-1,24 25,-25 1,26-26,-26 0,50 1,-25-1,0-24,25-1,0 1,0-25,0 0,25-50,-25-25,0 1,25-26</inkml:trace>
  <inkml:trace contextRef="#ctx0" brushRef="#br0" timeOffset="95603.2227">6325 9674,'0'25,"25"-1,-25 1,0 25,25-1,-25 1,0 0,25 24,-25 1,24-26,-24 26,25-1,-25 25,25-49,-25 24,25 1,-25-26,0 1,0-25,25-1,-25 1,0 0,0-50,-25 0,0 1,-25-51,26 50</inkml:trace>
  <inkml:trace contextRef="#ctx0" brushRef="#br0" timeOffset="95799.266">6052 10244,'25'0,"0"0,0 0,24 0,1 0,0-24,-26 24,26 0,0-25,-26 25,26 0,-50-25,25 25</inkml:trace>
  <inkml:trace contextRef="#ctx0" brushRef="#br0" timeOffset="96099.2746">6623 9252,'0'0,"-25"0,50 0,-25 25,25 0,-25 0,24 24,-24-24,0 25,0-26,25 26,-25-25,0 0,25-1,-25 1,25 0,-25-50,0 0</inkml:trace>
  <inkml:trace contextRef="#ctx0" brushRef="#br0" timeOffset="96303.3722">6846 9153,'-25'0,"25"25,-25 0,25-1,-24 26,24-25,-25 24,0 1,0-25,0 24,25 1,-24-25,24 0,-25-1,25 1,-25 0,0 0,25 0,-25-25</inkml:trace>
  <inkml:trace contextRef="#ctx0" brushRef="#br0" timeOffset="96532.1362">6449 9475,'25'0,"0"0,24 0,1-24,0 24,-1 0,-24-25,25 25,-1 0,-24 0,25 0,-25 0,-1-25,1 25,0 0,-25 25,-25-25,0 0</inkml:trace>
  <inkml:trace contextRef="#ctx0" brushRef="#br0" timeOffset="99663.481">7937 10492,'-24'0,"24"25,0 0,0 0,0 0,0-1,-25-24</inkml:trace>
  <inkml:trace contextRef="#ctx0" brushRef="#br0" timeOffset="100163.4324">9748 9550,'0'0,"-25"25,1 24,-1 1,0 24,0 25,0 1,1-26,-1 1,0-1,25 0,-25-24,25 0,-25-1,25-24,0 0,0 0,25-1,-25-48,0-26,25 25,-25-49</inkml:trace>
  <inkml:trace contextRef="#ctx0" brushRef="#br0" timeOffset="100387.6495">9798 9500,'25'0,"-25"25,0 0,0 24,24 1,-24 24,0 1,25-26,-25 26,0-1,25 1,-25-26,25 1,-25 0,25-1,-25 1,0-1,0-24,0 0,0 0,24-25,-48 25,-1-25,0-25</inkml:trace>
  <inkml:trace contextRef="#ctx0" brushRef="#br0" timeOffset="100531.4962">9550 10195,'25'0,"-1"0,1 0,25 0,-1 0,1-25,-25 25,24 0,1-25,0 25,-26 0</inkml:trace>
  <inkml:trace contextRef="#ctx0" brushRef="#br0" timeOffset="100791.4543">10046 10170,'25'-25,"0"25,-1-25,1 25,0 0,-25 25,0 0,0 0,0 0,0-1,-25 1,25 25,-25-25,25-1,0 1,0 0,25-25,-25-25,25 0,-25 1,25-1,-25 0,25-25,-25 26,0-26</inkml:trace>
  <inkml:trace contextRef="#ctx0" brushRef="#br0" timeOffset="100911.3417">10195 9897,'25'25,"-1"0,1-25,0 24</inkml:trace>
  <inkml:trace contextRef="#ctx0" brushRef="#br0" timeOffset="101247.6118">10344 10294,'0'-25,"24"25,-24-25,25 1,0-1,0 0,0 0,-25 50,-25 0,25 0,0 24,0 1,-25-25,25 49,0-24,0-1,-25 26,25-26,0 26,-25-26,25 1,0-25,0-1,-24 1,24 0,0 0,-25 0,25-1,-25-24,0 0,0 0,1-24,-1 24,0-25,0 0,0 0,-24-74,24 25,25-1</inkml:trace>
  <inkml:trace contextRef="#ctx0" brushRef="#br0" timeOffset="101427.1309">10443 9847,'25'25,"-1"0,1 0,0-25,0 0,-25 25,-25-50</inkml:trace>
  <inkml:trace contextRef="#ctx0" brushRef="#br0" timeOffset="113039.9027">2530 12254,'-25'0,"50"24,0-24,0 25,-1-25,1 25,0-25,0 0,0 25,0-25,-1 0,-48-25,-1 50</inkml:trace>
  <inkml:trace contextRef="#ctx0" brushRef="#br0" timeOffset="113351.2871">2406 12576,'25'0,"-25"-25,25 25,-1 0,1-25,25 25,-25-24,-1 24,1 0,25 0,-25 0,-25 24,25-24,-25 25,0 0,0 0,0 24,-25 1,25 0,-25-26,0 26,0-25,0 0,1-1,24-48,24-1,-24 0,25 0,0-24,0-1,0 25,24-24,-24 24,-25-25,25 25,0 1</inkml:trace>
  <inkml:trace contextRef="#ctx0" brushRef="#br0" timeOffset="113510.7594">2877 12229,'25'-25,"0"25,0 0,0-25,-1 25,1 0,0 0,0 0,0 0</inkml:trace>
  <inkml:trace contextRef="#ctx0" brushRef="#br0" timeOffset="113991.1376">2977 12080,'-25'25,"50"-25,-25 24,0 1,0 0,0 25,0-25,0 24,0 1,0-25,-25 24,25-24,0 25,-25-26,25 1,-25 0,0 0,1-25,-1 0,25-25,25 25,-1-25,1 25,0 0,0-25,0 25,-1-24,1 24,0 0,0-25,0 25,-1 0,-48 25,24-1,-25 1,0 0,0 0,-24 24,24 1,-25 0,25-1,-24-24,24 25,0-26,50-24,0 0,24-24,-24 24,0 0,0 0,24-25,-24 25,0 0,0 0,0 0,-1-25</inkml:trace>
  <inkml:trace contextRef="#ctx0" brushRef="#br0" timeOffset="114147.0069">3101 12675,'0'25,"24"0,-24 0,0-1,25 1,0 25,-25-25,25-1,0 1,-25 0,24 0,1 0</inkml:trace>
  <inkml:trace contextRef="#ctx0" brushRef="#br0" timeOffset="114555.1378">3497 12402,'25'0,"0"25,0-25,0 25,-1 0,1-25,0 25,-25-1,-25 1,0 0,25 0,-49-25,24 25,0-1,0 1,25-50,25 25,0 0,0 0,0-24,-1 24,1 0,0 24,0-24,-25 25,0 0,0 0,0 0,-25 24,25-24,-25 0,25 0,-25-1,1 1,-1 0,0 0,0-25,25-25,25 0,-25 0,25 1</inkml:trace>
  <inkml:trace contextRef="#ctx0" brushRef="#br0" timeOffset="114716.3202">4118 12675,'0'25,"-25"-25</inkml:trace>
  <inkml:trace contextRef="#ctx0" brushRef="#br0" timeOffset="114815.7194">4118 12849,'24'0</inkml:trace>
  <inkml:trace contextRef="#ctx0" brushRef="#br0" timeOffset="121719.2309">5457 11187,'25'0,"-25"25,25 0,-1-25,1 0,0 0,0 0,0-25,-1 25,1-25,0 25,0 0,0 0,-1 0,1 25,0-25,0 0,0 0,0 25,-1-50,1 25,0 0,-25-25,25 25,0 0,-1 0,1 0,0 0,0 0,0 0,-1 0,1 0,0-25,0 25,0 0,-1 0,1 0,0 0,0 0,0 0,-1 25,1-25,0 0,0 0,0 25,-1-25,1 0,0 0,0 0,0 0,-1 0,1 0,0 0</inkml:trace>
  <inkml:trace contextRef="#ctx0" brushRef="#br0" timeOffset="134563.3519">6375 12675,'-25'-25,"0"25,25 25,-25-25,25 50,-24-25,-1 49,0 0,-25 1,26-1,-1 1,0-1,0-24,0 24,1 1,-1-26,25 1,-25 24,25-49,0 0,0 0,0-1,0 1,25-50,-25 1,0-1,0-25,25-24,-25-1,-25-24,50 25,-1 24</inkml:trace>
  <inkml:trace contextRef="#ctx0" brushRef="#br0" timeOffset="134879.7949">6300 12700,'0'-25,"0"50,0 0,0 0,25-1,-25 1,25 25,0-1,0 1,-1 0,-24-1,25 26,0-1,0-24,-25 24,0-24,25-1,-25 1,0 24,0-49,24 0,-24 0,0 0,0-1,0-48,-24-1,24 0,-25-25,25 1,-25 24,0-25,0 1,25 24</inkml:trace>
  <inkml:trace contextRef="#ctx0" brushRef="#br0" timeOffset="135115.856">6028 13221,'0'0,"24"25,1-50,0 50,25-25,-26-25,26 25,0 0,-1 0,1 0,-25 0,24-25,-24 25,0 0,0-25,-1 50,-24-50,-24 25</inkml:trace>
  <inkml:trace contextRef="#ctx0" brushRef="#br0" timeOffset="135483.7068">6623 12353,'-25'0,"50"25,0-1,-1 26,1-25,-25 24,25-24,0 0,-25 0,25 0,-25-1,24 1,-24 0,0-50,0 0,0 1,0-1,25 0</inkml:trace>
  <inkml:trace contextRef="#ctx0" brushRef="#br0" timeOffset="135707.5053">6846 12278,'0'25,"-25"-25,25 25,-25 0,25 24,0-24,-24 0,24 0,-25 24,0-24,25 0,-25 0,25 0,0-1,-25 1,25 0,-24 0,-1 0,25-1,-25-48</inkml:trace>
  <inkml:trace contextRef="#ctx0" brushRef="#br0" timeOffset="135980.0201">6524 12551,'-25'0,"50"0,-1 0,1 0,0 0,25 0,-26 0,26-25,0 25,-26 0,26 0,-25 0,0 25,0-25,-1 0,1 0,0 0,0 0,-50 0,0 0,0 0</inkml:trace>
  <inkml:trace contextRef="#ctx0" brushRef="#br0" timeOffset="139171.6232">7491 13196,'-25'25,"50"-25,0-25,0 25,24 0,-24-25,25 25,-26 0,1 0,25-25,-25 25,-1 0,1 0,0 0,0 0,0-24,-1 24,-48 0,24 24,-25-24,0 0,0 25,0-25,1 25</inkml:trace>
  <inkml:trace contextRef="#ctx0" brushRef="#br0" timeOffset="139503.2228">7491 13370,'-25'0,"50"0,0 0,0 0,-1 0,26 0,-25 0,24-25,-24 25,25-25,-1 25,-24-25,0 25,25 0,-26 0,1 0,0-24,0 24,-50 24,0-24,0 25</inkml:trace>
  <inkml:trace contextRef="#ctx0" brushRef="#br0" timeOffset="140023.1179">8310 12824,'0'25,"-25"0,25-1,25 51,-50-26,25 26,0-1,0 26,0-26,0-24,25 24,-25-24,0-1,0 1,0-25,0-1,0 1,24 0,1-50,-25 0,25-24,0-1</inkml:trace>
  <inkml:trace contextRef="#ctx0" brushRef="#br0" timeOffset="140263.2728">8855 12849,'-25'25,"1"-1,24 1,-25 25,0-1,0 1,0 24,1 1,-1-25,0 24,0 0,25-24,-25 0,25-1,-24-24,24 0,24-50,1 0,-25-24,25-1,-25-24</inkml:trace>
  <inkml:trace contextRef="#ctx0" brushRef="#br0" timeOffset="140475.7182">8830 12874,'25'0,"-25"24,0 26,25-25,-25 24,25 1,0 24,-25-24,24 0,-24 24,25-24,-25-1,25 1,-25 0,0-26,0 1,25 0,-25 0,-25-25,0-25,0 0,1 0</inkml:trace>
  <inkml:trace contextRef="#ctx0" brushRef="#br0" timeOffset="140639.185">8657 13295,'25'0,"24"0,-24 0,25-24,-1 24,1 0,-25-25,24 25,-24-25,0 25,0-25,0 0</inkml:trace>
  <inkml:trace contextRef="#ctx0" brushRef="#br0" timeOffset="140867.3309">9227 12750,'0'24,"0"1,0 0,0 0,0 24,0 26,0-1,0-24,0 49,25-24,-25-26,0 26,25-1,-25-24,0-1,25 1,-25-25,0-1,0 1,0-50,-25 1</inkml:trace>
  <inkml:trace contextRef="#ctx0" brushRef="#br0" timeOffset="141308.0954">9847 12774,'-24'25,"-1"0,25 25,-25-1,0 1,0 24,1 1,-1-1,0 1,0-1,0 0,1 1,24-26,-25 1,25-25,0 0,0-1,0-48,25-1,-25 0,24-49,-24 24,25 0,0-24</inkml:trace>
  <inkml:trace contextRef="#ctx0" brushRef="#br0" timeOffset="141567.525">9847 12824,'0'-25,"25"50,-25 0,0 0,25 24,-25-24,25 49,0-24,-25 0,24 24,1-24,-25 24,25-24,-25 24,25-24,-25-1,0 1,25 0,-25-26,0 1,0 0,0 0,0-50,-25 25,25-25,-25 0,0 1,0-26</inkml:trace>
  <inkml:trace contextRef="#ctx0" brushRef="#br0" timeOffset="141715.4583">9649 13320,'0'0,"25"0,0 0,-1 0,26 0,-25 0,24 0,-24 0,0 0,0 0,0 0,-1 0,1 0,0 0</inkml:trace>
  <inkml:trace contextRef="#ctx0" brushRef="#br0" timeOffset="142016.0304">10120 12650,'25'-24,"0"24,0 0,24 0,-24 0,25 0,-25-25,-1 25,1 0,0 0,0 0,-50 0</inkml:trace>
  <inkml:trace contextRef="#ctx0" brushRef="#br0" timeOffset="142263.1098">10517 12328,'0'25,"0"0,0-1,0 1,0 0,0 0,25 24,-25-24,0 25,0-25,0 24,0-24,-25 25,25-26,0 26,0 0,0-1,0 1,-25-25</inkml:trace>
  <inkml:trace contextRef="#ctx0" brushRef="#br0" timeOffset="142676.1115">10964 13122,'24'24,"1"-24,0 0,25 0,-26 0,26 0,-25 0,25 0,-26-24,26 24,-25 0,0 0,-1 0,-48 0,-1 0,0 24,0-24</inkml:trace>
  <inkml:trace contextRef="#ctx0" brushRef="#br0" timeOffset="142936.0124">10939 13395,'25'0,"-1"0,26 0,-25 0,24 0,1 0,0 0,-25 0,24 24,1-24,-25-24,-1 24,26 0,-25 0,0 0,-50 0,-25-25</inkml:trace>
  <inkml:trace contextRef="#ctx0" brushRef="#br0" timeOffset="144811.3614">17611 9302,'0'0,"-24"0,-1 25,0-1,-25 51,25-26,-24 51,-1-26,1 25,-1 0,0 25,1-24,-1-1,25-25,1 1,-1-1,25-24,-25-1,25-24,0 25,0-25,25-50,-25 0,25-25,-1 1,1-26,0 1,0 0</inkml:trace>
  <inkml:trace contextRef="#ctx0" brushRef="#br0" timeOffset="145084.0777">17611 9252,'-24'0,"48"25,-24 0,0 24,0 1,0 0,0 24,25-24,-25 24,25 25,-25-24,25 24,-25-25,25 1,-25-26,0 26,0-26,0 1,0 0,0-26,0 1,0 0,-25 0,0-50,0 0,0 0,1 1,-1-26</inkml:trace>
  <inkml:trace contextRef="#ctx0" brushRef="#br0" timeOffset="145251.7141">17239 9947,'0'0,"-25"-25,50 50,0-25,25-25,-1 25,1 0,-1-25,-24 0,25 25,0 0,-1-25,-24 25,0 0,0-24,-1 24</inkml:trace>
  <inkml:trace contextRef="#ctx0" brushRef="#br0" timeOffset="145499.2542">17909 9748,'25'0,"0"0,-1 0,1 0,25 25,-25-25,24 0,-24 0,0 0,0 0,-1-25,-73-24,24 73,0-24</inkml:trace>
  <inkml:trace contextRef="#ctx0" brushRef="#br0" timeOffset="145695.2048">17810 9971,'0'25,"25"-25,-1 0,26 0,-25 0,49 0,-24 0,-1 0,1 0,0 25,-1-25,-24 0,0 0,0 0,24 25,-24-25,-50 0</inkml:trace>
  <inkml:trace contextRef="#ctx0" brushRef="#br0" timeOffset="146819.7397">19224 8830,'-25'-24,"0"24,0 0,25 24,-25 26,1 0,-26-1,25 26,0-1,1 25,-26 1,25-26,0 25,25 0,-24 25,-1-24,25-1,0 0,0 0,0-24,25 24,-25-25,24 1,-24-1,25-24,-25 24,25-24,-25-1,25 1,-25 0,0-26,25 1</inkml:trace>
  <inkml:trace contextRef="#ctx0" brushRef="#br0" timeOffset="148019.1798">19794 8508,'25'0,"0"0,0 25,-1 0,1-25,0 24,-25 1,25-25,-25 25,25 0,-50 0,0-1,0 1,0 0,-24 25,24-26,-25 1,26 0,-26 0,25 0,0-25,1 0,24 24,-25-24,50 0,-1-24,1 24,25-25,-1 25,-24-25,25 25,-25 0,-1 0,26-25,-25 25,0 0,-1 0,1 0,0 0</inkml:trace>
  <inkml:trace contextRef="#ctx0" brushRef="#br0" timeOffset="148218.9848">20414 8458,'0'25,"0"0,0 0,0 0,-25 24,25 1,0-25,25 24,-25 1,0-1,0 1,0 0,-49-50,49 24</inkml:trace>
  <inkml:trace contextRef="#ctx0" brushRef="#br0" timeOffset="148840.1204">21282 8582,'0'0,"-24"0,-1 25,0 0,0 0,25 0,-25-25,25 24,0 1,-24-25,24 25,0 0,0 0,0-1,0 1,24 0,-24 0,25 0,0-1,0-24,0 0,-1 0,1-24,0 24,0-25,0 0,-1 0,-24 0,25 1,0-1,-25 0,25 0,-25 0,0 1,0-26,0 25,0 0,0 1,-25 24,25-25,0 0,-25 25,0 0,25-25,-24 25,-1 25,0-25,-25 25,26 0,-1-25,0 24,0 1,0 0</inkml:trace>
  <inkml:trace contextRef="#ctx0" brushRef="#br0" timeOffset="149631.4003">19745 9401,'0'0,"-25"0,0 0,25 25,0 0,-25-1,25 26,0 0,-25-1,25 1,0-25,-24 24,24-24,0 0,0 0,0-1,0 1,24 0,-24-50,25 25,0-25</inkml:trace>
  <inkml:trace contextRef="#ctx0" brushRef="#br0" timeOffset="150035.1442">20290 9401,'25'0,"0"0,0 0,-25 25,24-25,1 25,0-1,-25 1,0 0,0 0,-25 0,0-1,1 1,-1-25,0 25,0 0,-24 0,24-1,0-24,0 0,50 0,0 0,0 0,-1 0,1-24,0 24,25 0,-26 0,1 0,0-25,25 25,-26 0,1 0,25 0,-25 0,-1 0</inkml:trace>
  <inkml:trace contextRef="#ctx0" brushRef="#br0" timeOffset="150860.061">21307 9376,'0'0,"-25"0,1 0,-1 0,0 25,25 0,0 0,-25-1,25 1,0 25,0-1,0-24,0 0,0 0,25 0,-25-1,25-24,0 0,-1 0,1 0,0 0,0-24,-25-1,25 25,-1-50,1 25,0 1,-25-1,25-25,-25 25,25 1,-25-1,0 0,0 0,-25 0,25 1,-25 24,0-25,0 25,1 25,-26-1,0 1,1 25</inkml:trace>
  <inkml:trace contextRef="#ctx0" brushRef="#br0" timeOffset="151311.8711">19546 10517,'-25'0,"25"25,-25-25,1 0,-1 25,25 0,0-1,-25 1,25 0,0 25,0-1,0-24,0 0,25 0,-25 24,25-49,-25 25,24-25,1 0,0 0,0 0,0-25,0 0,-1 1,1-1,0 0,0-25,-25 26,0-1,25-25,-25 25,0 1,-25 24,25-25,-25 0,0 25,0-25,1 50,24 0,0 0,0-1,24 1</inkml:trace>
  <inkml:trace contextRef="#ctx0" brushRef="#br0" timeOffset="151643.1365">20290 10418,'-25'0,"1"25,24 0,-25-25,0 49,25-24,0 0,-25 24,25-24,0 25,0-25,25-1,-25 1,25 0,0-25,-1 0,1 0,0 0,0-25,-25 0,25 1,-1-1,-24 0,25 0,-25-24,25 24,-25 0,0 0,0 0,0 1,-25-1,25 0,-25 25,25-25,-24 25,-1 0,25 25,0 0,-25-25,25 49,0-24,0 0</inkml:trace>
  <inkml:trace contextRef="#ctx0" brushRef="#br0" timeOffset="152035.2705">21208 10393,'25'-25,"0"25,-1 0,26 0,-25 0,0 25,-1 0,-24 0,25 0,-25-1,0 1,0 0,-25 0,25 0,-24-1,-26 1,0 25,26-25,-26-1,25 26,0-50,1 25,48-25,-24-25,25 25,25 0,-1-25,1 0,0 25,-1 0,1-24,-1 24,1 0,0-25,-26 25,26 0,-25 0,-50-25,0 25</inkml:trace>
  <inkml:trace contextRef="#ctx0" brushRef="#br0" timeOffset="152459.7777">19248 10195,'25'0,"25"-25,-1 25,1 0,24 0,26 0,-1 0,25 0,25-25,0 25,-1 0,1-25,25 25,0 0,-26 0,26-24,-25 24,0 0,-25 0,0 0,-25-25,-25 25,1 0,-26-25,1 25,0 0,-26-25,-24 0,-24 0,-1 1,0 24</inkml:trace>
  <inkml:trace contextRef="#ctx0" brushRef="#br0" timeOffset="152839.1703">20861 8161,'0'25,"0"24,0-24,25 25,-25 24,0 0,0 1,-25 49,25 0,0 0,0 25,0 24,-25-24,25 25,0-1,-25 26,25-50,-25 24,25-24,0-25,-24 0,24 0,0-25,0 1,0-26,0 0,0-24,-25 0,25-1,0-24</inkml:trace>
  <inkml:trace contextRef="#ctx0" brushRef="#br0" timeOffset="153239.8246">22002 8235,'0'25,"25"0,-1 0,1-1,25 51,-25-1,24 1,1 24,-1 0,-24 25,25 0,-25 0,-1 0,1 0,0 25,-25-25,25 0,-25 0,-25 0,25 0,-25 25,-24-25,-1-25,25 25,-24 0,-1-25,0-24,1 24,-26-25,26 1</inkml:trace>
  <inkml:trace contextRef="#ctx0" brushRef="#br0" timeOffset="158915.3672">5705 15726,'0'-25,"-25"25,25-24,0 48,0 1,0 25,0-25,0 24,-25 1,25 24,0-24,0 24,0 1,0-26,0 1,0 24,0-49,25 25,-25-25,0-1,0 1,25-74,-25 24,25-25</inkml:trace>
  <inkml:trace contextRef="#ctx0" brushRef="#br0" timeOffset="159159.3335">6028 15677,'-25'24,"0"1,25 25,-25-25,0 24,1 1,-1-1,0 1,25 0,-25-1,0 1,25-1,0 1,0-25,-25 24,50-49,-25-24,0-1,25-25</inkml:trace>
  <inkml:trace contextRef="#ctx0" brushRef="#br0" timeOffset="159351.1571">5978 15701,'0'-24,"25"24,-25 24,25 1,-1 0,-24 25,25-1,-25 1,25-1,-25 1,25 0,-25-1,25 1,-25-25,0 24,0-24,24 0,-24 0,0-1,-24-24,-1-24,0 24</inkml:trace>
  <inkml:trace contextRef="#ctx0" brushRef="#br0" timeOffset="159508.0376">5854 16098,'-25'-25,"50"25,0 0,0 0,24-24,-24 24,25 0,-1 0,-24 0,25-25,-26 25,1 0,0-25,0 25,-25-25</inkml:trace>
  <inkml:trace contextRef="#ctx0" brushRef="#br0" timeOffset="159771.0531">6325 15602,'0'25,"0"25,0-1,0 26,0-1,0 0,0 1,0-1,0 1,0-1,0-24,0-1,25 1,-25 0,0-26,-25-48,25-1,0 0,-49-25,24 1,25-1</inkml:trace>
  <inkml:trace contextRef="#ctx0" brushRef="#br0" timeOffset="160331.483">6548 15900,'25'0,"0"-25,0 25,0 0,-1 0,1 0,0 0,25-25,-26 25,1 0,0 0,-50 0,0 25,1-50,-1 50</inkml:trace>
  <inkml:trace contextRef="#ctx0" brushRef="#br0" timeOffset="160611.0202">6548 16073,'25'0,"0"0,0-24,24 24,-24 0,0 0,0-25,0 25,24 0,-24 0,0-25,0 25,-50 25,0-25</inkml:trace>
  <inkml:trace contextRef="#ctx0" brushRef="#br0" timeOffset="163078.9329">7169 15553,'0'24,"0"1,0 25,0-1,-25 1,25 0,-25 24,0-24,25 24,-25 0,25 1,0-26,0 26,0-26,0 1,25-25,-25 25,25-50,0 24,0-24,24 0,-24 0,0-24,24-26,-49 25,25 0,0-24,-25 24,0 0,0 0,0 0,0 1,-25 24,0-25,1 25,-1 0,0 0,0 0,25 25,-25-1,25 1,-24 0,24 0,0 0,0-1,0 1</inkml:trace>
  <inkml:trace contextRef="#ctx0" brushRef="#br0" timeOffset="163243.476">7640 16247,'0'25,"0"0,0-1,0 1,-25 0,25 0,0 0,0 0,0-1,-50-48,50 48</inkml:trace>
  <inkml:trace contextRef="#ctx0" brushRef="#br0" timeOffset="163799.0914">8880 15726,'0'-25,"0"1,0 48,-25-24,25 25,-25 25,1 24,-1 1,0 24,-25-25,26 1,-1-1,0 0,25-24,-25 0,25-1,0-24,0 0,25-50,0 0,-25 1,25-51,-1 25,1-24</inkml:trace>
  <inkml:trace contextRef="#ctx0" brushRef="#br0" timeOffset="164019.6426">8930 15677,'0'0,"0"24,24 26,-24 0,0-1,25 1,-25-1,25 26,0-1,-25-24,25 24,-25-24,25-1,-25 1,0 0,24-25,-24-1,0 1,0 0,-24-25,-1-25,0 0,0 1</inkml:trace>
  <inkml:trace contextRef="#ctx0" brushRef="#br0" timeOffset="164175.2291">8706 16173,'0'-25,"25"0,0 25,0-25,24 25,-24-25,25 25,-1-24,-24 24,25-25,-25 0,0 25,-25-25</inkml:trace>
  <inkml:trace contextRef="#ctx0" brushRef="#br0" timeOffset="164427.2697">9054 15453,'25'0,"-1"0,1 0,25-24,-1-1,-24 25,25-25,-1 25,-24 0,0 0,-50 0</inkml:trace>
  <inkml:trace contextRef="#ctx0" brushRef="#br0" timeOffset="164623.8503">9426 15081,'0'25,"0"0,0 0,0-1,0 26,0 0,0 24,0-24,0 24,0-24,0 24,0 1,0-26,0 26,0-26,0 1</inkml:trace>
  <inkml:trace contextRef="#ctx0" brushRef="#br0" timeOffset="165023.4137">9649 15949,'-25'0,"50"0,0 0,24 0,-24 0,25 0,-1-24,-24 24,25-25,-25 25,24-25,-24 25,0-25,-50 25,25 25,-25-25,0 25</inkml:trace>
  <inkml:trace contextRef="#ctx0" brushRef="#br0" timeOffset="165238.9767">9674 16073,'-25'0,"50"0,0 0,-1 25,1-25,25 0,-25-25,24 25,-24 0,0 0,24 0,-24 0,-25-24,25 24,0 0,0 24,0-24</inkml:trace>
  <inkml:trace contextRef="#ctx0" brushRef="#br0" timeOffset="165691.9965">10790 15255,'-25'0,"0"25,1-1,-1 1,0 25,0 24,0-24,1 24,-1 1,0 24,25 0,-25 0,25 1,0-1,0 0,0 0,25 1,-25-1,25-25,0 1,-25-1,24-24,26 24,-25-24,0-1,24-24,-24 25</inkml:trace>
  <inkml:trace contextRef="#ctx0" brushRef="#br0" timeOffset="166487.7047">14114 15280,'0'0,"0"-25,25 74,-1-24,1 0,0 50,0-26,0 26,-1-1,1 0,0 26,0-26,0 0,-25 26,25-1,-25-25,0 25,0-24,0-1,0 1,-25-1,0 1,0-1,0 0,0 1,-24-1,-1 1,25-1,-24-24</inkml:trace>
  <inkml:trace contextRef="#ctx0" brushRef="#br0" timeOffset="168223.2916">13469 16718,'25'25,"0"-25,-1 0,1 0,25 0,-25 25,-1-25,1 0,0 0,0 0,0-25,-1 25,-24-25,-24 25</inkml:trace>
  <inkml:trace contextRef="#ctx0" brushRef="#br0" timeOffset="168683.3517">13494 16942,'25'0,"-1"0,1 24,0-24,0 0,0 25,-1-25,1 0,-25 25,0 0,0 0,-25-1,25 1,-24 0,-1-25,0 25,0 0,-24-1,24-24,0 25,0-25,0 25,-24-25,49 25,-25-25,0 0,50 0,0 0,0 0,-1 0,1 0,25-25,-25 25,24 0,-24 25,25-25,-26 0,1 0,0 0,0 0,0 0,-1-25,-24 0,-24 25,24-25,-25-24,0 24</inkml:trace>
  <inkml:trace contextRef="#ctx0" brushRef="#br0" timeOffset="169035.1345">13667 16173,'-24'-25,"24"50,0-1,0 1,0 25,0-25,0-1,0 26,0-25,0 25,0-26,0 26,-25-25,25 0,0-1,0 1,-25-74,0 24</inkml:trace>
  <inkml:trace contextRef="#ctx0" brushRef="#br0" timeOffset="172738.9881">18207 14436,'0'-24,"24"24,1-25,25 25,-1 0,-24 0,25-25,-1 25,1 0,-25 25,0-25,0 0,-1 0,1 0,0 0,-50 0,0 0,1 0,-1 0</inkml:trace>
  <inkml:trace contextRef="#ctx0" brushRef="#br0" timeOffset="173135.9269">18231 14560,'25'0,"0"0,0 0,0 0,-1 0,1 25,0-25,0 0,0 25,-1-25,-24 25,-24 0,24-1,-25-24,25 25,-25 0,0 0,0 0,1-1,-1 1,0-25,0 0,0 0,50 0,0-25,0 25,0 0,-1-24,1 24,25 0,-25 0,-1 0,1 0,0 0,-25 24,25-24,-25 25,0 0,0 25,-25-26,0 1,0 0,25 0,-24 0,-1-1,0 1,0 0,0-25,1 0,-1-25,25 0,0-24</inkml:trace>
  <inkml:trace contextRef="#ctx0" brushRef="#br0" timeOffset="173339.1257">18479 13767,'-24'24,"24"1,0 0,0 0,0 24,0 1,0 0,0-1,0 1,0-1,0 1,24 0,-24-1,0 1</inkml:trace>
  <inkml:trace contextRef="#ctx0" brushRef="#br0" timeOffset="173707.4908">19124 13940,'-24'0,"24"25,-25 0,0 24,0 1,0 0,1 24,-1 25,0-24,25 24,-25-25,25 26,0-26,0 0,0 1,25-1,0-24,0-1,-1-24,1 25,0-25,0-25,0 24,-50-48</inkml:trace>
  <inkml:trace contextRef="#ctx0" brushRef="#br0" timeOffset="174607.6217">19422 13965,'0'-25,"0"0,0 1,25 24,0-25,-1 25,1 0,0 0,0 25,0-1,-25 1,0 0,0 0,-25 0,0-1,0 1,0 0,1 25,-1-26,0-24,25 25,-25-25,0 0,50 0,0 0,0 0,24 0,-24 0,0-25,25 25,-1 0,-24 0,25 0,-25 0,24 0,-24 0</inkml:trace>
  <inkml:trace contextRef="#ctx0" brushRef="#br0" timeOffset="175079.1005">20389 14684,'25'0,"0"0,0 0,0 25,-1 0,1 0,-25 0,0-1,-25 1,1 0,24 0,-25 0,-25-1,25 1,1 0,-1 0,25 0,-25-1,0-24,25 25,25-50,0 25,0 0,-1 0,26 0,-25-24,24 24,-24 0,0 0,0-25,0 25,-1-25</inkml:trace>
  <inkml:trace contextRef="#ctx0" brushRef="#br0" timeOffset="175411.078">20141 13841,'25'0,"0"0,25 0,-26 0,1 0,0 25,0-25,0 0,-1 0,1 0,-25 25,-25-75</inkml:trace>
  <inkml:trace contextRef="#ctx0" brushRef="#br0" timeOffset="175588.0331">20513 13643,'0'0,"0"24,0 1,0 25,0-25,0 24,0 1,0-25,0 24,0 1,0-1,0-24,-24 25,24-25</inkml:trace>
  <inkml:trace contextRef="#ctx0" brushRef="#br0" timeOffset="175914.6802">19323 14709,'0'0,"0"-25,25 50,24-25,-24 0,25 0,-26 0,1 0,0 0,0 0,0 0,0 0,-1 0,1 0</inkml:trace>
  <inkml:trace contextRef="#ctx0" brushRef="#br0" timeOffset="176107.9997">19720 14486,'-25'0,"25"25,0 0,0 24,0-24,0 25,-25-1,25 1,0-1,0 1,0 0,25-1,-25 1,0-25,25-1</inkml:trace>
  <inkml:trace contextRef="#ctx0" brushRef="#br0" timeOffset="176519.2822">20910 13816,'0'25,"25"-25,-25 25,25 24,0-24,-25 25,25 24,-1-24,-24 24,25-24,-25 24,0 1,0-1,-25-24,25 24,-24 1,-1-26,0 26,0-26,-24 26,24-26,-25 26,1-1,-1-24,0 24</inkml:trace>
  <inkml:trace contextRef="#ctx0" brushRef="#br0" timeOffset="179039.503">11088 15354,'-25'-25,"50"25,-1 0,-24-25,50 25,-25 0,0 0,0 0,-1 0,1 0,0 0,0 0,-50 25,0 0,0 0,1-25</inkml:trace>
  <inkml:trace contextRef="#ctx0" brushRef="#br0" timeOffset="179447.1791">11038 15528,'25'0,"0"0,-1 0,1 0,0 0,0 0,0 25,0-25,-1 0,1 24,-25 1,-25-25,25 25,-24 0,-1-25,25 25,-25-1,0 1,0-25,0 0,50-25,0 25,0 0,0 0,0 0,-1 0,1 25,0-25,-25 25,0 0,0 0,0-1,0 1,-25 0,25 0,-25-25,25 25,-24-1,-1-24,0 25,0-25,0 0,0-25,1 1,-1-1,25-25</inkml:trace>
  <inkml:trace contextRef="#ctx0" brushRef="#br0" timeOffset="179835.5974">11038 14833,'25'0,"0"0,-1 25,1-25,0 25,0-25,0 25,0-1,-25 1,0 0,-25 0,25 0,-25-25,0 24,0 1,0 0,1-25,-1 0,25 25,-25-25,0 0,0 0,50 0,0 0,0 0,0-25,24 25,-24 0,25 25,-25-25,-1 0,26 0,-25 0,0 0,-1 0,1 0</inkml:trace>
  <inkml:trace contextRef="#ctx0" brushRef="#br0" timeOffset="181383.2737">11956 15329,'25'0,"-1"0,1 0,0 0,0 0,0 0,-1 0,1 0,0 0,0 0,0 0</inkml:trace>
  <inkml:trace contextRef="#ctx0" brushRef="#br0" timeOffset="181563.2177">12353 15230,'25'0,"-1"0,1 0,0 25,0-25,0 0,-1 0,1 0,0 0,-25 25,-25-1</inkml:trace>
  <inkml:trace contextRef="#ctx0" brushRef="#br0" timeOffset="181935.0777">12328 15453,'25'0,"0"0,-1 0,1 0,0 25,0-25,0 0,-25 25,0 0,-25 0,0-1,0 1,0 0,1-25,48-25,1 25,0 0,0 0,0 0,-1 0,-24 25,25-25,-25 25,0 0,0-1,0 1,-25 0,25 25,-24-26,24 1,-25-25,25 25,-25-25,0 25,0-50,1 25,-1-25,0-24,0-1</inkml:trace>
  <inkml:trace contextRef="#ctx0" brushRef="#br0" timeOffset="182135.6257">12452 14610,'0'25,"0"24,0-24,0 0,0 25,0-1,0 1,-25-25,50 24,-25 1,0-1,25-24,-25 25,0-25,0-1</inkml:trace>
  <inkml:trace contextRef="#ctx0" brushRef="#br0" timeOffset="183219.5321">13469 15429,'0'-25,"-25"25,0 25,1-1,24 1,0 0,-25 0,25 0,0-1,0 1,25 0,-25 0,24 0,-24-1,25-24,0 0,-25 25,25-25,0 0,-1 0,1-25,0 25,-25-24,25-1,0 0,-25 0,24-24,1 24,-25 0,0-25,0 26,0-1,0 0,-25 0,25 0,-24 0,-1 25,0-24,0 24,25 24,-49-24,24 25,0 0</inkml:trace>
  <inkml:trace contextRef="#ctx0" brushRef="#br0" timeOffset="186315.5564">10790 16396,'0'-25,"25"25,0 0,-1 0,1 0,0 25,0-25,0 0,-1 0,1 0,0 0,0 0,0-25,-1 25</inkml:trace>
  <inkml:trace contextRef="#ctx0" brushRef="#br0" timeOffset="186819.1011">11212 16247,'25'0,"-1"0,1 0,0 25,0-25,0 0,-1 0,1 0,0 0,-25 25,-25-1,0 1,1 0,-26-25,25 25,0 0,1-25,-1 0,0 0,50 0,-25 25,25-25,-1 0,-24 24,25-24,-25 25,0 0,0 0,-25-25,25 25,-24-25,24 24,-25-24,50 0,-25-24,24 24,1 0,0 24,0-24,0 25,-25 0,0 0,0 0,0-1,-25 1,0 0,0-25,25 25,-25 0,1-25,-1 0,0 0,25-25,-25 0,0 0</inkml:trace>
  <inkml:trace contextRef="#ctx0" brushRef="#br0" timeOffset="187015.0923">11385 15949,'-24'0,"24"25,-25 0,25 0,0 24,0-24,-25 0,25 25,25-26,-25 26,-25-25,25 24,0-24</inkml:trace>
  <inkml:trace contextRef="#ctx0" brushRef="#br0" timeOffset="187411.9666">12154 16321,'25'-24,"0"24,0 0,0 0,-1 0,26 0,-25 0,0 0,-1 0,1 0,0 0,-50 24,25 1,-25-25</inkml:trace>
  <inkml:trace contextRef="#ctx0" brushRef="#br0" timeOffset="187767.1577">12179 16470,'-25'0,"50"0,0 0,0 0,0 0,-1 0,1 0,0 25,-25 0,0 0,0 0,-25-1,0 1,25-50,25 25,0-24,0 24,0 24,-25 1,0 0,0 0,-25 0,25-1,-25-24,25 25,-25 0,0 0,1 0,-1-25,0 0,25-25,-25 25,0-50</inkml:trace>
  <inkml:trace contextRef="#ctx0" brushRef="#br0" timeOffset="188087.6995">12229 16024,'25'0,"-1"0,-24 25,25-25,-25 24,25-24,-25 25,25-25,-25 25,0 0,-25 0,0-1,0-24,25 25,-24-25,-1 25,0-25,0 0,0 0,0 0,50 0,0 0,0 0,25-25,-26 25,1 0,25 0,-25 0,24 0,1 0,-25 0,-1-25</inkml:trace>
  <inkml:trace contextRef="#ctx0" brushRef="#br0" timeOffset="188592.4022">13419 16024,'0'0,"0"-25,-24 25,24 25,0 0,0-1,0 1,0 0,0 0,24 0,1-1,0-24,0-24,0-1,-25 0,24 0,-24 0,25 1,-25-1,0 0,0 0,0 0,0 1,-25-1,1 25,-1 25,0-25,-25 24,26 1,-1 0</inkml:trace>
  <inkml:trace contextRef="#ctx0" brushRef="#br0" timeOffset="189151.0084">11237 17190,'0'0,"-25"0,0 24,0 1,25 25,0-25,0 24,25-24,0 25,-25-26,25 1,24 0,-24 0,0-25,0 0,-1-25,26 0,-25 0,0 1,-25-26,24 25,-24 0,0-24,0 24,0 0,0 0,0 1,-24-1,-1 25,25-25,-25 25,0 0,0 0,25 25,0 0,0-1,0 1,0 0</inkml:trace>
  <inkml:trace contextRef="#ctx0" brushRef="#br0" timeOffset="189543.8513">12278 17140,'0'0,"-24"25,24 0,0-1,0 1,0 0,24 0,-24 24,25-24,0 0,0 0,0-25,-1 25,1-25,0 0,0-25,0 0,-25 0,24 0,-24 1,0-1,0-25,0 25,-24 1,24-1,-25 0,0 0,25 0,-25 25,0 0,1-24,-1 48,0-24</inkml:trace>
  <inkml:trace contextRef="#ctx0" brushRef="#br0" timeOffset="192783.0897">12353 11733,'0'0,"-25"0,25 24,-25 1,25 0,-25 0,1 24,-1 1,0 0,25-1,-25 1,0 24,0-24,25 24,-24 1,24-1,-25-24,25 24,-25 1,25 24,0-25,0 1,0 24,0-25,0 25,0 1,0-26,0 1,0 24,25-25,-25 1,25-1,-25-24,24 24,-24-24,25 24,-25-24,0-26,25 26,0-25,-25 0,25-1,-25 1,25 0</inkml:trace>
  <inkml:trace contextRef="#ctx0" brushRef="#br0" timeOffset="195315.4315">12973 11733,'-25'0,"0"0,25 24,-49 1,24 0,-25 25,1-1,24-24,-25 25,25-26,1 1,-26 25,50-25,-25-25,0 24,50-48,0 24,0 0,0 0,-1 0,1 0,25-25,-25 25,-1 0,26 0,-25 0,24 0,-24 0,0 0,0-25,0 25,-1 0,1 0,-50 25,-49-75,49 50</inkml:trace>
  <inkml:trace contextRef="#ctx0" brushRef="#br0" timeOffset="195547.3708">12923 11733,'0'24,"0"1,0 0,0 25,0-1,-25 1,25-1,0-24,0 25,0-25,0-1,0 1,0 0,0 0,0 0,25 0,-50-75</inkml:trace>
  <inkml:trace contextRef="#ctx0" brushRef="#br0" timeOffset="196923.3728">13692 11881,'-25'0,"50"25,0-25,25 0,-26 0,1 0,0 0,0 0,0 0,-1 0,1-25,0 25,-25 25,-25-25</inkml:trace>
  <inkml:trace contextRef="#ctx0" brushRef="#br0" timeOffset="197339.304">14064 11609,'25'0,"0"0,-25 24,25-24,-1 25,1-25,-25 25,25-25,-25 25,25 0,-25-1,0 1,-25 0,25 0,-25 0,0 24,1-24,-1 0,0 24,0-24,0 0,1 0,-1 0,0-25,25 24,-25-24,25 25,0-50,25 25,0-24,0 24,-1 0,1-25,0 25,0 0,0 0,-1 0,1-25,0 25,0 0,0 0,-50 25</inkml:trace>
  <inkml:trace contextRef="#ctx0" brushRef="#br0" timeOffset="198083.3993">15180 11658,'-24'-25,"-1"25,0 0,25 25,-25 0,25 0,-25 0,25-1,0 1,0 25,0-25,0-1,0 1,0 0,25 0,-25 0,25-25,-25 24,25-24,0 25,-1-25,1 0,0 0,0-25,0 1,-1 24,1-25,0 0,-25-25,25 26,-25-1,0 0,25-25,-25 26,0-1,0 0,0-25,0 26,-25-1,25 0,-25 0,0 0,0 25,1 0,-1 0,0 25,0-25,25 25,-25 0,1-25</inkml:trace>
  <inkml:trace contextRef="#ctx0" brushRef="#br0" timeOffset="199243.0306">12353 12874,'25'0,"-1"0,1 0,0 24,25-24,-26 0,26 0,-25-24,0 24,-1 0,1 0,0 0,0 0,-50-25</inkml:trace>
  <inkml:trace contextRef="#ctx0" brushRef="#br0" timeOffset="199607.6089">12750 12650,'24'0,"1"25,0-25,-25 25,25-25,0 25,-1-25,-24 25,25-25,-25 24,0 1,0 0,0 0,-25 0,25-1,-24 1,-1 0,0 0,0-25,0 25,1-25,-1 24,0-24,0 0,0 0,50 0,0 0,0-24,24 24,-24 0,0 0,0 0,0 0,-1 24,1-24,0 0,0 0,0 25,-1-25,-73-49,74 49</inkml:trace>
  <inkml:trace contextRef="#ctx0" brushRef="#br0" timeOffset="200139.4279">14163 12576,'-24'0,"-1"25,0 0,0-1,0 26,1-25,-1 24,-25-24,25 0,1 0,24 0,49-25,-24 0,0 0,24 0,-24 0,0 0,25 0,-26 0,1 0,25 0,-25 0,-1 0,1 0,-50 0,1 0</inkml:trace>
  <inkml:trace contextRef="#ctx0" brushRef="#br0" timeOffset="200326.9805">14139 12576,'0'25,"0"24,0-24,0 25,0-1,-25 1,25 0,0-1,-25 1,25-25,0 24,0-24,25 0,-25 0,0-1</inkml:trace>
  <inkml:trace contextRef="#ctx0" brushRef="#br0" timeOffset="200951.07">15156 12601,'0'-25,"-25"50,0 0,25-1,-25 1,25 0,0 25,0-26,0 1,25 25,-25-25,25-1,0 1,-1 0,26-25,-25 0,0-25,-1 0,26 1,-25-1,0 0,0 0,-25-24,24 24,-24 0,0 0,0 0,0 1,0-1,0 0,-24 25,-1-25,25 0,-25 25,-25-24,25 24,1 24,-26-24,25 25</inkml:trace>
  <inkml:trace contextRef="#ctx0" brushRef="#br0" timeOffset="201827.1625">12626 13618,'-25'0,"25"25,0-1,0 1,0 0,0 25,0-26,0 1,25 25,-25-25,24-1,-24 1,25 0,0-25,0 0,0 0,-1 0,1-25,0 0,0 1,0-1,-1-25,-24 25,25-24,-25 24,0 0,0 0,0 1,0-1,-25 0,1 0,24 0,-25 25,0 0,0 0,25 25,-25-25,1 25,-1-50,25 50,0 0</inkml:trace>
  <inkml:trace contextRef="#ctx0" brushRef="#br0" timeOffset="202414.9934">14039 13593,'-24'0,"-1"25,25 0,0-1,-25 1,25 0,0 25,0-26,0 1,25 0,-25 0,25 0,-1-1,1 1,0-25,0 0,0-25,-1 1,1-1,0 0,-25 0,25 0,0 1,-25-1,0 0,0 0,0 0,0 1,0-1,-25 0,25 0,-25 0,0 25,0-24,1 24,-1 24,0-24,0 25,0 0</inkml:trace>
  <inkml:trace contextRef="#ctx0" brushRef="#br0" timeOffset="202939.7551">15255 13370,'25'0,"-1"25,1-25,-25 24,25 1,-25 0,0 0,0 0,0-1,-25 1,0 0,1 0,-1-25,0 25,0-1,0-24,1 0,48-24,1-1,0 25,0 0,0 0,-1 0,1 0,0 0,0 0,0 25,-25-1,25-24,-25 25,0 0,0 0,0 0,0-1,-25 1,25 0,-25 0,0 24,-25-24,26 0,-1 0,25 0,-25-25,0 24,0-24,25-24,0-1,0 0</inkml:trace>
  <inkml:trace contextRef="#ctx0" brushRef="#br0" timeOffset="203491.467">15801 11509,'0'50,"0"-25,0 24,24 1,1 0,0 24,0 0,24 26,-24-26,25 25,-25-24,-1 24,26-25,-25 26,0-26,-1 25,-24 0,0 1,0-26,0 25,-24 0,24-24,-25 24,0-24,0 24,0-25,-24 1,24-1,-25 0,26 1,-1-1,-25-24,25 24,1-24</inkml:trace>
  <inkml:trace contextRef="#ctx0" brushRef="#br0" timeOffset="209782.9125">12378 12353,'0'0,"24"-50,26-24</inkml:trace>
  <inkml:trace contextRef="#ctx0" brushRef="#br0" timeOffset="214719.7676">18579 4961,'0'25,"0"0,25-25,-1 0,1 24,0-24,25 0,-1 0,1 0,-1 0,1 0,24 0,1-24,24 24,-25 0,26-25,-1 25,0-25,0 25,25 0,0 0,0 0,25 0,-25 0,25 0,-25 0,25 0,0 0,-25 0,0 0,25 0,-50 0,25 0,-25 0,0 0,1 0,-26 0,-24 0,24 0,-49-25,24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2:33:45.7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2158 1141,'0'-25,"25"50,-25 0,0 0,25-1,-25 26,0 0,0-1,0 1,24 24,-24 1,0-26,0 1,0 24,0-24,0 0,0-26,25 26,-25-25,-25 0,1-50,-1 25,0-50,0 1,0-1,1 0,-1-24,25 24</inkml:trace>
  <inkml:trace contextRef="#ctx0" brushRef="#br0" timeOffset="131.5633">2009 1364,'0'25,"0"0,0 24,0-24,0 25,0-25,0 24,-25 1,25 0,0-26,-24 26,24-25,-25-25</inkml:trace>
  <inkml:trace contextRef="#ctx0" brushRef="#br0" timeOffset="287.397">2381 1463,'0'0,"25"25,0 0,0 0,-25 0,24-1,1 1,0-25,-25 25,25 0</inkml:trace>
  <inkml:trace contextRef="#ctx0" brushRef="#br0" timeOffset="991.2739">2828 1116,'0'-25,"0"50,-25 0,25 0,-25 0,0-1,1 1,24 0,-25 0,0-25,0 25,0-25,25 24,-25-24,50-24,0 24,0-25,0 25,0-25,-1 25,1 0,0 0,0 0,-25 25,25-25,-25 25,-25-1,25 1,-25 25,25-25,-25-1,0 26,1-25,-1-25,25 25,-25-25,50 0,0 0,-1 24,-24 1,0 0,25 0,-25 0,0 24,-25-24,25 25,0-1,0-24,-24 0,24 0,0 0,24-50,-24 0,0-25,25 1,-25-1</inkml:trace>
  <inkml:trace contextRef="#ctx0" brushRef="#br0" timeOffset="1195.2113">2927 1141,'25'0,"0"0,-1 0,1 0,0 0,25 0,-26 0,1 0,25 0,-25 0,-1 0,26 0,-25 0</inkml:trace>
  <inkml:trace contextRef="#ctx0" brushRef="#br0" timeOffset="1971.0169">3076 967,'0'25,"25"0,-25 25,0-26,0 26,0 0,0-26,0 26,0 0,-25-1,25-24,0 25,-25-26,25 1,-25-25,25 25,-25-25,1 0,-1 0,25-25,-25 25,50 0,0-25,-1 25,1 0,0 0,0-24,0 24,-1 0,26 0,-25-25,0 25,-1 0,1 0,-50 25,1-25,-1 0,0 24,0 1,0-25,-24 25,24 0,0 0,25-1,0 1,0 0,0 0,0 0,0 0,0-1,0 26,0-25,25 0,-25-1,0 26,0-25,0 0,0-1,0-48,0-1,0-25,0 25,0-24,0-1,0 25,0-24,0 24,25 0,-25 0,25 0,-25 1,24 24,1 0,0 0,0 0,0 24,-1-24,1 0,0 0,0 25,0-25,-25 25,0 0,0 0,-25 0,0-1,-25 1,26 0,-1 0,0 0,0-25,0 0,50 0,0 0,0 0,0 0,-1-25,1 25,0 0,0 0,0-25,-1 25,1-25,0 25,0 0,0-25,-1 25,-24-24</inkml:trace>
  <inkml:trace contextRef="#ctx0" brushRef="#br0" timeOffset="2095.0356">3671 1637,'25'0,"0"25,-25 0,-25 0,25-1</inkml:trace>
  <inkml:trace contextRef="#ctx0" brushRef="#br0" timeOffset="2183.6114">3721 1786,'0'25,"25"0,-25-1</inkml:trace>
  <inkml:trace contextRef="#ctx0" brushRef="#br0" timeOffset="3379.7704">1687 2927,'0'-25,"-25"25,25-25,0 50,0 0,0 25,0-1,0 1,0-1,-25-24,25 25,0-25,0-1,0 1,0 0,0 0,25 0,-25-50,0 0,25 0</inkml:trace>
  <inkml:trace contextRef="#ctx0" brushRef="#br0" timeOffset="3511.2853">1836 3076,'24'0,"-24"25,25-25</inkml:trace>
  <inkml:trace contextRef="#ctx0" brushRef="#br0" timeOffset="4063.1369">2307 2753,'25'0,"-1"0,1 25,0-50,25 25,-1 0,1 0,24 0,-24-24,0 24,-1-25,-24 25,25 0,-1-25,-24 25,0 0,0 0,-50 0,0 25,25 0,-50-25,26 24,-1 1,0 0,0 0</inkml:trace>
  <inkml:trace contextRef="#ctx0" brushRef="#br0" timeOffset="4920.3503">2480 2927,'-24'0,"24"25,-25 0,25-1,0 26,0-25,0 0,0-1,0 26,0-25,0 0,25-1,-25-48,0-1,0 0,0 0,24 0,-24-24,0 24,25 0,-25 0,25 25,-25-24,25 24,-25-25,25 25,-1 0,-24 25,25-25,-25 24,0 1,0 0,0 0,0 0,-25 24,1-24,24 0,-25 24,0-24,25 0,0-50,25 25,-25-25,25-24,-1 24,1 0,25-24,-25 24,0 0,-1 0,1 0,-25 1,25-1,0 0,-25 0,0 0,0 1,-25 24,0 0,25 24,0 1,0 25,-25-1,25 1,0 24,0-24,0 24,0 1,0-1,0-24,0-1,0 1,0 0,0-26,0 1,-24 0,24 0,-25-25,0-25,0 0,0 0,0-24,1-26,-1 26</inkml:trace>
  <inkml:trace contextRef="#ctx0" brushRef="#br0" timeOffset="5667.6973">3225 2778,'24'25,"1"0,-25 0,0-1,0 26,25-50,-25 25,0 0,0-1,25-24,-25-24,25 24,-25-25,24 0,1 0,0-24,0 49,-25-25,25 0,-25 0,24 25,-48 25,24 0,-25 0,0-1,0 26,0-25,1 0,-1 24,-25-24,25 0,-24 0,24-1,0 1,0-25,1 0,-1 0,50 0,-1-25,1 25,0-24,0-1,24 25,-24-25,25 25,-25-25,-1 25,26-25,-25 25,0 0,-1 0,-48 25,-1 0,0 0,0 0,0-1,-24 1,-1 25,1-25,24-1,-25 1,25 0,1 0,-1-25,25 25,25-25,-1 0,1-25,0 25,25-25,-26 25,26-25,-25 25,0-25,-1 25,1-24,0 24,0 0,0-25,-50 25,0 25</inkml:trace>
  <inkml:trace contextRef="#ctx0" brushRef="#br0" timeOffset="7215.1778">3299 3026,'0'25,"-25"0,25 0,-25-1,25 1,-24 0,-1 25,0-26,25 1,-25 25,0-25,50-25,0-25,0 0,0 25,-1 0,1-25,0 25,0 0,-25-25,-25 1,50-1</inkml:trace>
  <inkml:trace contextRef="#ctx0" brushRef="#br0" timeOffset="7655.1923">3448 3101,'0'24,"25"1,-25 0,24-25,-24 25,25 0,0-1,-25 1,25 0,-25 0,0 0</inkml:trace>
  <inkml:trace contextRef="#ctx0" brushRef="#br0" timeOffset="7875.2589">3349 3101,'0'24,"0"1,0 0,0 0,0 24,0-24,0 25,0-1,0-24,0 25,-25-1,25 1,0 0,-25-26,0 26</inkml:trace>
  <inkml:trace contextRef="#ctx0" brushRef="#br0" timeOffset="8420.0147">3001 3076,'0'25,"0"-1,25 1,-25 0,0 0,25 24,-25-24,0 0,25 0,-25 0,0-1,25 1,-50-25,25 25,-25 0,0 0,0-25,1 24,-1-24,0 0,0 0,0 25,1-25,48 0,26 0,-25 0,24 0,1 0,0 25,-1-25,1 25,24-25,-24 25,-1-25,1 24,0-24,-1 25,1 0,-25-25,24 0,1 0,-25 0,24-25</inkml:trace>
  <inkml:trace contextRef="#ctx0" brushRef="#br0" timeOffset="9051.6707">3820 2902,'25'25,"-25"0,25 0,-25-1,24-24,1 25,-25 0,25-25,0 0,0-25,-1 0,1 1,0-26,0 25,-25 0,25 1,-50 24,0 24,0 1,0 25,1-25,-26-1,25 26,0-25,-24 24,24-24,0-25,0 25,1-25,24 25,24-50,1 25,0-25,0 25,0-25,24 1,-24 24,25-25,-26 25,1 0,0 0,0 0,0-25,-50 50,0 0,0-1,-24 1,-1 25,0-25,1 24,-1-24,1 25,-1-50,25 24,25 1,-25-25,25 25,25-25,0-25,0 25,24-25,1 1,0-1,-1 0,1 0,-1 25,1-25,-25 1,0-1,-1 25,1 0,-25-25,25 0,-50 25,25-25</inkml:trace>
  <inkml:trace contextRef="#ctx0" brushRef="#br0" timeOffset="9227.6777">3969 2729,'25'49,"-25"-24,0 49,0-24,0 24,0 1,0-1,0 1,-25-1,25 0,0-24,-25 0,25-1,0-24,-25-99,25 49,25-25</inkml:trace>
  <inkml:trace contextRef="#ctx0" brushRef="#br0" timeOffset="9379.5267">4217 2877,'0'25,"25"-25,-25 50,0-25,0 24,0 26,-25-26,25 1,0-1,-25-24,25 25,0-25,0-1,0-48,25-1,-25-25,25 1</inkml:trace>
  <inkml:trace contextRef="#ctx0" brushRef="#br0" timeOffset="9543.995">4390 2778,'0'0,"25"25,-25 0,0 0,0 24,0 1,0 24,0-24,0 24,0 25,0-24,0-1,0-24,0-1,0 1,0-25,0 0,0-1,-25-48,25-1</inkml:trace>
  <inkml:trace contextRef="#ctx0" brushRef="#br0" timeOffset="10255.1249">4638 2778,'-24'0,"24"-25,0 50,24 0,-24 0,25 24,0-24,-25 0,25 0,-25 0,0-50,25 0,-25-25,24 26,-24-26,0 25,25-24,0 24,-25 0,25 25,0 0,-25 25,0 0,0-1,0 26,-25-25,0 0,0 24,0-24,1 0,24 0,-25-25,25 24,0-48,25 24,-1-25,1 0,0 25,0 0,0 0,0 0,-50 0,25 25,-25 0,0-1,25 1,-50 0,26 25,-26-26,25 26,-24 0,24-1,0 1,0-25,0-25,25 24,25-24,0-24,0 24,24-25,-24 0,25 0,-1-24,1 24,-25 0,25 25,-26-25,1 25,0 0,0 0,0 0,-25 25,0 0,-25 0,25 24,-25-24,0 25,0-26,-24 26,24-25,0 24,-25-24,50 0,-24-25,-1 0,25-25</inkml:trace>
  <inkml:trace contextRef="#ctx0" brushRef="#br0" timeOffset="10415.6536">4812 3026,'-25'25,"25"0,0 0,0-1,-25 26,25 0,-24-1,-1 26,25-26,-25 1,25-25,0-1,0 1,25-50,0 1,-1-26,1 0</inkml:trace>
  <inkml:trace contextRef="#ctx0" brushRef="#br0" timeOffset="10559.1186">5035 2977,'25'-25,"0"50,-25-1,0 26,0 0,0-26,-25 51,25-26,-25 1,25-25,0 24,-24-24,24-50,24 1,-24-1,0-25</inkml:trace>
  <inkml:trace contextRef="#ctx0" brushRef="#br0" timeOffset="10780.0416">5209 2704,'0'0,"0"-25,25 50,-25 0,0 24,0-24,0 49,0-24,0 24,25 1,-25 24,0-25,0 26,0-26,0 25,0-49,0 24,24-24,-24 0,-24-26,24 26,0-25,-25-25,25-25,-25-25,25 26</inkml:trace>
  <inkml:trace contextRef="#ctx0" brushRef="#br0" timeOffset="11019.1952">5680 3249,'25'25,"-25"0</inkml:trace>
  <inkml:trace contextRef="#ctx0" brushRef="#br0" timeOffset="11111.2497">5705 3448,'0'25,"0"-1,25 1</inkml:trace>
  <inkml:trace contextRef="#ctx0" brushRef="#br0" timeOffset="13304.0995">7441 2604,'-24'0,"24"25,-25 0,25 25,-25-25,25 24,-25 1,0-1,1 26,-1-26,0 26,-25-1,26 1,-1-26,25 1,-25-1,25-24,-25 25,25-25,0-1,25-48,-25-1,0 0,25-25,-25 1</inkml:trace>
  <inkml:trace contextRef="#ctx0" brushRef="#br0" timeOffset="13547.7869">7367 2629,'0'-25,"25"50,0 25,-25-25,0 24,0-24,0 25,24-1,1 26,-25-26,25 26,-25-1,25-24,0 24,-25-24,24-1,-24 1,0-25,0 0,0-1,0 1,0 0,-24-25,-1-25,0 0</inkml:trace>
  <inkml:trace contextRef="#ctx0" brushRef="#br0" timeOffset="13719.2428">7218 3125,'0'25,"25"-25,0 0,0 0,24 25,-24-25,25 0,-26-25,1 25,25 0,-25 0,-1 0,1 0,0 0</inkml:trace>
  <inkml:trace contextRef="#ctx0" brushRef="#br0" timeOffset="14351.8648">7888 3175,'-25'0,"25"25,0 24,0 1,0-25,0 24,0 1,0-25,0 0,0-1,0-48,25-1,-25-25,25 25,-1-24,-24 24,25-25,0 26,-25-1,25 0,-25 0,25 25,-25 25,0 0,0 0,0-1,0 26,0 0,0-26,0 1,0 25,25-25,-25-1,24-24,1 0,0-24,25-1,-26 0</inkml:trace>
  <inkml:trace contextRef="#ctx0" brushRef="#br0" timeOffset="14783.109">8508 2729,'-25'0,"50"0,0 0,0 24,24-24,1 0,-1 0,1 0,0 0,24 0,-24 0,-1 0,1-24,0 24,-1 0,1 0,-25 0,24 0,-24 0,-50 0,25 24,-25-24,1 25,-26-25,25 25,0 0,-24-25</inkml:trace>
  <inkml:trace contextRef="#ctx0" brushRef="#br0" timeOffset="15023.3517">8657 2977,'0'24,"0"1,0 0,0 0,0 0,0-1,0 1,0 0,0 0,0 0,0-1,0 1,0 0</inkml:trace>
  <inkml:trace contextRef="#ctx0" brushRef="#br0" timeOffset="15495.5715">8731 3076,'0'0,"25"-25,0 25,0 0,-1 0,1 25,-25 0,25-1,-50 1,25 0,0 0,-25 0,25-1,-24 26,-1-25,0 0,25-1,0-48,25-1,0 0,-1-25,1 26,-25-1,25 0,0-25,0 26,-1-1,1 0,0 0,0 0,-25 1,0-1,0 0,-25 0,25 50,0 0,0 24,0-24,0 25,25-1,-25 1,-25 24,25 1,0-26,0 1,-25 0,25-1,0 1,0-25,0-1,0 1,0 0,-25-25,1 0,-26 0,25 0,-24-25,-1 25</inkml:trace>
  <inkml:trace contextRef="#ctx0" brushRef="#br0" timeOffset="17423.2417">9649 2505,'0'25,"25"0,-25 0,0-1,0 1,25 0,-25 0,0 0,24-25,-24 25,0-1,25-24,0-24</inkml:trace>
  <inkml:trace contextRef="#ctx0" brushRef="#br0" timeOffset="17951.9961">9897 2505,'0'25,"-25"0,25 0,0-1,-25 1,25 0,-24 0,-1 25,0-26,0 26,-24-25,24 24,-25-24,1 0,24 0,0-25,0 0,50-25,-25 0,50 25,-26-25,1 1,0 24,0-25,24 25,-24 0,0 0,0 0,-50 25,25-1,-25 1,0 25,1-25,-1 24,-25-24,25 25,1-26,24 1,-25 0,50-25,-1 0,1-25,25 0,-25 1,-1-1,26 0,-25 0,0 0,24 1,-24-1,0 0,-25 0,25 0,-50 75,25-25,0 0,-25 24,25-24,0 25,-25-26,25 26,0-25,0 0,0-1,0 1,-25-25,1-25</inkml:trace>
  <inkml:trace contextRef="#ctx0" brushRef="#br0" timeOffset="18115.8415">9773 2902,'0'0,"0"25,-25 25,25-1,0 1,0-1,0 1,-25 24,25-24,0 0,-24-1,24 1,0-25,0-1,0 1,-25-25,0 0,25-25</inkml:trace>
  <inkml:trace contextRef="#ctx0" brushRef="#br0" timeOffset="18467.1072">9376 3026,'25'25,"0"0,0 0,-1-1,1 26,-25-25,25 0,0-1,0 1,-25 0,0 0,0 0,0-1,-25-24,0 25,0-25,0 25,1-25,-1 25,0-25,0 0,-24 0,24 0,0 0,0 25,50-25,0 0,0 0,-1 24,26-24,-25 25,24 0,1-25,0 25,-1 0,1-1,-1-24,1 25,-25-25,24 25,-24-25,25 25,-25-25,24 0,-24 0</inkml:trace>
  <inkml:trace contextRef="#ctx0" brushRef="#br0" timeOffset="19059.671">10492 3150,'25'-25,"0"25,0 0,0 0,24 25,-24-25,25 0,-1 0,26-25,-26 25,26 25,-26-25,1 0,24 0,-24 0,24 0,-24 0,0 25,-26-25,26 0,-25 0,0 0,-50 0,0 0,0 0,-24 0,24 0,-25 0,1 25</inkml:trace>
  <inkml:trace contextRef="#ctx0" brushRef="#br0" timeOffset="19387.3583">10393 3349,'0'-25,"25"25,0 0,24 0,-24 0,25 0,-1 0,26 0,-26 0,26 0,-26 0,26 0,-1-25,-24 25,24 0,-24 0,24 0,-24 25,0-25,-1 0,-24 0,25 0,-26 0,1 0,0 0,-50 0,0 0,25-25,-24 25,-26-50,50 26,-25-1</inkml:trace>
  <inkml:trace contextRef="#ctx0" brushRef="#br0" timeOffset="19687.9782">11311 2952,'0'25,"25"-1,-25 1,25 0,-1 0,1 0,0-1,0 1,24 0,-24 0,0-25,25 25,-26-1,1 1,0-25,0 25,0-25,-1 25,-48-25,-1 25,0-1,-25 1,1 0,-1 25,-24-26,-1 26,1-50,0 50,-1-50</inkml:trace>
  <inkml:trace contextRef="#ctx0" brushRef="#br0" timeOffset="20187.2432">10666 2828,'-25'0,"25"25,-25-1,1 1,24 0,-25 0,0 24,0-24,0 25,1-25,-1 24,0-24,0 0,0 0,25-1,-24 1,48-25,-24 25,50 0,-25-25,24 25,-24-1,25 1,-25-25,24 25,-24 0,25 0,-26-1,1 1,0 0,0-25</inkml:trace>
  <inkml:trace contextRef="#ctx0" brushRef="#br0" timeOffset="22471.4595">12650 2629,'0'0,"-24"0,24-25,0 1,0 48,0 1,0 25,0 0,-25 24,25 0,0 26,0-26,0 0,-25 1,25 24,0-49,0 24,0-24,0-1,25-24,-25 0,0 0,0-50,0-25,0 25,25-24</inkml:trace>
  <inkml:trace contextRef="#ctx0" brushRef="#br0" timeOffset="22915.1834">13171 2729,'0'-25,"-25"25,25 25,-24-1,24 26,-25 0,0-1,0 26,25-1,-25-24,1-1,-1 26,0-26,25 1,-25-1,0-24,25 0,-24 0,24 0,24-25,-24-25,0 0,25 0,-25-24,25-1,-25 0</inkml:trace>
  <inkml:trace contextRef="#ctx0" brushRef="#br0" timeOffset="23151.2886">13146 2729,'25'-25,"-25"50,25-1,-25 26,0 0,25-1,-25 1,25-1,0 1,-25 0,24-1,1 1,-25-1,0-24,0 25,0-25,0-1,25 1,-25 0,-25-25,25 25,-25-25,1-25,-1 0,0 0</inkml:trace>
  <inkml:trace contextRef="#ctx0" brushRef="#br0" timeOffset="23328.1095">12998 3200,'24'-25,"1"25,0 0,0 0,24 0,-24 0,0-25,0 25,25 0,-26 0,1 0,0 0,0-25</inkml:trace>
  <inkml:trace contextRef="#ctx0" brushRef="#br0" timeOffset="23580.1887">13543 2629,'0'25,"0"0,0 25,0-1,25 1,-25 24,0 25,0-24,0 24,0-25,0 26,0-51,0 26,0-26,0-24,0 25,0-26,0 1,0 0,0-50,0-24,0 24</inkml:trace>
  <inkml:trace contextRef="#ctx0" brushRef="#br0" timeOffset="23879.2266">13891 2977,'24'24,"1"-24,25 0,-25 0,24 0,-24 0,25 0,-1 0,-24 0,25 0,-26 0,1 0,0 0,-50 0,0 0,1 0</inkml:trace>
  <inkml:trace contextRef="#ctx0" brushRef="#br0" timeOffset="24099.2158">13866 3175,'25'0,"-1"0,1 0,25 0,-25 0,24 0,1 0,-1-25,1 25,0 0,-1 0,-24 0,0 0,0 0,0 0,-1 0,-48 0,-1 0</inkml:trace>
  <inkml:trace contextRef="#ctx0" brushRef="#br0" timeOffset="24335.2035">14213 2704,'-25'0,"25"25,0 24,0-24,0 49,-25-24,25 24,0 1,0-26,-24 26,24-26,0 1,0 0,0-1,0-24,-25 0,25 0,0-1,0 1,25-25,-25-25,24 25</inkml:trace>
  <inkml:trace contextRef="#ctx0" brushRef="#br0" timeOffset="24691.3679">14635 2927,'0'0,"-25"0,25 25,-25-25,25 25,-25-1,25 1,-24 0,24 25,0-26,0 26,0 0,0-26,24 26,1 0,-25-26,25 1,0-25,0 25,-1-25,1 0,0-25,0 0,0 1,-1-26,26 25,-25-24,-25-1,25 0,-1 26,-24-26,0 0,0 26,0-26,0 25,0-24,-24 24,-1 0,0 0,0 25,0-25,1 25,-26 25,0 0,26 0,-1 0,0 24,-49-74,49 50,25 0</inkml:trace>
  <inkml:trace contextRef="#ctx0" brushRef="#br0" timeOffset="25231.2202">15900 3001,'25'-24,"-1"24,1 0,0 0,0 0,24 0,1 0,-25 0,49 0,-24 0,24 0,1 0,-1 0,1 0,-1 0,0 0,-24 0,0 0,-26 0,26-25,-25 25,-50 0,0 0,0 0,1 25,-1-25,0 0,-25 0,26 0,-26 24,25-24</inkml:trace>
  <inkml:trace contextRef="#ctx0" brushRef="#br0" timeOffset="25535.225">15850 3175,'-25'0,"1"0,24 25,24-50,1 25,0 0,25 0,-1 0,1 0,24 0,-24 0,24-25,1 25,-1 0,1 0,-1 0,0-25,-24 25,24 0,-24 0,-25 0,24 0,-24 0,0 0,0 0,-50 0,0 0,0-24</inkml:trace>
  <inkml:trace contextRef="#ctx0" brushRef="#br0" timeOffset="25819.647">16694 2753,'24'25,"-24"0,25 0,0 0,25-1,-26-24,26 25,-25 0,0 0,24 0,-24-1,0-24,0 0,-1 25,1-25,-25 25,-25 0,1 0,-1-1,-25 1,25 0,-24 0,-26 24,26-24,-26 25,-24-75,25 25,24 0</inkml:trace>
  <inkml:trace contextRef="#ctx0" brushRef="#br0" timeOffset="26155.9006">16073 2729,'-24'0,"24"24,-25 1,25 0,-25 0,0 0,0 24,-24-24,24 25,-25-26,26 26,-26-25,25 0,0-1,-24-24,49 25,-25-25,25 25,25-25,0 25,-1-25,26 25,0-25,-1 24,-24 1,25 0,-1 0,26 0,-26-25,1 24,-1 1,1 0,0 0,-26-25</inkml:trace>
  <inkml:trace contextRef="#ctx0" brushRef="#br0" timeOffset="26599.1802">17537 2778,'0'25,"0"0,0 24,0 1,0 24,0-24,0 24,0-24,-25 24,25-24,0 0,0-26,0 1,0-50,0 1,0-26,25 25,-25-49,0 49,25-49,-25 49,25-50,-1 51,-24-26,25 25,0 0,-25 1,25 24,0 24,-1 1,1 0,0 0,0 0,-25-1,25 1,-1 0,-24 0,25 0,0-25,-25 24</inkml:trace>
  <inkml:trace contextRef="#ctx0" brushRef="#br0" timeOffset="26967.6667">18157 2952,'-25'-25,"25"0,-25 0,25 1,-24 24,24-25,-25 25,0 25,0-1,0 1,1 25,24-1,-25 1,0 0,25-1,-25 1,25-25,0 24,0-24,25-25,0-25,0 0,-1 1,1-1,0-25,0 25,0-24,-1-1,-24 25,25-24,0 24,-25 0,0 0,0 50,0 0,0 0,0 24,-25-24,25 25,0-25,0 24,0-24,0 25,0-26,0 1,25-25,-25 25,25-25,-25-25,25 0</inkml:trace>
  <inkml:trace contextRef="#ctx0" brushRef="#br0" timeOffset="27303.7727">18380 2803,'0'25,"0"0,0 24,-25 1,25-1,-24-24,24 25,0-1,0 1,-25-25,25 0,0-1,0 1,25-50,-25-24,0 24,24-25,1 26,0-51,0 26,0-1,-1 0,1 1,0 24,0 25,-25 25,0 0,0 24,-25 1,25 24,0-24,-25-1,25 1,0 0,0-26,0 1,0 0,25 0,0-25,0 0,-25-25,25 0,24 0,-24-24,0-1</inkml:trace>
  <inkml:trace contextRef="#ctx0" brushRef="#br0" timeOffset="27855.7096">18901 2456,'0'-25,"0"50,0 24,0-24,-25 49,25 1,-24-1,24 1,-25-1,0 25,25-24,-25 24,25-25,-25-24,25 0,-24-1,24-24,0 0,0-50,0 0,24-24,-24-1,25 0,-25 1,25-1,0-24,-25 24,25-24,-1 24,1 25,0 1,0-1,0 0,-1 25,1 0,-25 25,25 0,-25-1,0 1,0 0,0 0,0 0,-25-1,25 1,-25 0,25 0,-24 0,-1-1,0-24,0 25,0-25,-24 25,24-25,0 0,0 0,1 0,24-25,0 50,24-25,1 25,-25 0,25-1,0 1,-25 25,25-25,-1-25,1 24,0 1,0-25,24 25,-24-25,0 0,25 0,-26 0,1 0,0-25,-25 0</inkml:trace>
  <inkml:trace contextRef="#ctx0" brushRef="#br0" timeOffset="29247.7632">19571 2729,'-25'-25,"0"25,0 0,25 49,-24-24,-1 25,0 24,0 1,0-1,25 0,0 1,0-1,0-24,25-1,-25 1,25 0,-25-26,25 1,0 0,-1 0,1-25,0 0,0 0,0-25,24 0</inkml:trace>
  <inkml:trace contextRef="#ctx0" brushRef="#br0" timeOffset="29484.0385">20092 2753,'-25'0,"25"25,-25 0,0 0,1 0,-1 24,0 1,0-1,0 26,1-26,-1 1,0 24,0-24,0 24,25-24,0-25,-24 24,48-24,-24-50,25 1,-25-1,25 0</inkml:trace>
  <inkml:trace contextRef="#ctx0" brushRef="#br0" timeOffset="29699.1204">20117 2753,'0'25,"0"0,0 0,0 24,0 1,0 0,0-1,0 26,0-26,0 26,0-26,0 26,0-26,0 1,0-25,0-1,0 1,24 0,-48 0,-1-25,25-25,-25 0,0 0,0 1</inkml:trace>
  <inkml:trace contextRef="#ctx0" brushRef="#br0" timeOffset="29848.1653">19844 3225,'0'0,"25"0,-1 0,26 0,-25 0,0 0,-1 0,1 0,25 0,-25 0,-1-25,1 25,-25-25,25 25</inkml:trace>
  <inkml:trace contextRef="#ctx0" brushRef="#br0" timeOffset="30095.5954">20340 2679,'0'25,"25"0,-1-1,-24 26,25-25,-25 49,25-24,-25-1,25 26,-25-26,25 26,-25-26,0 1,0 0,0-1,0 1,-25-25,25 24,-25 1,0-25,0 24,1-24,-1 0,-25 0,25-25,1 0</inkml:trace>
  <inkml:trace contextRef="#ctx0" brushRef="#br0" timeOffset="30455.9744">20786 3026,'25'0,"0"0,0 0,0 0,-1 0,26 0,-25 0,24 0,-24 0,0 0,0 0,0 0,-50 25,-25-25,25 25</inkml:trace>
  <inkml:trace contextRef="#ctx0" brushRef="#br0" timeOffset="30651.6695">20786 3175,'25'0,"0"0,0 0,0 25,-1-25,26 0,-25 0,0 0,24 0,-24 0,0-25,0 25,-25 25,24-25,1 0,-50-25</inkml:trace>
  <inkml:trace contextRef="#ctx0" brushRef="#br0" timeOffset="31247.4372">21481 2902,'0'0,"0"-25,0 1,25 24,-1 24,-24 1,0 0,0 25,-24-26,24 26,-25 0,25 24,-25-24,25-1,0 1,-25-25,25-1,25-24,-25-24,0-1,25 0,0 0,-1 0,1-24,0-1,0 25,0-24,-1 24,26-25,-25 26,0 24,-25-25,25 25,-1 0,-24 25,0 24,-24-24,24 25,-25-26,25 26,-25 0,25-1,-25 1,25-25,0-1,25 1,-25 0,25-25,0 0,-1-25,1 0,0 1,25-1,-26 0,1 0,0 0,0 1,0-1,-25 0,-25-49</inkml:trace>
  <inkml:trace contextRef="#ctx0" brushRef="#br0" timeOffset="37451.0319">6152 5011,'24'0,"26"0,-25 0,24 0,-24 0,50 0,-26 0,1 0,-1 0,1 0,0 0,-1-25,1 25,-25 0,-1 0,1 0,0-25,0 25,0 0,-50 0,0 0,0 0,0 25,1-25</inkml:trace>
  <inkml:trace contextRef="#ctx0" brushRef="#br0" timeOffset="37759.5727">6152 5234,'-25'-25,"50"25,-1 0,1 0,25 0,-1 0,1 0,0 0,24 0,0 0,-24 0,0 0,24 0,-24 0,-1 0,-24 0,25 0,-25 0,-1 0,1 0,0 0,-25-25,0 50,-25-50,0 25,1 0</inkml:trace>
  <inkml:trace contextRef="#ctx0" brushRef="#br0" timeOffset="38071.6327">6722 4738,'0'24,"0"1,25-25,-25 25,25 0,-1 0,26 0,-25-1,25 1,-26 0,26 0,-25 0,0-25,24 24,-24 1,0-25,-25 25,25 0,-1-25,-24 25,25-1,-25 1,-25-25,1 25,24 0,-25 0,-25-1,25 26,-24-25,-1 24,1 1,-1-25,-49-25,49 0</inkml:trace>
  <inkml:trace contextRef="#ctx0" brushRef="#br0" timeOffset="38518.9352">6325 4738,'-25'0,"25"24,-24 1,24 0,-25 0,0 25,0-26,0 26,1-25,-1 24,0-24,0 25,0-1,1-24,24 0,-25-25,25 25,0 0,25-1,-1-24,1 25,25 0,-1 0,-24 0,25-1,-1-24,1 25,0 0,-1 0,-24-25,25 25,-26-25</inkml:trace>
  <inkml:trace contextRef="#ctx0" brushRef="#br0" timeOffset="43387.1973">7913 4911,'-25'0,"50"0,-1 0,1 25,0-25,0 0,0 0,0 0,24-25,-24 25,0 0,0 0,-1 0,1 0,0 0,-50 25,25 0,0 0,-25 24,25 1,0-25,0 0,0 24,0-24,0 25,0-26,0 1,0 0,0 0,0 0,0-1,-24-24,-26-49,25 24</inkml:trace>
  <inkml:trace contextRef="#ctx0" brushRef="#br0" timeOffset="43615.4456">7838 5209,'25'0,"0"0,0 0,-1 0,1 0,25 0,-25 0,24 0,-24 0,25 0,-25 0,-1 0,-48 25,-1 0</inkml:trace>
  <inkml:trace contextRef="#ctx0" brushRef="#br0" timeOffset="43835.8816">7813 5507,'25'0,"0"0,0 0,24 0,-24 24,25-24,-25 0,24 0,-24 0,0-24,0 24,0 0,-25 24,24-24,1 0,-50 0</inkml:trace>
  <inkml:trace contextRef="#ctx0" brushRef="#br0" timeOffset="44379.9715">8855 4688,'-25'0,"25"25,0 0,0-1,0 51,-24-25,24 24,0-24,0 24,0-24,0 24,0-24,0-1,0 1,0-25,0 24,0-24,0 0,0 0,0-50,0 0,0-25,0 26,0-1</inkml:trace>
  <inkml:trace contextRef="#ctx0" brushRef="#br0" timeOffset="44951.5709">8806 4812,'0'-25,"24"25,1-25,0 25,25 0,-26 0,1 0,25 0,-25 0,0 0,-1 25,1-25,0 25,-25 0,25-25,-25 25,0 0,-25-1,25 1,-25 0,0 0,1 0,-1-1,0 1,-25 0,25 0,1-25,-1 25,0-25,0 0,0 0,1 0,48-25,1 0,0 0,0 25,24-25,-24 1,0 24,25 0,-25 0,-1 0,26 24,-25-24,0 25,-1-25,1 25,-25 0,25 0,0-1,-25 1,0 0,-25 0,25 0,-25-1,25 1,-25 25,-24-25,24-1,0 1,-24 25,-1-25,25-1,0-24,0 25,1-25,-1 0,0 0,0-25,0 1,25-1,0 0,25 25,-25-25,25 0,0 1</inkml:trace>
  <inkml:trace contextRef="#ctx0" brushRef="#br0" timeOffset="45147.3434">9550 5407,'0'25,"0"0,25-25,-1 0,-73-50</inkml:trace>
  <inkml:trace contextRef="#ctx0" brushRef="#br0" timeOffset="45860.3554">10592 5085,'0'-25,"-25"0,0 25,0 0,25-24,-25 24,1 24,-1-24,-25 25,25 0,1 0,-1-25,0 25,50-1,0-24,-1 25,1-25,0 25,0-25,0 25,-1 0,-24-1,0 1,25-25,-50 25,25 0,0 0,-24-1,24 1,-25 0,0-25,0 25,0-25,25-25,0 0,0 0,0 1</inkml:trace>
  <inkml:trace contextRef="#ctx0" brushRef="#br0" timeOffset="46043.1883">10765 4936,'0'25,"0"0,0 24,0-24,0 25,0-1,0 1,0 0,0-26,-25 26,25 0,0-1,0-24,0 0,0 0,0-50,-24 0</inkml:trace>
  <inkml:trace contextRef="#ctx0" brushRef="#br0" timeOffset="46191.098">10616 5110,'25'0,"0"25,25-25,-26 0,1 0,0 0,25 0,-26 0,1 0</inkml:trace>
  <inkml:trace contextRef="#ctx0" brushRef="#br0" timeOffset="46326.8437">11038 5283,'0'0,"0"25</inkml:trace>
  <inkml:trace contextRef="#ctx0" brushRef="#br0" timeOffset="47379.6285">12303 4688,'-25'-25,"25"50,0 0,-24-25,24 49,-25 1,0 25,0-1,-25 25,26-24,-1-1,0-24,0 24,0-24,25-1,-24 1,24-25,0-1,0 1,0-50,24 1,-24-1,25-25,-25 1,25-26,0 26</inkml:trace>
  <inkml:trace contextRef="#ctx0" brushRef="#br0" timeOffset="47599.8543">12254 4688,'0'-25,"24"0,1 50,-25 25,25-25,-25 24,25 1,-25 0,25 24,-25-24,24 24,-24-24,25 24,-25-24,25-1,-25-24,25 25,-25-26,0 1,0 0,0 0,-25-25,0-25,0 0</inkml:trace>
  <inkml:trace contextRef="#ctx0" brushRef="#br0" timeOffset="47758.9213">12080 5184,'25'0,"-1"0,1 0,25 0,-25 0,24 0,1-25,-25 25,24 0,1 0,-25-24,24 24,-24 0</inkml:trace>
  <inkml:trace contextRef="#ctx0" brushRef="#br0" timeOffset="48027.1402">12725 4713,'0'0,"-25"0,25 25,0-1,0 26,0 0,0-1,0 26,0-1,0 1,0-1,-25 0,25 1,-25-26,25-24,0 25,0-25,25-50,-25 0,0-25,0 1,-49-50,49 49,0-24</inkml:trace>
  <inkml:trace contextRef="#ctx0" brushRef="#br0" timeOffset="48436.0479">12700 4812,'0'-50,"0"100,0-149,25 74,-25 0,25 25,-1 0,1 0,0 0,0 25,0-25,-1 25,1 0,0-1,0 1,-25 0,25 0,-25 0,0 0,-25-1,0 1,25 0,-25 25,-24-50,24 24,0 1,-25 0,26-25,-1 25,0-25,0 0,50-25,0 0,0 25,-1-25,26 25,-25-24,0 24,24 0,-24 0,0 24,0 1,-1 0,1 0,-25 0,0 24,25-24,-25 0,-25 0,25 24,-25-24,25 25,-24-26,-1 26,0-25,-25 0,26 24,-26-24,0-25,26 25,-1-25,0 0,0-25,0 0,25 0,-24-49,24 49,24-24</inkml:trace>
  <inkml:trace contextRef="#ctx0" brushRef="#br0" timeOffset="48799.1821">13196 5011,'25'0,"0"0,0-25,24 25,-24 0,25 0,-26 0,26 0,-25 0,0 0,-1 25,-48-25,24 24,-50-24,25 25,0 0,-24 0,24 0,-25-1,26 1,-1-25,0 0,25 25,-25-25,50 0,0 0,0 0,24 0,-24 0,0 0,0 0,24 0,-24 0,0 0,0 0,-1 0,1 0,-25-25</inkml:trace>
  <inkml:trace contextRef="#ctx0" brushRef="#br0" timeOffset="49159.9505">13866 4738,'0'24,"0"1,-25 0,25 25,0-25,-25 24,25 26,-25-26,25 26,-24-26,-1 1,25 24,-25-49,25 25,0-26,-25 1,50-50,0 1,0 24,24-25,-24 25,0 0,24 0,-24 0,25 0,-25 0,-1 0,26 0,-25 0,0 0,-1 0,-48 0,-1 0,0 0,0-25,0 25</inkml:trace>
  <inkml:trace contextRef="#ctx0" brushRef="#br0" timeOffset="49355.1006">13841 4787,'25'0,"0"0,-1 0,1 0,0 0,25 0,-26 0,1 0,0 25,0-25,0 0,-50 25</inkml:trace>
  <inkml:trace contextRef="#ctx0" brushRef="#br0" timeOffset="49535.9694">13742 5135,'25'0,"-1"0,1 0,0 0,0 0,24 0,1 0,-25 0,24-25,-24 25,0 0,0 0,0 0,-1 0</inkml:trace>
  <inkml:trace contextRef="#ctx0" brushRef="#br0" timeOffset="49984.1315">14883 4663,'0'-25,"-25"25,0 0,0 0,25 25,-24 0,-1 25,0 24,0 1,0-1,1 25,-1 0,25-24,0-1,0 1,25-26,-25 26,24-26,1-24,0 25,25-26,-26 1,26-25,-25 0,24-25</inkml:trace>
  <inkml:trace contextRef="#ctx0" brushRef="#br0" timeOffset="50423.5811">15354 4713,'0'-25,"-25"50,25 0,0-1,-25 26,25 0,0 24,-24 1,24-26,-25 26,25-26,0 26,0-51,0 26,0-25,0 0,0-1,0 1,25-25,-25-25,0 1,0-1,0-25</inkml:trace>
  <inkml:trace contextRef="#ctx0" brushRef="#br0" timeOffset="51107.7394">14957 4787,'0'-25,"25"25,25-24,-1 24,1-25,-1 25,1 0,0 0,-1 0,26 0,-26 0,1 0,0 0,-26 0,1 0,25 0,-25 0,-1 0,-48 0,-1 0,0 0,0 0,0 25</inkml:trace>
  <inkml:trace contextRef="#ctx0" brushRef="#br0" timeOffset="51455.8816">15007 4961,'-25'25,"25"0,0-1,0 26,0-25,25-25,-25 25,0-1,-25 1,25 0,0 0,0-50</inkml:trace>
  <inkml:trace contextRef="#ctx0" brushRef="#br0" timeOffset="51778.8472">15032 5035,'0'0,"0"-24,0-1,24 0,-24 0,25 25,0-25,0 25,0-24,-1 24,1 0,-25 24,25-24,0 0,0 0,-25 25,24-25,-24 25,-24 0,24 0,-25-25,0 24,0 1,-24 0,24 0,0 0,0-1,0-24,1 0,24 25,-25-25,50-25,-1 25,1-24,0 24,0 0,0-25,-1 25,1 0,0 0,0 0</inkml:trace>
  <inkml:trace contextRef="#ctx0" brushRef="#br0" timeOffset="51967.8735">14982 5482,'25'-25,"-25"0,25 25,-1-25,1 1,25-26,-25 25,-1 0,26 1,-25 24,0-25,-1 0,1 0,-25 0,0 1</inkml:trace>
  <inkml:trace contextRef="#ctx0" brushRef="#br0" timeOffset="52275.1181">15255 4514,'0'25,"25"25,-25-1,24 1,-24 24,25 1,-25 24,0-24,25 24,-25 0,25-25,0 1,-25 24,25-49,-1 24,1-24,0-26,-25 1,25 25,0-50,-25 25,24-1,-24-48,25 24,-25-25,0 0,0 0</inkml:trace>
  <inkml:trace contextRef="#ctx0" brushRef="#br0" timeOffset="52479.8281">15602 5060,'-25'25,"1"-25,24 25,-25 0,0-1,0 26,0-25,25 24,-24 1,-1-25,0 24,0-24,0 0,25 0,-25 0,1-25,24 24,-25-24,25-24,0-1,0 0</inkml:trace>
  <inkml:trace contextRef="#ctx0" brushRef="#br0" timeOffset="52643.6029">15503 4440,'25'25,"0"-25,-1 25,1-25,-25 24,25 1,0 0,0 0,-1 0,-24-1,25 1</inkml:trace>
  <inkml:trace contextRef="#ctx0" brushRef="#br0" timeOffset="52999.9494">15999 4762,'0'25,"-25"-25,25 25,0 25,-25-1,25 26,0-1,-24 1,24-1,0 0,0-24,-25 24,25-24,0-25,0 24,25-24,-25-50,0 1,24-26,-24 25</inkml:trace>
  <inkml:trace contextRef="#ctx0" brushRef="#br0" timeOffset="53395.0425">15999 4887,'0'0,"0"-25,0-25,0 25,25 0,0 25,-1 0,1-24,0 48,0-24,0 25,-1-25,1 25,0 0,0 0,-25 0,0-1,0 1,0 0,0 0,-25 0,25-1,-25 1,0-25,-24 25,24 0,-25 0,26-1,-26-24,25 0,0 0,25-24,25-1,0 0,0 25,24-25,-24 0,25 25,-1 0,-24 0,25 0,-25 0,-1 25,1 0,-25 0,25 0,-25-1,-25-24,25 25,-25 25,25-25,-24-1,-1 26,-25-25,25 0,-24-1,-1 26,25-25,-24-25,24 25,0-25,25-25,0 0,25-25</inkml:trace>
  <inkml:trace contextRef="#ctx0" brushRef="#br0" timeOffset="53651.833">16793 4663,'0'0,"-25"25,25 0,-25 0,0-1,1 26,-1 0,0 24,0 1,0-26,1 26,-1-1,0 0,0 1,0-1,25-24,-24-1,24-24,0 0,0 0,0-50,24 0,-24 0,25-24,-25-1</inkml:trace>
  <inkml:trace contextRef="#ctx0" brushRef="#br0" timeOffset="53883.4767">16768 4713,'0'25,"0"-1,25 1,-25 25,25 0,-25 24,0-24,0-1,0 1,24 24,-24-24,0-1,25 1,-25 0,0-26,25 26,-25-25,0 0,0-1,0 1,-25-25,0-25,1 25,-1-24,0-1</inkml:trace>
  <inkml:trace contextRef="#ctx0" brushRef="#br0" timeOffset="54039.1566">16520 5209,'25'0,"0"0,-1 0,1 0,0 0,0 0,24 0,-24 0,25-25,-25 25,24 0,-24-25,0 25,0-24,-1 24</inkml:trace>
  <inkml:trace contextRef="#ctx0" brushRef="#br0" timeOffset="54271.7711">17140 5035,'25'-24,"0"24,-1 0,1 0,0-25,25 25,-26 0,1 0,0 0,0 0,0 25,-50-1,0-24</inkml:trace>
  <inkml:trace contextRef="#ctx0" brushRef="#br0" timeOffset="54435.5724">17066 5234,'24'-25,"1"25,0 0,25 0,-26 0,1 0,25 0,-25 0,24 0,-24 0,0 0,0 0,-1 0,-24-25,25 0</inkml:trace>
  <inkml:trace contextRef="#ctx0" brushRef="#br0" timeOffset="54791.258">17785 4713,'-25'25,"25"-1,0 1,0 25,-25 0,25 24,-24-24,24 24,-25-24,0 24,25-24,-25-1,25 1,0-25,-25-1,50-24,-25-24,25 24,0-25,24 25,-24 0,25 0,-25 0,24 0,1 0,-25 0,24 0,1 0,-25 0,-1 0,1 0,0 0,-50-25,0 25,1-25,-26 0</inkml:trace>
  <inkml:trace contextRef="#ctx0" brushRef="#br0" timeOffset="55002.504">17760 4787,'25'0,"0"0,24 0,-24 25,25-25,-25 0,-1 0,1 25,0-25,0 0,0 25,-50-25</inkml:trace>
  <inkml:trace contextRef="#ctx0" brushRef="#br0" timeOffset="55183.0894">17661 5085,'25'0,"0"0,-1 0,1 0,0 0,0 0,0 0,24 0,-24 0,25 0,-26 0,1 25,0-25,0 0</inkml:trace>
  <inkml:trace contextRef="#ctx0" brushRef="#br0" timeOffset="55467.1604">18281 4490,'25'24,"0"1,-1 0,1 0,0 0,0 24,-25 1,25-1,-1 1,1 0,-25-1,25 1,-25 0,25-1,-25 26,0-26,0 1,-25-1,0 1,0 0,1-1,-26 26,25-26,-24 1,-1-1,0 1,1-25,-26 0</inkml:trace>
  <inkml:trace contextRef="#ctx0" brushRef="#br0" timeOffset="58531.8506">6176 6648,'-24'0,"48"-25,1 25,0 0,25 0,-1 0,-24 0,49 0,-24 0,0 0,24 0,-24 0,-1 0,1 0,24-25,-49 25,25 0,-1 0,-24 0,0 0,0 0,0 0,-1-25,-48 25,-1 0,0 25,0-25,-24 0,24 0</inkml:trace>
  <inkml:trace contextRef="#ctx0" brushRef="#br0" timeOffset="58844.0477">6152 6821,'-25'0,"50"0,-1 0,26 0,0 0,-1 0,1 0,-1 0,1 0,24 0,-24 0,0 0,24-25,-24 25,-1 0,1-24,-25 24,0 0,-1 0,1 0,0 0,0 0,-50 0,-25-50,26 50</inkml:trace>
  <inkml:trace contextRef="#ctx0" brushRef="#br0" timeOffset="59143.1521">6796 6350,'25'25,"-25"0,25-25,-25 24,25 1,0 0,0 0,24 0,-24-1,0-24,0 25,-1-25,1 25,0 0,0-25,-25 25,25-25,-25 24,24-24,-24 25,0 0,-24 0,-1 0,0-1,0 1,0 0,-24 0,-1 25,25-26,-24 1,-51-25,76 25</inkml:trace>
  <inkml:trace contextRef="#ctx0" brushRef="#br0" timeOffset="59591.401">6375 6350,'0'25,"-25"0,0-25,0 49,1-24,-1 0,0 24,0-24,0 25,-24-1,24-24,0 0,25 0,-25-25,25 25,0-1,25-24,0 25,0 0,24-25,-24 25,0-25,25 25,-26 0,26-25,-25 24,24-24,-24 25,25-25,-25 25,-1-25</inkml:trace>
  <inkml:trace contextRef="#ctx0" brushRef="#br0" timeOffset="64407.9574">8483 6176,'-25'25,"1"-25,24 50,-25-25,0 24,0 1,25-1,-25 26,1-26,-1 26,-25-1,25-24,1 24,24-24,-25 0,0-1,25 1,0-25,0-1,0 1,0-50,25 1,-25-26,25 0,-25 1,24-1</inkml:trace>
  <inkml:trace contextRef="#ctx0" brushRef="#br0" timeOffset="64707.0487">8483 6176,'0'25,"25"0,-25 0,25 0,-25 24,25-24,-1 25,1 24,-25-24,25-1,-25 26,25-1,-25 0,0-24,25 0,-25-1,0 1,0 0,0-26,0 1,24 0,-48-25,-1-25,25 0,-25 1,0-1</inkml:trace>
  <inkml:trace contextRef="#ctx0" brushRef="#br0" timeOffset="64875.9797">8260 6796,'0'-24,"50"24,-26 0,26-25,-25 25,24-25,-24 25,25 0,-25 0,-1 0,26 0,-25 0,0 0,-25-25,24 25</inkml:trace>
  <inkml:trace contextRef="#ctx0" brushRef="#br0" timeOffset="65299.1411">9079 6871,'0'-25,"0"0,24 0,1 1,0 24,25-25,-26 25,1-25,25 25,-25 0,-1 0,1 25,0 0,0-25,-25 24,25 1,-25 0,0 0,0 0,0 0,24-1,-24 1,25-25,-25 25,25-50,0 25,0-25,-1 1,1-1,0 0,25 0,-1 0,-24 0,0-24,0 49,-1-25,1 25,0-25,-50 50,0-50,1 25</inkml:trace>
  <inkml:trace contextRef="#ctx0" brushRef="#br0" timeOffset="65815.2395">10244 6375,'0'0,"-24"0,24 25,0 24,0 1,0-1,0 1,-25 24,0 1,25-1,-25 1,0-1,25-24,-24-1,24-24,0 0,0 0,0 0,0-50,24 0,26 25,-25-25,0 25,24 0,1-25,-25 25,24 0,1 25,-1-25,-24 0,0 0,0 0,0 0,-1 0,-48 0,-1 0,0-25,0 25,0 0,1-24</inkml:trace>
  <inkml:trace contextRef="#ctx0" brushRef="#br0" timeOffset="66039.0232">10195 6375,'25'0,"-1"0,1 0,0 0,25 0,-1 0,-24 0,25 0,-26 0,26 0,-25 0,0 0,-1 0,-48 25,24-1,-25-24,0 25</inkml:trace>
  <inkml:trace contextRef="#ctx0" brushRef="#br0" timeOffset="66211.3876">10120 6697,'25'0,"0"0,0 0,0 0,24 0,1 0,-25-25,24 25,1 0,-25 0,24 0,-24 0,25 0,-75-49</inkml:trace>
  <inkml:trace contextRef="#ctx0" brushRef="#br0" timeOffset="66735.1418">10840 6772,'0'24,"0"1,0 0,0 25,0-25,-25 24,25-24,0 0,0 0,-25-1,25 1,25-50,-25 1,0-1,25 0,-25-25,24 26,1-26,0 25,0 0,0 0,-25 1,24-1,1 50,-25-1,-25 1,25 0,0 25,0-25,0-1,0 1,0 0,25 0,-25 0,25-25,0 0,0 0,-1-25,1 25,0-25,0 0,0 25,-25-25,25 25,-1-24,1-1,-50 0</inkml:trace>
  <inkml:trace contextRef="#ctx0" brushRef="#br0" timeOffset="69075.1731">6052 8359,'-24'0,"48"0,1 0,0-25,25 25,-1 0,26 0,-26 0,26 0,-26-24,26 24,-26 0,1 0,-1 0,1 0,-25 0,24-25,-24 25,0 0,-50 0,0 0,1 25,-1-25,0 24,-25-24</inkml:trace>
  <inkml:trace contextRef="#ctx0" brushRef="#br0" timeOffset="69387.1384">6028 8533,'-25'0,"50"0,24 0,-24 0,49 0,-24 0,0-25,24 25,-24 0,24 0,0 0,-24 0,0-25,-1 25,1 0,-25 0,-1 0,1 0,0 0,0 0,-50 0,0 0,0-25</inkml:trace>
  <inkml:trace contextRef="#ctx0" brushRef="#br0" timeOffset="69679.3536">6697 8111,'0'25,"25"-25,0 25,0 0,-1-25,1 24,25 1,-25 0,0-25,-1 25,26-25,-25 25,0-25,-1 24,1-24,0 0,-25 25,0 0,-25 0,25 0,-25-1,-24 1,24 0,-25 25,1-26,24 1,-25 25,1-25,-1-25</inkml:trace>
  <inkml:trace contextRef="#ctx0" brushRef="#br0" timeOffset="70043.3453">6276 8086,'-25'0,"25"25,-25 0,0 25,-24-1,24 1,-25-1,25 1,-24 0,-1-26,25 1,1 0,-1 0,0 0,50-25,0 0,-1 0,1 24,25-24,-1 25,-24-25,25 25,-1-25,1 0,0 25,-1-25,1 25,-1-1,1-24,0 25,-26-25</inkml:trace>
  <inkml:trace contextRef="#ctx0" brushRef="#br0" timeOffset="70719.4374">8409 7863,'0'-25,"0"50,-25 0,25 0,-25-1,0 51,1-25,-1 24,-25-24,25 24,1 0,-1 1,0-26,0 26,0-26,1 1,24-25,-25 24,25-24,0 0,25-50,-25-24,-25-26,50 26,-25-1</inkml:trace>
  <inkml:trace contextRef="#ctx0" brushRef="#br0" timeOffset="70959.1124">8334 7838,'0'0,"25"0,-25 25,0 0,25 24,-25 1,25 0,-25 24,25-24,-25 24,24 1,-24-1,25 0,0 1,-25-26,0 1,25 0,-25-1,0-24,0 0,25 0,-50-25,0 0,0-25,0 0</inkml:trace>
  <inkml:trace contextRef="#ctx0" brushRef="#br0" timeOffset="71119.5239">8136 8409,'25'0,"0"0,-1-25,1 25,25 0,-25 0,24 0,-24 0,25 0,-1 0,-24 0,25 0,-26 0,1 0</inkml:trace>
  <inkml:trace contextRef="#ctx0" brushRef="#br0" timeOffset="71375.8753">8880 8285,'25'-25,"0"25,24 0,-24 0,25 0,-25 0,24 0,-24 0,0 0,0 0,-1 25,1-25,-25 25,-25-25,1 24,-1 1</inkml:trace>
  <inkml:trace contextRef="#ctx0" brushRef="#br0" timeOffset="71559.1115">8855 8533,'25'0,"25"0,-26 0,26 0,0-25,-1 25,1 0,-25 0,24 0,-24 0,0 0,0 0,0 0,-1 0</inkml:trace>
  <inkml:trace contextRef="#ctx0" brushRef="#br0" timeOffset="71903.0729">9996 7937,'0'0,"-25"25,50 0,-25 0,0 49,-25 1,25-1,0 25,0-24,-24-1,24 1,0-1,0 0,0-24,0-25,0 0,24-1,-24 1,0-50,0 1,0-26,0 0,0 26</inkml:trace>
  <inkml:trace contextRef="#ctx0" brushRef="#br0" timeOffset="72198.896">9922 7937,'0'0,"0"-24,25-1,-1 25,26-25,-25 25,25 0,-26 25,26-25,-25 25,24-1,-24-24,0 50,0-25,-25 0,25 0,-25-1,0 26,0-25,-25 24,0-24,25 25,-25-25,0-1,-24 1,24 0,-25 0,26-25,-1 25,0-25,0 0,0 0,0-25,1 25,24-25,0 0,0 0,0 1,24-1,-24 0</inkml:trace>
  <inkml:trace contextRef="#ctx0" brushRef="#br0" timeOffset="72428.0443">10443 8285,'0'25,"0"-1,-25 1,25 0,0 0,0 0,0-1,0 26,0-25,0 24,-25-24,25 0,0 0,0 0,0-1,0 1,0 0,-25-25,50-25,-25 0</inkml:trace>
  <inkml:trace contextRef="#ctx0" brushRef="#br0" timeOffset="72591.2163">10790 8210,'0'25,"25"-25,0 0,-1-25</inkml:trace>
  <inkml:trace contextRef="#ctx0" brushRef="#br0" timeOffset="72695.4224">11088 8210,'0'25,"24"-25,-24-25,25 25</inkml:trace>
  <inkml:trace contextRef="#ctx0" brushRef="#br0" timeOffset="72779.6078">11410 8210,'25'25,"0"0</inkml:trace>
  <inkml:trace contextRef="#ctx0" brushRef="#br0" timeOffset="73159.5742">11881 7789,'0'0,"0"-25,0 50,0-1,0 26,0 24,0 1,0-1,0 26,-24-26,24 0,0 1,0 24,0-49,0 24,0-49,0 24,0-24,0 0,24-25,-24-25,0 0,0-24</inkml:trace>
  <inkml:trace contextRef="#ctx0" brushRef="#br0" timeOffset="73436.0249">11906 7789,'0'-25,"25"25,0 0,0 0,-1 0,1 0,0 0,25 25,-26-1,1 1,0 0,0 0,0 0,-25 24,25-24,-25 0,0 0,-25 0,25-1,-25 1,0 0,0 25,-24-50,24 24,0 1,-25-25,26 25,-1-25,0 0,0 0,0 0,25-25,-24 25,24-25</inkml:trace>
  <inkml:trace contextRef="#ctx0" brushRef="#br0" timeOffset="73787.9093">12502 8260,'0'-25,"-25"25,0 0,0 0,0 0,1 0,-1 0,0 0,0 0,0 0,25 25,-24-25,24 25,24 0,1-1,0-24,0 25,0 0,-1 0,1 0,0-1,-25 1,0 0,-25 0,25 0,-25-25,1 24,-1 1,0-25,0 25,0-25,1 0,-1-50,25 26</inkml:trace>
  <inkml:trace contextRef="#ctx0" brushRef="#br0" timeOffset="73935.3465">12849 8483,'0'25,"0"0,-25-25,25 25,-25-1,25 1,-25-25,1 25</inkml:trace>
  <inkml:trace contextRef="#ctx0" brushRef="#br0" timeOffset="74315.2924">13221 7739,'25'25,"0"-25,-1 0,26 0,0 25,-1-25,26 0,-26 0,26 0,-26 0,1 0,-1 0,-24-25,25 25,-25 0,-1 0,-48 25,-1-25,-25 0,25 0</inkml:trace>
  <inkml:trace contextRef="#ctx0" brushRef="#br0" timeOffset="74539.1267">13469 7590,'-25'-25,"50"50,-25 0,25 25,-25 24,0-24,0 24,0 0,-25 1,25-1,0-24,0 24,-25-24,25 0,0-26,0 1,0 0,25 0,-25-50,0 0,25 0,-25-24,25-1</inkml:trace>
  <inkml:trace contextRef="#ctx0" brushRef="#br0" timeOffset="74727.5344">13742 7541,'0'24,"0"1,-25 25,25 24,0-24,0-1,0 26,0-26,0 26,0-25,0-1,0 1,0-25,0 24,-25-24,25 0,0 0,-25-25,25-25</inkml:trace>
  <inkml:trace contextRef="#ctx0" brushRef="#br0" timeOffset="74875.3035">13494 7962,'25'0,"-1"0,1 0,0 0,0 0,0 0,-25 25</inkml:trace>
  <inkml:trace contextRef="#ctx0" brushRef="#br0" timeOffset="75003.0316">13419 8111,'50'0,"-25"0,0 0,-1 0,26 0,-25 0,0-25,-1 25</inkml:trace>
  <inkml:trace contextRef="#ctx0" brushRef="#br0" timeOffset="75387.4601">13271 8384,'0'0,"0"25,-25-25,0 25,50-25,0 0,-1-25,26 0,-25 0,49 0,-24 1,24 24,-24-25,-1 25,-24-25,0 25,0 0,0 0,-25 25,0 0,-25-1,0-24,0 50,0-25,1 0,-26-1,0 26,1-25,-1 24,25-24,-24 0,24 0,25-50,0 0,0 0,25 1,0 24,-1-25,1 0,0 25,0-25,0 25,-1 0,26 0,-25 0,24 25,-24-25,25 25,-25-25,-1 0,1 25,0-25,0 0</inkml:trace>
  <inkml:trace contextRef="#ctx0" brushRef="#br0" timeOffset="75599.9252">13915 7838,'25'25,"0"0,-25 0,25-1,0 26,-1 0,-24-25,25 24,-25-24,0 25,0-26,0 1,0 0,0 0,0-75</inkml:trace>
  <inkml:trace contextRef="#ctx0" brushRef="#br0" timeOffset="75927.6105">14089 7987,'25'-25,"0"0,-1 25,1-24,25 24,-25 0,24 0,1 0,-25 0,24 0,-24 0,0 0,0 0,0 24,-25 1,-25 0,0 0,0 0,-24 0,-1-1,0 1,1 25,-1-25,0-1,1 1,24 0,0-25,25 25,0-50,25 25,0 0,0 0,-1-25,26 25,0 0,-1-25,-24 25,25 0,-1-24,-24 24,0 0,0 0,-25-25</inkml:trace>
  <inkml:trace contextRef="#ctx0" brushRef="#br0" timeOffset="76147.297">14312 7565,'0'25,"0"25,0 24,0 1,0 24,0-25,0 26,0-1,0 0,0 0,0-24,-25 24,25-25,0-24,0 24,0-24,0-1,0-24,0 0</inkml:trace>
  <inkml:trace contextRef="#ctx0" brushRef="#br0" timeOffset="76507.8942">15007 7640,'-25'-25,"25"0,0 50,0 0,25 24,-25 26,0-1,0 25,0 1,0-26,0 25,-25 1,25-26,0 0,0 1,0-26,0 1,0-25,0 0,25-50,-25 0,0-25,0 1,0-1,0-24</inkml:trace>
  <inkml:trace contextRef="#ctx0" brushRef="#br0" timeOffset="76783.2598">15007 7689,'0'0,"-25"-24,25-1,25 0,0 25,24 0,-24-25,25 50,-26-25,26 25,-25-25,24 25,-24 24,0-24,0 25,-25-26,25 26,-25-25,-25 0,25-1,-25 26,0-25,0 0,1 0,-1-1,0 1,0 0,-24 0,24 0,0-25,0 0,0 0,1 0,24-25,0 0,24 25,-24-25</inkml:trace>
  <inkml:trace contextRef="#ctx0" brushRef="#br0" timeOffset="77007.4931">15602 8186,'0'0,"0"24,0 1,-25 0,25 0,0 0,0 24,-24 1,24-1,0-24,0 25,0-25,0-1,0 1,0 0,-25 0,50-50,-25 0,0 0,0-24,0-1</inkml:trace>
  <inkml:trace contextRef="#ctx0" brushRef="#br0" timeOffset="77162.6758">15652 7838,'25'0,"-1"0,-24 25,25-25,0 25,0-25,0 25,-1-25,1 0</inkml:trace>
  <inkml:trace contextRef="#ctx0" brushRef="#br0" timeOffset="77876.024">16148 7640,'25'0,"-1"25,1-25,0 0,25-25,-26 25,1 0,25 25,-25-25,0 0,-1 0,-48 0,-26-25,25 25,25-25</inkml:trace>
  <inkml:trace contextRef="#ctx0" brushRef="#br0" timeOffset="78035.105">16247 7516,'0'0,"0"-25,0 50,0 0,0 24,0-24,0 0,0 24,0-24,-25 0,25 0,0 24,0-24,-25 0,-24-50,24 25</inkml:trace>
  <inkml:trace contextRef="#ctx0" brushRef="#br0" timeOffset="78243.8782">15875 7913,'-25'0,"50"0,0 0,0 0,-1 0,26 0,0 0,-1 0,26 0,-26 0,1 0,24 0,-24 0,0 0,-1 0,-24 0,25 0,-26 0,1 0,-50 0</inkml:trace>
  <inkml:trace contextRef="#ctx0" brushRef="#br0" timeOffset="78443.4247">16321 7838,'-24'-25,"24"50,-25 0,25 0,-25 0,0 24,0-24,1 25,-26-25,25 24,-24-24,24 25,0-26,0 1,0 0,1 0,24-50</inkml:trace>
  <inkml:trace contextRef="#ctx0" brushRef="#br0" timeOffset="78623.4231">16197 8012,'0'25,"0"24,0-24,0 0,0 25,0-26,0 26,0-25,0 0,0-1,0 26,-24-25,24 0,0-50,0 0,24 0</inkml:trace>
  <inkml:trace contextRef="#ctx0" brushRef="#br0" timeOffset="79207.4623">16222 8161,'0'0,"0"-25,25 0,-25 0,25 1,0 24,-25-25,24 25,1 0,0 0,0 0,-25 25,25-25,-25 24,0 1,0 25,0-25,-25-1,25 1,-25 25,25-25,-25-1,25 1,-25-25,1 0,48-25,-24 1,25-26,0 0,0 26,0-1,0-25,24 25,-24 1,25-1,-26 0,26 0,0 25,-26-25,26 25,-25 0,24 0,-24 0,0 25,0-25,-25 25,25-25,-25 25,-25 0,25-1,-25 1,0-25,0 25,1-25,-1 25,-25 0,25-25,1 0,-1 0,0 0,0 0,25-25,0 0,0 0,0 0,0 1,0-1,0 0,25 0,-25 50,0 0,0 0,0 24,0 1,0-1,-25 26,25-26,0 26,0-26,-25 26,25-26,0 1,0 0,0-1,0-24,0 0,0 0</inkml:trace>
  <inkml:trace contextRef="#ctx0" brushRef="#br0" timeOffset="79459.1644">17165 7417,'-25'0,"25"24,25-24,-25 25,0 25,0-1,25 1,-25 0,0-1,0-24,0 25,0-1,0-24,0 0,0 0,0-50,0 0,24 0</inkml:trace>
  <inkml:trace contextRef="#ctx0" brushRef="#br0" timeOffset="79679.4477">17264 7565,'0'0,"0"-24,25-1,-25 0,25 0,-1 0,1 25,0 0,0 25,0 0,-25 0,0 0,0-1,0 1,-25 25,25-25,0 24,0-24,0 25,-25-26,25 1,0 0,0 0,-25-25,25 25,-25-25</inkml:trace>
  <inkml:trace contextRef="#ctx0" brushRef="#br0" timeOffset="79819.0906">17264 7689,'25'0,"0"0,-1 0,1 25,-74-74</inkml:trace>
  <inkml:trace contextRef="#ctx0" brushRef="#br0" timeOffset="79959.9563">17190 7838,'24'0,"1"0,0 0,0-25,0 25,-1 0,1-24,0 24,-50 24,25 1</inkml:trace>
  <inkml:trace contextRef="#ctx0" brushRef="#br0" timeOffset="80312.0034">16991 8111,'0'25,"25"-25,0-25,0 25,-1-25,26 25,0-24,-1-1,1 0,-1 0,1 25,-25-25,0 25,-1 0,1-25,-50 25,1 0,-1 25,0 0,25 0,-25 0,0 24,1-24,-1 25,0-1,25-24,-25 25,25-25,0-1,0 1,25-25,-25-25,25 25,0-24,-1-1,26 0,0 0,-26 0,26 1,-25-1,0 0,0 0,-75-24,25 24</inkml:trace>
  <inkml:trace contextRef="#ctx0" brushRef="#br0" timeOffset="80503.9595">17165 8037,'0'0,"-25"25,25-1,-25 1,25 0,-25 0,1 24,-1 1,25-25,-25 0,0 24,0-24,1 25,-1-26,25 1,-25-25,25 25,0-50</inkml:trace>
  <inkml:trace contextRef="#ctx0" brushRef="#br0" timeOffset="80651.8111">17041 8161,'0'25,"25"-25,-1 24,1 1,0 0,0 0,24 24,1-24,-25 25,24-25,1-1,0 1,-1-25,-24 25,25-25,-1 0,1 0,-25 0,24-25,-24 0</inkml:trace>
  <inkml:trace contextRef="#ctx0" brushRef="#br0" timeOffset="80830.895">17983 7516,'0'25,"25"-25,-25 24,25 1,0 0,0 0,-25 0,-25-1,25 1</inkml:trace>
  <inkml:trace contextRef="#ctx0" brushRef="#br0" timeOffset="81051.1982">17884 7813,'0'-24,"25"-1,0 0,0 25,-1 0,1 25,0 24,0-24,-25 25,0-1,0 1,0 0,0 24,-25-24,25 24,0-24,-25-1,0 1,25 0,-24-1,24-24,-25-50,25 0,25-24</inkml:trace>
  <inkml:trace contextRef="#ctx0" brushRef="#br0" timeOffset="81398.9377">17983 7962,'-24'0,"-1"0,25 25,-25-25,0 50,0-25,1-1,-1 1,25 25,0-25,0-1,-25-24,50 25,0-50,-1 25,1-24,0-1,25 0,24 0,-24-24,-1 24,26 0,-26 0,1 25,-1-25,1 25,0 0,-1 0,-24 0,0 25,0-25,-25 25,25 0,-25 0,-25-1,25 26,-25-25,25 24,-25-24,0 25,0-25,1 24,-1-24,0 0,0 0,0-1,25 1,-24-25,-1 0,0-25,25 1,-50-26,50 25</inkml:trace>
  <inkml:trace contextRef="#ctx0" brushRef="#br0" timeOffset="81530.9515">18380 7962,'-25'0,"25"25,-24 0,24 25,-25-26,0 26,0-25,0 24,1 1,24-25,-25 24,0-24</inkml:trace>
  <inkml:trace contextRef="#ctx0" brushRef="#br0" timeOffset="81859.9655">18876 7392,'25'0,"0"0,0 25,0-25,-1 0,26 0,-25 0,24 0,1 0,0 0,-26 0,26 0,-25 0,0-25,-1 25,1 0,-25 25,-25-25,1 0,-26 24,25 1</inkml:trace>
  <inkml:trace contextRef="#ctx0" brushRef="#br0" timeOffset="82451.1075">18951 7615,'0'0,"0"25,25 0,-1-1,1-24,0 0,0 0,24 0,-24 0,0 0,25-24,-26 24,1-25,0 0,-25 0,-25 25,25-25,-25 1,1 24,-1 0,25 24,-25 1,25 0,-25 0,25 0,-25 24,1-24,-1 0,25 24,-25-24,0 0,25 0,0 0,0-50,25 25,0 0,24-25,-24 25,25-25,-1 25,-24-25,0 25,0 0,0 0,-25 25,-25-25,0 25,0 0,-24 0,-1-1,0 1,-24 0,24 25,-24-25,24-1,1 1,-1 25,1-25,24-25,25 24,25-24,-1 0,1 0,25-24,-1 24,1-25,24 0,1 0,-26 0,26 25,-26-24,1 24,0-25,-1 25,-24 0,0 0,0 0,-50 0,0 0,0 0,0 0,1 0,-1-25</inkml:trace>
  <inkml:trace contextRef="#ctx0" brushRef="#br0" timeOffset="82695.9071">19298 7962,'0'0,"0"-25,-25 1,25-1,0 50,0-1,0 1,25 25,-25-25,0 24,0 1,0 0,0-1,0 1,0-1,-25 1,25-25,-25 24,25-24,-24 0,-1 25,25-26,-25 1,0-25,0 0,25 25,-49-25,24-25,0 25,0 0,1-25,-26 1,0-26,26 0</inkml:trace>
  <inkml:trace contextRef="#ctx0" brushRef="#br0" timeOffset="82839.2042">18951 7937,'0'25,"0"0,25 0,-25 0,24 0,1 24,0-24,0 25,-25-26,25 26,-1-25,26 0,-25-25,0 0</inkml:trace>
  <inkml:trace contextRef="#ctx0" brushRef="#br0" timeOffset="83407.0489">19844 7590,'0'-25,"25"25,-25 25,0 0,0 0,0 0,0-1,0 1,0 0,-25 25,25-26,-25 1,50-25,-25-25,25 25,-1-24,1-1,0 25,0-25,0 0,24 25,-24-25,0 25,0 0,-1 0,-24 25,-24 0,-26-25,25 50,-24-26,24 26</inkml:trace>
  <inkml:trace contextRef="#ctx0" brushRef="#br0" timeOffset="83567.849">19670 8111,'0'0,"-25"0,1 25,48-25,1 0,0 0,25-25,-26 0,26 25,0-24,-1-1,1 0,-25 25,24-25,-24 25,0-25,0 25,-1-25,-24 1,0-1,-24 25</inkml:trace>
  <inkml:trace contextRef="#ctx0" brushRef="#br0" timeOffset="83879.1509">20017 7789,'-24'0,"24"24,0 1,-25 25,25-1,0-24,-25 50,25-26,-25 1,0 0,1-1,-1 1,0-1,0 1,0-25,1 24,-1-24,25 0,-25-25,0 0,25-25,25 0,-25 1,25-26,0 0,-1 1,1-1,0 25,0 1,-25-1,25 25,-1 0,1 0,0 25,-25-1,25 1,0 0,-1 0,1 0,-25-1,25 1,0 0,0 0,-1-25,1 0,0 0,-25-25,0 0</inkml:trace>
  <inkml:trace contextRef="#ctx0" brushRef="#br0" timeOffset="84083.3324">20340 7665,'25'0,"-1"0,-24 24,25-24,0 0,25 0,-26 0,1 0,0 0,0 0,-25 25,-25-25,0 25,0 0</inkml:trace>
  <inkml:trace contextRef="#ctx0" brushRef="#br0" timeOffset="84387.2573">20315 7937,'-25'0,"50"0,0 0,0 0,-1 0,1 25,0-25,0 0,0 0,-1 25,-24 0,-24-25,24 25,-25 0,25-1,-25 1,-25 0,26 0,-1 0,0-25,0 24,50-24,0 0,0-24,-1 24,1 0,0-25,0 25,0-25,-1 25,1 0,0-25,0 25,-50-25</inkml:trace>
  <inkml:trace contextRef="#ctx0" brushRef="#br0" timeOffset="84738.9562">20290 7863,'0'-25,"0"50,0 0,0 0,0-1,-25 26,25 0,-24-1,24 26,-25-26,25 1,-25 0,25-1,0 1,-25-25,50-1,-25 1,0 0,25-25,0 0,-1 0,1 0,0-25,0 25,24-25,-24 25,0-24,25 24,-26-25,1 0,25 25,-25-25,-1 25,1-25,0 1,0-1,-25 0,25 0,-25 0</inkml:trace>
  <inkml:trace contextRef="#ctx0" brushRef="#br0" timeOffset="85187.6095">20861 7913,'25'-50,"-50"100,74-150,-49 76,25 24,0-25,0 25,0 0,-25 25,0-1,0 1,-25-25,25 25,25-25,-25 25,0 0,24-25,1 24,0 1,0 0,-25 0,0 0,-25 0,0-1,0-24,1 25,-1-25,0 25,0-25,0 0,1 0,-1 0,0 0,0-25,25 0,0 1,0-1,0 0,25 0,-25 0,0 0,0 1,25 24,-25 24,0 1,0 0,0 25,0-1,-25-24,25 25,0-1,0 1,-25-25,25 24,0-24,0 0,-25 0,25 0,25-25,-25-25</inkml:trace>
  <inkml:trace contextRef="#ctx0" brushRef="#br0" timeOffset="85363.3919">21134 7714,'24'0,"1"0,0-25,0 25,24 25,-24-25,0 0,0 0,24 0,-24 0,0 0,0 0,-25-25,0 1,-25-1</inkml:trace>
  <inkml:trace contextRef="#ctx0" brushRef="#br0" timeOffset="86159.1199">21406 7590,'0'0,"-24"0,-1 25,25 0,0 0,-25-1,25 26,-25 24,0-24,1 0,-1-1,25 1,-25-25,0 24,25-24,0 0,0 0,25-25,0-25,0 25,24-25,-24 0,25 25,-1-24,-24 24,25-25,-26 25,1 0,0 0,-25-25,-25 0,0 25,1 0,24-25,-25 25,25-25,-25 25,25-24,-25 24,25-25,0 50,-25-25,25 24,0 1,0 0,0 0,0 0,-24 0,24 24,0 1,0-25,-25 24,25 26,0-26,0 1,-25-1,25 1,0 0,0-1,-25 1,25-25,0 24,-25-49,25 25,-24-25,-1-25,25 0,-25 1,25-1,-25-25,25 25,-25 1,25-26,-24 25,24-24,-25 24,25 0,-25 25,25-25,-25 25,50 0,0 25,0-25,24-25,1 25,24 0,-24-25,24 1,-24 24,-1-25,1 25,-25-25,24 25,1 0,-25 0,0 0,0 0,-1 0,-48 0,-1 25,0-25</inkml:trace>
  <inkml:trace contextRef="#ctx0" brushRef="#br0" timeOffset="88271.4997">6176 10046,'-24'0,"-1"-25,0 25,50 0,0 0,-1 0,26 0,-25 0,24 0,1 0,24-25,-24 25,24 0,1-25,-26 25,26 0,-1 0,-24-24,24 24,-24 0,0-25,-1 25,-24 0,0 0,0 0,-50 0,0 25,0-25,0 0,1 0,-26 24,25-24,-24 25,24-25</inkml:trace>
  <inkml:trace contextRef="#ctx0" brushRef="#br0" timeOffset="88575.0761">6102 10195,'-25'0,"50"0,0 0,0 0,-1 0,26 0,24-25,-24 25,24 0,1 0,-1-25,-24 25,24 0,1 0,-1-25,-24 25,24 0,-24 0,-1 0,-24 0,0 0,25 0,-26 0,-48 0,-1 0,0-24,0 24,0-25</inkml:trace>
  <inkml:trace contextRef="#ctx0" brushRef="#br0" timeOffset="88839.0779">6896 9723,'0'25,"25"-25,-25 25,24 0,1 0,0-1,0 1,24-25,1 25,-25 0,24 0,-24-25,0 24,0 1,0-25,-25 25,24 0,-48 0,-1 0,25-1,-25-24,-25 25,26 0,-26 25,0-26,1 1,-26 0,26 0</inkml:trace>
  <inkml:trace contextRef="#ctx0" brushRef="#br0" timeOffset="89183.1628">6350 9823,'-25'0,"0"24,1 1,-1 25,0-1,0 1,0-25,1 25,-1-26,0 1,0 0,0 0,25 0,25-25,0 24,25-24,-26 25,26-25,0 0,-1 25,1-25,-1 0,1 25,0-25,24 0,-49 25,24-25</inkml:trace>
  <inkml:trace contextRef="#ctx0" brushRef="#br0" timeOffset="89631.0075">9004 9525,'0'0,"0"-25,-25 25,25 25,-25 0,1 0,-1 24,0 26,-25-1,26 0,-1 1,0-1,0-24,0 24,1 1,-1-26,0 26,0-50,25 24,0-24,0 0,25-50,-25 0,0 0,25-24,-25 24,25-25</inkml:trace>
  <inkml:trace contextRef="#ctx0" brushRef="#br0" timeOffset="90027.4793">8954 9550,'0'-25,"0"50,25-25,-25 25,0-1,0 26,25-25,-25 24,0 1,0 0,0-1,25 26,-25-26,25 1,-25 24,25-24,-25 24,0-24,24-25,-24 24,0-24,25 0,-25 0,0 0,-25-50,1 0,-1 0,0 0,0 1,0-26</inkml:trace>
  <inkml:trace contextRef="#ctx0" brushRef="#br0" timeOffset="90350.6343">8756 10071,'-25'0,"50"0,0 0,0 0,-1 0,1 0,0 0,0 0,0 0,-1 0,1 0,0 0,0 0</inkml:trace>
  <inkml:trace contextRef="#ctx0" brushRef="#br0" timeOffset="91807.0105">9996 9500,'0'-25,"0"1,0 48,-25-24,25 25,-24 0,-1 25,0-26,25 1,-25 0,0 0,1 0,-1-25,50 0,-1 0,26 0,-25 0,0 24,-1 1,-24 0,0 25,0-26,0 1,0 0,-24 25,-1-26,25 1,-25 0,0 0,25-50,25 50,-25 0,25 0,-25-1,-25 26,25-25,0 0,0-1,0 1,-25 25,25-25,0-1,0 1,0-50,0-24,0 24</inkml:trace>
  <inkml:trace contextRef="#ctx0" brushRef="#br0" timeOffset="92107.3494">10145 9500,'25'0,"0"0,0 0,-1 0,1 0,0 0,25 0,-26 0,1 0,-25 25,-25-25,25 25,0 0,-24-1,-1 1,0 0,0 0,0 24,1 1,-26-25,25 24,0-24,1 25,-1-25,0-1,25 1,0 0,0-50</inkml:trace>
  <inkml:trace contextRef="#ctx0" brushRef="#br0" timeOffset="92259.7493">10319 9699,'25'24,"-1"-24,1 25,0-25,0 25,0-25,-1 25,1 0,0-25,0 24,0 1,-50 0,0-25,0 25</inkml:trace>
  <inkml:trace contextRef="#ctx0" brushRef="#br0" timeOffset="92591.0389">10244 9922,'25'0,"0"0,0 0,0 0,-1 0,1 25,0-25,0 0,-25 24,25-24,-25 25,0 0,-25 0,0-25,0 50,0-26,1-24,-1 25,0 0,-25 0,26 0,-1-1,50-24,-1 0,26 0,-25 0,0 25,-1-25,1-25,25 25,-25 0,-1 0,1 0,0 0,0 0</inkml:trace>
  <inkml:trace contextRef="#ctx0" brushRef="#br0" timeOffset="92855.1342">10815 9748,'25'0,"-1"0,1 0,25-25,-25 25,24 0,1 0,-1 0,1-24,0 24,-1 0,-24 0,0 0,0 0,-50 0,0 0,0 0,1 0,-1 0,0 0,0-25</inkml:trace>
  <inkml:trace contextRef="#ctx0" brushRef="#br0" timeOffset="93327.9308">11112 9525,'0'-25,"25"50,-25 25,0-26,0 26,0 0,0 24,0-24,0-1,0 26,-25-26,25 1,0 0,0-26,0 26,0-25,-24 0,24-1,-25-24,0-24,25-1,-25 0,25-25,-25 26,25-1,0-25,-24 25,24 0,0 1,24 24,1 0,0 0,0 0,0 0,-1 0,1 24,0-24,-50 0,0 0,1-24,-1 24</inkml:trace>
  <inkml:trace contextRef="#ctx0" brushRef="#br0" timeOffset="93559.3108">10716 9649,'-25'-25,"25"50,0 0,0 0,0 24,0 1,0 24,-25 1,25-26,0 26,0-26,0 1,0 0,25-26,-25 1,25 0,-1-25,1 25,25 0,-1-25,-24 0,25 24,-1-24,1 0,-25 0,24 0,1-24,-25 24,25 0,-26 0,1 0,0 0,0-25</inkml:trace>
  <inkml:trace contextRef="#ctx0" brushRef="#br0" timeOffset="93783.0262">11633 9376,'25'0,"-25"25,25-25,0 0,0 0,-1 25,1-25,0 25,-50-1</inkml:trace>
  <inkml:trace contextRef="#ctx0" brushRef="#br0" timeOffset="94395.2894">11584 9649,'25'0,"-25"-25,24 25,1 0,25-25,-25 25,-1 0,1 0,0 0,0 0,-25 25,25 0,-25 0,0 24,0 1,0 0,0 24,-25 0,25 1,-25-1,25 1,-25-1,25 1,-25-26,25 1,-24-25,24-1,0-48,0-1,0-25,24 1,-24-1,0 0,0-24,0 24,0-24,0-1,0 1,0 24,0 1,0-1,-24 25,-1 50,0 0,0 25,0-1,1 1,24-25,-25 24,0-24,25 25,0-25,25-25,0 0,-1-25,26 0,0-25,-1 25,26 1,-26-26,1 25,-1 0,26 25,-26-24,1 24,0 0,-25 0,24 0,-24 24,0-24,-25 25,25 0,-25 0,-25 24,25-24,-25 25,25-25,-25 24,0-24,25 0,-24 25,-1-26,0 1,0 0,25 0,-25 0,25-1,-25-24,1 25,-1-25,0-25,0 1,25-1,-25-25</inkml:trace>
  <inkml:trace contextRef="#ctx0" brushRef="#br0" timeOffset="94531.868">12105 9872,'0'25,"-25"0,25 24,-25-24,25 25,-25 0,0-1,1 1,24-1,-25-24,0 0</inkml:trace>
  <inkml:trace contextRef="#ctx0" brushRef="#br0" timeOffset="96711.2878">12700 9327,'-25'0,"25"24,25-24,-25 25,25 0,0-25,-1 0,26 0,-25 25,0-25,24-25,-24 25,0 0,0 0,-1 0,1-25,0 25,-50 0,0 25,1-25,24 25</inkml:trace>
  <inkml:trace contextRef="#ctx0" brushRef="#br0" timeOffset="97295.1336">12774 9599,'25'0,"0"0,0 0,0 0,24 0,-24-24,0 24,0-25,-1 25,1-25,-25 0,-25 25,25-25,-24 25,-1 0,0 25,25 0,-25 0,25 0,-25-1,1 26,24-25,-25 0,0-1,25 26,-25-25,0 0,50-25,0-25,0 25,0-25,24 25,-24-25,0 25,0-25,-1 25,1 0,0 0,-25 25,-25 0,0 0,1-25,-26 25,25-1,-24 1,-1 25,0-25,1-1,-1 1,25 0,1 0,-26-25,75 25,0-50,-1 25,26-25,0 25,24-25,-24 0,24 1,-24-1,24 25,-24 0,-1-25,1 25,0-25,-26 25,1 0,-50 25,1-25,-1 0,0 0,0 0</inkml:trace>
  <inkml:trace contextRef="#ctx0" brushRef="#br0" timeOffset="97535.9259">13072 9823,'-25'24,"25"1,25 0,-25 0,0 0,0 24,0-24,0 0,0 25,0-26,0 26,0-25,0 0,-25 24,25-24,0 0,-25-25,25 25,-24-1,-1 1,0-25,0 25,0-25,-24 0,24 25,0-50,0 25,1-25,-1 0</inkml:trace>
  <inkml:trace contextRef="#ctx0" brushRef="#br0" timeOffset="97703.0176">12725 9947,'0'0,"25"0,-25 24,24 26,1-25,0 0,0 24,-25-24,25 0,-1 0,1 0,0-25,-25 24,25-24</inkml:trace>
  <inkml:trace contextRef="#ctx0" brushRef="#br0" timeOffset="98831.3971">13816 9252,'0'-25,"0"50,25-25,0 0,0 25,-1-25,1 25,0 0,0-25,-25 24,0 1,-25-25,0 25,25 0</inkml:trace>
  <inkml:trace contextRef="#ctx0" brushRef="#br0" timeOffset="99095.4876">13667 9500,'25'0,"0"0,-25-25,50 25,-26-24,1 24,25-25,-25 25,-1 0,1 0,0 0,0 0,-50 25,25-1,-25 1,25 0,-25 0,25 0,-24-1,24 1,-25 25,25-25,0-1,-25 1,25 0,0 0,0 0,0-1,25-24</inkml:trace>
  <inkml:trace contextRef="#ctx0" brushRef="#br0" timeOffset="99247.2185">14039 9525,'-24'25,"24"0,0-1,0 1,0 0,0 0,0 0,-25-1,0 1</inkml:trace>
  <inkml:trace contextRef="#ctx0" brushRef="#br0" timeOffset="100579.2919">13990 9277,'0'-25,"-25"25,25 25,0 0,-25 0,25 24,-25-24,1 25,-1-1,0 1,25-25,-25 24,0 1,1-25,-1 24,0-24,0 25,50-50,-25-25,25-25,0 25,-1-24,1 24,0-25,25 1,-26 24,1 0,0 0,0 25,0-24,-25 48,0 1,0 0,0 0,0 0,0-1,-25 26,25-25,-25 24,0 1,0-25,1 0,-1 24,0-49,0 25,0 0,25 0,-24-25,24-25,24 0,1 0,-25 0,25 1,0-1,0 25,-25-25,24 25,1 0,-25 25,0 0,25-50,0 0,0 0,-25 0,24 25,-24 25,0 0,0 0,0 0,0 24,0-24,0 0,0 24,0-24,-24 25,24-25,0 24,0-24,-25 25,25-25,0-1,-25 1,25-50,0 1,25-1,-25-25,25 1</inkml:trace>
  <inkml:trace contextRef="#ctx0" brushRef="#br0" timeOffset="101223.5726">14238 9401,'25'0,"-1"0,1 0,0 0,0 0,0 0,0 0,-1 0,1 0,0 0,0 25,-50 0,0-1,0 1,-24 0,24 0,0 0,-25 24,26-24,-26 0,0 0,26-1,-1-24,0 25,50-25,24 0,-24 0,25-25,-1 25,1-24,25-1,-1 0,-24 0,24 25,-24-25,-1 25,1 0,-25 0,-1 0,1 0,-50 0,25 25,-24 0,-1-25,0 25,0-25,-24 25,24-1,-25-24,25 25,1-25,-1 0,0 0,50 25,-25 0,0 0,25-1,-25 1,0 25,0-1,-25 1,25 0,0-1,0 1,0-25,0 24,0-24,0 25,0-25,0-1,-25-24,0-24,0 24,1 0,-1-25,-25 25,25-25,-24 25,24-25,0 0,-25-24</inkml:trace>
  <inkml:trace contextRef="#ctx0" brushRef="#br0" timeOffset="101511.5598">15032 9252,'0'-25,"24"25,1 0,0 25,0-25,0 0,-1 25,1-25,0 25,-50 0,25-1,-25 1</inkml:trace>
  <inkml:trace contextRef="#ctx0" brushRef="#br0" timeOffset="101759.3087">14908 9525,'24'-25,"1"0,0 25,0-24,24 24,-24-25,25 0,-25 25,-1-25,1 25,0 0,0 0,-50 25,25 0,0 0,-25-1,25 1,-25 0,25 0,-24 0,-1 24,25-24,-25 0,25 0,0-1,0 1,25-50,0 1,-1-1,1 0</inkml:trace>
  <inkml:trace contextRef="#ctx0" brushRef="#br0" timeOffset="101883.8585">15329 9500,'25'0,"-25"25,0 0,0 0,0-1,0 1,0 0,-25 0,25 0,-25-1,25 1,-24-25,24 25,-25 0,0-25,0 0</inkml:trace>
  <inkml:trace contextRef="#ctx0" brushRef="#br0" timeOffset="102391.0455">15007 9599,'-25'0,"25"25,0 0,-25 25,25-26,-25 26,25-25,0 24,0-24,0 0,0 0,25-25,0 0,25-25,-26 0,26 0,0 1,-1-26,1 25,-1-24,1 24,0-25,-1 25,-24 25,0-24,0 24,0 0,-1 0,-24 24,-24 1,24 0,-25 25,0-26,-25 26,26-25,-26 24,0 1,1 0,-1-26,0 26,1 0,24-25,-25-1,26 1,24 0,24-50,-24 0,50 1,-25-26,0 25,-1 0,26 0,-25 1,0-1,24 25,-24-25,0 25,0 0,-25 25,0 0,-25-1,25 1,-25 0,0 25,0-25,-24 24,24-24,0 0,-24 0,24-1,-25 1,25 0,1-25,-1 0,0 0</inkml:trace>
  <inkml:trace contextRef="#ctx0" brushRef="#br0" timeOffset="102571.8881">14982 9947,'25'24,"-25"1,25 0,-25 0,24 25,1-26,25 1,-25 25,-1-25,26-1,0 1,-26-25,26 25,-25-25,25 25,-26-25,26 25,-25-25,0 0,-1-25,1 25,0 0</inkml:trace>
  <inkml:trace contextRef="#ctx0" brushRef="#br0" timeOffset="103255.4392">15677 9699,'0'-25,"24"0,26 25,-25 0,24-25,1 25,0 0,-1 0,1-25,-25 25,24 0,-24 0,0 0,-50 0,0 0,0 0,1-24,-1 24,0-25,0 0,25 0,0 0,0 1,0-1,0 50,0-1,0 1,0 0,0 0,0 0,0 24,0 1,0-25,0 24,0 1,0 24,0-24,0-1,0 1,0 0,0-1,0-24,-25 25,25-25,0-1,0 1,-24-25,-1-25,0 1,0-1,0 0,1 0,-1 0,25 1,-25 24,25-25,25 0,0 0,-1 0,1-24,0 24,25-25,-1 25,-24-24,25-1,-26 25,26-24,-25 24,0-25,-1 26,1-26,0 25</inkml:trace>
  <inkml:trace contextRef="#ctx0" brushRef="#br0" timeOffset="103963.5349">16421 9153,'0'0,"-25"0,25 25,0 0,-25-1,25 1,-25 0,0 25,25-26,-24 1,24 0,0 0,24-25,1-25,0 25,0-25,0 25,0 0,-1-25,26 25,-25 0,0 25,-1-25,-24 25,0 0,-24-25,24 25,-25-1,0 1,0-25,0 25,1 0,-1-25,0 0,0 0,0 0,0 25,25-1,0 1,0 0,-24-25,24 25,0 0,-25-25,50 0,-1 0,1 0,0-25,0 0,0 25,0-25,-1 25,1-25,25 25,-25 0,-1 0,-24 25,-24 0,-1-25,0 25,0 0,-24-1,24 26,-25-25,0 0,1 24,-1-24,25 0,-24 0,49-1,-25 1,50-25,0 0,-1-25,26 25,0-24,-26-1,26 0,0 25,-25-25,24 25,-24-25,0 25,0 0,-1 0,-24-24,0-1,-24 25,24-25</inkml:trace>
  <inkml:trace contextRef="#ctx0" brushRef="#br0" timeOffset="104122.6702">16520 9699,'-25'0,"50"0,-50 24,25 1,-25 0,25 0,-24 24,24-24,-25 25,0-25,0 24,0-24,0 25,1-25,-1-1,0 1,0-25,0 25,1-25,24 25,-25-50,25 0</inkml:trace>
  <inkml:trace contextRef="#ctx0" brushRef="#br0" timeOffset="104271.7853">16446 9996,'0'0,"24"25,1 0,25 0,-25 0,-1-1,1 1,0 0,0 0,0 0,-1-25,-24 24,25-24,-50 0,25-24</inkml:trace>
  <inkml:trace contextRef="#ctx0" brushRef="#br0" timeOffset="104666.8457">17115 9302,'25'0,"-25"25,25-25,0 0,24 0,1 24,-1-24,1 0,0 0,24-24,-24 24,-1 0,1 0,-25 0,0 0,-1 0,1 24,-50-24,1 0,-1 25,0-25,-25 0,26 25</inkml:trace>
  <inkml:trace contextRef="#ctx0" brushRef="#br0" timeOffset="105291.6304">17214 9500,'-24'25,"24"0,0 0,24-1,-24 1,0 0,0 25,-24-26,24 26,0-25,0 0,-25-1,25 1,0 0,0 0,0-50,0 0,0 0,25 1,-25-1,24 0,1-25,-25 26,25-1,-25 0,25 25,0-25,-1 25,1 25,-25 0,25 0,-25-1,0 1,0 0,0 0,0 24,0-24,-25 0,50-50,-25 0,25 1,-25-1,25-25,-25 25,24-24,-24 24,25-25,-25 26,25 24,-25-25,0 50,0-1,0 1,25 0,-25 25,0 24,0-24,0-1,0 26,0-26,-25 26,25-26,-25 1,25 0,-25-1,25-24,-24 0,24 0,-25-1,0-48,25-1,-25 0,25 0,0 0,0-24,0-1</inkml:trace>
  <inkml:trace contextRef="#ctx0" brushRef="#br0" timeOffset="105779.3581">18182 9153,'25'0,"-1"0,1 0,0 25,0 0,-50-1,0 1,0 0,-24 0,24 0,0-1,-24 1,24 0,0 0,0-25,0 25,50-25,0-25,0 25,24 0,-24-25,0 25,25-25,-26 25,1-25,0 25,0 0,-25 25,0 0,0 0,-25 0,25 24,-25-24,25 0,-25 24,25-24,-24 0,24 25,0-26,-25 1,25 0,0 0,25-25,-25-25</inkml:trace>
  <inkml:trace contextRef="#ctx0" brushRef="#br0" timeOffset="105915.8891">18405 9475,'0'25,"0"0,0 0,0 0,-25-1,25 1,-25 0,1 0,-1 0,0-25</inkml:trace>
  <inkml:trace contextRef="#ctx0" brushRef="#br0" timeOffset="106627.3797">18033 9575,'-25'0,"25"24,-25 1,25 0,-24 0,24 0,-25 24,25-24,0 0,0 0,0-1,25-24,-1 0,26-24,-25-1,49 0,-24 0,-1-24,26 24,-26 0,1 0,0 0,-1 1,-24 24,0 0,-25 24,0 1,-25 0,0 0,25 0,-25-1,1 1,-26 25,25-25,-24-1,24 1,-25 0,1 0,-1 24,0-24,26 0,-26-25,25 25,0-25,50 0,0 0,0-25,0 0,-1 0,26 25,0-24,-1-1,-24 0,25 0,-26 25,1 0,0 0,0 0,-25 25,0 0,-25 0,0-1,25 1,-25 0,1 0,-1 0,-25 0,25-1,-24 1,-1 0,25 0,-24 0,24-25,-25 24,26-48,-1 24,0-25,25 0,0 0,0 0,0-24,25 24,-25-25,25 25,-25 1,24-1,1 74,0 1,-25-25,25 0,0 0,-1-1,1 1,0 0,25 0,-26 0,1-1,0-24,0 25,0 0,-1-25,1 25,0-25,0 0,0 0,-1 0,1 0,0-25,0 0,0 0,0-24,-1 24</inkml:trace>
  <inkml:trace contextRef="#ctx0" brushRef="#br0" timeOffset="107087.2145">18777 9599,'25'-24,"0"24,0 0,-1 0,1 0,25-25,-25 25,24 0,-24 0,0-25,0 25,-1 0,1 0,-50 25,1-25,-1 0,0 25,0-1,0 1,1 0,-1 0,0 24,0 1,25-25,-25 24,1 1,-1-25,25 24,-25-24,25 0,0 0,-25-25,25 25,0-50,25 0,0 0,0-24,-25 24,49 0,-24 0,0 0,0 25,-1-24,1 24,-25 24,25 1,-50 0,25 0,0 0,-25 24,25-24,-24 0,-1 0,0 24,0-24,0-25,1 25,-1-25,0 25,0-25,0 0,1-25,-1 25,25-50,-25 26,25-26</inkml:trace>
  <inkml:trace contextRef="#ctx0" brushRef="#br0" timeOffset="107331.3902">18852 9252,'24'25,"-24"0,25 24,0 1,0 0,0 24,-1-24,1 24,25 0,-25 1,24-1,-24 1,25-1,-26-24,26 24,-25-24,24-1,-24 1,0-25,0 24,0-24,-1-25,-24 25,25-25,-25-25,0 0,-25 1,25-26</inkml:trace>
  <inkml:trace contextRef="#ctx0" brushRef="#br0" timeOffset="107503.8369">19496 9723,'-24'25,"-1"0,0 0,0 24,-24-24,24 0,0 0,0 0,0-1,1 1,-26-25,25 25,0-25,1 0,-1-25,0 0</inkml:trace>
  <inkml:trace contextRef="#ctx0" brushRef="#br0" timeOffset="107643.4522">19199 9178,'25'0,"-25"25,24-25,1 24,0-24,-25 25,25-25,-25 25,25 0,-1 0,1-1,0 1,-25 0,25-25</inkml:trace>
  <inkml:trace contextRef="#ctx0" brushRef="#br0" timeOffset="108206.8965">19993 9525,'0'0,"0"-25,0 0,0 50,-25 25,25-1,0 1,-25 24,25-24,-25 24,0-24,1 24,-1-24,25 0,-25-1,25-24,-25 0,25 0,0 0,0-1,25-48,0-1,0 25,-1 0,26 0,-25-25,24 25,1 0,-25 0,24 0,-24 0,0 25,0-50,0 25,-50-25,0 25,25-25,-25 1,0-1</inkml:trace>
  <inkml:trace contextRef="#ctx0" brushRef="#br0" timeOffset="108475.2821">19943 9401,'25'0,"0"25,-1-25,26 0,-25 0,24 25,-24-25,0 0,0 0,0 0,24 0,-24 0,0 0,-25 24,-25-24,0 0,0 25</inkml:trace>
  <inkml:trace contextRef="#ctx0" brushRef="#br0" timeOffset="108658.8938">19869 9798,'24'0,"1"25,25-25,-25 0,-1 0,26 0,0 0,-26 0,26 0,-25 0,0 0,-1 0,1 0,-25 24,25-24</inkml:trace>
  <inkml:trace contextRef="#ctx0" brushRef="#br0" timeOffset="109108.1265">20439 9847,'0'0,"0"25,0 0,0 25,0-26,-25 1,25 25,-25-25,25 24,0-24,-24 0,24 0,24-50,-24 0,25 0,0 1,0-1,0 0,-1 0,1 0,0 0,0 25,-25-24,25 48,-25 1,0 0,-25 25,25-25,0-1,0 26,0-25,0 0,25-1,-25 1,24-25,1 25,0-25,0 0,0 0,0 0,-1-25,1 25,0 0,0-25,-25 1,25 24,-1-25,-24 0</inkml:trace>
  <inkml:trace contextRef="#ctx0" brushRef="#br0" timeOffset="109243.2379">21034 10120,'25'0,"-25"-24</inkml:trace>
  <inkml:trace contextRef="#ctx0" brushRef="#br0" timeOffset="113170.8663">1637 11336,'-25'-25,"0"25,50-25,0 25,0 0,0 0,0 0,-1 25,26-25,-25 0,0 25,-1 0,-24-1,-24 1,24 0,0 0,-25-25,25 25,-25-1,0 1,-24 25,24-25,0-25,0 24,0 1,0-25,1 0,-1 25,0-25,50-25,0 25,-1 0,1-25,0 25,25 0,-25 0,-1 0,1 0,0 0,0 25,0-25,-1 0</inkml:trace>
  <inkml:trace contextRef="#ctx0" brushRef="#br0" timeOffset="113319.9121">2059 11708,'25'0,"-25"25,24-50</inkml:trace>
  <inkml:trace contextRef="#ctx0" brushRef="#br0" timeOffset="113859.8295">2604 11137,'0'0,"25"25,0-25,25 0,-25 25,24-25,-24 0,25 0,-26 25,26-25,-25 0,0-25,-1 25,1 0,-50 0,1 0,-1 0,0 0</inkml:trace>
  <inkml:trace contextRef="#ctx0" brushRef="#br0" timeOffset="114148.0135">2828 10889,'0'-25,"0"50,0 0,0 25,0-26,0 26,0 0,0 24,0-24,0 24,0 1,0-1,0 0,0 1,-25-1,25 1,0-1,0-24,0-1,0-24,0 0,0 0,-25-50,25 0,-25 0,25 0</inkml:trace>
  <inkml:trace contextRef="#ctx0" brushRef="#br0" timeOffset="114571.4799">2629 11435,'-25'-25,"50"50,-50-25,25 25,0 0,0-1,0 1,0 0,-24 25,24-1,0-24,0 0,0 0,24-50,1 0,25 0,-25-24,24 24,1-25,0 1,-1 24,1 0,-25 25,-1-25,1 25,0 0,-25 25,-25 0,0 0,1-25,24 24,-25 1,0-25,0 25,0-25,50 0,0 25,25-25,-26 25,1-1,25 1,-25 0,-1 0,26 0,-25-25,-25 24,25 1,-1-25,-48 0,-1-25,25 1,-25 24,0-50,0 25</inkml:trace>
  <inkml:trace contextRef="#ctx0" brushRef="#br0" timeOffset="114731.5311">3001 10964,'25'0,"0"24,0-24,0 0,-1 25,1-25,0 0,0 25,0-25,-25 25</inkml:trace>
  <inkml:trace contextRef="#ctx0" brushRef="#br0" timeOffset="115483.0145">3770 10840,'25'0,"-25"24,0 1,25 0,0 0,-25 0</inkml:trace>
  <inkml:trace contextRef="#ctx0" brushRef="#br0" timeOffset="116031.9951">4043 10740,'-25'0,"25"25,0 0,-24 0,-1 0,25 24,-25-24,0 25,0-26,-24 26,24-25,0 0,-24 24,24-24,-25 0,25 0,25-50,25 25,0-25,0 0,24 0,-24 25,0-24,0-1,24 25,-24 0,0 0,0 25,-50-1,25 1,-25 0,0 25,1-25,-1 24,0 1,0-25,0 24,1-24,24 0,-25-25,50 0,-1-25,1 0,0 25,0-49,24 24,-24 0,0 0,25 0,-26 1,1 24,0-25,0 25,-25 25,0-1,0 1,0 0,0 0,-25 24,25-24,0 0,-25 0,25 0,-25-25,1-25,24 0</inkml:trace>
  <inkml:trace contextRef="#ctx0" brushRef="#br0" timeOffset="116207.1744">3944 11187,'0'0,"0"-25,0 50,0 0,0 0,0 24,0 1,0-1,-25 1,25 0,0 24,0-24,-25-1,25-24,0 25,0-26,0 26,0-25,-24-25,-1-25</inkml:trace>
  <inkml:trace contextRef="#ctx0" brushRef="#br0" timeOffset="116527.1869">3547 11361,'25'24,"0"1,24-25,-24 50,0-25,0-1,0 1,-1 0,-24 0,25 0,-25-1,0 1,0 0,-25-25,1 25,-1-25,0 0,0 0,-25 0,26 0,-1 0,-25 0,25 0,1-25,-1 25,25 25,25-25,-1 25,1-1,25 1,-1-25,1 25,0 0,-1-25,26 0,-26 25,1-25,0 0,-1 0,-24 0,25 0,-1-25,-24 25</inkml:trace>
  <inkml:trace contextRef="#ctx0" brushRef="#br0" timeOffset="117043.4181">4242 10964,'24'0,"-24"24,25 1,-25 0,25 0,-25 0,0-1,0 1,0 0,25-25,0-25,-1 25,1-25,25 1,-25-1,-1 0,1 25,0-25,0 25,0 0,-50 0,25 25,-25 0,0 0,0-1,1 1,-1 0,0 25,0-25,0 24,-24 1,24-25,-25-1,26 1,24 0,-25-25,25 25,25-25,-1 0,26-25,-25 25,24-25,-24 0,25 25,-25-24,-1-1,1 25,0-25,0 25,0 0,-1-25,-48 25,-1 0,0-25</inkml:trace>
  <inkml:trace contextRef="#ctx0" brushRef="#br0" timeOffset="117194.9579">4440 11162,'0'25,"0"0,0 0,0-1,-25 26,25 0,0-1,-25 1,25-1,-24 1,-1 0,0-1,25 1,-25-1,0-24,25 0,-24 0,24-50</inkml:trace>
  <inkml:trace contextRef="#ctx0" brushRef="#br0" timeOffset="117339.0469">4390 11509,'25'0,"-25"25,25 0,0 25,0-26,-25 1,24 25,1-25,0-1,0 1,0-25,-25-25</inkml:trace>
  <inkml:trace contextRef="#ctx0" brushRef="#br0" timeOffset="117543.184">4738 11063,'24'0,"1"-25,0 25,0 0,0-25,24 25,-24 0,0-25,25 25,-50 25,24-25,-48 25,24 0,-25 0</inkml:trace>
  <inkml:trace contextRef="#ctx0" brushRef="#br0" timeOffset="117875.7456">4762 11261,'0'0,"25"0,0 0,0 0,0 0,0 0,-1 0,1 0,-25 25,0 0,-25-25,25 25,-24 0,-1-1,0 1,0 0,0 0,0-25,1 25,48-25,26 0,-25-25,0 25,0-25,-1 25,1 0,0-25,0 25,0 0,-50 0,0 0,0 0,0 0,1 0</inkml:trace>
  <inkml:trace contextRef="#ctx0" brushRef="#br0" timeOffset="118179.3095">4738 11212,'0'25,"0"-1,0 26,0-25,0 24,0 1,0 24,-25-24,25 0,0-1,0-24,-25 25,25-26,0 1,25-50,0 25,-25-24,49-1,-24 25,0-25,0 25,24-25,-24 25,0-25,25 25,-26 0,1 0,0 0,0 0,0 0,-1 0,-48 0,-1 0,25-24,-25 24</inkml:trace>
  <inkml:trace contextRef="#ctx0" brushRef="#br0" timeOffset="119414.8947">5308 10988,'0'-24,"25"24,0 0,0 0,-1 0,1 0,0 0,-25 24,25-24,-25 25,0 0,-25 0,25 0,-25-25,25 24,-25 1,1 0,-1 0,50-25,-1 0,1 0,0 25,0-25,0 0,-25 25,24-25,-24 24,0 1,0 0,-24 0,24 0,-25-1,0 1,0 0,0-25,1 0,-1 0,0 0,25-25,-25 0,25 1,0-1,0 0,0-25,0 26,0-26,0 25,25 0,-25 75,0-25,0 0,25 24,-25 1,0-25,0 24,-25 1,25-1,0 1,0 0,0-26,0 26,0-25,0 0,0-1</inkml:trace>
  <inkml:trace contextRef="#ctx0" brushRef="#br0" timeOffset="119579.0385">5507 11088,'24'0,"1"0,-25-25,25 25,0-25,24 25,-24 0,0 0,0-25,24 25,-24 0,0 0,0-25,-25 1</inkml:trace>
  <inkml:trace contextRef="#ctx0" brushRef="#br0" timeOffset="120259.7411">5755 10889,'-25'25,"25"0,0 24,0-24,0 25,-25-1,25-24,0 25,-25 0,25-1,-25 1,25-25,0-1,0 1,25-25,0-25,0 1,0 24,24-25,-24 0,25 0,-25 0,-1 1,1 24,0 0,0-25,0 25,-50 25,0-25,0 0,0 0,25-25,-24 25,24-25,-25 25,25-25,-25 0,25 0,0 50,0 0,0 25,0-25,-25 49,25-24,0-1,0 26,-25-1,25 0,0 1,0-1,0-24,0-1,0-24,-25 25,50-25,-50-25,1-25,-1 0,0 0,25 0,-25 1,0-1,1 0,-1 0,0 0,0 1,0 24,1 0,-1-25,50 25,-1 0,26-25,0 0,-1 0,26 1,-26-1,1 0,0 0,-26 25,26 0,-25-25,0 25,-1 0,1 0,-50 0</inkml:trace>
  <inkml:trace contextRef="#ctx0" brushRef="#br0" timeOffset="120499.3387">6276 10964,'24'0,"1"0,0 24,0-24,0 0,-1 0,-24 25,25-25,0 0,-25 25,-25-25,25 25,-25-25</inkml:trace>
  <inkml:trace contextRef="#ctx0" brushRef="#br0" timeOffset="121087.2316">6176 11088,'0'24,"0"1,25 0,-25 0,0 0,25 24,-25 1,0-25,0 24,0-24,0 25,0-25,0-1,0 1,-25 0,25 0,25-25,-25-25,0 0,0 0,25-24,-25-1,25 25,-1-24,1 24,0 0,0 0,-25 1,25 24,-25 24,24 1,-48 0,24 0,0 0,0-1,-25 1,25 0,25-50,-25 0,24 25,26-24,-25-1,0 25,-1-25,1 25,0 0,0 25,0-25,-25 25,0-1,24-24,-48 25,24 25,-25-25,25-1,-25 26,0-25,25 0,-25-1,1-24,-1 25,0-25,0 0,25-25,0 1,0-1,0 0,0 0,25-24,0 24,-25 0,25 0,-1 0,1 1,0-1,0 25,0-25,-1 0</inkml:trace>
  <inkml:trace contextRef="#ctx0" brushRef="#br0" timeOffset="121335.0613">7020 10815,'0'-25,"25"25,-1 0,1 25,0-25,0 0,0 25,-1-1,-24 1,-24 0,-1 25</inkml:trace>
  <inkml:trace contextRef="#ctx0" brushRef="#br0" timeOffset="121618.8597">6896 11261,'0'0,"-25"25,25 0,25-25,0-25,24 25,-24-25,25 1,-1-26,1 25,-25 0,24 0,-24 1,25-1,-26 0,1 25,-50 25,25 0,-24-1,-1 26,0 0,0-25,0 24,1 1,-1-1,-25 1,25 0,1-26,-1 26,0 0,0-26,25 1,-25 0,25-50,0 0,0 1</inkml:trace>
  <inkml:trace contextRef="#ctx0" brushRef="#br0" timeOffset="121815.1425">7268 11237,'25'0,"-25"24,24 1,-24 0,25 25,-25-26,0 1,0 25,0-25,0 24,0-24,0 25,-25-26,25 1,-24 0,-1 0,25 0,-25-1,0-24,25-24,-25 24,25-50</inkml:trace>
  <inkml:trace contextRef="#ctx0" brushRef="#br0" timeOffset="122179.0575">7640 11063,'25'0,"-1"25,-24-1,0 1,0 0,0 0,-24 0,24 0,0 24,-25-24,25 25,0-1,0-24,0 25,0-26,0 1,0 25,0-25,0 24,0-24,0 0,0 0,0-1,0-48,0-26,0 25,0-24</inkml:trace>
  <inkml:trace contextRef="#ctx0" brushRef="#br0" timeOffset="122338.9655">7838 11063,'25'-25,"0"25,0 0,24 0,-24 0,25 0,-25 0,-1 0,1 0,0 0,0 0,0 0,-75-50</inkml:trace>
  <inkml:trace contextRef="#ctx0" brushRef="#br0" timeOffset="122947.2869">8012 10914,'-25'0,"50"0,-50 25,25 0,0-1,0 26,-25 0,25-1,-25 1,25 0,-24-26,-1 26,25 0,-25-26,0 1,25 0,-25-25,25 25,0-50,25 25,0-25,0 25,0-25,-1 1,1 24,25-25,-25 25,0-25,-1 25,1 0,0 0,0 0,-25 25,0 0,0-1,-25-24,0 25,0 0,1 25,-26-26,25 1,0 25,-24-25,24-1,0-24,25 25,25-25,0 0,-1-25,1 25,0 0,0-24,0 24,0-25,24 0,-24 0,0 0,0 1,-1-1,-24 0,0 50,0 0,0-1,25 1,-25 0,25 0,-25 0,25 24,0-24,-25 0,24 0,-24-75,0 25</inkml:trace>
  <inkml:trace contextRef="#ctx0" brushRef="#br0" timeOffset="123086.599">8682 11410,'0'25,"-25"0</inkml:trace>
  <inkml:trace contextRef="#ctx0" brushRef="#br0" timeOffset="123187.4565">8657 11609,'25'24,"-50"-48,50 73,-25-24,24-25</inkml:trace>
  <inkml:trace contextRef="#ctx0" brushRef="#br0" timeOffset="125682.8792">2828 12626,'0'24,"0"1,0 0,0 0,0 0,0-1,0 1,0 0,0 0,0 0,0-1</inkml:trace>
  <inkml:trace contextRef="#ctx0" brushRef="#br0" timeOffset="125858.8962">2604 12700,'0'25,"0"0,0-1,25 1,-25 0,25 0,0-25,-25 25,25-25,0 0</inkml:trace>
  <inkml:trace contextRef="#ctx0" brushRef="#br0" timeOffset="126055.4569">2977 12576,'0'25,"24"0,-24-1,0 1,25-25,-25 25,0 0,0 0,0-1,25 1,-25 0,-25 0,25 0,0-1,0 1,-74-74,74 73,-25-24</inkml:trace>
  <inkml:trace contextRef="#ctx0" brushRef="#br0" timeOffset="144491.0284">4589 12477,'0'0,"0"-25,-25 50,25 0,0-1,-25 1,0 25,25-1,-24 1,-1 0,0 24,25 0,-50 1,26-1,-1 1,25-1,-25-24,25-25,0-1,-25 1,25 0,25 0,-25-50,25 0,-25-24,0-1,25 0</inkml:trace>
  <inkml:trace contextRef="#ctx0" brushRef="#br0" timeOffset="144787.5571">4564 12502,'25'24,"-25"1,25 0,-25 0,24 24,-24 1,25-25,-25 24,0 1,25 0,-25 24,0-24,25-1,-25 26,0-26,0-24,25 25,-25-25,0 24,0-24,0 0,0-50,-25 0,-25-24,25 24,1-25</inkml:trace>
  <inkml:trace contextRef="#ctx0" brushRef="#br0" timeOffset="144967.1951">4440 12998,'-25'0,"50"0,0 0,0 0,-1-25,1 25,25 0,-25 0,-1 0,1 0,0-25,0 25</inkml:trace>
  <inkml:trace contextRef="#ctx0" brushRef="#br0" timeOffset="145275.6751">4787 12502,'-25'-25,"50"50,0-25,0 0,0 0,0 0,-1 0,1 0,0 0,0 0,0 0,-1-25,-48 25</inkml:trace>
  <inkml:trace contextRef="#ctx0" brushRef="#br0" timeOffset="145483.725">5035 12303,'0'25,"0"0,0 0,0-1,25 26,-50-25,25 24,25-24,-25 25,0-1,0 1,0 0,0-1,0 1,0-1,0-24</inkml:trace>
  <inkml:trace contextRef="#ctx0" brushRef="#br0" timeOffset="146055.6657">5556 12824,'25'0,"0"0,0 0,-1 0,1 0,0 0,0 0,0 0,-1 0,1 0,0 0,0 0,-50 0,0 25,0 0</inkml:trace>
  <inkml:trace contextRef="#ctx0" brushRef="#br0" timeOffset="146314.6746">5531 13022,'25'0,"0"0,25 0,-26 25,1-25,0 0,0 0,0 0,-1 0,1 0,0 0,0 0,0 0</inkml:trace>
  <inkml:trace contextRef="#ctx0" brushRef="#br0" timeOffset="146867.6247">6499 12700,'25'0,"-1"0,1 25,0-50,25 25,-26 0,26 0,-25 0,24 0,-24 0,25 0,0 0,-26 0,26 0,0 0,-26 0,1 0,25 0,-25 0,-1 0,1 25,0-25,0 0,0 0,-50 0,0 0,0 25,0-25,1 0</inkml:trace>
  <inkml:trace contextRef="#ctx0" brushRef="#br0" timeOffset="147167.8151">6524 12973,'-25'0,"25"25,25-1,-25 26,0-25,0 24,0 1,0-25,0 25,0-26,-25 26,25 0,0-26,0 1,0 0,0 0,25-25,-25-25,0-25,24 1</inkml:trace>
  <inkml:trace contextRef="#ctx0" brushRef="#br0" timeOffset="147407.5609">6921 12948,'-25'0,"25"25,0 0,-25-1,25 1,-25 25,0-1,0 1,1 0,-1-1,25 1,-25 0,0-26,25 26,0-25,-25-25,50 0,0-25,-25-25,0 26,25-26,0 0</inkml:trace>
  <inkml:trace contextRef="#ctx0" brushRef="#br0" timeOffset="147615.3491">6921 12948,'24'0,"-24"25,0 0,25-1,-25 1,0 0,25 0,-25 24,0-24,25 25,-25-25,0 0,0 24,25-24,-25 0,0 0,0-1,0 1,-25-50</inkml:trace>
  <inkml:trace contextRef="#ctx0" brushRef="#br0" timeOffset="147786.7263">6796 13295,'0'-24,"25"24,0 0,25-25,-25 25,24-25,-24 25,25-25,-26 25,1 0,0-25,0 25,-25-25,25 25</inkml:trace>
  <inkml:trace contextRef="#ctx0" brushRef="#br0" timeOffset="148019.2091">7243 12973,'0'-25,"0"50,-25 0,25-1,0 1,0 0,0 25,0-1,0 1,0 0,0-26,0 26,25-25,-25 24,0-24,0 25,0-75,0 0,-25 0,25 1</inkml:trace>
  <inkml:trace contextRef="#ctx0" brushRef="#br0" timeOffset="148538.8337">6995 12080,'-25'-25,"25"50,0 0,-25-25,25 49,0-24,0 0,-24 0,24 0,0-1,24 1,-24 0,0 0,0 0,0-1,0 1,0 0,0 0,0 0,25-1,-25 1,0 0,0 0</inkml:trace>
  <inkml:trace contextRef="#ctx0" brushRef="#br0" timeOffset="150674.8443">8285 12452,'-25'0,"0"25,25 0,-25 24,1 26,-1-26,-25 26,25-26,1 26,-1-26,0 26,0-26,0 1,0-1,25 1,-24-25,24 0,0 0,24-25,-24-25,0 0,25-25,0 1,-25-26</inkml:trace>
  <inkml:trace contextRef="#ctx0" brushRef="#br0" timeOffset="150919.4347">8235 12502,'25'-25,"-25"50,0-1,0 1,0 25,25-25,-25 24,0 1,25-1,-25 26,24-26,-24 1,0 24,25-24,-25 0,0-1,0-24,0 0,0 0,0 0,-25-25,25-25,-49-25,24 25,0 0</inkml:trace>
  <inkml:trace contextRef="#ctx0" brushRef="#br0" timeOffset="151079.2976">8037 12948,'0'25,"25"-25,-1 0,1-25,25 25,-1 0,1-25,-25 25,24 0,-24-25,25 25,-25-24,-1 24,-24-25,25 25</inkml:trace>
  <inkml:trace contextRef="#ctx0" brushRef="#br0" timeOffset="151314.9724">8582 12204,'0'25,"0"0,25-25,-25 49,25-24,0 25,0-26,-25 1,24 25,-24-25,25-1,-25 1,0 0,25-25,-25 25</inkml:trace>
  <inkml:trace contextRef="#ctx0" brushRef="#br0" timeOffset="151507.4124">8781 12154,'-25'0,"0"25,25 0,0 0,-25 0,25-1,-24 1,24 25,-25-1,0-24,0 25,0-25,25-1,-24 1,24 0,-25-25,25 25,-25-25</inkml:trace>
  <inkml:trace contextRef="#ctx0" brushRef="#br0" timeOffset="151683.8628">8384 12427,'50'25,"-26"-25,26 0,0 0,-26 0,26 0,0 0,-1-25,-24 25,0 0,24 0,-24 25,0-50,0 50,0-25</inkml:trace>
  <inkml:trace contextRef="#ctx0" brushRef="#br0" timeOffset="152099.9155">10170 12353,'-25'0,"0"0,25 25,-24-1,-1 1,0 25,25-1,-25 1,0 24,25-24,0 24,0 1,0-26,25 26,-25-26,25 1,25-25,-26 24,1-24,25 0,-25-25,24 0,1 0</inkml:trace>
  <inkml:trace contextRef="#ctx0" brushRef="#br0" timeOffset="152478.9663">10765 12576,'-25'0,"50"0,0 0,0 0,0 0,-1 0,1 0,0 0,0 0,0 0,-1 0,1 0,0 0,-50 25,0-25</inkml:trace>
  <inkml:trace contextRef="#ctx0" brushRef="#br0" timeOffset="152686.6478">10616 12874,'0'24,"25"-24,0 0,25 0,-26 0,1 0,25 0,-1 0,-24-24,25 24,-25 0,-1 0,1 0,0 0,0 0,0 0</inkml:trace>
  <inkml:trace contextRef="#ctx0" brushRef="#br0" timeOffset="153163.0168">11435 12378,'25'0,"0"24,-1-24,1 0,0 25,0 0,-25 0,0 0,-25-25,25 24,0 1,-25 0,0-25,1 25,-1 0,0-1,50-24,0 0,-1-24,1 24,0 0,0 24,0-24,-25 25,0 0,0 0,-25-25,25 25,-25-1,25 1,-25 0,0-25,1 25,-1 0,0-25,25 24,-25-48,0-1,25 0</inkml:trace>
  <inkml:trace contextRef="#ctx0" brushRef="#br0" timeOffset="153366.9486">11385 12402,'0'25,"0"0,0 25,0-26,0 51,0-26,0 1,0 24,0-24,0 24,-24 1,24-26,-25 1,25 0,0-26,0 1,25 0,-25-50,0 0,24-24</inkml:trace>
  <inkml:trace contextRef="#ctx0" brushRef="#br0" timeOffset="153622.97">11807 12204,'0'25,"0"0,0-1,0 1,-25 0,25 25,0-26,0 1,25 0,0 0,0-25,-1 0,26 0,-25 0,0-25,24 25,-24 0,25 0,-26 0,1 0,-25 25,-25-25,1 0,-1 25,0-25,0 24,0-24</inkml:trace>
  <inkml:trace contextRef="#ctx0" brushRef="#br0" timeOffset="153814.8675">11782 12601,'0'25,"0"-1,0 1,0 0,0 0,0 0,0 24,-25-24,25 0,0 24,0-24,0 0,-24 0,24 0,24-1,-24-48,25-1,-25-25,25 25</inkml:trace>
  <inkml:trace contextRef="#ctx0" brushRef="#br0" timeOffset="154130.8778">11981 12576,'0'25,"0"0,-25-25,25 24,0 1,0 0,0 0,0 0,0-1,0 1,0 0,-25 0,25 24,0-24,0 0,0 0,0 24,0-24,0 0,0 25,0-1,0-24,0 25,0-25,0 24,0-24,0 0,-25 0,25-1</inkml:trace>
  <inkml:trace contextRef="#ctx0" brushRef="#br0" timeOffset="154646.9656">12502 12303,'0'25,"24"0,-24 0,25-25,0 49,0-24,0 25,-1-26,1 26,0 0,0-1,0 1,-25-1,24 1,-24 0,0-1,-24 1,24 24,-25-24,0-1,0 1,0 0,1-1,-1 1,0-25,0 0,-24-1</inkml:trace>
  <inkml:trace contextRef="#ctx0" brushRef="#br0" timeOffset="165419.656">14560 12179,'0'0,"0"-25,25 25,-50 0,25 25,-24 0,-1 25,0-1,0 26,0-1,1-24,-26 24,25-24,0 24,0-24,25-1,-24 1,24-25,0-1,0 1,0 0,0-50,0 0,24-24,-24-1,0 1</inkml:trace>
  <inkml:trace contextRef="#ctx0" brushRef="#br0" timeOffset="165646.9435">14536 12204,'0'-25,"0"50,0 0,24 0,-24-1,0 26,25 0,-25-1,25 1,-25-1,25 26,-25-26,0 1,25 0,-25-26,0 26,0-25,0 0,0-1,0 1,-25-25,-25-25,25 1</inkml:trace>
  <inkml:trace contextRef="#ctx0" brushRef="#br0" timeOffset="165819.2584">14337 12650,'25'0,"0"0,0-24,-1 24,26-25,-25 25,24 0,-24 0,25-25,-25 25,-1 0,1 0,-50-50,50 50</inkml:trace>
  <inkml:trace contextRef="#ctx0" brushRef="#br0" timeOffset="166043.3948">14858 12477,'25'0,"0"25,-1-25,1-25,0 25,0 0,0 0,-1 0,-48 25</inkml:trace>
  <inkml:trace contextRef="#ctx0" brushRef="#br0" timeOffset="166231.2441">14734 12675,'25'0,"0"0,-1 0,26-25,0 25,-26 0,26 0,-25-24,0 24,-1 0,1 0,0 0,0 0,0 0</inkml:trace>
  <inkml:trace contextRef="#ctx0" brushRef="#br0" timeOffset="166527.332">15379 12080,'0'25,"-25"-25,25 49,-25-24,0 50,25-26,-24 26,-1 24,0-25,25 25,-25-24,25 24,0-25,0 1,0-1,0 1,25-26,0 1,0-25,-1 24,1-24,0 0,0-25,0 25</inkml:trace>
  <inkml:trace contextRef="#ctx0" brushRef="#br0" timeOffset="167131.3428">16024 11931,'0'0,"-25"-25,0 0,25 1,-25 24,1 0,-1 24,0-24,0 50,0 0,1-1,-1 1,0-1,25 1,-25 0,25-25,0-1,0 1,0 0,25-25,0 0,0 0,-1-25,-24 0,25-24,0 24,0-25,0 25,-1-24,-24 24,0 0,25 0,-25 1,0 48,0 26,0-25,0 24,25-24,-25 25,0-25,25 24,0-24,-1 0,1 0,25-25,-25-25,-1 25</inkml:trace>
  <inkml:trace contextRef="#ctx0" brushRef="#br0" timeOffset="167538.9367">16644 11633,'0'0,"0"25,0 25,-25-25,25 49,0-24,-25-1,25 26,0-1,0 0,0 1,-24-25,24-1,0 1,0-1,0-24,24-50,-24 1,0-1,0-25,0 1,25 24,-25-25,25 25,-25 0,25 1,-25-1,25 25,-25-25,24 50,1-25,-25 25,25-25,-25 24,25 26,-25-25,25 0,-25 0,0-1,0 1,0 0,0 25,-25-50,25 24,0 1,-25-25,0 25,0-25,1 25,-1-25,0 0,-25 25,1-25</inkml:trace>
  <inkml:trace contextRef="#ctx0" brushRef="#br0" timeOffset="167902.7996">15925 12948,'-25'0,"0"25,0 0,25-1,-25 1,25 0,-24 25,24-26,-25 26,25-25,0 0,0 0,25-1,-1 1,1-25,25 0,-25 0,24 0,-24-25,25 25,-1-24,1-1</inkml:trace>
  <inkml:trace contextRef="#ctx0" brushRef="#br0" timeOffset="168427.0561">16669 13221,'0'0,"-25"-25,25 0,25 25,-25-25,-25 1,25-1,0 0,-25 25,0 0,1 0,-1 25,0 0,0-1,0 1,1 0,24 25,-25-25,25-1,0 1,0 0,0 0,25 0,-25-1,24 1,1-25,0 0,0-25,0 1,-1-1,1 0,0-25,0 26,-25-26,25 0,-1 1,-24-1,25-24,-25 24,25 0,-25-24,0 24,0 1,0 24,0 0,0 0,0 50,0 0,-25 0,25 0,0 24,0 1,-25 24,25-24,0 24,0 1,0-1,0-24,0 24,0-49,25 25,-25-26,25 1,0 0,-25 0,25-25,-1-25,1 0</inkml:trace>
  <inkml:trace contextRef="#ctx0" brushRef="#br0" timeOffset="168743.3787">17090 12154,'0'-25,"25"50,0-25,-25 25,25 25,0-25,-25 24,24 26,-24-26,25 26,-25-26,25 26,-25-1,25 0,-25-24,0 24,-25 1,25-26,-25 26,25-26,-25 1,1 25,-1-26,0-24,0 25,0-26,1 1,-1-25</inkml:trace>
  <inkml:trace contextRef="#ctx0" brushRef="#br0" timeOffset="168922.9314">17562 12923</inkml:trace>
  <inkml:trace contextRef="#ctx0" brushRef="#br0" timeOffset="169439.7506">18703 12378,'-25'0,"0"24,25 26,-49 0,24 24,0 0,-25 1,25-1,1-24,-1 24,0-24,25-1,-25 1,25 0,0-26,0 1,0-50,0-24,0 24,25-25</inkml:trace>
  <inkml:trace contextRef="#ctx0" brushRef="#br0" timeOffset="169659.1714">18678 12378,'0'0,"25"24,-25 1,0 0,25 25,-25-26,0 51,24-26,-24 1,0 0,25-1,-25 26,0-26,0 1,0-25,25 24,-25-24,0 25,0-26,0 1,-25-25,0 0,25-25</inkml:trace>
  <inkml:trace contextRef="#ctx0" brushRef="#br0" timeOffset="169819.3617">18455 12898,'24'0,"1"0,0 0,25-24,-1 24,-24 0,25-25,-25 25,-1-25,26 25,-50-25,25 0</inkml:trace>
  <inkml:trace contextRef="#ctx0" brushRef="#br0" timeOffset="170055.9191">18876 12179,'25'0,"-25"-25,50 25,-25 0,-1 0,1 0,25 0,-25 0,-1 0,1 0,0 0,-75-25,50 1</inkml:trace>
  <inkml:trace contextRef="#ctx0" brushRef="#br0" timeOffset="170290.9634">19224 11931,'0'25,"0"0,0-1,0 1,0 25,0-25,0 24,0 1,0-25,0 24,0 1,-25 0,25-1,0-24,0 25,0-1,0-24,0 0</inkml:trace>
  <inkml:trace contextRef="#ctx0" brushRef="#br0" timeOffset="171186.8">17537 12477,'25'25,"-25"-1,0 26,25-25,-25 0,0 24,24 1,-24-25,0 24,0-24,0 25,25-26,-25 1</inkml:trace>
  <inkml:trace contextRef="#ctx0" brushRef="#br0" timeOffset="171459.5282">17636 12576,'25'-25,"0"25,0 0,-1-25,1 25,0 0,0 0,24 0,-24 0,0 0,0 0,-25 25,0 0,0 0,0 0,-25-1,25 1,-25 0,25 25,-25-26,25 1,0 0,-24 0,24 0,0-1,-25-24,25 25,-25-25</inkml:trace>
  <inkml:trace contextRef="#ctx0" brushRef="#br0" timeOffset="171931.589">17760 12601,'0'25,"0"-1,0 1,0 0,-25 0,25 0,0 24,-24-24,24 0,-25 0,0-1,25 1,-25 0,0 0,50-25,0 0,0 0,0 0,-1 0,1 0,-25-25,50 25,-25-25,-1 0,1 1,0-1,0 0,0 0,-25-24,24 24,-24 0,25 0,-25 0,0 1,0 48,0 1,0 0,-25 25,25-26,0 26,0-25,0 0,0-1,0 1,25 0,-25-50,0 0,25 1,-25-1</inkml:trace>
  <inkml:trace contextRef="#ctx0" brushRef="#br0" timeOffset="172110.4732">18132 12502,'0'-25,"0"50,0-75,0 25,0 50,0 25,0-26,0 26,0 0,0 24,0 0,0 1,0-26,0 26,0-1,0 1,-25-26,25 1,0 0,-24-1,24-24,0 0,-25 0,0-25</inkml:trace>
  <inkml:trace contextRef="#ctx0" brushRef="#br0" timeOffset="172455.5503">17363 13196,'25'25,"-25"0,0 0,0-1,0 1,0 0,0 0,-25 0,25-1,-25 1,1 0</inkml:trace>
  <inkml:trace contextRef="#ctx0" brushRef="#br0" timeOffset="172990.8111">19348 12675,'0'25,"24"-25,1 0,0 0,25 0,-26 0,26 0,-25 0,-25-25,25 25,0 0,-25 25,-25-25,25 25,-25-25</inkml:trace>
  <inkml:trace contextRef="#ctx0" brushRef="#br0" timeOffset="173166.9649">19323 12874,'25'0,"-1"0,1 0,0 0,0 0,0 0,-1 0,1 0,25 0,-25 0,0 0,-25 24,24-24,1 0</inkml:trace>
  <inkml:trace contextRef="#ctx0" brushRef="#br0" timeOffset="173618.8916">20092 12576,'25'0,"-1"25,1-25,0 0,0 0,24 0,-24 0,50 0,-26 0,26 0,-26 0,26 0,24-25,-25 25,1 0,-1-25,1 25,-1 0,-24 0,24 0,-24 0,-26 0,26 0,-25 0,0 0,-50 25,0-25,0 0,0 0,-24 0</inkml:trace>
  <inkml:trace contextRef="#ctx0" brushRef="#br0" timeOffset="174086.9451">20365 13221,'0'0,"0"-25,0 0,0 0,0 1,-25-1,0 25,0 0,0 0,1 25,-26-1,25 1,0 25,1 0,-1-26,0 26,25-25,0 0,0-1,0 1,25 0,0-25,-1 0,1-25,0 25,0-25,0 1,-1-26,1 25,0 0,-25 1,25-1,-25 0,0 0,-25 75,25-25,0-1,0 1,0 0,0 25,25-26,-25 1,25 0,-1 0,1-50</inkml:trace>
  <inkml:trace contextRef="#ctx0" brushRef="#br0" timeOffset="174490.7132">20637 13246,'0'-25,"-24"25,-1-25,0 25,0 0,25 25,-25 0,1 0,-1-1,0 1,25 25,0-25,-25-1,25 1,25 0,0 0,0-25,-25-25,24 25,1-25,0 0,0 1,0-26,-1 25,-24-24,25-1,-25 0,25 25,-25-24,25-1,-25 25,0-24,0-1,0 25,0-24,0 24,-25 50,25 0,-25 24,25 1,0 24,-25-24,25 24,0-24,0 0,0-1,0 1,0-25,0-1,0 1,25 0,-74-75,73 26</inkml:trace>
  <inkml:trace contextRef="#ctx0" brushRef="#br0" timeOffset="174654.3669">20811 13171,'25'0,"0"0,0 0,-1 0,1-25,25 25,-25 0,-1 0,1-24</inkml:trace>
  <inkml:trace contextRef="#ctx0" brushRef="#br0" timeOffset="175023.8077">21084 12824,'0'25,"0"0,0-1,-25 1,25 25,0-1,0 1,-25 0,25-1,0 26,-24-26,24-24,0 25,0-25,0-50,0 0,0 0,24 0,-24-24,0 24,25 0,0-25,-25 26,25-1,0 0,-1 25,1 25,0 0,-25-1,25 1,-50 0,25 0,0 0,-25 24,0-24,1 0,-1 0,0-25,0 0,0 25,1-50,-1 0</inkml:trace>
  <inkml:trace contextRef="#ctx0" brushRef="#br0" timeOffset="175287.1402">21481 12973,'0'-25,"-25"50,0-25,25 25,-25-1,-24 1,24 25,25-1,-25-24,0 25,25 0,0-26,0 1,0 0,25 0,0 0,0-25,0 0,24 0,-24-25,0 25,24-25,-24 0,0-24,0 24,0 0,-25 0,24 0,-48 0</inkml:trace>
  <inkml:trace contextRef="#ctx0" brushRef="#br0" timeOffset="175595.7461">20985 11733,'-25'-25,"25"50,0-1,0 1,0 25,0-1,0 1,-25 24,25-24,0 0,-25-1,25 1,0 0,0-1,0 1,0-1,25-24,-25 25,-25-50,50 25</inkml:trace>
  <inkml:trace contextRef="#ctx0" brushRef="#br0" timeOffset="176051.4815">22076 12105,'0'0,"0"-25,-25 25,1 25,24-1,-25 26,-25 25,25-1,1 25,-1-24,0 24,0 0,25 0,-25 0,50 1,0-1,-25-25,50-24,-26 0,26-1,-25-24,24 0,1 0,-25-1,0-24,24-24,-24 24</inkml:trace>
  <inkml:trace contextRef="#ctx0" brushRef="#br0" timeOffset="176798.779">22547 12080,'0'-25,"0"0,-24 25,24-25,-25 25,0 0,0 0,25 25,-25-25,1 25,-1 0,25 0,-25 24,25-24,0 25,-25-25,25-1,25 1,-25 0,25-25,0 25,-1-25,1-25,0 25,0-25,0 0,-1 1,-24-26,25 25,0 0,-25-24,25 24,-25-25,25 1,-25-26,0 26,0-1,0 0,24 1,-24-1,0 25,0-24,0 24,0 0,-24 50,24 0,0 24,0 1,-25 0,25 24,0-24,0 24,-25 0,25 1,0-1,25-24,-25 24,0-24,25 0,-25-1,24 1,-24-25,25-1,-25 1</inkml:trace>
  <inkml:trace contextRef="#ctx0" brushRef="#br0" timeOffset="177626.9803">23688 13171,'25'-25,"0"1,-25-1,0 0,0 0,0 0,-25 25,25-24,0-1,-25 0,1 0,-1 25,0 0,0 0,0 25,-24 0,24 0,0 24,0-24,1 0,24 24,0-24,-25 0,50 0,-25 0,24 0,1-25,-25 24,25-24,0-24,0 24,-1-25,1 25,0-25,0 0,0 0,-1 0,1-24,0 24,-25 0,25 0,-25 1,0-1,0 50,25-1,-25 1,0 0,24 0,-24 0,25 24,0-24,0 0,0 0,0-25,-1 0,1 25,0-25,-25-25</inkml:trace>
  <inkml:trace contextRef="#ctx0" brushRef="#br0" timeOffset="177922.8643">23292 12055,'24'-25,"1"25,0 0,0 0,0 0,-1 0,1 0,0 0,0 0,0 0,-1 0,1 0,-74-49</inkml:trace>
  <inkml:trace contextRef="#ctx0" brushRef="#br0" timeOffset="178318.9535">23664 11683,'24'0,"-24"25,0 24,0 1,0 0,-24-1,24 26,0-1,0-24,-25 24,25 1,0-26,0 1,0-25,0-1,25-48,-25-1,0 0,0 0,0-24,24 24,-24-25,25 25,-25 0,25 25,0-24,0 24,-1 0,-24 24,25-24,0 25,-25 0,25 0,-25 0,25 0,-25-1,0 1,0 0,0 0,0 0,-25-1,0 1,0-25,0 25,1-25,-1 25,-25 0,1-25,-1 0,0 24</inkml:trace>
  <inkml:trace contextRef="#ctx0" brushRef="#br0" timeOffset="178830.9243">22250 12948,'-25'0,"50"0,0 0,-1 0,1 0,0 0,0 0,0 0,-1 0,1 0</inkml:trace>
  <inkml:trace contextRef="#ctx0" brushRef="#br0" timeOffset="179159.4553">22820 12824,'0'-25,"-24"0,-1 50,0-25,0 25,0 0,0 0,1 24,-1-24,0 0,25 24,0-24,0 0,0 0,0 0,25-1,-25 1,25 0,-1-25,1 25,25-25,-25 25,24-25,1-25,-25 25,24 0,1-25,-25 25,24-25</inkml:trace>
  <inkml:trace contextRef="#ctx0" brushRef="#br0" timeOffset="179683.1409">24309 12005,'24'25,"-24"0,25 0,-25 0,0 24,25-24,-25 25,25-1,-25 1,25 0,-1-1,-24 26,25-26,-25 26,0-26,0 26,0-1,0-24,0 24,-25 0,25 1,-24-26,-1 1,0 25,0-26,0 1,-24-1,24 1,-25 0</inkml:trace>
  <inkml:trace contextRef="#ctx0" brushRef="#br0" timeOffset="198271.3359">2555 14436,'-25'0,"0"25,25 0,0 0,0 0,0-1,0 1,0 25,0-25,0-1,0 1,0 0,0 0,0 0,25-25,-25 24,0 1,25-25,0 0,-1-25</inkml:trace>
  <inkml:trace contextRef="#ctx0" brushRef="#br0" timeOffset="198719.6769">2704 14387,'25'25,"-1"-25,1 0,0 24,0-24,0 25,-25 0,-25 0,0 0,0-1,0 1,25 0,-24-25,-1 25,50-50,-1 25,-24-25,25 25,0-25,0 25,0 0,-1 25,1 0,-50-25,25 25,0 0,0-1,-24-24,24 25,-25-25,0-25</inkml:trace>
  <inkml:trace contextRef="#ctx0" brushRef="#br0" timeOffset="198934.6357">2977 14287,'0'25,"24"0,-24 0,25 0,-25 0,25-1,-25 1,0 0,25 0,-25 0,0-1,25 1,-50 0,25 0,0 0,0 24,-25-24,0-25,0 25,1 0</inkml:trace>
  <inkml:trace contextRef="#ctx0" brushRef="#br0" timeOffset="201250.8625">4614 14139,'-25'0,"25"-25,-25 25,0 0,0 25,25-1,-24 26,-1 24,25 1,0-1,0 1,0-26,0 26,0-1,0-24,25-1,-25-24,0 25,24-25,1-1,0 1,0-25,0 25,-1-25,1 0,0-25,0 0,0 1,-1-1</inkml:trace>
  <inkml:trace contextRef="#ctx0" brushRef="#br0" timeOffset="201511.3033">5060 14188,'-25'0,"25"25,-24 25,-1-1,25 1,-25 24,-25-24,26 24,-1 1,0-1,0-24,25 24,-25-49,25 25,-25-26,25 1,0 0,25-25,-25-25,25-24,0-1,-25-24,25 24</inkml:trace>
  <inkml:trace contextRef="#ctx0" brushRef="#br0" timeOffset="201738.9585">5060 14213,'0'-25,"0"50,25-25,-25 25,0 0,0-1,25 1,-25 25,25 0,-1-1,-24 26,25-1,-25-24,25 24,-25-24,0-1,25 1,-25-25,0 24,0-24,25-25,-25 25,-25-25,0 0,0-25,0 0,25-24</inkml:trace>
  <inkml:trace contextRef="#ctx0" brushRef="#br0" timeOffset="201894.8733">4862 14709,'0'0,"25"0,-1 0,1 0,0 0,25 0,-26-25,26 25,-25-24,24 24,-24-25,0 0,0 25,-25-25,25 0</inkml:trace>
  <inkml:trace contextRef="#ctx0" brushRef="#br0" timeOffset="202127.8095">5407 14114,'0'25,"0"24,0-24,0 49,0 1,0-25,0 49,0-25,-24 1,24-1,0 0,0-24,0 0,0-26,0 26,0-25,0 0,24-1</inkml:trace>
  <inkml:trace contextRef="#ctx0" brushRef="#br0" timeOffset="202594.9628">5779 14287,'0'25,"25"25,-25-25,-25 49,25-24,0 24,-24 1,24-1,-25 0,25-24,-25 0,25-26,0 1,0-50,25 25,0-24,-1 24,26 0,-25 0,0 0,24 0,-24 0,0 24,0-24,0 0,-1 0,1 25,-50-50,1 25,-1-24,0 24</inkml:trace>
  <inkml:trace contextRef="#ctx0" brushRef="#br0" timeOffset="202795.5364">5730 14362,'25'0,"-1"25,1-25,0 0,0 0,0 0,24 0,-24 0,0-25,0 25,0 0,-50 0</inkml:trace>
  <inkml:trace contextRef="#ctx0" brushRef="#br0" timeOffset="202955.4464">5705 14635,'25'0,"0"0,-1 0,1 25,0-25,25 0,-1 0,1-25,-25 25,0 0,-1 0,1-25,0 25</inkml:trace>
  <inkml:trace contextRef="#ctx0" brushRef="#br0" timeOffset="203183.0098">6052 14163,'25'25,"0"-25,-25 25,25 0,0 0,-1-1,1 26,25 0,-25 24,-1-24,1-1,0 26,-25-26,0 1,0 0,0-1,-25 1,25 24,-25-24,1-1,-1 1,0 0,-25-26</inkml:trace>
  <inkml:trace contextRef="#ctx0" brushRef="#br0" timeOffset="203850.7589">6821 14734,'25'0,"0"0,0 0,0 0,-1-25,1 25,25 0,-25 0,-1 0,26 0,-25 0,24 0,-24 0,25 0,-1 0,-24 0,25 0,-1 0,1-25,0 25,-1 0,1 0,-1 0,1 0,0-24,-1 24,1 0,24 0,-24 0,0 0,-1 0,1 0,-1 0,1 0,0 0,-1 0,1 0,-1 0,-24 0,25 0,-1 0,1 0,-25 0,0 0,24 24,-24-24,0 0,0 0,-1 0,1 0,0 0,0 0,0 0,-1 0,1 0,-50 0</inkml:trace>
  <inkml:trace contextRef="#ctx0" brushRef="#br0" timeOffset="204130.9708">8806 14486,'24'25,"1"0,0-25,0 24,0 1,-1 0,1-25,0 25,0-25,-25 25,25-25,-25 24,-25 1,-25 0,25 0,-24 0,-1 24,-24-49,-1 25,1 0</inkml:trace>
  <inkml:trace contextRef="#ctx0" brushRef="#br0" timeOffset="204806.934">7392 13816,'-25'0,"25"25,-25-25,25 25,-25 0,25 24,-24-24,-1 0,0 24,0-24,0 0,25 0,0-50,25 25,0-25,0 0,-25 1,25 24,-1-25,1 25,0 0,0 0,-25 25,0-1,0 1,-25 0,25 0,-25 24,0-24,25 0,-24 0,-1 0,0-1,50-48,-25-1,25 25,-25-25,24 25,-24-25,25 25,-25 25,25 0,-25 0,0 24,0-24,-25 0,25 25,-25-26,25 1,0 0,0 0,-24 0,24-50</inkml:trace>
  <inkml:trace contextRef="#ctx0" brushRef="#br0" timeOffset="204982.8597">7565 13767,'25'24,"0"1,0 0,0 0,-1-25,-24 25,25-25,-25 24</inkml:trace>
  <inkml:trace contextRef="#ctx0" brushRef="#br0" timeOffset="205371.5136">7466 14064,'25'0,"0"0,0 0,-1-25,1 25,25-24,-25 24,24-25,-24 25,25 0,-26 0,1 0,0 0,-25 25,-25-1,0-24,25 25,-24-25,-1 0,0 25,0-25,0 0,25 25,0 0,0-1,0 1,0 0,0 25,0-26,0 26,0 0,0-1,0 1,0 0,0-26,0 26,0-25,0 0,0-1,-24-24,-1-24,0-1,0 0,0-25,1 1,-1-1</inkml:trace>
  <inkml:trace contextRef="#ctx0" brushRef="#br0" timeOffset="205623.7525">8062 13692,'24'25,"1"-25,0 25,0 0,0-1,-25 1,-25-25</inkml:trace>
  <inkml:trace contextRef="#ctx0" brushRef="#br0" timeOffset="205954.8645">7962 13915,'0'-24,"25"-1,0 25,0 0,0-25,-1 25,1-25,0 25,0 0,0 0,-25 25,0 0,-25 0,25-1,-25 1,25 0,-25 0,25 0,-25-1,25 1,-24-25,48-25,1 1,0-1,-25 0,25 0,0 0,-25 1,24 24,-24 24,25-24,-25 25,0 0,0 25,0-26,0 1,-25 25,25-25,0-1,-24 1,-1-25,0 0,25-25</inkml:trace>
  <inkml:trace contextRef="#ctx0" brushRef="#br0" timeOffset="206107.9243">7962 13915,'-25'25,"25"0,0 0,-24 0,24 24,0-24,-25 25,25-26,0 1,0 0,0 0,25 0,-1-50,1 0,0 0,0 0</inkml:trace>
  <inkml:trace contextRef="#ctx0" brushRef="#br0" timeOffset="206467.093">8310 13965,'74'0,"-148"0,173 0,-99 25,25-25,-25 25,-25-1,25 1,-25-25,0 25,0 0,1 0,-26-1,0 26,1-25,-1 0,25-1,-24 1,24-25,0 25,0-25,50-25,0 25,0-25,0 1,-1-1,1 25,0-25,0 0,24 25,-24 0,0 0,0 0,-25 25,0 0,0 0,-25-1,25 1,-25 0,0 25,1-25,-1-1,-25 26,25-25,-24 0,24-1,0-24,0 0,25-24,-25-1,25 0,0 0</inkml:trace>
  <inkml:trace contextRef="#ctx0" brushRef="#br0" timeOffset="206598.7928">7962 14312,'75'-25,"-150"50,175-50,-76 50,1 0,0 0,0 0,0 0,-1 24,1-49,0 25,25 0,-26-25,1 0,0 0,0-25</inkml:trace>
  <inkml:trace contextRef="#ctx0" brushRef="#br0" timeOffset="207163.677">8434 14015,'24'0,"1"0,0 0,0 0,24 0,-24 0,0 0,0 0,0 0,-1 0,-48 0,-1 0,25-25,-25 25,0-25,25 0,0 0,-25 1,25-1,0 0,0 50,0 0,0 24,0-24,-24 25,24-1,0 1,0-1,0 26,0-50,0 49,0-49,0 25,0-1,0-24,0 0,0 0,0-1,0-48,-25 24,25-25,0 0,-25 0,0 0,0 1,25-1,25 0,-25 0,25 0,0 0,0 1,-1-26,1 25,0 0,0-24,0 24,-1-25,-24 26,25-1,0-25,-25 25</inkml:trace>
  <inkml:trace contextRef="#ctx0" brushRef="#br0" timeOffset="207707.008">8855 13618,'-25'0,"1"25,24-1,0 1,-25 0,25 0,-25 24,25-24,0 0,0 0,0 0,25-25,-25-25,25 25,-1-25,1 25,-25-25,25 25,0 0,-25-25,25 25,-1 0,-48 25,24 0,-25 0,0 0,0-1,0 1,1 0,-1 0,0 0,50-25,0 0,-25-25,24 25,1 0,0 0,0 0,-25 25,-25-1,0 1,0 0,1 0,-1 0,-25-1,25 1,1 0,-1 0,0 0,0-25,50 0,0 0,0 0,24-25,-24 25,0-25,24 25,-24-25,25 0,-25 25,24-24,-24-1,0 25,-25-25,-25 25,0 0,0 0</inkml:trace>
  <inkml:trace contextRef="#ctx0" brushRef="#br0" timeOffset="207855.777">8880 14015,'-25'0,"50"0,-50 24,25 1,0 0,0 25,-25-26,25 1,-24 25,24-25,0-1,-25 1,0 25,0-25,25 0,-25-1,1-24,24 25,-25-25,25-25</inkml:trace>
  <inkml:trace contextRef="#ctx0" brushRef="#br0" timeOffset="207979.1861">8806 14287,'24'25,"-24"0,25-25,0 25,0 0,0 0,-1-1,1-24,0 25,0-25,0 25</inkml:trace>
  <inkml:trace contextRef="#ctx0" brushRef="#br0" timeOffset="208347.0759">9798 14163,'0'0,"-25"0,0 25,25 0,-49 0,24 24,0 26,-25-1,26 1,-1-1,0 1,25-1,0 0,0 1,25-26,0 1,-1 0,1-26,25 1,-25 0,24-25,-24 0,25-25,-26 25</inkml:trace>
  <inkml:trace contextRef="#ctx0" brushRef="#br0" timeOffset="208823.0833">10269 14337,'-25'0,"1"0,-1 25,25 25,-25-1,25 1,-25 24,25 1,0-26,-25 26,25-26,0 1,0-25,0-1,0 1,0-50,0 1,25 24,0-25,25 25,-26 0,26 0,-25 0,24 0,-24 0,0 0,0 0,0 0,-1 0,1 0,-25-25,-25 25,25-25,-24 0,-1 1</inkml:trace>
  <inkml:trace contextRef="#ctx0" brushRef="#br0" timeOffset="209035.4329">10244 14387,'0'-25,"25"25,0 0,0 25,0-25,-1 0,1 0,0 0,0 0,0 0,-25 25,-25-25</inkml:trace>
  <inkml:trace contextRef="#ctx0" brushRef="#br0" timeOffset="209214.8516">10145 14660,'25'0,"0"0,24 0,-24 0,25-25,-1 25,1-25,-25 25,0 0,-1 0,1 0,0 0</inkml:trace>
  <inkml:trace contextRef="#ctx0" brushRef="#br0" timeOffset="209723.4392">10840 14114,'0'-25,"-25"0,25 50,0 0,0 24,0 26,0-1,25 26,-50-26,25 25,0 0,0-24,0 24,0-25,0 1,0-1,0-24,0-1,0-24,0 0,0 0,0-50,0 0,25-24,-25 24,0-25,24-24</inkml:trace>
  <inkml:trace contextRef="#ctx0" brushRef="#br0" timeOffset="210395.2701">11435 14312,'-25'25,"25"0,0 0,0 0,-25-1,25 1,0 0,-24 25,-1-1,0-24,25 25,-25-1,0 1,1-25,-1 24,25-24,-25 25,25-26,0 1,-25 0,25 0,25-50,-25 0,0 0,0-24,0 24,25-25</inkml:trace>
  <inkml:trace contextRef="#ctx0" brushRef="#br0" timeOffset="210619.6684">11385 14312,'0'0,"25"-25,0 25,-25 25,0 0,0 0,25 0,-25 24,25 1,-1 24,-24-24,25 24,0-24,-25 24,0-24,0 0,25-1,-25 1,0-25,0-1,0 1,0 0,-25-50,-49-49,49 49</inkml:trace>
  <inkml:trace contextRef="#ctx0" brushRef="#br0" timeOffset="210774.8513">11261 14709,'25'0,"0"0,25 0,-26 0,1 0,25 0,-1-25,-24 25,0 0,0-24,0 24,-1-25</inkml:trace>
  <inkml:trace contextRef="#ctx0" brushRef="#br0" timeOffset="211003.2748">11683 14287,'25'-24,"0"24,-1 0,26 0,-25 0,0 0,-1 0,1 0,-25 24,25-24</inkml:trace>
  <inkml:trace contextRef="#ctx0" brushRef="#br0" timeOffset="211162.9488">11956 14089,'0'25,"0"0,0 24,0-24,0 25,0-1,0 1,-25 0,25-1,0 1,0-25,0-1,0 1,0 0,0 0</inkml:trace>
  <inkml:trace contextRef="#ctx0" brushRef="#br0" timeOffset="211543.3564">12278 14163,'25'25,"0"0,-25 0,25 24,0-24,-1 25,1 0,0 24,0-24,-25-1,25 1,-25-1,0-24,24 25,-24-1,-24-24,24 0,-25 25,0-1,0 1,0-25,1 24,-1-24,0 25,-25-26,26 1,-1-25</inkml:trace>
  <inkml:trace contextRef="#ctx0" brushRef="#br0" timeOffset="212719.2792">13395 14387,'0'0,"-25"-25,0 50,0-25,0 25,-24-1,24 1,0 25,-25-1,26 1,24 24,-25-24,25 24,0-24,0 24,0-24,25 0,-1-26,1 26,25-25,-25 0,24-1,1-24,0 0,-26-24,26 24,-25-25</inkml:trace>
  <inkml:trace contextRef="#ctx0" brushRef="#br0" timeOffset="213087.0737">13742 14536,'-25'-25,"50"25,0 0,-1 25,1-25,25 0,-25 0,-1 0,26 0,-25 0,0-25,-25 50,-25-25,0 0</inkml:trace>
  <inkml:trace contextRef="#ctx0" brushRef="#br0" timeOffset="213295.907">13643 14759,'24'0,"26"0,-25-25,24 25,1 0,-25 0,0 0,24 0,-24 0,0 0,-50 0,0 25,25 0,-49-1</inkml:trace>
  <inkml:trace contextRef="#ctx0" brushRef="#br0" timeOffset="213455.0371">13643 14957,'-25'25,"50"-50,-25 50,24 0,1-50,25 25,-25 0,24 0,1-25,-1 25,-24-25,25 25,-25 0,-1-24,1 24,-25-25,25 0</inkml:trace>
  <inkml:trace contextRef="#ctx0" brushRef="#br0" timeOffset="213831.2193">14238 14312,'25'0,"-1"0,1 25,0-25,0 0,0 0,-25 25,25-25,-25 25,0 0,-25-1,0 26,0-25,0 0,0-1,1 1,24 0,24-25,1 0,0 0,0 0,0 0,0 0,-1 25,-24 0,-24-1,-1 1,0 0,0 0,0 0,0-25,25 24,-24-24,-1 25,0-25,25-25,-25 25</inkml:trace>
  <inkml:trace contextRef="#ctx0" brushRef="#br0" timeOffset="213995.5775">14188 14387,'-25'25,"25"-1,0 26,0 0,0 24,0 0,0 1,0-1,0 1,0-26,0 26,0-26,0 1,25-25,-25-50</inkml:trace>
  <inkml:trace contextRef="#ctx0" brushRef="#br0" timeOffset="214271.5287">14585 14139,'0'24,"0"1,-25 0,25 0,-24 0,24 24,0-24,-25 0,25 0,25 0,-25-1,24-24,1 0,0 0,0-24,0 24,24-25,-24 25,0 0,24-25,-24 25,0 0,-50 25,0 0,1-25,-1 24,0-24,-25 25</inkml:trace>
  <inkml:trace contextRef="#ctx0" brushRef="#br0" timeOffset="214422.8443">14560 14536,'-24'99,"48"-198,-48 247,24-123,0 25,-25-25,25 24,0 1,0-25,0 24,-25-24,25 0,25-25,-25-25,0 0,25-24,-1 24,-24-25</inkml:trace>
  <inkml:trace contextRef="#ctx0" brushRef="#br0" timeOffset="214566.8992">14684 14585,'25'25,"-50"-50,50 75,-25-1,0-24,0 25,0 24,-25-24,25 24,0-24,-24 24,24 1,0-26,0 1,0 24,-25-24,25-25</inkml:trace>
  <inkml:trace contextRef="#ctx0" brushRef="#br0" timeOffset="214951.51">15131 14412,'-25'24,"25"1,0 25,-25-1,25 1,-25 24,25 1,0-26,-24 26,24-26,0 26,0-26,0-24,0 0,0 0,0-50,0 0,0 0,24-24,-24-26</inkml:trace>
  <inkml:trace contextRef="#ctx0" brushRef="#br0" timeOffset="215295.7454">15131 14461,'25'-99,"-1"99,-73 99,98-223,-24 124,0 25,0 0,0 0,-25-1,0 1,0 0,0 25,0-26,0 1,-25 0,0 0,25 0,-25-25,0 24,50-48,0-1,0 25,-25-25,25 25,-1 0,1 0,0 25,-25 0,0-1,0 1,0 0,-25 0,25 0,-25-1,1 26,-1-25,0 0,0 24,0-24,1 0,-1-25,0 25,0-25,0 0,25-25,-24 25</inkml:trace>
  <inkml:trace contextRef="#ctx0" brushRef="#br0" timeOffset="215467.7771">15056 14808,'25'0,"0"25,0-25,0 25,24 0,-24 0,0-1,24 1,1 0,-25 0,0 0,0-1,-1-24,1 25,0-25,-25 25,25-50</inkml:trace>
  <inkml:trace contextRef="#ctx0" brushRef="#br0" timeOffset="216047.7186">15627 14610,'-25'25,"50"-25,-25 25,0-1,0 26,0-25,0 24,25 1,-25-25,0 0,0-1,0 1,25-50,-25 1,24-26,1 25,0-24,0-1,-25 0,25 1,-25-1,24 25,-24 1,0-1,25 50,-25-1,0 1,0 25,0-1,0-24,0 25,0-25,25-1,-25 1,25-25,-25-49,0 24,25-25,-1 25,-24-24,25-1,0 1,0-1,0 0,-25 26,24 24,-24 24,0 1,0 25,-24-1,-1 1,0 0,0-1,0 1,1-1,-1 1,0 0,0-1,0-24,25 0,0-50</inkml:trace>
  <inkml:trace contextRef="#ctx0" brushRef="#br0" timeOffset="216167.2929">15949 14784,'0'0,"25"24,0-24,0 25,0 0,-1 0,1 0,0-1,0 1,0-25,-1 25,1-25</inkml:trace>
  <inkml:trace contextRef="#ctx0" brushRef="#br0" timeOffset="216499.4636">16520 14436,'25'0,"-25"25,25 25,-25-25,0 24,0 1,0-1,0-24,24 0,-24 0,0 0,25-25,0-25,0 0,0 25,-1-25,1 0,0 1,0 24,0-25,-1 25,1 0,-25-25,25 25,-50 0,0 0,1 0</inkml:trace>
  <inkml:trace contextRef="#ctx0" brushRef="#br0" timeOffset="216707.1542">16470 14932,'-24'0,"48"0,1 0,0 0,0-24,24 24,-24-25,25 25,-1-25,1 25,-25 0,0 0,24 0,-24 0,0 0,0 0</inkml:trace>
  <inkml:trace contextRef="#ctx0" brushRef="#br0" timeOffset="216971.3432">17016 14263,'25'24,"0"-24,-25 25,49 0,-24 0,0 25,0-1,-1 1,1-25,-25 24,25 1,-25-1,0 1,-25 0,25-26,-25 26,25 0,-24-1,-1-24,0 25,-25-1,26-24,-1 0,-25 24,25-49</inkml:trace>
  <inkml:trace contextRef="#ctx0" brushRef="#br0" timeOffset="222587.5459">2629 16024,'-25'0,"1"25,24-1,-25 1,25 0,0 25,0-26,0 26,0 0,0-1,0 1,0 0,25-1,-25-24,0 0,24 0,1-25,0-25,-25 0</inkml:trace>
  <inkml:trace contextRef="#ctx0" brushRef="#br0" timeOffset="222915.4374">2753 15999,'0'0,"25"25,0 0,0-25,-25 24,25-24,-25 25,0 0,0 0,-25 0,0-1,0-24,25 25,25-50,0 25,0 0,-1 25,1-25,-25 25,25 0,-25 0,0-1,0 1,-25 0,25 0,-25 0,25 0,-24-25,-1 24,25-48</inkml:trace>
  <inkml:trace contextRef="#ctx0" brushRef="#br0" timeOffset="223126.6637">2977 15850,'0'25,"24"0,-24 0,25-1,0 1,-25 0,25 0,-25 0,25-1,-1 1,-24 25,0-25,0-1,0 26,0-25,-24 0,24 24,-25 1,25-25,-25 0,0 24,0-24</inkml:trace>
  <inkml:trace contextRef="#ctx0" brushRef="#br0" timeOffset="225266.7165">4068 15999,'-25'25,"25"0,-25-1,25 1,-24 25,-1-1,0-24,0 25,0-1,1 1,-1-25,25 25,-25-50,25 24,-25-48,25-1</inkml:trace>
  <inkml:trace contextRef="#ctx0" brushRef="#br0" timeOffset="225446.8059">3994 15701,'24'25,"1"-25,0 50,0-25,24-1,-24 26,25-25,-25 24,24-24,-24 25,0-25,24-1,-49 1,25 0,0-25,-25 25,25-25,-25 25,-25-1</inkml:trace>
  <inkml:trace contextRef="#ctx0" brushRef="#br0" timeOffset="225847.3481">4018 16272,'25'0,"0"0,0 0,0-25,24 25,-24 0,0 0,0 0,-1 0,1 25,0-25,-25 25,0-1,0 1,0 0,0 25,0-25,-25-1,25 26,-25-25,1 0,-1-1,25 1,-25-25,25 25,-25-50,0 25,25-25,0 1,-24-1,24-25,0 1,0 24,24-25,-24 0,0 26,0-1,25 0,-25 50,0 0,0 24,-25-24,25 25,0-25,-24 24,24-24,-25 0,25 0,0-1</inkml:trace>
  <inkml:trace contextRef="#ctx0" brushRef="#br0" timeOffset="226574.992">4539 16123,'25'0,"0"0,0 0,-1 0,1-25,25 25,-25 0,-1-25,1 25,0-24,-25-1,-25 25,0 0,25-25,-24 25,-1 0,25 25,0 0,0 24,0 1,0-1,0 1,0 0,0-1,0-24,0 25,0-25,25-1,-25-48,24-1,-24-25,25 25,-25-24,25-1,0 0,-25 1,25 24,-25-25,25 1,-25 24,24 0,-24 0,25 25,0 0,0-24,0 24,-1 0,1 0,0-25,0 25,0 0,-25 25,24-25,-24 24,-24 1,24 0,-25 0,0 24,0-24,0 0,-24 25,24-1,0 1,0-25,1-1,-1 1,50-50,-1 25,-24-24,25-1,0 25,0-25,24 0,-24 0,0 1,0 24,0-25,-1 0,1 0,-50 25,1 0</inkml:trace>
  <inkml:trace contextRef="#ctx0" brushRef="#br0" timeOffset="226747.1812">4961 15850,'0'0,"0"-25,0 50,25 0,-25 0,0 24,0 1,0 24,0-24,0 0,-25 24,0-24,0-1,25 1,-24 0,-1-26,25 26,-25-25,0 0,25-50,-25 0</inkml:trace>
  <inkml:trace contextRef="#ctx0" brushRef="#br0" timeOffset="226882.7025">4936 16272,'25'0,"-50"0,75 25,-25-1,-1 1,1 0,0 0,-25 0,25 0,0-1,-1 1,1-25,0 25,0-25</inkml:trace>
  <inkml:trace contextRef="#ctx0" brushRef="#br0" timeOffset="227839.7082">5457 16024,'0'-25,"25"25,0 0,-1-25,1 25,25 0,-25-25,-1 25,-24 25,25-25,-25 25,0 0,-25 0,25-1,-24 1,-1 25,25-25,-25-1,0 26,0-25,1 0,-1-1,0-48,25-1,0 0,0 0,0 0,0-24,0 24,0 0,25 25,0 0,-25 25,24 0,1 0,0 24,-25-24,25 0,-25 24,25-24,-25 0,24 0,-24-50,0 0,0 0,25-24,-25 24,0-25,0 26,25-26,-25 25,25 0,0 1,-25-1,24 25,1 0,0-25,0 25,25 0,-26 0,1 0,0 0,0 0,0 0,-1 0,-48 0,-1 0,0 0,0 0,0 0,25-25,0 0,-24 1,24-1,0 0,0 0,0 0,0 1,0-1,24 50,-24-1,0 26,0-25,0 49,25-24,-25-1,0 1,0 24,0 1,0-26,0 1,0 25,-25-26,25 1,0-25,0-1,0 1,0 0,-24-50,-1 0,0 1,25-1,-25 0,0-25,0 26,25-1,-24 0,-1 0,25 0,25 25,-1 0,1-25,0 25,0-24,25-1,-26 0,1 0,0 0</inkml:trace>
  <inkml:trace contextRef="#ctx0" brushRef="#br0" timeOffset="228523.3862">6226 15528,'0'25,"0"-1,25 1,0 0,-1 0,1-25,25 0,-25 0,-1 0,1 0,0-25,0 25,-25-25,-25 50,0 0,0-25,25 25,-24-1,-1 1,0 25,0-1,0 1,1 0,-1 24,25-24,-25 24,25-24,0 24,0-24,0-1,0-24,0 25,25-25,0-50,-25 0,0 0,0-25,24 1,-24 24,0-25,25 1,-25-1,0 25,25-24,-25 24,25 0,0 0,-1 1,26-1,-25 25,0-25,-1 25,1-25,0 25,0 0,0 0,-1 0,1 25,-25 0,0 0,0-1,0 1,0 0,0 0,0 0,0 24,0-24,0 25,0-1,0-24,0 25,0-1,0 1,0-25,0 0,0-1,0 1,0 0,0 0,-25-25,1-25,-1 0,0 0,0 1,0-1</inkml:trace>
  <inkml:trace contextRef="#ctx0" brushRef="#br0" timeOffset="228715.2783">6325 16173,'-25'0,"50"0,-25-25,25 25,0-25,0 25,24 0,-24 0,0-25,24 25,-24 0,0-25,0 25,-25 25,-25-25,0 25,0 0,1 0</inkml:trace>
  <inkml:trace contextRef="#ctx0" brushRef="#br0" timeOffset="228838.226">6350 16321,'50'25,"-100"-50,124 50,-24-50,-25 1,0-1,24 0,-24 0,0 0,-25 1,25 24,-25-25,0 0</inkml:trace>
  <inkml:trace contextRef="#ctx0" brushRef="#br0" timeOffset="228999.275">6499 15974,'-25'0,"50"25,-25 0,0 0,0 24,0 26,0-26,0 26,0-1,0 1,0-26,0 26,0-26,0 1,0-1</inkml:trace>
  <inkml:trace contextRef="#ctx0" brushRef="#br0" timeOffset="229399.6499">6921 15677,'24'0,"1"24,-25 1,0 0,25 0,-25 0,0-1,25-24,0 0,-1-24,26-1,-25 25,0-25,-1 0,1 25,0-25,0 25,-50 25,0 0,25 0,-25-25,1 25,-1-1,0 26,-25-25</inkml:trace>
  <inkml:trace contextRef="#ctx0" brushRef="#br0" timeOffset="229522.7831">6945 16049,'-24'49,"48"-98,-24 98,25-49,0-25,25 1,-26-1,26 25,0-25,-26 0,26 0,-25 1,-25-1,25 25,-75-75</inkml:trace>
  <inkml:trace contextRef="#ctx0" brushRef="#br0" timeOffset="229703.0526">7094 15801,'0'24,"0"26,0-25,0 24,0 1,-25 0,25-1,-24 26,24-26,-25 1,0-25,25 24,-25-24,25 0,-25 0,25 0,-24-50,24 0</inkml:trace>
  <inkml:trace contextRef="#ctx0" brushRef="#br0" timeOffset="229839.7842">7045 16123,'24'0,"-48"0,73 25,-24 0,0-1,0 26,-1-25,1 0,0-1,0 1,0 0,-1-25,-24 25,25-25,-50-50,25 25</inkml:trace>
  <inkml:trace contextRef="#ctx0" brushRef="#br0" timeOffset="230023.4988">7417 15776,'24'0,"1"0,0 0,0 0,0 0,-1 0,1 0,0 0,-50 0,25 25,-25-1</inkml:trace>
  <inkml:trace contextRef="#ctx0" brushRef="#br0" timeOffset="230310.6893">7392 15999,'0'0,"25"0,-1-25,1 25,0 0,0 0,0-25,-1 25,-24 25,-24-25,24 25,-25 0,25 0,-25-1,0 1,25 0,-25 0,25 0,25-25,0-25,0 0,0 25,-1-25,1 25,0-25,-25 1,25 24,-25-25,0 0</inkml:trace>
  <inkml:trace contextRef="#ctx0" brushRef="#br0" timeOffset="230923.2187">7392 15875,'0'25,"0"0,0-1,0 1,0 25,0-25,-25 24,25 1,0-1,0 1,0 0,0-1,0-24,0 0,25-25,0 25,-1-25,1-25,0 0,0 0,0 0,-1 1,26-26,-25 0,0 26,-1-26,1 0,0 26,25-26,-26 25,-24 0,25 1,0-1,0 25,-25 25,25-1,-25 1,24-25,1 25,-50 0,1 0,-1-1,0 1,0-25,25 25,-25-25,1 0,-1-25,25 50,25 0,-25 0,0-1,0 1,0 25,0-25,0 24,-25-24,25 0,0 25,0-26,-50-48,50-1</inkml:trace>
  <inkml:trace contextRef="#ctx0" brushRef="#br0" timeOffset="231891.5953">8012 15726,'25'0,"0"25,-1-25,1 0,0 0,25 0,-26 0,1 0,25-25,-25 0,-1 25,-24-24,-24-1,-1 25,0-25,0 25,25 25,-25-25,1 25,-1-1,25 1,-25 25,0-25,25 24,-25 1,25 24,-24-24,24-1,0 1,0 0,0-26,24-24,1 0,0-24,0-1,0 0,24 0,-24-24,0 24,0 0,-1 0,1 25,-25-25,25 1,-50 24,0 0,1 0,-1 0,0 0,0 0,25 24,0 1,0 0,0 25,0-26,0 26,0 0,0-1,0 1,0 24,-25-24,25 0,0-1,0 1,0-25,0 24,0-24,0 0,-24-50,-1 0,25 0,-25 1,0-1,25-25,-25 25,1 1,-1-1,0 25,0-25,0 25,0 0,1 0,48 0,1 0,0-25,0 25,25-25,-1 0,1 25,-25-24,24-1,1 25,-25 0,24-25,-24 25,25 0,-26 0,1 0,0 0,0 25,0-25,-1 0,1 0,-50-25,1 25,-1-25,0 25</inkml:trace>
  <inkml:trace contextRef="#ctx0" brushRef="#br0" timeOffset="232882.6792">9674 15503,'-25'0,"25"-25,-25 25,25 25,-25-25,25 25,-24 0,-1 24,25 1,-25 24,0 1,0-1,1 0,24 26,-25-1,25 0,0-25,0 26,0-26,25 1,-25-1,24-24,26-1,-25-24,0 0,24 0,-24-1,25-24,-26-24,1-1</inkml:trace>
  <inkml:trace contextRef="#ctx0" brushRef="#br0" timeOffset="233238.9849">10145 15503,'-25'0,"25"25,-24 0,24-1,-25 26,0 0,0-1,0 26,0-26,1 26,-1-26,0 1,25-1,-25-24,25 25,0-25,0-1,0-48,25-26</inkml:trace>
  <inkml:trace contextRef="#ctx0" brushRef="#br0" timeOffset="233471.7112">10145 15453,'-25'0,"50"0,-25 25,0 0,25 0,-25 0,25 24,-25 1,0-1,0 26,0-26,25 26,-25-26,0 1,0-25,0 24,0-24,0 0,0 0,-25-25,25-25,-25 25</inkml:trace>
  <inkml:trace contextRef="#ctx0" brushRef="#br0" timeOffset="233627.0204">10021 15875,'-25'0,"50"0,0 0,0 0,24 0,-24 0,0 0,0 0,0 0,-1 0,1 0,-25-25,25 25</inkml:trace>
  <inkml:trace contextRef="#ctx0" brushRef="#br0" timeOffset="233790.8155">10368 15776,'0'0,"0"25,0-1,0 1,0 0,0 0,0 0,0 24,0-24,0 25,-24-26,24 26,0-25,0 0,0-1,0 1,0 0</inkml:trace>
  <inkml:trace contextRef="#ctx0" brushRef="#br0" timeOffset="234010.8339">10641 16222,'25'25,"0"-25,0 25,-1-25,-73-25</inkml:trace>
  <inkml:trace contextRef="#ctx0" brushRef="#br0" timeOffset="234118.7334">10815 16321,'25'0,"-25"25</inkml:trace>
  <inkml:trace contextRef="#ctx0" brushRef="#br0" timeOffset="234207.1981">10988 16446,'0'49,"0"-98,0 123,25-49,-25 0,25-25,-25 24</inkml:trace>
  <inkml:trace contextRef="#ctx0" brushRef="#br0" timeOffset="234539.1628">11485 16371,'0'0,"0"-25,-25 50,0 0,25 25,-25 24,0-24,1 24,-1 0,0-24,0 24,0 1,25-26,-24 1,24-25,0 0,0-1,24-48,-24-1,0 0</inkml:trace>
  <inkml:trace contextRef="#ctx0" brushRef="#br0" timeOffset="234763.7247">11485 16321,'-25'25,"50"-25,-25 25,0 0,24 0,1 24,-25 1,25 0,-25-1,25 26,-25-26,25 1,-25-1,0 1,24 0,-24-1,0-24,0 25,0-26,-24-24,-1-24,25-1</inkml:trace>
  <inkml:trace contextRef="#ctx0" brushRef="#br0" timeOffset="234903.1964">11385 16793,'0'-25,"25"25,25 0,-25 0,-1 0,26 0,-25 0,0 0,-1-50,1 50</inkml:trace>
  <inkml:trace contextRef="#ctx0" brushRef="#br0" timeOffset="235266.8189">11807 16743,'-25'25,"50"0,-25 0,0-1,0 1,0 25,0-1,0-24,-25 0,25 25,0-26,0-48,0-1,0 0,25-25,-25 26,0-26,25 0,0 1,-25 24,24 0,1 0,-25 1,25 24,0 0,-25-25,25 25,-25 25,24-25,1 24</inkml:trace>
  <inkml:trace contextRef="#ctx0" brushRef="#br0" timeOffset="235711.6891">12278 15776,'0'0,"0"-25,0 0,25 50,0 0,0 24,0 1,-1 0,1 24,0 0,0 1,0-1,-1 1,-24-1,0 1,0 24,0-25,-24 1,24-1,-25 0,0-24,0 24,0-24,1 0,-26-26,25 26,0-25,1 0,-1-25,0 0</inkml:trace>
  <inkml:trace contextRef="#ctx0" brushRef="#br0" timeOffset="236115.1773">12700 15776,'25'25,"0"-25,-1 0,26 0,-25 0,0 24,-1-48,1 24,0 0,0 0,0 0,-50 24</inkml:trace>
  <inkml:trace contextRef="#ctx0" brushRef="#br0" timeOffset="236315.6673">13022 15577,'0'25,"0"0,0 25,25-26,-25 26,0-25,0 24,0 1,0 0,0-1,0 1,0-25,0 24,-25-49,25 25</inkml:trace>
  <inkml:trace contextRef="#ctx0" brushRef="#br0" timeOffset="236747.4011">13618 16247,'-25'0,"50"0,0 0,-1 0,26 0,-25 25,0-25,-1 0,26-25,-25 25,0 0,-1 0,-24-25,25 25,-25 25,-25-25</inkml:trace>
  <inkml:trace contextRef="#ctx0" brushRef="#br0" timeOffset="236966.6259">13568 16446,'25'0,"0"0,0 0,24 0,-24-25,25 50,-26-25,1 0,25 0,-25 0,-1 0,1-25,0 25,0 0,0 0,-1-25</inkml:trace>
  <inkml:trace contextRef="#ctx0" brushRef="#br0" timeOffset="237322.7946">14858 15677,'-25'-25,"0"25,25 25,-24-25,24 24,-25 1,-25 25,25-1,1 26,-1-1,0 1,0 24,0 0,1 0,24 1,-25-1,50 0,-25 0,24-24,1-1,0 0,0-24,0-25,-1 24,1-24,0 0,0-25,0 0,-1-25</inkml:trace>
  <inkml:trace contextRef="#ctx0" brushRef="#br0" timeOffset="237671.7379">15304 15503,'-24'0,"24"25,-25 0,25-1,-50 26,25 24,1-24,-1 0,0-1,0 1,0-1,25 1,-24 0,24-26,0 26,24-75</inkml:trace>
  <inkml:trace contextRef="#ctx0" brushRef="#br0" timeOffset="237875.6147">15280 15528,'0'-25,"24"25,-24 25,25 0,-25 24,0 1,0-1,25 1,-25 0,0-1,0-24,25 0,-25 0,0-1,0 1,0 0,0 0,-25-25,0 0</inkml:trace>
  <inkml:trace contextRef="#ctx0" brushRef="#br0" timeOffset="238015.6493">15156 15850,'0'0,"24"25,1-25,0 0,0 0,0 0,-1 0,1 0,0 0,0 0,0-50,-25 26</inkml:trace>
  <inkml:trace contextRef="#ctx0" brushRef="#br0" timeOffset="238178.6541">15528 15825,'-25'0,"50"0,-50 25,25 0,0 0,0 0,0-1,25 1,-50 0,25 0,0 24,0-24,0 0,0-50,0 0</inkml:trace>
  <inkml:trace contextRef="#ctx0" brushRef="#br0" timeOffset="238402.8013">15429 15453,'24'0,"1"0,0 0,0 0,0 0,-1 0,26 0,-25 0,0 0,-1 0</inkml:trace>
  <inkml:trace contextRef="#ctx0" brushRef="#br0" timeOffset="238607.676">15751 15255,'0'25,"0"-1,0 1,0 25,0-25,-25 24,25-24,0 25,0-1,0-24,0 25,0-25,0 24,0-24,-25 0,25 0</inkml:trace>
  <inkml:trace contextRef="#ctx0" brushRef="#br0" timeOffset="238871.3953">15925 16222,'24'0,"1"0,0 25,0-25,0-25</inkml:trace>
  <inkml:trace contextRef="#ctx0" brushRef="#br0" timeOffset="238966.8427">16123 16272,'0'0,"25"25,0-25</inkml:trace>
  <inkml:trace contextRef="#ctx0" brushRef="#br0" timeOffset="239090.8067">16396 16371,'0'25,"0"0,0 0,25-25,0 0</inkml:trace>
  <inkml:trace contextRef="#ctx0" brushRef="#br0" timeOffset="239467.0102">16768 16396,'-25'25,"25"0,0-1,-25 26,25 0,-24-1,24 1,-25 24,25 1,-25-1,25-24,-25-1,25-24,0 25,0-26,0-48,25-1</inkml:trace>
  <inkml:trace contextRef="#ctx0" brushRef="#br0" timeOffset="239671.5877">16793 16421,'0'-25,"0"50,0-25,25 25,-25 24,24 1,1-25,0 24,-25 1,25-1,-25 26,25-26,-25-24,0 25,0-25,0-1,0 1,0 0,0 0,-25-25,0-25</inkml:trace>
  <inkml:trace contextRef="#ctx0" brushRef="#br0" timeOffset="239819.1449">16694 16793,'24'25,"1"-25,0 0,25 0,-1 0,-24-25,0 25,24 0,-49-25</inkml:trace>
  <inkml:trace contextRef="#ctx0" brushRef="#br0" timeOffset="240198.797">17165 16743,'-25'25,"50"-25,-25 25,0 0,0 24,0-24,0 25,0-1,0 1,-25-25,25 24,0-24,0 0,0-50,0 0,0 0,0-24,25 24,-25-25,0 1,25 24,-25 0,24 0,-24 1,25-1,0 25,0-25,-25 50,25-25,-1 0,-24 25,25-25,0 24</inkml:trace>
  <inkml:trace contextRef="#ctx0" brushRef="#br0" timeOffset="240470.9518">16942 16346,'24'0,"1"25,0-25,25 0,-26 0,26 0,-25 0,0-25,-1 25,1 0,0 0</inkml:trace>
  <inkml:trace contextRef="#ctx0" brushRef="#br0" timeOffset="240658.7154">17289 16173,'-25'0,"25"24,25 1,-25 0,0 0,0 24,0-24,0 25,0 24,0-24,0-25,0 24,0-24,0 0</inkml:trace>
  <inkml:trace contextRef="#ctx0" brushRef="#br0" timeOffset="241198.8306">17711 15304,'0'0,"0"-24,0-1,24 50,1-1,0 26,0-25,24 49,-24 1,0-1,0 25,0-24,-1 24,1 0,-25 0,25 1,-25-1,0 0,0 0,-25-24,0 24,25-25,-24 1,-1-1,0-24,0 24,0-24,-24-1,24 1</inkml:trace>
  <inkml:trace contextRef="#ctx0" brushRef="#br0" timeOffset="247515.4883">2530 17810,'0'0,"0"25,0-1,-25 1,25 25,-25-25,25 24,0 1,0-25,0 24,0 50,25-49,-25-25,25 0,49-25,-49-25</inkml:trace>
  <inkml:trace contextRef="#ctx0" brushRef="#br0" timeOffset="247802.334">2902 17785,'-25'25,"25"0,0-1,-24 1,24 0,-25 0,25 0,-25-1,0 26,0-25,1 0,-1-1,25 1,-50-25,50 25,0-50,25 25,0 0,0 0,-1-25,51 1,-50 24,24 0,-24-25,0 25,0 0,-1 0,1-25,-74-25</inkml:trace>
  <inkml:trace contextRef="#ctx0" brushRef="#br0" timeOffset="247967.4816">2877 17884,'0'0,"-24"0,24 25,0 0,0 24,0-24,24 25,-24-25,0 24,0-24,0 0,0 24,0-24,25-50</inkml:trace>
  <inkml:trace contextRef="#ctx0" brushRef="#br0" timeOffset="248163.3311">3001 17661,'25'0,"0"25,-25 0,25-1,0 1,-25 0,24 25,1-1,-25-24,25 25,-25-1,0 1,0-1,0 1,-50 99,26-100,-1-49,0 25</inkml:trace>
  <inkml:trace contextRef="#ctx0" brushRef="#br0" timeOffset="257327.5793">3969 17115,'0'0,"-25"0,25-25,-25 50,25 0,0 0,0 0,-25-1,25 26,-24-25,-1 24,0 1,25 24,-25-24,0 0,25 24,-24-24,24 24,0 1,0-1,0 0,0 1,0-1,0-24,24 24,1-24,-25-1,25-24,0 25,0-25,-1-1,1 1,25 25,-25-25,-1-25,-24-100,50 51</inkml:trace>
  <inkml:trace contextRef="#ctx0" brushRef="#br0" timeOffset="258006.4967">5904 16892,'0'-25,"0"50,-25 0,25 0,-25-1,25 1,-25 25,25-25,-25 24,0 1,25-1,-24 1,-1 0,25-26,-25 26,25-25,0 0,0-1,-25-24,50 0,-25-24,25-1,-25 0,0-25,25 1,-25-1</inkml:trace>
  <inkml:trace contextRef="#ctx0" brushRef="#br0" timeOffset="258222.7679">5904 16842,'0'-24,"0"48,24-48,1 48,-25 26,25-25,-25 24,0-24,25 25,-25-1,0 1,25 0,-25-26,0 26,0-25,0 24,24-24,-24 0,0 0,0 0,-24-25</inkml:trace>
  <inkml:trace contextRef="#ctx0" brushRef="#br0" timeOffset="258395.5855">5804 17214,'-25'0,"50"0,0 0,0 0,0 0,0 0,-1 0,1 0,25 0,-25 0,-1-24</inkml:trace>
  <inkml:trace contextRef="#ctx0" brushRef="#br0" timeOffset="258806.7642">6226 17140,'25'0,"-25"25,0 0,0 24,0-24,0 0,0 24,0-24,0 0,0 25,0-26,0 1,0 0,-25-25</inkml:trace>
  <inkml:trace contextRef="#ctx0" brushRef="#br0" timeOffset="259103.2566">5507 17711,'24'24,"-48"-24</inkml:trace>
  <inkml:trace contextRef="#ctx0" brushRef="#br0" timeOffset="259214.7913">5432 17835,'0'0,"0"24</inkml:trace>
  <inkml:trace contextRef="#ctx0" brushRef="#br0" timeOffset="259454.7641">5184 18132,'0'0,"-25"0,25 25,0 0,-24-25,24 25</inkml:trace>
  <inkml:trace contextRef="#ctx0" brushRef="#br0" timeOffset="259891.2002">4564 18331,'-25'0,"0"0,1 24,24 1,-25 0,25 0,-25 24,0 1,0 0,1 24,24-24,-25-1,25-24,-25 0,25 25,0-26,25-73,-25 24,25-25</inkml:trace>
  <inkml:trace contextRef="#ctx0" brushRef="#br0" timeOffset="260075.8103">4564 18281,'0'0,"0"25,0 0,0-1,25 26,-25-25,0 24,25-24,-25 25,0 0,24-26,-24 26,25 0,-25-26,0 26,0-25,0 0,-25-50</inkml:trace>
  <inkml:trace contextRef="#ctx0" brushRef="#br0" timeOffset="260223.1249">4415 18653,'0'0,"0"25,50-25,-25 0,-1 0,26 0,-25 0,0 0,24 0,-24-25,0 0</inkml:trace>
  <inkml:trace contextRef="#ctx0" brushRef="#br0" timeOffset="260611.3527">4862 18479,'0'25,"25"25,-25-25,0 0,0 24,0-24,0 25,-25-26,25 1,0 25,0-25,25-75,-25 25,0 0,0 1,0-1,0-25,0 25,0-24,24 49,26 0,0 25,-26-25,1 0,0 0,25 0,-1 0,-24-25,25 0,-26 0,1 0</inkml:trace>
  <inkml:trace contextRef="#ctx0" brushRef="#br0" timeOffset="261203.4918">6449 17090,'-25'0,"50"0,-25 50,25-25,0 24,0 1,-1 0,-24 24,25-24,0 24,0 1,0 24,-25-25,24 1,-24 24,0-25,0 25,0-24,0-1,-24 1,24-1,-25-24,0 24,0-24,25 24,-25-24,-24 24,24-24,0-1,0 1,-49-100,49 75,0-25</inkml:trace>
  <inkml:trace contextRef="#ctx0" brushRef="#br0" timeOffset="261675.6151">6796 17314,'-24'0,"24"-25,24 25,1 25,0-25,0 0,0 0,0 0,-1 0,1 0,0 0,0 0,-25-25,25 25,-50 0,0 0</inkml:trace>
  <inkml:trace contextRef="#ctx0" brushRef="#br0" timeOffset="261938.6862">7094 16991,'0'25,"0"0,0 24,0-24,-25 25,25-1,0 1,0 0,0-1,0 1,0-1,0 1,0-25,0 25,0-26,0 1,25-25</inkml:trace>
  <inkml:trace contextRef="#ctx0" brushRef="#br0" timeOffset="262547.1312">8285 18504,'0'0,"0"-25,25 25,-25 50,24-25,-24 25,25-26,-25 26,-25 0,25-26,0 1,0 0,-49 0,24-25,0-25</inkml:trace>
  <inkml:trace contextRef="#ctx0" brushRef="#br0" timeOffset="264430.7015">9575 17363,'-25'0,"0"0,25 25,-25 0,0 0,1-1,-1 1,0 25,0 0,25-1,-25 1,1 24,-1-24,25 24,-25 1,25-1,-25 25,25-24,-25-26,25 26,0-1,25-24,-25-1,25 1,0 0,-25-1,25-24,-1 0,26 24,-25-24,0 0,-1-25</inkml:trace>
  <inkml:trace contextRef="#ctx0" brushRef="#br0" timeOffset="265331.5572">10046 17388,'-25'-25,"0"50,25 0,-25 0,25 24,0-24,-24 0,24 25,-25-1,0 1,0-1,25 1,-25 0,1-1,-1-24,25 25,-25-26,25 26,-25-25,25 0,0-1,25-48,-25-1,25-25,-25 25,25-24</inkml:trace>
  <inkml:trace contextRef="#ctx0" brushRef="#br0" timeOffset="265678.9588">10046 17388,'0'-25,"0"50,0 0,25 0,-25-1,0 1,25 0,-25 0,0 0,24 24,-24-24,25 25,-25-25,0 24,25 1,-25-25,0 24,25-24,-25 0,0 0,25-1,-25 1,0 0,0 0,0 0,-25-50,0 0,25 0</inkml:trace>
  <inkml:trace contextRef="#ctx0" brushRef="#br0" timeOffset="265871.0841">9872 17735,'25'25,"0"-25,0 0,-1 0,1 0,0 0,25 0,-25 0,-1 0,1 0,0 0,0 0,0 0,-1 0</inkml:trace>
  <inkml:trace contextRef="#ctx0" brushRef="#br0" timeOffset="266638.7483">11063 18405,'-25'-25,"25"0,25 50,-50 0,25 0,0 0,0 24,-25 1,25 0,0-1,-25 1,25-1,0-24,0 0,0 0,0 24,0-24,25-74,-25-26,0 50</inkml:trace>
  <inkml:trace contextRef="#ctx0" brushRef="#br0" timeOffset="267195.3641">11038 18355,'0'25,"25"-25,0 0,-1 0,-24 25,25-25,0 0,25 25,-25-25,-1 25,1-1,0 1,-25 0,-25 0,0 25,-24-26,24 1,0-25,0 25,0-25,1 25,-1-25,0 0,-25 0,75-50,0 50,0 0,0 0,24 0,-24 0,0 0,0 0,24 0,-24 0,0 0,0 25,0 0,-25 24,0 1,0-25,0 24,-25-24,25 0,-50 0,25 24,1-49,-1 25,0-25,0 0,-25 0,1 0,24-25,0-24,25-100,-25 124,25 0</inkml:trace>
  <inkml:trace contextRef="#ctx0" brushRef="#br0" timeOffset="269055.3557">11088 17587,'-25'-25,"0"25,25 25,-25-1,0 1,25 0,-24 0,24 24,0-24,-25 25,25-25,0-1,0 1,0 0,0 0,0 0,25-1,-25 1,24 0,-24 0,25-25,-25 25,25-25,-25 24,25-24,0 0,-1 0,1 0,0-24,0 24,0-25,-25 0,25 0,-1 0,-24 1,25-1,-25 0,25 0,-25-24,25 24,-25 0,0 0,0-24,0 24,0-25,0 25,0 1,0-1,-25 0,25 0,-25 0,0 25,1 0,-1 0,0 0,0 0,25 25,-50-25,26 25,24 0,-25 0,0-1,25 1,-25 0</inkml:trace>
  <inkml:trace contextRef="#ctx0" brushRef="#br0" timeOffset="269622.7393">10195 18455,'0'0,"0"-25,-25 0,25 0,-25 25,0 0,1 0,24 25,-25-25,0 25,-25 24,1 1,24-25,25 25,-25-26,25 1,0 0,25 25,-25-1,25-24,24 0,-24 0,0-25,25 0,-26 0,26 24,-25-48,24 24,1 0,0 0,-1-25,1 25,-1-50,-24 25</inkml:trace>
  <inkml:trace contextRef="#ctx0" brushRef="#br0" timeOffset="270203.7247">11733 17611,'-25'-24,"25"-1,25 50,-1-1,-24 1,25 0,0 0,-25 24,25 1,0 0,-25-1,24 1,-24-1,25 26,-25-1,25-24,-25 24,0-24,0 24,0-24,-25-1,25 1,-25 0,1-1,24-24,-25 25,0-1,0 1,0-25,-24 24,24 1,0-25,-24 0,24-1,0-24</inkml:trace>
  <inkml:trace contextRef="#ctx0" brushRef="#br0" timeOffset="270646.5307">11956 17587,'25'24,"-1"-24,1 0,0 0,0 0,0 0,-1-24,1 24,0 0,0 0,0 0,-50 0</inkml:trace>
  <inkml:trace contextRef="#ctx0" brushRef="#br0" timeOffset="270895.2357">12303 17363,'0'25,"0"25,0-26,0 1,0 25,0 0,0-26,0 26,-25 0,25-1,0-24,0 0,0 0,-24-1,24 1,0 0,24 0,-24 0</inkml:trace>
  <inkml:trace contextRef="#ctx0" brushRef="#br0" timeOffset="271307.4224">12948 18504,'25'0,"-25"50,25-25,-25 0,0 24,0-24,-25 49,0-49,0-25,0 25,-24-25</inkml:trace>
  <inkml:trace contextRef="#ctx0" brushRef="#br0" timeOffset="272898.7463">14114 17587,'-25'0,"0"24,25 1,-25-25,1 25,-1 0,25 0,-25 24,0-24,0 25,1-1,-1 1,-25 24,50-24,-25-1,1 26,-1-26,25 26,-25-26,0 26,25-1,0-24,-25 0,25-26,0 26,25 0,-25-1,0-24,25 0,0 24,24 1,-24-25,0 0,0-1,24-48</inkml:trace>
  <inkml:trace contextRef="#ctx0" brushRef="#br0" timeOffset="273347.4269">14486 17388,'0'-25,"-25"50,25 0,-25 24,1 1,-1 25,0-26,0 26,25-26,-25 1,0 24,1-24,-1 24,0-49,25 25,-25-26,0 1,25 0,0 0,25-25,-25-25,25-25,-25 26,25-51,0 26</inkml:trace>
  <inkml:trace contextRef="#ctx0" brushRef="#br0" timeOffset="273606.5817">14461 17363,'25'0,"-50"0,50 25,-25 0,25 24,-25-24,25 25,-25 0,24-1,-24 1,25-1,-25 1,0 0,25-1,-25 1,0-1,0 1,25-25,-25 24,0-24,0 0,0 0,-25-50,25 0,-25 25</inkml:trace>
  <inkml:trace contextRef="#ctx0" brushRef="#br0" timeOffset="273775.6162">14287 17859,'25'0,"0"0,0 0,25 0,-26 0,26 0,-25 0,24 0,1 0,-25-24,0 24,-1 0</inkml:trace>
  <inkml:trace contextRef="#ctx0" brushRef="#br0" timeOffset="274207.5223">15553 18405,'24'0,"-24"25,0 0,0-1,0 1,0 25,0 0,0-1,-24 26,24-26,0 1,-25-1,25-24,0 0,0 25,0-26,25-24,-25-24,0-26,0 0,0 1</inkml:trace>
  <inkml:trace contextRef="#ctx0" brushRef="#br0" timeOffset="274670.8128">15577 18430,'0'0,"25"0,0 0,0 25,0-25,24 0,-24 24,0-24,0 25,-1 25,-24-25,-24 24,-1-24,0 25,0-25,0-25,-24 0,24 24,-25-24,26 0,48-24,26 24,-25 0,0 0,24 0,-24-25,0 25,0 25,24-25,-24 0,0 49,-25-24,0 0,-25 24,0-24,0 25,1-25,-1-1,0-24,0 25,0-25,1 0,-26 0,25 0,-24 0,24 0</inkml:trace>
  <inkml:trace contextRef="#ctx0" brushRef="#br0" timeOffset="275270.2283">14461 18653,'0'-25,"-25"1,1 48,-1 26,0 0,0-1,25-24,-25 25,25-1,0-24,0 0,25 0,-25-1,0 1,25-25,25 0,-26 0,1 0,25 0,-25 0,-1-25,26 1,-25-1,0-25,-1 25,-24-24,25 24,-25-25,0 1,0 24,-25-25,-24 26,24 24,-25 0,26 24,-1 1,0-25</inkml:trace>
  <inkml:trace contextRef="#ctx0" brushRef="#br0" timeOffset="275703.0705">15602 17587,'-25'-25,"25"0,-24 0,-1 0,0 25,0 0,0 0,1 25,-1 0,-25 25,25-26,0 1,1 25,24-1,-25 1,25 0,0-1,0-24,25 25,-25-1,24-24,1 0,0 0,25-25,-1 0,1 24,24-48,-24 24,24 0,-24-25,0 0,-1 0</inkml:trace>
  <inkml:trace contextRef="#ctx0" brushRef="#br0" timeOffset="276182.8969">16297 17686,'0'25,"24"-25,-24 24,0 1,25 0,-25 25,25-1,-25 1,25-1,-25 26,25-1,-25-24,0 24,0-24,0 24,0-24,-25 24,25-24,-25-25,25 24,-25 1,25-25,-25 24,-24 1,24-25,0 24,0 1,-24 0,24-1,-25-49,1 0,-50 0,49 0,0 0</inkml:trace>
  <inkml:trace contextRef="#ctx0" brushRef="#br0" timeOffset="277986.7151">16470 17735,'25'0,"0"0,0-24,0 24,-1 0,1 0,0 0,0 0,0 0,-1-25,1 25,-25 25,-25-25</inkml:trace>
  <inkml:trace contextRef="#ctx0" brushRef="#br0" timeOffset="278554.6081">16867 17462,'0'-24,"0"48,0 1,0 0,0 25,0-25,0-1,0 1,0 0,0 25,0-1,0-24,0 25,0-26,0 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2:42:02.9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1910 1290,'-25'25,"0"-25,1 24,48-24,1 0,0 0,0 0,24 0,-24-24,25 24,-1 0,-24-25,25 25,-1 0,-24 0,0-25,25 25,-26 0,1 0,-50 0,1 0,-1 25,0-25,0 0,0 0,1 0,-1 0,0 0</inkml:trace>
  <inkml:trace contextRef="#ctx0" brushRef="#br0" timeOffset="700.6453">2108 1091,'0'-24,"0"-1,0 50,0-1,25 1,-25 0,0 0,0 24,0 1,0 24,0 1,25-1,-25 1,0-26,0 26,0-1,0-24,0-1,0 1,0 0,0-1,0-24,0 0,0 0,0-1,-25-48,25-1,-25 0,1-25,-1 1,25-1,-25 1,0-1,0-24,25 24,-24 0,24 1,0 24,-25-25,50 25,-1 50,-24 0,0 0,0 0,0 24,0 1,0 0,0-1,-24 1,24-1,0 1,-25-25,25 0,25-25,-25-25,24 0,1-25,25 1,-1-1,1 1,-25-1,24 0,1 1,-25-1,24 25,-24 0,0 1,-25 48,-25-24,25 25,-25 0,1 0,-26 0,25 24,0-24,1 0,-1 0,0-25,50 25,0-25,-1 0,1 0,0 24,0-24,0 25,24-25,-24 25,0-25,-25 25,25-25,-1 25,1-1,0-24,0 25,-50-25,0 0,0-25,1 1,-1-1,-25 0</inkml:trace>
  <inkml:trace contextRef="#ctx0" brushRef="#br0" timeOffset="859.7967">2282 1141,'0'-25,"25"25,0 0,-25 25,24-25,1 0,-25 25,25-25,0 0,0 25,-1-1,1-24,-25 25,25 0</inkml:trace>
  <inkml:trace contextRef="#ctx0" brushRef="#br0" timeOffset="1231.7498">3026 1265,'0'-25,"-25"25,25 25,-24 0,24 0,-25 24,25 1,-25-1,0 26,0-1,25 1,-24-1,-1 1,25-1,-25-24,25-1,0-24,0 0,-25 0,50-25,-25-25,25-25,-25 25,0-24,25-1,-25-24</inkml:trace>
  <inkml:trace contextRef="#ctx0" brushRef="#br0" timeOffset="1515.8995">3026 1265,'0'0,"0"-25,0 0,25 25,0 0,-25 25,25 0,-25 0,0 0,24-1,-24 51,0-26,25 26,-25-26,25 26,-25-1,0-24,25 24,-25-24,0 0,0-26,25 26,-25-25,0 0,0-1,-25-48,0-1,0 0,25 0,-49 0,-26-74,50 74,1-24</inkml:trace>
  <inkml:trace contextRef="#ctx0" brushRef="#br0" timeOffset="1659.6947">2902 1736,'0'0,"-25"-24,50 24,0 0,25 0,-26 0,1-25,0 25,0 0,0 0,24 0,-24-25,0 25,0 0,-1 0,1-25,0 25</inkml:trace>
  <inkml:trace contextRef="#ctx0" brushRef="#br0" timeOffset="1892.6537">3497 1265,'25'0,"0"0,0 0,0 25,-1-25,1 25,0-25,0 24,-25 1,-25 0,0-25,0 25,1-25,-1 25</inkml:trace>
  <inkml:trace contextRef="#ctx0" brushRef="#br0" timeOffset="2495.7794">3423 1364,'0'25,"25"0,-25 0,0-1,0 1,25 0,-25 0,0 24,0 1,0-25,0 25,0-1,0-24,0 0,0 0,0-1,0 1,0 0,0-50,0-24,24 24,-24-25,0 1,25-1,0 25,0-25,0 1,-25 24,24 0,1 25,0 0,-25 25,0 0,0 0,0-1,0 1,-25 25,25-25,0 0,25-25,0-25,0 0,0 0,-1 25,1-25,0 25,0 0,-25 25,0 0,0 0,0 0,-25-1,0 26,25-25,-25 24,1-24,-1 0,0 0,0-25,25 25,-25-50,25 0,0 0,0-24,0 24,25-25,0 25,0 1,0-26,-1 25,-24-25,25 1,0 24,25 0,-26-24</inkml:trace>
  <inkml:trace contextRef="#ctx0" brushRef="#br0" timeOffset="2716.0903">4018 1141,'0'25,"25"-25,0 0,0 0,0 0,-1 0,1 0,0 0,0 25,0-25,-25 24,-25-24,0 25,0 0,0 0,1 0</inkml:trace>
  <inkml:trace contextRef="#ctx0" brushRef="#br0" timeOffset="2880.0614">3944 1513,'-25'0,"50"0,0 0,0 0,-1-25,1 25,0-25,25 1,-26 24,1-25,25 25,-25-25,-1 25,1 0,-25-25,25 50,-50-25,0 25,1-25,-1 0</inkml:trace>
  <inkml:trace contextRef="#ctx0" brushRef="#br0" timeOffset="3611.9363">4142 1290,'0'-25,"0"0,0 50,0 0,0 0,25 24,-25 1,0-1,0 1,0 24,0 1,0-25,0 24,0-24,0-1,0 1,0-25,0-1,0 1,0-50,0 1,0-1,0-25,0 1,25-26,-25 26,0-26,0 25,0-24,0 49,-25 0,25 1,0 48,-25 1,25 0,-24 25,24-26,-25 26,25 0,-25-1,25-24,0 0,25-25,-25-25,25 0,-1-24,1-1,0 0,0-24,0 24,-1-24,26 24,-25-24,0 49,-1-24,-24 24,25 25,-25 25,-25-25,25 24,0 26,-24-25,24 0,0-1,0 1,0 0,24 0,1-25,0-25,0 0,24 0,-24 25,0-24,0-1,0 25,-1 0,-48 25,-1-1,0 26,0-25,0 24,-24-24,-1 25,1-1,24 1,0 0,0-25,0-1,25 1,25-25,0-25,0 25,0-24,-1-1,1 0,25 0,-25 0,24 0,-24 1,25 24,-26-25,1 0,25 0,-25 25,-25-25,-25 25,-50-49,51 49</inkml:trace>
  <inkml:trace contextRef="#ctx0" brushRef="#br0" timeOffset="3807.5794">4490 1042,'24'25,"-24"-1,0 1,0 25,0-1,0 1,0 24,0-24,0 24,0 1,-24-1,24 1,-25-1,0-24,25-1,-25 1,0-25,1 0,24-1,-25 1,25-50,-25 25,25-24,-25-26</inkml:trace>
  <inkml:trace contextRef="#ctx0" brushRef="#br0" timeOffset="3979.6591">4564 1712,'0'0,"25"24,0 1,-1 0,26 0,-25 0,0-1,24 1,-24-25,0 25,0-25,0 25,-1-25,-24 25,-24-50,-1 0,0 0,0 0</inkml:trace>
  <inkml:trace contextRef="#ctx0" brushRef="#br0" timeOffset="7395.5684">5705 1339,'25'0,"0"0,-1 0,1 0,0 0,0 0,0 25,0-50,-25 50,24-25,-24 25,-24 0,24 0,-25-1,0 26,0-25</inkml:trace>
  <inkml:trace contextRef="#ctx0" brushRef="#br0" timeOffset="7543.4846">5730 1687,'-25'25,"50"-50,0 0,-1 0,1 0,0 0,0 1,0-1,0 0,-1 25,-24-25,0 0,25 1,-25-1,0 0,0 0</inkml:trace>
  <inkml:trace contextRef="#ctx0" brushRef="#br0" timeOffset="8608.4536">5953 1215,'0'-24,"0"-1,25 25,-25 49,0-24,0 50,0-26,0 26,0 24,0-25,0 1,0-1,0-24,0 24,0-49,0 0,0 0,0-50,25 0,-25 0,25-49,-25-1,24 1,1-1,-25-24,25 0,0 25,0-1,-1 26,1-1,-25 0,25 26,-25-1,0 50,0-1,-25 1,25 0,-25 0,25 0,0-1,0 1,25-25,0 0,0 0,0-25,-1 25,1 0,0 0,-50 25,25 0,-25 0,25 0,-24-1,-1 1,0 0,0 25,0-26,1 1,-1-25,0 25,25-50,25 25,0-25,-1 25,1-24,0 24,0-25,0 25,-1 0,1 0,-25 25,-25-1,25 1,-24 0,-1 0,0 0,0-1,-24 1,-1 25,0-25,26 0,-1-1,0-24,0 25,50-25,0-25,0 25,-1-24,26 24,0-25,-1 0,1 25,-1-25,1 25,0 0,-1 0,-24-25,0 25,0 0,-1 0,-48 0,-1-25,0 25,-25-24,26-1,-1 25,25-25,-25 0,25 0,-25 1,25-1,0 50,0-1,0 1,0 25,25-25,-25 49,0-24,0-1,0 26,0-26,0 26,0-50,-25 24,25-24,0 0,0 0,0-1,0-48,-25 24,1-25,-1 0,0 0,0 0,0 1,-24 24,24-25,25 0,-25 25,50 0,0 0,24 0,-24-25,25 25,-25-25,24 1,1-1,-1 0,1-25,0 26,-26-26</inkml:trace>
  <inkml:trace contextRef="#ctx0" brushRef="#br0" timeOffset="8852.3298">6970 1191,'-25'0,"25"24,0 1,-24 25,24-1,-25 1,0 24,25-24,-25 24,0 1,0-1,25-24,-24 0,24-1,0-24,0-50,0 0,24-24,-24-1,25 1</inkml:trace>
  <inkml:trace contextRef="#ctx0" brushRef="#br0" timeOffset="9083.8813">6995 1141,'0'0,"25"0,0 25,-25 0,0-1,24 26,-24 0,25-1,-25 1,0-1,25 26,-25-26,0 26,0-25,25-1,-25-24,0 0,0 0,0-1,-25 1,0-50,25 1,-25-1,1 0,-26 0</inkml:trace>
  <inkml:trace contextRef="#ctx0" brushRef="#br0" timeOffset="9228.4818">6846 1637,'0'-25,"25"25,0 0,0-25,-1 25,1-24,0 24,25-25,-26 25,26-25,-25 0,0 25,-1-25,1 1</inkml:trace>
  <inkml:trace contextRef="#ctx0" brushRef="#br0" timeOffset="9936.1915">7466 1166,'0'0,"0"25,-25-25,1 0,24 24,-25 1,0 25,0-25,0 24,1-24,-1 25,25-26,0 1,0 0,0 0,25-50,-25 0,24 0,-24-24,25-1,0 25,0 1,0-26,-25 25,24 50,-24 0,0 0,0 24,0 1,0-1,-24 26,24-26,0 1,0 0,0-1,0-24,0 0,0 0,24 0,-24-50,25 0,-25 0,25-24,0-1,24-25,-24 26,25-26,-25 26,-1-26,26 51,-25-26,-25 25,0 50,-25 0,0 0,0 24,1-24,-1 25,0-1,0-24,0 0,25 0,0-50,0-25,0 25,0-24,25 24,-25-25,0 26,0-1,0 0,25 50,-50 0,25-1,0 26,0 0,-25-1,25 1,0-25,0 24,25 1,-25-25,25 0,-25-1,25-24,0 25,-1-25,1 0,0 0,0-25,0 25,24 0,-24-24,0 24,0 0,-25-25,24 25,1-25,0 25,0-25,0 0,0 0,-25 1,24-1,1-25,-25 25,0-24</inkml:trace>
  <inkml:trace contextRef="#ctx0" brushRef="#br0" timeOffset="10440.2733">8260 1116,'0'0,"0"-25,0 1,25 48,-25 1,25 0,-25 0,24 24,-24-24,25 0,-25 0,25 0,-25-50,0 0</inkml:trace>
  <inkml:trace contextRef="#ctx0" brushRef="#br0" timeOffset="10608.2539">8483 943,'-25'24,"25"26,0-25,0 24,-24 1,-1 0,25 24,-25-24,0-1,25 26,-25-26,-24 26,24-26,0 1,25-25,0 0,-25-1,1-24,24-24</inkml:trace>
  <inkml:trace contextRef="#ctx0" brushRef="#br0" timeOffset="10900.4537">8086 1364,'25'0,"0"0,0 0,0 0,24 0,1 0,-1-25,26 1,-26 24,1-25,0 25,-1 0,-24 0,25-25,-26 50,1-25,-25 25,0-1,0 1,-25 0,25 25,-24-1,-1 1,0-25,0 24,0 1,1 0,-1-1,0-24,0 25,25-26,-25-24,25 25,-24-50,-1 25,25-24,-25-26</inkml:trace>
  <inkml:trace contextRef="#ctx0" brushRef="#br0" timeOffset="11027.971">8384 1488,'25'0,"-25"25,25 0,-1 0,1-1,0-24,0 0,0 25,-1-25,1 0,0-25</inkml:trace>
  <inkml:trace contextRef="#ctx0" brushRef="#br0" timeOffset="11632.1503">9029 1116,'0'25,"-25"0,0 0,25-1,-25 1,1-25,-1 25,0 0,0 0,0-1,1 1,-1 0,0-25,50-25,0 25,-1-25,1 1,0-1,0 0,0 25,24-25,-24 25,0 0,-25 25,25-25,-25 25,0 0,0-1,-25-24,0 50,0-25,0 0,1-1,-1 1,0 0,0 0,50-50,-25 0,25 25,0-25,-1 1,1 24,-25 24,25 1,-25 0,0 0,0 0,0-1,0 1,-25 25,25-25,-25 24,25-24,0 0,-24-25,24 25,0-50,24 0,-24-24</inkml:trace>
  <inkml:trace contextRef="#ctx0" brushRef="#br0" timeOffset="11816.5908">9203 1017,'24'0,"1"25,0-25,0 25,0-25,-1 0,1 0,-25 24,25-24,-50 25,0 0,1-25,-1 25</inkml:trace>
  <inkml:trace contextRef="#ctx0" brushRef="#br0" timeOffset="12175.7601">9103 1364,'25'0,"0"-25,0 25,0 0,-1-24,26-1,0 25,-26-25,26 25,0-25,-26 25,1 0,0 0,0 0,-25 25,-25-25,0 25,0 0,1-25,-1 24,0-24,0 0,0 0,25 25,0 0,0 0,0 0,0-1,25 26,-25-25,0 24,0 1,0 0,0-1,0-24,0 25,0-25,-25-1,25 1,-24-50,-1 25,0-24,0 24,0-25,1-25</inkml:trace>
  <inkml:trace contextRef="#ctx0" brushRef="#br0" timeOffset="13204.4389">9723 1240,'25'-25,"-25"1,25 24,0 0,0-25,-1 25,-24 25,25-25,0 24,-25 1,-25-25,25 25,-25-25,25 25,-24 0,24-1,0 1,24-25,1 25,0-25,-25 25,25 0,-25-1,0 1,-25-25,25 25,-25-25,25 25,-25 0,1-25,-1 24,0-24,0 25,25-50,-25 25,25-24,-24-1,24 0,0 0,0-24,0 24,0-25,0 25,0 1,24 24,-24 24,0 1,0 25,0-25,25 24,-25 1,-25-1,25 26,0-25,0-1,0-24,0 0,0 0,0-50,25 0,-25-25,25 1,0-26,0 26,-1-26,-24 1,50-1,-25 1,0 0,-1 24,-24 0,25 26,-25-1,25 50,-25-1,0 1,0 0,25 0,0 0,0-25,-1 0,1 0,0 0,0 0,24-25,-24 25,0 0,0 0,-50 25,0-1,0-24,1 25,-1 0,0-25,0 25,-24 0,24-25,0 24,25 1,0 0,0 0,0 0,0-1,0 1,0 25,0-25,0-1,0 1,0 0,0 0,0 0,0 0,25-50,-25 0,0 0,25-25,-25 26</inkml:trace>
  <inkml:trace contextRef="#ctx0" brushRef="#br0" timeOffset="13352.6182">10195 1290,'0'25,"25"-25,-25 24,0 1,0 25,0-25,0 24,24 1,-24-1,0 26,0-25,0-1,-24 26,24-26,0 1,0-1,-25-24,25 0</inkml:trace>
  <inkml:trace contextRef="#ctx0" brushRef="#br0" timeOffset="14083.6048">10567 1240,'25'-25,"-1"25,1-24,25 24,-25 0,-1 0,1-25,25 25,-25 0,-1 0,-24-25,25 25,-50 0</inkml:trace>
  <inkml:trace contextRef="#ctx0" brushRef="#br0" timeOffset="15495.4193">10740 992,'0'-25,"0"1,25 48,-25 1,0 25,0-25,0 49,0-24,0 24,0 0,0 1,0-1,0 1,0-1,0-24,0-25,0-1,0 1,0-50,-25 25,25-24,-24-1,24 0,-25 0,0 0,0 0,25 1,-25-1,1 25,-1 0,0 0,50-25,0 25,-1-25,1 0,0 1,25-1,-26-25,26 1,-25-1,0 0,-1 1,1-1,0-24,0 24,0 1,-1-1,-24 25,0-24,0 24,0 0,-24 25,-1 25,25 0,0-1,0 26,25-25,-25 0,24-1,-24 1,25-25,-25 25,25-25,0 0,0 0,-25-25,24 0,1 1,-25-1,25-25,0 25,-25 1,25-1,-25 0,0 0,-25 50,25 0,-25 0,25-1,-25 1,0 25,1-25,-1-1,0 1,25 0,-25 0,50-25,0 0,0 0,-1 0,-24 25,0-1,-24 1,24 0,-25 0,0 0,0-1,0 1,1-25,-1 25,0 0,50-50,0 0,-1 0,1 25,0 0,0-24,0 24,-1 0,1 24,-25 1,-25 0,1 0,24 0,-25-1,0 1,-25 0,26 25,-1-26,-25 1,25 25,1-25,-1-25,0 24,50-48,0 24,-1-25,1 0,0 0,25-24,-1 49,1-25,-25 0,24 0,1 25,-25-25,24 25,-24 0,0 25,-25 0,0 0,0 0,-25-1,0 26,1-25,-1 0,0 24,0-24,0 0,0-25,1 25,-1-25,0-25,25 0,0 0,0-24,0-1,0 0,0 1,0-1,0 25,25-24,-25 24,25 50,-25 0,0 24,0 1,0-1,0 1,0 24,0-24,0 0,0-25,0 24,0-24,0 0,0 0,0-50,0 0,0 0,0 0,0-24,0-1,0 0,0 1,24-1,-24 25,-24 25,24-24,-25 48,25 26,-25-25,0 24,0-24,1 25,-1 0,25-26,0 1,-25 0</inkml:trace>
  <inkml:trace contextRef="#ctx0" brushRef="#br0" timeOffset="15939.8964">11534 1091,'25'0,"0"0,0 0,24 0,-24 0,0 0,0 0,-1 0,1 0,-25 25,-25-25,1 25,-1-25,0 25,0 0,0-1,-24 26,24-25,-25 24,26-24,-26 0,25 0,25 0,25-25,0-25,0 25,-1-25,26 0,0 25,-1-25,-24 1,25 24,-1-25,-24 25,0-25,0 25,-50 25,0-25,0 0,-24 25,24-25,0 0</inkml:trace>
  <inkml:trace contextRef="#ctx0" brushRef="#br0" timeOffset="16295.4888">11534 1240,'25'0,"-25"25,0 25,0-26,0 26,0-25,0 24,0-24,-25 25,25-25,0-1,0 1,25-50,-25 1,0-1,25-25,-25 25,25-24,-1-1,-24 1,25-1,0 0,0 26,-25-1,0 0,25 0,-25 50,0 0,0 24,0 1,0 0,0-1,0 1,0-1,0 1,0 24,0-24,-25-25,25 25,0-26,25-24,-25-24,0-1,0-25,24 25,-24-24,25-26,-25 26,25-26</inkml:trace>
  <inkml:trace contextRef="#ctx0" brushRef="#br0" timeOffset="16851.741">11956 893,'25'-25,"-25"0,24 50,-24 0,0 0,0 0,-24-25,24 24,-25-24,25 25,0 0,0 0,-25-25,25 25,0-1,-25-24,25 25,0 0,-25 0,1 0,48-25,1-25,0 25,0-25,0 25,-1 0,1 0,0 0,-25 25,0 0,0-1,0 1,-25 0,0 0,25 0,-24 24,-1-24,0 0,25 0,-25-25,50 0,0 0,-25-25,25 25,-1 0,1 0,0 0,-25 25,25-1,-25 26,-25-25,25 24,-25 1,0 25,1-1,-1-24,0 24,0 0,0 1,1-26,24 1,-25-25</inkml:trace>
  <inkml:trace contextRef="#ctx0" brushRef="#br0" timeOffset="21215.5689">13742 1215,'0'0,"0"-24,0-1,0 0,-25 25,25 25,0 0,25 24,-50 1,25-1,0 26,0-1,0-24,-25 24,25-24,0-25,0 0,0-1,0-48,25-26,-25 25,0-25,0 1,25-26,-25 26,0-1,0-24,25 24,-25 25,0 1,24-1,1 25,0 0,0 25,0-25,-1 24,1 1,0 0,0-25,0 25,-1 0,1-25,0 24</inkml:trace>
  <inkml:trace contextRef="#ctx0" brushRef="#br0" timeOffset="23883.6331">14436 1364,'0'0,"0"-25,0 1,0-1,0 0,0 0,-24 0,-1 1,25-1,-25 25,0 0,0-25,0 25,1 25,-1-25,0 25,-25-1,26 1,-1 25,0-1,25-24,-25 25,25-1,0 1,0-25,25 24,-25-24,25-25,-25 25,25-25,-1 0,1-25,0 0,0 1,24-26,-49 25,25-24,0 24,0 0,-25-25,0 26,25-1,-25 0,-25 25,25-25,0 50,-25-25,25 25,0 24,0-24,0 25,0-25,25 24,-25-24,0 0,25 0,0-1,-1-24,1 0,0-24,0-1,0 0</inkml:trace>
  <inkml:trace contextRef="#ctx0" brushRef="#br0" timeOffset="24228.0102">14660 1166,'-25'0,"25"25,0-1,0 1,0 25,0-25,0 24,0-24,0 25,-25-1,25 1,0-1,0-24,0 0,0-50,25 0,-25 1,0-1,25-25,-1-24,-24 24,25 1,0-1,-25 0,25 26,0-1,-25 50,0-1,0 1,0 0,0 25,0-1,0 1,0-1,0-24,24 25,-24-25,0-1,25-24,0 0,0-24,0-1,-1-25,-24-24,0 49,25-25</inkml:trace>
  <inkml:trace contextRef="#ctx0" brushRef="#br0" timeOffset="24712.5026">15081 843,'0'0,"0"-24,-25 48,25 1,0 25,0-1,0 1,-24 24,24 1,0-1,0 1,-25-1,25 0,-25-24,25 0,0-26,0 1,0 0,0-50,0 0,25 1,-25-26,0 0,0 1,25-26,-25 26,24-1,1 25,0-24,-25 24,25 25,0-25,-1 25,-24 25,25-25,-25 25,25-25,-25 25,0-1,0 1,0 0,-25 0,25 0,-25-1,25 1,-24-25,24 25,-25-25,0 25,0-25,0 0,1 0,-1-25,50 50,-25 0,24-1,1 26,-25-25,25 0,0-1,0 1,-1 0,1-25,0 0,0 0,24 0,-24-25,25 0,-25-24,0-1</inkml:trace>
  <inkml:trace contextRef="#ctx0" brushRef="#br0" timeOffset="24899.8891">15602 992,'0'0,"0"-25,-25 25,25 25,-24-25,-1 25,25 25,-25-1,25 26,0-26,0 26,0-26,0 26,0-26,25 1,-25-1,25-24,-1-25,1 25,0-25,0 0,0 0,24-25,-24 0,25 1,-26-26,26 25</inkml:trace>
  <inkml:trace contextRef="#ctx0" brushRef="#br0" timeOffset="25303.8873">16024 992,'-25'0,"0"25,0 0,25 24,-24 1,-1 0,0-1,0 26,25-26,-25 26,1-1,-1-24,25-26,0 26,-25-25,25 0,25-50,-25 0,25-25,-25 1,24-1,1 1,-25-1,25-24,0 24,0-24,-1 24,1 0,-25 1,25 24,-25 0,25 25,0 25,-25 0,0 0,24 24,-24 1,0-1,25 1,-25 0,0-1,25 1,-25-1,0 1,0 0,0-26,0 1,25 0,-50 0,0-25,25-25,-25 25,-24-25,24 0</inkml:trace>
  <inkml:trace contextRef="#ctx0" brushRef="#br0" timeOffset="25447.9351">15825 1439,'0'0,"25"0,0 0,25-25,-26 25,1 0,25-25,-25 0,24 25,-24-25,0 1,-25-1,25 25</inkml:trace>
  <inkml:trace contextRef="#ctx0" brushRef="#br0" timeOffset="25644.7429">16247 868,'25'0,"-25"25,0 0,25 0,-25-1,24 26,-24 0,25-1,-25 1,25 24,0-24,-25-1,0 26,0-26,0 1,-25 0,25 24,-50-24,26-1,-1 1,0 0,-25-26</inkml:trace>
  <inkml:trace contextRef="#ctx0" brushRef="#br0" timeOffset="26151.6148">16743 1339,'25'0,"0"0,0-24,-1 24,1 0,25 0,-25 0,-1 0,1 0,0 0,0-25,0 25,-25 25,-25-25,-74-25,74 50</inkml:trace>
  <inkml:trace contextRef="#ctx0" brushRef="#br0" timeOffset="26331.9451">16694 1488,'24'0,"1"0,25 0,-25 0,24 0,-24 0,25 0,-26 0,26-25,-25 25,0 0,-1 0,1 0,0 0</inkml:trace>
  <inkml:trace contextRef="#ctx0" brushRef="#br0" timeOffset="26768.5406">17487 1042,'0'25,"0"-1,0 26,-25-25,25 24,-24-24,24 0,-25 25,25-26,-25 1,25 0,-25 0,25 0,0-50,25 0,0 0,0 0,-1 1,1 24,0 0,0 0,0 0,0 24,-1 1,1 0,-25 0,25 0,-25-1,0 1,0 0,0 0,0 0,-25-1,25 1,-25 0,1 0,-1 0,0-25,0 25,0-1,0-24,1 25,-1-25,0 0,0 0,0-25,1 25,-1-24,25-1,-25 0,25-25,-25 25</inkml:trace>
  <inkml:trace contextRef="#ctx0" brushRef="#br0" timeOffset="26984.215">17487 1141,'25'0,"0"0,25 0,-26 0,1 0,0 0,25 25,-26-25,1 0,0 0,0 0,0 0,-25 25,-25-25,0 0,0 0,0 0</inkml:trace>
  <inkml:trace contextRef="#ctx0" brushRef="#br0" timeOffset="34124.4965">4167 2803,'-25'0,"25"25,0 0,-24 24,24 1,-25-1,25 26,0-26,-25 1,25 0,0-1,0-24,0 0,25 0,-25-1,25-24,-25-24,24 24</inkml:trace>
  <inkml:trace contextRef="#ctx0" brushRef="#br0" timeOffset="34503.9293">4688 3001,'-25'-24,"25"48,0 1,0 0,0 0,0 0,0-1,0 26,0-25,25-25,-25 25,25-25,0 24,-1-24,1 0,0-24,0 24,0-25,0 0,-1 0,-24 0,25 1,-25-1,0 0,0 0,0 0,0 1,0-1,0 0,-25 0,1 0,-1 25,0 0,0 0,25 25,-25 0,0 0,25 0,0-1</inkml:trace>
  <inkml:trace contextRef="#ctx0" brushRef="#br0" timeOffset="35171.7102">5904 2803,'0'-25,"0"0,-25 25,25 25,0 0,-25 0,25 24,-25-24,25 25,0-1,0-24,0 25,0-25,0-1,0 1,0 0,0 0,0 0,0-1,0 1,25-50,-25 1</inkml:trace>
  <inkml:trace contextRef="#ctx0" brushRef="#br0" timeOffset="35968.512">6846 2902,'0'-25,"-25"25,0-24,1 48,24 1,-25 0,25 0,0 0,0-1,0 1,25 0,-25 0,24 0,1-1,0-24,0 25,0-25,0-25,-1 25,1-24,0 24,-25-25,25 0,-25 0,25 0,-25 1,0-1,0 0,-25 0,25 0,0 1,-25-1,0 25,0-25,1 50,24 0,0-1,0 1,24-25</inkml:trace>
  <inkml:trace contextRef="#ctx0" brushRef="#br0" timeOffset="36400.2694">7714 2828,'0'-25,"-25"50,25 0,0-1,0 1,0 25,0-25,0-1,25 1,0 0,-25 0,25-25,0 0,-1 0,1 0,0-25,0 0,0 0,-1 1,1-1,-25-25,25 50,-25-25,0 1,0-26,0 25,0 0,0 1,0-1,-25 0,0 25,1-25,-1 25,0 25,0-25,0 25,1 0,-1-1,0 1,0-25,25 50</inkml:trace>
  <inkml:trace contextRef="#ctx0" brushRef="#br0" timeOffset="37456.4948">3944 3820,'0'25,"0"0,0-1,0 26,0-25,0 24,0-24,0 25,-25-25,25 24,0-24,0 0,0 0,25-1,-25-48,25 24</inkml:trace>
  <inkml:trace contextRef="#ctx0" brushRef="#br0" timeOffset="37895.6267">4713 3795,'0'-25,"0"50,0 0,0 0,-25 24,25 1,0-25,0 24,-25-24,25 0,0 25,0-26,0 1,0 0,25-25,-25-25,0 0,25 25</inkml:trace>
  <inkml:trace contextRef="#ctx0" brushRef="#br0" timeOffset="38808.398">5779 3870,'0'-25,"-24"25,-1 25,25-1,-25 1,25 0,-25 25,25-26,0 1,25 25,-25-25,25-1,-25 1,25 0,-1-25,1 0,0-25,0 25,0-25,0 25,-1-24,1-1,-25-25,25 25,0 1,-25-1,0 0,0 0,0-24,0 24,0 0,-25 0,0 0,0 25,1 0,24 25,-25-25,25 50,0-25</inkml:trace>
  <inkml:trace contextRef="#ctx0" brushRef="#br0" timeOffset="39203.4098">6772 3795,'-25'0,"25"25,-25-25,25 25,0 0,0-1,25 1,-25 0,0 0,25 0,-25-1,24-24,-24 25,25-25,0-25,25 25,-25-24,-1-1,1 0,0 0,-25 0,25 1,-25-1,0 0,0 0,0 0,0 1,-25-1,0 0,0 0,1 25,-1 25,25 0,0 0,0-1,0 26</inkml:trace>
  <inkml:trace contextRef="#ctx0" brushRef="#br0" timeOffset="39700.2177">7764 3795,'-25'-25,"25"50,-25 0,25 0,-25 0,25-1,0 1,0 0,25 0,0 0,0-25,0 0,-1 24,1-24,0-24,0 24,0 0,-25-25,24 0,1 0,-25 0,25 25,-25-24,0-1,0 0,0 0,0 0,-25 1,25-1,0 0,-25 25,1-25,-1 25,0-25,25 50,-25-25,0 25,1-25,-1 25,0 0</inkml:trace>
  <inkml:trace contextRef="#ctx0" brushRef="#br0" timeOffset="40759.6449">3944 4837,'-25'0,"0"0,1 0,24 25,-25 0,25-1,-25 1,25 0,0 25,0-26,0 1,25 0,-25 0,25-25,-1 0,1 25,0-25,0 0,0-25,-1 25,1-25,0 0,0 0,-25 1,25-1,-25 0,0 0,0 0,0 1,-25-1,0 0,0 0,0 25,1 0,-1 0,0 25,25 0,25-25,0 25,-1-25</inkml:trace>
  <inkml:trace contextRef="#ctx0" brushRef="#br0" timeOffset="41028.483">4812 4812,'-25'-25,"25"50,0 0,0 0,0 24,0-24,0 25,-25-25,25-1,0 26,0-25,0 0,0-1,0 1,0-74,0 24,25 25</inkml:trace>
  <inkml:trace contextRef="#ctx0" brushRef="#br0" timeOffset="41499.6948">5879 4638,'-25'25,"25"0,0 0,0 24,-25 1,25-25,0 25,0-26,-25 1,25 0,0 0,0 0,0-1</inkml:trace>
  <inkml:trace contextRef="#ctx0" brushRef="#br0" timeOffset="42512.0001">6921 4688,'-25'0,"25"-25,-25 50,0-25,25 25,-25 0,0-1,25 26,-24-25,24 0,0 24,0-24,0 0,0 0,0 0,24-1,1-24,0 0,0-24,0 24,0-25,-1-25,1 25,0 1,-25-1,25-25,-25 25,0 0,0 1,0-1,0 0,0 0,-25 25,25-25,-25 25,25-24,-25 24,1 0,-1 24,25 1,0 0,0 0,25 0</inkml:trace>
  <inkml:trace contextRef="#ctx0" brushRef="#br0" timeOffset="42863.697">7764 4638,'-25'0,"25"25,0 0,0 0,25 0,-25-1,0 1,25 0,-1 0,-24 0,25-25,0 0,0-25,0 0,-1 25,-24-25,25 0,-25 1,25-1,-25 0,0 0,0 0,0 1,0-1,0 0,0 0,-25 25,25-25,-25 25,1-24,-1 24,0 24,-25-24,26 25,-26 0</inkml:trace>
  <inkml:trace contextRef="#ctx0" brushRef="#br0" timeOffset="43908.5885">3919 5779,'25'-24,"-25"-1,-25 0,25 50,-25-25,25 25,-24-25,24 24,0 1,0 0,0 0,0 0,0 0,0-1,0 1,24 0,1 0,0 0,0-25,0 0,-1 0,1 0,0-25,0 0,0 0,-25 0,24 1,-24-1,25 0,-25 0,0 0,25 0,-50 1,25-1,0 0,0 0,-25 0,25 1,-24 24,24-25,-25 25,0 0,0 0,0 0,1 25,-1-25,25 24,-25 1</inkml:trace>
  <inkml:trace contextRef="#ctx0" brushRef="#br0" timeOffset="44940.4966">4887 5705,'-25'0,"0"0,0 0,25 25,-25 0,25-1,0 26,0-25,0 25,0-26,0 26,25-25,-25 0,25-1,0 1,0-25,-1 0,1 0,0 0,0 0,0-25,-1 1,1-26,-25 25,25 0,0-24,-25 24,0 0,25-25,-25 26,0-1,-25 0,25 0,-25 0,0 25,25-24,-25 24,1 0,-1 0,25 24,-25-24</inkml:trace>
  <inkml:trace contextRef="#ctx0" brushRef="#br0" timeOffset="45383.6946">6003 5482,'-25'0,"25"25,0-1,0 1,0 0,0 25,-25-1,25 1,0-1,-25-24,25 0,0 25,0-25,0-1,0 1,0 0,25 0,0-25,0-25</inkml:trace>
  <inkml:trace contextRef="#ctx0" brushRef="#br0" timeOffset="45647.8971">6970 5482,'0'25,"0"-1,0 1,0 0,0 25,0-26,0 26,-25-25,25 24,0-24,0 0,0 0,-24 0,48-25,1 0</inkml:trace>
  <inkml:trace contextRef="#ctx0" brushRef="#br0" timeOffset="46036.8963">7888 5531,'0'-24,"-25"24,25 24,0 1,-25 25,25-25,0-1,0 1,25 0,-25 0,25 0,0-25,-1 0,1 0,0-25,0 0,0 0,0 0,-1 1,-24-1,25 0,-25 0,0 0,0 1,0-1,0 0,0 0,-25 0,1 25,-1 0,0 0,-25 25,1-25,-26 25</inkml:trace>
  <inkml:trace contextRef="#ctx0" brushRef="#br0" timeOffset="46603.6843">4192 6796,'-25'0,"0"0,1 25,24 0,0 0,0 0,0 0,0-1,24 1,1 25,0-25,0-1,-25 1,25-25,-1 0,1 25,0-25,0-25,0 25,-25-25,24 25,-24-24,0-1,0 0,25 0,-50 0,25 1,-24-1,-1 0,0 0,0 25,0 0,25-25,0 50,25 0,0-25,0 0</inkml:trace>
  <inkml:trace contextRef="#ctx0" brushRef="#br0" timeOffset="46895.3693">4862 6871,'-25'25,"25"0,-25-1,25 1,0 0,0 25,25-26,0 1,-25 0,25-25,-1 25,1 0,0-25,0-25,0 25,-1-25,-24 0,25 0,0 1,0-1,0-25,-1 25,-24 1,0-1,0 0,0 0,0 0,-24 25,-1 0,0-25,25 50,-25-25,25 25,-49-50</inkml:trace>
  <inkml:trace contextRef="#ctx0" brushRef="#br0" timeOffset="47256.235">5978 6796,'0'25,"0"0,0 0,0 25,25-26,-25 1,25 0,-25 0,24-25,-24 25,25-25,0 0,0-25,0 0,-1 0,-24 0,0-24,25 24,-25 0,0 0,0 0,0 1,0-1,-25 0,25 0,-24 25,24-25,-25 25,0 0,0 25,25 0,0 0,0 0</inkml:trace>
  <inkml:trace contextRef="#ctx0" brushRef="#br0" timeOffset="47532.197">6995 6623,'-25'25,"25"-1,25 1,-25 0,0 0,0 24,0 1,-25-25,25 25,0-26,0 1,0 0,25 0,0-50</inkml:trace>
  <inkml:trace contextRef="#ctx0" brushRef="#br0" timeOffset="47871.5189">7913 6474,'0'25,"0"0,0-1,0 1,0 0,0 25,0-26,0 26,-25 0,25-26,0 26,0-25,0 0,0 0,25-1</inkml:trace>
  <inkml:trace contextRef="#ctx0" brushRef="#br0" timeOffset="48836.2795">8533 2679,'25'25,"-1"0,-24-1,25 26,-25-25,25 0,-25 24,25 1,0-1,-25-24,24 25,-24-1,25 1,0 24,-25-24,25 0,-25-1,0 1,25-1,-25 1,0 0,0-26,24 26,-24 0,0-1,0 1,0 0,0-1,25 1,-25-1,0-24,0 25,0-1,0 1,0-25,0 24,0-24,0 25,0-1,0 1,0 0,0-26,25 26,-25-25,0 24,-25 1,25-25,0 24,0 1,0 0,0-25,0 24,0 1,0-1,0-24,0 25,-25-1,25 1,0 0,0-1,0-24,0 25,-24-1,24 26,0-26,0 1,-25 24,25-24,0 24,-25-24,0 24,25-24,-25 24,1-24,-1 24,0 1,0-1,0 1,1-1,-51-49,50 49</inkml:trace>
  <inkml:trace contextRef="#ctx0" brushRef="#br0" timeOffset="58599.6449">3696 3051,'0'-25,"-25"25,0 25,25 0,-25 0,25-1,0 1,-24 0,24 0,-25 0,25-1,0 1,-25 0,25 0,-25 0,25-1,-25 1,25 0,0 0,-24 0,24-1,-25 26,25-25,0 0,-25-1,25 1,0 0,-25 0,25 25,0-26,-25 26,25-25,0 24,0-24,-24 25,24-25,0-1,0 26,0-25,0 0,0-1,0 26,0-25,0 0,0-1,0 26,0-25,0 24,0-24,0 0,0 0,0 24,0-24,0 0,0 0,0 0,0-1,0 1,0 25,0-25,0-1,0 1,0 0,0 0,0 25,0-26,-25 26,25-25,0 0,0-1,0 1,25 0,-25 0,0 0,0-1,0 26,0-25,0 24,0-24,0 0,0 0,0 24,0-24,0 0,0 0,0 0,0-1,24 1,-24 0,0 0,0 24,0-24,25 0,-25 0,0 0,0-1,0 1,0 0,25 25,-25-25,0-1,0 1,0 0,25 0,-25 0,0 24,0-24,25 0,-25 0,0-1,24 1,-24 25,0-25,0-1,25 1,-25 0,25 25,-25-26,0 1,25 0,-25 25,25-26,-25 1,0 25,24-25,-24 24,25-24,0 25,-25-26,25 26,0-25,-25 25,25-26,-1 1,-24 0</inkml:trace>
  <inkml:trace contextRef="#ctx0" brushRef="#br0" timeOffset="60156.4984">9203 4291,'24'0,"1"0,0 0,0 0,0-25,-1 25,1 0,0 0,0 0,0 0,-1 0,1 0,0-24,0 24,0 0,-1 0,1 0,0 0,0 0,0 0,-1 0,1 0,0 0,0 0,0 0,-1-25,1 25,0 0,0 0,0 0,-1 0,1 0,0 0,0 0,0 0,0 0,-1 25,1-25,0 0,0 0,0 0,-1 0,1 0,0 0,0 0,0 0,-1 0,-24 24,25-48,0 24,0 0,0 0,-1 0,1 0,0 0,-50 0,0 0,1 0</inkml:trace>
  <inkml:trace contextRef="#ctx0" brushRef="#br0" timeOffset="60676.0835">10344 4068,'-25'0,"50"25,-1 0,1-25,-25 24,25-24,0 0,0 25,-1-25,1 25,0-25,-25 25,25-25,0 25,-1-1,-48-24,-1 25,0-25,0 25,0 25,1-26,-26 1,0 25,1-25,-26 24</inkml:trace>
  <inkml:trace contextRef="#ctx0" brushRef="#br0" timeOffset="62503.6505">11385 3051,'-24'0,"-1"25,0 0,25-1,-25 1,25 25,-25-25,25 24,-24 1,-1-1,0 1,25 0,-25 24,0-24,25 24,-25 1,1-1,24 0,0 1,-25-1,25 1,-25 24,25-25,0 1,0-1,0 0,0 26,0-26,0-24,0 49,0-25,0 1,0-1,0-24,0 24,0 1,0-1,25-24,-25-1,0 26,25-1,-25-24,24 24,-24-24,25-1,0 1,-25 0,25-1,0 1,-25-1,25 1,-1-25,-24 24,25 1,-25-25,25 24,-25-24,0 0</inkml:trace>
  <inkml:trace contextRef="#ctx0" brushRef="#br0" timeOffset="63243.9965">11733 2555,'-25'25,"25"-1,0 1,0 25,0 0,0-1,-25 26,25-26,0 1,0-1,0 1,0-25,0 0,0-1,0 1,0 0,25 0,-25-50,0 0</inkml:trace>
  <inkml:trace contextRef="#ctx0" brushRef="#br0" timeOffset="63823.5333">12526 2729,'-24'-25,"24"50,0-1,0 1,-25 0,25 25,0-26,0 1,0 0,25 0,-25 0,0-1,24-24,-24 25,25-25,0 0,-25 25,25-25,0 0,-1-25,1 25,0-25,0 1,-25-1,25 0,-25 0,24 25,-24-49,25 24,-25 0,0 0,0 0,0 1,-25-1,25 0,-24 0,-1 0,0 25,0 0,0 25,1-25,24 25,-25 0,-25-25</inkml:trace>
  <inkml:trace contextRef="#ctx0" brushRef="#br0" timeOffset="64403.9643">13841 2480,'0'25,"-25"0,25 0,0 24,0 1,0 0,0-1,0 1,0 0,0-26,0 26,0-25,0 0,0-1,25-24</inkml:trace>
  <inkml:trace contextRef="#ctx0" brushRef="#br0" timeOffset="65027.8755">15007 2704,'0'-25,"-25"25,0 25,25 0,0-1,-25 1,25 25,0-25,0-1,25 1,-25 0,25 0,0-25,0 25,-1-25,1 0,0-25,0 25,0-25,-1 0,1 0,-25 1,25-1,-25 0,25 0,-25 0,0 1,0-1,0 0,-25 0,25 0,0 0,-25 1,0-1,1 0,-1 25,25 25,-25 0,25-1</inkml:trace>
  <inkml:trace contextRef="#ctx0" brushRef="#br0" timeOffset="65567.6111">16222 2679,'-25'-25,"1"50,-1 0,25 0,0-1,0 1,0 0,0 0,25 0,-25-1,24 1,1 0,0-25,0 0,0 0,-1 0,1 0,-25-25,25 25,0-25,0 25,0-24,-25-1,24-25,-24 25,25 1,-25-1,0 0,0 0,-25 0,25 0,0 1,-24 24,-1-25,0 0,0 25,0 0,0 25,1 0,-1-25,0 24,0 1</inkml:trace>
  <inkml:trace contextRef="#ctx0" brushRef="#br0" timeOffset="68503.6349">11609 3969,'0'-25,"-25"50,0-25,25 25,-25-1,25 1,-25 0,25 0,0 0,0-1,0 1,0 0,0 0,-24 0,24-1,24-24,-24 25,0 0,25 0,0-25,0 25,0-25,-1 0,1 0,0 0,-25-25,25 0,0 0,-25 0,24 1,1-1,-25 0,0 0,25-24,-25 24,0 0,0 0,0 0,0 1,0-1,-25 0,25 0,-25 25,25-25,-24 25,24-24,-25 24,0 24,0-24,0 25,25 0,-24-25,24 25,0 0,0-1</inkml:trace>
  <inkml:trace contextRef="#ctx0" brushRef="#br0" timeOffset="69263.5714">12725 3770,'0'-24,"0"48,0 1,0 0,0 0,0 0,0-1,0 1,0 0,0 0,0 0,0-1,0 26,-25-25,25 24,0-24,0 0,0 0,0 0,0-1,0 1,0-50,0 1,0-1</inkml:trace>
  <inkml:trace contextRef="#ctx0" brushRef="#br0" timeOffset="70083.6339">13618 3969,'25'25,"-1"-25,1 0,0 0,0 0,0 0,-1 0,1 0,0 0,25 0,-26 0,1 0,0 0,-50 24</inkml:trace>
  <inkml:trace contextRef="#ctx0" brushRef="#br0" timeOffset="70335.5007">14039 3721,'0'25,"0"-1,0 1,0 0,0 25,0-1,0-24,0 25,0-1,0 1,0-25,0 24,0 1,0-25,0 24,0-24,25 0,-25 0,0-1</inkml:trace>
  <inkml:trace contextRef="#ctx0" brushRef="#br0" timeOffset="70884.3849">14982 3870,'-25'0,"25"24,-25-24,25 25,-24 0,24 25,0-26,0 1,0 0,0 0,24 0,-24 24,25-24,-25 0,25-25,-25 25,25-25,0 0,-1 0,1-25,0 25,0-25,0 0,-1 0,-24 1,25-1,-25 0,0 0,25 0,-25 1,0-1,0 0,-25 0,25 0,-25 25,25-24,-24 24,-1 0,0 0,0 24,25 1,0 0</inkml:trace>
  <inkml:trace contextRef="#ctx0" brushRef="#br0" timeOffset="71355.8859">16173 3894,'-25'0,"0"0,0 25,25 0,-25 0,25 0,0-1,25 1,-25 0,0 0,25 0,-25-1,25-24,0 25,-1 0,1-25,0 0,0 0,0-25,-1 25,-24-25,25 1,0-1,-25 0,25 0,-25 0,0 1,0-26,0 25,0 0,0 1,-25-1,25 0,-25 0,25 0,-25 25,1 0,-1 0,0 0,0 25,0 0,1-25</inkml:trace>
  <inkml:trace contextRef="#ctx0" brushRef="#br0" timeOffset="72356.9523">16867 2530,'25'25,"-25"0,0-1,25 26,-25-25,0 0,25 0,-25 24,24-24,1 25,0-26,-25 26,25 0,0-26,-1 26,1-25,-25 0,25 24,0 1,-25-1,25-24,-25 25,0-25,24-1,-24 26,0-25,25 0,-25 24,25-24,-25 0,0 24,25-24,-25 0,0 0,25 25,-25-26,0 1,0 0,0 25,0-26,24 1,-24 25,0-25,0-1,0 1,0 25,0-25,0-1,0 1,0 0,0 0,0 24,0-24,-24 0,24 25,0-26,0 26,0-25,-25 24,25-24,0 0,0 0,0 0,-25 24,25-24,0 25,0-26,-25 26,25-25,0 25,-25-26,25 26,0-25,-24 0,24 24,0-24,-25 25,25-26,0 26,-25-25,25 24,0-24,-25 0,25 25,0-26,-25 26,25-25,-24 0,24-1,0 26,0-25,-25 0,25-1,0 1,-25 0,25 0,-25 24,25-24,-25 0,1 25,24-25,-25-1,25 1,-25 0,0 0</inkml:trace>
  <inkml:trace contextRef="#ctx0" brushRef="#br0" timeOffset="76204.4042">11509 5159,'-24'0,"24"-24,-25 48,0 1,0 0,25 0,-25 0,1-1,24 1,-25 0,25 0,0 0,0-1,25 1,-25 0,24 0,-24 0,25-25,0 24,0 1,0-25,-1 0,1 0,0 0,0 0,0-25,-1 1,1-1,0 0,0 0,0 0,-25-24,24 24,-24 0,25 0,-25-24,0 24,0 0,-25 0,25 1,-24-1,-1 0,0 25,25-25,-25 25,0 25,1-25,24 25,-25-25,0 25,-25-50,50 50</inkml:trace>
  <inkml:trace contextRef="#ctx0" brushRef="#br0" timeOffset="77311.7587">12626 5085,'0'-25,"-25"25,25 25,-25-25,25 25,0 0,-25-1,25 1,0 0,0 0,0 0,0-1,-25 1,50 0,-25 0,0 0,25-1,-25 1,25-25,0 25,-1-25,1 0,0 0,0-25,0 0,-25 1,24 24,1-25,-25 0,25 0,-25 0,0 1,25-26,-25 25,0 0,0 1,0-1,0-25,-25 25,25 1,-25-1,0 0,25 0,-24 25,-1 0,0 0,0 25,25 0,-25 0,25-1,0 1</inkml:trace>
  <inkml:trace contextRef="#ctx0" brushRef="#br0" timeOffset="82391.614">13791 4936,'0'-25,"-24"1,48 24,1 0,0-25,0 25,0-25,-1 25,1 0,0 0,0 0,0 0,-25 25,24 0,-24-1,-24-24,24 25,0 0,0 0,0 0,-25-1,25 1,-25 0,25 0,-25 0,25-1,-25-24,25 25,-24-25,-1 25,25 0,-25-25,25 25,-25-25,0 0,25 24,-24-24,-1 25,0 0,50-50,0 25,-1 0,1 0,0 0,25 0,-26 0,1 25,0-50,0 25,24 0,-24 0,0 0,0 0,0-25,-1 25,1 0,0 0,-25-24</inkml:trace>
  <inkml:trace contextRef="#ctx0" brushRef="#br0" timeOffset="83067.9752">15131 4936,'-25'0,"25"-25,-25 25,0 0,1 25,-1-25,25 25,-25-25,25 25,-25 0,25-1,-25 1,25 0,-24 0,24 0,0-1,24 1,-24 0,25 0,-25 0,25-25,0 24,0-24,-1 0,1 0,25 0,-25-24,-1 24,1-25,0 25,0-25,-25 0,25 0,-1 1,-24-1,25 25,-25-25,0 0,0 0,0 1,0-1,-25 0,25 0,-24 0,-1 1,25-1,-25 25,0-25,0 25,1 0,24 25,0 0,0-1,0 1</inkml:trace>
  <inkml:trace contextRef="#ctx0" brushRef="#br0" timeOffset="83891.7597">16098 4936,'-25'0,"25"25,-24 0,24 0,0-1,0 1,0 0,0 0,0 0,0-1,24-24,-24 25,25 0,0 0,0-25,-25 25,25-25,-1 0,1 0,0 0,0-25,0 25,-1-25,1 0,0 0,0 1,-25-1,25 25,-25-25,0 0,0 0,0 1,0-1,-25 0,25 0,0 0,-25 1,25-1,-25 0,0 0,1 25,24-25,-25 25,0 0,25 25,-25-25,0 25,1 0,24 0,-25-25</inkml:trace>
  <inkml:trace contextRef="#ctx0" brushRef="#br0" timeOffset="98747.5239">11460 6226,'-25'-25,"0"25,0 0,25 25,-24 0,-1 0,25 24,-25-24,25 25,0-1,25-24,-25 0,0 0,25-1,-25 1,24 0,1 0,0-25,0 0,0 0,-1 0,26-25,-25 25,-25-25,25 0,-1-24,-24 24,25 0,-25-24,25 24,-25 0,0-25,0 26,0-1,-25 0,25-25,-25 26,25-1,-24 25,-1-25,0 25,0 0,0 0,25 25,-24-25,24 25,-25 24,25-24,0 0</inkml:trace>
  <inkml:trace contextRef="#ctx0" brushRef="#br0" timeOffset="99339.5668">12675 6152,'-25'-25,"1"50,-1-1,25 1,-25 25,25-25,0-1,25 26,-25-25,25-25,-25 25,24-1,1 1,0-25,0 0,0 0,24-25,-24 25,0-24,0-1,-1 0,1 0,-25-24,25 24,-25 0,25 0,-25-24,0 24,0 0,0 0,-25 0,25 1,-25-1,25 0,-25 25,1 0,-1 0,0 0,0 0,0 25,1 0,24-1</inkml:trace>
  <inkml:trace contextRef="#ctx0" brushRef="#br0" timeOffset="99860.0556">13965 5804,'-25'0,"25"25,0 0,0 25,-25-26,25 26,-24 0,24-1,0-24,-25 0,25 24,0-24,0 0,0 0,25-25,-25-25</inkml:trace>
  <inkml:trace contextRef="#ctx0" brushRef="#br0" timeOffset="100387.6691">15156 5755,'-25'0,"25"24,-25 1,25 0,-25 25,25-1,-25 1,25 0,0-1,-24-24,24 25,0-26,0 1,0 0,0 0,0 0,0-1,24-24,1 0,-25-24</inkml:trace>
  <inkml:trace contextRef="#ctx0" brushRef="#br0" timeOffset="100915.4433">16197 5779,'0'-24,"-24"48,-1 1,25 0,-25-25,25 25,0 0,0 24,0-24,0 0,0 0,0 0,25-1,0 1,-1 0,1-25,0 0,0 0,0-25,-1 25,1-25,0 1,-25-26,25 25,0 0,-25-24,25 24,-25 0,0 0,0 0,0 1,0-1,0 0,0 0,-25 0,0 1,0 24,0 0,0 24,-24-24,24 25,-25 0</inkml:trace>
  <inkml:trace contextRef="#ctx0" brushRef="#br0" timeOffset="101683.7245">11633 7144,'-24'-25,"-1"25,25 25,-25-25,25 25,0-1,-25 26,25 0,0-1,0 1,0-25,25 24,-25-24,25 0,0-25,-1 25,1-25,0 0,0 0,0-25,-1 25,1-25,0-25,0 26,0-26,-25 25,24 0,-24-24,0 24,25 0,-25 0,-25-24,25 24,0 0,-24 0,-1 1,0 24,0 24,25 1,-25 0,50 0</inkml:trace>
  <inkml:trace contextRef="#ctx0" brushRef="#br0" timeOffset="102112.1963">12725 7045,'-25'0,"25"24,-25 1,50 0,-25 0,0 24,0-24,25 0,-25 25,25-26,-1-24,1 25,25-25,-25 0,-1 0,1 0,0-25,0 25,0-24,-1-1,-24 0,25 0,-25 0,0 1,0-1,0 0,0 0,0 0,0 1,0-1,-25 0,25 0,-24 25,-1 0,25-25,-25 25,25 25,0 0,0 0</inkml:trace>
  <inkml:trace contextRef="#ctx0" brushRef="#br0" timeOffset="102547.7342">13866 6921,'0'-25,"-25"25,25 25,-25-1,25 1,0 0,-25 0,25 0,0-1,0 26,0-25,25 0,-25-1,25 1,0 0,0-25,-1 0,1 0,0 0,0 0,-25-25,25 0,-1 1,-24-1,25 0,-25 0,0 0,0-24,0 24,0 0,0-24,0 24,0 0,-25 0,1 0,-1 25,-25 25,25-25,25 25,-24 0,24 0,-25-1</inkml:trace>
  <inkml:trace contextRef="#ctx0" brushRef="#br0" timeOffset="103067.5764">15180 6697,'-24'0,"24"25,0 0,0 24,-25 1,25 25,0-26,0 1,0-25,0-1,-25 26,25-25,0 0,25-1,0-24,-1-24</inkml:trace>
  <inkml:trace contextRef="#ctx0" brushRef="#br0" timeOffset="103528.299">16396 6474,'0'25,"0"0,0 24,0 1,0-25,0 24,0 1,-25 24,25-24,25 0,-25-1,0 1,0-25,0-1,0 26,0-25,0 0,0-1,-25-48,25-1</inkml:trace>
  <inkml:trace contextRef="#ctx0" brushRef="#br0" timeOffset="104771.7904">17462 4564,'-24'0,"48"0,1 0,0 0,25 0,-1 0,1 0,0 0,-1 0,1 0,-1-25,1 25,0 0,-1 0,-24 0,0 0,24 0,-24 0,0 0,-50 0,0 0,1 0,-1-25</inkml:trace>
  <inkml:trace contextRef="#ctx0" brushRef="#br0" timeOffset="105047.45">18008 4341,'0'25,"25"-25,-25 24,25-24,0 25,-1 0,1-25,0 25,0-25,0 0,-1 25,1-25,0 24,0 1,-50-25,0 25,-24 0,-1 0,0-1,1 1,-1 25,1-50</inkml:trace>
  <inkml:trace contextRef="#ctx0" brushRef="#br0" timeOffset="105868.1449">19149 3299,'0'-25,"-25"25,1 25,-1 0,25 0,-25 24,0-24,25 25,-25-1,1 1,-1-1,0 26,0-1,0 1,1-1,-1 25,25 1,-25-1,25 0,-25 0,0 25,25 0,0-25,-24 26,24-1,0 0,0-25,-25 25,25 0,0 0,25-25,-25 25,0-25,24 25,-24-24,25-26,-25 25,25-24,-25-1,25-24,0 24,-25-24,24-1,1 1,0-25,-25 24,0-24,0 0</inkml:trace>
  <inkml:trace contextRef="#ctx0" brushRef="#br0" timeOffset="108440.5037">19695 2629,'-25'0,"25"25,0 25,0-25,-25 49,25-24,-24 24,24-24,0-1,0 1,0-1,0-24,0 25,0-25,0 24,0-24,0 0,0-50,0 0</inkml:trace>
  <inkml:trace contextRef="#ctx0" brushRef="#br0" timeOffset="109619.9733">20513 2778,'-24'0,"-1"25,25 0,-25 0,25 24,-25-24,25 0,0 0,0-1,25 26,-25-25,0 0,25-1,0-24,-1 25,1 0,0-25,0 0,0-25,-1 0,1 1,0-1,0 0,0-25,0 26,-25-1,24 0,-24-25,0 26,0-1,0-25,0 25,-24 1,24-1,-25 0,0 0,0 25,0 0,0 25,1-25,-1 25,0 0,25-1,-25 26,25-25,0 0,25-1,0 1</inkml:trace>
  <inkml:trace contextRef="#ctx0" brushRef="#br0" timeOffset="110000.3373">21580 2431,'0'-25,"0"50,0 0,0-1,0 26,0 24,0-24,0 25,-25-1,25-24,0-1,0 50,0-74,0 0,0 0,25 49,0-74,-75-25,50 50,25 0,-50-50,75 25,-100 0,75 0,-25-25</inkml:trace>
  <inkml:trace contextRef="#ctx0" brushRef="#br0" timeOffset="110604.105">22572 2828,'0'-25,"-25"25,1 0,-1 0,25 25,-25-25,25 25,-25 24,25-24,0 25,0-26,0 26,0-25,0 24,25-24,0 0,0 0,-1-25,1 25,0-25,0-25,0 25,-1-25,26 0,-25 0,0 1,0-26,-1 25,-24 0,25-24,-25 24,0 0,0-24,0 24,0 0,0-25,-25 26,25-1,-24 0,-1 25,0 0,0 0,25 25,0 0,0-1,-25 1,50 25,-25-25,0-1</inkml:trace>
  <inkml:trace contextRef="#ctx0" brushRef="#br0" timeOffset="111064.4148">23515 2877,'-25'0,"0"25,25 0,0 0,-25 0,25-1,0 1,0 0,25 0,-25 0,0-1,25 1,-25 0,25-25,0 0,-1 25,1-25,0-25,0 25,0 0,-1-25,-24 0,25 25,0-24,0-26,-25 25,25 0,-25 1,0-1,24 0,-24 0,0 0,0 1,0-26,-24 25,24 0,-25 1,0 24,0 0,0 24,1 1,-1 0,-25 0,25 0</inkml:trace>
  <inkml:trace contextRef="#ctx0" brushRef="#br0" timeOffset="111959.7563">19422 4093,'-25'0,"0"0,1 25,-1-1,0 1,25 25,-25-25,25 24,0 1,0-1,0 1,0-25,25 0,-25-1,25 1,0 0,-1-25,1 0,25-25,-25 25,24-25,-24-24,0 24,0-25,0 26,-1-26,1 0,0 26,-25-26,0 25,0 0,0-24,0 24,0 0,-25 0,0 25,1-24,-1 24,0 24,0 1,0 0,25 0,0 0,-25-50,50 50</inkml:trace>
  <inkml:trace contextRef="#ctx0" brushRef="#br0" timeOffset="112308.0416">20489 3845,'-25'25,"25"-1,0 1,0 25,0-1,0 1,0 0,0-1,0 1,0-1,0-24,0 0,0 0,0 0,0-1,25 1</inkml:trace>
  <inkml:trace contextRef="#ctx0" brushRef="#br0" timeOffset="112796.5543">21208 4018,'25'0,"0"25,-1-25,1 0,25 0,-25 25,24-25,-24 0,0 0,0 0,-1 0,1 0,0 0,0 0,-50 0</inkml:trace>
  <inkml:trace contextRef="#ctx0" brushRef="#br0" timeOffset="113008.8294">21654 3770,'0'25,"0"0,0 0,0 24,0 1,0 0,0-1,-24 26,24-26,0 26,0-26,0 1,0 24,24-24,-24-1,0 1,25 0</inkml:trace>
  <inkml:trace contextRef="#ctx0" brushRef="#br0" timeOffset="113555.7868">22498 4043,'-25'0,"0"0,25 25,0 0,-25-25,25 49,-24-24,24 0,0 25,0-26,24 1,-24 25,25-25,0-25,0 24,0-24,-1 0,26-24,-25 24,0-25,-1 0,1 0,0 0,-25-24,25 24,-25 0,25 0,-25 1,0-1,0 0,0 0,0 0,0 1,-25-1,25 0,-25 25,0 0,25 25,-25 0,25-1,25 1</inkml:trace>
  <inkml:trace contextRef="#ctx0" brushRef="#br0" timeOffset="114059.6205">23540 4068,'0'-25,"-25"25,25 25,-25 0,0 24,25-24,0 0,0 0,0 0,0-1,0 1,25 0,-25 0,25-25,0 0,-1 0,1 0,0 0,0 0,0-25,-1 0,1 0,-25 1,25-1,0 0,0 0,-25 0,0 1,0-1,0-25,0 25,-25 1,25-1,0 0,-25 0,25 0,-25 25,25-24,-25 24,1 24,-1-24,0 25,0 0,0 0</inkml:trace>
  <inkml:trace contextRef="#ctx0" brushRef="#br0" timeOffset="116339.9391">19372 5234,'-24'0,"-1"0,25 25,-25-1,0 1,25 0,-25 0,25 0,0-1,0 1,0 0,0 0,0 0,0 24,25-49,-25 25,25 0,0 0,0-25,-1 24,1-24,0 0,0-24,0 24,-1-25,1 0,0 0,-25-24,25 24,0 0,-25 0,0-24,25 24,-25 0,-25 0,25 0,-25 1,25-1,-25 0,0 25,25-25,-25 25,1 0,-1 25,0-25,25 25,-25-25</inkml:trace>
  <inkml:trace contextRef="#ctx0" brushRef="#br0" timeOffset="116987.5063">20439 5283,'0'-24,"-25"48,0 1,25 0,0 0,0 0,-24-1,24 1,0 25,24-25,-24-1,25 1,-25 0,25-25,0 0,0 0,-1 0,1 0,0-25,0 0,0 1,-1-1,-24 0,25 0,0-24,-25 24,25 0,-25 0,0 0,0 1,0-26,0 25,-25 25,25-25,-25 1,25-1,-25 25,1 0,24-25,-25 50,0-25,25 25,-25-25,25 24</inkml:trace>
  <inkml:trace contextRef="#ctx0" brushRef="#br0" timeOffset="117715.4244">21630 5011,'0'-25,"-25"50,50-1,-25 1,0 25,-25-1,25 1,0 0,0-1,0 1,-25-1,25 1,0-25,0 0,0-1,0 1,0 0,25-25,-50-50,25 1,25 24</inkml:trace>
  <inkml:trace contextRef="#ctx0" brushRef="#br0" timeOffset="118284.2453">22597 5135,'-25'24,"0"1,25 25,-24-25,24-1,0 26,0-25,0 0,24-1,-24 1,25 0,0 0,0-25,0 0,-1 0,1-25,25 25,-25-25,0 0,-1 1,-24-26,25 25,-25 0,25 1,-25-1,0 0,0 0,0 0,-25 1,25-1,-25 0,1 0,-1 25,0 0,0 0,0 0,25 25,-25-25,25 25,0 0,0-1,25-24</inkml:trace>
  <inkml:trace contextRef="#ctx0" brushRef="#br0" timeOffset="118788.1917">23564 5159,'-24'-24,"24"48,-25-24,25 25,0 0,-25 0,25 0,-25-1,25 1,0 0,25 0,-25 0,0-1,25-24,0 25,-1-25,1 0,0 0,0-25,0 25,-1-24,1-1,0 0,0 0,-25 0,25 25,-1-24,-24-1,0 0,0 0,25 0,-25 1,-25-1,25 0,0 0,-24 0,24 1,-25 24,0 0,0 0,0 0,1 24,-1 1,25 0,-25 0,0 0</inkml:trace>
  <inkml:trace contextRef="#ctx0" brushRef="#br0" timeOffset="124712.3322">19273 6325,'-25'0,"1"0,-1 25,0-25,25 25,-25 24,25-24,-25 0,25 0,0 0,0-1,0 1,0 0,0 0,25 0,-25-1,25 1,0-25,0 25,-1-25,1 0,0 0,0 0,0-25,-1 25,1-25,0 1,0-26,0 25,-25 0,24 1,-24-26,25 25,-25 0,0 1,0-1,-25 0,25 0,-24 0,24 1,-25-1,0 25,0 0,0 0,1 0,-1 25,-50-25,75 24,-24 1</inkml:trace>
  <inkml:trace contextRef="#ctx0" brushRef="#br0" timeOffset="125736.0159">20439 6375,'-25'-25,"0"25,1 25,-1 0,0-1,25 1,-25 0,25 25,-25-26,25 1,0 0,0 0,0 0,0-1,0 1,0 25,25-25,0-1,0-24,0 25,-1-25,1-25,0 25,0-24,0 24,24-25,-24-25,0 25,0-24,-1-1,1 25,-25 1,25-26,-25 25,0 0,0-24,0 24,0 0,0 0,-25 25,25-24,-25-1,1 25,-1 0,0 0,0 0,0 25,1-1,24 1</inkml:trace>
  <inkml:trace contextRef="#ctx0" brushRef="#br0" timeOffset="127504.3013">21605 6226,'0'-25,"-25"25,25-25,0 50,-25 0,0 0,1 0,24-1,-25 1,25 0,-25 0,25 0,0-1,0 1,0 0,0 0,0 0,0-1,0 1,25-25,0 25,-1 0,1-25,0 0,0 0,0-25,-1 25,-24-25,25 25,0-25,0 1,0-1,-25 0,25 0,-1 0,-24 1,0-26,0 25,0 0,0 1,0-26,0 25,0 0,-24 25,24-24,-25-1,0 25,0-25,0 50,0-25,1 0,24 25,-25-1,0 1,25 0,25 0</inkml:trace>
  <inkml:trace contextRef="#ctx0" brushRef="#br0" timeOffset="127955.5334">22721 6003,'0'-25,"0"0,-25 50,25 25,0-1,-25 1,25 24,-24-24,24-1,0 1,0-25,0 24,0-24,0 0,0 0,24 0,-24-1,25-48,-25-1</inkml:trace>
  <inkml:trace contextRef="#ctx0" brushRef="#br0" timeOffset="128560.4039">23540 6102,'0'-25,"-25"25,25 25,-25 0,25 0,0-1,-25 1,25 0,0 0,25 24,-25-24,0 0,0 0,25-25,-25 25,25-1,-1-24,1 0,0 0,0 0,0 0,-1-24,1 24,0-25,0 0,-25 0,25 0,-1 1,-24-1,25 0,-25 0,0 0,0 1,0-1,25 0,-25-25,0 26,-25-1,25 0,-25 0,1 0,-1 25,0-24,0 24,0 24,1-24,-1 0,25 25,-25 0,0-25,25 25,-25 0</inkml:trace>
  <inkml:trace contextRef="#ctx0" brushRef="#br0" timeOffset="131912.5042">19174 7491,'-25'-25,"0"25,1 25,-1 0,0 0,0-1,0 26,25-25,0 0,0 24,0-24,0 0,25 0,-25-1,0 1,25-25,0 25,0-25,-1 0,1 0,25-25,-25 25,-1 0,1-25,0 1,0-26,0 25,-25-24,24 24,-24 0,0 0,0 0,0 1,0-1,0 0,-24 0,-1 0,0 1,0 24,0 24,25 1</inkml:trace>
  <inkml:trace contextRef="#ctx0" brushRef="#br0" timeOffset="132367.3001">20191 7516,'-25'0,"25"25,-25-1,25 1,0 25,-24-25,48 24,-24-24,0 0,25 0,0-25,0 24,0-24,-1 0,26 0,-25-24,0-1,-1 0,1 25,-25-50,25 26,-25-1,25 0,-25 0,0 0,0 1,0-1,0 0,-25 0,25 0,-25 1,25-1,-25 25,25-25,0 50,0 0,0-1,25 1</inkml:trace>
  <inkml:trace contextRef="#ctx0" brushRef="#br0" timeOffset="132752.6783">21282 7441,'-24'-24,"24"48,0 1,-25 25,25-25,25-1,-25 1,0 0,24 0,1 0,-25-1,25-24,0 0,0 0,-1 0,1 0,-25-24,25 24,0-50,0 25,-1 0,1 1,-25-1,25-25,-25 25,0 1,0-1,0 0,0 0,-25 0,25 1,-25-1,1 25,-1-25,0 50,0-25,0 25,25-1,-24 1</inkml:trace>
  <inkml:trace contextRef="#ctx0" brushRef="#br0" timeOffset="133335.7521">22622 7268,'0'-25,"-25"25,25 25,-25 0,25 24,0 1,0-25,-25 24,50-24,-25 25,25-26,-25 1,25 0,0-25,-1 0,1 0,0 0,0-25,0 25,0-25,-1-24,1 24,-25 0,25 0,-25-24,25 24,-25 0,0-24,0 24,-25 0,25 0,-25 0,25 1,0-1,-25 25,1 25,-1-1,25 1,0 0,0 0</inkml:trace>
  <inkml:trace contextRef="#ctx0" brushRef="#br0" timeOffset="133916.0034">23738 6945,'0'-24,"-25"24,25 24,0 26,-25-25,25 24,0 1,0 0,-24-26,24 26,0 0,0-26,0 1,24 25,-24-25,0-1,0 1,0-50,0 1,0-1</inkml:trace>
  <inkml:trace contextRef="#ctx0" brushRef="#br0" timeOffset="135111.9548">24358 2753,'0'-24,"0"48,25-24,0 25,-25 0,25 0,-1-25,-24 49,25-24,0 0,25 0,-26 0,1 24,-25 1,25-25,0 24,-25 1,25-1,-1 1,-24 0,25-26,-25 26,25 0,-25-1,25 1,-25-25,0 24,0 1,0-25,0 24,25 1,-25 0,0-1,0-24,0 25,24-1,-24-24,0 25,0-26,0 26,0-25,0 24,25 1,-25-25,0 24,0-24,0 25,0-1,0-24,0 25,-25-25,25-1,0 26,0 0,0-26,0 26,0-25,0 25,0-26,0 1,0 25,0-25,0 24,-24-24,24 25,0-26,0 1,-25 25,25-1,0-24,0 0,0 25,-25-26,25 1,0 0,0 25,-25-26,25 26,0-25,-25 24,25-24,-24 0,24 25,0-26,-25 1,25 0,0 25,-25-25,25 24,0-24,-25 25,25-26,-25 26,25 0,-24-26,24 26,-25 0,25-1,-25-24,0 25,25 24,-25-24,1-1,24 26,-25-26,0 1,0-1,25 1,-25 25,1-26,24 1,-25-1,25 1,-25-25,25 24,-25-24</inkml:trace>
  <inkml:trace contextRef="#ctx0" brushRef="#br0" timeOffset="140859.6645">19100 2977,'0'-25,"0"0,0 50,0 0,0-1,24 26,-24 0,-24 24,24-24,0 24,0 0,-25-24,25 0,25-1,-25-24,0 0,0 0,0-1,24 1,1 0,0-25,0-25,0 25,-1 0,26-25,-25 25,24-24,-24 24,25 0,-1 0,-24 0,25 0,0 0,-26 0,26 0,0 0,-26 24,26-24,-25 0,0 25,-1-25,1 25,0-25,0 0,0 0,-1 25,-24 0,0 0,0-1,-24 1,24 0,0 0,0 0,0-1,0 26,0-25,0 0,-25 24,25 1,0-25,0 24,0 1,0-25,0 24,0-24,0 25,0-1,0-24,0 25,0-26,0 1,0 0,0 0,0 24,0-24,0 0,25-25,-25-25,24 25,1 0,0-25,0 25,0 0,-1 0,1 0,0 0,0 0,0 0,-1 0,1 0,0 0,0 0,0 0,-1 25,1-25,0 0,0 0,0 0,-25 25,24-25,1 0,0 0,0 0,0 0,-1 0,1 0,0 0,0 0,0 0,0 0,-1 0,1 0,0 0,0 0,0 0,-1 0,1 0,0 0,0 0,0 0,-1 0,1 0,0 0,0 0,0 0,-1 0,-24 25,0 0,0-1,0 1,0 0,0 0,0 0,0 0,0-1,0 1,0 25,0-25,0-1,0 1,0 0,0 0,0 0,0-1,-24 26,24-25,0 0,0 24,0-24,0 0,0 0,0-1,0 1,0 0,0 0,0 0,0-1,24 1,-24 0,0 0,25-25,0 0,0 0,0 0,-1 0,1 0,0 0,0 0,0 25,-1-25,1 0,25 0,-25 0,-1 0,26 0,-25 0,0 0,24 0,-24 0,0 0,0 0,0 0,-1 0,26 0,-25 0,0 0,-25 24,24-24,1 0,0 0,0 0,0 0,-1-24,1 24,0 24,0-24,0 0,-1-24,1 24,0 0,0 0,0 0,-25 24,0 1,0 0,0 0,-25 0,50-25,-25 24,0 1,0 0,0 0,0 0,0 0,0-1,0 1,0 0,0 0,0 0,0-1,24-24,-24 25,0 0,0 0,-24 0,24-1,0 1,0 0,0 0,0 0,0-1,0 1,0 0,0 0,0 0,0-1,0 1,0 0,24-25,-24 25,0 0,0-1,0 1,25-25,-25 25,25 0,0-25,0 0,-1 0,1 0,0 0,0 0,0 0,-1 0,1 0,0 0,0 0,0 0,-1 0,1 0,25 0,-25-25,0 25,24 0,-24 0,0 0,24 0,-24 0,0 0,0 0,0 0,-1 0,1 0,0 0,0 25,0-25,-1 0,1 0,-25 25,0-1,0 1,0 0,0 0,0 0,0-1,0 1,-25 0,25 0,0 25,0-26,0 1,0 25,0-25,0 24,0 1,-24-25,24 24,0 1,0-25,0 24,0-24,0 25,0-26,-25 1,25 0,0 0,0 0,0-1,0 1,25-25,-1 0,26 0,-25 0,24 0,26 0,-26 0,26-25,24 25,-25 0,26 0,-26-24,25 24,1 0,-26-25,0 25,1 0,-26 0,1 0,-25 0,0 0,-1 0,1 0,0 0</inkml:trace>
  <inkml:trace contextRef="#ctx0" brushRef="#br0" timeOffset="214432.1584">2853 8458,'0'-24,"-25"-1,0 25,25 25,0-1,0 26,0 0,0-1,0 1,0-25,0 24,0 1,0 24,0-24,0 24,0-24,0 0,0-26,0 1,0 0,0 25,0-26,0 1,25 0,-25 0,0-75,0 25,25-24</inkml:trace>
  <inkml:trace contextRef="#ctx0" brushRef="#br0" timeOffset="214816.1167">3398 8483,'0'-25,"0"1,-25 48,25 1,-24 25,-1-1,0 1,0 0,0 24,1-24,-1-1,0 1,0-1,25 1,-25 0,25-25,0-1,-24 1,24 0,0 0,0 0,24-50,-24-25,25 25,-25 1</inkml:trace>
  <inkml:trace contextRef="#ctx0" brushRef="#br0" timeOffset="215120.089">3398 8458,'0'-24,"0"48,25 1,0 0,-25 25,0-26,25 26,-25 0,0-1,24 1,-24-1,0 1,25 0,-25-1,0 1,25-25,-25 0,0-1,0 1,0 0,0-50,-25 25,0-25,25 1</inkml:trace>
  <inkml:trace contextRef="#ctx0" brushRef="#br0" timeOffset="215343.332">3249 8930,'25'0,"0"0,0 0,24-25,-24 25,0 0,25-25,-26 25,1 0,0 0,0 0,0 0,-25-25,24 25</inkml:trace>
  <inkml:trace contextRef="#ctx0" brushRef="#br0" timeOffset="215795.8742">3870 8384,'0'25,"24"0,-24-1,0 1,0 0,0 25,0-26,0 26,0-25,0 24,0 1,0 0,0-1,25 1,-25-1,0 1,0-25,0 25,0-1,0-24,0 0,0 0,0-1,0 1,0 0,0 0,25-25,-25-25,0 0,-25 0,25 1,0-26</inkml:trace>
  <inkml:trace contextRef="#ctx0" brushRef="#br0" timeOffset="217435.4861">4341 8756,'-25'0,"50"0,0 0,-1 0,1 0,0 0,25 0,-26 0,26 0,-25-25,0 25,-1 0,1 0,0 0,0 0,0 0,-1 0,-48 0,-1 0,0 25,0-25</inkml:trace>
  <inkml:trace contextRef="#ctx0" brushRef="#br0" timeOffset="218088.0527">4390 8979,'-24'-25,"48"25,1 0,0 0,0 0,0 0,-1 0,1 0,0 0,0 0,0 0,-1 0,1 0,0 0,0 0,0 0,-50 0,0 0</inkml:trace>
  <inkml:trace contextRef="#ctx0" brushRef="#br0" timeOffset="280356.046">5283 8632,'0'-25,"25"25,0-25,0 25,0 0,-1 0,1 0,0 0,0 25,0 0,-1-25,-24 25,0 0,25-25,-25 24,0 1,-25 0,25 25,-24-26,24 1,-25 0,0 0,25 0,-50 24,26-24,-1 0,-25-25,25 25,1 0,-1-25,0 0,0 0,0 0,1 0,48 0,1 0,0 0,0 0,24 0,-24 0,25 0,-1 0,1 0,-25-25,24 25,-24 0,25 0,-25 0,-1 0,1-25,0 25,-75-50,26 50,24-25</inkml:trace>
  <inkml:trace contextRef="#ctx0" brushRef="#br0" timeOffset="280759.3886">6152 8558,'24'0,"1"0,0 0,0 0,24 0,-24 0,25 0,-25 0,24-25,-24 50,25-50,-26 25,1 0,0 0,-50 0,0 0,-24 0,-26-25,51 25,-26 0</inkml:trace>
  <inkml:trace contextRef="#ctx0" brushRef="#br0" timeOffset="281007.9069">6127 8830,'-25'0,"50"-24,0 24,-1 0,1-25,0 25,25 0,-1-25,-24 25,49 0,-49 25,25-25,-1 0,-24 0,0 0,0 25,0-25,-1 0,1 0,-50 0,1-25,-1 25,0-25,0-25</inkml:trace>
  <inkml:trace contextRef="#ctx0" brushRef="#br0" timeOffset="281246.959">6424 8210,'-24'0,"24"25,0 25,0-25,0 49,0 0,-25 1,25 24,0-25,-25 1,25-1,0 1,0-26,0 1,0 0,0-26,0 1,0 0,25-25,-25 25,0-50,25 0</inkml:trace>
  <inkml:trace contextRef="#ctx0" brushRef="#br0" timeOffset="281663.6676">6846 8458,'-25'25,"25"0,0 25,0-1,0 1,0-1,0 1,0 0,25-26,-25 26,25 0,-25-26,25 26,0-25,-1 0,1-25,0 0,0-25,0 25,-1-50,1 25,0 1,0-26,-25 0,25 26,-25-26,0 0,0 1,24-1,-24 1,-24 24,24-25,-25 1,25 24,-25 25,0-25,0 0,1 25,-1 0,0 0,0 25,0-25,1 25,24 0,24-1</inkml:trace>
  <inkml:trace contextRef="#ctx0" brushRef="#br0" timeOffset="281823.5236">7565 8731,'0'25,"0"0,0-50</inkml:trace>
  <inkml:trace contextRef="#ctx0" brushRef="#br0" timeOffset="282575.6765">8409 8508,'25'0,"-1"0,26 0,-25 0,24 0,1-25,0 25,-1 0,1 0,-1 0,1 0,0 0,-1-25,-24 25,0 0,0 0,0 0,-50 0,0 0,25-24,-50 24,25 24,-24-24,-1 0</inkml:trace>
  <inkml:trace contextRef="#ctx0" brushRef="#br0" timeOffset="282855.0371">8409 8706,'-25'0,"50"0,0 0,-1 0,1 0,0 0,25-24,-26 24,26 0,0-25,-1 25,1 0,-1 0,1-25,0 25,-1 0,-24 0,0 0,0 0,-25-25,25 25,-50 0,0 0,0 0,25-25,-25 1</inkml:trace>
  <inkml:trace contextRef="#ctx0" brushRef="#br0" timeOffset="283155.0281">8830 8186,'0'24,"25"1,0 0,0 0,0 0,-1-25,26 24,-25 1,25 0,-26-25,1 25,25 0,-25-1,-1-24,-24 25,25-25,-25 25,-25 0,1-25,24 25,-25-1,0 26,0-25,-24 24,24 1,-25 0,25-26,0 1,1 0</inkml:trace>
  <inkml:trace contextRef="#ctx0" brushRef="#br0" timeOffset="283575.4174">10071 8136,'-25'-25,"25"50,-25 0,25 0,-25 24,0 1,1 24,-1-24,0 24,0 1,0-1,1-24,-1 24,0-24,25-1,0 1,-25-1,25-24,25-25,-25-25,0 1,0-26,25 0,-25-24</inkml:trace>
  <inkml:trace contextRef="#ctx0" brushRef="#br0" timeOffset="283839.9047">10021 8210,'0'0,"0"-24,25 24,0 24,-25 1,25 25,-1-25,-24 24,25 1,-25 24,25-24,-25 24,25-24,-25 24,0-24,25-1,-25 1,0-25,0 0,0-1,0 1,0-50,-25 1,25-1,-50-25,25 25,1-24,-1-1</inkml:trace>
  <inkml:trace contextRef="#ctx0" brushRef="#br0" timeOffset="283983.7958">9847 8607,'-24'0,"48"0,-24-25,25 25,0 0,0 0,0-24,24 24,-24 0,25 0,-25 0,24 0,-24-25,0 25,0 0</inkml:trace>
  <inkml:trace contextRef="#ctx0" brushRef="#br0" timeOffset="284368.086">10468 8260,'24'0,"1"0,0 0,0 0,24-25,1 25,0 0,-1-25,26 25,-26 0,1 0,-1 0,-24 0,0 0,0 0,0 0,-1 0,-48 25,-1-25,0 0,0 25,-24-25,24 25</inkml:trace>
  <inkml:trace contextRef="#ctx0" brushRef="#br0" timeOffset="285079.9975">10567 8409,'0'25,"0"-1,0 1,0 0,0 0,0 0,0-1,0 26,0-25,0 0,-25-1,25 1,0 0,0 0,25-50,-25 0,0-24,0 24,0 0,0 0,25 0,-25 1,0-1,24 0,1 25,0-25,0 25,0 25,-1 0,-24 0,0-1,-24 1,-1 0,25 25,-25-26,0 1,50-50,0 1,0-1,24 0,-24-25,0 26,0-1,-1 0,1 0,0 0,-25 1,25-1,-50 0,0 25,25 25,0 0,-25-1,25 1,0 0,0 25,25-1,-25 1,0-1,0 1,0 24,0-24,0 0,0-1,0 1,-25-25,25 24,0-24,0 0,-24-25,-1 0,0-25,0 0,25 1,-25-1,1-75,24 26,0 24</inkml:trace>
  <inkml:trace contextRef="#ctx0" brushRef="#br0" timeOffset="285307.6573">11460 8086,'25'25,"-1"0,-24 0,0 0,25-1,-25 1,25 0,-25-50,25 25</inkml:trace>
  <inkml:trace contextRef="#ctx0" brushRef="#br0" timeOffset="285799.1979">11683 8012,'0'25,"-25"0,25-1,-25 1,1 0,-1 25,-25-26,25 26,-24-25,24 24,-25-24,26-25,-1 25,0-25,50 0,-25-25,25 25,-1-25,26 1,-25 24,0 0,-1-25,1 25,0 0,0 0,0 25,-50-1,0 1,25 0,-25 0,-24 0,24 24,-25-24,25 25,1-26,-1 1,0-25,25 25,25-25,0-25,-1 25,1-25,0 1,25-1,-26 0,1 0,25 0,-25 1,-1 24,1-25,0 25,-25 25,-25-1,25 26,0-25,0 0,0-1,-25 1,25 0,0 0,0 0,0-1,-24-24,24 25,0-50,-25 25,25-24,-25-1</inkml:trace>
  <inkml:trace contextRef="#ctx0" brushRef="#br0" timeOffset="285950.9738">11534 8384,'0'25,"-25"0,25-1,0 1,0 25,0-1,0 1,0 0,-24-26,24 26,0-25,0 24,0-24,0 0,-25 0,-25-75,25 25</inkml:trace>
  <inkml:trace contextRef="#ctx0" brushRef="#br0" timeOffset="286298.7363">11137 8508,'0'25,"25"0,-25-1,25 1,0 25,0-25,-1-1,1 1,-25 0,25 0,0 0,-25-1,0 1,-25-25,0 0,0 0,-24 0,-1 0,0 0,26 0,-26 0,25 0,0 0,1 0,24 25,24-25,1 25,25-25,-1 25,26-1,-1-24,1 25,-26-25,26 25,-26-25,26 0,-26 25,-24-25,25 25,-1-25,-24 25,0-25,0 0</inkml:trace>
  <inkml:trace contextRef="#ctx0" brushRef="#br0" timeOffset="287895.2857">12353 8508,'25'0,"-1"0,1 0,0 25,25-25,-26 0,26 0,-25 0,24 0,1 0,0 0,-1 0,1 0,-25 0,24 0,-24 0,0 0,0 0,-50 0,0 0,0 0,0 0,1 0,-51-50,50 75,1-25</inkml:trace>
  <inkml:trace contextRef="#ctx0" brushRef="#br0" timeOffset="288231.2053">12278 8706,'-24'0,"48"0,1 0,25 0,-25 25,24-25,1 0,-1 0,1 0,0-25,-1 25,1 0,-1 0,1 0,0 0,-26 0,1-24,25 24,-25 24,-1-24,-48 0,-1-24</inkml:trace>
  <inkml:trace contextRef="#ctx0" brushRef="#br0" timeOffset="288548.2095">12849 8285,'0'25,"25"-25,-1 24,1 1,0 0,0 0,24 0,-24-1,0 1,0-25,0 25,-1-25,1 25,0-25,-25 25,25-25,-25 24,0 1,-25-25,25 25,-25-25,25 25,-25 0,-24 24,24-24,-25 25,1-26,24 26,-25 0,26-26,-1 1,0 0</inkml:trace>
  <inkml:trace contextRef="#ctx0" brushRef="#br0" timeOffset="289036.082">13841 8334,'0'25,"0"25,0-1,0 1,0 24,0 1,-25-1,25-24,0-1,0 1,0 0,0-26,0-48,0-1,0 0,0 0,0-24,0-26,25 26,-25-1,0-24,25 24,-25 0,25 1,-25 24,24 25,1 0,0 0,0 25,0-25,-1 25,1-25,0 24,0-24,-25 25,25-25,-1 0,1 25,0-25,0 25</inkml:trace>
  <inkml:trace contextRef="#ctx0" brushRef="#br0" timeOffset="289455.5414">14560 8533,'-24'-25,"24"0,0 0,0 1,-25-1,25 0,0 0,-25 0,25 1,-25 24,25-25,-25 50,1-25,-1 24,0 1,0 25,0-1,0 1,1 0,-1-1,25 1,0-1,0-24,0 25,25-25,-1-1,1-24,0-24,0-1,0 0,0-25,-1 26,1-26,0 0,0 1,-25-1,25 1,-25 24,24-25,-48 75,24 0,0 0,0 24,0-24,0 25,0-1,0-24,0 25,0-26,24 1,-24 0,25 0,0-25,0 0,0-25</inkml:trace>
  <inkml:trace contextRef="#ctx0" brushRef="#br0" timeOffset="289807.0588">14808 8285,'0'25,"0"-1,-24 26,24-25,0 24,0 1,-25 24,25-24,0-25,0 0,0 24,0-24,0 0,0 0,0-50,0 0,25 0,-25-24,0-1,24 0,1 1,0-26,0 26,0-26,-1 51,-24-1,25 25,-25 25,25-25,-25 24,0 26,0 0,-25-1,25 26,0-51,0 26,0-25,0 24,25-24,-25 0,25-25,0 0,-1-25,1 0,0 1,0-26,0 0</inkml:trace>
  <inkml:trace contextRef="#ctx0" brushRef="#br0" timeOffset="290367.6241">15329 8012,'0'0,"-25"0,25-25,0 50,0 0,-24 24,24 1,-25 0,25 24,-25 0,25 26,-25-26,25 0,-25 26,25-26,-24-24,24-1,0-24,0 0,0 0,0-1,0-48,0-1,0 0,24-25,-24 1,0-1,25-24,-25 24,25-24,0 24,0 1,-1-1,1 25,0 0,0 25,0 0,-25 25,25 0,-25 0,0 0,0-1,0 1,-25 0,25 0,-25 0,25-1,-25-24,25 25,-25 0,0-25,1 25,-1-25,0 0,0 0,0-25,50 50,0 0,0-1,-25 1,25 0,-1-25,1 25,0 0,0-25,0 0,24 0,-24 0,25 0,-25-25,24 0,1 0,-50-49,25 24,-1 1</inkml:trace>
  <inkml:trace contextRef="#ctx0" brushRef="#br0" timeOffset="290572.0186">15850 8161,'-25'0,"1"25,-1-25,25 24,-25 26,0 0,0-26,25 51,-24-26,24 1,0 0,0 24,0-49,0 24,0 1,0 0,24-26,-24 1,25 0,0-25,0 25,0-25,24-25,-24 25,0-25</inkml:trace>
  <inkml:trace contextRef="#ctx0" brushRef="#br0" timeOffset="291079.2139">16396 8186,'0'-25,"0"0,-25 50,0 0,0-1,1 51,-1-26,-25 26,25-1,1 1,-1-1,-25 0,50-24,-25 0,1-1,24-24,-25 0,25 0,25-50,-25 0,24 0,1-24,-25-1,25 0,0-24,0 0,-1-1,1 26,0-26,0 1,0 24,-1 25,-24-24,25 49,-25-25,25 50,-25 0,0-1,0 26,0 0,25 24,-25-24,0-1,0 26,0-26,25 1,-25-1,0 1,0 0,25-1,-25-24,0 0,0 0,-25-25,25 24,-25-48,0-1,0 0,25 0</inkml:trace>
  <inkml:trace contextRef="#ctx0" brushRef="#br0" timeOffset="291219.4063">16123 8682,'25'0,"0"0,24 0,-24-25,25 25,-1-25,-24 25,25 0,-25-25,-25-24,0 24,24 25</inkml:trace>
  <inkml:trace contextRef="#ctx0" brushRef="#br0" timeOffset="291435.8109">16669 8111,'25'25,"-25"0,24 24,1 1,0 0,-25-1,25 26,0-26,-1 26,-24-1,0 0,0-24,0 0,-24 24,-1-24,0-1,0 26,0-26,-24-24,-1 25,1-50</inkml:trace>
  <inkml:trace contextRef="#ctx0" brushRef="#br0" timeOffset="291863.2533">17115 8409,'25'0,"0"0,0 0,-1-25,26 25,-25 0,24 0,-24 0,0 0,25 0,-26 0,-24-25,25 25,-50 25,1-25,-1 25,-25-25</inkml:trace>
  <inkml:trace contextRef="#ctx0" brushRef="#br0" timeOffset="292023.3309">17115 8607,'25'0,"0"0,24 0,-24-25,0 25,25 0,-1 0,-24 0,25 0,-26 0,1 0,0 0,0 0,0 0,0 0</inkml:trace>
  <inkml:trace contextRef="#ctx0" brushRef="#br0" timeOffset="292420.0468">17884 8210,'-25'0,"25"25,0 0,0 0,0 24,-24 1,-1-25,25 24,-25 1,0 0,25-1,-25 1,1-25,24-1,-25-24,50 0,-25-24,24-1,-24 0,25 0,0 25,0-25,0 25,-1 0,1 0,0 0,0 0,0 25,-1 0,1 0,0 0,0 24,-25-24,0 0,0 0,0-1,0 1,-25 0,25 0,-25 0,0-1,1 26,-26-50,25 25,0 0,-24-25,24 0,-25 25,26-25,-1 0,-25-25,25 25,25-25,-24-25,24 1</inkml:trace>
  <inkml:trace contextRef="#ctx0" brushRef="#br0" timeOffset="292611.845">17884 8310,'25'0,"0"0,0 0,-1 0,1 0,0 0,25 0,-26 24,26-24,-25 0,0 0,-1 0,1 0,-50 0,1 0</inkml:trace>
  <inkml:trace contextRef="#ctx0" brushRef="#br0" timeOffset="296875.8345">5085 10492,'0'0,"0"-24,-25 48,25 1,-25 0,25 25,-24-1,-1 1,0 24,0-24,0 49,1-25,-1-24,25 0,0-1,-25 1,25 0,-25-26,25 26,-25-25,25 0,0-50,0 0,25-25,-25 1,0-1,25 0</inkml:trace>
  <inkml:trace contextRef="#ctx0" brushRef="#br0" timeOffset="297363.7619">5085 10542,'0'-25,"0"50,25 0,-25 0,0-1,0 1,25 0,-25 25,24-1,-24 26,25-1,-25-24,0 24,25 0,-25-24,0 0,25-1,-25 1,0 0,25-26,-25 1,0 0,0 0,-25-50,25 0,0-24,-25 24,25 0,-25-25,25 26,-25-26,25 25</inkml:trace>
  <inkml:trace contextRef="#ctx0" brushRef="#br0" timeOffset="297587.1792">4862 11013,'25'0,"-1"0,1 0,25 0,-25 0,-1 0,26-25,-25 25,24 0,-24-24,0 24,0 0,0 0,-25-25,24 25</inkml:trace>
  <inkml:trace contextRef="#ctx0" brushRef="#br0" timeOffset="298039.3127">5531 10592,'0'0,"0"-25,0 50,0-1,0 1,-24 25,24 24,0-24,0 24,0-24,-25 24,25-24,0-1,0 1,0 0,0-25,0 24,0-24,0-50,0 0,25 1,-25-26,0 0,0 1,0-1,0 0</inkml:trace>
  <inkml:trace contextRef="#ctx0" brushRef="#br0" timeOffset="298551.4305">5482 10592,'0'-25,"0"0,25 25,-1-25,26 25,-25 0,0 0,-1 0,1 0,0 25,0 0,0-25,-25 25,24-1,1 1,-25 0,0 0,0 0,-25-1,25 1,-24 0,-1 0,0 0,0-1,0-24,1 25,-1 0,0-25,0 25,0-25,1 0,-1 0,25-25,25 25,-25-25,24 25,1-25,0 25,25-24,-26-1,26 25,0 0,-26 0,26 0,-25 0,0 0,0 25,-1-1,-24 1,0 0,0 0,0 0,0-1,-24 26,-1-25,0 24,0-24,0 25,-24 0,24-26,0 1,0 0,0-25,-24 25,24-25,0 25,0-25,1-25,-1 25,0-25,0 0,25 0</inkml:trace>
  <inkml:trace contextRef="#ctx0" brushRef="#br0" timeOffset="305243.0627">6449 10964,'0'0,"25"-25,0 0,0 0,-1 0,1 1,0 24,0-25,0 0,-1 25,1-25,0 25,0 25,-25 0,0 0,25-1,-25 1,24 0,1 0,-25 0,25-1,0-24,0 25,0-25,-1 0,-24-25,25 25,0-24,0-1,0 25,-25-25,24 25,-24-25,25 0,0 1,0 24,-25-25,25 25,-1 0,1 0,0 0</inkml:trace>
  <inkml:trace contextRef="#ctx0" brushRef="#br0" timeOffset="305619.8549">7590 10542,'-25'-25,"25"50,0 0,0 0,-24-1,24 26,0 24,0-24,0 24,0-24,0 24,0-24,0 0,0 24,24-24,-24-1,0-24,0 0,0 0,0 0,0-50,0 0,0-25,0 26,0-51,0 25,0 1,0-26</inkml:trace>
  <inkml:trace contextRef="#ctx0" brushRef="#br0" timeOffset="306159.3616">7541 10616,'0'0,"0"-24,-25-1,25 0,25 0,-1 0,1 25,0-24,0 24,0 0,-1-25,1 50,0-25,0 0,0 24,-1 1,1-25,-25 25,25 0,-25 0,0-1,0 1,-25 0,25 25,-25-26,1 1,-1 25,0-25,0-1,0 1,1-25,-1 25,0 0,0-25,0 25,1-25,24-25,24 25,-24-25,25 0,0 25,0-25,0 1,24 24,-24-25,0 25,0 0,-1 0,1 0,0 0,0 25,0-25,-1 24,-24 1,25 0,-25 0,25 0,-25 24,-25-24,25 0,0 24,-25-24,25 25,-24-25,-1 24,25-24,-25 0,0-25,25 25,-25 0,1-25,-1 0,0 24,0-24,0 0,1-24,-1 24,0-25,0 0</inkml:trace>
  <inkml:trace contextRef="#ctx0" brushRef="#br0" timeOffset="309879.0632">8855 10790,'0'0,"-25"-25,1 25,48 0,26 0,-25 0,49 0,-24 0,0 25,24-25,-24 0,-1 0,1-25,-1 25,1 0,-25 0,0 0,-1 0,-24-25,25 25,-50 0,1 0,-26 25,25-25,-24 25,-1-25</inkml:trace>
  <inkml:trace contextRef="#ctx0" brushRef="#br0" timeOffset="310159.9738">8830 10964,'-24'0,"48"0,1 24,25-24,-1 0,1 0,25 0,-26 0,1 0,24 0,-24 0,-1-24,1 24,0 0,-26 0,1 0,0 0,-50 0,-49-75,74 50,-25 1</inkml:trace>
  <inkml:trace contextRef="#ctx0" brushRef="#br0" timeOffset="310411.6363">9327 10517,'0'25,"24"-25,-24 25,25 0,0-1,0 1,24 0,-24 0,0 0,25-1,-26-24,1 25,0 0,0-25,0 25,-25 0,0-1,0 1,-25 0,0 0,0 0,0 24,-24-24,-1 25,-24 24,24-24,1-1,24 1,-25-25</inkml:trace>
  <inkml:trace contextRef="#ctx0" brushRef="#br0" timeOffset="310851.1482">10269 10666,'0'-25,"0"50,25 25,-25-1,0 26,0-1,0-24,0 24,25-24,-25-1,0 1,0-25,0-50,0 0,0 0,0-24,0-1,0 0,0-24,0 24,0 1,25 24,-25-25,24 26,1-1,0 25,0 25,0-25,-1 24,1 1,25 0,-25-25,-1 25,1 0,0-1,25-24,-26 25,1-25,0-25,0 25</inkml:trace>
  <inkml:trace contextRef="#ctx0" brushRef="#br0" timeOffset="311211.1122">10914 10641,'0'-25,"-25"25,25-24,-25-1,1 25,-1 0,0 25,0 24,0 1,1 24,-1 1,0-26,25 26,0-26,0 1,0-25,25-1,0 1,-1-25,-24-25,25 1,0-26,0 0,0 1,-1-1,1 1,0-1,-25 0,25 26,-25-26,0 25,-25 75,25-25,0 24,0 26,0-26,0 1,0-25,0 24,25-24,-25 0,25-25,-1 25,1-25,-25-25,25 0,0-25,0 1,-1-1</inkml:trace>
  <inkml:trace contextRef="#ctx0" brushRef="#br0" timeOffset="311959.8197">11212 10567,'0'0,"-25"25,25 24,0-24,0 49,-25-24,25 0,-25-1,25 1,0-1,-25-24,25 0,0 0,25-50,-25 0,0 0,25-24,0-1,-25 1,25-26,0 26,-1-1,1 25,0 0,-25 1,25 48,-25 1,0 25,-25-1,25 1,0 0,0 24,0-24,0-26,0 26,0-25,0 0,25-25,0 0,-1 0,1-25,0 0,0 0,24-24,-24-1,0-24,0 24,24-24,-24-1,-25-24,25 25,0-1,-25 26,0-1,25 0,-50 26,25 73,-25-24,25 25,-25-1,0 26,25 24,-24-25,24 25,-25 1,25-26,0 0,0 1,-25-26,25-24,25 0,-25-50,0-24,25-1,-25 0,24-24,-24 24,25-24,0 24,0 1,0 24,-25 0,24 25,-24-25,25 50,0-25,-25 25,25 0,-25 0,0-1,25 1,-25 0,-25 0,25 0,0-1,-25 1,0 0,0 0,1-25,-1 0,0 0,0 0,0 0,1-25,-1 25,50 25,-1 0,1-1,0-24,0 25,0 0,24-25,-24 0,0 25,24-25,-24-25,25 25,-25-25,24-24,-24 24,0-25</inkml:trace>
  <inkml:trace contextRef="#ctx0" brushRef="#br0" timeOffset="312126.9601">12129 10443,'0'0,"-24"0,24 25,-25 24,0 1,25-1,0 26,0-26,0 26,0-1,0-24,25-1,0 1,-1-25,1 0,0-1,25-24,-1 0,-24-24,25-1,-1-25,1 1</inkml:trace>
  <inkml:trace contextRef="#ctx0" brushRef="#br0" timeOffset="313123.3593">12650 10443,'-24'0,"24"25,-25-1,0 26,0 0,0-1,1 26,-1-1,0 0,0-24,25 24,-25-24,25 0,0-26,0 1,0-50,25 1,0-1,0-25,0 1,-1-26,1 1,0-1,-25 1,25 0,0 24,-1-24,-24 49,25 0,0 25,-25 25,0 24,25-24,-25 25,0 24,25-24,-25 24,0 1,0-26,0 1,0-1,24 1,-24-25,0 24,-24-49,24 25,-25-25,0-25,0 1,0-1,1 0,-1 0,0 0,0-24,0 24,25 0,-24 25,48-25,1 25,0-24,0 24,0-25,24 25,-24-25,0 0,24 0,-24 25,25-49,-25 24,-1 0,1 0,0 1,0-1,-25 0,0 0,0 0,0 50,0 0,0 25,-25-1,25 1,0-1,0 26,-25-26,25 1,-25 0,25-26,0 1,0 0,0 0,0-50,0-25,0 26,25-51,-25 26,0-1,25-24,-25-1,25 26,-25-1,25 0,-25 26,24 24,1 0,0 0,-25 24,25 1,-25 0,25 0,-25 0,0-1,0 1,0 0,-25 0,25 0,-25-1,0 1,0-25,25 25,-24-25,-1 0,0 0,25-25,25 25,-25-25,25 25,24-24,-24 24,0 0,0 24,-1-24,1 25,-25 0,25 0,0 0,-25-1,0 1,0 25,0-25,-25-1,25 1,-25 0,0 0,1 0,-1-1,0-24,0 25,0-25,1 0,-1 0,0-25,0-24,25 24</inkml:trace>
  <inkml:trace contextRef="#ctx0" brushRef="#br0" timeOffset="313322.8785">13271 10319,'0'0,"24"25,1-1,0 1,0 25,0-1,-1 1,-24 0,25-1,0 1,-25-1,25 26,-25-26,-25 1,25 0,-25 24,0-24,-24-1,24 1,-25 0,1-1,-1-24,-24 0</inkml:trace>
  <inkml:trace contextRef="#ctx0" brushRef="#br0" timeOffset="313835.5758">13791 10691,'-24'0,"48"0,1 0,0 0,0 0,0 0,24 0,1 0,-25 0,-1 0,26-25,-25 25,0 0,-1 0,-48 0,-1 25,-25-25,25 25</inkml:trace>
  <inkml:trace contextRef="#ctx0" brushRef="#br0" timeOffset="314043.1547">13692 10914,'25'-25,"0"25,24 0,-24 0,25 0,-1 0,1 0,0 0,24 0,-24 0,-26 0,26 0,-25 0,0 0,-50-25</inkml:trace>
  <inkml:trace contextRef="#ctx0" brushRef="#br0" timeOffset="320911.6048">14833 10492,'0'25,"0"0,0 25,0-1,0 1,0 24,0 1,0-1,0-24,0-26,0 26,0-25,25-25,-25-25,0 0,0-24,0-1,0 0,0 1,0-1,0 25,25-24,0 24,-25 0,24 0,1 25,-25-24,25 24,0 0,0 24,-1 1,1 0,0 0,0 0,0-1,-1 1,-24 0,50 0,-25 0,0-25,-1 24,26-24</inkml:trace>
  <inkml:trace contextRef="#ctx0" brushRef="#br0" timeOffset="321254.9112">15503 10716,'0'0,"0"-25,0 0,0 0,0 0,-25 1,25-1,-25 25,25-25,-24 25,-1 0,0 0,0 25,0 24,0 1,1 0,-1-1,25 1,-25 24,25-24,0-1,0-24,0 0,25-25,-25 25,25-25,-1-25,1 0,0 0,0-24,0 24,-25-25,25 1,-1-1,-24 25,25-24,-25 24,25 0,-25 50,-25 25,25-26,0 26,0 0,0-1,0-24,25 25,-25-26,25-24,-25 25,25-25,-1 0,-24-49,25 24</inkml:trace>
  <inkml:trace contextRef="#ctx0" brushRef="#br0" timeOffset="322052.3977">15751 10641,'0'25,"-25"0,25 0,0-1,0 26,-25-25,25 24,0-24,-24 25,24-25,24-25,-24-50,25 25,-25 0,25-24,0-1,0 1,-1 24,-24 0,25 0,0 25,-25 25,0 0,0 24,0 1,0-25,0 24,0-24,0 25,0-25,25-25,-25 24,25-24,-25-24,24-1,1 0,0 0,0-24,0-1,24 0,-49 1,25-26,0 26,0-26,-1 1,-24 24,25 1,-25-1,0 25,25 1,-50 48,25 1,-25 25,25-1,-24 26,-1-1,25 1,-25 24,0-25,25 1,-25-1,25 0,-24-24,24-25,0 0,24-25,-24-25,0-25,0 25,25-24,-25-1,25 1,-25-1,25 0,0 1,-1 24,1 0,0 0,0 25,-25 25,25-25,-25 25,24 0,-24 0,0-1,-24 1,24 0,-25 0,25 0,-25-25,0 24,0-24,1 0,-1 0,0 25,0-25,0 0,1-25,-1 25,50 25,-1-25,-24 25,25-25,0 25,0 0,0-1,-1-24,1 0,0 25,0-25,0 0,24-25,-24 25,25-24,-1 24,-24-50,25 25,-25 0</inkml:trace>
  <inkml:trace contextRef="#ctx0" brushRef="#br0" timeOffset="322255.2767">16718 10368,'-24'0,"-1"25,0 0,0 25,0-1,1 1,-1 24,25-24,-25 24,25 1,-25-26,50 1,-25-25,0 24,25-24,-25 0,25 0,-1-25,1 0,0 24,25-48,-26 24,1-25,25 0</inkml:trace>
  <inkml:trace contextRef="#ctx0" brushRef="#br0" timeOffset="323355.1657">16917 10418,'0'0,"-25"-25,25 50,0 0,0 24,0 1,0 24,-25-24,25 24,-25-24,25 0,0-1,0-24,0 0,0 0,0-1,25-48,-25-26,25 25,-25-24,25-1,-25 0,0 1,0-1,0 1,0-1,0 0,0 1,0 24,0 0,25 25,-1 0,1 0,0 0,0 25,0-25,-1 25,1 0,-25-1,25-24,-25 25,0 0,0 0,0 0,-25-1,0 1,-24 0,24 0,0-25,-24 25,24-25,0 24,0-24,25-24,25 24,-25-25,50 25,-26 0,26-25,0 25,-26 0,26 0,-25 0,0 25,24 0,-24-1,-25 1,25 0,-25 0,0 0,0-1,-25 1,0 25,25-25,-49-1,24 1,0 0,-25 0,26 0,-26-25,25 24,0-24,1 0,-1-24,0-1,25 0</inkml:trace>
  <inkml:trace contextRef="#ctx0" brushRef="#br0" timeOffset="323575.6231">17338 10244,'25'0,"-25"25,25 0,0 0,0 0,-25-1,24 26,1 0,-25-1,25 1,-25-1,25 1,-25 0,0-1,0 26,0-26,-25 26,0-26,-24 26,-1 24,0-25,1 1,-1-1,-24 1</inkml:trace>
  <inkml:trace contextRef="#ctx0" brushRef="#br0" timeOffset="326715.5134">4862 11708,'0'-25,"25"25,-25-25,0 0,24 25,-24 25,0 0,0 0,-24-25,24 25,0-1,-25-24,0 0,25-24,0-1,0 0,25 0,0 0,-1 50,-24 0,-24 0,24 0,-25-25,0-25,25 0,0 0</inkml:trace>
  <inkml:trace contextRef="#ctx0" brushRef="#br0" timeOffset="355627.7747">2902 12725,'0'-25,"-25"50,25 0,0-1,0 26,0 0,0-1,0 1,0-1,0 26,0-1,0-24,0 0,0-1,0-24,0 25,0-26,0 1,0 0,0 0,25-50,-50 0,25 0,0-24,0-26,0 26</inkml:trace>
  <inkml:trace contextRef="#ctx0" brushRef="#br0" timeOffset="356103.3279">2853 12849,'0'0,"0"-25,0 0,24 0,1 25,0 0,0 0,0 0,24 0,-24 25,0-25,0 0,-1 0,-24 25,25-25,0 25,-25 0,0-1,0 1,0 0,-25 0,0 0,1-1,-1 26,0-25,0-25,0 25,1-1,-26 1,25-25,0 25,1-25,-1 0,50-25,-1 25,1-25,0 1,0-1,24 25,-24-25,25 0,-25 25,24 0,-24 0,0 0,0 25,-1-25,-24 25,25-25,0 25,-25-1,0 1,0 0,0 0,-25 25,0-26,1 1,-1 0,0 25,0-50,0 24,25 1,-24-25,-1 0,0 25,0-50,0 0,1 1</inkml:trace>
  <inkml:trace contextRef="#ctx0" brushRef="#br0" timeOffset="356703.1842">2555 12700,'0'-25,"0"50,0 0,0 0,0 24,0 1,0 24,0-24,0 49,0-25,0 1,0-1,0 1,0-1,25-24,-25-1,0-24,0 0,0 0,24 0,-24-1,0-48,0-26,0 0</inkml:trace>
  <inkml:trace contextRef="#ctx0" brushRef="#br0" timeOffset="357339.624">3621 12601,'-24'-25,"24"50,24 0,-24 24,0 1,0-1,0 1,0 0,0 24,0 25,25-24,-25-1,0-24,0 24,0-24,0-1,0 1,0-25,0 0,0-1,25 1,-25-50,0 1,0-1,-25-25,25 1,0-1</inkml:trace>
  <inkml:trace contextRef="#ctx0" brushRef="#br0" timeOffset="357918.8743">4118 12923,'24'25,"26"-25,-25 0,0 0,24 0,-24 0,0 0,24 0,-24 0,0 0,0 0,0 0,-50 0,0 0,0 25,0-25,1 25</inkml:trace>
  <inkml:trace contextRef="#ctx0" brushRef="#br0" timeOffset="358199.2708">4093 13196,'25'-25,"-1"25,1 0,0 0,25 0,-26 0,26 0,-25 0,24 0,-24 0,0 0,0 0,0 0,-1 0,1 0,-25 25,-25-25</inkml:trace>
  <inkml:trace contextRef="#ctx0" brushRef="#br0" timeOffset="374127.806">5556 12799,'0'-25,"0"1,0-1,0 0,0 0,-25 0,25 1,0-1,-24 0,24 0,-25 25,25-25,-25 25,0 0,-24 0,24 25,0-25,0 25,0 0,1 24,-1 1,0 0,25-1,0 26,-25-26,25 1,25-1,-25 1,25 0,-25-26,25 1,-25 0,24-25,1 0,0 0,0-25,0 0,-25 1,24-26,1 0,0 1,-25-1,25 1,-25-1,25 0,-25 26,0-26,0 25,0 0,24 1,-24-1,-24 25,24 25,0 24,0 1,0-1,-25 1,50 0,-25-1,0-24,0 25,0-26,24 1,-24 0,25 0,0-25,-25 25,25-25,0 24,-1-24,1 0,0-24</inkml:trace>
  <inkml:trace contextRef="#ctx0" brushRef="#br0" timeOffset="374434.8054">5755 12799,'24'-25,"-24"50,25-25,0 0,0 0,25 0,-26-25,26 25,-25 0,0 0,-1 0,1-24,0 24,0 0,-50 0,0 0,0 0</inkml:trace>
  <inkml:trace contextRef="#ctx0" brushRef="#br0" timeOffset="374647.0316">5953 12502,'0'24,"0"1,0 0,0 0,0 24,25 1,-25 0,0-1,0 1,0-1,0 1,0-25,0 24,0-24,0 0,0 0,0 0,0-50</inkml:trace>
  <inkml:trace contextRef="#ctx0" brushRef="#br0" timeOffset="375099.2538">6623 12526,'0'25,"-25"0,25 0,-25 0,0 24,1-24,-26 25,25-1,0 1,1-1,-26 1,25-25,25 0,-25-1,1 1,-1 0,50-25,-25-25,24 25,26 0,-25-25,24 25,-24 0,25 0,-25 0,24-24,-24 24,25 0,-26 0,1 0,0 0,-50 24,0-24,1 0,24-24,-25 24</inkml:trace>
  <inkml:trace contextRef="#ctx0" brushRef="#br0" timeOffset="375291.6935">6573 12601,'0'0,"0"-25,25 50,-25 24,-25 1,25 24,0-24,0 0,0 24,0-24,0-1,0 1,0-25,0-1,0 1,0 0,25-25,-25-25,0 0</inkml:trace>
  <inkml:trace contextRef="#ctx0" brushRef="#br0" timeOffset="375707.0296">6945 12303,'-24'0,"24"25,0 0,0 0,0 24,0 26,0-1,0 0,-25 1,25-1,0 1,0-1,0 0,0-24,0-25,0 0,0-1,0 1,0-50,0 1,0-1,0-25,0 1,0-1,0 0,25 26,-25-26,24 25,-24-24,25 24,0 25,0-25,0 25,-1 0,1 0,0 25,-25 0,25-1,-25 1,25 0,-25 0,0 0,0 24,0-24,0 0,-25 24,0-24,0 0,0 25,1-26,-1 1,0 0,-25 0,26-25,-26 0,0 0</inkml:trace>
  <inkml:trace contextRef="#ctx0" brushRef="#br0" timeOffset="376187.5802">4936 12402,'0'-24,"-25"48,25 1,-24 0,24 25,-25-1,0 26,25-1,-25 0,0-24,25 24,0 1,0-1,0 1,0-1,25-24,0 24,0-24,24 24,-24-24,50-25,-26-1</inkml:trace>
  <inkml:trace contextRef="#ctx0" brushRef="#br0" timeOffset="376663.5231">7417 12378,'24'0,"-24"24,25 1,0 0,0 25,0-1,-1 26,1-26,0 26,0-26,-25 1,25 24,-25-24,0-1,0 1,-25 0,0-26,25 26,-25-25,25 0,-25 0,1-25,-1-25,0 0</inkml:trace>
  <inkml:trace contextRef="#ctx0" brushRef="#br0" timeOffset="376931.4644">7937 12328,'-24'0,"-1"25,0 0,0 24,25 26,-25-1,1 0,24 1,-25-1,25 25,0-24,25-26,-25 26,24-26,1 1,-25-25,50 0,-25 0,-1-25,1 24,0-48,25-1</inkml:trace>
  <inkml:trace contextRef="#ctx0" brushRef="#br0" timeOffset="377351.2398">8409 12700,'0'0,"0"-25,-25 0,25 1,0-1,-25 0,25-25,-25 26,25-1,-24 25,-1 0,25 25,-25-1,0 26,-24 0,24-1,25 1,-25 24,25 1,0-26,0 1,0-1,0 1,25-25,0 0,-1-25,1-25,0 25,-25-50,25 25,0-24,-1-1,1 1,-25-26,25 26,-25-1,25 25,-25 0,0 1,0-1,0 50,0-1,0 26,0-25,0 24,0 1,0 0,25-1,-25 1,0-1,0-24,24 0,-24 0,25 0,0-25,0-25</inkml:trace>
  <inkml:trace contextRef="#ctx0" brushRef="#br0" timeOffset="377566.6728">8582 12750,'25'0,"0"0,0 0,0 0,24 0,-24 24,25-24,-26 0,1 0,25 0,-25 0,-1 0,1 0,-74-24</inkml:trace>
  <inkml:trace contextRef="#ctx0" brushRef="#br0" timeOffset="378151.2496">9128 12303,'-25'25,"25"0,0 49,0-24,0-1,0 26,-24 24,24-25,0 1,0 24,0-25,-25-24,25 0,0-26,25 1,-25 0,0 0,0-50,0 0,0 0,0-24,0-1,0 1,0-1,0 0,24 1,-24-1,25 25,0 1,0-26,0 50,-1-25,1 25,0 25,0-25,0 25,-1 0,1-1,-25 26,0-25,0 24,-25 1,25-25,-24 24,24-24,-25 0,0 0,0 0,0-1,1-24,-1 25,0-25,0 0,0 0,1-25,-1 1,0-26</inkml:trace>
  <inkml:trace contextRef="#ctx0" brushRef="#br0" timeOffset="378391.0204">9426 12353,'25'25,"-25"-1,24-24,-24 25,25 0,0 0,0 0,24 24,-24-24,0 25,25-1,-26 1,1-25,-25 24,0 1,0-1,0 1,-25 0,1-1,-1 1,-25 24,1-24,-1 0,-24-26,24 1,25-25</inkml:trace>
  <inkml:trace contextRef="#ctx0" brushRef="#br0" timeOffset="378939.4544">10170 11857,'0'-25,"-25"50,0-1,1 1,-1 25,0-25,0 24,0-24,-24 25,24-26,0 1,0 0,0 0,25 0,-24-25,24 25,0-50,24 25,1 0,0 0,0 0,0-25,24 25,-24 0,25 0,-1-25,1 25,-25 0,24-25,-24 25,25 0,-25 0,-50 0,0 0,0 0,0 0,1 0,-1-25</inkml:trace>
  <inkml:trace contextRef="#ctx0" brushRef="#br0" timeOffset="379147.1109">10145 11881,'-25'0,"25"25,0 0,0 0,0 24,0 1,0 24,0-24,0 0,0-1,0 1,0 0,0-26,0 26,0-25,0 0,0-1</inkml:trace>
  <inkml:trace contextRef="#ctx0" brushRef="#br0" timeOffset="382132.1421">3870 14287,'-25'25,"50"0,-25 0,0 0,0 24,0-24,24 0,-24 25,0-26,0 26,0-25,0 24,0-24,-24 0,-1-25,0 0</inkml:trace>
  <inkml:trace contextRef="#ctx0" brushRef="#br0" timeOffset="382282.8606">3621 14536,'0'-25,"0"50,25-1,0 1,0 0,0 0,0 24,-25-24,24 0,1 0,0-25,-25 25,25-1,0-24,-1-24</inkml:trace>
  <inkml:trace contextRef="#ctx0" brushRef="#br0" timeOffset="382471.6327">4068 14486,'0'0,"0"25,-25-25,25 25,-25-1,25 26,-24-25,-1 24,0-24,0 25,0-25,1 24,-1 1,0-25,0-1,0 1,1 0,-1-25,0 25,0-25</inkml:trace>
  <inkml:trace contextRef="#ctx0" brushRef="#br0" timeOffset="382759.1642">3597 14982,'0'0,"-25"0,50 0,-1 0,1 0,25 0,-25 0,24-25,-24 0,25 25,-1-24,1 24,0-25,-26 25,1 0,25 0,-25 0,-1 0,1 0,-25 25,-25-1,25 1,0 0,-24 0,24 24,0-24,0 0,-25 25,25-26,0 26,0-25,0 0,0-1,0 1,-25-25,25 25,-25-25,0 0,1-25</inkml:trace>
  <inkml:trace contextRef="#ctx0" brushRef="#br0" timeOffset="382947.1611">3671 15205,'25'0,"25"0,-26-25,26 25,-25 0,0 0,24-24,-24 24,0 0,0 0,-25 24,-25-24</inkml:trace>
  <inkml:trace contextRef="#ctx0" brushRef="#br0" timeOffset="383114.9853">3646 15379,'25'0,"0"0,0 0,24 0,1-25,0 25,-26 0,26 0,0 0,-1 0,-24 0,0 0,0 0,-1 0,1 0</inkml:trace>
  <inkml:trace contextRef="#ctx0" brushRef="#br0" timeOffset="383563.8684">4514 14511,'0'25,"0"-1,0 1,0 25,-24 24,24-24,0 24,0 1,0-1,0 0,0-24,0 0,0-1,0-24,0 25,24-26,-24 1,0-50,0 1,25-26,-25 25</inkml:trace>
  <inkml:trace contextRef="#ctx0" brushRef="#br0" timeOffset="384183.2421">4837 14610,'-25'0,"25"25,0 0,0 24,0-24,0 25,-25-1,25 1,0 24,0-24,0 24,0-24,0-1,0-24,0 25,0-25,0-1,0-48,25-1,-25 0,0-25,0 1,0-26,0 26,0-1,0 1,0-1,0 0,0 1,0 24,0 0,0 0,25 25,0 0,0 0,-1 25,1-25,0 0,0 25,0 0,-25 0,0-1,0 1,0 0,-25 0,0 0,0-1,0 1,1 0,-1 0,0 0,0-1,0-24,50-24,-25-1,25 0,0 25,24-25,-24 0,0 25,0 0,0 0,-1 0,1 25,0-25,-25 25,25 0,-50 0,25-1,0 26,-25-25,0 0,1-1,-1 1,0 0,0 0,0-25,25 25,-24-25,24-25,-25 0,25 0,0-24</inkml:trace>
  <inkml:trace contextRef="#ctx0" brushRef="#br0" timeOffset="384379.8241">5135 14461,'0'25,"0"0,0 24,0 1,0 24,0 1,0-26,0 26,0 24,0-25,0 1,0-1,0-24,0-1,0-24,0 0,0 0,0-50</inkml:trace>
  <inkml:trace contextRef="#ctx0" brushRef="#br0" timeOffset="384727.4111">5407 14833,'-24'0,"48"0,1 0,0 0,0 0,24 0,1-25,-25 25,24 0,-24 0,25 0,-25-24,24 24,-24 0,0 0,-25 24,-25-24,-25 0,26 0</inkml:trace>
  <inkml:trace contextRef="#ctx0" brushRef="#br0" timeOffset="384955.6182">5383 15032,'24'24,"1"-24,0 0,25 0,-1 0,1-24,-25 24,24 0,1-25,-1 0,1 25,-25 0,0-25,0 25,-25 25,-25-25,0 0,0 0,0-25</inkml:trace>
  <inkml:trace contextRef="#ctx0" brushRef="#br0" timeOffset="385167.4765">5680 14560,'0'25,"0"0,0 25,-25-1,25 1,0 24,-24-24,24 24,0 25,-25-49,25 24,0-24,0 0,0-26,0 26,25-25,-1-50,-24 0,25-24</inkml:trace>
  <inkml:trace contextRef="#ctx0" brushRef="#br0" timeOffset="385543.4971">6077 14784,'0'-25,"-25"25,25 49,-24-24,-1 25,25-1,-25-24,25 25,0-1,0 1,0-25,25 24,-25-24,25 0,-1 0,1 0,0-25,0 0,0 0,-1 0,1-25,0-25,0 25,-25 1,25-26,-25 0,0 1,24 24,-24-25,0 1,-24 24,24-25,0 26,-25-26,25 25,-25 0,0 25,0-24,1 24,-1 0,0 24,0 1,0 0,1 0,-1 0,0-1,25 26,-25-25</inkml:trace>
  <inkml:trace contextRef="#ctx0" brushRef="#br0" timeOffset="385839.2326">6573 15032,'25'24,"-25"1,0 0,0 0,25 0,-25-1,0 1,0 0,0 0,0 24,-25-24,25 0,-25 0</inkml:trace>
  <inkml:trace contextRef="#ctx0" brushRef="#br0" timeOffset="386251.0049">6945 14585,'0'25,"25"-25,0 0,0-25,0 25,24-25,1 1,-1 24,-24-25,25 25,-50-25,25 25,-1 0,-24 25,0 0,0-1,0 1,0 0,-24 0,24 0,0 24,0-24,-25 0,25 0,0-1,0 1,0 0,0 0,-25-25,25 25,-25-25</inkml:trace>
  <inkml:trace contextRef="#ctx0" brushRef="#br0" timeOffset="386454.8263">7045 14808,'24'0,"1"-24,0 24,0-25,0 25,-1 0,1 0,-25 25,-74-75,74 75</inkml:trace>
  <inkml:trace contextRef="#ctx0" brushRef="#br0" timeOffset="386591.416">7045 14957,'24'0,"1"-25,0 1,0-1,0 25,-1-25,1 0,0 0,-25 1</inkml:trace>
  <inkml:trace contextRef="#ctx0" brushRef="#br0" timeOffset="387295.3113">7045 14709,'-25'0,"25"25,0 0,0 0,25 24,-25 1,0-1,0 26,0-26,0 26,0-26,24-24,-24 0,0 0,25-25,0-25,-25 0,25-24,0-1,-1-24,1 24,0 0,0 1,0-1,-1 25,-24 1,0 48,25 1,-25 25,0-25,-25 24,25 1,0-1,0-24,25 0,-25 0,0 0,0-50,25 0,-25 0,0-24,25-1,0 25,-25-24,24-1,1 25,0 0,0 1,0-1,-1 0,1 25,-25-25,25 25,0 0,0 25,-1-25,1 0,-25 25,25-25,-25 25,0-1,0 1,0 0,-25 25,25-26,-25 26,1 0,-1-1,25-24,-25 0,25 24,-25-24,25 0,-25 0,1-50,-1 0,25 0,-25-24,25 24,0-25,0 1,0-1,0 1,0 24,0-25,0 25,0 1,0-1,-25 50,25-1,0 26,0 0,0-1,0 26,0-26,0 26,0-1,-25 25,25-24,0-1,0 25,0-24,0-1,0 1,0-26,0 1,0-25,0-1</inkml:trace>
  <inkml:trace contextRef="#ctx0" brushRef="#br0" timeOffset="387826.9964">8508 14833,'0'0,"0"-25,0 1,0-1,0 0,0 0,0 0,-25 1,25-1,0 0,-25 25,1-25,-1 25,0 0,0 0,0 25,-24 0,24 24,-25 1,26 0,-1 24,25-24,-25-1,25 1,0-1,25 1,-25 0,25-50,-1 24,1 1,0-25,0-25,0 25,24-49,-24 24,0-25,0 1,-1-1,1 1,-25-1,25 0,-25 1,0 24,0-25,0 26,0 48,0 1,0 0,0 25,0-1,0 26,0-26,25 1,0-1,-25 1,24-25,1 24,0-49,0 0,0 0</inkml:trace>
  <inkml:trace contextRef="#ctx0" brushRef="#br0" timeOffset="388119.1879">8731 14709,'25'0,"0"0,24 0,-24 25,25-25,-25 0,24 0,-24 0,0 0,25-25,-26 25,1 25,-50-25,1 0,-1 25,0-25</inkml:trace>
  <inkml:trace contextRef="#ctx0" brushRef="#br0" timeOffset="388343.2287">8682 14932,'-25'0,"50"0,-1-24,1 24,25 0,-25 0,24 0,1 0,-1-25,1 25,0 0,-25 0,24 0,-24 0,0 0,-50 0,0-25,0 25</inkml:trace>
  <inkml:trace contextRef="#ctx0" brushRef="#br0" timeOffset="388543.4741">8954 14337,'0'25,"-24"25,24-26,0 26,0 24,0 1,-25-1,25 1,-25 24,25-25,-25 1,25-1,0-24,0-1,0-24,0 25,0-26,0-48,0-1</inkml:trace>
  <inkml:trace contextRef="#ctx0" brushRef="#br0" timeOffset="388835.045">9426 14808,'25'0,"-1"0,1 0,25 0,-25 0,24 0,-24 0,0 0,0 0,-1 0,1 0</inkml:trace>
  <inkml:trace contextRef="#ctx0" brushRef="#br0" timeOffset="389227.0081">10344 14560,'0'0,"-25"0,0 25,0-25,0 50,1-25,-26 24,25-24,-24 25,24-1,0 1,-25-1,25 1,1-25,-1 0,0-25,25 24,-25-24,50 0,0-24,0 24,-1-25,1 25,25 0,0-25,-1 25,1 0,-1 0,1 0,0 0,-26 0,1 0,0 0,0 0,0 0,-50 0,0 0,0-25</inkml:trace>
  <inkml:trace contextRef="#ctx0" brushRef="#br0" timeOffset="389403.3983">10294 14560,'-25'25,"25"0,0 0,0 24,-25 1,25 0,0-1,0 26,0-26,0 26,0-26,0-24,0 25,0-26,0 1,25-25</inkml:trace>
  <inkml:trace contextRef="#ctx0" brushRef="#br0" timeOffset="389879.3667">10716 14238,'-25'25,"25"-1,0 26,0 0,0 24,-25 1,25 24,0 0,-25-25,25 26,-25-26,25 0,0-49,0 25,0-25,0-50,0 0,0-25,0 1,25-1,-25 1,0-1,25 0,-25 26,25-1,0 0,-25 0,24 25,1-25,0 25,0 0,0 0,-1 25,1 0,0 0,0 24,-25-24,0 0,0 0,0 0,0-1,-25 26,25-25,-25 0,0 24,1-24,-1 0,-25 0,25-1,-24-24,24 25,0-25,0 0,1 0,-1-25,0-24</inkml:trace>
  <inkml:trace contextRef="#ctx0" brushRef="#br0" timeOffset="390207.4335">11460 14412,'0'0,"0"-25,0 0,0 0,0 0,0 50,25 0,-25 0,0 24,24 1,-24 24,0 1,-24-1,24 1,0-1,-25 0,25 1,0-26,0 1,0-25,0-50,0-25,0 1</inkml:trace>
  <inkml:trace contextRef="#ctx0" brushRef="#br0" timeOffset="390503.694">11559 14362,'0'-25,"25"25,0 0,-25-25,24 25,1 0,0-25,0 25,-25 25,0 0,0 0,-25 25,25-26,0 26,0 0,0 24,0-24,0 24,-25-24,25-1,0 1,25-1,-25 1,0-25,0 0,0-1,0-48,-25-1,25 0,-25 0</inkml:trace>
  <inkml:trace contextRef="#ctx0" brushRef="#br0" timeOffset="390651.146">11460 14635,'25'-25,"-1"25,1 0,0 0,0 0,0 0,-25 25,24-25,-48 0</inkml:trace>
  <inkml:trace contextRef="#ctx0" brushRef="#br0" timeOffset="390790.5301">11435 14784,'25'0,"0"0,-1 0,1 0,0 0,0 0,0 0,-1 0</inkml:trace>
  <inkml:trace contextRef="#ctx0" brushRef="#br0" timeOffset="391011.0091">11237 15106,'0'25,"0"-50,24 25,1 0,25 0,-1 0,1 0,0 0,-1 0,1 0,-1 0,1 0,-25 0,24 0,1 0,-25 25,0-25,-1 0,1 0,-25-25,-25 0</inkml:trace>
  <inkml:trace contextRef="#ctx0" brushRef="#br0" timeOffset="391460.1067">12353 14684,'0'0,"-25"-24,25-1,0 0,-25-25,25 1,-25 24,25 0,0 0,-24 25,24-24,-25 48,0-24,0 0,0 25,0 25,-24 24,24 1,-25-1,26-24,24 24,0-24,0-1,0 1,0-25,0-1,0 1,24 0,1-25,0 0,0-25,0 25,-1-49,26 24,-25-25,0 1,0-1,-1 0,1 1,0-1,-25 1,0 24,25 0,-50 25,25 25,0 24,0-24,0 50,0-26,0 1,0-1,25 1,-25-25,25 0,-1-1,1 1,25-25,-25-25</inkml:trace>
  <inkml:trace contextRef="#ctx0" brushRef="#br0" timeOffset="391711.2058">12551 14610,'-25'-25,"50"25,0 0,0 25,0-25,24-25,1 25,-25 25,24-25,1 0,-1 0,-24 0,0 0,0 0,-25 25,-25-25,0 0</inkml:trace>
  <inkml:trace contextRef="#ctx0" brushRef="#br0" timeOffset="391903.8824">12502 14808,'24'0,"1"0,0 0,25-24,-26 24,26 0,0 0,-1 0,1 0,-1 0,-24 0,25 0,-25 0,-1 0,-48 0,-1-25,0 25</inkml:trace>
  <inkml:trace contextRef="#ctx0" brushRef="#br0" timeOffset="392103.2107">12774 14287,'-24'0,"48"0,-48 25,24 25,0 0,0 24,-25 25,25-24,-25-1,25 0,-25 1,25-1,-25 1,25-26,0 26,25-51,-25 1,25 0,-25-50</inkml:trace>
  <inkml:trace contextRef="#ctx0" brushRef="#br0" timeOffset="392602.8574">13271 14213,'0'0,"0"-25,0 0,0 50,0 0,0 25,0 24,0 1,0 24,-25 0,25-25,0 26,-25-51,25 26,0-26,0-24,0-50,0 0,25-24,-25 24,0-25,0 1,25-1,-25 25,24-24,-24 24,25 0,0 0,0 25,0-24,-1 24,1 24,0-24,0 25,0 0,-25 0,24 24,-24-24,0 0,0 25,0-26,-24 1,24 25,-25-25,0-1,25 26,-50-25,26 0,-1-25,0 24,0-24,0 0,1-24,-1-1,0 0,25-25</inkml:trace>
  <inkml:trace contextRef="#ctx0" brushRef="#br0" timeOffset="393650.9555">13791 14287,'0'0,"0"-24,0 48,0 1,25 0,-25 50,0-26,0 26,0-26,0 26,0-26,-25 26,25-51,0 1,0 0,0 0,0-50,0 0,25-24,-25-1,0 0,25 1,-25-1,25 1,0-1,-25 0,24 26,1-1,0 25,-25 25,25-1,-25 1,0 25,0-1,0 1,0 0,0-1,0-24,0 25,-25-1,25-24,-25 0,25 0,-25-25,1-25,24 0,0 0,0-24,0 24,0-25,24 1,1 24,0-25,0 25,0-24,24 24,-24 25,25-25,-1 25,1 0,-1-25,26 25,-25 0,-1 0,1 0,-1 0,-24 25,0-25,0 0,-25 25,-25-25,0 0,0 0,1 25,-1-25,0 0,0 0,0 0,25-25,-24 25,24-25,0 0,-25 1,25-1,0 0,0 0,0 0,0 0,0 1,0-1,-25 25,25 25,0 24,0-24,0 25,0-1,0 26,0-1,0 1,0-1,0 0,0 1,0-1,0-24,0-1,0 1,0 0,0-26,-25 26,25-25,-25-25,0 0,1 0,24-25,-25 0,0 0,0 1,0-1,1 0,-1 0,25 0,-25 1,25-1,0 0,25 25,-25-25,25 25,-1-25,26 25,-25-24,24 24,-24-25,25 25,-25-25,0 0,-1 25,1 0,0-25,0 25,0 0</inkml:trace>
  <inkml:trace contextRef="#ctx0" brushRef="#br0" timeOffset="393807.3902">14734 14982,'0'25,"0"0,0-1,0 1,0 0,0 0,-25-25,25 25,-25-1,25 1,-24 0,-1 0</inkml:trace>
  <inkml:trace contextRef="#ctx0" brushRef="#br0" timeOffset="396602.918">15850 14436,'0'0,"0"-24,0-1,0 0,0 50,0 0,0 24,0 1,0 49,0-25,-25 1,25-26,0 26,0-26,0 1,0-25,0 0,0-1,25-48,-25-1,0 0,0-25,0 1,0-1,0 1,0-1,0 25,0-24,25 24,-25 0,25 0,-25 0,25 1,-1 24,1 0,0 0,0 24,0-24,-1 25,1 0,0-25,0 25,0-25,-1 25,1-25,0 24,0-24,0 0,-1 0</inkml:trace>
  <inkml:trace contextRef="#ctx0" brushRef="#br0" timeOffset="396990.9859">16495 14560,'0'-24,"-25"24,25-25,0 0,-24 25,24-25,-25 25,25-25,-25 25,0 0,0 25,0 0,1 25,-26-1,25 1,0 24,25-24,0-1,-24 26,48-50,-24 24,0-24,0 0,25-25,-25 25,25-25,0-25,0 0,-1 0,1-24,0-1,0 0,0 1,0-1,-1 25,1-24,-25-1,25 1,-25 24,0 0,0 0,-25 50,25 25,0-1,-25 1,25-1,0 1,0 0,25-26,-25 1,25 0,-25 0,25 0,0-25,-1-25,-24 0,25 0,0-24</inkml:trace>
  <inkml:trace contextRef="#ctx0" brushRef="#br0" timeOffset="397310.9796">16718 14436,'0'0,"0"25,0 25,-24-25,24 24,0 1,-25-1,25 26,-25-26,25 1,0 0,-25-1,25-24,0-50,25 25,-25-25,0-24,25-1,0 1,-25-1,24-24,1 24,0-24,0 24,0 25,-1 0,-24 1,25 24,-25 24,0 26,0-25,0 24,0 26,0-26,0 26,0-26,0 1,0 0,0-1,0-24,25-25,0 25,0-25,-1-25,1 0,25 0,-25-24,24 24</inkml:trace>
  <inkml:trace contextRef="#ctx0" brushRef="#br0" timeOffset="397907.2036">17214 14039,'0'0,"0"-24,0-1,-24 25,24 25,0 24,-25 1,0 24,25 25,0-24,-25 24,25 0,0 1,-25-1,25-25,0-24,0-1,0-24,0 0,25-50,-25 0,0 1,0-26,25 0,-25-24,25 24,-25 1,0-26,25 26,-1-1,1 25,-25 1,25-1,0 25,0 0,-1 25,1-25,-25 24,25 1,-25 0,0 0,0 24,0-24,0 0,-25 0,25 0,-25-25,1 24,-1 1,0-25,0 0,0 0,1 0,-1-25,0 25,0-24,25 48,25-24,-25 25,25 25,0-25,-25-1,24 1,1 0,0 0,0 0,0-1,-1-24,1 0,0 0,0 0,0-24,-25-51,24 50</inkml:trace>
  <inkml:trace contextRef="#ctx0" brushRef="#br0" timeOffset="398159.1799">17735 14213,'-24'-25,"24"50,-25 0,0 24,25 1,-25 0,0 24,1 1,24-1,0 0,-25 1,25-1,25-24,-25-25,24 24,-24-24,25 0,0 0,0-1,0-24,-1 0,1-24,-25-1</inkml:trace>
  <inkml:trace contextRef="#ctx0" brushRef="#br0" timeOffset="401363.7994">17959 14387,'0'-25,"0"50,0 24,0 1,-25 24,25 1,0-1,0-24,-25-1,25 26,0-26,0 1,0-25,0 0,0-1,0 1,25-50,-25-24,0-1,0 1,0-1</inkml:trace>
  <inkml:trace contextRef="#ctx0" brushRef="#br0" timeOffset="401779.0903">17959 14387,'24'0,"1"0,0 25,0-25,0 24,-1-24,1 25,0-25,0 0,-25 25,25-25,-50 25,25 0,-25-1,0 1,0 0,1 0,-1 0,0-1,0 1,0 0,1 0,-1-25,0 25,50-50,0 0,-1 25,1-25,25 25,-25-25,-1 25,26 0,-25 25,0-25,-1 0,1 25,0 0,0 0,-25-1,0 1,0 0,0 0,-25 24,0-24,25 0,-25 0,-24 0,24-1,0 1,0 0,1-25,-1 0,0 0,0-25,25 0</inkml:trace>
  <inkml:trace contextRef="#ctx0" brushRef="#br0" timeOffset="402011.3686">18231 14188,'25'0,"-25"25,25-25,0 50,0-26,-1 1,1 25,0 0,0-1,0 1,-1-1,1 1,-25 0,25-1,-25 1,-25-1,25 1,-25 0,1-1,-1 1,0-1,0 1,-24 0,24-1,0-24,-25 0,26-25</inkml:trace>
  <inkml:trace contextRef="#ctx0" brushRef="#br0" timeOffset="402443.7441">18728 14511,'24'0,"1"0,0 0,0 0,24 0,1 0,-25 0,24-25,-24 25,0 0,0 0,0 0,-50 25,0-25,0 25,0-1,-24 1</inkml:trace>
  <inkml:trace contextRef="#ctx0" brushRef="#br0" timeOffset="402646.9815">18678 14709,'25'25,"0"-25,24-25,-24 25,25 0,-26 0,26 0,-25 0,24 0,-24 0,25 0,-25 0,-1 25,1-25,-25-25,0 0</inkml:trace>
  <inkml:trace contextRef="#ctx0" brushRef="#br0" timeOffset="403079.2022">19422 14213,'0'25,"-25"0,25-1,0 1,0 25,-25-25,25 24,-24 1,24 0,-25-1,0-24,25 25,-25-26,25-48,25 24,-25-25,0 0,25 25,0-25,-1 25,1 0,0 0,0 0,0 0,-1 25,1-25,0 25,0 0,0-25,-25 24,0 1,25 25,-25-25,-25-1,25 1,0 0,-25 0,25 0,-25-1,0 1,0 0,1 0,-1 0,0-25,0 24,-24 1,24-25,-25 0,25 25,1-25,-1 0,0-25,0 0,0 1,1-76,-1 51,25-1</inkml:trace>
  <inkml:trace contextRef="#ctx0" brushRef="#br0" timeOffset="403258.9699">19348 14238,'24'0,"1"0,0 25,0-25,0 0,24 24,-24-24,0 0,25 25,-26-25,1 0,0 0,0 0,0 0,-1 0,-24 25</inkml:trace>
  <inkml:trace contextRef="#ctx0" brushRef="#br0" timeOffset="403455.2422">19968 14808,'-25'25,"25"0,0 0,0 0,0-1,0 1,-25 0,25 0,0 0,-25-1,25 1,-24-25,-1 25</inkml:trace>
  <inkml:trace contextRef="#ctx0" brushRef="#br0" timeOffset="405107.2635">20687 14387,'0'25,"0"-1,0 51,0-26,0 26,0-1,0-24,25-1,-25 1,0-25,0 0,0-1,0 1,0-50,0-24,0 24,0-25,0 26,0-26,0 25,0-24,25 24,0 0,-25 0,24 0,1 1,0 24,0 0,0 0,-1 0,1 0,0 0,0 24,0-24,24 25,-24 0,0-25,0 25,-1-25</inkml:trace>
  <inkml:trace contextRef="#ctx0" brushRef="#br0" timeOffset="405491.7261">21357 14560,'0'-24,"0"48,0-73,-25 24,25 0,-25 0,0 1,1 24,-1 0,0 24,0 1,0 0,1 25,-1-1,0 1,0-1,25 1,0 0,0-26,0 1,25 0,0-25,-25 25,25-25,-1 0,1 0,0-25,0 0,24 0,-24-24,0 24,0-25,0 26,-25-26,24 25,-24-24,0 24,0 0,0 0,0 50,-24 0,24 24,0-24,-25 25,25-1,0-24,25 25,-25-25,24-25,-24 24,25-24,-25 25,25-50,0 1</inkml:trace>
  <inkml:trace contextRef="#ctx0" brushRef="#br0" timeOffset="405803.239">21605 14387,'0'25,"0"-1,0 1,0 0,0 25,-25-1,25 1,0-1,0 1,-25-25,25 24,0-24,0 0,0-50,25-24,-25 24,25-25,-25-24,25 24,-25 1,24-1,1 25,0 0,-25 1,25-1,-25 50,0-1,0 1,0 25,0-25,0 24,0 1,0-1,25-24,-25 25,25-25,-1-1,1 1,0-25</inkml:trace>
  <inkml:trace contextRef="#ctx0" brushRef="#br0" timeOffset="406347.6726">22002 14015,'-25'49,"25"-24,0 25,0-1,0 26,-25-1,25 25,0-24,0-1,-25 1,25-26,0 1,0-1,0-24,0 0,0-50,0 0,0 1,25-1,-25-25,0 1,25-1,0 0,-25 1,25 24,-1-25,1 26,0 24,0-25,0 25,-1 0,-24 25,25-25,-25 24,0 1,0 0,0 0,-25 0,25-1,-24 1,-1 0,25 0,-25-25,0 0,0 25,1-25,-1 0,25-25,-25 25,25 25,25-1,0-24,-1 25,1 25,-25-25,25-1,0 1,0-25,-1 25,1-25,0 0,0 25,24-50</inkml:trace>
  <inkml:trace contextRef="#ctx0" brushRef="#br0" timeOffset="406615.7553">22547 14238,'-24'0,"24"25,-25-1,25 1,-25 25,0 24,0-24,25 24,-24 1,24-26,0 1,0 0,0-1,0-24,24 0,1 0,25-1,-25-24,24 25,26-50,-51 25,-48 0,73-24,1-1</inkml:trace>
  <inkml:trace contextRef="#ctx0" brushRef="#br0" timeOffset="406863.8057">22994 14362,'0'0,"-25"0,0 25,25 24,-24 1,-1 24,-25-24,50 24,-25-24,1 0,-1-1,0 1,25-25,0-1,-25 1,50-50,0 1,-25-26,25 0,-1 26</inkml:trace>
  <inkml:trace contextRef="#ctx0" brushRef="#br0" timeOffset="407043.7002">22969 14287,'0'0,"25"0,-25 25,0 0,0 25,0-25,25 24,-25 1,0-1,0 1,25 0,-25-1,0 1,0-25,24 24,-24-24,0 0,0 0,-24-25,-1 0</inkml:trace>
  <inkml:trace contextRef="#ctx0" brushRef="#br0" timeOffset="407195.3583">22796 14709,'0'0,"24"0,1 0,0-25,25 25,-1-24,-24 24,25-25,-1 0,-24 25,25-25,-26 0,-48-49,48 49,1 0</inkml:trace>
  <inkml:trace contextRef="#ctx0" brushRef="#br0" timeOffset="407731.6585">23316 14337,'0'25,"0"0,-24 0,24 24,0 1,-25-25,25 24,0 26,-25-26,25 1,0-25,0 24,-25-24,25 0,0 0,25-50,-25 0,25-25,-25 26,0-26,0 0,0-24,0 24,25-24,-25 24,24-24,-24 49,0-25,25 26,0-1,0 50,0-25,-25 24,24-24,1 25,-25 0,0 0,0 0,0 0,0-1,0 26,-25-25,1 0,-1-1,0 1,0 0,0-25,25 25,-24-25,-1 0,0-25,50 25,-25-25,0 0,25 25,-1-24,26 24,-25 0,0 0,-1 0,1 24,0-24,0 25,0 0,-25 0,24 0,-24-1,0 1,0 0,-24-25,24 25,-25 0,0-1,0 1,0 0,1-25,-1 25,0 0,0-25,0 0,1-25,24 0</inkml:trace>
  <inkml:trace contextRef="#ctx0" brushRef="#br0" timeOffset="407954.6482">23713 14089,'0'0,"25"25,0 0,-25-1,25 26,-1 0,1-26,0 26,0 25,-25-51,0 26,0 0,0-1,0 1,0 24,-25-24,0 24,0-24,1 24,-26-24,25-1,-24-24,49 25,-25-25,0-25</inkml:trace>
  <inkml:trace contextRef="#ctx0" brushRef="#br0" timeOffset="408223.8394">23961 14536,'25'-25,"0"25,25 0,-26 0,26 0,-25 0,24 0,-24 0,0 0,0 0,-50 0,-25-25,26 25,-26 25</inkml:trace>
  <inkml:trace contextRef="#ctx0" brushRef="#br0" timeOffset="408367.3308">23937 14709,'0'0,"24"0,1 0,0 0,0 0,0-25,24 25,-24 0,25-24,-26 24,26 0,-25-25,24 25,-24-25,0 25</inkml:trace>
  <inkml:trace contextRef="#ctx0" brushRef="#br0" timeOffset="408718.6887">24631 14337,'0'25,"-25"0,25 0,-25-1,1 26,-1-25,25 24,-25-24,0 25,25-25,0-1,-25-24,25 25,25-25,0-25,0 25,0 0,-1 0,26 0,-25 0,0 25,-1 0,1 0,-25 0,25-1,-25 1,0 0,0 0,0 0,0-1,0 1,0 0,-25 0,25 0,-25-25,1 24,-26 1,25 0,-24-25,-1 25,25-25,0 25,1-25,24-25,-25 25,25-25,0 0,-25-24</inkml:trace>
  <inkml:trace contextRef="#ctx0" brushRef="#br0" timeOffset="408895.3826">24631 14412,'25'0,"0"0,-1 0,1 24,0-24,0 0,0 0,-1 0,1 0,25-24,-25 48,0-24,-25-74,-25 74</inkml:trace>
  <inkml:trace contextRef="#ctx0" brushRef="#br0" timeOffset="425755.0966">3795 16073,'0'25,"0"0,25 0,-25 0,0-1,0 1,0 0,0 0,0 0,0-1,0 1,0 0,-25-25,0 0</inkml:trace>
  <inkml:trace contextRef="#ctx0" brushRef="#br0" timeOffset="425899.5327">3572 16197,'0'25,"25"0,-25 0,24 0,1-1,0 1,0 0,0 0,0 0,-1 0,1-25,0 0,0-25,0 0,-1 0</inkml:trace>
  <inkml:trace contextRef="#ctx0" brushRef="#br0" timeOffset="426311.4964">4043 16123,'0'0,"0"25,0 0,-25-25,25 24,-24 1,24 25,-25-25,0 24,0-24,0 25,1-25,-1 24,0-24,0 0,0-25,1 25,-26-25,25 24,0-24,0-24,1 24,-1 0,50 0,-1 0,1 0,0 0,25 0,-1-25,-24 25,25-25,-1 0,1 25,-25 0,24 0,-24 0,0 0,0 0,0 25,-25 0,0 0,-25-1,25 1,0 0,0 0,-25 0,25-1,-25 1,25 0,0 0,0 0,-25-25,25 24,-24-24,-1 0</inkml:trace>
  <inkml:trace contextRef="#ctx0" brushRef="#br0" timeOffset="426490.9248">3696 16694,'25'0,"0"0,-1 0,1 0,0 0,25 0,-26 0,1 0,0 0,0 0,-25 24</inkml:trace>
  <inkml:trace contextRef="#ctx0" brushRef="#br0" timeOffset="426643.8418">3671 16842,'25'25,"0"-25,0 0,-1 0,26 0,0-25,-1 25,1 0,-1 0,1 0,-25 0,0 0,-1 0</inkml:trace>
  <inkml:trace contextRef="#ctx0" brushRef="#br0" timeOffset="427062.9289">4638 16123,'0'-25,"-24"0,24 50,0 0,0 25,0-1,0 26,0-1,0 1,0-1,0 0,0 1,-25-26,50 1,-25 0,0-26,24 1,-24 0,25-25,-25-25,25 0,-25 1</inkml:trace>
  <inkml:trace contextRef="#ctx0" brushRef="#br0" timeOffset="427611.5893">4936 16173,'-25'0,"25"24,0 1,0 25,0-1,0 1,-24 25,24-26,0 26,0-26,0 1,0-1,0 1,0-25,0 0,24-50,-48-25,24 1,0-1,24 0,-24-24,0 24,0-24,0 24,0 1,0-1,25 25,0 0,0 25,0 25,-1-25,1 25,0 0,0 0,-25-1,0 1,0 0,-25 0,25 0,-25 0,0-1,1-24,-1 25,25 0,-25-25,0 0,0 0,25-25,25 25,0 0,0-25,0 25,24 0,-24-24,0 24,0 24,-1-24,1 25,0 0,-25 0,25 0,-50-1,25 1,0 25,-25-25,0-1,1 1,24 0,-25 0,0 0,0-25,0 0,1 0,-1-25,25 0,-25-25,25-24</inkml:trace>
  <inkml:trace contextRef="#ctx0" brushRef="#br0" timeOffset="427822.9803">5259 15999,'0'25,"0"0,24-1,-24 26,25 0,-25-1,0 26,0 24,0-25,0 26,0-26,0 0,0 1,0-26,0 1,0 0,0-26,0 1,0-50</inkml:trace>
  <inkml:trace contextRef="#ctx0" brushRef="#br0" timeOffset="428150.9208">5581 16371,'25'0,"0"0,-1 0,1-25,25 25,-25 0,-1-25,1 25,0 0,0 0,0 0,-50 25,0 0,-25 0</inkml:trace>
  <inkml:trace contextRef="#ctx0" brushRef="#br0" timeOffset="428319.3764">5556 16570,'25'0,"0"0,0 0,-1 0,26 0,-25 0,24-25,-24 25,0 0,25 0,-25 0,-1 0,1 0,0 0,-25-25</inkml:trace>
  <inkml:trace contextRef="#ctx0" brushRef="#br0" timeOffset="428678.7838">6102 16247,'-25'25,"25"0,0 24,-25 1,25 0,0-1,0 1,0-1,0-24,25 25,-25-25,25-1,0-24,0 25,-1-25,1 0,0-25,0 1,0-1,-1 0,1-25,0 1,0-1,-25 1,25 24,-25-25,0 25,0-24,0 24,-25 0,25 0,-25 0,0 1,0 24,1 0,-1 0,0 0,0 24,25 1,-25 25,1-25,24-1,0 26,-25-50,25 25</inkml:trace>
  <inkml:trace contextRef="#ctx0" brushRef="#br0" timeOffset="428842.9187">6573 16619,'0'25,"25"0,-25 0,0-1,-25-24,25 25</inkml:trace>
  <inkml:trace contextRef="#ctx0" brushRef="#br0" timeOffset="450923.0479">7863 16123,'-25'0,"25"25,0 0,0-1,0 26,0 0,0-1,0 1,0 0,0-1,0 1,0-1,0-24,-25 0,25 25,0-26,25-24,-25 25,0-50,0-24</inkml:trace>
  <inkml:trace contextRef="#ctx0" brushRef="#br0" timeOffset="451254.9553">8111 15974,'0'25,"0"0,25 0,-25-1,25-24,-25 25,25-25,-1-25,-24 1,25 24,-25-25,0 0,0 0,0 0,0 1,0-1,-25 0,1 25,-1 0,25 25,-25-25,0 25,25-1</inkml:trace>
  <inkml:trace contextRef="#ctx0" brushRef="#br0" timeOffset="451902.9352">9128 16396,'0'0,"0"-25,0 0,25 0,-50 1,25-1,0 0,0 0,0 0,-25 1,1 24,24-25,-25 25,0-25,0 25,0 0,0 25,1 0,-1-1,25 26,-25 0,25-1,-25 1,25 0,0-1,25 1,-25-25,25 24,0-24,-1-25,1 0,0 0,0-25,-25 0,25 1,0-26,-25 0,24 1,1-1,-25 0,0 26,0-26,0 25,0 0,0 50,0 0,0 0,0 0,0 24,0 1,0 0,25-26,-25 26,25-25,0 0,-1-1,1 1,0-25,0 0,0 0</inkml:trace>
  <inkml:trace contextRef="#ctx0" brushRef="#br0" timeOffset="452239.4354">9426 16272,'25'0,"-1"0,1 0,0 0,0-25,0 25,-1 0,1 0,0-25,0 25,0 0,-1 0,-48 25,-1-25,0 0,0 25</inkml:trace>
  <inkml:trace contextRef="#ctx0" brushRef="#br0" timeOffset="452442.6256">9351 16470,'0'25,"25"-50,0 25,0 0,0 0,24 0,-24 0,25 0,-26 0,26 0,-25-24,0 24,-1 0,1-25,0 25</inkml:trace>
  <inkml:trace contextRef="#ctx0" brushRef="#br0" timeOffset="453431.7454">10145 15875,'0'-25,"-25"50,25 0,0 0,0 24,0 1,0-1,0 26,0-26,-24 26,24-26,0 1,0 0,0-25,0 24,0-24,0 0,0-50,0 0,0 0,0 1,0-1,0 0,0-25,24 25,-24 1,0-1,0 0,0 0,25 25,0 25,0-25,0 0,-1 0,1 0,0 25,0-25,0 0,-1 25,1-25,-25 24,0 1,0 0,0 0,0 0,0 0,-25-1,25 26,-24-25,-1 0,0 24,0-24,0 0,1 0,-1-1,0 1,0-25,0 0,1-25,-1 1,25-26,0 25,0-24,25 24,24-25</inkml:trace>
  <inkml:trace contextRef="#ctx0" brushRef="#br0" timeOffset="453807.6437">10840 16321,'0'-24,"24"-1,1 25,0 0,0 0,0 0,24 0,-24 0,0 0,0 0,-1 0,1 0,0 0,0 0,-50 25,0-1,0-24,1 25</inkml:trace>
  <inkml:trace contextRef="#ctx0" brushRef="#br0" timeOffset="454003.0794">10864 16421,'0'0,"-24"0,48 0,1 25,0-25,0 0,0 0,24 0,-24 0,25 0,-26 0,1 0,0 0,0-25,0 25,0 0,-1 0</inkml:trace>
  <inkml:trace contextRef="#ctx0" brushRef="#br0" timeOffset="454450.862">11509 16197,'0'-24,"0"48,-24 1,-1 0,25 0,0 0,-25-1,25 26,0-25,0 25,0-26,0 1,25 0,-25 0,25 0,-1-1,1-24,0 25,0-25,0 0,-1 0,1 0,0-25,0 1,0-1,-1 0,1-25,-25 26,25-26,-25 25,0-25,25 26,-25-26,-25 25,25 0,0-24,-25 24,25 0,-25 0,1 25,-1-24,0 24,0 0,0 0,1 0,-1 24,25 1,-25-25,25 25,0 0,-25-50,0 50</inkml:trace>
  <inkml:trace contextRef="#ctx0" brushRef="#br0" timeOffset="462862.8548">12427 16520,'0'-25,"25"25,-25 25,0 0,0 0,0-1,0 1,0 0</inkml:trace>
  <inkml:trace contextRef="#ctx0" brushRef="#br0" timeOffset="463439.2473">13320 15925,'0'-25,"-25"25,50 25,-25-1,0 26,0 0,-25-1,25 1,0 24,0 1,0-26,-24 26,24-26,0 1,24 0,-24-26,0 1,0 0,0 0,0-50,0 0,0-24,0-1,0-24,0 24</inkml:trace>
  <inkml:trace contextRef="#ctx0" brushRef="#br0" timeOffset="463931.74">13320 15949,'0'0,"0"-24,25-1,0 25,0 0,-1 0,1 0,0 0,0 0,0 25,-1-25,1 0,0 0,0 24,-25 1,0 0,0 0,-25 0,0-1,25 26,-25-25,1 0,-1-1,0 1,0-25,0 25,1-25,-1 0,0 0,0 0,25-25,-25 25,50 0,0 0,0 0,0 0,-1 0,1 0,25 0,-25 0,-1 0,1 0,0 25,0 0,0 0,-1-1,-24 1,25 0,-25 0,-25 0,25 0,0 24,-24-24,-1 0,25 0,-50 24,25-49,1 25,-1 0,0 0,-25-25,26 24,-1-24,0-24,0 24,0-25,1 0,24-25,0 1,0-1</inkml:trace>
  <inkml:trace contextRef="#ctx0" brushRef="#br0" timeOffset="464315.7483">13965 16173,'0'-25,"25"25,0 0,-1 0,1 0,0 0,0 0,24-25,-24 25,25 0,-25 0,-1 0,1-25,0 25,-50 25,0-25,1 25</inkml:trace>
  <inkml:trace contextRef="#ctx0" brushRef="#br0" timeOffset="464506.4236">13940 16421,'25'0,"0"0,0 0,24 0,-24 0,0 0,24 0,-24 0,25 0,-25 0,-1 0,1 0,0 0,0 0</inkml:trace>
  <inkml:trace contextRef="#ctx0" brushRef="#br0" timeOffset="464995.1707">14660 15974,'0'25,"-25"0,25 24,0 1,-25 0,25-1,0 26,0-26,0 26,0-50,25 24,0-24,-1 0,1 0,0-25,0 24,0-24,-1-24,1 24,0-25,0-25,0 25,-1-24,1-26,0 26,-25-1,0 0,0 1,0-1,0 1,0-1,-25 0,0 1,1 24,-1 0,25 0,-25 1,0 24,0 0,1 0,-1 24,25 1,-25 0,0 0,0 0,1-1,24 26,-25-25,25 0,0-1,25 1,-1 0,1 0,0-25</inkml:trace>
  <inkml:trace contextRef="#ctx0" brushRef="#br0" timeOffset="465171.0531">15255 16346,'25'25,"-1"0,-24 0,0 0,0-1,0 1,-24 0,-1 0,0 0</inkml:trace>
  <inkml:trace contextRef="#ctx0" brushRef="#br0" timeOffset="465654.802">16346 15949,'-25'0,"25"25,0 0,0 25,-24-1,24 26,0 24,0-25,-25 1,25-1,0 1,0-26,0-24,0 0,0 0,0-50,0 0,0 0,25-24,-25-1,0-24,0-1,0 1,0-26,24 26,-24 24,25 1,-25-1,0 25,25 25,0 0,0 0,0 0,-1 25,1-25,0 25,0 0,0 0,-1-25,1 0,0 24,0-24,0 25,-1-25</inkml:trace>
  <inkml:trace contextRef="#ctx0" brushRef="#br0" timeOffset="466027.0745">17016 16173,'-25'0,"25"-25,0 0,0 0,0 0,-25 1,25-1,-24 0,-1 25,0 0,-25 25,26 24,-1 1,0 0,0 24,0-24,1-1,24 26,0-50,0 24,0-24,0 0,24 0,1-1,0-48,0-1,0 0,-1-25,1 1,0-1,0 0,-25 26,25-26,-25 0,24 26,-24-1,0 50,-24-1,24 26,0 0,0-1,0 1,0-25,0 24,0-24,24 25,1-25</inkml:trace>
  <inkml:trace contextRef="#ctx0" brushRef="#br0" timeOffset="466402.7111">17115 16049,'0'24,"25"1,-25 0,0 0,0 49,0-24,-25-1,25 26,0-25,-25-1,25 1,-24-25,24-1,24-48,-24-26,25-24,-25 24,25-25,0 1,0 0,-1 24,1 0,-25 26,25-1,-25 0,25 50,-25 0,0 24,0 26,0-26,0 1,-25-1,25 1,0 0,25-1,-25-24,0 0,25-25,-25 25,24-25,-24-25,25 25</inkml:trace>
  <inkml:trace contextRef="#ctx0" brushRef="#br0" timeOffset="466938.6346">17587 15801,'0'0,"-25"0,25 24,0 26,0 0,-25 24,0 25,0-24,0 24,1 0,24 0,-25-24,25-26,0-24,0 0,0 0,0-50,0 0,25-24,-25-1,0-24,24 24,1-25,0 1,0 24,0 1,24-1,-24 25,0 25,0 0,0 25,-25 0,24 0,-24 0,0-1,-24 1,24 0,0 0,-25 0,0-1,0 1,0 0,1-25,-1 25,0-25,0-25,0 25,0 0,1-25,48 50,-24 0,25 0,-25 0,25 24,0-24,0 0,24 0,-24-1,0-24,0 0,24 0,-24 0,25-24,-25-1,24 0</inkml:trace>
  <inkml:trace contextRef="#ctx0" brushRef="#br0" timeOffset="467154.9101">18107 15850,'-24'0,"-1"25,25 0,0 0,-25 24,25 26,-25-1,0 0,25 1,0 24,0-24,0-26,0 26,25-26,-25-24,25 25,0-26,24-24,-24 25,25-50,-1 25</inkml:trace>
  <inkml:trace contextRef="#ctx0" brushRef="#br0" timeOffset="467519.8661">18306 15999,'0'0,"0"25,0 0,-25-1,25 1,0 25,0-25,-25-1,25 26,0-25,0 24,-25-24,25 25,0-25,0 24,0-24,0 0,0 0,0 0,0-1,25-48,-25-1,0 0,0-25,0 1</inkml:trace>
  <inkml:trace contextRef="#ctx0" brushRef="#br0" timeOffset="468123.2415">18306 16024,'-25'-25,"25"0,25 25,0 0,-1 0,1 0,0 0,0 0,0 25,-1-25,1 25,0-25,-25 25,25-1,-50 1,0 0,0 25,1-26,-1 1,0 0,0-25,-24 25,24 0,0-25,0 0,0 0,50-25,0 25,0 0,0 0,24 0,-24 0,25 0,-26 0,26 0,-25 25,0-25,0 24,-25 1,0 0,0 0,0 0,-25 0,25-1,-25 1,0 0,0 0,0 0,1-1,-1 1,0-25,0 25,0-25,1 0,-1-25,0 25,25-49</inkml:trace>
  <inkml:trace contextRef="#ctx0" brushRef="#br0" timeOffset="468366.957">18628 15825,'25'0,"-25"25,25-25,0 25,0 0,-1 24,1 1,0-25,0 24,0-24,-1 25,-24-1,25 1,-25 0,0-1,0-24,-25 25,25-1,0-24,-24 25,-1-25,0 24,0 1,-24-25,24 24,0 26,-25-51,26 26,-1-25</inkml:trace>
  <inkml:trace contextRef="#ctx0" brushRef="#br0" timeOffset="468723.5674">19199 16148,'0'0,"-25"0,50 0,0 0,-1-25,26 25,0 0,-26 0,26 0,-25 0,0 0,-1 0,1 0,0 0,-25 25,-25 0</inkml:trace>
  <inkml:trace contextRef="#ctx0" brushRef="#br0" timeOffset="468891.0298">19124 16346,'25'0,"0"0,0 0,24-25,1 25,0 0,-1 0,1 0,-25 25,24-50,-24 50,0-25,0 0,0 0,-1-25,1 25</inkml:trace>
  <inkml:trace contextRef="#ctx0" brushRef="#br0" timeOffset="469238.9627">19893 16024,'-24'25,"24"-1,0 26,-25 0,0 24,25-24,0-1,25-24,-25 25,25-1,-25-24,24 0,-24 0,25-25,0 25,0-25,0 0,-1-25,26-25,-25 25,0-24,-1-1,1 0,0 26,0-26,-25 0,25 1,-25-1,0-24,24 49,-48-25,24 26,0-1,-25 0,0 25,-25 0,26 0,-1 25,-25 24,25-24,-24 25,24-25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2:50:32.2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2704 1389,'25'-25,"-1"25,1 0,0 0,0 25,0-25,-25 25,24-25,1 25,-25-1,25 1,-25 0,0 0,0 0,-25-1,25 1,-25 0,25 0,-24 0,-1 24,-25-24,25 0,1 0,-1 0,0-1,-25 1,25-25,1 25,-1-25,25-25,25 25,-1-25,1 25,0 0,0 0,25 0,-26 0,1 25,25-25,-25 0,-1 0,1 0,0 0,0 0,0 0,-1 0,-48 0,24-25,0 1</inkml:trace>
  <inkml:trace contextRef="#ctx0" brushRef="#br0" timeOffset="352.4405">3076 1141,'25'25,"-25"0,24-1,-24 1,25 0,0 0,0-25,0 0,-25-25,0 0,24 0,-24 1,0-1,0 0,-24 0,-1 25,0 0,0 0,25 25,-25-25,25 25,-24-25,24 25</inkml:trace>
  <inkml:trace contextRef="#ctx0" brushRef="#br0" timeOffset="1248.5326">3944 1538,'0'-25,"25"0,-25 0,-25 25,25-24,0-1,0 0,-25 0,0 25,1 0,-1 0,0 0,0 25,0 0,1 0,-1-1,0 26,0 0,25-26,-25 26,25 0,0-1,0 1,25 0,-25-26,25-24,-25 25,25-25,-25 25,25-50,-1 25,1-25,0 1,-25-26,25 25,-25-24,25-1,-1 25,-24-25,25 1,-25-1,0 25,0 1,0-1,0 0,0 50,0 0,0-1,-25 26,25 0,0-1,0 1,0-25,25 24,-25-24,25 0,-25 0,25 0,-25-1,25 1,-1-25,1 0,0 0</inkml:trace>
  <inkml:trace contextRef="#ctx0" brushRef="#br0" timeOffset="1527.8448">4118 1538,'24'0,"1"0,0 25,25-25,-26 0,1 0,0 0,0 0,0 0,-1 0,1 0,-50 0,-24-25,24 25,0 0</inkml:trace>
  <inkml:trace contextRef="#ctx0" brushRef="#br0" timeOffset="1735.7212">4142 1712,'-24'24,"48"-24,1 0,-25 25,25-25,25 0,-26 0,1 0,25 0,-25 0,-1 0,1 0,0 0,0 0,-50 0</inkml:trace>
  <inkml:trace contextRef="#ctx0" brushRef="#br0" timeOffset="2208.0116">4663 1637,'25'0,"0"0,0 0,-1 0,1 0,25 0,-25 0,0 0,-1 0,1 0,0 0,0 0,-50 25,0 0</inkml:trace>
  <inkml:trace contextRef="#ctx0" brushRef="#br0" timeOffset="2600.485">5383 1364,'-25'0,"0"25,25 0,-25 0,0-1,-24 26,24-25,0 24,0-24,1 0,-1 0,25 0,-25 0,50-25,-25-25,25 25,-1 0,1 0,25 0,-25 0,24-25,-24 25,25 0,-26 0,1 0,0 0,0 0,0 0,-50 0,0 0</inkml:trace>
  <inkml:trace contextRef="#ctx0" brushRef="#br0" timeOffset="2804.2546">5333 1389,'-25'25,"50"0,-25-1,0 1,0 25,0-1,0 1,0 0,0-1,25 1,-25-25,0 0,0 24,0-24,25-50,-25 0</inkml:trace>
  <inkml:trace contextRef="#ctx0" brushRef="#br0" timeOffset="3220.0854">5655 1116,'0'25,"0"0,0 0,0-1,0 26,0 0,0 24,0-24,-24 24,24 0,0-24,0 25,24-26,-24-24,0 25,0-26,0 1,0-50,0 1,0-1,0-25,0 1,0 24,0-25,25 25,0-24,-25 24,25 0,0 0,-1 25,1 0,0 0,-25 25,25 0,0 0,0 24,-25-24,0 0,0 0,0 0,0-1,0 1,-25 0,0 0,0 0,0-1,0 1,-24 0,24 0,0-25,0 25,1-25,-1-25,25 0</inkml:trace>
  <inkml:trace contextRef="#ctx0" brushRef="#br0" timeOffset="3604.5724">6300 1389,'25'0,"0"0,0 0,0 0,24 0,-24 0,0 0,0 0,-1 0,1 0,-25-25,25 25,0 0,-25 25,-25-25,0 25,0-25</inkml:trace>
  <inkml:trace contextRef="#ctx0" brushRef="#br0" timeOffset="3807.9896">6226 1587,'25'0,"0"0,-1 0,1 0,0 0,25 0,-26 0,26 0,0 0,-26 0,26-24,-25 24,0 0,-1 0,1 0,-50 0,1 0,-1 0</inkml:trace>
  <inkml:trace contextRef="#ctx0" brushRef="#br0" timeOffset="4020.1822">6424 1215,'0'25,"25"0,-50 0,25 24,0 1,0 0,0-1,0 26,-24-26,24 1,0 0,24-1,-24-24,0 25,25-26,0 1,0-50</inkml:trace>
  <inkml:trace contextRef="#ctx0" brushRef="#br0" timeOffset="4403.9718">6921 1364,'-25'0,"25"25,0 0,0 0,0-1,0 1,25 25,-25-25,0-1,0 1,24 0,-24 0,25 0,0-25,0 0,0 0,-1 0,-24-25,25 0,0 0,0-24,-25 24,25-25,-25 25,24 1,-24-26,0 25,0-24,0 24,-24 0,24 0,-25 0,0 1,0 24,25-25,-25 50,1-25,-1 0,25 24,-25-24,0 25,25 0,0 0,0 0,0-1,0 1</inkml:trace>
  <inkml:trace contextRef="#ctx0" brushRef="#br0" timeOffset="4575.9534">7417 1538,'24'25,"-48"-25</inkml:trace>
  <inkml:trace contextRef="#ctx0" brushRef="#br0" timeOffset="4757.1461">7665 1786,'-25'0</inkml:trace>
  <inkml:trace contextRef="#ctx0" brushRef="#br0" timeOffset="20404.6018">8905 1240,'-25'25,"25"0,0 24,0 26,-25-26,25 26,0-26,0 26,0-25,0-1,0-24,0 0,0 0,0-1,0 1,0 0,25-50,-25-24,0 24,0-50,0 26</inkml:trace>
  <inkml:trace contextRef="#ctx0" brushRef="#br0" timeOffset="20880.2716">8855 1240,'25'-25,"0"25,0 0,-1 0,1 0,25 0,-25 0,0 25,-1-25,1 25,0 0,0 0,-25-1,0 1,0 0,-25 0,25 0,-25-1,0 1,1 0,-1 0,0-25,0 25,0-1,-24-24,24 0,0 25,0-50,50 25,0-24,0 24,-1 0,1-25,0 25,25 0,-25 0,-1 0,1 0,0 0,0 25,0-25,-25 24,24 1,-24 0,25-25,-25 25,0 0,0 0,-25-1,25 1,-24 0,-1 25,0-26,-25 1,26 0,-1 0,-25-25,25 25,0-25,1 0,-1 0,0-25,0 0,25 0,0 0,25-24,0 24</inkml:trace>
  <inkml:trace contextRef="#ctx0" brushRef="#br0" timeOffset="21284.8208">9451 1463,'24'0,"1"0,0 0,0 0,0 0,-1 0,26-24,-25 24,0 0,-1 0,1 0,0 0,0 0,-50 0,0 24,0-24,1 0</inkml:trace>
  <inkml:trace contextRef="#ctx0" brushRef="#br0" timeOffset="21524.1886">9500 1637,'0'25,"25"-25,0 0,0 0,-1-25,1 25,25 0,-25 0,24 0,-24 0,0 0,0 0,-1 0,1 0,-50-25</inkml:trace>
  <inkml:trace contextRef="#ctx0" brushRef="#br0" timeOffset="24556.5259">10790 794,'25'25,"0"-25,-1 0,1 0,0 0,0 0,0 0,-1 0,1 0,0 0,-50 0</inkml:trace>
  <inkml:trace contextRef="#ctx0" brushRef="#br0" timeOffset="24940.9865">11361 620,'-25'25,"0"0,25 0,-50-1,26 1,-1 25,0-1,0-24,0 0,25 0,-25 0,25-1,-24-24,24 25,-25-25,50 0,-1-25,1 1,0 24,0-25,0 25,24 0,-24 0,0 0,0 0,0 0,-1 0,1 0,0 0,-25 25,-25-25</inkml:trace>
  <inkml:trace contextRef="#ctx0" brushRef="#br0" timeOffset="25155.8793">11336 595,'25'25,"-25"0,0 0,0 0,0-1,0 26,0 0,-25 24,25-24,0-1,0 1,0-1,0-24,0 0,0 0,25 0,-25-50</inkml:trace>
  <inkml:trace contextRef="#ctx0" brushRef="#br0" timeOffset="25675.8273">11658 422,'0'24,"0"1,0 0,0 25,0-1,0 1,0-25,0 24,0 1,0 0,0-1,0 1,0-25,-25 24,25-24,25-50,-25 0,0 1,0-1,0 0,0-25,0 26,25-26,-25 25,25 0,-25 1,25 24,-25-25,24 25,1 0,0 25,0-1,-25 1,25 0,-25 0,0 0,0 24,-25-24,25 0,0 0,-25-1,25 1,0 0,-25 0,0-25,1 25,-1-1,0-24,0 0,0 0,1-24,-1-1,25 0,0 0</inkml:trace>
  <inkml:trace contextRef="#ctx0" brushRef="#br0" timeOffset="27051.9139">13022 571,'0'-50,"0"25,0 50,0 49,0-24,0 24,0 1,0-26,0 1,0 0,0-1,0 1,0-25,0-1,0 1,0 0,0-50,0 0,0 1,25-26,-25 25,0-24,0 24,0 0,0 0,25-24,-25 24,25 25,-25-25,25 25,-25-25,24 25,1 0,-25 25,25-25,-25 25,25 0,-25-1,0 1,0 0,0 0,0 0,0-1,0 1,-25 0,0 0,0 0,1-1,-1-24,0 0,0 0,0-24,25-1,0 0</inkml:trace>
  <inkml:trace contextRef="#ctx0" brushRef="#br0" timeOffset="27676.8331">14287 471,'0'-25,"0"50,0 25,0-25,0 24,0 1,-24 0,24 24,0-24,0-1,0 1,0-25,0-1,0 1,0 0,0 0,0-50,0 0,0 0,0 1,0-1,0 0,24 0,-24 0,25 1,-25-1,25 25,-25-25,25 25,0 0,0 0,-25 25,24 0,-24-1,0 1,0 0,0 0,0 0,-24-25,24 24,-25 1,0 0,0-25,25 25,-25-25,0 0,1 0,-1 0</inkml:trace>
  <inkml:trace contextRef="#ctx0" brushRef="#br0" timeOffset="28436.728">15577 372,'0'-50,"0"100,0 0,0-1,0 1,0 0,0 24,0-24,-24-26,24 26,0-25,0 0,0 24,0-24,0-50,0 0,0 1,24-26,-24 25,0 0,0 1,25-1,0-25,25 50,-26 0,1 25,0 0,-25 0,0-1,0 1,0 0,-25 0,25 0,-25-1,1 1,-1 0,0 0,0-25,0 0,1 0,24-25,0 0,0 0,0 1</inkml:trace>
  <inkml:trace contextRef="#ctx0" brushRef="#br0" timeOffset="29231.9276">16867 446,'0'0,"0"-24,0-26,0 0,0 75,0 0,0 25,0-1,0 1,0 0,-25-1,25 1,0 24,0-24,0-25,0 24,-24-24,24 25,0-26,0 1,24-25,-24-25,0 1,0-1,0 0,0 0,0 0,0 1,0-1,0 0,25 0,-25 0,0 1,25 24,-25-25,25 0,0 25,-1 0,1 25,0-25,0 25,0-1,-25 1,0 0,0 0,0 0,0-1,-25 1,0 0,0 0,0 24,25-24,-49-25,49 25,-25 0,0-25,0 0,1-25,-1 0</inkml:trace>
  <inkml:trace contextRef="#ctx0" brushRef="#br0" timeOffset="30916.3391">10914 1612,'0'25,"0"0,0 0,0 24,0 26,0-26,0 26,0-1,-25-24,25-1,0 1,0-25,0 0,0-1,0 1,25-25,-25-25,-25 1,25-26,0 25,25-24,-25 24,0-25,0 25,0 1,25-1,-25 0,25 0,-25 0,24 25,1 0,0 0,-25 25,25-25,-25 25,25 0,-25 0,24-1,-24 1,0 0,0 0,-24-25,24 25,0-1,-25 26,0-25,25 0,-25-1,0-24,1 25,-1-25,0 0,25 25,-25-25,-49-50,74 26,-25-1</inkml:trace>
  <inkml:trace contextRef="#ctx0" brushRef="#br0" timeOffset="31567.9116">12303 1984,'25'0,"0"0,0 25,24-25,-24 0,0 25,0-25,24 0,-24 0,0 0,0 0,-1 0,-73-50</inkml:trace>
  <inkml:trace contextRef="#ctx0" brushRef="#br0" timeOffset="31908.2097">12973 1761,'-25'0,"25"25,-25-25,25 25,-25 0,1 24,-26 1,25-25,-24 24,24-24,0 0,25 0,-25-25,25 24,25-48,0 24,0 0,-1 0,1 0,25 0,-25 0,-1 0,1 0,0 0,0 0,0 0,-1 0,1 0,-25-25,-25 25,25-25</inkml:trace>
  <inkml:trace contextRef="#ctx0" brushRef="#br0" timeOffset="32108.1524">12973 1786,'0'-25,"0"50,0 0,0 0,0 24,0 1,0-25,0 24,0 1,-25-1,25-24,0 0,0 0,0 0,0-1,0 1,25-25,-50-49,50 24</inkml:trace>
  <inkml:trace contextRef="#ctx0" brushRef="#br0" timeOffset="32568.4833">13271 1538,'0'25,"0"-1,0 1,0 25,0 0,0-1,0 1,0 24,-25-24,25 24,0-24,0-1,0-24,0 25,0-25,0-1,-25-24,25 25,0-50,0 1,0-1,25 0,-25 0,0-24,0 24,0 0,25 0,-25 0,0 1,24-1,1 25,-25-25,25 25,-25-25,25 25,0 0,-1 25,-24 0,25 0,-25-1,0 1,0 0,0 0,-25 0,25-1,-24 1,-1 0,0-25,25 25,-25-25,0 25,1-25,-1 0,0 0,25-25,-25 0</inkml:trace>
  <inkml:trace contextRef="#ctx0" brushRef="#br0" timeOffset="33308.257">14362 1488,'-25'-25,"25"75,0-25,0 24,0 1,0 25,-25-26,25 26,0-1,0-24,0-1,0 26,0-51,0 26,0-25,0 0,0-50,0 0,0 0,0 0,0-24,25 24,-25-25,0 26,25-26,0 25,-25 0,25 1,-25-1,24 25,1 0,0 0,-25 25,25-25,-25 24,25 1,-25 0,0 0,0 0,0-1,0 1,-25 0,0 0,0 0,0-1,1 1,-1-25,0 0,-25-49,50 24</inkml:trace>
  <inkml:trace contextRef="#ctx0" brushRef="#br0" timeOffset="33931.8939">15577 1463,'0'25,"0"25,0-1,0 1,0 0,0 24,0-24,-24 24,24-24,0-1,0-24,0 0,0 0,0 0,0-50,0 0,0 0,0 0,24 1,-24-1,0 0,25-25,-25 26,25 24,-25-25,25 25,0-25,-1 25,-24 25,25-25,-25 25,25-25,-25 24,0 1,0 0,25 0,-50-25,25 25,0-1,-25 1,0-25,25 25,-24 0,-1-25,0 25,0-25,0 24,1-24,-1-24,25-1,0 0,0 0</inkml:trace>
  <inkml:trace contextRef="#ctx0" brushRef="#br0" timeOffset="34652.2057">16867 1439,'-25'24,"25"26,0 0,0-1,0 26,0-26,0 26,-24-26,24 1,0 0,0-1,0-24,0 0,0 0,0-50,0 0,0 0,0 0,0 1,0-1,24-25,-24 25,25 1,-25-1,0 0,25 0,0 25,-25-25,25 25,-1 25,-24 0,25-25,-25 25,0 0,25-25,-25 24,0 1,-25 0,25 0,-25 0,25-1,-24-24,24 25,-25-25,0 25,0 0,0-25,1 25,-1-50</inkml:trace>
  <inkml:trace contextRef="#ctx0" brushRef="#br0" timeOffset="37667.9166">10939 2952,'-25'0,"25"25,0 24,0 1,0-1,0 1,0 24,0 1,0-26,0 1,0 0,0-1,0-24,0 0,0 0,0-50,0 0,0-25,25 1,-25 24,0-25,0 26,25-26,-25 25,24 0,-24 1,25-1,-25 0,25 25,0 0,-25 25,25 0,-25-1,24 1,-24 0,0 0,0 0,0-1,-24 1,24 0,-25 0,0 0,25-1,-25 1,0-25,1 25,-1-25,0 0,0-25,25 0,-25 1</inkml:trace>
  <inkml:trace contextRef="#ctx0" brushRef="#br0" timeOffset="38412.6621">12948 2778,'0'0,"0"-25,0 50,0 0,25 0,-25 24,0 26,0-1,0 1,-25-1,25-24,0 24,0-24,0-26,0 1,0 0,0 0,0-50,0 0,0 0,0 1,0-26,0 25,0 0,25-24,-25 24,0 0,25 0,-1 1,1-1,0 25,0 25,0-1,-25 1,24 0,-24 0,0 0,0-1,0 1,0 0,-24 0,24 0,-25-1,0 1,25 0,-25-25,0 25,1-25,-1 0,0 0,0 0,25-25,-25 0,1 0</inkml:trace>
  <inkml:trace contextRef="#ctx0" brushRef="#br0" timeOffset="39403.8557">13866 3125,'25'0,"-1"0,1 0,0 25,25-50,-26 25,1 0,25 0,-25 0,-1 0,1 0,0 0</inkml:trace>
  <inkml:trace contextRef="#ctx0" brushRef="#br0" timeOffset="39747.6787">14461 2853,'-25'24,"1"1,24 0,-25 25,0-26,0 1,0 25,0-25,-24 24,24-24,25 0,-25 0,0-1,50-24,-25-24,25 24,0 0,0 0,-1-25,26 25,-25 0,0 0,0 0,-1 0,1 0,0 0,0 0,-50-25</inkml:trace>
  <inkml:trace contextRef="#ctx0" brushRef="#br0" timeOffset="39931.9133">14436 2952,'0'25,"0"24,-24-24,24 25,0-1,0 1,0-1,0 1,0 0,0-26,0 26,0-25,0 0,0-50,24 0</inkml:trace>
  <inkml:trace contextRef="#ctx0" brushRef="#br0" timeOffset="40365.2413">14660 2729,'24'24,"-24"1,0 0,0 25,0 24,-24-24,24 24,0-24,0 24,-25-24,25-1,0-24,0 25,0-26,0-48,0-1,0-25,0 25,25-24,-25 24,24 0,-24 0,25 1,0-1,-25 0,25 0,0 25,-1 0,1 25,0 0,-25 0,25-1,-25 1,0 0,0 0,0 0,-25-1,25 1,-25 0,0 0,1-25,-1 25,0-25,0 0,0 0,1 0,24-25,0-25,0 25</inkml:trace>
  <inkml:trace contextRef="#ctx0" brushRef="#br0" timeOffset="41008.2714">15751 2729,'0'24,"0"1,0 0,0 25,0-1,0 1,0-1,0 1,-25 0,25-1,0 1,0-25,0-1,0 1,0 0,0-50,0 0,0 1,0-1,25-25,-25 25,0 1,25-1,0 0,-25 0,24 25,1-25,0 25,-25 25,25-25,-25 25,25 0,-25 0,24-25,-24 24,-24 1,24 0,0 0,0 0,-25-1,25 1,-25 0,0-25,0 25,1 0,-1-25,0-25,25 0,0 0</inkml:trace>
  <inkml:trace contextRef="#ctx0" brushRef="#br0" timeOffset="41615.99">16842 2704,'0'25,"0"-1,0 1,0 25,0-1,0 1,0 24,0-24,0 0,0-1,0 1,0-1,0-24,0 0,0 0,0 0,0-50,0 0,0 0,0 0,0 1,25-1,-25-25,0 25,0 1,25-1,-25 0,25 25,0-25,-1 50,1-25,-25 25,25 0,-25-1,0 1,0 0,0 0,-25 0,25-1,-25 1,25 0,-24 0,-1 0,0-1,0-24,0 25,1-25,24 25,-25-25,0 0,0 0,0 0,1-25</inkml:trace>
  <inkml:trace contextRef="#ctx0" brushRef="#br0" timeOffset="42563.8446">11038 4093,'0'-25,"0"50,0 24,0-24,0 25,0-1,0 1,0 0,0-1,0 1,0-1,0-24,0 0,0 0,0-50,0 0,0 0,0 1,0-1,0 0,25-25,-25 26,25-1,-25 0,24 25,-24-25,25 25,0 0,0 25,0 0,-25 0,25-1,-25 1,-25 0,25 0,0 0,-25-1,25 1,-25-25,25 25,-25 0,0-25,25 25,-24-25,-1 0,0 0,0-25</inkml:trace>
  <inkml:trace contextRef="#ctx0" brushRef="#br0" timeOffset="43252.1408">12898 4068,'0'25,"0"0,0-1,0 26,25 24,-25-24,0 0,0-1,0 1,0-1,0-24,0 0,0 0,0-50,0 0,0 0,0 1,0-26,0 25,25 0,-25 1,0-1,25 0,-25 0,25 25,-1 0,1 0,-25 25,25-25,-25 25,0 0,25-1,-25 1,0 0,0 0,-25 0,25-1,0 1,-25-25,0 25,25 0,-24-25,24 25,-25-25,0 0,0 0,0 0,1-25</inkml:trace>
  <inkml:trace contextRef="#ctx0" brushRef="#br0" timeOffset="44052.0436">14387 3969,'0'0,"0"-25,0 0,0 50,0 0,0 24,0 1,0 24,0-24,0 24,0-24,0 0,0-1,0 1,0-25,0-1,0 1,0 0,0-50,0 0,0 1,0-1,-25 0,50-25,-25 26,0-26,25 25,-25-24,0 24,24 25,-24-25,25 25,0 0,0 0,-25 25,25-25,-25 25,24-1,-24 1,0 0,25 0,-25 0,-25-1,25 1,-24 0,-1 0,25 0,-25-25,0 24,0 1,1-25,-1 0,25-25</inkml:trace>
  <inkml:trace contextRef="#ctx0" brushRef="#br0" timeOffset="44371.9076">15354 4167,'-25'-25,"50"25,0 0,0 0,0 0,-1 0,1 0,0 0,0 0,-25 25,25-25,-1 0,1 0,0 0</inkml:trace>
  <inkml:trace contextRef="#ctx0" brushRef="#br0" timeOffset="44679.896">15850 3994,'-25'24,"25"1,-24-25,-1 25,0 0,0 0,0 24,1-24,-1 0,0 0,0-1,0 1,1-25,48 25,1-25,0 0,25-25,-26 25,1 0,0 0,25 0,-26 0,1 0,0 0,0 0,0 0,-50 0,0-25</inkml:trace>
  <inkml:trace contextRef="#ctx0" brushRef="#br0" timeOffset="44868.0602">15850 4043,'-25'25,"25"25,25-26,-25 26,-25-25,25 24,0 1,0-25,0 24,0-24,25 0,-25 0,0-50,0 0</inkml:trace>
  <inkml:trace contextRef="#ctx0" brushRef="#br0" timeOffset="45239.8502">16098 3770,'0'25,"0"0,0 0,0 24,0 1,-25 0,25-1,0 26,0-26,-24 26,24-26,0 1,0-25,0-1,0 1,0-50,0 1,0-1,0 0,0-25,24 26,-24-1,0 0,25 0,0 0,0 25,0-24,-1 48,1-24,-25 25,25 0,-25 0,0 0,0-1,0 1,0 0,-25-25,25 25,-25 0,1-1,-1-24,0 25,0-25,0 25,25-50,-74-24</inkml:trace>
  <inkml:trace contextRef="#ctx0" brushRef="#br0" timeOffset="45792.2866">16892 3770,'0'0,"0"25,0 0,0 0,0 24,0 26,-25-26,25 26,0-26,0 26,0-26,0 1,25-25,-25 24,0-24,0-50,0 1,0-1,0-25,0 25,0-24,25 24,-25 0,0-24,25 24,-1 25,1-25,0 0,-25 50,25-25,0 25,-1 0,1-1,-25 26,0-25,0 0,0 24,0-24,-25 0,1 0,24-1,-25-24,0 25,-25 0,26-25,-1 25,0-25,0 0,0 0,1-25</inkml:trace>
  <inkml:trace contextRef="#ctx0" brushRef="#br0" timeOffset="46720.105">11187 5234,'-25'25,"25"-1,0 1,0 25,0-1,0 1,0 0,0-1,0-24,0 25,0-1,0-24,0 0,0-50,0 0,0 0,0-24,25 24,-25 0,0-24,25 24,0 0,-1 25,1 0,0 25,0-25,-25 49,25-24,-25 0,0 0,0 0,0-1,0 1,0 0,-25-25,25 25,-25-25,0 25,0-1,1-24,-1 0,0 0,0-24,0-1,25 0</inkml:trace>
  <inkml:trace contextRef="#ctx0" brushRef="#br0" timeOffset="47323.8755">12923 5110,'0'25,"0"24,0-24,0 25,-25 24,25-24,0-1,0 1,0-1,0 1,0 0,0-26,0 26,0-75,0 0,0 1,0-1,0-25,25 25,-25-24,0 24,25 0,0 0,0 1,-1 24,-24 24,25-24,-25 25,0 0,25 0,-25 0,0-1,0 26,0-25,-25 0,25-1,-25 1,1 0,-1 0,0-25,0 0,0 0,25-25,0 0</inkml:trace>
  <inkml:trace contextRef="#ctx0" brushRef="#br0" timeOffset="47907.7478">14387 5035,'0'25,"0"0,0 25,0-1,0 1,0-1,0 26,0-26,0 1,0 0,0-1,0 1,0-25,0-1,0 1,0-50,0 1,0-1,0 0,0-25,0 1,25 24,-25-25,0 26,24-1,1 0,0 25,0 0,0 0,-25 25,24 0,1-1,-25 1,0 0,25-25,-25 25,-25 0,25-1,-25 1,25 0,-24-25,-1 25,0-25,0 25,0-1,1-24,-1 0,0-24,25-1</inkml:trace>
  <inkml:trace contextRef="#ctx0" brushRef="#br0" timeOffset="48439.8959">15677 5011,'0'24,"0"26,0-25,0 24,0 26,0-26,0 1,0 24,0-24,-25-25,25 24,0-24,0 0,0-50,25 0,-25 1,0-26,0 25,24-24,-24 24,0 0,25 0,0 0,0 1,0 24,-25-25,24 25,1 25,-25-1,25 1,-25 0,0 0,0 0,-25 24,25-24,-25 0,1 0,-1-1,0 1,0-25,0 25,1-25,-1 0,25-25</inkml:trace>
  <inkml:trace contextRef="#ctx0" brushRef="#br0" timeOffset="48728.3246">16272 5234,'25'0,"-1"0,26 0,-25 0,0 0,24 0,-24 0,0 0,0 25,0-25,-1 0,1 0</inkml:trace>
  <inkml:trace contextRef="#ctx0" brushRef="#br0" timeOffset="49007.8948">16991 5035,'-25'25,"1"0,-1 0,0 0,0-1,0 26,1-25,-26 24,25-24,0 25,1-50,24 25,24-25,1 0,0-25,0 25,24 0,-24 0,0-25,0 25,24 0,-24 0,0 0,0 0,0 0</inkml:trace>
  <inkml:trace contextRef="#ctx0" brushRef="#br0" timeOffset="49200.021">16966 5035,'0'25,"0"0,0 25,0-26,0 26,0 0,0-1,0 1,0-25,0 24,0-24,0 0,0 0,0-1,0-48,25-1</inkml:trace>
  <inkml:trace contextRef="#ctx0" brushRef="#br0" timeOffset="49579.8278">17214 4862,'0'25,"0"-1,0 1,0 25,-24-1,24 1,0 0,0-1,0 26,-25-26,25 1,0-1,0-24,0 0,0 0,0-75,0 25,0 1,25-1,-25-25,24 25,-24-24,25 24,0 0,0 0,0 1,-1-1,1 25,0 25,-25-1,25-24,-25 25,25 25,-25-25,0-1,0 26,0-25,-25 0,25-1,-25 26,0-25,0-25,1 25,-1-1,-25 1,25 0,1-25,-1 0,-25 0,25 0,1-25</inkml:trace>
  <inkml:trace contextRef="#ctx0" brushRef="#br0" timeOffset="50788.2976">17711 521,'24'25,"1"0,0 24,-25-24,25 0,-25 0,25-1,-1 26,1-25,0 24,-25 1,25 0,0-26,-1 26,-24 0,25-26,0 26,-25 0,25-26,0 1,-25 25,24-25,1 24,-25-24,25 25,-25-26,25 26,-25-25,25 24,-25-24,24 0,-24 25,0-1,25-24,-25 25,25-25,-25 24,25-24,-25 25,0-26,25 26,-25 0,0-26,0 1,0 25,24-25,-24 24,0-24,0 0,0 0,0 24,0-24,0 0,0 24,0-24,0 0,0 25,0-26,0 26,0-25,0 25,0-26,0 26,0-25,0 0,0 24,0-24,0 25,-24-26,24 26,0-25,0 0,0 24,0-24,0 0,0 24,0-24,0 25,0-1,0-24,0 25,0-25,0-1,0 1,0 25,0-25,0-1,0 26,-25-25,25 0,0 24,0-24,0 25,0-25,0-1,0 1,0 25,0-25,0-1,-25 26,25-25,0 0,0-1,0 1,0 25,0-25,-25-1,25 26,0-25,0 24,-25 1,25-25,-24 0,24 24,0-24,-25 25,25-26,-25 26,25-25,-25 24,25-24,-25 0,25 25,-24-1,-1 1,0 0,0-1,25 1,-25-1,1 1,-1 0,0-1,0 1,0-25,1-1,-26 1</inkml:trace>
  <inkml:trace contextRef="#ctx0" brushRef="#br0" timeOffset="60979.7934">10542 794,'0'-25,"0"0,25 25,-50-25,25 50,-25 0,25 0,0 24,-25-24,25 25,-24-25,24 24,0-24,-25 25,25-26,0 1,-25 25,25-25,0-1,-25 1,25 25,0-25,-25 24,25-24,0 0,0 0,-24-1,24 1,0 0,0 25,0-26,0 26,0-25,0 25,-25-26,25 1,0 25,0-25,-25-1,25 26,0-25,0 0,0 24,0-24,0 0,-25 0,25 24,0-24,-25 0,25 24,0-24,0 0,-24 25,24-26,0 1,0 25,0-25,0-1,0 1,-25 0,25 25,0-26,0 26,0-25,0 0,-25 24,25 1,0-25,0 24,0-24,0 0,0 25,0-26,0 1,0 0,0 25,0-26,0 26,0-25,0 24,0-24,0 0,0 0,0 24,0-24,0 25,0-25,0-1,0 1,0 25,0-25,0 24,0 1,25-25,-25 24,0-24,0 0,0 0,25 0,-25 24,0-24,0 25,0-26,0 1,24 25,-24-25,0-1,0 1,25 0,-25 0,0 0,0 24,0-24,0 0,25 0,-25-1,0 26,25-25,-25 0,0-1,25 1,-25 0,0 0,0 0,24-1,-24 1,25 25,-25-25,0-1,25 1,-25 0,25 25,-25-25,0-1,25 1,-1 25,1-25,-25-1,25 1,-25 25,25-25,0 24,-25-24,24 0,-24 0,25-1,0 26,-25-25,25 24,0 1,-1 0,1-1,0-24,-25 25,25-26,-25 26</inkml:trace>
  <inkml:trace contextRef="#ctx0" brushRef="#br0" timeOffset="62587.8673">18604 2158,'24'0,"1"0,0 25,25-25,-26 0,26-25,0 25,24 25,-24-50,-1 50,1-25,-1 0,-24 0,25 0,-25 0,-1 0,1 25,0-50,0 25,-50 0,0 0,0 0,1 0,24-25,-25 25</inkml:trace>
  <inkml:trace contextRef="#ctx0" brushRef="#br0" timeOffset="62868.3668">19149 1960,'-25'0,"25"24,25 1,0 0,0 0,0-25,-1 25,1-1,0-24,-25 25,25-25,0 25,-1-25,1 0,-50 25,1 0,-1-1,0 1,0 25,-24-25,24-1,0 26,0-25,0 0,-24-25</inkml:trace>
  <inkml:trace contextRef="#ctx0" brushRef="#br0" timeOffset="75044.7223">20092 893,'0'-25,"0"0,-25 50,25 0,-25 0,25 0,-25-1,25 1,-24 0,24 0,0 0,-25-25,25 24,0 1,-25 0,25 0,0 0,-25-1,25 1,0 0,-25 0,25 0,0-1,-24 1,24 0,0 0,-25 0,25-1,0 1,0 0,-25 0,25 0,0 24,0-24,-25 0,25 0,0 0,0-1,-25 1,25 0,0 0,0 0,0 24,0-24,-24 0,24 0,0-1,0 1,-25 0,25 0,0 0,0-1,0 1,0 0,0 0,0 24,-25-24,25 0,0 0,0 0,0-1,0 26,0-25,0 0,0-1,0 1,-25 25,25-25,0-1,0 1,0 0,0 0,0 0,0 0,0-1,0 1,-25 0,25 0,0 0,0-1,0 1,0 25,0-25,0-1,0 1,0 0,0 0,0 0,0 24,0-24,0 0,0 0,0 24,0-24,0 25,25-26,-25 1,0 0,0 0,0 24,0-24,0 0,0 0,0 0,0-1,0 1,25 0,-25 0,0 0,0 0,0-1,0 26,0-25,0 0,0 24,0-24,0 0,0 0,25-1,-25 1,0 0,0 0,0 0,0-1,0 1,0 0,0 0,25 0,-25 24,0-24,0 0,0 0,24-1,-24 1,0 0,0 0,0 0,0-1,0 1,0 0,0 0,0 0,0-1,25 1,-25 0,0 0,0 0,0-1,25-24,-25 25,0 0,0 0,0 0,25 0,-25-1,0 1,25-25,-25 25,0 0,24 0,-24-1,25 1,-25 0,25 0,-25 0,0-1,25-24,-25 25,0 0,0-50,0 0,0-24,-25-1</inkml:trace>
  <inkml:trace contextRef="#ctx0" brushRef="#br0" timeOffset="87783.8062">20464 670,'0'-25,"0"50,0 0,-25-25,25 24,0 1,0 0,0 0,0 0,0-1,0 26,-25-25,25 24,0-24,0 0,0 0,0 0,0-1,-25 1,25 0,0 0,0 0,0-1,-24-98,48 24</inkml:trace>
  <inkml:trace contextRef="#ctx0" brushRef="#br0" timeOffset="88568.541">21506 719,'0'-24,"0"48,0 1,0 0,0 25,0-26,0 1,0 0,0 25,0-26,0 1,-25 0,25 25,0-26,0 1,-25 0,25 0,25-50,-25 0,25 0,-25 1,0-1</inkml:trace>
  <inkml:trace contextRef="#ctx0" brushRef="#br0" timeOffset="89267.7345">22547 744,'0'-25,"0"50,25 0,-25 0,0 0,0-1,0 1,0 0,0 0,-25 0,25-1,0 1,0 0,0 0,0 0,-24-25,24 24,24 1,-24-50</inkml:trace>
  <inkml:trace contextRef="#ctx0" brushRef="#br0" timeOffset="89888.2068">23515 670,'25'25,"-25"-1,0 1,0 25,-25-25,25 24,0-24,0 25,-25-26,25 26,0-25,0 0,0-1,0 1,-25 0,50 0,-75-75</inkml:trace>
  <inkml:trace contextRef="#ctx0" brushRef="#br0" timeOffset="90519.8061">24061 943,'0'-25,"24"25,1-25,25 25,-25 0,-1 0,1 0,0 0,0 0,0 0,-1 0,1 0</inkml:trace>
  <inkml:trace contextRef="#ctx0" brushRef="#br0" timeOffset="90971.8042">24656 670,'0'25,"-25"-25,0 24,0 1,1 0,-1 25,0-26,0 1,0 0,25 0,-24 0,24-1,-25 1,25 0,25-25,-1-25,1 25,0 0,0 0,24 0,-24-25,0 25,0 0,0 0,-1 0,1 0,0 25,0-25,-50 0,-49-49,49 49</inkml:trace>
  <inkml:trace contextRef="#ctx0" brushRef="#br0" timeOffset="91316.7573">24681 695,'0'-25,"0"50,0-1,0 26,0-25,0 0,0 24,0-24,0 25,0-26,-25 26,25-25,-25 24,25-24,0 0,-25 0,25 0,0-1,0 1,0 0,-25-25,50 0,-50-25</inkml:trace>
  <inkml:trace contextRef="#ctx0" brushRef="#br0" timeOffset="93303.6925">20315 1811,'-25'25,"25"-1,0 1,0 0,0 25,0-26,-25 1,25 0,0 0,0 0,0-1,0 1,0 0,-24 0,24 0,0-1,24-24</inkml:trace>
  <inkml:trace contextRef="#ctx0" brushRef="#br0" timeOffset="93788.2355">20960 1935,'-25'0,"50"25,0-25,0 0,-1 0,26-25,-25 25,0 0,-1 0,1 0,0 0,0 0,0 0,-1 0,-24 25,0-1</inkml:trace>
  <inkml:trace contextRef="#ctx0" brushRef="#br0" timeOffset="94155.6073">21530 1761,'-24'0,"24"25,-25-25,25 25,-25 0,0-1,0 1,1 0,-1 0,25 0,-25-25,25 24,-25-24,50 0,0 0,0 0,-1 25,1-25,25 0,-25 0,-1 0,1 0,0 0,0 0,0 0,-50 0,0 0</inkml:trace>
  <inkml:trace contextRef="#ctx0" brushRef="#br0" timeOffset="94375.3104">21555 1712,'-25'24,"25"1,0 0,0 0,-24 0,24 24,0-24,0 25,0-26,0 26,0-25,0 0,0-1,0 1,0 0,0 0,24-25</inkml:trace>
  <inkml:trace contextRef="#ctx0" brushRef="#br0" timeOffset="94855.8004">22547 1811,'-24'0,"24"25,0-1,-25 26,25 0,0-26,0 26,0-25,0 24,-25-24,25 0,0 0,0 0,25-25,0-25,-25 0</inkml:trace>
  <inkml:trace contextRef="#ctx0" brushRef="#br0" timeOffset="95215.8008">23391 1811,'-25'0,"25"25,0-1,0 1,0 0,0 0,0 24,0-24,-25 0,25 25,0-26,0 1,0 0,0 0,0 0,25-25</inkml:trace>
  <inkml:trace contextRef="#ctx0" brushRef="#br0" timeOffset="95708.1541">24433 1811,'24'0,"-48"25,24-1,0 1,0 0,0 0,0 0,0-1,-25 1,25 0,0 25,0-26,0 1,-25 0,25 0,0 0,0-1,0 1,-25-74,25 24</inkml:trace>
  <inkml:trace contextRef="#ctx0" brushRef="#br0" timeOffset="96512.2305">20166 2927,'0'-25,"0"50,0 0,0 0,-25 24,25 1,0-1,0 1,-24-25,24 24,-25 1,25-25,0 0,0-1,-25-24,50-24,0-1,-1-25,-24 25,50 1</inkml:trace>
  <inkml:trace contextRef="#ctx0" brushRef="#br0" timeOffset="97020.0004">21307 2828,'0'25,"0"-1,0 26,0-25,0 0,-25 24,25-24,0 25,-24-26,24 26,0-25,0 0,0-1,-25 1,25 0,0 0,0 0,25-50,-25 0,0-25,24 26</inkml:trace>
  <inkml:trace contextRef="#ctx0" brushRef="#br0" timeOffset="97588.1717">22002 3001,'25'0,"-1"0,1 0,0 0,0 0,0 0,24 0,-24 0,0 0,0 0,-1 25,1-25,0 0</inkml:trace>
  <inkml:trace contextRef="#ctx0" brushRef="#br0" timeOffset="97940.7441">22523 2877,'-25'25,"0"0,0 0,0 0,-24-1,24 1,-25 0,26 0,-1 0,25-1,-25 1,50-25,0 0,-1 0,26 0,-25 0,0 0,24 0,-24 0,0 0,0 0,-1 0,1 0,0 0,-50 0</inkml:trace>
  <inkml:trace contextRef="#ctx0" brushRef="#br0" timeOffset="98139.7931">22523 2877,'0'25,"0"0,0 0,0 0,-25 24,25 1,0-1,0-24,0 25,0-25,0 24,0-24,0 0,0 0,25-50</inkml:trace>
  <inkml:trace contextRef="#ctx0" brushRef="#br0" timeOffset="98555.7692">22796 2679,'0'25,"0"24,0-24,0 50,0-26,0 1,-25-1,25 26,-25-26,25 1,0 0,0-1,0-24,0 0,0-50,0 0,0-24,0 24,25 0,-25 0,0-24,25 24,-25 0,24 0,1 0,0 25,0 0,0 0,-25 25,24-25,-24 25,0 0,25 0,-25-1,0 1,-25-25,25 25,0 0,-24 0,-1-1,25 1,-25-25,0 25,-24 0,24-25,0 0,0 0,0 0,-24-50,24 25,25-24</inkml:trace>
  <inkml:trace contextRef="#ctx0" brushRef="#br0" timeOffset="98959.7501">23540 2902,'-25'25,"25"0,0 0,0-1,0 1,0 25,-25-25,25 24,0-24,0 25,0-26,0 1,0 0,0 0,0-50</inkml:trace>
  <inkml:trace contextRef="#ctx0" brushRef="#br0" timeOffset="99460.3298">24408 2828,'0'25,"0"-1,0 1,0 0,0 0,0 0,-25 24,25-24,0 25,-25-26,25 1,0 0,-25 0,25 24,0-24,0 0,-24-25,48 25,-73-100,49 51</inkml:trace>
  <inkml:trace contextRef="#ctx0" brushRef="#br0" timeOffset="100264.3994">20241 3944,'0'25,"-25"0,25 24,0 1,-25-1,25 1,-25 0,25-26,-25 26,25-25,0 0,-24-1,48-24,1-24,0-26</inkml:trace>
  <inkml:trace contextRef="#ctx0" brushRef="#br0" timeOffset="100559.6872">21059 3994,'0'-25,"0"50,0-1,0 1,0 0,0 0,0 0,0-1,0 1,-25 0,25 0,0 0,0-1,-24 1,24 0</inkml:trace>
  <inkml:trace contextRef="#ctx0" brushRef="#br0" timeOffset="101031.7878">22473 3870,'0'24,"0"1,25 0,-25 0,0 0,-25 24,25 1,0-1,0-24,0 25,-25-25,25-1,0 1,0 0,0 0,25-25,-25-25</inkml:trace>
  <inkml:trace contextRef="#ctx0" brushRef="#br0" timeOffset="101455.7847">23118 4043,'25'0,"0"0,-1 0,1 0,0 0,0 0,0 0,-1 0,1 0,0 0,0 0,0 25</inkml:trace>
  <inkml:trace contextRef="#ctx0" brushRef="#br0" timeOffset="101755.983">23688 3870,'-24'24,"24"1,-25 0,0 0,0 0,-24 24,24-24,-25 0,25 0,1-1,-1 1,25 0,0-50,25 25,-1 0,1 0,0 0,0-25,0 25,24 0,-24 0,0 0,0 0,-1-24,1 24,0 0</inkml:trace>
  <inkml:trace contextRef="#ctx0" brushRef="#br0" timeOffset="101947.9943">23664 3894,'0'25,"0"0,0 0,0 0,0 24,0 1,0-25,0-1,0 26,0-25,0 0,0-1,0 1,24-25,-24-25</inkml:trace>
  <inkml:trace contextRef="#ctx0" brushRef="#br0" timeOffset="102360.6658">23986 3646,'0'25,"0"25,-25-25,25 24,0 1,-24-1,24 1,0 24,-25-24,25 0,0-1,0-24,0 0,-25 0,50-50,-25 0,0 0,25-24,-25 24,24 0,-24-25,25 26,0 24,-25-25,25 25,-25-25,25 25,-1 0,1 25,0 0,0-1,-25 1,0 25,0-25,0-1,0 1,-25 0,0 0,0 0,1-1,-1 1,0 0,-25-25,26 25,-1-25,0-25,25 0,-25 0,50-24</inkml:trace>
  <inkml:trace contextRef="#ctx0" brushRef="#br0" timeOffset="102764.1779">24656 3746,'25'0,"-25"24,0 1,0 0,0 25,-25-1,25-24,0 25,0-1,0 1,0-1,0-24,-25 25,25-25,0-1,0 1,0 0,0 0,0 0,25-50,-50 0,25 0</inkml:trace>
  <inkml:trace contextRef="#ctx0" brushRef="#br0" timeOffset="103987.86">19893 5184,'-24'-25,"48"25,1 0,0 0,25 0,-1 0,-24 0,0 25,0-25,24 0,-24 0,0 0,0 0,-1 0</inkml:trace>
  <inkml:trace contextRef="#ctx0" brushRef="#br0" timeOffset="104316.2479">20464 4961,'-25'25,"25"0,-25-25,25 24,-25 1,1 0,-1 25,0-26,0 1,0 0,1 0,24 0,-25-1,0-24,25 25,-25-25,50 0,0 0,0 0,-1 0,1-25,0 25,25 0,-26 0,1 0,0 0,0 0,0 0,-1 0,1 0,0 0,0 0,-25-24</inkml:trace>
  <inkml:trace contextRef="#ctx0" brushRef="#br0" timeOffset="104508.0492">20464 5060,'0'0,"0"-25,0 75,0-25,0 24,0 1,0 0,0-26,0 26,0-25,0 0,0 24,0-24,0 0,0 0,25-1,-25 1</inkml:trace>
  <inkml:trace contextRef="#ctx0" brushRef="#br0" timeOffset="104940.3029">21258 5011,'0'24,"0"1,0 0,24 0,-24 0,0-1,-24 1,24 25,0-25,0 24,0-24,-25 0,25 0,0-1,0 1,25 0,-1-50</inkml:trace>
  <inkml:trace contextRef="#ctx0" brushRef="#br0" timeOffset="105300.197">22374 5035,'-25'25,"25"0,0 0,0 0,0 24,0-24,0 0,0 0,0-1,0 1,0 0,0 0,0 0</inkml:trace>
  <inkml:trace contextRef="#ctx0" brushRef="#br0" timeOffset="106084.2054">23515 4986,'0'25,"0"-1,-25 1,25 0,0 25,-25-1,25 1,0-25,0 24,0-24,0 0,0 0,0-1,0 1,25-25,-25-25,25 1,0-1</inkml:trace>
  <inkml:trace contextRef="#ctx0" brushRef="#br0" timeOffset="106400.5496">24333 5035,'0'25,"0"0,0 0,0 0,0 24,-24-24,24 25,0-26,0 1,0 0,0 0,0 0,0-1,24-24,-24 25,0-50,0-24</inkml:trace>
  <inkml:trace contextRef="#ctx0" brushRef="#br0" timeOffset="107887.5824">25053 695,'0'-25,"25"50,-1-1,1 26,0 0,0-1,0-24,-25 0,24 24,-24-24,25 0,-25 0,0 0,25-1,-25 26,0-25,0 0,25-1,-25 1,0 0,0 25,25-26,-25 1,0 0,0 0,0 24,0-24,0 0,0 0,0 0,24-1,-24 26,0-25,0 0,0 0,0-1,0 1,0 0,0 0,0 0,0 24,0-24,0 25,25-26,-25 26,0-25,0 24,0-24,0 0,0 25,0-1,0 1,0-25,-25 24,25 1,0-1,0 1,0-25,0 24,25 1,-25-25,-25 25,25-26,0 1,0 0,0 25,0-1,-24 1,48-1,-24 1,0 0,0-26,0 26,0 0,0-1,0 1,0-25,0 24,0-24,-24 25,24-1,0-24,0 0,0 24,0 1,-25 0,25-25,0-1,0 26,0 0,-25-26,25 1,0 0,-25 25,25-26,-25 26,25 0,0-26,-24 1,24 25,0-25,0 24,-25 1,25-25,0 24,-25 1,25-1,0-24,-25 0,25 25,0-26,-25 1,25 0,-24 25,24-26,-25 26,25-25,-25 0,25 24,-25-24,25 25,-25-1,25-24,0 0,-24 25,-1-26,0 1</inkml:trace>
  <inkml:trace contextRef="#ctx0" brushRef="#br0" timeOffset="109471.7687">1414 7813,'25'0,"-1"0,1 0,0 0,0 0,24 0,-24 0,0 0,0 0,0 0,0 0,24 0,-24 0,0 0,0 0,-1 0,1 25,0-25,0 0,0 0,-1 0,1 25,0-25,0 0,0 0,-50 0,0 0</inkml:trace>
  <inkml:trace contextRef="#ctx0" brushRef="#br0" timeOffset="109944.5844">1960 7714,'24'25,"1"-25,-25 25,25-25,0 0,0 25,-1-1,1 1,0-25,0 25,-25 0,-25 0,0-1,0-24,1 25,-1 0,0 0,0 0,-24 0,24-1,-25 1</inkml:trace>
  <inkml:trace contextRef="#ctx0" brushRef="#br0" timeOffset="110779.6323">2927 7020,'-25'0,"25"25,-25-25,25 24,-24 26,-1-25,25 24,-25-24,0 25,25-25,0 24,-25 1,25-25,-24 24,24 1,0-25,-25 24,25 1,0-1,-25 1,25 0,0-26,0 26,0 0,0-1,0 1,-25-25,25 24,0 1,0 0,0 24,0-24,0-1,0 1,0-1,0 1,0 0,0-26,25 26,-25 0,0-1,25 1,-25-25,25 24,-25 1,24-25,-24 24,25-24,-25 25,25-25,-25 24,25-24,-25 0,25 24,-25 1,24-25,-24 24,25-24,-25 25,0-25,25 24,-25-24,25 25,-25-26,0 26,25-25,-25 24,0-24,0 0,24 0,-48 0,24-1</inkml:trace>
  <inkml:trace contextRef="#ctx0" brushRef="#br0" timeOffset="112364.0467">3373 6697,'0'-25,"-24"25,24 25,0 0,0 25,0-26,0 26,0-25,0 0,-25 24,25-24,0 25,0-25,0-1,0 1,0 0,25-25,-25-25,0 0</inkml:trace>
  <inkml:trace contextRef="#ctx0" brushRef="#br0" timeOffset="113040.4451">4514 6623,'0'25,"0"-1,0 1,0 25,0-25,0 24,0-24,0 0,0 0,0 0,0-1,0 1,0 0,0 0,0 0,-49-75,49 25,0 0</inkml:trace>
  <inkml:trace contextRef="#ctx0" brushRef="#br0" timeOffset="113959.5791">5904 6598,'0'0,"0"-25,0 50,0 0,0 24,0-24,0 25,0-25,-25 24,25-24,0 0,0 0,0 0,0-1,0 1,25-25,-25-25,0 1,24-1</inkml:trace>
  <inkml:trace contextRef="#ctx0" brushRef="#br0" timeOffset="114659.8763">7119 6573,'-25'-25,"25"50,0 0,0 0,0 0,0 24,0-24,0 0,0 0,0-1,0 1,0 0,0 0,0 0,0 0,0-1,0 1,0-50</inkml:trace>
  <inkml:trace contextRef="#ctx0" brushRef="#br0" timeOffset="115440.5766">7987 6697,'0'-25,"25"25,0 0,0 0,-1 0,1 0,25 0,-1 0,-24 0,25 0,-25 0,-1 0,26 0,-25 0,0 0,-25 25,-25-25,0 0,0 25</inkml:trace>
  <inkml:trace contextRef="#ctx0" brushRef="#br0" timeOffset="115960.4791">8830 6424,'-24'-24,"24"48,-25 1,0 25,0-25,-24-1,24 26,0-25,0 24,-24-24,24 25,25-25,-25-1,0 1,50-25,0 0,0-25,-1 25,1 0,25 0,-25 0,24-24,-24 24,0 0,24 0,-24 0,0 0,25 0,-26 0,1 0,0 24,0-24,-50 0,0 0,0 0,1-24,24-1</inkml:trace>
  <inkml:trace contextRef="#ctx0" brushRef="#br0" timeOffset="116264.2148">8830 6325,'0'25,"0"0,0 0,0-1,0 26,0 0,0-26,0 26,-24 24,24-24,0 24,0-24,0 0,0-25,0 24,0-24,0 0,0 0,0-1,0 1,0-50,-25 1</inkml:trace>
  <inkml:trace contextRef="#ctx0" brushRef="#br0" timeOffset="120864.619">3249 7913,'-24'0,"-1"24,0 1,25 0,0 0,0 0,0 0,0-1,0 1,0 0,0 0,0 0,25-1,-25 1,25-25,-1 25,1-25,0 25,0-50,0 25,-1-25,1 0,-25 1,25 24,-25-25,25 0,-25 0,25-24,-25 24,0 0,0-25,0 25,0 1,0-1,-25 0,25 0,-25 0,25 1,-25-1,0 0,1 25,-1 0,25 25,-25-25,0 25,0-1,25 1,-24 0</inkml:trace>
  <inkml:trace contextRef="#ctx0" brushRef="#br0" timeOffset="135303.7155">4043 7987,'-25'0,"50"0,0 0,0 0,0 0,-1 0,26 0,-25 0,0 0,-1 0,1 0,0 0,0 0</inkml:trace>
  <inkml:trace contextRef="#ctx0" brushRef="#br0" timeOffset="135696.4759">4539 7665,'0'24,"0"1,0 0,0 0,-25 0,25-1,0 1,-24 0,24 25,0-26,-25 1,25 0,0 0,0 0,25-25,-25 25,24-25,1 0,0 0,0 0,-25 24,25-24,-25 25,0 0,24-25,-24 25,0 0,0-1,-24 1,-1 0,25 0,-25 0,0-1,0-24,1 0,-1 0,0-24,0-26,25 25,-25-24</inkml:trace>
  <inkml:trace contextRef="#ctx0" brushRef="#br0" timeOffset="135915.6809">4465 7764,'25'0,"-1"0,1 0,0 0,0 0,0 25,-1-25,1 0,0-25,0 25,0 0,-1 0,1 25,-99-50,49 25</inkml:trace>
  <inkml:trace contextRef="#ctx0" brushRef="#br0" timeOffset="136659.9383">5928 7838,'-24'-25,"-1"25,0 25,0 0,0 0,25 0,-25-1,25 26,-24-25,24 0,0 24,-25 1,25-25,0 0,25-1,-25 1,24 0,1-25,-25 25,25-25,0 0,0-25,0 25,-1-25,1 0,0 1,0-1,-25 0,25-25,-1 26,-24-1,25 0,-25 0,0 0,-25 0,25 1,-24-1,24 0,-25 25,0-25,0 25,0-25,1 25,-1 25,0-25,0 25,25 0,-25-25,25 25</inkml:trace>
  <inkml:trace contextRef="#ctx0" brushRef="#br0" timeOffset="137568.1204">7144 7838,'-25'0,"25"25,-25 0,0 0,25-1,0 1,-24 0,24 0,0 0,0 0,0-1,24 1,-24 0,0 0,25 0,-25-1,25 1,0-25,-25 25,25-25,-1 0,1 0,0-25,0 0,0 1,-1-26,1 25,-25 0,25 1,-25-1,0-25,0 25,25-24,-25 24,-25 0,25 0,0 0,-25-24,25 24,-25 0,25 0,-24 25,-1 0,0 0,0 0,0 25,1 0,24 0,0 0,-25-1,25 1</inkml:trace>
  <inkml:trace contextRef="#ctx0" brushRef="#br0" timeOffset="138768.7665">8508 7615,'0'-25,"-25"50,25 0,0 0,-25 24,25-24,-24 25,24-26,-25 1,25 0,-25 0,25 0,0-50,25 25,0 0,-1 0,1 0,0 25,0-25,0 0,-1 0,-24 24,25-24,-25 25,25 0,-50-25,25 25,0 0,-25-25,25 25,-24-1,-1 1,0 0,25 0,-25-25,0 25,1-1,-1 1,0-25,0 0,0-25,1 25,-1-24,25-1,-25-25,25 25,0 1</inkml:trace>
  <inkml:trace contextRef="#ctx0" brushRef="#br0" timeOffset="139027.7384">8409 7615,'25'0,"-1"25,1-25,0 0,0 25,0-25,-1 0,1 24,0-24,0 0,0 0,-50 0,0 0</inkml:trace>
  <inkml:trace contextRef="#ctx0" brushRef="#br0" timeOffset="140443.7083">3274 9029,'0'-25,"-25"25,1 0,-1 25,0 25,0-26,25 1,-25 0,25 25,0-26,25 1,-25 0,0 0,25-25,-25 25,25-25,0 24,-1-24,1 0,0 0,0 0,0 0,-1-24,1 24,-25-25,25 0,0 0,-25-24,25 24,-25 0,0 0,0 0,0 1,-25-1,25 0,-25 0,0 25,25-25,-25 0,1 25,-1 0,0 0,0 25,0 0,25 0</inkml:trace>
  <inkml:trace contextRef="#ctx0" brushRef="#br0" timeOffset="141195.2378">4415 9029,'0'0,"0"-25,-25 25,25 25,-24-25,-1 0,25 25,-25 0,25-1,-25 26,25-25,0 24,0-24,25 25,-25-25,25-1,0 1,-1 0,1 0,0-25,25 0,-26-25,1 25,0-25,0 0,0 1,-25-26,24 25,-24-24,25 24,-25 0,0 0,0 0,0 1,0-1,-25 0,25 0,-24 0,-1 0,0 25,0 0,0 25</inkml:trace>
  <inkml:trace contextRef="#ctx0" brushRef="#br0" timeOffset="141716.2306">5556 9128,'0'-25,"25"25,0 0,0 0,-1 0,1 0,0 0,0 0,0 0,-1 0,1 0,0 0,-50-24,25-1</inkml:trace>
  <inkml:trace contextRef="#ctx0" brushRef="#br0" timeOffset="142087.644">6003 8855,'0'25,"0"0,0 0,-25-1,25 1,-25 0,25 0,-25 0,25 0,-24-1,-1 1,50-25,-1 0,-24-25,25 25,0 0,0 0,0 0,-1 25,1-25,0 25,-25 0,25 0,-25-1,-25-24,25 25,0 0,0 0,-25-25,25 25,-25-1,1 1,-1-25,0 25,0-25,0 0,1 0,-1-25,0 0,25 1,-25-26</inkml:trace>
  <inkml:trace contextRef="#ctx0" brushRef="#br0" timeOffset="142283.7081">5953 8905,'25'-25,"0"50,0-50,-1 25,1 0,0 0,0 0,0 0,-1 0,1 0,0 0,0 0,0-25,-1 25,1 25,-50-25,1 25</inkml:trace>
  <inkml:trace contextRef="#ctx0" brushRef="#br0" timeOffset="143244.3808">7243 8954,'0'0,"0"-24,-25 24,0 24,1 1,-1 0,25 0,-25 25,25-26,0 1,0 25,0-25,0-1,25 26,0-25,-1 0,1-25,0 0,0 0,0-25,-1 25,1-25,0-25,0 26,-25-26,25 25,-25 0,0-24,0 24,0 0,0 0,0 0,-25 1,0-1,25 0,-25 25,0-25,1 25,24 25,-25-25,25 25,-25 0,25-1,0 1,0 0</inkml:trace>
  <inkml:trace contextRef="#ctx0" brushRef="#br0" timeOffset="143791.9285">8508 8706,'0'25,"0"0,0 0,-25 0,25-1,-25 26,25 0,-24-26,24 1,0 0,-25-25,50 0,-1-25,1 25,0-25,0 25,0 0,-1 25,1-25,0 0,0 25,0 0,-25 0,0 0,24-1,-48 1,24 0,0 0,0 0,-25-1,0 1,25 0,-25-25,0 25,1 0,-1-25,0 0,0 0,0 0,1 0,-1 0,0-25,0 0,25 0,-25 0,25-24</inkml:trace>
  <inkml:trace contextRef="#ctx0" brushRef="#br0" timeOffset="144016.0828">8483 8731,'25'0,"0"0,0 0,-1 0,26 0,-25 25,0-25,-1 0,1 0,0 0,0 0,0 0,-25 25,0 0,-25-25,0 0,0 0</inkml:trace>
  <inkml:trace contextRef="#ctx0" brushRef="#br0" timeOffset="145216.5557">2704 8930,'0'-25,"0"50,25-25,-25 24,0 1,-25-50,0 25</inkml:trace>
  <inkml:trace contextRef="#ctx0" brushRef="#br0" timeOffset="147727.6928">3274 10145,'0'0,"-25"-25,1 25,-1 25,0 0,25 0,-25 0,25-1,-25 1,25 0,0 0,0 0,0-1,0 1,0 0,0 0,25 0,0-1,-25 1,25-25,0 25,-1-25,1 25,0-25,0 0,0 0,-1-25,1 0,0 0,-25 1,25-1,0 0,-25-25,0 26,24-1,-24-25,0 25,0-24,0 24,0 0,-24 0,24 1,-25-1,0 0,25 0,-25 25,0-25,1 50,-1-25,25 25,-25 0,25 24,-25-24,25 0,-25-25</inkml:trace>
  <inkml:trace contextRef="#ctx0" brushRef="#br0" timeOffset="148459.4463">4539 10145,'-25'-25,"1"25,-1 25,25 0,-25 25,25-1,0-24,0 25,0-1,0-24,25 0,-25 0,25-1,-1 1,1 0,0-25,-25-25,25 25,0-25,24 1,-24-1,-25 0,25 0,-25-24,25 24,-25 0,0-25,24 26,-48-1,24 0,0 0,-25 25,0-25,25 1,-25 24,0-25,1 25,-1 25,25-1,-25 1,25 0</inkml:trace>
  <inkml:trace contextRef="#ctx0" brushRef="#br0" timeOffset="149123.846">5953 10120,'0'-24,"-25"24,1 0,-1 0,25 24,-25-24,25 25,-25 0,25 0,0 0,-25-1,25 1,25 0,-25 0,0 0,25-1,-25 1,25 0,0 0,-1 0,1-25,0 24,0-24,0-24,-1 24,1-25,0 0,-25 0,25 0,-25 1,25-1,-25-25,24 25,-24 1,0-1,0-25,-24 25,24 1,0-1,-25 0,25 0,-25 0,0 0,0 25,1-24,-1 24,25 24,-25-24,25 25,-25-25,25 25,0 0</inkml:trace>
  <inkml:trace contextRef="#ctx0" brushRef="#br0" timeOffset="151584.6235">7069 10120,'-24'0,"24"25,24-25,1 0,0 0,0 0,0 25,-1-25,1 0,0 0,0 0,0 0,-1 25,1-25,-25-25</inkml:trace>
  <inkml:trace contextRef="#ctx0" brushRef="#br0" timeOffset="151908.4245">7441 9897,'0'25,"0"0,0-1,0 1,0 0,0 0,0 0,-24 0,24-1,0 26,0-25,0 0,0-1,24 1,-24 0,25-25,0 0,0 0,-25 25,25-25,-1 25,-24-1,-24 1,-1 0,0 0,0 0,0-1,1 1,-1 0,0-25,0 0,0 0,25-25,-24 0,24 1,0-26</inkml:trace>
  <inkml:trace contextRef="#ctx0" brushRef="#br0" timeOffset="152111.991">7441 9971,'25'0,"0"0,0 0,24 0,-24 0,0 0,0 0,0 0,-1 0,1 0,0 0,0 0,0 0,-1 0,-48 25</inkml:trace>
  <inkml:trace contextRef="#ctx0" brushRef="#br0" timeOffset="153348.5692">8582 9847,'0'25,"-24"0,24 0,-25 24,25-24,0 25,-25 0,0-1,25-24,0 25,-25-50,50 24,-25 1,25-25,0 0,0 0,24 0,-24 0,0 25,0-25,-1 0,-24 25,0 0,0-1,0 1,-24 0,-1 0,25 0,-25-1,0-24,25 25,-25-25,1 25,-1-25,0 25,0-25,0-25,1 25,24-25,-50-74,50 49,-25 1</inkml:trace>
  <inkml:trace contextRef="#ctx0" brushRef="#br0" timeOffset="153568.326">8533 9922,'25'-25,"-1"25,1 0,0 0,25 0,-26 0,1 0,0 0,0 0,0 0,-1 0,1 0,-25 25,-25-25,1 0,-1 25</inkml:trace>
  <inkml:trace contextRef="#ctx0" brushRef="#br0" timeOffset="159663.4998">3225 11261,'-25'0,"25"25,-25 0,0 0,25 0,0-1,0 1,0 0,0 0,0 0,0-1,25 1,0 0,-25 0,25 0,-25-1,24-24,-24 25,25-25,0 0,0 0,0 0,-1-25,1 25,0-24,-25-1,25 0,-25-25,0 26,25-1,-25 0,0 0,0-24,0 24,0-25,0 25,0 1,-25-26,25 25,0 0,-25 0,25 1,-25 24,0-25,1 25,-1 25,0-25,25 24,-25-24,25 25,0 0,0 0,0 0</inkml:trace>
  <inkml:trace contextRef="#ctx0" brushRef="#br0" timeOffset="160864.7757">4539 11013,'0'-25,"0"50,0 0,-25-25,25 25,0 24,0-24,-24 0,24 0,-25 0,25 0,0-1,-25 1,25 0,25-25,-25-25,25 25,-1 0,1 0,0 0,0 25,0-25,-1 0,1 25,0-25,0 25,0-1,-25 1,-25 0,25 0,-25 0,0-1,25 1,-25 0,1-25,-1 25,0 0,0-25,0 24,1-24,-1 0,0 0,25-24,-25-1,25 0,-25 0</inkml:trace>
  <inkml:trace contextRef="#ctx0" brushRef="#br0" timeOffset="161088.2923">4490 11063,'24'0,"1"0,0 0,0 0,0 0,-1 0,1 0,25 0,-25 0,-1 0,1 25,0-25,0 0,0 0,0 0,-50 0,0 0</inkml:trace>
  <inkml:trace contextRef="#ctx0" brushRef="#br0" timeOffset="161915.4812">6028 10988,'-25'-24,"25"48,0 1,-25-25,25 50,-25-25,25 24,-25-24,25 25,-24-25,24-1,0 1,24-50,1 25,0 0,0 0,0 0,-1 0,1 25,0 0,-25 0,25-25,-25 25,25-25,-25 24,0 1,0 0,-25 0,0 0,0-1,0 1,1-25,-1 25,0 0,0-25,0 25,1-25,-1 0,0-25,0 0,25-25,-25 26</inkml:trace>
  <inkml:trace contextRef="#ctx0" brushRef="#br0" timeOffset="162132.1882">5928 11088,'25'0,"-25"-25,25 25,0 0,0 0,-1 0,1 0,0 0,0 25,24-25,-24 0,0 0,0-25,0 25,-1 0,-24 25,-24-25,-1 0</inkml:trace>
  <inkml:trace contextRef="#ctx0" brushRef="#br0" timeOffset="163244.2966">7268 10988,'0'25,"-25"0,25 0,0 0,0 24,-25-24,25 0,0 0,-25 0,25-1,0 1,-24-25,48 0,1-25,0 25,0 0,0 0,-1 0,1 0,0 0,0 0,0 25,-1 0,-24 0,0 0,0-1,0 1,0 0,-24 0,-1 0,25-1,-25-24,25 25,-25-25,25 25,-25-25,1 0,24 25,-25-25,0 0,0 0,0 0,1-25,-1 0,25 0,-25-24,25 24,0 0</inkml:trace>
  <inkml:trace contextRef="#ctx0" brushRef="#br0" timeOffset="163539.8478">7268 11063,'-25'-25,"50"25,0 0,-1 0,1 25,0-25,0 0,0 0,-1 0,1 0,0 0,0 0,0 0,-1 0,1-25,-25 50,-25-25,1 0,-1 0</inkml:trace>
  <inkml:trace contextRef="#ctx0" brushRef="#br0" timeOffset="166783.6088">8062 11187,'-25'0,"50"0,-1 0,1 0,0 0,0 0,0 0,-1-25,1 25,0 0,0 0,0 0,-1 0,-24 25</inkml:trace>
  <inkml:trace contextRef="#ctx0" brushRef="#br0" timeOffset="166964.2653">8434 10964,'0'24,"0"1,0 0,0 0,0 0,24-1,-24 26,0-25,0 0,0 24,0-24,0 25,0-25,0-1,25-24</inkml:trace>
  <inkml:trace contextRef="#ctx0" brushRef="#br0" timeOffset="167272.2669">8706 10939,'0'25,"0"-1,0 1,0 0,0 25,0-26,0 1,0 0,0 0,0 0,0 0,25-1,-25 1,25 0,-25 0,25-25,-25 25,25-25,-1 24,-48 1,-1 0,25 0,-25 0,0-25,0 24,1 1,-1 0,0-25,-25 0,50 25,-24-25,-1 0,25-25,-50-49,25 49</inkml:trace>
  <inkml:trace contextRef="#ctx0" brushRef="#br0" timeOffset="167488.343">8682 11013,'24'0,"1"0,0 0,0 0,0 0,24-25,-24 25,0 0,0 0,-1 0,1 0,0 0,0 0,-50 0,25 25,-25-25,0 0,1 0</inkml:trace>
  <inkml:trace contextRef="#ctx0" brushRef="#br0" timeOffset="168832.3374">9451 6548,'-25'-24,"50"24,-1 24,1 1,-25 0,25 0,0 0,-25 24,25-24,-25 25,24-26,-24 26,25-25,0 0,-25 24,25 1,-25 0,25-26,-25 26,24 0,-24-26,25 26,-25 0,0-1,25-24,-25 25,0-26,25 26,-25 0,0-1,25-24,-25 25,0-1,0 1,0-1,0 1,24-25,-24 24,0 1,0-25,0 25,0-1,0-24,0 25,0-26,25 1,-25 25,0-25,0 24,0-24,0 25,0-26,0 26,0-25,0 24,0-24,0 25,0-25,0 24,0-24,0 0,0 24,-25 1,25-25,0 24,0-24,0 25,0-25,0 24,0-24,0 25,0-25,-24 24,24-24,0 0,0 24,-25 1,25-25,0 24,0-24,0 0,-25 25,25-26,0 26,0-25,-25 24,25-24,0 25,0-25,-25 24,25 1,0-25,-24 24,24 1,0 0,-25-26,25 26,-25 0,0 24,25-24,-25-1,25 1,-24-1,24 26,-25-26,0 1,25 0,-25-1,0 1,25 24,-24-24,24-1,-25-24,0 25,0-25</inkml:trace>
  <inkml:trace contextRef="#ctx0" brushRef="#br0" timeOffset="169836.3185">10319 8657,'0'0,"-25"0,50 0,0-25,-1 25,1 0,0 0,0 0,24 0,-24 0,25-25,-1 25,1 0,0 0,-1 25,1-25,-1 0,1 0,0 0,-1 0,26 0,-26 0,1 0,24 0,-24-25,0 25,-1 0,1 0,-25 0,24 0,-24 0,25 0,-26 0,1 0,0 0,0 0,-50 0,0 0,0-25,1 25</inkml:trace>
  <inkml:trace contextRef="#ctx0" brushRef="#br0" timeOffset="170179.6579">11361 8434,'24'24,"1"-24,-25 25,25-25,25 25,-26 0,26-25,-25 0,0 25,24-25,-24 24,0 1,-50 0,25 0,-25-25,0 25,1-1,-1 1,-25 25,25-25,1-1,-1 26,-25-25,25-25</inkml:trace>
  <inkml:trace contextRef="#ctx0" brushRef="#br0" timeOffset="174727.8686">12824 6995,'-25'0,"25"25,-25-25,25 49,-24-24,-1 0,25 25,-25-26,25 1,-25 25,0-1,25 1,-24 0,-1-1,25 1,-25-1,0 1,25 24,-25-24,1 24,24 1,-25-26,25 26,0-1,-25 1,25-1,-25 1,25-26,0 26,-25-1,25 0,-24 1,24-1,0 1,0-26,-25 26,25-1,0-24,0 24,0 1,0-26,0 26,0-26,0 26,25-26,-25 26,0-26,0 26,0-1,0 0,0 1,24-1,-24 1,0-1,25 1,-25-1,0 0,25-24,0 24,-25-24,25 24,-25-24,24 0,-24-1,25 1,-25-1,0-24,25 0,-25 25,0-26,0 1,0 0,25-25,-25 25,-25-25,25-25</inkml:trace>
  <inkml:trace contextRef="#ctx0" brushRef="#br0" timeOffset="175383.9651">13444 6772,'-25'0,"25"24,0 26,25-25,-25 25,0-1,0 26,-25-26,25 26,0-26,-24-24,24 25,0-26,0 1,0 0,0 0,24 0,-24-50,0 0,0 0</inkml:trace>
  <inkml:trace contextRef="#ctx0" brushRef="#br0" timeOffset="175735.4974">14635 6821,'0'25,"25"-25,-25 25,0 25,0-26,0 26,0 0,0-1,0 1,-25-25,25 24,0-24,0 0,25 0,-25-1</inkml:trace>
  <inkml:trace contextRef="#ctx0" brushRef="#br0" timeOffset="176179.9313">16148 6871,'-25'-25,"25"0,0 50,25 0,-25 25,0-26,0 26,0 0,0-1,0-24,-25 25,25-26,0 1,0 0,0 0,25 0,0-50,-25 0</inkml:trace>
  <inkml:trace contextRef="#ctx0" brushRef="#br0" timeOffset="176504.1034">16892 6846,'0'-25,"0"0,25 50,-25 0,0 0,0 0,0 24,0-24,0 25,25-1,-25-24,0 25,0-25,0-1,0 1,0 0,0 0,0 0,0-1,-25-48,0 24</inkml:trace>
  <inkml:trace contextRef="#ctx0" brushRef="#br0" timeOffset="176911.1639">17884 6945,'25'0,"0"0,0 0,-1 0,26 0,0 0,-26 0,26 0,-25 0,24 0,-24 0,0 0,0 0,0 25</inkml:trace>
  <inkml:trace contextRef="#ctx0" brushRef="#br0" timeOffset="177264.439">18728 6772,'-25'0,"0"24,25 1,-25 0,0-25,1 25,-1 0,0 24,-25-24,25 25,-24-25,24-1,25 1,-25 0,25 0,25-50,0 25,0 0,-1 0,26 0,0-25,-1 25,1 0,-25 0,24 0,-24-25,25 25,-25 0,-1 0,1 0,-25 25,-25-25,1 0,24-25,-25 25,0-24</inkml:trace>
  <inkml:trace contextRef="#ctx0" brushRef="#br0" timeOffset="177479.8253">18752 6722,'-24'0,"24"25,0 24,0-24,-25 25,25 0,0-1,0 26,-25-26,25 1,0-1,0 1,25-25,-25 24,-25-24,25 0,25 0,-75-75,25 50</inkml:trace>
  <inkml:trace contextRef="#ctx0" brushRef="#br0" timeOffset="178308.0542">13221 8210,'-25'-24,"25"48,-25-24,25 25,-25 0,1 0,24 24,-25-24,25 0,0 25,0-26,25 1,-25 0,0 25,24-26,1-24,0 25,0 0,0-25,0 25,-1-50,1 25,0-25,0 0,0 1,-1-1,1 0,-25-25,25 26,-25-26,0 25,0 0,0 1,0-26,0 25,-25 0,25 1,-25-1,25 0,-24 0,-1 25,25-25,-25 25,0 25,0-25,25 25,-74-50,74 50</inkml:trace>
  <inkml:trace contextRef="#ctx0" brushRef="#br0" timeOffset="178903.5243">14684 7962,'0'25,"0"0,0 0,-24 24,24-24,0 25,0-1,-25 26,25-26,0 1,0-25,-25 24,25-24,0 25,25-25,0-25,-25-25,0-25</inkml:trace>
  <inkml:trace contextRef="#ctx0" brushRef="#br0" timeOffset="179560.5155">16148 8161,'-25'0,"0"0,0 0,1 25,24-1,-25 1,0 25,0-25,25 24,0 1,0-25,25 24,-25-24,25-25,0 25,-1 0,1-25,0 0,0 0,0-25,-1 25,1-25,0 0,0-24,0 24,-1 0,-24 0,0-24,25 24,-25 0,0 0,-25 0,25 1,-24-1,24 0,-25 0,0 0,0 25,25 25,0 0,0 0</inkml:trace>
  <inkml:trace contextRef="#ctx0" brushRef="#br0" timeOffset="179955.6271">17140 8111,'0'0,"-25"0,25 25,0 0,0 0,0-1,0 26,0-25,0 0,25 24,-25-24,25 0,-25 0,25-1,-1 1,1-25,0 0,0 0,0-25,-1 1,-24-1,25 0,-25 0,25 0,-25 1,0-26,25 25,-50 0,25 1,0-1,-25 0,25 0,-25 0,25 1,-24-1,-1 25,0 0,25 25,0-1,-25-24,25 25,0 0,25 0</inkml:trace>
  <inkml:trace contextRef="#ctx0" brushRef="#br0" timeOffset="180408.4484">18554 7937,'0'-24,"-25"24,25 24,0 1,0 0,-25 25,25-25,0 24,0-24,0 25,0-1,0 1,0-25,0 24,0 1,0-25,0-1,0 1,-25-25,1-25,-1 25</inkml:trace>
  <inkml:trace contextRef="#ctx0" brushRef="#br0" timeOffset="181195.6337">13122 9277,'0'0,"-25"0,0 25,0 0,25-1,0 1,-25 25,25-25,0 24,0 1,0-1,0 1,0-25,25 24,-25-24,25 0,0 0,0 0,-1-25,1 0,0 0,0 0,0-25,0 25,24-25,-49-25,25 26,0-1,-25 0,0 0,25 0,-25-24,0 24,0 0,0 0,-25 1,25-1,-25 0,25 0,-25 0,0 1,25 48,25-24</inkml:trace>
  <inkml:trace contextRef="#ctx0" brushRef="#br0" timeOffset="181607.9317">14436 9401,'0'0,"0"-25,-24 50,24 0,0 0,0 24,0 1,0-25,0 24,0-24,24 0,-24 0,25-1,0 1,0-25,0 0,-1 0,1 0,0-25,0 1,24-1,-24-25,-25 25,25 1,-25-26,25 25,-25 0,0-24,0 24,0 0,0-24,-25 24,25 0,-25 0,0 25,1-25,-1 25,0 0,0 25,0 0,1 0,-1 0</inkml:trace>
  <inkml:trace contextRef="#ctx0" brushRef="#br0" timeOffset="182284.2146">16148 9153,'0'25,"0"0,0-1,-25 26,25 0,0-26,0 26,0 0,0-26,-25 26,25 0,0-26,0 1,0 0,0 0,25-25,-25-25,0 0,0 0</inkml:trace>
  <inkml:trace contextRef="#ctx0" brushRef="#br0" timeOffset="183023.8242">17264 9227,'-25'0,"0"25,25 0,-24 0,24 24,0 1,0-25,0 0,24 24,-24-24,25-25,0 25,0 0,0-25,-1 0,1 0,0-25,0 25,0-25,-1 0,1 0,0 1,-25-1,25 0,-25 0,0 0,25 1,-25-1,-25 0,25-25,0 26,-25-1,25 0,-25 25,0-25,1 25,-1-25,0 50,0 0,25 0,0 0,25-1,0-24</inkml:trace>
  <inkml:trace contextRef="#ctx0" brushRef="#br0" timeOffset="183476.2683">18579 9079,'-25'0,"25"24,0 1,0 0,0 0,0 0,0-1,0 1,0 25,0-25,-25-1,25 1,0 0,0 25,0-26,0 1,0 25,0-25,0-1,0 1,25 0,-25 0,0 0,-25-50,0 0</inkml:trace>
  <inkml:trace contextRef="#ctx0" brushRef="#br0" timeOffset="184247.3595">13022 10393,'-24'0,"-1"0,25 25,-25-25,25 50,-25-26,25 26,0 0,0-26,25 26,0-25,0 24,-1-24,1 0,0 0,0-25,24 0,-24 0,0 0,25-25,-25 25,-1-25,1 0,0 1,0-1,-25 0,25 0,-25 0,0-24,0 24,0 0,0 0,-25 1,25-26,-25 50,0-25,25 0,-25 25,50 0,0 25</inkml:trace>
  <inkml:trace contextRef="#ctx0" brushRef="#br0" timeOffset="184639.6193">14362 10492,'0'-24,"-25"24,0 0,0 24,25 26,0-25,0 24,0-24,25 0,-25 0,25 0,-25-1,25 1,0-25,0 25,-1-25,1 0,25-25,-25 25,-1-25,1 1,-25-1,25 0,0 0,-25 0,0-24,25 24,-25 0,-25 0,25 1,0-1,-25 0,25 0,-25 25,25-25,-25 1,1 24,-1 0</inkml:trace>
  <inkml:trace contextRef="#ctx0" brushRef="#br0" timeOffset="185279.6089">16024 10468,'0'-25,"-25"25,0 0,25 25,0-1,0 1,0 25,0-25,0 24,25-24,0 0,0 0,-1-1,1 1,0 0,0-25,0 0,-1 0,1-25,0 0,-25 1,25-1,0 0,-1 0,-24-24,25 24,-25 0,0-25,0 26,0-26,0 25,0 0,-25 1,25-1,-24 0,-1 25,0-25,0 50,25 0,-25 0,25-1,25 1,-25 0</inkml:trace>
  <inkml:trace contextRef="#ctx0" brushRef="#br0" timeOffset="185660.516">17289 10294,'0'25,"0"24,25-24,-25 0,0 25,0-1,0-24,0 0,0 24,0-24,-25 0,25 0,25-25,-25-25,24 0</inkml:trace>
  <inkml:trace contextRef="#ctx0" brushRef="#br0" timeOffset="186164.3574">18355 10220,'-24'-25,"24"50,0-1,24 1,-24 25,0-25,0 24,0-24,0 0,0 24,0 1,0-25,25 24,-25-24,0 0,0 0,0 0,0-1,0-48,-25 24,25-25</inkml:trace>
  <inkml:trace contextRef="#ctx0" brushRef="#br0" timeOffset="196391.6349">13097 11509,'-25'-24,"25"48,-25-24,25 25,-25 0,25 0,25 0,-25 24,0 1,0-25,25-1,0 26,0-25,-1 0,1-25,0 0,0 0,0-25,0 0,-1 25,1-50,-25 26,25-1,-25 0,25 0,-25-24,0 24,0 0,0 0,0 0,-25 25,25-24,-25-1,0 0,1 25,-1-25,0 25,0 25,25 0,25 0,-25-1</inkml:trace>
  <inkml:trace contextRef="#ctx0" brushRef="#br0" timeOffset="196803.4999">14436 11559,'-24'0,"-1"0,25 25,0 0,0-1,0 1,0 25,25-25,-25 24,24-24,-24 0,25-25,0 25,0-25,0 0,-1 0,1 0,0-25,0 0,0 0,-25 0,24 1,-24-1,0 0,0-25,0 26,0-1,-24 0,24 0,-25 0,25 1,-25-1,0 25,0-25,1 25,-1 25,-25-50,25 50</inkml:trace>
  <inkml:trace contextRef="#ctx0" brushRef="#br0" timeOffset="197260.3398">16024 11509,'0'0,"-25"0,0 0,25 25,0 0,-25 0,25 0,0-1,0 26,0-25,25 24,0-24,-25 0,50 0,-26-25,1 25,0-25,0 0,0-25,-1 25,-24-25,25 0,0 0,-25-24,25 24,-25-25,0 26,25 24,-50-25,25 0,0-25,-25 26,25-1,-25 0,0 25,25-25,-24 25,-1 25,25 0,-25 0</inkml:trace>
  <inkml:trace contextRef="#ctx0" brushRef="#br0" timeOffset="197680.0317">17289 11435,'-25'25,"25"0,0-1,0 1,0 0,0 25,25-26,-25 1,25 0,-1 0,-24 0,25-25,25 0,-25 0,-1 0,1-25,0 0,0 0,0 0,-25 1,25-26,-25 25,0 0,0 1,0-1,0 0,-25 0,25 0,-25 25,0-24,0-1,0 25,25 25,-24-25,24 24,0 1,0 0</inkml:trace>
  <inkml:trace contextRef="#ctx0" brushRef="#br0" timeOffset="198072.496">18231 11410,'0'-25,"0"50,0 0,0 0,0 0,0-1,0 26,0-25,25-25,-25 25,25-1,0 1,-25 0,25-25,-1 25,1-25,0-25,0 25,0-25,-1-24,-24 24,25 0,0 0,-25 0,0 1,0-1,0 0,0 0,0 0,0 1,-25-1,0 0,-24 0,24 25,0-25,0 50,1-25,-1 25,-25-25,25 0</inkml:trace>
  <inkml:trace contextRef="#ctx0" brushRef="#br0" timeOffset="199115.8879">19273 6821,'0'-25,"25"50,-25 0,25 0,-25 25,25-26,-25 26,24-25,-24 24,25 1,0 0,-25-1,25 26,-25-1,25-24,-25 24,24 0,1-24,0 24,-25 1,25-26,-25 26,25-26,-25 1,25 25,-25-26,0 1,24 24,-24-24,0-1,25 26,-25-26,0 1,0 0,0-1,0 1,25 24,-25-24,0-25,25 24,-25 1,0-1,0 1,0 0,0-1,0-24,0 25,0-1,0-24,0 25,0-1,-25 1,25 0,0-1,0-24,0 25,-25-26,25 26,0-25,-25 24,25 1,0 0,-24-1,24 1,0-1,0 1,-25 0,25-1,0-24,-25 25,25-1,0 1,-25 0,25-1,0-24,-25 25,25-1,0 1,0-25,-25 24,25 1,-24-1,24 1,-25 0,25-26,-25 26,25 0,-25-1,0 1,1-1,-1 26,0-25,0-1,0 1,1-1,-1 1,0 0,0-1,0 1,25-25,-49-50,24 25,0 0</inkml:trace>
  <inkml:trace contextRef="#ctx0" brushRef="#br0" timeOffset="202239.956">20489 8384,'-25'-25,"25"50,0 25,0-1,-25 1,25-1,0 26,25-26,-25 1,0 0,0-1,0 1,0-25,0-1,25-48,-25-1,0-25,0 1,0 24,0-50,0 26,0-1,0 1,0-1,0 25,24-24,-24 24,0 0,25 25,0 0,0 0,0 25,-1-25,1 25,0-1,0 1,0-25,-25 25,25 0,-1-25,-24 25,25-25,0 24,0 1,0-25</inkml:trace>
  <inkml:trace contextRef="#ctx0" brushRef="#br0" timeOffset="202616.015">21109 8434,'0'0,"-25"0,25-25,-25 25,25-25,-25 25,25-25,-24 25,-1 25,0 25,-25-26,26 51,-1-26,25 1,0 0,0-1,0-24,0 0,0 0,25-1,-1-24,1 0,-25-24,25 24,0-25,0-25,-1 25,-24 1,25-26,-25 25,25-24,-25 24,0 0,0 0,0 0,0 1,0 48,0 1,0 0,0 0,0 24,0-24,0 25,0-25,0 24,0-24,0 0,25 0,-25-1,25-24,-1 0</inkml:trace>
  <inkml:trace contextRef="#ctx0" brushRef="#br0" timeOffset="202956.4989">21307 8384,'0'25,"0"0,0 24,-25 1,25-25,0 24,0 1,0-1,0-24,0 25,0-25,0-50,25-25,-25 25,25-24,0-1,-25 1,25-1,-1 0,1 1,-25 24,25 0,-25 0,25 50,-25 0,0 0,0 24,0 1,0 0,-25-1,25 1,0-1,0-24,25 0,-25 0,0 0,25-1,-1-24,1 0,0-24,0-1</inkml:trace>
  <inkml:trace contextRef="#ctx0" brushRef="#br0" timeOffset="203540.1683">21803 7987,'0'-25,"-24"50,24 0,0 0,-25 24,25 1,-25 24,0 1,25-1,-25 1,25-26,0 26,-25-26,25 1,0-1,0-24,0 0,0 0,25-50,-25 0,0 0,0-24,25 24,-25-25,25 1,0 24,-25-25,25 26,-25-1,24 25,1-25,0 25,0 0,0 25,-1 0,-24-1,0 1,0 0,0 0,0 0,-24-25,24 24,-25-24,0 0,0 25,0-25,1 0,-1 0,0 0,0 0,50 0,-25 25,0 0,0 0,0-1,25 1,-25 0,25 0,-25 0,24-25,1 24,0-24,-25 25,25-25,0 0,-1 0,1-25,0 1</inkml:trace>
  <inkml:trace contextRef="#ctx0" brushRef="#br0" timeOffset="203771.6732">22275 8260,'-25'-25,"25"50,-25-25,0 25,0 24,1 1,-1-25,25 49,-25-24,0 24,25-24,0 24,0-24,0-1,25-24,-25 25,25-25,0-1,-1-24,1 25,25-25,-25 0,-1 0,1-25,25 1</inkml:trace>
  <inkml:trace contextRef="#ctx0" brushRef="#br0" timeOffset="204364.512">22473 8260,'-25'25,"25"0,0 24,0 1,0-1,0 1,0 24,0-24,0 0,0-1,0 1,0-25,0-1,0 1,0-50,25 1,-25-1,0 0,0-25,0 1,0 24,0-25,0 1,0-1,25 1,-25-1,0 25,25 0,-25 1,24 24,1 0,0 24,-25 1,25 0,-25 0,25 0,-25-1,0 1,0 0,0 0,-25-25,25 25,-25-25,0 0,0 0,1 0,-1 0,25-25,25 25,-1 0,1 0,25 0,-25 25,-1-25,1 24,0 1,0 0,-25 0,0 0,0-1,0 1,-25 0,0 0,25 0,-25-25,-24 24,24 1,0-25,25 25,-25-25,1 0,-1-25,25 0</inkml:trace>
  <inkml:trace contextRef="#ctx0" brushRef="#br0" timeOffset="204575.6792">22870 8111,'0'0,"0"25,25 0,0 0,-1-1,1 26,-25-25,25 24,0-24,-25 25,0-1,0 1,0 0,0 24,0-24,-25-1,0 26,0-26,1 1,-26 24,25-24,-24-25,24 0,-25-25</inkml:trace>
  <inkml:trace contextRef="#ctx0" brushRef="#br0" timeOffset="204871.6891">23168 8409,'24'-25,"1"25,0 0,0 0,0 0,24 0,-24 0,25 0,-26 0,1 25,0-25,0 0,0 0,-1 0,1-25,-50 50,1-25,-1 0,0 25</inkml:trace>
  <inkml:trace contextRef="#ctx0" brushRef="#br0" timeOffset="205043.547">23217 8632,'25'0,"0"0,0 0,-1 0,1 0,25 0,-25 0,-1-25,1 25,0 0,0 0,0 0,-1 0,1 0</inkml:trace>
  <inkml:trace contextRef="#ctx0" brushRef="#br0" timeOffset="205472.6681">24011 8235,'0'-25,"0"1,0 48,-25 1,0 0,1 25,-1-1,0 1,0-25,0 24,0 1,1-25,-1-1,25 1,0 0,-25-25,50 25,0-25,-1 0,1 0,25 0,0 0,-26 0,26 0,0 0,-26 0,1 0,25 0,-25 0,24 0,-24-25,0 25,0 25,-50-50,0 25,0-25,0 0</inkml:trace>
  <inkml:trace contextRef="#ctx0" brushRef="#br0" timeOffset="205735.5665">24284 8210,'-25'-24,"25"48,0 1,0 0,-25 25,25-1,-25 1,25-1,-24 1,-1 0,0-1,0 26,0-51,25 26,0-25,-24 0,24-1,0 1,0 0,0-50,0 0,0 1</inkml:trace>
  <inkml:trace contextRef="#ctx0" brushRef="#br0" timeOffset="215759.8557">20067 9971,'0'-24,"25"48,-25 26,0 0,-25 24,25 1,0-1,0 0,0-24,0 0,0-1,0-24,0 0,0 0,0-50,0-25,0 25,0-24,25-26,-25 26,0-1,25 1,-1-1,-24 0,25 26,0-1,0 0,0 25,-1 0,1 0,0 25,0 0,0-25,-1 24,26 1,-25-25,0 25,-1-25,1 25,0-25,0 0</inkml:trace>
  <inkml:trace contextRef="#ctx0" brushRef="#br0" timeOffset="216100.3254">20836 10195,'-25'-25,"25"0,-25 0,1 1,-1 24,0-25,0 25,0 25,0-1,-24 1,24 25,0-25,0 24,1 1,24-1,0-24,0 0,0 0,24 0,-24-1,25-24,0 0,0 0,0-24,-1-1,1-25,25 25,-25-24,0-1,-25 25,24-24,-24 24,25 0,-25 0,0 50,0 25,-25-25,25 24,0-24,0 25,0-26,25 1,-25 0,25 0,-25 0,25-25,0-25,-1 25</inkml:trace>
  <inkml:trace contextRef="#ctx0" brushRef="#br0" timeOffset="216423.9642">21059 10096,'0'24,"0"1,0 0,-25 0,25 24,0 1,-24-25,24 24,0-24,-25 25,25-25,25-50,-25 0,0 0,24-24,1-1,0 0,0 1,0-1,-1 1,1 24,-25 0,25 25,-25 25,0 0,0-1,0 26,0 0,0-1,0 1,0-25,0 24,0-24,0 0,0 0,25-25,0 0,-1-25,1 0,0 0,0-24,0-1</inkml:trace>
  <inkml:trace contextRef="#ctx0" brushRef="#br0" timeOffset="216864.1146">21605 9674,'-25'25,"25"-1,0 26,-25 0,0 24,25 0,-24 26,-1-26,25 25,-25-24,0-1,25-24,0-1,0 1,0-25,0-50,0 0,0 0,25-24,-25-26,25 26,-25-1,25-24,-1 24,1 25,0-24,0 24,0 0,-1 50,1 0,-25 0,25-1,-25 1,0 0,0 0,-25 0,0-1,25 1,-24-25,-1 25,-25-25,25 0,-24 25,24-25,0-25,0 25,1 0,24 25,24 0,1-1,0-24,0 25,0 0,-1-25,26 25,-25-25,0 25,-1-25,26 0,-25-25,0 25</inkml:trace>
  <inkml:trace contextRef="#ctx0" brushRef="#br0" timeOffset="217048.4007">21952 9947,'0'0,"0"24,-25 1,1 25,-1 0,25-1,-25 1,25 24,0-24,0-1,0 1,25 0,0-26,-1 1,1 0,25-25,-25 0,24 0,-24-25,25 0,-26 1</inkml:trace>
  <inkml:trace contextRef="#ctx0" brushRef="#br0" timeOffset="217243.9516">22349 9897,'0'25,"-25"0,0-1,1 26,-1 0,0-1,0 1,0 24,1-24,-1 0,0 24,0-24,25-26,-25 26,50-50,-25-25,25 0,0 1,0-26,-1-24</inkml:trace>
  <inkml:trace contextRef="#ctx0" brushRef="#br0" timeOffset="217412.0261">22349 9922,'0'0,"25"-25,-25 50,0 0,25-1,-25 26,0 0,0-1,24 26,-24-26,0 1,0 0,0-1,0-24,0 0,0 0,0-1,0 1,-24-25,-1 0,25-25,-25 25</inkml:trace>
  <inkml:trace contextRef="#ctx0" brushRef="#br0" timeOffset="217548.5811">22200 10319,'0'0,"25"-25,0 25,24 0,-24-25,25 25,-1-25,1 25,-25-24,24 24,-24-25,0 0,25 0,-50 0</inkml:trace>
  <inkml:trace contextRef="#ctx0" brushRef="#br0" timeOffset="218067.9045">22746 9872,'-25'0,"25"25,-25 0,25 0,-25 49,1-24,24 24,-25-24,25 24,-25-24,25-1,0 1,0 0,0-26,0 1,25-50,-25 1,0-26,0 25,25-24,-25-1,0 0,24-24,-24 24,25 1,-25 24,0 0,25 0,0 25,0 0,-25 25,25-25,-1 25,-24 0,25 0,-25-1,0 1,0 0,-25 0,1 0,-1-1,-25 1,25-25,0 0,1 0,-1 0,50 0,-25-25,24 25,26-24,-25 24,25 0,-1 0,-24 0,0 0,0 24,-1 1,-24 0,0 0,0 0,-24-1,24 1,-25 25,0-25,0-1,-24 1,24 0,0-25,0 25,0-25,25 25,-25-25,25-25,-24 0,24 0,0-24</inkml:trace>
  <inkml:trace contextRef="#ctx0" brushRef="#br0" timeOffset="218256.2649">23044 9847,'24'0,"1"25,0 0,0 0,0 0,-1 24,-24-24,25 25,0-1,-25 1,25 0,-25 24,0-24,0-1,-25 26,25-26,-25 1,0-1,1 1,-1 0,-25-26,1 26,-1-25,25-25</inkml:trace>
  <inkml:trace contextRef="#ctx0" brushRef="#br0" timeOffset="218536.4734">23440 10120,'25'0,"0"0,-25-24,25 24,0 0,-1 0,1 24,0-24,0 0,24 0,-24 0,0 0,0 0,0 0,-50-49,0 49</inkml:trace>
  <inkml:trace contextRef="#ctx0" brushRef="#br0" timeOffset="218684.4832">23490 10269,'-25'0,"50"0,0 0,0 0,-1 0,26 0,0 0,-1 0,1 0,-1 0,-24-25,25 25,-25 0,0 0,-1-24</inkml:trace>
  <inkml:trace contextRef="#ctx0" brushRef="#br0" timeOffset="219003.3272">24383 9897,'-25'25,"0"0,1-1,-1 26,-25-25,25 25,-24-26,24 26,0-25,0 24,25-24,-24 0,48 0,1-25,0 0,25 0,-26 0,26 0,0 0,-26 0,26 0,-25 25,24-25,-24 0,25 0,-25 24,-1-24,1 0,-50 0,1 0</inkml:trace>
  <inkml:trace contextRef="#ctx0" brushRef="#br0" timeOffset="219224.5085">24631 9947,'-25'0,"0"24,25 1,-24 0,-1 25,-25-1,50-24,-25 25,1-1,-1 1,0 0,0-1,0 1,25-25,-24 24,24-24,-25 0,25 0,0-1,-25-24,25 25,-25-50</inkml:trace>
  <inkml:trace contextRef="#ctx0" brushRef="#br0" timeOffset="220483.8234">1960 12874,'24'0,"-24"24,25-24,0 0,0 25,0-25,-1 25,1 0,-25 0,0-1,0 1,0 0,-25 0,1 0,-1-1,0 1,0 0,0-25,25 25,-24-25,-1 0,50 0,-25-25,24 25,1-25,0 25,0-25,0 25,-1 0,1 0,0 25,0 0,-25 0,25-25,-25 25,0 0,-25-1,25 1,0 0,-25 0,0 24,0-24,25 0,-24 0,24 0,-25-25,0 0,25-25,0 0,-25-49,25 24,0-24</inkml:trace>
  <inkml:trace contextRef="#ctx0" brushRef="#br0" timeOffset="220780.4537">2381 12650,'-25'25,"50"0,-25 0,0 0,25-1,0 1,0-25,-1 0,1-25,-25 1,25-1,-25 0,0 0,0 0,-25 25,0-24,1 24,-1 24,25 1</inkml:trace>
  <inkml:trace contextRef="#ctx0" brushRef="#br0" timeOffset="223647.4944">3497 13022,'0'-24,"0"-1,0 0,25 25,-25-25,0 0,0 1,0-1,-25 25,25-25,0 0,-24 25,-1-25,0 25,0 0,0 0,1 25,-26 0,25 25,0-1,-24 1,24 24,25 1,-25-1,25-24,0 24,25-24,-25-1,25-24,0 0,-1-25,1 0,0 0,0-25,-25 0,25 1,-1-26,1 25,0-24,0-1,-25-25,25 26,-25-1,0 25,24-24,-24-1,0 1,0 24,0 0,0 50,0 0,0 24,0 1,0-1,0 1,0 24,0-24,25 0,-25-25,25 24,0-24,0 0,-25 0,24-25,-24 24,25-24,0-24</inkml:trace>
  <inkml:trace contextRef="#ctx0" brushRef="#br0" timeOffset="224475.7068">4093 12898,'25'25,"-1"-25,1 0,0 0,25 0,-26 25,1-25,25 0,-25 0,24 0,-24 0,0 0,0 0,-1 0,-48 0,-1 0,-74-25,74 50,0-25</inkml:trace>
  <inkml:trace contextRef="#ctx0" brushRef="#br0" timeOffset="224659.1899">4093 13171,'-25'0,"50"0,-25-25,25 25,-1 0,1 0,0 0,25 0,-26 0,26 0,0 0,-26 0,26 0,0 0,-26-24,1 24,0 0,0 0,0 0,-1 0</inkml:trace>
  <inkml:trace contextRef="#ctx0" brushRef="#br0" timeOffset="225172.1716">4986 12551,'0'-25,"0"50,0 25,0-1,0 1,0 24,0 26,0-26,0 25,-25-24,25-1,0 1,0-26,0 1,25-25,-25-1,0-48,0-1,0-25,0 25,0-24,0-26,25 50,-25-24,0-1,0 25,24 1,-24-1,25 25,0-25,0 25,0 0,-1 25,1 0,0-25,0 24,0 26,-1-25,-24 0,0-1,0 1,0 0,-24 0,24 0,-25 0,0-1,0 1,0 0,1-25,-1 25,-25-25,25 25,1-25,-1 0,0-25,25 0</inkml:trace>
  <inkml:trace contextRef="#ctx0" brushRef="#br0" timeOffset="225528.3107">5556 12923,'25'0,"0"0,0 0,24 0,-24-25,25 25,-1 0,-24 0,25 0,-25 0,-1-24,1 24,0 0,-50 24,0-24,1 25,-26 0,25-25,-25 25</inkml:trace>
  <inkml:trace contextRef="#ctx0" brushRef="#br0" timeOffset="225747.7862">5507 13122,'24'0,"1"0,0 0,25 0,-1-25,1 25,-1 0,1-25,0 25,-25 0,24 0,-24 0,0 0,0-25,-50 25,0 0,0-25</inkml:trace>
  <inkml:trace contextRef="#ctx0" brushRef="#br0" timeOffset="225983.6411">5829 12626,'-25'0,"0"24,25 26,0 0,0-1,-24 26,24-1,0 0,0-24,-25 24,25-24,0 0,0-1,0-24,0 0,0 0,25 0,-25-50</inkml:trace>
  <inkml:trace contextRef="#ctx0" brushRef="#br0" timeOffset="226435.2632">6325 12898,'0'0,"0"-24,-25 48,25 1,0 0,-24 0,24 24,0-24,0 25,0-25,0 24,0-24,0 25,24-25,1-25,0 24,0 1,0-25,-1 25,1-25,0-25,0 25,0-25,-1 1,1-1,0-25,0 25,-25-24,0 24,0 0,0-25,0 1,0-1,0 25,-25-24,25 24,-25 0,0 0,25 1,-24 24,-1 0,25-25,-25 25,0 25,0-25,1 24,-1 1,25 0,-25 0,25 0,0-1,0 1,25 0</inkml:trace>
  <inkml:trace contextRef="#ctx0" brushRef="#br0" timeOffset="226612.1079">6896 13221,'0'25,"0"-50</inkml:trace>
  <inkml:trace contextRef="#ctx0" brushRef="#br0" timeOffset="229019.937">8880 12650,'-25'0,"0"25,25 0,0 0,0 24,0 26,0-26,0 26,0-1,0 1,-24-1,24-24,24 24,-24-49,0 25,0-26,0 26,0-25,0 0,25-25,-25-25,0-25,0 1,-25-26,25 26,0-26</inkml:trace>
  <inkml:trace contextRef="#ctx0" brushRef="#br0" timeOffset="229495.5303">8830 12725,'0'-25,"25"25,0 0,0 0,0 25,24-25,-24 0,0 25,0-25,24 24,-24-24,-25 25,25-25,-25 25,0 0,0 0,0-1,-25 1,0 0,1 0,-1 0,0-1,0 1,-25 25,26-50,-1 25,0-25,0 0,0 0,25-25,25 25,0-25,0 0,24 0,-24 1,25 24,0-25,-26 25,26 0,0 0,-26 0,1 25,0-25,0 24,0 1,-1 0,-24 0,0 24,0-24,0 0,-24 25,-1-25,0 24,0-24,0 0,-24 24,24-24,0 0,-24 0,24-25,0 25,0-25,0 0,0 0,1-25</inkml:trace>
  <inkml:trace contextRef="#ctx0" brushRef="#br0" timeOffset="241343.9097">9847 13196,'-24'25,"48"-50,1 25,0-25,0 0,0 25,-1-24,1-1,0 25,25-25,-25 25,-1 0,1 0,0 25,0 0,-25-1,0 1,25 0,-25 25,24-25,1-1,0-24,0 0,0 0,24-24,-24-1,0 0,24 0,-24 0,25 0,-25 25,-1-24,1-1,0 25,0-25,0 25</inkml:trace>
  <inkml:trace contextRef="#ctx0" brushRef="#br0" timeOffset="241844.3686">11509 12551,'-24'0,"-1"0,0 50,0-25,25 24,-25 1,1 24,-1-24,0 24,0 25,0-24,1-1,24 26,-25-1,0-25,25 25,-25 1,25-26,0 25,0 0,25 1,-25-26,25 25,0-24,-1 24,1-25,0 1,0-1,0 1,-1-26,1 1,0-1,0-24,-25 25,25-50,-1 25,-24-1</inkml:trace>
  <inkml:trace contextRef="#ctx0" brushRef="#br0" timeOffset="242271.9443">12154 12427,'0'25,"0"25,25-1,-25 1,-25-1,25 26,0-50,0-1,0 1,0 0,0 0,0 0,0-1,0-48,25-1</inkml:trace>
  <inkml:trace contextRef="#ctx0" brushRef="#br0" timeOffset="242643.2198">13295 12477,'0'-25,"25"50,-25 0,0 24,0-24,0 25,0-1,0 1,0-1,0-24,0 0,0 0,0 0,0-1,-25-48</inkml:trace>
  <inkml:trace contextRef="#ctx0" brushRef="#br0" timeOffset="243115.4968">14511 12502,'-25'0,"25"24,0 26,0-25,0 0,0 24,0 1,0-25,0 24,0-24,0 0,0 0,25-25</inkml:trace>
  <inkml:trace contextRef="#ctx0" brushRef="#br0" timeOffset="243831.3982">15329 12502,'-25'0,"50"24,-50 1,25 0,0 0,0 24,0-24,0 25,0-25,0 24,0-24,0 0,-24 0,48-1,1-24</inkml:trace>
  <inkml:trace contextRef="#ctx0" brushRef="#br0" timeOffset="244135.8405">16173 12477,'-25'0,"25"25,0-1,0 1,0 25,0-25,0 24,0 1,0-1,0 1,0 0,0-26,0 26,0-25,0 0,0-1,0 1,0 0,0 0,-25-25</inkml:trace>
  <inkml:trace contextRef="#ctx0" brushRef="#br0" timeOffset="244779.8709">11931 13395,'-25'0,"25"24,0 26,0-25,25 24,-25 1,0 0,-25-1,25 26,0 24,0-25,0 25,0-24,0 24,-25 0,25 1,0-26,0 0,0 1,0-1,0 25,0-49,0 0,0-1,0 1,0-25,0-1,0 1,0 0,0-50,0-24,0-1</inkml:trace>
  <inkml:trace contextRef="#ctx0" brushRef="#br0" timeOffset="245444.0121">11956 13444,'25'0,"-1"0,1 0,0 0,0 0,24 0,-24-25,25 25,0 0,-26 0,26-24,0 24,-1 0,1 0,-25 0,24 0,1-25,-1 25,1 0,0 0,-1 0,1 0,-1 0,1 0,0 0,-1 0,1-25,-1 25,1 0,0 0,-1 0,26 0,-26 0,1 0,0 0,-1 0,1 0,-1 0,1 0,0 0,-1 0,1 0,-1 0,1 0,24 0,-24 0,0 0,-1 0,26 0,-26 0,1 0,0 0,-1 0,26 0,-26 0,1 0,-1 0,1 0,24 0,-24 0,0 0,24 0,-24-25,-1 25,1 25,24-25,-24 0,-1 0,1 0,0 0,-25 25,24-25,1 0,-1 25,1-25,-25 0,24 24,1-24,0 0,-26 0,26 0,-25 0,0 0,24 0,-24 0,25 0,-26 0,1 0,0 0,0 0,-25-24,25 24</inkml:trace>
  <inkml:trace contextRef="#ctx0" brushRef="#br0" timeOffset="245800.3429">16247 13395,'-25'0,"25"24,0 1,0 0,0 0,0 0,0 24,0-24,0 25,0-26,0 26,0 0,0 24,0-24,-25 24,25 0,0-24,0 24,0-24,-24 24,24-24,0 25,0-26,0 1,0-1,0 26,0-26,0-24,0 25,0-1,0 1,0-25,0 24,0 1,0-25,0 0,0-1,0 1</inkml:trace>
  <inkml:trace contextRef="#ctx0" brushRef="#br0" timeOffset="246467.3317">11981 15007,'0'0,"24"0,1 25,0-25,25 0,-26 0,26 24,0-24,-1 0,1 0,24 0,-24 0,24 0,1 0,-26 0,26-24,24 24,-25 0,1 0,-1-25,1 25,-1 0,1 0,24 0,-25-25,25 25,1 0,-26 0,25 0,-24-25,24 25,-25 0,25-25,-24 25,24 0,-24 0,24 0,-25 0,1 0,24 0,-25 0,1 0,24 0,-25 0,1-24,-1 24,0 0,1 0,-1 0,1 0,-1 0,-24 0,24 0,1 0,-26 24,1-24,24 0,-49 0,25 0,-26-24,1 24,0 0,-50 0,25-25,-49 0,24 0</inkml:trace>
  <inkml:trace contextRef="#ctx0" brushRef="#br0" timeOffset="246911.3798">14015 13891,'-25'0,"25"24,0 1,-25 25,25-25,-25 24,25-24,0 25,0-1,0 1,0-1,0 1,25 0,-25-1,25-24,0 25,-1-25,1-25,0 0,25 0,-26 0,1-25,25 0,-25 0,24-24,-24-1,0 0,0 1,0-1,-25 0,0 1,0-1,0 25,0-24,-25-1,0 25,25-24,-50-1,25 25,1 25,-1-24,-25 24,25 0,1 24,-1-24,0 25,0 25,0-25,25-1</inkml:trace>
  <inkml:trace contextRef="#ctx0" brushRef="#br0" timeOffset="247548.3922">16694 12402,'-25'0,"25"25,25 0,-1 0,1 0,0 24,0 1,0-1,-1 1,1 0,0-1,0 26,0-26,24 26,-24-1,0 0,0 1,-1 24,-24 0,0-24,25 24,-25 0,-25 0,25 1,-24-1,24 0,-25-25,0 26,0-26,0 1,1 24,-1-25,0 1,0-1,0 0,1-24,-1 0,-25-1,25-24</inkml:trace>
  <inkml:trace contextRef="#ctx0" brushRef="#br0" timeOffset="248167.7571">18355 13122,'0'24,"0"1,0 25,0-25,0 49,0-24,0 24,0 1,25-1,-25-24,0-1,0-24,0 0,0 0,0-1,0-48,0-1,0 0,0 0,0-24,0-1,0-24,0 24,0-24,0-1,25 26,-25-1,25 25,-25 0,25 0,-1 25,1 0,0 25,0 0,0-25,0 25,-1 0,1 0,0-25,-25 24,50-24,-26 0,-24 25,25-25,0 0,0 0</inkml:trace>
  <inkml:trace contextRef="#ctx0" brushRef="#br0" timeOffset="248539.4854">19075 13271,'-25'-25,"0"0,25 0,0 0,-25 0,1 25,-1 0,0 25,0 0,0 0,1 25,24-1,-25 1,25-1,0 1,0 0,0-26,0 1,0 0,25-25,-1 0,1-25,0 25,0-49,0 24,-1-25,-24 25,25-24,-25 24,25-25,-25 26,0-1,0 0,0 50,0 0,0-1,0 26,0-25,0 24,0-24,0 0,25 0,-25 0,25-1,-1-24,1 0,0 0,0-24,0-1,-1 0</inkml:trace>
  <inkml:trace contextRef="#ctx0" brushRef="#br0" timeOffset="248871.4763">19397 13097,'-25'25,"25"-1,0 1,0 25,0 0,-24-26,24 26,0 0,0-1,0-24,0 25,0-26,0-48,0-1,24 0,-24-25,25 1,0-1,0 1,0-1,-25 0,24 25,1 1,-25 48,0 1,0 25,0 0,0-26,0 26,0 0,0-1,0 1,25-25,-25-1,25-24,0 0,24-24,-24-1,0-25,25 25,-1-24</inkml:trace>
  <inkml:trace contextRef="#ctx0" brushRef="#br0" timeOffset="249360.3142">19993 12650,'-25'0,"25"25,0 0,-25 0,25 24,0 1,-25 24,25 1,-25-1,25 25,-24-24,-1 24,25-24,-25-1,25-24,0-26,0 1,0-50,25 1,-25-1,0-25,25 1,-25-26,24 26,1-26,0 25,0 26,0-26,-1 50,-24-25,25 25,0 25,0 0,-25 0,0-1,0 1,0 0,0 0,-25 0,25 0,-25-25,0 0,1 24,-1-24,0 0,0 0,0 0,25-24,-24 24,-1 0,50 24,-25 1,0 0,24 0,1 0,-25-1,25 1,-25 0,25 0,0-25,24 0,-24 0,0-25,24 0,-24 0,25 1,-1-26</inkml:trace>
  <inkml:trace contextRef="#ctx0" brushRef="#br0" timeOffset="249579.4805">20489 12799,'-25'0,"0"25,25 0,-25 0,0 24,25 1,-24-1,24 26,-25-26,25 26,0-1,0-24,0 0,0-1,0 1,25-1,-1-24,1 0,0-25,0 25,24-25,-24 0,25-25,-1 0,1 0</inkml:trace>
  <inkml:trace contextRef="#ctx0" brushRef="#br0" timeOffset="250223.526">20960 12874,'-25'-25,"25"50,0-1,0 1,0 25,-25-1,25 26,0-1,0-24,-24 0,24-1,0 1,0-1,0-24,0 0,0 0,0-50,0 0,0-24,24 24,-24-25,0-24,0 24,25-24,-25 24,0-24,25 24,-25 0,25 26,0 24,-25-25,24 50,1-1,0 1,0 0,0 0,-1 0,-24-1,0 1,0 0,0 0,0 0,-24-1,24 1,-25 0,0-25,0 25,-24 0,24-25,0 0,0 0,0 0,25-25,25 25,0-25,0 25,24 0,1 0,-25 0,24 0,-24 0,0 25,0 0,-25 0,0-1,0 1,-25 0,0 25,0-26,1 1,-1 0,0 0,0-25,0 25,1-25,-1 24,0-24,0-49,0 24,25 0</inkml:trace>
  <inkml:trace contextRef="#ctx0" brushRef="#br0" timeOffset="250420.2326">21332 12750,'25'0,"0"24,-1-24,1 25,0 25,0-25,0 24,-1 1,1-1,0 1,-25 0,25 24,-25-24,-25-1,25 1,-25 24,0-24,1 0,-26 24,25-24,-24-26,-51-24,76 25,-26 0</inkml:trace>
  <inkml:trace contextRef="#ctx0" brushRef="#br0" timeOffset="250716.3207">21927 13097,'25'0,"0"0,0 0,0 0,-1 0,1 0,0 0,0 0,0 0,-1 0,1 0,-50 0,1 0,-1 0</inkml:trace>
  <inkml:trace contextRef="#ctx0" brushRef="#br0" timeOffset="250875.4859">21903 13271,'0'0,"-25"0,25 24,25-24,-1 0,1 0,0 0,25 0,-26 0,26 0,0 0,-1 0,1 0,-25 0,-1 0,1 0,-25-24,-25-26,25 25</inkml:trace>
  <inkml:trace contextRef="#ctx0" brushRef="#br0" timeOffset="251156.5645">22523 12874,'0'24,"0"1,0 25,0-25,-25 49,25-24,0-1,0 26,0-26,0 26,-25-26,25 1,0 0,0-26,0 26,0-25,0 0,0-50,0 0,-25-25</inkml:trace>
  <inkml:trace contextRef="#ctx0" brushRef="#br0" timeOffset="251740.4936">18083 14511,'0'25,"0"-1,0 1,0 25,0-1,0 26,0-26,0 26,0-26,0 1,0 0,24-26,-24 1,0 0,0-50,0 0,0 1,0-26,0 0,0 1,0-1,0 1,25-1,-25 0,25 26,0-1,0 0,-1 25,1 25,0 0,0-1,0 1,-1-25,1 25,-25 0,25-25,25 0</inkml:trace>
  <inkml:trace contextRef="#ctx0" brushRef="#br0" timeOffset="252083.4442">18678 14660,'-25'0,"0"-25,1 25,-1 0,0 0,0 0,0 25,0-25,1 49,-1-24,0 25,25-1,-25-24,25 25,0-1,0 1,0-25,25-1,0-24,0 0,-1-24,1-1,0-25,-25 25,25-24,0-1,0 25,-25-24,24 24,-24 0,0 50,0 0,0 24,-24-24,24 25,0-1,0 1,24-25,-24 0,25-1,0-24,-25-24,25-1</inkml:trace>
  <inkml:trace contextRef="#ctx0" brushRef="#br0" timeOffset="252395.7118">18876 14635,'0'25,"0"-1,0 1,0 25,-24-25,24 24,0 1,-25-1,25 1,0 0,0-26,-25 1,50-50,-25 1,0-1,25-25,-1 1,1-1,0 0,0-24,0 49,-1-24,1 24,-25 50,0-1,0 1,0 25,0-1,-25 1,25 0,0-1,0 1,-24-1,48 1,-24-25,0 0,25-25,0 0,0-25,0 0,-1-25,26 26</inkml:trace>
  <inkml:trace contextRef="#ctx0" brushRef="#br0" timeOffset="252887.4373">19397 14337,'-25'25,"25"0,-24 0,24 24,0 1,-25-1,25 26,0-1,-25 1,0-26,25 26,0-1,-25-24,25-26,0 1,0 0,0-50,0 0,0 1,25-1,-25-25,25 1,-25-26,25 26,0-1,-1 0,1 1,0 24,0 25,0 0,-25 25,24 0,-24-1,0 1,0 0,0 0,0 0,-24-1,24 1,-25-25,0 0,0 0,0 25,1-25,-1 0,0 0,0 0,0-25,1 50,48 0,1 0,-25-1,25 1,0 0,0 0,-1 0,1-25,0 0,0-25,24 25,-24-25,25 0</inkml:trace>
  <inkml:trace contextRef="#ctx0" brushRef="#br0" timeOffset="253083.7742">19769 14486,'-24'0,"24"25,-25-25,25 25,-25-1,25 1,-25 25,25 24,-25-24,25-1,0 26,0-26,25 26,-25-26,25-24,0 0,-25 0,49-25,-24 0,0 0,25-25,-1 25,1-50</inkml:trace>
  <inkml:trace contextRef="#ctx0" brushRef="#br0" timeOffset="253620.6668">20265 14536,'-24'-25,"24"50,-25-25,0 24,25 26,-25 0,0-1,1 1,-1-1,0 26,0-26,25 1,-25 0,25-1,-24-24,24 0,0 0,24-50,-24 0,25-25,0 1,-25-1,25 1,0-1,-25 0,24-24,1 0,0 24,-25 0,25 26,0-1,-25 50,24-1,-24 26,0-25,25 24,-25 1,25 24,-25-24,0 0,0-1,0 1,25-25,-50 24,25-24,0 0,-25 0,0-25,1-25,-1 0,25 0,-25 0,0 1,0-1,1 0,24 0,-25 0,0 25,50-24,24 24,-24 0,25-25,-25 25,24 0,1-25,-25 25,-1-25,1 0,0 1,0 24</inkml:trace>
  <inkml:trace contextRef="#ctx0" brushRef="#br0" timeOffset="254179.7108">20588 14511,'0'25,"0"-1,0 26,-25-25,25 24,0 26,-25-1,25-24,0 24,0-24,0-1,-25 1,25 0,0-26,25-48,-25-26,0 0,0 1,25-1,-25 1,25-26,-25 26,0-1,25 0,-25 1,0 24,0 0,24 25,-24 25,25-25,0 25,-25 0,25-1,0 1,-25 0,0 0,0 0,0-1,-25 1,0 0,0 0,0-25,1 25,-1-25,0 0,25 24,-25-48,50 24,0 0,0 0,-1-25,26 25,-25 0,0 0,0 0,-1 25,-24-1,0 1,0 0,0 0,-24 0,-1-1,25 1,-25 0,-25 0,25 0,1-1,-1 1,0 0,25 0,-25 0,0-25,-24 0,24-50</inkml:trace>
  <inkml:trace contextRef="#ctx0" brushRef="#br0" timeOffset="254428.3796">21034 14461,'0'25,"25"-25,-25 50,25-26,-25 1,25 0,0 25,-25-26,0 26,24 0,-24-1,25 1,-25-1,25 1,-25 0,-25-1,25-24,0 25,-25-1,1-24,-1 25,0-26,0 26,0-25,-24 0,-1 0</inkml:trace>
  <inkml:trace contextRef="#ctx0" brushRef="#br0" timeOffset="254788.4025">21605 14709,'25'0,"-1"0,1 0,25 0,-25 0,0 0,-1 0,1 25,-50 0</inkml:trace>
  <inkml:trace contextRef="#ctx0" brushRef="#br0" timeOffset="254975.4784">21530 14858,'25'0,"0"0,0 25,0-25,-1 0,26 0,0 0,-1 0,-24 0,0 0,25 0,-26 0,1 0,0 0,0 0,-25-25,25 25</inkml:trace>
  <inkml:trace contextRef="#ctx0" brushRef="#br0" timeOffset="255228.163">22275 14486,'0'25,"0"0,0-1,0 1,24 0,-24 25,0-1,0 26,0-26,0 26,0-1,0-24,0 24,0-24,0-26,0 26,0-25,0 0,0-50,0 0,0 0,0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0:18:57.43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3646 1389,'0'-25,"0"0,0 1,0 48,-25 1,25 0,-24 0,-1 24,25-24,-25 25,25-25,-25 24,25 1,-25 0,1-1,24 1,0-1,-25 1,25 0,0-26,-25 1,25 0,0 0,0 0,0-1,0 1,0 0,-25-50,25 0,0 1,0-26</inkml:trace>
  <inkml:trace contextRef="#ctx0" brushRef="#br0" timeOffset="783.9418">3721 1339,'0'-24,"0"-1,0 50,25-25,-25 24,24 1,-24 25,25-25,0 24,-25 1,25 24,0-24,-25 24,24-24,-24 24,25-24,-25 0,25-26,-25 1,0 25,0-25,0-1,0 1,25-25,-50 0,0-25,25 1,-25-1,-49-25,49 1,0 24</inkml:trace>
  <inkml:trace contextRef="#ctx0" brushRef="#br0" timeOffset="967.8376">3497 1761,'0'-25,"25"25,0 0,0 0,24 0,-24-24,25 24,-25 0,0 0,-1 0,1 0,0 0,0 0,0 0</inkml:trace>
  <inkml:trace contextRef="#ctx0" brushRef="#br0" timeOffset="1308.4956">4341 1265,'-25'25,"0"24,25-24,-25 50,1-26,-1 26,0-1,0 1,0-1,1 0,24-24,-25 0,25-26,0 26,0-25,0 0,0-50,0 0,-25-49,25 49,0-25</inkml:trace>
  <inkml:trace contextRef="#ctx0" brushRef="#br0" timeOffset="1603.9315">4341 1265,'0'-25,"25"25,-25 25,24-25,-24 25,25 0,-25-1,25 1,-25 25,25-1,-25 26,25-1,-25-24,24 24,-24 1,25-1,-25 1,25-26,-25 1,25-1,-25 1,0-25,25 0,-25-1,-25-24,25-24,-25-1,0 0,0 0,1-24,-1-1</inkml:trace>
  <inkml:trace contextRef="#ctx0" brushRef="#br0" timeOffset="1768.8387">4142 1836,'0'-25,"25"0,0 0,0 25,24-25,-24 1,25 24,-25 0,24-25,-24 25,0 0,0 0,-1 0,1 0,-25-25</inkml:trace>
  <inkml:trace contextRef="#ctx0" brushRef="#br0" timeOffset="2059.9366">4713 992,'0'-25,"25"50,-1-25,-24 25,25 25,0-26,-25 26,25-25,0 0,-25-1,0 26,25-25,-25 0,0-1,24-24,-24 25,0 0,0-50,0 0,-24 1,24-26</inkml:trace>
  <inkml:trace contextRef="#ctx0" brushRef="#br0" timeOffset="2255.8894">4961 893,'-25'25,"25"0,0-1,-25 1,25 25,-24-25,-1 24,25-24,-25 25,0-26,0 1,25 0,-25 0,25 0,-24-1,-1-24</inkml:trace>
  <inkml:trace contextRef="#ctx0" brushRef="#br0" timeOffset="2504.6611">4514 1191,'25'0,"0"0,0 0,0 0,24 0,1 0,-1-25,1 25,0 0,-1 0,-24 0,25 0,-25 0,24 0,-24 0,0 25,0-25,-1 0,-98-25,49 25</inkml:trace>
  <inkml:trace contextRef="#ctx0" brushRef="#br0" timeOffset="2948.4033">5159 1761,'25'0,"0"0,0 0,0-25,24 25,1 0,-1 0,-24-24,25 24,-25 0,-1 0,1-25,0 25,0 0,-25 25,-25-25,0 24,-74-48,74 48,0 1</inkml:trace>
  <inkml:trace contextRef="#ctx0" brushRef="#br0" timeOffset="3167.7473">5159 1960,'0'-25,"25"25,0 0,0 0,0 0,24-25,1 25,-25 0,24 0,1-25,-1 25,-24 0,0 0,0 0,0-25,-1 25,1 0,-50 0,1 0</inkml:trace>
  <inkml:trace contextRef="#ctx0" brushRef="#br0" timeOffset="3563.898">6573 1240,'0'25,"-25"0,25 0,-24 24,-1 26,0-1,0 0,0 1,1-1,-1 1,0-26,0 1,0 24,1-49,24 25,0-25,0-1,0-48,0-1,0-25</inkml:trace>
  <inkml:trace contextRef="#ctx0" brushRef="#br0" timeOffset="3852.7508">6573 1290,'0'0,"0"-25,25 50,-25 0,25-1,-25 1,25 0,-1 0,-24 24,25 1,-25 0,25 24,0-24,-25-1,25 1,-25 0,24-1,-24 1,0-1,25-24,-25 0,0 0,0 0,-25-25,1-25,-1 0,25 0,-25 0</inkml:trace>
  <inkml:trace contextRef="#ctx0" brushRef="#br0" timeOffset="4040.3574">6400 1736,'24'0,"1"0,0 0,0-24,24 24,-24 0,25 0,-25-25,-1 25,1 0,25 0,-50-25,-25-25,50 50,-25-25</inkml:trace>
  <inkml:trace contextRef="#ctx0" brushRef="#br0" timeOffset="4315.8712">6995 967,'0'0,"-25"-24,25-1,0 0,25 25,0 0,-25 25,25 0,-1 24,-24-24,25 25,-25-1,25-24,-25 0,0 0,25-1,-25 1,0 0,0 0,0-50,0 0,0 0,0 1</inkml:trace>
  <inkml:trace contextRef="#ctx0" brushRef="#br0" timeOffset="4512.747">7243 819,'-25'-25,"25"50,0-1,0 1,-25 0,1 25,24-1,-25 1,0-1,0-24,0 25,1-25,-1 24,25-24,-25 0,25 0,-25-1,0-24,1 0</inkml:trace>
  <inkml:trace contextRef="#ctx0" brushRef="#br0" timeOffset="4743.916">6821 1116,'25'0,"0"0,0 0,0 0,24 0,-24 0,25-25,-1 25,1 0,-1 0,-24 0,0 0,0 0,24 0,-24 0,0 25,-124-99</inkml:trace>
  <inkml:trace contextRef="#ctx0" brushRef="#br0" timeOffset="5447.922">7689 1290,'-24'-25,"24"50,-25-25,0 25,25-1,-25 26,0 0,-24-1,24 26,0-1,-24 1,24-26,0 26,0-26,0 1,25-1,0 1,-24-25,24 0,24-25,-24-25,0 0,25 0,-25-24,0-1</inkml:trace>
  <inkml:trace contextRef="#ctx0" brushRef="#br0" timeOffset="5721.0632">7640 1215,'0'-24,"25"24,-25 24,0 1,24 25,-24-25,25 24,-25 1,25-1,-25 26,25-26,-25 26,0-25,25 24,-25-24,0-1,24 1,-24-1,0-24,0 25,0-25,0-1,-24-48,-1-1,0 25,25-50</inkml:trace>
  <inkml:trace contextRef="#ctx0" brushRef="#br0" timeOffset="5940.3723">7417 1761,'0'-25,"24"1,1 24,0 0,0-25,24 25,-24 0,0 0,0-25,0 25,-1 0,1 0,0 25</inkml:trace>
  <inkml:trace contextRef="#ctx0" brushRef="#br0" timeOffset="6292.4202">8210 1538,'25'0,"0"0,0 0,0 0,24-25,-24 25,0 0,0 0,-1 0,1 0,0 0,0 0,-25-25,0 50,-25 0,0-25</inkml:trace>
  <inkml:trace contextRef="#ctx0" brushRef="#br0" timeOffset="6496.9999">8186 1712,'24'0,"26"0,-25 0,0-25,24 25,-24-25,25 25,-26 0,1-25,25 25,-25 0,-1 0,1 0,0 0,0 0,-50 0</inkml:trace>
  <inkml:trace contextRef="#ctx0" brushRef="#br0" timeOffset="6868.5582">9004 1141,'0'25,"0"0,0-1,0 26,0 24,0-24,0 24,0 1,0-1,0 1,0-1,0-24,0 24,0-49,25 25,-25-26,0 1,0 0,0 0,0-50,0 0,0 0,0-24</inkml:trace>
  <inkml:trace contextRef="#ctx0" brushRef="#br0" timeOffset="7124.6683">9525 1265,'-25'25,"25"0,-25-1,1 26,-1 24,0-24,0 24,-24-24,24 25,25-26,-25 1,0-1,25-24,0 25,-25-50,50 0,-25-25,25 0,-25-24,25-1,-25 0</inkml:trace>
  <inkml:trace contextRef="#ctx0" brushRef="#br0" timeOffset="7352.2268">9500 1240,'0'-25,"25"25,-25 25,0 0,25 0,-25 0,25 24,-25-24,24 25,-24 24,0-24,25-1,-25 26,0-26,0 1,0 0,0-26,0 1,0 0,0 0,-25-25,-49-75,49 51,25-1</inkml:trace>
  <inkml:trace contextRef="#ctx0" brushRef="#br0" timeOffset="7524.174">9277 1637,'0'25,"25"-25,0 0,-1 0,1-25,0 25,25 0,-26-25,26 25,-25 0,24 0,-24-25,0 25,0 0</inkml:trace>
  <inkml:trace contextRef="#ctx0" brushRef="#br0" timeOffset="7816.6947">9798 1141,'0'25,"0"24,25-24,-25 25,0 24,0-24,0 49,0-25,0 1,0 24,0-24,0-1,0-24,0-1,0 1,0-25,0 24,0-24,0-50,0 0,0 1,0-26,0 25</inkml:trace>
  <inkml:trace contextRef="#ctx0" brushRef="#br0" timeOffset="8399.9591">10319 1240,'0'0,"-25"0,50 25,-25 25,0-1,-25 1,25 24,0-24,0 24,-25 1,25-1,0-24,0-1,-25 1,25-25,0 0,25-50,0 25,-25-25,50 25,-26-25,26 25,-25 0,0 0,24 0,-24 0,25 0,-26 25,26-25,-25 0,0 0,-50 0,0 0,0 0,0 0,1-25,-26 0</inkml:trace>
  <inkml:trace contextRef="#ctx0" brushRef="#br0" timeOffset="8700.5457">10244 1290,'25'0,"0"0,0 0,0 0,-1 0,26-25,-25 25,0 0,-1 0,1 0,25 0,-25 0,-1-25,1 25,0 0,-25 25,-25-25,0 0,1 25,-1 0,0-25,0 24</inkml:trace>
  <inkml:trace contextRef="#ctx0" brushRef="#br0" timeOffset="8952.0828">10319 1563,'25'0,"-1"0,1 0,0 0,0 0,24-25,-24 25,0 0,25 0,-26 0,1 0,0 0,0 0,0 0,-1 0,-48 0,-1 0,0 0,0 0,0 0</inkml:trace>
  <inkml:trace contextRef="#ctx0" brushRef="#br1" timeOffset="37496.7309">18281 1563,'-25'-25,"0"25,25 25,-24-1,24 1,-25 0,0 25,0-25,0 24,1 1,-1-1,0 1,0 0,0-1,1-24,-1 25,25-1,-25-24,25 25,-25-26,0 26,25-25,0 0,0-1,0 1,0 0,0-50,0 0,0 1,25-26,0 0,-25 26</inkml:trace>
  <inkml:trace contextRef="#ctx0" brushRef="#br1" timeOffset="37812.0716">18231 1637,'-24'-25,"48"50,1 0,-25 0,0 24,25-24,-25 25,0-1,25 1,-25 0,25-1,-25 1,0-1,0 1,24-25,-24 24,0-24,0 0,0 0,0 0,25-1,-25 1,-25-50,25 1,-24-1,24 0,-25-25,25 26</inkml:trace>
  <inkml:trace contextRef="#ctx0" brushRef="#br1" timeOffset="38044.3018">17959 2108,'0'-24,"-25"24,50 0,-25-25,24 25,1-25,25 25,-25 0,24-25,-24 25,25 0,-26 0,1-25,0 25,0 0,-25-24</inkml:trace>
  <inkml:trace contextRef="#ctx0" brushRef="#br1" timeOffset="38420.0809">18579 1563,'-25'-25,"25"50,0-1,0 1,0 25,0 0,0-1,0 1,0-1,0 26,0-26,0 26,0-26,0 1,0 24,0-49,0 25,0-1,-25-24,25 0,25-25,-25-25,0 0,0-24,0-1,0 25,0-24,0-1,0 1,25-26</inkml:trace>
  <inkml:trace contextRef="#ctx0" brushRef="#br1" timeOffset="38948.6271">18604 1637,'0'-25,"-25"25,25-25,-25 25,50 0,0-24,-1 24,1 0,25 0,-25 0,-1 0,1 0,0 0,0 0,-25 24,25 1,-25 0,0 0,0 0,0 0,-25-1,25 1,-25 0,0 0,0 0,1-1,-1 1,0 25,0-50,-24 25,49-1,-25-24,0 0,25-24,25 24,-25-25,25 0,-1 25,1-25,0 0,0 25,0-24,-1 24,26 0,-25 0,0 0,-1 0,1 0,-25 24,25 1,0 0,-25 0,25 0,-25-1,0 1,0 0,0 0,-25 24,25-24,-25 25,0-25,0-1,1 26,-1-25,0 0,0-1,0 1,1 0,-1 0,0-25,0 0,0-25,25 0,-24 0,24 1,0-26</inkml:trace>
  <inkml:trace contextRef="#ctx0" brushRef="#br1" timeOffset="39259.968">19124 1885,'0'0,"25"0,0 0,0 0,0 0,24-25,-24 25,0 0,0 0,-1 0,1 0,0 0,0 0,-50 0,0 0,25 25,-25-25</inkml:trace>
  <inkml:trace contextRef="#ctx0" brushRef="#br1" timeOffset="39427.5945">19149 2084,'25'0,"0"0,0 0,-1-25,1 25,25 0,-25 0,-1-25,1 25,0 0,0 0,0 0,-1-25</inkml:trace>
  <inkml:trace contextRef="#ctx0" brushRef="#br1" timeOffset="40144.8729">19745 1637,'-25'-25,"0"50,25 0,0 25,0-1,0 26,0-1,0 0,0-24,0 24,0-24,0 24,0-49,0 25,0-25,0-50,0-25,0 25,0-24,0-1,25-24,-25 24,0-24,0-1,0 26,25-26,-25 26,0-1,24 0,-24 26,25-1,0 25,0 25,0-25,-1 24,1-24,0 25,0 0,0 0,-25 0,0 0,-25-25,25 24,-25-24,0 25,0 0,1 0,-1 0,-25-1,25 1,1 0,-1 0,0-25,0 0,50-25,0 25,0-25,-1 25,26-25,-25 1,24 24,-24 0,0-25,25 25,-26 0,1 0,-25 25,25-25,-25 24,0 1,0 0,0 0,0 0,-25-1,25 1,-25 25,1-25,-26 24,25-24,0 25,1-26,-1 26,0-25,0 0,0-50,25 0,0 0,0-24,0-1</inkml:trace>
  <inkml:trace contextRef="#ctx0" brushRef="#br1" timeOffset="40416.6741">20513 1513,'0'-25,"-24"25,24 25,-25 0,25 24,-25 1,0 0,0 24,25-24,-24 24,-1 1,25-1,-25-24,0 24,0-24,25-26,-24 1,24 0,0 0,0-50,0-25,24 26,-24-26,25-24</inkml:trace>
  <inkml:trace contextRef="#ctx0" brushRef="#br1" timeOffset="40696.6027">20489 1488,'24'-25,"1"50,0 0,-25 0,0 24,25-24,-25 25,0 0,25-1,-25 1,0 24,0-24,24 24,-24 1,0-26,0 26,0-26,0 1,0-1,25-24,-25 0,0 0,0 0,-25-25,1-25,-1 0,25 0,-50-24,25 24</inkml:trace>
  <inkml:trace contextRef="#ctx0" brushRef="#br1" timeOffset="40876.1622">20290 2059,'-25'0,"50"0,0 0,0 0,0-25,24 25,-24-25,0 25,0 0,24-25,-24 25,0 0,0-24,-1 24,1-25</inkml:trace>
  <inkml:trace contextRef="#ctx0" brushRef="#br1" timeOffset="41132.4353">20836 1836,'0'0,"0"-25,25 25,0-25,-1 25,1 0,25 0,-25 0,-1 0,1 0,0-25,0 25,0 0,-50 25,0-25,-25-25,26 50,-1-25</inkml:trace>
  <inkml:trace contextRef="#ctx0" brushRef="#br1" timeOffset="41307.8143">20886 1984,'24'0,"1"0,0 0,0 0,0 0,-1 0,1 0,0-24,0 24,0 0,-1 0,-48-25</inkml:trace>
  <inkml:trace contextRef="#ctx0" brushRef="#br1" timeOffset="41736.3071">21555 1513,'0'25,"0"0,-25-1,25 1,-24 25,24 0,-25 24,0-24,25 24,-25 0,25 1,-25-1,25-24,-24-1,24 1,0-25,-25 0,25-1,25-48,-1-1,1 0,0 0,0 25,24-25,-24 25,0 0,25-24,-26 24,26 0,-25 0,0 24,0-24,-1 0,1 25,0-25,0 0,0 0,-50 0,0 0,0-25,0 1,25-1,-24 0,-1-25</inkml:trace>
  <inkml:trace contextRef="#ctx0" brushRef="#br1" timeOffset="41999.8592">21506 1687,'-25'-25,"0"0,50 25,0 0,-1 0,1 0,0 0,0 0,0 0,-1 0,1 0,0 0,0 0,0 0,0 0,-1 0,1 0,-50-25,1 25,-1 0,25 25,-25-25</inkml:trace>
  <inkml:trace contextRef="#ctx0" brushRef="#br1" timeOffset="42219.7175">21456 1910,'0'25,"25"-25,-25 25,25-25,-1-25,1 25,25 0,-25-25,24 25,-24 0,25 0,-25-25,-1 25,1 0,0 0,0 0,0 0,-1 0,-48-25,-1 25,0 0</inkml:trace>
  <inkml:trace contextRef="#ctx0" brushRef="#br1" timeOffset="49459.6786">8880 2332,'0'24,"0"1,25-25,0 0,-1 0,1 0,0 0,0-25,0 1,0 24,-1-25,-24 50,25-25,0 0,0 24,0 1,-1-25,1 0,0 0,0 0,-25-25,25 25,-1 0,1 0,0 0,0 0,0-24,-1 24,1 0,0 0,0 0,-25 24,25-24,-1 0,1 25,0-25,0 0,0 0,-1 0,1-25,-25 1</inkml:trace>
  <inkml:trace contextRef="#ctx0" brushRef="#br1" timeOffset="52399.6604">2803 3200,'0'-25,"0"50,25-25,-25 25,0-1,0 1,0 0,0 0,0 0,0-1,0 1,0 0,0 0,-25 0</inkml:trace>
  <inkml:trace contextRef="#ctx0" brushRef="#br1" timeOffset="52644.0605">2629 3324,'25'25,"-25"-1,25-24,-25 25,25 0,-25 0,25-25,-25 25,24-1,-24 1</inkml:trace>
  <inkml:trace contextRef="#ctx0" brushRef="#br1" timeOffset="53096.9723">2381 3324,'-25'0,"50"0,0 0,0 0,24 0,1 0,0 0,-1 0,26-25,-26 25,1-25,24 25,-24 0,-25-25,24 25,-24 0,0 0,0 0,0 0,-1 0,-48 0,-1 25,0-25,0 0</inkml:trace>
  <inkml:trace contextRef="#ctx0" brushRef="#br1" timeOffset="53295.7144">2580 3101,'-25'24,"50"1,-25 0,0 0,24 24,-24-24,0 0,25 25,-25-26,25-24,-25 25,25 0,-25 0</inkml:trace>
  <inkml:trace contextRef="#ctx0" brushRef="#br1" timeOffset="53472.3261">2902 2977,'0'24,"0"1,0 0,0 0,0 0,-25-1,25 26,0 0,-24-26,-1 26,25 0,-25-26,0 26,0-25,1 0,-1 24,0-24,-25 0,25 0,1-25</inkml:trace>
  <inkml:trace contextRef="#ctx0" brushRef="#br1" timeOffset="53672.0899">2381 3597,'0'0,"25"0,0 0,24-25,1 25,0-25,-1 25,1-25,0 25,-1-25,26 25,-51 0,26-24,0 24,-26 0,1 0,0 0,-25 24,-25-24,0 0</inkml:trace>
  <inkml:trace contextRef="#ctx0" brushRef="#br1" timeOffset="53876.5872">2753 3324,'0'25,"0"-1,0 1,0 25,0-25,-24 24,-1-24,25 25,-25-1,0-24,-25 25,26-1,-1 1,-25 0,25-1,1-24,-1-25,0 25,0-100,25 51</inkml:trace>
  <inkml:trace contextRef="#ctx0" brushRef="#br1" timeOffset="54040.876">2654 3597,'0'24,"25"-24,-25 25,0 25,25-25,-25 24,0 1,0 0,0-1,0 1,0-1,-25 1,25 0,0-26,0 26,0-25,0-50</inkml:trace>
  <inkml:trace contextRef="#ctx0" brushRef="#br1" timeOffset="54375.9631">2729 3795,'24'0,"1"-25,25 25,-25 0,-1 0,1 0,0 0,0 0,0 0,-1 0,1 0,0 0,-50 25,0 0,1 0,-1 0,0-1,-25 1,1 25,24-25,-25-1,26 1,-1-25,0 25,50-25,0 0,-25-25,49 25,-24 0,25-25,-26 25,26 0,-25-24,24 24,-24-25,0 25,0 0,0 0,-1 0,-48-50</inkml:trace>
  <inkml:trace contextRef="#ctx0" brushRef="#br1" timeOffset="54708.6839">3423 3225,'0'-25,"-25"50,25 24,0 1,0 24,0 1,0-1,-25 0,25 1,0 24,0-49,0 24,-24-24,48-25,-24-1,0 1,0 0,25-25,-25-50,-49-24,73 24,1 1</inkml:trace>
  <inkml:trace contextRef="#ctx0" brushRef="#br1" timeOffset="54943.8709">3795 3324,'0'25,"-25"-25,25 24,0 26,-24 0,-1 24,0-24,0 24,0-24,0 24,1 1,-1-26,0 26,0-51,25 26,0-25,0 0,25-50,-25-25,0 1,25-1</inkml:trace>
  <inkml:trace contextRef="#ctx0" brushRef="#br1" timeOffset="55180.2361">3795 3324,'0'25,"25"-25,-25 24,0 1,25-25,-25 50,25-25,-25-1,24 26,-24 0,0-1,25 26,-25-26,25 1,-25-25,0 24,25-24,-25 25,0-25,0-1,-25 1,25-50,-25 25,0-24,25-1,-24 0</inkml:trace>
  <inkml:trace contextRef="#ctx0" brushRef="#br1" timeOffset="55352.4228">3621 3746,'-24'0,"48"24,1-24,0 0,25 0,-25 0,-1-24,26 24,-25 0,0 0,-1 0,1-25,0 25,0 0,-50-50,25 25</inkml:trace>
  <inkml:trace contextRef="#ctx0" brushRef="#br1" timeOffset="55623.6762">4142 3249,'0'25,"0"0,0 25,0-1,-24 1,24 24,0 1,0-1,24 1,-24-1,0 0,0-24,0 0,0-1,0-24,0 25,25-26,-25 1,-25-74,25 24</inkml:trace>
  <inkml:trace contextRef="#ctx0" brushRef="#br1" timeOffset="56196.225">4415 3497,'25'0,"0"0,0 0,-1 0,1 0,0 0,0 25,0-25,24 0,-24 0,0 0,0 0,-1 0,1 0,0 0,-50 0,0 0,1 25,-1-25,0 0,0 25</inkml:trace>
  <inkml:trace contextRef="#ctx0" brushRef="#br1" timeOffset="56447.8361">4366 3746,'0'0,"-25"0,50 0,-1 0,1 0,0 0,25 0,-1 0,-24 0,25 0,-1 0,1-25,-25 25,24 0,-24 0,0 25,0-25,0 0,-1 0,-48 0,-1 0,0-25</inkml:trace>
  <inkml:trace contextRef="#ctx0" brushRef="#br1" timeOffset="56720.4397">4663 3150,'0'25,"0"25,-25-1,25 1,0 49,-24-25,24 1,0 24,-25-24,25 24,0-25,0 1,0-26,0 1,0-1,0-24,0 0,0-50,0 0</inkml:trace>
  <inkml:trace contextRef="#ctx0" brushRef="#br1" timeOffset="57483.9215">5259 3423,'-25'0,"0"25,0 0,25-1,-25 26,25 0,0-1,0 1,0 0,25-26,-25 26,25-25,0 24,-25-24,25-25,-1 25,1-25,0 0,0 0,0-25,-1 25,1-25,-25-24,25 24,0-25,-25 26,0-26,25 25,-25-25,0 26,-25-26,25 25,0 0,-25-24,0 24,25 0,-25 25,1-25,-1 25,0 25,0-25,0 25,1 0,24 0,-25-1,25 1,0 25,0-25,25 24,-25-24,24 0,1-25</inkml:trace>
  <inkml:trace contextRef="#ctx0" brushRef="#br1" timeOffset="58444.4253">5705 3373,'0'25,"0"0,25 0,-25 24,0 1,0 0,0-1,0 1,0 0,0-1,0-24,0 0,0-50,0-25,0 26,0-26,25 0,-25 1,24-1,1 25,-25-24,25 24,0 0,0 25,0 0,-1 25,-24 24,0-24,25 25,-25-1,0-24,-25 25,25 0,0-26,0 1,-24 0,24 0,-25 0,0-25,0-25,25 0,0 0,0 0,0-24,25 24,-25-25,25 1,0 24,-1-25,26 25,-25 1,24-1,1 25,-25-25,24 25,1-25,0 25,-26 0,1 0,25 0,-25 25,-1-25,-24 25,-24-25,-1 0,0 0,0 0,0-25,1 0,24 0,0 1,0-1,-25 0,25 0,0 0,0 1,0-1,-25 0,25 0,0 50,0 0,0 24,0 1,0 24,0-24,0 24,0 26,0-26,0 1,0-1,0 0,0 1,0-1,0-24,0-1,-25 1,25-25,0 0,-25-1,1-24,-1 0,25-24,-25-1,0 0,0 0,1 0,24-24,-25 24,25 0,0 0,0 1,0-1,0 0,25 0,-1 0,1 25,0-24,0 24,0-25,-1 25,26 0,-25-25,0 25,-1 0,1 0,0 0,0 0,0 0</inkml:trace>
  <inkml:trace contextRef="#ctx0" brushRef="#br1" timeOffset="58572.6981">6598 3994,'0'24,"0"1,0 0,0 0,0 0,-25-1,25 1,-25 0,1 0</inkml:trace>
  <inkml:trace contextRef="#ctx0" brushRef="#br1" timeOffset="62392.0748">18728 2654,'0'-25</inkml:trace>
  <inkml:trace contextRef="#ctx0" brushRef="#br1" timeOffset="66784.0857">7764 3274,'-25'25,"25"0,-25 0,0 24,25 1,-24 24,-1-24,0 24,0-24,25 0,-25 24,1-24,-1-1,0 1,0-25,25 24,-25-24,25 0,0 0,0-1,-24-24,48 25,-24-74,0 24,25-25,-25 25</inkml:trace>
  <inkml:trace contextRef="#ctx0" brushRef="#br1" timeOffset="67108.1836">7739 3349,'0'-25,"0"50,25-1,-25 1,25 0,-25 0,24 0,-24 24,25-24,-25 25,25 24,-25-24,25-1,-25 26,0-26,25 1,-25 0,0-1,0 1,24-25,-24-1,0 1,0 0,0 0,0-50,0 0,-24 0,24 1,-25-26,25 25,-25 0</inkml:trace>
  <inkml:trace contextRef="#ctx0" brushRef="#br1" timeOffset="67324.0305">7590 3845,'0'0,"-25"0,50 0,0-25,0 25,24 0,1 0,-25 0,24-25,-24 25,0 0,0 0,0 0,-1 25,1-25</inkml:trace>
  <inkml:trace contextRef="#ctx0" brushRef="#br1" timeOffset="68140.577">8706 3721,'-24'-25,"-1"25,50 0,-1 0,1 0,0 0,0 0,24 0,1 0,0 0,-1-25,26 25,-26-25,1 25,0 0,-1 0,-24 0,25 0,-26 0,1 0,0-25,0 25,0 0,-50 25,0-25,0 0,0 0,1 25,-1-25</inkml:trace>
  <inkml:trace contextRef="#ctx0" brushRef="#br1" timeOffset="68440.6263">8806 3894,'0'25,"-25"-25,25 25,0 25,0-26,0 26,0 0,0-1,0 1,-25-25,25 24,0-24,0 25,0-26,0 1,0 0,25-25,-25-25,25 0,-25-24</inkml:trace>
  <inkml:trace contextRef="#ctx0" brushRef="#br1" timeOffset="68663.8112">9103 3845,'-24'0,"24"25,-25-1,25 1,-25 25,25-25,-25 24,0 1,0-1,25 1,-24-25,-1 24,25 1,-25-25,25 0,0-1,0 1,0-50</inkml:trace>
  <inkml:trace contextRef="#ctx0" brushRef="#br1" timeOffset="68896.7807">9079 3870,'0'24,"0"1,24 0,-24 0,25 0,-25 24,25 1,0-1,-25 1,25-25,-25 24,24-24,-24 25,25-25,-25-1,0 1,0 0,0 0,-25-25,25-25,-24 25</inkml:trace>
  <inkml:trace contextRef="#ctx0" brushRef="#br1" timeOffset="69064.0712">8930 4242,'24'0,"1"0,0 0,0-25,25 25,-26 0,1 0,0 0,0 0,0 0,-1 0</inkml:trace>
  <inkml:trace contextRef="#ctx0" brushRef="#br1" timeOffset="69436.2715">9401 3870,'0'-25,"25"50,-25-1,0 26,0-25,0 0,0-1,0 26,0-25,0 24,0 1,0-25,0 24,0 1,0-25,0 24,0-24,25 0,-25 0,0 0,0-1,24-24,-48-24,24-1,0 0</inkml:trace>
  <inkml:trace contextRef="#ctx0" brushRef="#br1" timeOffset="80900.2333">9054 2877,'0'0,"0"-24,0-1,0 0,-25 50,25 0,-25-1,0 51,0-26,1 26,-1-1,0-24,0 24,0-24,1-1,24 1,-25-25,25 0,0-1,0 1,0-50,25 1,-25-26,24 25,-24-24,25-1,-25 0</inkml:trace>
  <inkml:trace contextRef="#ctx0" brushRef="#br1" timeOffset="81156.1372">9029 2803,'0'-25,"25"25,0 25,-25 0,24 0,-24-1,0 26,25 0,-25-1,0 1,25-1,-25 1,0 0,25-1,-25 26,0-26,25-24,-25 25,0-26,0 1,0 0,24-25,-24 25,-24-25,-1 0,0-25,25 0</inkml:trace>
  <inkml:trace contextRef="#ctx0" brushRef="#br1" timeOffset="81316.2871">8905 3200,'25'0,"24"0,-24 0,25 0,-25 0,24 0,-24 0,0 0,0 0,-1-25,1 25</inkml:trace>
  <inkml:trace contextRef="#ctx0" brushRef="#br1" timeOffset="81551.517">9351 2654,'-24'-25,"48"25,-24 25,25 0,0 0,-25 24,25-24,-25 25,25-25,-25-1,0 1,0 25,24-25,-24-1,0 1,0-50,0 1</inkml:trace>
  <inkml:trace contextRef="#ctx0" brushRef="#br1" timeOffset="81719.5824">9550 2555,'-25'25,"25"-1,-25 1,25 0,0 25,-25-25,1 24,24-24,-25 25,0-26,25 1,-25 0,25 0,-25-25,1 25</inkml:trace>
  <inkml:trace contextRef="#ctx0" brushRef="#br1" timeOffset="81911.6523">9227 2853,'0'0,"0"-25,25 25,0 0,25 0,-26 0,26 0,0 0,-26-25,1 25,25 0,-25 0,-1 0,1 0,0 0</inkml:trace>
  <inkml:trace contextRef="#ctx0" brushRef="#br1" timeOffset="82740.5843">9897 3671,'-25'0,"50"0,0 0,0 0,-1 0,1 0,25 0,-25-25,0 25,-1 0,1 0,0 0,0 0,-25 25,-25-25,0 0,0 0</inkml:trace>
  <inkml:trace contextRef="#ctx0" brushRef="#br1" timeOffset="82975.8643">9872 3820,'25'0,"0"0,24 0,-24 0,25-25,-25 25,0 0,24 0,-24-25,0 25,0 0,-1 0,1 0,0 0,-25 25,-25-25</inkml:trace>
  <inkml:trace contextRef="#ctx0" brushRef="#br1" timeOffset="83564.6432">11237 2778,'-25'-25,"25"50,-25 0,25 0,-25 24,0 26,0-1,-24 1,24-1,0 0,0 1,1-26,-1 26,0-26,25-24,-25 25,25-25,25-1,-25-48,0-1,25 0,-25-25,25 1</inkml:trace>
  <inkml:trace contextRef="#ctx0" brushRef="#br1" timeOffset="83816.1764">11212 2704,'0'0,"25"0,-1 25,-24-1,0 26,0 0,25-1,-25 1,0 24,25 1,-25-26,0 26,25-26,-25 26,0-26,25-24,-25 25,0-26,0 26,24-50,-24 25,0 0,-24-50,-1 25,25-25</inkml:trace>
  <inkml:trace contextRef="#ctx0" brushRef="#br1" timeOffset="83972.3136">11038 3200,'25'0,"0"0,-1 0,26 0,-25 0,25-25,-26 25,26 0,-25-25,0 25,-25-25,24 25</inkml:trace>
  <inkml:trace contextRef="#ctx0" brushRef="#br1" timeOffset="84228.5159">11534 2431,'0'25,"25"-25,-25 24,25 1,-25 0,25 0,-25 24,24-24,1 0,-25 25,25-25,-25-1,25 1,-25 0,0 0,0-50</inkml:trace>
  <inkml:trace contextRef="#ctx0" brushRef="#br1" timeOffset="84416.0031">11782 2381,'0'0,"-25"0,25 25,0 0,-24 0,24 24,-25-24,25 25,-25-26,0 26,0-25,1 25,-1-26,25 1,-25 25,25-25,-25-1,0 1,1-25</inkml:trace>
  <inkml:trace contextRef="#ctx0" brushRef="#br1" timeOffset="84607.7792">11460 2679,'25'0,"-1"0,1 0,0 0,0 0,24 0,-24 0,0 0,25 0,-26 0,1 0,0 0,0 0</inkml:trace>
  <inkml:trace contextRef="#ctx0" brushRef="#br1" timeOffset="85060.5902">10592 3696,'0'-25,"24"25,1 0,0 0,25-25,-26 25,26 0,24 0,-24 0,24-25,1 1,-1 24,1 0,-1 0,1 0,-1 0,0-25,-24 25,0 0,-1 0,1 0,-1 0,-24 0,0 0,0 0,0 0,-50 0,0 0,0 0,-24 0,24 0</inkml:trace>
  <inkml:trace contextRef="#ctx0" brushRef="#br1" timeOffset="85399.7514">10815 3969,'-25'-25,"25"50,25 0,-25 24,0 1,0-1,0 1,0 0,0-1,0 1,0-1,0 1,-25-25,25 24,0-24,0 0,25 0,-25-50,0 0,25 0,-25-24</inkml:trace>
  <inkml:trace contextRef="#ctx0" brushRef="#br1" timeOffset="85588.617">11261 3894,'-24'0,"24"25,0 0,-25 25,25-1,-25 1,0-1,0 1,0 24,1-24,-1 0,25-1,-25-24,25 25,0-26,0-48,25-1,-25 0,0-25</inkml:trace>
  <inkml:trace contextRef="#ctx0" brushRef="#br1" timeOffset="85824.4102">11261 3969,'0'-25,"25"50,0 0,-25-1,25 1,-25 0,25 0,-25 24,24 1,-24 0,25-26,-25 26,25-25,-25 24,0-24,25 0,-25 0,0 0,0-1,0 1,0-50,-25 25,0-24</inkml:trace>
  <inkml:trace contextRef="#ctx0" brushRef="#br1" timeOffset="85988.3821">11112 4266,'0'0,"25"0,0 0,25 0,-25 0,-1 0,26-24,-25 24,0 0,-1-25,1 25,0 0,-25-25,25 25</inkml:trace>
  <inkml:trace contextRef="#ctx0" brushRef="#br1" timeOffset="86219.8583">11633 3894,'0'25,"25"0,-25 0,0 24,0 1,0 0,0-1,0 1,25 24,-25-24,0-1,0 1,25-25,-25 0,0-1,25 1,-50-50</inkml:trace>
  <inkml:trace contextRef="#ctx0" brushRef="#br1" timeOffset="86703.8208">12303 3274,'0'-25,"0"50,-25 0,25 0,-24 24,-1 1,0 0,0 24,0-24,25-1,-25 26,25-50,-24 24,24 1,0-25,-25 24,25-24,0 0,0 0,25-25,-25-25,0 0,24-25</inkml:trace>
  <inkml:trace contextRef="#ctx0" brushRef="#br1" timeOffset="87000.5125">12328 3125,'-25'0,"50"0,0 25,0-25,-25 25,24 0,1 0,-25 24,25 1,-25-1,0 1,25 0,-25 24,25-24,-1-1,-24 26,25-26,-25 26,0-26,25-24,-25 25,0-25,0-1,0 1,0-50,-25 1,0-1,1 0</inkml:trace>
  <inkml:trace contextRef="#ctx0" brushRef="#br1" timeOffset="87180.0023">12179 3696,'-25'0,"50"-25,0 25,0 0,24-25,-24 25,25-25,-25 25,-1 0,1 0,0 0,0 0,0 0</inkml:trace>
  <inkml:trace contextRef="#ctx0" brushRef="#br1" timeOffset="87619.9463">12799 3349,'0'24,"25"-24,0 25,0-25,-1 0,1 0,25-25,-25 25,-1 0,1 0,0-24,0 24,0 0,-25 24,-25-24,0 25,0-25,0 25</inkml:trace>
  <inkml:trace contextRef="#ctx0" brushRef="#br1" timeOffset="87819.7726">12774 3597,'25'0,"0"-25,0 25,24 0,-24 0,25-25,-25 25,-1 0,1 0,0 0,0-25,0 25,-1 0</inkml:trace>
  <inkml:trace contextRef="#ctx0" brushRef="#br1" timeOffset="88288.13">13543 3175,'-24'-25,"24"50,0 0,0 24,0 26,0-1,0-24,-25 24,25 1,-25-26,25 1,0 0,-25-1,25-24,0 0,25-50,0 25,0 0,-1-25,1 25,0 0,0 0,24 0,-24 0,0 0,25 0,-26 0,1 0,0 25,-50-25,0-25</inkml:trace>
  <inkml:trace contextRef="#ctx0" brushRef="#br1" timeOffset="88615.8702">13519 3150,'24'0,"1"0,0-25,0 25,0 0,-1 0,1 0,0 0,0-24,24 24,-24 0,0 0,0 0,-50 24,-49-73,74 74</inkml:trace>
  <inkml:trace contextRef="#ctx0" brushRef="#br1" timeOffset="88924.7091">13519 3473,'0'24,"24"-24,1 0,0 0,0 0,0-24,-1 24,1 0,0 0,25 0,-26-25,1 25,0 0,0 0,0 0,-1 0,-24-25,25 25,-25 25,-25-25,1 25</inkml:trace>
  <inkml:trace contextRef="#ctx0" brushRef="#br1" timeOffset="96079.7612">14536 4018</inkml:trace>
  <inkml:trace contextRef="#ctx0" brushRef="#br1" timeOffset="96848.4568">6251 5259,'-25'0,"50"0,0 0,-25 24,24-24,1 0,-25 25,25 0,-50 0</inkml:trace>
  <inkml:trace contextRef="#ctx0" brushRef="#br1" timeOffset="96971.7026">5978 5531,'0'0,"0"25,0 0,0 0,0 0,25-1,-25 1</inkml:trace>
  <inkml:trace contextRef="#ctx0" brushRef="#br1" timeOffset="97099.9015">6325 5606,'0'25,"25"-1,0-24,-25 25,25-25,-1 0,1 25</inkml:trace>
  <inkml:trace contextRef="#ctx0" brushRef="#br1" timeOffset="97504.439">7367 5060,'-25'-25,"0"50,25 0,-24 0,24 49,-25-24,0 24,0 1,0-1,1 0,24 1,-25-1,0-24,25-1,0-24,0 0,0 0,25-50,-25 0,0-24</inkml:trace>
  <inkml:trace contextRef="#ctx0" brushRef="#br1" timeOffset="97727.5198">7342 5011,'0'24,"25"-24,-25 25,0 25,25-25,-25 24,25 1,-1-1,-24 26,25-26,0 1,-25 24,25-24,0-25,-25 24,24 1,-24-25,0 0,0-1,0 1,-24-25,24-25,-25 25</inkml:trace>
  <inkml:trace contextRef="#ctx0" brushRef="#br1" timeOffset="97903.6938">7243 5482,'25'-25,"0"25,-1 0,1 0,0-25,0 25,0 0,-1 0,1 0,0 0,0 0</inkml:trace>
  <inkml:trace contextRef="#ctx0" brushRef="#br1" timeOffset="98295.5178">7813 5060,'-24'0,"48"25,1-25,0 0,25-25,-26 25,26 0,0 0,-1-25,1 25,24-24,-24 24,0 0,-26 0,26-25,-25 25,0 0,-1 25,1-25,-50 0,1 0,24 24,-25-24,0 25,0-25,0 25</inkml:trace>
  <inkml:trace contextRef="#ctx0" brushRef="#br1" timeOffset="98571.7578">7962 5234,'-25'0,"25"25,0-1,0 26,0-25,0 0,0-1,0 1,0 0,0 0,0 0,0-1,0 1</inkml:trace>
  <inkml:trace contextRef="#ctx0" brushRef="#br1" timeOffset="99004.2999">7987 5308,'25'-25,"0"25,0 0,-1 0,1 0,0 0,-25 25,25-25,-25 25,0 0,0 0,-25-1,25 1,-25 0,0 25,1-26,-1 1,25 0,25-50,-25 0,24 1,1-1,0-25,0 25,0 1,-1-1,1 0,-25 0,25 25,-25-25,0 1,0-1,-25 0,25 50,0 24,0-24,0 25,25-1,-25 1,-25 24,25 1,0-26,0 26,-25-26,25 1,0 0,0-1,0-24,0 0,-24 0,-1-25,25-25,0 0,0 0,0-24</inkml:trace>
  <inkml:trace contextRef="#ctx0" brushRef="#br1" timeOffset="99227.4817">8781 4911,'25'25,"-25"0,24 0,-24 0,25-1,-25 1,25 0,-25 0,25-25</inkml:trace>
  <inkml:trace contextRef="#ctx0" brushRef="#br1" timeOffset="99756.4804">9004 4862,'0'25,"-25"-1,25 1,-25-25,25 50,-24-25,-1-1,0 26,0-25,-24 24,24-24,-25 0,25 0,1 0,-1-25,25 24,0-48,25-1,-1 0,1 25,0-25,0 0,0 1,-1 24,1-25,0 25,0 0,0 0,-1 0,-48 25,24-1,-25 1,25 0,-25 0,0 24,-24-24,24 25,0-1,25-24,-25 0,25 0,0 0,0-1,25-24,0-24,0-1,-1 0,1 0,25 0,-25 1,-1-26,1 25,0 0,0 1,-25-1,25 25,-25 25,0-1,0 1,0 0,0 25,0-26,0 1,0 25,0-25,0-1,25 1,-25 0,-25 0,25 0,25-1,-125-98,100 49,-25 25</inkml:trace>
  <inkml:trace contextRef="#ctx0" brushRef="#br1" timeOffset="99928.6626">8905 5209,'-25'25,"25"0,25-1,-25 1,0 25,0-1,-25 1,25 0,0-1,0-24,0 25,0-26,0 26,-25-25,0-25,1-25</inkml:trace>
  <inkml:trace contextRef="#ctx0" brushRef="#br1" timeOffset="100283.7239">8533 5432,'25'0,"-1"25,1-25,0 25,0 0,0-1,-1 1,-24 0,25-25,0 25,-25 0,0-1,-25 1,0-25,1 25,-1-25,0 0,-25 25,26-25,-26 0,25 0,-24 0,24 0,0 0,0 0,0 0,50 0,0 25,0-25,0 24,24 1,1-25,-1 25,1-25,24 0,-24 0,0 0,-1 25,1-25,-1 0,1 0,0 0,-25 0,-1 0,1 0,0 0,0-25</inkml:trace>
  <inkml:trace contextRef="#ctx0" brushRef="#br1" timeOffset="100416.0381">9451 5804,'24'25,"-24"0,0 0,-24 0,24-1,-25 1</inkml:trace>
  <inkml:trace contextRef="#ctx0" brushRef="#br1" timeOffset="100872.4306">9872 5184,'0'0,"0"25,0 25,0-1,0 1,0 24,0-24,0 24,0 1,-25-1,25-24,0-1,0-24,0 25,0-25,0-50,25-25,-25 0</inkml:trace>
  <inkml:trace contextRef="#ctx0" brushRef="#br1" timeOffset="101171.8547">9971 5159,'0'-24,"25"24,0 0,0 0,0 24,0-24,-25 25,-25 0,25 0,0 24,0-24,-25 25,25-1,0-24,0 25,0 24,0-24,25-1,-25 1,0-25,0 24,0-24,0 0,0 0,0-50,0 0,-25 0</inkml:trace>
  <inkml:trace contextRef="#ctx0" brushRef="#br1" timeOffset="101324.0396">9872 5482,'25'-25,"0"25,0 0,-1 0,1 0,0 0,0 0,0 0</inkml:trace>
  <inkml:trace contextRef="#ctx0" brushRef="#br1" timeOffset="101451.3905">9872 5631,'0'24,"25"-24,0 0,0 0,-1 0,1 0,0-24,0 24,0 0</inkml:trace>
  <inkml:trace contextRef="#ctx0" brushRef="#br1" timeOffset="101703.7818">9748 5928,'25'0,"0"0,0-24,-1 24,1 0,25 0,-1 0,1-25,0 25,-25 0,24 0,1 0,-25 0,24 0,-24 0,0 0,0 25,-50-50,0 25,25-25</inkml:trace>
  <inkml:trace contextRef="#ctx0" brushRef="#br1" timeOffset="102923.8643">11187 5234,'0'0,"0"-25,0 0,0 50,0 0,-25 0,0 24,0 26,1-1,-1 0,0 1,0-1,0-24,1-1,24 1,-25 0,25-25,0-1,0 1,25-25,-75-74,50 24</inkml:trace>
  <inkml:trace contextRef="#ctx0" brushRef="#br1" timeOffset="103168.5941">11187 5184,'0'0,"0"-25,25 25,-25 25,0 0,25 25,-25-26,24 26,-24 0,0 24,25-24,-25-1,25 26,-25-26,25 1,-25-1,25 1,-25 0,24-25,-24 24,0-24,0 0,-24-25,24-25,-75-25,50 26</inkml:trace>
  <inkml:trace contextRef="#ctx0" brushRef="#br1" timeOffset="103324.5314">11013 5705,'25'-25,"0"25,24 0,-24-25,25 25,-25-24,24 24,-24 0,0 0,0-25,0 0</inkml:trace>
  <inkml:trace contextRef="#ctx0" brushRef="#br1" timeOffset="103619.833">11460 5209,'25'0,"-1"0,1 0,0 0,0 0,0-25,-1 25,1 0,0 0</inkml:trace>
  <inkml:trace contextRef="#ctx0" brushRef="#br1" timeOffset="103784.0769">11757 4961,'0'25,"0"0,0-1,0 1,0 0,0 25,0-26,0 26,0-25,0 24,0-24,0 25,0-1,0-24,0 0,0 0</inkml:trace>
  <inkml:trace contextRef="#ctx0" brushRef="#br1" timeOffset="104303.7098">12154 5482,'-25'0,"50"25,0-25,0 0,0 0,0 0,-1 0,26 0,-25 0,0 0,-1 0,1 0,0 0,-50 0,0 0,1 24</inkml:trace>
  <inkml:trace contextRef="#ctx0" brushRef="#br1" timeOffset="104556.0815">12030 5779,'25'0,"0"0,0 0,24 0,1 0,-25 0,24 0,1-24,-25 24,24 0,-24 0,0 0,0 0,0 0,-50 0,0 0</inkml:trace>
  <inkml:trace contextRef="#ctx0" brushRef="#br1" timeOffset="106000.6525">12948 5383,'0'0,"-25"0,50 0,0 0,0 0,24 0,26 0,-26 0,26-25,-1 25,1 0,-26 0,26 0,-1 0,-24-25,-1 25,-24 0,25 0,-26 0,1 0,-50 0,1 25,-1-25,0 0,-25 0,26 25,-51-25</inkml:trace>
  <inkml:trace contextRef="#ctx0" brushRef="#br1" timeOffset="106244.7477">12973 5705,'-25'0,"50"25,-25 0,0 24,0-24,0 25,0-1,-25 26,25-26,0 1,0 0,0-1,-25-24,25 25,0-26,0 1,25-25,0-25,-25 1,25-1</inkml:trace>
  <inkml:trace contextRef="#ctx0" brushRef="#br1" timeOffset="106467.7455">13345 5655,'-25'0,"25"25,-25 0,25 0,0 24,-24 1,-1 0,0 24,25-24,-25 24,0-24,0-1,1 1,24-25,-25 24,25-24,25-50,-25 1,0-1,24-25,-24 1</inkml:trace>
  <inkml:trace contextRef="#ctx0" brushRef="#br1" timeOffset="106676.0081">13320 5705,'0'-25,"0"50,25-25,-25 25,25 0,-25 24,25-24,-25 25,24-1,-24 1,25 0,-25-1,25 1,-25-25,25 24,-25-24,25 0,-25 0,0-1,-75-73,75 24,-25 0</inkml:trace>
  <inkml:trace contextRef="#ctx0" brushRef="#br1" timeOffset="106832.0074">13196 6052,'25'0,"0"0,0 0,-1 0,26 0,-25 0,24 0,-24-24,0 24,0 0,0-25,-1 25,-24-25,25 25</inkml:trace>
  <inkml:trace contextRef="#ctx0" brushRef="#br1" timeOffset="107100.6462">13717 5705,'0'25,"0"0,0-1,0 1,0 25,0 24,0-24,0 0,0 24,0-24,25-1,-25 26,0-51,0 26,0 0,0-26,0 1,0 0,25-25,-50-25,25 0,0 1,0-26</inkml:trace>
  <inkml:trace contextRef="#ctx0" brushRef="#br1" timeOffset="107412.7852">13494 4688,'0'0,"-25"25,25 0,0-1,0 26,0 25,-25-26,25 1,0-1,0 1,0 0,-25-1,25-24,0 0,0 0,25-25,-25 24,25-24,-25-24</inkml:trace>
  <inkml:trace contextRef="#ctx0" brushRef="#br1" timeOffset="107700.6396">14213 5407,'0'25,"25"-25,-25-25</inkml:trace>
  <inkml:trace contextRef="#ctx0" brushRef="#br1" timeOffset="108072.6509">14709 4986,'-25'-25,"25"0,0 50,0 0,-24 0,24 24,-25 26,0-1,0-24,0 24,1 0,-26 1,25-1,0-24,25-1,-24 1,24-25,0 0,24-25,-24-50,25 25,0-24</inkml:trace>
  <inkml:trace contextRef="#ctx0" brushRef="#br1" timeOffset="108344.0638">14684 4961,'0'-25,"0"50,25-25,-25 25,0 0,25 24,-25-24,25 25,-25-1,25 26,-25-26,0 26,24-26,-24 26,25-26,-25 1,0-1,0 1,25 0,-25-26,0 1,0 25,-25-50,25-25,-25 0,1 0,-1 1</inkml:trace>
  <inkml:trace contextRef="#ctx0" brushRef="#br1" timeOffset="108532.2209">14486 5531,'-25'0,"50"0,0 0,0 0,-1 0,26 0,-25-24,24 24,1 0,-25 0,0-25,-1 25,1 0,0 0,-25-25,25 25,-25-25,25 0</inkml:trace>
  <inkml:trace contextRef="#ctx0" brushRef="#br1" timeOffset="108784.2766">14982 4663,'0'0,"0"-25,25 50,0 0,-1 0,-24 0,25 24,0-24,-25 25,25-25,-25-1,0 1,25 0,-25 0,0 0,0-50,0 0</inkml:trace>
  <inkml:trace contextRef="#ctx0" brushRef="#br1" timeOffset="108988.2743">15230 4539,'-25'0,"25"25,0 0,-25 0,1 24,24 1,-25-1,0 1,25-25,-25 0,25 24,-25-24,1 25,-1-25,25-1,-25 1,25 0,-25 0,0-25</inkml:trace>
  <inkml:trace contextRef="#ctx0" brushRef="#br1" timeOffset="109196.7845">14808 4887,'25'0,"-25"-25,25 25,0 0,0 0,24 0,1 0,-25-25,24 25,1 0,-25-25,24 25,-24 0,0 0,0 0,-1 0,1 0,-50 0</inkml:trace>
  <inkml:trace contextRef="#ctx0" brushRef="#br1" timeOffset="145424.6223">2629 6722,'-25'-25,"50"50,0-25,0 0,0 0,0 0,-1 0,26 0,-25 0,0 0,24 0,1-25,-25 25,24-25,-24 25,0 0,0-24,-1 24,1 0,-50 24,1-24,-1 25,-25-25</inkml:trace>
  <inkml:trace contextRef="#ctx0" brushRef="#br1" timeOffset="145608.5159">2704 6548,'25'0,"-25"25,24 0,-24 25,25-1,-25 1,0-1,0-24,25 25,-25 0,0-1,0-24,0 0,0 0,0-1,0-48,25-1</inkml:trace>
  <inkml:trace contextRef="#ctx0" brushRef="#br1" timeOffset="145956.4704">3051 6375,'0'25,"25"-1,-25 1,0 0,0 0,0 24,0-24,-25 25,25-1,0 1,-25 0,0-26,25 26,-24-25,-1 25,0-26,-25 26,26-25,-1 0,0-1,0 1,-24-25,24 25,0-25,0 0,0 0,0-25,50 0,0 25,0 0,25 0,-1-24,1 24,-1-25,1 25,0-25,-26 25,26 0,-25 0,24-25,-24 25,0-25,-25 1,-25 24</inkml:trace>
  <inkml:trace contextRef="#ctx0" brushRef="#br1" timeOffset="146172.1821">2927 6722,'-25'25,"25"0,0-1,0 26,0-25,-25 25,1-1,24 1,-50 24,25 1,0-26,-24 26,24-26,0 1,-25-1,50-24,-24 0,-1-25,25-25,0 0,0 1</inkml:trace>
  <inkml:trace contextRef="#ctx0" brushRef="#br1" timeOffset="146323.4405">2778 7094,'25'25,"-25"0,25 0,-25-1,0 26,25 0,-25-1,0-24,0 25,0-1,0 1,0-25,0 24,0-24,0 0,0-50,0 0,0 0</inkml:trace>
  <inkml:trace contextRef="#ctx0" brushRef="#br1" timeOffset="146680.1403">2877 7218,'0'0,"25"-25,0 25,0 0,0 0,-1 0,26 0,-25 0,0 0,-1 0,1 0,0 0,0 0,0 0,-25 25,-25-25,25 25,-25 0,0 0,0 24,-24-24,24 0,-25 24,26-24,-1 25,0-25,0-1,0-24,25 25,0-50,25 25,25 0,-25-24,-1-1,26 25,-25-25,24 25,-24-25,0 25,0 0,0 0,-1 0,1 0,-50 25,1-25</inkml:trace>
  <inkml:trace contextRef="#ctx0" brushRef="#br1" timeOffset="147059.4274">3969 6672,'0'25,"-25"0,25 0,-25 24,25 1,-25 25,1-1,-1 0,0 1,0-1,0 1,1-26,24 26,0-51,-25 26,25-25,25-25,-25-25,0-25,24 26,-24-26,25-24</inkml:trace>
  <inkml:trace contextRef="#ctx0" brushRef="#br1" timeOffset="147316.2245">3969 6722,'0'0,"0"-25,25 0,-1 50,1 0,-25 0,25 0,-25-1,25 26,-25 0,25-1,-25 1,24 0,-24 24,25-24,0-1,-25 26,25-26,-25-24,0 25,0-26,25 1,-25 0,0 0,-25-25,25-25,0 0,-25 0,25 1,-25-1,0-25</inkml:trace>
  <inkml:trace contextRef="#ctx0" brushRef="#br1" timeOffset="147479.7094">3820 7119,'25'25,"0"-25,-1 0,26 0,-25-25,24 25,-24-25,0 25,0 0,24 0,-24-25,0 25</inkml:trace>
  <inkml:trace contextRef="#ctx0" brushRef="#br1" timeOffset="147791.8792">4465 6747,'25'0,"-1"0,1 0,0 0,25 0,-1-25,1 25,-1 0,1 0,0-25,-25 25,24 0,-24 0,25 0,-26 0,1 0,0 0,-50 0,0 25,1 0,-1-25,-25 25,25-25,1 0</inkml:trace>
  <inkml:trace contextRef="#ctx0" brushRef="#br1" timeOffset="148056.3696">4539 6896,'0'0,"0"25,0-1,0 1,0 0,0 25,0-26,0 1,0 0,0 0,0 0,0 24,0-24,0 0,0-50</inkml:trace>
  <inkml:trace contextRef="#ctx0" brushRef="#br1" timeOffset="148468.5686">4564 7069,'0'0,"25"-24,0-1,-1 25,1 0,0 0,0 0,0 0,-25 25,24-25,-24 24,0 1,0 0,-24 0,24 0,-25-1,25 1,-25 0,25 0,25-50,-25 0,25 0,-1 1,1-1,-25 0,25 0,0-24,0 24,-25 0,25 0,-25 0,0 1,0-1,-25 0,0 50,25 0,0-1,0 1,0 25,25-1,-25 1,0 0,0-1,0 26,0-26,0 26,0-26,0 1,-25-1,25-24,0 25,-25-25,25-1,0 1,-25-25,0 25,1-25,-1-25,0 0,25-24</inkml:trace>
  <inkml:trace contextRef="#ctx0" brushRef="#br1" timeOffset="148731.6516">5482 6424,'0'25,"25"0,-25 0,0 0,0-1,24 1,-24 0,0 0,25 0</inkml:trace>
  <inkml:trace contextRef="#ctx0" brushRef="#br1" timeOffset="149363.4746">5680 6449,'0'25,"-25"0,25 0,-24-1,-1 26,0 0,0-26,0 26,1 0,-26-1,0 1,26-25,-1 0,0-25,0 24,50-48,0-1,24 0,-24 0,0 0,0 0,24 25,-24-24,0 24,0-25,0 50,-50-25,25 24,0 1,-25 0,0 25,0-1,1-24,-1 25,0-1,0-24,0 0,25 0,-24 0,48-25,1 0,0-25,0 0,0 0,24 0,-24 1,25-1,-26 0,26 0,-25 0,0 25,-1 0,1 0,-50 25,25 0,-24 0,24 0,-25-1,0 1,25 0,-25 0,0-25,1-25,24 0,0 0,0 1,0-1,0 0,-25 0,25 0,0 1,0 48,0 1,0 0,0 0,0 24,0 1,0-25,0 24,0 1,0 0,-25-26,25 26,0-25,0 0,0-1,-25-24,0 0,25-24</inkml:trace>
  <inkml:trace contextRef="#ctx0" brushRef="#br1" timeOffset="149688.4975">5259 6995,'24'25,"-24"0,25-1,-25 1,25 0,0 0,-25 0,25-1,-1 1,-24 0,0 0,0 0,0-1,-24-24,24 25,-25 0,0-25,0 0,0 25,-24-25,24 0,0 0,0 0,1-25,-1 25,50 0,-1 0,1 25,25-25,-1 0,1 0,0 25,-1-25,26 0,-26 0,1 0,-1 24,-24-24,25 0,-25 25,24-25,-24 0,0 25,0-50,0 25</inkml:trace>
  <inkml:trace contextRef="#ctx0" brushRef="#br1" timeOffset="149811.6259">6052 7317,'25'25,"-25"0,0 0,25-25,-50 25,25-1,0 1,-25 25,25-25,-49 24,24-49</inkml:trace>
  <inkml:trace contextRef="#ctx0" brushRef="#br1" timeOffset="153703.6046">6623 6697,'0'0,"0"-25,0 1,0-1,0 0,0 50,25 0,-25 24,0 1,24-1,-24 1,0 0,0 24,0-24,0-1,0 1,-24 24,24-49,0 25,0-25,24-50,-24 0</inkml:trace>
  <inkml:trace contextRef="#ctx0" brushRef="#br1" timeOffset="154000.4187">6697 6772,'25'0,"0"-25,0 25,-1 0,1-25,0 25,0 0,0-25,0 25,-1 0,1 0,0 0,-25 25,0 0,0 0,0-1,-25 1,25 25,0-25,-25 24,25-24,0 25,-24-25,24 24,0-24,0 0,0 24,0-24,0 0,-25-50,0 0,25 1</inkml:trace>
  <inkml:trace contextRef="#ctx0" brushRef="#br1" timeOffset="154436.4157">6821 6722,'0'25,"0"0,0 24,0 1,0 0,0-1,-25 1,25-1,-24 1,24 0,-25-1,0 1,25-25,-25-1,25-48,25 24,0-25,-25 0,25 25,24 0,-24-25,0 25,25 0,-26 0,1-25,25 25,-25 0,-1-24,1 24,0-25,0 25,-25-25,0 0,0 0,0 1,0-26,0 25,0 0,0 1,0-1,0 50,0-1,0 26,0 0,0-1,-25 1,25-1,0 1,0-25,0 0,0-1,25 1,-25-50,0-24,0 24,25-25,-25-24,24 24,-24-24</inkml:trace>
  <inkml:trace contextRef="#ctx0" brushRef="#br1" timeOffset="154603.6399">7268 6623,'25'-50,"-50"100,50-75,-25 50,0 0,0 24,0 1,0-1,0 26,0-1,0 1,0-1,0 25,24-24,-48-1,24 1,0-1,0-24,0-1,0 1,0-25,0-1,0 1,-75-74,50 24</inkml:trace>
  <inkml:trace contextRef="#ctx0" brushRef="#br1" timeOffset="154879.2515">7888 6598,'-25'25,"25"0,0 24,-25 1,25-1,-25 1,1 0,24-1,-25 1,0 0,0-26,0 26,1-25,-1 24,0-49,0 25,0-50</inkml:trace>
  <inkml:trace contextRef="#ctx0" brushRef="#br1" timeOffset="155196.4161">7516 6846,'25'0,"-1"-25,-48 25,-1 0</inkml:trace>
  <inkml:trace contextRef="#ctx0" brushRef="#br1" timeOffset="156560.0569">7590 6796,'25'0,"0"0,24-24,1 24,0 0,24-25,-24 25,-1 0,26-25,-50 25,24 0,1 0,-25 0,-1 0,1 0,-25 25,-25-25,1 25,-1-1,-25-24,25 25,1-25,-26 25,25-25,0 25,0-25,1 0,24 25,0 0,0 24,0-24,0 25,0-1,0 1,0-1,0 1,-25 0,25-1,0 1,0-25,0-1,0 1,0-50,0 1,25-1,-25-25,0 1,24-1,-24 0,0 1,25-26,-25 26,0 24,25-25,-25 26,25-1,-25 0,25 25,-25-25,25 25,-1 25,1 0,-25 0,0-1,0 1,0 25,0-1,0 1,0 0,0-1,25 1,-25-1,0 1,0 0,0-1,0-24,0 0,0 0,-25-50,0 0,25 0,-24 0,-1 1,25-26,-25 25,0-24,0-1,0 25,25-24,-24 24,24 0,24 25,1 0,0 0,0 0,0 0,0 0,-1 0,1 0,0 25,-50 0,0-1,1 1,-1 0,0 0,0 0,0-25,0 24,1-24,24 25,24-50,1 25,25-24,-25 24,24-25,-24 0</inkml:trace>
  <inkml:trace contextRef="#ctx0" brushRef="#br1" timeOffset="157176.4451">8458 6648,'25'0,"0"0,-25 24,25 1,0 0,-25 0,0 0,24-25,1-25,0 25,0-25,0 0,-1 25,-24-25,25 25,0-24,-25 48,-25 1,25 0,-25 0,1 0,-26 24,25-24,-24 25,-1-1,25 1,-24 0,49-26,-25 1,25 0,-25-25,50 25,0-25,-1-25,1 25,25-25,-25 0,24-24,-24 24,25 0,-26 0,26 25,-25-24,0-1,-1 25,-48-25,-1 25,0 0,0-25,0 25,1 0,24-25,-25 25,0 0,25 25,0 0,0 0,0 0,0 24,0-24,0 25,-25-1,25 1,-25-1,25 1,-24 0,-1-1,0-24,25 25,-25-50,25 24,0-48,-25-1,25 0,25-25</inkml:trace>
  <inkml:trace contextRef="#ctx0" brushRef="#br1" timeOffset="157320.451">8558 7119,'0'0,"24"-25,1 25,-25-25,25 50,0-25,0 25,-25 0,24 0,1-1,0 26,0-25,-25 0,25-1,-25 1,24 0,-24 0,25-25,-50-25,25 0</inkml:trace>
  <inkml:trace contextRef="#ctx0" brushRef="#br1" timeOffset="157504.4609">8880 6772,'25'0,"0"0,-1 0,1 0,0 0,0 0,0-25,0 25,-1 0,1 0,-25 25,-25-1</inkml:trace>
  <inkml:trace contextRef="#ctx0" brushRef="#br1" timeOffset="157804.5719">8930 6896,'0'0,"24"25,1-25,0 0,0 0,0 0,0 24,-1 1,-48 0,24 0,-25 0,0-1,0 1,0 25,0-25,1-1,-1-24,25 25,25-25,-1-25,1 25,0 0,0 0,0-24,0 24,24-25,-24 0,0 25,0-25,-50 25,25-25,-25 25,-25 0</inkml:trace>
  <inkml:trace contextRef="#ctx0" brushRef="#br1" timeOffset="158456.0579">8905 6871,'0'-25,"25"50,-25 0,0 0,0-1,0 1,0 25,0-1,0 26,-25-26,25 1,-25 0,25-26,0 26,0-25,0 0,25-25,0 0,-1-25,1 25,0-25,0 25,25 0,-26-25,1 25,0-25,0 25,0-24,-1 24,1-25,0 25,-25-25,25 0,-25-24,25 24,-25-25,24 1,-24-26,25 26,0-1,-25 0,25 1,0 24,-1 0,1 25,0 0,-25 25,0 0,25-1,-25 1,25 0,-1 0,1 0,0-25,0 25,0-25,-1 0,-48 0,-1 24,0-24,0 25,0 0,1 0,-1 0,-25-1,25-24,1 0,24-24,0-1,-25 25,25-25,25 0,-25 0,0 50,0 0,0 25,0-1,0 1,0-1,0 1,0 0,0-26,0 26,0-25,0 24,0-24,0-50,0 1,0-1,0-25,0 1</inkml:trace>
  <inkml:trace contextRef="#ctx0" brushRef="#br1" timeOffset="159243.6193">9624 6722,'25'0,"-25"-25,25 25,0 0,-1 0,1 0,0 0,0 0,24 0,-24 0,0-25,0 25,-50-24,25-1,-25 0,0 0,25 50,-24 0,24 0,0 24,0 1,-25-1,25 1,-25 0,25-1,0-24,0 25,0-25,25-25,-25-25,25 0,-1 25,1-25,0 0,0 1,0-1,-1 0,1 25,0-25,-50 25,0 25,1-25,-1 0,0-25,25 0,0 0,0 50,0 0,0 0,0 25,0-1,0 26,0-26,-25 26,25-1,0 0,0-24,0 24,0-49,-25 25,25-25,0-1,0-48,-24 24,24-25,-25 0,25 0,-25 0,0 1,0-1,1 0,-1 0,0 25,0-25,0 25,50 0,0-24,0 24,24-25,-24 0,25 0,-1 0,1 1,0 24,-1 0,-24-25,25 25,-25 0,-1 0,1 0,0 0,0 0,-25 25,-25-25,0 0,0-25</inkml:trace>
  <inkml:trace contextRef="#ctx0" brushRef="#br1" timeOffset="160315.7668">10492 6722,'0'-25,"0"0,0 1,25-1,-25 0,-25 50,25 0,0 24,0 1,0 24,-24 1,24-26,0 26,0-1,-25 1,25-26,0 1,0-1,0 1,0-25,0 0,0-1,25 1,-25-50,0 1,0-1,0-25,0 25,0-49,0 24,0 1,24-1</inkml:trace>
  <inkml:trace contextRef="#ctx0" brushRef="#br1" timeOffset="160747.853">10492 6747,'0'-25,"25"0,0 25,0 0,0 0,-1 0,1 0,25 0,-25 0,-1 25,1-25,0 25,0 0,-25-1,0 1,-25 0,25 0,-25 0,0 0,1 24,-1-24,-25 0,25 0,1-1,-26 1,25-25,0 25,1-25,-1 25,25-50,25 25,-25-25,24 0,1 25,0-24,0 24,24-25,-24 25,25-25,-1 25,-24 0,25 0,-25 25,-1-25,1 25,0-1,0 26,-25-25,25 0,-25-1,0 26,0-25,-25 24,0-24,0 25,0-1,1-24,-26 0,25 25,-24-26,24 1,-25-25,25 25,1-25,-1 0,0-25,50 0,-25 1</inkml:trace>
  <inkml:trace contextRef="#ctx0" brushRef="#br1" timeOffset="160896.2903">11162 7367,'25'0,"-25"25,25 0,-25-1,-25-73,25 24</inkml:trace>
  <inkml:trace contextRef="#ctx0" brushRef="#br1" timeOffset="162051.8288">11782 6623,'-25'0,"25"25,-24-1,24 26,-25 0,0-1,0 1,-24 0,24 24,0-24,0-1,0 26,1-51,-1 26,50-25,-25-50,24 0,1-24,0-1,0 0,0 1,-25-1,24 25,1 1,-25-1,0 0,25 25,-25 25,25 0,-25-1,0 26,0 0,0-1,0 1,0-1,-25 1,25 0,0-1,0-24,0 25,0-26,0-73</inkml:trace>
  <inkml:trace contextRef="#ctx0" brushRef="#br1" timeOffset="162275.9631">11857 6772,'0'-25,"24"25,1 0,25 0,-25 0,24 0,-24 0,25 0,-1 0,1 0,-25 0,24 0,-24 0,0 0,0 0,-50 0,0 0,0 25,-24-25,24 24,0-24,0 25,-24-25,24 25</inkml:trace>
  <inkml:trace contextRef="#ctx0" brushRef="#br1" timeOffset="163035.5042">12030 6871,'-25'0,"25"25,0 0,-24-1,24 1,0 0,0 25,0-26,0 1,0 0,-25 0,50-25,-25-25,0 0,0 0,24 1,-24-1,0 0,0 0,25 0,-25 1,25-1,0 25,0-25,-1 50,1-25,-25 25,25-1,-25 1,0 0,-25 0,25 0,0-1,-25 1,25 0,-24 0,24-50,24 25,-24-25,25-24,0 24,0 0,-25 0,25-24,0 24,-25-25,0 25,0-24,0 24,0-25,-25 25,25 1,-25-1,25 0,-25 25,0-25,0 25,25 25,0 0,-24 0,24 24,0 1,0-1,0 1,0 25,0-26,0 1,0 24,-25-24,25-1,-25 1,25-25,-25 24,0 1,1-25,-1 0,25-1,-50 1,25-25,1 25,-1-25,0-25,0 25,0-25,1 1,-1-1,0 0,0-25,25 26,0-1,0 0,0 0,0 0,25 25,0-24,24 24,-24 24,0-24,25 0,-1 25,1 0,-1 0,1-25,0 25,-1-25,-24 24,25 1,-1 0,-24-25,0 0,0 25,0-25,-1-25,1 25,-25-25,0 0</inkml:trace>
  <inkml:trace contextRef="#ctx0" brushRef="#br1" timeOffset="163619.8598">12626 6747,'0'25,"0"-1,-25-24,0 25,0-25,0 25,1 0,-26 0,25-25,0 25,25-1,-24-24,48 0,1 0,25 0,-25-24,-1 24,1 0,0 24,0-24,0 0,-1 0,-24 25,0 0,0 0,-24 0,-1-1,25 1,-25 0,0 0,0 0,1-1,48-24,-24 25,25-25,-25 25,25 0,-25 0,0-1,0 1,0 0,0 0,0 0,-25-1,25-48,-25-1,-24-50,49 26,0-1</inkml:trace>
  <inkml:trace contextRef="#ctx0" brushRef="#br1" timeOffset="164451.8314">12750 6524,'0'24,"24"1,-24 0,0 25,25-1,-25 1,0-25,0 24,0-24,0 0,0 0,0 0,0-1,0-48,0-1,25 0,-25-25,25 1,0 24,-1-25,-24 25,25 1,0-1,0 25,-25 25,0-1,0 1,-25 0,25 0,-25 0,25-1,-25 1,50-25,0 0,0 0,0 0,-25 25,0 0,0 0,-25 0,25-1,-25 1,0 0,-24 25,24-26,0 1,-25 0,1 0,24-25,0 0,50 0,0-25,24 25,-24-25,25 25,-25-25,24 25,1 0,-25-24,-1 24,26-25,-25 25,0 0,-50 0,0-25,0 25,0-25,25 0,0 1,0 48,0 1,0 0,0 25,0-1,0 1,0 24,0-24,0-1,0 26,-24-26,24 1,0 0,-25-26,25 1,0 0,-25 0,25-50,-25 0,0 0,1 1,24-1,-25 0,25 0,0 0,0 1,25-1,-1 0,1 0,0 25,25-49,-26 24,1 0,25 0,-25 0,-1 25,1-24,0-1</inkml:trace>
  <inkml:trace contextRef="#ctx0" brushRef="#br1" timeOffset="165639.7305">13791 6772,'0'-25,"-24"25,-1 25,25-1,0 1,-25 25,0 24,0 1,1-1,-1 1,0-26,0 26,0-26,25 1,0-25,0-1,0-48,25-1,-25-25,25 1,0-1,0-24,-25 24,24-24,1 24,0-24,-25 24,25 0,0 1,-25 24,0-25,24 50,-24-25,25 50,0 0,-25 0,25 0,-25 24,25 1,-25 0,24-1,-24 26,0-26,0 1,0-1,0 1,0 0,0-26,0 1,0 0,-24-25,-1 25,0-25,25-25,-25 25,0-25,1 0,-1 25,0-24,25-1,-25 0,0 0,25 0,25 25,0-24,0-1,24 25,-24-25,0 0,0 0,0 1,24 24,-24-25,0 0,0 0,-1 0,1 1,0 24,-25-25,25 0,-25 0,25 0,-25 0,0 1,0-1,-25 0,25 50,0 0,0 24,0 1,0 0,0 24,0-24,0-1,-25 26,25-26,0 1,0-1,0-24,0-74,25 24,-25-25,0 1,0-1,0 0,0 1,25-26,-25 26,0-1,0 0,24 1,-24 24,25 25,-25-25,25 25,0 0,0 0,-1 25,1-25,0 25,0-25,-25 25,25-1,-25 1,0 0,0 0,0 0,-25 0,0-1,25 1,-50 25,26-25,-1-1,0 1,-25-25,26 25,-1-25,0 0,50-25,-25 0,25 25,-1-24,1-1,0 25,25-25,-26 25,1 0,0 0,0 25,0-25,0 25,-1-1,1 1,-25 0,0 0,0 24,0-24,0 0,-25 25,1-26,-1 1,0 0,0 0,-25 0,26-25,-26 24,25 1,0-25,1 0,-1 0,25-25</inkml:trace>
  <inkml:trace contextRef="#ctx0" brushRef="#br1" timeOffset="165960.3889">14833 6896,'25'0,"0"0,0 0,-1 0,26 0,-25 0,0 0,24 0,-24 0,0 0,-50 0,0 0,0 25</inkml:trace>
  <inkml:trace contextRef="#ctx0" brushRef="#br1" timeOffset="166111.3907">14784 7094,'24'0,"1"0,0 0,25 0,-26 0,26-25,0 25,-26 0,26 0,-25-24,0 24,-1 0,1 0</inkml:trace>
  <inkml:trace contextRef="#ctx0" brushRef="#br1" timeOffset="166703.9715">15354 6672,'0'0,"0"25,-25 0,25 0,0 24,0 1,0 25,-25-26,25 26,0-1,0-24,0 24,0-24,0-1,0-24,25 0,-25 0,0-50,25 0,-25-25,0 1,25-1,-25-24,25 24,-25 1,0-1,0-24,25 24,-25 25,0-25,0 26,24 24,1 0,0 0,0 24,0 1,-1 0,-24 0,25 0,-25 0,0-1,0 1,-25 0,1 0,-1 0,0-25,-25 24,26 1,-26-25,25 25,0-25,0 0,25-25,25 0,0 25,0-24,25 24,-26-25,26 25,0 0,-26 0,1 0,25 25,-25-25,-1 24,-24 1,25 0,-25 0,0 0,-25 24,25-24,-24 0,-1 0,0-1,0 1,-24 0,24 0,-25 0,25-1,1-24,-1 0,25-24,0-1,0-25</inkml:trace>
  <inkml:trace contextRef="#ctx0" brushRef="#br1" timeOffset="166999.7289">16173 6648,'0'0,"0"-25,-25 50,25-1,0 1,-25 50,25-26,-25 26,0-1,1 1,-26-1,25 0,25 1,-25-26,1 1,24-25,0 0,24-25,-24-25,0 0,25-25,-25 1,25-1,-25-24</inkml:trace>
  <inkml:trace contextRef="#ctx0" brushRef="#br1" timeOffset="167204.318">16173 6672,'0'-49,"0"98,24-49,1 25,-25 0,25 25,-25-1,0 1,0 24,0-24,25 24,-25-24,0 24,0-24,0 0,25-1,-25-24,0 0,0 0,0-1,-25-24,25-24,-25-1,0 25,25-25</inkml:trace>
  <inkml:trace contextRef="#ctx0" brushRef="#br1" timeOffset="167347.7454">16024 7069,'25'0,"-1"0,1 0,25 0,-25 0,24-24,-24 24,0 0,24 0,-24-25,0 25,0-25</inkml:trace>
  <inkml:trace contextRef="#ctx0" brushRef="#br1" timeOffset="167600.374">16594 6846,'25'0,"0"0,0 0,0-25,24 25,1 0,-25 0,-1 0,1 0,0 0,0 0,0 0,-50 0,25 25,-25-25</inkml:trace>
  <inkml:trace contextRef="#ctx0" brushRef="#br1" timeOffset="167755.5495">16619 7045,'0'0,"25"0,0 0,0 0,24 0,-24 0,25-25,-26 25,1 0,25 0,-25 0,-1-25,1 25</inkml:trace>
  <inkml:trace contextRef="#ctx0" brushRef="#br1" timeOffset="168180.3476">17338 6573,'0'25,"0"0,0 0,-24 24,24 1,0 24,0-24,-25 24,25 1,0-26,-25 26,25-26,0 1,0 0,0-26,0 1,25-25,-25-25,25 25,-25-24,24 24,1 0,0-25,25 25,-26 0,26 0,-25-25,0 25,24 0,-24 0,0 0,0 0,-50 0,0 0,0 0,1-25,-1 25,0-25</inkml:trace>
  <inkml:trace contextRef="#ctx0" brushRef="#br1" timeOffset="168388.2963">17388 6598,'25'0,"0"0,-1 0,1 25,25-25,-25 0,0 0,-1-25,1 25,0 0,0 0,0 0,-50 25,0-25</inkml:trace>
  <inkml:trace contextRef="#ctx0" brushRef="#br1" timeOffset="168583.5096">17314 6896,'24'0,"1"0,0 0,0 0,24-25,1 25,0 0,-25 0,24-25,-24 25,0 0,0 0,-75-50</inkml:trace>
  <inkml:trace contextRef="#ctx0" brushRef="#br1" timeOffset="173119.5941">13295 7789,'0'24,"0"1,25-25,-25 25,25-25,0 0,0 0,-1 0,1 0,25 0,-25-25,-1 0,1 25,0-24,0 24,0 0,-1-25,1 25,-25 25,25-1,0 1,0 0,-1-25,1 0,0-25,0 25,0 0,-1 0,1 0,0 0,0 0,0 0,-1 0,1 25,0-25,0 0,-25 25,25-25,-25-25,24 25,1 0</inkml:trace>
  <inkml:trace contextRef="#ctx0" brushRef="#br1" timeOffset="173919.741">16570 7689,'24'25,"-24"0,25-25,0 0,0 25,0-50,-1 25,26-25,-25 25,0-25,-1 1,1 24,0 0,0 0,-25 24,25-24,-25 25,24 0,1 0,0-25,0-25,24 25,-24-25,0 25,0-25,0 1,-1 24,1 0,0 0,0 0,0 24,-1-24,1 25,0-25,0 25,0-25,-1 0,1 0,0 0,-25-25,25 25,0 0,0 0,-50 0</inkml:trace>
  <inkml:trace contextRef="#ctx0" brushRef="#br1" timeOffset="176959.7964">5928 8384,'-24'0,"24"25,0 24,0 1,0 24,0-24,0 24,0 1,0-1,0 1,0 24,0-25,0 1,0-26,0 1,0 0,24-1,-24-24,0 0,0 0,0-1,0-48,0-1,0 0,0 0,0 0,0-24,0 24,25-25</inkml:trace>
  <inkml:trace contextRef="#ctx0" brushRef="#br1" timeOffset="177300.5687">6524 8657,'0'0,"-25"-25,25-25,0 26,0-1,0 50,-25-1,25 26,-25 0,25-1,-25 1,1 24,-1-24,0 24,0 1,0-26,1 1,24 0,-25-1,25-24,0 0,0 0,25-50,-25 0,0 0,24-24,-48-26,48 26</inkml:trace>
  <inkml:trace contextRef="#ctx0" brushRef="#br1" timeOffset="177540.2172">6474 8508,'0'0,"0"-25,25 50,-25 0,25 0,-25-1,24 26,1 0,-25-1,0 1,25 24,-25-24,25 24,-25-24,25 0,-25-1,0 1,24-1,-24 1,0-25,0 0,0-1,-24-48,-1-1,0 0,25 0</inkml:trace>
  <inkml:trace contextRef="#ctx0" brushRef="#br1" timeOffset="177683.7442">6350 9004,'25'0,"0"-25,24 25,-24-25,25 25,-26-24,1 24,25-25,-25 25,-1-25,1 0</inkml:trace>
  <inkml:trace contextRef="#ctx0" brushRef="#br1" timeOffset="177943.3598">6846 8607,'0'0,"-25"-25,25 50,0 0,25 25,-25-1,0 26,0-26,0 26,0-26,0 1,-25 0,25-1,0-24,0 25,0-26,0-48,0-1,0-25,0 25,25-24</inkml:trace>
  <inkml:trace contextRef="#ctx0" brushRef="#br1" timeOffset="178371.6176">6821 8731,'-25'-74,"50"148,-25-148,0 49,0 0,25 25,0 0,0 0,0 25,-1-25,1 0,0 0,0 25,0-25,-1 25,-24-1,0 1,0 0,-24 0,-1 0,25-1,-25 1,0 0,0 0,-24 0,24-25,0 24,0 1,25-50,25 1,0 24,0-25,0 0,24 0,1 25,-25-25,-1 25,26 0,-25 25,0-25,-1 0,1 25,0 0,-25 0,0-1,0 1,-25 0,0 25,25-25,-24-1,-26 1,25 25,0-25,-24-1,24 1,0-25,0 0,1 0,-1 0,25-25,-25 1</inkml:trace>
  <inkml:trace contextRef="#ctx0" brushRef="#br1" timeOffset="178891.5876">7541 8434,'0'0,"0"-25,0 0,0 50,24 24,-24 1,0 0,0-1,0 26,0-1,0 0,0 1,0-1,-24-24,24 24,0-49,0 25,24-25,-48-1,48 1,-48 0,48-25,-24-25,0 0</inkml:trace>
  <inkml:trace contextRef="#ctx0" brushRef="#br1" timeOffset="185556.0767">8235 8781,'-25'0,"50"0,0 0,0 0,0-25,-1 25,26 0,0 0,-26 0,1 0,0 0,25 0,-26 0,1-25,0 25,0 0,0 0,-50 0,0 0,0 25,0-25</inkml:trace>
  <inkml:trace contextRef="#ctx0" brushRef="#br1" timeOffset="185895.3815">8210 8930,'25'0,"0"0,0 0,0 0,-1 0,1 0,25 0,-25-25,24 25,-24 0,25-25,-26 25,1 0,0 0,0 0,0 0,-1 0,1-25,0 50,-50-50</inkml:trace>
  <inkml:trace contextRef="#ctx0" brushRef="#br1" timeOffset="186295.5116">9153 8458,'-25'-24,"25"48,0 1,0 50,0-26,0 26,0-1,0 0,0 1,0-1,0-24,0 24,0-24,0-25,0 24,0-24,0 0,0 0,0 0,0-50,25 0,-25 0</inkml:trace>
  <inkml:trace contextRef="#ctx0" brushRef="#br1" timeOffset="186747.9918">9674 8632,'-25'-25,"25"50,0 0,0 0,0-1,0 26,0-25,0 49,-25-24,25 24,-25-24,25 0,-24-1,24 1,-25-1,25 1,0-25,0 0,0-50,25 0,-1 0,1 0,0 25,25-24,-26 24,1 0,0 0,25 0,-26 24,1-24,0 0,0 0,0 0,-50-24,0 24,0-25,0 0</inkml:trace>
  <inkml:trace contextRef="#ctx0" brushRef="#br1" timeOffset="186967.8265">9599 8632,'25'0,"0"0,0 0,0 0,-1 0,1 0,0 0,0 0,0 0,-1 0,1 0,0-25,-25 50,-25 0,0 0</inkml:trace>
  <inkml:trace contextRef="#ctx0" brushRef="#br1" timeOffset="187139.285">9599 8930,'25'0,"0"0,0 0,0 0,24-25,-24 25,25-25,-1 25,-24-25,0 25,24 0,-24 0,0 0,0-25</inkml:trace>
  <inkml:trace contextRef="#ctx0" brushRef="#br1" timeOffset="187419.5086">10170 8384,'-25'0,"25"25,0 0,25 24,-25 1,0-1,-25 1,25 24,0 1,25-26,-25 26,0 24,0-49,0 24,0-24,0-1,0 1,0-25,0 0,0-1,0-48,0-1</inkml:trace>
  <inkml:trace contextRef="#ctx0" brushRef="#br1" timeOffset="189051.4667">10641 8781,'25'0,"0"0,0 0,-1 0,1 0,0 0,25 0,-26-25,1 25,0 0,0-25,0 25,-1 0,1 0,-50 0,25 25,-74-75,49 50</inkml:trace>
  <inkml:trace contextRef="#ctx0" brushRef="#br1" timeOffset="189359.5626">10666 8979,'-25'0,"25"25,25-25,25 0,-26 0,26 0,-25-25,24 25,-24 0,25 0,-25-25,24 25,-24-24,0 24,0 0,-1 0,-48 0,24 24,-25-24</inkml:trace>
  <inkml:trace contextRef="#ctx0" brushRef="#br1" timeOffset="189839.5753">11683 8558,'0'24,"0"1,0 0,0 25,0-26,0 26,0 0,0-1,25 1,-25-1,0-24,0 25,-25 0,25-1,0-24,0 0,0 24,0-24,0 0,0-50,25 0,-25 1,0-1,0 0</inkml:trace>
  <inkml:trace contextRef="#ctx0" brushRef="#br1" timeOffset="191536.3431">5184 8905,'0'0,"25"0,0 0,0 0,24 0,-24 0,0-25,0 25,-1 0,1 0,0 0,-25-25,25 25,0 0,-50 0,0 0,0 0</inkml:trace>
  <inkml:trace contextRef="#ctx0" brushRef="#br1" timeOffset="191883.5646">5159 9128,'-24'0,"48"0,1 0,-25-25,25 25,0 0,0 0,-1 0,1 0,25-24,-25 24,-1 0,1 0,0 0,0 0,-25-25</inkml:trace>
  <inkml:trace contextRef="#ctx0" brushRef="#br1" timeOffset="194847.6649">2480 8607,'-24'0,"24"25,0 0,0 24,0 1,-25 24,25-24,25 24,-25 1,0-25,0 24,0-24,0-1,0 1,0-1,0-24,24 0,-24 0,0 0,25-50,-25 0,0-25,25 26</inkml:trace>
  <inkml:trace contextRef="#ctx0" brushRef="#br1" timeOffset="195108.3828">2902 8706,'-25'0,"25"25,-24 0,24 0,-25 24,0 26,0-26,0 26,1-25,-1 24,0-24,0-1,25 1,-25-1,25-24,0 0,25-50,0 0,-25-24,25-1,-25 1</inkml:trace>
  <inkml:trace contextRef="#ctx0" brushRef="#br1" timeOffset="195319.5223">2877 8706,'25'0,"-25"25,0 0,25 0,-25 0,25 24,0 1,-25-1,24 1,-24 0,0 24,25-24,-25-1,25-24,-25 25,0-25,0-1,0 1,0 0,-25-50,0 0,1 1</inkml:trace>
  <inkml:trace contextRef="#ctx0" brushRef="#br1" timeOffset="195475.6277">2753 9103,'-24'0,"48"0,-24 0,25-24,0 24,0 0,24 0,-24 0,0-25,0 25,24 0,-24-25,0 25,0 0,-25-25,25 0</inkml:trace>
  <inkml:trace contextRef="#ctx0" brushRef="#br1" timeOffset="195711.7758">3249 8607,'0'25,"0"0,0 0,0 24,0-24,0 49,0-24,0 24,0 1,0-1,0 1,0-26,0 26,25-26,-25-24,0 25,0-25,0-1,25-48,-25-1,0 0,0-25</inkml:trace>
  <inkml:trace contextRef="#ctx0" brushRef="#br1" timeOffset="195883.5461">3423 9079</inkml:trace>
  <inkml:trace contextRef="#ctx0" brushRef="#br1" timeOffset="196339.68">3820 8657,'0'25,"0"-1,0 1,0 25,0 24,0-24,0 24,0-24,0 0,25-1,-25 1,0 24,0-49,0 25,0-26,0 1,25-25,-25-25,0 1,0-1,0-25</inkml:trace>
  <inkml:trace contextRef="#ctx0" brushRef="#br1" timeOffset="196555.7521">4043 8706,'0'25,"0"0,0 0,0 0,0 24,0 26,0-26,0 1,0 0,0-1,0 1,0-1,0-24,0 25,25-50,-25 25,0-75,0 25,0-24,0 24</inkml:trace>
  <inkml:trace contextRef="#ctx0" brushRef="#br1" timeOffset="196959.5646">4068 8756,'0'0,"25"-25,0 0,-1 25,1 25,0-25,0 25,0-25,-25 25,24-25,-24 25,0-1,0 1,0 0,0 0,-24 0,24-1,-25 1,0 0,0 0,-24 0,24-25,0 25,0-25,25 24,-25-24,50-24,-25-1,25 25,0-25,0 0,24 25,-24-25,25 0,-26 1,1 24,0 0,0 0,0 24,-1-24,-24 25,25 0,-25 0,0 0,0 0,-25-1,25 1,-24 25,-1-1,0-24,-25 25,26-25,-1-1,0-24,25 25,-25-25,25-49,0 24,0-25</inkml:trace>
  <inkml:trace contextRef="#ctx0" brushRef="#br1" timeOffset="197252.8598">4490 8607,'0'25,"0"0,0 0,0 24,0 26,0-26,24 26,-24-1,0 1,0-1,0-24,0-1,0 1,0-1,0-24,0 25,25-25,-25-1,-25-48</inkml:trace>
  <inkml:trace contextRef="#ctx0" brushRef="#br1" timeOffset="200507.5483">2406 9798,'0'-25,"0"50,25-25,-25 25,25-25,-1 0,1-25,0 0,0 25,0 0,-1-25,1 50,0 0,0-25,0 25,-25-50,25 25,-1 0,-24-25,25 25,0 0,0 0,0 0,-1 0,1 0,0 0,0-25,0 25,-1 25,1-25,0 0,-25 25,25-25,0 0,-1 0,1 0,0 0,-50-25</inkml:trace>
  <inkml:trace contextRef="#ctx0" brushRef="#br1" timeOffset="206879.9356">13221 8706,'25'25,"0"0,-25 0,24-25,1 25,-50-1,25 1,-24-25</inkml:trace>
  <inkml:trace contextRef="#ctx0" brushRef="#br1" timeOffset="207011.5393">12998 9054,'0'25,"24"-1,1 1,0-25</inkml:trace>
  <inkml:trace contextRef="#ctx0" brushRef="#br1" timeOffset="207115.7393">13395 9103,'0'0,"24"25,1-25,-25 25,25-25,-25 25,25-25</inkml:trace>
  <inkml:trace contextRef="#ctx0" brushRef="#br1" timeOffset="207471.5303">14263 8483,'0'25,"0"0,0 0,-25 24,25 26,0-1,0 0,0 1,0-1,0 1,0-1,0-24,-25-1,50 1,-25-25,0 0,0-1,25-24,-25-24,0-26,24 0</inkml:trace>
  <inkml:trace contextRef="#ctx0" brushRef="#br1" timeOffset="207692.2209">14734 8458,'-25'0,"25"25,-25 0,25 0,-24 24,24-24,-25 25,0 24,25 1,-25-1,0 0,1 1,-1-25,0 24,0-24,25-1,-25 1,25-25,0-1,0-73,25 24,-25-25</inkml:trace>
  <inkml:trace contextRef="#ctx0" brushRef="#br1" timeOffset="207888.3796">14709 8483,'-25'25,"25"0,25 0,-25-1,0 26,25 0,0 24,-25-24,25-1,-25 26,24-26,1 26,-25-26,25-24,-25 25,25-25,-25-1,0 1,0 0,-25-25,0-25,0 25</inkml:trace>
  <inkml:trace contextRef="#ctx0" brushRef="#br1" timeOffset="208036.297">14536 9004,'24'0,"1"0,0-25,25 25,-1 0,-24-25,25 25,-26 0,1-24,0 24,0-25,0 0</inkml:trace>
  <inkml:trace contextRef="#ctx0" brushRef="#br1" timeOffset="208255.4206">15081 8483,'0'25,"0"0,0 24,0 1,0 24,0 1,0-1,0 1,0-1,25-24,-25 24,0-24,25-25,-25 24,0-24,0 0,0 0</inkml:trace>
  <inkml:trace contextRef="#ctx0" brushRef="#br1" timeOffset="208635.9272">15429 8756,'24'0,"1"0,0 0,0 0,0 0,-1 0,26 0,-25 0,24 0,-24 0,25 0,-25-25,-1 25,1 0,-50 25,1-25,-1 0,0 25</inkml:trace>
  <inkml:trace contextRef="#ctx0" brushRef="#br1" timeOffset="208880.0813">15404 8979,'0'0,"-25"0,50 0,24 0,-24 0,25 0,-1 0,1 0,0-25,24 25,-24 0,-26-24,26 24,-25 0,0 0,-1 0,1 0,-50 0,1 0,-1 0,-25 0,25 0,1-25</inkml:trace>
  <inkml:trace contextRef="#ctx0" brushRef="#br1" timeOffset="209076.3914">15701 8483,'0'25,"-24"0,24 0,0-1,0 26,0 24,-25 1,25-26,0 26,0-1,0-24,0 0,-25-1,25 1,0-25,25-1,-25 1,25-50</inkml:trace>
  <inkml:trace contextRef="#ctx0" brushRef="#br1" timeOffset="209543.6405">16297 8756,'0'-25,"-25"0,25 50,-25 0,25 0,0 24,-25-24,25 25,-25-25,25 24,0-24,0 25,0-25,25-1,-25 1,25-25,0 25,-25 0,25 0,-1-25,1 0,0 0,0 0,0 0,0-25,-1 0,1 0,0 0,0 1,0-26,-25 25,24 0,-24-24,25 24,-25-25,0 25,0-24,0 24,0 0,-25 0,25 1,-24 24,24-25,-25 0,0 25,0 0,0 0,1 0,-1 0,0 25,0 0,0-25,0 24,1 1</inkml:trace>
  <inkml:trace contextRef="#ctx0" brushRef="#br1" timeOffset="214284.0177">19323 3845,'-25'0,"0"-25,25 50,25 24,-25 1,0 0,25-1,-25 26,0-26,0 26,0-26,0 26,0-26,0 1,0-1,0-24,0 25,0-25,0-1,25-48,-25-1,24 0,-24-25,25 1,0-1,0 1</inkml:trace>
  <inkml:trace contextRef="#ctx0" brushRef="#br1" timeOffset="214496.3446">19819 3894,'0'0,"25"0,-25-24,-25 48,25 1,0 0,-25 0,0 24,1 26,-1-26,-25 26,25-26,1 26,-1-26,0 1,25 0,-25-1,25-24,0 0,0 0,0-50,0 0,0 0,25 0,0-24,-25-1</inkml:trace>
  <inkml:trace contextRef="#ctx0" brushRef="#br1" timeOffset="214675.4202">19794 3944,'0'0,"0"-25,25 25,-25 25,25 0,-25 0,25 24,-25-24,24 25,-24-1,25 1,0-1,-25-24,25 25,0-1,-1-24,-24 0,25 25,-25-26,0 1,-49-50</inkml:trace>
  <inkml:trace contextRef="#ctx0" brushRef="#br1" timeOffset="214832.3157">19645 4341,'0'0,"-24"0,48 0,1 0,0 0,0 0,24 0,-24 0,25 0,-1 0,-24-25,0 25,0-25,0 25,-1-25</inkml:trace>
  <inkml:trace contextRef="#ctx0" brushRef="#br1" timeOffset="215023.5112">20166 3820,'0'25,"0"0,0 24,0 1,0 24,0-24,0 24,0 1,0-1,0 25,0-49,25 24,-25-24,0-1,0 1,0-25</inkml:trace>
  <inkml:trace contextRef="#ctx0" brushRef="#br1" timeOffset="215811.5172">20563 4217,'0'0,"-25"0,0 0,25-25,0 50,25-25,0 0,25 0,-1 0,1 0,0-25,-26 25,26 0,0 0,-26 0,1-25,0 25,-50 0,0 25,1-25,-1 25,-25 0,25-25,-24 24</inkml:trace>
  <inkml:trace contextRef="#ctx0" brushRef="#br1" timeOffset="216019.7244">20513 4440,'-24'-25,"48"50,-24-25,25 0,0-25,0 25,24 0,1 0,0 0,-1 0,1-25,0 25,-1 0,-24 0,0 0,0 0,-1 0,-24-24,-24 24</inkml:trace>
  <inkml:trace contextRef="#ctx0" brushRef="#br1" timeOffset="216291.9779">20910 3894,'0'0,"-24"0,48 25,-24 0,25 0,0 0,0-1,24 1,1 0,0 0,-26 0,26-1,-25 1,0 0,-1-25,1 25,0-25,0 25,-25-1,0 1,0 0,-25 0,25 0,-25-1,0 1,-24 0,24 25,0-1,-24-24,24 0,-50-25,51 25</inkml:trace>
  <inkml:trace contextRef="#ctx0" brushRef="#br1" timeOffset="217160.1894">21754 3696,'0'25,"25"-25,-1 0,26 0,0 25,-1-25,26 0,-1 0,0-25,1 25,-1 0,1-25,-26 25,26 0,-51-25,26 25,-25 0,0 0,-1 0,-24-25,-24 50,-1-25,0 0,25 25,-25-25,0 0,1 0,24 25,-25-25</inkml:trace>
  <inkml:trace contextRef="#ctx0" brushRef="#br1" timeOffset="217967.5387">22051 3969,'-24'0,"24"25,0-1,0 1,0 25,0-25,0 24,0-24,0 0,0 24,0-24,0 0,0 0,0 0,0-1,0-48,0-1,0 0,24 0</inkml:trace>
  <inkml:trace contextRef="#ctx0" brushRef="#br1" timeOffset="218371.5553">22076 4142,'25'-74,"-50"148,75-173,-50 74,25 25,-1-24,1 24,-25 24,25-24,-25 25,0 0,0 0,0 0,-25-1,25 1,-25 0,1 0,-1 0,25-1,-25-24,50 0,0-24,-1-1,1 0,0 0,0-24,-25 24,25 0,-1 0,1-24,0 24,0 0,-25 0,-25 25,0 0,25 25,0 0,0 24,0-24,0 0,0 25,0-1,25 1,-25-1,0 26,0-26,0 26,0-26,-25 1,25 0,0-1,-25 1,1-1,24-24,-25 0,25 0,-25 0,0-50,25 0</inkml:trace>
  <inkml:trace contextRef="#ctx0" brushRef="#br1" timeOffset="218623.5098">22746 3621,'25'0,"-25"25,25 0,-1 0,1 0,-25 0,25-50</inkml:trace>
  <inkml:trace contextRef="#ctx0" brushRef="#br1" timeOffset="219031.2794">22944 3621,'25'25,"-50"-50,50 75,-50-50,25 25,-24 25,-1-26,0 1,0 0,0 0,1 0,-1-1,0 1,0 0,0-25,25 25,0-50,25 25,0 0,-25-25,25 25,0 0,-1 0,1 0,0 25,-50 0,25 0,-25-1,25 1,-24 0,-1 25,0-26,0 1,0 0,25 0,25-25,0-25,0 0,0 0,-1 1,26-1,-25 0,0 0,-1 0,1 25,0 0,-25 25,0 0,0 0,0 0,0 24,0-24,-25 0,25 0,0-1,-25-24,25 25,-24-25</inkml:trace>
  <inkml:trace contextRef="#ctx0" brushRef="#br1" timeOffset="219188.3729">22895 3994,'0'24,"0"1,0 0,25 0,-25 24,0-24,0 25,-25-25,25 24,0-24,0 25,-25-26,0 1,0 0,1-25</inkml:trace>
  <inkml:trace contextRef="#ctx0" brushRef="#br1" timeOffset="219527.6408">22498 4118,'0'24,"25"1,-1 0,1 0,-25 0,25-1,-25 26,25-25,-25 0,-25-1,0 1,0-25,1 0,-1 25,0-25,0 0,0 0,1-25,-1 25,50 0,-1 0,26 25,-25-25,24 25,1 0,0-25,-1 24,1 1,0-25,-1 25,1-25,-1 25,1-25,0 25,-26-25,26 0,-25 0,0 0,-1 0,1 0</inkml:trace>
  <inkml:trace contextRef="#ctx0" brushRef="#br1" timeOffset="221132.1759">20712 4018,'-25'-24</inkml:trace>
  <inkml:trace contextRef="#ctx0" brushRef="#br1" timeOffset="221575.7209">20662 3969,'0'0,"-25"-25,50 0,0 0,-50 25,25 25,0 0,-25 25,25-26,0 26,-24 0,-1-26,25 26,-25-25,25 24,-25-24,25 0,-25 0,25 24,-24-24,24 0,0 0,0 0,24-1,1 1,0-25,0 25,0 0,-1-25,1 25,0-1,0 1,25 0,-26 0,1 0,0-1,0 1,0 25,-25-75,24 50,1 0</inkml:trace>
  <inkml:trace contextRef="#ctx0" brushRef="#br1" timeOffset="231596.1889">1538 10592,'25'0,"-1"0,1 0,0 0,0 24,0-24,0 0,-25 25,0 0,0 0,-25 0,0-1,0 26,0-25,0 0,1-1,-1-24,0 25,50-50,0 25,-1-24,1 24,0-25,0 50,0-25,0 0,-1 24,1 1,-25 0,0 0,0 0,-25-1,25 26,-24-25,-1 0,0-1,0 1,0 0,0-25,25 25,-24-25,-1-50,25 25</inkml:trace>
  <inkml:trace contextRef="#ctx0" brushRef="#br1" timeOffset="231743.7556">1960 11013,'24'25,"-24"0,25-25,-50 0</inkml:trace>
  <inkml:trace contextRef="#ctx0" brushRef="#br1" timeOffset="233591.7857">2555 10220,'0'-25,"25"50,-25-1,0 1,24 0,-24 0,0 24,0-24,0 0,0 25,0-26,0 1,0 0,25-50,-25 0,0 1,25-1,0 0,-25 0,25 25,0-25,-1 25,1 0,-25-24,25 24,0 24,-50 1,0 0,25 0,-49 24,24-24</inkml:trace>
  <inkml:trace contextRef="#ctx0" brushRef="#br1" timeOffset="233744.0101">2456 10864,'0'25,"0"-50,49 25,-24-24,0-1,24 0,1-25,-25 26,25-1,-1 0,-24 0,25 0,-26 1,1 24,0 0,-50 0,0 0,1 24</inkml:trace>
  <inkml:trace contextRef="#ctx0" brushRef="#br1" timeOffset="233911.7015">2654 10517,'0'25,"0"-50,25 75,-25-25,0-1,25 26,-25 0,-25 24,25-24,0-1,-25 26,0-26,25 1,-25-1,1 1,24-25,-25 0,0 0,0-50,25 0,0 0,0-25</inkml:trace>
  <inkml:trace contextRef="#ctx0" brushRef="#br1" timeOffset="234047.4728">2580 10889,'99'25,"-198"-50,248 75,-149-25,24-1,1 26,0-25,0 0,0 24,-1-24,-24 0,25-25,-25 25,25 0</inkml:trace>
  <inkml:trace contextRef="#ctx0" brushRef="#br1" timeOffset="234219.4874">3051 10517,'0'-25,"25"25,0 0,-1-24,1 24,0 0,0 0,0 0,-1 0,-24 24,-24 1</inkml:trace>
  <inkml:trace contextRef="#ctx0" brushRef="#br1" timeOffset="234528.1335">3026 10740,'25'0,"0"-24,0 24,-1 0,1 0,0 0,0-25,0 25,-1 0,-24 25,0-1,0 1,-24 0,24 0,-25 0,-25-1,25 26,-24-25,24 0,25-1,-25-24,50 0,0-24,0 24,-1 0,1-25,0 25,25-25,-26 25,1-25,0 25,0-25,0 25,-50 0,0 0,0 0</inkml:trace>
  <inkml:trace contextRef="#ctx0" brushRef="#br1" timeOffset="235195.8911">3001 10567,'25'25,"-25"-1,0 26,0-25,0 24,0 26,0-26,0 1,-25 24,25-24,-24 0,24-26,0 26,0-25,24-50,1 25,0 0,0-25,0 25,-1-25,26 1,-25 24,24-25,-24 25,25-25,-25 25,-1-25,1 25,0-25,0 1,0-1,-1 0,1 0,-25-24,25-1,0 0,-25 1,0-1,25-24,-25 49,24-25,-24 26,25 24,0 0,-25 24,25 1,-25 0,0 0,25 0,-25-1,25 1,-1-25,-24 25,25-25,-25 25,-25-25,25 25,-24-25,-1 24,0 1,0 0,0-25,0 25,1-25,-1 0,0-25,25 0,0 0,0 1,0-1,25 50,-25-1,0 26,0-25,0 24,0 1,0 0,0-1,0 1,0-25,0 24,25-24,-25 0,0-75,0 25</inkml:trace>
  <inkml:trace contextRef="#ctx0" brushRef="#br1" timeOffset="236036.2751">3770 10443,'25'-25,"0"0,0 25,0 0,-1-25,1 25,0 0,25 0,-26 0,1 0,0-24,-50-1,0 25,25-25,-24 25,-1-25,0 25,0 25,25 0,0 0,0-1,0 26,0 0,-25-1,25 26,0-26,0 1,0-1,-24 1,24-25,24-25,1 0,-25-25,25 0,0 0,0 1,24-1,-24 0,0 0,0 0,-1 1,1-1,-50 25,25 25,-24-25,-1 0,25-25,-25 25,25-25,-25 0,25 50,0 0,0 0,0 24,-25 26,25-26,0 26,0-1,0-24,0 24,0-24,0-1,0-24,0 0,0 0,0 0,-24-25,24-25,0 0,-25 25,0-25,25 0,-25 0,0 1,25-1,-24 0,-1 25,0 0,0 0,0 0,25 25,-24-25,48-25,1 25,0-25,25 25,-26-25,26 1,0-1,-1 0,1 0,-25 0,24 1,1 24,-1-25,-24 25,25 0,-25 0,-1 0,-24 25,-24-25,-1 24,0-24,0 0,-24-24,24-1</inkml:trace>
  <inkml:trace contextRef="#ctx0" brushRef="#br1" timeOffset="236827.4734">4514 10319,'25'25,"0"-25,0 24,0-24,24 0,-24 0,25-24,24 24,-24-25,-1 25,1-25,-25 25,24 0,-24-25,0 25,0 0,0 0,-50 25,0-25,-25 25,26 0,-1-25</inkml:trace>
  <inkml:trace contextRef="#ctx0" brushRef="#br1" timeOffset="237108.319">4663 10542,'0'-25,"0"50,0 0,0 0,0-1,0 1,0 0,0 0,0 0,0-1,0 1,0 0,0 0,0 0,0-1,0-48</inkml:trace>
  <inkml:trace contextRef="#ctx0" brushRef="#br1" timeOffset="237495.4477">4713 10616,'0'0,"49"-49,-24 49,0 25,0-25,-25 24,25-24,-25 25,0 0,0 0,0 0,-25-1,25 1,-25 0,25 0,0 0,0-50,25 0,-25-25,25 26,-25-26,25 25,-25 0,24-24,1 24,-25 0,0 0,0 50,0 0,0 25,0-1,25 1,-25-1,0 26,0-26,0 26,0-26,0 1,0 0,0-1,0-24,0 25,0-25,-25-1,25 1,-25-25,1 0,24-25,-25 25,25-24,-25-26,25 25</inkml:trace>
  <inkml:trace contextRef="#ctx0" brushRef="#br1" timeOffset="237743.237">5383 10170,'24'25,"1"-25,-25 25,25-25,-25 24,25 1,0 0,-1-50</inkml:trace>
  <inkml:trace contextRef="#ctx0" brushRef="#br1" timeOffset="238180.431">5631 10120,'0'0,"-25"25,0 0,0 25,25-26,-25 26,1-25,-26 24,25 1,0-25,-24 24,24-24,0 0,50-50,0 0,0 1,-1-1,26 0,-25 0,0 25,-1-25,1 1,0 48,-50 1,25 0,-25 0,25 0,-24 24,-1 1,0-1,-25 1,26 0,24-26,-25 1,25 0,25 0,-1-50,1 25,0-25,0 0,24-24,-24-1,0 25,0 1,0-26,-1 25,-24 0,25 25,-25 25,0 0,0 0,0 24,0-24,-25 0,25 25,0-26,0 1,0 0,0 0,-24-25,-1-25</inkml:trace>
  <inkml:trace contextRef="#ctx0" brushRef="#br1" timeOffset="238343.6773">5507 10468,'0'0,"0"24,0 26,0-25,0 24,0 1,0 0,0 24,0-24,0-1,0 1,0-1,0-24,0 25,-25-25,0-1,25-48,-25 24</inkml:trace>
  <inkml:trace contextRef="#ctx0" brushRef="#br1" timeOffset="238664.2925">5184 10740,'25'0,"0"25,0 0,-1-25,1 50,0-26,0 1,-25 0,25-25,-25 25,24 0,-24-1,-24 1,-1-25,0 25,0-25,0 0,-24 0,24 25,-25-50,26 25,-1 0,0 0,0-25,0 25,50 25,0-25,0 25,0-25,24 25,1-25,24 24,-24-24,-1 25,1 0,0-25,-26 25,26-25,0 25,-26-25,1 0,25 0,-25 0,-1 0</inkml:trace>
  <inkml:trace contextRef="#ctx0" brushRef="#br1" timeOffset="238936.286">5978 10492,'25'0,"0"0,-1 0,1 25,0-25,0 25,-50-25,25 25</inkml:trace>
  <inkml:trace contextRef="#ctx0" brushRef="#br1" timeOffset="239539.7479">5829 10592,'25'0,"-25"24,25 1,-25 0,0 0,0 0,0-1,0 1,0 0,25 25,-25-26,0 1,0 0,0 0,0 0,0-1,0 1,0 0,0-50,24-24,-24-1,25 25,0-24,0-1,0 0,-1 26,1-1,0 0,0 50,-25 0,0-1,0 26,-25-25,25 24,-25-24,25 25,-25-25,25-1,25-48,0-1,0-25,0 25,24 1,-24-1,0 0,0 0,-1 25,1 0,-25 25,0 0,0 0,-25-1,25 26,-24-25,-1 0,0-1,0 1,0 0,1 0,24-50,0 0,0 0,24 1,1-26,0 0,25 1</inkml:trace>
  <inkml:trace contextRef="#ctx0" brushRef="#br1" timeOffset="240151.8003">6573 10344,'0'-25,"25"25,0 0,-25 25,25-25,-25 24,24 1,1-25,0 25,0-50,0 25,-25-25,24 1,1 24,-25-25,-25 50,1-1,-1 1,0 25,0-25,-24-1,24 1,0 25,0-25,0-1,1-24,48 0,1-24,0 24,0-25,0 0,-1 0,26 25,-25-25,0 25,24 0,-24-24,0 24,-25 24,-25 1,0 25,-24-25,24-1,-25 1,1 25,24-25,-25 24,1-24,-1 0,25 0,0-1,50-24,25-24,-25 24,24-25,1 0,-25 0,24 0,1 1,-25-1,24 25,-24-25,0 0,0 25,0-25,-50 1,0 24,0 0</inkml:trace>
  <inkml:trace contextRef="#ctx0" brushRef="#br1" timeOffset="240664.3778">6672 10195,'0'0,"25"0,-25 25,0 24,0 1,0-1,0 26,25-1,-50 1,25 24,0-25,-25 1,25-1,-24-24,24-1,-25 1,25-25,0-50,25-25,-25 1,24-26,1 1,0-1,0 1,24 0,-24-1,25 26,-25-1,0 25,-1 0,1 50,0 0,-25 25,0-1,0 1,0-1,0 1,-25 0,25-26,0 26,0-25,0 0,0-50,0 0,25 0,-25-24,25-1,-25-24,25 24,-1 0,-24-24,25 24,0 1,-25 24,25 0,-25 50,25 0,-25 24,0-24,0 50,0-26,0 26,0-26,0 26,0 24,0-25,0 1,0-26,0 26,0-26,0-24,0 0,0 0,0-50,-25 0</inkml:trace>
  <inkml:trace contextRef="#ctx0" brushRef="#br1" timeOffset="241663.6698">7466 10021,'0'25,"0"0,25 24,-25-24,0 25,25-25,-25 24,0-24,25 0,-25 0,0-50,24 0,-24 0,25 0,-25-24,25 24,-25 0,25 0,-25 50,0 0,-25 0,25 24,-25-24,0 25,1-25,-1 24,0-24,0-25,25 25,25-25,0-25,0 0,24 25,-24-25,0 25,0-24,-1 24,-48 24,24 1,-25 0,0 25,0-26,0 26,-24-25,-1 24,1 1,24 0,-25-1,25-24,1 0,-1-25,50 0,-1 0,26-25,-25 0,24 0,1-24,0 24,-1 0,1 25,-25-25,24 1,-24 24,0 0,0 0,-25 24,-25 1,25 0,-25 0,0 24,0 1,1-25,-1 24,-25 1,25-25,1 0,24-1,-25-24,25-24,0-1,0 0,0-25,25 1,-25-26,0 26,0-26,24 26,-24 24,0 0,0 0,0 50,-24 0,24 0,-25 24,25 26,-25-26,25 1,0-25,0 24,0-24,25-25,0 0,-1-25,1-24,0-1,0 1,0-26,-1 26,1-26,0 26,0 24,0-25,-1 25,1 25,-25 25,0 0,0 25,0-1,0-24,0 25,-25-1,25-24,0 25,0-26,0-48,25-1,-25 0,0-25,25 1</inkml:trace>
  <inkml:trace contextRef="#ctx0" brushRef="#br1" timeOffset="241851.3533">7962 10145,'25'-25,"-50"50,50-25,-25 25,0 25,25-1,-25 1,0 24,0 25,25-24,-25 24,0-25,0 1,0-1,0 1,0-26,0 1,0 24,0-49,0 25,0-25,0-1,-25-48</inkml:trace>
  <inkml:trace contextRef="#ctx0" brushRef="#br1" timeOffset="242511.7273">8359 10195,'25'0,"0"0,0 0,-1 0,1 25,0-25,-25 24,-25 1,0 0,1 0,-1 0,0 24,-25-24,26 25,-26-26,25 1,0 0,1 0,24 0,24-25,1 0,25-25,-25 0,24 0,1 0,-1-24,-24 24,25 25,-25-25,-1 25,-24 25,0 0,-24 0,-1 24,0 1,0-25,0 24,-24 1,24 24,-25-24,26-1,-1-24,0 25,25-25,0-50,25 0,-25 0,25-24,-1-1,1 0,25 26,-25-26,-1 0,1 26,0-1,0 25,-25-25,25 50,-1-25,-24 25,25-1,-25 1,0 25,0-1,-25 1,25 0,0-1,-24-24,-1 25,25-1,-25-24,25 0,-25-25,25-50,0 25</inkml:trace>
  <inkml:trace contextRef="#ctx0" brushRef="#br1" timeOffset="242655.1308">8855 10269,'0'25,"0"0,25-25,-25 25,0-1,0 1,0 0,0 0,-25-25,25 25</inkml:trace>
  <inkml:trace contextRef="#ctx0" brushRef="#br1" timeOffset="242799.6206">8830 10542,'0'124,"0"-248,0 273,0-100,0 1,0-25,0 24,0 1,0-25,0 24,0-24,0 0,0 0,0-50,0 0,0 0</inkml:trace>
  <inkml:trace contextRef="#ctx0" brushRef="#br1" timeOffset="242943.6525">9004 10269,'25'0,"0"0,0 0,-1 0,1 0,-25 25,25-25,0 0,0 25,-1-25</inkml:trace>
  <inkml:trace contextRef="#ctx0" brushRef="#br1" timeOffset="243536.2156">9153 10145,'0'0,"-25"25,25 0,0 24,-25-24,25 25,-24-1,-1 1,0 0,0-1,0 26,0-26,1-24,24 25,-25-50,25 24,25-24,-25-24,24 24,1-25,0 0,0 0,25 25,-26-25,1 1,0 24,0-25,0 25,-1 0,-24 25,25-25,-25 24,-25 1,25 0,0 0,-24 0,-1-1,0 1,0 0,0 25,-24-26,24 26,-25-25,25 0,1-25,48 0,1 0,0-25,0 25,0 0,24 0,-24 0,0 0,0 0,0 0,-1 0,1 0,-25-25,25 25,-25-25,25 25,-25-25,0 1,0-1,25 25,-25-25,0 0,24 0,1 50,-25 0,25 0,0 0,0-1,-25 1,24 25,1-25,-25-1,25 1,0-25,-25 25,25 0,-50-50</inkml:trace>
  <inkml:trace contextRef="#ctx0" brushRef="#br1" timeOffset="244571.5567">2282 11956,'25'25,"0"-25,-1 0,-24 24,25-24,0 25,-25 0,-25 0,25 0</inkml:trace>
  <inkml:trace contextRef="#ctx0" brushRef="#br1" timeOffset="244752.3111">2183 12154,'0'25,"0"0,0 0,0 0,0-1,0 26,0 0,-25 24,25-24,0-26,-25 26,25 0,0-26,0 1,0 0,0-50</inkml:trace>
  <inkml:trace contextRef="#ctx0" brushRef="#br1" timeOffset="244959.4579">2208 12353,'0'-25,"0"50,24-50,1 0,0 0,0 1,0 24,-1-25,26 25,-25-25,24 0,-24 25,0 0,0 0,0 0,-1 0,1 25,-25 0,-25-25,25 25,-24 24,-1-24,0 0,0 0,0 24,1-24,-26 0</inkml:trace>
  <inkml:trace contextRef="#ctx0" brushRef="#br1" timeOffset="245167.6025">2332 12526,'99'-99,"-198"198,223-198,-100 124,-24 0,0 0,0-1,0 26,-24-25,24 24,-25-24,25 25,0-25,0-1,0-48,25-1,-1 0,-24 0,25 0,0-24,-25 24,25 0,-25 0</inkml:trace>
  <inkml:trace contextRef="#ctx0" brushRef="#br1" timeOffset="245315.4556">2431 12526,'-25'25,"50"-50,-75 75,25 0,1-26,-1 26,0 0,0-26,25 26,-25-25,1 0,-1 24,0-24,25 0,-25-25,25 25,-25-25,1-25</inkml:trace>
  <inkml:trace contextRef="#ctx0" brushRef="#br1" timeOffset="245467.4747">2133 12750,'75'49,"-150"-98,199 123,-99-49,25 0,-1-1,-24 1,25 25,-1-25,26-1,-26-24,1 25,0-25,-1 25,1-50,-1 25,-24-25,25 1</inkml:trace>
  <inkml:trace contextRef="#ctx0" brushRef="#br1" timeOffset="246008.2656">2853 12353,'24'0,"1"0,0 25,-25-1,25 1,-25 0,25 0,-25 0,0 24,-25-24,25 25,-25-26,0 26,0-25,1 0,-1-1,0-24,0-24,25-1,0 0,0 0,0 0,25 1,-25-1,25 0,0 25,-1 0,1 0,-25 25,25 0,-25-1,0 1,0 25,0-1,0 1,0-25,-25 24,25-24,0 0,0-50,0 0,0 1,25-26,-25 0,25 1,0-26,-25 26,24-26,1 1,-25 24,25-24,-25 24,25-24,-25 49,0-25,0 26,0 73,25-24,-25 0,0 25,0 24,0-24,0-1,0 26,24-51,-24 26,0 0,0-1,0-24,0 0,0-50,0 0</inkml:trace>
  <inkml:trace contextRef="#ctx0" brushRef="#br1" timeOffset="246247.9457">3150 12254,'25'-50,"-50"100,75-100,-25 50,-1-25,26 25,-25 0,0 0,-1 0,1 0,0 0,0 25,-25 0,0 0,0-1,-25 1,25 0,0 25,0-26,0 1,-25 0,25 25,0-26,-25 1,25 0,0 0,0 0,-24-25</inkml:trace>
  <inkml:trace contextRef="#ctx0" brushRef="#br1" timeOffset="247011.768">3175 12477,'0'-25,"25"25,0 0,-1 0,1-25,0 25,0 0,0 25,-25 0,-25 0,0-1,25 1,-25 0,0 0,1 0,-1-1,50-48,-1-1,-24 0,25 0,0-24,0 24,0 0,-25 0,0-24,24 24,-24 0,0 0,0 0,-24 1,24-1,-25 50,25-1,0 1,-25 25,25-1,0 1,0 24,0-24,0 24,0-24,0 24,0-24,-25 0,25-1,0-24,0 0,0 0,-25-25,25-25,-24 0,-1 0,25 0,-25 1,0-1,25 0,25 25,0-25,0 25,24-25,-24 1,0 24,24-25,-24 25,0 0,0 0,0 0,-25 25,0-1,0 1,-25-25,25 50,-25-25,0-1,0 1,1 0,-1 0,-25 0,25-1,1 1,-1-25,0 0,50 0,0-25,-1 25,1-24,25 24,-25 0,-1-25,1 25,0 0,25 0,-26 0,1 0,0 0,0 0,0 0,-1 0,-24-25</inkml:trace>
  <inkml:trace contextRef="#ctx0" brushRef="#br1" timeOffset="247167.8884">3795 12898,'25'25,"0"0,-75-99,25 74,1-25</inkml:trace>
  <inkml:trace contextRef="#ctx0" brushRef="#br1" timeOffset="248839.6666">5581 12005,'0'-24,"0"48,-25-24,25 50,-25 0,1-1,-1 26,25-1,-25 1,-25-1,26 0,-1 1,0-1,25-24,-25 24,0-49,25 25,0-26,25-24,-25-24,0-1,25-25,0-24</inkml:trace>
  <inkml:trace contextRef="#ctx0" brushRef="#br1" timeOffset="249116.1976">5581 11981,'25'24,"-25"1,25 0,-25 0,24 24,-24 1,25 0,0-1,-25 26,25-1,-25-24,25 24,-25-24,0 24,24-24,-24-1,0 1,0-25,0 0,0-1,0 1,0-50,0 1,-24-1,-1 0,25 0</inkml:trace>
  <inkml:trace contextRef="#ctx0" brushRef="#br1" timeOffset="249315.8897">5407 12526,'25'0,"0"0,0 0,24 0,-24 0,25 0,-25 0,24 0,-24-24,0 24,0 0,-1 0</inkml:trace>
  <inkml:trace contextRef="#ctx0" brushRef="#br1" timeOffset="249775.9529">6226 11981,'25'24,"0"1,-1 0,1-25,0 25,0 0,0-25,-25 24,-25 1</inkml:trace>
  <inkml:trace contextRef="#ctx0" brushRef="#br1" timeOffset="250071.6926">6052 12378,'0'0,"-24"24,24 1,24-50,26 25,0-24,-1 24,1-25,-1-25,1 25,0 1,-26-1,26 25,-25-25,0 25,-50 0,25 25,-25-25,25 49,-25-24,0 25,1-1,-26 1,25 0,0-1,-24 1,24-1,0 1,0 0,1-26,24 1,-25-25,25-25,0 1,25-1</inkml:trace>
  <inkml:trace contextRef="#ctx0" brushRef="#br1" timeOffset="250263.9184">6400 12328,'24'0,"-48"0,73 25,-49 0,25-1,0 1,-25 0,25 25,-25-1,0-24,0 25,0-1,0-24,0 25,-25-1,0-24,25 25,-25-50,25 24,-25-24,25-24,0-1,-24-25</inkml:trace>
  <inkml:trace contextRef="#ctx0" brushRef="#br1" timeOffset="250755.4983">6772 12080,'24'0,"-48"0,73 0,-24 25,0-1,0-24,0 25,-25 0,0 0,-25-25,25 25,-25 0,25-1,-25 1,50 0,-25 0,25-25,-25 25,25-1,-25 1,0 0,0 0,0 0,-25-25,0 24,0 1,0-25,0 0,1 0,24-25,-25 1,25-1,-25 0,25-25,0 1,0-1,0 1,0 24,25-25,-25 25,25 25,-25 50,0-25,0 24,0 1,-25 0,25 24,0-24,0 24,0-24,0-1,0 1,0 24,0-49,0 25,0-26,25-24,-25-24,0-1</inkml:trace>
  <inkml:trace contextRef="#ctx0" brushRef="#br1" timeOffset="251583.4407">7020 12129,'25'0,"-1"0,1 0,0 0,0 0,0 0,24-24,-24 24,0 0,0 0,-1 0,-24-25,25 0,-50 25,25-25,-24 25,-1-25,0 25,0 0,25 25,0 0,-25 0,25 0,-24 24,-1 26,25-26,-25 1,0 0,25 24,-25-49,25 24,0-24,25-25,0 0,0 0,0-25,-1 1,1-1,0 0,25 25,-26-25,1 0,0 1,0 24,0 0,-25-25,0 50,-25-25,0 0,0 0,0 0,25-25,-24 25,24-25,-25 0,25 0,0 1,-25-1,25 50,0-1,0 1,0 25,0-1,0 1,0 0,0 24,0-24,0 24,0 25,0-49,0 24,0-24,0-1,0-24,0 25,-25-75,0 0,1 0,24 1,-25-1,0-25,0 25,0 1,1-1,-1 25,0-25,0 25,0 0,50 0,25 0,-25-25,24 0,1 25,-1-24,26-1,-26 0,1 0,-25 25,24-25,-24 25,0 0,0 0,0 0,-1 0,-73-24</inkml:trace>
  <inkml:trace contextRef="#ctx0" brushRef="#br1" timeOffset="251767.8423">7789 12675,'0'25,"24"0,-24 0,0-1,0 1,-24 0,24 0,-25 0,0 24,25-24,-25 0,0 0</inkml:trace>
  <inkml:trace contextRef="#ctx0" brushRef="#br1" timeOffset="252587.7091">8880 12055,'0'-25,"0"0,-25 25,0 25,25 25,-24-1,-1 26,0-1,0 1,0-1,1 1,-1 24,0-50,25 26,-25-26,25 1,0-25,0 0,0-50,25 0,-25 0,0-49,25 24</inkml:trace>
  <inkml:trace contextRef="#ctx0" brushRef="#br1" timeOffset="252832.0068">8855 11981,'0'0,"25"0,-25 24,25 1,-25 0,25 25,-1-1,-24 1,25 24,-25 1,25-1,0 1,-25-26,0 26,25-1,-25-24,0-1,0 1,25-1,-25-24,0 0,-25-25,0 0,25-25,-25 0,25 1,-25-26,0 25</inkml:trace>
  <inkml:trace contextRef="#ctx0" brushRef="#br1" timeOffset="253023.5795">8706 12551,'0'0,"25"0,0 0,0 0,24 0,-24 0,0-25,25 25,-26 0,26 0,-25 0,0-24,0 24</inkml:trace>
  <inkml:trace contextRef="#ctx0" brushRef="#br1" timeOffset="253367.3914">9376 12105,'25'0,"0"0,0 24,24-24,1 0,-1 0,1-24,0 24,24 0,-49 0,24 0,-24 0,0 0,0 0,0 0,-1 0,1 0,-50 24,1-24,-1 0,0 0,0 0,0 0,1 25</inkml:trace>
  <inkml:trace contextRef="#ctx0" brushRef="#br1" timeOffset="253591.7311">9451 12278,'-25'25,"25"0,0 0,0 0,0-1,0 1,0 25,0-25,0-1,0 1,0 25,0-25,0-1</inkml:trace>
  <inkml:trace contextRef="#ctx0" brushRef="#br1" timeOffset="254023.5314">9525 12303,'25'25,"0"-25,-1 25,-24 0,25-25,-25 24,25 1,-25 0,-25 0,25 0,-25-1,1 1,-1 0,0 0,50-50,0 0,-1 0,1 1,0-1,0 0,0 0,-1 0,1 1,-25-26,25 25,-25 0,0 1,0-1,-25 50,25-1,0 1,0 25,0-1,0 1,0 0,0-1,0 26,-25-26,25 26,0-26,0 1,0-1,0-24,0 0,0 0,-24 24,-1-24,0-50,0 25,0-24,1-1,24 0</inkml:trace>
  <inkml:trace contextRef="#ctx0" brushRef="#br1" timeOffset="254291.0384">10368 11906,'0'25,"0"0,25 0,-25-1,0 1,25 0,-25 0,0 0</inkml:trace>
  <inkml:trace contextRef="#ctx0" brushRef="#br1" timeOffset="254787.2914">10567 11881,'0'25,"-25"0,25 0,-25 0,25 24,-25-24,1 25,-1-26,0 1,-25 25,26-25,-1 0,-25-1,25 1,1-25,48-25,1 25,0-24,0-1,0 25,24-25,-24 0,0 25,0 0,-1 25,-24 0,-24-25,24 25,-25-1,25 1,-25 25,0-25,-24-1,24 26,25-25,-25-25,25 25,25-25,0-25,-1 25,1-25,0 0,25 0,-26 1,1-1,25 0,-25 0,-1 0,1 25,0 0,-25 25,0 0,0 0,0 0,0 24,0-24,-25 0,25 24,0-24,-25 0,25 0,0 0,-24-25,-1-25,0 0</inkml:trace>
  <inkml:trace contextRef="#ctx0" brushRef="#br1" timeOffset="254944.1892">10492 12278,'-24'0,"48"0,-48 50,24-25,0 24,0 1,0 0,-25-26,25 26,0 0,0-1,0-24,0 0,0 0,0-1,-25 1,0-25,0-25</inkml:trace>
  <inkml:trace contextRef="#ctx0" brushRef="#br1" timeOffset="255283.4853">10096 12427,'0'0,"0"-25,24 50,1 0,0 0,0 0,-25-1,25 1,-1 25,1-25,0-1,-25 1,0 0,-25 0,0 0,1-25,-26 0,25 24,-24-24,24-24,-25 24,25 0,0 0,1 0,48 24,26-24,0 25,-1-25,1 25,0 0,-1 0,1-25,-1 24,1-24,-25 25,24-25,1 0,-25 0,24 0,-24 0,25 0</inkml:trace>
  <inkml:trace contextRef="#ctx0" brushRef="#br1" timeOffset="255671.1618">11237 12378,'0'0,"0"-25,24 25,1 0,0 0,25 0,-1 0,26 0,-26 0,26 0,-26 0,1-25,24 25,-24 0,-1-25,1 25,0 0,-26 0,1 0,0-25,-50 25,0 25,-24-25,24 0,0 0,-24 25,-1-25</inkml:trace>
  <inkml:trace contextRef="#ctx0" brushRef="#br1" timeOffset="255971.1474">11137 12551,'0'0,"-25"0,50 0,0 0,25 0,-25 0,24 0,26 0,-26-25,26 25,-1 0,0-24,1 24,-1 0,-24-25,24 25,-24 0,-25 0,24 0,-24 0,0 0,-50-25,0 0,-24-24,24 24,0 25</inkml:trace>
  <inkml:trace contextRef="#ctx0" brushRef="#br1" timeOffset="256243.9973">11857 11981,'0'-25,"0"50,0-1,24 1,-24 25,25-25,0 24,0 1,24-25,-24 24,25-24,-25 0,24 0,-24 0,0-1,0 1,0 0,-25 0,0 0,-25-1,0 1,0 0,0 0,-24 0,24-1,-25 26,1-25,-1 0,-24-1</inkml:trace>
  <inkml:trace contextRef="#ctx0" brushRef="#br1" timeOffset="256659.4356">11336 12030,'-25'0,"25"25,-25 0,0 0,1-1,-1 26,0 0,0-25,-25 24,26 1,-1-25,0-1,0 1,25 0,-25 0,50 0,-25-1,25-24,0 25,0 0,24 0,-24-25,0 25,25-1,-26 1,1-25,25 25,-25 0,-1-25,1 25,0-25</inkml:trace>
  <inkml:trace contextRef="#ctx0" brushRef="#br1" timeOffset="257527.2875">12725 12005,'-25'-24,"25"48,0 1,0 25,-25-1,25 26,0-1,0 1,-25 24,25-25,0-24,0 24,0-24,0 0,0-26,0 26,0-25,0 0,25-50,-25 0,25 0,-25-24</inkml:trace>
  <inkml:trace contextRef="#ctx0" brushRef="#br1" timeOffset="257771.6439">13271 12030,'-25'0,"25"25,-25-25,25 25,-25 0,25-1,-25 26,0 25,1-26,-1 1,0 24,0-24,0 24,1-24,-1-25,25 24,-25-24,50-25,-25-25,25-24,-25-1</inkml:trace>
  <inkml:trace contextRef="#ctx0" brushRef="#br1" timeOffset="257979.9802">13246 12030,'0'0,"25"25,-25 0,24 0,-24 24,25 1,-25 0,0-1,25 26,-25-26,0 26,25-26,-25 1,0-1,25-24,-25 25,0-25,0-1,-25-48,0-1</inkml:trace>
  <inkml:trace contextRef="#ctx0" brushRef="#br1" timeOffset="258131.7737">13072 12477,'-25'0,"50"0,-25 0,25 0,0 0,-1-25,26 25,-25 0,25 0,-26 0,26-25,-25 25,0 0,-1-25</inkml:trace>
  <inkml:trace contextRef="#ctx0" brushRef="#br1" timeOffset="258355.8742">13593 11956,'-25'25,"25"24,0 1,0-1,25 26,-25 24,0-24,0-1,0 0,0 1,0-26,0 1,25 0,-25-1,0-24,0 0,0 0,0-50</inkml:trace>
  <inkml:trace contextRef="#ctx0" brushRef="#br1" timeOffset="258699.3448">13816 12278,'25'0,"0"0,0 0,24 0,-24 0,0 0,24 0,-24 0,0 0,0 0,0 0,-1 0,1 0,-50 0,1 0,-1 0</inkml:trace>
  <inkml:trace contextRef="#ctx0" brushRef="#br1" timeOffset="258931.2843">13767 12477,'24'0,"26"0,-25 0,24 0,1 0,0 0,-1 0,1 0,-25 0,24 0,-24 0,0 0,0 0,-1 0,-48-25,-1 0,0 25,0-25</inkml:trace>
  <inkml:trace contextRef="#ctx0" brushRef="#br1" timeOffset="259119.3671">14039 11981,'0'24,"0"1,0 25,0-1,0 1,0 25,0-1,0 0,-24 1,24-1,0 1,0-26,-25 26,50-51,-25 26,0-25,-25-75</inkml:trace>
  <inkml:trace contextRef="#ctx0" brushRef="#br1" timeOffset="259571.6485">14709 12254,'0'-25,"-25"25,1 25,24 24,-25-24,25 25,-25-1,25 1,0-1,0 1,0-25,25 24,-25 1,25-25,-1 0,1-25,0 24,25-48,-26 24,1-25,25 0,-25 0,-1-24,1 24,0-25,0 1,-25-1,0 25,0-24,0 24,0-25,0 25,0-24,0 24,-25 0,25 0,-25 0,0 25,25-24,-24 24,-1 0,0 24,0-24,0 25,1 0,24 0,-25 0,0 0,25-1</inkml:trace>
  <inkml:trace contextRef="#ctx0" brushRef="#br1" timeOffset="268536.1627">15453 12799,'25'0,"-25"-25</inkml:trace>
  <inkml:trace contextRef="#ctx0" brushRef="#br1" timeOffset="274779.4055">16247 12030,'0'0,"0"25,0 0,25 24,-25 1,0-25,0 25,0-1,0 1,0 24,-25-24,25-25,0 24,0-24,0 0,-25 0,25-1,0 1,0-50</inkml:trace>
  <inkml:trace contextRef="#ctx0" brushRef="#br1" timeOffset="275103.4585">16272 12129,'0'-24,"25"-1,-1 0,1 25,-25-25,25 25,0-25,0 25,0 0,-1 0,-24 25,0 0,0 0,-24 0,24-1,0 1,0 0,0 25,0-25,0 24,0 1,0-1,0-24,0 25,24-1,-24-24,0 0,0 0,0 0,0-1,25 1,-50-50,25 1,-24-1</inkml:trace>
  <inkml:trace contextRef="#ctx0" brushRef="#br1" timeOffset="275251.7706">16297 12303,'0'0,"0"-25,24 25,1 0,0 0,0 0,0 0,0 0</inkml:trace>
  <inkml:trace contextRef="#ctx0" brushRef="#br1" timeOffset="275383.4195">16297 12452,'0'0,"0"25,24-25,1 0,0 0,0-25,0 25,0 0,-1-25</inkml:trace>
  <inkml:trace contextRef="#ctx0" brushRef="#br1" timeOffset="275671.7256">16073 12700,'0'0,"-24"25,48-25,1 0,0 0,0 0,24 0,-24 0,25 0,-1 0,1 0,0-25,-1 25,1 0,0 0,-26 0,26 0,-25 0,0 0,-1 0,-48 0,-1 0,0 0</inkml:trace>
  <inkml:trace contextRef="#ctx0" brushRef="#br1" timeOffset="276503.3174">17041 12005,'25'0,"-25"25,24-25,-24 25,0 0,25 24,-25-24,-25 25,25-25,0 24,-24 1,24-25,0 0,-25-1,25 1,25-50,-1 1,1-1,0 0,0 0,0 0,-1 25,1-24,0 24,0 0</inkml:trace>
  <inkml:trace contextRef="#ctx0" brushRef="#br1" timeOffset="277107.6284">16917 12328,'0'0,"0"-25,0 50,0 0,25 0,-25-1,0 26,0-25,0 24,0 1,-25 0,25-1,0-24,0 0,0 0,0-1,25-48,-25-1,24 0,26 0,-25-24,24 24,-24-25,25 25,-25 1,24-26,1 25,-25 25,24-25,1 1,-25 24,-1-25,1 25,0 0,0-25,-50 25,0 0,0-25,1 25,-1-25,25 1,-25-1,25 0,0 0,-25 0,25 0,0 1,0-1,0 50,0-1,0 1,-25 25,25 0,-24 24,24 0,0-24,-25 24,25-24,0-25,0 24,0-24,0 0,25-25,-1 25,1-25,25 0,-25 0,24 0,1-25,0 25,-26 0,26-25,0 25,-26-25,1 25,0-24,-25-1,-25 25,25-25,-25 0,25 0,-24 1,24-1</inkml:trace>
  <inkml:trace contextRef="#ctx0" brushRef="#br1" timeOffset="277971.5468">17760 12129,'0'25,"0"0,25 0,-25 25,0-26,0 26,0 0,0-26,0 1,0 0,0 0,0-50,0 0,25 0,-25-24,25 24,-25-25,24 1,1 24,-25 0,25 25,0 0,0 25,-25 0,0 0,0 24,0-24,-25 25,25-26,-25 1,25 0,-25 0,0-25,1-25,24 0,24 0,-24 1,25-26,0 25,25 0,-26 1,26 24,-25-25,24 25,1 0,0-25,-26 25,26 0,-25 25,0-25,-50 0,0 0,0 0,0-25,1 25,24-25,0 0,0 0,-25 1,25-26,0 25,0 0,0 1,0-1,0 0,0 0,0 50,0 0,0 0,0-1,25 1,-25 25,0-1,0 1,0 25,0-26,0 26,0-1,-25 0,25-24,0 24,0-24,-25 0,25-26,0 26,-25-25,25-50,-25 25,1-25,-1 0,0 1,0-1,25 0,-25 25,1-25,24 0,-25 1,50 24,-1-25,1 25,0-25,0 0,24 0,-24 1,25-1,-25 0,-1 0,1 25,0 0,0-25</inkml:trace>
  <inkml:trace contextRef="#ctx0" brushRef="#br1" timeOffset="278587.4793">19397 12005,'0'-24,"-25"24,25 24,-24 1,-1 0,0 49,0 1,0-1,1 26,-26-26,25 0,0-24,1 24,24-24,-25 0,25-1,0-24,0 0,0-50,25-25,-25 26,24-51,1 26,-25-1,25 0</inkml:trace>
  <inkml:trace contextRef="#ctx0" brushRef="#br1" timeOffset="278856.0953">19348 12005,'0'-24,"0"48,0-73,24 74,-24-1,25 1,-25 0,0 0,25 0,-25 24,25 1,0 0,-25-1,24 1,-24-1,25 1,-25 24,25-24,-25 0,25-1,-25 1,0-25,0 24,0-24,0 0,0-50,-25 25,25-25,-25 0,0 1,1-26</inkml:trace>
  <inkml:trace contextRef="#ctx0" brushRef="#br1" timeOffset="279019.3874">19199 12502,'0'0,"-25"0,50 0,0 0,-1 0,26 0,-25 0,24 0,-24-25,0 50,25-25,-26 0,1 0,0-25</inkml:trace>
  <inkml:trace contextRef="#ctx0" brushRef="#br1" timeOffset="279715.5359">19521 11757,'-25'0,"50"0,0 0,0 0,0 0,0 0,-1 0,1 0,25 0,-25 0,-1 0,1 0,-50 0,1 0</inkml:trace>
  <inkml:trace contextRef="#ctx0" brushRef="#br1" timeOffset="279939.3884">19869 11534,'-25'0,"25"25,0 0,25 0,-25-1,-25 1,25 25,0-25,0-1,0 1,0 25,0-25,0-1,0 26,0 0,0-26,0 26,0 0</inkml:trace>
  <inkml:trace contextRef="#ctx0" brushRef="#br1" timeOffset="280511.3868">20117 12378,'24'24,"1"-24,0 0,25 0,-26 0,1 0,0 0,0-24,0 24,-1 0,1 0,-50 24,1-24,-1 0</inkml:trace>
  <inkml:trace contextRef="#ctx0" brushRef="#br1" timeOffset="280764.0927">20117 12576,'0'25,"24"-25,1 0,0 0,25 0,-1-25,1 25,-25 0,-1-25,1 25,0 0,0 0,0 0,-50 0,0 0</inkml:trace>
  <inkml:trace contextRef="#ctx0" brushRef="#br1" timeOffset="282068.0847">20985 12254,'-25'0,"0"-25,0 25,75 25,-25-25,24 0,26 0,-26 24,26-24,-26 0,1 0,0 0,-1 0,-24 0,0 0,0 0,-1 0,-48 25,-1-25,0 25,0-25</inkml:trace>
  <inkml:trace contextRef="#ctx0" brushRef="#br1" timeOffset="282371.9755">20910 12551,'-24'0,"24"25,0 0,0 24,0 1,0 24,-25-24,25 0,0-1,-25 1,25-25,0-1,0 1,25 0,-25 0,25-25,-1-25,-24 0,25 0</inkml:trace>
  <inkml:trace contextRef="#ctx0" brushRef="#br1" timeOffset="282563.8002">21208 12551,'0'0,"-25"0,25 25,-25 25,25-26,0 26,-24-25,-1 24,0 1,25 0,-25-1,0 1,1-25,24 24,-25-24,25 0,25-50</inkml:trace>
  <inkml:trace contextRef="#ctx0" brushRef="#br1" timeOffset="282763.4152">21183 12551,'0'0,"0"25,25 0,-25 0,0-1,0 1,25 25,-25-25,0 24,25 1,-25-25,24 24,-24 1,25-25,-25 24,25-24,-25 0,0 0,-25-25</inkml:trace>
  <inkml:trace contextRef="#ctx0" brushRef="#br1" timeOffset="282940.2995">21084 12874,'0'0,"25"0,0 0,24 0,-24 0,25 0,-1-25,-24 25,0 0,24 0,-24-25</inkml:trace>
  <inkml:trace contextRef="#ctx0" brushRef="#br1" timeOffset="283167.4734">21506 12601,'0'0,"-25"25,25-1,0 26,0 0,0-1,0 1,0-1,25 1,-25 24,0-49,0 25,0-25,0-1,0 1,0 0,0-50,0 0,-50-49,50 49,-25-24</inkml:trace>
  <inkml:trace contextRef="#ctx0" brushRef="#br1" timeOffset="283463.7314">21258 11609,'0'-25,"0"50,0-1,0 1,0 25,0-1,0 1,0 24,0-24,0 0,0-1,0-24,0 25,0-26,0 1,0 0,24 0,1-25,-25 25,25-50</inkml:trace>
  <inkml:trace contextRef="#ctx0" brushRef="#br1" timeOffset="283879.8859">22175 11931,'-24'0,"24"25,-25 0,25-1,-25 26,0 24,0-24,25 25,-24-1,-1 0,0 1,0-26,25 26,-25-26,25 1,0-25,-24 0,24-1,24-48,-24-1,25 0,-25 0,25-24,-25-1</inkml:trace>
  <inkml:trace contextRef="#ctx0" brushRef="#br1" timeOffset="284147.2907">22151 11981,'0'0,"0"24,24 1,1 0,-25 0,25 24,-25-24,25 25,0 24,-25-24,24 0,-24 24,25-24,-25-1,0 26,25-26,-25 1,0-25,0 24,0-24,0 0,0 0,0-50,-25 25,0-25,25 0,-24 0</inkml:trace>
  <inkml:trace contextRef="#ctx0" brushRef="#br1" timeOffset="284315.3589">21977 12452,'0'0,"25"0,0-25,24 25,1 0,-25 0,24 0,1 0,-1-25,-24 25,0 0,0 0,0-24</inkml:trace>
  <inkml:trace contextRef="#ctx0" brushRef="#br1" timeOffset="284603.6328">22448 11658,'0'0,"0"-25,25 75,-25-25,25 0,0 24,-25-24,24 25,-24-26,25 1,-25 0,25 0,-25 0,25-25,-25-25</inkml:trace>
  <inkml:trace contextRef="#ctx0" brushRef="#br1" timeOffset="284791.3766">22721 11534,'-25'0,"0"25,25 25,-24-26,24 1,-25 25,0-25,25-1,-25 26,0-25,1 24,-1-24,25 0,-25 25,25-26,-25-24,25 25,-25-25,1 25</inkml:trace>
  <inkml:trace contextRef="#ctx0" brushRef="#br1" timeOffset="285055.1858">22250 11881,'25'25,"-1"-25,1 0,25 0,-1 0,26-25,-26 25,1-24,0 24,-1 0,-24-25,25 25,-25 0,-1 0,1 0,-74-25,49 0,-25 25</inkml:trace>
  <inkml:trace contextRef="#ctx0" brushRef="#br1" timeOffset="311507.5369">19075 10021,'-25'-25,"0"25,0 25,1 0,24 0,-25 0,0-1,25 1,-25 0,0 0,25 24,-24 1,-1 0,0-1,0 1,25-1,-25 1,25 0,0-26,0 26,0 0,0-1,25-24,-25 25,0-26,25 26,-25-25,25 0,0-1,-1 1,1 0,0 0,-25 0,25-1,0 1</inkml:trace>
  <inkml:trace contextRef="#ctx0" brushRef="#br1" timeOffset="312819.9123">19745 10220,'-25'-25,"0"25,25 25,-25-25,0 24,1 26,-1 0,0-1,0 1,0 24,0-24,1-1,24 1,-25 0,25-26,-25 26,25-25,-25 24,25-24,0 0,0 0,25-50,-25 0,0-24,25-1</inkml:trace>
  <inkml:trace contextRef="#ctx0" brushRef="#br1" timeOffset="313123.3254">19645 10145,'0'-25,"0"50,0-74,25 49,-25-25,25 74,-25-24,25 0,-25 0,25 0,-25-1,0 26,24-25,-24 24,25 1,-25 0,25-1,-25 1,0 24,25-24,-25-1,0 1,0-25,0 24,25-24,-25 0,0 0,0 0,0-50,-25 0</inkml:trace>
  <inkml:trace contextRef="#ctx0" brushRef="#br1" timeOffset="313315.698">19472 10592,'0'24,"24"-24,1 0,0 0,25 0,-1 0,-24-24,25 24,-1-25,-24 25,0 0,0 0,0 0</inkml:trace>
  <inkml:trace contextRef="#ctx0" brushRef="#br1" timeOffset="313683.6856">19993 9723,'24'25,"-24"0,0 0,25 0,-25-1,25 1,-25 25,25-25,-25-1,25 1,-25 0,0 0,24 0,-48-50,24 0</inkml:trace>
  <inkml:trace contextRef="#ctx0" brushRef="#br1" timeOffset="313855.6919">20216 9599,'-25'0,"50"0,-50 25,0 0,25 0,0 0,-25-1,25 1,-24 25,-1-25,25 24,-25-24,0 25,0-26,25 1,-24 25,24-25,-50-25</inkml:trace>
  <inkml:trace contextRef="#ctx0" brushRef="#br1" timeOffset="314075.3014">19844 9947,'-25'0,"50"0,0 0,-1 0,1 0,0 0,25 0,-26-25,26 25,0 0,-26 0,1-25,0 25,0 0,0 0,-1 0,1 0</inkml:trace>
  <inkml:trace contextRef="#ctx0" brushRef="#br1" timeOffset="317147.4565">20439 10468,'0'0,"-25"0,50 0,0 0,0 0,-1 0,1 0,0 24,0-24,0 0,-1 0,1 0,0 0,0 0,0 0,-50 0</inkml:trace>
  <inkml:trace contextRef="#ctx0" brushRef="#br1" timeOffset="317460.1664">20389 10666,'-24'0,"48"0,1 0,0 0,0 0,24 0,-24 0,0 0,25 0,-26 0,1 0,0-25,0 25,0 0,0 0,-1 0,-48 0</inkml:trace>
  <inkml:trace contextRef="#ctx0" brushRef="#br1" timeOffset="317879.7223">21158 10170,'-24'0,"24"25,0 0,0 24,-25 1,25-1,-25 26,25-26,0 26,0-26,-25 1,25 0,0-26,25 26,-25-25,0 0,0-1,25 1,-25-50,25 1,-25-1</inkml:trace>
  <inkml:trace contextRef="#ctx0" brushRef="#br1" timeOffset="318131.3186">21506 10170,'-25'0,"25"25,0 0,-25-1,25 1,-25 25,0-1,1 1,-1 0,0 24,0-24,0-1,1 1,24-1,-25 1,25-25,-25 0,25-1,25-24,-25-24,0-1,25 0</inkml:trace>
  <inkml:trace contextRef="#ctx0" brushRef="#br1" timeOffset="318371.305">21431 10195,'0'0,"25"0,0 0,-25 25,0-1,25 1,-25 25,0-1,24 1,-24 0,0-1,25-24,-25 25,0-1,25 1,-25-1,0-24,0 0,0 0,0 0,0-1,-25-24,0-24</inkml:trace>
  <inkml:trace contextRef="#ctx0" brushRef="#br1" timeOffset="318551.5566">21233 10616,'25'0,"-1"0,1 0,0 0,25 0,-26-24,26 24,-25 0,24 0,-24 0,0 0,0 0,0-25</inkml:trace>
  <inkml:trace contextRef="#ctx0" brushRef="#br1" timeOffset="318827.9128">21754 10096,'0'24,"0"1,0 0,0 0,0 24,25 1,-25 24,0 1,0-1,0 1,0-1,0 0,0-24,0 24,0-24,0-25,0 0,0-1,0 1,0 0,0-50,0 0</inkml:trace>
  <inkml:trace contextRef="#ctx0" brushRef="#br1" timeOffset="319252.0795">22299 10244,'0'-24,"-24"24,24-25,0 0,-25 50,25 0,-25 24,0 1,0 24,1 1,-1-1,0 0,0 1,0-26,1 1,24 0,0-1,-25-24,25 0,0 0,25-25,-25-25,24 0,-24 0,25-24,-25-1</inkml:trace>
  <inkml:trace contextRef="#ctx0" brushRef="#br1" timeOffset="319495.324">22275 10220,'0'-25,"0"50,0-75,0 75,0 0,24-25,-24 24,25 1,-25 25,25-25,-25 24,25 26,-25-26,25 1,-25 24,0-24,0-1,24 1,-24 0,0-26,0 26,25-25,-25 0,0-1,0 1,-25-25,25-25,-24 1,-1 24</inkml:trace>
  <inkml:trace contextRef="#ctx0" brushRef="#br1" timeOffset="319651.9203">22076 10666,'0'0,"25"0,0 0,0 0,-1-25,26 25,-25 0,24 0,-24 0,0-25,0 25</inkml:trace>
  <inkml:trace contextRef="#ctx0" brushRef="#br1" timeOffset="319979.2521">22523 10170,'-25'0,"50"0,-1 0,1 0,25 0,-25 0,-1 0,1 0,0 0,0 0,0 0,-50 0</inkml:trace>
  <inkml:trace contextRef="#ctx0" brushRef="#br1" timeOffset="320192.0841">22771 9996,'0'-25,"0"50,0 0,0 0,0 0,0 0,0-1,0 26,0-25,0 0,0 24,0-24,0 25,0-26,0 26,0-25</inkml:trace>
  <inkml:trace contextRef="#ctx0" brushRef="#br1" timeOffset="320983.6325">23118 9922,'0'-25,"0"50,0 0,25-25,-25 24,25 1,-25 0,24 0,-24 0,25 24,-25-24,25 0,0 25,-25-26,25 26,-1-25,-24 24,0 1,25 0,-25-26,0 26,0 0,0-26,0 26,-25 0,1-1,24-24,-25 25,0-1,0 1,0-1,1 1,-1 0,-25-1,1 1,24 0,-25-1</inkml:trace>
  <inkml:trace contextRef="#ctx0" brushRef="#br1" timeOffset="326900.1178">3026 943,'0'-25,"0"0,0 0,0 0,0 50,0 0,0 0,0 0,0-1,0 1,0 0,0 25,0-26,0 26,0 0,0-1,0 1,0-1,0 1,0 0,0 24,0-24,0-1,0 1,25 0,-25 24,0-24,0-1,0 1,0-1,0-24,0 25,0-1,0 1,0 0,0-1,0-24,0 25,0-26,0 26,0-25,0 0,0-1,0 1,0 0,0 0,25-50,-50-49,50 24,-25 0</inkml:trace>
  <inkml:trace contextRef="#ctx0" brushRef="#br1" timeOffset="329896.2414">2927 2629,'0'-25,"25"25,0 0,-25-24,24 24,1 0,0 0,0-25,0 25,-1 0,1 0,25 0,-25 0,24-25,-24 25,0 25,24-25,-24 0,0 0,0-25,0 25,24 0,-24 0,0 0,0 0,24 0,-24 0,0 0,0 0,0 0,24 0,-24 0,0 0,0 0,-1-25,1 25,0 0,25 0,-26 0,1-25,25 25,-25 0,-1 0,1 0,0 0,25-24,-26 24,1 0,0 0,0 0,24 0,-24 0,0 0,0 0,0 0,24 0,-24 0,0 0,0 0,24-25,-24 25,25 0,-26 0,26 0,-25-25,0 25,24 0,-24-25,25 25,-25 0,24 0,-24 0,0-25,24 25,-24 0,0 0,0 0,0 0,-1 0,1 0,0 0,0 0,0 0,-1 0,1 0,0 0,0 25,0-25,24 0,-24-25,0 25,0 0,-1 0,1 0,0 0,0 0,0 0,-1-24,1 24,0 0,0 0,0 0,0-25,-1 25,1 0,0 0,0 0,0 0,-1 0,1-25,0 25,0 0,0 0,-1 0,1 0,0 0,-25 25,25-25,0 0,-1 0,1 0,0 0,0 0,0 0,24 0,-24-25,0 25,0 0,-1-25,1 25,0 0,0 0,0 0,-1 0,1 25,0-25,0 0,0 0,-1 0,1 0,0 0,0 0,0 0,0 0,-1 0,1 0,0 0,0 0,0 0,-1 0,1 0,0 0,0 0,0 0,-25 25,24-25,1 0,0 0,0 0,0 0,-1 0,1 0,0 0,0 0,0 0,-1 0,1 0,0 0,0-25,0 25,-1 0,1 0,0 0,0 0,-25 25,25-50,-1 25,1 0,0 0,0 0,0 0,-1 0,1 0,0 0,0 0,0 0,-1 0,1 0,0 0,0 0,0 0,0 0,-1 0,1 0,0 0,0 0,0 0,-1 0,1 0,0 0,0 0,0 0,-1 0,1 0,0 0,0 0,0 25,-1-25,1 0,0 0,0 0,0 0,-1 0,1 0,0 0,0 0,0 0,-1 0,1 0,0 0,-25-25,25 25,0 25,-1-25,1 0,0 0,0 0,0 0,-1 0,1 0,0-25,0 25,0 0,0 0,-1 0,1 0,0 0,0 0,0 0,-1 0,1 0,0 0,0 0,0 0,-1 0,1 0,0 0,-25 25,25-25,0 0,-1 0,1 0,0 0,0 0,0 0,-1 0,1 0,0 0,0 0,0 0,-1 0,1 0,0 0,0 0,0 0,-1 0,1 0,0 0,-25 25,25-25,0 0,-1 0,1 0,0 0,0 0,0 0,0 0,-1 0,1 0,0 0,0 0,0 0,-1 0,1 0,0 0,0 0,0 0,-1 0,1 0,0 0,0 0,0 0,-1 0,1 0,0 0,0 0,0 0,-1 0,1 0,0 0,0 0,0 0,24 0,-24 0,0 0,0-25,-1 25,1 0,0 0,0 0,0 0,-1 0,1 0,0 0,0 0,0 0,-50-25</inkml:trace>
  <inkml:trace contextRef="#ctx0" brushRef="#br1" timeOffset="332399.4522">3225 719,'0'-24,"49"-1,-24 25,0 25,24-25,-24 0,0 0,25 0,-26 0,26 0,0-25,-1 25,1 0,0 0,-1-25,1 25,-1 0,1 0,0-25,-1 25,-24 0,25 0,-1 0,1 0,-25 0,24 0,1 0,-25 0,24 0,-24 0,25 0,-1 0,-24 0,25-25,-1 25,-24 0,25 0,-26 0,26 0,-25 0,25-24,-26 24,26 0,-25 24,0-24,24 0,-24 0,0 0,24 25,-24-25,0 0,25 0,-26 0,1 0,25 0,-25 0,-1 0,1 0,25 0,-25 0,-1 0,26 0,-25 0,24 0,-24 0,25 0,-25-25,24 25,1 0,-25 0,0-24,24 24,1 0,-25 0,-1 24,1-24,25 0,-25 0,-1 0,26 0,-25-24,0 24,24 0,-24 0,0 0,24 0,-24 0,0-25,0 25,24 0,-24 0,0 0,0 25,0-25,-1 0,1 0,25 0,-25 0,-1 0,1 0,0 0,0 0,0 0,0 0,24 0,1 0,-1 0,-24 0,0 0,0 0,0 0,24 0,-24 0,0 24,0-24,24-24,-24 24,0 0,24 0,-24 0,0 0,25 0,-26 0,1 0,0 24,0-48,0 24,24 0,-24 0,0 0,24 0,-24 0,0 0,25 0,-26 0,1 0,25 0,-25 0,0 0,24 0,-24 0,0 0,24 0,-24 0,25 0,-25 0,-1 0,1 0,0 0,25 0,-26 0,1 0,25 0,-25 0,-1 0,1 0,25 24,-25-24,-1 0,1 0,25 0,-25 0,-1 0,26 0,-25 0,0 0,-1 0,1 0,0 0,0 0,0 0,24 0,-24 0,0 0,0 0,0 0,-1 0,1 25,0-25,25 0,-26 0,1 0,0 0,0 0,0 0,24 0,-24 0,0 0,0 0,24 0,-24 0,0 0,24 0,-24 0,0 0,0 0,24-25,-24 25,0 25,0-25,24 0,-24 0,25 0,0-25,-26 25,26 0,-25 0,24 0,-24 0,25 0,-25 0,24 0,-24 0,25 0,-26 0,1 0,25 25,-25-25,24 0,-24 0,0 0,0 0,-1 0,1 0,0 0,25 0,-1 0,-24 25,0-25,24 0,1 0,-25 0,0 0,24 0,-24 0,0 0,0 25,-25 0,-25-25,25 24,0 1,0 0,0 0,0 0,25-1,-25 1,0 0,0 0,-25 0,25-1,25 1,-25 0,0 0,0 0,0-1,0 1,-25 0,25 0,0 0,0 24,-25-24,25 0,0 0,0-1,0 1,0 0,0 0,0 0,0-1,0 1,0 0,0 0,0 0,0-1,0 1,0 0,0 0,0 0,0 0,0-1,0 1,0 0,0 0,0 0,0-1,0 1,25-25,-25 25,0 0,0 0,0-1,25-24,-25 25,0 0,0 0,0 0,0-1,0 1,25-25,-25 25,0 0,0 0,24-1,-24 1,0 0,0 0,0 0,0-50,0 0,0 0</inkml:trace>
  <inkml:trace contextRef="#ctx0" brushRef="#br1" timeOffset="348386.9204">1910 13915,'-25'-24,"25"48,0 1,0 0,-25 0,25 24,-24 1,-1 24,0-24,25 0,-25-1,-24 26,24-26,0 1,25-25,-25 0,25-1,0-48,0-26</inkml:trace>
  <inkml:trace contextRef="#ctx0" brushRef="#br1" timeOffset="348535.7517">1786 14089,'25'198,"-25"-148,-25-298,50 571,-25-274,0 1,-25-1,25 1,25 0,-25-26,0 1,0-50,0 1</inkml:trace>
  <inkml:trace contextRef="#ctx0" brushRef="#br1" timeOffset="349323.2818">1984 14039,'50'0,"-100"0,125 25,-75 0,25 0,-25 0,-25 24,25-24,-25 25,0-26,25 1,-25 0,25 0,25-50,0 25,-25-25,25 25,0 0,-1 25,1-25,0 25,-25 0,0 0,0-1,0 26,-25-25,25 0,-25-1,1 26,-1-25,0-25,25 25,-25-25,0 0,1 0,-1-25,0 0,25 0,-25 0,25 1,0-1,25 25,0 0,0 0,-1 0,1-25,0 25,0 0,24-25,-24-24,0 24,0-25,0 25,-1-24,1 24,-25 0,25 0,-25 0,0 50,0 0,0 0,0 24,0 1,0 0,0-1,0-24,0 25,0-1,0-24,0 0,25-25,-25-25,25 0,-25-24,0-1,0 1,24-26,-24 25,25-24,-25 24,25 1,-25-1,25 25,-25 1,0-1,0 50,25-25,-25 49,0-24,0 25,0-1,0 1,0 24,0 1,0-1,0 1,0-1,0 0,0-24,0 24,0-24,0 0,0-26,0 1,0 0,-25-50,0 0,25 1,0-26,-25 0,25-24</inkml:trace>
  <inkml:trace contextRef="#ctx0" brushRef="#br1" timeOffset="349611.3973">2729 14139,'0'24,"0"1,0 0,0 0,24 24,-48 1,24-25,0 25,0-1,0-24,0 25,0-26,0 1,0 0,0 0,24-50</inkml:trace>
  <inkml:trace contextRef="#ctx0" brushRef="#br1" timeOffset="349759.2552">2977 14511,'0'0,"24"0,-24 25,0-50</inkml:trace>
  <inkml:trace contextRef="#ctx0" brushRef="#br1" timeOffset="350619.7195">3497 13965,'25'0,"0"0,-25 25,25-25,0 0,-25 25,24-25,-24 24,25-24,-25 25,0 0</inkml:trace>
  <inkml:trace contextRef="#ctx0" brushRef="#br1" timeOffset="351219.0727">3398 14287,'0'0,"25"-24,0 24,0 0,-1-25,1 25,0 0,-25 25,25-1,0 1,-25 0,0 0,0 25,-25-1,25 1,0-1,-25 1,25 0,0-26,0 1,0-50,25-24,-25 24,25-49,-25 24,24-24,1 24,-25-25,25 1,0 0,-25-1,25 26,0-26,-25 26,0 24,24 0,-24 0,0 0,0 50,0 0,0 25,0-26,-24 26,24 0,0-1,0 1,0-1,-25-24,25 25,25-25,-25-50,0 0,24 0,-24-24,25-1,0 0,-25-24,25 24,0 26,-1-26,-24 25,25 25,0-25,-25 50,0 0,0 0,0 24,0-24,0 25,-25-1,25-24,0 25,25-25,-25-1,0 1,25-25,0 25,-1-50,1 25,0 0,0-25,-25 1,25 24,-25-25</inkml:trace>
  <inkml:trace contextRef="#ctx0" brushRef="#br1" timeOffset="351479.5106">3746 14436,'-25'25,"50"-50,-25 50,24-50,1 1,0-1,0 0,0 25,-1-25,26 0,-25 25,0 0,-25 25,-25 0,25 0,-25 24,25-24,-50 25,26-1,-1 1,0 0,-25-26,26 1,-1 0,0-25,0 0,25-25,-25 0</inkml:trace>
  <inkml:trace contextRef="#ctx0" brushRef="#br1" timeOffset="351631.4301">3646 14412,'100'49,"-200"-98,224 123,-99-24,0-1,0-24,24 25,-24-1,25-24,-1 0,-24 0,25-25,-1 0,26-25,-26 25</inkml:trace>
  <inkml:trace contextRef="#ctx0" brushRef="#br1" timeOffset="351979.6733">5011 13791,'0'25,"-25"0,25 0,-25 0,25 24,-25 26,0-26,25 26,-24-1,-26 0,25 1,0-1,0 26,25-51,-24 26,24-26,-25-24,25 0,25-25,-25-25,0 0,24-24,-24-26,0 1</inkml:trace>
  <inkml:trace contextRef="#ctx0" brushRef="#br1" timeOffset="352231.1587">4986 13816,'0'0,"25"25,-25 0,24 0,1-1,-25 26,25 0,-25-1,25 1,0-1,-25 26,24-26,-24 1,0 25,25-26,-25 1,0-1,25-24,-25 25,0-25,0-1,0 1,-50-50,50 1,-24-1</inkml:trace>
  <inkml:trace contextRef="#ctx0" brushRef="#br1" timeOffset="352391.4917">4812 14337,'0'0,"25"0,0 0,0 0,-1 0,26 0,-25 0,24 0,-24 0,0 0,25-25,-26 25,1-25</inkml:trace>
  <inkml:trace contextRef="#ctx0" brushRef="#br1" timeOffset="352679.2724">5358 14188,'0'25,"25"-25,-1 0,1 0,0 0,0 0,0-25,-1 25,1 0,-25 25,-25-25</inkml:trace>
  <inkml:trace contextRef="#ctx0" brushRef="#br1" timeOffset="352879.9476">5308 14387,'0'0,"25"0,0 0,0 0,24 0,-24 0,25 0,-26-25,1 25,0 0,0 0,0 0,-1 0,-48 0,24 25</inkml:trace>
  <inkml:trace contextRef="#ctx0" brushRef="#br1" timeOffset="353456.1376">6375 13643,'-25'24,"0"1,0 0,25 25,-24-26,-1 51,0-26,0 51,0-26,1 0,-1 26,0-26,25 25,-25-24,25 24,0-25,0 26,0-26,0 0,25 1,-25-1,25-24,0 24,-1-24,1-25,0 24,0-24,0-25,-1 25,1-50,-25 0</inkml:trace>
  <inkml:trace contextRef="#ctx0" brushRef="#br1" timeOffset="354675.5869">6921 13816,'-25'0,"25"-25,-25 1,25-1,-25 25,25-25,-25 25,0 0,1-25,-1 25,0 25,0-25,0 25,25 0,-24-1,24 26,-25-25,25 24,0-24,25 25,-25-25,0-1,24 1,1-25,0 0,0-25,0 25,-1-24,1-26,-25 25,25 0,-25 1,25-26,-25 25,25 0,-25 1,0-1,0 50,0-1,0 1,0 25,0-25,25 24,-25 1,0-25,24-1,-24 1,25-25,0 25,0-25,0 0,24 0</inkml:trace>
  <inkml:trace contextRef="#ctx0" brushRef="#br1" timeOffset="355179.4425">7789 13494,'0'-25,"0"50,0 24,0-24,24 50,-24-26,0 26,0-26,-24 26,24-26,0 1,0-1,0-24,0 0,0-50,0 0,0-24,24-1,-24 25,0-24,25 24,-25 0,25 0,0 1,0-1,-25 50,24-25,1 0,-25 24,25 1,0 0,-25 0,25 0,-25-1,0 1,0 0,0 0,-25 0,25-1,-25 1,0-25,0 25,1 0,-1-25,0 25,0-1,-24-24,24 0,-25 0</inkml:trace>
  <inkml:trace contextRef="#ctx0" brushRef="#br1" timeOffset="355583.5426">7020 14908,'0'-25,"-25"0,0 25,0 0,1 25,-1 0,0-1,0 26,0-25,25 24,-25-24,25 0,0 0,0 0,25-1,-25 1,25 0,0 0,0-25,0 0,-1 0,1 25,25-25,-25-25,-1 25,26-25</inkml:trace>
  <inkml:trace contextRef="#ctx0" brushRef="#br1" timeOffset="356131.7868">7888 15131,'0'-25,"0"0,0 0,0 1,-25-1,25 0,-25 25,25-25,-25 25,1 0,-1 25,0 0,0 0,0-1,25 26,0-25,0 24,0-24,0 0,25 25,-25-26,0 1,25-25,0 0,0 0,-1-25,1 1,0-26,0 0,-25 1,25-1,-1-24,-24 24,25 1,-25-1,0 0,0 1,0-1,0 1,0-1,-25 25,25 0,0 1,0 48,0 1,0 25,0-1,0 1,0 24,0-24,0 24,0 1,0-1,0 1,0-1,25-24,0-26,0 1,0 25,0-50,-1 0,1 0</inkml:trace>
  <inkml:trace contextRef="#ctx0" brushRef="#br1" timeOffset="356607.6415">8409 13692,'-25'-25,"25"1,0 73,0-24,25 0,0 24,-25 1,24 0,1 24,0 0,0 1,0-1,-1 25,1-24,-25 24,0-24,0-1,0 25,0-24,-25-1,25 0,-24 1,-1-26,0 26,0-1,0-24,1 24,-26-24,25 0</inkml:trace>
  <inkml:trace contextRef="#ctx0" brushRef="#br1" timeOffset="357511.6186">9029 14387,'0'25,"25"-1,-25 1,0 0,0 0,0 0,0-1,-25 26,25-25,-25-25,0 25,25-1</inkml:trace>
  <inkml:trace contextRef="#ctx0" brushRef="#br1" timeOffset="357823.3231">9550 13891,'0'24,"0"1,25 0,-25 0,0 24,24 1,-24 0,0 24,0-24,0 24,0-24,-24-1,24 26,0-26,0-24</inkml:trace>
  <inkml:trace contextRef="#ctx0" brushRef="#br1" timeOffset="358123.7951">9624 14089,'0'-25,"0"50,0-75,25 50,0 0,0 0,-1 0,1 0,-25-24,25 24,0 0,0 0,-1 0,1 0,-25 24,0 1,0 0,-25 0,25 0,0 24,0-24,0 25,-24-26,24 26,0-25,0 25,0-26,0 1,0 0,0 0,-25-25,25-25,0 0,-25 25</inkml:trace>
  <inkml:trace contextRef="#ctx0" brushRef="#br1" timeOffset="358824.0618">9748 14039,'0'25,"0"0,0 0,0 24,-25-24,25 25,0-1,-24 1,24 0,-25-1,25 1,-25 0,0-1,25 1,-25-25,25-50,0 0,0 0,0-24,25 49,-25-25,25 0,0 25,0 0,-1 25,1 0,0-1,0-24,0 0,-1 0,1 0,0 0,0-24,0-26,-1 25,1 0,-25-24,25 24,-25 0,0-25,0 26,-25-1,25 0,0 50,0 0,0-1,0 26,0 0,-25-1,25-24,0 25,0-25,0-1,0 1,0 0,25-50,-25 0,0-24,25 24,-25-25,0 26,25-26,-25-25,25 26,-25-1,25-24,-25 24,24 1,-24-1,25 25,-25 0,0 50,0 0,0 25,0-1,0 1,0 24,0 1,0-1,0 25,0-24,0 24,-25-25,25 26,0-51,0 26,0-26,0 1,0-25,-24-1,24 1,0-74,-25 24,25 0</inkml:trace>
  <inkml:trace contextRef="#ctx0" brushRef="#br1" timeOffset="359239.9679">10864 14089,'0'-25,"0"0,0 50,-24 25,24-1,-25 26,0-1,0 1,0-1,25 1,-24-1,-1 0,0-24,25 24,-25-24,25-25,0 24,0-24,25-25,-25-25,0-24,25-1,-25 1,0-1</inkml:trace>
  <inkml:trace contextRef="#ctx0" brushRef="#br1" timeOffset="359490.9376">10864 14064,'50'0,"-100"0,125 25,-75 25,0-1,25-24,-25 25,24-1,-24 1,25 24,-25-24,25 0,-25 24,0 0,25-24,-25 24,0-24,0 0,0-1,25-24,-25 25,0-26,0-48,-25-1,25 0,-25 0,0 0,0-24,1-1</inkml:trace>
  <inkml:trace contextRef="#ctx0" brushRef="#br1" timeOffset="359643.2086">10716 14585,'74'0,"-148"0,198-25,-100 25,1 0,25 0,-25 0,-1-24,1 24,25 0,-50-25,25 25</inkml:trace>
  <inkml:trace contextRef="#ctx0" brushRef="#br1" timeOffset="359940.2739">11187 13767,'0'24,"25"-24,-25 25,25 25,-1-25,-24-1,25 26,-25-25,0 24,25-24,-25 0,0 0,25-25,-25 25,0-1,0-48,25-1</inkml:trace>
  <inkml:trace contextRef="#ctx0" brushRef="#br1" timeOffset="360135.4641">11435 13692,'0'0,"0"25,0 0,0 0,-25-1,25 1,-25 25,25-25,-24 24,-1 1,25-25,-25-1,0 26,25-25,-25 0,25-1,-24 1,-1-25</inkml:trace>
  <inkml:trace contextRef="#ctx0" brushRef="#br1" timeOffset="360332.103">11063 13965,'0'0,"25"0,-1 0,26 0,-25 0,25 0,-26 0,26 0,-25 0,24 0,1 0,-25 0,24 0,-24 0,-25-25,25 25,0 0</inkml:trace>
  <inkml:trace contextRef="#ctx0" brushRef="#br1" timeOffset="361904.0329">11733 14461,'24'25,"1"-25,0 0,0 0,0 0,-1 0,1 0,0 0,0 0,0 0,-1 0,1-25,-25 50,-25-25,1 0,-1 0</inkml:trace>
  <inkml:trace contextRef="#ctx0" brushRef="#br1" timeOffset="362147.6576">11733 14684,'24'25,"1"-25,25 0,-25 0,-1 0,1 0,0 25,0-25,0 0,-1-25,1 25,0 0,-50 0</inkml:trace>
  <inkml:trace contextRef="#ctx0" brushRef="#br1" timeOffset="363086.9081">12973 15007,'25'0,"-1"0,-24-25,25 25,0 0,0 0,0 0,-1 0,1-25,0 25,0 0,0 0,0 0,-1 0,1-25,0 25,25 0,-26 0,1 0,0 0,25 0,-26 0,1 25,0-25,25 0,-26-25,26 25,-25 0,24 0,1 0,-25 0,24 0,1 0,-25 0,24 0,-24 0,25 0,-25 0,24 0,-24 0,0 0,0 0,-1 0,1 0,0 0,25 0,-25 0,-1 0,1 0,0 0,0 0,0 0,-1 0,1 25,0-25,0 0,0 0,-1 0,1 0,0-25,0 25,0 0,-1 0,1 0,0 0,0 0,0 0,24 0,-24 0,0 0,0 0,-1 0,1 0,0 0,0 0,0 0,-1 0,1 0,0 0,0 0,0 0,-1 0,1 0,0 0,0 0,-50 25</inkml:trace>
  <inkml:trace contextRef="#ctx0" brushRef="#br1" timeOffset="363323.4798">15900 14883,'25'25,"-25"-1,0 1,0 0,-25 0,25 0,-25-1,0 1,0 0</inkml:trace>
  <inkml:trace contextRef="#ctx0" brushRef="#br1" timeOffset="364956.1925">16470 13667,'0'25,"25"0,-25 0,0 0,0 24,0 1,0-1,0-24,0 25,0-25,0-1,0 1,-25 0,25 0,0 0,-24-25,-1 0,0-25</inkml:trace>
  <inkml:trace contextRef="#ctx0" brushRef="#br1" timeOffset="365096.0732">16247 13891,'50'74,"-100"-148,124 173,-49-74,0-1,0 1,0-25,0 25,-1-25,1-25,0 0</inkml:trace>
  <inkml:trace contextRef="#ctx0" brushRef="#br1" timeOffset="365535.3848">16669 13816,'-99'174,"198"-348,-248 422,124-198,0-1,1-24,-1 25,0-1,0-24,0 0,0-25,1 25,-1-25,0 0,0 0,25-25,-25 25,25-25,0 0,25 25,0 0,25-24,-26 24,1 0,25 0,0 0,-1 0,-24 0,25 0,-26 0,26 0,-25 0,0 0,-1 0,1 0,-25 24,0 1,-25 25,25-25,-24 24,24-24,-25 25,25-1,-25-24,25 25,0-25,-25-1,25 1,0 0,-25 0,1-50,-1 0,0 0</inkml:trace>
  <inkml:trace contextRef="#ctx0" brushRef="#br1" timeOffset="365722.9863">16272 14436,'0'0,"-25"0,50 25,0-25,-1 0,26 0,-25 25,25-25,-26-25,26 25,-25 0,0 0,-1 0,1 0,-50 0</inkml:trace>
  <inkml:trace contextRef="#ctx0" brushRef="#br1" timeOffset="365919.6449">16247 14660,'0'0,"0"24,25-24,0 0,24 0,-24 0,25 25,-1-25,-24 0,25 0,-25 0,-1 25,1-25,0 0,0 0,-75-50</inkml:trace>
  <inkml:trace contextRef="#ctx0" brushRef="#br1" timeOffset="369400.105">17314 14263,'0'-25,"0"0,0 0,0 0,-25 1,25-1,-25 0,25 0,-25 25,0-25,1 50,-1 25,0-1,0 1,0 0,25 24,0-24,0-1,0 1,0-25,0 0,0-1,25-24,0 25,0-25,0-25,-1 1,1-26,0 25,0-24,-25-1,25 25,-1-25,-24 26,0-26,0 25,0 0,0 1,0-1,0 50,0-1,0 1,0 25,0-1,0-24,0 25,0-25,25 24,-25-24,0 0,25 0,0-25,-25 25,25-25,-1 0</inkml:trace>
  <inkml:trace contextRef="#ctx0" brushRef="#br1" timeOffset="369839.9892">17735 14238,'-24'-25,"24"0,0 0,0 1,-25-1,0 0,0 25,0 25,1 0,-1-1,0 26,25 0,-25-1,25 1,0-25,0 0,0-1,25 1,0-25,-25 25,25-50,-1 25,1-25,-25 1,25-1,0-25,0 25,-1-24,-24-1,25 0,-25 1,25-1,-25 1,0 24,0-25,0 1,0-1,0 0,0 26,0-1,0 0,0 50,0 0,-25-1,25 26,0 0,0 24,0 0,0 1,-25 24,25-25,0 1,0-25,25-1,-25 1,25-1,0-24,-50-50,50 25</inkml:trace>
  <inkml:trace contextRef="#ctx0" brushRef="#br1" timeOffset="370171.4744">17983 14188,'25'0,"0"0,0 0,0 0,-1 25,26-25,-25 0,24 0,-24 0,0 0,0 0,0 0,-1 0,-48-25,-26-24,25 49,0 0</inkml:trace>
  <inkml:trace contextRef="#ctx0" brushRef="#br1" timeOffset="370368.0402">17934 14337,'0'0,"25"25,-1-25,1 0,0 0,25 0,-1 0,-24 0,25 0,-1-25,-24 25,0 0,0 0,-1 0,1 0,0 25,-50-50</inkml:trace>
  <inkml:trace contextRef="#ctx0" brushRef="#br1" timeOffset="370576.1379">18281 13891,'-25'0,"25"24,0 26,0 0,-25-1,1 26,24-1,-25 25,0-24,0-1,0 25,1-24,24 24,-25-49,25 24</inkml:trace>
  <inkml:trace contextRef="#ctx0" brushRef="#br1" timeOffset="371160.0736">18752 13841,'0'25,"0"0,0 24,0 1,0 24,0 1,0-1,-24 0,24 1,-25-1,25-24,0 0,0-1,0-24,0 0,0-50,0 0,0-24,0-1,25 0,-25 26,0-26,0 0,24 25,-24 1,25-1,-25 0,25 25,0-25,0 25,-1 0,1 0,0 25,-25 0,25 0,-25 24,0-24,0 25,0-25,0-1,0 1,-25 0,25 0,-25 0,0-1,1 1,-1-25,0 25,0-25,0-25,1 0,-1-49,25 49,0 0</inkml:trace>
  <inkml:trace contextRef="#ctx0" brushRef="#br1" timeOffset="371400.355">19372 14139,'0'0,"-24"-25,-1 0,0 50,0-25,0 25,1-1,-1 26,0 0,0-1,25 1,-25 0,25-1,0 1,25-1,-25-24,25 0,25 0,-26-25,26 0,0 0,-1 0,1-25,-1 0,1 0</inkml:trace>
  <inkml:trace contextRef="#ctx0" brushRef="#br1" timeOffset="372551.2144">19794 14039,'0'25,"0"0,0 0,25 0,-25 24,0 1,0-1,-25 1,25 0,0-1,0 1,0-25,0 0,0-50,25 0,-25-25,0 26,25-26,-25 0,25 1,-25-26,24 26,1 24,-25-25,25 25,0 25,0 25,-25 0,24 25,-24-1,0 1,0-1,0 1,0-25,-24 25,24-26,0 26,-25-25,0 0,0-50,0 0,25 0,0 0,0-24,0 24,25-25,0 25,-25 1,25-1,0 0,24 0,-24 0,25 25,-1 0,1-24,-1 24,1 0,0 0,-26 24,26-24,-25 0,0 0,-1 0,-24 25,-24-25,-1 0,0 0,0 0,0 0,1-25,24 1,0-1,0 0,0 0,0 0,0 1,0-1,0 0,-25 0,25 0,0 1,0-1,0 50,0-1,0 1,0 0,0 0,25 24,-25 1,0 0,0-1,0 1,0 24,0 1,-25-1,25 1,0-1,0 0,-25-24,25 0,0-1,0-24,0 0,0 0,-25-1,0-48,1 24,24-25,-25 0,0 0,0 0,25 1,-25-1,1 0,24 0,-25 25,25-25,25 25,-1-24,-24-1,25 25,0-25,0 0,0 0,-1 25,1-24,0 24,0-25,0 25,-1 0,1 0,-25-25,25 25,0 0,0-25,-1 25</inkml:trace>
  <inkml:trace contextRef="#ctx0" brushRef="#br1" timeOffset="372752.1418">20687 14610,'0'25,"0"0,0-1,-25 1,25 0,-25 0,25 0,-24-1,24 1,-25 0,25 0,-25 0</inkml:trace>
  <inkml:trace contextRef="#ctx0" brushRef="#br1" timeOffset="373767.4045">21332 13965,'-25'0,"0"25,25 0,-24-1,-1 26,25 0,-25-1,0 26,0-1,1-24,-1 24,0 1,0-26,0 26,1-26,24-24,-25 25,25-26,25-24,-25-24,24-1,-24-25,0 1,25-1,0 0</inkml:trace>
  <inkml:trace contextRef="#ctx0" brushRef="#br1" timeOffset="374019.9841">21282 14039,'25'-49,"-50"98,75-73,-50 48,25 1,-25 0,25 0,-25 24,24 1,-24 0,0-1,25 26,-25-26,0 26,25-26,-25 1,0 0,25-1,-25-24,0 25,25-50,-25 24,0 1,0 0,-25-50,0 0</inkml:trace>
  <inkml:trace contextRef="#ctx0" brushRef="#br1" timeOffset="374174.7341">21183 14536,'0'-25,"0"50,25-50,0 25,0 0,24 0,-24-25,0 25,24 0,-24-25,0 25,0-25</inkml:trace>
  <inkml:trace contextRef="#ctx0" brushRef="#br1" timeOffset="374651.3116">21282 13742,'-24'0,"48"0,1-25,0 25,0 0,0 0,-1 0,1 0,0 0,0 0,0 0,-1 25,1-25,-74-50</inkml:trace>
  <inkml:trace contextRef="#ctx0" brushRef="#br1" timeOffset="374859.2679">21679 13519,'0'24,"0"1,0 0,0 0,-25 0,25 24,0-24,0 25,0-26,0 26,0 0,0 24,0-24,-24-1</inkml:trace>
  <inkml:trace contextRef="#ctx0" brushRef="#br1" timeOffset="375198.7918">21679 14337,'0'0,"25"0,0 0,0 0,0 0,-1 0,1 0,0 0,0 0,0 0</inkml:trace>
  <inkml:trace contextRef="#ctx0" brushRef="#br1" timeOffset="375387.7163">21654 14486,'25'0,"0"0,0 0,0 0,0-25,24 25,-24 0,0 0,0 0,-25 25,24-25,1 0</inkml:trace>
  <inkml:trace contextRef="#ctx0" brushRef="#br1" timeOffset="376539.6031">22076 14883,'25'0,"0"0,0 0,24 0,-24 0,25 0,-1 0,-24 0,25 0,-1 0,1-25,-25 25,24 0,-24 0,0 0,0 0,24 0,-24 0,0 0,0 0,24 0,-24-25,0 25,0 0,0 0,-1 0,1 0,0 0,0 0,0 0,-1 0,1 0,0 0,0 0,24 0,-24 0,0 0,0 0,0-25,24 25,-24 0,25 0,-26 0,1 0,25 0,-25 0,-1 0,1 0,0 0,0 0,0 0,-1 0,1 0,0 0,0 25,0-25,-1 0,1 0,0 0,0 0,0 0,0 0,-1 0,1 0,0 0,0 0,0 0,-1 0,-24 25,25-25,0 0,0 0,0 0,-1 0,1 0,0 0,0 0,0 0,-1 0,1-25,0 25,0 0,0 0,-1 0,1 0,0 0,0 0,0 0,-1 0,1 0,0 0,0 0,0 0,-1 0,1 0,0 0,0 0,0 0,-1 0,1 0,0 0,0 0,0 0,-25 25,-25-25</inkml:trace>
  <inkml:trace contextRef="#ctx0" brushRef="#br1" timeOffset="393411.9455">2555 16222,'0'-25,"0"1,0 48,0 1,-25 0,25 0,-25 0,25 24,-25 1,1 0,-1 24,0-24,25-1,-25 26,25-26,-25-24,25 25,0-1,-24 1,24-25,0-1,0 1,0 0,0-50,0 0,0-24,-50-50,50 49,25 0</inkml:trace>
  <inkml:trace contextRef="#ctx0" brushRef="#br1" timeOffset="393700.0072">2505 16197,'0'0,"25"0,-25 25,25-25,-25 25,0 0,25 0,-25-1,0 26,24-25,-24 25,25-1,-25 1,25-1,-25 26,25-26,-25 26,0-26,25 1,-25 0,0-26,0 1,0 25,0-25,-25-50,25 0,-25 0,0 0</inkml:trace>
  <inkml:trace contextRef="#ctx0" brushRef="#br1" timeOffset="393875.0799">2356 16694,'-24'0,"48"0,-24 0,25 0,-25-25,25 25,25 0,-26 0,26 0,0 0,-26 0,26 0,-25 0,0 0,-50-50,50 25</inkml:trace>
  <inkml:trace contextRef="#ctx0" brushRef="#br1" timeOffset="394199.1565">2704 15751,'-25'-25,"50"50,0 0,-1 0,-24-1,25 1,-25 25,25-25,-25-1,25 1,0 0,-25 0,24-25,-24 25,25-1</inkml:trace>
  <inkml:trace contextRef="#ctx0" brushRef="#br1" timeOffset="394431.1978">2902 15627,'0'25,"0"0,-25-1,25 1,0 0,-24 0,24 24,-25-24,25 25,-25-25,0-1,25 1,-25 0,25 25,-24-50,24 24,-25 1</inkml:trace>
  <inkml:trace contextRef="#ctx0" brushRef="#br1" timeOffset="394655.2503">2530 15974,'0'0,"25"25,0-25,-1 25,1-25,0 0,25 0,-25 0,24-25,1 25,-25-25,-1 25,26 0,-25-25,0 25,-25 25</inkml:trace>
  <inkml:trace contextRef="#ctx0" brushRef="#br1" timeOffset="395231.6966">3051 16421,'25'25,"0"-25,-1 24,1-24,0 0,25-24,-26 24,1 0,0 0,0 0,0-25,-25 50,-25-25,0 24,0-24,0 25</inkml:trace>
  <inkml:trace contextRef="#ctx0" brushRef="#br1" timeOffset="395503.4247">3001 16669,'25'0,"0"0,0 0,0 0,-1 0,26-25,-25 25,0 0,-1 0,1 0,0 0,0 25,0-25,-25-25</inkml:trace>
  <inkml:trace contextRef="#ctx0" brushRef="#br1" timeOffset="396107.1295">4018 15875,'-24'0,"-1"25,25 0,-25-1,25 1,-25 0,25 0,-25 0,1 24,-1 1,0-1,25 1,-25 0,25-26,0 26,0 0,-25-1,25 1,0 24,0-24,0 0,0-1,0 26,0-26,0 26,0-26,0 1,0 24,0-24,25-1,-25 26,0-26,25 26,-25-26,25 1,-25 0,25-1,-25 1,24 0,-24-26,25 1,-25 0,0 0,25-25,-25 25</inkml:trace>
  <inkml:trace contextRef="#ctx0" brushRef="#br1" timeOffset="397287.156">4415 15553,'-25'49,"25"-24,0 25,-24-1,-1 26,0-1,0 0,-24 1,49-1,-25-24,0 24,25-24,-25-1,25 1,-25-25,25 25,0-26,25-48,-25-26,25 0,-25 1</inkml:trace>
  <inkml:trace contextRef="#ctx0" brushRef="#br1" timeOffset="397535.9736">4390 15553,'25'24,"-25"1,0 0,0 0,25 0,-25 24,0-24,25 25,-25 24,25-24,-25 24,24-24,-24-1,0 1,25-1,-25 1,0-25,0 24,25-24,-25 0,0 0,0 0,-25-25,25-25</inkml:trace>
  <inkml:trace contextRef="#ctx0" brushRef="#br1" timeOffset="397703.1592">4192 16173,'0'0,"25"0,0 0,-1 0,26 0,-25 0,24 0,-24-25,25 25,-25-25,-1 25,1-25</inkml:trace>
  <inkml:trace contextRef="#ctx0" brushRef="#br1" timeOffset="397931.6731">4663 16049,'0'24,"0"1,0 0,0 0,0 0,0 24,0-24,0 0,0 0,0-1,0 1,0-50</inkml:trace>
  <inkml:trace contextRef="#ctx0" brushRef="#br1" timeOffset="398127.1464">4812 16024,'0'49,"0"-98,0 123,0-49,0 0,0 0,0 24,0-24,0 0,0 0,0 24,0-24,0 0,0 0,0 0</inkml:trace>
  <inkml:trace contextRef="#ctx0" brushRef="#br1" timeOffset="398799.6846">4415 17041,'-25'0,"25"25,0-1,-24 26,-1 0,25 24,-25 0,0-24,0 0,1 24,24-24,-25-1,25 1,-25 0,25-1,0-24,0 0,25-50,-25-25,0 1,25-1,-25 1</inkml:trace>
  <inkml:trace contextRef="#ctx0" brushRef="#br1" timeOffset="399063.132">4440 16991,'0'-25,"0"50,0-25,25 25,-25 0,0 0,25-1,-25 26,0-25,0 24,24 1,-24 0,0-1,25-24,-25 25,0-1,0 1,0 0,0-26,25 26,-25-25,0 0,-25-25,25-25,-25 0</inkml:trace>
  <inkml:trace contextRef="#ctx0" brushRef="#br1" timeOffset="399227.703">4266 17438,'0'0,"25"24,25-24,-25 0,24 0,-24-24,0 24,24 0,-24-25,0 25,0-25</inkml:trace>
  <inkml:trace contextRef="#ctx0" brushRef="#br1" timeOffset="399552.3393">4738 17413,'-25'25,"25"-1,0 1,0 0,0 0,0 0,0 0,0 24,25-24,-25 0,0 0,0 24,0-24,0-50</inkml:trace>
  <inkml:trace contextRef="#ctx0" brushRef="#br1" timeOffset="399922.8616">4862 17462,'0'25,"0"-50,25 50,-1 0,1-25,-25 25,25-25,-25 25,0 0,0-1,0 1,-25-25,25 25,-25 0,1 0,-1-1,0-24,0 25,0-25,50 0,-25-25,25 25,0 0,0 0,-1-24,1 24,0 0,0 0,0 0,-1 0</inkml:trace>
  <inkml:trace contextRef="#ctx0" brushRef="#br1" timeOffset="400551.5236">5680 15577,'-25'0,"25"25,0 0,0 0,-24 49,-1-24,25 24,-25 1,0-26,0 26,25-26,-24 26,-1-26,25 1,0-1,0 1,0-25,0-50,25 0,-25 0,0-24,24-26</inkml:trace>
  <inkml:trace contextRef="#ctx0" brushRef="#br1" timeOffset="400799.3242">5680 15602,'0'-25,"0"50,0-25,25 0,-25 25,25 0,-25 0,25 24,-25 1,0-1,24 1,-24 0,25-1,-25 1,0 24,25-24,-25-1,25-24,-25 25,0-25,25-1,-25 1,0 0,-25-25,0-25</inkml:trace>
  <inkml:trace contextRef="#ctx0" brushRef="#br1" timeOffset="400951.8476">5556 16098,'0'0,"25"0,0 0,0 0,24 0,-24-25,0 25,24 0,-24 0,0-24,0 24</inkml:trace>
  <inkml:trace contextRef="#ctx0" brushRef="#br1" timeOffset="401271.5224">5953 15999,'25'0,"0"0,-25 25,25-25,-1 0,-24 25,25-1,-50 1,25 0,-24 0,-1 0,0-1,0 1,0 0,50-25,0 0,0 0,0-25,-1 25,1 0,0-25,0 25,0-24,-1 24,1-25</inkml:trace>
  <inkml:trace contextRef="#ctx0" brushRef="#br1" timeOffset="401474.6094">6226 15925,'0'24,"0"1,0 0,0 0,0 0,0 24,0-24,0 25,0-26,25 26,-25-25,0 0,0-1,0 1</inkml:trace>
  <inkml:trace contextRef="#ctx0" brushRef="#br1" timeOffset="401955.1463">5730 17066,'-25'0,"0"24,25 26,-25-25,1 24,24 26,-25-26,0 26,25-1,-25-24,0 0,25-1,0 1,0-25,0 24,-24-24,48-50,-24 0,25 1,-25-26</inkml:trace>
  <inkml:trace contextRef="#ctx0" brushRef="#br1" timeOffset="402183.943">5705 17066,'0'-25,"0"50,25-25,-25 24,25 1,-25 25,24-1,-24 1,25 0,-25-1,25 1,-25 24,0-24,0 0,25-1,-25-24,0 0,0 0,0-1,0 1,-25-25,25-25,-25 1</inkml:trace>
  <inkml:trace contextRef="#ctx0" brushRef="#br1" timeOffset="402339.7833">5581 17512,'0'0,"25"0,0 0,-1 0,1 0,0 0,25 0,-26 0,1 0,25 0,-25-25,-25 0</inkml:trace>
  <inkml:trace contextRef="#ctx0" brushRef="#br1" timeOffset="402635.0838">5978 17438,'50'0,"-100"0,100 24,-26-24,1 0,-25 25,25-25,-25 25,0 0,-25 0,0 0,1-1,-1-24,0 25,0-25,50 0,0 0,0-25,-1 25,1 0,0 0,0-24,-25-1</inkml:trace>
  <inkml:trace contextRef="#ctx0" brushRef="#br1" timeOffset="403004.3869">6127 17413,'0'0,"25"0,-1 0,-24 25,25-25,0 24,-25 1,0 0,25 0,-25 0,-25 0,25-1,-25 1,0 0,25 0,-24-25,-1 25,25-50,25 25,-1 0,-24-25,25 25,0 0,0-25,0 25,-1 0,-24-25,25 25,0 0,-25-24</inkml:trace>
  <inkml:trace contextRef="#ctx0" brushRef="#br1" timeOffset="403599.3955">6573 15751,'0'-25,"0"50,0 0,25 0,0-1,-25 1,25 25,-1-25,-24 24,25 1,0-1,-25 1,25 24,0-24,-25 24,24-24,-24 25,25-1,-25 25,25-24,-25-26,0 26,0 24,0-25,0 25,0-24,-25-1,25 1,-25-1,1 0,-1 1,0-1,0-24,0 24,25-49,-24 0,-1 0</inkml:trace>
  <inkml:trace contextRef="#ctx0" brushRef="#br1" timeOffset="406331.2485">7243 16694,'-25'0,"25"-25,-25 25,50 0,0 0,0 0,0 0,-1 0,1 0,0 0,0 0,0 0,-1 0,1 0,0 0,0-25,0 25,-1 0,1 0,-50 0,1 0,-1 0</inkml:trace>
  <inkml:trace contextRef="#ctx0" brushRef="#br1" timeOffset="406803.6364">7169 16842,'24'0,"1"0,-25 25,25-50,0 25,0 0,-1 0,1 0,0 0,0 25,0-25,-1 0,1 0,0 0,0 0,0 0,-1 0,1 0,-25 25,-74-75,49 50</inkml:trace>
  <inkml:trace contextRef="#ctx0" brushRef="#br1" timeOffset="420383.8786">8409 15999,'-25'-25,"25"50,-25-25,25 25,0 0,-25-1,25 1,-24 0,24 0,-25 24,25-24,-25 25,25-1,-25 1,25 0,0-1,-25 1,25 0,0-1,0 26,-24-26,24 26,0-1,0 0,0 1,24-1,-24-24,0 24,0 1,0-1,25 0,-25-24,25 25,-25-26,25 1,-25-1,25-24,-1 25,1-25,0-1,0 1,-25 0,25-25,-1 0</inkml:trace>
  <inkml:trace contextRef="#ctx0" brushRef="#br1" timeOffset="421082.8693">8781 16247,'25'-25,"-25"0,0 1,0-1,0 0,0 0,0 0,-25 1,0-1,0 25,0 0,1 25,-1 24,0-24,25 25,-25-1,25 1,0-25,0 24,0-24,0 25,0-25,25-25,-25 24,25-24,0-24,-1 24,-24-25,25-25,0 0,0 1,0-1,-1 1,-24-26,25 26,0-1,-25 0</inkml:trace>
  <inkml:trace contextRef="#ctx0" brushRef="#br1" timeOffset="421450.9795">8880 15453,'0'-24,"0"48,-25 1,25 0,0 0,0 0,0-1,0 1,0 25,0-25,0 24,0 1,-25-1,25 1,0 0,0-1,0 1,0 24,0-24,0 24,0-24,0-1,0 1,25-25,-25 25,0-26,25-24,-25 25,25 0,0-25,-1 0,1 0</inkml:trace>
  <inkml:trace contextRef="#ctx0" brushRef="#br1" timeOffset="436051.8805">9823 16148,'0'0,"0"-25,-25 50,50-25,-1 25,1-25,0 0,0 0,0 0,-1 0,1 0,0 0,0 0,0 0,0-25,-1 25,1 25,-50-25,1-25,-1 25</inkml:trace>
  <inkml:trace contextRef="#ctx0" brushRef="#br1" timeOffset="436974.8898">10368 15726,'0'-25,"0"1,0 48,0 1,0 25,0-25,0-1,0 26,0-25,0 24,0 1,0 0,-24 24,24-24,0-1,0 1,0-25,0 24,0-24,0 0,0 0,0 0,0-1,0 1,0-50,-25 1,25-1,25 0,-25 0,0 0,0 0,0 1,0-1,0 0,24 0,-24 0,25 25,-25-24,25 24,-25-25,25 25,0 0,-1 0,1 0,0 25,-25-1,0 1,25-25,-25 25,0 0,0 0,-25-1,25 1,-25 0,25 0,-25-25,25 25,-24 0,24-1,-25-24,25 25,-25-25,25 25,-25-25,0 0,1-25,-1 25</inkml:trace>
  <inkml:trace contextRef="#ctx0" brushRef="#br1" timeOffset="455231.8937">8508 17363,'-25'0,"25"25,25-25,0 0,0 0,-1 0,1 0,0 0,0 0,0 0,-1 0,-24 25,25-25,-25-25,25 25,-50 25,0-25</inkml:trace>
  <inkml:trace contextRef="#ctx0" brushRef="#br1" timeOffset="455803.8335">9128 17264,'-25'-25,"50"0,-50 1,1 24,-1-25,0 25,0 25,0-25,25 24,-25-24,1 25,-1 25,25-25,-25-1,25 1,-25 0,25 0,0 24,0-24,0 25,0-25,0 0,0-1,25 1,-25 0,25 0,0-25,-1 25,1-25,0 0,0 0,0 0,0-25,-1 25,26-25,-25 25,0-25,-1 0,-24 1,25 24,-25-25,0 0,0 0</inkml:trace>
  <inkml:trace contextRef="#ctx0" brushRef="#br1" timeOffset="466382.8398">10418 17338,'25'-24,"-25"-1,0 0,0 0,0 0,-25 25,25-24,-25 24,25-25,-25 25,1 0,24-25,-25 25,0 0,0 25,0 0,1-1,24 1,-25 0,25 0,-25 24,25 1,0 0,0-1,0 1,0-25,0 24,0-24,25 0,-25 0,0 0,25-25,-1 0,1-25,0 0,-25-25,25 26,0-26,-25 0,24 1,-24-1,25 25,-25-24,0-1,0 25,25 0,-25 1,-25 48,25 1,25 0,-25 0,0 24,0-24,0 25,25-25,-25 24,25-24,-25 0,24 0,1 0,-25-1,25 1,0-25,0 0,-1 0</inkml:trace>
  <inkml:trace contextRef="#ctx0" brushRef="#br1" timeOffset="467207.8013">10740 15850,'0'-25,"-24"25,24-24,24 24,-24 24,25-24,-25 25,0 0,25 0,0 0,-25 24,25-24,-1 0,-24 24,25-24,0 0,-25 25,25-26,-25 26,0 0,25-26,-25 26,24-25,-24 25,0-1,25 1,-25-1,0-24,0 25,0-1,0 26,0-26,0 1,0 24,0-24,0 0,0-1,0 26,0-26,-25 1,25-1,0 1,-24 0,24-1,-25 26,0-26,25 1,-25 24,0-24,-49-50,24 50,26-26</inkml:trace>
  <inkml:trace contextRef="#ctx0" brushRef="#br1" timeOffset="471571.5581">11509 16966,'25'0,"0"25,-25 0,25 0,-25 0,0-1,0 1,0 0,0 0,-25 24,25-24,-25 0,0 25,1-26</inkml:trace>
  <inkml:trace contextRef="#ctx0" brushRef="#br1" timeOffset="472031.2635">12278 16272,'-24'0,"24"25,-25 24,0 1,0 24,0 1,0-1,1 1,-1-26,0 26,25-1,-25-24,0-1,25 1,0-1,0-24,0 0,25-50,-25-24,0-1,0 0,25 1</inkml:trace>
  <inkml:trace contextRef="#ctx0" brushRef="#br1" timeOffset="472318.7762">12303 16272,'0'-50,"0"100,25-75,-25 50,25 0,0 24,-25 1,24-25,-24 24,25 1,0 24,-25-24,25 24,-25-24,0 24,25 1,-25-26,0 26,0-26,0-24,24 25,-24-25,0 24,-24-74,-1 1,25-1,-25 0,0-25</inkml:trace>
  <inkml:trace contextRef="#ctx0" brushRef="#br1" timeOffset="472487.4688">12080 16768,'0'0,"25"0,-1 0,1 0,25 0,-25 0,24 0,-24 0,25-25,-25 25,-1 0,1-25,0 25</inkml:trace>
  <inkml:trace contextRef="#ctx0" brushRef="#br1" timeOffset="472903.2245">12427 16098,'-25'0,"50"0,0 0,0-25,0 25,-1 0,1 0,0 0,0 0,0-24,-1 24,1 0,0 0,-50 0,0 24,1-24</inkml:trace>
  <inkml:trace contextRef="#ctx0" brushRef="#br1" timeOffset="473175.8386">12725 15825,'0'25,"0"0,0 0,0 0,0 24,0-24,0 0,0 24,0-24,0 0,0 0,0 24,0-24,25 25,-25-25,0 24,-25-24</inkml:trace>
  <inkml:trace contextRef="#ctx0" brushRef="#br1" timeOffset="474555.3658">12948 16594,'25'0,"0"0,-1 0,1 0,0-24,0 24,0 0,-1 0,1 0,0 0,0 0,-50 0,25-25,-25 25</inkml:trace>
  <inkml:trace contextRef="#ctx0" brushRef="#br1" timeOffset="474899.7696">12923 16768,'25'0,"0"0,0 0,-1 0,1 0,0 0,0 0,0 0,-1-25,1 25,0 0,0 0,0 0,0 0,-50 0,25 25,-25-25</inkml:trace>
  <inkml:trace contextRef="#ctx0" brushRef="#br1" timeOffset="475408.1485">13667 16396,'-24'-25,"-1"25,50 0,-1 0,26 0,0 0,-1 25,1-25,-1 0,1-25,24 25,-49 0,25 0,-1 0,-24 0,25 0,-25 0,-1 0,1 25,0-25,-50-25,0 25,1-25,-1 25,-25 0</inkml:trace>
  <inkml:trace contextRef="#ctx0" brushRef="#br1" timeOffset="475715.0026">13667 16669,'0'0,"-24"0,24 25,0-1,0 1,0 25,0-1,0 1,0 0,0-1,0 1,0-1,0 1,0-25,0 24,0-24,0 0,0 0,0-50,0 0,24-24</inkml:trace>
  <inkml:trace contextRef="#ctx0" brushRef="#br1" timeOffset="475950.8481">14015 16694,'0'0,"-25"0,25 24,-25 1,25 0,-25 25,0-1,1 26,-1-51,25 26,-25 0,0-26,25 26,0-25,0 0,0-50,25-25</inkml:trace>
  <inkml:trace contextRef="#ctx0" brushRef="#br1" timeOffset="476175.7934">13990 16694,'0'-25,"0"50,25-25,-25 24,24-24,-24 25,25 25,-25-25,25 24,-25-24,25 25,-25-1,25-24,-25 25,0-26,0 1,24 0,-24 0,0 0,-24-1,-1-24,0-24</inkml:trace>
  <inkml:trace contextRef="#ctx0" brushRef="#br1" timeOffset="476355.1637">13866 17016,'25'25,"-50"-50,74 50,1-25,-25 0,0 0,-1 0,1 0,0-25,0 25,0 0,-25-25,24 25,-24-25</inkml:trace>
  <inkml:trace contextRef="#ctx0" brushRef="#br1" timeOffset="476623.3946">14312 16694,'0'0,"0"24,0 26,0-25,0 24,25 1,-25 0,0-1,0 1,0 24,25-24,-25-1,0 1,0-25,0 24,0-24,0 0,0-50,-50-49,50 24</inkml:trace>
  <inkml:trace contextRef="#ctx0" brushRef="#br1" timeOffset="477424.0372">13990 15478,'0'-25,"-25"1,0 48,25 1,-25 25,1-1,-1 26,0-1,0 1,0-26,1 1,-1 24,25-24,-25-1,0 1,25-25,0 0,0-1,25-48,-25-26,0 0</inkml:trace>
  <inkml:trace contextRef="#ctx0" brushRef="#br1" timeOffset="477670.7744">13990 15478,'0'0,"0"0,25 25,-25 0,0 0,24-1,-24 26,25 0,-25 24,0-24,25-1,-25 1,25-1,-25 1,25 24,-25-49,0 25,0-1,0-24,24 0,-24 0,-24-25,-1-25,25 0,-25 0</inkml:trace>
  <inkml:trace contextRef="#ctx0" brushRef="#br1" timeOffset="477863.7926">13767 15900,'0'0,"24"0,1 0,0 0,25 0,-26 0,26-25,-25 25,24 0,-24 0,0 0,0-25,0 25,-1 0,-24-25,25 25</inkml:trace>
  <inkml:trace contextRef="#ctx0" brushRef="#br1" timeOffset="478139.7586">14238 15255,'0'25,"25"-1,-25 1,0 0,24 25,-24-25,0-1,25 26,-25-25,0 0,0-1,25-24,-25 25,-50-50,50 1</inkml:trace>
  <inkml:trace contextRef="#ctx0" brushRef="#br1" timeOffset="478351.5689">14412 15180,'0'0,"0"25,-25 0,25 0,0 0,-25 24,25-24,-25 0,25 25,-25-26,25 26,-25-25,25 0,0-1,-24 1,24 0,-25-25,25 25</inkml:trace>
  <inkml:trace contextRef="#ctx0" brushRef="#br1" timeOffset="478643.1825">14139 15478,'0'-25,"24"25,1 0,25 0,-25-24,-1 24,26-25,-25 25,0 0,0-25,-1 25,1 0,0 0,0 0,-50 25,0-25</inkml:trace>
  <inkml:trace contextRef="#ctx0" brushRef="#br1" timeOffset="496867.0984">15081 16396,'25'0,"0"0,0 25,-1-25,1 0,0 0,0 0,0 0,-1 25,1-25,0 0,0 0,0-25,0 25,-1-25,-48 50,-1-25,0 25</inkml:trace>
  <inkml:trace contextRef="#ctx0" brushRef="#br1" timeOffset="497158.9168">15106 16594,'-25'0,"50"0,0 0,0 0,-1 0,26 0,-25 0,0 0,-1 0,26 0,-25 0,0 0,0 0,-1 0,1 0</inkml:trace>
  <inkml:trace contextRef="#ctx0" brushRef="#br1" timeOffset="497979.1036">16371 16718,'0'-24,"0"-1,0 0,-25 25,0-25,1 25,-1-25,0 25,25 25,-25-25,0 25,1 0,-1 24,0-24,0 25,25-1,0 1,-25 0,25-1,0-24,25 0,-25 0,25-1,0 1,0-25,-1-25,1 25,0-24,0-1,-25 0,25-25,-1 26,-24-26,25 25,-25-24,0 24,0 0,0 0,0 0,0 1,0-1,0 74,0-24,0 0,0 25,0-1,0-24,0 25,25-26,-25 1,25 0,-25 0,25 0,0-1,-1-24,1 0</inkml:trace>
  <inkml:trace contextRef="#ctx0" brushRef="#br1" timeOffset="498491.684">16793 16842,'0'-24,"0"-1,0 0,-25 0,25 0,0 1,-25-1,0 0,1 25,24 25,-25-25,0 25,0 24,0-24,25 25,-24-1,24 1,-25-1,50-24,-25 0,0 25,24-26,1-24,0 0,0-24,0-1,-1 0,-24-25,25 1,0-1,-25 1,25-1,-25 0,0-24,25 24,-25 1,0-1,0-24,0 24,0 25,0-24,0 24,0 0,0 0,0 0,0 50,0 0,0 0,0 49,0-24,0 24,-25 1,25-26,0 51,0-26,0 0,0 1,0-1,25-24,-1-1,-24-24,25 0,0 25,0-50,0 0</inkml:trace>
  <inkml:trace contextRef="#ctx0" brushRef="#br1" timeOffset="498830.9254">16991 16842,'25'-24,"0"24,0 0,-1 0,1 0,0 0,0 0,24 0,-24 0,0 0,0 0,0-25,-1 25,-24-25</inkml:trace>
  <inkml:trace contextRef="#ctx0" brushRef="#br1" timeOffset="499307.694">17512 16346,'0'-25,"0"50,0 0,0 25,0-1,0 26,0 24,0-25,0 1,-25 24,25-25,0-24,0 0,0-26,0 1,0-50,0 1,0-26,0 0,0 26,25-26,-25 0,0 26,25-1,0 0,-25 0,25 0,-1 25,1-24,0 24,-25 24,25-24,0 0,-1 25,-24 0,25 25,-25-26,0 1,0 0,0 25,-25-26,25 1,0 0,-24 0,-1 0,0-1,0 1,0-25,1 0,-1 0,0-25,0 1</inkml:trace>
  <inkml:trace contextRef="#ctx0" brushRef="#br1" timeOffset="499611.2349">18107 16694,'0'-25,"-24"0,-1 25,25-25,-25 25,25 25,-25-25,25 25,-25 0,25 24,-24-24,24 25,0-1,0-24,24 25,-24-1,25-24,0 0,-25 0,25-25,0 0,-1 24,26-48,-25 24,0 0,-1-25,1 25,0-25,-25 0,25-24,-25 24,0 0</inkml:trace>
  <inkml:trace contextRef="#ctx0" brushRef="#br1" timeOffset="500482.885">16049 16173,'-25'0,"50"0,-1 24,26-24,-25 0,0 0,-1-24,1 24,25 0,-25 0,-1 24,26-24,0 0,-25 0,24 0,1 0,-25 0,24-24,1 24,-1 0,1 0,-25 0,24 0,1 0,0 0,-1 0,1 0,-1 0,-24 0,25 0,-25-25,24 25,-24 0,0 0,0 0,24 25,-24-25,0 0,0 0,-1 0,1 0,0 0,0 0,0 0,0 0,-1 0,1 0,0 0,0 0,0 0,-1 0,1 0,0 0,0 0,0 0,-1 0,1 0,0 0,25 0,-26 0,1-25,0 25,0 0,24 0,-24 0,0 0,0 0,0 25,-1-25,1 0,0 0,-50 0,0 0,1 0</inkml:trace>
  <inkml:trace contextRef="#ctx0" brushRef="#br1" timeOffset="500858.7818">17338 15255,'0'-25,"-24"50,48 0,-24-1,0 26,0 0,0 24,0-24,0 24,0-24,0-1,0 1,25-25,-25 0,0-1,0 1,25 0</inkml:trace>
  <inkml:trace contextRef="#ctx0" brushRef="#br1" timeOffset="501387.7934">19075 15280,'0'0,"-25"0,0 0,25 24,-25-24,25 25,-49 0,24 25,0-25,0 49,25-24,-24 24,-1 0,0 26,0-26,0 0,1 1,24-1,-25 25,25 1,0-26,-25 25,25 1,0-1,25-25,-25 25,25-24,-25-1,24 1,1-1,-25-24,25-1,25 1,-26-25,1 24,0-24,-25 0,25-25</inkml:trace>
  <inkml:trace contextRef="#ctx0" brushRef="#br1" timeOffset="513375.8664">19546 15801,'25'0,"-25"-25,25 0,-25 0,-25 0,25 1,0-1,-25 0,25 0,-25 25,0 0,1 0,-1 0,0 25,0 0,0 0,25-1,-24 1,24 25,-25-25,25 24,0 1,0-25,0-1,0 1,25 0,-25 0,24 0,1-1,0-24,0 25,0-50,-1 25,1-24,0-1,0 0,-25 0,25-24,-25-1,25 25,-25-24,0-1,0 0,0 1,0-1,0 1,0-1,0 0,0 1,0-1,0 25,0-24,0 24,0 0,24 0,-24 0,0 1,-24 48,24 1,0 25,0-1,0 1,0 25,-25-26,25 26,25-1,-25 0,0 1,0-26,0 1,24 0,-24-1,25 1,0-25,-25 24,25-24,0 0,-1 0</inkml:trace>
  <inkml:trace contextRef="#ctx0" brushRef="#br1" timeOffset="514306.8572">20662 16743,'0'-25,"0"1,0-1,-25 0,1 0,24 0,-25 25,0 0,0 0,0 25,1 0,-1-25,0 50,0-26,25 1,-25 0,25 25,0-26,-24 26,24-25,0 0,24-1,-24 1,0 0,25 0,-25 0,25-1,0-24,-25 25,25-25,-1 0,1-25,0 25,-25-24,25-1,0 0,-25 0,0-24,24 24,-24-25,25 1,-25-1,0 25,0 0,0-24,0 24,0 50,0 0,0-1,0 1,-25 0,25 25,25-26,-25 1,0 25,0-25,25-1,-25 1,25 0,-25 0,25 0,0-25,-25 24,24-24,1 25,-25-74</inkml:trace>
  <inkml:trace contextRef="#ctx0" brushRef="#br1" timeOffset="516223.0068">20092 15726,'0'-25,"25"25,-1 0,1 0,0 0,0 0,0 25,-1-25,26 0,-25 0,0-25,-1 25,1 0,0 0,-50 25</inkml:trace>
  <inkml:trace contextRef="#ctx0" brushRef="#br1" timeOffset="516715.374">20513 15280,'-24'24,"24"1,0 25,0 0,0-1,0 26,24-26,-24 26,0-1,0 0,0-24,0 0,0-26,0 26,0-25,0-50,0 0,0 0,0 1,0-26,25 25,-25 0,0 1,0-1,0 0,25 0,-25 0,25 25,-25-24,25 24,-1 24,1-24,0 25,-25 0,25-25,0 25,-25 0,25-1,-25 1,0 0,0 0,0 0,-25-1,25 1,-25 0,25 0,-25 0,25-1,-25-24,25 25,-25-25,1 0,-1 0,0 0,0-25,0 25,1-24,24-1,-25 0</inkml:trace>
  <inkml:trace contextRef="#ctx0" brushRef="#br1" timeOffset="517510.8725">19248 16917,'0'0,"-24"0,24-25,-25 25,50 0,24 0,-24 0,0 0,0 0,24 0,-24 0,0 0,24-25,-24 25,0 0,-25-25,25 25,0 0,-25 25</inkml:trace>
  <inkml:trace contextRef="#ctx0" brushRef="#br1" timeOffset="517867.0253">19893 16718,'-24'-24,"24"-1,-25 25,0 0,25 25,-25-25,0 24,1 1,-1 0,0 0,0 24,0-24,1 25,24-25,0 24,-25-24,25 25,0-26,25 1,-25 0,24 0,-24 0,50-25,-25 24,0-24,24 0,-24 25,25-25,-26-25,26 25,-25 0,0 0,-1-24,1 24,0-25,-25-25</inkml:trace>
  <inkml:trace contextRef="#ctx0" brushRef="#br1" timeOffset="518663.7">21010 15453,'0'0,"-25"-24,25-1,0 50,25-25,-1 24,-24 26,25-25,0 0,-25 24,25 1,0-1,-25 1,24 0,-24-1,25 1,0-1,0 26,-25-1,25-24,-25 24,0-24,24 24,-24-24,25 24,-25-24,0 0,0 24,-25-24,25 24,0-24,-24-1,-1 1,25 24,-25-24,0 24,-24-24,24-1,0 1,0 0,-24-1,24-24</inkml:trace>
  <inkml:trace contextRef="#ctx0" brushRef="#br0" timeOffset="534755.6351">7541 17983,'24'25,"1"-25,0 25,0 0,0 0,-1-25,-24 24,25-24,0 25,0-25,-50 0</inkml:trace>
  <inkml:trace contextRef="#ctx0" brushRef="#br0" timeOffset="534970.9969">7441 18306,'0'25,"25"-25,0 0,0 0,0 0,-1 0,1 0,0 0,0 0,0-25,-1 25</inkml:trace>
  <inkml:trace contextRef="#ctx0" brushRef="#br0" timeOffset="535159.1969">7441 18554,'50'-50,"-100"100,150-100,-76 50,1 0,0 0,0-25,0 25,24 0,-24 0,-25-24</inkml:trace>
  <inkml:trace contextRef="#ctx0" brushRef="#br0" timeOffset="535322.9905">7615 18380,'0'0,"0"75,0-26,0-24,0 0,-25 25,25-26,0 1,0 25,-25-25</inkml:trace>
  <inkml:trace contextRef="#ctx0" brushRef="#br0" timeOffset="535487.0307">7392 18777,'297'-99,"-594"198,644-223,-322 124,24 0,-24 0,0 0,0 0,24-25</inkml:trace>
  <inkml:trace contextRef="#ctx0" brushRef="#br0" timeOffset="535815.9713">7937 18306,'25'25,"0"-25,0-25,0 25,0 0,-1 0,1-25,0 25,-25 25,0 0,-25-1,25 26,-25-25,25 24,-24-24,-1 25,0 0,0-26,25 26,-25-25,25 24,-25-49,-24-99,24 74,25 1</inkml:trace>
  <inkml:trace contextRef="#ctx0" brushRef="#br0" timeOffset="535951.2537">7937 18430,'174'149,"-348"-298,398 347,-199-173,-1-50</inkml:trace>
  <inkml:trace contextRef="#ctx0" brushRef="#br0" timeOffset="536135.6447">8210 18281,'174'0,"-348"0,398-25,-175 25,1-25,-25 25,24-24,-24 24,-25-25,-25 50,0-25,1 0</inkml:trace>
  <inkml:trace contextRef="#ctx0" brushRef="#br0" timeOffset="536639.1007">8483 18058,'0'-25,"0"50,0-75,0 75,0 0,0 0,0-1,0 1,0 0,0 0,-25 24,25-24,0 0,0 25,0-26,0 26,0 0,0-1,0-24,0 25,0-1,0 1,0-25,0 0,0 24,0-24,-24-50,-1 0,-25 1,25-26,-24 25,24 0,75 1,-26-26,26 25,-25-25,0 26,24-1,-24 0,0-25,0 1,-1-1,1 1,0-1</inkml:trace>
  <inkml:trace contextRef="#ctx0" brushRef="#br0" timeOffset="537278.7857">8731 17959,'0'74,"0"-148,25 148,0-74,0-25,-1 25,1 0,0-25,0 50,-50 0,0 0,25 0,-25-1,1 1,-1 0,0 0,0 0,0 24,1-24,24 25,-25-1,25-24,0 25,-25-26,25 26,0-25,0 25,0-26,0 1,25-50,-25-24,0 24,25-25,-25 1,24 24,-24-25,25 1,0 24,-25-25,25 25,0 1,-1 24,1-25,0 25,0 0,0-25,-1 25,1 0,0 0,0 0,0 0,0 0,-1 0,1 25,-25 0,-25-1,25 1,0 0,-24 0,24 24,0-24,0 0,0 0,0 0,0 24,0-24,0 25,0-25,0-1,0 1,0 25,0-25,0-1,-25-24,0-24,0-1,0-25,0 25</inkml:trace>
  <inkml:trace contextRef="#ctx0" brushRef="#br0" timeOffset="537455.6865">8756 18405,'50'-25,"-100"50,124-50,-49 25,0-25,0 25,0 0,-1 0,1 0,-50 25,1-25,-1 25</inkml:trace>
  <inkml:trace contextRef="#ctx0" brushRef="#br0" timeOffset="537630.8823">8706 18554,'224'-75,"-448"150,472-150,-223 75,0-24,0 24,0 0,-25-25,0 0</inkml:trace>
  <inkml:trace contextRef="#ctx0" brushRef="#br0" timeOffset="537746.916">8905 18256,'0'447,"0"-894,0 919</inkml:trace>
  <inkml:trace contextRef="#ctx0" brushRef="#br0" timeOffset="538090.7236">9277 18132,'25'0,"0"25,-25 0,-25 0,25-1,0 1,0 0,-25 25,25-26,0 1,0 0,0 0,25 0,0-1,-25 1,0 25,0-25,0 0,0-1,0 26,0-25,-25-50,25-25,0 1</inkml:trace>
  <inkml:trace contextRef="#ctx0" brushRef="#br0" timeOffset="538274.6519">9376 18306,'199'-75,"-398"150,422-150,-198 51,0 24,0 0,-25 24,-25 1,0 0,0 0,-49-75,49 100,-24-25</inkml:trace>
  <inkml:trace contextRef="#ctx0" brushRef="#br0" timeOffset="538419.1505">9376 18529,'273'-174,"-546"348,546-372,-323 123,26 50</inkml:trace>
  <inkml:trace contextRef="#ctx0" brushRef="#br0" timeOffset="538623.6975">9451 18008,'99'347,"-198"-694,223 769,-100-348,-24 1,25-26,-25 26,25-26,-25-24,25 0,-25 25,25-50,-1-50,-24 0,0 1</inkml:trace>
  <inkml:trace contextRef="#ctx0" brushRef="#br0" timeOffset="538771.4834">9723 18430,'-198'322,"396"-644,-446 644,248-396,-24 49</inkml:trace>
  <inkml:trace contextRef="#ctx0" brushRef="#br0" timeOffset="538919.3465">9550 18008,'198'50,"-396"-100,396 125,-173-75,0 0,-25 24,0 1</inkml:trace>
  <inkml:trace contextRef="#ctx0" brushRef="#br0" timeOffset="539287.1663">9971 18157,'25'0,"0"25,0-25,0 0,0 0,-25 25,-25-25</inkml:trace>
  <inkml:trace contextRef="#ctx0" brushRef="#br0" timeOffset="539779.0815">9823 18455,'99'0,"-198"0,223-25,-100 0,26 0,-25 25,0-25,0 1,-1 24,1 0,-25 24,-25-24,25 25,-24 25,-1-25,0 24,-25-24,25 25,1-25,24 24,-25-24,50-75,-1 26,-24-26,25 25,0 0,0-24,0 24,0 0,-1 0,1 25,-25 25,0 0,-25 0,25-1,0 26,-24-25,24 25,0-26,0 1,0 25,49-25,-24-25,0 0,0-25,-1 25,1 0,25 0,-25-25,-1 25,1-25,0 25,-50-124,0 74,25 1</inkml:trace>
  <inkml:trace contextRef="#ctx0" brushRef="#br0" timeOffset="540051.6686">10641 18008,'0'0,"25"0,0 0,0 0,24 0,-24 0,0 0,-100-74</inkml:trace>
  <inkml:trace contextRef="#ctx0" brushRef="#br0" timeOffset="540218.8912">10592 18132,'173'-25,"-346"50,371-50,-223 50,0 0,1 0,-1 0</inkml:trace>
  <inkml:trace contextRef="#ctx0" brushRef="#br0" timeOffset="540386.8948">10443 18355,'223'-99,"-446"198,496-198,-224 74,-24 25,25-24,-26 24,1-25,0 25,-50 0,0-25</inkml:trace>
  <inkml:trace contextRef="#ctx0" brushRef="#br0" timeOffset="540943.2068">10691 17835,'0'0,"0"49,0 1,0-25,0 24,0 1,0-1,0-24,-25 25,25-1,0-24,-25 0,50-25,0-25,0 25,-50 25,25 0,0 0,-25-25,0 24,25 1,-25 0,50-50,0 25,0-25,0 1,-1 24,-24-25,25 25,-25 25,-25-1,1 1,24 0,-25 0,0 0,0-1,-24 1,24 0,74-25,-24-25,0 25,0-25,0 25,-1-24,1 24,0-25,0 25,0 0,-1 0,-24 25,-24-25,-1-25,0 25</inkml:trace>
  <inkml:trace contextRef="#ctx0" brushRef="#br0" timeOffset="541231.2969">10765 18529,'25'298,"-50"-596,25 596,-25-348,1 25,24-24,-25-1,25 25,-25-24,25-1,-25 25,25 0,-25 25,1 25,-1 25,25-25,-25 0,25 24,-25-24,25 0,-25 24,1-24,48-99,-24 49</inkml:trace>
  <inkml:trace contextRef="#ctx0" brushRef="#br0" timeOffset="541362.4549">10815 18504,'198'75,"-396"-150,347 50,-199 1</inkml:trace>
  <inkml:trace contextRef="#ctx0" brushRef="#br0" timeOffset="541518.5198">10864 18306,'0'0,"0"25,0-1,25-24,0 25,0-25,0 25,-1 0</inkml:trace>
  <inkml:trace contextRef="#ctx0" brushRef="#br0" timeOffset="541810.6465">11237 18132,'24'0,"1"0,0 0,0 0,0 0,-1 0,1 0,-25 25,0 0,0 0,0-1,-25 26,1-25,24 24,-25-24,0 25,0-25,25-1,-25 26,1-25,-1-75,0 50</inkml:trace>
  <inkml:trace contextRef="#ctx0" brushRef="#br0" timeOffset="541939.0715">11237 18281,'148'223,"-296"-446,321 471</inkml:trace>
  <inkml:trace contextRef="#ctx0" brushRef="#br0" timeOffset="542118.8756">11485 18256,'322'-49,"-644"98,669-98,-322 49,-1 0,-48 0,-1 0,0 0,0 0,0 0,1-25</inkml:trace>
  <inkml:trace contextRef="#ctx0" brushRef="#br0" timeOffset="542443.6121">11708 18008,'0'0,"0"298,0-249,0 1,0 24,0-24,0 0,0-1,0 26,0-50,0 24,0-24,-25-25,0-50,0 26,1-26,-1 25,25 0,-25-24,25 24,0 0,25 0,-25 0,25 25,-1-24,1 24,25 0,-25 0,-1 0,1-25,0 25</inkml:trace>
  <inkml:trace contextRef="#ctx0" brushRef="#br0" timeOffset="542702.8944">12080 18083,'0'24,"25"-24,-25 25,24-25,1 25,-25 0,0 0,-25-1</inkml:trace>
  <inkml:trace contextRef="#ctx0" brushRef="#br0" timeOffset="543074.6292">11931 18405,'74'124,"-148"-248,148 298,-49-149,-50-1,25 26,0-25,0 0,0-1,25-73,-25 24,0-25,25 1,-25-26,25 26,0-26,-25 1,24-1,1 26,-25-1,25 1,0 24,-25 50,0-1,0 26,0 0,0 24,0 0,0-24,0 24,-25 1,25-1,0-24,0 0,0-1,0-24,0 0,0-75,0 25,0-74,25 50</inkml:trace>
  <inkml:trace contextRef="#ctx0" brushRef="#br0" timeOffset="543431.7479">12303 17983,'273'-24,"-546"48,571-48,-273 24,-1 0,1 24,0-24,-25 25,0 0,-25-25,25 25,0 0,0-1,-25 1,25 0,0 25,0-1,0-24,0 25,25-1,-25 1,0-1,0 1,0-25,0 25,25-1,-25-24,0 0,0 24,0-24,-25-25,-24 0,24-25,0 1,0-1,0-25</inkml:trace>
  <inkml:trace contextRef="#ctx0" brushRef="#br0" timeOffset="543598.628">12303 18182,'75'-25,"-150"50,174-50,-49 25,-25 0,0 0,24 0,-24-25,0 0,-50 1</inkml:trace>
  <inkml:trace contextRef="#ctx0" brushRef="#br0" timeOffset="544075.0098">12477 18008,'-50'422,"100"-844,-125 844,75-447,0 0,25 0,0 1,0 24,0 0,-1 0,1 0,-25 24,0 1,-25-25,25 25,0 0,-24 0,-1 24,0-24,25-50,25 0,0 1,-1-1,1 25,0 0,0 0,0 25,-25-1,0 26,-25 0,0-25,0 24,0-49,1 25,-1-25,0-25,0-24,0 24,-24-75,49 51</inkml:trace>
  <inkml:trace contextRef="#ctx0" brushRef="#br0" timeOffset="544234.6485">12923 18579,'0'25,"0"24,-25-24,25 49,-24-74</inkml:trace>
  <inkml:trace contextRef="#ctx0" brushRef="#br0" timeOffset="544970.8135">13221 18033,'25'0,"24"0,-24 0,0 0,25 0,-26 0,26 0,-25-25,0 25,-1 0,-48 0,24 25,-25-25,0 25,0 0,0-1,25 1,0 0,-24 0,24 0,-25-1,25 26,-25-25,25 0,0-1,0 1</inkml:trace>
  <inkml:trace contextRef="#ctx0" brushRef="#br0" timeOffset="545239.9082">13419 18157,'75'0,"-150"0,175 50,-100-26,-25 1,25 0,-25 0,0 0,0-1,1 1,48-25,-24-25,25 25,0-24,0 24,0-25,-50 25</inkml:trace>
  <inkml:trace contextRef="#ctx0" brushRef="#br0" timeOffset="545403.2077">13097 18430,'0'0,"99"223,-74-173,0-1</inkml:trace>
  <inkml:trace contextRef="#ctx0" brushRef="#br0" timeOffset="545663.95">13320 18479,'273'-49,"-546"98,571-98,-273 49,-1 0,-24 25,0-1,0 26,-24 0,-1-1,0-24,0 25,0-25,25-1,-49-123,24 74</inkml:trace>
  <inkml:trace contextRef="#ctx0" brushRef="#br0" timeOffset="546266.9898">13320 18604,'75'-25,"-150"50,174-50,-49 25,-25-25,-25 75,-25-26,25 26,-25 0,50-50,25-50,-26 25,1 0,0-24,0 24,0-25,-1 1,1-1,0 25,-25 0,25 1,-25-1,25 25,-25 25,0-1,0 26,0-25,-25 24,25-24,0 0,0 25,25-75,-1 0,-24-25,0 26,25-26,-25 25,25-24,-25-1,0 0,0 1,25-1,-25 25,0 1,25 24,-25 24,0 1,0 0,0 25,0-1,-25 26,25-26,0 26,0-1,0 1,-25-26,25 26,0-26,-25 1,25-1,0 1,0-25,0 0,-25-75</inkml:trace>
  <inkml:trace contextRef="#ctx0" brushRef="#br0" timeOffset="546739.1086">14039 18380,'0'-25,"25"25,0-24,0 24,0 0,-1 0,1 0,-25 24,0 1,-25 0,25 0,0 0,-24-1,24 26,-25 0,0-1,25-24,-25 0,0 0,25 24,-24-49,-1-24,25-1,0-25,0 25,0-24,0 24,25-25,-25 25,0 1,24 24,1 24,0 1,0 0,-25 0,25 25,-25-26,24 1,-24 0,0-50</inkml:trace>
  <inkml:trace contextRef="#ctx0" brushRef="#br0" timeOffset="547826.729">14263 18380,'347'-74,"-694"148,669-123,-347 49,1 0,-1 0,0-25,0 0,0 0,25 0,0 1,0-1,0 0,0 0,0 50,0 0,25 0,-25 24,0 1,0 24,0-24,0-1,0 26,0-25,0-1,0-24,-25 25,25-26,0 26,-24-50,-1-25,0 0,0 1,0-1,50-25,0 25,0-24,0 24,-1 0,1-25,0 1,0-1,0 1,-1-1,1 0,0-24,0 24,0 1,-1-1,-24 1,25 24,-25 0,0 50,0 0,0-1,0 1,25 0,0 0,0-25,-1-25,1 25,0-25,0 25,0-25,-1 25,-48 25,-1-25,25 25,-25 25,0-26,0 26,1 0,-1-1,0 1,25 24,-25 1,0-1,25-24,-24-1,-1 1,25 0,0-26,0 1,25-50,-1 1,-24-26,25 25,-25-24,25-1,0 0,-25-24,25 24,-1 25,-24-24,25 24,0 0,-25 0,25 1,0 24,-1 0,1 0,0 0,0 0,0-25,-1 25,1 0,0 0,0 0,0 0,-25 25,0-1,-25-24,25 25,0 0,0 0,0 24,-25-24,25 0,0 25,0-1,0 1,0 0,0-1,-25-24,25 25,0-26,0 1,0 0,0 0,-25-25,1-50,-1 25,0-24</inkml:trace>
  <inkml:trace contextRef="#ctx0" brushRef="#br0" timeOffset="548138.7838">14784 18529,'198'-50,"-396"100,446-124,-199 74,-49-25,25 25,-50 0,25 25,-25-25,-24 0,24 24,-25 1,26 0,-1 0,0-25,0 25,50 0,0-50,24 25,-24 0,0-25,0 25,0-25,-1 25,-24-25,0 0,0 1</inkml:trace>
  <inkml:trace contextRef="#ctx0" brushRef="#br0" timeOffset="548270.5547">14957 18355,'-25'373,"50"-746,-50 845,25-447,25-75</inkml:trace>
  <inkml:trace contextRef="#ctx0" brushRef="#br0" timeOffset="548535.6559">15230 18107,'25'25,"-25"0,0 25,25-26,-25 26,0 24,0-24,0 0,0-1,0 1,-25 0,25-1,0-24,0 0,0 24,25-123,-25 49,0-49</inkml:trace>
  <inkml:trace contextRef="#ctx0" brushRef="#br0" timeOffset="548839.0067">15379 18207,'223'-75,"-446"150,471-150,-248 100,-25-25,25 25,-25 0,1 24,-1-24,-25 25,25-26,1 26,-1-25,0 0,0-1,25 1,25-25,0 0,-25-25,25 25,24-24,-24-1,0-25,0 25,-1 1,1-1,-25 0,25 0,-25 0,0 1,-50-51,50 50</inkml:trace>
  <inkml:trace contextRef="#ctx0" brushRef="#br0" timeOffset="549059.4587">15404 17909,'124'521,"-248"-1042,248 1116,-99-520,-25-26,0 1,24 0,-24-1,25-24,-25 25,25-26,-25-73,25-1,-25 25</inkml:trace>
  <inkml:trace contextRef="#ctx0" brushRef="#br0" timeOffset="549190.8467">15751 18430,'-273'347,"546"-694,-571 645,274-348</inkml:trace>
  <inkml:trace contextRef="#ctx0" brushRef="#br0" timeOffset="549338.571">15602 17884,'149'124,"-298"-248,323 273,-149-149</inkml:trace>
  <inkml:trace contextRef="#ctx0" brushRef="#br0" timeOffset="550375.3254">15949 18405,'25'-25,"0"25,0 0,0 0,-1-25,1 25,0-24,0 24,0-25,-25 0,-25 0,25 0,-25 1,0 24,0 0,25 24,0 1,0 25,0-1,0 1,0 24,0-24,0 0,0-1,0 1,0-25,0 0,25-75,0 0,0 1,-25-1,25 0,-1 1,-24-26,25 1,-25 0,25-1,-25 1,25 24,-25 1,0-1,25 25,-25 0,0 50,24-25,1 25,0-25,0 0,0 25,0-25,-1 0,1 0,0 0,-50 0,25 25,-25-25,1 24,-26 1,25 0,0 0,-24 0,24-1,0 1,25 0,-25 0,25 0,25-1,0-24,0 0,-1 0,1 0,25-24,-25 24,0-25,-1 0,1 0,0 0,-25 1,0-1,0 0,0 0</inkml:trace>
  <inkml:trace contextRef="#ctx0" brushRef="#br0" timeOffset="550500.8004">16495 17959,'-347'545</inkml:trace>
  <inkml:trace contextRef="#ctx0" brushRef="#br0" timeOffset="550634.9862">16371 18256,'347'124,"-694"-248,670 273,-348-149</inkml:trace>
  <inkml:trace contextRef="#ctx0" brushRef="#br0" timeOffset="550962.8934">16346 18405,'25'199,"-50"-398,50 422,0-198,-25 0,0 0,0 0,-25 24,0-49,0-49,1 24,24-25,-25 25,0 1,25-1,0 0,-25 0,25 50,0 0,0 0,0 24,0-24</inkml:trace>
  <inkml:trace contextRef="#ctx0" brushRef="#br0" timeOffset="551090.8317">16520 18504,'74'149,"-148"-298,148 249</inkml:trace>
  <inkml:trace contextRef="#ctx0" brushRef="#br0" timeOffset="551211.154">16644 18554,'50'0</inkml:trace>
  <inkml:trace contextRef="#ctx0" brushRef="#br0" timeOffset="552435.6522">17016 17934,'0'25,"-25"-1,25 1,-25 0,25 0,-24 0,24-1,-25 1,25 0,25-25,-25-25,24 25,1 0,0-25,25 25,-26-24,1 24,0 0,0 0,0 0,-1 0,-48 24,-1 1,0 0,0 0,-24 0,24-1,-25 1,25 0,1-25,-1 25,0 0,25-1,0 1,25-25,-25 25,0 0,0 0,0-1,0 1,-25 25,25-25,0 24,25-98,-25 24,0-25,25 25,-25 1,0-1,24-25,-24 25,0 1,25 24,-25-25,25 25,0-25,0 25,-1 0,1-25,0 25,0 0,0 0,-1 0,1 0,0 25,-25 0,0 0,0-1,0 1,-25 0,25 25,0-26,-25 1,25 25,0-25,-24 0,24-1,0 1,-25 25,0-50,0-25</inkml:trace>
  <inkml:trace contextRef="#ctx0" brushRef="#br0" timeOffset="552598.884">17115 18380,'-149'298,"298"-596,-347 621,198-274,-25-98,25 24</inkml:trace>
  <inkml:trace contextRef="#ctx0" brushRef="#br0" timeOffset="552724.2094">16991 18579,'422'149</inkml:trace>
  <inkml:trace contextRef="#ctx0" brushRef="#br0" timeOffset="553295.511">17512 17859,'0'0,"0"25,25 0,-25 25,0-26,0 1,0 0,0 25,0-26,0 1,0-50,0 1,25-1,-25 0,0-25,25 26,-1-26,-24 25,25 0,0 25,0 25,-25 0,0 0,0 0,0-1,-25 26,25 0,-25-26,25 1,-25 0,1 0,-1 0,25-50,25 25,-1-25,1 25,0-25,0 25,0 0,-25 25,0 0,-25 0,0-1,0 1,0 0,-24 0,24 0,-25-1,25 1,-24 0,24 0,0 0,25-1,25-24,0 0,0 0,24 0,-24-24,25 24,-1-25,1 0,0 25,-1-25,-24 0,0 1,0 24,-25-25,24 0</inkml:trace>
  <inkml:trace contextRef="#ctx0" brushRef="#br0" timeOffset="553578.8438">17711 18231,'-50'298,"100"-596,-125 621,75-298,-25 24,50-24,0 0,0 0,24-25,1 0,-25 0,-25 25,-25 24,0 1,-24-25,24-1,-25 26,1 0,-1-1,0-49,1-49,-1 49</inkml:trace>
  <inkml:trace contextRef="#ctx0" brushRef="#br0" timeOffset="555206.8447">1984 17611,'0'25,"25"-25,-25 25,25-25,-25 25,25 0,0-1,-1 1,1-25,0 25,0-25,-25-25,25 25,-1-25,1-24,0 24,0 0,0 25,-1 0,1 25,0-25,-25 25,25-25,0 0,-1 0,1-25,0 25,0-25,0 25,-1-25,1 25,0 0,0 0,0 0,0 0,-1 0,1 0,0 25,0-25,0 0,-1 0,1 0,0 0,-50-49</inkml:trace>
  <inkml:trace contextRef="#ctx0" brushRef="#br0" timeOffset="557978.8854">12973 13395,'0'-25,"-25"0,25 0,-25 50,0 0,1 24,-26-24,25 50,0-26,1 26,-1-1,-25 0,25 1,1 24,-1 0,25 0,0 1,-25-26,50 25,-25 1,25-1,-25-25,49 25,-24-24,0-1,24-24,-24-1,25 1,-1-25,-24 0,-50-50,50 25,0 0</inkml:trace>
  <inkml:trace contextRef="#ctx0" brushRef="#br0" timeOffset="559094.8739">13370 13444,'0'-25,"0"1,0-1,-25 25,25-25,-25 0,0 25,1-25,-1 25,0 25,0 0,0 0,25 24,-25-24,25 25,0-25,0 24,0-24,25 0,-25 0,25-25,0 0,0 0,-25-25,25 25,-1-50,1 25,-25 1,25-26,0 0,-25 1,25-1,-25 1,24-1,-24 0,25-24,-25 24,25 1,-25-1,0 25,0 0,0 1,0-1,-25 0,25 50,0 0,-25-1,25 26,0 24,-24-24,24 24,0-24,-25 25,25-1,0 0,0 1,25-26,-25 1,24 0,1-26,-25 26,25-25,0 0,0-25,-25 24</inkml:trace>
  <inkml:trace contextRef="#ctx0" brushRef="#br0" timeOffset="559858.7901">14536 14610,'0'-25,"0"0,0 1,24-1,-24 0,0 0,0 0,0 1,-24 24,24-25,-25 25,25-25,-25 25,0 0,0 25,1 0,-1-1,0 26,0 0,25-1,-25 1,0-1,25-24,0 25,0-1,0-24,0 0,25 0,0-25,0 0,0-25,-25 0,25-24,-1 24,1-25,-25 25,0-24,25 24,-25 0,0-24,0 24,0 0,0 0,0 50,0 0,0 24,0-24,0 25,0-1,25-24,0 25,-25-25,24-1,-24 1,25-25,-25 25,25-25,0 25,0-25,-1-25</inkml:trace>
  <inkml:trace contextRef="#ctx0" brushRef="#br0" timeOffset="560590.8348">13965 13345,'-25'0,"50"25,0-25,-25 25,25-25,24 0,-24 0,0 0,24 0,-24 0,0 0,0-25,0 25,-25 25,-25-25</inkml:trace>
  <inkml:trace contextRef="#ctx0" brushRef="#br0" timeOffset="560990.9071">14337 13047,'25'199,"-50"-398,50 447,-25-198,0 0,0-1,0-24,0 25,0-26,0 1,0-50,0 1,0-1,0 0,0 0,25 0,-25 1,0-1,25 0,-1 25,-24-25,25 25,0 25,0 0,0 0,-25-1,24 1,-24 0,25 0,-25 0,0-1,0 1,0 0,-25 0,1 0,-1-1,0 1,0-25,0 0,1 0,24 25,-25-25,0 0,0 0,0 0,0 0</inkml:trace>
  <inkml:trace contextRef="#ctx0" brushRef="#br0" timeOffset="561559.2678">13072 14412,'0'0,"-25"0,25-25,0 50,25-25,0 0,0 0,24 0,-24 0,0 0,0-25,0 25,-1 0,1 0,0 0</inkml:trace>
  <inkml:trace contextRef="#ctx0" brushRef="#br0" timeOffset="561850.7528">13543 14238,'-24'0,"-1"0,0 25,0-1,0 1,1 25,-1 0,25-1,-25 1,25-1,0 1,0-25,0 24,25-24,-25 0,25 0,-1-25,26 0,-25 25,0-50,24 25,-24 0,0-25,24 0,-24 25,0-25,-25-49,25 49</inkml:trace>
  <inkml:trace contextRef="#ctx0" brushRef="#br0" timeOffset="562354.6719">14784 13196,'0'0,"24"25,1 0,-25 0,25 49,0-24,0 24,24 25,-24 0,0-24,0 24,-1 0,-24 0,25 1,-25-1,0-25,0 26,0-26,-25 0,25 1,-24-1,-1 25,0-24,0-1,0-24,-49-25,24 24</inkml:trace>
  <inkml:trace contextRef="#ctx0" brushRef="#br0" timeOffset="566995.2961">22002 14139,'-25'0,"50"0,0 0,-1 0,1 0,0 0,25 0,-26 0,26 0,0 0,-1 0,1 0,-25 0,24 0,1 0,-25 0,-1 0,26 0,-25 24,0-24,-1 0,1 0,-50 0,25 25,-24-25,-1 25</inkml:trace>
  <inkml:trace contextRef="#ctx0" brushRef="#br0" timeOffset="567898.6111">22151 14610,'0'-25,"-25"0,25 1,-25 24,25-25,-25 25,0 25,1-25,-1 24,0 1,0 0,25 0,-25 0,25-1,0 1,0 25,0-25,0-1,0 1,25 0,0-25,0 0,0-25,-25 0,24 25,1-24,-25-26,25 25,0 0,-25 1,0-26,25 25,-25 0,0 1,-25-1,25 50,-25-25,25 49,25-24,-25 0,0 0,0 24,0-24,0 0,25 0,-25-1,24 1,1 0</inkml:trace>
  <inkml:trace contextRef="#ctx0" brushRef="#br0" timeOffset="568363.0968">22423 14511,'-24'-25,"-1"25,0 0,0 0,0 25,25 0,-24-1,-1 1,0 25,25-25,-25-1,25 1,0 0,0 0,25 0,-25-1,25-24,0 0,-1 0,1-24,0-1,-25 0,25 0,-25-24,25 24,-25 0,0-25,24 1,-24 24,0-25,0 1,0 24,0-25,0 1,0 24,0 0,0 0,-24 25,24 25,0 25,0-1,-25 1,25 24,0 1,0-26,0 26,0-1,0-24,0-1,25-24,-25 25,24-25,-48-50,48 50</inkml:trace>
  <inkml:trace contextRef="#ctx0" brushRef="#br0" timeOffset="568614.5097">22498 14610,'25'0,"-1"0,26-25,-25 25,0-25,-1 25,1 0,0-24,0 24</inkml:trace>
  <inkml:trace contextRef="#ctx0" brushRef="#br0" timeOffset="569038.8206">22771 14287,'0'0,"0"25,0 0,0 25,0-25,0 24,0 1,0-1,-25 1,25 0,0-26,0 26,0-25,0 0,-25-25,50-25,-25 0,0 0,0-24,25 24,-25 0,0 0,25 0,-25 1,24 24,-24-25,25 25,0 0,-25 25,25-25,-25 24,25 1,-25 0,0 0,0 0,0-1,-25-24,25 25,-25 0,25 0,-25-25,0 25,1-25,-1 24,0-24,0-24,-25-51,50 50,-24 1</inkml:trace>
  <inkml:trace contextRef="#ctx0" brushRef="#br0" timeOffset="569323.0463">23168 14412,'0'-25,"0"50,-25-50,0 25,0 25,0-1,25 1,-24 0,-1 25,25-26,-25 26,25-25,0 0,0-1,25 1,0 0,-1-25,1 25,0-25,0-25,0 25,24-25,-24 25,0-25,24 1,-24 24,0-25,-25 0,0 0</inkml:trace>
  <inkml:trace contextRef="#ctx0" brushRef="#br0" timeOffset="569815.626">22671 14163,'-24'0,"48"-24,1 24,0 0,0 0,25 0,-1 0,1-25,-1 25,26-25,-50 25,24 0,1-25,-1 25,-24 0,0 0,0 0,0 0,-1 0,-48 25,-1 0,0 0,-25-25</inkml:trace>
  <inkml:trace contextRef="#ctx0" brushRef="#br0" timeOffset="570142.8272">22696 13271,'0'24,"0"1,25 25,-25-25,0 24,0 1,0-1,0 1,25-25,-25 24,0 26,0-26,25 1,-25 0,0-1,25 1</inkml:trace>
  <inkml:trace contextRef="#ctx0" brushRef="#br0" timeOffset="570703.7175">23664 13618,'-25'-25,"0"25,0 0,0 25,1 24,24 1,-25 0,0 24,25 0,-25 1,0 24,25-25,0 26,0-26,0 1,0-26,25 1,0-1,25-24,-26 0,26 0,-25 0,24-25,-24 0,25-25,-25 25</inkml:trace>
  <inkml:trace contextRef="#ctx0" brushRef="#br0" timeOffset="571594.5966">24011 13767,'-25'-25,"25"0,0 0,0 0,-25 1,1 24,-1-25,0 25,0 25,25-1,-25 1,25 0,-25 25,25-26,0 26,0-25,0 0,0 24,25-24,-25 0,25 0,0-50,0 25,-25-25,25 0,-1 0,1-24,0-1,-25 25,25-24</inkml:trace>
  <inkml:trace contextRef="#ctx0" brushRef="#br0" timeOffset="571762.5693">24085 13221,'-49'298,"98"-596,-98 645,49-272,-25-1,25 0,0 1,0-1,0 1,25-1,0-24,-25-1,24 1,1-1</inkml:trace>
  <inkml:trace contextRef="#ctx0" brushRef="#br0" timeOffset="572330.9114">24805 14486,'0'0,"0"-25,0 0,-25 1,25-1,-25 0,0 25,25 25,-25-25,1 25,-1-1,25 1,-25 0,0 25,25-26,-25 1,25 0,0 0,0 0,25-1,0-24,0 0,0 0,-1-24,1-1,-25 0,25 0,-25 0,25 1,-25-26,0 25,0 0,0 1,0-1,0 74,0 1,0-25,0 24,25-24,-25 0,0 0,24 0,-24-1,25-24,0 25</inkml:trace>
  <inkml:trace contextRef="#ctx0" brushRef="#br0" timeOffset="572686.8173">24408 13667,'-25'-24,"25"-1,25 25,0 0,-1 0,1 0,0-25,0 25,0 0,-1 0,1 0,0 0,0 25</inkml:trace>
  <inkml:trace contextRef="#ctx0" brushRef="#br0" timeOffset="573042.9772">24656 13370,'0'372,"0"-744,0 769,0-348,0-24,0 25,0-26,0-48,0-1,0 0,25-25,-25 26,0-1,24 0,-24 0,25 25,-25-25,25 25,0 25,0 0,-25 0,24 0,-24-1,0 1,-24 0,24 0,-25 0,25-1,-25 1,0 0,0 0,-74-50,74 50,-24-25</inkml:trace>
  <inkml:trace contextRef="#ctx0" brushRef="#br0" timeOffset="573391.2099">23912 14387,'25'25,"-1"-25,1 0,0 0,0 0,0 0,-1 0,1 0,-25-25</inkml:trace>
  <inkml:trace contextRef="#ctx0" brushRef="#br0" timeOffset="573659.1574">24333 14337,'-24'-50,"48"100,-73-100,24 50,0 25,0-25,1 25,-1 0,25 0,-25 0,0-1,25 1,0 0,0 0,0 0,0-1,0 1,0 0,25 0,0-25,0 25,-1-25,26 0,-25 0,24 0,1-25,-25 25,0-50,24 50,-24-25</inkml:trace>
  <inkml:trace contextRef="#ctx0" brushRef="#br0" timeOffset="574162.9556">24904 13395,'25'24,"0"1,-1 0,1 25,0-26,0 26,0 0,24-1,-24 26,0-26,-25 1,25 24,-1 1,-24-26,0 26,0-1,0-24,-24 24,24 1,-25-1,25 0,-25-24,0 24,-24 1,-26-26</inkml:trace>
  <inkml:trace contextRef="#ctx0" brushRef="#br0" timeOffset="574866.7187">23837 14436,'0'-24,"25"48,0-24,0 0,0 0,-1 0,1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0:28:53.8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1290 769,'0'-25,"-25"50,25 0,0 24,-25-24,25 25,-25-1,25 1,-24 0,-1-26,25 26,-25-25,25 24,0-24,0 0,0-50</inkml:trace>
  <inkml:trace contextRef="#ctx0" brushRef="#br0" timeOffset="203.6453">1290 794,'0'25,"25"-1,-25 1,0 0,0 25,0-26,0 26,0 0,0-1,0 1,0-1,-25 1,25 0,0-26,0 1,0 0,0 0,-25-75,25 25,0 1</inkml:trace>
  <inkml:trace contextRef="#ctx0" brushRef="#br0" timeOffset="743.0234">1439 719,'24'0,"1"0,0 0,0 0,0 0,-1 25,-24 0,-24 0,24 0,-25 24,0-24,0 25,0-1,1-24,-1 0,25 24,-25-49,25 25,25-25,0 0,-1-25,1 25,0-24,0-1,-25 0,25 25,-1-25,1 25,0 0,-25 25,0 25,-25-26,0 1,25 25,-24-25,-1 24,0 1,0-1,0-24,1 0,-1 0,25 0,-25-25,25-25,0 0,0 0,0-24,0 24,0 0,0 0,0 0,0 1,0 48,25-48,0 24,-1 0,1 24,0-48,0 24,0 0,-1-25,1-25,25 25,-50 1,25-26,-25 25</inkml:trace>
  <inkml:trace contextRef="#ctx0" brushRef="#br0" timeOffset="886.9526">1736 868,'0'0,"0"-25,-24 25,24 25,0 0,0 0,0 24,24 1,-48-25,24 24,0-24,0 25,0-25,0-1,0 1,0 0,0-50,0 0,24 1</inkml:trace>
  <inkml:trace contextRef="#ctx0" brushRef="#br0" timeOffset="1119.2759">1836 719,'0'-24,"0"-1,0 50,0-1,0 1,24 0,-24 25,0 24,0-24,0 24,0-24,0 24,0 0,0-24,0 24,0-24,0 0,0-1,0-24,0 0,0 0,0-1,0 1,-24-25,24-25,-25 25,25-24</inkml:trace>
  <inkml:trace contextRef="#ctx0" brushRef="#br0" timeOffset="1519.4767">2009 943,'25'0,"0"0,0 0,-1 0,1 0,-25 24,25-24,0 25,0 0,-25 0,0 0,0-1,-25 1,25 0,-25 0,0 0,0-1,1 1,-1 0,0-25,0 25,0-25,25 25,25-50,0 25,25 0,-50-25,24 25,26 0,-25-25,0 25,-1 0,1 0,0 0,0 0,-25 25</inkml:trace>
  <inkml:trace contextRef="#ctx0" brushRef="#br0" timeOffset="1691.1781">2456 1315,'24'24,"-73"-48,24 24</inkml:trace>
  <inkml:trace contextRef="#ctx0" brushRef="#br0" timeOffset="3518.9522">3398 992,'25'0,"-25"25,25-25,0 25,-1 0,1-1,0-24,0 25,0 0,-25 0</inkml:trace>
  <inkml:trace contextRef="#ctx0" brushRef="#br0" timeOffset="4163.1911">3274 1389,'0'0,"0"25,25-50,0 25,0-25,24 25,-24-25,0 25,0 0,-1 0,-24 25,25 0,-25 0,0 24,0 1,-25 24,25-24,0 0,-24-1,24 1,0-25,0 0,0-1,0-48,0-1,24-25,-24 1,25-1,-25 0,25-24,0 24,-25-24,25-1,-25 1,24 0,-24-1,0 1,0 24,0 1,0-1,25 25,-50 0,50 50,-25 0,0 0,0 24,25 1,-25 0,0 24,0-24,0-1,0 1,0-1,0 1,0-25,25-50,-25 0,0 0,25-24,-25-1,25 25,-25-24,0-1,24 1,-24-1,25 25,-25 0,0 1,0 48,0 1,25 0,-25 0,0 24,0-24,0 25,0-25,0-1,25 1,-25 0,25 0,-1-25,1 0,0-25,0 25,0 0,-25-25,24 25</inkml:trace>
  <inkml:trace contextRef="#ctx0" brushRef="#br0" timeOffset="4443.3635">3696 1587,'0'0,"-25"25,50-25,-25-25,25 1,0-1,-1 25,1-25,0 0,0 0,0 1,-1 24,-24-25,25 25,-25 25,0-1,0 1,0 25,-25-25,1 24,-1-24,0 25,0-1,0 1,1 0,-26-26,25 1,0 0,0 0,1-25,-1-25,25 0,0 0,-25-24</inkml:trace>
  <inkml:trace contextRef="#ctx0" brushRef="#br0" timeOffset="4591.7607">3597 1563,'24'0,"-24"24,25-24,0 25,0 0,0 25,0-25,-1-1,26 1,-25 0,24 0,-24 0,25-1,-1-24,1 25,24-25,-24 0,0-25,-1 1</inkml:trace>
  <inkml:trace contextRef="#ctx0" brushRef="#br0" timeOffset="4898.6999">4936 1091,'0'-24,"-25"48,25 26,-24 0,-1 24,25-24,-25 24,0 0,0 1,0-1,1 1,-1-26,0 1,25 0,-25-26,25 1,25-25,-25-25,25-24,-25-1,-25 1,25-26,0 25</inkml:trace>
  <inkml:trace contextRef="#ctx0" brushRef="#br0" timeOffset="5131.5072">4887 1091,'0'-24,"24"-1,-24 50,25-25,-25 24,0 1,25 25,-25-1,25 1,-25 24,25-24,-25 24,24 1,1-1,-25-24,25 0,-25-1,0 1,25-25,-25-1,0 1,0 0,-25-50,0 25,0-25,1 1</inkml:trace>
  <inkml:trace contextRef="#ctx0" brushRef="#br0" timeOffset="5283.2606">4762 1612,'25'0,"0"-25,0 25,0 0,0 0,-1 0,1 0,25 0,-25 0,-1 0,1 0,0 0,0 0</inkml:trace>
  <inkml:trace contextRef="#ctx0" brushRef="#br0" timeOffset="5563.1824">5308 1414,'25'0,"0"0,0 0,-1 0,1 0,0 25,0-25,0 0,-1 0,1 0,-50 0,1 24</inkml:trace>
  <inkml:trace contextRef="#ctx0" brushRef="#br0" timeOffset="5779.7531">5283 1637,'25'0,"0"0,0 0,0 0,-1-25,26 25,-25 0,0 0,-1 0,1 0,0 0,0 0,-75-25,25 25</inkml:trace>
  <inkml:trace contextRef="#ctx0" brushRef="#br0" timeOffset="6486.9591">6449 819,'0'0,"0"-25,-25 50,25-1,-24 26,24-25,-25 24,0 1,25-25,-25 24,25-24,-25 25,25-1,-24 1,24-25,-25 24,25 1,-25 24,25-24,0 0,-25-1,25 1,0 0,0 24,-25-24,25-1,0 26,0-26,0 1,0-1,0 1,0 24,0-24,25 0,-25-1,0 26,25-26,-25 1,0-1,25 1,-25 0,25-1,-25 1,24-25,-24 0,25-1,-25 1,25 25,0-50,-25 25,25-1,-25 1,24-25</inkml:trace>
  <inkml:trace contextRef="#ctx0" brushRef="#br0" timeOffset="7758.9554">6896 595,'0'25,"0"0,0 25,-25-26,25 1,0 25,-25-1,25 1,0 0,0-1,-25-24,25 0,0 0,0-1,25-24,-25-24,25-1,-25 0</inkml:trace>
  <inkml:trace contextRef="#ctx0" brushRef="#br0" timeOffset="8415.1808">7516 645,'25'-25,"-1"0,1 25,25 0,-25 25,-1 0,1 0,-25 0,0-1,-25 1,25 0,0 0,-24 0,-1-1,0 1,0 25,0-50,1 25,-1-1,0-24,0 25,0-25,1 0,24-25,24 25,-24-24,25 24,25 0,-25-25,-1 25,26 0,-25 0,0 0,-1 0,1 0,0 0,0 0,0 0,-1 0,-48 25,-1-25</inkml:trace>
  <inkml:trace contextRef="#ctx0" brushRef="#br0" timeOffset="9191.3056">8781 695,'-25'0,"0"-25,0 25,1 25,-1-25,25 24,-25-24,0 25,25 0,-25 25,25-26,0 26,0-25,0 0,0-1,25 1,-25 0,25 0,0-25,0 0,-1 0,1-25,0 0,25 0,-26-24,-24 24,25 0,-25-24,25 24,-25 0,0 0,0 0,-25 1,0-1,-24 25,24 0,-25 0,26 25,24-1,0 1,24 0,-24 0</inkml:trace>
  <inkml:trace contextRef="#ctx0" brushRef="#br0" timeOffset="9523.3281">9426 695,'-25'-25,"25"50,0-1,-25 1,25 0,0 0,0 24,0-24,0 0,25 25,-25-26,25 1,0-25,-1 0,1 0,0 0,25-25,-26 1,1-1,0 0,0-25,-25 26,25-1,-25 0,0 0,0 0,0 1,-25-1,0 0,-25 0,26 25,-26 25,25-25,-24 25,-1-25</inkml:trace>
  <inkml:trace contextRef="#ctx0" brushRef="#br0" timeOffset="10247.6357">6921 1463,'0'-24,"24"24,1 24,0-24,25 25,-26-25,-24 25,25 0,0-25,-25 25,0-1,0 1,0 0,-25 0,0 0,1 24,-1-24,0 0,0 0,0 0,1-25,-1 0,0 0,0 0,25-25,25 25,-25-25,25 25,0-25,-1 25,1 0,0 0,0 0,0 0,-1 25,1-25,-25 25,25 0,-25 24,-25-24,25 0,0 0,-25-1,1 1,-1 0,0 0,0-25,25 25,-25-25,1 0,-1-25,50-25,-25 25</inkml:trace>
  <inkml:trace contextRef="#ctx0" brushRef="#br0" timeOffset="10598.8445">7689 1488,'-24'25,"-1"-25,25 25,-25 0,0-1,0 1,1 0,-1 25,-25-25,25 24,1-24,24 0,-25-25,0 25,50-25,0 0,-1-25,26 25,-25 0,0-25,24 25,1 0,-25 0,-1 0,26 0,-25 0,0 0,-1 0,1 0,0 0,-50 0,0 0</inkml:trace>
  <inkml:trace contextRef="#ctx0" brushRef="#br0" timeOffset="10779.8228">7714 1439,'0'24,"-25"26,25 0,0-1,0 1,0 0,0-1,0 26,0-26,0 1,0-1,0 1,0-25,0 24,0-24</inkml:trace>
  <inkml:trace contextRef="#ctx0" brushRef="#br0" timeOffset="11326.8704">8607 1637,'-25'-25,"1"25,-1 0,0 0,25 25,0 0,0 0,0 24,0-24,0 0,0 25,25-50,-25 24,25 1,-1-25,1 0,0 0,0 0,0-25,-1 1,1-1,0-25,-25 25,25 1,-25-1,0 0,-25 25,25-25,0 0,-25 25,25-25,-25 25,1-24,-1 24,0 0,25 49,0-24,0 0</inkml:trace>
  <inkml:trace contextRef="#ctx0" brushRef="#br0" timeOffset="11790.8942">9475 1612,'-24'-25,"-1"25,25 25,0 0,-25 0,25 0,0 24,25-24,0 0,-25 0,24 0,1-25,0 0,0 0,0 0,-1-25,1 25,0-25,0 0,-25 0,25 1,-25-1,0 0,0 0,0 0,0 0,0 1,-25-1,25 0,-25 0,0 25,0-25,1 25,-1 0,0 25,0-25,0 25,1 0,-1 0</inkml:trace>
  <inkml:trace contextRef="#ctx0" brushRef="#br0" timeOffset="13192.0249">6821 2480,'0'0,"0"25,-25-25,1 25,-1 0,25 24,-25-24,25 0,0 0,0 0,0 24,0-24,0 0,25 0,-25 0,25-1,-1-24,1 0,0 0,0-24,25 24,-50-25,24 0,1-25,-25 26,25-1,-25 0,25-25,-25 25,0 1,0-1,0 0,-25 0,0 0,0 1,1 24,-1 0,0 24,0 1,25 0,0 0,25 0,-25-1</inkml:trace>
  <inkml:trace contextRef="#ctx0" brushRef="#br0" timeOffset="13643.1734">7615 2530,'0'-25,"-25"25,25-25,-25 50,1 0,-1 0,25 24,-25-24,25 0,0 0,-25 0,25 0,0-1,25 1,-25 0,25-25,-25 25,25-25,-1 0,1 0,0 0,0 0,0-25,-1 0,1 0,0 1,-25-1,25 0,-25 0,25 0,-25 0,0 1,0-1,0 0,0 0,-25 25,25-25,-25 1,0-1,0 0,1 25,-1 0,0 0,25 25,-25-25,25 25</inkml:trace>
  <inkml:trace contextRef="#ctx0" brushRef="#br0" timeOffset="14643.8083">8806 2456,'-25'-25,"0"50,25-1,-25 26,25 0,-25-1,25 1,-24 0,24-1,0-24,0 0,0 0,0-1,24-24,-24-24,25-1,0 0</inkml:trace>
  <inkml:trace contextRef="#ctx0" brushRef="#br0" timeOffset="15063.3053">9401 2406,'0'-25,"25"25,0 0,-1 0,1 25,0-25,0 25,0-25,-25 25,24-1,-24 1,0 0,0 0,0 0,-24-1,-1 1,0-25,0 25,0 0,1 0,-1 0,0-1,0-24,0 25,1-25,-1 25,50-25,-1-25,1 25,25 0,-25-25,24 25,-24 0,25-24,-26 24,26-25,-25 25,0 0,-1 0,-48 0</inkml:trace>
  <inkml:trace contextRef="#ctx0" brushRef="#br0" timeOffset="15715.7999">6772 3423,'-25'0,"0"0,25 25,0 0,-25-25,25 24,0 26,0-25,0 24,25-24,-25 0,25 0,-25 0,25-25,-1 25,1-25,0 0,0 0,0-25,0 25,-1-25,1 0,-25-25,25 26,0-1,-25-25,0 25,0 1,0-1,0 0,0 0,-25 0,0 1,0 24,1-25,-1 50,0-25,0 24,25 1,0 0,0 0,25 0</inkml:trace>
  <inkml:trace contextRef="#ctx0" brushRef="#br0" timeOffset="16098.8772">7516 3373,'0'0,"-25"0,25 25,0 0,0 0,0 24,0-24,0 0,0 0,25 0,-25-1,25 1,-25 0,24-25,1 25,0-25,0-25,0 0,-1-24,1 24,-25 0,0 0,25 0,-25 1,0-1,0 0,-25 0,25 0,-25 1,1-1,-1 25,0 0,0 0,0 25,25-1,0 1,0 0</inkml:trace>
  <inkml:trace contextRef="#ctx0" brushRef="#br0" timeOffset="16491.5162">8483 3299,'0'25,"25"0,-25-1,0 26,0-25,0 24,0-24,-25 25,25-25,0 24,-25-24,25 0,0 0,25-25</inkml:trace>
  <inkml:trace contextRef="#ctx0" brushRef="#br0" timeOffset="16943.353">9550 3175,'0'25,"0"0,0 24,0-24,-25 25,25-26,0 26,0-25,0 0,-25 24,25-24,25 0,-25 0</inkml:trace>
  <inkml:trace contextRef="#ctx0" brushRef="#br0" timeOffset="18003.7117">9996 471,'0'50,"25"-25,-25 0,25 24,0-24,0 0,-25 0,24-1,1 1,-25 0,25 25,-25-26,25 26,-25 0,25-1,-25-24,0 25,24-26,-24 26,0-25,25 0,-25-1,25 1,-25 25,0-25,25-1,-25 26,0-25,25 0,-25-1,0 26,0-25,0 0,0-1,0 26,0-25,0 25,24-26,-24 1,0 0,0 0,0 0,0 24,0-24,0 0,0 24,0-24,0 0,0 0,0 0,0 24,0-24,0 0,0 24,0-24,-24 25,24-25,0-1,0 1,0 0,0 0,0 24,0-24,0 0,0 25,0-26,-25 1,25 25,0-25,0 0,0-1,-25 1,25 25,0-25,0-1,0 1,0 0,0 0,-25 24,25 1,0-25,-25 24,25-24,0 25,0-25,-24-1,24 26,0-25,-25 24,25-24,0 0,-25 25,25-26,-25 1,25 0,0 0,-25 0,1-1</inkml:trace>
  <inkml:trace contextRef="#ctx0" brushRef="#br0" timeOffset="19131.7305">11237 2108,'0'25,"0"0,0 0,0 0,0-1,-25 1,25 0,0 0,0 0,-25-1,25 1</inkml:trace>
  <inkml:trace contextRef="#ctx0" brushRef="#br0" timeOffset="19483.4846">11708 1414,'-25'-25,"25"50,25 0,-25-1,0 1,25 25,-25-1,0-24,-25 25,25 0,0-26,0 26,0-25,0 24,0-24,0 0</inkml:trace>
  <inkml:trace contextRef="#ctx0" brushRef="#br0" timeOffset="19767.8799">11757 1538,'0'-25,"0"0,25 0,0 25,0-24,0 24,-1 0,1-25,0 25,0 0,0 0,-1 0,-24 25,0-1,0 1,-24 0,24 0,0 0,0-1,-25 1,25 25,0-25,0 24,-25-24,25 0,0 0,0 0,0-1,0 1,0 0,0 0,-25-50,25 0</inkml:trace>
  <inkml:trace contextRef="#ctx0" brushRef="#br0" timeOffset="20482.9445">11906 1513,'-25'0,"25"25,0 0,0-1,0 1,0 25,-24-25,24 0,-25-1,25 26,-25-25,25 0,-25-1,25 1,-25 0,1 0,48-25,1-25,0 25,0-25,0 0,-1 1,1-1,0 0,0 0,0 0,-1 1,1-1,0 0,0 0,0 0,-1 0,-24 1,0 48,-24 1,24 25,0 0,0-26,0 26,0 0,0-26,0 26,0-25,0 0,0-1,24-48,1-26,-25 25,0-24,25 24,-25-25,25 1,-25-26,25 25,-25 1,25-1,-25 1,0-1,0 25,24 0,-24 50,0 0,0 25,0-26,0 26,0 0,0-1,0 26,0-26,0 26,0-1,0-24,0 24,0 1,0-26,0 1,0-1,0-24,0 0,-24 0,24 0,-25-50,25 0,-25 0</inkml:trace>
  <inkml:trace contextRef="#ctx0" brushRef="#br0" timeOffset="20855.9047">13022 1389,'0'0,"-24"0,24 25,-25 24,25 1,-25 0,0 24,0 1,1-1,-1-24,0 24,0-24,0 24,1-24,24-26,0 1,-25 0,50-25,-25-25,24 0,-24 1,25-26,-25 0</inkml:trace>
  <inkml:trace contextRef="#ctx0" brushRef="#br0" timeOffset="21112.235">12973 1414,'0'0,"25"-25,-1 25,-24 25,0 0,0-1,25 1,-25 25,0-25,25 24,-25 1,0 0,0-26,25 51,-25-26,0 1,25-25,-25 24,0 1,0 0,0-26,0 1,0 0,0 0,0 0,-25-25,0-25</inkml:trace>
  <inkml:trace contextRef="#ctx0" brushRef="#br0" timeOffset="21271.7051">12849 1935,'-25'0,"50"-25,0 25,-25-25,49 25,-24-25,0 25,0-24,-1 24,1 0,0-25,0 0,0 0</inkml:trace>
  <inkml:trace contextRef="#ctx0" brushRef="#br0" timeOffset="21530.9304">13196 1290,'25'0,"0"0,0 0,-1 0,1 0,0 0,0 0,0 0,-1 0,1 0</inkml:trace>
  <inkml:trace contextRef="#ctx0" brushRef="#br0" timeOffset="21747.0785">13494 1067,'25'24,"-25"1,0 0,0 0,0 24,0-24,0 25,0-25,-25 24,50-24,-25 25,0-26,0 26,0 0,-25-26,25 1,0 25</inkml:trace>
  <inkml:trace contextRef="#ctx0" brushRef="#br0" timeOffset="22266.9054">13891 1786,'-25'0,"50"0,-1 0,1 0,0 0,0 0,0 0,-1 0,1 0,25 0,-25 0,-1-25,1 25,0 0,0 0,0 0,-1 0,1 0,-50 0,1 0,-26-25,25 50</inkml:trace>
  <inkml:trace contextRef="#ctx0" brushRef="#br0" timeOffset="22578.8902">13866 1984,'25'0,"-1"0,1 25,0-25,0 0,0-25,24 25,-24 0,25-24,-26 24,26 0,-25 0,0-25,-1 25,1 0,0 0,0 0,-50 0,0 0</inkml:trace>
  <inkml:trace contextRef="#ctx0" brushRef="#br0" timeOffset="24503.425">14759 1687,'0'-25,"0"0,25 25,-25-25,24 25,-24-25,25 1,0 24,-25-25,25 0,0 25,-25-25,24 25,1 0,0 0,-25 25,25-25,0 25,-25 0,0-1,0 1,0 0,0 0,0 0,-25 0,25-1,-25 1,0 25,25-25,-25-1,25 1,-24 0,24 0,0 0,-25-25</inkml:trace>
  <inkml:trace contextRef="#ctx0" brushRef="#br0" timeOffset="24675.2544">14908 2158,'0'25,"24"0,-24-1,25-24,-25 25</inkml:trace>
  <inkml:trace contextRef="#ctx0" brushRef="#br0" timeOffset="64695.2932">6648 2158,'24'0,"1"0,0 0,0 0,0 0,-1 0,1 0,0 0,0 0,0 0,0 0,-1 0,1 0,-25-25,25 25,0 0,0 0,-1 0,1 0,0 0,0 0,0 0,-1 0,1 0,0 0,0 0,0 0,-1 0,1 0,0 0,0 0,0-25,-1 25,1 0,0 0,0 0,0 0,-1 0,1 0,0 0,0 0,0 0,-1 0,1 0,0 0,0 0,0 0,-1 0,1 0,0 0,0 0,0 0,-1 0,1 0,0 0,0 0,0 0,0 0,-1 0,1 0,0 0,0 0,0 0,-1 0,1-24,0 24,0 0,-25 24,25-24,-1-24,1 24,0 0,0 0,0 0,-1 0,1 0,0 0,0 0,0 0,-1 0,1 0,0 0,0 0,0 0,-1 0,1 0,0 0,0 0,0 0,-1 0,1 0,0-25,0 25,0 0,-1 0,1 0,0 0,0 0,0 0,0 0,-1 0,1 25,0-25,0 0,0 0,-1 0,1 0,0 0,0 0,0 0,-1 0,1 0,0 0,0 0,0 0,-1 0,1 0,0 0,0-25,0 25,-1 0,1 0,0 0,0 0,0 0,-1 0,1 0,0 0,0 0,0 0,-1 0,1 0,0 0,0 0,0 0,-1 0,1-25,0 25,0 0,0 0,0 0,-1 0,1 0,0-25,25 25</inkml:trace>
  <inkml:trace contextRef="#ctx0" brushRef="#br0" timeOffset="66522.6213">8186 670,'0'25,"0"-1,0 1,0 0,0 0,0 0,0-1,24 1,-24 0,0 0,0 0,0-1,0 1,0 0,0 0,0 0,0-1,0 1,0 0,0 0,0 0,0-1,0 1,0 0,25-25,-25 25,0 0,0-1,0 1,0 0,0 0,0 0,0-1,0 1,0 0,0 0,0 0,0-1,0 1,0 0,0 0,0 0,0 0,0-1,0 1,0 0,0 0,0 0,0-1,25 1,-25 0,0 0,0 0,0-1,0 1,0 0,0 0,0 0,0-1,0 1,0 0,0 0,0 0,0-1,0 1,0 0,0 0,0 0,0-1,0 1,0 0,0 0,0 0,0-1,0 1,0 0,0 0,0 0,0-1,0 1,0 0,0 0,0 0,0 0,0-1,0 1,0 0,0 0,0 0,0-1,0 1,0 0,0 0,0 0,0-1,0 1,0 0,0 0,0 0,0-1,0 1,0 0,25-25,-25 25,0 0,0-1,0 1,0 0,0 0,0 0,0-1,0 1,0 0,0 0,0 0,0-1,0 1,0 0,0 0,0 0,0-1,25 26,-25-25,0 0,0 0,0 24,0-24,0 25,-25-50,25 49,0-24</inkml:trace>
  <inkml:trace contextRef="#ctx0" brushRef="#br0" timeOffset="70631.6281">3994 4663,'-25'0,"25"25,-25 0,25 0,-25-1,0 1,1 0,24 0,-25 25,0-26,0 26,0 0,1-1,24-24,-25 25,0-26,25 26,-25-25,25 0,-25-1,25 1,0 0,0 0,25-50,-25-25,25 26,0-26</inkml:trace>
  <inkml:trace contextRef="#ctx0" brushRef="#br0" timeOffset="70947.2379">3994 4638,'24'0,"-24"25,25 0,-25 25,25-26,-25 26,0 0,25-1,-25 1,0 24,25-24,-25 0,0 24,24-24,-24-26,0 26,25-25,-25 24,0-24,0 0,0 0,-25-50,1 0,24 0</inkml:trace>
  <inkml:trace contextRef="#ctx0" brushRef="#br0" timeOffset="71119.3589">3845 5110,'25'0,"-1"-25,26 25,-25 0,0 0,24 0,-24 0,0 0,0 0,-1 0,1 0,0 0,-25-25</inkml:trace>
  <inkml:trace contextRef="#ctx0" brushRef="#br0" timeOffset="71374.7818">4366 4961,'24'0,"1"0,0 0,0 0,0-25,-1 25,1 0,0 0,0 0,-50 0</inkml:trace>
  <inkml:trace contextRef="#ctx0" brushRef="#br0" timeOffset="71571.2873">4341 5135,'25'0,"-1"0,1-25,0 25,0 0,0 0,-1-25,26 25,-25 0,0-25,-1 25,1 0,0 0,0 0</inkml:trace>
  <inkml:trace contextRef="#ctx0" brushRef="#br0" timeOffset="71955.2004">5259 4465,'-25'0,"0"25,0-25,25 24,-25 1,1 0,-1 25,0-26,0 26,25 0,-25-1,1 26,-1-26,0 26,25-26,-25 26,0-1,25 1,0-1,-24 0,24 26,24-26,-24 0,0-24,25 24,-25-24,25 0,-25-1,25 1,0 0,-1-26,-24 1,25 0,0 0,0-50,0-25</inkml:trace>
  <inkml:trace contextRef="#ctx0" brushRef="#br0" timeOffset="72455.0505">5680 4118,'-25'0,"25"24,-24 1,24 0,-25 25,0-1,0 1,0 24,1-24,-1-1,0 1,0 24,25-24,-25 0,1-26,24 1,0 0,-25 0,25 0,0 0,25-50,-25 0,24 0,-73-49,74 24</inkml:trace>
  <inkml:trace contextRef="#ctx0" brushRef="#br0" timeOffset="72739.0404">5631 4167,'24'-25,"1"25,-25 25,0 0,25 0,-25 0,0-1,25 26,-25 0,0-1,25 1,-25-1,24 1,-24 0,0-26,25 26,-25-25,0 24,0-24,0 0,25 0,-50-25,0-25,1 0</inkml:trace>
  <inkml:trace contextRef="#ctx0" brushRef="#br0" timeOffset="72918.826">5457 4589,'25'0,"0"0,-1 0,1 0,0-25,0 25,0 0,-1 0,1 0,0-25,0 25,0 0,-50-49,25 24</inkml:trace>
  <inkml:trace contextRef="#ctx0" brushRef="#br0" timeOffset="73198.9597">5978 4514,'0'25,"0"0,-25 25,25-26,0 1,0 25,0-25,0 24,0-24,0 0,0 0,0 0,25-25,-50 0,25-25</inkml:trace>
  <inkml:trace contextRef="#ctx0" brushRef="#br0" timeOffset="74011.5558">6722 5184,'-25'0,"0"25,25 0,-24 24,-1 26,0-1,0-24,0 24,1-24,24-1,-25 1,0 0,25-1,0-24,-25 25,25-25,0-1,0 1,25-50,-25-24,0 24,0-25,25 25</inkml:trace>
  <inkml:trace contextRef="#ctx0" brushRef="#br0" timeOffset="74274.8285">6672 5234,'0'-25,"25"25,-25 25,25 0,-25-1,25 26,-25-25,0 24,25 1,-25 24,24-24,-24 0,0-1,25 1,-25-1,0 1,25 0,-25-25,0-1,0 1,0 25,0-25,-25-25,0-25,25 0,-24 0,-1 0</inkml:trace>
  <inkml:trace contextRef="#ctx0" brushRef="#br0" timeOffset="74423.6686">6548 5655,'25'0,"0"0,0 0,0 0,-1 0,1 0,0 0,0 0,0 0,-1 0,1 0</inkml:trace>
  <inkml:trace contextRef="#ctx0" brushRef="#br0" timeOffset="74815.1206">7020 5705,'25'-25,"-1"25,1 0,0 0,0 25,-25 0,0 0,-25-1,25 1,-25-25,0 25,25 0,-24 0,-1 0,25-1,-25-24,25 25,25-50,0 25,-1 0,1 0,0 0,0-24,0 24,-1 0,1 0,0-25,0 25,0 0,-50-25</inkml:trace>
  <inkml:trace contextRef="#ctx0" brushRef="#br0" timeOffset="75607.3423">6697 4440,'0'-25,"-25"25,25-25,-24 25,24 25,-25-25,25 25,-25 0,25 0,0 24,-25-24,25 0,0 24,0-24,25 0,-25 25,25-26,-25 1,25 0,-1 0,1 0,0-25,0 0,0 0,-1-25,26 0,-25 0,0 0,0 1,-1-26,1 25,-25-24,25 24,-25-25,0 25,0 1,0-1,0-25,0 25,-25 1,25-1,-25 0,1 0,-1 25,0 0,0 0,0 0,0 25,-24 0,24 24,-25-24</inkml:trace>
  <inkml:trace contextRef="#ctx0" brushRef="#br0" timeOffset="76198.8254">5556 5482,'0'0,"-25"-25,1 25,-1 0,25 25,-25 0,25-1,-25 1,0 0,25 0,-24 24,-1-24,25 25,0-25,25 24,-25-24,24 0,1 0,0 0,0-1,0-24,24 0,-24 0,0 0,24-24,-24-1,0 0,0 0,0 0,-1-24,1 24,-25-25,25 25,-25-24,25 24,-25-25,0 26,-25-26,25 25,-25 0,0 1,25-1,-24 0,-1 0,-25 25,25 0,1 25,-1-25,0 25,-49-50,49 75,25-26</inkml:trace>
  <inkml:trace contextRef="#ctx0" brushRef="#br0" timeOffset="76923.5782">7342 4316,'0'0,"-25"-25,50 50,-25 0,25-25,-25 25,25-1,0 1,-1 25,1-25,-25 24,25-24,0 25,0-26,-25 26,24 0,1 24,-25-24,25-1,-25 1,0 0,25 24,-25-24,0 24,0-24,0-1,0 1,0 24,0-24,0-1,-25 26,25-26,0 1,-25 0,0-1,25 1,-24 0,-1-26,0 26,0-25,0 0,1-1,24 1,-25 0,0-25,0 0,0-25</inkml:trace>
  <inkml:trace contextRef="#ctx0" brushRef="#br0" timeOffset="77147.6503">8037 5581,'-25'0</inkml:trace>
  <inkml:trace contextRef="#ctx0" brushRef="#br0" timeOffset="79114.9483">8161 5259,'-25'0,"50"24,0 1,-25 0,24 0,-48 0,24-1,0 1,-25 25,25-25,-25-1,0 1</inkml:trace>
  <inkml:trace contextRef="#ctx0" brushRef="#br0" timeOffset="81770.5778">9575 4539,'0'-25,"-25"1,0 73,0-24,25 25,-25 24,1-24,-26 24,25-24,0 24,1 1,-1-26,0 1,0-1,25 1,-25 0,25-26,0 1,0 0,0 0,0-50,25 0,-25-24,25-1,-25 0</inkml:trace>
  <inkml:trace contextRef="#ctx0" brushRef="#br0" timeOffset="82103.4394">9550 4514,'0'-24,"25"24,-25 24,24-24,-24 25,25 0,-25 0,25 0,0 24,-25-24,0 25,25-1,-25 1,0 0,0-1,24 1,-24-1,0 1,25 0,-25-1,25-24,-25 25,0-26,0 1,0 0,0-50,-25 25,0-25,25 1,-24-1,-1-25</inkml:trace>
  <inkml:trace contextRef="#ctx0" brushRef="#br0" timeOffset="82282.8083">9376 4936,'0'0,"-25"0,50 0,-25-25,25 25,0 0,24-24,-24 24,25 0,-25 0,-1-25,26 25,-25 0,0 0,-1 0,1 0</inkml:trace>
  <inkml:trace contextRef="#ctx0" brushRef="#br0" timeOffset="82623.0703">9773 4316,'25'0,"0"0,-1 0,-24-25,25 25,0 0,0-25,0 25,-1 0,1 0,-50-24</inkml:trace>
  <inkml:trace contextRef="#ctx0" brushRef="#br0" timeOffset="82827.1873">10046 4093,'0'25,"0"-1,0 1,0 0,0 0,0 0,-25-1,25 26,0 0,0-26,0 26,0 0,0-1,-25-24,25 25,0-26</inkml:trace>
  <inkml:trace contextRef="#ctx0" brushRef="#br0" timeOffset="83302.8244">10220 4688,'0'25,"24"-50,1 25,0 25,0-25,0-25,-1 25,1 0,0 0,0 0,0 0,-1 0,1 0,-25 25,-25-25,1 0,-1 0</inkml:trace>
  <inkml:trace contextRef="#ctx0" brushRef="#br0" timeOffset="83531.1355">10170 4911,'25'-24,"0"24,-1 0,1 0,25-25,-25 25,-1 0,26 0,-25 0,0-25,-1 25,1 0,0 0,0 0,0 0</inkml:trace>
  <inkml:trace contextRef="#ctx0" brushRef="#br0" timeOffset="83979.088">11212 4068,'-25'0,"25"-25,-25 25,0 25,0 0,25 0,-24 24,-1-24,25 0,-25 24,25-24,-25 25,25-1,-25 1,1 0,24-1,-25 26,25-26,-25 1,0 24,25 1,0-1,-25-24,25-1,0 26,25-26,-25 26,0-26,25 1,-25 24,0-24,25 0,0-1,-25 1,24-25,1-1,0 1,0 0,-25 0,25-25,-25-50</inkml:trace>
  <inkml:trace contextRef="#ctx0" brushRef="#br0" timeOffset="85139.5706">11757 4043,'0'-25,"-24"50,24 0,-25 0,0 0,0 24,25 1,-25-25,1 24,-1 1,25-1,-25 1,0 0,25-1,-25 1,25-25,-24-1,24 1,0 0,0 0,0 0,24-50,-24-25,0 25,25-24</inkml:trace>
  <inkml:trace contextRef="#ctx0" brushRef="#br0" timeOffset="85415.0349">11757 4018,'0'-24,"25"48,-25 1,25 25,-25-25,25 24,-25 1,25-1,-25 1,24 0,1 24,-25-24,0-26,25 26,-25 0,0-26,25 1,-25 0,0 0,0 0,-25-50,0 0,0 25</inkml:trace>
  <inkml:trace contextRef="#ctx0" brushRef="#br0" timeOffset="85574.2418">11584 4490,'25'0,"-1"-25,1 25,25 0,-25 0,24-25,-24 25,25 0,-26 0,1 0,0-25,0 25</inkml:trace>
  <inkml:trace contextRef="#ctx0" brushRef="#br0" timeOffset="85791.4614">12154 4415,'0'25,"0"0,0 0,0-1,-25-24,25 25,0 25,0-25,25-1,-25 26,0-25,0 0,0-1,0-48,-25-1</inkml:trace>
  <inkml:trace contextRef="#ctx0" brushRef="#br0" timeOffset="86083.2647">11931 3870,'-25'-25,"50"25,0 0,0 0,-1-25,1 25,0 0,0 0,0 0,-1 0,1 0,0 0,-50 0</inkml:trace>
  <inkml:trace contextRef="#ctx0" brushRef="#br0" timeOffset="86331.8055">12229 3621,'0'25,"0"0,0 25,0-25,0-1,0 1,0 0,0 0,0 24,0-24,0 0,0 0,25 0,-25-1,0 1,-25 0</inkml:trace>
  <inkml:trace contextRef="#ctx0" brushRef="#br0" timeOffset="86983.3464">12998 5060,'0'0,"0"-25,-25 50,25 0,-25 0,0 24,0 1,1 24,24-24,-25 24,0-24,0 0,0 24,25-24,-24-26,24 26,0-25,-25 0,50-25,-1-25,-24-25,25 25,-25-24</inkml:trace>
  <inkml:trace contextRef="#ctx0" brushRef="#br0" timeOffset="87227.1757">12998 4986,'0'25,"0"-1,0 1,24 0,-24 25,25-1,-25-24,25 49,-25-24,0 0,25-1,-25 26,25-26,-25 1,24-1,-24 1,0-25,25 24,-25-24,0 0,0 0,0 0,-25-25,25-25,-24 25</inkml:trace>
  <inkml:trace contextRef="#ctx0" brushRef="#br0" timeOffset="87386.993">12824 5482,'25'0,"0"0,24 0,-24 0,0 0,0 0,24 0,-24 0,0-25,0 25,-1 0</inkml:trace>
  <inkml:trace contextRef="#ctx0" brushRef="#br0" timeOffset="87731.0745">13345 5556,'25'0,"0"25,-1-25,-24 25,0 0,0-1,0 1,-24 0,-1 0,25 0,-25-1,0 1,0 0,1 0,48-50,1 25,0 0,0 0,0 0,-1 0,1 0,0 0,0 0,0 0</inkml:trace>
  <inkml:trace contextRef="#ctx0" brushRef="#br0" timeOffset="88026.8012">13196 5011,'25'0,"0"0,0 0,-1 0,-24 24,25-24,0 0,0 0,0 0,-1 0,-24-24,-24 24</inkml:trace>
  <inkml:trace contextRef="#ctx0" brushRef="#br0" timeOffset="88259.6882">13494 4887,'0'24,"0"1,0 0,0 25,0-26,0 26,0 0,25-1,-25 1,0-25,0 24,0 1</inkml:trace>
  <inkml:trace contextRef="#ctx0" brushRef="#br0" timeOffset="89091.5682">13320 4118,'-25'0,"1"0,-1 24,25 1,0 0,-25 0,25 0,0 24,0-24,0 0,0 24,0-24,25 0,-25 0,25 0,-1-25,-24 24,25-24,0 0,0 0,0 0,-1-24,1-1,0 25,0-50,0 25,-25 1,24-26,1 25,-25-24,0 24,0 0,0 0,0 0,0 1,0-1,-25 0,25 0,-24 25,-1-25,0 50,0-25,0 25,-24 25,-1-26,25 26</inkml:trace>
  <inkml:trace contextRef="#ctx0" brushRef="#br0" timeOffset="89699.7547">11733 5333,'-25'0,"0"-25,25 50,-25-25,25 50,-25-26,25 26,-24 0,24-1,0 1,0-25,0 24,24-24,1 0,-25 0,25-25,0 24,24-24,-24-24,0 24,25-25,-26 0,1 0,0 0,-25-24,25-1,0 1,-25 24,24-25,-24 25,0 1,0-1,0 0,0 0,-24 0,-1 1,0 24,0 0,0 0,1 0,24 24,-25-24,0 25,25 0</inkml:trace>
  <inkml:trace contextRef="#ctx0" brushRef="#br0" timeOffset="90423.3412">13767 3820,'0'0,"-25"0,50-25,-1 25,1 0,0 0,-25 25,25-25,0 25,-1 0,1 24,-25-24,25 49,0-24,-25 0,25-1,-25 1,24 24,1 1,-25-1,25-24,-25 24,25 0,-25 1,0-1,0 1,0-1,0 1,0-1,-25 0,25 1,-25-26,0 26,25-26,-24 26,-1-26,0 26,0-50,0 24,1-24,-1-25</inkml:trace>
  <inkml:trace contextRef="#ctx0" brushRef="#br0" timeOffset="90667.3221">14387 5234,'0'0,"0"25,0-1,0 1,-25-25</inkml:trace>
  <inkml:trace contextRef="#ctx0" brushRef="#br0" timeOffset="97306.9192">16049 4514,'-25'0,"25"25,-25-25,25 25,-25 0,25 0,-25-1,25 1,-24 0,24 0,-25 0,25-1,0 1,-25 0,25 0,-25 0,25 0,0-1,-25 1,25 25,-24-25,24 24,0-24,-25 0,25 0,0-1,0 1,-25 0,25 0,0 0,0-1,-25 1,25 0,0 0,-49-100,73 26,-24 24</inkml:trace>
  <inkml:trace contextRef="#ctx0" brushRef="#br0" timeOffset="97795.5796">15999 4539,'25'0,"-25"25,25 0,-25 0,24-1,-24 1,0 0,0 0,25 0,-25-1,0 1,0 0,0 0,0 0,25 24,-25-24,0 0,0 25,0-26,25 26,-25-25,0 0,25-1,-25 1,0 0,24 0,-24 0,0-1,0 1,0 0,-24-50,24 0,-25 1,25-1</inkml:trace>
  <inkml:trace contextRef="#ctx0" brushRef="#br0" timeOffset="98038.7083">15801 5011,'24'24,"-24"-48,25 24,25 0,-25 0,24 0,1 0,-25-25,24 25,-24 0,0 0,0 0,-50 0</inkml:trace>
  <inkml:trace contextRef="#ctx0" brushRef="#br0" timeOffset="98491.0016">16421 4986,'0'25,"-25"-25,25 49,0-24,0 25,0-26,25 26,-25-25,0 0,0-1,0 1,0 0,0 0,0 0,-50-75,50 25</inkml:trace>
  <inkml:trace contextRef="#ctx0" brushRef="#br0" timeOffset="98930.8739">16247 4242,'25'0,"0"0,-1 24,1-24,0 0,0 0,0 0,0 0,-1 0,1 0,-25 25,-25-25,1 0</inkml:trace>
  <inkml:trace contextRef="#ctx0" brushRef="#br0" timeOffset="99187.3569">16545 4043,'-25'-25,"25"50,0 0,25-25,-25 25,0 24,0-24,-25 25,25-25,0 24,0 1,0-1,0 1,0 0,0-1,0-24,0 25</inkml:trace>
  <inkml:trace contextRef="#ctx0" brushRef="#br0" timeOffset="100131.3434">16991 4812,'-25'-25,"50"25,0 0,0 0,0 0,24 25,-24-25,0 0,0 0,-1 0,1-25,0 25,0 0,0 0,-1 0,-48 0,-1 25,0-25,0 25</inkml:trace>
  <inkml:trace contextRef="#ctx0" brushRef="#br0" timeOffset="100338.5582">16942 4936,'24'0,"1"25,25-25,-25 0,24 0,-24 0,25 0,-26 0,1 0,0 0,0 0,0 0,-1 0,1 0</inkml:trace>
  <inkml:trace contextRef="#ctx0" brushRef="#br0" timeOffset="100715.1622">18008 4291,'-25'-25,"1"50,-1 0,0 25,0 24,0-24,1-1,-1 1,0-1,0 26,0-1,25 1,-24 24,24-25,-25 1,25-1,0 1,0-1,0 0,0-24,25 24,-25-24,24 24,-24-49,25 25,0-25,-25 24,25-24,-25 0,25 0,-1 0,1-25,0-25</inkml:trace>
  <inkml:trace contextRef="#ctx0" brushRef="#br0" timeOffset="101107.1708">18355 4242,'0'24,"-24"1,24 25,0-1,0 1,-25 0,25-1,0-24,-25 0,25 0,25-1,-75-73</inkml:trace>
  <inkml:trace contextRef="#ctx0" brushRef="#br0" timeOffset="101686.6908">19149 4266,'-25'-24,"50"24,-25-25,25 25,0 0,-25 25,25-25,-1 0,1 0,0 24,0 1,-25 0,0 0,0 0,-25-1,25 1,-25 0,0 0,1 0,-1-1,0 1,0 0,0 0,1 0,-1-1,50-24,-1 0,1 0,0 0,0 0,0 0,-1 0,1 0,0 0,0 0,0 0,-1 0,1 0,0 0,-50 0,0 0,1 0</inkml:trace>
  <inkml:trace contextRef="#ctx0" brushRef="#br0" timeOffset="102295.1538">18430 5209,'25'-25,"-1"25,1 0,0 0,0 25,-25 0,25-25,-25 25,-25-1,25 1,-25 0,0 0,0 0,1-25,-1 24,25 1,-25-25,0 25,25-50,25 25,0 0,0 0,-1 0,1 25,0 0,0-25,-25 25,0-1,0 1,0 0,0 0,-25 0,25-1,-25 1,25 0,-25-25,25 25,-24-25,-1 0,25 25,-25-25,50-25,-25 0,25 0</inkml:trace>
  <inkml:trace contextRef="#ctx0" brushRef="#br0" timeOffset="102631.5405">19248 5308,'-24'-25,"-1"50,0-25,0 25,0 0,1 0,-1-1,0 1,0 0,0 0,1 24,-1-49,25 25,-25 0,50-25,0 0,-1 0,1 0,0 0,0 0,0 0,24 0,-24 0,0 0,0 0,-1 0,1 0,0 0,0 25,-25-50</inkml:trace>
  <inkml:trace contextRef="#ctx0" brushRef="#br0" timeOffset="102834.7213">19199 5308,'-25'25,"25"0,0 0,0 24,0 1,0-1,0 1,0 0,0-1,0-24,0 25,0-26,0 1,0 0</inkml:trace>
  <inkml:trace contextRef="#ctx0" brushRef="#br0" timeOffset="103230.9158">19596 4291,'25'25,"-1"0,-24 0,25-1,0 26,0-25,0 24,-25 1,24 24,1-24,0 0,-25 24,0 1,25-1,-25 0,0 1,-25-1,25-24,0 24,-25-24,0 24,1-24,-1-1,0 26,-25-26,26-24,-26 25,25-25,-25-1,26-24</inkml:trace>
  <inkml:trace contextRef="#ctx0" brushRef="#br0" timeOffset="103646.6192">19844 4192,'25'0,"-1"0,1 25,0-25,0 0,0 0,-1 0,1 0,0 0</inkml:trace>
  <inkml:trace contextRef="#ctx0" brushRef="#br0" timeOffset="103899.186">20117 3994,'0'24,"0"1,0 0,0 0,0 24,0-24,0 0,0 25,0-26,0 26,0-25,-25 24,25 1,0 0,0-26,0 26</inkml:trace>
  <inkml:trace contextRef="#ctx0" brushRef="#br0" timeOffset="104450.9058">20191 4961,'-25'0,"50"0,0 0,0 0,-1 0,26 0,-25 0,0 0,-1 0,1 0,0 0,0 0,0 0,-25 25,-25-25,0 0,0 0</inkml:trace>
  <inkml:trace contextRef="#ctx0" brushRef="#br0" timeOffset="104698.566">20141 5135,'0'24,"25"-24,0 0,25 0,-26 0,1 0,25 0,-25 0,-1 0,26 0,-25 0,0 0,-1 0,1 0,-50 0,1 0</inkml:trace>
  <inkml:trace contextRef="#ctx0" brushRef="#br0" timeOffset="108998.9609">20935 5035,'-25'0,"50"25,0-25,25 0,-26 0,26 25,0-25,-1 0,1-25,-25 25,-1 0,1 0,0 0,-50 0,0 0,25 25,-24-25,-1 0</inkml:trace>
  <inkml:trace contextRef="#ctx0" brushRef="#br0" timeOffset="109255.1456">21605 4986,'25'0,"-1"0,1 0,0 0,25 0,-25 0,24 0,-24-25,25 25,-26 0,1 0,0 0,0 0,-25 25,-50-75,25 50</inkml:trace>
  <inkml:trace contextRef="#ctx0" brushRef="#br0" timeOffset="109715.5294">21580 5209,'25'0,"0"25,-1-25,1 0,25 0,-25 25,0-25,-1 24,1-24,0 0,-25 25,-25 0,0-25,25 25,-24 0,-26-1,25 1,0 0,0 0,1 0,-1-1,0 1,0 0,0-25,1 25,48-25,1-25,0 25,25 0,-26-25,26 25,-25 0,25 0,-26 0,26 0,-25 0,24 0,-24 0,0 0,0 0,0 0,-50 0,0 0,0-25,0 25</inkml:trace>
  <inkml:trace contextRef="#ctx0" brushRef="#br0" timeOffset="110034.9038">21779 4291,'0'0,"0"-25,0 1,0 48,0 26,0-25,0 24,0 1,0 0,0-1,0 1,-25-25,25 24,0-24,0 25,0-26,0 1,0 0,0 0,0 0</inkml:trace>
  <inkml:trace contextRef="#ctx0" brushRef="#br0" timeOffset="110550.8332">22547 4217,'-24'25,"-1"-1,25 1,-25 0,0 25,0-1,25-24,-24 25,-1-1,0 1,0 24,25-24,-25 24,25-24,-24 24,24 1,0 24,0-49,0 24,0 0,24 1,-24-26,25 1,-25 24,25-24,0 0,-25-26,25 26,-25-25,24 24,-24-24,25 0</inkml:trace>
  <inkml:trace contextRef="#ctx0" brushRef="#br0" timeOffset="113510.672">22969 4242,'0'-25,"-25"50,1-1,-1 1,0 0,0 25,0-26,-24 26,24-25,0 24,0-24,0 0,1 0,-1 0,50-25,24 0,-24-25,25 25,-1 0,-24 0,25-25,-25 25,24 0,-24-25,0 25,0 0,-25 25,-25-25,0 0,0 0</inkml:trace>
  <inkml:trace contextRef="#ctx0" brushRef="#br0" timeOffset="113718.9547">22920 4242,'24'0,"-24"24,0 1,0 0,0 25,0-1,0-24,0 25,0-1,-24-24,24 25,0-26,-25 1,25 25,0-25,0-1,-25 1,25 0</inkml:trace>
  <inkml:trace contextRef="#ctx0" brushRef="#br0" timeOffset="114183.3696">23837 5209,'-25'25,"25"0,0-1,0 26,-24-25,24 24,0 1,0-25,0 24,0 1,0-25,0 24,0-24,0 0,0 0,0-50,0 0</inkml:trace>
  <inkml:trace contextRef="#ctx0" brushRef="#br0" timeOffset="114839.8208">23564 4465,'25'0,"0"0,0 0,0 0,-1 0,1 0,0 0,-25 25,-25-50</inkml:trace>
  <inkml:trace contextRef="#ctx0" brushRef="#br0" timeOffset="115203.0468">23812 4266,'25'0,"0"25,0-25,0 25,0 0,-1-25,-24 25,25-1,-25 1,-25 0,25 0,-24 0,-1-1,0 1,0 0,0 0,-24 0,24-1,0 1,25 0,25-25,0 0,-1 0,1 0,0-25,0 25,0 0,0 0,-1 0,1 0,0 0,0 0,0 0,-50 0</inkml:trace>
  <inkml:trace contextRef="#ctx0" brushRef="#br0" timeOffset="115599.0801">22547 5457,'25'0,"0"0,-25-25,25 25,0 0,-1 0,1-25,0 25,0 0,0 0,0 0,-1 0,1 0,0 0,-25-24</inkml:trace>
  <inkml:trace contextRef="#ctx0" brushRef="#br0" timeOffset="115991.5799">22969 5135,'25'24,"0"-24,-25 25,25-25,-1 25,-24 0,25 0,-25-1,-25-24,25 25,-24 0,24 0,-25 0,0-1,0-24,0 25,1-25,-1 0,50 0,-1-25,1 25,0 0,0 0,0-24,-1 24,-24 24,25-24,0 0,-25 25,0 0,0 0,0 0,-25-1,25 1,-25 0,1 0,-1 0,25-1,-25 1,0-25,25 25,-25-25,50-25,-25 0</inkml:trace>
  <inkml:trace contextRef="#ctx0" brushRef="#br0" timeOffset="116546.7466">24333 4291,'25'25,"0"0,-25 0,25 24,-25-24,25 25,-25-1,24 26,-24-26,0 26,25-26,-25 26,0-1,0 1,0-1,0-24,-25 24,25 0,-24 1,-1-1,0-24,0 24,0 1,-24-26,24 1</inkml:trace>
  <inkml:trace contextRef="#ctx0" brushRef="#br0" timeOffset="118606.8971">3994 7094,'-25'0,"25"25,-25 0,25 24,0 1,0 24,-25-24,25 24,0 1,-25-26,25 26,0-26,0 1,0-25,0 0,0-1,0 1,25-25,-25-25,0-24,25 24,-25-25</inkml:trace>
  <inkml:trace contextRef="#ctx0" brushRef="#br0" timeOffset="118735.1569">3969 7218</inkml:trace>
  <inkml:trace contextRef="#ctx0" brushRef="#br0" timeOffset="119359.6415">3994 7094,'-25'0,"50"0,-1 25,1 0,0 0,0-1,-25 1,25 25,-1-1,-24 1,25 24,0-24,-25 0,25-1,-25 26,25-26,-25-24,0 25,24-26,-24 26,25-25,-25 0,25-25,-50-25,25 0,0 0,-25 0,25 1,-24-1,24 0</inkml:trace>
  <inkml:trace contextRef="#ctx0" brushRef="#br0" timeOffset="119551.0665">3969 7590,'25'0,"-1"0,1 0,0 0,0-25,0 25,-1 0,1 0,0-24,0 24,0 0</inkml:trace>
  <inkml:trace contextRef="#ctx0" brushRef="#br0" timeOffset="120007.4905">4490 7590,'24'0,"1"0,0 0,-25 25,25-25,-25 25,25-25,-25 25,0-1,0 1,-25 0,0 0,0 0,25-1,-25 1,1 0,-1-25,0 25,50-25,0 0,-25-25,24 25,1 0,25 0,-25 0,-1 0,1 0,0 0,0 0,-25-25</inkml:trace>
  <inkml:trace contextRef="#ctx0" brushRef="#br0" timeOffset="120451.4523">4316 6970,'0'0,"-25"0,0 0,50 0,0 0,0 0,0 0,-1 0,1 0,0 0,0 0,0 0,-1 0,1 0,0 0,-50 0,0 25,1-25</inkml:trace>
  <inkml:trace contextRef="#ctx0" brushRef="#br0" timeOffset="120683.2979">4614 6772,'24'0,"-24"24,0 1,0 0,0 0,0 25,-24-26,24 26,0-25,0 24,0 1,24 0,-24-1,0-24,25 25</inkml:trace>
  <inkml:trace contextRef="#ctx0" brushRef="#br0" timeOffset="121062.975">4961 7392,'0'0,"25"-25,0 25,-1 0,1 0,0-25,0 25,0 0,24 0,-24-25,0 25,0 0,-50 25,0-25,0 25</inkml:trace>
  <inkml:trace contextRef="#ctx0" brushRef="#br0" timeOffset="121238.7374">4961 7541,'25'0,"0"0,-1 0,1 0,0 0,0 0,0 0,24 0,-24-25,0 25,0 0,-1 0,1 0,-25 25,25-25,-75-50</inkml:trace>
  <inkml:trace contextRef="#ctx0" brushRef="#br0" timeOffset="121611.2036">5928 6945,'0'-24,"-24"24,-1 24,25 1,-25 0,0 25,0-26,25 51,-25-26,1 1,24 24,0-24,-25 24,25 1,-25 24,25-25,0 1,0-1,0 1,0-26,25 1,-25 24,25-24,-25 0,24-26,-24 26,25-25,0 0,0-25,-25 24,25 1,0-25</inkml:trace>
  <inkml:trace contextRef="#ctx0" brushRef="#br0" timeOffset="122003.3306">6325 6846,'-25'-25,"25"50,0 0,0 0,0 24,-24 1,24-25,0 24,0 1,0-25,0 0,0-1,0 1,0 0,0 0,24-25,1-25</inkml:trace>
  <inkml:trace contextRef="#ctx0" brushRef="#br0" timeOffset="122439.7246">6921 6896,'-25'-25,"50"25,-1 0,1 0,0 0,0 0,0 0,-25 25,24-25,1 25,-25-1,0 1,0 0,0 0,-25 0,1-1,-1 1,0 0,0 0,-24 0,24-1,0 1,25 0,25-25,0-25,-1 25,1 0,25 0,-25 0,24-25,-24 25,0 0,0 0,-1 0,-24 25,-24-25,-26 0,25 0</inkml:trace>
  <inkml:trace contextRef="#ctx0" brushRef="#br0" timeOffset="122742.6366">6325 7838,'-25'0,"25"25,0 0,0 0,0 24,0-24,0 0,-24 25,24-26,24 1,-24 0,0 0,0 0,0-1,25-24,-25-24,25-1,0 0</inkml:trace>
  <inkml:trace contextRef="#ctx0" brushRef="#br0" timeOffset="122974.6737">6995 7789,'-25'0,"25"24,0 1,0 0,0 25,0-26,0 26,0-25,0 25,0-26,0 26,-25-25,50-25,-25 25</inkml:trace>
  <inkml:trace contextRef="#ctx0" brushRef="#br0" timeOffset="123402.7222">7367 6821,'0'-25,"0"50,25 0,0 0,-25 25,24-1,1 1,0-1,0 26,-25-1,25 1,-1-1,-24 0,25 1,-25-1,0 1,0-1,-25 0,25 1,-24-1,-1-24,0 0,0 24,0-24,1-1,-1-24,25 25,-25-26,0-24</inkml:trace>
  <inkml:trace contextRef="#ctx0" brushRef="#br0" timeOffset="123751.0889">7640 6846,'25'0,"-1"0,1 0,0 0,0 0,0 0,-1 0,1 0,0 0</inkml:trace>
  <inkml:trace contextRef="#ctx0" brushRef="#br0" timeOffset="123946.6503">7913 6648,'0'24,"0"1,0 0,0 0,0 0,0 24,0-24,24 25,-24-1,0-24,0 25,0-1,0 1,0 0,0-1,-24-24,24 25</inkml:trace>
  <inkml:trace contextRef="#ctx0" brushRef="#br0" timeOffset="124507.2795">8210 7392,'25'25,"0"-25,0 24,24-48,-24 24,0 0,0 0,24 0,-24-25,0 25,0 0,-50 25,0-25,0 0,1 24</inkml:trace>
  <inkml:trace contextRef="#ctx0" brushRef="#br0" timeOffset="124734.4392">8186 7640,'24'0,"1"0,0 0,0 0,0 0,24-25,-24 25,0 0,0 0,-1 0,1 0,0 0,0 0,-50 0,0 0</inkml:trace>
  <inkml:trace contextRef="#ctx0" brushRef="#br0" timeOffset="128235.4598">9004 7441,'-25'0,"25"25,25-25,0 0,0 0,0 0,-1 0,1 0,0 0,0 0,0 0,-1 0,1 0,0-25,0 25,0 0,-1 0,-24 25</inkml:trace>
  <inkml:trace contextRef="#ctx0" brushRef="#br0" timeOffset="128746.6683">9947 6697,'-25'-25,"25"50,-25 0,0 0,25 0,-25 24,1 1,24-25,-25 24,25 26,-25-26,0 26,0-1,25-24,-24 24,24 1,-25-1,25 0,0 1,0-1,0-24,25 24,-25-24,24 24,-24-24,25 0,0-1,-25-24,25 25,0-26,-1 1,-24 25,25-25,0-25,0 24</inkml:trace>
  <inkml:trace contextRef="#ctx0" brushRef="#br0" timeOffset="129526.6433">10319 6598,'0'0,"-25"0,25 25,0 0,0-1,-25 26,25-25,0 0,0 24,0-24,0 0,0 0,0 0,0-1,0 1,0 0,0 0</inkml:trace>
  <inkml:trace contextRef="#ctx0" brushRef="#br0" timeOffset="130091.4166">11485 7590,'-25'0,"25"25,0 25,0-26,0 26,0-25,0 0,0 24,0-24,0 25,0-26,0 1,0 0,0 0,0 0,25-25,-25-25,-25 0</inkml:trace>
  <inkml:trace contextRef="#ctx0" brushRef="#br0" timeOffset="130566.8278">10939 6722,'-25'0,"50"25,0-25,-1 0,1 0,0 0,0 0,0 0,-1 0,1 0,0 0,0 0</inkml:trace>
  <inkml:trace contextRef="#ctx0" brushRef="#br0" timeOffset="130931.5833">11336 6524,'25'0,"-25"24,24-24,1 25,0-25,0 25,-25 0,25-25,-25 25,-25-1,25 1,0 0,-25 0,0 0,0-1,1 1,-1 0,0 0,25 0,-25-25,25 25,25-25,0 0,0 0,-1 0,26 0,-25 0,0 0,-1 0,1 0,0 24,0-24,0 0,-50 0,0 0</inkml:trace>
  <inkml:trace contextRef="#ctx0" brushRef="#br0" timeOffset="131467.5182">10096 7813,'-25'0,"0"0,50 0,0 0,24 0,-24 0,0 0,0 0,-1-24,1 24,0 0,0-25,0 25,-1 0,1 0,-50 0,1 0</inkml:trace>
  <inkml:trace contextRef="#ctx0" brushRef="#br0" timeOffset="131678.7118">10393 7590,'0'25,"0"0,0 0,0-1,0 1,25 25,-25-25,0 24,0-24,0 0,0 24,0-24,0 25,0-25,0 0,0-1,25-24</inkml:trace>
  <inkml:trace contextRef="#ctx0" brushRef="#br0" timeOffset="132351.3869">11906 6573,'0'0,"25"25,0 25,0-26,-25 26,24 0,1-26,-25 26,25 0,0 24,0-24,-25 24,24-24,-24 24,0 1,0-1,-24-24,24 24,0 0,-25-24,25 24,-25-24,25 24,-25-24,25 24,-25-24,1 0,-1-25</inkml:trace>
  <inkml:trace contextRef="#ctx0" brushRef="#br0" timeOffset="135314.715">13891 7193,'-25'0,"50"25,-1-25,1 25,0 0,0 0,-25-1,-25 1</inkml:trace>
  <inkml:trace contextRef="#ctx0" brushRef="#br0" timeOffset="135470.9196">13543 7541,'0'24,"0"1,0 0,0 0,0 0,25-1,-25 1,0 0,25-25,-25 25,25-25</inkml:trace>
  <inkml:trace contextRef="#ctx0" brushRef="#br0" timeOffset="135610.4905">14015 7615,'0'25,"24"0,1-1,0 1,0-25,0 0</inkml:trace>
  <inkml:trace contextRef="#ctx0" brushRef="#br0" timeOffset="135903.4674">14908 7144,'0'-25,"-25"25,25 25,0 0,-25-1,25 1,-25 25,0-1,1 26,-26-1,25 1,0-1,1 0,-1 1,0-26,0 26,25-26,-25-24,25 25,-24-25,48-25,-24-25</inkml:trace>
  <inkml:trace contextRef="#ctx0" brushRef="#br0" timeOffset="136207.113">14883 7069,'25'25,"-1"0,-24 0,0 0,25 24,-25-24,0 0,25 24,-25 26,0-26,0 1,25 24,-25-24,25 0,-25-1,0 26,24-26,-24 1,0-1,0 1,25 0,-25-25,0-1,0 26,0-25,-25-25,25-25,-24 0</inkml:trace>
  <inkml:trace contextRef="#ctx0" brushRef="#br0" timeOffset="136371.1757">14709 7714,'0'0,"25"0,0 0,0-25,-1 25,26 0,-25-24,0 24,-1 0,1-25,0 25,0 0,-25-25,25 25</inkml:trace>
  <inkml:trace contextRef="#ctx0" brushRef="#br0" timeOffset="136626.4717">15032 6945,'24'0,"1"0,0 0,0 0,0 0,-1-24,26 24,-25 0,0 0,-1 0,1 0,0 0</inkml:trace>
  <inkml:trace contextRef="#ctx0" brushRef="#br0" timeOffset="136822.6211">15404 6672,'-25'0,"25"25,0 0,25 0,-25 24,0 1,0 0,0-1,0 1,0 24,0-24,0 24,0-24,0 24,0-24</inkml:trace>
  <inkml:trace contextRef="#ctx0" brushRef="#br0" timeOffset="137315.8806">15577 7590,'-24'0,"48"0,1 0,0 0,0 25,24-25,-24 0,25 0,-25-25,-1 25,1 0,0 0,0 0,-50 0</inkml:trace>
  <inkml:trace contextRef="#ctx0" brushRef="#br0" timeOffset="137506.5197">15553 7813,'24'0,"1"-24,0 24,0-25,24 25,1 0,-25 0,0 0,-1 0,1-25,0 25,0 0,-25 25,25-25,-50-25</inkml:trace>
  <inkml:trace contextRef="#ctx0" brushRef="#br0" timeOffset="138090.6241">16842 6871,'-24'0,"-1"25,0 0,25-1,-25 1,0 0,25 0,0 24,-24-24,24 0,-25 0,0 24,25-24,-25 25,25-25,-25 24,25 1,-24-1,24 1,-25 0,25-1,-25 1,25 24,0-24,0-1,0 26,-25-26,25 1,0 0,0 24,0-24,-25 24,25-24,0 24,0-24,25 24,-25-24,0 24,0-24,0-1,25 26,-25-26,25 26,-25-26,25 1,-25 0,0-1,24 1,-24 0,25-26,-25 26,25-25,-25 24,25-24,-25 0</inkml:trace>
  <inkml:trace contextRef="#ctx0" brushRef="#br0" timeOffset="140634.3619">16768 7342,'0'-25,"-25"25,50 25,0-25,0 0,-1 0,1 0,0 0,0 0,0-25,-1 25,1 0,0 0,0 0,-50-24,-25-1</inkml:trace>
  <inkml:trace contextRef="#ctx0" brushRef="#br0" timeOffset="141538.6172">17190 7169,'0'-25,"0"0,24 0,-24 50,25-25,0 0,0 25,0-25,-25 25,0-1,0 1,0 0,0 0,-25 0,25-1,-25 1,25 0,-25 0,0 0,1-1,-1 1,0 0,0 0,50-25,0 0,0 0,-1 0,1 0,0-25,0 25,0 0,-1 0,1 0</inkml:trace>
  <inkml:trace contextRef="#ctx0" brushRef="#br0" timeOffset="143383.0145">18306 7069,'0'-24,"0"-1,0 50,0-1,-25 1,25 0,0 25,-25-26,25 1,0 0,0 0,0 0,-25-1,25 1,25 0,-25 0,0 0,25-25,-50-25</inkml:trace>
  <inkml:trace contextRef="#ctx0" brushRef="#br0" timeOffset="144618.6853">17016 8186,'-25'0,"50"0,0 24,0-24,-1 0,1 0,25 0,-25 0,-25-24,24 24,1 0,0 0,-25 24,-74-48</inkml:trace>
  <inkml:trace contextRef="#ctx0" brushRef="#br0" timeOffset="144967.5413">16966 8359,'25'0,"0"0,0 0,0 0,-1 0,1 0,0 25,0-25,-25 25,0 0,-25-25,25 24,-25 1,0 0,1-25,24 25,-25 0,0-25,0 24,0-24,50 0,0-24,0 24,0 0,-1 0,1 0,25 0,-25 0,-1 0,1 0,0 0,0 0,-75-50,50 25</inkml:trace>
  <inkml:trace contextRef="#ctx0" brushRef="#br0" timeOffset="145406.579">17041 7764,'25'0,"-1"0,1 25,0-25,-25 24,25-24,-25 25,0 0,-25 0,0 0,25-1,-25 1,1-25,-1 0,0 25,0-25,0 0,50 0,0-25,0 25,0 0,-1-25,1 25,0 25,0-25,0 0,-25 25,0 0,0 0,0 0,-25-25,25 24,-25 1,0-25,25 25,-25-25,1 25,-1-25</inkml:trace>
  <inkml:trace contextRef="#ctx0" brushRef="#br0" timeOffset="145975.6701">17711 8235,'24'0,"1"0,0 0,0 0,0 0,-1 0,26 0,-25 0,0-25,-1 25,1 0,0 0</inkml:trace>
  <inkml:trace contextRef="#ctx0" brushRef="#br0" timeOffset="146146.4883">18182 8186,'25'0,"-1"0,1 0,0 0,0 0,0 0,-1 0,1 0,-50 24,1 1</inkml:trace>
  <inkml:trace contextRef="#ctx0" brushRef="#br0" timeOffset="146478.8601">18132 8334,'25'0,"-25"25,25-25,0 0,-1 25,1-25,0 0,0 25,0 0,-50-1,25 1,-25 0,0 0,-24 0,24-1,0 1,0-25,0 0,1 25,48-25,-24-25,25 25,25 0,-25-25,24 25,-24 0,0-24,24 24,-24 0,0 0,0-25,0 25,-1-25,-24 0,-24 25</inkml:trace>
  <inkml:trace contextRef="#ctx0" brushRef="#br0" timeOffset="146663.1246">18331 7813,'0'25,"0"0,0 0,0 24,0-24,0 25,0-25,24 24,-73-49,49 25</inkml:trace>
  <inkml:trace contextRef="#ctx0" brushRef="#br0" timeOffset="147290.4414">19248 7045,'-24'0,"24"-25,-25 25,0 0,25 25,-25-25,25 24,0 26,-25-25,25 0,0-1,25 1,-25 0,25-25,-25 25,25-25,0 0,-25 25,49-25,-24-25,0 0,0 25,-25-25,24 0,1 1,-25-1,0-25,25 25,-25 1,-25-1,0 0,1 0,-1 25,0 25,0-25,25 25,0 0,0-1</inkml:trace>
  <inkml:trace contextRef="#ctx0" brushRef="#br0" timeOffset="147634.8139">20141 7045,'0'24,"0"1,0 0,25 0,-25 0,25-1,0 1,0-25,-1 0,1 0,-25-25,25 25,0 0,-25-24,25-1,-25 0,0 0,0 0,0 1,0-1,-25 0,0 25,-25 0,26 25,-26 0,25-1</inkml:trace>
  <inkml:trace contextRef="#ctx0" brushRef="#br0" timeOffset="148134.6597">19199 8161,'-25'0,"0"0,0 0,1 25,-1-1,25 1,0 0,0 0,0 0,25-1,-25 1,24-25,1 25,0-25,0 0,0 0,-1-25,1 0,25 1,-25-1,-1-25,-24 25,25 1,-25-1,0 0,0 0,0 0,0 1,0-1,-25 25,25-25,-24 25,-1 0,25 25,-50-50,75 50,-25 0</inkml:trace>
  <inkml:trace contextRef="#ctx0" brushRef="#br0" timeOffset="148487.0194">20191 8111,'0'25,"-25"-25,25 25,0 0,0-1,0 1,0 0,0 0,25 0,0-1,0 1,-1-25,1 0,0-25,0 1,-25-1,25 25,-25-25,24 0,-24 0,0 1,-24-1,24 0,-25 0,25 0,-25 25,0 0,0-24,1 48,-1-24</inkml:trace>
  <inkml:trace contextRef="#ctx0" brushRef="#br0" timeOffset="149295.3708">17115 9351,'-25'0,"25"-24,-24 48,24 1,0 0,-25 25,25-26,0 26,0-25,0 24,0-24,25 0,-25 0,24 0,1-25,0 0,0-25,-25 0,25 0,-1 0,-24 1,25-1,-25 0,0 0,25 0,-25 1,0-1,0 0,-25 25,25-25,-25 0,25 50</inkml:trace>
  <inkml:trace contextRef="#ctx0" brushRef="#br0" timeOffset="149686.6808">18182 9451,'0'-25,"-25"50,25-1,0 1,0 25,0-25,0-1,25 1,-25 0,25-25,-1 0,1 0,0 0,0-25,0 0,-1 1,-24-1,0 0,0 0,0 0,0 1,0-1,-24 25,24-25,-25 25,0 0,-25 25,1 0</inkml:trace>
  <inkml:trace contextRef="#ctx0" brushRef="#br0" timeOffset="150126.6151">17140 10319,'-25'25,"25"-1,0 1,0 0,0 0,0 0,0 24,25-24,-25 0,25 0,-25-1,25-24,-1 0,1 0,0-24,0 24,-25-25,25-25,-1 25,-24 1,25-26,-25 25,0 0,-25 1,25-1,-24 25,-1 0,0 0,25 25,-25-1,25 1,0 0</inkml:trace>
  <inkml:trace contextRef="#ctx0" brushRef="#br0" timeOffset="150466.8998">18033 10393,'0'0,"-25"25,25 0,0 0,25-1,-25 1,0 0,25 0,-25 0,25-1,-1 1,1-25,0 0,0-25,0 25,-1-24,-24-1,25-25,-25 25,25 1,-25-1,0 0,-25 25,25-25,0 0,-25 1,1-1,-1 25,0-25,-25-49,26 74</inkml:trace>
  <inkml:trace contextRef="#ctx0" brushRef="#br0" timeOffset="152219.139">19025 9327,'-25'0,"50"24,0-48,0 24,0 0,-1 0,26 0,-25 0,0 0,-1 0,1-25,-25 50,-25-75</inkml:trace>
  <inkml:trace contextRef="#ctx0" brushRef="#br0" timeOffset="152679.622">19422 9128,'-25'0,"25"25,0 0,0 0,0-1,0 1,0 0,0 0,0 24,0-24,0 0,0 0,0 0,25-1,-25 26,0-25,0 0,0-1,0 1</inkml:trace>
  <inkml:trace contextRef="#ctx0" brushRef="#br0" timeOffset="153611.5865">20241 9153,'-25'-25,"0"25,50-25,0 25,-1 0,1-24,0 24,0 0,0 24,-1 1,-24 0,0 0,-24 0,24-1,-25-24,25 25,-25 0,0 0,0 0,1-1,-1-24,0 25,25 0,-25-25,0 25,50-25,0-25,0 25,24 0,-24 0,0 0,0 0,0 0,-1 0,-24-25,25 25,0 0,-25 25,-25-25,0 25</inkml:trace>
  <inkml:trace contextRef="#ctx0" brushRef="#br0" timeOffset="154386.6161">19323 10220,'0'-25,"-25"25,25 25,0-1,0 26,0-25,0 0,0-1,0 26,0-25,0 24,0-24,0 0,0 0,25-25,-25-25</inkml:trace>
  <inkml:trace contextRef="#ctx0" brushRef="#br0" timeOffset="154850.6763">19993 10244,'0'25,"24"-25,1 0,0 0,0-25,0 25,-1 0,26 0,-25 0,0 0,-1 0,-73-49</inkml:trace>
  <inkml:trace contextRef="#ctx0" brushRef="#br0" timeOffset="155067.0574">20389 9947,'0'24,"0"1,0 25,0-25,0 0,0 24,0 1,0-25,0 24,0 1,0-25,0 24,25-24,-25 25,0-26,0 1</inkml:trace>
  <inkml:trace contextRef="#ctx0" brushRef="#br0" timeOffset="156186.9206">20762 6970,'0'-25,"0"1,24 48,1-24,-25 25,25 0,0 0,-25 0,25-1,-1 1,-24 0,25 0,0 24,-25-24,25 0,-25 0,25 0,-1-1,-24 26,25-25,-25 24,25-24,-25 0,25 0,-25 24,0-24,0 25,25-25,-25-1,0 26,24-25,-24 0,0 24,0-24,25 0,-25 0,0-1,0 1,25 0,-25 0,0 0,0 0,0-1,0 1,0 0,0 0,0 0,25-1,-25 1,0 0,0 0,0 24,0-24,0 0,0 0,25 0,-25-1,0 1,0 0,0 0,0 0,0-1,-25 1,25 0,0 0,0 0,0-1,0 1,0 0,0 0,0 0,-25-1,25 1,0 0,0 0,0 0,0 24,0-24,0 0,0 0,0 0,0-1,-25 1,25 0,0 0,0 0,0 24,0-24,-25 0,25 24,0-24,0 0,-24 25,24-1,0 1,0-25,0 24,-25 1,25 24,-25-24,25-1,-25 1,0 0,25-1,-24 1,24 24,-25-24,0 0,25-1,-25 1,0-1,25 1,-24-25</inkml:trace>
  <inkml:trace contextRef="#ctx0" brushRef="#br0" timeOffset="157326.4261">16545 8607,'-25'0,"25"25,0 0,0 0,0-1,-25 26,25-25,0 0,25-1,-25 1,0 0,0 0,0 0,25 24,-25-24,0 0,0 0,0 0,0-1,25 1,-25 0,0 0,0 0,0-1,24 1,-24 0,0 0,0 0,0-1,25 1,-25 0,0 0,0 0,0-1,0 1,0 0,25 0,-25 0,0-1,0 1,0 0,25 0,-25 0,0-1,0 1,0 0,0 0,0 0,25-1,-25 1,0 0,24 0,-24 0,0-1,0 1,0 0,25 0,-25 0,0 0,25-1,-25 1,0 0,25 0,-25 0,25-1,-25 1,24 0,1 0,-25 0,0-1,25 1</inkml:trace>
  <inkml:trace contextRef="#ctx0" brushRef="#br0" timeOffset="215494.2904">1637 11261,'-25'0,"25"25,-25 0,25 25,-24-1,-1 1,0-1,25 1,-25 24,0-24,25 0,-24-26,24 1,0 0,24-50,-24 0</inkml:trace>
  <inkml:trace contextRef="#ctx0" brushRef="#br0" timeOffset="215666.5669">1563 11435,'0'25,"24"0,-24 24,0-24,0 25,0-1,0 26,0-26,-24 1,24 24,0-49,0 25,0-26,0 1,-25-99,25 49,0-25</inkml:trace>
  <inkml:trace contextRef="#ctx0" brushRef="#br0" timeOffset="216470.3988">1712 11361,'0'-25,"24"25,1 0,-25 25,25-25,-25 24,25 1,-25 0,0 0,0 0,-25-1,25 1,-25 25,25-25,-25-1,25 1,-24-25,24 25,0-50,24 25,-24-25,25 1,-25-1,25 25,0-25,0 25,-1 0,1 25,-25 0,0-1,0 1,0 25,0-1,-25-24,25 25,-24-1,-1 1,25-25,-25 24,0-49,25 25,-25-25,25-25,-24 25,24-24,-25-26,25 25,0 0,-25-24,25 24,0 0,0 0,25 25,0 0,-1 0,1 0,0 0,0 0,0 0,-1-24,1-1,0-25,0 25,0 1,-1-26,1 25,-25 0,25 1,-25 48,0 1,0 25,0-1,0 1,0-25,-25 24,25-24,0 25,0-25,25-25,0-25,-25-25,0 25,25-24,-25-1,24-24,-24 24,25 1,-25-1,25 0,-25 26,25-1,-25 0,25 50,-25 0,0 24,0 1,-25-1,25 26,0-1,0 25,0-24,0-1,0 1,0-1,0 0,0-24,0 0,0-1,0-24,0 0,0 0,0-50,0 0,0-24</inkml:trace>
  <inkml:trace contextRef="#ctx0" brushRef="#br0" timeOffset="216966.9866">2530 11460,'25'0,"0"0,-25 25,24-25,1 0,0 24,0 1,-25 0,0 0,0 0,-25-1,0 1,0 0,1 0,-1 0,0-1,0 1,0-25,25 25,-24-25,48-25,1 0,0 25,0-24,0 24,-1-25,1 25,0 0,0 0,0 0,-25 25,25-25,-25 24,0 1,24-25,-24 25,-24 0,24 0,0 24,-25-24,0 25,0-26,0 26,0-25,1 0,-1-1,0-24,25-24,-25 24,25-25,0 0,0 0,0 0</inkml:trace>
  <inkml:trace contextRef="#ctx0" brushRef="#br0" timeOffset="217142.4577">2977 12055,'-25'-25</inkml:trace>
  <inkml:trace contextRef="#ctx0" brushRef="#br0" timeOffset="218314.5497">3870 11609,'-25'-25,"50"50,-1-1,1-24,0 0,0 25,0-25,-1 25,-24 0</inkml:trace>
  <inkml:trace contextRef="#ctx0" brushRef="#br0" timeOffset="219050.5406">3721 11981,'-25'0,"50"0,0 0,-1-25,1 25,0-25,0 25,0 0,-1 0,-24 25,25-25,-25 25,-25-1,25 26,0-25,0 24,0 1,0-25,-24 0,24 0,0-1,0 1,24-50,-24 1,25-26,0 0,0 1,-25-1,25-24,-1-1,-24 1,25-1,-25 1,25 0,-25 24,25 0,-25 26,25-26,-25 25,0 50,0 0,0 0,0 24,0 1,0-1,0-24,0 25,0-1,0 1,0-25,0-50,24 0,-24-24,25-1,-25 0,25 1,0-1,0 25,-25 1,24-1,1 25,-25 25,0-1,25 1,-25 0,-25 25,25-1,0 1,0-25,0 24,0-24,0 0,0 0,25-1,0-24,0 0,-1 0,1-24,0 24,-25-25,25 0,0 0,-1 0,-48 1,-1 48</inkml:trace>
  <inkml:trace contextRef="#ctx0" brushRef="#br0" timeOffset="219294.524">4142 12055,'0'0,"-24"25,-1 0,25-1,-25-24,50 0,0-24,-1-1,1 0,0 0,0 0,0 1,-1-1,1 25,0-25,0 25,-25 25,0 0,-25-1,25 1,-25 25,0-25,1-1,-1 26,-25 0,25-25,1 24,-26-24,25 0,0-25,1 0,-1-25,0 25</inkml:trace>
  <inkml:trace contextRef="#ctx0" brushRef="#br0" timeOffset="219483.0196">3994 12030,'24'0,"-24"25,25 0,0 0,0-1,-25 1,25 25,-1-25,1 0,0 24,25-24,-26-25,1 25,25 0,-25-25,24 0,-24 24,25-24,-26 0,1 0,0-24,0 24,0-25</inkml:trace>
  <inkml:trace contextRef="#ctx0" brushRef="#br0" timeOffset="220538.6488">5507 11509,'0'-24,"-25"24,25 24,-25 1,25 25,-25-1,-24 26,24-1,0 1,0 24,0-25,1 1,-26-1,25-24,0 24,25-24,0-1,-24-24,24 0,0 0,24-25,-24-50,25 25,-25-24,25-26,0 26,-50-51,50 26</inkml:trace>
  <inkml:trace contextRef="#ctx0" brushRef="#br0" timeOffset="220774.5734">5457 11584,'0'0,"0"-25,0 0,25 25,-25 25,25 0,-25 0,24 24,-24 1,0-1,25 1,-25 24,0-24,25 24,-25-24,25 24,-25-24,0 0,25-1,-25 1,0-25,0 24,0-24,0 0,0-50,-25 0,25 1,-25-1,0-25</inkml:trace>
  <inkml:trace contextRef="#ctx0" brushRef="#br0" timeOffset="220950.9283">5283 12030,'25'-25,"0"25,25 0,-26-24,1 24,0 0,25 0,-26 0,1 0,0-25,0 25,0 0,-1 0</inkml:trace>
  <inkml:trace contextRef="#ctx0" brushRef="#br0" timeOffset="221227.0368">5854 11906,'25'0,"0"0,-1 0,1 25,0-25,0 0,24 0,-24-25,0 25,0 0,0 0,-50 0,25 25,-25-25</inkml:trace>
  <inkml:trace contextRef="#ctx0" brushRef="#br0" timeOffset="221451.2275">5854 12055,'25'0,"0"0,-1 0,1 0,25 0,-25 0,-1 0,26 0,-25 0,0 0,-1 0,1 0,-50 25</inkml:trace>
  <inkml:trace contextRef="#ctx0" brushRef="#br0" timeOffset="221950.4726">6995 11361,'-25'0,"0"0,25 24,-24 1,-1 0,0 25,0-1,0 1,0-1,1 26,24-1,-25-24,25 24,-25 1,25-1,-25 0,25 1,-25-1,25 26,0-51,0 26,0-1,0 0,25 1,-25-1,0 1,25-1,-25-24,25-1,-25 1,25-1,-1-24,-24 25,25-25</inkml:trace>
  <inkml:trace contextRef="#ctx0" brushRef="#br0" timeOffset="223158.2768">7565 11187,'0'0,"-24"0,24-25,24 25,1 25,0-25,0 0,0 25,-1 0,1-1,-25 1,0 0,0 0,0 0,-25-1,25 1,-24 0,-1-25,0 50,0-26,-24 1,24 0,-25-25,25 25,1-25,-1 0,-25 0,25 0,1 0,24-25,24 25,1 0,25 0,-1 0,-24 0,25 0,-25 0,24 0,-24 0,25 0,-26 0,1 0,0 0,0 0,-50-50,50 50</inkml:trace>
  <inkml:trace contextRef="#ctx0" brushRef="#br0" timeOffset="223566.749">8483 11311,'-25'-25,"1"50,24 0,-25 0,25-1,0 1,0 0,25 25,-25-26,24 1,1-25,0 25,0-50,0 25,-1 0,1-25,0 1,-25-1,25 0,-25 0,25 0,-25 1,0-1,0 0,-25 0,25 0,-25 1,0 24,25-25,-25 25,1 0,-1 0,25 25,-25-25,0 24,25 1,0 0</inkml:trace>
  <inkml:trace contextRef="#ctx0" brushRef="#br0" timeOffset="224014.6383">9351 11261,'0'0,"-24"0,-1 25,25 0,0 0,0 0,0-1,0 1,0 0,0 0,25-25,-25 25,24-1,1-24,0 25,0-25,0 0,-1-25,1 1,0 24,-25-25,25 0,-25 0,25 0,-25 1,0-1,0 0,-25 25,25-25,0 0,-25 25,25-24,-25 24,0-25,1 25,-1 0,25 25,-25-25,0 24,0 1</inkml:trace>
  <inkml:trace contextRef="#ctx0" brushRef="#br0" timeOffset="225186.5329">7417 12129,'0'25,"0"0,-25 0,25 0,0 24,-25 1,25 0,0-1,-25 1,25-25,0-1,0 1,0 0,-25-25,25 25,25-25,-25-25,25 0,-25 0</inkml:trace>
  <inkml:trace contextRef="#ctx0" brushRef="#br0" timeOffset="225715.3653">8310 12154,'24'25,"1"-25,0 0,0 25,0-25,-1 25,1-25,-25 25,0-1,-25 1,1 0,-1-25,0 25,0 0,-24-1,24 1,0 0,0-25,0 25,50-25,-25-25,25 25,0 0,0 0,-1 0,26 0,-25-25,0 25,24 0,-24 25,0-25,0 0,-1 0,1 0,0 0</inkml:trace>
  <inkml:trace contextRef="#ctx0" brushRef="#br0" timeOffset="226290.2855">9227 12105,'0'-25,"25"25,0 0,0 0,0 0,-1 0,-24 25,25-25,0 24,-25 1,0 0,-25 0,0 0,25 0,-24-1,-1 1,0 0,0 0,0 0,1-25,48-25,1 25,0-25,0 25,0 0,-1 0,26 0,-50 25,25-25,0 0,-25 25,0-1,0 1,0 0,0 0,-25 0,0-1,0 1,0 0,1 0,-1 0,0-1,0-24,25 25,-25-25,25-25,0 1</inkml:trace>
  <inkml:trace contextRef="#ctx0" brushRef="#br0" timeOffset="227107.276">7417 13022,'24'0,"1"0,0 0,-25 25,25-25,0 0,-1 0,-24 25,25-25,-25 25,-25-25,25 25,-24-25,24 24,-25 1,0 0,0-25,25 25,-25-25,25 25,-24-25,48-25,1 25,0 0,0 0,0 0,-1 0,1 0,-25 25,25-25,0 25,-25-1,0 1,0 0,0 0,-25 0,25-1,-25 1,0 0,25 0,-24 0,-1-1,0-24,0 25,25-50,0 1,-49-51,49 50</inkml:trace>
  <inkml:trace contextRef="#ctx0" brushRef="#br0" timeOffset="227691.3724">8458 12973,'0'0,"-24"0,24 25,0-1,0 26,0 0,-25-26,25 26,25 0,-25-25,0 24,0-24,0 0,0 0,0-1,24-24,-24-24,25 24,-25-25,25 0</inkml:trace>
  <inkml:trace contextRef="#ctx0" brushRef="#br0" timeOffset="228158.9925">9252 13022,'0'-24,"25"24,0 24,0-24,-1 25,1-25,0 25,0-25,-25 25,0 0,-25-1,25 1,-25 0,0 0,1 0,-1 0,0-25,0 24,0 1,1-25,-1 25,0-25,50 0,0-25,-1 25,1 0,25 0,-25 0,-1 0,26 0,-25 0,0 0,24 25,-24-25,0 0,0 0,-1 0,-24-25</inkml:trace>
  <inkml:trace contextRef="#ctx0" brushRef="#br0" timeOffset="228722.7426">9971 11361,'-24'0,"48"24,1 1,-25 0,25 25,25-1,-25 1,-1 24,1 1,25-1,-25 0,-1 1,-24 24,25-25,-25 1,0 24,0-24,0-1,0 0,0 1,-25-26,1 26,-1-1,0 1,0-26,0 1,1-1,-1 1,0-25,0 0,0-1,25 1,-25-25,25-25</inkml:trace>
  <inkml:trace contextRef="#ctx0" brushRef="#br0" timeOffset="228942.4206">10567 12601,'25'0,"-25"25,0-1,0 1,0 0,0 0,-25 0,25-1,-25 1</inkml:trace>
  <inkml:trace contextRef="#ctx0" brushRef="#br0" timeOffset="229995.1761">11137 11708,'25'0,"0"0,0 25,0-25,24 0,1 0,-1 0,1 0,0-25,-26 25,26 0,-25 0,24 0,-24 0,0 0,0 0,-50 0,25-25,-25 25,0 0,1-25,-1 25,0 0</inkml:trace>
  <inkml:trace contextRef="#ctx0" brushRef="#br0" timeOffset="230406.7695">11435 11410,'0'25,"0"0,0 0,0-1,0 1,0 25,0-25,0 24,0 1,0-1,0 1,0 0,0-1,0 26,0-26,0 1,0 24,0-24,0 0,0 24,0-24,0-1,25-24,-25 25,0-26,0 1,0 0,0-50,-25 0,0 1,25-1,-25-25,1 1,24-1,-25 0,0 1,25-1,-25 0,0 1</inkml:trace>
  <inkml:trace contextRef="#ctx0" brushRef="#br0" timeOffset="230834.5179">11237 11981,'0'-25,"0"50,-25-75,50 75,-25 0,0-1,0 1,0 25,0-25,0 24,0-24,-25 0,25 0,0 0,0-1,25-24,-1-24,1-26,25 25,-1-25,1 1,0-1,-26 1,26 24,0 0,-26 0,1 0,0 25,0 0,-25 25,0 0,-25-25,25 25,-25 0,0-1,1 1,-1 0,0 0,0 0,0-1,1 1,-1-25,50 0,-1 0,1 0,0 25,0-25,24 0,-24 25,0-25,25 25,-26 0,1-25,0 24,0-24,0 25,-25 0,0-50,-25 0,0 1,0-1,-24 0,24-25</inkml:trace>
  <inkml:trace contextRef="#ctx0" brushRef="#br0" timeOffset="231002.5162">11559 11485,'0'-25,"25"25,0 0,-1 0,1 25,0-25,0 0,0 0,-1 0,1 24,0 1</inkml:trace>
  <inkml:trace contextRef="#ctx0" brushRef="#br0" timeOffset="231414.5172">12874 11658,'0'0,"0"-25,0 1,0 48,-25 1,25 0,-25 25,0-1,0 26,1-26,-1 26,0-1,-25 0,26 1,-1-25,25-1,-25 1,25-25,-25-1,25 1,0 0,25-50,-25 0,0 1,25-26,-25 0,0 1,25-1,-25 0,24-24</inkml:trace>
  <inkml:trace contextRef="#ctx0" brushRef="#br0" timeOffset="231667.1534">12824 11609,'25'-25,"-50"50,50-75,0 50,-25 25,0 0,24 24,-24-24,0 25,25-1,-25 1,0-1,25 1,-25 0,25-1,-25 1,25 24,-25-24,24 0,-24-1,0 1,25-25,-25-1,0 1,0 0,0 0,-25-50,25 0,-24 25,-51-74,50 24,1 25</inkml:trace>
  <inkml:trace contextRef="#ctx0" brushRef="#br0" timeOffset="231818.5134">12675 12105,'0'-25,"25"25,0-25,0 25,24 0,-24-25,0 25,24 0,-24 0,0-25,0 25,0-24,-1 24,-48-50,48 50,-24-25</inkml:trace>
  <inkml:trace contextRef="#ctx0" brushRef="#br0" timeOffset="232058.5172">13146 11336,'0'-25,"0"50,25 0,0-1,0 1,-25 0,25 25,0-26,-25 1,24 25,1-25,0-1,-25 1,25 0,-50-50,25 0</inkml:trace>
  <inkml:trace contextRef="#ctx0" brushRef="#br0" timeOffset="232274.6488">13419 11237,'0'24,"-24"1,24 0,-25 0,25 24,-25-24,0 25,0-25,1 24,-1-24,25 25,-25-26,0 1,25 0,-25 0,25 0,-25-25</inkml:trace>
  <inkml:trace contextRef="#ctx0" brushRef="#br0" timeOffset="232462.2913">13097 11534,'25'0,"-1"0,1 0,0-25,25 25,-25 0,24 0,-24 0,0 0,0 0,-1 0,1 0,0 0,-50 0</inkml:trace>
  <inkml:trace contextRef="#ctx0" brushRef="#br0" timeOffset="232874.7494">12477 11460,'-25'0,"0"25,0-25,1 24,24 1,-25 0,0 25,0-1,0 26,1-1,24 0,0-24,-25 24,25 1,0-1,25-24,-25 24,24-24,1 0,0-26,0 26,24-25,1 0,0-1,-1-24,1 0</inkml:trace>
  <inkml:trace contextRef="#ctx0" brushRef="#br0" timeOffset="233338.6495">13667 11311,'0'25,"25"-25,-25 49,25-24,-25 25,0-1,25 26,-25-1,25 1,-25-1,24 0,-24-24,0 24,0-24,0 24,0-24,0 0,-24-1,24 1,-25 0,0-1,0 1,0-25,1-1,-1 1,0 0,0-25,0 0,1-25</inkml:trace>
  <inkml:trace contextRef="#ctx0" brushRef="#br0" timeOffset="233746.6535">13965 11485,'-25'0,"50"0,0 0,0 0,-1 0,26 0,-25 0,0-25,-1 25,1 0,0 0,-50 0</inkml:trace>
  <inkml:trace contextRef="#ctx0" brushRef="#br0" timeOffset="234106.5265">14387 11237,'-25'24,"25"1,0 0,0 0,0 0,0-1,0 1,0 0,0 0,0 0,0-1,0 1,0 0,0 0,0 0,0-1,0 1,0 0,0 0,0 0,0-1,-25-24,25 25,0 0,0 0,0 0</inkml:trace>
  <inkml:trace contextRef="#ctx0" brushRef="#br0" timeOffset="279678.5929">17686 11435,'-25'0,"25"25,-25 0,25-1,-25 1,25 0,-24 0,-1 24,0-24,0 25,0-1,0 1,1 0,-1-1,0 1,0-1,25-24,-25 0,25 25,-24-26,24 1,-25 25,25-25,-25 24,25-24,0 0,-25 0,25 0,0-1,0 1,-49-99,73 49,1-25</inkml:trace>
  <inkml:trace contextRef="#ctx0" brushRef="#br0" timeOffset="280037.893">17587 11534,'0'-25,"24"25,-24 25,25-25,-25 25,25-25,-25 50,25-26,-25 1,25 25,-25-1,24 1,-24 0,25-1,-25 26,0-26,25 1,-25-1,25 1,-25 0,0-25,0 24,25-24,-25 0,0 0,0-1,24 1,-48-50,-1 1,0 24,25-50,-25 25</inkml:trace>
  <inkml:trace contextRef="#ctx0" brushRef="#br0" timeOffset="280265.6851">17388 12005,'0'0,"25"0,0 0,-1 0,26 0,0 0,-25 0,24 0,-24 0,25 0,-26 0,26 0,-25 0,0 0,-1 0,-48-49</inkml:trace>
  <inkml:trace contextRef="#ctx0" brushRef="#br0" timeOffset="280774.2918">17959 11237,'-25'-25,"25"50,25-1,-25 1,24 25,-24-25,25-1,-25 1,25 25,0-25,-25-1,25 1,-1 0,-48-50,24 0</inkml:trace>
  <inkml:trace contextRef="#ctx0" brushRef="#br0" timeOffset="280994.4866">18157 11112,'-25'0,"25"25,0 0,-25 0,25 25,-24-1,-1-24,0 25,25-26,-25 26,0-25,25 0,-24-1,24 1,-25 25,25-25,-25-1,25 1</inkml:trace>
  <inkml:trace contextRef="#ctx0" brushRef="#br0" timeOffset="281238.4504">17785 11410,'25'0,"0"0,24 0,-24 0,25 0,-26 0,26 0,0 0,-26 0,1 0,0 0,0 0,0 0,-1 0,1 0,-50 0</inkml:trace>
  <inkml:trace contextRef="#ctx0" brushRef="#br0" timeOffset="281846.7328">18405 11881,'25'0,"24"0,-24 0,0 0,25 0,-25 0,-1 0,1 0,0 0,0 0,0 0,-1 0,-48 0,-1 0,0 25,0-25,0 25,1 0</inkml:trace>
  <inkml:trace contextRef="#ctx0" brushRef="#br0" timeOffset="282130.108">18380 12055,'25'0,"0"0,24 0,-24 0,0 0,0 0,0-25,24 25,-24 0,0 0,0 0,0 0,-1 0,1 0,0 0,-25-25,-25 50,25-50,-25 25</inkml:trace>
  <inkml:trace contextRef="#ctx0" brushRef="#br0" timeOffset="283102.6026">19298 11609,'0'0,"-25"-25,25 50,0-1,0 26,0 0,-25-1,25 1,0 24,0-24,-24-25,24 24,0-24,0 25,-25-26,25 26,0-25,0 0,0 0,25-25,-25-25,24 0,-24-25</inkml:trace>
  <inkml:trace contextRef="#ctx0" brushRef="#br0" timeOffset="283430.687">19670 11658,'-25'25,"1"0,24 24,-25-24,0 25,0-1,0 1,0 0,1-1,-1 26,0-51,25 26,-25 0,25-25,0-1,-25 1,25 0,25-25,-25-25,0-24,25 24,-25-25,25 0</inkml:trace>
  <inkml:trace contextRef="#ctx0" brushRef="#br0" timeOffset="283662.8362">19621 11658,'24'0,"-24"25,0 0,25 24,-25-24,0 25,25-25,-25 24,25 1,-25-1,0 1,0 0,25-26,-25 26,0 0,24-25,-24-1,0 1,0 0,25 0,-25 0,-25-25,1-25,-1 0</inkml:trace>
  <inkml:trace contextRef="#ctx0" brushRef="#br0" timeOffset="283842.3768">19472 12055,'24'0,"1"0,0 0,25 0,-25-25,24 25,-24 0,0-25,24 25,-24-24,0 24,-25-25</inkml:trace>
  <inkml:trace contextRef="#ctx0" brushRef="#br0" timeOffset="284082.5635">19943 11609,'0'24,"0"1,0 0,0 25,25-1,-25 1,0-1,0 26,0-26,25 1,-25 0,0-1,0 1,-25 0,25-1,0-24,25 0,-25 0,0-1</inkml:trace>
  <inkml:trace contextRef="#ctx0" brushRef="#br0" timeOffset="284770.1617">20588 11534,'-25'-25,"25"50,-25-25,25 25,-25 0,1 0,24 24,-25 26,0-26,0 26,0-1,1-24,-1-1,0 26,0-26,25 1,-25 0,25-26,0 1,0 0,0 0,25-50,-25-25,0 26,25-26</inkml:trace>
  <inkml:trace contextRef="#ctx0" brushRef="#br0" timeOffset="285041.9475">20538 11509,'0'25,"0"0,25 0,-25 24,25-24,-25 25,25-25,-25 24,24 1,1 24,-25-24,25-1,0 26,-25-26,25 1,-25 0,0-25,0 24,0-24,0 25,25-26,-50 1,25 0,0 0,-25-50,0 0,-25-24,50 24</inkml:trace>
  <inkml:trace contextRef="#ctx0" brushRef="#br0" timeOffset="285222.2394">20340 12030,'25'-25,"-1"25,1-24,25 24,-25 0,24-25,-24 25,0 0,24 0,-24-25,0 25,0-25,0 0</inkml:trace>
  <inkml:trace contextRef="#ctx0" brushRef="#br0" timeOffset="285493.8825">20861 11435,'-25'0,"50"-25,0 25,-1 0,1 0,0 0,0 0,0 0,-1 0,1 0,0 0,0 0</inkml:trace>
  <inkml:trace contextRef="#ctx0" brushRef="#br0" timeOffset="285739.2113">21183 11212,'0'25,"0"-1,25 1,-25 0,0 0,0 24,0 1,0-25,-25 24,25 1,0 0,0-1,0-24,0 25,0-1,0-24,0 25,-25-26</inkml:trace>
  <inkml:trace contextRef="#ctx0" brushRef="#br0" timeOffset="286738.0047">17487 13395,'-25'-25,"25"0,-24 50,24 24,-25-24,0 50,0-26,0 26,1-1,-1-24,0 24,25-24,-25-1,0 1,25-25,-24 24,24-24,0 0,-25 0,25-1,0 1,25-50,-25 1,0-26</inkml:trace>
  <inkml:trace contextRef="#ctx0" brushRef="#br0" timeOffset="287037.8006">17438 13419,'24'25,"-24"0,25 0,-25 24,25-24,-25 25,25-1,-25 1,25 0,-25-1,25 1,-25 24,0-24,24-25,-24 24,0 1,0-25,0 24,25-24,-25 0,0 0,0-1,0 1,-25-25,25-25,-24 25,24-24,-25-1,0-25</inkml:trace>
  <inkml:trace contextRef="#ctx0" brushRef="#br0" timeOffset="287198.2272">17264 13891,'25'0,"0"0,-1 0,1 0,0 0,25 0,-26 0,26 0,-25 0,0 0,0 0,-1 0,-24-25</inkml:trace>
  <inkml:trace contextRef="#ctx0" brushRef="#br0" timeOffset="287485.9948">17735 13171,'0'-25,"25"25,0 25,0 0,-25 25,25-25,-1-1,-24 26,25-25,-25 24,25-24,-25 0,0 0,0 0,25-1,-75-98,25 74</inkml:trace>
  <inkml:trace contextRef="#ctx0" brushRef="#br0" timeOffset="287690.4141">17983 13122,'-24'24,"24"1,0 0,0 0,-25 0,0 0,0 24,25-24,-25 25,1-26,24 1,-25 0,0 0,25 0,-25-1,0-24,1 0</inkml:trace>
  <inkml:trace contextRef="#ctx0" brushRef="#br0" timeOffset="287862.1059">17686 13320,'25'0,"-1"0,1 0,0 0,25 0,-26 0,26 0,-25 0,24 0,-24 0,0 0,0 0,0 0</inkml:trace>
  <inkml:trace contextRef="#ctx0" brushRef="#br0" timeOffset="288178.8228">17090 13146,'0'0,"-24"25,-1-25,0 25,25 25,-25-25,0 24,1 26,-1-26,25 1,0 24,0 1,0-26,0 26,0-26,25 26,-25-26,24 1,26-1,-25 1,24 0,-24-26,25 1,-1-25</inkml:trace>
  <inkml:trace contextRef="#ctx0" brushRef="#br0" timeOffset="288630.6115">18281 13097,'-25'0,"50"25,-25-1,25 26,-25-25,25 0,-25 24,24 1,-24 24,25-24,-25 0,0-1,25 1,-25-1,0 26,0-26,0 1,-25 0,25-1,-25 26,1-26,-1 1,25-1,-25-24,0 25,0-25,1 24,-1-24,0-25,-49-50,49 50,0-24</inkml:trace>
  <inkml:trace contextRef="#ctx0" brushRef="#br0" timeOffset="288998.4077">18430 13295,'25'0,"-1"0,1 0,0 0,0 0,0 0,0 0,-1 0,1 0,-25-24,25 48</inkml:trace>
  <inkml:trace contextRef="#ctx0" brushRef="#br0" timeOffset="289218.2131">18728 13072,'0'25,"0"0,0-1,24 1,-24 25,0-25,0 0,0-1,0 26,-24 0,24-1,0 1,-25-1,25 1,-25 0,25-1</inkml:trace>
  <inkml:trace contextRef="#ctx0" brushRef="#br0" timeOffset="289766.3797">19248 13667,'-24'25,"48"-25,1 0,0 0,0 0,0 25,-1-25,26 0,-25 0,24 0,-24 0,0 0,0 0,0 0,0 0,-50 0,0 0,0 0,0 0</inkml:trace>
  <inkml:trace contextRef="#ctx0" brushRef="#br0" timeOffset="290018.4732">19224 13841,'-25'0,"50"25,-1-25,1 0,0 0,0 0,24 0,-24 0,0 0,25 0,-1-25,-24 25,0 0,25 0,-26 0,1-25,-25 50,-25-25,1 0</inkml:trace>
  <inkml:trace contextRef="#ctx0" brushRef="#br0" timeOffset="294706.5162">20389 13271,'-24'-25,"24"50,0-1,0 26,0-25,0 24,-25 1,25 0,0-1,0 1,0-1,0 26,-25-26,25 1,0 0,0-1,25-24,-25 25,0-26,0 1,0 0,0 0,25-25,-1-25,-24 0,25-24</inkml:trace>
  <inkml:trace contextRef="#ctx0" brushRef="#br0" timeOffset="294954.0219">20786 13271,'-24'0,"24"24,-25-24,25 25,-25 0,0 25,0-1,0 26,-24-26,24 26,0-26,0 26,25-26,-24 1,-1-1,25 1,0-25,0 0,0-1,0-48,25-1,-25 0,24-25,1-24</inkml:trace>
  <inkml:trace contextRef="#ctx0" brushRef="#br0" timeOffset="295166.7171">20762 13320,'0'-25,"0"50,24-25,-24 50,25-25,-25 24,25 1,-25-1,0 1,25 0,-25-1,0 1,25-1,-25-24,0 25,24-25,-24-1,0 26,0-25,0 0,-24-25,-1 0,25-25,-25 0</inkml:trace>
  <inkml:trace contextRef="#ctx0" brushRef="#br0" timeOffset="295338.755">20538 13717,'-25'0,"50"0,0-25,0 25,24 0,-24 0,25-25,0 25,-1 0,1-24,-25 24,-1-25,1 25,0 0</inkml:trace>
  <inkml:trace contextRef="#ctx0" brushRef="#br0" timeOffset="295558.1893">21109 13122,'0'24,"0"1,0 0,0 0,0 0,0 24,0 26,-25-1,25 1,0-1,0 0,0 1,0-1,0-24,0 24,25-24,-25-25,0-1,0 1,0 0,-50-50,50 0</inkml:trace>
  <inkml:trace contextRef="#ctx0" brushRef="#br0" timeOffset="295974.641">21754 13271,'0'-25,"-25"25,0 0,25 25,-25 24,0 1,-24-1,24 26,0-26,0 26,1-1,-1 1,0-26,0 26,0-26,25 1,0-25,0-1,0-48,25 24,-25-50,0 25,-25-74,25 49</inkml:trace>
  <inkml:trace contextRef="#ctx0" brushRef="#br0" timeOffset="296198.5805">21654 13345,'0'-25,"25"25,-25 25,0 0,25 0,0 24,-25 1,25-1,-25 1,25 24,-1-24,1 0,-25-1,25 1,-25-1,25 1,-25 0,0-26,0 1,25 0,-25 0,-25-25,0 0,0-25,0 0</inkml:trace>
  <inkml:trace contextRef="#ctx0" brushRef="#br0" timeOffset="296345.8735">21481 13742,'25'0,"-1"0,26 0,-25-25,24 25,1 0,-25-25,25 25,-26-25,26 25,-25-24,0-1</inkml:trace>
  <inkml:trace contextRef="#ctx0" brushRef="#br0" timeOffset="296541.9449">21977 13246,'25'0,"0"0,-1 0,1 25,25-25,-25 0,-1 0,1 0,-50-25</inkml:trace>
  <inkml:trace contextRef="#ctx0" brushRef="#br0" timeOffset="296717.9213">22299 13022,'-24'25,"24"0,0 0,0 0,0-1,0 26,0 0,0 24,0-24,0-1,0 26,0-26,0 1,-25 0,0-75,25 74,-25-24</inkml:trace>
  <inkml:trace contextRef="#ctx0" brushRef="#br0" timeOffset="297369.7136">20191 12923,'0'-25,"-25"25,0 0,25 25,-24-25,-1 50,0-1,-25 1,26 24,-1 1,0 24,0 0,0 1,1-26,24 25,0-24,0-1,24-24,-24 24,25-24,0-26,25 26,-1-25,1 0,-1-1,-24 1,25-25,-1 0</inkml:trace>
  <inkml:trace contextRef="#ctx0" brushRef="#br0" timeOffset="297978.0059">22547 12874,'25'24,"0"1,-25 25,25-25,-25 24,25 26,-25-26,24 26,-24-26,0 1,0 24,25-24,-25 0,0-1,-25 1,25-1,-24 1,24 0,-25-1,-25 26,25-26,-24 1,24-1,-25 1,26 0,-1-1,0-24,0 0,0-25</inkml:trace>
  <inkml:trace contextRef="#ctx0" brushRef="#br0" timeOffset="298342.2961">22771 12948,'25'-25,"-25"50,24-25,1 0,0-25,0 25,0 0,-1 0,1 0,0 0,0 0,0-25,-1 25,-48 0</inkml:trace>
  <inkml:trace contextRef="#ctx0" brushRef="#br0" timeOffset="298593.846">23068 12725,'0'25,"0"-1,0 26,0-25,0 0,0 24,0 1,0-25,-24 24,24-24,0 25,0-1,-25 1,25 0,-25-50,25 24</inkml:trace>
  <inkml:trace contextRef="#ctx0" brushRef="#br0" timeOffset="299994.4954">19298 15056,'0'25,"25"-25,0 0,-1 0,26 0,-25 0,0 0,24 0,-24 0,0 0,0-25,0 25,-50 0,0 0,0 0</inkml:trace>
  <inkml:trace contextRef="#ctx0" brushRef="#br0" timeOffset="300182.2267">19248 15205,'25'0,"0"0,0 0,24 0,-24 0,0 0,25 0,-26 0,1 0,0 0,0 0,0 0,0 0,-1 0,-24 25</inkml:trace>
  <inkml:trace contextRef="#ctx0" brushRef="#br0" timeOffset="300774.3948">20191 15106,'0'0,"-25"0,50 0,0 0,24 0,1 0,0 0,-1 0,26 0,-26 0,26 0,-26 0,1 0,0 0,-26 0,26 0,-25 0,0 0,-1 0,1 0,-50 0,1 0,-1 0,0 0,-25 25</inkml:trace>
  <inkml:trace contextRef="#ctx0" brushRef="#br0" timeOffset="301158.8719">20216 15354,'0'0,"-25"0,25 25,0 25,0-1,0 1,0-25,0 24,0 1,0-1,0 1,0 0,0-1,0-24,0 0,0 0,25-25,-25-25,25 0,-25-25,0 1,24-1</inkml:trace>
  <inkml:trace contextRef="#ctx0" brushRef="#br0" timeOffset="301414.2615">20588 15453,'0'0,"-25"0,0 25,0 0,25 0,-24 24,-1-24,25 25,-25-25,0 24,25 1,-25-25,1-1,24 1,0 0,-25 0,25 0,25-25,-25-25,0 0,24-25,-24 26,25-1</inkml:trace>
  <inkml:trace contextRef="#ctx0" brushRef="#br0" timeOffset="301642.2618">20563 15453,'25'25,"-25"0,0 0,25 0,-25 24,24-24,-24 25,25-26,0 26,-25-25,25 0,-25-1,25 1,-25 0,0 0,0 0,-25-25,0 0,0-25,0 0,1 0,-1 25</inkml:trace>
  <inkml:trace contextRef="#ctx0" brushRef="#br0" timeOffset="301802.9219">20464 15751,'-25'-25,"50"50,0-25,-1 0,1-25,25 25,-25 0,-1 0,1 0,0 0,0-25,0 25,-25-24,25 24</inkml:trace>
  <inkml:trace contextRef="#ctx0" brushRef="#br0" timeOffset="302081.9363">20861 15379,'0'25,"0"0,0 24,0-24,0 0,0 24,0-24,0 25,0-1,0 1,0 0,0-1,25 1,-25-25,0 24,0 1,0-25,0-1,24 1,-24-50,0 1,0-26,-24 25,24-24,0-1</inkml:trace>
  <inkml:trace contextRef="#ctx0" brushRef="#br0" timeOffset="302621.7909">20613 14412,'0'-25,"0"50,0-1,0 26,0 0,0-1,0 1,-25-1,25 1,0 0,0-26,0 1,0 25,-25-25,25-1,0 1,0 0,25-25,-25-25,0 0,-25 25</inkml:trace>
  <inkml:trace contextRef="#ctx0" brushRef="#br0" timeOffset="304486.3336">21456 14734,'0'-25,"-25"25,25 25,-25 25,1-26,-1 51,0-26,0 26,0-26,1 1,24 24,-25-24,0 24,0-24,0 0,25-25,0-1,0 1,25-25,-25-25,0-24,25-1,-25 0,-25-49,50 50,-25-1</inkml:trace>
  <inkml:trace contextRef="#ctx0" brushRef="#br0" timeOffset="304838.2382">21456 14684,'0'25,"25"0,0 0,-25 0,0-1,24 1,-24 0,0 0,25 24,-25-24,25 25,-25-1,0-24,0 25,25-1,-25 1,25 0,-25-1,24 1,-24 0,0-26,0 26,25-25,-25 0,0-1,0 1,0-50,-25 1,25-1,-24 0,-1 0,0-24,0 24,25 0</inkml:trace>
  <inkml:trace contextRef="#ctx0" brushRef="#br0" timeOffset="305178.7306">21282 15131,'25'0,"0"25,0-25,0 0,-1 0,1 0,0 0,0 0,0 0,-1 0,1-25,0 25,0 0,-50 0,25 25</inkml:trace>
  <inkml:trace contextRef="#ctx0" brushRef="#br0" timeOffset="310001.8011">16793 16718,'-25'-24,"25"48,0 1,-25 0,25 0,-25 24,25 26,-24-1,-1 1,-25-1,25 0,1 1,24-26,-25 26,0-26,25 1,0 0,0-25,0-1,25-48,-25-1,0-25,-25-24,25 24</inkml:trace>
  <inkml:trace contextRef="#ctx0" brushRef="#br0" timeOffset="310269.8283">16793 16768,'0'-25,"0"50,0 0,25-25,-25 49,0-24,24 25,-24-1,25 1,0 0,-25 24,25 0,-25-24,0 24,25-24,-25 0,0-26,24 26,-24-25,0 0,0 0,0-1,-24-24,24-24,-25 24,25-25,-25 0</inkml:trace>
  <inkml:trace contextRef="#ctx0" brushRef="#br0" timeOffset="310426.4741">16644 17214,'25'0,"0"0,24 0,-24 0,0 0,24 0,-24 0,25 0,-50-24,49-1,-24 25</inkml:trace>
  <inkml:trace contextRef="#ctx0" brushRef="#br0" timeOffset="310757.7864">17338 16743,'-24'-25,"-1"50,25 0,-25 25,25-1,-25 26,0-1,25 0,-24 1,-1-1,25 1,-25-1,25-49,0 24,0-24,0 0,0 0,0 0,0-50,25-25,-25 25,0-24</inkml:trace>
  <inkml:trace contextRef="#ctx0" brushRef="#br0" timeOffset="311017.9914">17363 16743,'0'-25,"0"50,25 25,-25-25,25 24,-25 1,0-1,25 26,-25-26,24 51,-24-51,25 26,-25-1,25-24,-25-1,25-24,-25 25,0-25,25-1,-25 1,0 0,-25-25,25-25,-25 0,0 1,0-1,1 0</inkml:trace>
  <inkml:trace contextRef="#ctx0" brushRef="#br0" timeOffset="311146.4488">17214 17239,'0'0,"-24"0,24-25,24 25,1 0,25 0,-25 0,24-24,-24 24,25 0,-26 0,26-25,-25 25,0-25</inkml:trace>
  <inkml:trace contextRef="#ctx0" brushRef="#br0" timeOffset="311410.5612">17562 16321,'25'0,"-1"25,1 0,-25 25,25-25,0 24,-25 1,25-25,-1 24,-24 1,0-25,25-1,-25 1,25 0,-25-50,0 0</inkml:trace>
  <inkml:trace contextRef="#ctx0" brushRef="#br0" timeOffset="311585.6515">17835 16197,'-25'0,"0"25,25 0,0 0,-25 24,25-24,-25 25,1 0,24-1,-25 1,0-1,25-24,-25 25,25-25,-25-1,25 1,-24-25</inkml:trace>
  <inkml:trace contextRef="#ctx0" brushRef="#br0" timeOffset="311758.4013">17413 16545,'25'0,"-1"0,26 0,-25 0,0 0,24 0,1 0,-25-25,24 25,1-25,-25 25,24 0,-24 0,0 0,-25-25</inkml:trace>
  <inkml:trace contextRef="#ctx0" brushRef="#br0" timeOffset="312070.0955">17934 17016,'25'25,"-1"-25,1-25,0 25,25 0,-26 0,1-25,0 25,0 0,0 0,-50 0</inkml:trace>
  <inkml:trace contextRef="#ctx0" brushRef="#br0" timeOffset="312250.039">17909 17140,'25'0,"0"0,-1 0,1-25,25 25,-25 0,-1 0,26 0,0 0,-26 0,1 0,0 0,0-25</inkml:trace>
  <inkml:trace contextRef="#ctx0" brushRef="#br0" timeOffset="312554.4215">18802 16718,'-25'0,"25"-24,-25 48,25 1,-24 0,24 0,-25 24,25 26,-25-26,25 26,-25-26,25 26,-25-1,1 1,-1-1,25-24,0-1,-25-24,50-25,-25-25,25-24,-25-1</inkml:trace>
  <inkml:trace contextRef="#ctx0" brushRef="#br0" timeOffset="312782.7682">18827 16669,'-25'25,"50"-1,-25 1,0 0,25 25,-1-1,-24 26,25-26,-25 26,0-1,0 0,25 1,-25-1,25-24,-25-1,25 1,-25-25,0 0,0 0,0-1,-25-24,0-24,25-1,-25 0</inkml:trace>
  <inkml:trace contextRef="#ctx0" brushRef="#br0" timeOffset="312934.4479">18628 17140,'25'0,"-25"-25,25 25,0 0,24 0,-24 0,25-25,-1 25,1 0,-25 0,0-24,-1-1,1 25</inkml:trace>
  <inkml:trace contextRef="#ctx0" brushRef="#br0" timeOffset="313162.2405">19025 16346,'25'0,"-25"25,25-25,-25 25,25 25,-1-26,1 1,0 25,0-25,-25 24,25-24,-25 0,24 0,-24-50</inkml:trace>
  <inkml:trace contextRef="#ctx0" brushRef="#br0" timeOffset="313350.5375">19273 16222,'-25'25,"25"0,-24-25,24 25,0-1,-25 26,25 0,-25-1,0 1,0 0,25-1,-24-24,-1 25,25-1,-25-24,25 0,-25 0,0-25,1-25</inkml:trace>
  <inkml:trace contextRef="#ctx0" brushRef="#br0" timeOffset="313510.1785">18901 16570,'25'0,"25"0,-26-25,26 25,0 0,-26 0,1 0,25 0,-25 0,24 0,-24 0,0 0,-25-25,25 25</inkml:trace>
  <inkml:trace contextRef="#ctx0" brushRef="#br0" timeOffset="313854.7834">19521 16669,'-25'0,"1"25,24-1,0 1,-25 25,25 24,-25-24,0 24,0 1,25-1,-24 25,-1-24,0-1,0-24,25-1,0 1,0-25,25-25,-25-50,0 0,25 1,-25-26</inkml:trace>
  <inkml:trace contextRef="#ctx0" brushRef="#br0" timeOffset="314070.4232">19447 16694,'0'0,"0"-25,25 50,-25-1,24 1,-24 0,25 25,-25 24,25-24,0-1,-25 26,25-1,0 0,-25 1,24-26,-24 1,25 0,-25-26,0 1,0 0,0 0,-25-25,1-25,24 0,-25 0</inkml:trace>
  <inkml:trace contextRef="#ctx0" brushRef="#br0" timeOffset="314214.2522">19323 17140,'25'0,"-1"0,1 0,25 0,-1 0,-24 0,25 0,0 0,-1-25,-24 0</inkml:trace>
  <inkml:trace contextRef="#ctx0" brushRef="#br0" timeOffset="314518.6797">19869 16966,'24'0,"1"0,0 0,25 0,-26 0,1 0,25 0,-25 0,-1 0,1 0,-50 0</inkml:trace>
  <inkml:trace contextRef="#ctx0" brushRef="#br0" timeOffset="314674.363">19844 17115,'-25'0,"50"25,0-25,-1 0,26 0,0-25,-26 25,26 0,-25 0,24 0,1 0,-25 0,0 0,-1-25,1 25,0 0</inkml:trace>
  <inkml:trace contextRef="#ctx0" brushRef="#br0" timeOffset="315006.1147">20513 16694,'0'0,"-24"0,24-25,-25 25,25 25,25-1,-25 51,0-26,0 26,0-1,0 1,0-26,0 26,0-1,0 0,0-24,24 0,-24-26,0 1,0 0,0-50,0 0,0 1</inkml:trace>
  <inkml:trace contextRef="#ctx0" brushRef="#br0" timeOffset="315518.1179">20786 16644,'0'25,"0"0,-24-25,24 24,0 1,-25 0,25 25,0-26,-25 1,25 25,-25-1,0 1,0 0,25-1,-24 1,-1-1,25 1,0 0,0-26,-25 1,50-25,-25-25,25-24</inkml:trace>
  <inkml:trace contextRef="#ctx0" brushRef="#br0" timeOffset="315750.2298">20762 16644,'0'25,"24"-25,-24 25,25-1,0 26,-25 0,25 24,0-24,-1-1,1 26,0-26,-25 1,25-1,-25-24,0 25,25-25,-25-1,-25-24,0 0,25-24,-25-1,25 0</inkml:trace>
  <inkml:trace contextRef="#ctx0" brushRef="#br0" timeOffset="315898.3984">20662 17016,'0'25,"25"-25,0 0,0 0,24 0,-24 0,25 0,-1 0,-24 0,-25-75,0 51</inkml:trace>
  <inkml:trace contextRef="#ctx0" brushRef="#br0" timeOffset="316211.1091">21084 16545,'25'25,"-25"-1,0 1,25 0,-25 49,0-24,0 0,0 24,0 0,0 1,0-1,0-24,0 24,0-24,0-1,0 1,0-25,24 0,-48-25,48 0,-48-25,24 0,0-25</inkml:trace>
  <inkml:trace contextRef="#ctx0" brushRef="#br0" timeOffset="316686.5471">21382 16644,'0'0,"-25"0,25-25,25 50,-25 0,24 24,-24 1,0 24,0-24,0 24,0-24,0 24,0 1,-24-26,24-24,0 0,0 0,0-50,0 0,24 0,1 1,0 24,0 0,0 0,-1 0,26 0,-25 24,0-24,-1 0,1 25,0-25,0 0,0 0,-50 0,0-25,0 25,0-24,1-1</inkml:trace>
  <inkml:trace contextRef="#ctx0" brushRef="#br0" timeOffset="316939.0297">21382 16669,'-25'-25,"50"50,-1-25,1 0,0 0,0 0,0 0,-1 0,1 0,0 0,0 0,0 0,-1 0,-48 0,-1 0</inkml:trace>
  <inkml:trace contextRef="#ctx0" brushRef="#br0" timeOffset="317170.0932">21382 16966,'0'25,"24"-25,1 0,0-25,25 25,-26 0,26 0,-25-24,24 24,-24 0,0 0,0 0,0 0,-50 0</inkml:trace>
  <inkml:trace contextRef="#ctx0" brushRef="#br0" timeOffset="334390.5207">19447 16222,'0'0,"0"25,-25-25,25 25,25 0,-25-1,25-24,-25 25,24-25,-24 25,25-25,0 0,25-25,-25 25,24-25,-24 1,25 24,-26-25,26 25,-25 0,24 0,-24 0,0 0,0 25,0-1,-1-24,1 25,0-25,0 0,0 0,-1 0,1 0,0 0,0-25,24 1,-24 24,0-25,0 0,24 0,-24 25,0 0,-25 25,25-25,0 25,-1-25,1 25,0-25,0 0,0 0,-1 0,1-25,0 0,0 0,25 25,-26-25,1 1,0-1,0 25,0 0,-1 0,1 0,0 25,0-25,0 24,-1 1,1 0,0-25,0 25,0-25,24 25,-24-25,25 0,-26-25,26 25,-25 0,24-25,-24 0,25 25,-25-25,-1 25,26 25,-25-25,0 0,-1 25,1 0,25-25,-25 25,0-1,24 1,-24-25,0 25,24-25,-24 0,0 0,25 0,-26-25,1 25,25-25,-25 25,-1-24,1 24,0-25,0 25,0 0,-25 25,0-1</inkml:trace>
  <inkml:trace contextRef="#ctx0" brushRef="#br0" timeOffset="336077.972">3448 14585,'0'0,"0"-25,0 1,0 48,0 1,0 0,0 0,0 24,0 26,0-26,0 26,0-26,0 26,-25-1,25-24,0 24,0-24,0-1,0-24,0 0,0 0,0 0,25-50,-25 0,0-25,0 26,0-26</inkml:trace>
  <inkml:trace contextRef="#ctx0" brushRef="#br0" timeOffset="336450.2445">3870 14635,'0'-25,"-25"25,25 25,0 0,-25-1,25 26,-25 24,0-24,1 24,-1-24,25 24,-25-24,0 0,0 24,0-24,25-26,0 26,-24-50,48 0,-24-25,25-24,-25-1,0 0,25-24</inkml:trace>
  <inkml:trace contextRef="#ctx0" brushRef="#br0" timeOffset="336682.9574">3845 14610,'25'25,"-25"0,24-25,-24 49,0-24,25 0,-25 24,25 1,-25 0,25-1,-25 1,25-1,-25 1,0 0,24-26,-24 26,0-25,0 0,25-1,-25 1,-25-50,1 1,24-1</inkml:trace>
  <inkml:trace contextRef="#ctx0" brushRef="#br0" timeOffset="336870.0549">3721 15007,'25'0,"-1"0,1 0,25 0,-25 0,-1 0,1-25,25 25,-25 0,-1-25,1 25,-25-25,25 25</inkml:trace>
  <inkml:trace contextRef="#ctx0" brushRef="#br0" timeOffset="337127.0969">4217 14536,'0'24,"0"1,0 25,0-25,0 24,0 26,0-26,25 1,-25 24,0 1,0-26,0 26,0-26,0 1,24-25,-24-1,0 26,0-25,0 0,0-75,0 25</inkml:trace>
  <inkml:trace contextRef="#ctx0" brushRef="#br0" timeOffset="337825.9414">4638 14784,'-24'0,"48"0,1 0,0 0,0 0,0 0,-1 0,1 0,0 0,0 0,-25-25,25 25,0 0,-50 0,0 0</inkml:trace>
  <inkml:trace contextRef="#ctx0" brushRef="#br0" timeOffset="338049.9097">4589 14982,'25'25,"-1"-25,1 0,0 0,0 0,24 0,-24 0,0 0,0 0,0 0,0 0,-1 0,1 0,0 0,-50-25</inkml:trace>
  <inkml:trace contextRef="#ctx0" brushRef="#br0" timeOffset="339506.3761">5358 14287,'0'0,"0"-24,0 48,0 1,0 0,0 0,0 25,0-1,25 1,-25 24,-25-24,25 24,0 1,0-1,0 0,0 1,0-1,0 25,0-24,0 24,0-24,0-1,0-24,0 24,25 0,-25-24,0 0,0-1,0-24,0 0,-25 0,50-50,-25 0,0-25,0 1,24-26,-24 1,0-25</inkml:trace>
  <inkml:trace contextRef="#ctx0" brushRef="#br0" timeOffset="339977.8634">5730 14238,'0'0,"0"-25,25 25,-1 0,1 0,0 0,0 0,0 25,0-25,-25 25,24-1,1 1,-25 0,0 0,0 0,0 0,0-1,-25-24,25 25,-24 0,-1 0,0 0,0-1,-25-24,26 25,-1-25,0 0,0 0,0 0,1 0,48 0,1 0,0 0,0-25,24 25,1-24,0 24,-25 0,24 0,1-25,-25 25,24 0,-24 0,0 0</inkml:trace>
  <inkml:trace contextRef="#ctx0" brushRef="#br0" timeOffset="340426.4422">6772 14139,'-25'0,"25"24,0 1,-25 0,25 0,0 0,0 24,0-24,0 0,25 0,-25 0,25-25,-25 24,24-24,1 0,0 0,0 0,0-24,0 24,-25-25,0 0,24 25,-24-25,0 0,25 0,-25 1,-25-1,25 0,-24 0,24 0,-25 25,0-24,0 24,25-25,-25 25,25 25,0-1,0 1,0 0,25-25</inkml:trace>
  <inkml:trace contextRef="#ctx0" brushRef="#br0" timeOffset="340750.328">7441 14188,'0'0,"-24"-25,24 50,0 0,24 0,-24 0,0 24,25-24,-25 0,25 0,0-25,0 25,-1-25,1 0,0-25,0 25,0-25,-1 0,-24 0,0 0,0 1,0-1,0 0,0 0,-24 0,-1 1,0-1,0 0,0 25,-24 0</inkml:trace>
  <inkml:trace contextRef="#ctx0" brushRef="#br0" timeOffset="341294.4301">5705 14883,'0'25,"25"-1,-25 1,0 0,0 0,0 0,0-1,0 1,0 0,-25 0,25 0,0-1,0 1,0 0,-25-25,25 25,25-25,-50-25,50 0,0 0</inkml:trace>
  <inkml:trace contextRef="#ctx0" brushRef="#br0" timeOffset="341746.2931">6697 14858,'0'0,"0"-25,0 50,25-25,0 0,0 0,-1 25,1-25,0 25,0-1,0 1,-25 0,0 0,-25 0,0-1,0 1,0 0,1 0,-1-25,0 25,0-25,0 0,1 0,-1-25,50 25,-1 0,1 0,25 0,-25-25,24 25,-24 0,25 0,-25 0,24 0,1-25,-25 25,-1 0,26 0</inkml:trace>
  <inkml:trace contextRef="#ctx0" brushRef="#br0" timeOffset="342187.0156">7491 14808,'25'-24,"0"24,-1 0,1 0,0 24,0-24,-25 25,25-25,-1 25,-24 0,0 0,-24-1,24 1,-25 0,0-25,25 25,-25 0,0-25,1 0,-1 0,0 0,50 0,0 0,-1 0,1 0,0 0,0 0,-25 24,25-24,-25 25,0 0,0 0,0 0,-25-1,25 1,-25 0,25 0,-25-25,25 25,-25-1,1-24</inkml:trace>
  <inkml:trace contextRef="#ctx0" brushRef="#br0" timeOffset="342806.6368">5680 15503,'25'0,"0"25,0 0,-25-1,24 1,1 0,-25 0,25 0,-50-1,25 1,-25 0,25 0,-24-25,-1 25,0-1,0-24,0 0,1 0,-1 0,50 0,-1 0,1-24,0 24,0 0,0 24,-1-24,1 0,0 25,0 0,-25 0,25 0,-50-25,25 24,0 1,-25-25,25 25,-25-25,25 25,-25-25,1 0,-1-25</inkml:trace>
  <inkml:trace contextRef="#ctx0" brushRef="#br0" timeOffset="343122.099">6648 15627,'0'50,"0"-26,0 1,0 25,0-25,0 24,0-24,0 0,0 0,0-1,0 1,0 0,0 0,24-25,-24-25</inkml:trace>
  <inkml:trace contextRef="#ctx0" brushRef="#br0" timeOffset="343606.4406">7516 15677,'-25'-25,"50"25,0 0,-1 0,1 25,0-25,0 24,0 1,-1-25,-24 25,0 0,-24 0,-1-1,0 1,0 0,0 0,1-25,-1 0,25 25,-25-25,0 0,50-25,0 25,24 0,-24-25,25 0,-25 25,24-25,-24 25,0 0,0 0,24 0,-24-24,0 24,0-25</inkml:trace>
  <inkml:trace contextRef="#ctx0" brushRef="#br0" timeOffset="344246.1978">8062 14089,'0'-25,"0"50,0 0,0 0,0-1,0 1,24 25,-24-1,0-24,0 25,0 0,0-1,0 26,25-26,-25 26,0-26,0 1,0 24,0-24,0-1,0 1,25 24,-25-24,0 0,0 24,0-24,0-1,0 1,0 0,0-1,0 1,0-1,-25 1,25 0,0-1,0 1,0-1,0 1,0 0,0-26,0 1,0 0,0 0,0 0,0-1,0 1,0-50,0 1,0-26,0 0,0 1,0-26</inkml:trace>
  <inkml:trace contextRef="#ctx0" brushRef="#br0" timeOffset="344890.4351">8508 14808,'-25'0,"50"0,0 0,0 0,-1 0,1 0,0 0,25 0,-26 0,1 0,0 0,0 0,0 0,-1-24,1 24,0-25,-50 50,0-25,1 0,24 24,-25-24</inkml:trace>
  <inkml:trace contextRef="#ctx0" brushRef="#br0" timeOffset="345170.3082">8483 15032,'25'0,"0"0,24 0,-24 0,25 0,-1 0,1-25,-25 25,0 0,-1 0,1 0,0-25,0 25,0 0,-50 0</inkml:trace>
  <inkml:trace contextRef="#ctx0" brushRef="#br0" timeOffset="349530.3641">9575 14585,'0'-25,"24"1,-24-1,25 0,-25 0,25 25,0-25,0 1,-1 24,1 0,0 24,0 1,-25 0,25-25,-25 25,0 0,0-1,24-24,-24 25,-24 0,24 0,0 0,0-1,0 1,-25 0,0 0,25 24,-25-24,0-25,25 50,-24-25,-1-25,0 24,25 1,-25-25,0 25,1-25,24 25,-25-25,0 25,0-25,50 0,0 0,0 0,-1 0,1 0,0 0,0 0,0 0,24 0,-24 0,0 0,0 0,-1 0,1 0,0 0,0 0,0 0,-1 0,-48 0</inkml:trace>
  <inkml:trace contextRef="#ctx0" brushRef="#br0" timeOffset="357586.4416">3051 17041,'25'0,"0"25,-1-25,1 0,-25 24,25-24,-25 25,-25-25,25 25,-25-25</inkml:trace>
  <inkml:trace contextRef="#ctx0" brushRef="#br0" timeOffset="357750.291">2803 17413,'0'25,"25"-1,-25 1,25 0,-25 0,24 0,1 0,0-25</inkml:trace>
  <inkml:trace contextRef="#ctx0" brushRef="#br0" timeOffset="357878.5043">3200 17462,'0'-24,"0"48,25-24,-1 0,-24 25,25-25,0-25</inkml:trace>
  <inkml:trace contextRef="#ctx0" brushRef="#br0" timeOffset="358318.2651">4366 17016,'0'0,"0"-25,0 0,-25 50,25 0,0 0,-25 0,0-1,25 26,-25 0,1 24,-1-24,0 24,-25 0,26 1,24-25,-25-1,0 1,25-1,-25-24,25 0,0 0,25-25,-25-25,25-25,-25 1,25-1,-25 1,24-1,-24 0</inkml:trace>
  <inkml:trace contextRef="#ctx0" brushRef="#br0" timeOffset="358574.0157">4366 17066,'0'-25,"-25"0,50 50,-25 0,24-1,-24 1,0 0,25 25,-25-26,0 26,25 0,-25-1,25 26,-25-26,25 1,-25 24,0-24,0-25,24 24,-24 1,0-25,25 0,-25-1,0 1,-25-50,1 1,24-1,-75-50,50 51,25-26</inkml:trace>
  <inkml:trace contextRef="#ctx0" brushRef="#br0" timeOffset="358725.628">4192 17462,'-25'0,"50"0,0 0,0 0,-1 0,1-24,0 24,25 0,-26 0,1-25,25 25,-25-25,-25 0,24 0</inkml:trace>
  <inkml:trace contextRef="#ctx0" brushRef="#br0" timeOffset="359013.7878">4564 16694,'-25'-25,"50"50,-25-1,25 1,0 0,-25 0,24 24,-24-24,25 0,-25 25,0-26,0 1,25 0,-25 0,0-50,0 0,0 0</inkml:trace>
  <inkml:trace contextRef="#ctx0" brushRef="#br0" timeOffset="359213.3545">4713 16594,'0'0,"-25"25,25 0,0 0,0 0,-25-1,25 26,-25 0,25-26,0 1,-24 25,24-25,0-1,-25 1,25 0,0 0,-25-25</inkml:trace>
  <inkml:trace contextRef="#ctx0" brushRef="#br0" timeOffset="359426.0472">4465 16842,'25'0,"-1"0,-24 25,25-25,0 0,25 0,-26 0,1 0,0-25,0 25,0-24,-1 24,1 0,0-25,-50 25</inkml:trace>
  <inkml:trace contextRef="#ctx0" brushRef="#br0" timeOffset="359902.4864">3969 16867,'-25'-25,"0"25,0 25,25 0,-24 0,24 0,-25 24,25 1,-25-1,25 26,-25-1,25 1,0-26,0 26,25-1,-25 1,25-1,0-24,-1 24,1-24,25-26,-1 26,-24-50,25 0,24 0</inkml:trace>
  <inkml:trace contextRef="#ctx0" brushRef="#br0" timeOffset="360301.7162">4911 16743,'0'-25,"0"50,0 0,25 0,-25 0,25 24,0 1,0 24,-1 1,-24-1,25 0,-25 1,25-1,-25 1,0-1,0-24,0 24,0 1,-25-26,25 26,-25-26,25 1,-24-1,24-24,-25 0,0-25,25-25,-25 0</inkml:trace>
  <inkml:trace contextRef="#ctx0" brushRef="#br0" timeOffset="360633.8308">5259 16942,'-25'-25,"50"25,-1 0,1 25,0-50,0 25,24 0,-24 0,0 0,0 0</inkml:trace>
  <inkml:trace contextRef="#ctx0" brushRef="#br0" timeOffset="360818.0589">5531 16669,'0'25,"0"-1,0 1,0 0,0 25,0-26,0 26,0 0,0-1,25 26,-25-51,0 26,-25 0</inkml:trace>
  <inkml:trace contextRef="#ctx0" brushRef="#br0" timeOffset="361222.1259">5705 17289,'-25'0,"50"0,0 0,0 0,-1 0,1 0,0 0,0 0,0 0,0-25,-1 25,1 0,0 0,0 0,-75 0</inkml:trace>
  <inkml:trace contextRef="#ctx0" brushRef="#br0" timeOffset="361474.127">5705 17512,'25'0,"0"0,-1 0,1 0,0-25,0 25,25 0,-26 0,1 0,0 0,0 0,0-25</inkml:trace>
  <inkml:trace contextRef="#ctx0" brushRef="#br0" timeOffset="361910.2292">6796 16619,'0'-25,"-24"1,24 48,-25-24,25 25,-25 25,25-25,-25 49,25-24,-25 24,1-24,24 24,-25-24,0 24,25-24,-25-1,25 1,0-25,0 24,0-24,0-75,0 26,25-1,-25-25,0 1</inkml:trace>
  <inkml:trace contextRef="#ctx0" brushRef="#br0" timeOffset="362154.1842">6747 16644,'0'0,"0"-25,25 50,-25 0,24 0,-24-1,25 26,0-25,-25 24,25 1,-25 0,25-1,0 1,-25-25,0 24,0 1,24-25,-24 24,0-24,0 0,0 0,-24-50,24 0,-25 25</inkml:trace>
  <inkml:trace contextRef="#ctx0" brushRef="#br0" timeOffset="362317.8777">6697 17016,'25'0,"0"25,0-25,-1 0,1 0,0 0,0 0,-25-25,25 25,0 0</inkml:trace>
  <inkml:trace contextRef="#ctx0" brushRef="#br0" timeOffset="362670.2866">6201 17562,'0'-25,"25"25,0 0,0 0,-1-25,26 25,0 0,-1-25,1 25,24 0,-24 0,24-25,-24 25,24 0,1-24,-26 24,26 0,-26-25,1 25,24 0,-24-25,-25 25,24-25,-24 25,0 0,0-25,-50 25,0 0,-24 0,24 0,-25 0,1 0</inkml:trace>
  <inkml:trace contextRef="#ctx0" brushRef="#br0" timeOffset="362962.2421">6499 17711,'0'0,"0"-25,-25 25,25 25,0-1,0 1,0 0,0 25,0-26,0 26,0 0,0-1,0 1,0-1,0-24,0 25,0-25,0-1,0 1,25-25,-25-25,25 1,-25-1</inkml:trace>
  <inkml:trace contextRef="#ctx0" brushRef="#br0" timeOffset="363202.2114">6871 17760,'-25'0,"25"25,0 0,-25 0,25-1,-25 26,1 0,-1-1,25 1,-25-1,0-24,25 25,-25-25,25 24,0-24,0 0,0-50,0 0,25 0,-25-24</inkml:trace>
  <inkml:trace contextRef="#ctx0" brushRef="#br0" timeOffset="363434.4661">6871 17735,'0'25,"25"0,-25 0,25 0,-25 24,24-24,-24 25,25-26,-25 26,0 0,25-1,-25-24,25 0,-25 24,0-24,0 0,0 0,0 0,0-50,-25 25,0-25,25 0</inkml:trace>
  <inkml:trace contextRef="#ctx0" brushRef="#br0" timeOffset="363618.1079">6722 18058,'0'25,"25"-25,0 0,-1 0,1 0,0-25,25 25,-25 0,-1-25,1 25,25 0,-50-25,25 25,-1 0,-24-25</inkml:trace>
  <inkml:trace contextRef="#ctx0" brushRef="#br0" timeOffset="363873.9982">7193 17661,'0'0,"0"25,0 0,0 24,25-24,-25 25,0-1,0 1,0-1,0 26,0-1,0 1,0-26,0 1,25-1,-25-24,0 0,0 0,25 0,-25-50,0 0,-25-25</inkml:trace>
  <inkml:trace contextRef="#ctx0" brushRef="#br0" timeOffset="364338.1517">7640 17264,'25'0,"-1"0,1 0,25 0,-25 0,-1 0,1 0,0 0,0 0,0 0,-1 0,-48 0,-1 0,0 0,0 25</inkml:trace>
  <inkml:trace contextRef="#ctx0" brushRef="#br0" timeOffset="364610.1429">7615 17388,'25'0,"-25"25,25-25,-1 0,1 0,0 0,0 0,24 0,-24-25,0 25,0 25,0-25,-1 0,1 0,-50 0,25-50,-24 50</inkml:trace>
  <inkml:trace contextRef="#ctx0" brushRef="#br0" timeOffset="365573.7756">8632 16470,'0'-24,"-25"24,25 24,-25-24,25 25,-24 0,24 25,-25-1,0 1,25-1,-25 1,0 24,25-24,-24 24,-1 1,25-1,0 1,0-1,0 0,0 1,0 24,0-24,0-1,0 25,0-24,25-1,-25 0,24 1,-24-26,25 26,-25-26,25 1,0 0,0-1,-25-24,24 0,-24 0</inkml:trace>
  <inkml:trace contextRef="#ctx0" brushRef="#br0" timeOffset="367353.7054">8979 16247,'-25'-25,"25"50,-24 0,24 24,0 1,0 0,0-1,0-24,0 25,0-25,0 24,0-24,0 0,0 0,-50-75,50 25,25 25</inkml:trace>
  <inkml:trace contextRef="#ctx0" brushRef="#br0" timeOffset="367834.5817">9699 16321,'-25'-24,"25"48,0 1,0 0,0 0,25 25,-25-26,24 1,1-25,0 0,0-25,-25 1,25-1,-25 0,0 0,24 0,-48 0,24 1,0-1,-25 0,25 0,-25 25,0 0,0 25,25 0,0 0</inkml:trace>
  <inkml:trace contextRef="#ctx0" brushRef="#br0" timeOffset="368402.1897">10815 16222,'-25'-25,"25"50,-25 0,25 0,25 0,-25-1,0 1,0 0,0 0,0 0,25-25,-25 25,25-25,-25 24,24-24,1-24,0 24,-25-25,25 0,-25 0,25 0,-25 0,0 1,0-1,0 0,-25 0,25 0,0 1,-25 24,25-25,-25 25,0 0,1 0,24 25,-25-25,25 24,-25 1,25 0,-25 0</inkml:trace>
  <inkml:trace contextRef="#ctx0" brushRef="#br0" timeOffset="369157.8962">8756 17314,'-25'0,"25"-25,0 50,25-25,0 0,24 0,-24 0,0 0,0 0,0 0,-1-25,1 25,0 0,-50 25,0-25,1 24</inkml:trace>
  <inkml:trace contextRef="#ctx0" brushRef="#br0" timeOffset="369510.1">8706 17462,'0'0,"25"0,0 0,0 0,0 25,-1-25,1 0,0 0,0 0,-50 25,25 0,-25-25,25 25,-25-25,1 25,-1-1,0-24,0 0,25 25,-25-25,1 0,-1 0,0 0,50 0,0 0,-1 0,1 0,0 0,25 0,-26 0,1 0,0 0,25 0,-26 0,1-25,0 25,-25-24,-25-1</inkml:trace>
  <inkml:trace contextRef="#ctx0" brushRef="#br0" timeOffset="369710.2538">8855 16917,'0'25,"0"-1,0 26,-25-25,25 24,25-24,-50 25,25-1,0 1,25 0,-25-1,0-24,0 0,0 0</inkml:trace>
  <inkml:trace contextRef="#ctx0" brushRef="#br0" timeOffset="370061.579">9798 16991,'-25'0,"25"25,25 0,-50-25,25 49,0-24,0 25,0-25,0 24,0-24,0 25,0-26,0 26,0-25,25 0</inkml:trace>
  <inkml:trace contextRef="#ctx0" brushRef="#br0" timeOffset="370801.8823">10790 17140,'-25'-25,"0"50,50-25,0 0,0 0,24 0,-24 0,0 0,0 0,0 0,-1 0,1 0,-50 25,1-25,-1 25,0-25,0 24,0 1,1-25,-1 25,0-25,25 25,-25-25,0 0,25 25,25-25,0 0,0 0,0 0,-25 24,24-24,1 0,0 0,0 0,-50 25,25 0,-25 0,0 0,1-25,24 24,-25 1,0 0,0-25,0 0,25 25,-24-25,24 25,24-25,1 0,0 0,0-25,0 25,24 0,-24 0,0 0,0 0,24-25,-24 25,0 0,0 0,-25-25,0 0,-25 25,25-24,0-1</inkml:trace>
  <inkml:trace contextRef="#ctx0" brushRef="#br0" timeOffset="371305.8412">10815 16669,'0'0,"0"-25,25 25,-1 0,-24 25,25-25,0 25,-25-1,0 1,0 0,-25-25,25 25,-25-25,25 25,-24-25,24 24,-25-24,0 0,0 25,50-25,0 0,0 0,-1 0,1 0,0 25,0-25,0 25,-25 0,0-1,-25-24,25 25,-25-25,25 25,-25 0,25 0,-25-25,1 24,-1 1,25 0</inkml:trace>
  <inkml:trace contextRef="#ctx0" brushRef="#br0" timeOffset="374353.7771">8756 18405,'-25'-25,"50"25,-25 25,25-25,0 0,-1 0,26 0,0 0,-26 0,1 0,0 0,0-25,0 25,0 0,-1 0,1 0,-50 0,1 0,-1 0,0 0,0-25</inkml:trace>
  <inkml:trace contextRef="#ctx0" brushRef="#br0" timeOffset="375198.6496">8855 18604,'-25'-50,"25"25,50 25,-25 25,24-25,-24 25,0 0,-50-1,0 1,-24 25,24-25,-25-1,26 1,-1-25,50-25,24 25,-24 0,0 0,24 0,-24 0,0 0,0-24,0 24,24 0,-24-25,-25-25,-25 1</inkml:trace>
  <inkml:trace contextRef="#ctx0" brushRef="#br0" timeOffset="375613.9055">8855 17859,'25'25,"0"0,0-25,-25 25,24 0,1-1,-25 1,0 0,0 0,-25-25,25 25,-24-25,-1 0,25 24,-25-24,0 0,0 0,50-24,0 24,0 0,0 0,-1 0,1 0,0 24,0-24,-25 25,25-25,-25 25,0 0,0 0,0-1,-25 1,0 0,25 0,-25 0,0-1,25 1,-74-99,49 74</inkml:trace>
  <inkml:trace contextRef="#ctx0" brushRef="#br0" timeOffset="375989.6573">9699 18281,'0'0,"-25"0,50 25,-1-25,1 0,0 0,0 0,0 25,-1-25,26 0,-25 0,0 0,-50 0,0 0</inkml:trace>
  <inkml:trace contextRef="#ctx0" brushRef="#br0" timeOffset="376318.0276">9748 18504,'0'-25,"0"1,25 24,0 0,0 0,-1 0,1 0,0 24,0-24,0 25,-25 0,-25 25,-25-25,1-1,24 1,-25-25,25 0,50 25,0-25,0 0,0 0,24-25,-24 25,25 0,-26 0,1 0,0 0,0 25,25-25,-50-25,0-24,-25 24</inkml:trace>
  <inkml:trace contextRef="#ctx0" brushRef="#br0" timeOffset="376526.2348">9897 17884,'-25'0,"25"25,0 25,-25-26,25 26,0 0,-24-1,24 26,0-26,24 26,-24-26,0-24</inkml:trace>
  <inkml:trace contextRef="#ctx0" brushRef="#br0" timeOffset="376898.3696">10765 18058,'0'0,"0"25,0-1,0 1,0 25,0-1,0 1,0 0,0-26,0 1,0 25,0-25,0 24,0-24,0 25,25-25,-25 24,25-98</inkml:trace>
  <inkml:trace contextRef="#ctx0" brushRef="#br0" timeOffset="377510.5694">11286 16148,'0'0,"0"-25,-25 25,50 25,0 24,-25-24,25 25,0-1,-25 1,24 0,1 24,0 1,0-26,-25 50,25-24,-1 24,1 0,-25 0,25 1,-25 24,25 0,-25 0,-25 0,25-25,-25 25,25 25,-25-25,1 0,-1 25,0-25,0-25,0-25,1-24,-1 0,-25-26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0:37:04.3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2183 1563,'0'-25,"0"50,-25-25,25 24,0 1,-25 25,25 0,-25-1,25 1,-24-1,-1 26,0-26,25 26,-25-26,25 1,-25 0,25 24,-24-24,24-26,-25 1,25 0,0 0,25-25,-25-25,0 0,0-24,0-1,24 0</inkml:trace>
  <inkml:trace contextRef="#ctx0" brushRef="#br0" timeOffset="252.4354">2158 1563,'0'0,"25"0,-25 24,0 1,0 0,25 0,-25 25,24-1,1 1,-25-1,25 1,-25 24,25 1,-25-26,25 1,-1 0,-24-1,25-24,-25 0,0 0,25-1,-25 1,0 0,0 0,-25-25,25-25,-25 0,25 0,-24 1</inkml:trace>
  <inkml:trace contextRef="#ctx0" brushRef="#br0" timeOffset="440.1706">2034 2059,'25'0,"0"0,-1 0,1 0,25 0,-25 0,-1 0,1-25,0 25,0 0,0 0,-1 0,1 0</inkml:trace>
  <inkml:trace contextRef="#ctx0" brushRef="#br0" timeOffset="760.5332">2604 1960,'0'24,"25"-24,0 0,0 0,0 0,0 0,-1 0,1 0,0-24,0 48,0-24,-1 0,1 0,-50-24</inkml:trace>
  <inkml:trace contextRef="#ctx0" brushRef="#br0" timeOffset="999.7517">2604 2158,'25'0,"0"0,0 0,0 0,0 0,-1 0,1 0,0 0,25 0,-26 0,1 0,0 0,-25 25,25-25,0 0,-1 0,-48 0</inkml:trace>
  <inkml:trace contextRef="#ctx0" brushRef="#br0" timeOffset="1708.3819">4018 1191,'-24'-25,"-1"25,0 0,0 25,0-1,1 26,-1-25,0 24,0 1,25 24,-25-24,1 24,24 1,-25 24,25 0,-25-24,25 49,0-25,0 0,0 25,0-25,0 1,25-1,0 0,-25-24,24-1,1 0,-25-24,25 0,0-1,0-24,-1 0,1 0</inkml:trace>
  <inkml:trace contextRef="#ctx0" brushRef="#br0" timeOffset="2252.0585">4341 1240,'0'-25,"-25"25,0 25,25 0,0 0,0 0,0-1,0 26,25-25,-25 0,0-1,25-24,0 25,-25 0,24-25,1 0,0-25,0 25,-25-25,25 1,-1-1,-24 0,25 0,-25 0,0-24,0 24,0 0,0 0,-25 1,25-1,-24 0,-1 0,0 25,0 0,0 0,1 25,-1 0,0 0,25-1,0 1</inkml:trace>
  <inkml:trace contextRef="#ctx0" brushRef="#br0" timeOffset="2952.1221">5283 1215,'0'-24,"25"-1,0 25,0 0,0 0,-1 25,1-25,0 24,0-24,-25 25,0 0,0 0,-25 0,25-1,-25-24,0 25,1 0,-1 0,0 0,0-1,0-24,1 25,-1-25,25 25,-25-25,50 0,0 0,-1 0,1 0,25 0,-25 0,-1 0,1 0,25 0,-50-25,25 25,-1 0,1 0,-50 25</inkml:trace>
  <inkml:trace contextRef="#ctx0" brushRef="#br0" timeOffset="4004.8094">6325 1265,'0'25,"0"0,0-1,0 1,0 0,0 0,25 0,-25-1,25 1,-25 0,25 0,-25 0,24-25,1 0,0 0,0 0,0 0,-1-25,1 0,-25 0,25 0,-25 1,25-1,-25 0,0 0,0 0,25 1,-50-26,25 25,0 0,-25 1,25-1,-25 0,0 0,1 25,-1 25,0-25,0 25,0 0,1-1,-1 1</inkml:trace>
  <inkml:trace contextRef="#ctx0" brushRef="#br0" timeOffset="4983.8834">4266 2133,'0'-25,"-24"50,24 0,0 25,0-1,0-24,0 25,0-26,0 26,0-25,-25 0,50-1,-25 1,0 0,0 0</inkml:trace>
  <inkml:trace contextRef="#ctx0" brushRef="#br0" timeOffset="5341.0954">5308 2084,'0'24,"0"1,0 0,0 25,0-26,-25 26,25-25,0 24,0-24,-24 0,24 0,0 0,0-1,24-24,-24 25,25-50</inkml:trace>
  <inkml:trace contextRef="#ctx0" brushRef="#br0" timeOffset="5996.2004">6499 2158,'-25'0,"25"-25,-25 50,0-25,25 25,-24 0,24-1,-25 1,25 0,-25 0,25 0,0-1,0 1,0 0,25 0,-25 0,25-1,-1-24,1 25,0-25,0 0,0-25,-1 25,-24-24,25-1,0 0,-25 0,25-24,-25 24,25 0,-25-25,0 26,0-1,0 0,0 0,-25 0,25 1,0-1,-25 0,25 0,-25 25,0 0,1 0,-1 25,25 0,-25-25,0 25,25-1,-25 1</inkml:trace>
  <inkml:trace contextRef="#ctx0" brushRef="#br0" timeOffset="6860.222">4291 3101,'-25'-25,"1"25,24 25,-25-25,0 24,25 1,-25 0,0 25,25-26,0 26,0-25,0 24,0-24,0 0,25 0,-25 0,25-1,0 1,0-25,-1-25,1 25,0-24,0-1,0-25,-25 25,24 1,-24-1,0-25,0 25,0 1,0-1,0 0,-24 0,24 0,-25 1,0 24,0 0,0 0,1 0,-1 24,25 1,0 0</inkml:trace>
  <inkml:trace contextRef="#ctx0" brushRef="#br0" timeOffset="7303.9872">5184 3150,'0'-25,"-25"50,25 0,-24-25,24 25,0 24,0-24,0 0,0 25,0-26,24 26,-24-25,25 0,0-1,0-24,0 0,-1-24,1 24,0-25,0 0,-25 0,0 0,25 1,-25-26,0 25,0 0,0 1,0-1,-25-25,25 25,-25 1,25-1,-25 25,0 0,1 0,-1 25,25-1,-25 1,25 0</inkml:trace>
  <inkml:trace contextRef="#ctx0" brushRef="#br0" timeOffset="7815.6599">6226 3026,'25'0,"0"0,-1 0,1 0,0 25,0-25,0 25,-1-25,-24 25,25-1,-25 1,-25 0,25 0,0 0,-24-1,-1 1,0 0,0 0,0 0,1-25,-1 24,0-24,0 0,0 0,50-24,0 24,25-25,-26 25,26 0,-25-25,24 25,1 0,-25 0,24 0,-24 0,0 0,0 0</inkml:trace>
  <inkml:trace contextRef="#ctx0" brushRef="#br0" timeOffset="8484.6767">6921 1067,'0'-25,"24"25,1 25,-25-1,25 1,0 0,0 25,-25-1,24 1,1-1,0 1,-25 24,25-24,-25 24,25 1,-1-1,-24 1,25-1,-25 1,25 24,-25-25,0 1,0-1,0 0,0 1,0 24,-25-25,25 1,-25-25,25 24,-24 0,-1 1,25-1,-25 1,0-1,0-24,1 24,-1-24,0-1,0-24,0 25,1-26</inkml:trace>
  <inkml:trace contextRef="#ctx0" brushRef="#br0" timeOffset="9320.3253">7739 2034,'-25'0,"50"25,-50 0,25-1,0 1,0 0,0 0,0 0,0-1</inkml:trace>
  <inkml:trace contextRef="#ctx0" brushRef="#br0" timeOffset="9753.0777">8930 1538,'0'0,"0"-25,-25 50,0 0,25 24,-25 1,0 24,1 1,-1-1,0 1,0-1,0 0,1-24,-1 0,25-1,0 1,-25-25,25-1,25-24,-25-24,0-1,25 0,-25-25,24 1</inkml:trace>
  <inkml:trace contextRef="#ctx0" brushRef="#br0" timeOffset="10008.6058">8930 1563,'0'-25,"0"50,24-1,-24 1,0 0,25 25,-25-1,25 1,-25 0,25-1,-25 26,25-26,-25 1,25-1,-25 1,24-25,-24 24,0-24,0 0,25 0,-25 0,-25-25,1 0,24-25,-75-25,50 25,0 1</inkml:trace>
  <inkml:trace contextRef="#ctx0" brushRef="#br0" timeOffset="10176.4169">8731 2009,'0'-25,"25"25,0 0,0 0,-1 0,1 0,0 0,0 0,0 0,-1 0,26-24,-75-1</inkml:trace>
  <inkml:trace contextRef="#ctx0" brushRef="#br0" timeOffset="10508.0549">9103 1439,'0'-25,"25"25,0 0,0 0,0 0,-1 0,1 0,0 0,0 0,0 0,-1 0,1 0,0 0,-50 0</inkml:trace>
  <inkml:trace contextRef="#ctx0" brushRef="#br0" timeOffset="10787.9707">9451 1215,'0'25,"0"0,0 0,0 0,0-1,0 26,0-25,0 0,0-1,0 1,0 25,0-25,0-1,0 1,0 25,24-25,-24 0,0-1,-24 1</inkml:trace>
  <inkml:trace contextRef="#ctx0" brushRef="#br0" timeOffset="64308.4814">3969 2753,'0'-24,"25"24,-1 0,1 0,0 0,0 0,0 0,-1 0,1 0,0 0,0 0,0 0,-1 0,1 0,0-25,0 25,0 0,-1 25,1-25,0 0,0 0,0 0,-1 0,1 0,0 0,0 0,0 0,-1 0,1 0,0 0,0 0,0 0,-1 0,1 0,0 0,0 0,0 0,0 0,-1 0,1 0,0 0,0-25,0 25,-1 0,1 25,0-25,0 0,0 0,-1 0,1 0,0 0,0 0,0 0,-1 0,1 0,0 0,0 0,0 0,-1 0,1 0,0 0,0 0,0 0,-1 0,1 0,0 0,0 0,0 0,-1 0,1 0,0 0,0 0,0 0,-1 0,1 0,0 0,0 0,0 0,0 0,-1 0,1 0,0 0,0 0,0 0,-1 0,1 0,0 0,0 0,-25-25,25 25,-1 0,1 0,0 0,0 0,0 0,-1 0,1 0,0 0,0 0,0 0,-1 0,1 0,0 0,0 0,0 0,-1 0,1 0,0 0,0-25,0 25,-1 0,1 0,0 0,0 0,0 0,-1 0,1 0,0 0,0 0,0 0,0 0,-1 0,1 0,-74-50,73 50</inkml:trace>
  <inkml:trace contextRef="#ctx0" brushRef="#br0" timeOffset="65904.2437">5829 893,'25'-25,"-25"50,0 0,-25 0,25-1,0 1,0 0,0 0,0 0,0-1,0 1,0 0,0 0,0 0,0-1,0 1,0 0,0 0,0 0,0-1,0 1,0 0,0 0,0 0,0-1,0 1,0 25,0-25,0-1,0 1,0 0,0 0,0 0,25 0,-25-1,0 1,0 0,0 0,0 0,0-1,0 1,0 0,0 0,0 0,0-1,0 1,0 0,0 0,0 0,0-1,0 1,0 0,0 0,0 0,0-1,0 1,-25 0,25 0,0 0,0-1,0 1,0 0,0 0,0 0,0-1,0 1,0 0,0 0,0 0,0-1,0 1,0 0,0 0,0 0,0 0,0-1,0 1,0 0,0 0,0 0,0-1,0 1,0 0,0 0,0 0,0-1,0 1,0 0,0 0,0 0,0-1,0 1,0 0,0 0,0 0,0-1,0 1,0 0,0 0,0 0,-25-25,25 24,0 1,0 0,0 0,0 0,0-1,0 1,0 0,0 0,0 0,0-1,0 1,0 0,0 0,0 0,0 0</inkml:trace>
  <inkml:trace contextRef="#ctx0" brushRef="#br0" timeOffset="68164.0248">9922 1910,'-25'0,"50"0,0 0,-1 0,1 0,0 0,0 0,0 0,0 0,-1 0,1 0,0 0,0 0,0 0,-1 0,1 0,0 0,-50 0,0 25</inkml:trace>
  <inkml:trace contextRef="#ctx0" brushRef="#br0" timeOffset="68656.2183">9922 2084,'-25'0,"50"0,0 0,-1 0,1 0,0 0,0 0,0 0,0 0,24 0,-24-25,0 25,0 0,-1 0,1 0,0 0,0 0,0 25,-25-1,-25-24</inkml:trace>
  <inkml:trace contextRef="#ctx0" brushRef="#br0" timeOffset="69532.1524">10939 1042,'0'-25,"0"50,0 0,-25-1,25 1,0 0,0 0,-25 0,25-1,-25 1,25 0,0 0,0 0,-24-1,24 1,0 25,-25-25,25-1,0 1,-25 0,25 0,0 24,0-24,0 0,-25 0,25 0,0 0,0 24,0-24,-25 0,25 24,0-24,0 0,-24 0,24 0,0-1,0 1,0 0,0 25,-25-26,25 1,0 0,0 0,0 0,0-1,0 1,0 0,0 0,0 0,0-1,0 1,0 0,0 0,0 0,0-1,0 1,25 0,-25 0,0 0,0-1,0 1,0 25,0-25,24 0,-24-1,0 1,25 0,-25 0,0 0,0-1,25 1,-25 0,0 0,25 0,-25-1,0 1,25 0,-25 0,0 0,24-1</inkml:trace>
  <inkml:trace contextRef="#ctx0" brushRef="#br0" timeOffset="70896.4109">13717 1067,'0'-25,"25"25,-25 25,25-1,-1 1,-24 0,25 0,-25 0,25-1,-25 1,25 0,-25 0,0 0,25-1,-25 1,24 25,-24-25,25-1,-25 1,0 0,25 0,-25 0,0-1,0 26,25-25,-25 0,0 0,25-1,-25 26,0-25,0 0,24-1,-24 26,0-25,0 0,25-1,-25 1,0 0,0 0,0 0,0-1,0 1,0 0,0 0,0 0,0-1,0 1,0 0,0 0,0 0,0-1,0 1,0 0,-25-25,25 25,0 0,0-1,0 1,0 0,0 0,0 0,-24-1,24 1,0 0,0 0,0 0,-25 0,25-1,0 1,-25 0,25 0,0 0,-25-1,25 1,0 0,-25 0,25 0,-24-1,24 1,-25 0,25 0,-25 0,25-1,-25 1,0 0,1 0</inkml:trace>
  <inkml:trace contextRef="#ctx0" brushRef="#br0" timeOffset="76759.8042">13146 2679,'-24'0,"48"0,1 0,0-25,0 25,0 0,0 0,-1 0,26 0,-25 0,0 0,-1 0,1 0,0 0,0 0,-50 0,25 25</inkml:trace>
  <inkml:trace contextRef="#ctx0" brushRef="#br0" timeOffset="77339.4855">13171 2828,'-25'0,"50"0,0 0,0 0,0 0,0 0,-1 0,1 0,0 0,-25 25,25-25,-25 24,0 1,-25 0,25 0,-25 0,0-1,1 1,-1 0,0 0,0 0,0-1,0 1,1-25,-1 25,25 0,-25-25,25 25,-25-25,50-25,0 25,0 0,-1-25,1 25,0 0,0-25,0 25,0 0,-1 0,26-25,-25 25,0 0,-1 0,1 0,0 0,0 0,0 0,-50 0,0 0</inkml:trace>
  <inkml:trace contextRef="#ctx0" brushRef="#br0" timeOffset="77836.3307">13320 2183,'0'-25,"0"50,0 0,0-1,0 1,0 0,0 0,0 0,0-1,0 1,0 0,-25-25,25 25,0 0,0-1,0 1,0 0,0 0,0 0,25-1,-25 1,0 0</inkml:trace>
  <inkml:trace contextRef="#ctx0" brushRef="#br0" timeOffset="84555.6534">17363 1935,'-25'0,"50"0,0 0,0 0,24 0,-24 0,25 0,-25 0,0 0,-1 0,1 0,0 0,0 0,0 0,-1 0</inkml:trace>
  <inkml:trace contextRef="#ctx0" brushRef="#br0" timeOffset="84788.2432">17909 1811,'25'0,"0"0,-1 0,1 25,0-25,0 0,0-25,-1 25,1 0,0 0,0 0,0 25,-50-25,-25 0,25 0,1 24</inkml:trace>
  <inkml:trace contextRef="#ctx0" brushRef="#br0" timeOffset="85180.2862">17859 2084,'25'0,"0"24,0-24,0 0,-1 0,1 25,0-25,-25 25,0 0,0 0,-25-1,0 1,25 0,-24 0,-26 0,25-1,0 1,1 0,-1 0,0 0,0-25,50-25,0 25,0 0,-1-25,1 25,0-25,0 25,0 0,24 0,-24-25,0 25,0 0,-1 0,1 0,0 0,0 0,-50-24,25-1</inkml:trace>
  <inkml:trace contextRef="#ctx0" brushRef="#br0" timeOffset="85443.987">18083 1364,'0'-25,"0"50,0 0,0 0,0 0,0 24,0 1,0-25,0 24,0-24,0 0,0 0,0 24,0-24,0 0,0 0</inkml:trace>
  <inkml:trace contextRef="#ctx0" brushRef="#br0" timeOffset="85864.1024">18703 1191,'-25'-25,"25"50,-25-25,0 24,1 1,-1 0,25 25,-25-1,0 26,0-26,25 26,-25-1,1 1,24-1,0-24,0 24,-25 0,25 1,0-1,0-24,0 24,0-24,25-1,-25 1,0-25,24 24,1 1,-25-25,25 0,0 24,0-24,0 0</inkml:trace>
  <inkml:trace contextRef="#ctx0" brushRef="#br0" timeOffset="87044.239">19050 1141,'0'-25,"0"0,0 50,0 0,0 0,0 0,-25-1,25 26,0-25,0 0,-25 24,25-24,0 0,0 24,-24-49,48 25,-24 0,25-25,-25-25,25 25</inkml:trace>
  <inkml:trace contextRef="#ctx0" brushRef="#br0" timeOffset="87816.2919">20042 2108,'-25'25,"25"0,-24-25,24 25,-25 0,25-1,0 1,0 0,0 0,0 0,0-1,0 1,25 25,-25-25,24-1,-24 1,25-25,-25 25,25-25,0 0,0 0,-1-25,1 0,0 25,-25-24,25-1,-25 0,25-25,-25 26,0-1,0 0,0-25,0 26,0-1,0 0,0 0,-25 0,25 1,-25 24,0 0,0 0,1 0,-1 24,0 1,0-25,25 25,-25-25</inkml:trace>
  <inkml:trace contextRef="#ctx0" brushRef="#br0" timeOffset="88599.4003">19769 1364,'25'0,"0"0,0 0,0 0,-1 0,-24 25,25-25,0 0,0 0,0 0,-1 0</inkml:trace>
  <inkml:trace contextRef="#ctx0" brushRef="#br0" timeOffset="88959.4218">20092 1166,'25'0,"-1"25,1-25,0 24,-25 1,25-25,-25 25,0 0,0 0,0-1,0 1,-25 0,25 0,-25 0,0-1,25 1,-24-25,-1 25,0 0,0-25,25 25,-25-1,50-24,0 0,0 0,0 0,-1 0,1 0,0 0,25 0,-26 0,1 0,0-24,0 24,0 0</inkml:trace>
  <inkml:trace contextRef="#ctx0" brushRef="#br0" timeOffset="89528.0214">18678 2133,'-25'0,"50"0,0 0,0 0,-1 0,1 25,25-25,-25 0,-1 0,26-25,-25 25,0 0,-1 0,1 0,0 0,0 0,-50 25</inkml:trace>
  <inkml:trace contextRef="#ctx0" brushRef="#br0" timeOffset="89747.6331">19100 1935,'0'25,"-25"-1,25 1,0 25,0-1,0 1,0 0,0-1,0 1,0-1,0 1,0 0,0-1,-25 1,25-1,0 1</inkml:trace>
  <inkml:trace contextRef="#ctx0" brushRef="#br0" timeOffset="90344.1913">20637 1191,'0'-25,"25"25,-25 25,25-1,0 26,-25-25,25 24,0-24,-25 25,24-1,1 1,-25 0,25 24,-25-24,25 24,-25-24,0 24,0 1,0-1,-25-24,25 24,-25 0,0 1,1-26,-1 26,0-26,0 1,0 24,0-24,1 0,-1-25,0 24</inkml:trace>
  <inkml:trace contextRef="#ctx0" brushRef="#br0" timeOffset="92835.6162">11088 1290,'-25'0,"50"0,-1 0,1 0,0 0,0 0,0 0,0 25</inkml:trace>
  <inkml:trace contextRef="#ctx0" brushRef="#br0" timeOffset="93040.2699">11361 1166,'24'0,"1"0,0 0,0 0,0-25,-1 25,1 0,0 0,0 0,0 0,-1 0,-24 25</inkml:trace>
  <inkml:trace contextRef="#ctx0" brushRef="#br0" timeOffset="93440.7794">11385 1339,'25'0,"0"0,0 0,0 25,-1-25,1 0,0 0,0 25,-25 0,-25 0,25-1,-25-24,0 25,1 0,-1 0,-25 0,25-1,1 1,-1-25,25 25,-25-25,50 0,0 0,-1-25,1 25,0 0,0 0,0 0,-1 0,26 0,-25 0,0-25,-1 25,1 0,0 0,-50 0,0 0</inkml:trace>
  <inkml:trace contextRef="#ctx0" brushRef="#br0" timeOffset="93736.8931">11509 670,'0'25,"0"-1,0 26,-24-25,24 24,0 1,0 0,0-26,0 1,0 25,0-25,0-1,0 1,0 0,-50-75,50 75</inkml:trace>
  <inkml:trace contextRef="#ctx0" brushRef="#br0" timeOffset="96223.8889">12254 1091,'-25'0,"50"-24,-25 48,0 1,0 0,0 0,0 0,0-1,0 1,0 0,0 0,0 0,0-1,0 1,0 0,0 0,0 0,24-1</inkml:trace>
  <inkml:trace contextRef="#ctx0" brushRef="#br0" timeOffset="97876.0189">11162 2108,'-25'-24,"50"24,0 0,0 0,0 0,-1 0,1 0,0 0,0 0,0 0,-1 0,1 0</inkml:trace>
  <inkml:trace contextRef="#ctx0" brushRef="#br0" timeOffset="98284.0442">11112 2257,'25'0,"0"0,0 0,0 0,0 0,-1 0,1 0,0 0,-25 25,25-25,-25 25,-25 0,0-1,0 1,1 0,-1-25,0 25,0 0,0-1,0-24,1 25,48-25,1 0,0-25,0 25,0 0,24 0,-24 0,0 0,25 0,-26-24,1 24,0 0,0 0,0 0,-50 0,0-25</inkml:trace>
  <inkml:trace contextRef="#ctx0" brushRef="#br0" timeOffset="98528.0789">11286 1885,'-25'25,"25"0,0 0,0 24,0-24,0 0,0 0,0-1,0 1,0 0,0 0,0 0</inkml:trace>
  <inkml:trace contextRef="#ctx0" brushRef="#br0" timeOffset="100312.4957">11261 1712,'0'0,"0"24,0 1,0 0,0 0,0 0,0-1,0 1,0 0,0 0,0 0,0-1,0 1,25 0</inkml:trace>
  <inkml:trace contextRef="#ctx0" brushRef="#br0" timeOffset="100964.5051">12129 1960,'0'-25,"-24"25,24 25,0-1,0 1,24 0,-24 0,0 0,0-1,25 1,-25 0,25 0,-25 0,25-25,-25 24,25-24,0 0,-1-24,1-1,0 0,-25 0,0 0,25 1,-25-1,0 0,0 0,0 0,0 1,0-1,-25 0,25 0,-25 0,25 1,-25 24,1 0,-1-25,25 50,-25-25,0 0,0 24,0 1,25 0,0 0,-24-25</inkml:trace>
  <inkml:trace contextRef="#ctx0" brushRef="#br0" timeOffset="101660.7281">13122 1339,'-25'-24,"0"48,25 1,0 0,-25 0,25 0,0-1,0 1,0 25,0-25,25-1,-25 1,25 0,0-25,-1 0,1 0,0 0,0 0,0-25,0 0,-25 1,24-1,1 0,-25 0,25 0,-25 1,0-1,0 0,0 0,-25 0,25 1,-25-1,1 25,-1 0,0 0,0 25,25-1,-25-24,0 25</inkml:trace>
  <inkml:trace contextRef="#ctx0" brushRef="#br0" timeOffset="102292.806">11137 3026,'-25'0,"1"0,24 25,-25 0,25 0,0-1,0 1,0 0,0 0,25 0,-25-1,24 1,-24 0,25 0,-25 0,25-25,0 24,0-24,-25-24,25 24,-1-25,1 0,0 0,0 0,0-24,-1 24,-24 0,25-24,-25 24,0 0,0 0,-25 0,25 1,-24 24,24-25,-25 25,0 0,25 25,-25-25,0 24,25 1,-24-25,24 25,0 0</inkml:trace>
  <inkml:trace contextRef="#ctx0" brushRef="#br0" timeOffset="102936.6202">12204 2902,'0'-25,"-25"25,25 25,-25-25,25 25,0 0,-25 0,25-1,0 1,0 25,0-25,0-1,0 1,25-25,-25 25,25 0,0-25,-25 25,25-25,0-25,-1 25,-24-25,25 25,0-25,0 0,-25 1,25-1,-25 0,0 0,24 0,-24 1,0-1,-24 0,24 0,0 0,-25 1,0-1,0 25,0 0,1 0,-1 25,25-1,-25-24,0 25</inkml:trace>
  <inkml:trace contextRef="#ctx0" brushRef="#br0" timeOffset="108151.9977">2803 4911,'0'-24,"0"48,-25 1,25 25,-25-1,1 1,24 0,-25-1,0 1,0 24,0-24,0 24,25-24,-24-1,24 1,-25 0,25-1,0 1,0-25,0-1,0 1,0-50,0 1,25-1,-25-25,0 1</inkml:trace>
  <inkml:trace contextRef="#ctx0" brushRef="#br0" timeOffset="108503.9996">2828 4862,'-25'25,"50"-25,-25 24,25-24,-25 25,24 0,-24 0,25 0,-25 24,25-24,-25 25,25-1,-25 1,25-1,-25 1,24 0,-24-1,25 26,-25-26,0 1,0-1,25-24,-25 0,0 25,0-26,25-24,-25 25,-25-50,25 1,-25-1,0-25,1 25,24 1</inkml:trace>
  <inkml:trace contextRef="#ctx0" brushRef="#br0" timeOffset="108715.8613">2629 5333,'25'0,"0"0,25 0,-26 0,1 0,25-25,-25 25,-1 0,1 0,0-25,0 25,0 0,-1 0</inkml:trace>
  <inkml:trace contextRef="#ctx0" brushRef="#br0" timeOffset="109115.7456">3076 4762,'0'-24,"-25"24,50 0,0 0,-1 0,26 0,-25 0,0-25,-1 25,1 0,0 0,0 0,0 25,-50-1,0-24</inkml:trace>
  <inkml:trace contextRef="#ctx0" brushRef="#br0" timeOffset="109344.2004">3225 4787,'0'25,"0"0,0 25,0-26,0 1,0 25,0-25,0-1,0 1,0 25,0-25,0-1,24 1,-24 0,0 0</inkml:trace>
  <inkml:trace contextRef="#ctx0" brushRef="#br0" timeOffset="109848.5592">2530 4688,'-25'-25,"0"50,25 0,-24 0,24-1,-25 1,25 0,0 25,-25-25,25 24,-25 1,25 24,0-24,-25-1,25 1,0 24,0-24,0 0,0 24,25-24,-25 24,25-24,-25 24,50-24,-26-26,26 26,-25-25</inkml:trace>
  <inkml:trace contextRef="#ctx0" brushRef="#br0" timeOffset="110408.6984">3497 4564,'0'25,"25"0,-25-1,0 1,25 25,-25-25,25 24,-25 1,25-25,-25 24,0 1,24 0,-24-1,0 1,0 24,0-24,0-1,0 1,0 0,0-1,-24 1,24 24,-25-24,25-1,-25 1,0 24,0-24,1 0,-51-75,50 75</inkml:trace>
  <inkml:trace contextRef="#ctx0" brushRef="#br0" timeOffset="110928.7232">3770 4862,'-24'-25,"48"25,1 0,0 0,0 0,0 0,-1 0,1 0,0 0,0 0,0 0,-1 0,-24 25,-24-75,-1 25</inkml:trace>
  <inkml:trace contextRef="#ctx0" brushRef="#br0" timeOffset="111272.3914">4142 4564,'-24'0,"24"25,0 0,0-1,0 1,0 0,0 25,0-26,0 1,0 25,0-25,0 0,0-1,0 1,0 0,0 0,24 0,-24-1,0 1,0 0,0 0</inkml:trace>
  <inkml:trace contextRef="#ctx0" brushRef="#br0" timeOffset="125092.2875">4688 5159,'0'-24,"25"24,0 0,-1 0,1 0,0 0,0 0,0 24,0-24,-1 0,1 0,0 0,0 0,-25-24,25 24,-1 0,1 0,0 0,-25 24,-25-24,0 0,1 0</inkml:trace>
  <inkml:trace contextRef="#ctx0" brushRef="#br0" timeOffset="125691.7547">4663 5358,'25'0,"0"0,0 0,-1 0,1 0,0 0,0 0,0 0,0 0,-1 0,1 25,0-25,0 0,0 0,-1 0,1 0,0 0,0 0,-50 0,25 24,-25-24</inkml:trace>
  <inkml:trace contextRef="#ctx0" brushRef="#br0" timeOffset="128792.3326">6226 4911,'0'-24,"-25"48,25 1,-25 0,1 25,-1-1,0 1,0 24,0-24,1-1,-1 26,0-26,25 1,-25-25,0 24,25 1,0-25,-24 0,48-25,1-25,-25-25,-25-24,25 24</inkml:trace>
  <inkml:trace contextRef="#ctx0" brushRef="#br0" timeOffset="129051.9392">6176 4986,'0'0,"0"-25,25 0,0 50,-25 25,0-26,25 26,-25-25,25 24,-25-24,24 25,-24-1,25 1,-25 0,25-1,-25 1,0-1,0-24,0 25,0-25,0-1,25-24,-25 25,-25-25,0-25,0 1</inkml:trace>
  <inkml:trace contextRef="#ctx0" brushRef="#br0" timeOffset="129211.8174">6003 5358,'25'0,"-1"0,1 0,0 0,0 0,24-25,-24 25,0 0,0 0,-50-74,50 49</inkml:trace>
  <inkml:trace contextRef="#ctx0" brushRef="#br0" timeOffset="129447.9977">6400 4911,'24'0,"1"0,0 0,0 0,0-24,-1 24,1 0,0 0,0 0,0 0,-1 24</inkml:trace>
  <inkml:trace contextRef="#ctx0" brushRef="#br0" timeOffset="129652.2881">6747 4663,'-25'25,"50"0,-25 0,0-1,0 26,0-25,0 25,0-26,0 1,0 25,0-25,0-1,0 1,-25 0</inkml:trace>
  <inkml:trace contextRef="#ctx0" brushRef="#br0" timeOffset="130008.7287">5879 4762,'-25'0,"0"25,0 0,25 0,-25 25,25-1,-24 1,24-1,0 26,0-26,0 26,0-26,0 1,0 0,24-1,-24 1,25-1,0 1,0 0,25-26,-1 1,1 0,-1-25</inkml:trace>
  <inkml:trace contextRef="#ctx0" brushRef="#br0" timeOffset="130404.0653">6921 4688,'0'-25,"24"50,1-25,-25 25,25 0,0-1,-25 1,25 25,-1 0,1-1,-25 1,25-1,-25 1,0 0,0-1,0 1,0-1,0 1,-25 0,25-1,-25 1,1-25,-1 24,0 1,0-25,-24-1,-1-73,25 49</inkml:trace>
  <inkml:trace contextRef="#ctx0" brushRef="#br0" timeOffset="130749.0292">7293 4614,'-25'0,"50"0,-1 0,1 0,0 0,25 0,-26 0,1 0,0 0,0 0,0 0,-1 0,1 0,-25-25,25 25,-50 25,0-25</inkml:trace>
  <inkml:trace contextRef="#ctx0" brushRef="#br0" timeOffset="130943.3536">7441 4614,'-24'0,"48"24,-24 1,0 0,0 0,0 24,-24 1,24 0,0-25,0 24,24-24,-24 0,0 0,0-1,0 1,0 0</inkml:trace>
  <inkml:trace contextRef="#ctx0" brushRef="#br0" timeOffset="132172.4774">7937 5135,'-24'0,"48"24,1-24,0 0,25 0,-25 0,-1 0,1 0,0 0,25 0,-26 0,1 0,0-24,0 24,0 0,-1 0,-48 0,-1 0,0 24,0-24</inkml:trace>
  <inkml:trace contextRef="#ctx0" brushRef="#br0" timeOffset="132431.9374">7888 5383,'25'-25,"-1"25,26 0,-25 0,0-25,24 25,-24 0,25 0,-25 0,24-25,-24 25,0 0,0 0,-1 0,1 0</inkml:trace>
  <inkml:trace contextRef="#ctx0" brushRef="#br0" timeOffset="133596.8304">9277 4118,'0'-25,"-25"50,0-1,1 26,-1 0,25-1,-25 1,0-1,25 1,-25 0,1-1,-1 26,25-1,-25 0,25-24,0 25,-25-1,25 0,0 1,0-1,0 1,0-1,0 0,0 1,25-1,-25 1,0-1,0 0,25-24,-25 25,25-26,-25 1,24-25,-24 24,25 1,-25-25,0-1,25 1,-25 0,0-50</inkml:trace>
  <inkml:trace contextRef="#ctx0" brushRef="#br0" timeOffset="134787.7813">9401 4440,'0'0,"-25"0,50 0,0 0,0 25,-1-25,1 0,0-25,0 25,0 0,-1 0,1 0,0 0,0 0,0 0</inkml:trace>
  <inkml:trace contextRef="#ctx0" brushRef="#br0" timeOffset="135043.7637">9823 4291,'24'0,"1"0,0 0,25 0,-26 0,1 0,0 0,0 0,0 25,-75-50,50 50,-25-25</inkml:trace>
  <inkml:trace contextRef="#ctx0" brushRef="#br0" timeOffset="135411.6711">9823 4465,'24'25,"1"-25,0 0,0 24,0-24,-1 25,1 0,-25 0,-25 0,1-1,-1 1,0-25,0 25,0-25,1 25,-1-25,25 25,-25-25,0 24,50-24,0 0,24 0,-24 0,0 0,25 0,-26 0,1-24,0 24,25 0,-25 0,-1 0,-24-25,-24 25,24-25,-25 25</inkml:trace>
  <inkml:trace contextRef="#ctx0" brushRef="#br0" timeOffset="135692.4781">10021 3770,'0'-24,"0"48,0 1,0 0,-25 0,25 0,0-1,0 1,0 25,0-25,0-1,-25 1,25 25,0-25,0-1,0 1,25 25,-50-50,25 49</inkml:trace>
  <inkml:trace contextRef="#ctx0" brushRef="#br0" timeOffset="136504.3702">9798 5159,'-25'-24,"0"48,25 1,0 0,0 25,0-1,-25-24,25 25,0-26,0 1,0 0,0 0,0 0,0-1,0 1,-24 0</inkml:trace>
  <inkml:trace contextRef="#ctx0" brushRef="#br0" timeOffset="137048.1637">9674 6102,'-25'0,"0"25,0 0,25-1,0 1,-24 0,24 0,-25 0,25-1,0 1,0 0,25 0,-25 0,0-1,24-24,1 25,-25 0,25-25,0 0,0 0,-1-25,1 0,-25 1,25-26,0 25,-25-24,25 24,-25 0,0 0,0 0,0 1,0-1,-25 0,25 0,0 0,0 1,-25 24,0 0,0 0,1 24,24 1,-25-25</inkml:trace>
  <inkml:trace contextRef="#ctx0" brushRef="#br0" timeOffset="137591.967">10765 4266,'-25'-24,"50"48,0-24,25 0,-26 0,1 0,0 0,0 25,0-25,-1 0,1 0,-25 25,-25-25,25 25</inkml:trace>
  <inkml:trace contextRef="#ctx0" brushRef="#br0" timeOffset="137952.363">10765 4490,'-25'0,"50"0,0 0,0 0,0 0,-1 0,1 0,0 0,-25 24,0 1,0 0,0 0,-25-25,25 25,-25-1,1 26,-1-25,0 0,0-25,-24 24,49 1,-25-25,50-25,-1 25,1 0,0-24,0 24,0 0,-1 0,1 0,25 0,-25 0,-1 24,1-24,0 0,-50 0,25-24,-25 24,1-25</inkml:trace>
  <inkml:trace contextRef="#ctx0" brushRef="#br0" timeOffset="138216.2522">10914 3820,'0'25,"0"0,0-1,-25 1,25 25,0-25,0-1,-25 26,25-25,0 0,25 24,-50-24,25 0,0 0</inkml:trace>
  <inkml:trace contextRef="#ctx0" brushRef="#br0" timeOffset="139395.627">13146 1935,'-24'0,"-1"0,0 0,25 25,-25-25,25 24,-25-24,25 25,-24 0,24 0,0 0,0-1,0 1,0 0,24-25,-24 25,25-25,0 25,0-25,0 0,-1 0,1 0,-25-25,25 25,0-25,0 0,-25 0,25 1,-25-1,0 0,0 0,0 0,0 1,-25 24,25-25,-25 25,25-25,-25 25,0-25,0 25,1 0,-1 25,-50-50</inkml:trace>
  <inkml:trace contextRef="#ctx0" brushRef="#br0" timeOffset="140544.1625">10666 5358,'0'0,"-25"-25,25 0,-25 25,1 25,-1 0,25 0,-25-1,25 26,0-25,0 0,0-1,25 1,-25 0,25 0,-25 0,24-25,1 0,-25 24,25-24,0-24,0 24,-1-25,1 0,0 0,0 0,0 1,-25-1,24 0,-24 0,0 0,0 1,0-1,0 0,0 0,-24 0,-1 1,0 24,0 0,0 0,1 24,-1 1,-25-25,25 50</inkml:trace>
  <inkml:trace contextRef="#ctx0" brushRef="#br0" timeOffset="141087.9347">10616 6102,'-24'0,"24"-25,-25 50,0 0,25 0,0-1,0 1,-25 0,25 0,0 0,0 24,0-24,0 0,0 0,25-1,-25 1,25 0,-25 0,25-25,-1 0,1 0,0 0,0 0,-25-25,25 0,-1 0,1 1,-25-1,25 0,-25-25,0 26,0-1,0 0,0 0,0-24,0 24,-25 0,25 0,-25 25,1-25,-1 25,0 0,0 0,0 25,1-25</inkml:trace>
  <inkml:trace contextRef="#ctx0" brushRef="#br0" timeOffset="141880.1467">11782 4118,'-25'-25,"1"25,24 25,-25-1,25 1,-25 0,25 25,-25-26,25 1,0 0,0 0,0 24,25-24,-25 0,25 0,-25 0,25-25,-1 24,1-24,0 0,0 0,0 0,-1 0,-24-24,25-1,-25 0,25 0,-25 0,25 1,-25-1,0 0,0 0,0 0,0 1,0-1,-25 0,25 0,-25 0,25 1,-25 24,25-25,-24 25,-1 0,0 25,0-1,25 1</inkml:trace>
  <inkml:trace contextRef="#ctx0" brushRef="#br0" timeOffset="142759.7342">11708 5110,'-25'0,"0"25,0-1,25 1,-24 0,24 25,0-26,0 26,0-25,0 0,24-1,-24 1,25 0,-25 0,25 0,0-25,0 0,-1 0,1-25,0 0,0 0,-25 0,25-24,-25 24,24 0,-24 0,0 1,0-1,0-25,0 25,0 1,-24 24,24-25,-25 0,25 0,-25 25,0 0,0 25,1-25,-1 25,25 0,-50-1,50 26</inkml:trace>
  <inkml:trace contextRef="#ctx0" brushRef="#br0" timeOffset="143140.4154">11534 6003,'0'25,"25"-25,0 0,0 0,24 0,1 0,-1 0,-24 0,25-25,-25 25,-1 0,1 0,0-25,-25 50,-25-25,0 25</inkml:trace>
  <inkml:trace contextRef="#ctx0" brushRef="#br0" timeOffset="143560.1312">11559 6176,'-25'0,"25"25,25-25,0 0,0 25,24-25,-24 25,0-25,0 0,-1 25,-24-1,0 1,-24 0,-1-25,0 25,0 0,0-1,1-24,-1 25,0 0,0-25,0 25,1-25,-1 0,50 0,-1 0,1 0,0 0,0 0,0 0,-1-25,26 25,0-25,-1 25,-24 0,25 0,-26-25,1 25,0 0,0 0,-50-24,0 24,25-25,-25 25</inkml:trace>
  <inkml:trace contextRef="#ctx0" brushRef="#br0" timeOffset="143864.7597">11708 5581,'-25'-25,"25"50,0 0,0 0,0-1,0 1,0 0,0 0,0 0,0-1,0 1,0 0,0 0,0 25,0-26</inkml:trace>
  <inkml:trace contextRef="#ctx0" brushRef="#br0" timeOffset="144792.4629">12278 4043,'-24'-25,"48"50,-24 0,25-25,-25 25,0 0,25-1,-25 1,0 0,25 0,-25 0,0-1,25 1,-25 0,24 25,-24-26,0 26,0-25,25 24,-25-24,0 25,25-25,-25 24,0-24,25 25,-25-1,0 1,0 0,0-1,0 1,0-1,0 1,0 0,25-1,-50 1,25-1,0 26,0-26,0 1,0 24,-25-24,25 24,-25 1,0-1,1-24,24 24,-25 1,0-26,0 26,0-1,1-24,-26 24,25-24</inkml:trace>
  <inkml:trace contextRef="#ctx0" brushRef="#br0" timeOffset="145720.6957">9128 6003,'0'25,"0"-1,0 1,0 0,0 0,0 0,25-1,-25 1,0 0,0 0,0 0,25-25,-25 24,0 1,25 0,-25 0,0 0,24-1,-24 1,25-25,-25 25</inkml:trace>
  <inkml:trace contextRef="#ctx0" brushRef="#br0" timeOffset="149976.4338">13072 5184,'25'0,"0"25,-25 0,0 0,0-1,0 1,0 25,-25-25,25 24,-25-24,0 25,25-26</inkml:trace>
  <inkml:trace contextRef="#ctx0" brushRef="#br0" timeOffset="150568.5806">14263 4614,'-25'-25,"0"50,25 24,-25-24,0 49,1-24,-1 25,0-26,0 26,-24-26,24 1,0 24,25-24,-25-1,0-24,25 0,0 0,0 0,-24-25,24 24,24-24,-24-24,25-1,-25 0,0-25,25 1,-25 24</inkml:trace>
  <inkml:trace contextRef="#ctx0" brushRef="#br0" timeOffset="150884.0413">14213 4638,'0'0,"25"-24,-25-1,0 50,25-25,-25 24,0 1,24 0,-24 0,0 0,25-1,-25 1,0 0,25 25,-25-1,0 1,25 0,-25-1,0 1,25-1,-25 1,0 0,0-26,0 1,25 0,-25 25,0-26,-25-48,25-1,-25 25,0-25,0 0</inkml:trace>
  <inkml:trace contextRef="#ctx0" brushRef="#br0" timeOffset="151083.9198">14015 5110,'24'0,"1"0,25 0,-25-25,-1 25,26 0,-25 0,0 0,-1 0,1 0,-25-25,25 50,0-50</inkml:trace>
  <inkml:trace contextRef="#ctx0" brushRef="#br0" timeOffset="151503.9816">14486 4018,'0'0,"0"25,25 0,-25 0,25 0,-25-1,24 1,-24 0,0 0,25 0,-25-1,0 1,25-25,-25 25,25-25</inkml:trace>
  <inkml:trace contextRef="#ctx0" brushRef="#br0" timeOffset="151763.6707">14734 3919,'-25'0,"25"25,-25 0,25 0,0-1,-24 1,24 0,-25 25,0-26,0 1,25 25,-25-25,1-1,-1 1,0 25,25-25,-25-1,25 1,-25-25,25 25,-24 0</inkml:trace>
  <inkml:trace contextRef="#ctx0" brushRef="#br0" timeOffset="152100.7372">14287 4291,'0'-25,"25"25,0 0,0 0,0-24,0 24,-1 0,1-25,0 25,0 0,24 0,1 0,-25 0,0-25,24 25,-24 0,0 0,0 0,-1 0,1 0,-25 25,25-25,-50 0,0 0</inkml:trace>
  <inkml:trace contextRef="#ctx0" brushRef="#br0" timeOffset="152547.9205">14585 4266,'25'25,"-25"0,25-25,-25 25,0 0,0-1,25 1,-25 0,24 0,-24 0</inkml:trace>
  <inkml:trace contextRef="#ctx0" brushRef="#br0" timeOffset="157463.9081">14883 4887,'25'0,"-1"0,1 0,0 0,0 0,0 0,-1 0,26 0,-25-25,0 25,-1 0,1 25,0-25,0 0,-50 0,0 0,0 0,1 24</inkml:trace>
  <inkml:trace contextRef="#ctx0" brushRef="#br0" timeOffset="157843.7587">14833 5085,'25'0,"0"0,0 0,-1 0,1 0,0 0,0 0,0 0,-1 0,26 0,-25-25,0 25,-1 0,1 0,0 0,0 0,0 0,-1 0,1 0,-50 0,1 0,-1 0</inkml:trace>
  <inkml:trace contextRef="#ctx0" brushRef="#br0" timeOffset="160048.7181">15677 4490,'0'24,"0"1,0 25,0-1,0 1,0 24,0-24,0 0,0 24,0-24,0-1,0 1,0 0,0-26,0 1,0 0,0 0,0 0,0-1,0 1,0-50,0-24,24 24</inkml:trace>
  <inkml:trace contextRef="#ctx0" brushRef="#br0" timeOffset="160367.8835">16073 4564,'0'0,"-24"25,-1 24,25 1,-25 0,0-1,0 1,1 24,-1-24,0 0,25-26,-25 26,25 0,-25-26,25 1,0 0,0 0,0 0,25-25,-25-25,0 0,0-25</inkml:trace>
  <inkml:trace contextRef="#ctx0" brushRef="#br0" timeOffset="160675.996">16049 4564,'24'0,"1"25,-25 0,25-1,-25 1,0 0,25 0,-25 24,0 1,25 0,-25-1,24 1,-24-25,0 24,25-24,-25 25,0-25,25-1,-25 1,0 0,0-50,-25 0,25 1,-25-1</inkml:trace>
  <inkml:trace contextRef="#ctx0" brushRef="#br0" timeOffset="162108.2966">15900 4936,'25'0,"-1"0,1 0,0 0,25-25,-26 25,1 0,0 0,0 0,0 0,-1 0,-48 25</inkml:trace>
  <inkml:trace contextRef="#ctx0" brushRef="#br0" timeOffset="162404.7252">16371 4539,'0'50,"0"-25,0 24,0 26,0-26,0 1,0 24,0 1,0-26,0 1,0 0,0-26,0 1,0 25,0-25,0-1,25-48</inkml:trace>
  <inkml:trace contextRef="#ctx0" brushRef="#br0" timeOffset="162707.8929">16818 4539,'-25'0,"0"25,25 0,0 0,-25 24,0 1,25-1,-24 26,-1-25,0 24,0-24,25 24,-25-24,25-26,-24 26,24-25,0 0,0-1,-25 1,50-25,-25-25,0 1,0-26,24 0,-24-24</inkml:trace>
  <inkml:trace contextRef="#ctx0" brushRef="#br0" timeOffset="162976.6179">16793 4589,'0'25,"0"-1,25 1,-1 25,1-25,-25 24,25 1,-25 0,0-1,0 1,0-1,0 1,25-25,-25 24,0-24,0 25,0-25,0-1,0 1,25 0,-50-50,25 0,0 1,-25-1</inkml:trace>
  <inkml:trace contextRef="#ctx0" brushRef="#br0" timeOffset="163148.6734">16644 4986,'25'0,"0"0,-1 0,1 0,0 0,25 0,-26 0,1 0,0-25,0 25</inkml:trace>
  <inkml:trace contextRef="#ctx0" brushRef="#br0" timeOffset="163468.7331">16917 4366,'0'-25,"25"25,-1 25,1-25,0 0,0 0,0 0,-1 0,1 0,0 0,0 0,0 0,-50-25</inkml:trace>
  <inkml:trace contextRef="#ctx0" brushRef="#br0" timeOffset="163756.2288">17264 4118,'0'24,"0"1,-25 0,25 0,0 0,0-1,0 26,0-25,0 0,0 24,0-24,0 25,0-26,0 26,0-25,0 0,0 24,0-24</inkml:trace>
  <inkml:trace contextRef="#ctx0" brushRef="#br0" timeOffset="164784.6729">17636 4787,'0'25,"25"-25,0 0,0 0,-1 0,1 0,0 0,0 0,0 0,-1 0,1 0,0 0,0 0,-25-25,25 25,-50 25,0-25</inkml:trace>
  <inkml:trace contextRef="#ctx0" brushRef="#br0" timeOffset="165156.6649">17611 5011,'-24'0,"48"0,1 24,0-24,0 0,0 0,24 0,-24 0,0 0,0 0,-1 0,1 0,0 25,0-25,-50 0</inkml:trace>
  <inkml:trace contextRef="#ctx0" brushRef="#br0" timeOffset="174300.4293">4068 7888,'0'-25,"-25"25,25 25,-25-25,1 25,24 24,-25 26,0-26,0 51,-24-26,24 0,0 1,0-26,25 26,-25-26,25 1,-24-25,24 0,0-1,0 1,24-25,-24-49,25 24,-25-25,0 1,25-1,0 0</inkml:trace>
  <inkml:trace contextRef="#ctx0" brushRef="#br0" timeOffset="174548.3088">3994 7962,'0'0,"0"-25,0 50,24-25,-24 50,25-25,-25 24,0-24,25 25,-25-1,25 1,-25 0,25-1,-25 1,0-1,24 1,-24 0,0-1,25-24,-25 0,0 0,-25-50,1 0,24 0</inkml:trace>
  <inkml:trace contextRef="#ctx0" brushRef="#br0" timeOffset="174748.0951">3919 8359,'-25'0,"50"0,0 0,0 25,0-25,-1 0,1-25,25 25,-25 0,-1-25,1 25,0 0,0 0,-50 0</inkml:trace>
  <inkml:trace contextRef="#ctx0" brushRef="#br0" timeOffset="175128.5243">3572 7888,'0'-25,"-25"50,25 24,0-24,0 25,0 24,0-24,0 24,0 1,0-1,0-24,0 24,0-24,0 24,0-49,0 25,0-1,0-24,0 0,0 0,0-1,0 1,0-74,0 24,0 0</inkml:trace>
  <inkml:trace contextRef="#ctx0" brushRef="#br0" timeOffset="175607.8651">4465 7863,'-25'0,"25"25,25 0,-25-1,0 1,0 25,0 0,0 24,0-24,0-1,25 26,-25-26,0 1,0 24,0-49,0 25,0-1,0-24,0 0,0 0,0-1,0-48</inkml:trace>
  <inkml:trace contextRef="#ctx0" brushRef="#br0" timeOffset="175900.0612">4738 8260,'24'0,"1"0,0 0,0 0,0 0,0 0,-1 0,1 0,0 0,0 0,-50 0,0 25</inkml:trace>
  <inkml:trace contextRef="#ctx0" brushRef="#br0" timeOffset="176115.8861">4738 8409,'-25'25,"50"-25,-1 0,1 0,0 0,0 0,0 0,24 0,-24 0,0 0,0 0,-25-25,25 25,-25 25</inkml:trace>
  <inkml:trace contextRef="#ctx0" brushRef="#br0" timeOffset="176928.3096">5705 7665,'-25'0,"25"24,0 1,0 0,0 0,0 24,0-24,0 25,0-1,0-24,0 25,0-25,0 24,0 1,0 24,-25-24,25 0,0 24,0-24,0-1,0-24,0 25,0 24,0-49,0 24,0-24,25 0,-25 0,0 0,0-1,0 1,0 0,25-25,-25-25,-25 0,25 1,0-26</inkml:trace>
  <inkml:trace contextRef="#ctx0" brushRef="#br0" timeOffset="177908.5886">6102 7491,'0'0,"-25"-25,0 50,25 0,-24 24,24-24,0 0,0 0,-25 24,25-24,0 0,0 0,25 0,-25-1,0 1,24-25,1 25,0-25,0 0,0 0,-1 0,1-25,0 0,0-24,-25 24,0 0,25 0,-25 1,0-1,-25 0,25 0,0 0,-25 1,25-1,-25 25,25-25,-25 25,25-25,-24 25,-1 0,0 0,0 25,0 0,25 0,25-25,-25 24,0 1,25 0,0-25,24 0</inkml:trace>
  <inkml:trace contextRef="#ctx0" brushRef="#br0" timeOffset="178359.7874">6722 7466,'0'-25,"25"25,0 0,-1 25,1 0,0 0,0 0,-25-1,25-24,-25 25,0 0,-25 0,25 0,-25-1,0 1,0 0,1 0,-1 0,0-1,0 1,0 0,1 0,-1-25,50 0,-1 0,1 0,25 0,-25-25,-1 25,1 0,25 0,-25 0,0 0,-1 0,1 0,-50 0</inkml:trace>
  <inkml:trace contextRef="#ctx0" brushRef="#br0" timeOffset="178736.411">6077 8334,'-25'0,"25"25,-24 0,24 0,0 24,0-24,0 25,-25-1,25-24,0 0,0 0,0 0,0-1,0 1,0 0,0 0,25-25,-1-25,1 0</inkml:trace>
  <inkml:trace contextRef="#ctx0" brushRef="#br0" timeOffset="179028.2726">6722 8285,'-25'0,"25"25,0-1,25 1,-25 0,0 25,0-26,-25 26,25-25,0 24,0-24,0 0,0 0,0 0,0-1,25-48,-25-1,0 0</inkml:trace>
  <inkml:trace contextRef="#ctx0" brushRef="#br0" timeOffset="179424.2261">7268 7441,'0'25,"25"-25,-25 25,0 0,0 0,0 24,-25 1,25-1,0 1,0 24,0-24,0 24,0 1,0-1,-25 1,25-1,0 1,0-26,0 1,0-1,0 1,0 0,0-1,0-24,0 0,0 0,0-1,25-48,-25-1,0-25,0 1,0 24</inkml:trace>
  <inkml:trace contextRef="#ctx0" brushRef="#br0" timeOffset="179783.5664">7565 8136,'0'-25</inkml:trace>
  <inkml:trace contextRef="#ctx0" brushRef="#br0" timeOffset="181044.2242">7888 7937,'0'-24,"0"-1,25 0,-1 25,1 0,0 0,0 0,0 25,0-25,-1 25,1-1,0 1,-25 0,25-25,-25 25,0 0,0 0,-25-1,25 1,-25 0,0 0,1 0,-1-1,0 1,0 25,0-25,0-25,-24 24,24 1,0-25,0 25,1-25,24-25,24 25,1 0,25 0,-25 0,-1 0,26 0,-25 0,25 0,-1-25,-24 25,25 0,-26 0,1 0,0 0,0 0,0 0,-25 25</inkml:trace>
  <inkml:trace contextRef="#ctx0" brushRef="#br0" timeOffset="181496.7841">8781 7937,'-25'0,"50"0,0 25,-1-25,1 0,0 0,0 0,24 0,-24 0,0 0,0 0,0 0,0 0,-1 0,-24 25,-24-25,-1 0,0 0,0 25</inkml:trace>
  <inkml:trace contextRef="#ctx0" brushRef="#br0" timeOffset="181769.138">8756 8161,'25'0,"0"0,-1 0,1 0,0 0,0 0,24 25,-24-25,0-25,0 25,0 0,0 0,-1 0,-48 0,-1 0</inkml:trace>
  <inkml:trace contextRef="#ctx0" brushRef="#br0" timeOffset="185091.693">9500 8136,'-25'0,"1"0,48 25,1-25,0 0,0 0,24 0,-24 0,0 0,25 0,-26-25,1 25,0 0,0 0</inkml:trace>
  <inkml:trace contextRef="#ctx0" brushRef="#br0" timeOffset="185512.6629">10170 7813,'-25'0,"25"25,0 0,0 0,0 0,-25-1,25 26,-24 0,24-1,-25 1,25 0,-25-26,25 26,0-25,0 0,-25-1,50-24,-25 25,25-25,0 0,-1 0,1 0,25 0,-25 0,-1 0,26 0,-25 0,0 0,24 0,-24-25,25 25,-26 0,1 0,0 0,0 0,-50 0,0 0,0-24,25-1</inkml:trace>
  <inkml:trace contextRef="#ctx0" brushRef="#br0" timeOffset="185936.358">10492 7863,'-24'0,"-1"25,25 0,0-1,-25 26,0-25,25 0,-25 0,1 24,24-24,-25 25,25-1,-25-24,25 25,-25-1,25 1,-25-25,25-1,0 26,0-25,0 0,-24 24,24-24,-25 0,25 0,0-1,0 1,0 0,-25 0,25 0,0-50,0 0,0 0,0-24</inkml:trace>
  <inkml:trace contextRef="#ctx0" brushRef="#br0" timeOffset="188167.9152">18455 4837,'-25'0,"50"0,-1 0,1 25,0-25,0 0,0 0,0 0,-1 0,26-25,-25 25,0 0,-1 0,1 0,-50 0,25 25,-24-25,-1 0</inkml:trace>
  <inkml:trace contextRef="#ctx0" brushRef="#br0" timeOffset="188668.2011">19323 4564,'-25'-25,"25"50,-25-25,25 25,0 0,-25-1,1 1,-1 0,0 25,-25-26,26 26,-1-25,0 25,0-26,0 1,1 0,-1 0,0 0,50-25,0 0,-1 0,1 0,0 0,0 0,24 0,-24 0,25 0,-25 0,24 0,-24 0,25 0,-26 0,1 0,0 0,0 0,0 0,-50 0,0 0,0 0,0-25</inkml:trace>
  <inkml:trace contextRef="#ctx0" brushRef="#br0" timeOffset="188919.5926">19323 4589,'-25'-25,"25"50,0 0,0-1,25 1,-25 25,0-1,-25 1,25 0,0-1,0 1,0 0,0-26,0 26,0-25,0 0,0-1,0 1</inkml:trace>
  <inkml:trace contextRef="#ctx0" brushRef="#br0" timeOffset="189424.6824">20166 4018,'-25'-24,"1"48,-1 1,25 25,-25-25,25 24,-25 1,0-1,1 1,-1 0,0 24,25-24,-25 24,0-24,25 24,-24-24,24 24,-25 1,25-26,0 1,0 24,0-24,0-1,25 26,-25-26,24 26,-24-26,25 1,-25 0,25-1,-25 1,25-25,-25 24,25-24,-25 0,24 0</inkml:trace>
  <inkml:trace contextRef="#ctx0" brushRef="#br0" timeOffset="189995.7649">20315 4068,'25'25,"0"-25,-1 0,1 0,0 0,0 0,0 0,-25 25,24-25,1 0,0 0,-25-25</inkml:trace>
  <inkml:trace contextRef="#ctx0" brushRef="#br0" timeOffset="190215.9959">20786 3870,'25'0,"0"0,0 0,0 0,24 0,-24 0,0 0,0 0,-1 0,-24 24,25-24,-25 25,-25 0</inkml:trace>
  <inkml:trace contextRef="#ctx0" brushRef="#br0" timeOffset="190616.0537">20762 4068,'24'25,"1"-25,0 0,0 0,0 25,-1-25,1 0,0 24,0 1,-50-25,25 25,-25-25,25 25,-25 0,1-25,-1 24,0 1,0 0,-24-25,24 25,25 0,-25-25,0 0,50 0,0 0,0 24,-1-24,1 0,0 0,0 0,0-24,-1 24,26 0,-25 0,0 0,-1 0,1 0,-50-25,1 0</inkml:trace>
  <inkml:trace contextRef="#ctx0" brushRef="#br0" timeOffset="190859.768">20985 3373,'-25'0,"50"25,-25 0,-25 0,25 24,0-24,0 25,0-25,0 24,0-24,0 25,0-1,0 1,0-25,-50-25,50 25,0 24</inkml:trace>
  <inkml:trace contextRef="#ctx0" brushRef="#br0" timeOffset="191299.7586">21779 3795,'0'-25,"0"50,0 0,0 0,0 24,0-24,0 25,0-1,0-24,-25 0,25 25,0-26,0 1,0 0,0 0,0 0</inkml:trace>
  <inkml:trace contextRef="#ctx0" brushRef="#br0" timeOffset="191844.4322">22374 3894,'0'-24,"-25"48,25 1,0 0,0 0,0 0,0-1,0 1,0 0,25 0,-25 0,25-1,-1-24,-24 25,25-25,0 0,0 0,0 0,-25-25,24 25,-24-24,25 24,0-25,-25 0,0 0,25 0,-25 1,0-1,0 0,0 0,0 0,0 1,0-1,0 0,-25 0,0 0,0 50,1-25,-1 25,0-25,25 25,-25-25</inkml:trace>
  <inkml:trace contextRef="#ctx0" brushRef="#br0" timeOffset="192459.8351">20439 4911,'25'0,"0"-24,-1 24,1 0,0 0,0 0,0 0,-1 0,1 0,0 0,0 0,-50 0,0 24</inkml:trace>
  <inkml:trace contextRef="#ctx0" brushRef="#br0" timeOffset="192844.5346">20414 5085,'25'0,"0"0,0 0,-1 0,1 0,0 25,0-25,0 0,-25 25,24-25,-48 24,-1 1,25 0,-25-25,0 25,0 0,1-1,-1-24,0 25,0-25,0 0,25 25,0-50,25 25,0 0,0 0,24 0,-24 0,0 0,0 0,24 0,-24 0,0 0,0 0,0 0,0 0,-50-25,0 25,25-24</inkml:trace>
  <inkml:trace contextRef="#ctx0" brushRef="#br0" timeOffset="193071.8579">20588 4638,'0'25,"0"0,0 0,0 0,0-1,0 1,0 0,-25 25,25-25,0 24,0-24,0 0,0 0,25-1,-25 26</inkml:trace>
  <inkml:trace contextRef="#ctx0" brushRef="#br0" timeOffset="193659.5719">21704 4837,'0'-25,"-25"50,0 0,25 0,0-1,0 1,0 0,0 0,0 0,0-1,0 26,25-25,-25 0,25-25,-25 24,25-24,0 25,-25-50,25 25,-1-24,1 24,0-25,0 0,0-25,-25 26,0-1,24 0,-24 0,0 0,-24-24,24 24,0 0,-25 25,0 0,0 0,25 25,-25-25,25 25,0 0,0-1</inkml:trace>
  <inkml:trace contextRef="#ctx0" brushRef="#br0" timeOffset="194103.7793">22498 4837,'0'-25,"-25"25,0 25,25 0,-25 0,25-1,0 1,0 0,0 0,0 0,0-1,0 1,25 0,-25 0,25-25,0 25,0-50,-1 25,-24-25,25 0,0 0,-25 1,25 24,-25-25,25 0,-25 0,0 0,0 1,0-1,0 0,0 0,0 0,-25 0,0 25,0 0,0 25,-24 0,-1 0,25-25</inkml:trace>
  <inkml:trace contextRef="#ctx0" brushRef="#br0" timeOffset="194731.8852">20513 5779,'-24'0,"24"25,-25 0,25 0,0 0,0 24,0-24,0 25,-25-25,50-1,-25 26,0-25,25 0,-1-25,1 0,0 0,0-25,0-25,-1 25,1 1,0-26,0 25,-25 0,25-24,-25 24,0 0,0 0,0 0,-25 25,25-24,-25 24,0 0,0 0,1 0,-1 24,25 1,0 0,-25 0,25 0,25 0</inkml:trace>
  <inkml:trace contextRef="#ctx0" brushRef="#br0" timeOffset="195171.7996">21555 5804,'-25'0,"1"25,24 0,0 0,0 0,0-1,0 1,0 0,0 0,0 0,0-1,24 1,1-25,0 0,0 0,-25-25,25 25,-1-24,1-1,-25 0,25 0,-25 0,25 1,-25-1,0 0,0 0,-25 0,25 0,0 1,-25 24,25-25,-25 25,1 0,-1 0,0 0,0 25,0-1,1 1,24 0</inkml:trace>
  <inkml:trace contextRef="#ctx0" brushRef="#br0" timeOffset="195544.2401">22324 5779,'25'0,"0"0,0-24,-1 24,1 0,0 0,0 0,0 0,-1 0,1 0,0 0,0 0,-50 24,0-24</inkml:trace>
  <inkml:trace contextRef="#ctx0" brushRef="#br0" timeOffset="195908.5965">22299 5879,'25'0,"0"0,0 25,0-25,-1 0,1 24,0-24,0 25,-25 0,0 0,0 0,-25-1,25 1,-25 0,-24-25,24 25,0 0,0-1,0-24,1 25,-1-25,25 25,0-50,25 25,-1 0,1-25,0 25,25 0,-26 0,1 0,25-24,-25 24,-1 0,1 0,0-25,0 25,0 0,-25-25,24 25,-24-25,-24 25,24-25</inkml:trace>
  <inkml:trace contextRef="#ctx0" brushRef="#br0" timeOffset="196171.6516">22473 5407,'0'-24,"0"48,0 1,0 0,0 0,0 0,0 24,0 1,-25-1,25-24,0 25,25-25,-25-1,-25 1,25 0</inkml:trace>
  <inkml:trace contextRef="#ctx0" brushRef="#br0" timeOffset="196924.8809">22994 3746,'0'-25,"25"50,0-1,-1 1,1 0,-25 0,25 24,-25-24,25 25,-25-25,25 24,-25 1,24-25,-24 24,25 1,-25-1,25 1,-25-25,0 24,0 1,25 0,-25-1,0 1,0-25,0 24,0 26,0-26,0 1,-25 0,25-1,-25 26,0-26,1 26,-1-26,0 26,0-1,0 0,1 1,-1-26,25 26,-25-26,0 1,0 24,1-49,-1 25,0 0,25-26</inkml:trace>
  <inkml:trace contextRef="#ctx0" brushRef="#br0" timeOffset="198455.9945">14734 6896,'25'0,"0"0,-1 25,1-25,0 0,0 0,0 0,24 0,-24 0,0 0,0 0</inkml:trace>
  <inkml:trace contextRef="#ctx0" brushRef="#br0" timeOffset="198663.8499">14734 7094,'-25'0,"50"0,0 0,0 0,-1 25,1-50,0 25,0 0,0 0,24 0,-24 0,0 0,0 0,-1 0,-73 0</inkml:trace>
  <inkml:trace contextRef="#ctx0" brushRef="#br0" timeOffset="199699.8227">16049 6449,'0'-25,"-25"25,0 0,25 25,-25-25,0 50,25-25,-24 24,-1 1,0 24,0-24,25 24,-25 1,25-1,-24 1,-1-1,25 0,-25 26,25-1,0-25,0 25,0-24,25 24,-25-25,0 1,25-1,-25 1,24-26,1 1,-25 0,25-1,0 1,0-1,-25-24,0 0</inkml:trace>
  <inkml:trace contextRef="#ctx0" brushRef="#br0" timeOffset="202467.5174">16297 6325,'0'-25,"24"1,1 24,0-25,0 25,0 0,0 25,-1-25,1 24,0-24,-25 25,25 0,0 0,-25 0,0-1,0 1,-25 0,0 0,0 0,0-1,1 1,-1 0,-25 0,25 0,0-1,1 1,-1-25,0 0,50 0,0 0,-1 0,1 0,25 0,-25 0,0 0,24 0,-24 0,0 0,24 0,-24 0,0 0</inkml:trace>
  <inkml:trace contextRef="#ctx0" brushRef="#br0" timeOffset="203568.0936">17165 6400,'-25'0,"50"24,0-24,-1 0,1 0,0 0,0 0,0 0,-1 0,1 0,0 0,0 0,0 0,-75 0,50-24</inkml:trace>
  <inkml:trace contextRef="#ctx0" brushRef="#br0" timeOffset="203856.2165">17711 6201,'-25'25,"25"0,0 0,-25-1,25 1,-25 0,25 25,-25-26,25 1,-24 0,24 0,0 0,0-1,24-24,1 25,0-25,0 0,0 0,-1 0,26 0,-25 0,0 0,-1 0,1 0,0 0,0 0,-50 0,25-25</inkml:trace>
  <inkml:trace contextRef="#ctx0" brushRef="#br0" timeOffset="204028.0052">17909 6201,'-25'25,"25"0,0 0,-25-1,25 1,-24 25,24-1,-25-24,25 25,0-1,-25 1,25-25,0 24,0-24,0 25,0-25,-25-1</inkml:trace>
  <inkml:trace contextRef="#ctx0" brushRef="#br0" timeOffset="205112.3366">18951 6325,'0'-25,"-25"25,25 25,-25 0,25 0,-25 0,25-1,-24 1,24 0,0 0,0 0,0-1,24 1,-24 0,25 0,-25 0,25-1,0-24,0 0,-1 0,1-24,0 24,-25-25,25 0,0 0,-25 0,24 1,-24-26,25 25,-25 0,0 1,0-1,0 0,0 0,-25 0,1 1,-1-1,0 25,0 0,0 0,25 25,-24-1,-26-48,25 48,0 1</inkml:trace>
  <inkml:trace contextRef="#ctx0" brushRef="#br0" timeOffset="206011.6901">15900 7417,'25'24,"-1"-24,1 0,0 0,0 0,0 0,-1 0,1 0,0 0,0 0,0 0,-1 0</inkml:trace>
  <inkml:trace contextRef="#ctx0" brushRef="#br0" timeOffset="206364.8712">16272 7193,'25'0,"-1"25,1-25,-25 25,25-25,0 25,0-25,-25 25,25-25,-25 24,24-24,-24 25,0 0,0 0,-24 0,24-1,-25 1,0 0,-25 25,25-26,1 1,-1 0,0 0,0 0,0-25,1 0,24 24,-25-24,50 0,-1 0,1-24,0 24,0 0,24 0,-24 0,0 0,0 0,0 0,0 0,-1 0,1 0,0 0,-25 24</inkml:trace>
  <inkml:trace contextRef="#ctx0" brushRef="#br0" timeOffset="208136.3257">17711 7193,'-25'-24,"25"48,-25 1,25 0,-25 0,25 24,0-24,-25 0,25 25,0-26,0 1,25 0,-25 0,25 0,0-25,0 0,-1-25,1 0,0 25,-25-50,25 26,-25-1,25 0,-25 0,0 0,24 1,-24-1,0 0,-24 0,24 0,-25 25,25-24,-25 24,0 0,0 0,1 24,24 1,0 0</inkml:trace>
  <inkml:trace contextRef="#ctx0" brushRef="#br0" timeOffset="208660.343">18653 7193,'-25'0,"1"25,-1 0,25 0,0 0,0-1,0 1,0 0,0 0,0 0,25-1,-1 1,1-25,0 0,0 0,0 0,-1-25,1 1,0-1,-25 0,25 0,-25 0,25 1,-50 24,25-25,0 0,0 0,-25 25,25-25,-25 25,0 0,1 0,-1 0</inkml:trace>
  <inkml:trace contextRef="#ctx0" brushRef="#br0" timeOffset="209620.1562">16197 8111,'-24'25,"24"0,0 0,-25-1,25 1,0 25,0-25,25-1,-25 1,24 0,1 0,-25 0,25-25,0 0,0 0,-1-25,1 25,-25-25,25 0,-25 0,25 1,-25-1,0 0,0 0,0 0,0 1,0-1,0 0,-25 25,0-25,0 25,1 25</inkml:trace>
  <inkml:trace contextRef="#ctx0" brushRef="#br0" timeOffset="210052.4748">17438 8186,'-25'0,"25"24,0 1,-25 0,25 0,0 0,0-1,0 1,0 0,0 0,25 0,0-1,-1-24,1 0,0 0,-25-24,25 24,0-25,0 0,-25 0,24 0,-24 1,25-1,-25 0,0 0,0 0,0 1,0-1,-25 0,1 0,-26-24,25 49</inkml:trace>
  <inkml:trace contextRef="#ctx0" brushRef="#br0" timeOffset="210768.6129">18380 8210,'-25'-24,"50"24,0 0,0 0,0 0,-1 0,1 0,0 0,0 0,0 0,0 0,-1 0,-24 24</inkml:trace>
  <inkml:trace contextRef="#ctx0" brushRef="#br0" timeOffset="211151.6467">18802 7962,'25'0,"-25"25,25-25,-1 0,1 0,0 25,0-25,0 25,-1-25,1 25,-25-1,0 1,0 0,-25 0,25 0,-24-1,-1 1,0 0,-25 25,26-50,-1 24,0 1,0-25,25 25,-25-25,50 0,0 0,0 0,0-25,-1 25,1 0,0 0,25 0,-26-25,1 25,25 0,-25 0,-1 0,1 0,0 0</inkml:trace>
  <inkml:trace contextRef="#ctx0" brushRef="#br0" timeOffset="211744.6027">19546 6350,'25'25,"0"0,0-1,-1 1,-24 0,25 25,0-26,0 26,0 0,-1-26,1 26,-25 0,25-1,0 1,-25 0,25-1,-25 26,0-26,0 26,0-26,0 26,0-1,-25 0,0 1,25-1,-25 25,0-24,-24-1,24 1,-25-1,26 1,-1-1,-25-24,25 24,0-24,1-1,-1 1,0-25</inkml:trace>
  <inkml:trace contextRef="#ctx0" brushRef="#br0" timeOffset="217200.3901">3448 10418,'0'0,"0"-25,-25 50,25 0,-25 24,0 1,1 0,-1 24,0 0,0 1,-24-1,24 1,0-26,0 26,25-26,-25-24,25 25,-24-25,24-1,0 1,0 0,24-25,1-50,-25 26,0-51,25 25</inkml:trace>
  <inkml:trace contextRef="#ctx0" brushRef="#br0" timeOffset="217499.7744">3373 10418,'0'0,"25"0,0 25,-25 0,0-1,25 26,-25 0,0-26,25 26,-25 0,24 24,-24-24,0 24,25-24,-25 24,0-24,0-1,25 1,-25 0,0-26,0 1,0 0,0 0,0-50,-25 0,25 0,-49-49,24 24,25 25</inkml:trace>
  <inkml:trace contextRef="#ctx0" brushRef="#br0" timeOffset="217671.7774">3225 10889,'24'0,"1"0,0 0,0 0,24-25,-24 25,0 0,0-24,24 24,-24 0,0 0,0 0</inkml:trace>
  <inkml:trace contextRef="#ctx0" brushRef="#br0" timeOffset="217971.78">3646 10145,'0'-25,"0"1,25 48,-25 1,25 0,-25 0,25 0,0 24,-25-24,0 0,24 0,-24-1,0 1,25-25,-25 25,25 0,-25-50</inkml:trace>
  <inkml:trace contextRef="#ctx0" brushRef="#br0" timeOffset="218180.5695">3919 9996,'-25'25,"25"0,-24 0,24 24,-25-24,25 25,-25-25,25 24,-25-24,0 25,1-26,-1 26,25-25,-25 0,25-1,-25 1,0 0</inkml:trace>
  <inkml:trace contextRef="#ctx0" brushRef="#br0" timeOffset="218367.7834">3646 10294,'0'0,"25"0,0 0,0-25,0 25,-1 0,26 0,-25 0,0 0,-1 0,26 0,-25 0,0 0,-1 25,1-25,-50 25,1-25</inkml:trace>
  <inkml:trace contextRef="#ctx0" brushRef="#br0" timeOffset="218764.1041">2952 10244,'-25'0,"0"25,0 0,25 0,-24 0,24 24,-25 26,25-1,-25-24,25 24,0 0,-25 1,25-1,0 1,25-26,-25 26,0-26,25 1,0 0,-1-1,1-24,25 25,-25-26,24 1,1 0</inkml:trace>
  <inkml:trace contextRef="#ctx0" brushRef="#br0" timeOffset="219160.5347">4217 10096,'0'-25,"0"50,25-1,-1 1,-24 25,25-1,0 1,0 0,0 24,-25-24,0 24,24-24,-24 24,0-24,0 24,0-24,0 24,0-24,-24-1,24 1,-25-1,0 1,0 25,-24-26,24 1,-50-75,51 50</inkml:trace>
  <inkml:trace contextRef="#ctx0" brushRef="#br0" timeOffset="219623.631">4589 10368,'-25'-24,"50"24,0 0,-1 0,1 0,0 0,0 0,0 0,-1 0,1 0,-25 24,-25-24</inkml:trace>
  <inkml:trace contextRef="#ctx0" brushRef="#br0" timeOffset="219859.7618">4862 10120,'0'25,"0"0,0 0,0 0,0 24,0-24,0 0,0 0,0-1,0 26,0-25,0 0,0-1,0 26,0-25,0 24,0-24</inkml:trace>
  <inkml:trace contextRef="#ctx0" brushRef="#br0" timeOffset="220380.0486">5358 10790,'-25'-25,"50"50,0-25,-1 0,26 0,-25 0,0 0,-1 0,1 0,0 0,0 0,0 0,-1 0,-48 0</inkml:trace>
  <inkml:trace contextRef="#ctx0" brushRef="#br0" timeOffset="220728.5364">5283 10988,'-24'0,"48"0,1 0,0 0,0 0,0 0,-1 0,26 0,-25 0,0 0,24 0,-24-24,0 24,0 0,-1 0,1 0,-25 24,-25-24</inkml:trace>
  <inkml:trace contextRef="#ctx0" brushRef="#br0" timeOffset="224115.4808">6747 9798,'0'-25,"-25"25,0 25,25 0,-25 24,1-24,-1 49,0-24,0 0,0 24,1-24,-1-1,25 1,-25 0,0-1,0 1,1-1,24-24,-25 0,25 0,0 0,0-50,25 0,-25 0,0-24</inkml:trace>
  <inkml:trace contextRef="#ctx0" brushRef="#br0" timeOffset="224483.7685">6697 9798,'0'-25,"25"25,-25 25,0 0,25-25,-25 24,0 1,25 25,-25-25,0 24,0 1,24 0,-24-1,25 1,-25-1,0 1,25-25,-25 24,25-24,-25 0,0 25,0-26,0 1,0 0,0-50,0 0,-25 25,25-24,-25-1</inkml:trace>
  <inkml:trace contextRef="#ctx0" brushRef="#br0" timeOffset="224763.6354">6524 10269,'24'0,"1"0,0 0,0 0,0 0,-1 0,1 0,0 0,0 0,0 0,-1 0,-48 0</inkml:trace>
  <inkml:trace contextRef="#ctx0" brushRef="#br0" timeOffset="225316.6173">6077 10740,'0'0,"25"0,0 0,0-24,24 24,1 0,-25-25,24 25,1 0,-1 0,26 0,-26-25,1 25,0 0,-1 0,26 0,-26 0,1 0,0 0,-1-25,1 25,-1 0,1 0,-25 0,24 0,-24 0,0 0,0 0,0 0,-1 0,-48 0,-1 0,0 0</inkml:trace>
  <inkml:trace contextRef="#ctx0" brushRef="#br0" timeOffset="225955.7602">6300 11063,'0'0,"0"-25,0 75,0-26,0 51,-24-25,24 24,0-24,0 24,0-24,0-1,0-24,0 25,0-26,0 1,0 0,0 0,0 0,24-25,-24-25,25-25</inkml:trace>
  <inkml:trace contextRef="#ctx0" brushRef="#br0" timeOffset="226244.1743">6697 11063,'-25'0,"25"25,-24-1,-1 26,0 25,0-26,0 26,25-26,-24 1,-1-25,0 24,0 1,25-25,0 24,-25-24,25 0,25-50,0-25,-25 26,25-26</inkml:trace>
  <inkml:trace contextRef="#ctx0" brushRef="#br0" timeOffset="226488.5039">6672 11112,'0'-24,"25"24,-25 24,25-24,-25 25,0 0,25 0,-25 25,0-26,25 26,-25 0,24-1,-24-24,0 25,25-26,-25 1,25 0,-25 0,25 0,-25-1,0 1,-25-25,0-25,0 25,1-24</inkml:trace>
  <inkml:trace contextRef="#ctx0" brushRef="#br0" timeOffset="226695.985">6548 11460,'25'0,"0"0,0 0,0 0,24 0,-24 0,0-25,24 25,-24 0,0 0,0 0,-25-25</inkml:trace>
  <inkml:trace contextRef="#ctx0" brushRef="#br0" timeOffset="227056.1014">7144 11038,'0'-25,"0"50,0 0,0 0,0-1,0 1,0 0,-25 0,25 25,0-26,0 26,0-25,25 0,-25-1,0 26,0-25,0 24,0-24,0 0,0 25,0-26,25 1,-25 0,0 0,0 0</inkml:trace>
  <inkml:trace contextRef="#ctx0" brushRef="#br0" timeOffset="228576.1121">7937 10616,'25'25,"0"-25,0 0,0 0,0 0,24 0,-24-25,0 25,0 0,-1 0,1 0,0 0,0 0,0 0,-25 25,-25-50,-25 25,25 0</inkml:trace>
  <inkml:trace contextRef="#ctx0" brushRef="#br0" timeOffset="228900.4589">7937 10815,'25'25,"0"-25,0 0,25 0,-26 0,1 0,25-25,-25 25,-1 0,1 0,0 0,0 0,0 0,-1 0,-48 0,24-25</inkml:trace>
  <inkml:trace contextRef="#ctx0" brushRef="#br0" timeOffset="235047.9743">9500 9773,'0'-25,"-25"50,25 0,-24 0,24-1,-25 26,0-25,25 24,-25-24,25 0,-25 0,25 25,-24-1,24-24,0 25,-25-26,25 26,0-25,0 24,0 1,0-25,-25 24,25 1,0 0,0-26,-25 26,25 0,0-1,0 1,0-25,0 24,0-24,0 25,0-1,0-24,0 25,0-1,25 1,-25-25,0 24,0-24,25 25,-25-25,0-1,0 26,0-25,25 24,-25-24,0 0,0 0,24 0,-24-1,0 1,0 0,0 0,25 0,-25-1,25 1,-25 0,25-50,-25 0</inkml:trace>
  <inkml:trace contextRef="#ctx0" brushRef="#br0" timeOffset="236071.9347">10021 9748,'0'-25,"-25"50,25 0,0 0,-25 0,25-1,-24 1,24 0,0 0,0 0,0 24,0-24,0 0,24 0,-24 0,25-1,0 1,0-25,0 0,0 0,-1 0,1-25,-25 1,25 24,0-25,-25 0,0 0,25 0,-25 0,0 1,0-26,0 25,0 0,0 1,0-1,-25 25,25-25,-25 0,25 0,-25 25,0 0,25-24,-24 24,-1 0,25 24,-25-24,25 25,-25 0,25 0</inkml:trace>
  <inkml:trace contextRef="#ctx0" brushRef="#br0" timeOffset="237239.7438">11063 9872,'-25'-25,"0"25,50 25,0-25,0 0,-1 0,26 0,-25 0,0-25,0 25,-1 0,1 0,0 0,0 0,-50 0</inkml:trace>
  <inkml:trace contextRef="#ctx0" brushRef="#br0" timeOffset="237536.5007">11559 9773,'25'0,"0"-25,-1 25,1 0,25 0,-25-25,-1 25,26 0,-25 0,0 0,-50 25,0-25</inkml:trace>
  <inkml:trace contextRef="#ctx0" brushRef="#br0" timeOffset="237959.7557">11534 9897,'25'0,"0"0,0 0,-1 0,1 0,25 25,-25-25,-25 25,24-25,-24 24,-24-24,24 25,-25 0,25 0,-25 0,0 0,0-1,1-24,-1 25,0 0,0-25,0 25,1-25,24 25,-25-25,50 0,-1-25,1 25,0 0,0 0,0 0,24 0,-24-25,25 25,-1 0,-24 0,0 0,0 0,-1 0,1 0,-50 0,1-25,-1 25,0-25,0 1</inkml:trace>
  <inkml:trace contextRef="#ctx0" brushRef="#br0" timeOffset="238216.4772">11757 9128,'-24'-25,"24"50,0 0,0 25,0-26,0 26,0 0,0-1,0-24,0 25,0-26,0 26,0-25,0 0,0-1,0 1,0 0,0 0,0 0,0-1</inkml:trace>
  <inkml:trace contextRef="#ctx0" brushRef="#br0" timeOffset="238964.1552">12923 9748,'-25'-25,"1"50,24 0,-25 0,25 0,-25-1,25 1,0 0,-25-25,25 25,0 0,0-1,0 1,25 0,-25 0,25 0,0 0,-1-1,1-24,-25 25,25-25,0 0,-25-25,25 25,-1-24,1-1,-25 0,25 0,-25 0,0-24,25 49,-25-50,0 25,0 0,0 1,0-1,0 0,0 0,-25 0,25 1,-25-1,0 25,25-25,-24 25,-1 0,0 0,0 25,0 0,25-1,-24 1,-1 0</inkml:trace>
  <inkml:trace contextRef="#ctx0" brushRef="#br0" timeOffset="239979.7558">9550 11038,'-25'0,"50"0,0 0,-1 0,26 0,-25 0,24-25,-24 25,0 0,0 0,0 0,-1 0,1 0,0 0</inkml:trace>
  <inkml:trace contextRef="#ctx0" brushRef="#br0" timeOffset="240383.6625">9947 10889,'24'0,"1"25,0-25,0 0,0 0,0 25,-1-25,1 0,0 0,0 0,-50 25,0-1,0 1,1 0,-1 0,-25 0,25 24,0-24,-24 25,24-25,0-1,0 1,1 0,-1-25,50 0,-1 0,1 0,25 0,-25 0,-1-25,1 25,25 0,-25 0,0 0,-1 0,1-25,0 25</inkml:trace>
  <inkml:trace contextRef="#ctx0" brushRef="#br0" timeOffset="240595.704">10096 11137,'0'25,"0"0,0 25,0-26,0 26,0-25,0 0,-25 24,25-24,0 0,0 0,0-1,0 1,25-25,-75-74</inkml:trace>
  <inkml:trace contextRef="#ctx0" brushRef="#br0" timeOffset="240872.3404">10145 10443,'-25'0,"25"25,0-1,0 1,0 25,0-25,0-1,0 1,0 25,0-25,0-1,-24 1,48 0,-24 0,0 0,-49-25,49 24</inkml:trace>
  <inkml:trace contextRef="#ctx0" brushRef="#br0" timeOffset="241555.9871">11187 11038,'25'0,"0"0,-1 0,1 0,0 0,0 0,0 0,-1 0,1 0,0 0,0 0,0 0,-1 0</inkml:trace>
  <inkml:trace contextRef="#ctx0" brushRef="#br0" timeOffset="241952.15">11559 10939,'25'0,"0"0,-1 0,1 0,0 0,0 0,0 0,-1 0,1 0,0 0,0 0,-25 25,-25-1,0 1,0 0,1 0,-26 0,25-1,-24 1,24 25,-25-25,25 0,1-1,-1 1,0 0,50-25,0 0,-1 0,1 0,25 0,-25 0,24-25,-24 25,25 0,-26 0,1-25,0 25,0 0,0 0,-25 25,-25-25</inkml:trace>
  <inkml:trace contextRef="#ctx0" brushRef="#br0" timeOffset="242175.8281">11733 11162,'0'25,"0"0,-25 24,25-24,0 0,0 0,0 0,0-1,0 1,0 0,0 0,0 0</inkml:trace>
  <inkml:trace contextRef="#ctx0" brushRef="#br0" timeOffset="242447.4689">11757 10492,'0'-24,"-24"48,24 1,0 0,0 0,0 0,0 24,0-24,0 0,0 24,0-24,0 0,0 0,0 24,0-24,0 0,0 0</inkml:trace>
  <inkml:trace contextRef="#ctx0" brushRef="#br0" timeOffset="243116.1228">12923 10889,'-25'-25,"1"50,24 0,-25 0,25 24,-25-24,25 0,0 25,-25-26,25 1,0 0,0 25,25-25,-25-1,25 1,0-25,-1 0,1 0,0 0,0 0,-25-25,25 1,-1-1,-24 0,25 0,0-25,-25 26,25-1,-25 0,0 0,0 0,0 1,0-1,0 0,-25 0,25 0,-25 1,0 24,1 0,24-25,-25 50,0-25,0 24,25 1</inkml:trace>
  <inkml:trace contextRef="#ctx0" brushRef="#br0" timeOffset="244143.7335">9897 12179,'0'-25,"-25"25,0 25,1 0,24 0,0 24,0-24,-25 25,25-25,0 24,25-24,-25 0,24 0,1-25,-25 24,25-24,0 0,0 0,-1-24,1-1,0 25,-25-25,25 0,-25 0,25 1,-25-1,0 0,0 0,0 0,0 1,0-1,-25 25,25-25,0 0,-25 25,0-25,0 25,1 0,-1 25,25 0</inkml:trace>
  <inkml:trace contextRef="#ctx0" brushRef="#br0" timeOffset="245048.6382">11658 12129,'0'-24,"-25"48,1 1,24 0,-25-25,25 25,0 0,-25 0,25-1,0 1,0 0,0 0,0 0,0-1,25 1,-25 0,25 0,-1-25,1 25,0-25,0-25,0 25,-1-25,1 25,-25-25,25 0,0 25,-25-24,0-1,25 0,-25 0,0 0,0 1,0-1,0 0,0 0,-25 0,25 0,0 1,-25 24,0-25,25 0,-25 25,1 0,-1 0,0 0,0 25,25 0,-25-1</inkml:trace>
  <inkml:trace contextRef="#ctx0" brushRef="#br0" timeOffset="246103.729">12650 12055,'25'0,"0"0,0 0,0 0,-1 0,1 0,0 0,0 0,0 0,-1-25,1 25,-50 25,1-25</inkml:trace>
  <inkml:trace contextRef="#ctx0" brushRef="#br0" timeOffset="246795.7474">13221 11931,'25'0,"0"0,-1 0,26 0,-25 0,0 0,-1 0,26 0,-25 0,0 0,-1 0,-24 25,-24-25,-1 0,0 25</inkml:trace>
  <inkml:trace contextRef="#ctx0" brushRef="#br0" timeOffset="247135.5358">13196 12129,'25'0,"0"0,0 0,24 25,-24-25,0 0,0 25,-1 0,-24 0,0 0,-24-1,-1 1,0 0,0 0,0 0,1-1,-1-24,0 25,0-25,25 25,-25-25,50 0,0 0,0 0,24 0,-24-25,25 25,-25 0,24 0,-24 0,0 0,24-25,-24 25,0-24,0 24,-25-25,-25 25,25-25</inkml:trace>
  <inkml:trace contextRef="#ctx0" brushRef="#br0" timeOffset="247375.7956">13395 11509,'-25'-24,"25"48,0 26,0 0,0-1,0-24,0 25,0-1,0-24,0 25,0-1,0-24,0 25</inkml:trace>
  <inkml:trace contextRef="#ctx0" brushRef="#br0" timeOffset="248100.2113">13866 9674,'-25'0,"50"0,-25 25,25-1,-1 1,1 0,0 25,-25-26,25 1,0 25,-1-25,1-1,0 26,0-25,-25 25,25-1,-1 1,1-25,-25 24,25 1,-25-1,0 1,25 24,-25-24,0 0,0 24,0-24,25-1,-25 26,0-26,0 26,0-26,0 26,-25-1,25 1,0-1,-25 25,25-24,-25-1,25 25,-25-24,1 24,-1-25,0 1,0-1,25 0,-25 1,1-1,24-24,-25 0,0-1</inkml:trace>
  <inkml:trace contextRef="#ctx0" brushRef="#br0" timeOffset="308348.4628">3448 13841,'-25'0,"0"0,0 25,1 0,24 24,-25-24,25 0,-25 24,0 1,0 0,1 24,-1 0,25 1,-25-25,0 24,25-24,-25 24,25 0,-24 1,24-26,0 26,0-26,0 26,24-26,-24 26,0-26,25 26,-25-26,0 1,25 25,-25-26,25 1,-25-1,25 1,-25-25,24 0,-24 24,25-24,-25 0,25-25,-25-25,0 0</inkml:trace>
  <inkml:trace contextRef="#ctx0" brushRef="#br0" timeOffset="308931.5682">3870 13667,'-25'0,"0"25,25 0,-25 0,25 24,-25 1,1 0,-1-1,0 26,0-26,0 1,0-1,25 1,-24 0,-1-1,25-24,0 0,-25 0,25 0,25-25,-25-25,0 0,25 0,-25-25,24 1,-24-1,25 1</inkml:trace>
  <inkml:trace contextRef="#ctx0" brushRef="#br0" timeOffset="309167.9081">3845 13667,'0'-24,"0"48,0 1,25 0,-25 25,24-26,-24 26,0 0,25 24,-25-24,25-1,-25 1,25-1,-25 1,0 0,25-1,-25-24,0 0,24 25,-24-26,-24-48,-1-1,25 0</inkml:trace>
  <inkml:trace contextRef="#ctx0" brushRef="#br0" timeOffset="309332.1238">3671 14064,'25'0,"0"0,0-25,-1 25,1 0,25 0,-25 0,24 0,-24-24,0 24,24 0</inkml:trace>
  <inkml:trace contextRef="#ctx0" brushRef="#br0" timeOffset="309839.3748">4862 13791,'-25'0,"0"25,25 0,-25 25,25-26,-25 1,25 25,0-25,0 24,0 1,0-25,0 24,25-24,-25 25,25-26,0 1,0-25,-25 25,49-25,-24 25,0-25,0-25,0 25,-1-25,1 0,0-24,0-1,-25 25,25-24,-1-1,-24 1,0 24,0-25,0 1,0 24,0 0,-24 0,-1 0,25 1,-25-1,0 25,0 0,1 0,-1 25,-25-1,25 1,-24 25</inkml:trace>
  <inkml:trace contextRef="#ctx0" brushRef="#br0" timeOffset="310352.1353">3746 15180,'-25'-24,"0"73,25-24,0 0,-25 24,25 1,0 0,0-1,0 1,0 0,25-26,-25 1,25 0,0 0,-25 0,24-25,1 0,0-25,0 25,24-25,-24 0,0-24,0 24,-25-25,25 1,-25-1,0 0,24 25,-48-24,24-1,0 25,-25 1,25-1,-25 0,0 0,0 25,1 0,-1 0,0 25,-25-50,50 50,0 0</inkml:trace>
  <inkml:trace contextRef="#ctx0" brushRef="#br0" timeOffset="310755.7682">4862 14982,'0'25,"0"0,0 24,0 1,0-1,0 26,-25-26,25 1,0 25,0-26,0 1,-25-1,25-24,0 0,25-50,-25 0,0 1,0-1,0-25,-25 1</inkml:trace>
  <inkml:trace contextRef="#ctx0" brushRef="#br0" timeOffset="311200.4143">4837 15032,'0'-25,"25"25,-25-25,25 25,-1 0,1 0,0 0,0 0,0 25,-1-25,1 0,0 25,0-1,0-24,-25 25,0 0,-25 0,25 0,-25-1,0 1,0 0,25 0,-24 0,-1-25,0 24,0-24,0 0,1 0,-1 0,50 0,-25-24,24 24,1-25,0 25,0-25,24 0,-24 25,25 0,-25 0,-1 25,1-25,25 0,-50 25,25-25,-1 25,-24-1,0 1,0 0,0 0,0 0,-24 0,24-1,-25 1,25 0,-25 0,-25 0,26-1,-26 1,25 0,0-25,-24 25,24-25,0 0,0 0,1-25,-1 25,0-50,25 26</inkml:trace>
  <inkml:trace contextRef="#ctx0" brushRef="#br0" timeOffset="311795.4917">5606 13767,'-25'-25,"25"50,25-25,-25 24,25 1,-25 0,24 25,1-1,0 1,-25-1,25 1,0 0,-25-1,24 26,-24-26,25 26,-25-26,25 26,-25-1,0 1,0-1,0 0,0-24,0 24,0-24,0 24,0 1,-25-26,25 26,-25-26,1 26,24-25,-25-1,0 1,25-25,-25 24,0-24,1 0</inkml:trace>
  <inkml:trace contextRef="#ctx0" brushRef="#br0" timeOffset="313007.2747">5953 13866,'-25'0,"50"25,0-25,0 0,0 0,-1 0,1 0,0 0,0 24,0-24,-1 0,1 0,-25-24</inkml:trace>
  <inkml:trace contextRef="#ctx0" brushRef="#br0" timeOffset="313208.3409">6276 13568,'0'25,"0"0,0 24,0-24,0 0,0 25,0-1,0-24,0 25,0-26,0 26,0 0,0-26,0 26,-25 0</inkml:trace>
  <inkml:trace contextRef="#ctx0" brushRef="#br0" timeOffset="313640.4024">6648 14436,'24'0,"1"0,0 0,0 0,0 0,-1 0,1 0,0 0,0-24,0 24,-75-50,50 75,-25-25</inkml:trace>
  <inkml:trace contextRef="#ctx0" brushRef="#br0" timeOffset="313859.9754">6598 14610,'25'25,"0"-25,-1 0,1 0,0 0,0-25,24 25,-24 0,25 0,-25-25,0 25,-1 0,1 0,0 0</inkml:trace>
  <inkml:trace contextRef="#ctx0" brushRef="#br0" timeOffset="314288.3911">7937 13891,'-24'0,"-1"0,25 24,-25 1,0 25,0-1,1 1,24 0,-25 24,0 0,0 26,0-1,25 0,-24 0,-1 1,25-1,0-25,0 25,0-24,0-1,25 1,-25-1,24-24,-24-1,25-24,0 25,0-25,0 24,-25-24,24-25,1 25,0-25,0 25,0-50,-1 25,-24-50</inkml:trace>
  <inkml:trace contextRef="#ctx0" brushRef="#br0" timeOffset="314704.1522">8384 13866,'-25'25,"25"-1,-25 26,1-25,-1 49,0-24,0-1,0 26,1-26,-1 1,0 25,25-26,-25-24,25 25,-25-26,25 1,25-50,-25 1,25-26,-25 0,25 1,-25-1,25 0</inkml:trace>
  <inkml:trace contextRef="#ctx0" brushRef="#br0" timeOffset="314956.1083">8359 13866,'25'-25,"-50"50,50-75,-25 75,25 0,-25 0,0-1,25 26,-25-25,24 24,-24 1,0 0,0-1,25 1,-25-25,25 24,-25 1,0-25,0 24,25-24,-25 0,0 0,0 0,0-1,0 1,0 0,-25-25,0-25,25 0,-25 1</inkml:trace>
  <inkml:trace contextRef="#ctx0" brushRef="#br0" timeOffset="315112.4145">8210 14312,'0'0,"-24"-25,48 25,1-24,0 24,0 0,0 0,-1-25,1 25,0 0,0-25,0 25,-1 0,1-25,-25 0</inkml:trace>
  <inkml:trace contextRef="#ctx0" brushRef="#br0" timeOffset="315335.5408">8458 13643,'25'0,"0"0,0 0,0 0,-1 0,1 0,0 0,0 0,0 0,-1 0,1 0</inkml:trace>
  <inkml:trace contextRef="#ctx0" brushRef="#br0" timeOffset="315539.5451">8756 13419,'0'25,"0"0,0 0,0 0,0-1,0 1,0 25,0-25,0-1,0 26,0-25,0 24,0 1,0-25,-25 24,25-24,0 25</inkml:trace>
  <inkml:trace contextRef="#ctx0" brushRef="#br0" timeOffset="316439.8157">9227 14883,'-24'0,"-1"25,25 24,0-24,-25 25,25-1,0 1,0 24,0-24,0-1,0 1,0 0,0-25,0 24,0-24,25 0,-25-50,0 0,0-24,0-1,0 25,0-25,0 1,-25-1,25 1,0-1,0 25,0-24,0 24,25 0,0 0,-1 25,1 25,0 0,0-25,0 25,-25-1,24-24,-24 25,0 0,0 0,-24 0,24-1,-25 1,25 0,-25 0,0-25,0 25,1-1,-1-24,0 0,0 0,50-24,0 24,0 0,-1 0,1 0,0 0,0 0,0 0,-1 0,1 24,0 1,0-25,-25 25,0 0,25 0,-25 0,0-1,-25 1,25 0,-25 0,25 0,-25-25,0 24,25 1,-24-25,-1 25,0-25,0 0,25 25,-25-25,1-25,-1 25,0-25,25 0,0 1,0-1,0-25</inkml:trace>
  <inkml:trace contextRef="#ctx0" brushRef="#br0" timeOffset="316663.2264">9475 14957,'-24'0,"48"0,1-25,0 25,0 0,0 0,-1-24,1 24,0 0,0 0,0 24,-1-24</inkml:trace>
  <inkml:trace contextRef="#ctx0" brushRef="#br0" timeOffset="316835.5806">9748 14734,'0'25,"0"0,0 24,0-24,25 25,-25-1,0-24,0 25,25-1,-25 1,0-1,0-24,25 0,-50 0</inkml:trace>
  <inkml:trace contextRef="#ctx0" brushRef="#br0" timeOffset="317383.5848">9327 14015,'0'0,"-25"-25,0 25,25 25,-25-25,25 24,-25 26,25-25,0 24,0 1,0 0,0-1,25-24,-25 25,25-25,0-1,0 1,-1-25,1 0,0 0,0-25,0 25,-1-24,1-26,0 25,0-25,-25 1,25 24,-25-25,24 26,-24-26,0 25,-24-24,24 24,0 0,-25 0,0 0,0 25,0 0,1 0,-1 25,0 0,-25 25,1-1,-1 1</inkml:trace>
  <inkml:trace contextRef="#ctx0" brushRef="#br0" timeOffset="317888.2505">8359 15007,'-25'-25,"1"25,-1 25,25 0,-25-1,25 26,-25-25,25 24,0-24,0 25,0-1,0 1,0-25,25 0,-25 24,25-24,0-25,-1 25,1-25,0 0,0 0,0 0,-1-25,1 0,-25 1,25-26,0 25,0-25,-25 1,0 24,0-25,0 26,0-1,0 0,-25 0,25 0,-25 1,0-1,0 25,25-25,-24 25,-1 0,0 25,0 0,25-1</inkml:trace>
  <inkml:trace contextRef="#ctx0" brushRef="#br0" timeOffset="318431.5804">9971 13767,'-24'-25,"48"50,-24-1,25 1,0 0,0 25,0-1,-25 1,25 24,-1 1,1-1,-25 0,0 26,25-26,-25 25,0 1,0-26,0 0,0 1,0-1,-25 1,25-1,0-24,-25 24,25-24,-24-1,-1-24,25 25,-25-1,0-24,0 0,0 0,1 0,-1-25</inkml:trace>
  <inkml:trace contextRef="#ctx0" brushRef="#br0" timeOffset="318659.5722">10790 15131,'-25'0,"25"25,0-1,0 1,0 0,0 0,0 0</inkml:trace>
  <inkml:trace contextRef="#ctx0" brushRef="#br0" timeOffset="320339.7116">12254 13990,'0'0,"-25"-25,25 0,-25 25,0 50,0-25,0 24,1 26,-1-1,0 0,0 26,0-26,25 25,-24 1,24-1,0 25,0-25,0 0,0-24,0 24,24-25,1 1,0-26,0 1,0 0,-1-1,1 1,0-25,0-1,0 1,0 0,-1-25,1 0</inkml:trace>
  <inkml:trace contextRef="#ctx0" brushRef="#br0" timeOffset="320955.6797">12750 13940,'-25'0,"25"-25,-25 25,0 25,0 0,25 0,-24 0,24-1,-25 26,25-25,0 24,0-24,0 25,0-1,0-24,0 25,25-25,-25 0,24-1,1-24,0 25,0-25,0 0,-1 0,26-25,-25 25,0-24,-1-1,-24 0,25-25,0 1,-25 24,25-25,-25 25,0-24,0 24,0 0,0-24,-25 24,0 0,0 0,25 0,-24 25,-1-24,0 24,0 0,25 24,-25-24,25 25,-24 0,24 0</inkml:trace>
  <inkml:trace contextRef="#ctx0" brushRef="#br0" timeOffset="321411.7214">13990 13742,'0'-25,"-25"25,25 25,0 0,-25-1,25 1,-25 25,1-1,-1 26,0-26,0 26,0-26,25 26,-24-26,-1 1,25 0,-25-25,25 24,0-24,0 0,0-75,25 25,-25-24,0-1</inkml:trace>
  <inkml:trace contextRef="#ctx0" brushRef="#br0" timeOffset="321659.5548">14015 13717,'0'0,"-25"-25,50 50,-1 25,-24-26,25 26,-25 0,0-1,0 1,25 24,-25 1,25-26,-25 26,25-26,-25 1,0-25,24 24,-24-24,0 0,0 0,0 0,-24-50,-1 25,25-25</inkml:trace>
  <inkml:trace contextRef="#ctx0" brushRef="#br0" timeOffset="321859.6238">13816 14213,'25'0,"0"0,24-25,-24 25,25 0,-25 0,-1 0,26 0,-25 0,0 0,-25 25</inkml:trace>
  <inkml:trace contextRef="#ctx0" brushRef="#br0" timeOffset="323011.8841">12626 15081,'-25'-25,"25"50,0 0,0 0,0 24,-25 26,25-1,0 1,0-26,0 26,0-1,0-24,0 24,0-24,0-25,0-1,0 1,25 0,-25-75,0 26,0-1,0-25,0 1,0-1,0 0</inkml:trace>
  <inkml:trace contextRef="#ctx0" brushRef="#br0" timeOffset="323455.8048">12601 15131,'0'-25,"25"25,-1 0,1 0,0 25,25-25,-26 25,1-25,0 0,0 24,0 1,-1 0,-48 0,24 0,-25-1,0 1,0 0,0-25,1 25,-1 0,0-25,0 0,0 25,1-25,-1 0,50-25,-1 25,1 0,25 0,-25 0,-1 0,26 0,-25 25,0-25,-1 24,1 1,0-25,-25 25,0 0,25-25,-25 25,-25-1,25 1,0 0,0 0,-25 0,0-1,1 1,-1 0,0 0,0 0,0-25,1 24,-1-24,0 0,0 0,0-24,25-1,0 0</inkml:trace>
  <inkml:trace contextRef="#ctx0" brushRef="#br0" timeOffset="323975.2676">14064 15255,'-25'0,"1"-25,24 50,-25-25,0 25,0-1,25 1,-25 0,25 25,-24-1,24-24,0 25,24-1,-24-24,0 25,25-1,-25-24,25 0,0 0,0 0,-1-25,1 0,0-25,0 0,-25 0,25 0,-1-24,-24 24,25-25,-25 1,0-1,0 25,0-24,0-1,0 25,-25 0,1-24,24 24,-25 0,0 0,0 1,0 24,1 0,-1 0,0 0,25 24,-25 1,0 0,25 0</inkml:trace>
  <inkml:trace contextRef="#ctx0" brushRef="#br0" timeOffset="324455.7294">14486 13767,'-25'-25,"50"50,0-25,-25 24,25 1,-1 0,1 25,0-1,0 26,0-1,-1 0,1 1,0 24,-25-24,25 24,-25 0,25-25,-25 26,0-26,0 25,0-24,0 24,-25-25,0 1,25-1,-25 1,0-1,-24-24,24-1,0 1,0-1,1-24,-1 0,0-25,0 0</inkml:trace>
  <inkml:trace contextRef="#ctx0" brushRef="#br0" timeOffset="324835.5729">14858 13841,'25'25,"0"-25,-1 0,26 0,-25 0,0 0,-1 0,1 0,0 0,0 0,0 0,-1 0,1 0,-50 0</inkml:trace>
  <inkml:trace contextRef="#ctx0" brushRef="#br0" timeOffset="325031.3341">15255 13618,'-25'25,"25"-1,25 1,-25 0,0 25,0-1,0-24,0 25,0-1,0-24,0 25,0-1,0 1,0-1,0-24,0 25</inkml:trace>
  <inkml:trace contextRef="#ctx0" brushRef="#br0" timeOffset="325535.9403">15577 14610,'25'-25,"0"25,25 0,-26 0,1 0,0 0,25 0,-26-25,1 25,0 0,0 0,0 0,-1 0,1-24,0 24,-25 24,-25-24,0 0,1 0</inkml:trace>
  <inkml:trace contextRef="#ctx0" brushRef="#br0" timeOffset="325763.0614">15528 14833,'25'0,"24"0,-24-25,25 25,-26 0,26 0,0 0,-1 0,1 0,-25 0,24 0,-24 0,0-24,0 24,-1 0</inkml:trace>
  <inkml:trace contextRef="#ctx0" brushRef="#br0" timeOffset="326159.5636">16793 13816,'0'-25,"-25"1,25 48,-25 1,0 25,1 24,-1-24,-25 49,25-25,1 26,-1-26,0 25,0 1,0-1,25 0,0-25,0 26,0-1,0-25,25 1,0 24,0-25,0-24,-1 24,1-24,0-25,0 24,0-24,-1 0,1 0,0 0</inkml:trace>
  <inkml:trace contextRef="#ctx0" brushRef="#br0" timeOffset="326724.1557">17363 14982,'-25'0,"25"-25,-24 50,24 0,-25 24,0 1,25 24,-25 1,0-1,1-24,-1 24,0-24,25 0,-25-1,25-24,0 0,-25 0,25-1,0 1,25-25,-25-25,0 1,25-1,-25-25</inkml:trace>
  <inkml:trace contextRef="#ctx0" brushRef="#br0" timeOffset="326979.3525">17388 14932,'-25'-24,"50"48,-25 1,25 25,-25-25,25 24,-25 1,24-1,-24 1,0 24,25-24,-25 0,0-1,25 26,-25-50,0 24,0-24,25 0,-25 0,0-1,0 1,-25-25,25-25,-25 25</inkml:trace>
  <inkml:trace contextRef="#ctx0" brushRef="#br0" timeOffset="327168.2204">17165 15379,'25'0,"-1"-25,1 25,0 0,0 0,0 0,24 0,-24 0,0-25,0 25,-1 0,1 0,-25-25</inkml:trace>
  <inkml:trace contextRef="#ctx0" brushRef="#br0" timeOffset="327387.798">17537 14957,'25'-25,"0"25,-1 0,1 0,0 0,25 0,-26 0,1 0,0 0,0 0,0 0,-75 0</inkml:trace>
  <inkml:trace contextRef="#ctx0" brushRef="#br0" timeOffset="327563.4549">17835 14709,'0'25,"0"0,0 0,0-1,0 1,0 25,0-1,0 1,0 0,0-1,0-24,0 25,0-26,0 1</inkml:trace>
  <inkml:trace contextRef="#ctx0" brushRef="#br0" timeOffset="327984.1229">18455 13866,'0'0,"0"-25,0 50,0 0,0 24,-25 1,25 24,0 1,-25-1,25 0,0 1,0-1,0 1,0-26,0 1,0-25,0 24,25-24,-25-50,0 1,0-26,0 0,0 1</inkml:trace>
  <inkml:trace contextRef="#ctx0" brushRef="#br0" timeOffset="328392.0604">18455 13990,'0'-25,"0"50,0-100,24 75,-24-24,25 24,-25-25,25 25,0 25,0-25,0 24,-1-24,1 25,0 0,0 0,-25 0,25-1,-25 1,0 0,-25 0,25 0,-25-1,0-24,0 25,1 0,-1 0,0-25,0 25,0-25,0 0,1 0,-1 0,50 0,-1 0,1 0,0-25,0 25,25 0,-26 0,1 0,0 0,0 25,0-1,-1 1,1 0,0 0,-25 0,0 0,0-1,0 1,-25 0,25 0,-25 0,1-1,24 1,-25 0,-25 0,25 0,1-25,-1 24,0-24,0 0,0-24,0 24,1-25,24-25,-25 1</inkml:trace>
  <inkml:trace contextRef="#ctx0" brushRef="#br0" timeOffset="328663.6152">18802 13692,'-25'0,"50"0,0 0,0 0,24 0,-24 0,0 0,24 0,-24 0,0 25,0-25,0 0</inkml:trace>
  <inkml:trace contextRef="#ctx0" brushRef="#br0" timeOffset="328863.5551">19199 13395,'0'24,"0"1,0 25,0-1,-25 1,25 0,0-1,0 1,0-1,0 1,0 0,0-1,0-24,0 25</inkml:trace>
  <inkml:trace contextRef="#ctx0" brushRef="#br0" timeOffset="329543.6374">17289 13841,'-25'0,"25"-25,-25 25,0 25,1 0,24 0,-25-1,25 26,-25-25,25 24,0 1,0 0,0-1,25 1,0-1,-25-24,24 25,1-25,0-25,0 0,0 25,-1-50,1 25,0-25,0 0,24 0,-24-24,-25-1,25 0,0 26,-25-26,25 0,-25 1,0 24,-25-25,25 1,-25 24,25-25,-25 26,0-1,1 0,-1 0,0 25,0 0,0 0,1 25,-51-25,50 25</inkml:trace>
  <inkml:trace contextRef="#ctx0" brushRef="#br0" timeOffset="330180.4813">18678 15156,'0'0,"0"-25,-25 25,0 0,1 0,24 25,-25-25,25 49,-25-24,25 25,-25-1,25 26,0-26,0 1,25 0,-25-1,25-24,-25 25,25-26,-1 1,1-25,25 0,-25 0,-1-25,1 25,25-24,-25-26,-1 0,1 26,0-26,-25 0,25 1,-25-1,0 0,0 26,0-26,0 0,-25 26,25-1,-25 0,25 0,-25 25,1-25,-1 25,0 0,0 0,0 25,1 0,-1 0,0 0,25-1</inkml:trace>
  <inkml:trace contextRef="#ctx0" brushRef="#br0" timeOffset="330784.3992">19571 13568,'-25'-25,"25"1,0 48,25 1,0 0,0 0,-1 0,1 24,0 1,0-1,0 26,-1-26,-24 26,25-1,0 25,-25-24,0 24,0 0,0-24,0 24,-25 0,25-24,-25-1,25 25,-24-24,-1-1,0 0,0 1,-24-1,24 1,0-1,-25-24,25 24,1-24,-26-1,0 1</inkml:trace>
  <inkml:trace contextRef="#ctx0" brushRef="#br0" timeOffset="344419.3926">3770 17214,'0'-24,"0"-1,-24 50,-1 24,0 1,0 24,0 1,-24-1,24 25,-25-24,25-1,1 25,-1-24,0-1,0 1,25-26,-25 1,25-1,0-24,0 0,0 0,25-50,0-25,-75-49,75 25</inkml:trace>
  <inkml:trace contextRef="#ctx0" brushRef="#br0" timeOffset="344676.2992">3746 17289,'0'25,"24"-1,-24 1,25 25,-25-25,25 24,0 26,-25-26,25 26,-25-1,24-24,-24 24,25-24,-25-1,0 1,25-25,-25 24,0-24,0 0,0 0,0 0,-25-50,0 25,1-25,-1 0</inkml:trace>
  <inkml:trace contextRef="#ctx0" brushRef="#br0" timeOffset="344863.5463">3497 17735,'-24'0,"48"-24,1 24,0 0,0 0,24 0,-24 0,25 0,0 0,-26 0,26 0,0 0,-26 0,1 0,0-25,0 25</inkml:trace>
  <inkml:trace contextRef="#ctx0" brushRef="#br0" timeOffset="345204.3664">3994 16718,'24'0,"-24"25,25 0,-25 0,0 0,25-1,-25 1,25 25,-25-25,0 24,25-24,-25 0,0 0,24-25,-48-25</inkml:trace>
  <inkml:trace contextRef="#ctx0" brushRef="#br0" timeOffset="345407.4124">4192 16644,'-25'0,"25"25,-25 0,25-1,0 26,0-25,-24 24,24 1,-25 0,25-26,0 26,-25-25,25 0,0-1,-25 1,25 0,-25-25</inkml:trace>
  <inkml:trace contextRef="#ctx0" brushRef="#br0" timeOffset="345619.6488">3845 16917,'25'0,"-1"0,1 0,0 0,0 0,0 25,-1-25,26 0,-25-25,0 25,-1 0,1 0,0 0,0-25,0 25,-1 0,-24 25</inkml:trace>
  <inkml:trace contextRef="#ctx0" brushRef="#br0" timeOffset="346059.6024">4390 17487,'25'0,"0"0,0-25,0 25,-1 0,1 0,0 0,0 0,-25-24,25 24,-1 0,-48 0,-1 0</inkml:trace>
  <inkml:trace contextRef="#ctx0" brushRef="#br0" timeOffset="346262.98">4390 17661,'-24'0,"48"-25,1 25,0 0,0 0,0 0,24-25,-24 25,0 0,0 0,-1-24,1 24</inkml:trace>
  <inkml:trace contextRef="#ctx0" brushRef="#br0" timeOffset="346672.1139">5011 17165,'0'-25,"0"50,0 24,0-24,0 50,0-26,0 26,0-1,0 1,0-1,0-24,0 24,0-24,0 24,0-24,0-26,0 1,0 0,24-25,-24 25,25-50,-25 0</inkml:trace>
  <inkml:trace contextRef="#ctx0" brushRef="#br0" timeOffset="347016.0773">5531 17239,'0'-25,"-24"50,24 25,-25-25,0 24,0 26,0-26,1 1,24 24,-25-24,0 0,25-1,-25 1,25-25,0-1,0 1,0 0,25-50,-25 0,0-24</inkml:trace>
  <inkml:trace contextRef="#ctx0" brushRef="#br0" timeOffset="347268.4658">5507 17239,'0'-25,"24"50,-24 0,25 25,-25-26,25 26,-25 0,0-1,25 1,0 0,-25-1,24 1,-24-1,0-24,25 25,-25-25,0 24,0-24,0 0,0 0,-25-50,25 0,-24 0</inkml:trace>
  <inkml:trace contextRef="#ctx0" brushRef="#br0" timeOffset="347443.5006">5358 17661,'25'0,"-1"0,1 0,25 0,-25 0,-1 0,1 0,0 0,0 0,0 0,-1 0,1 0,0 0</inkml:trace>
  <inkml:trace contextRef="#ctx0" brushRef="#br0" timeOffset="347779.7867">6003 17115,'-25'0,"50"0,-25 25,0 0,0 0,0-1,0 26,0 24,0-24,0 24,0 26,0-26,0 1,0-26,0 26,0-26,0 26,0-51,0 26,0-25,0 0,0-1,0-48,0-1,0 0</inkml:trace>
  <inkml:trace contextRef="#ctx0" brushRef="#br0" timeOffset="348191.5274">6524 17115,'0'25,"-25"25,25-26,-25 51,0-1,0 1,1-1,-1 1,0-26,0 26,25-1,-25-24,1 24,24-49,0 0,0-1,24-48,-24-1,0 0,25-25</inkml:trace>
  <inkml:trace contextRef="#ctx0" brushRef="#br0" timeOffset="348488.2277">6524 17190,'24'24,"-24"1,25 0,-25 0,0 24,25-24,-25 25,25-1,-25 1,0 25,25-26,-25 1,24-1,-24 1,25 0,-25-1,0 1,25-1,-25-24,0 0,0 0,-25-50,0 0,25 0,-24 1</inkml:trace>
  <inkml:trace contextRef="#ctx0" brushRef="#br0" timeOffset="348671.4719">6375 17711,'25'0,"-1"0,1 0,25 24,-25-24,-1 0,1 0,0 0,0 0,0 0,-1 0,-73-24,74 24</inkml:trace>
  <inkml:trace contextRef="#ctx0" brushRef="#br0" timeOffset="349107.342">6697 16942,'25'0,"0"0,0 0,-1 0,1 0,0 0,0 0,0-25,0 25,-1 25,1-25,-25-25,0 0</inkml:trace>
  <inkml:trace contextRef="#ctx0" brushRef="#br0" timeOffset="349463.3005">7045 16644,'0'25,"0"0,24-1,-24 1,0 0,0 0,0 0,0-1,0 1,0 0,0 0,0 0,0-1,0 1,0 0,0 0,0 0,0-1,0 1,0 0,0 0,0-50,-24 50,24 0</inkml:trace>
  <inkml:trace contextRef="#ctx0" brushRef="#br0" timeOffset="372823.1686">18380 16520,'0'-25,"-25"25</inkml:trace>
  <inkml:trace contextRef="#ctx0" brushRef="#br0" timeOffset="376171.6778">18380 16619,'-25'-25,"25"50,-24-25,24 25,-25 0,25 0,-25 24,25-24,-25 25,0-26,1 26,24 0,-25-1,0 1,0-1,25-24,-25 25,25-25,0 24,-24-24,24 0,-25 0,25-1,0 1,0-50,0 1,0-26,0 0</inkml:trace>
  <inkml:trace contextRef="#ctx0" brushRef="#br0" timeOffset="376599.6879">18331 16644,'0'-25,"24"25,-24 25,0 0,25 0,-25-1,0 1,0 0,25 0,-25 0,0 24,0-24,25 0,-25 24,0-24,25 0,-25 25,0-26,0 1,24 0,-24 25,25-26,-25 1,0 0,0 0,0 0,25-1,-50-24,25-24,0-1,0 0,0 0,-25 0,-24-49</inkml:trace>
  <inkml:trace contextRef="#ctx0" brushRef="#br0" timeOffset="376827.5161">18132 17041,'25'0,"0"0,0-25,-1 25,1 0,25 0,-25 0,-1-25,1 25,0 0,0 0,0 0,-1 0,-24-25,0 50,25-25,0 0</inkml:trace>
  <inkml:trace contextRef="#ctx0" brushRef="#br0" timeOffset="377784.1774">18951 16644,'-25'-25,"25"50,-25 0,25 0,-25 24,25-24,-24 25,24-26,-25 26,0 0,0 24,25-24,-25-26,1 26,24 0,-25-1,25 1,-25-25,25-1,0 1,0 0,0 0,0-50,0 0,25 0,-25-24,-25-1,50 1,-25-1</inkml:trace>
  <inkml:trace contextRef="#ctx0" brushRef="#br0" timeOffset="378103.9512">18901 16669,'25'-25,"0"50,-25 0,25-25,-25 24,0 1,24 0,-24 25,25-26,-25 1,0 0,25 25,-25-26,25 26,-25-25,25 24,-25-24,24 25,-24-25,25-1,-25 1,0 0,0 0,25 0,-25-1,0 1,-25-25,0-25,1 25,-1-24</inkml:trace>
  <inkml:trace contextRef="#ctx0" brushRef="#br0" timeOffset="378347.3737">18678 16991,'25'0,"0"25,-1-25,1 25,0-25,0 0,0 0,-1 0,26 0,-25 0,0-25,-1 25,1 0,0 0,0 0</inkml:trace>
  <inkml:trace contextRef="#ctx0" brushRef="#br0" timeOffset="378731.4244">19075 16520,'-25'0,"50"-25,0 25,-1 0,1 0,0 0,0 0,0 0,-1 0,1 0,-25-25,25 25</inkml:trace>
  <inkml:trace contextRef="#ctx0" brushRef="#br0" timeOffset="378984.1431">19372 16272,'0'25,"0"-1,0 1,0 0,0 0,0 25,0-26,0 1,0 25,0-25,0-1,0 1,0 0,25 0,-25 24,0-24,0 0,0 0</inkml:trace>
  <inkml:trace contextRef="#ctx0" brushRef="#br0" timeOffset="379596.0265">19695 16842,'25'-24,"0"24,24 0,-24 0,0-25,0 25,-1 0,1 0,0 0,0 0,0 0,-50 25,0-1</inkml:trace>
  <inkml:trace contextRef="#ctx0" brushRef="#br0" timeOffset="379811.5087">19670 16991,'25'0,"0"0,0-25,-1 25,26 0,-25 0,0 0,24 0,-24 0,0 0,0 0,24 0,-24-24,0 24,0 24,-1-24,-48-49</inkml:trace>
  <inkml:trace contextRef="#ctx0" brushRef="#br0" timeOffset="380383.9509">20613 16520,'0'25,"0"0,-25 24,25 1,0-1,0 1,0 0,0-1,-25 26,25-26,0 1,-25-1,25-24,0 25,0-25,0-1,0 1,0-50,0 1,25 24,0-25,0 0,-1 25,1 0,0 0,0-25,0 25,0 0,-1 0,1 0,0 0,0 0,24 0,-24 0,0 0,0 0,0 0,-50 25,0-25,0 0</inkml:trace>
  <inkml:trace contextRef="#ctx0" brushRef="#br0" timeOffset="380687.6647">20662 16619,'-25'0,"25"-25,25 25,0 0,0 0,0 25,0-25,-1 0,1 0,0-25,0 25,0 0,-1 0,1 0,0 0,-25-24,25 24,-25 24,-25-24,25 25,-25 0</inkml:trace>
  <inkml:trace contextRef="#ctx0" brushRef="#br0" timeOffset="380956.3447">20613 16892,'0'0,"0"-25,24 25,1 0,0 0,0-25,0 25,0 0,-1 0,1 0,0 0,0 0,0-24,-1 24,1 0,0 0,-25 24,-25 1</inkml:trace>
  <inkml:trace contextRef="#ctx0" brushRef="#br0" timeOffset="382119.7096">17735 16272,'0'-25,"0"50,0 0,0-1,0 26,0 25,0-1,25 0,-25 1,0-1,0 25,0-24,0 24,0-25,0 1,0-26,0 26,0-26,0 1,0-25,0 24,0-24,0 0,0 0,25-25,-25-25</inkml:trace>
  <inkml:trace contextRef="#ctx0" brushRef="#br0" timeOffset="382896.1541">19645 15949,'-24'25,"24"0,0 0,0 24,0-24,0 0,-25 25,25-26,0 51,0-26,0 1,-25 25,25-26,0 26,0-26,0 26,0-26,0 26,-25-26,25 26,0-26,0 26,0-26,0 1,0-1,0 1,0 0,0-26,0 26,0-25,0 24,0-24,0 0,0 0,0 0,0-50,0-25</inkml:trace>
  <inkml:trace contextRef="#ctx0" brushRef="#br0" timeOffset="383411.7061">20241 16346,'0'25,"0"25,0-25,0 49,0-24,0 24,0 0,24 1,-24-1,-24 1,24-1,0-24,0-1,0 1,0-1,0-24,0 25,0-25,0-1,0 1,24-25,1 0,-25-25</inkml:trace>
  <inkml:trace contextRef="#ctx0" brushRef="#br0" timeOffset="383868.1802">21357 16272,'0'25,"0"-1,0 26,0-25,0 25,0 24,0 0,0-24,-25 24,25 1,0-1,-25 1,25-26,0 1,-25-1,25 1,0-25,0 0,0-1,0 1,0 0,25-25,-25 25,25-25,0-25</inkml:trace>
  <inkml:trace contextRef="#ctx0" brushRef="#br0" timeOffset="384415.3834">21729 16570,'0'0,"-25"0,50 24,0-24,24 0,-24 25,0-25,0 0,0 25,24-25,-24-25,0 25,0 0,-1 0,1 0,0 0,0 0,-50 0,0 0,0 0,1 0</inkml:trace>
  <inkml:trace contextRef="#ctx0" brushRef="#br0" timeOffset="384735.3048">21605 16842,'25'0,"-1"0,1 0,0 0,25 0,-25 0,24 0,-24 0,25 0,-26-24,26 24,-25 0,0 0,-1-25,1 25,0 0,0 0,-75-25</inkml:trace>
  <inkml:trace contextRef="#ctx0" brushRef="#br0" timeOffset="385115.0374">22498 16371,'0'25,"0"0,0 0,0-1,25 1,-25 0,0 0,0 24,-25-24,25 0,0 0,0 0,0 24,0 1,0-25,0-1,0 1,0 0,0 0,0 24,0-24,0 0,0 0,0 0,25-1,-100-73</inkml:trace>
  <inkml:trace contextRef="#ctx0" brushRef="#br0" timeOffset="386311.5579">17115 16942,'25'0,"0"0,0 0,-1 0,1 0,0 0,0 0,0-25,-1 25,1 0,0 0,0-25,0 25,-50-25,0 50</inkml:trace>
  <inkml:trace contextRef="#ctx0" brushRef="#br0" timeOffset="386547.472">17115 17090,'25'0,"0"0,0 0,-1 0,1 0,0 0,0 0,0 0,-1 0,1 0,0 0,0 0,0 0,-1 0,-24-24</inkml:trace>
  <inkml:trace contextRef="#ctx0" brushRef="#br0" timeOffset="387187.2451">14684 16694,'-24'0,"24"24,0 1,0 0,24 25,-24 24,0 0,0 1,0-1,-24-24,24 24,0-24,0-1,0 1,0 0,24-26,-48 26,24-25,24-25,-24-50,0 25,0 1</inkml:trace>
  <inkml:trace contextRef="#ctx0" brushRef="#br0" timeOffset="387456.1746">15007 16768,'-25'25,"25"0,0 24,0 1,-25-1,0 1,25 0,-24-1,24 1,-25 24,25-24,-25-1,25-24,-25 25,25-25,0-1,0 1,0-50,0 1</inkml:trace>
  <inkml:trace contextRef="#ctx0" brushRef="#br0" timeOffset="387667.4038">15007 16917,'25'0,"-25"25,24-1,-24 26,25-25,-25 24,25 1,0-25,-25 24,0 1,25 0,-25-26,24 1,-24 25,0-25,0-1,0 1,0 0,-24-50</inkml:trace>
  <inkml:trace contextRef="#ctx0" brushRef="#br0" timeOffset="387823.7131">14908 17165,'0'25,"24"-25,1 0,25 0,-25-25,-1 25,26 0,-25 0,0 0,-1 0,-24-25,25 25</inkml:trace>
  <inkml:trace contextRef="#ctx0" brushRef="#br0" timeOffset="388076.2321">15304 16694,'25'24,"-25"26,0 0,0-1,0 26,0-26,0 26,0-1,0 0,0 1,-25-1,50-24,-25-1,0 1,0-25,0 25,0-26,0-48,0-1,0 0</inkml:trace>
  <inkml:trace contextRef="#ctx0" brushRef="#br0" timeOffset="388211.3628">15503 17190,'25'0,"0"-25</inkml:trace>
  <inkml:trace contextRef="#ctx0" brushRef="#br0" timeOffset="388659.7263">15900 16669,'0'0,"-25"0,25 25,25-1,-50 26,25 24,0 1,0-1,0 1,-25 24,25-25,0 1,-25-26,25 26,0-26,0-24,0 0,0 0,0 0,0-50,25-25,-25 25,0-24</inkml:trace>
  <inkml:trace contextRef="#ctx0" brushRef="#br0" timeOffset="388911.648">16197 16793,'-24'0,"24"25,-25-1,25 1,-25 25,0-1,0 1,1 0,-1-1,0 26,25-26,-25 1,0-1,25-24,-24 25,24-25,0-1,-25-24,50 0,-25-24,24-1</inkml:trace>
  <inkml:trace contextRef="#ctx0" brushRef="#br0" timeOffset="389175.5724">16173 16818,'0'-25,"24"50,-24-1,25 1,-25 25,0-25,25 24,-25 1,0-1,0 1,25 0,-25-1,0 1,0-1,0 1,25 0,-25-26,0 1,0 0,0 0,-75-50,50 0,25 0</inkml:trace>
  <inkml:trace contextRef="#ctx0" brushRef="#br0" timeOffset="389327.8691">16073 17190,'-24'0,"48"0,1 0,-25-25,50 25,-25 0,-1 0,1 0,0 0,0 0,-25-25,25 25,-75-50</inkml:trace>
  <inkml:trace contextRef="#ctx0" brushRef="#br0" timeOffset="389583.5284">16321 16842,'25'-24,"0"24,0 0,0 0,0 0,-1 0,1 0</inkml:trace>
  <inkml:trace contextRef="#ctx0" brushRef="#br0" timeOffset="389767.0857">16495 16669,'0'25,"0"-1,25 1,-25 25,0-25,0 24,0-24,25 0,-25 24,0 1,0-25,0 0,0-1</inkml:trace>
  <inkml:trace contextRef="#ctx0" brushRef="#br0" timeOffset="390231.4122">16743 16594,'0'50,"0"-25,0 0,0 24,0 1,0-1,0 1,0 24,0-24,25 24,-25-24,0 24,0 1,0-26,0 1,0 0,0-26,0 26,0-25,0 0,0 0</inkml:trace>
  <inkml:trace contextRef="#ctx0" brushRef="#br0" timeOffset="395140.0718">17636 18207,'0'0,"0"-25,25 25,-50 25,25-1,25 26,-25 0,0-1,0 1,0 24,0-24,0 24,0-24,0-25,0 24,0 1,0-25,0 0,0 24,0-24,0-124,25 74,-25-25</inkml:trace>
  <inkml:trace contextRef="#ctx0" brushRef="#br0" timeOffset="395535.5526">18182 18256,'-25'0,"0"-25,25 50,-25 0,25 0,0 24,-24-24,-1 25,25-1,-25-24,25 25,-25 0,0-1,25 1,-24-1,24-24,-25 25,25-25,-25-1,25 1,25-50,-25 1,0-1,0 0</inkml:trace>
  <inkml:trace contextRef="#ctx0" brushRef="#br0" timeOffset="395955.2689">18132 18207,'0'24,"25"1,-25 0,0 0,25 24,-25 1,25 0,-25-26,24 26,-24 0,0-1,25-24,-25 25,0-1,25-24,-25 25,0-25,25-1,-25 1,-25-50,0 1</inkml:trace>
  <inkml:trace contextRef="#ctx0" brushRef="#br0" timeOffset="396143.513">17983 18628,'50'0,"-25"0,0 0,24 0,1 0,-25 0,24-24,-24 24,0 0,0 0,-1 0,26 0,-25-25</inkml:trace>
  <inkml:trace contextRef="#ctx0" brushRef="#br0" timeOffset="396383.7791">18554 18207,'-25'0,"25"24,0 26,0-25,0 49,0-24,0-1,0 26,25-25,-25-1,0-24,0 25,0-26,0 1,0 25,0-1,0-24</inkml:trace>
  <inkml:trace contextRef="#ctx0" brushRef="#br0" timeOffset="396755.5117">18802 18504,'0'0,"0"-25,25 25,0 0,-1 0,1 0,0 0,0 0,0 0,-1 0,1 0,0 0,0 0,0 0,-25 25,0-50,-25 25,25 25</inkml:trace>
  <inkml:trace contextRef="#ctx0" brushRef="#br0" timeOffset="396935.429">18802 18628,'50'25,"-1"-25,1 0,-25-25,-1 25,1 0,0 0,0 0,0 0,24 0,-24-24</inkml:trace>
  <inkml:trace contextRef="#ctx0" brushRef="#br0" timeOffset="397491.422">19496 18231,'-24'0,"48"0,1 0,-25-24,25 24,0 0,25 0,-1 0,1 0,-1 0,1 0,0-25,-1 25,1 0,-1 0,1 0,0-25,-1 25,1 0,-1 0,1-25,0 25,-1 0,1-25,-1 25,1-24,0 24,-26 0,26-25,-25 25,0-25,0 50,-1-25,-24 25,0-1,-24-24,-1 25,0-25,0 25</inkml:trace>
  <inkml:trace contextRef="#ctx0" brushRef="#br0" timeOffset="397892.2982">19769 18380,'0'-25,"0"50,0 0,0 25,0-1,0 1,0 0,-24-1,24 1,0-1,0 1,-25-25,25 24,25-24,-25 25,0-25,24-50,-24-74,0 74,25 0</inkml:trace>
  <inkml:trace contextRef="#ctx0" brushRef="#br0" timeOffset="398140.0471">20092 18430,'0'-25,"0"50,0 0,0-1,0 26,-25-25,0 0,25 24,-25-24,1 25,-1-1,0-24,25 25,-25-25,0-1,25 1,-24 0,48-25,1-25,-25-124,0 125,25-26</inkml:trace>
  <inkml:trace contextRef="#ctx0" brushRef="#br0" timeOffset="398367.9125">20117 18405,'0'25,"0"0,24-25,-24 24,0 1,25 25,-25-25,0 24,0 1,25-25,-25 24,25-24,-25 0,0 25,25-26,-25 26,0-25,0 0,-25-75</inkml:trace>
  <inkml:trace contextRef="#ctx0" brushRef="#br0" timeOffset="398539.926">20017 18777,'25'0,"25"0,-25-25,-1 25,1 0,0 0,0 0,24 0,-24-49</inkml:trace>
  <inkml:trace contextRef="#ctx0" brushRef="#br0" timeOffset="398735.7457">20315 18504,'0'-25,"25"25,0 0,-1 0,1 0,0 0,0 0,0 0</inkml:trace>
  <inkml:trace contextRef="#ctx0" brushRef="#br0" timeOffset="398927.2492">20513 18281,'0'25,"0"0,0-1,0 26,0 0,0-26,0 26,0-25,0 25,0-26,0 26,0-25,0 24,-24-173</inkml:trace>
  <inkml:trace contextRef="#ctx0" brushRef="#br0" timeOffset="399179.8425">20762 18281,'0'25,"0"0,0-1,0 26,0-25,0 24,-25 1,25 0,0-1,0 1,0-25,0 24,0 1,0-25,25 24,-25-24,0 0,0 25,0-26,0 1,-25-25</inkml:trace>
  <inkml:trace contextRef="#ctx0" brushRef="#br0" timeOffset="399795.3975">20141 17587,'0'-25,"0"50,0-1,0 1,0 25,25-25,-25 24,0 1,0-25,0 24,0-24,0 0,0 0,0-1,0 1,0 0,0 25,0-26,0 1,0 0,0 0,0 0</inkml:trace>
  <inkml:trace contextRef="#ctx0" brushRef="#br0" timeOffset="415544.3095">7417 17562,'24'0,"1"25,0-25,0 0,0 0,-1 0,1 0,0 0,0 0,0 0,-1 0,-24-25,25 25,0 0,-25-25,25 25,0 0,-1 0,-48-25,-1 25,0-25</inkml:trace>
  <inkml:trace contextRef="#ctx0" brushRef="#br0" timeOffset="415923.2277">7441 17735,'0'25,"0"0,25-25,0 0,0 0,0 0,-1 0,1 0,0 25,0-25,0 0,-1 0,1 0,0 0,0-25,0 25,-1 0,1 0,-50-25</inkml:trace>
  <inkml:trace contextRef="#ctx0" brushRef="#br0" timeOffset="417423.1768">8310 17512,'24'0,"1"0,0 0,0 0,0 0,24 0,-24 0,0 0,0 0,-1 0,1 0,0 0,0-25,0 25,-1 0,1 0,0 0,-50 0,0 0,25 25,-24-25,-1 25,0 0,25 24,-25-24,0 0,-24 0,24 0,0-1,0 1,1 0,-1 0,25 0,-25-25,25 24,-25 1,0-25,25 25,-24-25,24 25,-25-25,50 0,-1 0,1 0,0 0,0 0,0 0,-1-25,1 25,0 0,0 0,0-25,-1 25,26 0,-25-25,0 25,-1 0,1-24,0 24,0 0,-50 0,0 0,25-25,-25 25</inkml:trace>
  <inkml:trace contextRef="#ctx0" brushRef="#br0" timeOffset="417735.7286">8632 17562,'0'25,"0"-1,0 1,0 0,0 25,0-26,0 1,-25 25,25-25,0 24,0 1,0-1,0 1,0-25,0 24,0-24,0 25,0-25,0-1,0 1,25-50,-25 1,-25-1,25-25,0 1,0-26</inkml:trace>
  <inkml:trace contextRef="#ctx0" brushRef="#br0" timeOffset="418218.931">8582 16793,'25'25,"-25"-1,0 1,0 0,0 0,0 0,0-1,0 1,0 0,-25-25,25 25,0 0,0-1,0 26,0-25,0 0,-24-25,24 49,0-24,0 0,0 0,0-1,-25 1,25 0,0 0,0 0,0-50</inkml:trace>
  <inkml:trace contextRef="#ctx0" brushRef="#br0" timeOffset="419291.4056">9153 17388,'0'0,"0"-25,0 0,-25 25,25 25,0 0,-25 25,25-26,-24 26,-1 25,25-26,0 1,-25-1,25 1,-25 24,25-24,0 0,-25-1,25-24,0 25,0-26,0 1,0-50,0 1,25-26,-25 0,0 1</inkml:trace>
  <inkml:trace contextRef="#ctx0" brushRef="#br0" timeOffset="419576.1852">9178 17314,'0'24,"25"1,-25 0,24 0,-24 0,0 24,25 1,-25-25,25 24,-25 1,25 24,-25-24,25 0,-25-1,0-24,24 25,-24-1,0-24,25 25,-25-26,0 1,0 0,0 0,-25-25,25-25,-24 0,-1 0,25-24</inkml:trace>
  <inkml:trace contextRef="#ctx0" brushRef="#br0" timeOffset="419751.5687">9029 17735,'0'-24,"25"24,0-25,-1 25,1 0,0 0,0-25,0 25,-1 0,1 0,0-25,0 25,-25-25,25 25</inkml:trace>
  <inkml:trace contextRef="#ctx0" brushRef="#br0" timeOffset="420091.3967">9302 17214,'25'0,"-1"0,1 0,0 0,0 0,0 0,-1 0,1 0,0 0,-25-24,25 24,0 0,-1 0,-48 0,24-25</inkml:trace>
  <inkml:trace contextRef="#ctx0" brushRef="#br0" timeOffset="420339.1387">9575 16942,'24'24,"-24"1,0 0,0 0,0 0,0-1,0 1,0 0,0 25,0-26,0 1,0 0,0 25,0-26,0 1,0 0,0 0,25 0,-25-1,0 1</inkml:trace>
  <inkml:trace contextRef="#ctx0" brushRef="#br0" timeOffset="420864.1934">9947 17537,'-25'-25,"50"25,-1 25,1-25,0 0,0 0,0 0,0 0,-1 0,1 0,25-25,-25 25,-1 0,1 0,-50 0,1 0</inkml:trace>
  <inkml:trace contextRef="#ctx0" brushRef="#br0" timeOffset="421103.6112">9947 17711,'24'0,"1"0,0-25,0 25,0 0,0 0,-1 0,1 0,25 0,-25-25,-1 25,1 0,0 0,-25-25,25 25</inkml:trace>
  <inkml:trace contextRef="#ctx0" brushRef="#br0" timeOffset="421647.6033">11088 16718,'-25'25,"25"0,-25 0,0 24,0 26,1-26,24 26,-25-1,0-24,25 24,-25 1,0-1,25 25,-24-24,24-1,0 25,0-24,0 24,24-25,-24 1,0-1,25 1,0-1,-25-24,25-1,0 1,-25-1,24-24,1 25,0-25</inkml:trace>
  <inkml:trace contextRef="#ctx0" brushRef="#br0" timeOffset="423392.1693">11237 16966,'0'-24,"24"24,1 0,0 24,0-24,0 0,24 0,-24 0,-25-24,25 24,0 0,-1 0,1-25,-50 50,1-25,-1 24</inkml:trace>
  <inkml:trace contextRef="#ctx0" brushRef="#br0" timeOffset="423892.1696">11237 17165,'24'0,"1"0,0 0,0 0,0 0,-1 0,-24 25,25-25,0 0,-25 24,-25 1,0-25,25 25,-24 0,-1 0,0-25,0 24,0 1,1-25,-1 25,0-25,25 25,25-50,0 25,-1 0,1 0,0 0,0-25,0 25,-1 0,1 0,25 0,-50-25,25 25,-1 0,1 0,0 0,0-24,-50-1,0 0,25 0</inkml:trace>
  <inkml:trace contextRef="#ctx0" brushRef="#br0" timeOffset="424275.8127">11460 16396,'0'25,"0"0,0-1,0 1,0 0,0 25,0-26,0 26,0-25,0 0,0-1,0 1,0 0,0 0,0 0,0-1,0 1,-25-50</inkml:trace>
  <inkml:trace contextRef="#ctx0" brushRef="#br0" timeOffset="424995.3269">12278 16818,'-24'0,"48"0,1 0,0 24,0-24,0 0,-1-24,1 24,0 0,0 0,-50 24,0 1,0 0,1 0,-26 0,25-1,0 1,1 0,-1 0,0 0,0-1,0 1,0 0,25 0,25-25,0 0,0 0,0 0,24 0,-24-25,0 25,25 0,-26 0,1-25,0 25,0 0,0 0,-1-25</inkml:trace>
  <inkml:trace contextRef="#ctx0" brushRef="#br0" timeOffset="425207.3673">12452 16917,'-25'-25,"25"50,0 0,0-1,0 1,0 0,0 25,0-1,0-24,0 25,0-1,0 1,0-1,0-24,25 0,-25 0,0 0,-25-75,25 25</inkml:trace>
  <inkml:trace contextRef="#ctx0" brushRef="#br0" timeOffset="425411.7726">12353 16371,'0'25,"0"0,0 0,0 24,25-24,-25 0,0 24,0-24,0 0,0 25,24-26,-24 1</inkml:trace>
  <inkml:trace contextRef="#ctx0" brushRef="#br0" timeOffset="425991.8771">13072 16942,'25'0,"0"0,-1 0,1-25,25 25,-25 0,0-25,-1 25,1 0,0 0,0 0,-25-25,25 25,-50 25,0-25,25 25,-25 0,0-1,-24 1,24 0,0 0,0 24,0-24,1 0,-1 0,0 0,25-1,-25-24,25 25,25-25,0 0,0 0,-1 0,1 0,25-25,-25 25,24-24,-24 24,25-25,-25 25,-1-25,1 25,0-25,-50-49,0 99</inkml:trace>
  <inkml:trace contextRef="#ctx0" brushRef="#br0" timeOffset="426231.5808">13370 16966,'0'25,"0"0,0 0,0 0,0-1,0 26,-25 0,25-26,0 26,0-25,0 0,0-1,0 1,0 0,25 0,-50-50,25 0</inkml:trace>
  <inkml:trace contextRef="#ctx0" brushRef="#br0" timeOffset="426563.3641">13395 16073,'-25'0,"25"25,0 0,0 0,0 0,0-1,0 1,0 25,0-1,0 1,0 0,0 24,0-49,0 25,0-26,0 1,0 0,0 0,-25-50</inkml:trace>
  <inkml:trace contextRef="#ctx0" brushRef="#br0" timeOffset="428551.3649">11261 18008,'-24'-25,"48"50,1-25,0 25,0-25,-25-25,25 25,-1 0,1 0,-25-25,25 25,0 0,-50 0,0 25,0-25,25 25,-24 0,24 0,-25 24,0-24,25 0,-25 0,25-1,-25 1,1-25,24 25,-25-25,25 25,-25-25,50 0,0 0,-1 0,1 0,0 0,0-25,0 25,-1 0,1 0,0-25,0 25,0 0,-1-25,1 1,0 24,-25-25,-25 25</inkml:trace>
  <inkml:trace contextRef="#ctx0" brushRef="#br0" timeOffset="428776.2923">11460 18083,'0'24,"0"1,0 0,0 25,0-26,0 26,0-25,0 24,0-24,0 0,0 0,0 0,0-50,0 0</inkml:trace>
  <inkml:trace contextRef="#ctx0" brushRef="#br0" timeOffset="428983.4334">11385 17562,'0'25,"0"-1,0 1,0 0,0 0,0 0,0-1,0 26,0-25,0 0,0 24,0-24,25 0,-25 0</inkml:trace>
  <inkml:trace contextRef="#ctx0" brushRef="#br0" timeOffset="431395.6836">12229 17884,'0'25,"25"-25,-1 0,1 0,0 0,0 0,0 0,-1 0,1 0,0 0,0 0,0-25,-50 50,25 0</inkml:trace>
  <inkml:trace contextRef="#ctx0" brushRef="#br0" timeOffset="431799.3576">12229 18083,'25'0,"-1"0,1 0,0 0,0 0,0 0,-1 0,1 24,0-24,-25 25,-25 0,0 0,1 0,-1-25,0 24,0 1,25 0,-25-25,1 25,-1-25,0 25,50-25,0-25,-1 25,1 0,0 0,25 0,-26 0,1 0,0 0,0 0,0 0,-1 0,1 0,0-25,-25 0,0 0,-25 1,25-1</inkml:trace>
  <inkml:trace contextRef="#ctx0" brushRef="#br0" timeOffset="432086.94">12402 17512,'0'25,"0"0,0 0,0-1,0 1,-24 0,24 0,0 24,0-24,0 0,0 0,0 0,0-1,0 1,0 0</inkml:trace>
  <inkml:trace contextRef="#ctx0" brushRef="#br0" timeOffset="433143.1117">13122 17835,'24'0,"-24"24,25-24,0 0,0 0,0 0,0 0,-1-24,1 24,0 0,0 0,-25 24,-25 1,0-25,0 25,1 0,-1 0,0 24,-25-24,25 0,1 0,-1-1,25 1,-25 0,0-25,25 25,-25-25,50 0,0 0,0 0,0 0,-1 0,1 0,25 0,-25 0,24-25,-24 25,25 0,-25 0,-1-25,1 25,0-25,-25 1</inkml:trace>
  <inkml:trace contextRef="#ctx0" brushRef="#br0" timeOffset="433340.0893">13295 17934,'0'25,"0"-1,0 1,0 0,0 0,0 0,0 24,25 1,-25-25,0 24,0-24,0 25,0-26,0 1,0 0,0 0,0 0,0-50,0 0</inkml:trace>
  <inkml:trace contextRef="#ctx0" brushRef="#br0" timeOffset="433567.8296">13271 17413,'0'25,"0"-1,-25 1,25 25,0-25,0 24,0 1,0 0,0-1,25 1,-25-1,0 1,-50-50,50 25,0 0</inkml:trace>
  <inkml:trace contextRef="#ctx0" brushRef="#br0" timeOffset="434295.3691">11336 18802,'-25'-50,"50"26,0 24,-1 0,26 0,-25 0,0 0,-1 0,26 0,-25 0,-25 24,-50 1,1 0,24 0,0 0,0-1,0 1,-24 0,24 0,0 0,75-25,-25 0,24 0,-24 0,25 0,-26 0,1 0,0 0,0 0,0 0,-1-25</inkml:trace>
  <inkml:trace contextRef="#ctx0" brushRef="#br0" timeOffset="434467.2716">11534 18777,'-25'50,"25"-1,0-24,0 0,0 0,0 0,0-1,0 1,-24-74,24 73,0 1</inkml:trace>
  <inkml:trace contextRef="#ctx0" brushRef="#br0" timeOffset="434687.7677">11460 18430,'0'25,"0"24,0 1,-25-25,25 24,0 1,0 0,0-26,25 26,-25-25</inkml:trace>
  <inkml:trace contextRef="#ctx0" brushRef="#br0" timeOffset="435271.3882">12328 18728,'-25'-25,"50"0,0 25,0 0,-1 0,26-25,-25 25,0 0,-50 50,0-25,-25-1,1 26,24-25,0 0,0-1,-24 1,24 0,75-25,-26 0,1 0,0-25,25 25,-26 0,26 0,-25-25,24 25,-24 0,25-24,-25 24,-1 0,-48-149</inkml:trace>
  <inkml:trace contextRef="#ctx0" brushRef="#br0" timeOffset="435423.5731">12551 18777,'-25'-25,"25"75,0 0,25-26,-25 1,0 25,0-25,0-1,0 1</inkml:trace>
  <inkml:trace contextRef="#ctx0" brushRef="#br0" timeOffset="435663.7765">12452 18430,'0'25,"-25"-25,25 24,0 26,0-25,0 25,0-26,0 26,0 0,0-26,25 1,-25 25</inkml:trace>
  <inkml:trace contextRef="#ctx0" brushRef="#br0" timeOffset="436007.5719">13171 18653,'25'-25,"0"25,25 25,-1-25,-24 0,0 0,24 0</inkml:trace>
  <inkml:trace contextRef="#ctx0" brushRef="#br0" timeOffset="436363.5605">13196 18777,'-25'0,"50"0,25 25,-25-25,24 0,1 25,-25-25,-25 49,-25-24,-25 0,25 0,-24-25,-1 25,25-25,75-25,-25 25,0 0,-1 0,1 0,0 0,25 0,-26 0,1 0,0-25,25 25,-26-25,-24 0</inkml:trace>
  <inkml:trace contextRef="#ctx0" brushRef="#br0" timeOffset="436571.3237">13320 18504,'25'50,"-50"0,25-26,0 1,0 0,0 25,0-26,0 1</inkml:trace>
  <inkml:trace contextRef="#ctx0" brushRef="#br0" timeOffset="437164.1412">13742 16743,'0'-25,"-25"1,50 48,0 26,-1-25,1 24,0 26,0-26,0 26,-1-1,26 1,-25-1,0 25,-25 0,24 1,1-1,-25 0,25-24,-25 24,0 0,-25 0,25 0,-25 1,-24-1,24 0,0-24,0-26,-24 1,-1-1,1-24</inkml:trace>
  <inkml:trace contextRef="#ctx0" brushRef="#br0" timeOffset="442523.3358">1116 1414,'0'-25,"25"0,0 25,0 0,-1 25,1-25,0 25,0 0,-25-1,0 1,0 0,-25 0,25 24,-25-24,0 0,1 25,-1-25,-25 24,25-24,1 0,-26 0,25-1,0-24,1 25,-1-25,50-25,-1 25,1-24,25 24,-25-25,-1 25,1 0,0 0,0 0,0 0,-1-25,1 25,0 0,0 0</inkml:trace>
  <inkml:trace contextRef="#ctx0" brushRef="#br0" timeOffset="442715.0845">1488 1761,'0'25,"-25"-25</inkml:trace>
  <inkml:trace contextRef="#ctx0" brushRef="#br0" timeOffset="444551.4843">1984 13692,'-24'0,"24"25,0 0,-25 0,25-1,0 1,-25 0,25 0,-25 0,25-1,-25 26,25-25,0 0,-24-25,24 24,24-24</inkml:trace>
  <inkml:trace contextRef="#ctx0" brushRef="#br0" timeOffset="444851.5499">2108 14039,'25'0,"-25"-24</inkml:trace>
  <inkml:trace contextRef="#ctx0" brushRef="#br0" timeOffset="446003.8465">11361 13246,'24'0,"1"0,-25 25,25-25,0 0,0 24,-1-24,1 25,0 0,-25 0,-25 0,0-25,25 24,-24-24,-1 25,0 0,0-25,0 0,50 0,0 0,0 0,0 0,-1 0,-24 25,25-25,-25 25,0-1,0 1,-25-25,25 25,-24 0,-1 0,0-25,0 24,0 1,1-25,24-25,-50-24,50 24</inkml:trace>
  <inkml:trace contextRef="#ctx0" brushRef="#br0" timeOffset="446192.0155">11733 13667,'0'25,"24"-25,-24-25,0 1</inkml:trace>
  <inkml:trace contextRef="#ctx0" brushRef="#br0" timeOffset="447067.6635">2133 16743,'-25'25,"1"0,-1 24,0-24,0 0,0 25,1-26,-1 1,0 0,0 0,0 24,1-24,-1 0,0-25,50 0,0-25,24 25,-24-25,0 25,0 0,24 0,1-24,-25 24,24 0,-24-25,25 25,-26 0,1 0,-25-25,25 25,-50 0,0 0</inkml:trace>
  <inkml:trace contextRef="#ctx0" brushRef="#br0" timeOffset="447288.0782">2108 16768,'-24'25,"24"0,0-1,0 26,0-25,0 24,0-24,0 25,0-1,0-24,0 0,0 25,0-26,0 1,0-50</inkml:trace>
  <inkml:trace contextRef="#ctx0" brushRef="#br0" timeOffset="447443.3277">2332 17264,'0'25,"24"-25,-24 25,0-50,0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0:45:18.9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1215 893,'0'-25,"0"0,0 1,0-1,0 0,0 75,-24-26,24 26,-25 0,25-1,-25 1,0-1,0 1,1 0,24 24,-25-49,0 24,25-24,0 0,0 0,0-50,0 0,25-24,-25 24,25-25,-25 1,24 24,1-25,-25 25,25-24,0 24,-25 0,0 0,25 50,-25 0,0 0,0 0,0 24,0 1,0-1,0 26,0-26,-25 1,25 0,0-26,0 26,0-25,0 0,25-1,-25-48,0-1,0-25,0 1,0-1,24 0</inkml:trace>
  <inkml:trace contextRef="#ctx0" brushRef="#br0" timeOffset="844.0923">1339 868,'0'0,"0"-25,25 25,0 0,0 0,0 0,-1 25,-24 0,0 0,-24 0,-1 24,25-24,-25 25,0-1,-24-24,49 25,-25-26,0 1,25 0,0-50,25 25,-25-25,25 25,-1-24,1-1,0 0,0 25,-25-25,25 25,-1 0,1 25,-25 0,25 0,-50-1,25 26,-25-25,25 24,-24 1,-1 0,0-26,25 26,-25-25,0-25,25 25,-24-25,-1-25,0 0,25 0,0 0,-25-24,25 24,0 0,0 0,0 1,0-1,25 0,0 25,0 0,-1 0,-24 25,25-25,0 0,0-25,0 25,-1 0,1-25,0 25,-25-25,25 1,0-1,-25 0,24 0,-24 0,0 1,0 48,0 26,0-25,0 24,0-24,0 25,0-25,0 24,0-24,0 0,0 0,0-1,25-48,-25-1,0 0,0-25,25 1,-25 24,0-25,25-24,-25 24,25 1,-25-26,25 51,-25-26,24 25,-24 50,0 0,25 24,-25 1,0 0,0-1,0 26,0-1,25 0,-25-24,0 24,0 1,0-1,0-24,0 0,0-1,0-24,0 25,0-26,-25-48,25-1,0-25,0 25</inkml:trace>
  <inkml:trace contextRef="#ctx0" brushRef="#br0" timeOffset="1284.0542">2332 1042,'0'0,"-25"-25,25 50,-25 0,0-1,0 26,1-25,-1 24,0 1,0 0,0-26,1 1,-1 0,25 0,-25-25,0 25,50-50,0 25,0 0,-1-25,1 25,0-25,25 25,-26 0,26 0,-25 0,0-25,24 25,-24 0,0 0,24 0,-24-24,0 24,-25 24,-25-24,0 0,1-24,-1-1,25 0</inkml:trace>
  <inkml:trace contextRef="#ctx0" brushRef="#br0" timeOffset="1491.3959">2381 943,'-25'24,"25"1,0 0,0 0,0 0,0 24,0-24,0 25,0-1,0 1,0-25,0 24,0 1,0-25,-24-1,24 1,24 0,-24 0,0 0,0-1,-74-73</inkml:trace>
  <inkml:trace contextRef="#ctx0" brushRef="#br0" timeOffset="1643.9357">2629 1488,'-25'0,"50"25,-50-25,1-25</inkml:trace>
  <inkml:trace contextRef="#ctx0" brushRef="#br0" timeOffset="4567.7446">4118 992,'24'-25,"-24"1,-24-1,24 50,-25-1,25 1,-25 0,25 25,-25-1,0 1,1-1,-1 1,0 24,0-24,0 24,1-24,-1 24,0-24,25 0,0-1,-25-24,25 25,0-25,0-1,25-48,-25-26,-50-49,75 24,-25 26</inkml:trace>
  <inkml:trace contextRef="#ctx0" brushRef="#br0" timeOffset="4856.0182">4118 943,'0'-25,"0"0,-25 25,25-25,0 50,0 0,25-25,-25 49,0-24,24 0,-24 25,25-1,0 1,-25 24,25-24,-25 24,25-24,-25 24,24-24,-24-1,0 26,25-50,-25 24,0-24,0 25,25-25,-75-50,50 0,-24-25,-1 26,0-26,0 0,0 25</inkml:trace>
  <inkml:trace contextRef="#ctx0" brushRef="#br0" timeOffset="5015.961">3969 1463,'0'0,"-25"0,0 0,50 0,0 0,0 0,-1 0,1 0,0 0,25-24,-26 24,26 0,-25 0,0 0,24-25,-24 25,0 0,-25-25</inkml:trace>
  <inkml:trace contextRef="#ctx0" brushRef="#br0" timeOffset="5583.5161">4564 1414,'-25'0,"25"-25,0 50,25 0,-25-1,0 1,0 25,0-25,0 24,0 1,-25-25,25 0,0-1,0 1,0 0,0 0,0-50,0 0,0-24,25 24,-25-25,0 25,25-24,-25 24,25 0,-1 0,-24 0,25 1,-25-1,25 50,-25-1,0 1,0 25,0-25,0-1,0 1,0 0,0 0,0 25,25-26,-25 1,25 0,-1-25,-24-25,25 25,-25-25,25 25,0-24,0-1,0 0,-1 25,-24-25,-24 0,-26 25</inkml:trace>
  <inkml:trace contextRef="#ctx0" brushRef="#br0" timeOffset="8447.7047">5507 1017,'0'0,"0"-25,-25 0,0 50,25 0,-25 0,25 24,-25 1,1 0,24 24,-25 0,25 1,-25-1,25 1,0-26,0 1,25 0,-25-1,25 1,-25-1,24-24,1 0,0 0,0 0,0-50,-1 25</inkml:trace>
  <inkml:trace contextRef="#ctx0" brushRef="#br0" timeOffset="8795.3008">5705 1290,'0'0,"-25"0,25 25,0-1,0 1,0 0,0 25,0-26,0 1,0 25,0-25,0-1,0 1,25-25,-25-25,0 1,0-26,25 0,-25 1,25-1,-1 25,-24-24,25 24,-25 0,25 25,-25 25,25 0,-25 24,0 1,0 0,0-26,0 26,0 0,0-1,0-24,25 0,-25 0,0 0,25-1,-1-48</inkml:trace>
  <inkml:trace contextRef="#ctx0" brushRef="#br0" timeOffset="9147.3894">6052 1166,'0'0,"0"25,25-25,0 24,0-24,0 0,24 0,-24 0,0 0,24 25,-24-25,0 0,0 0,0 0,-1 25,-48-25,24 25,-25-25,0 0,25 25,-25-25,-24 24,24 1,0-25,0 25,0-25,1 25,-1-25,0 25,0-1</inkml:trace>
  <inkml:trace contextRef="#ctx0" brushRef="#br0" timeOffset="9379.5192">6375 1414,'0'0,"-25"0,0 0,0 25,1-25,24 24,-25 1,-25 0,25 25,1-26,-1 1,0 0,0 0,25-50,0 0</inkml:trace>
  <inkml:trace contextRef="#ctx0" brushRef="#br0" timeOffset="9767.9032">6573 1215,'25'0,"0"25,0-25,-25 25,24-25,-24 25,25-25,-25 25,0-1,-25 1,25 0,-24 0,-1 0,0-1,0 1,0 0,1 0,-1 0,0-25,0 0,0 24,50-48,0 24,0-25,0 25,24 0,-24-25,0 25,0 0,-1 0,1 0,0 0,0 0,0 0,-1 0,-73-50,24 50</inkml:trace>
  <inkml:trace contextRef="#ctx0" brushRef="#br0" timeOffset="10043.3805">6796 1091,'0'0,"0"-24,25 24,-25 24,25-24,0 25,-25 0,25 0,-25 0,25-1,-1 1,-24 25,25-25,-25-1,0 26,0 0,0-26,0 26,-25 0,25-1,-24-24,-1 25,0-25,25-1,-25 1,0 0,25 0,-25-25</inkml:trace>
  <inkml:trace contextRef="#ctx0" brushRef="#br0" timeOffset="10192.2624">7243 1662,'0'25,"0"0,0-50,-25 25</inkml:trace>
  <inkml:trace contextRef="#ctx0" brushRef="#br0" timeOffset="11219.8319">8037 1091,'0'-24,"0"-1,25 50,-1-25,-24 24,25-24,0 25,0-25,-25 25,25-25,-25 25,24-25,-24 25,0-1,-24 1,-1-25</inkml:trace>
  <inkml:trace contextRef="#ctx0" brushRef="#br0" timeOffset="11523.7735">7888 1414,'-25'0,"25"25,-25-50,50 25,0 0,24-25,-24 25,0 0,0-25,0 25,0 0,-1 0,-24 25,25-25,-25 25,0 0,0-1,-25 26,25 0,-24-1,24 1,-25 0,25-1,0-24,-25 0,25 0,25-25,-25-25,25 0,-1-25,1 26,0-26,-25 25,25-25,0 1,-1 24,-24-25,25 26,-25-26</inkml:trace>
  <inkml:trace contextRef="#ctx0" brushRef="#br0" timeOffset="11699.1534">8260 1240,'0'-25,"25"25,0 0,-1-24,1 24,0 0,0 0,0 0,-1-25,1 25,0 0,0 0,0 25</inkml:trace>
  <inkml:trace contextRef="#ctx0" brushRef="#br0" timeOffset="11972.0631">8434 1240,'-25'0,"25"25,0 0,25 24,-25-24,0 0,0 0,0 24,0-24,-25 25,25-25,0-1,25-48,-25-1,24 25,1-25,-25 0,25 0,0 1,0 24,-25-25,-25 25,0 0,0 0</inkml:trace>
  <inkml:trace contextRef="#ctx0" brushRef="#br0" timeOffset="12235.5195">8285 1364,'0'0,"-25"0,25 25,0 0,0 0,0 24,0-24,0 25,0-1,0 1,-25 0,25-26,0 26,0-25,0 0,25-25,-25-25,25 25,0 0,-1-25,1 25,0-25,25 25,-26 0,1-25,0 25,0 0,0 0,-1 0,1 0,0 0,0 0,-50-49</inkml:trace>
  <inkml:trace contextRef="#ctx0" brushRef="#br0" timeOffset="16459.5302">8880 1215,'0'-24,"0"-1,0 0,25 50,-25 0,0 24,0 1,0-25,-25 24,25 1,0-1,0 1,0-25,-25 24,25-24,0 0,0 0,25-50,-25 0,0 0,0-24,25-1,-25 1,0 24,25-25,-25 1,0 24,0 0,24 0,-24 0,0 1,25-1,0 25,0 0,0 25,-25-1,0 1,0 0,-25 0,25 0,0-1,0 1,0 25,0-25,0-1,-25 26,25-25,0 0,0-1,0 1,-25-25,25-25,-25 25,25-24,0-1,0-25,0 25,0 1,0-26,0 25,0 0,0 1,25 24,-25 24,0 1,0 0,0 0,0 24,0 1,0 0,0-26,0 1,0 0,0 0,0-50,25-25,-25 1,25 24,0-25,-25 1,25-1,-1 1,1-1,0 0,0 26,0-1,-1 50,-24-1,0 1,0 25,0-1,0 1,0 24,-24-24,24 24,-25 1,25-1,-25 1,25-26,-25-24,25 0,0 0,-25-25,25-50,-24 25,24-24,0-26,0 26,24-26,-24-24,0 25,25-1,0 1,0 24,0 1,-1-1,1 25,0 25,0-25,0 1,-1 24,1-25,0 25,0 0,-25 25,0-1,0 1,0 0,0 0,0 0,0-1,0 1,0 0,0 0,0 24,0 1,0 0,0 24,0-24,25 24,-25 1,0-1,0 0,24 1,-24-26,0 1,0-25,0 24,0-24,0 0,-24-25,-1-25,0 0,0 1,0-26,1 25,-1-24,25-1,-25 0,0-24,0 24,25-24,-24 24,24 1,0 24,0 0,24 0,1 0,0 25,0 0,0 0,-1 0,1 0,-25 25,25 0,-25 0,-25 0,25-1,-25 1,25 0,-24 0,-1 0,0 0,0-1,0 1,25-50,25 25,0-24,0 24,0-25,-1 0,1 25,0-25,25 25,-26 0,1-25,-25 0,25 25,0 0</inkml:trace>
  <inkml:trace contextRef="#ctx0" brushRef="#br0" timeOffset="16663.8092">9872 1538,'25'0,"-25"25,25-25,0 0,-25 24,-25-24,25 25</inkml:trace>
  <inkml:trace contextRef="#ctx0" brushRef="#br0" timeOffset="16771.4263">9897 1662,'0'25,"0"0,25-25,-25 24</inkml:trace>
  <inkml:trace contextRef="#ctx0" brushRef="#br0" timeOffset="18567.8185">11286 1191,'0'0,"0"-25,0 0,-25 50,25 0,-24-1,-1 26,0-25,0 24,0 26,0-26,1 26,-1-26,0 26,0-25,25-26,-25 26,25 0,-24-1,24-24,0 0,24-25,-24-25,25-25,-25 1,25 24,0-49,-25 24,25 25,-1-25,-24 1,25-26,0 51,0-26,0 0,-25 26,25-1,-25 0,0 0,24 0,-24 1,0-1,25 50,-25-1,0 1,25 25,-25-1,25 1,-25 0,25 24,-25-24,24 24,-24-24,25 24,-25-24,0-1,25 1,-25-25,0 0,0-1,25 1,-50-25,0-25,25 1,-25-1,1 0,-1-25,0 26,0-1,0-25,-24 25</inkml:trace>
  <inkml:trace contextRef="#ctx0" brushRef="#br0" timeOffset="18723.186">11088 1612,'0'0,"-25"0,50 0,-1 0,1-25,25 25,-25 0,24 0,-24 0,0 0,25-24,-26 24,1 0,0 0,0-25,0 25</inkml:trace>
  <inkml:trace contextRef="#ctx0" brushRef="#br0" timeOffset="19000.1482">11609 992,'0'-25,"0"50,24-25,1 25,-25 0,25 0,-25-1,25 1,0 0,-25 25,24-26,-24 1,25 0,-25 0,25 0,-25-1,0 1,0-50,0 1,0-1</inkml:trace>
  <inkml:trace contextRef="#ctx0" brushRef="#br0" timeOffset="19211.8663">11881 943,'-24'-25,"24"50,-25-1,25 26,-25-25,25 0,-25 24,0-24,25 0,-24 24,-1-24,0 0,0 0,0 0,25-1,-24-24,24 25,-25-25,0-25</inkml:trace>
  <inkml:trace contextRef="#ctx0" brushRef="#br0" timeOffset="19415.5936">11559 1141,'0'0,"25"0,0 0,-1 0,1 0,0 0,25 0,-1 0,-24 0,25 0,-26 0,26 0,-25 0,0 0,-1 25,1-25,0 0,-50 0,0 0,1 0</inkml:trace>
  <inkml:trace contextRef="#ctx0" brushRef="#br0" timeOffset="19903.4674">10840 1017,'0'-25,"0"50,0 25,-25-1,25 26,0-1,-25 0,25 1,0-1,0 25,0-24,0-25,0 24,0-24,0-1,0-24,0 0,25 24,-25-24,0 0,0 0,25-50,-25 0</inkml:trace>
  <inkml:trace contextRef="#ctx0" brushRef="#br0" timeOffset="20371.3199">12154 893,'0'-25,"0"0,0 50,0 0,25 25,-25-1,0 1,0-1,0 26,0-1,0 1,0 24,0-25,25 1,-25-26,0 26,0-26,0 26,0-50,0-1,0 26,0-25,0 0,0-50,-25 0,25 0,0-24</inkml:trace>
  <inkml:trace contextRef="#ctx0" brushRef="#br0" timeOffset="20755.8416">12626 1339,'0'0,"-25"0,50 0,-1 0,1 0,0 0,0 0,24 0,-24 0,0 0,0 0,0 0,-1 0,1 25,-50 0,1-25,24 25,-25-25</inkml:trace>
  <inkml:trace contextRef="#ctx0" brushRef="#br0" timeOffset="20954.9654">12626 1513,'0'0,"0"25,24-25,1 0,0 0,0-25,0 25,-1 0,26 0,-25 0,0 0,-1 0,1 0,0 0</inkml:trace>
  <inkml:trace contextRef="#ctx0" brushRef="#br0" timeOffset="21323.3541">13320 1067,'-25'-25,"50"50,-25-1,0 1,0 25,0-1,0 26,0-1,0 1,0-1,0 0,0 1,0-25,0 24,0-49,0 24,0-24,0 0,0 0,25-25,-25-25,0 0,0 0</inkml:trace>
  <inkml:trace contextRef="#ctx0" brushRef="#br0" timeOffset="21620.1997">13841 1191,'-25'0,"0"24,25 1,-24 25,-1-1,0 1,0 0,25-1,-25 1,1 24,24-49,-25 25,0-25,25 24,-25-24,25 0,0 0,0-50,0 0,25-25,-25 26,0-26,25 0</inkml:trace>
  <inkml:trace contextRef="#ctx0" brushRef="#br0" timeOffset="21855.8857">13791 1191,'25'0,"0"24,-25 1,25 0,0 25,-25-26,24 26,-24 0,25-1,-25 1,25-25,-25 24,25-24,-25 25,0-25,0-1,0 1,0 0,-25-25,0 0,25-25,-49 0</inkml:trace>
  <inkml:trace contextRef="#ctx0" brushRef="#br0" timeOffset="22027.2429">13643 1587,'24'0,"1"0,0 0,0-24,0 24,24 0,-24 0,25 0,-26 0,26 0,-25 0,-75-50</inkml:trace>
  <inkml:trace contextRef="#ctx0" brushRef="#br0" timeOffset="22399.349">14213 992,'-25'-25,"25"50,25 0,-25 0,0 0,0-1,0 26,25 24,-25-24,0 24,0 26,0-26,0 0,0 1,0-1,0 1,0-26,0 1,0 0,0-26,0 1,0-50,0 1,0-1,0-25</inkml:trace>
  <inkml:trace contextRef="#ctx0" brushRef="#br0" timeOffset="22844.3298">14560 918,'0'-25,"0"50,0 24,0-24,0 25,0-1,-24 1,24 0,0-26,0 1,0 0,0 0,24-50,-24-25,25 26,-25-1,25 0,-25-25,25 26,0-26,-1 25,-24 0,25 1,-25 48,0 1,0 0,0 0,0 24,0-24,0 25,0-25,25-1,-25 1,0 0,0 0,0 0,25-25,-25-25</inkml:trace>
  <inkml:trace contextRef="#ctx0" brushRef="#br0" timeOffset="23082.9851">14833 1042,'0'0,"25"0,0 0,0 0,-1 0,1 0,0 0,0 0,0 0,-1-25,1 25,0 0,0 0,-25 25</inkml:trace>
  <inkml:trace contextRef="#ctx0" brushRef="#br0" timeOffset="23351.6793">15255 819,'-25'-25,"25"50,0-1,0 1,0 0,0 25,0-26,0 26,0-25,0 24,0-24,0 0,0 0,0 0,0-1,0 1,0 0,0 0,0 0,-25-25</inkml:trace>
  <inkml:trace contextRef="#ctx0" brushRef="#br0" timeOffset="41099.453">7169 3001,'-25'-24,"0"48,25 26,-25-25,0 24,1 1,-1 24,0-24,0 0,0 24,1-24,-1-1,0 1,25-1,-25-24,25 0,-25 25,25-25,0-1,0 1,-25-25,25 25,25-25,-25-25,0 0,25-24,-25 24</inkml:trace>
  <inkml:trace contextRef="#ctx0" brushRef="#br0" timeOffset="41411.0177">7144 3001,'25'25,"-25"0,0 25,24-26,-24 26,25 0,-25-1,25 26,-25-26,25 1,-25-1,0 1,0 0,25-26,-25 1,0 0,24 0,-24 0,0 0,0-1,-24-48,-26-51,25 50</inkml:trace>
  <inkml:trace contextRef="#ctx0" brushRef="#br0" timeOffset="41619.6493">7020 3497,'-25'0,"50"0,0 0,-1 25,26-50,-25 25,0 0,24 0,-24 0,0-24,0 24,-1 0</inkml:trace>
  <inkml:trace contextRef="#ctx0" brushRef="#br0" timeOffset="43291.7382">7813 3051,'-24'-25,"-1"50,25 0,-25 0,25-1,0 1,-25 0,25 0,0 0,0-1,-25 1,25 0,-24 25,24-26,-25 26,0 0,25-26,0 26,-25 0,25-26,0 26,-25-25,25 0,0 0,0-1,0 1,0-50,25 1,-25-1</inkml:trace>
  <inkml:trace contextRef="#ctx0" brushRef="#br0" timeOffset="43714.9622">7813 2952,'25'25,"-25"-1,25-24,-25 25,0 0,25 0,-25 0,0-1,25 1,-25 25,0-25,24 24,-24-24,25 25,-25-1,25-24,-25 25,0-1,25-24,-25 25,25-1,-25-24,0 0,0 25,25-26,-25 1,0 0,0 0,0-50,-25 25,0 0,25-25,-25 0</inkml:trace>
  <inkml:trace contextRef="#ctx0" brushRef="#br0" timeOffset="43974.9945">7640 3423,'0'0,"25"0,-1 25,1-25,0 0,0 0,24 0,-24 0,0 0,25 0,-26 0,1 0,0 0,0-25,0 25,-25 25</inkml:trace>
  <inkml:trace contextRef="#ctx0" brushRef="#br0" timeOffset="45611.6121">8111 2654,'0'0,"-25"0,1-25,48 50,-24 0,25 0,0 0,0-1,-25 1,25 25,-1-25,-24-1,25 1,-25 0,0 0,25 0,-25-1,0 1,25 0,-25-50,0 0</inkml:trace>
  <inkml:trace contextRef="#ctx0" brushRef="#br0" timeOffset="45847.9147">8384 2580,'-25'0,"25"24,0 1,0 0,-25 0,25 0,-24 0,24-1,-25 1,25 25,-25-25,0-1,0 26,25-25,-24 0,24-1,-25 1,25 0,-25 0,0-50,0 25</inkml:trace>
  <inkml:trace contextRef="#ctx0" brushRef="#br0" timeOffset="46131.8892">8012 2853,'25'-25,"0"25,24 0,-24-25,25 25,-1 0,-24 0,25 0,-1-25,-24 25,0 0,0 0,-1 25,1-25,0 0,0 0,-25 25,-25-25</inkml:trace>
  <inkml:trace contextRef="#ctx0" brushRef="#br0" timeOffset="48727.5605">8781 3349,'-25'0,"50"0,0 0,24 24,-24-24,0-24,24 24,-24 0,0-25,0 25,0 0,0 0,-1 0,1 0,-25 25,-25-25,1 0,-1 0</inkml:trace>
  <inkml:trace contextRef="#ctx0" brushRef="#br0" timeOffset="49007.2997">8731 3547,'25'0,"0"0,0 0,-1-25,26 25,0 0,-1 0,-24-25,25 25,-25 0,-1 0,1 0,0 0,0 0,0-24,-1 24,-24 24</inkml:trace>
  <inkml:trace contextRef="#ctx0" brushRef="#br0" timeOffset="49347.5739">9525 2977,'0'24,"0"1,0 0,0 25,25 24,-50-24,25 24,0 0,0 1,0-1,0-24,0 24,25-24,-25-25,0 24,0-24,0 0,0 0,0-75,0 25,0 1</inkml:trace>
  <inkml:trace contextRef="#ctx0" brushRef="#br0" timeOffset="49656.1696">10046 3051,'0'-25,"-25"50,25 0,0 0,-25-1,25 26,-25 0,25 24,-24-24,-1-1,0 1,25-1,-25 1,25 0,0-1,-25-24,25 0,0 0,0 0,0-1,0-48,0-1,25 0,-25-25</inkml:trace>
  <inkml:trace contextRef="#ctx0" brushRef="#br0" timeOffset="49907.4212">10046 3076,'25'25,"-25"-1,25 26,-25-25,24 0,-24 24,25 1,-25-1,25 1,-25 0,25-1,-25 1,25-25,-25 24,0-24,24 0,-24 0,0 0,0-1,0 1,-24-25,-1-25,0 25</inkml:trace>
  <inkml:trace contextRef="#ctx0" brushRef="#br0" timeOffset="50095.4636">9947 3522,'-25'0,"50"0,-1 0,26 0,-25 0,0-25,24 25,-24 0,0-24,0 24,0 0,-1-25,-24 0</inkml:trace>
  <inkml:trace contextRef="#ctx0" brushRef="#br0" timeOffset="50363.0835">10418 2952,'0'25,"0"-1,0 1,25 0,-25 25,0 24,0 0,0 1,0-1,0 1,0-26,0 26,0-26,25 1,-25-25,0 24,0-24,0 0,-50-50,50 0</inkml:trace>
  <inkml:trace contextRef="#ctx0" brushRef="#br0" timeOffset="50923.0781">10964 3001,'0'25,"0"0,0 0,-25 24,25 1,0 0,0 24,-25-24,25 24,0-24,-25 24,25-49,0 24,0 1,-25-25,25 0,0 0,0-50,25 0,-25 0,25 0,0 25,0-25,-1 25,1 0,25 0,-25 0,-1 0,1 0,0 0,0 0,0 0,0 0,-25 25,24-25,-48 0,-1-25,0 25,0-24,0 24</inkml:trace>
  <inkml:trace contextRef="#ctx0" brushRef="#br0" timeOffset="51227.5292">10889 3125,'25'0,"0"0,0 0,-1 0,1-24,0 24,25 0,-26 0,1 0,0 0,-25-25,25 25,0 0,-25 25,-25-25,0 0,0 24,0-24</inkml:trace>
  <inkml:trace contextRef="#ctx0" brushRef="#br0" timeOffset="51554.8357">10914 3423,'25'0,"0"0,-1 0,1 0,0 0,0 0,0-25,-1 25,1 0,0 0,0 0,0 0,0 0,-1-25,1 25,0 0,-50 0,0 0</inkml:trace>
  <inkml:trace contextRef="#ctx0" brushRef="#br0" timeOffset="60327.0564">6672 4490,'0'-25,"0"50,0-1,0 1,0 0,0 25,0-1,0 1,0-1,0 26,0-25,0 24,0-24,25 24,-25-24,0 24,0-24,0-1,25 1,-25-1,0-24,0 25,0-25,0-1,0 1,0-50,0 1,0-26</inkml:trace>
  <inkml:trace contextRef="#ctx0" brushRef="#br0" timeOffset="60699.0516">7293 4564,'0'-25,"-25"50,25 0,-25 0,25 24,-25 1,0-1,1 26,-1-25,0 24,0-24,0 24,1-24,24-1,-25 1,0-1,25-24,0 25,-25-25,25-1,25-48,-25-1,25 0,-25-25,25 26,-25-26</inkml:trace>
  <inkml:trace contextRef="#ctx0" brushRef="#br0" timeOffset="60947.5119">7293 4564,'0'-25,"0"50,0 0,0 0,24-1,-24 1,25 25,-25-1,0 26,25-1,-25-24,25 0,-25 24,0-49,25 24,-25 1,0 0,24-26,-24 1,0 0,0 0,-24-50,-1 25,25-25</inkml:trace>
  <inkml:trace contextRef="#ctx0" brushRef="#br0" timeOffset="61119.3461">7169 5035,'24'0,"1"0,0 0,25 0,-26 0,1 0,25-24,-25 24,-1 0,1 0,0 0</inkml:trace>
  <inkml:trace contextRef="#ctx0" brushRef="#br0" timeOffset="61559.077">8037 4539,'-25'-25,"25"50,0 0,-25 0,25 0,-25 24,25 1,-25-1,1 1,-1 25,0-26,0 26,25-1,-25-24,1-1,24 1,-25-1,25-24,0 25,0-25,25-50,-25-25,0 25,24-24,-24-1</inkml:trace>
  <inkml:trace contextRef="#ctx0" brushRef="#br0" timeOffset="61835.1952">8012 4614,'0'-25,"0"50,25-25,-25 24,0 1,25 0,-25 0,24 24,-24 1,0 0,25-1,-25 1,25 0,-25-1,25 1,-25-1,0 1,25 0,-25-26,24 26,-24-25,0 0,0-1,0 1,0 0,-24-25,-26-74,25 74</inkml:trace>
  <inkml:trace contextRef="#ctx0" brushRef="#br0" timeOffset="62007.4493">7863 5085,'-25'0,"50"-25,0 25,0 0,24 0,-24 0,25 0,-25 0,-1 0,26 0,-25 0,0 0,-1 0,1 0</inkml:trace>
  <inkml:trace contextRef="#ctx0" brushRef="#br0" timeOffset="62278.8159">8384 4366,'0'24,"25"1,0 25,-1-25,-24 24,25 1,-25-25,25 24,-25-24,25 0,-25 0,0-1,25 1,-25 0,24-50,-24 0</inkml:trace>
  <inkml:trace contextRef="#ctx0" brushRef="#br0" timeOffset="62454.8255">8632 4316,'-25'0,"25"25,0 24,-25-24,25 0,-24 0,-1 24,25-24,-25 25,0-1,0-24,25 0,-24 25,-1-26,0-24</inkml:trace>
  <inkml:trace contextRef="#ctx0" brushRef="#br0" timeOffset="62623.0555">8260 4614,'25'-25,"0"25,-1 0,1 0,0 0,25-25,-26 25,26 0,-25-25,24 25,-24 0,0 0,0 0,0 0,-1 0,1 0</inkml:trace>
  <inkml:trace contextRef="#ctx0" brushRef="#br0" timeOffset="62959.087">8880 4242,'0'-25,"0"50,0-1,0 1,0 25,0-25,0 24,0 26,0-26,0 26,0 24,0-25,-25 26,25-26,0 0,0 1,25-1,-25-24,0-1,0-24,0 25,0-25,0-1,0 1,0-50,0 1,0-1</inkml:trace>
  <inkml:trace contextRef="#ctx0" brushRef="#br0" timeOffset="63471.9817">9302 4787,'-25'0,"50"0,0 0,-1 0,1 0,0 0,0 0,0 0,-1 0,1-25,0 25,0 0,0 0,-50 25,0 0</inkml:trace>
  <inkml:trace contextRef="#ctx0" brushRef="#br0" timeOffset="63643.0113">9252 5011,'25'0,"0"0,24 0,-24-25,25 25,-25 0,24-25,-24 25,0 0,0 0,-1 0,1 0,0 0,0 0</inkml:trace>
  <inkml:trace contextRef="#ctx0" brushRef="#br0" timeOffset="64031.0001">10096 4217,'-25'-25,"25"50,0 0,0-1,0 1,25 25,-25-1,0 26,0-26,0 26,0-1,0 1,0-1,-25 25,25-24,0-1,0 1,0-1,0 0,25-24,-25 24,0-24,0 0,0-26,0 1,0 0,0 0,0-50,0 0,0-24,-25 24,25-25</inkml:trace>
  <inkml:trace contextRef="#ctx0" brushRef="#br0" timeOffset="64507.4226">10666 4564,'0'25,"0"0,0-1,0 26,0 0,0-1,0 26,0-26,0 26,0-26,0 1,0 0,0-26,0 1,0 0,0 0,25-25,-25-25,25 0,-25-24</inkml:trace>
  <inkml:trace contextRef="#ctx0" brushRef="#br0" timeOffset="64719.1208">11112 4490,'-24'24,"24"1,0 25,-25-1,0 1,0 0,0-1,1 26,-1-26,25 1,-25 0,0-1,25-24,0 0,0 0,0-50,0 0</inkml:trace>
  <inkml:trace contextRef="#ctx0" brushRef="#br0" timeOffset="64930.8608">11112 4539,'0'-25,"25"50,-25 0,0 0,25 24,-25 1,0 0,0-1,25 1,-25 0,0-1,0 1,25-25,-25-1,0 1,0 0,0 0,0 0,-25-25,25-25</inkml:trace>
  <inkml:trace contextRef="#ctx0" brushRef="#br0" timeOffset="65074.726">10964 4887,'24'0,"1"0,25-25,-25 25,24 0,-24 0,0 0,0-25,0 25,-1 0</inkml:trace>
  <inkml:trace contextRef="#ctx0" brushRef="#br0" timeOffset="65308.0871">11435 4514,'0'25,"0"0,0 0,0 0,0 24,0 1,0 24,0-24,0 24,0-24,0 0,0-1,25 1,-25-25,0-1,0 26,0-25,25-50</inkml:trace>
  <inkml:trace contextRef="#ctx0" brushRef="#br0" timeOffset="65703.197">11733 4564,'0'25,"0"0,0-1,0 26,0 0,-25-1,25 1,0 0,0-1,0 1,-25-1,25 1,0-25,0 0,-25-1,25 1,0-50,25 25,-25-24,25 24,0 0,-1 0,26 0,-25 0,24 0,-24 0,0 0,25 0,-26 0,1 0,0 0,-50 0,0-25,1 25</inkml:trace>
  <inkml:trace contextRef="#ctx0" brushRef="#br0" timeOffset="65910.5521">11757 4638,'25'0,"0"0,0 0,0 0,-1 0,1 0,0 0,0 0,0 0,-1 0,-48 25</inkml:trace>
  <inkml:trace contextRef="#ctx0" brushRef="#br0" timeOffset="66099.2903">11708 4887,'25'0,"-1"0,1 0,0 0,0 0,24 0,-24-25,0 25,0 0,0 0,-1 0,1 0</inkml:trace>
  <inkml:trace contextRef="#ctx0" brushRef="#br0" timeOffset="66667.0983">12378 4217,'0'-25,"0"50,0 0,0-1,0 1,0 0,0 25,0-26,0 1,0 25,0-25,0-1,0 26,0 0,0-26,24 26,-24 0,0-26,25 26,-25 0,0-1,0 1,0 0,0-1,0 1,0-25,0 24,0-24,0 25,-25-26,25 1,25 25,-25-25,0-1,0 1,0 0,0 0,0-50,-25 0,1 0,24-24</inkml:trace>
  <inkml:trace contextRef="#ctx0" brushRef="#br0" timeOffset="69019.4571">6028 5060,'0'0,"-25"-25,50 25,-1 0,1 0,0 0,0 0,0 0,-1 0,1 0,0 0,0 0,0 0,-1 0,1 0,-25-24,25 24,-50 24,0 1,1-25,-1 25</inkml:trace>
  <inkml:trace contextRef="#ctx0" brushRef="#br0" timeOffset="69312.0076">6003 5259,'25'0,"-1"0,1 0,25-25,-25 25,-1 0,1 0,0 0,0 0,0 0,-1 0,1 25,0-25,-25-25,25 25,-50 0</inkml:trace>
  <inkml:trace contextRef="#ctx0" brushRef="#br0" timeOffset="71075.6009">3349 4638,'0'-24,"0"48,0 1,0 0,0 25,0 24,0-24,-25-1,25 26,0-1,0 1,0-26,0 1,25-1,-25 1,0-25,0 0,24-50,-24 0,0-25</inkml:trace>
  <inkml:trace contextRef="#ctx0" brushRef="#br0" timeOffset="71339.5782">3746 4663,'-25'0,"0"25,0 0,25 0,-25-1,25 1,-25 25,1 0,-1 24,25-24,-25 24,0-24,0-1,25 1,-24 24,24-49,-25 0,25 0,25-25,-25-25,0 0,24-25</inkml:trace>
  <inkml:trace contextRef="#ctx0" brushRef="#br0" timeOffset="71567.0366">3696 4738,'0'-25,"0"50,0-1,0 1,25 0,-25 25,25-25,-25 24,24 1,-24-1,0 1,25 0,-25 24,0-24,0-26,25 26,-25-25,0 0,0-1,0 1,-25-25,0-25</inkml:trace>
  <inkml:trace contextRef="#ctx0" brushRef="#br0" timeOffset="71743.0163">3547 5159,'-25'0,"50"0,0 0,0-24,-1 24,1 0,25 0,-25-25,24 25,-24 0,0-25,0 25,0 0,-75-74,75 49</inkml:trace>
  <inkml:trace contextRef="#ctx0" brushRef="#br0" timeOffset="72031.0428">4018 4614,'-24'0,"24"24,24-24,-24 25,0 25,0-25,0 49,0-24,0-1,0 26,0-1,0 1,0-26,0 26,25-51,-25 26,0-25,0 0,0 24,0-24,0-50,0-24,0 24,0 0</inkml:trace>
  <inkml:trace contextRef="#ctx0" brushRef="#br0" timeOffset="72423.0178">4242 5011,'0'24,"0"1,24-25</inkml:trace>
  <inkml:trace contextRef="#ctx0" brushRef="#br0" timeOffset="72927.2609">4539 4614,'-25'0,"25"-25,0 50,0 24,0 1,0-1,0 26,0-25,0 49,0-25,0-24,0 24,0-24,0-1,0-24,0 25,-24-25,24-1,24 1,1-50,-25 1,25-1</inkml:trace>
  <inkml:trace contextRef="#ctx0" brushRef="#br0" timeOffset="73183.6401">4961 4688,'-25'0,"0"25,1 0,24-1,-25 26,0 0,0-1,25 1,-25 24,0-24,1 0,24-1,-25 1,25-25,-25 24,25-24,0 0,0 0,25-50,-25 0,0 0</inkml:trace>
  <inkml:trace contextRef="#ctx0" brushRef="#br0" timeOffset="73431.2545">4936 4688,'0'25,"25"0,-25-1,0 26,25 0,-25-1,25 1,-25 0,24-1,-24 1,25 24,-25-24,25-1,-25 1,0-25,25 24,-25-24,0 0,-25-25,0-25,0 0,25 1</inkml:trace>
  <inkml:trace contextRef="#ctx0" brushRef="#br0" timeOffset="73587.8494">4787 5110,'0'0,"0"-25,25 25,0 25,0-25,0-25,-1 25,1 0,25 0,-25 0,-1-25,1 25,0-25,0 1</inkml:trace>
  <inkml:trace contextRef="#ctx0" brushRef="#br0" timeOffset="73834.6889">5184 4514,'0'-24,"0"48,25 1,0 25,-25-25,0-1,25 1,-25 25,0-25,24-1,-24 1,0 0,0 0,0 0,25-25,-25-25,0 0</inkml:trace>
  <inkml:trace contextRef="#ctx0" brushRef="#br0" timeOffset="74038.9859">5407 4490,'-24'-25,"24"50,-25-1,25 1,0 0,-25 25,25-26,-25 1,0 25,25-25,-24-1,24 1,-25 0,25 0,-25 0,25 0,-25-25</inkml:trace>
  <inkml:trace contextRef="#ctx0" brushRef="#br0" timeOffset="74223.365">5060 4738,'25'0,"0"0,24-25,-24 25,0 0,0 0,24-25,-24 25,0 0,0-25,0 25,-1 0,1 0,0 0</inkml:trace>
  <inkml:trace contextRef="#ctx0" brushRef="#br0" timeOffset="74711.6171">5655 4539,'0'-25,"0"1,0-1,0 50,0-1,0 1,0 0,0 0,0 24,0-24,0 0,0 25,0-1,0 1,0 0,0-1,0 26,0-26,0 1,0-1,0 1,0-25,0 24,-24 1,24-25,0 24,0-24,24 0,-24 0,0-50,0 0,0 0,0 1</inkml:trace>
  <inkml:trace contextRef="#ctx0" brushRef="#br0" timeOffset="77139.6605">12923 4787,'-25'-25,"50"25,-25 25,25-25,0 0,24 0,-24 0,0 0,25 0,-26 0,1 0,0 0,0 0,0-25,-50 50,0-25,0 0,0 25</inkml:trace>
  <inkml:trace contextRef="#ctx0" brushRef="#br0" timeOffset="77631.3704">12874 4986,'-25'-25,"50"25,-1 0,1 0,0 0,0 0,0 0,-1 0,1 0,0 0,0 0,0 0,-1 0,1 0,0 0,0 0,0 0,0 0,-50 0</inkml:trace>
  <inkml:trace contextRef="#ctx0" brushRef="#br0" timeOffset="81454.8553">13841 4638,'0'-24,"0"-1,-25 25,25 25,0-1,0 1,0 25,-25-1,25 26,0-25,0-1,0 26,0-26,-24 1,24 24,0-49,24 25,-24-26,0 1,0 0,25 0,-25-50,0 0,25 0,-25 1,0-1,25-25,0 1</inkml:trace>
  <inkml:trace contextRef="#ctx0" brushRef="#br0" timeOffset="81775.4327">14287 4638,'-24'0,"-1"25,25 0,-25 0,0 24,25 1,-25-25,1 25,24-26,-25 26,0 0,0-26,0 26,25 0,-24-26,24 1,0 0,0 0,0 0,-25-1,50-48,-25-1,0 0,24 0</inkml:trace>
  <inkml:trace contextRef="#ctx0" brushRef="#br0" timeOffset="82063.8016">14238 4663,'0'0,"0"-25,25 25,-25 25,0 0,0 0,24 0,-24 24,25 1,-25-25,0 24,25 1,-25 0,25-1,-25-24,25 25,-25-26,0 26,0-25,0 0,0-1,-25-24,25-24,-25-1,25 0</inkml:trace>
  <inkml:trace contextRef="#ctx0" brushRef="#br0" timeOffset="82254.9633">14089 5060,'0'0,"25"0,0 0,-1 0,26 0,-25-25,24 25,-24 0,0 0,0 0,0-24,0 24,-1 0,-24-25</inkml:trace>
  <inkml:trace contextRef="#ctx0" brushRef="#br0" timeOffset="82642.8298">14684 4589,'0'-25,"0"0,0 50,0 0,0 0,0 24,0-24,0 25,0-1,0-24,0 25,0 24,0-24,0-1,0 1,0 0,0-1,25-24,-25 25,0-26,0 1,0 0,0 0,0 0,25-50,-50 0,25 0,0 0</inkml:trace>
  <inkml:trace contextRef="#ctx0" brushRef="#br0" timeOffset="84706.8484">14932 4291,'0'-25,"0"50,0 0,0 0,0 0,0-1,0 1,0 0,0 0,0 0,0-1,0 1,-24 0,24-50,24 25,-24-49,25 24,-25 0,0 0,25 25,-25-25,25 1,-25-1,25 0,-25 0,24 25,-24-25,25 25,-25 25,0 0,0 0,0 0,0-1,0 1,0 0,0 0,0 0,0-1,0 1,0 0,0 0,25-25,-25 25,25-50,0 25,-1-25,-24 0,25 25,-25-25,25 25,-25-24</inkml:trace>
  <inkml:trace contextRef="#ctx0" brushRef="#br0" timeOffset="86118.9775">15503 4688</inkml:trace>
  <inkml:trace contextRef="#ctx0" brushRef="#br0" timeOffset="86599.1355">15503 4614,'0'-25,"-25"0,25 50,0 0,0-1,0 1,0 25,0-1,0 1,0 0,0 24,0-24,0 24,0-24,-25-25,25 24,0-24,0 25,0-26,0 1,0 0,0 0,25-50,-25 0</inkml:trace>
  <inkml:trace contextRef="#ctx0" brushRef="#br0" timeOffset="87063.7766">15825 4638,'-24'0,"24"25,0 0,0 0,0 0,0 24,0 1,0 24,0-24,0 0,0 24,-25-24,25-1,0 1,0-25,0 24,0-24,-25-25,25 25,0-50,25 25,0-25,-1 25,-24-25,25 25,0 0,0 0,24 0,-24 25,0-25,0 0,0 0,-1 0,1 0,0 0,-50-25,0 1</inkml:trace>
  <inkml:trace contextRef="#ctx0" brushRef="#br0" timeOffset="87274.9924">15825 4762,'0'0,"25"0,25-24,-25 24,-1 0,26 0,-25 0,0 0,-1 24,1-24,0 0,-50 25,0 0</inkml:trace>
  <inkml:trace contextRef="#ctx0" brushRef="#br0" timeOffset="87467.285">15825 4986,'25'0,"0"0,0 0,24 0,1 0,-25 0,24 0,-24 0,0-25,0 25,0 0,-1 0,1 0</inkml:trace>
  <inkml:trace contextRef="#ctx0" brushRef="#br0" timeOffset="87727.7224">16346 4614,'0'24,"0"1,0 25,0-1,0 1,0 0,0 24,25-24,-25 24,0-24,0 24,25-24,-25-1,0-24,0 25,0-25,0-1,25-24,-25-24</inkml:trace>
  <inkml:trace contextRef="#ctx0" brushRef="#br0" timeOffset="88314.7383">16942 4862,'24'0,"1"0,0 0,0 0,24 0,-24 25,0-25,0 0,0 0,-1-25,-48 50</inkml:trace>
  <inkml:trace contextRef="#ctx0" brushRef="#br0" timeOffset="88579.2279">16917 5060,'25'-25,"-1"25,1 0,0 0,25 0,-26 0,26 0,-25 0,0 0,-1 25,1-25,0 0,0 0,-50 0,0 0</inkml:trace>
  <inkml:trace contextRef="#ctx0" brushRef="#br0" timeOffset="89310.9728">17884 4589,'-25'-25,"1"0,24 50,0 0,0 24,0 1,-25 24,25 1,0 24,0-24,-25-26,25 26,0-26,0 1,0-1,0-24,0 0,0 0,0 0,25-25,-25-25,25 25,-25-50,24 25</inkml:trace>
  <inkml:trace contextRef="#ctx0" brushRef="#br0" timeOffset="89574.7937">18281 4614,'-25'0,"25"24,-25 1,25 25,-24-1,-1 1,0 0,0-1,0 1,1 24,-1-24,0 0,0-1,25 1,-25-25,25-1,0 1,-24 0,48-25,-24-25,25 0,-25 1,25-1,0-25</inkml:trace>
  <inkml:trace contextRef="#ctx0" brushRef="#br0" timeOffset="89798.9096">18256 4663,'0'0,"0"25,25 0,-25 0,25 24,-25-24,25 25,-25-1,24 1,-24 0,0-1,0 1,25-1,-25-24,0 25,0-25,0-1,0 1,-25-50</inkml:trace>
  <inkml:trace contextRef="#ctx0" brushRef="#br0" timeOffset="89978.768">18058 5035,'25'0,"-1"0,26 0,-25-24,24 24,-24 0,0 0,25-25,-26 25,1 0,0 0,0-25,-50 0</inkml:trace>
  <inkml:trace contextRef="#ctx0" brushRef="#br0" timeOffset="90223.0919">18653 4589,'0'25,"0"-1,0 26,0 0,0 24,0-24,0 24,0 1,0-1,-25 0,25-24,0 0,0-1,0-24,0 0,0 0,25-25,-25-25</inkml:trace>
  <inkml:trace contextRef="#ctx0" brushRef="#br0" timeOffset="90627.2858">18901 4266,'0'25,"0"0,0 0,0 0,25 24,-25-24,0 25,0-26,0 26,0-25,0 0,0-1,0-48,0-1,25 0,-25 0,25-24,-1 24,-24-25,25 25,0-24,-25 24,25 25,-25 25,25 0,-25-1,0 26,0-25,0 24,0-24,0 0,0 0,0 0,0-1,0 1,0 0,24-25</inkml:trace>
  <inkml:trace contextRef="#ctx0" brushRef="#br0" timeOffset="90887.2072">19199 4490,'25'0,"-1"0,1-25,0 25,0 0,0 0,-1 0,1 0,0 0,0 0,0 0,-1 0</inkml:trace>
  <inkml:trace contextRef="#ctx0" brushRef="#br0" timeOffset="91270.825">19645 4192,'0'25,"0"0,0-1,0 1,0 0,0 0,0 0,0-1,-24-24,24 25,0 0,24 0,-24 0,0-1,0 1,0 0,0 0,0 0,0-1,0 1,0 0,0 0,0 0,-24-25,24 24</inkml:trace>
  <inkml:trace contextRef="#ctx0" brushRef="#br0" timeOffset="93602.9602">3001 5928,'25'25,"0"0,0 0,-25 0,25-1,-1 1,1-25,25 25,-25-25,-1-25,26 25,-25-25,0 25,24-24,-24-1,0 0,0 0,24 0,-24 1,0 24,0 0,24 0,-24 0,0 0,0 24,0-24,24 0,-24 25,0-25,0 0,-1 0,1 0,0 0,0 0,0 0,-1-25,1 25,0-24,0 24,0-25,-1 25,1-25,0 25,0 0,0 0,24 0,-24 0,0 25,0-25,-1 0,1 25,0-25,0 0,-25 24,25-24,-1 0,1 0,0 0,-25-24,25 24,0-25,-1 25,1 0,0 0,0 25,0-25,-1 24,1-24,0 0,0 0,0 0,0 0,-1 0,1-24,0-1,0 25,0-25,-1 25,1-25,0 25,0 0,0 0,-1 0,1 0,0 25,0-25,0 25,-1-25,1 0,25 0,-25 0,-1 25,1-25,0-25,0 25,0 0,-1-25,1 0,0 25,0-25,0 25,-1 25</inkml:trace>
  <inkml:trace contextRef="#ctx0" brushRef="#br0" timeOffset="95055.3235">16793 6003,'0'-25,"-25"0,50 50,0-25,-25 25,24-25,1 25,0-1,0-24,0 0,24 0,-24 0,0-24,24-1,-24 0,25 0,-1 0,1 25,-25-24,24-1,-24 25,25 0,-25 0,-1 25,1-25,0 24,0-24,0 25,0-25,-1 0,-24 25,25-25,0 0,0 0,0-25,-1 25,26-25,-25 1,24 24,1-25,-25 0,24 25,-24-25,25 25,-25 0,24 0,-24 0,0 25,0-25,-1 0,1 25,0-25,0 0,0 0,-1-25,1 25,0-25,-25 0,25 25,0-25,-1 25,1 0,0 0,-25 25,25-25,0 0,-25 25,25-25,-1 0,1 0,0 0,0-25,0 25,-1-25,1 25,0 0,0-24,0 24,-1 0,1 0,0 0,0 0,0 24,-1-24,1 0,25 25,-25-25,-1 0,26 25,-25-25,24 0,-24 0,25 0,-25 0,-1-25,26 25,-25 0,0 0,-1 0,1 0,25 0,-25 0,0 0,-1 25,-48-25,-1 0</inkml:trace>
  <inkml:trace contextRef="#ctx0" brushRef="#br0" timeOffset="102819.0055">5283 6400,'0'0,"0"-25,0 50,25 24,-25-24,0 25,0-1,0 1,25-25,-25 24,0-24,0 0,0 0,0-1,0 1,0 0,0 0,-25-25,0-25</inkml:trace>
  <inkml:trace contextRef="#ctx0" brushRef="#br0" timeOffset="102974.7647">5135 6598,'0'25,"0"0,0-1,24 1,-24 0,0 0,25 0,-25-1,25 1,-25 0,25-25,-25 25,25-25,-1 0,-24-25,25 0</inkml:trace>
  <inkml:trace contextRef="#ctx0" brushRef="#br0" timeOffset="103142.9663">5556 6548,'-25'25,"25"0,0 0,-24-25,24 25,-25-1,25 26,-25-25,0 0,0 24,1-24,-1 0,0 25,-25-26,26 1,-1-25,0 25,0-25</inkml:trace>
  <inkml:trace contextRef="#ctx0" brushRef="#br0" timeOffset="103447.891">5085 6970,'-25'0,"50"0,0 0,0 0,-1-25,26 25,-25 0,24-24,-24 24,25 0,-25 0,24-25,-24 25,25 0,-26-25,1 25,0 0,0 0,-25 25,0 0,0-1,0 1,-25 0,25 0,0 24,-25-24,25 0,0 25,0-26,-25 26,25-25,0 0,0-1,-24-24,24 25,0 0,-25-25,0 0</inkml:trace>
  <inkml:trace contextRef="#ctx0" brushRef="#br0" timeOffset="103646.9687">5209 7119,'25'0,"0"0,-1 0,1 0,25 0,-25 0,-1 0,1 0,0 0,0 25,0-25,-50 0</inkml:trace>
  <inkml:trace contextRef="#ctx0" brushRef="#br0" timeOffset="103819.4845">5159 7392,'25'0,"0"0,0 0,24 0,-24 0,25 0,-1 0,-24-25,0 25,0 0,0 0,-1 0,1 0,0 25</inkml:trace>
  <inkml:trace contextRef="#ctx0" brushRef="#br0" timeOffset="104259.3548">6102 6573,'-25'25,"25"0,0 0,-25 24,25-24,0 49,0-24,0 25,0-1,0 0,0-24,0 24,0-24,25 0,-25-26,0 26,0-25,0 0,25-50,-50-25,25 1</inkml:trace>
  <inkml:trace contextRef="#ctx0" brushRef="#br0" timeOffset="104498.8975">6573 6697,'-25'0,"25"25,0 0,-24 0,24 24,-25 1,0 0,0-1,0 1,1 24,-1-24,0-1,25-24,-25 0,25 25,0-26,0-48,0-1,0 0,25-25,-25 1</inkml:trace>
  <inkml:trace contextRef="#ctx0" brushRef="#br0" timeOffset="104710.9171">6548 6697,'25'0,"-25"25,25 0,-25 0,25-1,-25 26,0-25,25 25,-25-26,24 26,-24 0,25-1,-25 1,25-1,-25-24,0 0,0 0,-25-25,0-25,1 0</inkml:trace>
  <inkml:trace contextRef="#ctx0" brushRef="#br0" timeOffset="104887.1748">6400 7094,'24'0,"1"0,0 0,25 0,-26 0,1 0,0 0,25-25,-26 25,1 0,0 0,0-24,0 24,-25-25</inkml:trace>
  <inkml:trace contextRef="#ctx0" brushRef="#br0" timeOffset="105095.6619">6921 6573,'0'25,"0"0,0 0,0 24,0 1,24-1,-24 1,0 25,0-1,25 0,-25 1,0-26,0 26,25-26,-25 1,0-25,0 0,0-1,0-48</inkml:trace>
  <inkml:trace contextRef="#ctx0" brushRef="#br0" timeOffset="105446.7587">7144 6796,'25'0,"-1"0,1 0,0 0,0 0,0 0,24 0,-24-24,0 24,0 0,-1 0,1 0,0 0,0 0,-25 24,-25-24,0 25,0-25</inkml:trace>
  <inkml:trace contextRef="#ctx0" brushRef="#br0" timeOffset="105671.1121">7119 7069,'25'0,"0"0,-1 0,1 0,0 0,25-24,-1 24,1-25,-25 25,24 0,-24-25,0 25,0 0,-1 0,1 0,-50 0,1 0</inkml:trace>
  <inkml:trace contextRef="#ctx0" brushRef="#br0" timeOffset="105907.316">7392 6474,'0'25,"0"0,0 24,0 26,0-26,0 26,0-1,0 1,0-1,0 0,0-24,0 0,0-1,0 1,0-25,0-1,0 1,0 0</inkml:trace>
  <inkml:trace contextRef="#ctx0" brushRef="#br0" timeOffset="106447.1785">7962 6697,'-25'0,"25"25,-24 0,24 0,0 24,-25 1,25 0,0-1,0 1,25-1,-25 1,0 0,24-26,1 26,-25-25,25-25,0 0,0-25,0 0,-1 0,1-24,-25-1,25 25,0-24,-25-1,25 1,-25-1,0 25,0 0,0 0,-25 1,25-1,-25 0,0 0,0 25,1 0,-1 0,0 25,0 0,0 0,25 24,-25-24,25 0,0 0,0 0,25-1</inkml:trace>
  <inkml:trace contextRef="#ctx0" brushRef="#br0" timeOffset="107454.6736">8384 6722,'0'0,"0"50,25-26,-25 26,0 0,0-1,25 1,-25 24,0-49,-25 25,25-1,0-24,0-50,0 1,0-26,25 0,-25 1,0-1,24 1,-24-1,25 25,0-25,-25 26,25 24,-25-25,25 25,-25 25,24-25,-24 24,25 1,-25 0,0 0,25 0,-25 0,0-1,0 1,-25 0,25 0,0 0,-25-25,25 24,-24-24,-1 0,0 0,25-24,0-1,0 0,0 0,25 0,0 1,-1 24,1-25,0 0,25 25,-26 0,26-25,0 25,-1 0,1 0,-25 0,24 0,-24 0,25 0,-25 0,-50-25,0 25,0 0,25-25,-25 25,25-24,-25 24,25-25,0 0,0 0,0 0,-24 1,24-1,0 0,0 0,0 0,0 50,0 0,0 25,0-26,0 26,0 0,0-1,0 26,0-26,0 1,-25 24,25-24,0 0,0 24,0-24,0-1,0 1,-25-25,25-1,0 1,-25-25,0 0,25-25,-24 25,-1 0,0-24,0-1,0 0,25 0,0 0,0 1,0-1,25 0,0 0,-25 0,25 1,0 24,-1-25,1 0,0 0,0 0,0 25,-1-24,1 24,0 0,0 0,0 0</inkml:trace>
  <inkml:trace contextRef="#ctx0" brushRef="#br0" timeOffset="107619.0418">9327 7193,'0'25,"0"0,0 0,0 0,0-1,0 1,0 0,0 0,-25 0,25-1,-25-24</inkml:trace>
  <inkml:trace contextRef="#ctx0" brushRef="#br0" timeOffset="111967.4357">10840 6623,'0'0,"0"-25,-25 25,25 25,0 0,-25 24,0 1,0-1,1 26,-1-25,0-1,0 26,25-26,-25 26,1-26,24-24,-25 25,25-26,0 1,25-25,-25-25,0-24,24 24,-24-25</inkml:trace>
  <inkml:trace contextRef="#ctx0" brushRef="#br0" timeOffset="112258.9478">10815 6623,'0'0,"0"-25,25 25,-25 25,24-25,-24 25,25-1,-25 1,0 0,25 25,-25-26,25 26,-25 0,0-1,0 1,0 24,25-24,-25 0,0-1,24 1,-24-25,0 24,0-24,0 0,0 0,0-50,-24 25,24-25,-25 0,0 0,0 1</inkml:trace>
  <inkml:trace contextRef="#ctx0" brushRef="#br0" timeOffset="112418.9375">10641 7045,'25'0,"0"0,0-25,-1 25,1 0,25-25,-25 25,-1-25,1 25,0 0,0-25,0 25,-1 0,1 0,-25-24,25 24</inkml:trace>
  <inkml:trace contextRef="#ctx0" brushRef="#br0" timeOffset="112694.8418">11162 6375,'0'-25,"25"50,-25 0,25-1,-25 1,0 0,25 0,-25 0,24-1,-24 1,25 0,-25 0,0 0,0-1,25 1,-25-74,0 24</inkml:trace>
  <inkml:trace contextRef="#ctx0" brushRef="#br0" timeOffset="112894.95">11410 6251,'0'25,"0"-1,-25 1,25 0,-24 25,24-26,-25 26,0-25,0 24,0-24,25 25,-24-25,-1 24,25-24,-25 0,25 0,-25-25,25-25</inkml:trace>
  <inkml:trace contextRef="#ctx0" brushRef="#br0" timeOffset="113154.4371">11063 6573,'25'0,"-1"0,1 0,0 0,0 25,25-25,-26-25,26 25,-25-25,0 25,24 0,-24 0,0-24,0 24,-1 0,1 0,0 0,-50 24,0-24,1 0</inkml:trace>
  <inkml:trace contextRef="#ctx0" brushRef="#br0" timeOffset="113699.6438">10443 6251,'0'25,"0"-1,0 26,0 0,0-1,0 26,-25-1,25 0,0 1,0-1,0 1,0-1,0 1,0-1,0-24,0 24,0-49,0 24,0-24,0 0,0 0,0 0,0-1,0-48</inkml:trace>
  <inkml:trace contextRef="#ctx0" brushRef="#br0" timeOffset="114295.1714">11881 6251,'0'25,"-24"24,24 1,0-25,0 49,0-24,0-1,24 1,-24 24,-24-24,24 24,24-24,-24 24,0-24,0 0,0 24,-24-24,24-1,0-24,0 25,0-1,0-24,0 0,0 0,0-1,0 1,0-50,0 1,0-1,0-25,0 25,0-24</inkml:trace>
  <inkml:trace contextRef="#ctx0" brushRef="#br0" timeOffset="114939.265">12204 6821,'-25'0,"50"0,0 0,0 0,-1 0,1 0,0 0,0 0,24 0,-24 0,0 0,0 0,0 0,-50 0,0 0</inkml:trace>
  <inkml:trace contextRef="#ctx0" brushRef="#br0" timeOffset="115150.9803">12179 6995,'-25'0,"50"0,0 0,0 0,24 0,-24 0,0 0,0 0,0 0,24 0,-24 0,0 0,-25 25,-25-25</inkml:trace>
  <inkml:trace contextRef="#ctx0" brushRef="#br0" timeOffset="115719.8364">12973 6573,'-25'0,"25"25,25-25,-25 50,0 24,0 0,0 26,0-51,0 26,0-1,0-24,25-1,-25 1,0-25,0 24,0-24,0 0,0-50,0 0,24-24,-24 24</inkml:trace>
  <inkml:trace contextRef="#ctx0" brushRef="#br0" timeOffset="115999.5099">13469 6648,'0'0,"-25"0,25 24,-25 26,25 0,-24-1,-1 26,0-26,0 26,0-26,1 26,24-26,-25 1,25 0,-25-26,25 1,0 0,-25 0,50-50,-25 0,25-24,-25 24,25-25</inkml:trace>
  <inkml:trace contextRef="#ctx0" brushRef="#br0" timeOffset="116238.9386">13469 6623,'0'-25,"0"50,25 0,0-1,-25 1,24 0,-24 25,25-1,-25 1,0-25,25 24,-25 1,0 0,25-1,-25 1,0-25,0 24,0-24,25 0,-25 0,0-1,0 1,-25-25,25-25,-25 25</inkml:trace>
  <inkml:trace contextRef="#ctx0" brushRef="#br0" timeOffset="116402.8414">13295 7069,'25'0,"0"0,0 0,0-24,24 24,-24 0,25 0,-26-25,1 25,0 0,0 0,0 0,-1-25</inkml:trace>
  <inkml:trace contextRef="#ctx0" brushRef="#br0" timeOffset="116651.1634">13816 6598,'25'25,"-25"0,0-1,25 26,-25 0,0-1,0 26,25-26,-25 26,0-1,0-24,0 24,0-24,0-25,0 24,0 1,24-50,-24-25,0 0,0-24</inkml:trace>
  <inkml:trace contextRef="#ctx0" brushRef="#br0" timeOffset="117071.1516">14163 6251,'0'25,"0"24,25 1,-25-25,0 24,0 1,0-1,0-24,0 25,0-25,0-1,0-48,0-1,0-25,25 25,-25-24,25-1,0 25,-25-24,24 24,-24 0,25 0,-25 50,25 0,-25 0,0 24,0 1,0-25,0 24,0-24,0 0,0 0,25 0,-25-1,0 1,25-25,-25-25</inkml:trace>
  <inkml:trace contextRef="#ctx0" brushRef="#br0" timeOffset="117335.8147">14436 6474,'25'0,"0"0,0-25,0 25,-1 0,1 0,0 0,0 0,0 0,-1 0,1 0,0 0,-25-25</inkml:trace>
  <inkml:trace contextRef="#ctx0" brushRef="#br0" timeOffset="117631.3949">14833 6226,'0'25,"0"0,0-1,0 1,0 0,0 25,0-26,0 1,0 0,0 0,0 0,25-1,-25 1,0 0,0 0,0 0,0-1,0 1,0 0,-25-50</inkml:trace>
  <inkml:trace contextRef="#ctx0" brushRef="#br0" timeOffset="121514.782">3597 2729,'-25'-25,"25"50,-25-25,25 49,0-24,-25 25,25-1,-25 26,25-26,0 1,0 24,-24-24,24-1,0 1,0-25,0 0,0-1,0 1,0-50,24 1,-24-1,0 0,0-25</inkml:trace>
  <inkml:trace contextRef="#ctx0" brushRef="#br0" timeOffset="122010.932">3919 2555,'-25'0,"50"-25,-50 50,25 0,0-1,0 1,25-25,-25 25,0 0,25-25,0 0,0-25,-1 0,-24 0,25 25,-25-24,0-1,0 0,0 0,-25 0,1 1,-1 24,25 24,-25 1,25 0</inkml:trace>
  <inkml:trace contextRef="#ctx0" brushRef="#br0" timeOffset="126011.2705">3225 8979,'0'0,"-25"-25,25 1,25 24,-25-25,24 25,1 0,0 0,0 0,0 25,-1-25,-24 24,25-24,-25 25,25 0,-25 0,0 0,0 0,-25-1,25 1,-25-25,1 25,24 0,-25 0,0-25,-25 24,26 1,-1 0,0 0,0-25,0 0,25 25,-24-25,-1-25,50 25,-1 0,26-25,-25 25,0 0,24 0,-24 0,0 25,0-25,-1 0,-24-25,25 25,0 0,0 0,0 0,-1-25</inkml:trace>
  <inkml:trace contextRef="#ctx0" brushRef="#br0" timeOffset="126538.9372">3820 8582,'-25'0,"25"25,0 0,0 0,0 0,25-1,-25 1,25-25,0 0,-1 0,1 0,-25-25,25 25,-25-24,0-1,25 0,-25 0,0 0,-25 25,25-24,0-1,-25 25,0-25,1 25,-1 0,0 25,25 0,0-1,-25-24</inkml:trace>
  <inkml:trace contextRef="#ctx0" brushRef="#br0" timeOffset="128002.7662">4986 8483,'-25'0,"25"25,0 25,0-1,0 1,-25 24,25 1,0-1,0 25,0-49,0 24,25 1,-25-26,0 1,0 0,0-26,0 26,0-25,0 0,25-50,-25 0,0 0,25 0,-25-24,24-1</inkml:trace>
  <inkml:trace contextRef="#ctx0" brushRef="#br0" timeOffset="128327.6765">5507 8682,'0'0,"0"-25,0 0,-25 50,25 0,0 24,-25 1,0 24,0-24,25-1,-24 26,-1-25,0-1,0 1,25-1,-25-24,25 25,0-25,0-1,0-48,25-1,-25 0,0 0,0-24,25-1,-25 0</inkml:trace>
  <inkml:trace contextRef="#ctx0" brushRef="#br0" timeOffset="128612.0638">5482 8632,'0'0,"0"-25,0 0,25 25,-25 25,0 0,24-25,-24 25,25 0,-25 24,25 1,-25-1,25 1,-25 0,25-1,-25 26,0-26,24 1,-24-25,25 0,-25-1,0 1,25 0,-25 0,-25-25,25-25,-25 0,1 25,-26-74,25 49,25 0</inkml:trace>
  <inkml:trace contextRef="#ctx0" brushRef="#br0" timeOffset="128766.9315">5407 9079,'-24'0,"-1"0,50 0,-1 0,26 0,-25 0,0-25,-1 25,1 0,25 0,-25-25,-1 25,1 0,-25-25,25 25,0 0</inkml:trace>
  <inkml:trace contextRef="#ctx0" brushRef="#br0" timeOffset="129179.591">5953 8533,'0'-25,"0"0,0 50,0 0,25-25,-25 25,0-1,0 26,0 0,0-1,0 1,0-1,0 1,0 24,0-24,0 0,0-1,0 1,0 0,0-26,25 26,-25-25,0 0,0-1,0 1,25 0,-25 0,0-50,-25 0,25 0,0 1,-25-1</inkml:trace>
  <inkml:trace contextRef="#ctx0" brushRef="#br0" timeOffset="130307.3942">6400 8806,'0'0,"0"24,24-24,1 25,0-25,25 0,-26 0,1 0,25 0,-25 0,-1 0,1 0,0 0,0 0,-50 25,0-25,0 0,1 0</inkml:trace>
  <inkml:trace contextRef="#ctx0" brushRef="#br0" timeOffset="130542.9078">6375 9054,'-25'0,"50"0,0 25,-1-25,26 0,-25 0,24-25,-24 25,0 0,25 0,-26 0,1 0,0 0,-25-25,25 25,0 0,-25 25</inkml:trace>
  <inkml:trace contextRef="#ctx0" brushRef="#br0" timeOffset="131062.7162">7169 8731,'-25'0,"25"-25,-25 50,25 0,-25-25,25 25,-25 24,25-24,-24 25,24-25,0 24,0-24,0 25,0-25,0 24,0-24,24 0,-24 0,25-25,-25 24,25 1,0-25,0 0,-1 0,1 0,0-25,0 25,0-24,-25-1,24 0,1 0,-25 0,25 1,-25-26,0 25,25 0,-25 0,0 1,-25-1,25-25,0 25,-25 1,0-1,25 0,-24 0,-1 0,0 25,0 0,0 0,1 25,-1-25,25 25,0 0,0 0,-25-1,25 1</inkml:trace>
  <inkml:trace contextRef="#ctx0" brushRef="#br0" timeOffset="132554.9139">7739 8632,'0'-25,"0"50,0 0,0 0,0 24,0 1,0-1,0 26,0-26,0 26,0-25,0-1,0-24,0 0,0 0,0-50,0-25,0 25,25-24,-25 24,0-25,0 25,0-24,0-1,0 1,0 24,0 0,0 0,25 25,-1 0,1 25,0 0,0 0,-25-1,25 1,-25 0,24 0,-24 0,0-1,0 1,-24 0,24 0,0 0,-25 0,25-1,-25-24,25 25,-25-25,0-25,25 1,0-1,0 0,0 0,25 0,-25-24,25 24,0 0,24 0,-24 0,0 1,25-1,-1 25,1-25,0 25,-1 0,-24 0,25-25,-1 25,-24 0,25 0,-26 0,1 0,0 0,-50 0,0 0,1 0,24-25,-25 25,0 0,0-24,0-1,25 0,-24 25,24-25,0 0,0 1,-25 24,25-25,0 0,-25 0,25 0,0 50,0 0,0 25,0-26,0 26,0 0,0-1,25 26,-25-26,0 26,0-1,0 1,0-26,0 26,0-1,0-24,0-1,0 1,0-25,0-1,0 1,-25 0,0 0,25-50,-25 25,1-25,-1 0,0 25,0-24,0-1,1 0,-1 0,25 0,-25 1,25-1,0 0,-25 25,25-25,25 25,-25-25,25 25,0-24,-1 24,1 0,0-25,0 25,0-25,24 25,-24-25,0 25,0 0,-1-25,1 25,0 0,-25-49</inkml:trace>
  <inkml:trace contextRef="#ctx0" brushRef="#br0" timeOffset="132719.2934">8682 9178,'0'25,"0"-1,0 1,0 0,0 0,0 0,0-1,0 1,-25 0,25 0,-25 0</inkml:trace>
  <inkml:trace contextRef="#ctx0" brushRef="#br0" timeOffset="136603.6798">9376 8508,'-25'-25,"1"25,48 25,1-25,0 0,0 0,0 0,24 0,-24 0,0-25,24 25,-24-25,0 25,0-24,0 24,-1 0,-24-25,0 50,-24-25,-1 24,0 1,0-25,-24 25</inkml:trace>
  <inkml:trace contextRef="#ctx0" brushRef="#br0" timeOffset="136814.6285">9178 8607,'0'25,"0"0,25 0,-25 24,24-24,-24 25,25-26,-25 26,25 0,-25-26,0 26,0-25,0 0,25 0,-25-50</inkml:trace>
  <inkml:trace contextRef="#ctx0" brushRef="#br0" timeOffset="137054.8999">9376 8706,'0'-24,"25"24,0 0,0 0,24 0,-24-25,25 25,-1-25,1 25,-25-25,24 25,1 0,-25-25,-1 25,1 0,0 0,0 25,-50 0,25 0,-25 0,0-1,1 1,-1 0,0 0,-25 0,26-1,-26 1,25 0</inkml:trace>
  <inkml:trace contextRef="#ctx0" brushRef="#br0" timeOffset="137216.0548">9475 8582,'0'25,"0"0,25 0,-25 0,0-1,0 1,0 0,0 0,0 0,0-1,25 1,0-25,-25-25,25 1,-1-1</inkml:trace>
  <inkml:trace contextRef="#ctx0" brushRef="#br0" timeOffset="138054.7398">9723 8458,'0'0,"0"25,-24-25,24 50,-25-25,0 24,0 1,0-1,1 1,-1-25,-25 24,25 1,25-25,-24 0,24-1,24-48,1-1,0 0,0 0,0 25,-1-25,26 1,-25-1,0 25,-1-25,-24 50,-24 0,-1 24,0-24,0 0,0 24,1-24,-1 0,25 0,-25 0,25 0,-25-25,25 24,0 1,0 0,0 0,0 0,0-1,0 1,0 0,0 0,25 0,0-1,0-24,-1 25,1-25,0 25,0-25,0 25,-1 0,-24-1,0-48,-24-26,24 25,-25-74,25 49,0-24,0 24,25 50,-25-49,0-1,0 25,0 0,24 50,-48 0,24 0,0 25,0-1,0-24,-25 25,0-1,25 1,-25-1,0-24,1 0,24 0,-25 0,0-25,0 24,0-24,1-24,-1 24,0-25,0 0,0 0,1 0,-1 1,0-1,0 0,0 0,1 0,48 25,1 0,0 0,0 0,24-24,-24 24,25 0,-25 0,24 0,1-25,-1 0,1 25,0-25,-26 25,1 0,0-25,0 25,0 0,-1-24,1 24,0 0</inkml:trace>
  <inkml:trace contextRef="#ctx0" brushRef="#br0" timeOffset="138270.6774">10170 8706,'25'0,"0"25,-1-25,1 25,0 0,-50 0,25-1,-25-24,1 25</inkml:trace>
  <inkml:trace contextRef="#ctx0" brushRef="#br0" timeOffset="138491.2454">10096 8880,'0'50,"24"-26,-24 1,0 0,25 25,-25-25,0 24,0 1,-25-1,25 1,0 0,0-26,0 1,0 0,0-50,0 0,25 1,-25-1,25-25,0 1,-25-1,25 0,-1 1,1-1</inkml:trace>
  <inkml:trace contextRef="#ctx0" brushRef="#br0" timeOffset="138647.6631">10368 8682,'0'-25,"25"25,0 0,0-25,0 25,24 0,-24 0,0-25,0 25,-1 0,1 0,0 0,0 0,-50 0,0 25,0-25</inkml:trace>
  <inkml:trace contextRef="#ctx0" brushRef="#br0" timeOffset="138882.8987">10542 8706,'0'0,"-25"0,25 25,0 0,0 25,0-26,25 26,-25-25,0 24,0 1,0 0,-25-1,25 1,0-25,0 24,0-24,0 0,-25 0,50-50,-25 0,0 0,25 1,0-1,-25-25,25 25,-1 1,1-1,0 25,0-25,0 0,-50 25,0 0</inkml:trace>
  <inkml:trace contextRef="#ctx0" brushRef="#br0" timeOffset="139066.8958">10368 8880,'0'25,"0"0,0-1,0 1,0 25,0-25,0 0,0 24,0-24,0 0,0 24,-24-24,24 0,0 0,0 0</inkml:trace>
  <inkml:trace contextRef="#ctx0" brushRef="#br0" timeOffset="139327.6739">10269 9302,'0'25,"25"-25,0 0,0 0,-1 0,26 0,-25 0,24 0,-24-25,25 25,-1 0,1 0,-25 0,24-25,1 25,-25 0,0 0,24 0,-24 0,0 25,-50-25,0-25</inkml:trace>
  <inkml:trace contextRef="#ctx0" brushRef="#br0" timeOffset="143822.901">11931 8533,'0'25,"-25"-1,25 26,-25 0,1-1,24 26,-25-26,0 26,0-1,25-24,-25 24,1-24,24-1,0-24,-25 25,25-25,0 24,0-24,0 0,0-50,25 0,-25 0,0-24,0 24,24-25</inkml:trace>
  <inkml:trace contextRef="#ctx0" brushRef="#br0" timeOffset="144119.271">11906 8632,'0'-25,"25"25,-25-25,25 25,0 25,-25 0,24 0,-24 24,25-24,-25 25,25 24,-25-24,25 24,-25 1,0-1,25-24,-25-1,0 26,24-50,-24 24,0 1,0-25,25-25,-25 24,-25-48,1-1,-1 0,0 0,0-24</inkml:trace>
  <inkml:trace contextRef="#ctx0" brushRef="#br0" timeOffset="144286.8907">11782 9054,'25'0,"0"-25,0 25,24 0,-24 0,25 0,-26 0,1 0,0 0,0 0,0 0,-1-25</inkml:trace>
  <inkml:trace contextRef="#ctx0" brushRef="#br0" timeOffset="144546.8283">12229 8508,'0'-25,"25"50,-1 0,-24 0,25-1,-25 1,25 0,-25 25,25-26,-25 1,0 0,25-25,-25 25,0 0,0-1,0-48,0-1</inkml:trace>
  <inkml:trace contextRef="#ctx0" brushRef="#br0" timeOffset="144722.632">12452 8434,'0'-25,"-25"50,25-1,0 1,-25 0,25 25,-24-26,24 1,-25 0,25 25,-25-26,0 1,25 0,-25 0,25 0,-24-25</inkml:trace>
  <inkml:trace contextRef="#ctx0" brushRef="#br0" timeOffset="144939.4092">12179 8682,'25'0,"0"0,0 0,24 0,-24 0,0-25,24 25,-24 0,0 0,0 0,0 0,-1 0,1 0,0 0,-50 25,0-25</inkml:trace>
  <inkml:trace contextRef="#ctx0" brushRef="#br0" timeOffset="145555.0265">11609 8409,'-25'0,"25"49,-25-24,25 50,0-26,0 26,0-26,25 26,-25-1,-25 0,25 1,0-1,0-24,0 0,0-1,0 1,0-25,0-1,0 1,0 0,0 0,25-25</inkml:trace>
  <inkml:trace contextRef="#ctx0" brushRef="#br0" timeOffset="146063.4566">12774 8285,'-24'25,"24"-1,0 1,0 0,0 0,24 24,-24 1,0 0,0-1,25 1,-25 24,0 1,0-26,0 26,0-1,25 1,-25-1,0-24,0 24,0-24,0-1,0-24,0 0,0 0,0-1,0 1,0-50,0 1,0-1,0 0,0-25,0 1</inkml:trace>
  <inkml:trace contextRef="#ctx0" brushRef="#br0" timeOffset="146575.6026">13196 8855,'25'0,"0"0,0 25,24-25,-24 0,25 0,-26 0,1 0,25 0,-25 0,-1-25,1 25,0 0,0 0,0 0,-50 0,0 25,0-25,0 0,1 25,-26-25</inkml:trace>
  <inkml:trace contextRef="#ctx0" brushRef="#br0" timeOffset="146830.8828">13196 9054,'25'0,"0"0,0 0,-1 0,1 0,0 0,25 0,-26 0,1 0,25 0,-25 0,-1 0,1 0,0 0,0 0,0 0,-50 0,0 0</inkml:trace>
  <inkml:trace contextRef="#ctx0" brushRef="#br0" timeOffset="147346.879">14089 8731,'-25'-25,"25"50,-25 0,25 0,-24 0,24 24,0-24,-25 0,25 0,0-1,25 26,-25-25,0 0,0 0,24-1,-24 1,25-25,0 25,0-25,0 25,-1-25,1 0,-25-25,25 25,0-25,0 0,-1 1,1-1,-25 0,0 0,0 0,25 0,-25 1,0-1,0 0,0 0,0 0,0 1,0-1,0 0,-25 0,0 0,25 1,-24 24,-1 0,-25 0,25 0,1 0,24 24,-25 1,0-25,0 25,25 0,-25 0,25-1,-24 1,-1 0</inkml:trace>
  <inkml:trace contextRef="#ctx0" brushRef="#br0" timeOffset="151850.6624">4936 10244,'0'-24,"0"48,0 1,25 0,-25 0,0 0,0 24,0-24,0 25,0-1,0 1,-25-1,25 1,0-25,0 24,0-24,0 0,25-25,-25-25,0 0</inkml:trace>
  <inkml:trace contextRef="#ctx0" brushRef="#br0" timeOffset="152203.2005">5060 10170,'25'0,"0"-25,0 25,-1 0,1 0,0 0,0-25,0 25,24 0,-24 0,0 0,0-24,-1 24,1 0,0 24,0-24,-25 25,0 0,0 0,0 0,0 24,0-24,0 49,0-24,0 0,0-1,0 1,25 24,-25-24,0-1,24-24,-24 0,0 25,0-26,0 1,-24-50,-1 1,0-1,0 0,0 0,1 0,-26 1,25-1</inkml:trace>
  <inkml:trace contextRef="#ctx0" brushRef="#br0" timeOffset="152506.9228">5085 10542,'0'0,"-25"0,25-25,-25 25,50 0,0-25,0 25,0-24,24 24,-24-25,0 25,0-25,24 0,-24 25,0-25,0 25,-1 0,-48 0,24 25,-25 0,0 0,0 0,0 24,1-24,-26 25,25-26,0 1,1 0,-1 0,25 0,25-25,-1 0,1-25,0 0,0 25,0-25,-1 0,1 1,0-1,0 25,-25-25,25 0</inkml:trace>
  <inkml:trace contextRef="#ctx0" brushRef="#br0" timeOffset="152699.6392">5184 10244,'0'0,"0"25,0 0,0 25,25-1,-25 1,0-1,0 26,0-1,0-24,0 24,0 1,25-1,-25-24,0-1,0 1</inkml:trace>
  <inkml:trace contextRef="#ctx0" brushRef="#br0" timeOffset="153142.8204">6028 10120,'-25'0,"25"25,-25-25,0 25,-24 0,24 24,0-24,-25 0,25-25,25 25,-24-25,24-25,24 0,1 0,0 25,-25 25,25 0,-25 0,25 0,-25 24,0 1,0-1,0 1,-25 24,25-24,0 0,0-1,-25-24,25 25,0-26,0-48,0-1,0 0,0 0</inkml:trace>
  <inkml:trace contextRef="#ctx0" brushRef="#br0" timeOffset="153379.5346">5879 10517,'0'-25,"0"50,0-74,25 24,-25 0,24 25,1-25,-25 0,25 25,0-24,0-1,-1 25,1-25,0 25,-25-25,25 25,0 0,-1 25,-24 0,-24 0,24-1,-25 26,25-25,-25 24,0-24,0 25,1-25,-1 24,0-24,0 25,0-26,1 1,-1-25,25 25,-25-25,0-74,25 49,-25 25</inkml:trace>
  <inkml:trace contextRef="#ctx0" brushRef="#br0" timeOffset="153559.403">5879 10443,'25'25,"-25"-1,0 1,24 0,1 0,0 0,0 24,0-24,-1 0,-24 24,25-24,0 0,0 0,24-25,-24 25,0-25,0 24,0-24,-1 0,1 0,25 0,-50-24</inkml:trace>
  <inkml:trace contextRef="#ctx0" brushRef="#br0" timeOffset="153902.8141">6499 10170,'25'25,"-1"-25,1 25,0-25,-25 24,25-24,-25 25,25-25,-50 25,25 0</inkml:trace>
  <inkml:trace contextRef="#ctx0" brushRef="#br0" timeOffset="154202.7118">6400 10468,'0'24,"24"-48,1 24,0-25,0 25,0 0,-1-25,1 25,-25 25,25-25,0 25,-25-1,0 1,-25 25,25-1,0 1,-25 0,25-26,-25 26,25-25,0 0,0-1,0-48,25-1,-25 0,25 0,-25 0,25 1,-25-26,25 25,-25 0,24 1,-24-26,25 25,-25 0,25-24,-25 24</inkml:trace>
  <inkml:trace contextRef="#ctx0" brushRef="#br0" timeOffset="154358.7765">6772 10195,'24'-25,"1"25,0 0,0-25,0 25,0 0,-1 0,1-25,0 25,-25 25</inkml:trace>
  <inkml:trace contextRef="#ctx0" brushRef="#br0" timeOffset="154602.8737">6896 10220,'0'24,"0"1,0 0,0 0,25 0,-25 24,0 1,0-1,0 1,-25-25,25 24,0 1,0-25,0 0,0-1,25-48,-25-1,24 0,-24 0,25 0,0 1,0-1,-25 0,25 0,-1 0,-24 1,-24 24</inkml:trace>
  <inkml:trace contextRef="#ctx0" brushRef="#br0" timeOffset="154958.8674">6796 10418,'-24'25,"48"0,-24-1,0 1,0 25,0-25,0 24,0 1,-24-25,24 24,0 1,-25-25,25-1,0 1,-25 0,0-25,25-25,25 25,-25-25,25 25,0 0,-1 0,1-24,0 24,25 0,-25 0,24-25,1 25,-25 0,24 0,-24 0,25-25,-26 25,1 0,0 0,-25 25,-25-25,25-25,-25 25</inkml:trace>
  <inkml:trace contextRef="#ctx0" brushRef="#br0" timeOffset="155262.3062">7441 10145,'25'0,"0"25,0-25,-25 25,0 0,-25-1</inkml:trace>
  <inkml:trace contextRef="#ctx0" brushRef="#br0" timeOffset="155419.4099">7441 10344,'-24'49,"48"-98,-48 123,24-24,0-26,0 1,0 25,0-25,0-1,0 26,0-25,0 0,0 24,0-24,0 0,0 0,24-50,-24-25,0 25,0-24</inkml:trace>
  <inkml:trace contextRef="#ctx0" brushRef="#br0" timeOffset="155583.8182">7590 10244,'0'0,"25"-24,0 24,0 0,-1 0,1 0,0 0,0-25,0 25,-1 0,1 25,0-25,-50 0,0 0,1 0</inkml:trace>
  <inkml:trace contextRef="#ctx0" brushRef="#br0" timeOffset="156190.7441">7714 10071,'-25'-50,"50"100,-50-75,50 50,-25 0,0-1,0 26,0 0,-25-1,25-24,0 25,-24-1,24-24,-25 25,25-26,-25 1,25 0,-25-25,0 0,50-25,-25 0,25 25,0 0,-25-24,25 24,-1-25,1 25,0-25,0 25,0 0,-1-25,1 25,-25 25,-25 0,1 0,-1 24,0-24,0 25,0-26,-24 26,24-25,0 24,0-24,25 0,-24-25,24 25,24-25,1 0,0 0,0 0,0-25,-1 25,1-25,0 25,0-25,0 25,-1-24,1 24,-25-25,25 25,-25-25,0 0,0 0,0 1,0-1,25 50,-25-1,25 1,-1 0,-24 0,25 24,0-24,0 0,-25 0,25 0,-25-1,0 1,25-25,-25 25,-25-25,-25-25,0 25,26-25</inkml:trace>
  <inkml:trace contextRef="#ctx0" brushRef="#br0" timeOffset="156762.8833">4663 10071,'0'-25,"-25"25,25 25,-24 0,24-1,0 26,-25 0,25-1,-25 26,25-26,0 26,0-1,0 0,0 1,0-1,25 1,0-1,-25 0,49 1,-24-1,25-24,-1 0</inkml:trace>
  <inkml:trace contextRef="#ctx0" brushRef="#br0" timeOffset="157334.989">8186 10071,'0'-25,"24"50,-24 0,25-25,0 24,-25 26,25-25,0 24,-1 1,1 0,-25-1,25 1,-25 24,0-24,0 24,0-24,0 24,-25-24,25-1,0 26,-25-26,1-24,-1 25,0-25</inkml:trace>
  <inkml:trace contextRef="#ctx0" brushRef="#br0" timeOffset="160527.5464">9897 10170,'25'-25,"-25"0,0 1,0 48,-25-24,25 50,-25 0,0-26,1 26,-1 0,0-1,0 1,0-1,1 1,-1 0,25-26,-25 1,50-50,0 25,-25-49,24 24</inkml:trace>
  <inkml:trace contextRef="#ctx0" brushRef="#br0" timeOffset="160707.0788">9847 10269,'0'-25,"25"25,-25 25,0 0,0 0,0 24,0 1,0 0,0-1,0 1,0 24,-25-24,25-1,0 1,0-25,0 24,0-24,0 0,25-25,-25-25,0 0,0 1</inkml:trace>
  <inkml:trace contextRef="#ctx0" brushRef="#br0" timeOffset="161054.8414">10120 10021,'25'0,"0"0,0 0,0 0,-1 0,1 0,0 25,0-25,0 0,-25 25,-25 0,0-1,25 1,-25 0,-24 0,24 0,0-1,0 1,0 0,1 0,48-50,1 25,0 0,0-25,0 25,-25-25,24 25,1 0,0 0,0 0,-50 0,0 0</inkml:trace>
  <inkml:trace contextRef="#ctx0" brushRef="#br0" timeOffset="161275.2029">10096 10096,'0'24,"0"26,0 0,0-1,0 1,0 24,0-24,-25 24,25 1,0-1,0 0,0-24,0 24,0-24,0-25,0 0,0-1,0 1,0-50,25 1,-25-1</inkml:trace>
  <inkml:trace contextRef="#ctx0" brushRef="#br0" timeOffset="161571.6736">10145 10418,'25'0,"0"0,0-25,-1 25,1 25,0-25,-50 25,0 0,25-1,-24 1,-1 0,0 0,0 0,0-25,1 24,-1 1,50-25,-1 0,1 0,-25-25,25 25,0-24,0 24,24-25,-24 0,0 0,0 0,-1 1</inkml:trace>
  <inkml:trace contextRef="#ctx0" brushRef="#br0" timeOffset="162307.6881">10418 10021,'25'0,"0"0,-1 0,1 0,-25 25,25-25,-25 25,0 0,0-1,-25 1,0 25,25-25,-49-1,24 1,0 0,0 0,50-25,-25-25,25 25,0 0,0 0,-1 0,1 0,0 0,-25 25,0 0,0-1,-25 1,25 0,-25 0,1 0,-1 24,0-24,0 0,0 24,1-24,-1-25,25 25,0-50,25 0,-1 25,1-24,0-1,0 0,0 0,-1 0,1 25,0 0,0 0,0 0,-1 25,-24 0,0 0,-24 0,24-1,-25 1,0 25,25-25,-25 24,-24-24,24 25,0-26,-25 1,26 0,-1 0,-25-25,25 0,1 0,24-25,0 0,-25 0,25 1,0-26,0 25,25 0,-25 1,24-1,1 25,0 25,0-25,0 24,-1 1,1 0,0 0,0 0,24-1,-24-24,0 25,25 0,-26 0,1-25,25 25,-25-25,24 0,-24 0,0-25,0 0</inkml:trace>
  <inkml:trace contextRef="#ctx0" brushRef="#br0" timeOffset="162507.6092">10939 10096,'25'24,"-1"-24,1 25,0 0,0-25,-25 25,25-25,-25 25,-50-50,25 50,0-25</inkml:trace>
  <inkml:trace contextRef="#ctx0" brushRef="#br0" timeOffset="163387.3372">10790 10418,'0'-25,"25"25,0-25,-1 25,1-24,0 24,0 24,0 1,-1 0,-24 0,0 24,0 1,0 0,0-1,0 1,-24-1,24 1,-25-25,25 0,25-50,-25 0,0 0,24-24,1-1,-25 0,25 1,0-26,-25 26,25-26,-25 26,24-26,-24 1,25 24,-25-24,25 24,-25 1,0 24,25 25,-25 25,0-1,0 26,0 0,0-1,0 1,0 0,0 24,0-24,-25-26,25 26,0 0,0-26,0-48,25-1,-25-25,0 25,25-24,-25-1,25 1,-1-26,-24 26,25-1,0 0,0 25,0 1,-25 48,0 1,0 0,0 0,0 25,0-26,0 26,0-25,0 0,24-1,-24 1,0 0,25-25,0 0,0 0,0 0,-1 0,-24-25,25 25,0 0,-25-25,25 25,-50 0,25 25,-25-25,0 25,1 0,-1 0,0-1,-25 1,1 0,24 25,-25-26,26 1,-1 0,25 0,25-50,-1 25,1-25,0 0,0 1,24 24,-24-25,0 25,-25-25,25 50,0-25,-25 25,-25-1,25 1,-25 0,25 0,-25 0,0 24,1-24,-26 25,0-26,26 1,-26 25,0-25,25-25,1 24,-26-24,25 0,0-24,25-1,0 0</inkml:trace>
  <inkml:trace contextRef="#ctx0" brushRef="#br0" timeOffset="163582.6196">11038 10542,'25'25,"-25"0,25-25,-25 24,24 26,1-25,0 0,25 24,-25-24,-1 0,1 24,25-24,-25 0,24 0,-24 0,25-25,-26 0,26 24,-25-24,0 0,24 0,-24 0,0-24</inkml:trace>
  <inkml:trace contextRef="#ctx0" brushRef="#br0" timeOffset="164050.8546">12055 10071,'-25'25,"50"-1,-25 26,0 24,-25 1,25-1,0 25,0-24,-25 24,25-25,0 1,0-26,0 1,0 0,25-26,-25 1,0 0,25-50,-25 0,25-24,-25-1,0 1,25-26</inkml:trace>
  <inkml:trace contextRef="#ctx0" brushRef="#br0" timeOffset="164311.5525">12650 10120,'-24'0,"-1"25,25 0,-25 25,0-26,0 51,1-26,-1 1,0 24,0 1,0-26,1 26,-1-26,25 1,-25-25,25 24,-25-24,25 0,25-50,-25 0,0-24,25 24</inkml:trace>
  <inkml:trace contextRef="#ctx0" brushRef="#br0" timeOffset="164551.4866">12601 10096,'0'0,"25"-25,-1 50,-24-1,0 1,25 0,-25 25,0-1,25 1,-25 24,0-24,0 24,25-24,-25 24,0-24,25-1,-25 1,0 0,24-1,-24-24,0 0,0 0,0-1,-24-24,-1-24,0 24</inkml:trace>
  <inkml:trace contextRef="#ctx0" brushRef="#br0" timeOffset="164710.7524">12402 10641,'0'-25,"25"25,0 0,0 0,0 0,-1-24,26 24,0 0,-26 0,26 0,-25 0,24-25,-24 25,0-25,0 25</inkml:trace>
  <inkml:trace contextRef="#ctx0" brushRef="#br0" timeOffset="164950.8359">12898 9996,'0'25,"25"0,-25 0,25 0,-25-1,25 1,-25 25,25-25,-25-1,0 1,24 0,-24 0,0 0,-49-75,49 25</inkml:trace>
  <inkml:trace contextRef="#ctx0" brushRef="#br0" timeOffset="165139.586">13097 9947,'0'24,"-25"1,25 0,0 0,-25 0,25 24,-25-24,25 0,-24 0,-1 24,0-24,0 0,25 0,-25 0,25-1,-24 1,-1-25,0 0</inkml:trace>
  <inkml:trace contextRef="#ctx0" brushRef="#br0" timeOffset="165311.0326">12725 10220,'25'0,"-1"0,1 0,0 0,25 0,-1 0,-24 0,25 0,-1-25,1 25,-25 0,24 0,-24 0,0 0,0 0</inkml:trace>
  <inkml:trace contextRef="#ctx0" brushRef="#br0" timeOffset="165834.7717">13419 9947,'25'0,"-25"24,0 1,0 0,25 0,-25 25,0-1,0 1,0-1,0 26,0-26,0 26,0-26,25 1,-25 0,0-1,0 1,0-1,0 1,0-25,0 0,0-1,0-48,-25-1</inkml:trace>
  <inkml:trace contextRef="#ctx0" brushRef="#br0" timeOffset="166838.9197">13891 10344,'-25'0,"50"0,-1 0,1 0,25 0,-25 0,24 0,-24 0,25-25,-26 25,1 0,0 0,0 0,0 0,-25-25,0 50,-25-25,0 0,0 0,0 25</inkml:trace>
  <inkml:trace contextRef="#ctx0" brushRef="#br0" timeOffset="167091.0033">13841 10567,'-25'0,"50"0,0 0,24 0,-24 0,25 0,-1 0,-24 0,25 0,-1 0,-24-25,0 25,0 0,0 0,-1 0,1 0,-50 0,1 0,-1 0</inkml:trace>
  <inkml:trace contextRef="#ctx0" brushRef="#br0" timeOffset="167328.0983">14089 10120,'0'25,"0"0,-25 25,25-1,0 1,-25-1,25 26,0-26,0 1,0 0,-24-1,24 1,0-25,0 24,0-24,0 0,24-25,-73-50,74 50,-25-49</inkml:trace>
  <inkml:trace contextRef="#ctx0" brushRef="#br0" timeOffset="167767.3596">14684 10244,'-24'-24,"-1"24,25 24,-25-24,25 25,-25 25,25-25,0 24,-25-24,25 0,0 24,25 1,-25-25,25 0,-25-1,25 1,0 0,-1-25,1 0,0 0,0 0,0-25,-1 25,1-25,0 1,0-26,0 25,-1-24,-24 24,0 0,25-25,-25 26,0-1,0 0,0-25,-25 26,25-1,-24 25,-1-25,25 0,-25 25,0-25,0 25,1 25,-1-25,25 25,-25 0,0 0,25-1,0 1,0 0,-49-50,49 50</inkml:trace>
  <inkml:trace contextRef="#ctx0" brushRef="#br0" timeOffset="167943.1425">15230 10567,'0'25,"0"-1,0 1,-25 0</inkml:trace>
  <inkml:trace contextRef="#ctx0" brushRef="#br0" timeOffset="171739.4506">15801 9947,'0'0,"0"-25,24 50,-24 24,25-24,-25 50,0-26,25 1,-25-1,0 1,0 0,0-1,0 1,0-1,0-24,0 0,0 0,0-50</inkml:trace>
  <inkml:trace contextRef="#ctx0" brushRef="#br0" timeOffset="172034.7266">15875 10120,'25'-24,"0"-1,-1 25,26-25,-25 0,0 0,24 25,-24-25,0 25,0 0,-1 25,-48 0,24 0,0 0,0 24,-25-24,25 25,0-25,0 24,-25-24,25 25,0-1,0-24,0 0,0 0,0-1,0 1,0 0,-25-25,25-25,-25 25</inkml:trace>
  <inkml:trace contextRef="#ctx0" brushRef="#br0" timeOffset="172530.6446">16024 10021,'0'25,"25"0,-25 0,0-1,0 26,-25-25,25 24,0-24,0 25,-25-1,25 1,-25 0,0-26,25 26,-24-25,-1 0,25-1,-25 1,25-50,0 1,25-1,-25 0,0 0,25 25,-1 0,1 0,0 25,0-25,0 25,-1-25,1 25,0-25,0 0,0-25,-1 25,1-25,0-25,0 26,-25-26,25 0,-25 26,24-26,-24 25,0-24,0 24,0 0,-24 0,24 50,0 0,0 0,0-1,0 26,0 0,0-1,0-24,0 25,0-26,0 26,24-25,1-50,-25-25,0 26,25-26,-25 25</inkml:trace>
  <inkml:trace contextRef="#ctx0" brushRef="#br0" timeOffset="172730.6325">16470 10096,'25'-125,"-50"250,50-274,-25 124,25 50,-25-1,0 1,0 25,0 0,0 24,0-24,0 24,0 0,0 1,0-1,0 25,0-24,0-1,0-24,0-1,0 1,0 0,0-26,0 1,-25-50</inkml:trace>
  <inkml:trace contextRef="#ctx0" brushRef="#br0" timeOffset="173118.7727">17338 9996,'-24'0,"24"25,0 25,-25-1,0 26,0-1,0 1,1-1,-1 0,0 26,0-51,25 26,-25-26,1-24,24 25,0-26,24-48,-24-1,0 0,25-25,-25 1</inkml:trace>
  <inkml:trace contextRef="#ctx0" brushRef="#br0" timeOffset="173375.1232">17338 9996,'0'-25,"25"50,-25 0,25-25,-25 50,25-25,-25 24,0 1,25-1,-25 1,0 0,24 24,-24-24,25 24,-25-24,0-1,25 1,-25-1,0 1,0-25,0 24,0-24,0 0,-25-75,-49 1,74 24,-25 0</inkml:trace>
  <inkml:trace contextRef="#ctx0" brushRef="#br0" timeOffset="173538.8215">17140 10567,'25'-25,"0"25,-1-25,1 25,25 0,-25-25,-1 25,26 0,-25-24,24 24,-24-25,0 25,0-25</inkml:trace>
  <inkml:trace contextRef="#ctx0" brushRef="#br0" timeOffset="173758.9136">17636 9723,'25'25,"-25"0,25 0,0 24,-25-24,24 0,-24 25,0-26,25 1,-25 25,0-25,25-25,-25 25</inkml:trace>
  <inkml:trace contextRef="#ctx0" brushRef="#br0" timeOffset="173946.8548">17859 9699,'0'24,"-24"1,24 0,0 0,-25 0,25 24,-25-24,0 25,0-26,1 26,-1-25,0 25,25-26,-25 1,0 0,1 0</inkml:trace>
  <inkml:trace contextRef="#ctx0" brushRef="#br0" timeOffset="174127.1678">17438 9971,'24'0,"1"0,25 0,-25 0,24 0,1 0,-25-24,24 24,1 0,-25 0,24 0,-24 0,0 24,0-24</inkml:trace>
  <inkml:trace contextRef="#ctx0" brushRef="#br0" timeOffset="174610.8461">18182 9996,'25'25,"24"-25,-24-25,25 25,-1 0,1 0,-1-25,1 25,0-24,-1 24,-24 0,25 0,-25-25,-1 25,1 0,0 0,-50 25,0-1,1-24,-1 25,0-25,-25 25,26 0</inkml:trace>
  <inkml:trace contextRef="#ctx0" brushRef="#br0" timeOffset="174843.1724">18281 10170,'-25'25,"25"0,0-1,0 1,0 0,0 25,0-26,0 1,0 0,0 0,0 0,0-1,0 1</inkml:trace>
  <inkml:trace contextRef="#ctx0" brushRef="#br0" timeOffset="175298.8811">18331 10244,'24'-24,"1"24,0 24,0-24,0 0,-25 25,24-25,-24 25,25 0,-50-25,25 25,0-1,-24 1,-1 0,25 0,-25 0,0-1,50-48,-25-1,25 0,0 0,-1 0,-24 1,25-1,0-25,0 25,0 1,-25-1,25 0,-25 0,24 25,-24-25,-24 1,24 48,-25 1,25 0,0 0,0 0,25 24,-25 1,0 24,0-24,0-1,-25 26,25-26,0 1,0 0,0-1,0-24,0 0,-25 0,0-1,0-48,0-1,25 0</inkml:trace>
  <inkml:trace contextRef="#ctx0" brushRef="#br0" timeOffset="175542.827">19100 9748,'0'25,"24"-25,-24 25,25 0,-25-1,25 1,-25 0,25 0,0-25</inkml:trace>
  <inkml:trace contextRef="#ctx0" brushRef="#br0" timeOffset="176047.6279">19348 9674,'-25'25,"25"-1,0 1,-25 0,0 25,0-26,1 1,-1 25,0-25,0 24,-24-24,24 25,0-25,0-1,0-24,25 25,25-50,0 1,0-1,0 0,-1 25,1-25,0 0,0 25,0-25,-1 25,1 0,-25 25,0 0,-25 0,25 0,-24 0,-1-1,0 26,0 0,0-26,1 26,-1-25,0 0,25-1,25-24,-25-24,25 24,-1-25,26 0,-25 0,0-24,24 24,-24 0,0 0,0 0,-1 25,1 0,-25 25,0 0,0 0,-25 0,25-1,0 1,0 0,0 0,0 0,-24-1,24 1,-25-25,25-25,-25 25</inkml:trace>
  <inkml:trace contextRef="#ctx0" brushRef="#br0" timeOffset="176215.6409">19273 10120,'0'0,"0"-24,0 48,0 1,0 0,0 0,0 24,0 1,0-25,-25 24,25 1,0 0,-24-1,24-24,0 25,0-26,-25-24,25 25,-25-25,0-25</inkml:trace>
  <inkml:trace contextRef="#ctx0" brushRef="#br0" timeOffset="176639.1013">18876 10244,'25'25,"0"0,0 0,0 0,-1 24,1-24,0 0,-25 0,25-1,-25 1,0 0,0 0,0 0,-25-25,0 0,0 0,1 24,-1-24,-25 0,25 0,1 0,-1-24,0 24,0 0,0 0,50 24,0-24,0 0,0 25,24 0,-24-25,25 0,-1 25,1-25,-1 25,1-25,0 0,-1 24,-24-24,25 0,-26 0,1 0,0 0,0 0,0 0,-25 25</inkml:trace>
  <inkml:trace contextRef="#ctx0" brushRef="#br0" timeOffset="176807.479">19819 10765,'25'25,"-50"-75,0 50,0-24</inkml:trace>
  <inkml:trace contextRef="#ctx0" brushRef="#br0" timeOffset="182207.5337">8012 11807,'0'-25,"-25"25,25 25,0 0,-25 24,0 1,1 0,-26 24,25-24,0-1,1 26,-1-26,0 1,0 24,0-24,25-25,-24 24,24-24,-25 0,25 0,0 0,0-1,25-48,-25-1,24-25,-24 25,25-24</inkml:trace>
  <inkml:trace contextRef="#ctx0" brushRef="#br0" timeOffset="182502.9995">8012 11807,'0'25,"0"0,25-25,-25 49,0-24,25 0,-25 24,24 1,-24 0,0-1,25 26,-25-26,25 1,-25 0,25-1,-25 1,0-25,0 24,0-24,0 0,0 0,0-1,-25-48,25-1,-25 0,25 0,-25 0</inkml:trace>
  <inkml:trace contextRef="#ctx0" brushRef="#br0" timeOffset="182699.2791">7863 12303,'-25'0,"50"0,0 0,0 0,-1 0,26 0,-25 0,0-25,24 25,-24 0,0-24,0 24,0 0,-25-25</inkml:trace>
  <inkml:trace contextRef="#ctx0" brushRef="#br0" timeOffset="184491.4138">6573 4093,'25'25,"0"-25,0 0,-1 0,1 0,0 0,0 0,0 0,-1 0,26 0,-25 0,0 0,0 0,24-25,-24 25,0 0,0 0,-1 0,26 0,-25 25,0-25,-1 0,1 0,0 0,0 0,0 0,24 0,-24 0,0 0,0 0,-1 0,1 0,0 0,0 0,0 0,-1 0,1 0,0 0,0 0,24 0,-24 0,0 0,0 0,0 0,-1 0,26 0,-25 0,0 0,24 0,-24 0,0 0,25 0,-26 0,1 0,0 0,25 0,-26 0,1 0,0 0,0 24,0-24,24 0,-24-24,0 24,0 0,-1 0,26 0,-25 0,0 0,-1 0,26 0,-25 0,0 0,-1 0,1 0,0 0,0 0,0 0,-1 0,1 0,0 0,0 0,24 0,-24 0,0-25,0 25,0 0,0 0,24 0,-24 0,0 0,0 0,24 0,-24 0,0 0,0 0,-1 0,26 0,-25 0,0 0,-1 0,26 0,-25 0,0 0,24 0,-24 0,0-25,24 25,-24 0,0 0,0 0,0 0,-1 0,1 0,0 0,0 0,0 0,-1 0,1 0,0 0,0-25,0 25,0 0,-1 0,1 0,0 0,0-25,0 25,-1 0,1 0,0 0,0 0,0 0,-1 0,1 0,0 0,0 0,0 0,24-24,-24 24,25 0,-26 0,26-25,0 25,-26 0,26 0,0 0,-1 0,-24 0,25 0,-1 0,1 0,-1 25,1-25,0 0,-1 0,1 0,0 0,-1 0,1 0,-1-25,-24 25,25 0,-25-25,-1 25,-24-25</inkml:trace>
  <inkml:trace contextRef="#ctx0" brushRef="#br0" timeOffset="185399.4949">8731 11807,'0'0,"0"-25,-25 50,25 0,0 0,-24-1,-1 26,0 24,25-24,-25 0,0 24,1-24,-1-1,-25 26,25-26,25-24,-24 25,24-25,-25-1,25 1,0 0,25-25,-25-25,0-24,24 24,1-25</inkml:trace>
  <inkml:trace contextRef="#ctx0" brushRef="#br0" timeOffset="185691.8884">8731 11782,'0'25,"0"0,25 0,-25-1,0 1,25 0,0 25,-25-26,24 26,-24 0,25-1,-25 1,25 0,-25-1,0 1,25-1,-25 1,0-25,0 24,25-24,-25 0,0 0,-25-50,25 0,-25 0</inkml:trace>
  <inkml:trace contextRef="#ctx0" brushRef="#br0" timeOffset="185866.7238">8582 12229,'-24'0,"48"0,1 0,25 0,-25 0,-1-25,26 25,-25 0,0 0,24 0,-24 0,0 0,-25-25,25 25</inkml:trace>
  <inkml:trace contextRef="#ctx0" brushRef="#br0" timeOffset="186131.4481">9004 11609,'25'0,"-25"24,25 1,-25 0,25 0,-25 24,24-24,-24 0,25 0,-25 0,0-1,25-24,-25 25,25-25,-25-25</inkml:trace>
  <inkml:trace contextRef="#ctx0" brushRef="#br0" timeOffset="186315.9753">9227 11509,'0'25,"-24"-25,24 25,0 0,0 0,-25 24,25-24,0 0,-25 0,25-1,-25 26,25-25,-25 0,25-1,-24-24,24 25,0 0,-25-25,0 25</inkml:trace>
  <inkml:trace contextRef="#ctx0" brushRef="#br0" timeOffset="186519.7071">8930 11807,'0'-25,"24"25,1 0,0 0,25 0,-25 0,24 0,-24-25,25 25,-26 0,1 0,25 0,-25-24,-1 24,1 0,-50 24</inkml:trace>
  <inkml:trace contextRef="#ctx0" brushRef="#br0" timeOffset="188191.5331">9748 12154,'-25'0,"50"0,0 0,0 0,0 25,-1-25,1 0,0 0,-25-25,25 25,0 0,-1 0,1 0,-25-25,25 25,-50 25,0-25,1 25,-1-25</inkml:trace>
  <inkml:trace contextRef="#ctx0" brushRef="#br0" timeOffset="188410.9571">9699 12278,'0'25,"24"-25,1 0,0 0,0 0,0 25,24-25,-24 0,25 0,-26 0,1 0,0 0,0 0,0 0,-75-50</inkml:trace>
  <inkml:trace contextRef="#ctx0" brushRef="#br0" timeOffset="188943.634">10517 11782,'-25'25,"25"0,0 0,0 24,0 26,0-26,0 26,0-1,0-24,0 24,0 1,0-26,0 1,25-25,-25-1,0 1,0 0,0 0,25-50,-25 0,0-24,25 24</inkml:trace>
  <inkml:trace contextRef="#ctx0" brushRef="#br0" timeOffset="189194.7567">11063 11832,'-25'-25,"25"50,-25 0,25-1,0 1,-25 25,1-1,-1 26,0-26,0 26,0-25,25-1,-24 1,-1-1,25-24,0 25,0-25,-25-25,50 0,-25-25,25 0,-25 0,0-24</inkml:trace>
  <inkml:trace contextRef="#ctx0" brushRef="#br0" timeOffset="189434.7861">11038 11807,'25'0,"-25"25,0 0,25 24,-25-24,24 25,-24-26,25 26,-25 0,0-26,25 26,-25 0,25-25,-25-1,25 26,-25-25,0 0,0-1,-25-24,25-24</inkml:trace>
  <inkml:trace contextRef="#ctx0" brushRef="#br0" timeOffset="189638.8012">10889 12204,'25'0,"0"0,0 25,-1-50,26 25,-25 0,0 0,-1 0,1 0,0-25,0 25,0 0,0 0</inkml:trace>
  <inkml:trace contextRef="#ctx0" brushRef="#br0" timeOffset="189995.0015">11460 11757,'-25'0,"25"25,0 0,0 0,0 24,0-24,0 25,0-25,0 24,0 26,0-26,-25 1,25 24,0-24,0 0,0 24,0-24,0-26,0 26,0-25,0 0,25-1,-25 1,0-50,0 1,0-1,0 0</inkml:trace>
  <inkml:trace contextRef="#ctx0" brushRef="#br0" timeOffset="191242.8764">12005 11857,'0'0,"0"-25,0 50,0-1,-24-24,24 50,0 0,0-1,-25 1,25 24,-25 1,25-26,0 1,-25 0,25-1,0 1,0-25,-25-1,25 1,0 0,0-50,25 25,0 0,0-25,0 25,-1 0,26 0,0 0,-26-24,26 24,-25 0,0 0,24 0,-24 0,0 0,0 0,-50 0,0 0,0 0,1-25,-1 0</inkml:trace>
  <inkml:trace contextRef="#ctx0" brushRef="#br0" timeOffset="191538.6434">12005 11931,'0'-25,"25"50,0-25,0 0,24 0,-24-25,0 25,0 0,0 0,0 0,-1 0,1-25,0 25,0 0,-50 0,25 25,-25-25</inkml:trace>
  <inkml:trace contextRef="#ctx0" brushRef="#br0" timeOffset="191782.5768">11981 12154,'24'0,"26"25,-25-25,0-25,24 25,-24 0,25 0,-25 0,-1 0,1 0,0 0,-50 0</inkml:trace>
  <inkml:trace contextRef="#ctx0" brushRef="#br0" timeOffset="192247.3191">12874 12080,'24'0,"1"0,0 0,25 0,-26 0,1 25,0-25,0-25,0 25,-1 0,1 0,0 0,0 0,-50 0,-25-50,26 50,24 25</inkml:trace>
  <inkml:trace contextRef="#ctx0" brushRef="#br0" timeOffset="192490.6845">12849 12278,'25'0,"-1"0,26 0,-25 0,24 0,-24 0,25 0,-1 0,-24 0,25 0,-25 0,0 0,-1 0,1 0,-50 0,1 0</inkml:trace>
  <inkml:trace contextRef="#ctx0" brushRef="#br0" timeOffset="193378.8067">13990 11807,'-25'0,"0"0,25 25,-25 0,1-25,24 24,-25 1,0 0,25 0,-25 0,25-1,0 1,-25 0,25 0,0 0,0-1,0 1,0 0,0 0,0 0,0 0,0-1,0 1,0 0,25-25,-25 25,25 0,-25-1,25-24,-25 25,25-25,-1 0,1 25,0-25,0 0,0 0,-1-25,1 25,0-25,0 25,-25-24,25 24,-25-25,24 25,-24-25,0 0,25 0,-25 1,0-1,25 25,-25-25,0 0,0 0,-25 0,25 1,0-1,0 0,0 0,0 0,0 1,-25-1,25 0,-24 0,24 0,-25 25,25-24,-25-1,0 25,0 0,1 0,-1 0,0 0,25 25,-25-25,0 0,25 24,-24 1,24 0,-25 0</inkml:trace>
  <inkml:trace contextRef="#ctx0" brushRef="#br0" timeOffset="196151.4556">6400 11956,'24'0,"26"0,-25 0,24 0,1 0,0 0,-1 0,1-25,-25 25,24 0,-24-25,0 25,0 0,0 0,-50 0,0 25,0-25,0 0,0 0</inkml:trace>
  <inkml:trace contextRef="#ctx0" brushRef="#br0" timeOffset="196366.7978">6648 11708,'-25'0,"25"25,0-1,0 26,-25 0,25-1,-25 1,0-25,25 24,-24 1,-1-1,0 26,0-25,-24-1,24 1,25-1,-25-24,0 0,25 0,0 0,-25-1,25-48,25-1</inkml:trace>
  <inkml:trace contextRef="#ctx0" brushRef="#br0" timeOffset="196534.5599">6474 12204,'25'0,"-25"25,0 0,0-1,0 26,0-25,0 24,0-24,0 25,0-1,-25-24,25 25,0-25,0 24,0-24,0 0,0 0,0-1</inkml:trace>
  <inkml:trace contextRef="#ctx0" brushRef="#br0" timeOffset="196743.6228">6573 12378,'0'-25,"25"25,-25-25,25 25,0 0,-1 0,1 0,0 0,25-25,-26 25,1 0,0 0,0 0,0 0,-50 0,0 0</inkml:trace>
  <inkml:trace contextRef="#ctx0" brushRef="#br0" timeOffset="196910.692">6722 12105,'0'24,"0"1,0 0,0 25,0-25,0 24,0 1,0-1,0-24,0 25,0-25,0-1,0 26,0-25,0 0,-50-50</inkml:trace>
  <inkml:trace contextRef="#ctx0" brushRef="#br0" timeOffset="197143.166">6598 12650,'-25'0,"50"0,0 25,0-25,-1-25,1 25,0 0,25 0,-1-24,-24-1,25 25,-1 0,-24 0,0-25,0 50,0-25,-1 0,-24-25</inkml:trace>
  <inkml:trace contextRef="#ctx0" brushRef="#br0" timeOffset="198095.3112">15131 11609,'-25'0,"50"0,0 0,-1 0,26 0,-25 0,24 0,1 0,-25 0,25 0,-26-25,26 25,-25 0,0 0,-1 0,-48 0,-1 0,0 0,0 25,0-1,-24-24</inkml:trace>
  <inkml:trace contextRef="#ctx0" brushRef="#br0" timeOffset="198298.3134">14982 11881,'0'25,"0"0,25 0,-25 0,0 24,25-24,-25 0,0 0,0 24,24-24,-24 25,0-25,0 24,0-24,0 0,0 0,25-25</inkml:trace>
  <inkml:trace contextRef="#ctx0" brushRef="#br0" timeOffset="198614.5885">15106 12030,'25'-25,"0"25,24 0,-24-24,25 24,-1-25,1 25,0-25,-1 0,1 25,-1 0,1-25,-25 25,0 0,-1 0,1 0,0 0,-25 25,0 0,0 0,-25 0,25-1,-25 1,25 0,-24 0,24 24,-25-24,25 25,0-25,-25 0,25 24,0-24,0 0,-25 0,0-1,1-48</inkml:trace>
  <inkml:trace contextRef="#ctx0" brushRef="#br0" timeOffset="198982.7775">15304 11733,'0'24,"0"1,0 0,0 0,0 0,0 24,0 1,0-25,-24 24,24 1,-25-25,25 24,-25 1,25-25,-25 0,25-1,0-48,0-1,0 0,0 0,25 25,-25-25,25 25,0-25,-1 25,1 0,0 0,0 25,0-25,0 0,-1 0,1 25,0-25,-25-25,0 0</inkml:trace>
  <inkml:trace contextRef="#ctx0" brushRef="#br0" timeOffset="199163.3021">15503 11757,'0'25,"0"0,0 25,0-1,0-24,-25 25,25-1,-25 1,25-25,-24 24,-1-24,25 25,-25-25,25-1,-25 1,25-50,0 1</inkml:trace>
  <inkml:trace contextRef="#ctx0" brushRef="#br0" timeOffset="199286.7772">15429 12030,'24'0,"1"25,0 0,0 0,0-1,-1 1,1 0,25 0,-25 0</inkml:trace>
  <inkml:trace contextRef="#ctx0" brushRef="#br0" timeOffset="199986.7833">16148 11807,'-25'0,"25"25,0 0,25-25,0 0,-1 0,1 0,0-25,25 0,-1 25,-24-25,25 0,-25 25,-1 0,1-24,-25 48,0 1,-25 0,25 0,-24 0,24 24,-25-24,0 25,25-1,-25 1,0-25,25 24,-25-24,25 0,-24 0,24 0,0-1,-25 1,25-50,-25 1,25-1,0 0</inkml:trace>
  <inkml:trace contextRef="#ctx0" brushRef="#br0" timeOffset="200186.7843">16321 11485,'-24'24,"24"26,0-25,0 24,0 1,-25 0,25-1,0 1,0-1,-25 26,25-50,0 24,-25 1,25-25,0-1,0 1,-25 0,1-25</inkml:trace>
  <inkml:trace contextRef="#ctx0" brushRef="#br0" timeOffset="200530.9176">15949 11931,'25'0,"-25"25,25-25,-25 25,25 24,0-24,-25 0,24-25,-24 25,25-1,-25 1,25 0,-50 0,0-25,1 25,-1-25,0 0,0 0,0 0,1-25,-26 25,25 0,0 0,1-25,48 50,1 0,0-25,0 25,24-1,1 1,0 0,-1-25,1 25,-1 0,1-1,0-24,-1 25,1-25,0 0,-26 25,26-25,0 0,-26 0,1 0,0-25</inkml:trace>
  <inkml:trace contextRef="#ctx0" brushRef="#br0" timeOffset="202359.1124">16942 11683,'-25'0,"25"-25,0 50,0 0,0 24,0 1,0 24,-25 1,25-1,0 1,0-26,0 26,-25-1,25-24,0-1,0-24,0 0,-25-99,25 49</inkml:trace>
  <inkml:trace contextRef="#ctx0" brushRef="#br0" timeOffset="202734.7595">17041 11633,'25'0,"-1"0,1-24,0 24,0 0,0 0,24 0,1-25,-1 25,-24 0,25 0,-1 0,-24 0,0 0,0 0,0 0,0 0,-1 25,-24-1,0 1,0 0,0 0,0 0,0 24,0-24,0 25,0-1,0 1,0-1,0 26,0-26,0 1,0 0,0 24,0-24,0-25,0 24,0-24,0 0,0 0,0-1,-24-24,-1 0,0-24,0 24,25-25,-25 0,0 0,1 0,-26-24</inkml:trace>
  <inkml:trace contextRef="#ctx0" brushRef="#br0" timeOffset="203231.289">17090 11931,'25'0,"-25"-25,25 25,0 0,0-25,-1 25,26 0,-25-24,0 24,-1 0,-24-25,25 25,0 0,-50 0,0 25,1-1,-1-24,25 25,-25 25,25-25,-25 24,25-24,-25 25,25-26,0 26,0-25,0 0,0 0,0-1,0 1,25-50,-25 1,0-1,0 0,0 0,0 0,0 0,0-24,0 24,25 0,-25 0,0 1,25 24,0 0,-1 0,1 24,-25 1,25-25,-25 25,25 0,-25 0,0-1,0 1,-25-25,25 25,-25-25,0 25,1-25,-1 25,0-25,0 0,25-25,-25 25,25-25,0 0,-24 0</inkml:trace>
  <inkml:trace contextRef="#ctx0" brushRef="#br0" timeOffset="204226.9748">17859 11733,'0'24,"0"1,25 25,-25-25,0 24,0 26,0-26,0 1,0-25,0-1,-25 26,25-25,0-50,0 0,25 0,-25 1,0-26,25 25,-25-24,0-1,25 0,0 26,-25-1,24 0,1 25,0 0,-25 25,25 0,0-1,-25 1,24 0,-24 25,0-26,0 1,-24 0,24 0,-25 0,25-1,-25 1,0-25,25 25,-25-50,1 0,48 1,-24-1,25 0,0 0,0 0,0 1,24-1,1 0,-1 0,1 25,24-25,-24 25,0-24,24 24,-24 0,-25 0,24 0,-24 0,-50 0,0 0,1 24,-1-24,0 0,0 0,0-24,0 24,25-25,-24 25,24-25,0 0,-25 0,25 1,0-1,0 0,0 0,0 0,0 1,0-1,0 50,0-1,0 1,0 25,0-1,0 1,0 0,0 24,0-24,0 24,0 0,0 1,-25-1,25-24,0 24,0-24,0 0,-25-26,25 1,0 0,0 0,-25-25,1-25,-1 25,0-25,0 25,25-25,-25 1,1-1,-1 0,25 0,0 0,25 25,-25-24,24-26,26 25,-25 0,24-24,-24 24,25 0,-25 0,-1 0,26 1,-50-1,25 25,-25-25,0 0</inkml:trace>
  <inkml:trace contextRef="#ctx0" brushRef="#br0" timeOffset="205075.5005">16842 11112,'25'25,"0"-25,-25 25,25-25,0 25,-1-25,1 25,0-25,25 0,-26-25,26 25,-25-25,24 0,-24 25,0-25,0 25,24 0,-24 0,0 0,0 25,0-25,-1 25,1-25,0 25,0-25,-25 25,25-25,0 0,-1 0,1 0,0 0,0-25,0 25,-1-25,26 25,-25-25,0 25,-1 0,26 0,-25 0,0 0,-1 0,1 25,0-25,25 25,-26-25,1 25,0-25,0 0,0 0,-1 0,1 0,0 0,-25-25,25 25,0-25,-1 0,1 25,0-25,0 25,0 0,-1 0,1 0,0 0,0 0,0 25,0-25,-1 0,1 0,0 0,0 0,0 0,-1 0,1 0,0-25,0 25,0 0,-25-24,24 24,1 0,0-25,0 25,0 0,-1 0,1 25,0-25,0 0,0 24,24-24,-24 0,25 0,-26 0,26 0,0 0,-26 0,26-24,-25 24,0 0,24 0,-24 0,0 0,-50 0,25 24</inkml:trace>
  <inkml:trace contextRef="#ctx0" brushRef="#br0" timeOffset="209203.4001">19000 11807,'-24'0,"48"25,1-25,0 0,0 0,0 0,24 0,-24 0,25 0,-1 0,-24 0,25-25,-26 25,1 0,0 0,0 0,0 0,-50 0,0 25,0 0,0-25</inkml:trace>
  <inkml:trace contextRef="#ctx0" brushRef="#br0" timeOffset="209430.7442">19248 11584,'0'25,"0"-1,0 1,0 25,-24-25,24 24,-25 26,0-26,0 1,0-1,1 26,-1-26,0 1,0 25,0-26,1 1,24-1,-25-24,25 0,0 0,-25-50,25 0</inkml:trace>
  <inkml:trace contextRef="#ctx0" brushRef="#br0" timeOffset="209894.7518">19124 12105,'0'24,"25"1,-25 0,0 0,25 0,-25 24,0-24,0 25,0-25,0-1,0 1,25 0,-25 0,0-50,0 0,0 0,0 1,0-1,0 0,25 0,-25-24,0 24,0 0,0 0,24 0,-24 0,25 25,0-24,0 24,0 0,-1 24,1-24,0 0,0 25,0-25,-1 25,-24 0,0 0,-24 0,-1-1,0 1,0 0,0 0,-24 0,24-1,0 1,0-25,1 0,-1 25,50-50,-1 25,1 0,25 0,-25-25,-1 25,26-24,-25 24,0-25,24 25,-24-25,0 0,0 0,0 25</inkml:trace>
  <inkml:trace contextRef="#ctx0" brushRef="#br0" timeOffset="210127.04">19769 11485,'25'0,"0"0,0 0,24 0,-24 0,0 0,25 24,-26-24,1 0,0-24,0 24,-25 24</inkml:trace>
  <inkml:trace contextRef="#ctx0" brushRef="#br0" timeOffset="210318.7487">19720 11757,'25'25,"-1"-25,1 0,25 0,-25-25,24 25,1 0,-1 0,1-24,-25 24,24 0,-24-25,0 25,-50 0,0 0</inkml:trace>
  <inkml:trace contextRef="#ctx0" brushRef="#br0" timeOffset="210623.5499">19993 11633,'0'-24,"0"48,0-73,-25 49,25 25,0-1,0 1,0 25,0-1,0 1,-25 0,25-1,0 26,0-26,0 26,0-1,0 1,-25-1,25-24,0 24,0-24,0-1,0-24,0 25,0-26,0 1,-25-25,25-25,0 1,0-1,-24-25,24 25,0-24,0 24</inkml:trace>
  <inkml:trace contextRef="#ctx0" brushRef="#br0" timeOffset="210946.7228">19819 11832,'0'-25,"0"50,0 0,0-1,0 1,0 25,0-25,0-1,0 1,0 0,0 0,0 0,0-1,0 1,-25-50</inkml:trace>
  <inkml:trace contextRef="#ctx0" brushRef="#br0" timeOffset="211566.7502">19769 11931,'25'0,"0"0,0 0,-25 25,0 0,0-1,-25 1,25 0,-25-25,25 25,-25 0,25-1,25-48,0-1,25 0,-26 25,1-25,0 0,25 1,-26-1,1 0,0 0,0 0,0 25,-25-24,24-1,-48 0,24 50,0 0,24-25,-24 24,25-24,0 25,0-25,0 0,-1 0,1 0,0 0,0 0,0 0,-25-25,-25 25,0 0,0 0,-24 0,24 0,0 25,-25-25,26 25,-26 0,25 0,0-1,1 1,-1 25,-25-25,25 24,1 1,-1-25,0 24,0 1,0-25,1 0,-1-1,0 1,0 0,25-50,0 0,25 1,-25-26,25 25,0-24,-1 24</inkml:trace>
  <inkml:trace contextRef="#ctx0" brushRef="#br0" timeOffset="211743.6114">19918 12154,'0'0,"50"25,-25-25,-1 25,1 0,25-25,-25 25,-1-25,1 24,0 1,0-25,0 25,-1-25,-24 25,25-25,-50-25,1 25,-1-25,0 25</inkml:trace>
  <inkml:trace contextRef="#ctx0" brushRef="#br0" timeOffset="212238.9633">20141 11881,'0'-24,"-24"48,24 1,0 0,0 0,24 0,-24-1,0 1,0 0,25 0,0 0,0-25,0 0,-1 0,1 0,0-25,0 25,-25-25,25 25,-1-25,-24 0</inkml:trace>
  <inkml:trace contextRef="#ctx0" brushRef="#br0" timeOffset="213039.2919">20935 11733,'0'0,"-25"-25,25 50,0-1,-24 26,-1 0,0-1,0 26,0-1,1 0,-1-24,0 25,25-26,-25 1,25-1,-25 1,25 0,0-26,0 1,25-50,-25 1,0-1,0 0,25-25,-25 1,25-1</inkml:trace>
  <inkml:trace contextRef="#ctx0" brushRef="#br0" timeOffset="213306.7457">20935 11757,'0'-24,"25"24,-25 24,25 1,-25 0,25 0,-25 24,24 1,-24 0,25-1,-25 1,25-1,-25 26,25-25,-25-1,0 1,25-1,-25 1,0-25,0 24,0-24,0 0,0-50,-25 0,0 25,0-24,0-1</inkml:trace>
  <inkml:trace contextRef="#ctx0" brushRef="#br0" timeOffset="213451.5834">20811 12254,'0'0,"-25"0,50-25,0 25,0 0,0-25,24 25,1-25,-25 25,24-25,1 0,-25 1,-1 24</inkml:trace>
  <inkml:trace contextRef="#ctx0" brushRef="#br0" timeOffset="213723.5621">21332 11435,'-25'-25,"50"50,0 0,-25 24,25-24,-25 0,24 25,-24-26,0 1,25 0,-25 0,0 0,0-1,0 1,-25-74,25 24</inkml:trace>
  <inkml:trace contextRef="#ctx0" brushRef="#br0" timeOffset="213910.6977">21506 11361,'-25'24,"25"1,0 0,-25 25,25-26,0 26,-25-25,0 24,25-24,-24 0,24 0,-25 24,0-24,25 0,-25-25,25 25,-25-25</inkml:trace>
  <inkml:trace contextRef="#ctx0" brushRef="#br0" timeOffset="214094.7554">21208 11658,'25'0,"0"0,-1 0,1 0,25 0,-25 0,24 0,-24 0,25 0,-26 0,1 0,0 0,-25-25,25 25</inkml:trace>
  <inkml:trace contextRef="#ctx0" brushRef="#br0" timeOffset="214474.6802">20811 11460,'0'-25,"-25"25,1 25,-1 0,0 24,0-24,0 49,25-24,-25 24,1 1,-1-1,0 1,25-1,-25 0,25 26,25-26,-25-24,50 24,-26-24,26-25,0 24,-1-24,26-25,-26 0,1 0,0 0</inkml:trace>
  <inkml:trace contextRef="#ctx0" brushRef="#br0" timeOffset="214903.3767">21903 11460,'-25'-25,"25"0,0 50,25 0,-25 0,0-1,24 26,-24 0,25 24,-25-24,0-1,25 26,-25-26,0 26,0-26,0 26,0-26,0 1,0 0,-25-1,25-24,-25 25,1-26,-1 26,0-25,-25 0,26-1,-1 1,0-25,0 0,0 0,0 0</inkml:trace>
  <inkml:trace contextRef="#ctx0" brushRef="#br0" timeOffset="215342.8817">22175 11559,'-24'0,"48"0,1 0,0 0,0 0,0 0,-1 0,1 0,0-25,0 25,-25 25,25-50,-25 50,-25-25</inkml:trace>
  <inkml:trace contextRef="#ctx0" brushRef="#br0" timeOffset="215635.2053">22547 11311,'0'25,"-24"-25,24 25,0-1,0 1,0 0,0 0,0 24,0 1,0 0,0-26,0 26,0-25,0 24,0-24,0 25,24-1,-48-24,24 25,0-25</inkml:trace>
  <inkml:trace contextRef="#ctx0" brushRef="#br0" timeOffset="223095.564">8409 13519,'-25'-25,"0"50,25-1,-25 1,1 0,24 25,-25-1,0 1,0-1,0 26,1-1,-26-24,50 24,-25 1,0-26,1 1,24-25,0 24,-25-24,25 0,25-50,-25-25,24 1,1-26,-25 26,25-26</inkml:trace>
  <inkml:trace contextRef="#ctx0" brushRef="#br0" timeOffset="223451.2731">8384 13494,'0'25,"25"-1,-25 1,0 0,0 0,25 0,-25 24,24-24,-24 25,25-1,-25 1,0-1,25 1,-25 0,0-1,25 1,-25-1,0 1,25-25,-25 0,0-1,24 1,-24 0,0 0,-24-50,-1 0,25 0,-25 1,0-26</inkml:trace>
  <inkml:trace contextRef="#ctx0" brushRef="#br0" timeOffset="223731.087">8161 13965,'-25'25,"50"0,0-25,-1 0,1 0,0 0,0-25,0 25,24 0,-24 0,0 0,0 0,-1 0,1 0,0 0,0 0,-75-25</inkml:trace>
  <inkml:trace contextRef="#ctx0" brushRef="#br0" timeOffset="226019.4665">9401 13816,'-25'0,"50"0,0 25,0-25,-1-25,1 25,0 0,0 0,0 0,-1 0,1 0,0 0,0 0,0 25,-1-25,1 0,0 0,0 0,-50 0,0 0</inkml:trace>
  <inkml:trace contextRef="#ctx0" brushRef="#br0" timeOffset="226402.8274">9376 13965,'25'0,"0"0,0 0,-1 0,1 0,0 0,0 0,24 0,-24 0,0 0,25 0,-26-25,1 25,0 0,0 0,0 0,-1 0,-48 25,-1-25</inkml:trace>
  <inkml:trace contextRef="#ctx0" brushRef="#br0" timeOffset="228386.7922">10542 13519,'0'0,"-25"-25,0 25,1 25,-1-25,25 24,-25 1,25 0,-25 0,0 0,25-1,-24 1,24 0,-25 0,25 0,0-1,0 1,-25 0,50-25,-25 25,0 0,0-1,0 1,0 0,0 0,0 24,25-24,-1 0,1 0,0 0,0-1,0-24,-1 25,1-25,0 0,0-25,0 25,-1-24,-24-1,25 0,0 25,-25-25,0 0,25 25,-25-24,0-1,25 0,-25 0,0 0,0 1,0-1,0 0,0 0,0 0,0 1,0-1,0 0,0 0,-25 25,25-25,-25 25,25-24,-25-1,0 0,25 0,-24 25,-1-25,0 25</inkml:trace>
  <inkml:trace contextRef="#ctx0" brushRef="#br0" timeOffset="229011.0831">10492 13543,'25'0,"0"0,0 0,0 0,-25 25,24-25</inkml:trace>
  <inkml:trace contextRef="#ctx0" brushRef="#br0" timeOffset="244230.8438">11733 14114,'24'0,"1"0,-25 25,0-1,0 1,0 0,0 25,0-1,-25-24,25 25</inkml:trace>
  <inkml:trace contextRef="#ctx0" brushRef="#br0" timeOffset="245279.6328">12601 13767,'0'24,"25"1,-25 0,0 0,0 0,0-1,0 26,0-25,-25 24,25-24,0 25,-25-1,25-24,-25 0,25 25,-25-26,25 1,-24 0,24 0,-25-50,25 0,0 0</inkml:trace>
  <inkml:trace contextRef="#ctx0" brushRef="#br0" timeOffset="245426.9651">12551 13990,'25'0,"-25"25,25-25,-25 24,25 1,-1 0,-24 25,25-50,0 24,-25 1,25 0,0 0,-25 0,24-25,1-25,-25 0</inkml:trace>
  <inkml:trace contextRef="#ctx0" brushRef="#br0" timeOffset="245634.9854">12923 13667,'-25'25,"25"0,0 0,0 24,0 1,-24 0,24-1,0 1,-25-1,0 1,25 0,-25-1,25 1,-25-1,1-24,24 25,-25-50,25 25,-25-25,25-25,0-25</inkml:trace>
  <inkml:trace contextRef="#ctx0" brushRef="#br0" timeOffset="245778.8338">12824 14039,'0'25,"0"-50,25 75,0-25,-25 0,24-1,1 1,0 0,0 0,-25 0,25-1,-1 1,-24 0,25-25,-25 25,25-25,0 0,-25-25</inkml:trace>
  <inkml:trace contextRef="#ctx0" brushRef="#br0" timeOffset="246539.4234">13320 13593,'25'0,"0"0,0 0,-1 25,1-25,0 0,0 25,0-25,-1 0,-24 24,25-24,-50 25,25 0,-24-25,-26 25,25 0,-24-1,24 1,-25-25,25 25,-24-25,24 0,0 0,0-25,0 25,1-25,24 50,0 0,0 0,24 24,-24 1,25 0,-25 24,0-24,0-1,0 1,0-25,0 24,0-24,25 0,-25-75,0 25,0-24,25 24,-25-25,0 1,0-1,0 25,0-24,0 24,25 25,-25-25,25 25,-25-25,24 25,1-24,0 24,0-25,24 25,-24 0,25-25,-1 25,1-25,0 25,-1 0,-24 0,0 0,24 25,-24-25,0 25,-25 0,-25-1,25 1,-25 0,1 0,-26 0,0-1,26 26,-26-25,0 0,26-1,-26-24,25 25,0-50,1 25,-1-24,25-1,0 0,0-25,0 26,0-1,0 0,0 0,0 50,25-25,-25 25,0 0,0 24,0 1,0-1,0 1,-25 0,25-1,0-24,0 25,0-25,0-75,0 25</inkml:trace>
  <inkml:trace contextRef="#ctx0" brushRef="#br0" timeOffset="246687.0244">13519 13841,'0'0,"24"25,-24 0,0 24,0 1,25-1,-25 26,0-1,0 1,0-1,0 25,0-24,0 24,0-25,0 1,0-26,25 1,-25-25</inkml:trace>
  <inkml:trace contextRef="#ctx0" brushRef="#br0" timeOffset="247038.65">14560 13717,'0'-25,"-24"25,24 25,-25 0,25 24,-25 1,0 0,0 24,-24-24,24 24,0-24,0 24,0-24,25 24,-24-24,24-25,0-1,0 1,0 0,0-50,0 0,24-24,-24-1,25 0</inkml:trace>
  <inkml:trace contextRef="#ctx0" brushRef="#br0" timeOffset="247295.3705">14511 13717,'25'-25,"-25"0,24 25,1 25,-25 0,25 0,-25 24,25 1,-25 0,25-1,-25 26,24-26,-24 26,25-1,-25-24,0-1,25 1,-25-25,0 24,0-24,0 25,0-25,0-1,0-48,-25 24,0-25,1 0,-1 0</inkml:trace>
  <inkml:trace contextRef="#ctx0" brushRef="#br0" timeOffset="247458.9923">14312 14188,'25'0,"0"0,0 0,24 0,-24 0,25 0,-25 0,24 0,-24 0,25-25,-26 25,1 0,0-24,0 24</inkml:trace>
  <inkml:trace contextRef="#ctx0" brushRef="#br0" timeOffset="247762.9024">14908 13345,'0'25,"24"0,-24 24,25-24,-25 0,25 24,-25-24,0 0,25 0,-25 0,0-1,0 1,25-25</inkml:trace>
  <inkml:trace contextRef="#ctx0" brushRef="#br0" timeOffset="247983.5805">15131 13246,'-25'25,"25"-1,-25-24,25 25,-25 0,25 25,-24-26,-1 26,25-25,-25 24,0 1,0-25,25 0,-24-1,-1 1,25 0,-25 0,0 0,25-50</inkml:trace>
  <inkml:trace contextRef="#ctx0" brushRef="#br0" timeOffset="248258.8991">14684 13568,'25'0,"0"0,0 0,0 0,-1 0,26 0,-25-25,24 25,1 0,0-24,-26 24,26 0,-25 0,0 0,-1 0,1 0,0 0,0 0,-50 0</inkml:trace>
  <inkml:trace contextRef="#ctx0" brushRef="#br0" timeOffset="270838.5425">15577 13990,'-24'0,"48"0,-24 25,25-25,0 0,0 0,0-25,24 25,-24 0,0 0,0 0,-1 0,1 0,25 0,-25-25,-1 25,1 0,0 0,0 0,-50 0,0 0,0 0,1 0</inkml:trace>
  <inkml:trace contextRef="#ctx0" brushRef="#br0" timeOffset="271115.5056">15577 14139,'25'24,"0"-24,0 0,0 0,24 0,-24 0,25 0,-26 0,26 0,-25-24,0 24,-1 24,1-24,0 0,-25-24</inkml:trace>
  <inkml:trace contextRef="#ctx0" brushRef="#br0" timeOffset="271738.5651">16545 13767,'-25'-25,"25"50,-25-25,25 24,-25 1,1 0,24 0,0 0,-25-1,25 1,0 0,0 0,0 0,0 24,0-24,0 0,0 0,0-1,25 1,-25 0,24 0,1 0,0-25,0 24,0-24,-1 0,1-24,0 24,0 0,-25-25,25 0,-1 0,-24 0,25 1,-25-1,25 0,-25 0,0-24,25 24,-25-25,0 25,0 1,0-1,0 0,0 0,-25 0,25 1,0-1,-25 0,25 0,-25 25,1 0,-1 0,0 0,0 0,0 0,25 25,-24-25,24 25,-25 0,0-1</inkml:trace>
  <inkml:trace contextRef="#ctx0" brushRef="#br0" timeOffset="280682.8391">17611 13767,'-24'0,"48"0,1 0,0 0,25 0,-26 0,1 0,25 0,-25 0,-1 0,1 0,0 0,0 0,-50 0,-25-50,26 50</inkml:trace>
  <inkml:trace contextRef="#ctx0" brushRef="#br0" timeOffset="281274.9841">17686 13543,'0'25,"0"0,0 0,25 0,-25 24,0-24,0 25,0-1,-25 1,25-25,0 24,-25-24,25 0,0 0,0-1,25-24,0 0,-25-24,24 24,1-25,0 25,25-25,-26 25,1-25,0 25,0 0,0 0,-1 0,-24 25,25 0,-25 0,25-1,-50 26,25-25,0 24,0-24,-25 25,25-25,-24 24,24-24,-25 25,25-25,-25-1,25 1,-25 0,25 0,-25 0,1-25,-1 0,0 0,0-25,-24 0,24-25,0 26,-25-1,26 0,-1 0,0 0,0 0,0 25,0-24,1 24,24-25,24 25,1 0,0 0,25 0,-25 0,-1-25,26 25,-25 0,24 0,1-25,-25 25,24-25,-24 25,0 0,0 0,0-24,-1 24</inkml:trace>
  <inkml:trace contextRef="#ctx0" brushRef="#br0" timeOffset="281775.1594">18579 13618,'0'25,"0"-1,0 26,0 24,-25 1,25 24,0-25,0 26,0-26,0 25,0-24,0-1,0-24,0-1,0 1,0-25,0 0,0-50,0 0,25-25,-25 1,0-1,25-24</inkml:trace>
  <inkml:trace contextRef="#ctx0" brushRef="#br0" timeOffset="282030.7373">19124 13767,'-24'0,"-1"24,25 26,-25 0,0 24,-24-24,24 24,0-24,-25 24,26-24,24 24,-25-24,0-25,25 24,0-24,0 0,0-50,25 0,-25-24,0-1,25 0</inkml:trace>
  <inkml:trace contextRef="#ctx0" brushRef="#br0" timeOffset="282278.8284">19075 13742,'25'-25,"-1"50,-24 0,25-1,-25 26,25-25,0 24,-25 1,25 24,-1-24,-24 0,25-1,-25 26,25-26,-25-24,0 25,0-1,0-24,25 0,-25 0,0 0,-25-25,0-25,0 25,1-25,-1-25</inkml:trace>
  <inkml:trace contextRef="#ctx0" brushRef="#br0" timeOffset="282442.4596">18876 14114,'25'0,"0"0,25 0,-26 0,1 0,25 0,-1 0,-24 0,25-25,-25 25,24-25,-24 25,0-25,0 1</inkml:trace>
  <inkml:trace contextRef="#ctx0" brushRef="#br0" timeOffset="282630.5011">19422 13419,'0'25,"0"0,25 0,-25 0,0-1,25 1,-25 0,24 25,-24-26,25 1,-25 0,0 0,25-25,0-25,-25 0</inkml:trace>
  <inkml:trace contextRef="#ctx0" brushRef="#br0" timeOffset="282786.9106">19621 13395,'-25'24,"25"1,-25 0,25 0,-25 0,0 24,0-24,1 0,-1 24,0-24,25 0,-25 25,0-26,25 1,-24-25,-1 0</inkml:trace>
  <inkml:trace contextRef="#ctx0" brushRef="#br0" timeOffset="282946.6025">19199 13618,'25'0,"-1"-25,1 25,0 0,0 0,24 0,-24 0,25 0,-1 0,1 0,-25 0,25 0,-26 0,26 0,-25 25,0-25</inkml:trace>
  <inkml:trace contextRef="#ctx0" brushRef="#br0" timeOffset="283222.9079">19844 13444,'0'25,"0"0,0 0,25 24,-25 1,0 24,0 1,0-1,0 0,0 1,0 24,0-25,0-24,0 24,0-24,0 0,0-1,0-24,0 0,0 0,-25-25,25-25,0-25</inkml:trace>
  <inkml:trace contextRef="#ctx0" brushRef="#br0" timeOffset="283543.6966">20166 13915,'25'0,"-25"-24,25 24,0 0,-1 0,1 0,25 0,-25 0,-1-25,1 25,25 0,-25 0,-25-25,24 25,-48 25</inkml:trace>
  <inkml:trace contextRef="#ctx0" brushRef="#br0" timeOffset="283742.4822">20092 14114,'-25'0,"50"0,0 0,-1 0,1 0,25 0,24 0,-24 0,-1-25,1 25,-25 0,24 0,-24 25,0-25,0 0,-50 0,0 0</inkml:trace>
  <inkml:trace contextRef="#ctx0" brushRef="#br0" timeOffset="283923.4556">20389 13643,'-24'24,"24"1,0 25,0-1,0 1,0 0,0 24,-25 0,25 1,0-26,0 26,0-1,25-24,-25-25,-50-25,75 0</inkml:trace>
  <inkml:trace contextRef="#ctx0" brushRef="#br0" timeOffset="284246.3486">20811 13841,'-25'0,"1"25,24 0,0-1,-25 26,25 0,0-1,0 1,0-1,0 1,25 0,-1-1,-24-24,25 0,0-25,0 0,0 0,-1 0,1-25,0 0,0-24,24 24,-49-25,25 1,0-1,-25 25,0-24,0-1,0 25,-25-24,25-1,-25 25,1 0,-1 1,-25 24,25 0,-24 24,24 1,-49-50,49 50</inkml:trace>
  <inkml:trace contextRef="#ctx0" brushRef="#br0" timeOffset="285155.5143">21332 13444,'25'-25,"0"25,-1 0,1 0,25 0,-25 25,-1 0,1-25,-25 25,25 0,-25-1,0 1,0 0,-25-25,0 25,1 0,-1-25,0 24,0-24,0 25,-24-25,24 0,0 0,50 0,0 0,0 0,24 0,-24 0,25 0,-26 0,1 0,0 0,0 25,-50 0,0-25,0 25,1-1,-1 1,-25 0,1 0,-1 0,0-1,1 1,24 0,0-25,0 25,50-25,0 0,0-25,24 25,1 0,0-25,-1 25,26 0,-51 0,26 0,0 0,-26 0,26 0,-25 25,0-25,-25 25,-25 0,0-1,0 1,-24-25,24 25,0-25,0 0,0 0,1 0,24-25,-25 25,25-25,0 50,0 0,25 25,-25-26,0 26,0 0,0-1,-25 1,25 0,0-1,-25-24,25 25,0-26,0 1,-25 0,0-50,25 0,-24-24,24-1,0 1,0-1,0-25,0 1,0 24,0 1,24 24,-24 0,0 50,-24 25,24-26,-25 1,25 25,-25-25,0 24,-24 1,24 0,0-26,0 26,0-50,1 25</inkml:trace>
  <inkml:trace contextRef="#ctx0" brushRef="#br0" timeOffset="285615.3329">22002 13494,'25'0,"-1"0,1 0,25 0,-1 0,-24 0,25 0,-25 0,-1 0,1 0,0 25,0-25,-50 0,0 0,0 0,-24 0,24 24,0-24,-24 0,24 25,0-25,0 25,0-25,1 25,-1 0,0-1,25 26,-25 0,25-1,0 1,0-1,-25 26,25-1,-24 1,24-1,0 0,-25 1,25-25,0-1,0 1,0-25,0-1,0-48,0-1,0-25</inkml:trace>
  <inkml:trace contextRef="#ctx0" brushRef="#br0" timeOffset="285762.9004">22051 13742,'25'0,"-50"0,75 0,-25 0,0-25,-1 25,1 0,0 0,0 0,0 0,-1 0,1 0,0 0,-25-25</inkml:trace>
  <inkml:trace contextRef="#ctx0" brushRef="#br0" timeOffset="286394.8277">22200 13692,'0'0,"0"25,0 0,0 0,0-1,0 1,-25 0,25 0,0 0,0-1,-24 1,24 0,-25-25,25 25,0 0,-25-1,25 1,0 0,0 0,0 24,0-24,0 0,0 25,0-26,0 26,0-25,0 0,-25-25,25 25,0-1,0-48,0-1,0 0,25 0,-25 0,0 0,0 1,0-1,25 0,-25 0,0 0,0-24,25 24,-25 0,24-24,-24 24,25 0,-25 0,25 0,0 1,0 24,-1 0,1 0,0 24,0 1,-25 0,0 0,0 0,0-1,0 1,0 0,0 0,0 24,0-24,0 25,0-25,0 24,0-24,0 0,0 25,0-26,0 1,0 0,25-25,-25 25,-25 0,0-50,25 0,-25 0,0 0,25-24,-24 24</inkml:trace>
  <inkml:trace contextRef="#ctx0" brushRef="#br0" timeOffset="286867.0086">22126 14188,'25'0,"-1"0,-24-25,25 25,0-24,0 24,0 0,-1-25,1 25,-50 0,25 25,-24-25,-1 24,0 1,0-25,25 25,-25-25,50 25,0-25,0 0,0 0,-1 0,1 0,0 0,-50 25,0-1,1 1,-1-25,0 25,0 0,0 0,1 0,-1-25,0 24,0-24,25 25,-25-25,50 25,0-50,0 25,0 0,-1 0,26-25,-25 25,0 0,-1-24,1 24,0 0,0 0,0-25,-1 25</inkml:trace>
  <inkml:trace contextRef="#ctx0" brushRef="#br0" timeOffset="287019.5808">22622 14387,'0'25,"-50"-75,25 50</inkml:trace>
  <inkml:trace contextRef="#ctx0" brushRef="#br0" timeOffset="290022.8255">7268 15354,'0'25,"0"0,0 24,0-24,0 25,0-1,0 1,0 0,0-1,-25-24,25 25,-25-26,25 1,0 0,-25-25,1-25,24-24</inkml:trace>
  <inkml:trace contextRef="#ctx0" brushRef="#br0" timeOffset="290158.6045">7268 15528,'25'0,"-50"0,74 25,-24-25,-25 24,25 1,25 0,-26-25,1 25,0 0,0-1,-25 1,25-25,-1 25,1-25,-25-25</inkml:trace>
  <inkml:trace contextRef="#ctx0" brushRef="#br0" timeOffset="290351.4099">7640 15205,'25'0,"-25"25,0 0,0 0,0-1,0 26,-25 0,25-1,0 26,-25-26,25 1,-25 0,25-1,-25 26,25-51,-24 26,24-25,-25-25,0-25</inkml:trace>
  <inkml:trace contextRef="#ctx0" brushRef="#br0" timeOffset="290470.5979">7590 15577,'50'25,"-100"-50,125 75,-75-25,24 0,1 24,0-24,0 25,0-26,-1 1,1 0,0 0,0-25,0-25</inkml:trace>
  <inkml:trace contextRef="#ctx0" brushRef="#br0" timeOffset="291374.6564">7987 15106,'25'0,"0"0,0 25,-1-25,1 0,0 25,0-25,0 24,24-24,-24 25,-25 0,0 0,-25-25,0 25,-24-1,24 1,-25 0,1 0,-1 0,25-25,-24 25,24-25,0-25,0 25,25 25,0-1,25 26,-25-25,0 24,0 1,0 0,25-1,-25-24,0 25,0-1,25-24,-1-25,-24-25,0-24,-24-26,24 26,0-1,24 0,1 50,-25-24,0-26,0 25,0 0,25 25,-25-24,25 24,0-25,0 25,-1 0,1 0,25-25,-1 25,-24 0,25-25,-1 25,-24 0,25 0,-25 0,24 25,-24-25,0 0,-25 25,25 0,-25-1,-25 1,0 0,0 0,0 0,-24-1,-1 26,1-25,24 0,-25-25,25 24,1-24,-1-24,0 24,0-25,25 0,0 0,-25-24,25 24,0 0,25 50,-25 0,0-1,0 1,0 25,0-25,0 24,0 1,0-25,0 24,0-24,0 0,25-50,-25 0,0-24,0 24,0-25,25 1,-25-1,0 0,25 1,-25 24,0-25,24 26,1 24,-25 24,0 1,0 0,25 25,-25-26,0 26,25 24,-25-24,0 24,0 1,0-26,0 26,0-1,0-24,0 24,0-24,25-1,-25 1,0-25,0 0,-25-25</inkml:trace>
  <inkml:trace contextRef="#ctx0" brushRef="#br0" timeOffset="291798.5537">9079 15156,'-25'-25,"25"50,0-1,0 1,0 50,0-26,0 26,0-1,0 1,-25 24,25-25,0 1,0-26,0 1,0-1,25-24,-25 0,0 0,25-25,-25-25,0-25,24 26</inkml:trace>
  <inkml:trace contextRef="#ctx0" brushRef="#br0" timeOffset="292034.4991">9500 15255,'-25'25,"1"24,-1 1,0 0,0 24,0-24,1 24,-1-24,0-1,0 1,0-1,25 1,0-25,0 0,0-1,0-48,25-1,-25-25,25 25</inkml:trace>
  <inkml:trace contextRef="#ctx0" brushRef="#br0" timeOffset="292263.4664">9500 15205,'25'25,"-25"0,25 0,-25 24,25 1,-25 0,24-1,-24 26,25-26,-25 26,25-26,-25 26,25-26,-25 1,25-1,-25 1,0-25,0 0,24-25,-48 0,-1-25,25 0,-25-25,0 26</inkml:trace>
  <inkml:trace contextRef="#ctx0" brushRef="#br0" timeOffset="292410.5947">9327 15602,'0'0,"24"0,1 25,25-25,-25 0,24 0,1-25,-1 25,-24 0,25 0,-1-25,-24 25,0-24,0 24</inkml:trace>
  <inkml:trace contextRef="#ctx0" brushRef="#br0" timeOffset="292622.4636">9847 15032,'0'24,"25"1,-25 0,25 25,0-26,0 26,-25 0,24-26,-24 26,25-25,-25 0,0 0</inkml:trace>
  <inkml:trace contextRef="#ctx0" brushRef="#br0" timeOffset="292779.1199">10046 15007,'-25'25,"25"-1,-25 1,0 25,25-1,-24-24,-1 50,0-26,0-24,0 25,1-25,-1-1,25 1,-25-25</inkml:trace>
  <inkml:trace contextRef="#ctx0" brushRef="#br0" timeOffset="292939.17">9674 15304,'25'-24,"-1"24,1 0,0 0,25 0,-1-25,1 25,-25 0,24 0,1 0,-25 0,24 0,-24 0,25 0,-25 0,-25-25,24 25</inkml:trace>
  <inkml:trace contextRef="#ctx0" brushRef="#br0" timeOffset="293166.5544">10294 15056,'-25'0,"50"50,-25-25,0 0,0 24,0 1,0-1,0 26,0-1,0 1,0-1,0 25,0-49,0 24,25-24,-25 0,0-26,0 26,0-25,0 0,-50-75</inkml:trace>
  <inkml:trace contextRef="#ctx0" brushRef="#br0" timeOffset="293530.8155">10716 15453,'24'0,"1"0,0 0,0 0,0 0,-1 0,1 0,0 0,0 0,0 0,-1 0,1 0,-50 0,1 25,-1-25</inkml:trace>
  <inkml:trace contextRef="#ctx0" brushRef="#br0" timeOffset="293682.7501">10666 15627,'0'0,"25"0,0 0,24 0,-24 0,25 0,-26 0,26 0,0 0,-26 0,26 0,-25 0,0 0,-1 0,1 0,0 0</inkml:trace>
  <inkml:trace contextRef="#ctx0" brushRef="#br0" timeOffset="294002.4718">11385 15354,'-24'25,"24"0,-25 0,25 24,0-24,0 25,0-1,0 1,25-1,-25-24,24 25,-24-25,25-1,0-24,0 0,0 0,-1-24,1-1,-25 0,25-25,-25 26,25-26,-25 0,25 26,-25-26,0 25,0-24,-25 24,25-25,0 25,-25 0,0 1,0-1,1 25,-1 0,0 25,0-1,0 1,1 0</inkml:trace>
  <inkml:trace contextRef="#ctx0" brushRef="#br0" timeOffset="295015.1765">5184 16768,'0'25,"0"0,0-1,0 1,-25 25,1-25,-1-1,25 1,-25 0,0 0,0-25,1 0,48 0,1-25,0 25,0 0,0 0,-1 0,-24 25,25 0,-25-1,0 1,0 0,-25 25,25-26,0 26,-24-25,24 0,-25-25,25 24,-25-48,50 24,0 0,-25 24,0 1,0 0,24 0,-48 0,24 24,0 1,0-25,0 24,0-24,0-50,0-24,24-1,-24 0</inkml:trace>
  <inkml:trace contextRef="#ctx0" brushRef="#br0" timeOffset="295146.9323">5358 16570,'25'24,"-1"-24,1 0,-25 25,25 0,0 0,-50 0</inkml:trace>
  <inkml:trace contextRef="#ctx0" brushRef="#br0" timeOffset="295447.1196">5283 16743,'0'0,"0"25,0 0,-24 0,24 24,0-24,0 25,0-26,-25 1,25 0,0 0,0 0,-25-1,25-48,0-1,25 0,-25 0,25 0,-1-24,1 24,0 0,0 25,0-25,-1 1,1 24,25 0,-25 0,-1 0,1 0,0 0,0 0,0 24,-1-24,-24 25,-24-25,24 25,-25-25,25 25,-25 0,0-1,0 1</inkml:trace>
  <inkml:trace contextRef="#ctx0" brushRef="#br0" timeOffset="295915.052">5358 17066,'25'0,"-1"-25,1 25,0 0,0 25,-50-1,25 1,-25 0,25 0,-25 0,1-1,24 1,-25 0,25 0,25-25,-25 25,24-25,-24 24,25 1,0-25,-25 25,0 0,25 24,-25-24,0 0,0 25,0-25,0-1,0 26,0-25,0 0,-25-25,25 24,-25-48,25-1,-25 0,25 0,-24-24,24 24,-25-25,0 0,25 26,0-1,-25 0,25 50,0 24,-25-24,25 0,0 25,0-25,0-1,0 1</inkml:trace>
  <inkml:trace contextRef="#ctx0" brushRef="#br0" timeOffset="296042.5784">5457 17338,'0'0,"25"25,0 0,24-25,-24 25,0 0,0-25,-1 24,1 1,0-25,-25 25,25-25</inkml:trace>
  <inkml:trace contextRef="#ctx0" brushRef="#br0" timeOffset="296450.719">6028 16892,'24'25,"-24"0,25 24,-25-24,0 49,25-24,-25 0,0-1,25-24,-25 25,0-26,0 1,0-50,25 1,-25-1,24 0,1 0,0-24,-25 24,25 0,0 0,-1 0,1 25,0-24,0 24,-25 24,0 1,-25 0,0 0,0 0,1 24,-1-24</inkml:trace>
  <inkml:trace contextRef="#ctx0" brushRef="#br0" timeOffset="296618.5832">5953 17537,'-25'0,"50"0,-25 0,25 0,0 0,0 0,24 0,-24-25,25 25,-26 0,26-25,0 25,-1 0,-24-25,25 25,-26 0,1 0,0 0,0 0,0 0</inkml:trace>
  <inkml:trace contextRef="#ctx0" brushRef="#br0" timeOffset="296746.6527">6648 17462,'0'25,"0"0,24-25,-24 25,0 0</inkml:trace>
  <inkml:trace contextRef="#ctx0" brushRef="#br0" timeOffset="297527.3149">7516 16644,'0'25,"0"0,-25-25,25 24,-25-24,0 25,25 0,-24-25,-1 25,0 0,0-25,25 24,-25-24,50 0,0 0,0 0,0 0,24 0,-24 0,0 25,0-25,-25 25,24-25,1 25,-25 0,0-1,0 1,-25 0,25 25,-24-26,-1 1,0 25,0-25,0-1,1-24,24 25,24-25,1 25,0 0,-25 24,25-24,-25 0,25 0,-25 24,0-24,0 25,0-25,0 0,0-1,0-48</inkml:trace>
  <inkml:trace contextRef="#ctx0" brushRef="#br0" timeOffset="298286.7695">7640 16718,'25'0,"-1"0,1 0,0 0,25 0,-26 0,26 0,-25 0,24 0,1 0,0 0,-25 0,24-24,-24 24,0 0,0 0,-50 0,0-25,0 25,0 0,1-25,-1 0,0 0,0 50,25 0,0 0,-25 24,25-24,-25 25,25-1,-24 1,-1 0,0-1,0-24,0 0,1 0,24-1,-25 1,0-25,0 25,50-50,0 25,0-25,-1 25,1-24,0-1,0 0,0 25,-1-25,1 0,0 25,0 0,-50 25,25 25,-25-25,25 24,-25 1,25-1,0 1,-24 0,24-1,0 1,0-1,0-24,0 0,0 0,0-50,0 0,0 0,0 1,0-1,0-25,24 25,-24 1,0-1,25 0,-25 0,25 25,-25-25,25 25,0 0,0 0,-1 0,1 0,0 25,-25 0,0 0,25-25,-50 25,25 24,0-24,0 0,-25 0,0-1,1 1,-1 0,0 0,0-25,0 0,25 25,-25-25,1 0,24-50,-25 25,25 0</inkml:trace>
  <inkml:trace contextRef="#ctx0" brushRef="#br0" timeOffset="298658.5621">8508 16718,'25'25,"0"-25,-25 25,24-25,1 0,-25 25,25-25,-25 25,25-25,-25 24,0 1,-25-25</inkml:trace>
  <inkml:trace contextRef="#ctx0" brushRef="#br0" timeOffset="299414.5428">8409 16991,'25'25,"-1"0,1-25,-25 49,25-24,0 25,-25-1,0 1,25 0,-25-1,0 1,0-1,0 1,0-25,0 0,0-50,24-25,-24 25,25-49,0 0,0-1,-25 1,25-25,-1 24,1 1,-25-25,25 49,0-24,-25 24,25 25,-25 50,0 0,0 0,24 24,-24-24,25 0,-25 0,25-25,0 24,0-24,-1 0,1 0,0 0,0-24,0 24,0-25,-25 50,-25-25,25 24,-25 1,0 0,0 0,0 0,1 24,-26-24,25 0,0 0,1-1,-1 1,25 0,25-25,-1 0,1 0,0 0,0-25,0 25,-1-25,1 25,0-24,0 24,-25-25,-25 0,0 25,25-25,-25 25,1-25,-1 25,25 25,-25 0,25 25,0-26,0 26,0 0,-25-1,25 1,0-25,0 24,0-24,25 0,0 0,0-25,-1 0,1 0,0 0,0 0,25-25,-26 25,26 0,-25-25,0 25,24 0,-24-25,0 25,0 0,-50-49,50 24</inkml:trace>
  <inkml:trace contextRef="#ctx0" brushRef="#br0" timeOffset="299931.1029">9351 16793,'25'0,"0"0,0 0,0 0,24 0,-24 0,25 0,-26 0,1-25,0 25,0 0,0 0,-50-25,25 50,-25-25,0 0,0 25,-24-25,24 25,0-25,0 24,25 1,-24 0,24 0,0 24,0 1,-25-25,25 24,0 1,0 0,0-1,0-24,0 0,0 0,0-50,25 0,-25-25,24 26,1-26,0 0,0 26,0-1,-1 0,1 25,0 0,-25 25,0 0,0-1,-25 26,25-25,-25 24,1-24,24 0,-25 25,0-26,0 1,0-25,25 25,-24-25,-1 0,25-25,-25 0,25-24,0 24</inkml:trace>
  <inkml:trace contextRef="#ctx0" brushRef="#br0" timeOffset="300151.0053">9426 16545,'25'0,"-1"25,1 24,25-24,-25 25,-1-1,26 26,-25-1,24 0,-24 1,25 24,-25-25,-1 1,26-26,-25 26,0-50,-1 24,1-24,-25 0,25 0,0-25,-50-25,25 0,0-25,0 26</inkml:trace>
  <inkml:trace contextRef="#ctx0" brushRef="#br0" timeOffset="300295.4197">9971 17041,'-24'0,"48"0,-73 0,49 25,-25-1,0 1,0 0,1 25,-1-26,-25 26,25-25,1 0,24-1,-25 1,0-25,-25-49,26 24</inkml:trace>
  <inkml:trace contextRef="#ctx0" brushRef="#br0" timeOffset="300442.5839">9748 16520,'25'0,"0"25,0 0,-1-25,-24 24,25 1,0-25,-25 25,25-25,0 25</inkml:trace>
  <inkml:trace contextRef="#ctx0" brushRef="#br0" timeOffset="301247.3993">10244 16545,'25'25,"0"-25,0 24,0-24,-25 25,24 0,1 0,-25 0,0-1,0 1,-25 0,1 0,-1 0,0-25,0 24,0 1,1 0,-1-25,0 0,50 0,0-25,-1 25,1-25,0 1,0-1,0 25,-1-25,1 25,0 0,0 25,-25 0,25-1,-50 1,25 25,0-25,-25 24,25-24,-25 25,25-26,-25 1,25 0,25-50,-25 0,25 1,-25-1,25-25,0 25,-1 1,1-1,-25 0,25 0,0 0,0 1,-25 48,0 1,-25 0,25 0,0 0,-25 24,25-24,-25 0,0 24,1-24,-1 0,0 25,0-26,25 1,-25 0,1-25,-1 25,0-25,0 25,50-25,0 0,0 0,-1 0,1 0,25 0,-25-25,24 25,-24-25,25 25,-26-25,26 25,0-25,-26 25,1 0,25-24,-25 24,-25 24</inkml:trace>
  <inkml:trace contextRef="#ctx0" brushRef="#br0" timeOffset="301407.6715">11038 17214,'25'25,"-25"0,0 0,0-50</inkml:trace>
  <inkml:trace contextRef="#ctx0" brushRef="#br0" timeOffset="311363.4516">10418 2629,'25'0,"0"0,-1 25,1-25,0 0,0 0,0 0,-1 0,1 0,0 0,25-25,-26 25,1 0,0 0,0 0,0-25,24 25,-24 0,0 0,0 0,-1 0,1 0,0 0,0 0,0 0,-1 0,1 0,0 0,0 0,0 0,0-24,-1 24,1 0,0 0,0 0,0 0,-1 0,1 0,0 0,0 0,0 0,-1 0,1 0,0 0,0 0,0 0,-1 0,1 0,0 0,0 0,0 0,-1 0,1 0,0 0,0 0,0 0,-1-25,1 25,0 0,0 0,0 0,-1 0,1 0,0 0,0 0,0 0,-1 0,1 0,0 0,0 0,0 0,0 0,-1 25,1-25,0 0,0 0,0 0,-1 0,1 0,0 0,0 0,0 0,-1 0,1 0,0 0,0 0,0 0,-1 0,1 0,0 0,0 0,0 0,-1 0,1 0,0 0,0 0,0 0,-1-25,1 25,0 0,0 0,0 0,-1 0,1 25,0-25,0 0,0 0,-1-25,1 25,0 0,0 0,0 0,0 0,-1 0,1 0,0 0,0 0,0-25,-1 25,1 0,0 0,0 0,0 0,-1 0,1 0,0 0,0 0,0 0,-1-25,1 25,0 0,0 0,0 0,-1 0,1 0,0 0,0 0,0 0,-1 0,1 0,0 0,0 0,0 0,-1 0,1 0,0 0,0 0,0 0,-1-25,1 25,0 0,0 0,0 0,-1 0,1 0,0 0,-25-24,25 24,0 0,0 0,-1 0,1 0,0 0,0 0,0 0,-1 0,1 0,0 0,0 0,0 0,-1 0,1 24,0-24,0 0,0 0,-1 0,1 0,0 0,0 0,0 0,-1 0,1 0,0 0,0 0,0 0,-1 0,1-24,0 24,0 0,0 0,-1 0,1 0,0 0,0 0,0-25,-1 25,1 0,0 0,0 0,0 0,0 25,-1-25,1 0,0 0,0 0,0 0,-1 0,-24 24,25-24,0 0,0-24,0 24,-1 0,1 0,0 0,0 0,0 0,-1 0,1 0,0 0,0 0,-25 24,25-24,-25-24,-25 24,-25-25,25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0:51:04.0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1166 670,'-25'25,"25"-1,25 1,-25 25,0-1,0 26,0-1,0 1,0-1,0-24,25-1,-25 1,0-1,0-24,0 0,0 0,0-50,0 0,0 0,0-24</inkml:trace>
  <inkml:trace contextRef="#ctx0" brushRef="#br0" timeOffset="251.3753">1166 695,'49'0,"-24"-25,25 50,-25-25,-1 0,1 24,0 1,0 0,-25 0,0 0,-25-1,25 26,-25-25,0 0,1 24,-1-24,0 0,0 0,0-1,1 1,-1-25,0 0,0 0,0 0</inkml:trace>
  <inkml:trace contextRef="#ctx0" brushRef="#br0" timeOffset="543.5259">1488 918,'25'0,"0"0,0 0,-1 0,1 0,0 0,0 0,-25-25,25 25,0 0,-1 0,-24 25,-24 0,-1-1,25 1,-25 25,0-25,0 24,0-24,25 25,-24-26,-1 26,25-25,0 0,0-50,25 0,-25 0</inkml:trace>
  <inkml:trace contextRef="#ctx0" brushRef="#br0" timeOffset="1027.4458">1885 992,'0'25,"25"0,0-25,0 0,-1-25,1 25,0-25,0 0,0 1,-1 24,-24-25,25 0,-25 0,0 0,0 1,-25-1,1 25,-1 0,0 0,0 25,0-25,1 24,-1 1,0 0,0 25,25-26,-25 1,25 0,25-25,0 0,0 0,0-25,-1 25,1-25,0 25,0-24,0 24,-1 0,-48 24,24 1,0 25,-25-25,0 24,25 1,-25 24,0-24,1-1,24 1,-25 0,25-26,0 26,-25-25,25 0,25-25,-25 24,0-48,0-1,0 0</inkml:trace>
  <inkml:trace contextRef="#ctx0" brushRef="#br0" timeOffset="1900.4185">3448 1017,'0'0,"0"-25,0 75,0-25,0 24,0 1,0-1,-25 1,25-25,0 24,0 1,-25 0,25-26,0 26,0-25,0 0,0-1,25-24,0-24,-25-1</inkml:trace>
  <inkml:trace contextRef="#ctx0" brushRef="#br0" timeOffset="2324.3309">3845 1091,'0'0,"0"-24,25-1,-25 0,0 0,0 0,-25 1,25-1,-25 0,0 25,0 0,1 25,-1-25,0 25,0-1,0 1,25 25,0-25,0-1,0 1,25 0,-25 0,25 0,-25-1,25 1,0-25,-1 25,-24 0,25 0,0-1,-25 1,25 0,-25 0,-25 0,25-1,0 1,-25-25,0 25,25 0,-24-25,-1 0,0 0,0 0,0 0,0-25,25 0,-24 0,24 1,0-26,24 0,-24 26,25-26,0 25,0 0,0 1,0-1,-1 0,26 0,-25 25,0-25,-1 25,1 0,0 0,0 0,0 0,-25 25</inkml:trace>
  <inkml:trace contextRef="#ctx0" brushRef="#br0" timeOffset="2475.4147">4167 1364,'0'25,"0"0,-49-50</inkml:trace>
  <inkml:trace contextRef="#ctx0" brushRef="#br0" timeOffset="4287.6746">6350 868,'-25'0,"0"25,25 25,-24-1,-1 1,0 24,0 1,-24-1,24 0,0-24,0 0,0 24,1-24,24-1,-25-24,25 0,0 0,0 0,25-25,-25-25,24-25,-24 0,25 1,0-1</inkml:trace>
  <inkml:trace contextRef="#ctx0" brushRef="#br0" timeOffset="4531.8666">6325 868,'0'-25,"25"25,-25 25,0 0,0 0,25 24,-25-24,25 25,-25 24,24-24,-24 24,25-24,-25 24,0-24,25 24,-25-24,0-25,25 24,-25 1,0-25,0 0,0-1,0 1,-25-50,25 1,-25 24,25-25,-25 0</inkml:trace>
  <inkml:trace contextRef="#ctx0" brushRef="#br0" timeOffset="4695.6531">6201 1389,'-25'0,"50"0,0 0,0-25,0 25,-1 0,26 0,-25-25,0 25,24 0,-24 0,-25-24,25 24</inkml:trace>
  <inkml:trace contextRef="#ctx0" brushRef="#br0" timeOffset="5092.4551">6623 1290,'25'25,"-1"-25,1 0,0 24,0-24,-25 25,25-25,-25 25,-25 0,0 0,25-1,-25 1,0 0,1-25,-1 25,25 0,-25-25,50 0,0-25,-1 0,1 0,0 25,0 0,0 0,-25 25,0 0,-25 0,25-1,0 1,-25 0,0 0,25 0,-25-25,25 25,-24-25,-26-25,75 0</inkml:trace>
  <inkml:trace contextRef="#ctx0" brushRef="#br0" timeOffset="5288.4168">6995 1364,'-25'0,"25"25,-25 0,25 0,-24-1,24 1,-25 0,25 0,-25 0,25-1,0 1,-25 0,0-25</inkml:trace>
  <inkml:trace contextRef="#ctx0" brushRef="#br0" timeOffset="5448.4181">6821 1414,'25'0,"0"25,0-1,-25 1,25 0,-1 0,1-25,-25 25,25-25,-25 24,25-24,0-24</inkml:trace>
  <inkml:trace contextRef="#ctx0" brushRef="#br0" timeOffset="5827.5505">7144 1290,'25'0,"-1"0,1 0,0 0,0 25,0-25,-25 24,24-24,-24 25,0 0,0 0,-24 0,-1-1,0 1,0 0,0 0,50-50,0 25,-25-25,25 25,0 0,-1 25,1 0,-25 0,0-1,-25 1,1 0,24 0,-25-25,25 25,-25 0,25-1,0-48</inkml:trace>
  <inkml:trace contextRef="#ctx0" brushRef="#br0" timeOffset="5963.6271">7590 1612,'0'25,"0"0,-25-25</inkml:trace>
  <inkml:trace contextRef="#ctx0" brushRef="#br0" timeOffset="6527.8662">9004 893,'0'0,"0"-25,0 50,0 0,0 49,0 1,0-1,0 0,0-24,0 24,0 1,0-1,0-24,0 24,0-49,0 25,0-25,0-1,25-24,-25 25,25-25,-25-25,0 1,25-26</inkml:trace>
  <inkml:trace contextRef="#ctx0" brushRef="#br0" timeOffset="6743.8637">9500 918,'0'25,"0"-1,-25 26,1 0,-1-1,0 1,0 24,0-24,1-1,-1 26,25-26,-25 1,25-25,-25 24,25-24,0 0,0 0,25-50,-25 0,0-24</inkml:trace>
  <inkml:trace contextRef="#ctx0" brushRef="#br0" timeOffset="6976.371">9500 918,'0'25,"0"-1,0 1,0 0,25 25,-25-1,25 1,0-1,-25 1,24 0,-24-1,25 1,0-1,-25-24,25 25,-25-25,0-1,0 1,0 0,25-25,-50 0,0 0,25-25,-25 0</inkml:trace>
  <inkml:trace contextRef="#ctx0" brushRef="#br0" timeOffset="7131.6267">9302 1364,'25'0,"-1"0,-24 25,50-25,-25 0,24 0,-24 0,25 0,-25-25,-1 25,26 0,-25 0,0-25,-1 25</inkml:trace>
  <inkml:trace contextRef="#ctx0" brushRef="#br0" timeOffset="7380.1826">9847 868,'25'0,"-25"25,0 0,0 24,25 1,-25 24,0 1,0-1,0 25,0-24,25-1,-25 1,0-26,0 1,0 0,25-1,-25-24,0 0,0 0,0-1,0-48,-25-1,25 0</inkml:trace>
  <inkml:trace contextRef="#ctx0" brushRef="#br0" timeOffset="7683.9195">10170 1265,'25'0,"0"0,-1 0,1 0,0 0,0 0,0 0,-1-25,1 25,0 0,0 0,-50 0,0 25</inkml:trace>
  <inkml:trace contextRef="#ctx0" brushRef="#br0" timeOffset="7879.7164">10170 1439,'0'-25,"25"25,0 0,-1 0,1 0,0-25,0 25,0 0,24 0,-24 0,0 0,0 25,-75-75</inkml:trace>
  <inkml:trace contextRef="#ctx0" brushRef="#br0" timeOffset="8104.0601">10716 1290,'24'0,"1"0,0 0,0-25,0 25,24 0,-24 0,0 0,24 0,-24 0,0 0,0 0,-100-50,51 50</inkml:trace>
  <inkml:trace contextRef="#ctx0" brushRef="#br0" timeOffset="8548.4147">10691 1439,'25'0,"-1"0,1 0,0 0,0 0,0 0,-1 0,1 24,0-24,0 0,0 25,-25 0,-25 0,25 0,-25-25,25 49,-25-24,-24 0,24 0,0 0,-25-1,26 1,-26 0,50 0,-25-25,0 0,50 0,0 0,0-25,0 25,-1-25,1 25,25-25,-1 25,-24-24,25 24,-25 0,-1-25,26 25,-25 0,0 0,-1 0,1 0,-50 25,1-25,-1 0,0 0,0-25</inkml:trace>
  <inkml:trace contextRef="#ctx0" brushRef="#br0" timeOffset="8848.1392">10914 595,'0'-24,"0"73,25-24,-50 25,25-1,0 1,0 24,0-24,0 24,0-24,0-25,0 24,0-24,0 0,0 0,0-1,0 1,0 0,0 0,25-25</inkml:trace>
  <inkml:trace contextRef="#ctx0" brushRef="#br0" timeOffset="9031.6154">11485 1439,'0'24,"0"1,0 0,0 0,0 0,0-1,-25-24,25 25,0 0,0 0,-25 0</inkml:trace>
  <inkml:trace contextRef="#ctx0" brushRef="#br0" timeOffset="11020.41">3497 2828,'-24'0,"24"25,0-1,0 26,0-25,0 24,0-24,0 25,0-25,0 24,0 1,0-1,0 1,0 24,0 1,0-26,0 1,0 24,0-24,0 0,0-25,0 24,0-24,0 0,0 0,0-50,0 0,0 0,0 0,0-24,0 24</inkml:trace>
  <inkml:trace contextRef="#ctx0" brushRef="#br0" timeOffset="11731.8332">4242 3001,'-25'0,"0"0,0 25,25 0,-25 25,1-1,24 26,-25-26,25 1,0 24,0-24,0-1,0 1,25-25,-25 0,0-1,24 26,-24-25,25 0,0-25,-25 25,25-25,0 0,-1-25,1 25,0-25</inkml:trace>
  <inkml:trace contextRef="#ctx0" brushRef="#br0" timeOffset="12219.5796">4465 3101,'-25'-25,"50"25,0 0,-1 0,1 25,0-25,0 0,0 24,-1 1,-24 0,25-25,-25 25,0 0,0-1,0 1,-25 0,25 0,-24 0,-1-1,0 1,0 0,0 0,1 0,-1-25,0 0,0 0,50 0,-25-25,25 25,0-25,-1 0,26 0,-25 25,0-24,-1 24,1 0,0 0,0 24,0-24,-25 25,24-25,-24 25,0 0,0 0,-24-1,24 1,-25 25,0-25,0-1,0 26,1-25,-26 25,25-26,25 1,-25-25,25-25,0 1,0-1</inkml:trace>
  <inkml:trace contextRef="#ctx0" brushRef="#br0" timeOffset="12480.5367">5085 3076,'-25'0,"25"25,-25-1,1 1,24 25,-25-1,0 26,0-26,0 26,1-26,-1 1,25 24,-25-49,0 25,25-25,0 0,25-50,-25-25,25 25</inkml:trace>
  <inkml:trace contextRef="#ctx0" brushRef="#br0" timeOffset="12744.1294">5085 3026,'0'-25,"25"50,-25 0,0 0,25 0,-25-1,0 1,24 25,-24-1,0 1,25 24,-25-24,25 0,-25-1,0 1,0-1,0 1,25-25,-25 25,0-26,0 1,0 0,-25-50,0 0,25 1</inkml:trace>
  <inkml:trace contextRef="#ctx0" brushRef="#br0" timeOffset="12935.7783">4911 3473,'25'0,"0"0,0 0,24 0,-24 0,25 0,-25 0,-1 0,1 0,0 0,0 0,-25 24</inkml:trace>
  <inkml:trace contextRef="#ctx0" brushRef="#br0" timeOffset="13811.8512">5407 3076,'0'-25,"0"0,25 25,0 25,0 0,-25 0,25-1,-25 26,24 0,-24-1,25 26,-25-26,0 1,0-1,0 1,-25 0,25-1,0 1,-24 0,-1-1,0-24,0 25,25-26,-25 1,1 0,-1-25,25-25</inkml:trace>
  <inkml:trace contextRef="#ctx0" brushRef="#br0" timeOffset="14207.4387">5705 3076,'25'0,"0"0,-1 0,1 0,0 0,0 0,0-25,0 25,-1 0,1 0,0 0,-25 25,-25-25</inkml:trace>
  <inkml:trace contextRef="#ctx0" brushRef="#br0" timeOffset="14475.9426">6077 2853,'0'24,"25"1,-25 0,0 0,-25 24,25-24,0 0,0 0,0 0,0-1,0 26,0-25,0 0,0-1,25 1,-25 0,0 0,0 0</inkml:trace>
  <inkml:trace contextRef="#ctx0" brushRef="#br0" timeOffset="15240.0821">6424 3448,'-24'0,"48"25,1-25,0 0,0 0,0 0,-1 0,1 0,0 0,0 0,0 0,-1 0,1 0,-50 0,25 24,-24-24,-1 0</inkml:trace>
  <inkml:trace contextRef="#ctx0" brushRef="#br0" timeOffset="15863.5389">6921 3175,'0'-25,"24"25,1-25,0 25,0 0,0 0,-1 0,1 0,0 0,0 25,-25 0,25-25,-25 25,0 0,0-1,0 1,0 0,0 0,-25 24,25-24,-25 0,0 25,-24-26,24 26,0-25,-25 0,26-1,-1 1,0 0,0 0,0-25,0 25,50-50,0 25,0-25,0 25,0-25,24 25,-24 0,0 0,0 0,-1 0,26 0,-25 0,0 0,-1 0,-48 0,-1 0,0 0</inkml:trace>
  <inkml:trace contextRef="#ctx0" brushRef="#br0" timeOffset="16428.0087">7689 3051,'-24'0,"-1"25,25 0,-25 24,0 1,0-1,25 26,-49-26,24 26,0-26,25 1,-25 0,25-1,-24-24,24 25,0-25,-25-1,50-24,-1-24,-24-1,-24-50,48 26,-24-1</inkml:trace>
  <inkml:trace contextRef="#ctx0" brushRef="#br0" timeOffset="16680.4879">7640 3101,'0'0,"0"-25,25 25,-25-25,0 0,24 50,1 0,-25 0,25 24,-25 1,25-1,-25 1,25 0,-25 24,24-24,-24 24,0-24,0-1,0 1,25 0,-25-26,0 26,0-25,-25-25,1 0,24-25,-25 0,0 0,0 1</inkml:trace>
  <inkml:trace contextRef="#ctx0" brushRef="#br0" timeOffset="16835.8239">7491 3473,'25'0,"0"0,-1 0,26 0,-25 0,0 0,-1 0,1-25,0 25,0 0,0 0,-1 0,1-25,0 25</inkml:trace>
  <inkml:trace contextRef="#ctx0" brushRef="#br0" timeOffset="17068.3471">7937 2853,'25'0,"-25"24,25-24,0 25,-25 0,25 25,-25-26,25 1,-25 0,24 0,-24 24,25-24,-25 0,0 0,25-25</inkml:trace>
  <inkml:trace contextRef="#ctx0" brushRef="#br0" timeOffset="17259.8489">8210 2803,'-24'-25,"24"50,-25 0,25 0,-25-1,25 26,-25-25,0 0,1 24,24-24,-25 0,0 24,0-24,25 0,-25 0,0-25,1-25</inkml:trace>
  <inkml:trace contextRef="#ctx0" brushRef="#br0" timeOffset="17440.109">7813 3076,'0'-25,"25"25,0 0,0 0,0 0,-1 0,26 0,0 0,-25-25,24 25,-24 0,0 0,0 0,-1 0,1 0,0 0,0 0</inkml:trace>
  <inkml:trace contextRef="#ctx0" brushRef="#br0" timeOffset="18035.584">8632 2778,'25'25,"-25"0,0 0,0-1,0 26,0-25,0 24,0-24,0 25,0-1,0 1,0 0,0-1,0 1,0-1,0 1,0 0,0-26,0 26,0-25,0 24,0-24,0 0,0 0,0 0,0 0,0-1,0-48,-25 24,25-25</inkml:trace>
  <inkml:trace contextRef="#ctx0" brushRef="#br0" timeOffset="681110.0764">9054 3274,'-25'0,"50"0,0 0,-1 0,1 0,25-25,-25 25,-1 0,1 0,0 0,0 0,0 0,-1 0,26 0,-25 0,0 25,-1-25,26-25,-25 25,0 0,-1 0,26 0,-25 0,0 0,-25-24,24 24,-24 24,-24-24,-1 25,0-25</inkml:trace>
  <inkml:trace contextRef="#ctx0" brushRef="#br0" timeOffset="681731.0032">9079 3473,'-25'0,"50"0,-1 0,1 0,25 0,-25 0,-1 0,26 0,-25 0,24-25,1 25,-25 0,24 0,-24-25,25 25,-25 0,-1 0,1 0,0 0,0 0,0 0,-1 0,-24 25,-24-25</inkml:trace>
  <inkml:trace contextRef="#ctx0" brushRef="#br0" timeOffset="682678.9855">10170 2704,'0'-25,"0"50,0 0,25-1,-25 26,0-25,0 24,0 1,-25 0,25-1,25 26,-25-1,-25-24,25 24,0-24,0 24,0-24,0 24,0-24,0-26,0 26,0-25,0 25,0-26,0 1,0 0,0 0,0-50,-25 0,25 0</inkml:trace>
  <inkml:trace contextRef="#ctx0" brushRef="#br0" timeOffset="685031.1774">10691 3101,'-25'0,"50"0,0 0,-1 0,1 24,0-24,0 0,0 0,-1 0,1 0,0 0,0 0,0 0,-1 0,1 0,0 0,-50 0,0 0</inkml:trace>
  <inkml:trace contextRef="#ctx0" brushRef="#br0" timeOffset="685486.5038">10716 3225,'24'24,"1"-24,-25 25,25-25,0 0,0 0,-1 25,1-25,-25 25,25-25,-50 25,0-1,25 1,-24 0,-1-25,0 25,0 0,0-25,1 24,-1-24,0 25,0-25,50 0,0-25,0 25,-1 0,1-24,0 24,0 0,0 0,-1 0,1 24,0-24,-25 25,25-25,-25 25,0 0,0 0,-25-1,25 1,-25-25,25 25,-25 0,1 0,-1 0,0-25,25 24,-25-24,0 0,1 0,-1-24,25-1,0 0,-25 0</inkml:trace>
  <inkml:trace contextRef="#ctx0" brushRef="#br0" timeOffset="685754.9007">10889 2580,'0'24,"0"1,-25 0,25 25,0-1,-24 1,24 0,0-1,0-24,-25 25,50-26,-25 1,0 0,0 0,0 24,0-24,24 0</inkml:trace>
  <inkml:trace contextRef="#ctx0" brushRef="#br0" timeOffset="686111.0987">11435 3001,'0'-24,"-25"24,25-25,0 50,-25-1,25 1,-24 0,-1 25,0-1,0 26,0-26,1 1,-1-1,25 1,-25 0,0-26,25 26,-25-25,25 0,0-1,0 1,25-25,-25-25,0-24,25 24,-25-25</inkml:trace>
  <inkml:trace contextRef="#ctx0" brushRef="#br0" timeOffset="686363.0062">11435 2927,'25'0,"-25"25,0 0,0-1,0 26,25 0,-25-26,24 26,-24 0,25-1,-25 1,0-1,25 1,-25 0,25-1,-25 1,0-25,0 24,25-24,-25 0,0 0,0-50,-25 25,0-25,0 0</inkml:trace>
  <inkml:trace contextRef="#ctx0" brushRef="#br0" timeOffset="686522.7826">11237 3349,'24'0,"-24"-25,25 25,0 0,25 0,-26 0,1 0,0 0,0 0,0-25,-1 25,1 0,0-25</inkml:trace>
  <inkml:trace contextRef="#ctx0" brushRef="#br0" timeOffset="686886.4873">11683 2902,'0'-25,"25"25,0 0,-1 0,1 0,0 25,-25-50,25 25,0 0,-1 0,1 0,-25 25,25-25</inkml:trace>
  <inkml:trace contextRef="#ctx0" brushRef="#br0" timeOffset="687123.2018">11981 2729,'0'24,"0"1,0 0,0 0,0 24,0-24,0 25,0-25,0-1,0 1,0 0,0 0,0 0,0 24,0-24,0 0</inkml:trace>
  <inkml:trace contextRef="#ctx0" brushRef="#br0" timeOffset="688379.0056">12353 3274,'-25'0,"50"0,0 0,-1-25,1 25,0 0,0 0,0 0,-1 0,1 0,0 0,0 25,0-50,-1 25,1 0,0 0,-50 0,0 0</inkml:trace>
  <inkml:trace contextRef="#ctx0" brushRef="#br0" timeOffset="689754.3498">13022 3076,'-24'-25,"48"0,-24 0,25 1,0-1,0 25,0 0,-1 0,1 0,0 25,-25-1,25-24,-25 25,25 0,-25 0,0 0,0-1,0 1,-25-25,25 25,0 0,-25 0,25-1,-25 1,0 0,25 0,-24-25,-1 25,25-1,-25-24,0 25,25 0,-25-25,1 25,-1-25,0 25,25-1,-25-24,0 25,1-25,48 0,1 0,0 0,0 0,0 0,-1 0,1 0,0 0,0 0,0 0,-1 0,1 25,0-25,0 0,0 0,0 0,-1 0,-48 0,-1-25,0 25</inkml:trace>
  <inkml:trace contextRef="#ctx0" brushRef="#br0" timeOffset="692134.8825">16793 1017,'0'-25,"0"0,0 1,-25 24,25 24,-25 1,25 25,-25 24,1-24,-1 24,0-24,0-1,0 1,1 0,-1-1,0 1,25-25,-25-1,25 1,0 0,0 0,0-50,25 0,-25 0</inkml:trace>
  <inkml:trace contextRef="#ctx0" brushRef="#br0" timeOffset="692394.1827">16768 943,'0'-25,"25"50,-25-1,0 1,25 0,-25 25,0-1,24 1,-24-1,0 1,0 0,25-1,-25 1,0-1,0-24,25 25,-25-25,0-1,0 1,0 0,0 0,-25-25,25-25,-25 25,25-25</inkml:trace>
  <inkml:trace contextRef="#ctx0" brushRef="#br0" timeOffset="692550.5022">16594 1364,'0'0,"0"-25,0 50,25-50,0 25,25 0,-26 0,1 0,0 0,25 0,-26 0,1 0,0 0,0-24</inkml:trace>
  <inkml:trace contextRef="#ctx0" brushRef="#br0" timeOffset="692830.447">17016 571,'50'49,"-26"-24,1 0,-25 0,25-1,-25 1,25 0,-25 0,25 0,-25-1</inkml:trace>
  <inkml:trace contextRef="#ctx0" brushRef="#br0" timeOffset="693046.2776">17289 521,'-25'-50,"0"100,0-25,1 0,-1 24,0-24,0 25,0-26,1 1,-1 0,25 0,-25 0,25-1,-25 1,25 0,-25 0</inkml:trace>
  <inkml:trace contextRef="#ctx0" brushRef="#br0" timeOffset="693258.2819">16917 744,'25'0,"-1"0,1 0,25 0,-25-25,-1 25,26 0,-25 0,0 0,-1 0,1 0,0 0,0 0,0 0,-25 25,24-25</inkml:trace>
  <inkml:trace contextRef="#ctx0" brushRef="#br0" timeOffset="693602.201">17413 1166,'0'-25,"25"50,-1-25,1 0,0 0,25 0,-25 0,-1 0,1-25,0 25,0 0</inkml:trace>
  <inkml:trace contextRef="#ctx0" brushRef="#br0" timeOffset="693834.2719">17363 1315,'25'0,"0"0,0 0,-1 0,1 0,0 0,0-25,0 25,0 0,-1 0,1 0,0 0,0 0,0 0</inkml:trace>
  <inkml:trace contextRef="#ctx0" brushRef="#br0" timeOffset="695390.7921">18182 868,'-25'-25,"25"50,0 0,0 0,0 24,0 1,0 0,0-26,0 26,-25 0,25-26,0 26,0-25,0 24,0-24,0 0,-25 0,25 0,0-1,25-24,-25 25,0 0,25-50,-25 0</inkml:trace>
  <inkml:trace contextRef="#ctx0" brushRef="#br0" timeOffset="695662.4798">18554 868,'0'-25,"-25"25,25 25,0 0,-25 0,25 24,-25 1,1 24,-1-24,25-25,-25 24,0 1,25 0,-25-26,25 1,0 0,-24 0,24 0,0-1,24-24,-24-24,0-1,25 0</inkml:trace>
  <inkml:trace contextRef="#ctx0" brushRef="#br0" timeOffset="695906.571">18554 843,'0'-24,"25"24,-25 49,25-24,-25 0,24 0,-24 24,0-24,0 25,25-1,-25 1,0-25,0 24,0-24,25 25,-25-26,0 1,0 0,0 0,0 0,-25-25</inkml:trace>
  <inkml:trace contextRef="#ctx0" brushRef="#br0" timeOffset="696074.6336">18455 1290,'-25'-25,"50"25,-1 0,1 0,0 0,0-25,0 25,0 0,-1 0,1 0,0 0</inkml:trace>
  <inkml:trace contextRef="#ctx0" brushRef="#br0" timeOffset="696338.7761">18876 769,'0'-25,"25"25,-25 25,0 0,-25 24,25 1,0 0,0-1,0 26,0-26,25 1,-25-1,0 1,0 0,0-26,0 26,0-25,0 0,0-1,0-48,0-1</inkml:trace>
  <inkml:trace contextRef="#ctx0" brushRef="#br0" timeOffset="696602.172">19298 744,'-25'0,"25"25,-25 0,25 0,-24 24,-1 26,0-26,25 26,-25-26,0 1,25 24,-24-24,-1-25,25 24,-25-24,25 25,0-26,25-48,-25-1</inkml:trace>
  <inkml:trace contextRef="#ctx0" brushRef="#br0" timeOffset="696879.3904">19273 794,'0'-25,"0"50,25 0,-25-1,25 1,-25 25,25-1,-25 1,0 0,0-26,24 26,-24 0,0-1,0-24,0 25,0-26,25 1,-25 0,0 0,0 0,0-1,-25-24,25-24,-24 24</inkml:trace>
  <inkml:trace contextRef="#ctx0" brushRef="#br0" timeOffset="697050.2943">19149 1215,'-25'0,"50"0,0-24,0 24,0 0,-1 0,1 0,0 0,0 0,0 0,-1 0,-24-25,25 25</inkml:trace>
  <inkml:trace contextRef="#ctx0" brushRef="#br0" timeOffset="697293.997">19521 744,'25'0,"0"0,0 0,0 0,-1 0,1 0,0 0,0 0,0 25,-1-25</inkml:trace>
  <inkml:trace contextRef="#ctx0" brushRef="#br0" timeOffset="697591.1535">19869 571,'24'-25,"1"74,-25-24,0 0,-25 0,25 0,0-1,0 1,0 0,0 25,0-26,0 26,0-25,0 24,0-24,0 0,0 0,-24 0,24-1</inkml:trace>
  <inkml:trace contextRef="#ctx0" brushRef="#br0" timeOffset="699250.3291">13568 3274,'-25'0,"50"0,-50 25,50-25,-50 0,25-25,25 25</inkml:trace>
  <inkml:trace contextRef="#ctx0" brushRef="#br0" timeOffset="700058.6987">13767 3150,'0'-25,"24"25,1 0,0 0,0 0,0 25,24-25,-24 0,0 0,0 0,-1 0,1 0,0 0,0 0,-50 25,0-25</inkml:trace>
  <inkml:trace contextRef="#ctx0" brushRef="#br0" timeOffset="700502.2679">13791 3349,'25'0,"0"0,0 0,0 0,-1 0,1 24,0-24,0 0,0 0,-25 25,0 0,-25 0,0 0,0-1,0 1,-24 0,24 0,0 0,0-25,1 24,-1-24,25 25,-25-25,50 0,0 0,-1 0,26 0,-25 0,24 0,-24 0,0 0,25-25,-26 25,1 0,0 0,0 0,0 0,-1-24,-48-1,-1 25,0-25,0 25,0-25</inkml:trace>
  <inkml:trace contextRef="#ctx0" brushRef="#br0" timeOffset="700779.1112">14015 2431,'0'-25,"0"50,0 0,0-1,-25 1,25 25,0-25,0 24,0 1,0-25,0 24,-25-24,25 25,0-25,0-1,25 1,-25 0,0 0,0 0,0-1,0 1</inkml:trace>
  <inkml:trace contextRef="#ctx0" brushRef="#br0" timeOffset="701258.1701">14734 2853,'-25'0,"25"24,-25-24,25 25,-24 25,-1-1,0-24,0 50,0-26,1 26,-1-26,0 26,0-26,0 1,1-25,24 24,-25-24,25 0,0 0,-25-1,50-24,-25-24,25 24,-25-50,24 25</inkml:trace>
  <inkml:trace contextRef="#ctx0" brushRef="#br0" timeOffset="701550.7241">14684 2902,'0'25,"25"-25,-25 25,0 0,25-1,-25 1,25 25,-25-1,0-24,25 25,-25-1,24 1,-24 0,0-1,25 1,-25-25,0-1,0 26,0-25,25 0,-25-1,-25-48,25-1,-25 0</inkml:trace>
  <inkml:trace contextRef="#ctx0" brushRef="#br0" timeOffset="701754.4803">14511 3299,'25'0,"-1"-25,1 25,25 0,-25 0,24 0,-24 0,0 25,0-25,-1 0,1 25</inkml:trace>
  <inkml:trace contextRef="#ctx0" brushRef="#br0" timeOffset="702458.9588">15007 2877,'0'-24,"0"48,25-24,-1 0,1 0,0 0,0 0,0 0,-1 0,1 0,0 0,0 0,-50 0</inkml:trace>
  <inkml:trace contextRef="#ctx0" brushRef="#br0" timeOffset="702678.5463">15354 2629,'-25'0,"25"25,0 0,0 0,0 0,0-1,0 1,0 25,0-25,0-1,0 26,0-25,0 24,0-24,0 0</inkml:trace>
  <inkml:trace contextRef="#ctx0" brushRef="#br0" timeOffset="703387.0067">15875 2555,'0'-25,"0"50,0 0,0-1,0 1,0 0,0 0,0 25,0-26,0 1,0 25,0-25,0 24,0 1,0-1,0 1,0-25,25 24,-25 1,0 0,0-1,-25 1,25-1,0 1,0 0,0 24,0-24,0-1,0-24,0 25,0-25,0-1,0 1,0 0,0 0,0 0,-25-75,25 25,0-24</inkml:trace>
  <inkml:trace contextRef="#ctx0" brushRef="#br0" timeOffset="703938.249">16495 3001,'25'0,"0"0,0 0,-1 25,1-25,0 0,0 0,24 0,-24 0,0 0,0-25,0 25,-50 25</inkml:trace>
  <inkml:trace contextRef="#ctx0" brushRef="#br0" timeOffset="704206.2196">16421 3225,'25'0,"-1"0,1 0,25 0,-25 24,-1-24,1 0,0 0,0 0,0 0,-1 0,1 0,0 0,0 0,-25-24</inkml:trace>
  <inkml:trace contextRef="#ctx0" brushRef="#br0" timeOffset="705802.4407">17661 2530,'-25'0,"25"-25,0 50,0 0,0 0,0-1,0 1,0 0,0 25,0-1,0 1,0 0,0-1,0 1,0-1,0 26,-25-26,25 26,0-26,0 26,0-26,0 1,-24 0,24-1,0 1,24-1,-24 1,0-25,0 0,0 0,0-1,0 1,0-50,0 1,0-1,0 0,0 0,0 0,0-24</inkml:trace>
  <inkml:trace contextRef="#ctx0" brushRef="#br0" timeOffset="707543.1345">17934 3175,'-25'0,"50"0,0 0,-1 0,1 0,0 0,0 0,24 0,-24 0,0 0,0-25,0 25,-1 0,1 0,0 0,-50 0,0 0,1 0,-1 25,0-25,25-25</inkml:trace>
  <inkml:trace contextRef="#ctx0" brushRef="#br0" timeOffset="708322.5369">18479 3051,'-24'0,"48"0,1 0,0 0,0 0,0 0,0 0,-1 0,26 0,-25 0,0 0,-1 0,1-25,0 25,0 25,0-25,-1 0,-48 0,-1 0</inkml:trace>
  <inkml:trace contextRef="#ctx0" brushRef="#br0" timeOffset="708810.2783">18554 3175,'25'0,"0"0,-1 0,1 25,0-25,0 0,0 0,-25 25,0-1,0 1,-25-25,25 25,-25 0,0 0,0-25,1 24,-1-24,0 25,0-25,50 0,-25-25,25 25,0 0,-1 0,1 0,0 0,0 0,0 25,-1-25,1 25,-25 0,0 0,-25-25,25 24,-24 1,-1 0,0 0,0-25,25 25,-25-25,1 0,-1 24,0-24,0 0,0 0,25-24,0-1</inkml:trace>
  <inkml:trace contextRef="#ctx0" brushRef="#br0" timeOffset="713125.9535">18628 2505,'-24'0,"24"-25,-25 25,25-24,25 24,-1-25,-24 0,25 25,0 0,0 0,0 0,-1 0,1 0,-25 25,25-25,-25 25,0-1,-25 1,25 0,-25 0,1 0,-1-1,0 1,0 0,25 0,-25-25,1 25,-1 0,0-25,0 24,0-24,0 0,50 0,0 0,0 0,0 0,0 0,24-24,-24 24,0 0,0 0,-1 0,1 0,0 0,0 0,0 0,-1 0,1 0,-25 24,-25-24</inkml:trace>
  <inkml:trace contextRef="#ctx0" brushRef="#br0" timeOffset="713886.2361">19546 2729,'0'-25,"-25"0,25 50,-25 0,1-1,24 1,-25 25,0-1,0 1,0 0,1 24,-1-24,0-1,0 1,25-25,-25 24,25-24,0 0,-24 0,24-1,-25 1,50-25,-25-25,24 1,-24-1,25-25,0 1</inkml:trace>
  <inkml:trace contextRef="#ctx0" brushRef="#br0" timeOffset="714182.1656">19447 2853,'0'-25,"25"0,-25 0,0 0,24 25,-24-24,25 48,0 1,-25 0,25 0,-25 0,0-1,25 26,-25 0,0-1,25 1,-25-1,24-24,-24 25,25-1,-25 1,0 0,0-1,25-24,-25 0,0 0,0-1,0 1,0 0,-25-50,0 25,25-25,-24 1</inkml:trace>
  <inkml:trace contextRef="#ctx0" brushRef="#br0" timeOffset="714362.7681">19298 3150,'25'0,"0"-25,-1 25,1 0,25 0,-25 0,-1 0,1-24,0 24,0 0,0 0,0 0,-1-25</inkml:trace>
  <inkml:trace contextRef="#ctx0" brushRef="#br0" timeOffset="714645.998">19769 2753,'-24'-24,"48"24,1 0,0 0,0 0,0 0,-1-25,26 25,-25 0,0 0,-1 0,1 0</inkml:trace>
  <inkml:trace contextRef="#ctx0" brushRef="#br0" timeOffset="714875.1067">20067 2555,'25'0,"-25"25,0-1,0 1,0 0,0 0,0 0,0 0,0-1,0 1,0 0,0 0,0 0,0 24,0-24,25 0,-25 0,-25-1,25 1,0 0</inkml:trace>
  <inkml:trace contextRef="#ctx0" brushRef="#br0" timeOffset="715774.3914">20513 2431,'0'-25,"-24"0,24 50,0 0,0 0,24-1,-24 1,0 0,0 0,0 24,0-24,0 0,0 25,0-1,0-24,0 25,0-1,0 1,25-25,-25 24,0 1,0-25,0 24,-25 1,25-25,0 24,0 1,0-25,0 24,0-24,0 0,0 0,0 24,0-24,0 0,0 0,0 0,0-1,0 1,0 0,0 0,0 0,0-50,0 0,0 0,0-24</inkml:trace>
  <inkml:trace contextRef="#ctx0" brushRef="#br0" timeOffset="716814.2292">20935 3026,'-25'0,"50"0,0 0,0 0,0 0,-1 0,1 0,0 0,0 0,24 0,-24 0,0 0,0 0,0 0,-50 0,0 0,0 0</inkml:trace>
  <inkml:trace contextRef="#ctx0" brushRef="#br0" timeOffset="717086.6869">20861 3200,'25'0,"-1"0,1 0,0 0,0 0,0-25,24 25,-24 0,0 0,0 0,-1 0,1 0,0 0,0 0,-50 0</inkml:trace>
  <inkml:trace contextRef="#ctx0" brushRef="#br0" timeOffset="718054.2594">21456 3101,'25'0,"0"0,-1 24,1-24,0-24,0 24,0 0,-1 0,1 0,0 0,0 0</inkml:trace>
  <inkml:trace contextRef="#ctx0" brushRef="#br0" timeOffset="718310.7371">21952 3001,'25'-24,"0"24,0 0,-1 0,1 0,0 0,0 0,0 0,-1 0,1 0,0 24,0-24,-50 0</inkml:trace>
  <inkml:trace contextRef="#ctx0" brushRef="#br0" timeOffset="718806.8524">21952 3150,'25'0,"0"0,0 25,-1-25,1 0,0 0,0 25,-25 0,-25-1,0 1,0-25,1 25,-1 0,0 0,0-25,0 24,1-24,-1 0,50 0,-1 0,1 0,0-24,0 24,0 0,-1 0,1 0,0 0,0 0,0 24,-1-24,-24 25,0 0,-24 0,24 0,-25-25,0 24,0 1,25 0,-25-25,25 25,-24-25,-1 25,0-1,0-24,0 0,1 0,24-24,0-1,0 0</inkml:trace>
  <inkml:trace contextRef="#ctx0" brushRef="#br0" timeOffset="719225.5899">22002 2381,'25'0,"-1"0,1 0,0 25,0-25,-25 25,25-25,-25 25,24-25,-24 24,-24 1,-1 0,0 0,0 0,0-1,1-24,-1 25,0-25,0 25,0-25,1 0,24 25,24-25,1 0,25 0,-25 0,-1-25,26 25,-25 0,24 0,-24-25,0 25,0 0,0 0,-1 0,1-25</inkml:trace>
  <inkml:trace contextRef="#ctx0" brushRef="#br0" timeOffset="720214.7034">21630 2580,'-25'0,"0"0,25 24,-25-24,25 25,-25 0,1 0,24 25,-25-1,25-24,-25 25,25-1,-25 1,25-1,-25 1,25 0,0-1,0 1,0 24,0-24,0-25,0 24,25 1,0-25,0 24,0-24,24 0,-24 0,0-1</inkml:trace>
  <inkml:trace contextRef="#ctx0" brushRef="#br0" timeOffset="720798.6968">22523 2555,'24'25,"-24"-1,25-24,-25 25,25 0,-25 25,25-25,-25 24,25-24,-25 25,0-26,24 26,-24 0,0-1,0 1,0-1,0-24,0 25,-24-1,24 1,-25-25,25 24,-25-24,25 0,-25 25,0-26,25 1,-24 25,-1-25,0-1,0 1</inkml:trace>
  <inkml:trace contextRef="#ctx0" brushRef="#br0" timeOffset="722206.2136">22721 2381,'25'-25,"0"25,0 0,-1 25,1-25,-25 25,25-25,-25 25,0 0,0-1,0 1,-25-25,25 25,-25-25,1 25,-1-25,0 0,0 0,50 0,0 0,0 0,-1 0,1 0,0 0,0 0,0 25,-1-25,-24 24,0 1,0 0,-24 0,24 0,-25-25,0 25,0-1,0-24,25 25,-24-25,-1 25,0-25</inkml:trace>
  <inkml:trace contextRef="#ctx0" brushRef="#br0" timeOffset="724599.1851">23242 2803,'0'-25,"-25"0,25 75,-25-25,25 24,0 26,0-26,0 1,0 0,-24-1,24 1,0-1,0-24,0 25,0-25,0-1,0 1,0 0,0 0,24-25,-24-25,25 25,-25-25,25-24</inkml:trace>
  <inkml:trace contextRef="#ctx0" brushRef="#br0" timeOffset="724890.7406">23614 2729,'0'-25,"0"50,-25-1,25 1,-25 25,1-1,-1 1,25 0,-25-1,0 1,0 24,1-24,-1-25,0 24,25-24,-25 25,25-26,0 1,0 0,25-75,-25 26,25-1,0 0</inkml:trace>
  <inkml:trace contextRef="#ctx0" brushRef="#br0" timeOffset="725194.5989">23614 2753,'0'0,"0"-24,0-1,25 25,-25 25,25-25,-25 24,0 1,24 0,-24 0,25 0,-25-1,0 26,25 0,-25-26,0 26,25-25,-25 24,0 1,0-25,25 24,-25-24,0 25,0-25,24 24,-24-24,0 0,0 0,0-1,-24-48,-1-1,0 0</inkml:trace>
  <inkml:trace contextRef="#ctx0" brushRef="#br0" timeOffset="725358.2915">23490 3125,'25'0,"0"0,-1 0,1 0,0-24,0 24,0 0,-1 0,1 0,0 0,0 0,0 0,-25-50</inkml:trace>
  <inkml:trace contextRef="#ctx0" brushRef="#br0" timeOffset="725646.9605">23812 2853,'0'-25,"25"25,0 0,0 0,0 0,0 0,-1 0,1 0,0 0,0 0,0 0,-25 25,24-25,-24-25</inkml:trace>
  <inkml:trace contextRef="#ctx0" brushRef="#br0" timeOffset="725882.7776">24110 2704,'0'-25,"0"50,0 0,0-1,0 1,0 0,0 0,0 0,0-1,0 1,0 0,0 0,25 0,-25-1,0 1</inkml:trace>
  <inkml:trace contextRef="#ctx0" brushRef="#br0" timeOffset="726346.2115">24457 2704,'0'-25,"0"50,0 0,0-1,0 1,0 0,0 0,0 24,0-24,0 25,0-1,-24-24,24 25,0-25,0 24,0 1,0-1,0 1,0 0,0-26,0 26,0 0,0-26,0 1,0 0,24 0,-24 0</inkml:trace>
  <inkml:trace contextRef="#ctx0" brushRef="#br0" timeOffset="728039.0906">9054 5060,'25'0,"-1"0,1 0,0 0,0 0,0 0,-1-25,1 25,25 0,-25 0,-1 0,1 0,0 0,0 0,0 0,-1 0,-48 0,-1 0,0 0,-49-24,49 24,0 24</inkml:trace>
  <inkml:trace contextRef="#ctx0" brushRef="#br0" timeOffset="728338.2269">9029 5234,'-25'0,"50"0,0-25,0 25,-1 0,1 0,0 0,25 0,-26 0,1 0,0 0,0 0,0 0,-1 0,1 0,0 0,0 0,0-25,-50 25,0 0</inkml:trace>
  <inkml:trace contextRef="#ctx0" brushRef="#br0" timeOffset="730562.7387">10096 5011,'-25'-25,"50"50,-1-25,1 0,0 0,0 0,0 0,-1 0,1 0,25-25,-25 25,-1 0,1-25,0 25,-50 0</inkml:trace>
  <inkml:trace contextRef="#ctx0" brushRef="#br0" timeOffset="730938.1935">10914 4837,'-25'-25,"50"25,0 0,0 0,-1 0,26 0,-25 0,24-25,1 25,0 0,-1 0,1 0,0 0,-1 0,1 0,-25 0,24 0,-24 0,0 0,0-25,-1 25,-48 25,-1-25,0 0</inkml:trace>
  <inkml:trace contextRef="#ctx0" brushRef="#br0" timeOffset="731361.968">11013 5085,'-25'0,"50"0,0 0,0 25,24-25,-24 0,-25 25,25-25,0 0,-25 24,0 1,0 0,-25-25,25 25,-25 0,0-1,-24 1,24-25,0 25,0 0,1-25,-1 25,0-25,0 0,50 0,0-25,0 25,-1 0,1 0,0-25,25 25,-26 0,1 0,0 0,0-25,0 25,0 0,-1 0,1-25</inkml:trace>
  <inkml:trace contextRef="#ctx0" brushRef="#br0" timeOffset="731758.7737">11286 5011,'25'0,"0"0,0 0,-1 0,1 0,0 0,25 0,-26-25,1 25,0 0,0 0,0 0,-1 25,1-25,-50 24,1-24,24 25,0 0,-25 0,0 0,25-1,-25 1,0 25,25-25,-24 24,24-24,-25 25,0-1,25 1,0-1,-25 1,25-25,0 0,0-1,-25 1,25 0,0 0,0 0,0-1,-24-48,24-1,0 0,-25 0</inkml:trace>
  <inkml:trace contextRef="#ctx0" brushRef="#br0" timeOffset="732390.4257">11435 4093,'0'0,"0"-25,0 0,25 0,-25 1,0-1,0 0,-25 25,0-25,0 25,1 0,-1 0,0 0,0 25,-24 0,24 0,0-1,0-24,25 25,0 0,0 0,0 0,25-1,-25 1,25 0,0 0,-1 0,1-1,0 1,0 0,0 0,-1 0,1-1,0 1,-25 0,25 0,-25 0,0-1,0 1,-25-25,0 25,0-25,1 25,-26-25,25 0,0 25,1-25,-1 0,0-25,0 0,25 0,0 0,25-24,0 24,-25 0,49-24,-24-1,25 25,-25-24,-1 24,26 0,-25 0,0 0,-1 1,1 24,0-25,0 0,0 25,-1-25,1 25,-25 25</inkml:trace>
  <inkml:trace contextRef="#ctx0" brushRef="#br0" timeOffset="733334.3587">12129 4762,'0'-24,"-24"24,24 24,0-48</inkml:trace>
  <inkml:trace contextRef="#ctx0" brushRef="#br0" timeOffset="734938.9789">12129 4762,'-24'0,"24"-24,24 24,1 0,0 0,0 0,0 0,24 0,1-25,0 25,-1 0,1-25,24 25,1 0,-1 0,0-25,1 25,-1 0,-24 0,24 25,1-25,-1 0,-24 0,24 25,-24-25,-1 0,1 0,0 0,-26 0,26 0,-25 0,0 0,-1 0,-48 25,-1-25,0 0,-25 24,26 1,-1-25</inkml:trace>
  <inkml:trace contextRef="#ctx0" brushRef="#br0" timeOffset="735297.953">12626 5234,'24'0,"1"0,25 0,-25 0,-1 0,26 0,-25 0,24-25,-24 25,25 0,-25 0,-1 0,1 0,-50 0,25 25,-24-25,-1 25</inkml:trace>
  <inkml:trace contextRef="#ctx0" brushRef="#br0" timeOffset="735742.9541">12626 5432,'24'0,"-24"-25,25 25,0 0,0 0,24 25,-24-25,0 0,0 0,0 0,-1 0,1 25,-50 0,25 0,-24-1,-1 1,0 0,0 0,-24 0,24-25,0 24,0 1,25 0,-25-25,1 0,24 25,0-50,24 25,1 0,-25-25,25 25,25-25,-26 25,1 0,25-24,-25 24,24 0,-24 0,0 0,0-25,-1 25,1 0,0 0,-50-25,0 25,1-25,-1 25</inkml:trace>
  <inkml:trace contextRef="#ctx0" brushRef="#br0" timeOffset="735982.9889">12799 4862,'0'25,"0"-1,0 1,0 25,0-25,0-1,0 1,0 0,0 0,0 0,-25-1,25 26,0-25,0 0</inkml:trace>
  <inkml:trace contextRef="#ctx0" brushRef="#br0" timeOffset="736394.4085">12874 4093,'-25'-25,"25"50,0 0,0 24,0-24,0 0,0 0,0-1,0 1,0 0,-25 0,25 0,25-1,-25 1,0 0,25 0,-25 0,0-1,0 1</inkml:trace>
  <inkml:trace contextRef="#ctx0" brushRef="#br0" timeOffset="737082.2621">14089 4638,'-25'0,"50"0,0 0,0 0,-1 0,1 0,0 0,0 0,0 0,-1 0,1 0,0 0,-50 25,0-25</inkml:trace>
  <inkml:trace contextRef="#ctx0" brushRef="#br0" timeOffset="737314.1956">14039 4837,'25'0,"0"25,0-25,0 0,-1 0,1-25,0 25,0 0,0 0,-1 0,1-25,0 25,0 0,0 0</inkml:trace>
  <inkml:trace contextRef="#ctx0" brushRef="#br0" timeOffset="737890.7648">14784 4812,'-25'0,"25"25,25-25,-1 0,1 0,0 0,25 0,-26-25,1 25,0 0,0 0,0 0,-1 0,1 0,0 0,-25 25,-25-25,0 0</inkml:trace>
  <inkml:trace contextRef="#ctx0" brushRef="#br0" timeOffset="738646.5174">15404 4787,'-25'0,"25"25,25-25,0 0,-1 0,1 0,0 0,0 0,0 0,-1 0,1 0,0 0,25 0,-26 0,26-25,0 25,-26 0,26 0,-25 0,24 0,-24 0,25 0,-25 0,24 0,-24 0,0 0,0 0,-1 0,-48 0,-1 0</inkml:trace>
  <inkml:trace contextRef="#ctx0" brushRef="#br0" timeOffset="739511.0646">15553 5135,'0'-25,"24"25,1 0,0 0,0 0,0 0,-1 25,1-25,0 24,-25 1,0 0,-25 0,0 0,1-1,-1 1,0 0,0 0,0-25,1 25,-1-25,0 24,0-24,0 0,50 0,0-24,0 24,24 0,-24 0,0-25,0 25,0 0,-1 0,1 0,0 0,0-25,0 25,-1 0,-24-25,0 0</inkml:trace>
  <inkml:trace contextRef="#ctx0" brushRef="#br0" timeOffset="739994.1175">15850 4986,'25'0,"0"0,0 0,-1 0,1 0,25 0,-25 0,-1 0,1 0,0 0,0 0,0 0,-25 25,24-25,-48 24,-1 1,0 0,0 0,0 0,25-1,-24-24,24 25,0 0,-25-25,25 25,0 0,0-1,-25 1,25 0,-25 0,25 0,0-1,0 1,-25 0,25 0,0 0,0-1,0 1,0 0,0 0,0 0,-24-1,24 1,0 0,0 0,0 0,-25-1,25 1</inkml:trace>
  <inkml:trace contextRef="#ctx0" brushRef="#br0" timeOffset="740486.4019">15850 4167,'-25'0,"25"25,-24 0,24 24,0-24,-25 25,25-1,0 1,-25-25,25 0,0-1,0 26,-25-25,25 0,0-1,0 1</inkml:trace>
  <inkml:trace contextRef="#ctx0" brushRef="#br0" timeOffset="740918.0313">16073 3969,'0'25,"0"-1,0 1,0 0,0 0,0 0,0 24,-24-24,24 25,-25-1,25 1,0-25,-25 24,50-24,-25 0,0 24,0-24,25 0,-25 0,24-25,1 0,0 0,0 0,0-25,-1 0,1 0,-25 1,25 24,-25-25,0 0,25 25,-25-25,0 0,-25 25,25-24,0-1,-25 25,0 0,1 25,-1-1,0 1,0 0,-24 0,49 0,-25-1,0 1,0-25</inkml:trace>
  <inkml:trace contextRef="#ctx0" brushRef="#br0" timeOffset="748065.8053">2480 6449,'25'0,"0"0,0 25,0-25,-1 0,1 0,0 0,0 0,25 0,-26 0,1 0,25-25,-25 25,-1 0,1 0,0-25,0 25,0 0,-50 0,0 25,0-25,0 25,1-25,-1 25</inkml:trace>
  <inkml:trace contextRef="#ctx0" brushRef="#br0" timeOffset="748466.0192">2505 6672,'-25'-24,"50"24,0 0,0 0,24 0,-24 0,0 0,0 0,0 0,24-25,-24 25,0 0,0 0,0 0,-1 0,1 0,0 0,0 0,0 0,-1 0,1 0,-50 25,1-25</inkml:trace>
  <inkml:trace contextRef="#ctx0" brushRef="#br0" timeOffset="749306.1632">2133 5705,'25'0,"0"0,24 0,-24 0,25-25,-25 25,24 0,-24-25,25 25,-26 0,1 0,0 0,0 0,0 0,-1 0,-48 25</inkml:trace>
  <inkml:trace contextRef="#ctx0" brushRef="#br0" timeOffset="750066.5326">2282 5854,'-25'25,"50"0,-25-1,0 1,0 0,0 0,0 0,0-1,0 1,0 0,0 0,0-50,0 0,25 0,-25 1,25-1,-25 0,24 25,1-25,-25 50,0 0,-25 0,25 24,0-24,-24 0,24 0,-25 24,25-24,25-50,-1 0,1 1,0-1,0 25,-25 25,0-1,0 1,-25 0,25 0,0 24,-25-49,25 25,0 0,0-75,0 26,0-1,25-25,-25 25,25-24,-25-26,0 26,25-1,-25 1,0-26,24 25,-24 1,0-1,-24 25,24-24,0 24,-25 0,25 0,-25 25,0-24,0 24,25-25,-24 25,48 25,-24-1,25 1,-25 0,25 25,0-1,0 1,-1-1,1 26,0-1,0 1,24-26,-24 26,0-1,-25-24,25-25,0 24,0-24,-25 0,24 0,-24-1,0-48,0-1,0-25</inkml:trace>
  <inkml:trace contextRef="#ctx0" brushRef="#br0" timeOffset="750218.3255">2753 5953,'-24'-25,"-1"50,25 0,-25-25,25 50,-25-26,0 1,0 0,25 0,-24 0,-1-1,25 1,-25 0,0-25,0 0,25-25</inkml:trace>
  <inkml:trace contextRef="#ctx0" brushRef="#br0" timeOffset="750405.6756">2555 5358,'25'0,"-1"0,1 0,-25 25,25-25,0 0,0 0,0 24,-1-24,-24 25</inkml:trace>
  <inkml:trace contextRef="#ctx0" brushRef="#br0" timeOffset="751254.9801">3845 5829,'-25'-25,"25"50,0 0,0 0,0 24,0 1,0 0,0-1,0 26,0-26,0 50,0-24,0-1,0 25,0-24,0 24,0-25,0-24,0 25,0-51,0 26,25 0,-25-26,0 1,0 0,0-50,0 0,0 1,0-1,-25 0,25 0,0-24</inkml:trace>
  <inkml:trace contextRef="#ctx0" brushRef="#br0" timeOffset="752218.1588">4266 6276,'-24'0,"48"0,1 0,25 0,-25 0,-1 0,26 0,-25 0,0 0,-1 0,1 0,0 0,0 0,0 0,-1 0,-48 0,-1 0</inkml:trace>
  <inkml:trace contextRef="#ctx0" brushRef="#br0" timeOffset="752679.0014">4291 6424,'25'0,"0"0,0 0,-1 0,1 0,0 25,0-25,0 0,-1 0,-24 25,25-25,-25 25,0 0,-25-1,1 1,24 0,-25 0,-25 0,25-1,1-24,24 25,-25 0,0-25,0 0,0 0,50 0,0 0,0-25,24 0,-24 25,0-24,25 24,-26 0,1 0,0 0,0 0,0 0,-25 24,24 1,-24 0,0 0,0 0,0-1,-24 1,-1 0,0 0,25 0,-25 0,0-25,1 24,-1 1,0-25,0 0,0-25,25 1,0-1,-24-25,24 0</inkml:trace>
  <inkml:trace contextRef="#ctx0" brushRef="#br0" timeOffset="752902.2759">4490 5705,'0'25,"-25"-25,25 25,0-1,0 1,0 25,0-25,0 0,0 24,0-24,-25 25,25-26,0 1,0 0,0 25,0-26,25 1,-25 0,0 0,0 0</inkml:trace>
  <inkml:trace contextRef="#ctx0" brushRef="#br0" timeOffset="753262.2545">5110 6251,'0'0,"0"-25,0 0,0 0,0 1,-25 48,25 1,-25 0,25 25,-25-1,1 1,-1-1,0 1,0 0,25-1,-25 1,1-1,24 1,-25-25,25 0,0-1,0 1,0 0,0-50,0 0,25 1,-25-1,-50-50,75 26</inkml:trace>
  <inkml:trace contextRef="#ctx0" brushRef="#br0" timeOffset="753589.9853">5110 6077,'0'0,"0"-25,25 25,-1 0,-24 25,0 0,25-25,-25 25,25 0,-25-1,25 1,-25 25,0-1,25 1,-25 0,0-1,24 26,-24-26,0 1,25-1,-25 1,0 0,0-1,25-24,-25 0,0 0,25-25,-25 25,-25-50,0 0,25 0,-25 25,1-25,-1-24</inkml:trace>
  <inkml:trace contextRef="#ctx0" brushRef="#br0" timeOffset="753774.5197">4961 6573,'-25'0,"50"0,0 0,0 0,-1 0,1 0,25-25,-25 25,-1-24,1 24,0 0,0 0,0 0,-1 0,1-25,0 25</inkml:trace>
  <inkml:trace contextRef="#ctx0" brushRef="#br0" timeOffset="754038.0208">5432 6077,'25'-25,"0"25,0 0,-1 0,1 0,0 0,0 0,0 0,-1 0,1 0</inkml:trace>
  <inkml:trace contextRef="#ctx0" brushRef="#br0" timeOffset="754258.1792">5730 5829,'-25'0,"25"25,0 0,0 0,0-1,0 1,0 25,0-25,0 24,0-24,0 0,0 24,0-24,0 25,25-25,-25 24,0-24,0 0,0 0</inkml:trace>
  <inkml:trace contextRef="#ctx0" brushRef="#br0" timeOffset="754610.397">5829 6474,'25'25,"0"-25,0 0,-1-25,1 25,0 0,0 0,24 0,-24 0,0 0,0-25,0 25,-1 25,-48-25,-1 0</inkml:trace>
  <inkml:trace contextRef="#ctx0" brushRef="#br0" timeOffset="755162.0105">6300 6152,'25'-25,"0"25,0 0,0 0,-1 0,1 25,0-25,0 24,0 1,-25 0,24 0,1 0,-25-1,0 1,0 0,-25 0,25 0,-24 24,-26 1,25-1,0-24,-24 0,24 0,0 0,0-1,1 1,-1-25,0 0,0 25,0-25,50-25,0 25,0 0,0-25,24 25,-24-24,0 24,24 0,-24 0,25 0,-25 0,-1 0,1 0,0 0,0 0,0 0,-1 0,1-25</inkml:trace>
  <inkml:trace contextRef="#ctx0" brushRef="#br0" timeOffset="755445.8931">7045 6052,'0'-24,"-25"24,25 24,0 1,-25 0,25 0,-25 24,0 26,-24-26,24 26,0-1,0-24,0 24,25-24,-24-1,-1 1,25 0,0-26,0 1,25-50,-25-24,24 24,1-25</inkml:trace>
  <inkml:trace contextRef="#ctx0" brushRef="#br0" timeOffset="755718.9109">7069 5978,'25'0,"-25"25,25 0,-25-1,0 1,0 25,25-1,-25 1,25 0,-25-1,0 1,0 24,24-24,-24 24,0-24,0-1,0 1,0-25,0 0,0-1,0 1,0 0,0-50,-24 0,-1 1,25-1</inkml:trace>
  <inkml:trace contextRef="#ctx0" brushRef="#br0" timeOffset="755902.9694">6846 6474,'25'0,"0"0,0 0,-1 0,1 0,0 0,25 0,-26 0,1-25,0 25,0 0,0 0,-1 0,1-25,0 25</inkml:trace>
  <inkml:trace contextRef="#ctx0" brushRef="#br0" timeOffset="756182.4731">7392 5755,'25'24,"-25"1,24 0,-24 0,25 0,-25 24,25-24,0 0,-25 0,25 0,-25-1,0 1,24-25,-24 25,25-25,-25-25,0 0</inkml:trace>
  <inkml:trace contextRef="#ctx0" brushRef="#br0" timeOffset="756366.124">7689 5655,'-24'0,"24"25,0 0,-25 0,25 0,-25-1,25 1,-25 0,0 25,1-1,-1-24,0 25,25-25,-25-1,25 1,-25 0,25 0,-24-25,24 25,-25-25</inkml:trace>
  <inkml:trace contextRef="#ctx0" brushRef="#br0" timeOffset="756561.874">7268 5953,'25'0,"-1"0,1 0,0 0,0 0,0 0,24-25,1 25,-25 0,24 0,-24 0,0 0,24 0,-24 0,-25 25,25-25</inkml:trace>
  <inkml:trace contextRef="#ctx0" brushRef="#br0" timeOffset="757134.1068">8111 5755,'-25'0,"25"24,0 1,0 0,0 0,0 25,0-1,0 1,0 24,0-24,0 24,0-24,0 24,0-24,0-1,0 1,0 24,0-24,0 0,0-1,0-24,0 0,0 0,0-1,0 1,0 0,0 0,0-50,0 0,0-24</inkml:trace>
  <inkml:trace contextRef="#ctx0" brushRef="#br0" timeOffset="757690.1092">8632 6276,'25'0,"0"0,-1 0,1 0,0 0,0 0,0 0,-1 0,1 0,0 0,0-25,0 25,-1 0,1 0,-50 25,-49-50,49 25,0 25</inkml:trace>
  <inkml:trace contextRef="#ctx0" brushRef="#br0" timeOffset="757978.1465">8607 6548,'25'0,"0"-24,0 24,-1 0,26 0,-25 0,24-25,-24 25,0 0,0 0,0 0,-1 0,1 0,0 0,0 0,-50 25</inkml:trace>
  <inkml:trace contextRef="#ctx0" brushRef="#br0" timeOffset="761791.1978">9897 6127,'0'-25,"0"50,0 0,0-1,0 1,0 0,0 25,0-26,0 1,0 0,0 0,0 0,0-1,0 26,0-25,0 24,0-24,0 0,25 25,-25-26,0 26,0-25,0 0,0-1,0 26,0-25,0 25,0-26,0 1,0 0,25 0,-25 0,0-1,0 1,0 0,-25 0,25 0,0-1,0 1,0 0,0 0,0 0,0-1,0 1,0 0,0 0,0 0,0-1,0 1,0 0,0 0,0 0,0-1,0 1,0 0,0 0,0 0,0-1,0 1,0 0,0 0,0 0,0-50,-25-25,25 25,-25 1</inkml:trace>
  <inkml:trace contextRef="#ctx0" brushRef="#br0" timeOffset="762622.7211">10344 6896,'-25'0,"50"0,-1 0,1 0,0 0,25 0,-26 0,1 0,25 0,-25 0,-1 0,1 0,0-25,0 25,0 0,-1 0,1 0,-50 25,1-25,-1 25</inkml:trace>
  <inkml:trace contextRef="#ctx0" brushRef="#br0" timeOffset="763138.9085">10344 7094,'24'-25,"1"25,0 0,0 0,0 0,-1 0,1 0,0 0,0 0,0 25,-25 0,0 0,-25 0,0-1,0 1,0 0,1 0,-1 0,0-25,0 24,0-24,50 0,-25-24,25 24,0 0,0-25,-1 25,26-25,-25 25,0 0,-1 0,1 0,0 25,0-25,0 0,-25 25,24-25,-24 24,0 1,0 0,0 0,0 0,-24-1,24 1,-25 0,0 0,0 0,0-1,1 1,-1-25,25 25,-25-25,0 0,0 0,1-25,24 0,-25 1,0-26</inkml:trace>
  <inkml:trace contextRef="#ctx0" brushRef="#br0" timeOffset="763386.0023">10542 6325,'0'25,"0"0,0 0,0-1,0 1,0 0,0 25,0-26,0 1,-25 25,25-25,0 24,0-24,0 0,0 0,0-1,0 1,0 0,0 0</inkml:trace>
  <inkml:trace contextRef="#ctx0" brushRef="#br0" timeOffset="763774.1163">11038 6921,'0'24,"0"-48</inkml:trace>
  <inkml:trace contextRef="#ctx0" brushRef="#br0" timeOffset="775885.8735">11361 6821,'0'-25,"24"1,1 24,0-25,0 25,0 0,-1 0,1 0,0 0,-25 25,25-25,0 24,-25 1,0 0,0 0,-25 0,0 0,25-1,-25 1,0 25,1-25,-26-1,25 1,0 0,1 0,-1 0,25-1,-25-24,0 0,0 25,1-25,48-25,1 25,25 0,-25-24,-1 24,26-25,-25 25,0 0,-1 0,26 0,-25 0,0 25,-1-25,1 0,0 0,-50 0,0 0</inkml:trace>
  <inkml:trace contextRef="#ctx0" brushRef="#br0" timeOffset="776850.1041">12353 6697,'0'0,"0"25,-25 0,25 0,-25-1,0 26,25-25,-24 25,-1-1,0 1,0 24,0-24,0-1,1 1,-1 0,25-26,-25 26,25-25,0 0,0-1,0 1,0-50,25 1,-25-1,0 0,25-25,-25 26,24-26,-24 0,25 1</inkml:trace>
  <inkml:trace contextRef="#ctx0" brushRef="#br0" timeOffset="777178.7929">12402 6623,'0'25,"0"-1,25 1,-25 0,0 0,25 0,-25 24,25-24,-25 0,25 25,-1-1,-24 1,0-1,25 1,-25-25,0 24,0 1,25-25,-25 0,0 24,0-24,0 0,0-50,0 0,-25 25,0-25,1 1,24-1,-25 25</inkml:trace>
  <inkml:trace contextRef="#ctx0" brushRef="#br0" timeOffset="777398.2548">12204 7045,'25'0,"0"24,-1-24,1 0,25 0,-25 0,24 0,-24 0,0 0,0 0,-1 0,1 0,0 0,0-24</inkml:trace>
  <inkml:trace contextRef="#ctx0" brushRef="#br0" timeOffset="777686.4092">12700 6350,'-25'-25,"50"50,0 0,-25 0,25-1,-25 1,24 0,-24 0,0 0,25-1,-25 1,25 0,-25 0,0 0,-25-75,25 25</inkml:trace>
  <inkml:trace contextRef="#ctx0" brushRef="#br0" timeOffset="777893.6325">12948 6201,'-25'0,"25"25,-25 0,25 0,-24-1,24 1,-25 0,25 25,-25-26,0 26,0-25,1 0,24-1,-25 1,25 0,-25 0,0 0,0-25</inkml:trace>
  <inkml:trace contextRef="#ctx0" brushRef="#br0" timeOffset="778137.8694">12502 6499,'24'0,"1"0,-25 25,25-25,25 0,-26 0,26 0,-25-25,24 25,-24 0,25 0,-25 0,-1 0,1 0,0 0,0 0,-25 25,0-1,-25-24</inkml:trace>
  <inkml:trace contextRef="#ctx0" brushRef="#br0" timeOffset="778602.9352">13072 6896,'-25'-25,"50"50,0-25,0 0,-1-25,26 25,0 0,-25 0,-1-25,26 25,-25 0,0-25,-1 25,1 0,0 0,-25 25,-25-25,0 0</inkml:trace>
  <inkml:trace contextRef="#ctx0" brushRef="#br0" timeOffset="779045.9542">13568 6648,'25'-25,"0"25,0 0,-1 25,1-25,0 24,0-24,0 25,-25 0,24 0,-24 0,0-1,0 1,-24 25,24-25,-25 0,0 24,0-24,0 0,1 24,-26-24,25 0,0 0,1-25,-1 25,0-25,0 24,0-24,25-24,25 24,0 0,0 0,0-25,-1 25,26 0,-25-25,24 25,-24 0,0 25,0-25,-25-25,25 50,-1-25,1 0</inkml:trace>
  <inkml:trace contextRef="#ctx0" brushRef="#br0" timeOffset="779350.9159">14312 6524,'-25'0,"1"0,24 24,-25 26,0-25,0 49,0-24,1-1,-1 26,25-1,-25-24,0 24,0-24,25 0,-24-1,24 1,-25-25,25-1,25-48,-25-1,0 0,24-25</inkml:trace>
  <inkml:trace contextRef="#ctx0" brushRef="#br0" timeOffset="779630.1246">14287 6548,'0'-24,"0"48,25-24,0 25,-25 0,25 0,-25 24,0-24,25 25,-25-1,25 1,-25 0,0 24,24-24,-24 24,0-24,0 24,0-24,0-1,0 1,0-25,0 0,25-1,-25 1,0 0,-25-25,1-25,-1 0,25 1,-25-1</inkml:trace>
  <inkml:trace contextRef="#ctx0" brushRef="#br0" timeOffset="779795.1606">14039 7020,'25'0,"0"-25,25 25,-26 0,1-25,25 25,-25 0,24 0,-24-25,25 25,-25-24,-1 24,1-25,0 25</inkml:trace>
  <inkml:trace contextRef="#ctx0" brushRef="#br0" timeOffset="780030.3303">14585 6325,'25'25,"0"0,0 0,-25-1,24 26,1-25,-25 0,25-1,-25 1,25 0,-25 0,0 0,0-1,25-48</inkml:trace>
  <inkml:trace contextRef="#ctx0" brushRef="#br0" timeOffset="780214.0955">14833 6251,'0'25,"-25"-1,25 1,-24 0,24 25,0-26,-25 1,0 0,25 25,-25-26,0 1,1 0,-1 0,25 0,-25-1,0 1,0-25</inkml:trace>
  <inkml:trace contextRef="#ctx0" brushRef="#br0" timeOffset="780414.3136">14436 6548,'25'0,"0"0,0 0,0 0,-1 0,26 0,0 0,-26-24,26 24,-25 0,0 0,24 0,-24 0,0 0,0 0,-1 0</inkml:trace>
  <inkml:trace contextRef="#ctx0" brushRef="#br0" timeOffset="780894.107">15304 6102,'0'25,"-24"-25,48 25,-24-1,0 26,0 0,0-26,0 26,0 24,0-24,0 24,0-24,0 24,0 1,0-1,0 1,0-1,0-24,0 24,-24 1,24-26,0 1,0-1,0-24,0 25,0-25,0-1,0 1,0 0,0-50,0 0,-25 1,25-1</inkml:trace>
  <inkml:trace contextRef="#ctx0" brushRef="#br0" timeOffset="781405.9842">15701 6573,'25'25,"25"-50,-25 25,-1 0,1 0,0 0,25 0,-26 0,1-25,0 25,0 0,0 0,-50 0,0 25,0-25</inkml:trace>
  <inkml:trace contextRef="#ctx0" brushRef="#br0" timeOffset="781626.0804">15652 6846,'-25'0,"25"25,25-25,0 0,24 0,-24 0,0 0,0-25,24 25,-24 0,25 0,-26 0,1 0,0 0,0 0,0 0,-1 0</inkml:trace>
  <inkml:trace contextRef="#ctx0" brushRef="#br0" timeOffset="782078.0998">16570 6176,'0'-24,"24"24,-24 24,0 1,0 0,0 0,0 0,0 24,0-24,0 25,0-1,0 1,0-1,0 1,0 0,0 24,0-24,0-1,0 26,0-26,0 1,0 0,0-1,0 1,0-1,0-24,0 0,0 25,0-26,0 1,0 0,0-50,0 0,-24 1,24-1</inkml:trace>
  <inkml:trace contextRef="#ctx0" brushRef="#br0" timeOffset="783218.257">16966 6722,'-24'0,"48"0,1 25,0-25,0 0,0 0,-1 0,1 0,0 0,0 0,0 0,-1 0,1 0</inkml:trace>
  <inkml:trace contextRef="#ctx0" brushRef="#br0" timeOffset="783466.6857">17413 6623,'25'25,"-1"-25,26 0,-25 0,25 0,-26 0,26 0,-25-25,24 25,1 0,-25 0,0 0,-1 0,1 0,-50 25,1-25,-1 24</inkml:trace>
  <inkml:trace contextRef="#ctx0" brushRef="#br0" timeOffset="783886.596">17487 6796,'25'0,"0"25,0-25,0 0,-1 0,1 0,0 0,0 25,0-25,-25 25,-25-25,0 25,0 0,0-25,1 24,-1 1,0-25,0 25,0-25,0 25,1-25,48 0,1-25,0 25,0 0,0 0,0 0,-1 0,1 0,0 25,0-25,0 0,-25 25,24-25,-24 24,0 1,0 0,-24 0,24 0,-25-1,0 1,0 0,0 0,1 0,-1-1,0 1,0-25,0 25,0-25,1-25,24 0,0 1,0-26,0 0</inkml:trace>
  <inkml:trace contextRef="#ctx0" brushRef="#br0" timeOffset="784250.095">17810 5904,'-25'0,"25"24,-25-24,0 25,25 0,-24 25,-26-26,25 26,0-25,-24 24,24-24,0 0,-25 25,26-26,-1-24,25 25,-25-25,50 0,0 0,-1 0,1 0,25 0,-25 0,24 0,-24-25,25 25,-25 0,-1 0,26 25,-25-25,0 0,-1 0,-48 0</inkml:trace>
  <inkml:trace contextRef="#ctx0" brushRef="#br0" timeOffset="784470.0899">17760 5928,'0'25,"0"0,0 0,0 0,-25 24,25 1,0-25,0 24,0 1,-24-1,24-24,0 25,0-25,0-1,-25 26,25-25,0 0,0-1</inkml:trace>
  <inkml:trace contextRef="#ctx0" brushRef="#br0" timeOffset="784842.0973">18380 6474,'0'0,"0"-25,0 50,-25 0,25 0,-24 24,-1 1,0-1,-25 26,26-1,-1-24,0 0,-25 24,26-24,-1-1,25 1,-25-1,25-24,0 0,-25 0,50 0,-25-50,25 25,-25-25,0-25,25 26,-1-26</inkml:trace>
  <inkml:trace contextRef="#ctx0" brushRef="#br0" timeOffset="785133.9811">18355 6449,'0'25,"25"0,-25 0,0 24,25-24,-25 25,25-1,-25 1,25-1,-25 26,0-1,0-24,0 24,0-24,0 0,0-1,0 1,0-25,0 24,0-24,0 0,-25-25,25-25,-25 0,25 0,-25 1,25-26,-25 25</inkml:trace>
  <inkml:trace contextRef="#ctx0" brushRef="#br0" timeOffset="785290.9352">18157 6970,'-25'0,"25"-25,25 25,0 0,24 0,-24 0,0-24,0 24,24 0,-24 0,0-25,0 25,0 0,-1-25,1 0</inkml:trace>
  <inkml:trace contextRef="#ctx0" brushRef="#br0" timeOffset="785538.0785">18604 6201,'0'25,"24"-25,-24 50,25-26,-25 1,25 25,-25-25,25-1,-25 26,25-25,-25 0,0-1,24 1,-24 0,0 0,0-50,25 0</inkml:trace>
  <inkml:trace contextRef="#ctx0" brushRef="#br0" timeOffset="785726.375">18852 6176,'0'-24,"-25"48,25 1,-25 0,25 0,-25 0,0-1,1 26,-1-25,0 0,0 24,0-24,1 0,-1 0,0-1,0 1,0 0,0-25</inkml:trace>
  <inkml:trace contextRef="#ctx0" brushRef="#br0" timeOffset="785890.5631">18430 6474,'25'-25,"-1"25,1 0,0 0,25 0,-25 0,24 0,-24 0,25 0,-26 0,26 0,-25 0,24 0,-24 0,0 0,0 0</inkml:trace>
  <inkml:trace contextRef="#ctx0" brushRef="#br0" timeOffset="786386.2856">19174 6077,'25'0,"-25"25,0 0,0 0,0 24,0-24,0 25,0-1,0 1,25-1,-25 1,0 24,0-24,0 24,0 1,0-26,0 1,0 25,0-26,0 1,0-1,0 1,0-25,0 24,0 1,0 0,0-26,0 1,0-50,0 1,-25-1</inkml:trace>
  <inkml:trace contextRef="#ctx0" brushRef="#br0" timeOffset="787086.9625">19571 6573,'25'25,"0"-25,24 0,-24 0,0 0,0-25,-1 25,1 0,0 0,0 0,0 0,-1 0,-48 25,-1-25,0 25,0-25</inkml:trace>
  <inkml:trace contextRef="#ctx0" brushRef="#br0" timeOffset="787302.1022">19546 6821,'25'0,"0"0,0 0,-1 0,26 0,-25 0,24 0,-24 0,0 0,0 0,0 25,-1-25,1 0,0 0,-50 0</inkml:trace>
  <inkml:trace contextRef="#ctx0" brushRef="#br0" timeOffset="787910.0831">20340 6648,'25'24,"-1"-24,26 0,-25 0,24 0,-24 0,0 0,0 0,24 0,-24 0,0 0,-25-24,25 24,-50 24,0-24</inkml:trace>
  <inkml:trace contextRef="#ctx0" brushRef="#br0" timeOffset="788150.4322">20935 6548,'0'-24,"25"24,0 0,0 0,-1 0,26 0,0-25,-26 25,26 0,0 0,-1 0,1 0,-25 0,24 0,-24 0,0 0,-25 25,-25-25,0 24,0-24</inkml:trace>
  <inkml:trace contextRef="#ctx0" brushRef="#br0" timeOffset="788570.8439">21010 6722,'24'0,"1"0,0 0,0 25,0-25,-1 0,1 0,0 0,0 25,0-25,-25 24,-25 1,0 0,0 0,0 0,1-25,-26 25,25-1,0-24,1 25,48-25,1-25,0 25,0 0,0 0,24 0,-24 0,0 0,0 0,-25 25,24-25,-24 25,25-25,-25 25,-25 0,25-1,0 1,-24-25,24 25,-25 0,0 0,-25-25,26 24,-1 1,0-25,0 0,0 0,1-25,-1 1,25-26,0 25</inkml:trace>
  <inkml:trace contextRef="#ctx0" brushRef="#br0" timeOffset="788947.0082">21382 5705,'-25'0,"0"25,0-25,0 25,1 24,-26-24,25 25,0-25,-24 24,-1-24,25 25,-24-26,24 1,0 0,0-25,50 25,0-25,25 0,-26 0,26-25,-25 25,24 0,1 0,-25 0,24 0,-24 0,25 0,-25 0,-1 0,1 0,0 0,-25 25,-50-50,26 25</inkml:trace>
  <inkml:trace contextRef="#ctx0" brushRef="#br0" timeOffset="789166.1269">21357 5779,'0'25,"0"0,0 0,0 25,0-1,-25-24,25 25,0-1,0 1,0-1,0 1,0 0,0-1,-25 1,25-1,-25 1</inkml:trace>
  <inkml:trace contextRef="#ctx0" brushRef="#br0" timeOffset="789658.0692">20489 6052,'-25'0,"0"25,0-25,25 25,-25 0,1 0,24 24,-25 1,0-1,0 1,25 24,-25 1,25-26,-24 1,24 24,0-24,0 24,0-24,0 0,24-1,1 1,0 0,0-1,0-24,-1 25,26-26,-25 1,24 0</inkml:trace>
  <inkml:trace contextRef="#ctx0" brushRef="#br0" timeOffset="790178.1012">21754 5978,'0'-25,"0"50,25 0,-25 0,24-1,-24 26,25 0,-25-1,25 1,-25-1,25 26,-25-26,0 1,0 24,25-24,-25 0,0-1,-25 1,25-1,0 1,-25 0,25-25,-25 24,25-24,-25 25,1-26,-1 1,25 0,-25 0,0 0</inkml:trace>
  <inkml:trace contextRef="#ctx0" brushRef="#br0" timeOffset="790710.0357">22151 5779,'0'-24,"24"-1,1 25,-25 25,25-25,0 0,-25 24,25-24,-25 25,0 0,0 0,-25 0,0 0,25-1,-25-24,0 25,1-25,-1 25,50-50,-1 25,1 0,0 0,0 0,0 0,-1 0,-24 25,25-25,0 25,-25 0,0-1,-25 1,0 0,1 0,-1-25,0 25,25-1,-25-24,0 25,1-25</inkml:trace>
  <inkml:trace contextRef="#ctx0" brushRef="#br0" timeOffset="792578.5788">22647 6400,'0'-25,"0"0,0 0,0 0,0 50,0 0,0 25,0-1,0 26,0-26,0 26,0-26,0 26,0-26,0 1,0-25,0 24,0-24,0 0,0 0,0 0,0-1,0-48,24-1,-24 0</inkml:trace>
  <inkml:trace contextRef="#ctx0" brushRef="#br0" timeOffset="792818.4156">23019 6300,'-25'-24,"25"48,0 1,-25 0,25 25,-25-1,1 1,-1-1,0 1,0 24,0-24,1 0,24-1,-25 1,25 0,-25-26,25 1,0 0,0 0,25-50,-25 0</inkml:trace>
  <inkml:trace contextRef="#ctx0" brushRef="#br0" timeOffset="793098.6392">23019 6226,'25'0,"-1"25,-24 0,0-1,25 26,-25-25,25 24,-25 1,0 0,25 24,-25-24,0-1,25 1,-25-1,0 1,0 0,0-25,0 24,0-24,0 0,0 0,0-1,-25-48,25-1,-25 0,0 0</inkml:trace>
  <inkml:trace contextRef="#ctx0" brushRef="#br0" timeOffset="793262.9223">22870 6697,'0'0,"0"-25,25 25,0 0,24 0,-24 0,25 0,-26 0,26 0,-25 0,0 0,-1 0,1-24,0 24,-25-25</inkml:trace>
  <inkml:trace contextRef="#ctx0" brushRef="#br0" timeOffset="793518.471">23341 6102,'25'25,"-25"0,25-25,-25 24,25 1,-1 25,-24-25,25-1,-25 1,0 0,0 0,25 0,-25-1,0 1,0 0</inkml:trace>
  <inkml:trace contextRef="#ctx0" brushRef="#br0" timeOffset="793718.8822">23564 6102,'-24'0,"24"25,-25 0,0-1,0 1,25 25,-25-25,1-1,24 1,-25 0,25 0,-25 0,0-1,0-24,1 0</inkml:trace>
  <inkml:trace contextRef="#ctx0" brushRef="#br0" timeOffset="793906.8094">23192 6325,'25'0,"0"0,0 0,24 0,-24-25,25 25,-25 0,24 0,-24 0,25 0,-26 0,1 0,0 0,0 0,0 0,-1 0</inkml:trace>
  <inkml:trace contextRef="#ctx0" brushRef="#br0" timeOffset="794218.4561">23862 6028,'0'24,"0"1,0 0,0 25,0-26,0 26,0 0,0-1,0 1,0-1,0 26,0-26,0 26,0-26,0 1,0 0,0-1,0 1,0-25,-25 24,25-24,0 0,0 0,0 0,0-1,0-48</inkml:trace>
  <inkml:trace contextRef="#ctx0" brushRef="#br0" timeOffset="796205.7312">8508 8930,'-25'0,"50"0,0 0,0 0,-1-25,1 25,0 0,0 0,0 0,-1 0,1 0,0 0,0 0,-50 0</inkml:trace>
  <inkml:trace contextRef="#ctx0" brushRef="#br0" timeOffset="796441.9177">8434 9079,'24'0,"1"24,0-24,0 0,0-24,-1 24,26 0,-25 0,0-25,-1 25,1 0,0 0,0 0,-50 0</inkml:trace>
  <inkml:trace contextRef="#ctx0" brushRef="#br0" timeOffset="798918.4995">9847 9054,'-24'-25,"24"0,-25 25,25 25,0-50,25 50,-1-25,1 0,0 0,0 0,0 0,-1 0,1-25,-50 50,1-25,24 25,-25-25,0 0</inkml:trace>
  <inkml:trace contextRef="#ctx0" brushRef="#br0" timeOffset="799510.8325">10765 8954,'-25'-24,"50"24,0 0,0 0,24 24,1-24,0 0,-1 0,1 0,24 0,-24 0,0 0,24 0,-24 0,-1-24,-24 24,0 0,0 0,-1 0,1 0,-50 24,1-24,-1 0,-25 25</inkml:trace>
  <inkml:trace contextRef="#ctx0" brushRef="#br0" timeOffset="800101.8856">11013 9128,'25'0,"0"0,0 0,-1 0,1 0,0 0,0 0,0 0,-25 25,25-25,-50 25,25 0,-25-25,25 24,-25 1,0 0,0 0,1-25,24 25,-25-25,0 24,0-24,25 25,-25-25,50-25,0 25,0 0,-25-24,25 24,-1 0,1 0,0 0,0 0,0 24,0-24,-25 25,24-25,-24 25,0 0,0 0,0-1,-24-24,24 25,-25 0,25 0,0 0,-25-25,0 24,25 1,-25 0,0 0,1-25,24 25,-25-25,0 0,0-25,25 0,0 0,0-24</inkml:trace>
  <inkml:trace contextRef="#ctx0" brushRef="#br0" timeOffset="800469.9264">11162 8285,'-25'0,"25"25,-25-1,25 1,-24 0,-1 0,0 0,0-1,0 26,1-25,-1 0,0-1,25 1,-25-25,0 25,50-25,-25-25,25 25,0 0,24 0,-24 0,25-25,-25 25,-1 0,26 0,-25-24,0 24,24 0,-24 0,0 0,0 0</inkml:trace>
  <inkml:trace contextRef="#ctx0" brushRef="#br0" timeOffset="800682.2521">11237 8310,'0'-25,"0"50,0-1,0 1,0 0,0 0,0 24,0-24,0 25,0-1,0-24,0 25,0-25,0 24,-50-49,25 25,25 0</inkml:trace>
  <inkml:trace contextRef="#ctx0" brushRef="#br0" timeOffset="800995.1725">10815 8384,'-25'0,"0"0,25 25,-25 0,25 24,-24 1,-1-1,0 26,0-1,25 1,-25-1,25 0,0 1,0-1,0-24,0 24,25-24,0 0,25-1,-1 1,-24-1,25-24,-1 0,1 0,-1-25,1 0</inkml:trace>
  <inkml:trace contextRef="#ctx0" brushRef="#br0" timeOffset="801342.279">11658 8409,'25'25,"-25"-1,25 1,-25 25,25-25,-1 24,-24 26,25-26,-25 1,0 24,25-24,-25 24,0-24,0 0,0 24,0-24,-25-1,25-24,-25 25,1-1,-1 1,25-25,-25 24,0-24,0 0,1-25,-1 0,0-25</inkml:trace>
  <inkml:trace contextRef="#ctx0" brushRef="#br0" timeOffset="801762.575">11956 8186,'25'0,"-1"24,1-24,-25 25,25 0,-25 0,0 0,0-1,-25-24,0 25,25 0,-24-25,-1 25,0-25,50 0,0-25,-1 25,1 0,0 0,0 25,0 0,-25-1,0 1,0 0,0 0,-25 0,25-1,-25-24,0 25,25 0,-25-25,1 25,-1-25</inkml:trace>
  <inkml:trace contextRef="#ctx0" brushRef="#br0" timeOffset="801941.9684">12254 8905,'0'25</inkml:trace>
  <inkml:trace contextRef="#ctx0" brushRef="#br0" timeOffset="805630.8346">12626 8582,'0'25,"0"0,0 0,-25 24,25 1,0 0,0-1,-25 26,25-26,0 26,0-26,0 1,0 0,0-1,0 1,0-1,0-24,0 0,0 0,25-25,-25-25,25 25,-25-50,0 26,24-1</inkml:trace>
  <inkml:trace contextRef="#ctx0" brushRef="#br0" timeOffset="805898.5802">13047 8706,'0'-24,"-25"48,25 1,-24 0,-1 25,0-1,0 1,0-1,1 1,-1 0,0-1,0 1,0-25,25 24,-24-24,24 0,0 0,0 0,0-50,24 0,-24 0,25-24,-25 24</inkml:trace>
  <inkml:trace contextRef="#ctx0" brushRef="#br0" timeOffset="806139.0371">13047 8682,'0'24,"25"1,-25 0,0 25,25-1,-25-24,0 25,25 24,-25-24,0-1,24-24,-24 25,0-1,0-24,25 0,-25 0,0 0,0-1,-25 1,1-25,24-25,-25 25,0-24,0-1</inkml:trace>
  <inkml:trace contextRef="#ctx0" brushRef="#br0" timeOffset="806302.0527">12849 9079,'25'0,"-1"-25,26 25,-25 0,0 0,-1 0,26-25,-25 25,0 0,-1 0,1 0,0 0,-25-25</inkml:trace>
  <inkml:trace contextRef="#ctx0" brushRef="#br0" timeOffset="806598.2717">13395 8582,'0'25,"24"0,-24 0,0 24,0 1,0 24,25-24,-25 24,0 1,0-1,0-24,0 0,0-1,0 1,0-25,0-1,0 1,0-50,-25 25,25-24</inkml:trace>
  <inkml:trace contextRef="#ctx0" brushRef="#br0" timeOffset="810118.7784">13717 8384,'0'25,"25"-25,0 0,-1 0,1 25,-25-1,0 1,-25 0,1 0,-1-25,25 25,-25-25,25 24,-25-24,0 25,1-25,48 0,1 0,0 0,0 0,0 0,-1 0,1 0,0 0,0-25,0 25,-25 25,-25-25</inkml:trace>
  <inkml:trace contextRef="#ctx0" brushRef="#br0" timeOffset="811014.3898">14287 8880,'-24'0,"24"25,24-25,1 0,0 25,0-25,25 0,-26 0,1 24,0-24,0 0,0-24,-1 24,1 0,-25 24,-49-73,24 49</inkml:trace>
  <inkml:trace contextRef="#ctx0" brushRef="#br0" timeOffset="811278.4035">14263 9103,'24'0,"1"0,0 0,0 0,25 0,-26 0,1 0,0 0,0 25,0-25,-1 0,1 0,0 0,-25 25,-25-25,0 0</inkml:trace>
  <inkml:trace contextRef="#ctx0" brushRef="#br0" timeOffset="812085.9507">15131 8979,'25'0,"-1"0,1 0,0 0,0 0,0 25,-1-25,1 0,0 0,0 0,0 0,0 0,-50 0,0 0,0 0</inkml:trace>
  <inkml:trace contextRef="#ctx0" brushRef="#br0" timeOffset="812809.8297">16049 8855,'-25'0,"50"0,-1 0,26 0,-25 0,24 0,1 0,0 0,-1 0,1 0,0 0,24 0,-24 0,-1 0,1 25,-1-25,1-25,0 25,-1 0,-24 0,0 0,0 0,-1 0,1 0,0 0,-50 0,0 0,1 25,-1-25,0 0,0 0</inkml:trace>
  <inkml:trace contextRef="#ctx0" brushRef="#br0" timeOffset="813206.4656">16272 9153,'25'0,"-1"0,1 0,-25 25,25-25,0 0,0 0,-25 25,0-1,0 1,-25 0,25 0,-25-25,0 25,0-1,1-24,-1 25,0-25,0 25,0-25,50-25,0 25,0 0,0 0,24-25,-24 25,0 0,0 0,0 0,-1 0,1 0,0 0,-25-24</inkml:trace>
  <inkml:trace contextRef="#ctx0" brushRef="#br0" timeOffset="813877.8027">16520 9004,'25'25,"0"-25,-1 25,1-25,0 0,0 0,0 0,-1 25,1-25,0 0,0 0,0 0,-1 0,1 0,0 0,-50 0,0 0,1 24,-1 1,25 0,-25 0,0 0,25-1,-25 1,25 0,-24 0,24 0,0-1,-25-24,25 25,0 0,0 0,0 0,-25-1,25 1,0 0,-25 0,25 0,0-1,0 26,-25-25,25 0,-24-1</inkml:trace>
  <inkml:trace contextRef="#ctx0" brushRef="#br0" timeOffset="814537.6584">16495 8210,'0'0,"-25"-24,25 48,0 1,0 0,0 0,-24 24,24-24,-25 25,25-25,-25-1,25 26,0-25,0 0,0-1</inkml:trace>
  <inkml:trace contextRef="#ctx0" brushRef="#br0" timeOffset="814918.8084">16793 7863,'0'25,"0"0,0-1,0 1,0 0,0 25,-25-1,25 1,-25 0,25 24,0-24,-25-1,25 1,0-25,0 24,0-24,25 0,0 0,0-25,0 0,-25-25,24 0,1 0,0 25,-25-25,25 1,-25-1,25 0,-25 0,0 0,0 1,-25-1,0 25,0 0,0 25,1-1,-1 1,0 0,0 0,0 0</inkml:trace>
  <inkml:trace contextRef="#ctx0" brushRef="#br0" timeOffset="822633.9919">22721 3795,'0'25,"25"-25,0 25,0 0,-25-1,24 1,1-25,-25 25,25-25,0 25,0-25,-1 0,1 0,0 0,0 0,0-25,-1 0,26 25,-25-25,0 25,-1-24,1 24,0 0,0 0,0 0,-1 0,1-25,0 25,0 0,0 0,-1 0,1 0,0 0,25 0,-26 0,1-25,0 25,0 0,0 0,-1 0,1 0,0 0,0 25,0-25,-1 25,1-25,0 0,0 0,0 0,0 0,-1-25,1 25,0 0,0 0,0 0,-1 0,1 0,0 0,0 0,0 0,-1 0,1 0,0 0,0 0,0 0,-25-25,24 25,1 0,0 0,0 0,0 0,-1 0,1 0,0 0,0 0,24 0,-24 0,0 0,-25 25,25-25,0 0,-50 0,0 0</inkml:trace>
  <inkml:trace contextRef="#ctx0" brushRef="#br0" timeOffset="824538.7322">22324 7417,'25'24,"-25"1,25-25,-25 25,25-25,-1 0,1 0,0 25,0-25,0 0,-1-25,1 25,0-25,25 25,-26 0,1 0,0 0,0 0,0 25,0-25,-25 25,24-25,1 0,0-25,0 25,0 0,-1-25,1 0,25 25,-25-24,-1 24,1 0,0 0,0 0,0 24,-1-24,1 25,0-25,0 25,-25-50,25 25,-1 0,1-25,0 25,0 0,0 0,-1 0,1 0,0 0,0 0,0 25,-1-25,1 0,0 0,0 0,0 0,-1 0,1-25,0 25,0 0,0-24,-1 24,1 0,0 24,0-24,0 0,0 0,-1 0,-24 25,25-25,0 0,0 0,0 0,-50 0</inkml:trace>
  <inkml:trace contextRef="#ctx0" brushRef="#br0" timeOffset="856422.1648">1488 10988,'25'0,"0"0,0 0,-1 0,1 0,0 0,25 0,-25 0,-1-24,1 24,0 0,-25-25,25 25,0 0,-25-25,-25 25,0 0,0 0,0-25,1 25</inkml:trace>
  <inkml:trace contextRef="#ctx0" brushRef="#br0" timeOffset="857109.9461">1687 10765,'-25'0,"25"25,0 0,0 24,0 1,0-25,0 49,0-24,0-1,0 1,0 25,0-26,0 1,0-25,0 24,0-24,0 25,-25-26,25 1,-25-50,0 1,1 24,-1-25,0 0,0 0,0 25,1-25,-1 1,0 24,50 0,0 0,-1-25,1 25,25-25,-25 0,24 0,-24 1,25-26,-25 0,24 25,-24-24,25-1,-26 1,1-1,0 25,0-24,0 24,-25 0,0 0,0 0,0 50,-25-25,25 25,0 0,-25 0,0-1,0 1,1 0,24 0,-25 0,0-1,25 1,0 0,25-50,-25 0,0 1,25 24,-25-25,24 0,1 50,-25 0,25-1,-25 26,0 0,0-1,0 26,0-1,0 1,0-1,-25 25,25-24,0 24,0-25,-25-24,25 24,25-49,-25 25,0-26,0-48,0-1,0 0,0-25,0 1,0-26,0 1,0-25</inkml:trace>
  <inkml:trace contextRef="#ctx0" brushRef="#br0" timeOffset="857322.8478">2009 10542,'25'25,"0"-25,-25 25,25-25,-1 24,-24 1,25-25,0 25,0-25,-25 25,25-25,-25 25,-25-1,0-24</inkml:trace>
  <inkml:trace contextRef="#ctx0" brushRef="#br0" timeOffset="857838.7354">1960 10889,'24'0,"1"0,0 0,0 0,0 0,24-25,-24 25,0 0,0 0,-1-24,1 24,0 0,-25 24,0 1,-25-25,0 25,1 0,-26 0,25 24,-24-24,24 0,-25 0,25 24,1-49,-1 25,50-25,-1 0,1-25,0 25,0 0,24-25,-24 25,0 0,0 0,0-24,-1 24,1 0,-25 24,-25 1,1 0,-26 0,25 25,0-26,-24 1,24 0,0 0,0-25,25 25,25-50,0 25,0 0,0 0,-1-25,26 25,-25 0,0 0,-1 0,1-25,0 25,0 0,-50 0</inkml:trace>
  <inkml:trace contextRef="#ctx0" brushRef="#br0" timeOffset="858246.7557">2108 10964,'0'24,"0"1,0 0,0 25,0-1,0 1,0-25,0 24,-24 1,24 0,0-1,0-24,0 25,0-26,0 1,-25 0,0-25,0-25,50 25,0 0,0 0,-1-25,1 25,25 0,-25-24,-1 24,26 0,-25 0,0-25,-1 25,1 0,0 0,-50 0,0 25,1-1</inkml:trace>
  <inkml:trace contextRef="#ctx0" brushRef="#br0" timeOffset="858550.3096">2604 10790,'25'0,"0"0,0 25,0-25,0 25,-25-1,0 1,0 0,-25 0</inkml:trace>
  <inkml:trace contextRef="#ctx0" brushRef="#br0" timeOffset="859162.3879">2480 11013,'25'0,"0"25,0 0,-25 0,25 24,-25-24,0 25,0-1,0 1,0 0,0-1,0-24,0 25,0-26,0-48,24-1,-24 0,25-25,0 1,0-1,-25-24,25 24,-25-24,25-1,-25 1,24 24,1-24,-25 24,25 1,-25 24,25 0,-25 0,25 50,-25 25,0-26,0 1,0 0,24 0,-24 0,25-1,0-24,0 0,0 0,-1 0,1 0,0 0,-25 25,0 0,-25 0,0 0,1-1,-1 26,0-25,0 24,0-24,-24 25,24-25,0 0,0-1,25 1,25-25,0 0,25-25,-26 25,1-24,0-1,25 25,-26-25,1 0,0 25,0 0,-25-25,0 50,-25-25,0 0,0 0</inkml:trace>
  <inkml:trace contextRef="#ctx0" brushRef="#br0" timeOffset="859490.1566">2902 11088,'-25'-25,"50"50,-50-25,25 24,0 26,0-25,0 25,-24-1,24-24,0 25,-25-1,25-24,0 0,0 0,0-1,25-24,-25 25,24-25,1 0,0 0,0 0,24-25,-24 25,0-24,25 24,-26-25,1 25,0-25,25 0,-26 25,1-25,0 25,0-24,0 24,-50-25,25 0,0 0,0 0,0 1,0-1,-50-25</inkml:trace>
  <inkml:trace contextRef="#ctx0" brushRef="#br0" timeOffset="859654.6624">3572 11361,'0'24,"25"1,-25 0,-25-25,0 0</inkml:trace>
  <inkml:trace contextRef="#ctx0" brushRef="#br0" timeOffset="893846.5989">5879 10691,'0'-25,"-25"50,25 24,-25-24,0 50,0-26,-24 26,24 24,-25-25,26 1,-1-1,0 1,0-1,0-24,1-1,24 1,-25-25,25-1,0 1,25-50,-25 1,24-26,-24 0,25 1,-25-26</inkml:trace>
  <inkml:trace contextRef="#ctx0" brushRef="#br0" timeOffset="894097.9628">5804 10790,'0'-25,"25"25,-25 25,25 0,-25 0,0-1,25 26,0-25,-25 24,24 26,-24-26,25 26,-25-25,25 24,-25-24,0-26,25 26,-25-25,0 24,0-24,25 0,-25 0,-25-25,0 0,25-25,-25 0</inkml:trace>
  <inkml:trace contextRef="#ctx0" brushRef="#br0" timeOffset="894294.3699">5655 11336,'-24'0,"48"0,1 0,25 25,-25-25,-1 0,26 0,-25-25,25 25,-26 0,1 0,0-25,0 25,0 0,-25-50</inkml:trace>
  <inkml:trace contextRef="#ctx0" brushRef="#br0" timeOffset="894798.2414">6697 10716,'25'24,"0"-24,0 25,-1-25,1 0,0 25,0-25,0 0,-25 25,25-25,-1 0,-24 25,-24-25</inkml:trace>
  <inkml:trace contextRef="#ctx0" brushRef="#br0" timeOffset="895326.5445">6573 11112,'0'0,"-25"25,25 0,25-25,0 0,0-25,24 0,1 25,-25-24,24-1,-24 0,25 25,-25-25,0 25,-1 0,1-25,0 25,-25 25,0 0,-25 0,0 24,1 1,-1 0,0-1,-25 1,25 0,1-26,-1 26,0-25,0 0,25-1,0-48,0-1,0 0,25-25,-25 26,25-26,0 25,-1-24,1 24,0-25,-25 25,25 0,0 1,0-1,-1 25,-24 25,25-25,-25 24,25-24,-25 25,25 25,-25 0,0-26,0 26,0 0,-25-1,25 1,-25-1,25-24,-25 25,25-25,-24-1,24 26,-25-50,0 25,0-25,25-25,-25 25,25-25,-25 0,25-24,0 24,0 0,-24-74,24 74</inkml:trace>
  <inkml:trace contextRef="#ctx0" brushRef="#br0" timeOffset="895545.686">7417 11534,'24'25,"-24"0,0 0,0-1,0 1,-24-25,24 25,-25-25</inkml:trace>
  <inkml:trace contextRef="#ctx0" brushRef="#br0" timeOffset="897622.1687">8136 10815,'25'25,"24"-25,-24 0,25 0,-1 0,1 0,0 0,-1 0,1-25,-1 25,1 0,-25 0,0 0,-1 0,-48 0,-1 0,-25 0,25 0,1 0</inkml:trace>
  <inkml:trace contextRef="#ctx0" brushRef="#br0" timeOffset="897798.7062">8334 10691,'0'25,"0"-1,25 1,-25 25,0-25,0 24,25-24,-25 0,0 24,0 1,0-25,0 24,0-24,25-25,-50-49,50-1,-25 25</inkml:trace>
  <inkml:trace contextRef="#ctx0" brushRef="#br0" timeOffset="898130.2008">8657 10567,'25'25,"-25"-1,0 1,0 0,0 25,0-26,-25 1,25 25,-25-25,0 24,0 1,1-25,-26 24,25 1,-24-1,-1 1,0 0,26-25,-26 24,25-49,-24 25,24-25,0 25,0-25,25-25,25 25,0-25,24 0,-24 1,50-1,-26 25,1-25,-25 0,24 25,1 0,-1-25,1 25,-25 0,24 0,-24 0,0 0,0 0,-50 0,0-25</inkml:trace>
  <inkml:trace contextRef="#ctx0" brushRef="#br0" timeOffset="898346.2644">8483 10914,'-25'25,"25"0,0-1,0 26,-24-25,24 49,-25-24,25 0,-25-26,0 26,0 0,-24-1,24 26,-25-26,26 1,-1-25,0-1,25 1,-25-25,25-25,0-24,25 24,0-25</inkml:trace>
  <inkml:trace contextRef="#ctx0" brushRef="#br0" timeOffset="898902.6605">8359 11237,'0'0,"25"0,0 24,0 1,-25 25,0-25,24 24,-24-24,0 25,0-26,0 26,0 0,-24-26,24 1,0 25,0-25,0-50,0-25,0 25,0 1,0-1,0-25,0 25,24 1,-24-1,0 0,25 0,0 0,0 25,0 0,-1 0,-24-24,50 24,-25 0,0 0,-1 0,1 0,0 0,-25 24,25-24,-25 25,-25 0,25 0,-25 0,0-1,1 1,-26 0,25 0,0 0,1-1,-1 1,-25-25,50 25,-25-25,1 0,24 25,24-50,1 25,0 0,0-25,24 25,-24 0,0 0,0 0,0 0,24 0,-24-25,0 25,0 0,-1 0,-48 0,-1 0,25-24</inkml:trace>
  <inkml:trace contextRef="#ctx0" brushRef="#br0" timeOffset="900909.6496">9550 10914,'-25'0,"25"25,0 0,0 24,0 1,0-1,-25 26,25-1,0-24,0 24,-25-24,25 0,0-1,0-24,0 0,0 0,0-1,25-48,-25-1,0-25,0 1,25-1,-25 0</inkml:trace>
  <inkml:trace contextRef="#ctx0" brushRef="#br0" timeOffset="901426.8547">9525 10964,'0'0,"0"-25,0 0,0 0,25 25,0 0,-1 0,1 0,0 0,25 0,-26 0,1 25,0-25,0 0,0 25,-1-25,1 25,-25-1,0 1,0 0,-25 0,1 0,24-1,-25 1,0 0,-25 0,26 25,-1-26,0 1,-25-25,26 0,-1 25,0-50,0 25,50-25,-25 1,25 24,0-25,-1 25,1-25,25 0,-25 25,-1 0,26 0,-25 25,0-25,24 25,-24 0,0-1,0 1,-25 0,24 0,-24 0,0-1,-24 1,24 0,0 0,-25 0,0-1,0 1,0 0,1 25,-1-26,0 1,-25-25,26 25,-1 0,0-25,-25 0,26 0,-1-25,0 0,50 0,-25 1,25 24,-1-25,1 0</inkml:trace>
  <inkml:trace contextRef="#ctx0" brushRef="#br0" timeOffset="901570.1755">10269 11509,'0'25,"0"0,0 0,25-25</inkml:trace>
  <inkml:trace contextRef="#ctx0" brushRef="#br0" timeOffset="902701.8915">11733 10864,'0'0,"0"-24,-25 24,25 49,-25-24,25 25,-25-1,0 1,-24 24,24 1,0-26,0 26,25-26,-24 26,-1-50,25 24,-25 1,25-25,0-1,-25 1,25 0,25-50,-25 0,25 1,-25-26,25 0,-1-24,1 24</inkml:trace>
  <inkml:trace contextRef="#ctx0" brushRef="#br0" timeOffset="902922.0377">11733 10815,'0'0,"24"-25,1 25,-25 25,0 0,25 24,-25 1,25-1,-25 1,0 0,0 24,0-24,25 24,-25-24,0-1,0 1,0 0,24-26,-24 26,0-25,0 0,0-1,0-48,-49-1,49 0</inkml:trace>
  <inkml:trace contextRef="#ctx0" brushRef="#br0" timeOffset="903090.0584">11559 11336,'0'0,"-25"-25,50 25,0 0,0 0,24 0,-24 0,25 0,-1-25,1 25,-1-25,-24 25,25-24,-25-1,-1 25,1-25</inkml:trace>
  <inkml:trace contextRef="#ctx0" brushRef="#br0" timeOffset="903330.5856">12154 10840,'0'0,"-25"0,25 24,0 1,0 0,0 25,0-1,0 1,0 24,0-24,-24 24,24 1,0-26,-25 1,25 0,0-1,0-24,0 0,0 0,25-50,-25 0,0-25,0 1,0-1</inkml:trace>
  <inkml:trace contextRef="#ctx0" brushRef="#br0" timeOffset="903790.6138">12129 10914,'0'0,"0"-25,0 0,25 1,-25-1,0 0,50 25,-25 25,0-25,-1 0,1 0,0 25,0-1,0 1,-1-25,1 25,-25 0,0 0,25-1,-50 1,25 0,-25 0,1 0,24-1,-50 1,25 25,0-25,-24 0,24-1,0-24,0 0,0 25,25-50,-24 25,48 0,-24-24,25 24,0 0,0-25,0 25,0 0,-1-25,1 25,25 0,-25 0,-1 25,26-25,-25 25,0-1,-1-24,1 25,-25 0,25 25,-25-26,0 1,-25 0,25 0,-25 0,1-1,-1 1,0 0,0 0,0 0,-24-25,-1 24,25 1,1-25,-1 0,0-25,0 25,0-24,0 24,1-25,24 0,0 0</inkml:trace>
  <inkml:trace contextRef="#ctx0" brushRef="#br0" timeOffset="904137.5739">12799 11112,'0'-24,"25"24,0 0,0 0,-1 0,1 0,0 0,0 0,0-25,-1 25,1 0,0 0,0 0,0-25,-50 50,0 0,0-25,0 24,1 1</inkml:trace>
  <inkml:trace contextRef="#ctx0" brushRef="#br0" timeOffset="904305.7658">12750 11286,'0'0,"0"25,24-25,26-25,-25 25,0 0,24 0,-24 0,0 0,0 0,24-25,-24 25,0 0,-50-74</inkml:trace>
  <inkml:trace contextRef="#ctx0" brushRef="#br0" timeOffset="904731.0871">13469 10815,'0'25,"0"-1,0 1,0 0,-25 25,25-1,-25 1,1 24,24-24,-25 24,25-24,-25 0,25-1,-25-24,25 25,0-26,0-48,25 48,0-24,24 0,-24 0,0 0,25 0,-1 0,1 0,-25 0,24 0,-24 0,0 0,0 0,-1 0,1-24,-50 24,1 0,-1 0,0-25,0 25,25-25,-25 0</inkml:trace>
  <inkml:trace contextRef="#ctx0" brushRef="#br0" timeOffset="904962.518">13444 10914,'25'0,"0"0,0 0,-1 0,1 0,25 0,-25-25,-1 25,1 0,0 0,0 0,0 0,-1 25,-48-25,-1 25,0-25</inkml:trace>
  <inkml:trace contextRef="#ctx0" brushRef="#br0" timeOffset="905129.7804">13370 11212,'25'0,"-1"0,1 0,25 0,-1 0,1-25,-25 25,24 0,1-25,-25 25,24 0,-24 0,0 0,0 0,0-25</inkml:trace>
  <inkml:trace contextRef="#ctx0" brushRef="#br0" timeOffset="905350.221">14139 10740,'-25'0,"25"25,-25-25,25 50,-25-1,0 1,25 0,-24 24,24 0,-25-24,25 25,0-1,0 0,0-24,0-25,25 24,-1-24,-24 0,25 0,0 0,0-25,0-25</inkml:trace>
  <inkml:trace contextRef="#ctx0" brushRef="#br0" timeOffset="905677.8463">14511 10790,'0'-25,"25"25,-1 0,26 0,-25 0,49 0,-24-25,-1 25,1-24,0 24,-1 0,1-25,-1 25,-24 0,0-25,0 25,0 0,-50 0,0 25,0-25,-24 0,24 25</inkml:trace>
  <inkml:trace contextRef="#ctx0" brushRef="#br0" timeOffset="906485.8859">14660 10790,'-25'25,"50"0,-25-1,0 1,0 0,0 0,0 0,-25 24,25-24,0 0,0 24,-25-24,25 0,-25-25,25 25,25-50,-25 0,25 0,-25 1,25-26,-1 25,1 0,0 1,0-1,0 25,-25-25,24 25,-24 25,0 0,-24-1,-1 1,25 25,-25-25,0 24,0-24,25 0,-24 0,48-25,1 0,-25-25,25 25,0 0,0 25,-50 0,25-1,0 1,-25 0,25 0,-25 24,0-24,25 0,-24 0,24-50,24 0,1-24,0-1,0 0,-25 1,25-1,-1 0,-24-24,25 24,-25 1,25-1,-25-24,0 24,0 1,0 24,0-25,0 25,-25 1,25-1,0 0,-25 0,25 0,0 50,0 0,0 0,25 24,-25 1,25 0,0 24,0-24,-1 24,1 0,0 1,0-1,0 1,-1-1,1-24,0-1,0 1,-25-25,25 24,-25-24,24 0,-24-50,0 0</inkml:trace>
  <inkml:trace contextRef="#ctx0" brushRef="#br0" timeOffset="906650.7499">15180 10988,'-24'25,"-1"-25,25 25,-25 0,0 0,0-1,1 26,-1-25,0 25,0-26,0-24,1 25,-51-74,75 24</inkml:trace>
  <inkml:trace contextRef="#ctx0" brushRef="#br0" timeOffset="906813.8054">14982 10368,'25'25,"0"-25,-25 25,24-25,1 0,0 25,-25 0,25-1,0-24,-1 25,1-25</inkml:trace>
  <inkml:trace contextRef="#ctx0" brushRef="#br0" timeOffset="907166.1554">15701 10716,'0'-25,"0"50,0-1,25 1,-25 25,-25 24,25-24,0 24,-24-24,24 24,-25-24,25 0,0-1,-25-24,25 25,0-26,25-48,-25-1,0 0,0 0,0-24</inkml:trace>
  <inkml:trace contextRef="#ctx0" brushRef="#br0" timeOffset="907578.1871">15701 10864,'50'-124,"-100"248,100-272,-50 123,25 25,0 0,-1 0,1 0,0 0,0 25,0-1,-1 1,1 0,-25 0,25 0,-25-1,-25 1,25 0,-25 0,25 0,-24-1,-1 1,-25 0,25 0,-24 0,24-1,0-24,0 25,1-25,-1 0,25-25,25 1,-1-1,1 25,0-25,25 25,-26-25,26 25,0 0,-26 0,26 25,-25-25,0 25,-1 0,1-1,-25 1,0 0,0 0,0 0,0 0,-25-1,1 1,-1 0,-25 25,25-26,-24 1,24 0,-25 0,26 0,-1-25,0 0,25-25,-25 25,25-25,0 0,0-24,25-1,-25 0</inkml:trace>
  <inkml:trace contextRef="#ctx0" brushRef="#br0" timeOffset="907849.9349">16545 10592,'-25'24,"0"1,25 0,-25 0,1 24,-1 1,-25 24,25 1,-24-26,24 26,0-1,-25 1,26-1,24-24,-25-1,25 1,0-25,25-25,-25-25,24-25,-24 26,25-26,0-24,0 24</inkml:trace>
  <inkml:trace contextRef="#ctx0" brushRef="#br0" timeOffset="908074.4697">16495 10666,'0'-25,"25"50,-25 0,0 0,25 24,-25-24,0 25,25 24,-25-24,0-1,0 1,0-1,0 1,0 0,0-1,0 1,0-25,0 0,0-1,0 1,-25-25,0-25,0 1,0 24</inkml:trace>
  <inkml:trace contextRef="#ctx0" brushRef="#br0" timeOffset="908237.8466">16247 11187,'-25'0,"50"-25,0 25,24-25,-24 25,25 0,-25-25,0 25,-1 0,1 0,0-24,0 24,0 0,-1 0</inkml:trace>
  <inkml:trace contextRef="#ctx0" brushRef="#br0" timeOffset="909033.5508">16917 10988,'-25'0,"50"0,0 0,-1 0,1 0,25 0,-25-24,24 24,-24 0,0 0,0 0,-50 24</inkml:trace>
  <inkml:trace contextRef="#ctx0" brushRef="#br0" timeOffset="909201.6745">16867 11137,'25'0,"0"0,0 0,-1 0,26-25,0 25,-26 0,26 0,-25-24,0 24,24 0,-24 0,0 0,0 0</inkml:trace>
  <inkml:trace contextRef="#ctx0" brushRef="#br0" timeOffset="909574.4268">17537 10765,'-25'0,"25"25,0 0,0 0,-25-1,25 26,-25 0,25-1,-24 1,24-1,-25 1,0 0,25-1,-25-24,25 25,0-25,25-25,0 0,0 0,-1 0,1 0,25 0,0 0,-26 0,26 0,-25 0,24 0,-24 0,25-25,-25 25,-1 0,-24-25,-24 25,24-25,-75-24,50 24</inkml:trace>
  <inkml:trace contextRef="#ctx0" brushRef="#br0" timeOffset="909778.0243">17562 10740,'25'0,"-1"0,1 0,0 0,0 0,0 0,-1 0,1 0,0 0,0 0,0 0,-50 25</inkml:trace>
  <inkml:trace contextRef="#ctx0" brushRef="#br0" timeOffset="909962.2745">17487 11038,'25'0,"0"0,0 0,24 0,-24 0,25-25,-1 25,-24 0,0 0,0 0,0 0,-1 0,1 0,0-25</inkml:trace>
  <inkml:trace contextRef="#ctx0" brushRef="#br0" timeOffset="910233.7245">17959 10567,'24'0,"-24"25,25-1,0 1,0 0,0 0,-1 24,26 1,-25 0,0-1,-1 1,1-1,-25 1,0 0,0-1,0-24,0 25,-25-1,1 1,-1-25,0 24,0-24,-24 25,24-25,0-1,0 1,0-25</inkml:trace>
  <inkml:trace contextRef="#ctx0" brushRef="#br0" timeOffset="910398.2218">18504 11410,'0'25,"0"0,0 0,-25-25,25 24,-24 1,-1 25,0-25,0-1</inkml:trace>
  <inkml:trace contextRef="#ctx0" brushRef="#br0" timeOffset="918826.6526">19100 10691,'-25'-25,"50"50,-25 0,0 24,24 1,-24-1,0 26,0-1,-24 1,24-26,0 26,0-26,0 1,0-25,0 0,0-1,24-24,-24-24,0-1,25-25,-25 1</inkml:trace>
  <inkml:trace contextRef="#ctx0" brushRef="#br0" timeOffset="919122.0205">19174 10939,'0'0,"-25"-25,25 0,0 0,25 25,0 0,0-24,-1 24,26 0,-25-25,0 25,-1 0,26-25,-25 25,0 0,-1 0,1 25,-50 0,25-1,0 1,-24 0,24 0,-25 24,25-24,-25 25,25-25,-25-1,25 26,-25-25,25 0,0 0,-24-1,24 1,0 0,-25-50,25 0,0 1</inkml:trace>
  <inkml:trace contextRef="#ctx0" brushRef="#br0" timeOffset="919862.3924">19298 10790,'0'25,"0"0,25-1,-25 1,0 25,0-25,-25 24,25-24,0 0,-25 24,25 1,-25-25,1 25,-1-1,25-24,-25 0,0 0,25-1,-25-24,25-24,0-1,0 0,25 0,-25 0,25 1,-25-1,25 25,0 0,-1 0,-24 25,25-1,0-24,-25 25,25-25,0 25,-1-25,1 0,0 0,0-25,0 0,-25 1,24-1,1-25,0 25,-25-24,25-1,-25 25,0 0,0 50,0 25,0-25,0 24,0 1,0-25,0 24,0-24,0 0,0 0,0-50,25 0,-25 0,0-24,25-1,-25 0,24 1,-24-1,25 1,0-26,-25 26,25-26,-25 50,25-24,-25 24,24 0,-24 50,0 0,0 0,0 24,0 1,0 24,0 1,0-26,0 26,0-1,0 1,0-1,0 0,0 1,-24-26,24 1,0 0,0-26,0 1,-25 0,25 0,0-50,0 0</inkml:trace>
  <inkml:trace contextRef="#ctx0" brushRef="#br0" timeOffset="920177.6341">20439 10790,'0'-25,"0"50,0 0,-25 24,0 26,1-1,-1 25,-25-24,25-1,1 1,-1-1,0-24,0 24,25-49,0 0,0 0,0-1,0-48,25-1,-25-25,25 1,-25-1</inkml:trace>
  <inkml:trace contextRef="#ctx0" brushRef="#br0" timeOffset="920465.6202">20464 10740,'0'-24,"25"24,-1 24,-24 1,25 0,-25 0,25 24,-25 1,0 0,25-1,-25 1,0-1,0 26,25-25,-25-1,0 26,0-26,0-24,0 25,24-1,-24-24,0 0,0 0,-24-25,24-25,-25 25,0-25,25 0,-25 0</inkml:trace>
  <inkml:trace contextRef="#ctx0" brushRef="#br0" timeOffset="920626.0599">20265 11286,'25'0,"0"0,25-25,-26 25,26 0,-25 0,0 0,-1 0,1-24,25 24,-25 0,-1 0</inkml:trace>
  <inkml:trace contextRef="#ctx0" brushRef="#br0" timeOffset="921010.5302">21059 10815,'25'0,"0"0,0 0,24-25,1 25,-1 0,26 0,-26 0,1 0,0 0,-1 0,-24 0,25-25,-26 25,1 25,0-50,0 25,-50 25,0-25,0 0,-49 0,49 0,0 25</inkml:trace>
  <inkml:trace contextRef="#ctx0" brushRef="#br0" timeOffset="921249.5333">21134 11063,'-25'0,"50"25,-25-1,0 1,0 0,0 25,0-25,0-1,-25 1,25 0,0 0,0 0,-25-25</inkml:trace>
  <inkml:trace contextRef="#ctx0" brushRef="#br0" timeOffset="921774.4144">21183 11063,'25'-25,"0"25,0 0,-1 0,1 0,0 25,0 0,-25-1,0 1,-25-25,25 25,-25 25,0-25,1-1,-1 1,0 0,0 0,50-50,0 0,0 0,-1 1,1-1,0 0,25 0,-26 25,1-25,-25 0,25 25,0-24,-25-1,25 0,-25 0,-25 0,25 1,25 48,-25 26,0-25,0 24,0 26,-25-25,25 24,0-24,-25-1,25 26,0-51,-25 26,25 0,-25-26,25 1,0 0,0 0,-24-25,-1 0,0 0,0-25,25 0,-25-24</inkml:trace>
  <inkml:trace contextRef="#ctx0" brushRef="#br0" timeOffset="922033.5693">22051 10716,'0'24,"25"1,0 0,-25 0,0 0,25-25,-25 24</inkml:trace>
  <inkml:trace contextRef="#ctx0" brushRef="#br0" timeOffset="922581.8744">22275 10592,'0'24,"0"1,-25 0,25 0,-25 0,0 24,0-24,1 25,-26-26,25 26,-24-25,24 0,0-1,0-24,25 25,0-50,0 1,25 24,0-25,0 0,-1 25,1-25,0 25,0-25,0 25,-1 0,1 25,-25 0,-25 0,25 0,-24-1,24 1,-50 0,25 25,0-26,1 26,-26-25,50 0,-25 0,50-25,0 0,0-25,-1 0,26 25,-25-25,0 0,-1 0,26 1,-25-1,0 0,-1 25,-24-25,0 50,0 0,0 0,0-1,0 1,0 0,0 0,0 0,0 0,0-1,0 1,-24 0,-1-50</inkml:trace>
  <inkml:trace contextRef="#ctx0" brushRef="#br0" timeOffset="922769.8187">22175 11063,'0'0,"0"-25,0 0,0 50,0 0,0 0,-24 24,24-24,0 25,-25-1,25 1,-25-25,25 0,-25 24,25-24,0 0,0 0,-25-25,25-25</inkml:trace>
  <inkml:trace contextRef="#ctx0" brushRef="#br0" timeOffset="923153.8281">21803 11063,'0'25,"25"-25,-25 24,25 1,0 0,-25 0,25 0,-25 0,24-1,-24 1,25-25,-25 25,0 0,0 0,-25-1,1-24,-1 25,0-25,0 25,-24-25,24 25,-25-25,25 0,0 25,1-25,-1 0,25 24,-25-24,50 0,0 0,-1 25,1-25,25 0,0 25,-1-25,26 0,-26 25,1-25,-1 0,1 0,0 0,-26 0,26 0,-25 0,0 0,-1 0,1 0,0 0,0 0,24 0,-24 0,0 0,0 0</inkml:trace>
  <inkml:trace contextRef="#ctx0" brushRef="#br0" timeOffset="923298.2872">22721 11609,'25'24,"-25"-48,0-1,-25 25</inkml:trace>
  <inkml:trace contextRef="#ctx0" brushRef="#br0" timeOffset="930738.8333">19273 11187,'0'-25,"0"50,-25-25,25 25,-24 0,24-1,-25 1,25 0,-25 0,25 0,-25-1,25 1,-25-25,1 25,24 0,-25-25,25 25,-25-25,0 0,0 0</inkml:trace>
  <inkml:trace contextRef="#ctx0" brushRef="#br0" timeOffset="931618.802">19298 11311,'0'-25,"25"25,-25 25,25-25,-1 0,-24 25,25-25,-25 25,25-25,-25 24,25-24,-50 0,0-24,0 24,1-25,-1 25,0-25,25 0,25 50,0-25,-25 25,24 0,1-1,0-24,-25 25,25-25,0 25,-50-25</inkml:trace>
  <inkml:trace contextRef="#ctx0" brushRef="#br0" timeOffset="932101.79">19571 11137,'0'-25,"0"50,0 0,0 0,0 25,-25-26,25 1,0 0,0 0</inkml:trace>
  <inkml:trace contextRef="#ctx0" brushRef="#br0" timeOffset="933526.5904">19819 10740,'0'-24,"0"-1,25 50,-25-1,0 1,0 0,0 0,0 0,-25-1,25 1,0 0,0 0,0 0,0-1,0 1,0 0,0 0,0 0,0-1,0 1,-25 0,25 0,0 0,0 0,0-1,0 1,0 0,-25 0,25 0,0-1,0 1,0 0,0 0,0 0,0-1,0 1,0 0,0 0,0 0,0-1,0 1,0 0,0 0,0 0,0-1,-24 1,24-50,-25 25,0-24,25-1,-25 25,25-25,-25 25,-24-25,24 25</inkml:trace>
  <inkml:trace contextRef="#ctx0" brushRef="#br0" timeOffset="939430.2066">3299 12700,'25'25,"-25"0,0-1,25 26,-25 0,0-1,0 1,0-1,0 26,0-26,0 1,0-25,0 25,0-26,0 1,-50-50,50 1,0-1</inkml:trace>
  <inkml:trace contextRef="#ctx0" brushRef="#br0" timeOffset="939754.6555">3373 12675,'0'-25,"25"25,0-24,0 24,0 0,-1 0,1 0,0 24,-25 1,0 0,0 0,-25 24,25-24,0 25,0-1,25-24,-25 25,0-1,0 1,0 0,0-1,0-24,0 0,25 0,-25 0,0-1,0 1,-25-50,0 1,25-1,-25 25</inkml:trace>
  <inkml:trace contextRef="#ctx0" brushRef="#br0" timeOffset="939922.5849">3349 12923,'24'0,"1"0,0 0,0 0,0 0,-1 0,1 0,0 0,-75 0,50 25</inkml:trace>
  <inkml:trace contextRef="#ctx0" brushRef="#br0" timeOffset="940065.7512">3324 13097,'25'0,"-1"25,1-25,0 0,0-25,0 25,-1 0,1 0,0 0,0 0</inkml:trace>
  <inkml:trace contextRef="#ctx0" brushRef="#br0" timeOffset="940325.6246">3150 13370,'-25'0,"50"25,0-50,0 50,0-25,24 0,1 0,-1 0,1 0,0 0,-1 0,1-25,-25 25,24 0,1 0,-25 0,0 0,-1 0,1 0,0-25</inkml:trace>
  <inkml:trace contextRef="#ctx0" brushRef="#br0" timeOffset="940738.5466">4589 12650,'0'0,"-25"-24,25 48,-25 1,25 0,0 0,-25 49,25 1,-24-1,-1-24,25 24,-25-24,25 24,-25-24,25-1,-25 1,25 0,0-26,0 1,25-25,-25-25,0-24,0 24,-25-74,50 49,-25 0</inkml:trace>
  <inkml:trace contextRef="#ctx0" brushRef="#br0" timeOffset="940998.0018">4614 12576,'0'0,"24"0,-24 25,25 0,-25-1,0 1,25 0,0 25,-25-1,25 26,-1-26,-24 1,25-1,-25 1,25 0,-25-1,0 1,25-25,-25 0,0 24,0-24,-25-25,0 0,0-25</inkml:trace>
  <inkml:trace contextRef="#ctx0" brushRef="#br0" timeOffset="941157.9799">4465 13097,'25'-25,"-1"25,1 0,25-25,-25 25,-1 0,26 0,-25-25,0 25,-1-24,1 24,0-25</inkml:trace>
  <inkml:trace contextRef="#ctx0" brushRef="#br0" timeOffset="941413.8724">4837 12551,'25'0,"0"0,-1 0,1 0,0 0,0-25,0 25,-1 0,1 0,0 0</inkml:trace>
  <inkml:trace contextRef="#ctx0" brushRef="#br0" timeOffset="941610.2522">5135 12328,'0'25,"0"0,-25-1,25 1,0 25,0-25,0 24,0 1,0-1,0 1,0 0,0-1,0 1,0-1,0 1</inkml:trace>
  <inkml:trace contextRef="#ctx0" brushRef="#br0" timeOffset="942026.6354">5531 12898,'-24'0,"48"0,1 0,0 0,0 0,0 0,-1 0,1 0,0 0,0 0,0-24,-1 24,1 0,-50 24,1-24,-1 25</inkml:trace>
  <inkml:trace contextRef="#ctx0" brushRef="#br0" timeOffset="942249.314">5457 13097,'25'0,"0"0,-1 0,1-25,0 25,0 0,24 0,1 0,-25 0,0 0,24 0,-24 0,0 0,0 0,0 0</inkml:trace>
  <inkml:trace contextRef="#ctx0" brushRef="#br0" timeOffset="942666.6082">6251 12601,'-25'-25,"25"50,0 0,0-1,0 1,0 50,0-26,0 26,0-26,0 1,-25 24,25-24,0 24,-25-24,25 0,0-26,0 1,25 0,-25 0,0-50,25 0,-25 0,0 1,-50-76,50 51,0-1</inkml:trace>
  <inkml:trace contextRef="#ctx0" brushRef="#br0" timeOffset="943178.1148">6201 12700,'-25'0,"25"-25,25 25,-25-25,25 25,0 25,0-25,-1 0,1 0,0 25,0-25,24 0,-24 25,0-25,-25 25,25-25,-25 24,0 1,-25 0,25 0,-25 0,0-1,1 1,-26 0,25 0,0-25,1 25,-1-25,0 24,0-24,0-24,50 24,0-25,25 0,-26 25,26 0,-25-25,24 25,-24 0,25 0,-25 0,24 0,-24 0,0 25,0 0,-25 0,24-25,-48 24,24 1,0 0,0 0,-25 0,0-1,25 26,-25-25,-24 0,24 0,0-1,0 1,-24 0,24-25,0 0,0 25,0-25,25-25,-24 25,24-25,0 0,24 1,1-1</inkml:trace>
  <inkml:trace contextRef="#ctx0" brushRef="#br0" timeOffset="943338.199">6846 13320,'0'25,"-25"-50</inkml:trace>
  <inkml:trace contextRef="#ctx0" brushRef="#br0" timeOffset="964606.0094">6945 14114,'-24'0,"24"25,-25-25,25 49,-25-24,0 49,0-24,0 25,25-26,-24 26,-1-26,25 26,-25-26,0-24,25 25,0-26,-25 1,25 0,0 0,0 0,25-50,-25 0,0-25,25 1,-75-50,75 49</inkml:trace>
  <inkml:trace contextRef="#ctx0" brushRef="#br0" timeOffset="964902.4068">6896 14238,'0'0,"25"-25,-25 0,0 50,0 0,24 0,1-1,0 1,-25 25,25 0,0-1,-25 1,24-1,-24 1,25 0,-25-1,0 1,25-1,-25 1,0-25,0 0,0-1,0 1,0 0,0 0,-25-50,25 0,-25 0,25-24,-24 24</inkml:trace>
  <inkml:trace contextRef="#ctx0" brushRef="#br0" timeOffset="965121.6925">6722 14635,'25'0,"0"0,-1-25,1 25,0 0,25-25,-25 25,-1 0,1 0,0 0,0 0,0 0,-1 0</inkml:trace>
  <inkml:trace contextRef="#ctx0" brushRef="#br0" timeOffset="966466.686">7516 14213,'0'-25,"-25"50,25 0,0 0,0 24,0 1,0 0,-25 24,25 0,0 1,-25-1,25-24,0-1,0 1,0 0,0-26,0 26,0-25,25-50,-25 0,0 0,0-24,0-1,0 1,0-1,0 0,0-24</inkml:trace>
  <inkml:trace contextRef="#ctx0" brushRef="#br0" timeOffset="966910.3385">7491 14362,'0'-50,"0"100,0-125,25 75,0 0,-1 0,1 0,0 25,0-25,0 0,-1 25,1 0,0-25,-25 25,25-25,-25 25,0-1,0 1,-25 0,0 0,0 0,1 24,-1-24,0 0,0 0,0-25,1 24,-1-24,0 0,0 0,50-24,0 24,0-25,-1 25,26-25,-25 25,0-25,24 0,-24 25,25 0,-26 0,1 0,-25 25,25-25,0 25,-25 0,0 0,0-1,0 1,-25 0,25 25,-25-26,-24 1,24 25,0-1,0-24,-24 0,24 0,0 0,25-1,-25-24,0 25,1-50,24 1</inkml:trace>
  <inkml:trace contextRef="#ctx0" brushRef="#br0" timeOffset="967266.4921">8260 14486,'25'0,"0"0,24 0,-24 0,0 0,0 0,-1 0,1 0,0 0,0 0,0 0,-50 0,0 25</inkml:trace>
  <inkml:trace contextRef="#ctx0" brushRef="#br0" timeOffset="967453.7489">8260 14709,'25'0,"0"0,-1 0,1 0,0 0,25 0,-26 0,1 0,0 0,0 0,0-25,24 25,-24 0,0 0</inkml:trace>
  <inkml:trace contextRef="#ctx0" brushRef="#br0" timeOffset="968005.7367">9302 14163,'0'25,"0"25,-25-1,25 1,-25 0,25 24,-25 1,1-1,24-24,-25 24,0-24,25-1,0-24,-25 0,25 0,0-1,25-48,0-1,0 25,24 0,-24 0,25 0,-1 0,1-25,-25 25,24 0,-24 0,0 0,0 0,-1 0,1 0,-50 0,1 0,-1 0,0-25</inkml:trace>
  <inkml:trace contextRef="#ctx0" brushRef="#br0" timeOffset="968266.4867">9327 14287,'24'0,"1"25,0-25,0 0,0 0,-1-25,1 25,25 0,-25-24,-1 24,1 0,-25 24,-25-24,1 25,-1-25</inkml:trace>
  <inkml:trace contextRef="#ctx0" brushRef="#br0" timeOffset="968505.7248">9252 14585,'-25'0,"50"25,0-25,0 0,0 0,-1 0,1 0,25 0,-25-25,-1 25,1 0,0-25,0 25,0 0,-25 25</inkml:trace>
  <inkml:trace contextRef="#ctx0" brushRef="#br0" timeOffset="970077.7252">6276 13791,'-25'-24,"25"48,0 1,0 0,0 25,0-1,0 26,0-1,0 0,-25 1,25 24,0 0,0-24,0 24,0 0,-25 0,25-24,0-1,0 1,0-26,25 1,-25-25,0-1,0 1,0 0,0 0,0-50,25 0,-25-24</inkml:trace>
  <inkml:trace contextRef="#ctx0" brushRef="#br0" timeOffset="970642.5198">8086 13891,'-24'24,"24"1,0 25,0-1,0 26,0-1,0 1,0-1,0 1,-25-1,25 0,0 1,0-1,-25 1,25-1,0-24,0-1,0 1,0-25,0-1,25 1,-25 0,0-50,0 0,0 1</inkml:trace>
  <inkml:trace contextRef="#ctx0" brushRef="#br0" timeOffset="971125.9296">8954 14089,'0'25,"0"0,0 24,0 1,0-1,-24 26,24-1,0-24,0 24,-25 1,25-1,-25 1,25-26,0 1,0-1,0-24,0 0,0 0,0 0,25-25,-25-25</inkml:trace>
  <inkml:trace contextRef="#ctx0" brushRef="#br0" timeOffset="971562.487">9947 14139,'-25'-25,"25"50,0-1,25 26,-25 0,0-1,0 26,0-26,0 26,0-1,24 1,-24-1,0-24,0-1,25-24,-25 25,0-26,0 1,0 0,0 0,25-25,-25-25,0 0</inkml:trace>
  <inkml:trace contextRef="#ctx0" brushRef="#br0" timeOffset="971986.4702">10567 14387,'25'25,"24"-25,-24 0,0 24,24-24,-24 0,25 0,-25-24,-1 24,1 0,0 0,0 0,-50 0,0 0,0 24</inkml:trace>
  <inkml:trace contextRef="#ctx0" brushRef="#br0" timeOffset="972249.7196">10517 14635,'25'0,"25"0,-26 0,1 0,25 0,-1 0,1 0,-25 0,24 0,-24-25,0 25,0 0,0 0,-1 0,-24 25</inkml:trace>
  <inkml:trace contextRef="#ctx0" brushRef="#br0" timeOffset="972582.5522">11261 14213,'0'25,"0"0,0-1,0 26,0 0,0-1,0 1,0 24,0 1,0-26,0 1,0 0,0-1,0 1,0-25,0-1,0 1,0 0,25-25,-25-25,-25 0,25 1,0-1</inkml:trace>
  <inkml:trace contextRef="#ctx0" brushRef="#br0" timeOffset="973246.0753">5581 14486,'0'-25,"0"50,25-25,0 0,-1 0,1 0,0 0,0 0,0 0,-1 0,1 0,0 0,-50-25,0 25</inkml:trace>
  <inkml:trace contextRef="#ctx0" brushRef="#br0" timeOffset="973461.4906">5556 14684,'25'0,"0"0,0 0,-1 0,1 0,0 0,25 0,-26 0,1 0,0-24,0 24,0 0,0 0,-1 0,-24 24</inkml:trace>
  <inkml:trace contextRef="#ctx0" brushRef="#br0" timeOffset="974010.5848">3299 14362,'-25'-25,"25"50,0 0,0 24,-25 1,25 0,0 24,0-24,-24 24,24 0,-25 1,25-26,0 26,0-26,25-24,-25 0,0 0,24-50,-24 0,0 0,25-24</inkml:trace>
  <inkml:trace contextRef="#ctx0" brushRef="#br0" timeOffset="974226.4845">3522 14387,'0'25,"-25"-25,25 24,0 1,0 25,-24-1,-1 1,25 24,-25-24,0 0,25-1,-25 1,25-25,-24-1,24 1,0 0,24-50,-24 0</inkml:trace>
  <inkml:trace contextRef="#ctx0" brushRef="#br0" timeOffset="974414.482">3497 14511,'0'0,"25"-25,-25 50,25-25,-25 25,0 24,25-24,0 25,-25-1,24-24,-24 25,25-1,-25 1,0-25,25 24,-25-24,0 0,25 0,-50-25,0 0</inkml:trace>
  <inkml:trace contextRef="#ctx0" brushRef="#br0" timeOffset="974577.6743">3398 14784,'25'-25,"0"25,0 0,-1 0,1 0,0 0,25 0,-26 0,1-25,0 25,0 0,-50-50,50 50,-25-24</inkml:trace>
  <inkml:trace contextRef="#ctx0" brushRef="#br0" timeOffset="974798.4989">3870 14312,'0'25,"0"0,0 0,0 24,-25 1,25 0,0-1,25 26,-25-26,0 1,0 24,0-24,0-1,0 1,0-25,0 24,0-24,0 0,0-50,0-24</inkml:trace>
  <inkml:trace contextRef="#ctx0" brushRef="#br0" timeOffset="974925.7093">3994 14759,'24'0,"1"-25</inkml:trace>
  <inkml:trace contextRef="#ctx0" brushRef="#br0" timeOffset="975178.5605">4341 14387,'-25'25,"25"-1,0 1,0 0,0 0,0 24,0 1,0 0,0-1,0-24,0 25,0-26,0 1,0 0,25 0,-25 0,0-50</inkml:trace>
  <inkml:trace contextRef="#ctx0" brushRef="#br0" timeOffset="975386.5522">4514 14412,'0'24,"-24"26,24-25,0 24,0 1,0 0,0-1,0 1,0-1,0-24,0 25,0-25,0-1,0 1,0-50,0 1,0-1,0-25</inkml:trace>
  <inkml:trace contextRef="#ctx0" brushRef="#br0" timeOffset="975822.5304">4514 14486,'0'0,"0"-25,0 0,25 25,-25-24,25 24,0 0,0 0,-1 24,1-24,-25 25,25 0,-25 0,0 0,0-1,0 1,0 0,-25 0,25 0,-25-1,1 1,-1-25,0 25,0 0,0-25,1 0,24-25,49 0,-24 0,25 25,-26 0,1-24,0 24,0 0,0 0,-25 24,24-24,1 0,-25 25,25 0,-25 0,0 0,0-1,-25 26,0-25,25 0,-24-1,-1 1,0 0,0 0,0 0,1-25,-1 0,0-25,25 0,0-25,0 26</inkml:trace>
  <inkml:trace contextRef="#ctx0" brushRef="#br0" timeOffset="976077.8188">4961 14263,'0'24,"0"1,0 0,0 0,0 25,0-1,0 1,25-1,-25 26,0-1,0-24,0-1,0 1,25 0,-25-1,0-24,0 0,24 0,-24-1,0 1,-24-50,-1 1</inkml:trace>
  <inkml:trace contextRef="#ctx0" brushRef="#br0" timeOffset="977357.9081">11981 14337,'24'0,"26"0,-25 0,24 0,1 0,0 0,-1 0,1-25,0 25,-1 0,1 0,-25 0,24 0,-24 0,0 0,0 0,-50 0,0 0,0 0,0 25,1-25,-26 0</inkml:trace>
  <inkml:trace contextRef="#ctx0" brushRef="#br0" timeOffset="977645.4422">11931 14436,'0'0,"-25"0,50 0,0 0,0 0,24 0,1 0,-1 0,1 0,25-24,-26 24,1 0,-1 0,1 0,-25 0,24 0,-24 24,0-24,0 0,0 0,-50 0,0 0,0-24</inkml:trace>
  <inkml:trace contextRef="#ctx0" brushRef="#br0" timeOffset="977938.5829">12328 14089,'25'25,"-25"0,25-1,24-24,-24 25,25 0,-26 0,26-25,0 25,-26-1,1-24,25 25,-25-25,-1 25,-24 0,0 0,-24 0,-1-1,0 1,-25 0,26 25,-26-1,0-24,1 25,-1-1,1-24,24 0,0-25</inkml:trace>
  <inkml:trace contextRef="#ctx0" brushRef="#br0" timeOffset="978313.7149">13146 14039,'0'25,"0"0,-24 0,24 24,0 1,0 0,0 24,0-24,0 24,0-24,-25 24,25-24,0-1,0 1,0 0,25-26,-25 1,0 0,0 0,24-25,1-25,-25 0</inkml:trace>
  <inkml:trace contextRef="#ctx0" brushRef="#br0" timeOffset="978606.167">13940 14064,'-25'0,"1"0,-1 25,0 0,0 24,0-24,1 25,-1-1,0 1,25 0,-25-1,0 1,25 0,-24-1,24 1,-25-25,25 24,0-24,25-50,-50-24,25-1</inkml:trace>
  <inkml:trace contextRef="#ctx0" brushRef="#br0" timeOffset="978830.7682">13891 14064,'0'25,"24"-25,-24 25,0 24,25-24,-25 25,0-1,25 1,-25 25,0-26,25 1,-25-1,0 1,0-25,25 24,-25-24,0 0,0 0,-25-50,0 25,25-25</inkml:trace>
  <inkml:trace contextRef="#ctx0" brushRef="#br0" timeOffset="979001.2294">13667 14486,'25'0,"0"0,0-25,0 25,24 0,1 0,-25-25,24 25,-24 0,0 0,0 0,-1 0,1 0</inkml:trace>
  <inkml:trace contextRef="#ctx0" brushRef="#br0" timeOffset="979245.1892">14213 14039,'0'25,"0"0,0 25,0-1,0 1,0 24,0-24,0 24,0 1,25-1,-25-24,0 24,0-24,0-1,0-24,25 0,-25 0,0 0,0-1,24-24,-24-24</inkml:trace>
  <inkml:trace contextRef="#ctx0" brushRef="#br0" timeOffset="979597.9241">14536 14287,'-25'-24,"50"24,-1 0,1 0,0 0,0 24,24-24,-24 0,25 0,-1-24,-24 24,0 0,0 0,0 0,-1 0,1 0,0 0,-50 0,0 0</inkml:trace>
  <inkml:trace contextRef="#ctx0" brushRef="#br0" timeOffset="979829.8187">14511 14486,'-25'25,"50"-50,0 25,-1 0,26 0,-25 0,24-25,-24 25,25 0,-1 0,-24 0,25 0,-25 0,-1 0,26 0,-25 0,0 0,-25-25,-25 25,0 0</inkml:trace>
  <inkml:trace contextRef="#ctx0" brushRef="#br0" timeOffset="980062.7336">14759 14064,'0'25,"0"0,0 24,0 1,0 0,0-1,-25 26,25-1,-25 1,25-1,-25-24,25-1,0 1,0-25,0-1,0 1,0 0,0 0,25-25,0-25,-25 0,25 0</inkml:trace>
  <inkml:trace contextRef="#ctx0" brushRef="#br0" timeOffset="980410.3886">15280 14287,'-25'25,"0"0,25 0,-25 0,25 24,0-24,0 25,0-1,0-24,25 25,0-1,-25-24,25-25,-1 25,1-25,0 0,0 25,-25-50,25 25,0-25,-1 0,1 1,0-26,0 25,-25 0,25-24,-25 24,0-25,24 26,-24-26,0 25,0-25,0 26,-24-26,24 25,-25 25,0-25,0 25,0 0,1 25,-26 0,0 0,1 24,24-24</inkml:trace>
  <inkml:trace contextRef="#ctx0" brushRef="#br0" timeOffset="981109.7069">16024 14263,'25'0,"-1"0,1 24,0-24,25 0,-1 0,26 0,-26 0,26-24,-1 24,-24 0,-1 0,1 0,0 0,-26 0,26 0,-25 0,0 0,-1 0,1 0,-25-25,-25 25,1 0,-1-25,-25 25,25 0,-24 0</inkml:trace>
  <inkml:trace contextRef="#ctx0" brushRef="#br0" timeOffset="981430.212">15999 14486,'0'-25,"-25"25,50-25,0 25,0 0,24 0,1 0,-1 0,1 0,24 0,1-24,-1 24,-24 0,24 0,-24 0,0 0,-26 0,26 0,-25 0,24 0,-24 24,0-24,0 0,-50-24,0 24,25-25,-25 0</inkml:trace>
  <inkml:trace contextRef="#ctx0" brushRef="#br0" timeOffset="981710.5144">16619 14015,'-25'0,"25"24,0 1,25-25,0 25,0 0,0 0,-1-1,26 1,-25 0,24 0,1 0,-25-1,24-24,-24 25,0 0,0 0,-25 0,0 0,-25-25,0 24,0 1,1 0,-26 0,25 24,-24-24,-1 25,0-25,26 24,-1-24,0 0,0-25</inkml:trace>
  <inkml:trace contextRef="#ctx0" brushRef="#br0" timeOffset="982133.6941">17661 13965,'-25'25,"25"0,-25-1,25 1,-24 25,-1 24,-25-24,25 24,0 1,1-1,-1-24,0 24,0-24,0-1,25 1,0-25,0 0,0-1,25-48,-25-1,25 0,-25-25,25 1,-50-50,25 49</inkml:trace>
  <inkml:trace contextRef="#ctx0" brushRef="#br0" timeOffset="982406.1637">17661 14015,'0'-50,"0"100,25-100,-25 25,25 25,-25 25,24 0,-24 0,0 24,0 1,25-1,-25 1,0 24,25-24,-25 0,0-1,25 26,-25-26,25 26,-25-26,0 1,0-25,0 24,24-24,-24 0,0 0,0 0,-24-50,24 0,-25 25,25-25,-25 0,0-24,0 24</inkml:trace>
  <inkml:trace contextRef="#ctx0" brushRef="#br0" timeOffset="982574.4692">17487 14436,'0'0,"-25"0,25-24,25 24,25 0,-25 0,0 0,24-25,-24 25,0 0,24-25,-24 25,0 0,0 0,0 0,-1 0</inkml:trace>
  <inkml:trace contextRef="#ctx0" brushRef="#br0" timeOffset="982909.6988">18132 13990,'-25'0,"50"0,0 0,0 0,24 0,1 25,0-25,-1 0,1 0,-1 0,26 0,-25 0,-1 0,1 0,-1 0,-24 24,25-24,-25 0,-1 0,1 0,-50 0,1 0,-1 0,-25-49,25 49,-24 25</inkml:trace>
  <inkml:trace contextRef="#ctx0" brushRef="#br0" timeOffset="983161.9098">18231 14188,'-24'0,"24"25,0 0,0 24,0-24,0 25,0-25,0 0,0 24,0-24,0 0,0 0,0-1,24-24</inkml:trace>
  <inkml:trace contextRef="#ctx0" brushRef="#br0" timeOffset="983609.9171">18331 14263,'0'-25,"0"50,24-75,1 50,0 25,0-25,0 25,-25-1,24 1,-24 0,0 0,-24 0,-1 0,25-1,-25 26,0-25,0 0,25-50,25 25,-25-25,25 0,0 0,0 1,-1-26,1 25,0 0,0 0,-25 1,25-1,0 25,-1-25,-24 0,0 0,0 50,0 0,-24 0,24 24,0 1,0 0,0-1,0 1,0 24,-25 1,25-26,0 1,0 0,0-1,-25 1,25-25,0 24,0-24,-25-25,25 25,-25-25,0-25,1 0,24 0,0-24</inkml:trace>
  <inkml:trace contextRef="#ctx0" brushRef="#br0" timeOffset="983877.4778">19025 13915,'0'25,"0"0,25-25,-25 25,25 0,-25-1,25-24,-1 25,1-25</inkml:trace>
  <inkml:trace contextRef="#ctx0" brushRef="#br0" timeOffset="984410.4656">19298 13841,'0'25,"-25"-25,25 25,-25-1,25 1,-24 0,-1 0,0 24,-25-24,26 25,-1-25,-25 24,25-24,1 0,24 0,-25-25,50 0,-1-25,1 0,0 25,0-25,0 0,-1 25,1 0,0-24,0 48,-50 1,25 0,-25 0,0 0,25-1,-24 26,-1-25,0 25,0-26,25 1,0 0,25-25,0 0,0-25,-25 0,24 1,1-1,0 0,0 25,0-25,-1 0,1 0,0 25,-25-24,25 24,0 24,-25 1,0 0,24 0,-24 0,-24 0,24-1,0 1,0 0,0 0,-25 0,25-1,-25 1,0-50</inkml:trace>
  <inkml:trace contextRef="#ctx0" brushRef="#br0" timeOffset="984609.7055">19224 14238,'0'25,"-25"24,25-24,0 25,-25-1,25 1,0 0,-25-1,25 1,0-1,-25-24,25 0,0 0,-24 0,24-50,-25 25,0-25</inkml:trace>
  <inkml:trace contextRef="#ctx0" brushRef="#br0" timeOffset="985002.0378">18777 14387,'25'25,"-25"-1,25 1,0 0,-1 0,1 0,0-1,-25 1,25 0,0-25,-25 25,-25 0,0-25,0 24,0-24,1 0,-1 25,-25-25,25 0,1 0,-1 0,0 0,0 25,0-25,25 25,25-25,0 0,25 0,-1 25,-24-25,25 24,-1-24,1 0,-1 25,1-25,-25 25,24-25,-24 0,25 25,-25-25,24 0,-24 0,0 0,0 0,-1 25,1-25,0 0,0 0,0-25</inkml:trace>
  <inkml:trace contextRef="#ctx0" brushRef="#br0" timeOffset="985158.4839">19695 14883,'25'0,"-50"-25</inkml:trace>
  <inkml:trace contextRef="#ctx0" brushRef="#br0" timeOffset="996138.1965">4142 16024,'-24'0,"24"25,0-1,-25 1,25 50,0-26,0 26,0-26,-25 26,25-26,25 26,-25-26,0-24,0 25,0-25,0-1,25 1,-25 0,0-50,0-24,0 24,-25-25</inkml:trace>
  <inkml:trace contextRef="#ctx0" brushRef="#br0" timeOffset="996673.81">4068 16049,'25'0,"-25"24,25-24,-1 0,1 0,0 0,0 25,24-25,-24 0,0 25,0-25,0 25,-25 0,0-1,0 1,-25 0,0 0,25 0,-25-1,0 1,1-25,-1 25,25 0,-25-25,0 25,0-25,1 0,-1 0,0-25,50 25,0-25,-1 25,1-25,25 25,-25 0,-1 0,1 0,25 0,-25 0,-1 0,1 0,0 25,0 0,-25 0,0 0,0-1,0 1,0 0,0 0,-25 0,25 24,-25-24,0 0,1 0,-1-1,0 1,0 0,0-25,25 25,-24-25,-1 25,0-25,0 0,0 0,1 0,-1 0,0-25,0 0,0 25,25-25,0 0</inkml:trace>
  <inkml:trace contextRef="#ctx0" brushRef="#br0" timeOffset="997142.439">4911 16272,'25'0,"0"0,0 25,0-25,-1 0,1 0,25 0,-25 0,-1 0,1 0,0 0,0 0,0 0,-50 24,-50-73,75 74</inkml:trace>
  <inkml:trace contextRef="#ctx0" brushRef="#br0" timeOffset="997413.5968">4911 16495,'25'0,"0"25,0-25,0 0,-1 0,26 0,-25 0,24 0,-24 0,0 0,25 0,-26 0,1 0,0 0,-50 0,25-25</inkml:trace>
  <inkml:trace contextRef="#ctx0" brushRef="#br0" timeOffset="998913.3835">5928 16073,'0'25,"0"0,-24 0,24 24,0 26,-25-26,25 26,0-25,0-1,0 1,-25-1,25 1,0-25,-25 0,25-1,25-48,0 24,0 0,24 0,-24 0,25 0,-26 0,26 24,-25-24,24 0,-24 0,0 0,0 0,0 0,-1 25,-73-74,24 49,0 0</inkml:trace>
  <inkml:trace contextRef="#ctx0" brushRef="#br0" timeOffset="999130.2799">5904 16148,'24'0,"1"0,25 0,-25 0,-1 0,1 0,0 25,0-25,0 0,-1 0,-24-25,25 50,-50-25,1 0</inkml:trace>
  <inkml:trace contextRef="#ctx0" brushRef="#br0" timeOffset="999329.8679">5879 16396,'25'0,"-1"0,26 0,-25 0,0 0,24 0,-24 0,25 0,-26 0,1 0,0 0,0 0,0 0,-1 0,1-25</inkml:trace>
  <inkml:trace contextRef="#ctx0" brushRef="#br0" timeOffset="999637.5124">6499 16049,'-25'0,"25"24,0 26,0-25,0 49,0-24,-25 24,25 1,25-1,-25-24,0-1,0 1,0 0,0-26,0 26,0-25,25-50,-25 0,0-24,0 24,0-25,0 1</inkml:trace>
  <inkml:trace contextRef="#ctx0" brushRef="#br0" timeOffset="1.00011E6">6474 16073,'0'-24,"25"24,0 0,-1 0,1 0,0 24,0-24,0 25,-1-25,1 25,0 0,-25 0,0-1,0 1,-25 0,0 0,1 0,-1-1,0 1,25 0,-25-25,0 25,1-25,-1 0,0 0,50 0,0-25,-1 25,1-25,0 25,0 0,0 0,24 0,-24 0,0 0,0 0,-1 25,1 0,-25 0,0 0,0-1,0 1,0 0,-25 0,25 0,-24-1,-1 26,25-25,-25 0,0-1,0-24,25 25,-24-25,-1 25,0-25,0 0,0 0,1-25,-1 25,0-25,25 1</inkml:trace>
  <inkml:trace contextRef="#ctx0" brushRef="#br0" timeOffset="1.00071E6">7466 16222,'0'0,"25"0,25 0,-26 0,1 0,25 0,-25 0,-1 0,1-25,25 25,-25 0,-1 0,1 0,0 0,0 0,-50 0,25 25,-25-25,0 25</inkml:trace>
  <inkml:trace contextRef="#ctx0" brushRef="#br0" timeOffset="1.00098E6">7466 16495,'0'0,"25"-25,0 25,24 0,-24 0,25-24,-25 24,24 0,-24 0,25 0,-26 0,1 0,0 0,0 0,0 0,-1 0,1 0,0 0,-50-25</inkml:trace>
  <inkml:trace contextRef="#ctx0" brushRef="#br0" timeOffset="1.00368E6">9079 15999,'0'-25,"0"0,-25 50,0 0,25 0,-25 24,0 1,0 24,1 1,-1-26,0 26,0-25,0 24,1-24,24-1,-25-24,25 25,0-26,0 1,25-50,-25 1,24-26,-24 0,25 1</inkml:trace>
  <inkml:trace contextRef="#ctx0" brushRef="#br0" timeOffset="1.00395E6">9079 15925,'0'24,"0"1,0 0,0 0,24 0,-24 24,25 1,-25-1,0 1,25 24,-25-24,25 25,-25-26,0 1,25-25,-25 24,0-24,0 0,0 0,0-1,0 1,-25-50,0 1,0-1,0 0</inkml:trace>
  <inkml:trace contextRef="#ctx0" brushRef="#br0" timeOffset="1.00411E6">8880 16396,'-25'0,"50"0,-25 0,0-25,25 25,0 0,-1 0,1 0,25-25,-25 25,0 0,-1 0,1 0,0 0,0-25,0 25,-25-24</inkml:trace>
  <inkml:trace contextRef="#ctx0" brushRef="#br0" timeOffset="1.00439E6">9153 15875,'0'0,"25"0,0 0,-1 0,1 0,0 0,0 0,24 0,-24 0,0 0,0 0,0 0,-1 0,-48-25</inkml:trace>
  <inkml:trace contextRef="#ctx0" brushRef="#br0" timeOffset="1.00456E6">9475 15652,'0'25,"0"-1,0 1,0 0,0 25,0-1,-24 1,24 24,0-24,24-1,-24 1,0 0,0-1,0 1</inkml:trace>
  <inkml:trace contextRef="#ctx0" brushRef="#br0" timeOffset="1.00498E6">9897 15949,'0'-24,"-25"-1,25 0,0 50,-25 0,25-1,-24 1,-1 50,0-26,0 26,0-1,1 0,-1 1,0-25,25-1,-25 1,25-1,0-24,-25 0,25 0,0 0,25-25,-25-25,0 0,0 0,25 0,-25-24</inkml:trace>
  <inkml:trace contextRef="#ctx0" brushRef="#br0" timeOffset="1.00526E6">9897 15925,'0'0,"25"24,-25 1,25 25,-25-25,0 24,24 1,-24 24,0-24,25-1,-25 1,0 0,25-1,-25 1,25-25,-25 24,0-24,0 0,0 0,0 0,25-25,-50 24,0-48,0-1,25 0,-25 0</inkml:trace>
  <inkml:trace contextRef="#ctx0" brushRef="#br0" timeOffset="1.0055E6">9699 16371,'24'0,"1"-25,25 25,-25 0,-1 0,26 0,-25 0,0 0,-1-25,1 25,0 0,0 0,-25 25,-25-25</inkml:trace>
  <inkml:trace contextRef="#ctx0" brushRef="#br0" timeOffset="1.00683E6">8706 15825,'0'0,"-24"-24,-1 24,25 24,-25 1,0 0,0 25,25-1,-24 1,-1 24,0 1,25 24,0-25,0 26,0-26,25 0,0 1,-1-1,26-24,0-25,-1-1</inkml:trace>
  <inkml:trace contextRef="#ctx0" brushRef="#br0" timeOffset="1.00725E6">10195 15825,'-25'0,"50"0,0 25,-25 0,49 0,-24 24,0 1,0-25,-1 24,1 1,0 0,-25-1,25 1,-25-1,0 1,0 25,-25-26,25 1,-25-1,25 1,-25 0,1-1,-1-24,25 0,-25 0,0-25</inkml:trace>
  <inkml:trace contextRef="#ctx0" brushRef="#br0" timeOffset="1.00766E6">10790 15900,'0'25,"0"24,0 1,0-1,0 26,0-26,-25 26,25-1,0 1,0-26,0 26,0-50,0 24,0-24,0 0,0 0,0-1,0-48,0-1,0-25,0 25,-49-74,24 50,25-1</inkml:trace>
  <inkml:trace contextRef="#ctx0" brushRef="#br0" timeOffset="1.0081E6">10740 15974,'0'-25,"0"50,25-50,0 25,-25-24,25 24,0 24,-1-24,1 0,0 0,0 25,0-25,-1 0,1 25,0 0,-25 0,0-1,-25 1,25 0,-25 0,1 0,-1-1,0 1,0 0,0-25,1 25,-1-25,0 0,25-25,25 25,0 0,-1 0,1 0,0-25,25 25,-26 0,1 25,25-25,-25 25,-1-25,1 25,-25-1,25 1,-25 0,0 0,0 0,0 0,0-1,-25 1,25 0,-25 0,1 0,-1-1,0 1,0 0,0 0,-24 0,24-1,0-24,0 25,1-25,-1-25</inkml:trace>
  <inkml:trace contextRef="#ctx0" brushRef="#br0" timeOffset="1.00853E6">11435 16222,'0'-25,"25"25,0 25,24-25,-24 0,25 0,-26 0,26 0,-25 0,24-25,-24 25,0 0,-25-24,25 24,-75 24,1-48,24 48,0 1</inkml:trace>
  <inkml:trace contextRef="#ctx0" brushRef="#br0" timeOffset="1.00876E6">11435 16396,'-25'0,"50"0,0 0,0 0,24 0,-24 0,25 0,-1 0,-24 0,25-25,-1 25,-24 0,0 0,0 0,-25-25,24 25</inkml:trace>
  <inkml:trace contextRef="#ctx0" brushRef="#br0" timeOffset="1.00919E6">12626 15900,'-25'0,"0"25,0 24,0-24,1 49,-1-24,0 0,0 24,0 0,1 1,-1-25,0 24,25-24,-25-1,25 1,0-25,0-1,0 1,0 0,0 0,0-50,0 0,0-24,0 24,0-25,0 1</inkml:trace>
  <inkml:trace contextRef="#ctx0" brushRef="#br0" timeOffset="1.00947E6">12551 15949,'25'-24,"0"24,0 24,-25 1,0 25,24-1,-24 1,0 0,25-1,0 26,-25-1,25-24,-25-1,25 1,-25 0,24-1,-24 1,0-25,0-1,0 1,0 0,-24-25,-1 0,25-25,-25 0,0 25</inkml:trace>
  <inkml:trace contextRef="#ctx0" brushRef="#br0" timeOffset="1.00963E6">12353 16421,'25'25,"24"-25,-24 0,0 0,24 0,-24-25,0 25,0 0,0 0,-1 0,1 0,-25-25,0 0,0 0</inkml:trace>
  <inkml:trace contextRef="#ctx0" brushRef="#br0" timeOffset="1.00989E6">12725 15900,'0'-25,"25"25,-1 0,1 0,0-25,0 25,0 0,24 0,-24 0,0 25,0-25,-75-25</inkml:trace>
  <inkml:trace contextRef="#ctx0" brushRef="#br0" timeOffset="1.01009E6">13022 15602,'0'25,"0"0,0 24,0-24,0 25,0-1,0-24,0 25,0-1,0 1,25-25,-25 24,0 1,0-25,0 0</inkml:trace>
  <inkml:trace contextRef="#ctx0" brushRef="#br0" timeOffset="1.01048E6">13519 15701,'0'0,"-25"0,0 0,0 0,0 25,1 0,-1 25,0-1,0 26,0-1,1 0,24 26,-25-1,25-25,0 26,0-26,25 0,-25-24,24 0,1-1,0 1,-25-25,25 24,0-24,-1-25,26 25,-25-50,0 25</inkml:trace>
  <inkml:trace contextRef="#ctx0" brushRef="#br0" timeOffset="1.01081E6">13990 16098,'-25'-25,"25"1,-25-1,0 50,1-1,24 26,-25 24,0-24,-25 24,50-24,-24 0,-1 24,0-24,0-1,25 1,-25 0,1-26,24 1,0 0,24-25,-24-25,0 0,0-24</inkml:trace>
  <inkml:trace contextRef="#ctx0" brushRef="#br0" timeOffset="1.01106E6">13965 15949,'0'25,"0"0,25 0,-25 0,0 24,25 1,-25 24,0-24,24-1,-24 26,0-25,25 24,-25-24,0-1,25-24,-25 25,0-26,0 1,0 0,-25-25,25-25,-25 0</inkml:trace>
  <inkml:trace contextRef="#ctx0" brushRef="#br0" timeOffset="1.01123E6">13791 16446,'25'0,"0"0,0 0,0 0,24 0,-24 0,25-25,-26 25,26 0,-25 0,0-25,24 25,-49-25</inkml:trace>
  <inkml:trace contextRef="#ctx0" brushRef="#br0" timeOffset="1.01153E6">14263 15949,'-25'0,"25"25,0 25,0-1,0 26,0-1,0 1,0-1,-25 1,25-1,0 0,-25-24,25 0,0-1,0 1,0-25,25-25,-25-25,0 0,0-25,0 1</inkml:trace>
  <inkml:trace contextRef="#ctx0" brushRef="#br0" timeOffset="1.01198E6">14188 16148,'0'-25,"25"25,-25-25,25 25,0 0,-1 0,1 0,0 25,0-25,0 25,0-25,-1 25,1-1,-25 1,25-25,-25 25,0 0,-25 0,25-1,-25 1,1 0,-1 0,25 0,-25-25,0 25,0-25,0 24,1-24,-1 0,0 0,50 0,-25-24,25 24,-25-25,24 25,26-25,-25 25,0 0,0 0,-1 0,1 0,0 0,0 25,0 0,-1-1,-24 1,0 0,0 0,0 0,-24-1,24 1,-25 0,0 0,0 0,0-1,1 1,-1 25,0-25,0-1,0-24,0 0,25-24,-24-1</inkml:trace>
  <inkml:trace contextRef="#ctx0" brushRef="#br0" timeOffset="1.01231E6">14660 15850,'-25'0,"50"0,-25 25,24 0,1 0,25-1,-50 1,25 25,-1-1,1 1,0 0,0-1,0 1,-25-25,0 24,0 1,0-25,0 24,0 1,-25-25,0 24,0 1,25 0,-25-1,1-24,-26 25,0-50,26 24</inkml:trace>
  <inkml:trace contextRef="#ctx0" brushRef="#br0" timeOffset="1.01274E6">15180 16247,'-24'0,"48"0,1 25,0-25,0 0,24 0,-24 0,25 0,-25 0,24 0,-24-25,0 25,0 0,0 0,-50 0,25 25,-25-25,0 0,0 0</inkml:trace>
  <inkml:trace contextRef="#ctx0" brushRef="#br0" timeOffset="1.01295E6">15106 16421,'25'0,"0"0,-1 0,26 0,-25 0,24 0,1 0,-25 0,25 0,-26 0,1 0,0 0,0 0,0 0</inkml:trace>
  <inkml:trace contextRef="#ctx0" brushRef="#br0" timeOffset="1.01334E6">16148 15900,'0'-25,"-25"50,25 0,-25 24,0 1,25-1,-24 26,-1-26,-25 26,25-1,1 1,-1-26,0 26,0-26,25-24,0 25,0-25,0-1,0 1,0-50,25 1,-25-1,0 0</inkml:trace>
  <inkml:trace contextRef="#ctx0" brushRef="#br0" timeOffset="1.01361E6">16123 15900,'0'25,"25"-1,-25 26,25-25,-25 24,24 1,1 0,-25-1,25 26,-25-26,25 1,-25 0,25-1,-25 1,24-1,-24-24,0 0,25 0,-25 0,0-1,-25-24,25-24,-24 24,-1-25</inkml:trace>
  <inkml:trace contextRef="#ctx0" brushRef="#br0" timeOffset="1.01379E6">15974 16371,'0'0,"0"-25,25 25,0 25,0-25,24 0,-24 0,0 0,24 0,-24 0,0-25,0 25,0 0,-1 0</inkml:trace>
  <inkml:trace contextRef="#ctx0" brushRef="#br0" timeOffset="1.01408E6">16222 15677,'25'24,"0"-24,0 0,-1 0,1 0,0 0,0 25,0-25,0 0,-1 0,1 0,-50-49</inkml:trace>
  <inkml:trace contextRef="#ctx0" brushRef="#br0" timeOffset="1.01425E6">16545 15453,'0'25,"0"0,0 25,0-26,0 26,0 0,-25-1,25 1,0-1,0 1,0 0,0-1,0-24</inkml:trace>
  <inkml:trace contextRef="#ctx0" brushRef="#br0" timeOffset="1.01469E6">16917 15900,'-25'-25,"0"25,25 25,0 0,0-1,-25 26,25 24,-24 1,24-1,-25 25,25-24,-25-1,0 1,25-1,0-24,-25-1,25-24,0 0,0 0,0-50,25 25,-25-25,25 25,0-25,0 25,24 0,-24 0,0 0,24 0,-24 0,0 0,25 25,-26-25,1 25,0-25,-25-25,-25 0</inkml:trace>
  <inkml:trace contextRef="#ctx0" brushRef="#br0" timeOffset="1.01492E6">16867 16024,'25'0,"0"0,24 0,-24 0,0 0,25 0,-26 0,1 0,0 0,0 0,-50 0,25 25,-25-25</inkml:trace>
  <inkml:trace contextRef="#ctx0" brushRef="#br0" timeOffset="1.01511E6">16743 16371,'25'-25,"0"50,24-25,-24 0,0 0,25 0,-26 0,26 0,-25 0,0 0,-1 0,1 0,0 0,0 0,0 0</inkml:trace>
  <inkml:trace contextRef="#ctx0" brushRef="#br0" timeOffset="1.01541E6">17661 16173,'-25'0,"50"0,0 0,24 0,-24 0,25 0,-25 24,-1-24,1 0,0-24,0 24,0 0,-1 0,-24 24,-24-24,-1 0</inkml:trace>
  <inkml:trace contextRef="#ctx0" brushRef="#br0" timeOffset="1.01561E6">17587 16346,'-25'0,"50"0,-1 0,26 0,-25 0,24 0,-24 0,25 0,-25 25,24-25,-24 0,0 0,0 0,-1 0,1 0,0 0,0 0</inkml:trace>
  <inkml:trace contextRef="#ctx0" brushRef="#br0" timeOffset="1.01591E6">18554 15999,'0'0,"-25"0,0 25,25 24,-25 1,1 24,-1-24,0 24,0 1,0-25,1 24,-1-24,0-1,0 1,25-1,0-24,-25 0,25 0,25-25,-25-25,0 0,0 0,25-24</inkml:trace>
  <inkml:trace contextRef="#ctx0" brushRef="#br0" timeOffset="1.01619E6">18529 16073,'0'-24,"0"-1,25 50,-25-1,25 1,-25 25,0-25,25 24,-25 1,24-1,-24 1,25 0,-25-1,0 1,0 0,25-1,-25 1,0-1,0-24,25 0,-25 0,0 0,0-1,25 1,-50-50,25 1,-25 24,25-25</inkml:trace>
  <inkml:trace contextRef="#ctx0" brushRef="#br0" timeOffset="1.01636E6">18405 16421,'25'0,"0"0,-1 25,1-25,25 0,-25 0,24-25,-24 25,0 0,0-25,0 0</inkml:trace>
  <inkml:trace contextRef="#ctx0" brushRef="#br0" timeOffset="1.01662E6">18752 15900,'25'0,"0"0,0 0,0 0,24 0,-24 0,0 0,24 0,-24 0,0 0</inkml:trace>
  <inkml:trace contextRef="#ctx0" brushRef="#br0" timeOffset="1.01687E6">19149 15602,'0'25,"0"0,0 0,0-1,0 1,0 25,0-1,-25-24,25 25,0-25,0 24,0 1,0-25,0 24,-24-24,24 25,0-26,0 26,0-25,0 0,-25-1</inkml:trace>
  <inkml:trace contextRef="#ctx0" brushRef="#br0" timeOffset="1.02041E6">1240 12080,'0'0,"0"-25,-25 25,25-25,-24 25,24-25,0 1,24 48,1 1,0-25,0 25,24-25,-24 0,0 25,25-25,-26 0,1 0,25 0,-25-25,24 0,1 25,-25-25,24 1,1-1,0 0,-1 25,-24 0,0 0,0 0,-1 0,1 0,0 25,0-25,-25 25,25-25,-1 0,1 0,0 0,0 0,0-25,-1 25,1-25,0 25,0 0,0-25,-1 25,1 0,0 25,0 0,0-25,-25 25,24-1,1-24,0 0,0 0,0 0,-1 0,1 0,0 0,0-24,0 24,0-25,-1 0,1 25,0 0,0 0,0 0,-1 0,1 0,0 25,0-25,0 0,-1 0,1 25,-25-50,25 25,0 0,-25-25,25 25,-1-25,1 0,0 25,0-24,0 24,-1 0,1 0,0 0,0 0,0 0,24 0,-24 24,0-24,0 0,-1 25,26-25,-25 0,0 0,-1 0,1 0,0 0,0 0,0-25,0 1,-50 24,0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1:08:35.6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1215 595,'0'50,"25"-25,0-25,-25 25,25-25,-25 24,25-24,-1 25,1-25,-25 25,25-25,-25 25,0 0,0-1,-25-24,25 25,-25-25,1 25,-1-25</inkml:trace>
  <inkml:trace contextRef="#ctx0" brushRef="#br0" timeOffset="195.8075">1091 769,'0'25,"25"0,-25-1,25 1,-25 25,0-1,0-24,0 25,0-25,0-1,0 26,0-25,-25 0,25 24,0-24,-25-25</inkml:trace>
  <inkml:trace contextRef="#ctx0" brushRef="#br0" timeOffset="815.7626">1141 943,'0'-25,"25"0,0 0,-1 25,1 0,-25-25,25 25,0-24,0 24,24 0,-24-25,0 25,0-25,-1 25,1 0,0 0,0 0,-25 25,25-25,-25 25,-25-1,25 1,-25 0,25 25,-25-26,0 1,1 25,-1-25,-25-1,25 26,1-25,-1 0,0-50,50 0,-25 0,25 0,-1 1,1-1,0 25,0 25,-25-1,0 1,0 0,-25 0,25 24,-25-24,25 0,0 0,0 0,25-50,0 0,0 0,-1 0,-24 1,25-1,-25 0,0 0,0 0,0 1,-25-1,1 0,-1 25,0 0,25 25,-25 0,0-25,1 49,-1-24,0 25,0-1,0 1,1-1,-1 1,0 0,0-1,0 1,1-25,-1-1,25 1,-25 0,25 0,0-50,0 0,0 0</inkml:trace>
  <inkml:trace contextRef="#ctx0" brushRef="#br0" timeOffset="979.1557">1116 1215,'25'0,"0"25,0 0,-1 0,26 0,-25 24,24-24,1 25,0-1,-26-24,26 0,0 0,-1-1,1 1,0-25,-1 25,-24-25,25-25,-26 25,1-25,0 1,-25-1</inkml:trace>
  <inkml:trace contextRef="#ctx0" brushRef="#br0" timeOffset="1551.9278">1811 967,'25'-24,"-1"48,1-24,-25 25,25-25,-25 25,0 0,0 0,0-1,0 1,-25 0,25 0,-25 0,1-1,-1-24,0 25,0 0,0-25,1 0,24-25,-25 0,50 1,-25-1,24 0,1 0,0 25,0 25,0-25,-25 25,24 0,-24 24,0-24,0 25,0-26,0 26,-24-25,24 0,0-1,0 1,-25 0,50-50,-25 0,0 1,24-1,-24-25,25 1,-25-1,25 0,-25 1,25-1,0-24,-25 24,24-24,1 24,-25 1,25-1,-25 25,0 0,0 1,25 48,-25 1,0 0,0 25,0-1,0 1,0-1,0 1,0 0,25-1,-25 1,0-25,0-1,0 26,0-25,0-50,0 0</inkml:trace>
  <inkml:trace contextRef="#ctx0" brushRef="#br0" timeOffset="1810.6457">2133 794,'25'-25,"0"25,0-25,-1 25,1 0,0 0,0 0,0 0,-1 0,1 25,0-25,-25 25,0 0,0-1,0 1,0 0,0 0,-25 0,25 24,0-24,-25 0,25 0,0-1,0 1,-24 0,24 0,-25-25,0 0</inkml:trace>
  <inkml:trace contextRef="#ctx0" brushRef="#br0" timeOffset="2627.6058">2158 1067,'0'-25,"25"0,0 25,-1 0,1 0,0 0,-25-25,25 25,-25 25,25-25,-25 25,-25 0,25-1,-25 1,0-25,0 25,1 0,-1 0,0-1,50-24,0-24,-1-1,-24 0,25 25,0-25,-25 0,25 1,-25-1,25 25,-25-25,0 0,0 0,0 1,0-1,-25 0,0 0,25 0,-25 50,25 0,0 0,-25 24,25-24,0 25,0-1,0 1,0 0,0-1,-24 1,24-1,0-24,0 25,0-25,0-1,0 1,0-50,-25 1,0-1,0 0,0 0,25 0,25 1,0 24,0 0,0 0,-1-25,1 25,0 0,0 0,0 0,-1 0,-24 25,0-1,0 1,-24-25,24 25,-25 0,0 0,0-1,0-24,1 50,-1-25,0-25,0 25,0-1,1 1,48-50,1 25,0 0,0 0,0-24,-1 24,26 0,-25-25,24 25,-24 0,25 0,-25-25,-1 25,26 0,-25 0,0 0,-50 25,0-25,0 0,-24 0</inkml:trace>
  <inkml:trace contextRef="#ctx0" brushRef="#br0" timeOffset="3099.9718">843 1935,'25'0,"0"0,0 0,0 0,24-25,-24 25,25 0,-1 0,1 0,-1 0,1 0,0 0,-1 0,26 0,-26-25,1 25,24 0,1 0,-26 0,26 0,-1 0,1 0,-26 0,26 0,-1 0,0 0,-24 0,24-25,-24 25,24 25,-24-50,0 25,-1 0,-24 0,25 25,-1-25,-24 0,25-25,-25 25,-1 0,1 0,0 0,0 0,-50 0,0 0,0 0</inkml:trace>
  <inkml:trace contextRef="#ctx0" brushRef="#br0" timeOffset="5732.0311">4986 719,'0'-49,"25"49,-50 0,25 49,0-24,-25 25,0-1,0 26,25-1,-24 1,-1-1,0-24,0 24,0 0,0-24,1 0,24-1,-25 1,25-25,0 24,-25-49,25 25,25-50,-25-24,0 24,0-25,25 1,-25-26</inkml:trace>
  <inkml:trace contextRef="#ctx0" brushRef="#br0" timeOffset="5987.9661">4986 695,'0'-25,"25"50,-25-1,24 1,-24 0,25 25,0-1,-25 1,25 24,0-24,-25 24,24 1,-24-26,25 26,-25-26,25 1,-25-1,0 1,0-25,0 0,0-1,0 1,0 0,-25-25,25-25,-25 25,1-25,-1 1,0-1</inkml:trace>
  <inkml:trace contextRef="#ctx0" brushRef="#br0" timeOffset="6171.9768">4787 1215,'25'25,"25"-25,-25 0,-1 0,26 0,-25 0,24 0,-24 0,25 0,-25-25,-1 25,26 0,-25 0,0 0,-1 0,1 0</inkml:trace>
  <inkml:trace contextRef="#ctx0" brushRef="#br0" timeOffset="6687.4386">5556 1166,'0'25,"25"-1,-25 1,0 25,0-25,0 24,-25 1,25-25,0 24,0-24,-25 0,25 0,0-50,25 0,-25 0,25-24,-25-1,25 25,0-24,-25-1,24 25,1-24,0 24,0-25,0 25,-1 25,-24 25,0 0,0 0,0 24,0-24,0 25,-24-1,24 1,0 0,0-1,0-24,0 0,0 0,24-25,1 24,0-24,0-24,0 24,0-25,-1 0,1 0,0 0,0 1,-25-1,25 0,-1-25</inkml:trace>
  <inkml:trace contextRef="#ctx0" brushRef="#br0" timeOffset="7779.9119">6251 819,'0'-25,"25"25,-1 0,1 0,25-25,-25 25,-1 0,1 0,0 0,0 25,-25 0,-25-1,0 1,25 25,-25-25,1-1,-1 1,25 0,-25 0,0 0,50-25,0 0,0 0,-1 0,1 0,0 0,0 0,0 24,-25 1,0 0,0 0,0 0,-25-25,0 24,25 1,-25 0,0 0,1 0,-1-25,0 24,0-24,0 25,1-25,24-25,-25 25,0-24</inkml:trace>
  <inkml:trace contextRef="#ctx0" brushRef="#br0" timeOffset="7987.2922">6201 967,'0'-24,"25"48,-25 1,0 0,0 25,25-1,-25 1,0 24,0-24,0 24,0 1,0-26,0 26,0-26,0 1,0 0,0-26,25-48,-25-1,24-25,1 0,-25 1</inkml:trace>
  <inkml:trace contextRef="#ctx0" brushRef="#br0" timeOffset="8388.0913">6648 719,'0'-24,"0"48,0 1,-25 0,25 0,0 0,0-1,25 1,-25 0,24-25,1 0,0 0,0-25,0 25,-1-25,26 25,-25 0,0-24,0 24,-1 0,1 0,-25 24,-25 1,25 0,-24 0,-1 0,0-25,0 24,0 1,0-25,1 25,-1 0,0-25,0 0,25 25,0-1,0 1,-25 0,25 0,0 24,0-24,0 0,0 25,-24-26,24 1,0 0,0 0,24 0,1-75,-25 25,0 0,25 1,0-1</inkml:trace>
  <inkml:trace contextRef="#ctx0" brushRef="#br0" timeOffset="8547.5067">6821 1017,'25'0,"-25"25,0 0,0-1,0 1,0 25,0-1,0 1,0 24,0-24,-25 24,25 1,0-1,0-24,0 24,25-24,-25-25,0 0,0-1</inkml:trace>
  <inkml:trace contextRef="#ctx0" brushRef="#br0" timeOffset="8807.1599">7293 670,'24'0,"1"0,0 25,0-25,0 0,-1 24,1-24,0 25,-25 0,0 0,-25 0,25-1,-25 1,1 0</inkml:trace>
  <inkml:trace contextRef="#ctx0" brushRef="#br0" timeOffset="9279.0961">7119 1116,'25'0,"-25"-25,25 25,-1-24,1-1,25 0,-25 0,24-24,-24 24,25 0,-26 25,1-25,0 25,0 0,-25 25,0 25,0-26,-25 26,0 0,0-1,1 1,-1-1,-25 1,25 24,1-24,-1-25,0 0,25-1,-25 1,50-74,-25 24,25 0,0-25,-25 26,24-26,1 0,0 26,0-1,0-25,-1 25,-24 1,25-1,0 0,0 25,0 0,-1 0,-24 25,25 0,-25-1,0 1,25 0,-25 25,0-26,0 26,0 0,-25-1,25 1,-25-25,1 24,24 1,-25-25,0-1,25 1,-25-25,0 0,1-25,24 1,0-26,0 25,0 0,0-24</inkml:trace>
  <inkml:trace contextRef="#ctx0" brushRef="#br0" timeOffset="9438.8767">7888 1364,'25'25,"-25"0,24 0,-48-1,-1 1,0-25</inkml:trace>
  <inkml:trace contextRef="#ctx0" brushRef="#br0" timeOffset="10759.8958">9451 769,'0'-25,"0"0,-25 25,25 25,-25 0,0 0,25 49,-25-24,1 24,-1 1,0-26,-25 26,26-1,-1 0,0-24,0 24,25-24,0 0,-25-26,25 26,0-25,25-25,-25-25,25-25,-25 26,25-26,-25 25,25-24,-25-1</inkml:trace>
  <inkml:trace contextRef="#ctx0" brushRef="#br0" timeOffset="11031.0687">9426 819,'0'-25,"0"0,0 0,25 50,-25 25,24-26,-24 26,25-25,-25 49,25-24,-25-1,25 26,-25-26,0 26,25-26,-25 26,24-26,-24 1,25-25,-25 24,0-24,0 25,0-25,0 0,-25-25,1 0,-1-25,0 0,0 0,0 0,1 0</inkml:trace>
  <inkml:trace contextRef="#ctx0" brushRef="#br0" timeOffset="11195.4076">9178 1364,'25'0,"-1"0,1 0,0-25,25 25,-26 0,26 0,-25 0,0 0,24 0,-24 0,0 0,0 0,-1 0</inkml:trace>
  <inkml:trace contextRef="#ctx0" brushRef="#br0" timeOffset="11867.3166">10046 918,'0'0,"-25"-25,50 50,0-25,0 0,-1 0,26 0,0 0,-1 0,1 0,-1 0,1 0,0 0,-1 0,1 0,-25 0,24 0,-24 0,0 0,0 0,-25 25,24-25,-48 0,-1 0,0 0,0 0,0 0,1 0,-1 0</inkml:trace>
  <inkml:trace contextRef="#ctx0" brushRef="#br0" timeOffset="12115.9675">10170 1091,'0'25,"0"0,0 0,0 0,0-1,0 1,0 0,0 25,0-26,0 1,0 0,-25 0,25-50,25 25,-25-25,0 0</inkml:trace>
  <inkml:trace contextRef="#ctx0" brushRef="#br0" timeOffset="12515.5961">10244 1166,'0'-25,"25"25,0 0,0 0,-25 25,25 0,-25-1,-25 1,25 0,0 25,-25-26,25 1,0 0,0 0,0 0,0-50,25 0,-25 0,25 0,-1 1,-24-26,25 25,0-24,0 24,0 0,-1-25,-24 26,25 24,-25-25,0 50,0-1,0 1,0 25,0-25,0 24,0 1,0-1,0 1,0 0,0-1,-25 1,25-1,0 1,-24-25,24 0,0 0,-25-1,25 1,-25 0,0-50,0 25,25-25,-24 1,24-1,0-25</inkml:trace>
  <inkml:trace contextRef="#ctx0" brushRef="#br0" timeOffset="12807.9452">11088 695,'0'24,"24"1,-24 0,25-25,-25 25,0 0,0-1,25 1,-25 0,0-50</inkml:trace>
  <inkml:trace contextRef="#ctx0" brushRef="#br0" timeOffset="13695.8479">11286 670,'25'-25,"-25"50,0 0,0-1,-25 1,25 0,-25 0,1 24,-1-24,-25 25,25-25,0 24,-24-24,24 0,0-25,50-25,0 0,0 0,-1 25,1-24,0-1,0 25,0 25,-25-1,0 1,-25-25,25 50,-25-25,0-1,0 1,1 0,-1 25,0-26,0 1,0-25,25 25,-24-25,24 25,0-50,24 25,1-25,0 25,-25-25,25 25,0-24,-50 48,0-24,0 25,50-25,0-25,0 25,-1 0,1 0,0 0,0-24,0 24,0 0,-1 0,1 0,0 0,0-25,0 25,-50 0,0-25</inkml:trace>
  <inkml:trace contextRef="#ctx0" brushRef="#br0" timeOffset="13859.0373">11311 1067,'0'-25,"0"50,25-25,-25 24,25 1,-25 0,0 0,0 0,24-1,-24 1,0 0,0 0,-24-25,24-25</inkml:trace>
  <inkml:trace contextRef="#ctx0" brushRef="#br0" timeOffset="14047.0422">11212 1042,'0'0,"-25"0,25-25,-25 25,25 25,0 0,0 24,0 1,0-25,0 24,0 1,0-1,-25 1,25 0,0-1,0-24,0 0,-25 24,25-24,-24-25,24-25</inkml:trace>
  <inkml:trace contextRef="#ctx0" brushRef="#br0" timeOffset="14399.8806">10815 1166,'-25'0,"50"25,-25-1,25 1,-1 0,1 0,0 24,0-24,0 0,-25 0,0 0,24-25,-24 24,0 1,-24 0,-1-25,0 25,0-25,0 0,1 0,-26 0,25 0,0 0,1-25,-1 25,0 0,0 0,50 0,0 25,24-25,-24 25,50-25,-26 24,1 1,-1 0,1-25,0 25,-1 0,1-25,0 25,-26-25,26 24,-25-24,24 0,-24 0,0 0</inkml:trace>
  <inkml:trace contextRef="#ctx0" brushRef="#br0" timeOffset="14835.146">12030 1191,'0'-25,"25"25,0 0,0 0,-1-25,26 25,0 0,-1 0,1 0,24 0,-24 0,0 0,-1 0,26-25,-26 25,-24 0,25 0,-26 25,26-25,-25 0,0 0,-50 0,0 0,0 0,0 0,-24 0,24 0</inkml:trace>
  <inkml:trace contextRef="#ctx0" brushRef="#br0" timeOffset="15163.3283">12030 1290,'0'0,"-25"0,1 0,48 0,1 0,0 0,0 0,24 0,1 0,0 0,-1 0,1 0,24-25,-24 25,0 0,-1 0,1 0,-1 0,-24 0,25 0,-25 0,-1 0,1 0,0 0,0 0,-50 0,0 0,0 0,1-25,24 0</inkml:trace>
  <inkml:trace contextRef="#ctx0" brushRef="#br0" timeOffset="15451.3394">12626 918,'24'0,"-24"25,25-25,-25 24,25 1,0-25,0 25,24 0,-24 0,25-25,-26 24,1 1,0-25,0 25,0-25,-25 25,24-25,-24 25,0-1,-24-24,-1 25,-25 0,25 0,-24 24,-1-24,1 0,-1 25,25-26,-24 1</inkml:trace>
  <inkml:trace contextRef="#ctx0" brushRef="#br0" timeOffset="15851.8895">12303 918,'-25'0,"1"25,-1-25,25 24,-25 1,0 0,0 0,-24 0,24-1,0 1,0 0,0-25,1 25,-1-25,50 25,-1-1,1-24,25 25,-25-25,24 25,-24 0,25 0,-25-1,24 1,-24 0,25 0,-26 0,26-25</inkml:trace>
  <inkml:trace contextRef="#ctx0" brushRef="#br0" timeOffset="16351.0675">13891 893,'0'25,"0"0,-25-1,25 26,0 0,0 24,0-24,-25 24,25-24,0 24,0-24,-25-26,25 1,0 0,0 0,0-50,0 0,25 0,-25 1,0-26,0 25,25-24,-25-1,25 0,-25 26,24-26,-24 25,25-24,0 24,0 0,0 25,-1 0,1 25,0-25,-25 25,25-1,0 1,-25 0,24 0,1 0,0-1,0 1,-50-50,50 25,0 0</inkml:trace>
  <inkml:trace contextRef="#ctx0" brushRef="#br0" timeOffset="16703.5176">14511 1067,'0'-25,"-25"0,25 0,-25 0,25 1,-25 24,1 0,-1 0,0 24,0 1,0 25,0-1,1 1,-1 0,25-1,-25 1,25-1,0-24,0 0,25 0,0 0,-1-50,-24 0,25 0,0 0,0 1,0-26,0 25,-1-24,1 24,-25 0,25 0,-25 0,0 1,0-1,0 50,0-1,0 1,0 0,0 0,0 24,0-24,0 25,0-25,0-1,25 1,-25 0,25 0,-1-25,-24-25,25 0</inkml:trace>
  <inkml:trace contextRef="#ctx0" brushRef="#br0" timeOffset="17050.8481">14759 1017,'0'25,"0"0,0 24,-25-24,25 25,0-1,-25 1,25-1,-25-24,25 25,0-25,0-1,25-24,-25-24,0-1,25-25,0 25,0-24,-25-1,24 1,1-1,0 0,0 26,0-1,-25 0,24 50,-48 0,24-1,0 26,0 0,0-26,0 26,0-25,0 24,24-24,-24 0,25 0,0-25,0 0,0 0,-1-25,1 0,0 0,0 1,0-26,-1 0,1 1</inkml:trace>
  <inkml:trace contextRef="#ctx0" brushRef="#br0" timeOffset="17552.2182">15329 620,'-25'0,"1"25,24 0,0 0,-25 24,25 26,0-26,-25 50,25-24,-25-1,0 1,25-1,-24 0,24-24,0 0,0-26,-25 1,25 0,25-50,-25-24,0 24,24-25,-24 25,0-24,25-1,-25 1,25-26,0 26,0 24,-1-25,1 25,0 25,0-24,0 24,-25 24,25-24,-25 25,24 0,-24 0,0 0,-24-1,24 1,-25 0,25 0,-25 0,0-25,0 24,0 1,1-25,-1 25,-25-25,25 0,1 0,24 25,24 0,-24-1,0 1,25 0,0-25,-25 25,25 0,0-25,-1 24,1-24,0 0,25 0,-25-24,-1 24,-24-50,25 25</inkml:trace>
  <inkml:trace contextRef="#ctx0" brushRef="#br0" timeOffset="17750.9029">15776 843,'-25'25,"0"-25,0 25,1 25,-1-26,25 26,-25 24,25-24,0 0,0-1,0 1,0 24,0-24,25-1,-25-24,25 25,-1-25,-24-1,25 1,0-25,0 0,0 0,-1-25</inkml:trace>
  <inkml:trace contextRef="#ctx0" brushRef="#br0" timeOffset="18072.2448">16222 843,'-25'0,"25"-24,0-1,-24 25,-1 25,0 24,0 1,0 24,1 1,-26-26,25 26,0-26,1 26,-1-26,0 1,0-25,25-1,0 1,0 0,25-50,0 0,-25-24,25 24,-50-74,50 49,-25 25</inkml:trace>
  <inkml:trace contextRef="#ctx0" brushRef="#br0" timeOffset="18279.3333">16173 819,'0'0,"-25"-25,50 25,-25 25,24-1,-24 26,0 0,0-1,25 26,-25-26,0 1,0 24,0-24,0 24,25-24,-25-25,0 24,0-24,0 0,0 0,0-1,0-48,-25 24,25-25,-25 25,1-25,-1-25</inkml:trace>
  <inkml:trace contextRef="#ctx0" brushRef="#br0" timeOffset="18452.0667">15900 1265,'-25'0,"50"0,0 0,-1 0,1 0,0 0,25 0,-26 0,26 0,-25 0,24 0,-24 0,0 0,0-25,0 25</inkml:trace>
  <inkml:trace contextRef="#ctx0" brushRef="#br0" timeOffset="18683.4749">16371 744,'25'25,"0"0,0 0,-25-1,24 26,1 0,0-1,0 26,0-26,-25 1,24-1,-24 1,0 24,0-24,0 0,-24-1,-1 1,0-1,-25 1,26 0,-26-1,25-24,0 0,-24 0</inkml:trace>
  <inkml:trace contextRef="#ctx0" brushRef="#br0" timeOffset="19139.6179">16917 1166,'25'0,"-1"0,1 0,0 0,0 0,0-25,24 25,-24 0,0 0,0 0,-1 0,1 0,-50 25,1-25,-1 25,0-25,0 24</inkml:trace>
  <inkml:trace contextRef="#ctx0" brushRef="#br0" timeOffset="19303.1248">16892 1339,'0'0,"-25"0,50 0,0 0,0 0,24 0,-24 0,25 0,-26 0,26-24,-25 24,0 0,-1 0,1 0,0 0,0 0,0 0</inkml:trace>
  <inkml:trace contextRef="#ctx0" brushRef="#br0" timeOffset="19856.0057">17587 992,'24'0,"-24"25,0 25,-24-26,24 26,0 0,0-26,0 26,-25 0,25-26,0 1,0 0,-25 0,50-25,-25-25,25 0,-25 0,24-24,1 24,0 0,0-24,0 24,-1-25,1 25,0 1,0-1,0 0,-25 0,24 25,-24 25,0 25,0-26,0 1,-24 25,24-25,0 24,-25 1,25-1,0-24,0 25,0-25,0-1,25 1,-1-25,1 0,0 0,0-25,0 1,-1 24,26-50,-25 25,0 0,-1 1,1 24,0-25,0 0,-25 0,-50 25,50-25,-25 25</inkml:trace>
  <inkml:trace contextRef="#ctx0" brushRef="#br0" timeOffset="42815.2961">2679 2704,'0'0,"-25"-25,50 50,0 0,0-1,-1-24,-24 25,25-25,0 25,0-25,-25 25,25-25,-25 25,-25-25,25 24,-25 1,0-25</inkml:trace>
  <inkml:trace contextRef="#ctx0" brushRef="#br0" timeOffset="43127.9275">2580 3051,'0'-25,"24"25,1 0,0-25,0 25,0-24,0 24,-1 24,1-24,-25 25,0 0,0 0,-25 24,25 1,-24 0,24 24,0-24,-25-1,0 1,25-1,0-24,0 0,25-50,-25 0,25-24,-1 24,-24-25,25 1,0 24,0-25,-25 1,25 24,-1-25,-24 1,25-1,0 25,-25 1</inkml:trace>
  <inkml:trace contextRef="#ctx0" brushRef="#br0" timeOffset="43319.2212">2977 2729,'24'0,"1"0,0 0,0 0,0 0,-1 0,1 0,0 0,0 0,0 0,-1 0,-48 24</inkml:trace>
  <inkml:trace contextRef="#ctx0" brushRef="#br0" timeOffset="43607.5161">3125 2803,'-24'25,"24"0,0-1,0 26,0 0,0-26,0 26,0 0,0-1,0 1,0-1,0 1,0-25,0 0,0-50,24 0,-24 0,25 0,-25 1,25-1,-25 0,25 0,0 25,-25-25,24 25,1-24,-50 48,1-24,-1 0</inkml:trace>
  <inkml:trace contextRef="#ctx0" brushRef="#br0" timeOffset="43772.1483">2902 2927,'25'25,"-25"0,0 24,0-24,25 25,-25-1,0-24,0 25,0-1,0 1,0-1,0-24,0 0,-25 0,25 0,0-1,-25-24</inkml:trace>
  <inkml:trace contextRef="#ctx0" brushRef="#br0" timeOffset="43999.616">2828 3448,'-25'0,"50"25,0-25,-1 0,26 0,-25-25,0 25,24 0,-24-25,25 25,-1 0,-24-25,25 25,-26 0,26 25,-25-25,0 0,-1 25,1-25,0 0,0 25,0-50,-25 0</inkml:trace>
  <inkml:trace contextRef="#ctx0" brushRef="#br0" timeOffset="44126.8651">3770 3225,'0'24,"25"1,-50 0</inkml:trace>
  <inkml:trace contextRef="#ctx0" brushRef="#br0" timeOffset="44223.0325">3746 3373,'24'25,"-24"0,25 0,-74-100</inkml:trace>
  <inkml:trace contextRef="#ctx0" brushRef="#br0" timeOffset="47319.4706">4986 2704,'0'0,"25"25,-1-25,1 24,0 1,0-25,-25 25,25-25,-1 25,-24 0,0-1,-24-24</inkml:trace>
  <inkml:trace contextRef="#ctx0" brushRef="#br0" timeOffset="47611.2088">4862 3051,'-25'0,"50"-25,0 25,-1-25,1 25,0-24,0 24,0-25,-1 25,1 0,0 0,-25 25,0-1,0 1,0 25,0-1,-25 26,25-26,-25 26,25-26,0-24,-24 25,24-25,24-50,1 0,0 0,-25-24,25-1,0 0,-1 1,1-26,0 26,0-26,-25 1,25 0,-1-1</inkml:trace>
  <inkml:trace contextRef="#ctx0" brushRef="#br0" timeOffset="47987.9703">5358 2456,'0'-25,"-25"25,25 25,0-1,0 1,0 25,0-1,0 1,0-25,0 25,0-1,0 1,-25-25,25 24,0-24,25-50,-25 0,25 1,-25-26,25 0,-1 1,-24-1,25 0,0 1,-25 24,25 0,0 0,-1 50,-24 0,0 0,0 24,-24 1,24-25,0 25,24-1,-24-24,0 0,25 0,-25-1,25-24,0 25,0-25,-1 0,1-25,0 25,-25-24,25-1,-50 0,0 25</inkml:trace>
  <inkml:trace contextRef="#ctx0" brushRef="#br0" timeOffset="48259.4598">5308 3101,'0'0,"-25"24,25 1,25-25,-25-25,25 25,0-24,0 24,-1-25,1 0,0 0,0 0,0 1,-1 24,1 0,-25 24,0 1,-25 0,25 0,-24 0,-1 24,25-24,-25 25,0-26,-24 26,24-25,0 0,0-25,25 24,-25-24,1 0,24-24,-25-1,25 0,0 0</inkml:trace>
  <inkml:trace contextRef="#ctx0" brushRef="#br0" timeOffset="48423.5697">5209 3051,'25'0,"0"0,-25 25,24 0,1-1,0 1,0 25,24-1,-24-24,0 0,0 25,0-50,24 24,-24 1,0-25,24 0,1 0,0 0,-1 0,1-25,24 1,1-26</inkml:trace>
  <inkml:trace contextRef="#ctx0" brushRef="#br0" timeOffset="48802.9837">6400 2729,'0'0,"0"24,0 1,0 0,0 25,24 24,-24-24,0 24,25-24,-25-1,0 1,0-1,0-24,0 0,0 0,0-50,0 0,0-24,0 24,0-50,25 26,-25-1,0-24,0 24,25-24,-25 24,25 1,-25 24,0 0,24 25,1 0,0 0,0 0,0 25,-25 0,24-25,1 24,0 1,0 0,0-25,-1 25,1 0,-25-1,25-24,0 0,0 0,0 0</inkml:trace>
  <inkml:trace contextRef="#ctx0" brushRef="#br0" timeOffset="49170.9312">7069 2778,'0'-25,"-24"25,24-24,0-1,-25 25,25-25,-25 25,25-25,-25 25,0 0,1 25,-1 0,-25 24,25 1,0 0,25-1,-24 26,24-26,0 1,0-25,0-1,24 1,-24 0,25-25,0 0,-25-25,25-24,0 24,0-25,-1 1,1 24,-25-25,25 1,0-1,-25 25,0-24,0 24,0 0,0 50,0 0,0-1,0 26,0 0,0-26,0 26,0-25,0 0,25 24,-25-24,0 0,24-25,-24 25,25-50,0 25,-25-25,25 0</inkml:trace>
  <inkml:trace contextRef="#ctx0" brushRef="#br0" timeOffset="49527.7458">7268 2604,'0'25,"0"0,0 0,0 0,-25 0,25 24,0 1,-25-1,25 1,0 0,0-26,0 1,0 0,0 0,0-50,0 0,25 0,-25-24,25-1,-25 1,25-1,-1 0,1 1,-25 24,25 0,0 0,-25 50,0 0,0 0,0 0,0 24,0 1,0-1,0 1,0 0,0-26,0 26,0-25,25-25,-25 25,24-25,1 0,0-25,0 0,0 0,-1 0,1-24,-50-26,75 26,-25-1</inkml:trace>
  <inkml:trace contextRef="#ctx0" brushRef="#br0" timeOffset="50031.3477">7764 2282,'0'-25,"-25"25,25 25,0 0,-25 24,25 1,0 24,0 1,-25-1,25 26,-24-1,-1 0,25-25,-25 1,25-1,0-24,0-25,0-1,0-48,0-1,0-25,0 1,0-1,25-24,-25 24,25 0,-1-24,-24 24,25 26,0-26,0 50,0-25,-1 25,-24 25,25 0,-25 0,0-1,25 1,-25 0,-25 0,25 0,0-1,0 1,-25 0,1-25,-1 25,0 0,0-25,0 0,1 24,-1-48,0 24,0-25,50 50,0-1,0 1,-1 0,1 0,0 0,-25-1,25-24,0 25,24-25,-24 25,0-25,0 0,24 0,-24-25,0 0,25 1</inkml:trace>
  <inkml:trace contextRef="#ctx0" brushRef="#br0" timeOffset="50243.8046">8186 2555,'0'0,"-25"0,0 0,0 0,25 25,-25 24,25-24,-24 50,24-26,-25 26,25-26,0 26,0-1,25-24,-25 24,0-24,24-1,-24-24,25 25,0-50,0 0,0 24,24-48,-24 24,25-50</inkml:trace>
  <inkml:trace contextRef="#ctx0" brushRef="#br0" timeOffset="50535.4668">8607 2555,'-25'25,"25"-1,-24 1,-1 25,0 24,0 1,-24-1,24-24,0 24,0-24,0-1,1 1,-1 0,25-26,0 1,0 0,0-50,25 0,-1 1,-24-26,25 0,0 1,-25-1</inkml:trace>
  <inkml:trace contextRef="#ctx0" brushRef="#br0" timeOffset="50739.4014">8533 2654,'0'-25,"25"0,-1 50,-24 0,0 0,25 25,-25-26,25 51,-25-26,0 1,25 0,-25-1,25 26,-25-51,0 26,0-25,0 0,0-1,0 1,0 0,-25 0,25-50,-25 25,0-25,25 0</inkml:trace>
  <inkml:trace contextRef="#ctx0" brushRef="#br0" timeOffset="50887.8316">8409 3026,'0'0,"-25"0,50 0,0 0,24 0,-24 0,25 0,-26-25,26 25,-25 0,0 0,-1-24,1-1,0 0</inkml:trace>
  <inkml:trace contextRef="#ctx0" brushRef="#br0" timeOffset="51107.5449">8855 2456,'25'24,"0"1,-25 0,25 0,-1 24,1 1,0 0,-25 24,25-24,0 24,-25-24,0-1,0 26,0-26,0 1,-25 0,0-1,-25 1,26 24,-1-49,-25 0,25 24</inkml:trace>
  <inkml:trace contextRef="#ctx0" brushRef="#br0" timeOffset="51531.1483">9426 2902,'25'0,"-1"0,1 0,25-25,-25 25,-1 0,26 0,-25 0,0 0,-1 0,1 0,-50 0,1 25,-1-25</inkml:trace>
  <inkml:trace contextRef="#ctx0" brushRef="#br0" timeOffset="51730.9164">9351 3076,'25'0,"0"0,0 0,0 0,24 0,-24 0,0 0,24 0,1 0,-25 0,0 0,-1 0,1 0,0 0,0 0,0 0,-25-25,24 25</inkml:trace>
  <inkml:trace contextRef="#ctx0" brushRef="#br0" timeOffset="52222.7048">10021 2704,'0'25,"0"-1,0 1,0 0,25 0,-25 0,0 24,0 1,0-1,0 26,0-26,0 1,0 0,0-1,-25-24,25 0,0 0,0-50,0 0,0 0,0 0,25 1,-25-26,0 0,0 1,0 24,0-25,0 1,25-1,-25 1,25 24,-25 0,0 0,0 0,24 25,1 0,0 0,0 0,-25 25,49-25,-24 0,0 0,0 25,0-25,-1 0,1 25,0-25,0 0,0 0,-1 0,1 0,-50 0</inkml:trace>
  <inkml:trace contextRef="#ctx0" brushRef="#br0" timeOffset="52391.1613">10691 3125,'0'0,"0"25,0 0,0 0,0 0,0-1,-25 1,25 0,-25 0,25 0,-49-50,24 50,0-1</inkml:trace>
  <inkml:trace contextRef="#ctx0" brushRef="#br0" timeOffset="56123.5033">11435 2505,'0'25,"0"0,25 0,-25 24,0-24,25 25,-25-1,0 1,0 0,0-1,0 1,0-25,24 24,-24-24,0-50</inkml:trace>
  <inkml:trace contextRef="#ctx0" brushRef="#br0" timeOffset="56402.8915">11485 2704,'0'-25,"0"0,24 25,1-25,0 25,0-25,0 25,-1 0,1 0,0-24,0 24,0 0,-1 0,-24 24,25-24,-25 25,0 0,0 0,0 0,-25 0,25-1,0 1,-24 25,24-25,0-1,-25 1,25 0,0 0,0 0,0-1,-25 1,-25-74,26 24</inkml:trace>
  <inkml:trace contextRef="#ctx0" brushRef="#br0" timeOffset="56659.0508">11683 2580,'-25'24,"25"1,0 0,0 0,0 0,-25 0,25 24,0-24,-24 25,24-26,0 1,-25 25,0-25,25 24,-25-24,25 0,-25 0,25-1,-24-24,24 25,-25-25,25-25</inkml:trace>
  <inkml:trace contextRef="#ctx0" brushRef="#br0" timeOffset="56967.5029">11534 2902,'25'25,"-25"0,25 0,-25-1,25-24,-1 25,1 0,0-25,0 25,0-25,-1 0,1 0,-25-25,25 25,0-25,-25 0,25 1,-25-26,0 25,24 0,-24-24,0 24,25 0,-25 0,0 1,25 48,-25 1,0 0,0 0,0 0,0-1,0 26,0-25,25 0,-25-1,0 1,0 0,0-50,0 0,0 1,25-1</inkml:trace>
  <inkml:trace contextRef="#ctx0" brushRef="#br0" timeOffset="57187.696">12105 2431,'0'-25,"0"50,0 0,0 24,0 1,0 24,0-24,0 24,0 1,0-1,0 1,0-1,0 0,0 1,0-26,0 1,0 0,0-26,-25 1,25 0,0 0,-25-50,25 0</inkml:trace>
  <inkml:trace contextRef="#ctx0" brushRef="#br0" timeOffset="57523.3978">12898 2431,'0'0,"-24"0,24 25,0 24,-25 1,0 24,0 1,25-1,-25 1,-24-1,24 0,0 1,0-1,1-24,24-1,-25 1,25-25,0 0,25-50,-25 0,0-25,24 1</inkml:trace>
  <inkml:trace contextRef="#ctx0" brushRef="#br0" timeOffset="57795.7432">12874 2456,'0'-25,"24"25,-24 25,25-1,-25 1,25 0,0 25,-25-1,25 1,-25 24,0-24,0 24,0-24,0 24,0 1,0-26,24 1,-24 0,0-1,0-24,0 0,0 0,0-50,0 0,-24 0,24 0,-25 1</inkml:trace>
  <inkml:trace contextRef="#ctx0" brushRef="#br0" timeOffset="57955.5619">12700 3001,'25'0,"0"0,-1 0,1-24,0 24,25 0,-26 0,1-25,0 25,0 0,0 0,-1 0,1 0</inkml:trace>
  <inkml:trace contextRef="#ctx0" brushRef="#br0" timeOffset="58359.1508">13395 3001,'0'-24,"24"-1,1 0,0 0,0 0,0 25,-1-24,1 24,-25-25,25 25,0 0,0 0,-25 25,24-1,-24 1,0 0,25 0,-25 0,25-1,0 1,0 0,-1-25,1 0,0 0,0-25,0 25,-1-25,1 25,0-24,0-1,0 25,-25-25,24 25,-24-25,-49 0,24 1</inkml:trace>
  <inkml:trace contextRef="#ctx0" brushRef="#br0" timeOffset="58963.833">14982 2356,'0'-24,"-25"24,0 0,1 0,-1 0,0 24,0 1,25 0,-25 0,1 24,-1 1,-25 24,25 1,1-1,24 1,-25-1,0 1,25-1,0 25,0 0,0-24,25-1,-25 1,25-1,-1 0,1-24,0 0,-25-1,25-24,0 0,-1 0,1 0,0-1,0-24,0 0</inkml:trace>
  <inkml:trace contextRef="#ctx0" brushRef="#br0" timeOffset="59583.0485">15478 2356,'0'-24,"-25"73,25-24,-24 49,24-24,0 24,-25 1,25-25,-25-1,25 1,0-25,-25 24,25-24,-25 0,50-25,0 0,-25-25,25 25,0 0,-1-25,26 25,-25 0,0 0,-1 0,1 0,0 0,0 0,0 25,-1-25,-24-25,-24 25,-1-25</inkml:trace>
  <inkml:trace contextRef="#ctx0" brushRef="#br0" timeOffset="59827.2962">15453 2356,'25'0,"0"0,0 0,0 0,24 0,-24 0,0 0,0 0,-1 0,1 0,0 0,0 0,-50 25,25 0,-25 0,0-25</inkml:trace>
  <inkml:trace contextRef="#ctx0" brushRef="#br0" timeOffset="59971.3634">15453 2604,'-24'25,"48"-25,1 0,0 0,0 0,0 0,-1 0,26 0,-25 0,0 25,24-25,-24 0,0-25,0 25</inkml:trace>
  <inkml:trace contextRef="#ctx0" brushRef="#br0" timeOffset="60315.9077">16049 2555,'0'25,"0"-1,-25 1,25 0,0 25,0-25,-25 24,25-24,0 25,0-1,0-24,0 0,0 0,0-1,0-48,0-1,0 0,0 0,25-24,-25 24,25-25,-25 1,24 24,-24 0,0 0,25 0,0 0,0 25,-25 25,25-25,-1 0,-24 25,25-25,0 25,0-25,0 0,-1 0,1 0</inkml:trace>
  <inkml:trace contextRef="#ctx0" brushRef="#br0" timeOffset="60739.0319">17090 2530,'0'-25,"0"0,-24 1,24 48,-25-24,25 25,-25 0,25 25,-25-26,25 1,0 25,0-25,0 0,25-1,-25 1,25 0,-25 0,25-25,-1 0,1 0,0 0,0-25,0 0,-1 0,1 1,0-1,0 0,-25-25,25 25,-25 1,24-1,-24-25,0 25,0 1,0-1,-24 25,24-25,-25 25,0 0,0 0,0 25,1-25,-26 49,25-24</inkml:trace>
  <inkml:trace contextRef="#ctx0" brushRef="#br0" timeOffset="61271.9494">15627 3547,'-25'0,"0"25,25 0,0-1,-24 1,24 25,0-25,0 0,0-1,0 1,24 0,-24 0,25 0,0-25,0 0,0 0,-1 0,1-25,0 0,0-25,0 26,-1-1,-24 0,0-25,25 25,-25 1,0-1,0 0,0 0,-25 25,25-25,-24 1,-1 24,0 0,0 24,0 1</inkml:trace>
  <inkml:trace contextRef="#ctx0" brushRef="#br0" timeOffset="61826.9762">17115 3473,'-25'0,"1"0,-1 24,25 1,0 0,0 0,0 0,-25 24,25 1,0-25,25 0,-25-1,25 1,-25 0,24-25,1 25,0-50,0 25,0-25,-1 0,1 1,0-1,-25 0,25-25,-25 25,25 1,-25-1,0 0,0 0,0 0,0 1,0-1,-25 25,25-25,-25 0,0 25,0 0,1 0,-1 25,0 0</inkml:trace>
  <inkml:trace contextRef="#ctx0" brushRef="#br0" timeOffset="62262.7986">17711 2257,'-25'0,"0"0,50 0,-25 25,25 0,-25 0,24-1,1 1,-25 25,25-25,0 49,-25-24,25 24,-1-24,1 24,-25 1,25-26,-25 26,25-1,-25-24,0 24,0-24,-25 24,25-24,-25-1,0 26,1-26,-1 1,0 24,0-24,0 0,1-1,-26 1,25-1</inkml:trace>
  <inkml:trace contextRef="#ctx0" brushRef="#br0" timeOffset="66459.5982">18430 2828,'0'-25,"25"50,-25 0,24-25,-24 24,0 1,0 0,0 25,0-26,-24 1,24 25,0-25,-25-25,0 24,25 1</inkml:trace>
  <inkml:trace contextRef="#ctx0" brushRef="#br0" timeOffset="67899.0247">18876 2356,'-24'0,"24"25,24-25,1 0,25 0,-25-25,24 25,-24-24,25 24,-1-25,-24 25,0-25,0 25,-1 0,1 0,-25 25,0 0,0-1,-25 26,25-25,0 0,-24-1,24 1,0 0,0 0,-25 0,25-1,0 1,0 0,25 0,-50-25</inkml:trace>
  <inkml:trace contextRef="#ctx0" brushRef="#br0" timeOffset="68099.2803">18976 2555,'24'25,"1"-50,0 25,0 0,0 0,-1 0,1 0,-25 25,-25-25,25 24,-24 1</inkml:trace>
  <inkml:trace contextRef="#ctx0" brushRef="#br0" timeOffset="68223.0168">18926 2853,'0'-25,"25"25,0-25,-1 25,1-25,0 0,0 1,0-1,-1 25,-24-25,25 25,0-25,-75-25</inkml:trace>
  <inkml:trace contextRef="#ctx0" brushRef="#br0" timeOffset="69003.2583">19025 2555,'0'0,"0"25,0-1,0 1,0 25,0 0,-25 24,25-24,0-1,0 26,0-26,0-24,0 0,0 0,25-1,0-48,-25-1,25 0,0-25,-1 1,1-1,0 1,0-1,0-24,-1 49,1-25,0 25,-25 50,0 25,0-25,0-1,0 26,0 0,0-26,0 1,0 0,0 0,0 0,25-50,-25 0,0 0,25-24,-25 24,24-25,1 25,-25-24,25-1,0 0,0 26,-1-1,1 0,0 0,0 25,25-25,-26 25,1 0,0 0,0 0,-25 25,25-25,-1 25,-24 0,0 0,0-1,-24 1,24 0,-25 0,25 25,-25-26,0 26,0-25,25 24,-24-24,24 0,-25-25,25 25,-25-25,0-25,25 0,-25 0,25 1,0-1,0-25,-25 25,25 1,0-26,0 25,0 0,0 0,0 1,0-1,0 50,0-1,0 1,0 0,0 25,-24-25,24 24,0 1,0-1,0 26,0-26,0 1,0 0,0 24,0-24,0 24,0 0,-25-24,25 0,0-1,0 1,0-25,0 24,-25-49</inkml:trace>
  <inkml:trace contextRef="#ctx0" brushRef="#br0" timeOffset="71363.8928">20042 2431,'0'0,"25"25,0-25,0 0,-1 0,26 0,0-25,-1 25,1 0,-1 0,1-25,-25 25,24 0,-24 0,0 0,0 0,0 0,-50 0,0 0,0 0,0 0</inkml:trace>
  <inkml:trace contextRef="#ctx0" brushRef="#br0" timeOffset="71570.6462">20340 2232,'-25'25,"25"0,-25 0,25 24,-25 1,25 0,-24-1,-1 1,0 24,-25-24,26 24,-1-24,0 0,0-1,25-24,-25 25,25-26,0-48,0-1,0 0,25 0</inkml:trace>
  <inkml:trace contextRef="#ctx0" brushRef="#br0" timeOffset="72203.5788">20166 2629,'25'-25,"-25"50,0 0,0 25,0-1,0 1,0 0,0-1,0 1,0-1,0 1,0 0,-25-1,25 1,0-1,0-24,0 0,0-50,0 0,0 1,25-26,-25 25,25-24,0-1,-25-24,49 24,-24 0,0 1,-25-1,25 1,-1 24,1 0,0 25,0 25,-25 0,0-1,0 1,-25 0,25 0,0 0,0-1,0 1,25-25,-25 25,25-25,-25 25,0 0,0-1,24 1,-24 0,0 0,0 0,-24-1,24 1,0 0,-25 0,0 0,0-25,25 24,-25-24,1 0,-1-24,0 24,0-25,0 0,1 0,24 0,0 1,-25-1,25 0,25 0,-25 0,24 1,1 24,0 0,0 0,0 0,-1 0,1 24,25-24,-25 0,-1 0,1 0,0 0,0 0,0 0,-1 0,1 0,0 0,-50 0,25 25,-25-25</inkml:trace>
  <inkml:trace contextRef="#ctx0" brushRef="#br0" timeOffset="72466.785">20886 2480,'24'0,"1"-24,0 24,25 0,-26 0,26 0,0 0,-1-25,1 25,-25 0,24 0,-24 0,25 0,-26 0,1 0,-50 0,-24-50,24 50,0 0</inkml:trace>
  <inkml:trace contextRef="#ctx0" brushRef="#br0" timeOffset="72647.1525">21158 2208,'0'24,"0"1,0 0,-24 25,24-1,-25 1,0-1,25 1,-25 24,0-24,-24 0,24-1,0 1,25 0,-25-26,1 1,24 0,0-50,24 0,-24 1</inkml:trace>
  <inkml:trace contextRef="#ctx0" brushRef="#br0" timeOffset="72810.9939">21084 2580,'0'24,"0"26,0 0,0-1,0 1,-25 0,25-1,0 26,0-26,0 1,-25-1,25 1,0 0,0-26,0 26,0-25,0-50,0 0</inkml:trace>
  <inkml:trace contextRef="#ctx0" brushRef="#br0" timeOffset="72979.0143">21158 2853,'25'-25,"0"25,0 0,0-25,-1 25,1 0,0 0,0 0,0 0,-1 0,-48 0</inkml:trace>
  <inkml:trace contextRef="#ctx0" brushRef="#br0" timeOffset="73331.3854">21307 2629,'-25'0,"25"25,0 0,0 25,0-26,0 26,0 0,0-1,0-24,0 25,0-26,0 26,0-25,-24 24,24-24,0 0,-25-25,0 0,25-25,-25 0,50 25,0-24,0 24,-1 0,26 0,-50-25,25 25,24 0,-24 0,0-25,0 25,0 0,-1 0,1 25,-50-50</inkml:trace>
  <inkml:trace contextRef="#ctx0" brushRef="#br0" timeOffset="73838.7772">21878 2356,'0'-24,"-25"24,50 0,0 24,-1-24,1 0,25 0,-1 0,26 0,-26 0,1 0,0 0,-1 0,1 0,-25 0,24-24,-24 24,0 0,0 0,-1 0,-48 0,-1 0,25 24,-25-24,-25 0,26 0,-1 25,-25-25</inkml:trace>
  <inkml:trace contextRef="#ctx0" brushRef="#br0" timeOffset="74135.048">22027 2555,'0'0,"-25"0,25 25,0-1,0 1,0 0,0 0,-25 0,25 0,0-1,0 1,-25 0,25 0,0 0,0-1,0 1,0-50</inkml:trace>
  <inkml:trace contextRef="#ctx0" brushRef="#br0" timeOffset="74583.4746">22051 2629,'25'-25,"0"25,0-24,0 48,-1-24,1 0,-25 25,25-25,-25 25,0 0,0 0,0 0,-25-1,0 1,1 25,-1-25,0-25,25 24,-25 1,25-50,25 1,0 24,0-25,-25 0,24 0,1 0,0 1,-25-1,25-25,0 25,-25 0,24 1,-24-1,25 0,-25 50,0 0,0-1,0 26,0 0,0-1,0 26,0-26,0 26,0-26,-25 26,25-1,-24 1,24-1,-25-24,25-1,-25 1,25-1,0-24,-25 0,25-50,-25-24,25 24,0-50</inkml:trace>
  <inkml:trace contextRef="#ctx0" brushRef="#br0" timeOffset="74852.1677">22746 2208,'0'-25,"25"25,-25 25,25-1,-25 1,24 0,-24 0,0 0,25-25,-25 24,0-48</inkml:trace>
  <inkml:trace contextRef="#ctx0" brushRef="#br0" timeOffset="75331.6445">23044 2108,'0'25,"-25"0,25 0,-25 0,0-1,25 1,-25 0,1 0,-26 0,25-1,0 1,-24 25,24-25,0-1,0 1,0 0,1-25,48 0,1 0,-25-25,50 25,-25-25,0 1,-1 24,1 0,0-25,0 25,0 25,-50-1,25 1,-25 0,25 0,-25 0,0-1,1 1,-1 25,25-25,-25-25,25 25,25-25,0-25,-1 0,1 0,0 0,0 0,24 1,-24-1,0 0,0 25,-25 25,0 0,0-1,0 1,0 0,0 0,0 0,-25-25,25 25,0-1,-25-24,25 25,-25-25,1 0,24-25,-25 1</inkml:trace>
  <inkml:trace contextRef="#ctx0" brushRef="#br0" timeOffset="75495.8386">22870 2555,'0'0,"0"-25,0 50,0 0,0-1,0 1,0 25,0 0,0-26,-25 26,25-25,0 24,-25-24,25 0,0 0,-24 0,24-1,-25-48,0 24,25-25</inkml:trace>
  <inkml:trace contextRef="#ctx0" brushRef="#br0" timeOffset="75863.7927">22597 2679,'0'0,"-25"-25,50 25,-25 25,25 0,-25 0,25 24,-25-24,0 0,0 0,24-1,-24 1,0 0,-24 0,-1 0,0-25,0 0,0 0,1 0,-1 0,0-25,-25 25,26 0,-1 0,50 25,-1-25,1 24,25 1,-1-25,1 25,24-25,1 25,-25-25,24 25,0-25,1 0,-26 0,1 0,24 24,-49-24,25 0,-1-24,-24 24,0 0,-75-50,26 50</inkml:trace>
  <inkml:trace contextRef="#ctx0" brushRef="#br0" timeOffset="76595.1522">23440 2332,'-24'-25,"24"50,0-1,0 1,0 0,0 25,-25-26,25 1,0 0,0 0,0 0,25-25,-25-25,0 0,24 0,1 0,0 1,0-1,0 0,-25 0,24 25,1-25,0 25,0 0,0 0,-25 25,24-25,-24 25,-24-25,24 25,-25 0,0-1,0 1</inkml:trace>
  <inkml:trace contextRef="#ctx0" brushRef="#br0" timeOffset="76915.2907">23292 2828,'24'0,"1"0,0-25,0 25,0-25,-1 25,1-25,25 1,-25 24,24-25,-24 25,0-25,0 25,-25-25,24 25,-24-25,0 0,0 1,-24-1,24 0,-25 25,0 0,0 25,25 0,0-1,-25 26,25 0,-24-1,-1 26,0-26,0 1,0 0,1-1,-1 1,0-1,0 1,25-25,-25 0,25-50,0 0,0 0,25-24</inkml:trace>
  <inkml:trace contextRef="#ctx0" brushRef="#br0" timeOffset="77071.697">23465 2902,'25'-25,"0"25,0 25,-1 0,1 0,0 0,0-1,-25 1,25-25,-1 25,1-25,-25 25,25-25,0 0,-25-25</inkml:trace>
  <inkml:trace contextRef="#ctx0" brushRef="#br0" timeOffset="77255.264">23887 2456,'25'0,"0"24,-1-24,1 0,0 25,0-25,-25 25,25-25,-1 0,-24 25,-24-25,-1 0</inkml:trace>
  <inkml:trace contextRef="#ctx0" brushRef="#br0" timeOffset="77559.2557">23887 2679,'25'0,"0"0,-1 0,1 25,0-25,-25 25,-25-1,25 1,-25 0,1 0,24 0,-25 24,-25-24,50 0,-25 0,0-1,50-24,0 0,0-24,0 24,24-25,-24 0,0 25,0-25,0 25,-1-25,1 25,-25-24,25 24,-25-25,-25 25,25-25,0 0,-25 25,-24-74,24 49,0 0</inkml:trace>
  <inkml:trace contextRef="#ctx0" brushRef="#br0" timeOffset="78162.9938">23887 2580,'0'0,"0"-25,0 50,0-1,0 1,-25 0,25 0,0 25,0-26,0 26,-25 0,25-1,-25 1,25-1,0-24,0 0,0 0,0 0,0-1,25-24,0 0,0 0,0 0,0 0,-1-24,1 24,0-25,0 0,0 0,-1 0,1 1,0-26,0 0,0 1,24-1,-24 1,0-26,0 25,-1 1,1 24,0-25,0 50,0-24,-1-1,-24 50,0-1,0 1,0 0,25 0,-25 0,0-1,25 1,-25 0,0-50,-25 25,0 0,1 0,-1 0,0 0,0 0,0-25,1 50,24 0,0 0,0 0,0 24,0-24,0 25,-25-1,25-24,0 25,0-1,-25 1,25 0,0-26,0 26,-25-25,25 0,25-25,0-25,-25 0,25 0,-25-24,24-1</inkml:trace>
  <inkml:trace contextRef="#ctx0" brushRef="#br0" timeOffset="78882.9761">24581 2530,'0'0,"25"0,0 0,0 0,0-25,-1 25,1 0,0-25,0 25,0 0,-1-24,-24-1,0 0,-24 25,-1-25,0 25,25 25,-25-25,25 50,-25-26,25 26,-24 0,-1-1,25 1,-25 0,25-26,0 26,-25 0,25-26,25 1,0-25,0 0,-1 0,26-25,-25 1,0-1,-1 25,1-25,0 0,0 25,-25-25,25 25,-50-24,0-1,25 0,-25 25,25-25,-25 50,25 25,-24-26,24 26,-25 0,25-1,0 1,0-1,-25 26,25-26,0-24,-25 25,25-1,0-24,0 0,0 0,0 0,-25-25,1-25,-1 25,25-25,-25 0,25 0,-25 1,25-1,-25 25,1-25,24 0,-25 0,50 25,-1-24,1 24,0-25,0 25,24-25,1 0,-25 0,24 25,-24-24,0 24,0 0,0 0,0-25,-25 50,-75-75</inkml:trace>
  <inkml:trace contextRef="#ctx0" brushRef="#br0" timeOffset="80079.208">2902 4762,'-25'-24,"25"-1,0 50,0-1,0 26,0 25,0-1,-24 0,24 1,0-1,0 1,0-1,-25 0,25-24,0-25,0 24,0-24,0 0,25-25,-25-25,24 0,-24 1,0-26,25 0,-25 1</inkml:trace>
  <inkml:trace contextRef="#ctx0" brushRef="#br0" timeOffset="80362.9709">2853 4688,'0'0,"0"-25,0 0,24 25,-24-24,25 24,0-25,0 0,0 25,24 0,-24 0,0 0,0 0,24 25,-24-25,0 25,0-1,-25 1,24 0,-24 0,0 0,-24-1,24 1,0 0,-25 0,0 0,0 24,0-24,1 0,-1-25,0 25,0 0,-24-25,24 0,0 0,0-25,0 0,25 0,25 0,-25-24</inkml:trace>
  <inkml:trace contextRef="#ctx0" brushRef="#br0" timeOffset="80591.2226">3448 4564,'25'0,"-1"0,1 0,0 0,0 0,0 0,-1 0,-24 25,25-25,0 0,-25 25,-25-1</inkml:trace>
  <inkml:trace contextRef="#ctx0" brushRef="#br0" timeOffset="80783.371">3299 4936,'25'25,"0"-25,-1-25,26 25,-25-25,24 1,1 24,-25-25,24 0,-24 25,0 0,25-25,-25 25,-1 0,-48 0,-1 0,0 0,0 25</inkml:trace>
  <inkml:trace contextRef="#ctx0" brushRef="#br0" timeOffset="81003.1062">3572 4663,'0'-25,"0"50,0 0,0 0,0 0,0 24,25 1,-25 0,0 24,0 0,0-24,0 24,0 1,-25-1,25-24,0-1,0-24,0 0,0 0,25-50,-25-25,0 26,0-26</inkml:trace>
  <inkml:trace contextRef="#ctx0" brushRef="#br0" timeOffset="81590.9933">3572 4936,'0'0,"0"25,-25 0,0 0,0 24,1-24,-1 25,0-1,25-24,-25 0,25 0,0-1,0-48,25 24,0-25,-25 0,49 0,-24-24,0 24,25-25,-26 25,26-24,-25 24,0 0,0 0,-1 1,1-1,0 0,-25 0,0 0,25 25,-50-25,25 1,0 48,0 26,0-25,25 25,-25-26,0 26,0 0,0-26,0 26,0-25,0 0,0-1,25 1,-25-50,0 1,0-1,0 0,0 0,24-24,-24 24,0-25,0 25,25-24,-25 24,25 0,0 25,0-25,-25 50,24-25,1 25,-25 0,0 0,0-1,-25 1,1 0,-1 0,0 0,0-1,0 1,25 0,-24 0,24 0,24-25,1 0,0-25,0 25,0-25,24 0,-24 25,0-25,0 1,-25-1</inkml:trace>
  <inkml:trace contextRef="#ctx0" brushRef="#br0" timeOffset="82199.0715">4415 4614,'-25'0,"25"24,-24-24,24 25,0 25,0-25,-25 49,25-24,0-1,-25 26,25-26,0 26,0-26,25-24,-25 25,25-25,-25-1,24 1,1-25,0 0,0-25,0 25,-1-24,1-1,0-25,0 1,24-1,-24 25,-25-24,25-1,-25 25,25-24,-25-1,0 25,0-25,-25 26,25-26,0 25,0 0,-25 1,0-1,1 0,-1 25,0 0,0 0,-24 25,24-25,0 25,0 24,25-24,-25 0,25 24,-24-24,24 0,0 0,0 0,0 0,24-25,-24 24,25-24,0 0,0 0,0 0,-1 25,1-25,0 25,0-25,-25 25,25-25,-1 25,1-1,0 1,0 0,0 0,-1 0,1-25,25 24,-25 1,0 0,-1-25</inkml:trace>
  <inkml:trace contextRef="#ctx0" brushRef="#br0" timeOffset="82358.9958">5135 5159,'0'0,"24"0,-24 25,0 0,0 0,0 0,0-1,-24-24,24 25,0 0,-75-50,50 50</inkml:trace>
  <inkml:trace contextRef="#ctx0" brushRef="#br0" timeOffset="83210.996">6077 4713,'0'-25,"0"0,0 0,0 1,-25 24,1 0,-26 24,25-24,-24 25,24 25,-25-25,25-1,-24 26,49-25,-25-25,25 25,0 0,25-25,-1 0,1 0,0 0,0 0,0 0,0 0,-50 0,25 24,-25-24,25-24,25-1,-25 0,0 0,25 0,-25 0,24 1,-24-1,0 0,0 50,0 0,0-1,0 1,0 25,0-25,0 24,0 1,0 0,0-26,0 26,0 0,0-1,0 1,0-1,0 1,0-25,0 0,0-1,0 1,0-50,0 1,25-1,-25-25,25 1</inkml:trace>
  <inkml:trace contextRef="#ctx0" brushRef="#br0" timeOffset="83399.6733">6152 4614,'24'0,"1"0,0-25,0 25,0 0,-1 0,1 0,25 0,-25-25,24 25,-24 0,0 0,0 0,-50 25,0-25,0 25,0-25</inkml:trace>
  <inkml:trace contextRef="#ctx0" brushRef="#br0" timeOffset="83583.6891">6201 4713,'-25'0,"50"25,-25-1,0 1,0 25,0-25,0 0,0-1,0 26,0-25,0 0,0-1,0 1,0 0,0-50,0 0,0 1,25-1</inkml:trace>
  <inkml:trace contextRef="#ctx0" brushRef="#br0" timeOffset="84230.9878">6276 4812,'0'0,"24"-25,-24 0,25 1,0-1,0 0,0 25,-1 0,1 0,0 25,-25 0,0-1,0 1,-25 0,0 0,25 0,-24 0,-1-1,0 1,0-25,25 25,25-25,0-25,0 0,-1 25,1-24,0-1,-25 0,25 0,-25 0,0 0,0 1,0-1,-25 0,25 0,-25 0,0 1,1-1,24 0,-25 0,0 0,25 1,-25-1,25 50,25 24,-25-24,0 49,0-24,0 0,0-1,0 26,-25-26,25 26,-25-26,1 1,-1 0,0-1,0-24,0 0,1 0,-1-1,0-24,0 0,0-24,1-1,24 0,-25 0,25-24,-25 24,25 0,-25 0,25 0,0 1,25 24,0 0,0 0,24 24,-24-24,25 25,-1 0,1 0,-1-25,-24 25,25-1,-25 1,24-25,-24 25,25-25,-26 25,1 0,0-25,0 24</inkml:trace>
  <inkml:trace contextRef="#ctx0" brushRef="#br0" timeOffset="84831.9034">6846 4564,'0'25,"-25"-25,0 25,1-1,-1-24,0 25,0-25,25 25,25-25,0 0,0 0,-1-25,1 25,0 25,0-25,-25 25,0 0,0-1,-25 1,25 0,-25 0,0 0,1 0,-1-1,25 1,-25-25,50 0,-25 25,25-25,-1 25,-24 0,25-1,-25 1,0 0,0 0,0 0,0-1,-25 1,25 0,0-50,0 0,0 1,0-26</inkml:trace>
  <inkml:trace contextRef="#ctx0" brushRef="#br0" timeOffset="86171.8229">6995 4316,'25'0,"-25"25,25 0,-25 24,24 1,-24-1,0-24,0 25,25-1,-25-24,-25 0,25 0,0 24,0-24,0-50,0 1,0-26,0 25,25 0,-25-24,0 24,25 0,-25-24,25 49,0-25,-25 0,24 25,1 0,0-25,0 25,0 25,-1-25,1 25,-25 0,25-25,-25 24,-25-24,25 25,-25 0,1 0,-1-25,0 25,0-25,0 24,1-24,-1 0,0-24,50 24,0-25,-1 25,1 25,-50-1,1 1,-1 0,0 0,50-25,0 0,-1 0,26-25,-25 25,0 0,-1 0,-48 0,-1 25,25 0,-25-1,0 1,0 0,-24 0,24 0,-25 0,1-1,24 1,0 0,0 0,1-25,-1 25,50-25,-1 0,26 0,-25-25,24 25,1 0,0-25,-26 25,26-25,0 25,-1-25,-24 25,0-24,0 24,-1-25,1 25,-50 0,25-25,-24 25,-1 0,25-25,-25 0,25 0,-25 1,25-1,0 50,0-1,0 1,0 0,0 0,-25 0,25 0,0-1,0 1,0 0,25 25,-25-26,0 1,-25 0,25 25,0-26,0 1,0 25,0-25,0-1,0 1,0 0,0 0,-24 0,-1-25,0 0,0-25,0 25,25-25,-24 0,-1 0,0 1,0 24,0-25,25 0,-24 25,-1-25,50 25,-1-25,1 25,25-24,-25 24,24-25,1 25,-25-25,24 25,-24 0,25 0,-26 0,1 0,0-25,-25 50,-25-25,0 0</inkml:trace>
  <inkml:trace contextRef="#ctx0" brushRef="#br0" timeOffset="88890.9795">10592 4415,'-25'0,"0"0,25 25,0 0,-25 24,0 1,1 0,-1-1,0 1,0-1,0 26,1-25,-1 24,0-24,0-1,25-24,-25 25,25-1,-24-24,48-25,1-25,-25 0,25-24,-25-1,25 1</inkml:trace>
  <inkml:trace contextRef="#ctx0" brushRef="#br0" timeOffset="89179.5151">10542 4465,'0'-25,"25"25,-25 25,0 0,25-1,-25 1,24 0,1 25,-25-1,0 1,25 24,-25-24,25 0,-25 24,0-24,25-1,-25 1,0-1,0 1,0-25,24 0,-24-1,0 1,-24 0,-1-50,25 0,-25 1,25-1,-25 0</inkml:trace>
  <inkml:trace contextRef="#ctx0" brushRef="#br0" timeOffset="89375.165">10393 4936,'-25'0,"50"0,25 25,-25-25,24 0,-24-25,25 25,-26 0,26 0,-25 0,0 0,-1 0,1 0,-50 0</inkml:trace>
  <inkml:trace contextRef="#ctx0" brushRef="#br0" timeOffset="89955.5668">9599 4490,'-24'0,"24"24,0 26,0-25,-25 24,25 26,0-26,0 1,0 25,-25-26,25 26,0-1,0-24,0-1,0 1,0-25,0 24,0-24,0 0,0 0,25-50,-25 0,0-25,0 26,0-26,0 0</inkml:trace>
  <inkml:trace contextRef="#ctx0" brushRef="#br0" timeOffset="90258.8164">9525 4514,'-25'-24,"50"24,0 0,0-25,-1 25,1 0,25 0,-25-25,-1 50,26-25,-25 0,0 25,-1-25,-24 24,25 1,-25 0,25 0,-25 24,0-24,0 0,0 0,-25 0,25 24,-25-24,25 0,-24 0,-1-25,0 25,0-1,0-24,1 0,-1 0,0 0,0 0,0-24,1-1,-1 0,25 0</inkml:trace>
  <inkml:trace contextRef="#ctx0" brushRef="#br0" timeOffset="91022.9751">11361 4564,'-25'-25,"0"25,0 50,25-25,-25 24,1 1,-1 24,0-24,25 0,0-1,0 1,0-1,25 1,-25-25,25 0,-1-1,1 1,0 0,0-25,0 0,-1-25,1 25,25-25,-25 1,-1-26,26 25,-25-24,0-1,-1 25,-24-24,25-1,0 25,-25-25,25 1,-25 24,0-25,-25 26,25-26,0 25,-25-24,0 24,1 0,-1 0,0 0,0 25,0-24,1 24,-1 24,-25-24,25 25,-24 0,24 0,-25 0,50-1,-24 1,-1 0,25 0,0 0,0-1,-25 1,25 0,0 0</inkml:trace>
  <inkml:trace contextRef="#ctx0" brushRef="#br0" timeOffset="91294.9001">11410 4862,'25'25,"0"-1,0-24,-1 25,26 0,-25 0,24 0,-24-1,25 1,-1-25,-24 25,25 0,-25 0,-1-1,1-24,0 25,0-25,-25 25,-25-50,0 25,0 0</inkml:trace>
  <inkml:trace contextRef="#ctx0" brushRef="#br0" timeOffset="91892.0479">12278 4688,'25'0,"25"0,-25 0,-1 0,26 0,0-25,-26 25,26 0,-25 0,0 0,-1 0,1 0,-50 25,1-25,-1 25,0 0</inkml:trace>
  <inkml:trace contextRef="#ctx0" brushRef="#br0" timeOffset="92134.7218">12179 4911,'25'-24,"0"24,0 24,-1-24,26 0,0 0,-26 0,26 0,0 0,-26 0,26 0,0 0,-26 0,1 0,0 0,0 0,0 0</inkml:trace>
  <inkml:trace contextRef="#ctx0" brushRef="#br0" timeOffset="92587.7342">13568 4093,'0'-25,"-25"25,25 25,-24 0,-1 24,0 1,0 24,0 1,1-1,-1 0,0 26,-25-1,26 0,-1 0,25 1,0-26,-25 25,50-24,-25-1,0 0,25 1,-25-1,24-24,1-1,0 1,0 0,0-26,-1 1,1 0,-25 0,25-25,0 0,0-25</inkml:trace>
  <inkml:trace contextRef="#ctx0" brushRef="#br0" timeOffset="93103.7333">14064 4192,'0'0,"0"-25,0 0,0 1,0 48,-25-24,25 25,0 25,0-1,-24 1,-1 0,25-1,-25 26,25-26,-25 1,25-25,0 24,-25-49,25 25,0 0,25-50,0 25,0-25,0 25,-1 0,1 0,0 0,25 0,-26 0,26 0,-25 0,0 0,-1 0,1 0,0 0,0 25,0-25,-50 0,0 0,0-25,0 0</inkml:trace>
  <inkml:trace contextRef="#ctx0" brushRef="#br0" timeOffset="93319.4314">14015 4192,'24'0,"1"0,0 0,0 0,0 0,24 0,-24 0,0 0,0 0,-1 0,1 0,0 0,-25 25,-25-25</inkml:trace>
  <inkml:trace contextRef="#ctx0" brushRef="#br0" timeOffset="93478.9683">13965 4440,'25'25,"0"-25,-1 0,1 0,0 0,0 0,24 0,-24 0,25 0,-25 0,-1 0,26 0,-25 0,0 0</inkml:trace>
  <inkml:trace contextRef="#ctx0" brushRef="#br0" timeOffset="93838.715">14536 4390,'-25'0,"25"25,0 0,-25-25,25 25,0 24,0-24,0 0,0 25,0-26,0 1,0 0,0 0,0 0,0-1,0-48,0-1,0 0,0 0,0 0,25 1,-25-1,0 0,0 0,25-24,-25 24,24 0,1 25,-25-25,25 25,0 0,0 0,-1 0,1 0,0 25,0-25,0 0,-1 25,1-25,0 25,-25-50</inkml:trace>
  <inkml:trace contextRef="#ctx0" brushRef="#br0" timeOffset="94402.6796">15602 4366,'0'-25,"-25"50,1-1,24 1,-25 0,0 0,25 24,0-24,0 0,0 25,0-26,0 1,25 0,-25 0,25 0,24-25,-24 0,0 0,0 0,-1-25,26 25,-25-25,0 0,-1 0,1 1,-25-1,25 0,0 0,-25 0,0 1,0-1,0 0,0 0,0 0,-25 1,25-1,-25 25,25-25,-25 25,1 0,-1 0,0 0,-25 25,26 0,-1-1</inkml:trace>
  <inkml:trace contextRef="#ctx0" brushRef="#br0" timeOffset="95002.6664">14114 5482,'-25'0,"0"0,0 0,1 0,-1 0,0 25,0-1,25 1,0 0,-25 0,25 0,0 24,25-24,-25 0,25 0,-25-1,25 1,0-25,-1 0,1 0,0 0,0-25,0 25,-1-24,1-1,0 0,0 0,-25-24,25 24,-25 0,0 0,0 0,0 1,0-1,0 0,-25 0,0 0,0 1,0 24,1 0,-1 0</inkml:trace>
  <inkml:trace contextRef="#ctx0" brushRef="#br0" timeOffset="95552.0348">15453 5358,'0'-25,"-24"50,24 0,0-1,0 1,0 25,0-25,0 24,0-24,24 0,1 0,-25-1,25 1,0-25,0 0,-1 0,1 0,0-25,0 1,0 24,-1-25,-24 0,25-25,-25 26,25-1,-25 0,0 0,25 0,-25 1,-25-1,25 0,0 0,-25 25,0-25,25 1,-24 24,-1-25,0 25,0 25,0-25,1 24,24 1,-25-25,25 25</inkml:trace>
  <inkml:trace contextRef="#ctx0" brushRef="#br0" timeOffset="96078.9645">16123 4242,'0'-25,"25"50,0-25,-1 24,1 1,0 0,0 25,0-1,-1 1,1 24,0-24,0 24,0-24,0 24,-25 1,24-1,-24 1,0-1,0 0,0 1,-24-1,-1 1,0-1,0 0,0 1,-24-26,24 26,0-1,-25-24,26 0,-1 24,0-49,-25 24</inkml:trace>
  <inkml:trace contextRef="#ctx0" brushRef="#br0" timeOffset="166402.846">17165 5259,'-25'0,"25"24,0 1,25-25,-25 25,-25 0,0 0</inkml:trace>
  <inkml:trace contextRef="#ctx0" brushRef="#br0" timeOffset="167247.2065">17934 4415,'0'0,"-25"0,25 25,25-25,0 0,24 0,-24 0,25 0,-1-25,1 25,-1 0,1 0,0-25,-26 25,26 0,-25 0,0 0,-1 0,-24 25,-24 0,-1-25,0 25,-25 0,26-1</inkml:trace>
  <inkml:trace contextRef="#ctx0" brushRef="#br0" timeOffset="167454.6659">18033 4514,'25'25,"-25"0,0 0,25 24,-25 1,-25 24,25-24,0 0,-25 24,25-24,-25-1,25 1,0-25,0 0,0-1,0-48,0-1,25 0,-25-25</inkml:trace>
  <inkml:trace contextRef="#ctx0" brushRef="#br0" timeOffset="167694.8185">18231 4539,'0'-25,"25"25,-25 25,0 25,0-25,0 24,0 1,0-1,0 26,0-1,0 1,0-1,0-24,-25 24,25-24,0-1,0 1,0 0,0-1,0-24,0 0,0 0,-24-50,24 0,0 0,0-24,0 24</inkml:trace>
  <inkml:trace contextRef="#ctx0" brushRef="#br0" timeOffset="167926.8109">18058 4762,'0'0,"25"0,-1-24,1 24,0 0,0 0,0 0,-25 24</inkml:trace>
  <inkml:trace contextRef="#ctx0" brushRef="#br0" timeOffset="168450.8868">18058 4837,'25'0,"-1"0,1 25,0-25,-25 25,25-1,-25 26,0-25,-25 0,25 24,-25 1,0-25,1 24,-1-24,0 25,25-26,-25-24,0 0,25-24,0-1,25-25,0 1,0-1,0 25,-1-24,26-26,0 26,-1-1,1 0,-1 25,1 1,-25-1,24 0,1 25,-25-25,0 25,0 0,-1 25,1 0,-25 0,0-1,0 1,-25 25,1-25,-1 0,0-1,0 26,0-25,0 0,1-1,-26 1,25-25,0 0,1 0,24-25,-25 25,25-24,0-26,0 25,0 0,0 1,25-1,-25 0,24 50,1 0,-25-1,25 1,0 25,0-25,-1 24,1-24,-25 0,25 0,0-1,0 1,0 0,-1 0,1-25,0 0,0 0,0 0,-1-25</inkml:trace>
  <inkml:trace contextRef="#ctx0" brushRef="#br0" timeOffset="169459.5783">19000 4514,'25'-24,"-50"24,25 24,-24-24,-1 25,0-25,25 25,-25 0,0-25,1 25,-1-1,50-24,-1-24,1 24,0 0,0 0,0-25,-1 25,1 0,0 0,-25 25,25-25,0 24,-50-24,25 25,-25-25,0 25,0-25,1 25,-1 0,0-1,0 1,0 0,1 0,-1-25,0 25,0-25,50 0,0-25,0 25,-1-25,1 25,-25-25,25 25,0 0,0 0,-1 25,-24 0,0 0,0 0,-24-1,24 26,0-25,0 24,0-24,0 25,0-25,-25-1,25 1,0 0,0 0,0-50,0 0,25-24</inkml:trace>
  <inkml:trace contextRef="#ctx0" brushRef="#br0" timeOffset="169646.9665">19199 4440,'25'0,"-1"0,-24 25,25-25,0 0,0 25,0-25,-1 0,1 0,0 0,0 0,0 0,-1 24,-48 1,-1-25</inkml:trace>
  <inkml:trace contextRef="#ctx0" brushRef="#br0" timeOffset="170015.2465">19124 4762,'25'0,"0"0,25 0,-1-24,-24 24,25 0,-26-25,26 25,0 0,-26 0,1 0,25-25,-25 25,0 0,-50 25,0-25,25 25,-50-25,25 0,1 24,-1-24,-25 25,25-25,1 0,24 25,0 0,24 0,-24 0,0 24,0-24,0 25,0-1,25 1,-25-1,-25 1,25 0,0-26,0 26,0-25,0 0,0-1,-24 1,24-50,-25 1,25-26,0 0</inkml:trace>
  <inkml:trace contextRef="#ctx0" brushRef="#br0" timeOffset="170699.1949">19844 4514,'25'0,"-25"25,24-25,1 0,0 25,0-25,-25 25,0 0,0-1,-25 1,0 0,0 0,-24 0,24-1,0 1,25 0,-25-25,50 0,0 0,0 0,0-25,-1 25,1 0,0 0,0 25,0 0,-25 0,-25 0,25 24,-25-24,25 0,-25 0,0 24,1-24,-26 0,25 0,0-1,1-24,-1 0,25 25,-25-50,0 25,0-24,1-1,24 0,-25 25,50 0,-1 0,1 0,25 0,-25 0,24-25,-24 25,25-25,-1-24,1 24,-1 0,1-24,0-1,-26 25,26-25,-25 26,0-26,-25 25,0 0,0 50,0 0,-25 0,25 24,0 1,-25 0,25-1,0 1,0 0,-25-26,25 26,0-25,0 24,0-24,25-50,-25 1,0-26,25 0</inkml:trace>
  <inkml:trace contextRef="#ctx0" brushRef="#br0" timeOffset="170919.1841">20389 4440,'0'25,"0"0,0-1,0 26,0 0,0-1,0 26,0-1,0 1,0-1,-24 0,24 1,0-1,0 1,0-26,0 1,0-1,0-24,-25 25,50-75,-25 0,0-24</inkml:trace>
  <inkml:trace contextRef="#ctx0" brushRef="#br0" timeOffset="171115.2618">20662 4713,'25'0,"0"0,-25-25,25 25,0 0,-1 0,1-25,0 25,25 0,-26 0,1 0,0 0,0 0,-25 25,-25-25</inkml:trace>
  <inkml:trace contextRef="#ctx0" brushRef="#br0" timeOffset="171587.1457">20588 4887,'25'0,"-1"0,1 0,0 24,0 1,-25 0,25 0,-25 0,0-1,0 1,-25 0,25 25,-25-50,25 24,0-48,25-26,-25 25,25-24,0-1,-25-24,24 24,1-25,-25 26,25-26,-25 26,0-1,0 1,0-1,0 25,0 0,0 50,0 0,0 0,0 0,0-1,25 26,-25 0,0-1,25 1,-25 24,24-24,-24 24,25-24,0 24,0-24,0 24,-1-24,26 0,-25-1,0-24,-25 0,24 0,1-1,0 1,-50-50,25 1,0-1,-25 0,25 0,-24-24,24-1,-25-24</inkml:trace>
  <inkml:trace contextRef="#ctx0" brushRef="#br0" timeOffset="171766.8201">20985 4316,'0'25,"25"-25,-1 25,1-1,0 1,0 0,0 0,-1-25,1 25,0-25,0 24,0-24,-1 25,-24 0,-24-25</inkml:trace>
  <inkml:trace contextRef="#ctx0" brushRef="#br0" timeOffset="176591.2124">6375 6648,'-25'0,"25"-25,0 50,0-1,0 1,0 0,0 0,0 24,-25 1,25 0,0-1,0 1,0 24,0 1,0-26,0 26,0-26,0 26,0-26,0 1,0 0,-25-26,25 1,0 0,25-50,-25 0,0-24,0 24,0-25,25 26</inkml:trace>
  <inkml:trace contextRef="#ctx0" brushRef="#br0" timeOffset="177019.52">6722 6796,'-25'0,"25"25,0 0,0 25,0-1,0 26,0-26,0 26,0-26,0 26,0-1,0-24,0-1,0 1,0-25,0 24,0-24,0 0,0-50,0 0,0 1,0-26,0 0,0 1</inkml:trace>
  <inkml:trace contextRef="#ctx0" brushRef="#br0" timeOffset="177298.2855">6672 6796,'25'0,"0"0,0 0,0 0,-1 0,1 25,0-25,0 25,0 0,0-25,-25 25,24 0,-24-1,25 1,-25 0,0 0,-25 0,25-1,-24 1,24 0,-25 0,0 0,0-25,0 24,0-24,1 0,-1 0,0 0,0 0,25-24,-25-1,25 0,0 0</inkml:trace>
  <inkml:trace contextRef="#ctx0" brushRef="#br0" timeOffset="177659.333">7218 6697,'-25'0,"50"25,-25 0,0 24,0 1,0 0,0 24,0 1,0-26,0 26,0-26,0 26,0-26,0 1,0-25,0 24,0-24,0 0,0 0,0-50,0 0,0-25</inkml:trace>
  <inkml:trace contextRef="#ctx0" brushRef="#br0" timeOffset="178166.7356">7541 7119,'0'25</inkml:trace>
  <inkml:trace contextRef="#ctx0" brushRef="#br0" timeOffset="178975.603">7987 6772,'-25'-25,"25"0,-25 0,25 50,0 0,0 0,0 24,0 26,0-1,0-24,0 49,0-25,-24-24,24 24,0-24,0 0,0-26,0 1,0 0,0 0,0 0,24-25,-24-25,-24 0,48-25,-24 26</inkml:trace>
  <inkml:trace contextRef="#ctx0" brushRef="#br0" timeOffset="179246.8023">8483 6871,'-25'0,"1"25,24 24,-25-24,0 25,0-1,0 1,1 24,-1-24,0 0,25-26,-25 26,25-25,0 0,0-1,25-73,-25 24</inkml:trace>
  <inkml:trace contextRef="#ctx0" brushRef="#br0" timeOffset="179514.6506">8483 6821,'0'-25,"0"1,25 48,0-24,-25 25,25 0,-25 0,0 0,24 24,-24-24,25 25,-25-1,0 1,0 0,0-1,0-24,25 25,-25-26,0 1,0 25,0-25,25-25,-25 24,0 1,0-50,-25 25,25-24,-25-1</inkml:trace>
  <inkml:trace contextRef="#ctx0" brushRef="#br0" timeOffset="179735.0067">8285 7268,'25'0,"-1"-25,1 25,0 0,25 0,-26 0,1-25,25 25,-25 0,-1 0,1 0,0 0</inkml:trace>
  <inkml:trace contextRef="#ctx0" brushRef="#br0" timeOffset="180358.8078">8930 6697,'-25'-25,"25"50,25 0,-25 0,0 24,0 1,0-25,0 25,0-1,0 1,0-1,0 1,0 24,0-24,0 0,0-1,0 1,0-25,0-1,0 1,0 0,0-50,24 0,-24 1,0-1,0 0,0-25</inkml:trace>
  <inkml:trace contextRef="#ctx0" brushRef="#br0" timeOffset="180591.3333">9252 7119,'25'0,"-25"25,25-25,0 0,-50 25</inkml:trace>
  <inkml:trace contextRef="#ctx0" brushRef="#br0" timeOffset="181375.0427">9798 6648,'-25'24,"25"1,0 25,0-1,0 26,0-1,0 1,0-26,0 26,0-26,0 26,0-26,0 1,0 0,0-26,0 1,0 0,0 0,25 0,-25-50,0 0,0 0</inkml:trace>
  <inkml:trace contextRef="#ctx0" brushRef="#br0" timeOffset="181811.1102">10195 6871,'-25'-25,"25"50,-25 0,25 24,-25 1,25 0,0-1,0 1,0-1,0 1,0 0,0-1,25 1,-25-25,25-25,0 24,-25 1,25-25,-1 0,1 0,0 0,-25-25,25 25,0-49,-1 24,26-25,-50 26,25-26,0 0,-1 1,-24 24,25-25,-25 1,25 24,-25-25,0 26,-25-26,25 25,-25 0,25 0,-24 25,-1 0,0 0,0-24,0 48,1-24,-26 25,25 0,0 0,1 25,24-26,-25 1,25 0,0 0,-25 0</inkml:trace>
  <inkml:trace contextRef="#ctx0" brushRef="#br0" timeOffset="182062.7976">10319 7094,'0'25,"25"-25,-25 25,24-25,1 25,25-25,-25 24,24-24,-24 25,25-25,-26 25,1 0,0-25,25 25,-50-1,24-24,1 25,-50-25,1 0,-1 0,25-25</inkml:trace>
  <inkml:trace contextRef="#ctx0" brushRef="#br0" timeOffset="182415.155">10914 6796,'0'0,"0"-24,0 48,0 1,0 0,0 25,0-1,0 1,0 0,0 24,0-24,0-1,0 1,0-1,0-24,0 25,0-25,0-1,25-48,-50-1,25 0</inkml:trace>
  <inkml:trace contextRef="#ctx0" brushRef="#br0" timeOffset="182950.7557">11361 6995,'24'25,"1"-25,0 0,0 0,0 0,-1 0,1 0,0 0,25 0,-26 0,1-25,0 25,0 0,0 0,-50 0,25 25,-25-25,0 25,0-25</inkml:trace>
  <inkml:trace contextRef="#ctx0" brushRef="#br0" timeOffset="183171.0853">11361 7218,'24'0,"1"0,0 0,0-25,0 25,24 0,-24 0,25 0,-26 0,1 0,25-24,-25 24,-1 0,1 0,0 0,-75-25</inkml:trace>
  <inkml:trace contextRef="#ctx0" brushRef="#br0" timeOffset="183903.2928">12675 6474,'-25'-25,"25"50,0 0,0 0,0-1,0 26,0-25,0 0,0 24,0 1,0-25,0 24,0 1,0 24,0-24,0 0,0-26,-24 26,24 0,0-1,0 1,0-1,0 1,0 0,0-1,0 1,0-25,0 24,0 1,0-1,0-24,0 25,0-25,0 24,-25-24,25 25,0-26,0 1,0 25,0-25,0 0,0-1,0 1,-25 25,25-25,0-1,0 1,0 25,0-1,0-24,0 0,0 0,0 0,0-1,0 26,0-25,0 0,0-1,0 1,0 0,0 0,0 0,-25-50,25-25</inkml:trace>
  <inkml:trace contextRef="#ctx0" brushRef="#br0" timeOffset="184451.3621">13345 6573,'0'-25,"-25"1,25-1,0 50,-25-1,25 26,0 0,0-1,-24 26,24-1,-25-24,25 24,-25-24,25 24,-25-24,25-25,0-1,0 1,25-25,-25-25,25 25,0 0,-1-24,1 24,0 0,25-25,-26 25,1 0,25 0,-25 0,-1 0,1 0,0 25,0-25,0 0,-50 0,0 0,0-25,0 25,1-25,-1 25</inkml:trace>
  <inkml:trace contextRef="#ctx0" brushRef="#br0" timeOffset="184695.2454">13271 6648,'24'0,"1"0,0 0,0 0,0 24,24-24,-24 0,0 0,0 0,-1 25,1-25,0 0,-25 25,-25 0,0-25,25 25</inkml:trace>
  <inkml:trace contextRef="#ctx0" brushRef="#br0" timeOffset="184835.0391">13246 6871,'25'0,"-1"0,26 0,-25 0,0 0,24 0,-24 0,25 0,-26 0,1 25,25-25,-25 0,-1 0</inkml:trace>
  <inkml:trace contextRef="#ctx0" brushRef="#br0" timeOffset="185186.7977">13841 6821,'-25'25,"25"0,0 0,0 0,0 24,0-24,0 25,0-1,0-24,-25 25,25-26,0 1,0 0,0 0,0 0,0-50,25 0,-25 0,0 0,0 1,0-26,0 25,25-24,-25 24,25-25,-25 25,25 1,-1-1,1 0,0 25,0-25,0 25,-25 25,24-25,1 25,0-25,-25 25,25-25,0 24,-1 1</inkml:trace>
  <inkml:trace contextRef="#ctx0" brushRef="#br0" timeOffset="185583.5571">14957 6796,'-25'-24,"25"-1,-24 25,24-25,-25 50,25 0,-25-1,25 26,-25 0,25-1,0-24,0 25,0-25,0 24,0-24,25 0,-25 0,25-25,0 0,-1 0,1 0,25-25,-25 0,-1 0,1 0,0-24,0 24,-25 0,25-24,-25 24,0 0,0 0,0 0,0 0,0 1,0-1,-25 0,25 0,-25 0,0 25,0 0,-24 0,-1 25,1 0,-1 25,-24-1</inkml:trace>
  <inkml:trace contextRef="#ctx0" brushRef="#br0" timeOffset="186067.1808">13469 8012,'-25'25,"25"0,-25-1,25 1,-24 25,24-1,0 1,-25 0,50-26,-25 1,0 0,24-25,1 25,0-25,0 0,0 0,-1-25,1 25,0-25,0 0,0-24,-1 24,1-25,-25 26,25-26,-25 25,0 0,0 1,0-1,0-25,-25 25,25 0,-25 25,25-24,-24 24,-1 0,0 24,0 1,-24 0,49 0,-25 0</inkml:trace>
  <inkml:trace contextRef="#ctx0" brushRef="#br0" timeOffset="186630.6878">14883 7987,'-25'-25,"0"25,0 25,25 25,-24-25,24 24,0 1,-25-25,25 24,0 1,25-25,-25-1,0 1,24 0,1-25,0 0,0 0,0 0,-1-25,1 0,0 1,0-1,0-25,-25 25,24-24,1 24,-25 0,0 0,25-24,-25 24,0 0,-25 0,25 0,-25 1,1-1,-1 25,0 0,-25 0,26 0,-1 25,0-1,0 1,0-25</inkml:trace>
  <inkml:trace contextRef="#ctx0" brushRef="#br0" timeOffset="187607.348">15627 6474,'0'25,"0"0,0-1,0 1,0 0,0 25,0-26,25 1,-25 25,0-1,0-24,0 25,0-25,0 24,0-24,0 25,0-1,0-24,0 25,0-25,25 24,-25-24,0 0,0 24,0-24,0 0,0 25,0-26,0 26,24-25,-24 0,0-1,0 1,0 0,0 0,0 0,0 24,0-24,0 0,0 0,0-1,0 1,-24 0,24 0,0 0,0-1,0 1,0 0,0 0,0 0,0 0,0-1,0 1,0 0,0 0,0 0,0-1,0 1,0 0,0 0,0 0,0-1,0 1,0 0,0 0,0 0,0-1,0 1,0 0,0 0,0 0,0-1,-25 1,25 0,0 0,25-50,-25-25,0 26,0-1,-25 0,25 0,0-24</inkml:trace>
  <inkml:trace contextRef="#ctx0" brushRef="#br0" timeOffset="194138.9219">4390 9823,'-24'0,"24"24,0 1,0 0,24 0,1 0,0-1,-25-48</inkml:trace>
  <inkml:trace contextRef="#ctx0" brushRef="#br0" timeOffset="194270.9055">4787 9823,'0'24,"25"1,-25 0,25-25,-50-25,25 50</inkml:trace>
  <inkml:trace contextRef="#ctx0" brushRef="#br0" timeOffset="194415.6061">4539 10319,'-25'25,"25"-1,0 1,25-25,0 25,0-25,0 25,-1-25</inkml:trace>
  <inkml:trace contextRef="#ctx0" brushRef="#br0" timeOffset="194818.834">5730 9847,'0'0,"0"-24,0 48,0 26,0 0,0-1,0 51,0-26,-25 25,25 0,-25 1,25-26,0 0,0 1,0-26,0-24,0 25,25-50,-25-25,0 0,25 0,-25-24,0-1,0 1</inkml:trace>
  <inkml:trace contextRef="#ctx0" brushRef="#br0" timeOffset="195084.1163">5705 9823,'0'-25,"0"0,25 25,0-25,-1 25,1 0,25 0,-25 25,0-25,24 25,-24 0,0-1,0 1,-1 0,-24 0,25 0,-25-1,0 1,0 0,-25 0,25 25,-24-26,-1 1,0 25,-25-25,26-1,-26 1,25-25,0 25,-24-25,24 25,0-25,0 0,0-25,1 25,24-25,0 0</inkml:trace>
  <inkml:trace contextRef="#ctx0" brushRef="#br0" timeOffset="195263.3487">6276 10344,'0'24,"0"1,0 0,0 0,0 0,-25-1,25 1,0 0,0 0,-25 0</inkml:trace>
  <inkml:trace contextRef="#ctx0" brushRef="#br0" timeOffset="195711.3316">6871 9922,'0'0,"0"-25,-25 25,0 25,25 0,-25 24,1 1,24 24,-25-24,25 24,0 1,0-1,0-24,0-1,25 1,-25-25,24 0,1-25,0 24,25-48,-25 24,24-50,-24 25,0-24,0-1,-1 0,1 26,0-26,0 0,-25 1,0-1,25 1,-50 24,25-25,0 0,-25 26,0-1,0 0,25 0,-24 0,-1 25,0 0,0 0,0 25,1 0,-1 25,0-26,0 26</inkml:trace>
  <inkml:trace contextRef="#ctx0" brushRef="#br0" timeOffset="195967.4716">6896 10269,'25'0,"-1"0,1 25,25-25,-25 25,24 0,1-1,-25 1,24 0,-24 0,0 0,24-25,-24 24,-25 1,25-25,0 25,-50-25,0-25,0 25</inkml:trace>
  <inkml:trace contextRef="#ctx0" brushRef="#br0" timeOffset="196387.5557">7615 9773,'-25'0,"50"0,0 0,24 0,-24 0,50 0,-26 0,1 0,-1 0,26 0,-25-25,-1 25,-24 0,25 0,-26 0,1 0,0 0,-50 0,0 0,1 25,-1-25,-25 0,25 25</inkml:trace>
  <inkml:trace contextRef="#ctx0" brushRef="#br0" timeOffset="196594.9298">7689 9922,'0'25,"0"-1,0 1,0 0,0 0,0 25,0-26,0 1,0 0,0 0,0 0,-24 24,24-24</inkml:trace>
  <inkml:trace contextRef="#ctx0" brushRef="#br0" timeOffset="197062.6403">7764 9996,'25'0,"-1"0,1 0,0 25,0-25,-25 25,0 0,0 0,0-1,-25 1,0 25,0-25,25-1,-24 1,-1-25,50 0,-1-25,-24 1,25-1,0 0,25 0,-26 0,1 1,0-26,0 25,-25 0,25 0,-25 1,25 24,-25-25,-25 0,25 50,0 0,0 24,0-24,0 50,0-26,0 1,0-1,0 26,0-1,0-24,0-1,-25 1,25 0,0-1,0-24,-25 0,25 0,-25-1,0-24,-49-49,74 24</inkml:trace>
  <inkml:trace contextRef="#ctx0" brushRef="#br0" timeOffset="197318.7703">8582 9599,'0'-24,"25"48,-25 1,25 0,0-25,-25 25,0 0,25-1,-1 1</inkml:trace>
  <inkml:trace contextRef="#ctx0" brushRef="#br0" timeOffset="197975.3362">8830 9525,'0'25,"0"0,-24-1,24 26,-25-25,0 0,0-1,0 26,1-25,-26 24,25-24,0 0,-24 0,24-25,0 0,50 0,-25-25,50 25,-26-25,1 0,25 1,-25 24,-1-25,1 25,0 0,-25 25,0-1,0 1,-25 0,0 0,1 24,-1 1,0-25,0 25,-24-1,24-24,0 0,25 0,25-25,-25-25,25 0,-1 0,26 0,0 1,-26-26,26 25,-25 0,24 0,-24 1,0 24,0 0,0 0,-1 24,-24 1,-24 25,24-25,0 0,-25-1,25 1,-25 25,25-25,-25-1,0-24,25 25,-24-25,24-25,-25 1,25-26,0 0,0 26,0-26,-25 0,0 1,25 24,0 0,0 0,0 50,0 0,0 0,0 24,0-24,0 25,0-1,-25 26,25-26,0 1,0-25,0 24,0-24,-24 0,24 0,0 0,-25-25,0 0,0-25</inkml:trace>
  <inkml:trace contextRef="#ctx0" brushRef="#br0" timeOffset="198330.5875">8310 10021,'0'0,"0"-25,24 50,1 0,0 0,0 0,-25 24,25-24,-1 25,1-26,0 1,-25 0,25 0,-25 0,0-1,0 1,-25 0,0-25,-24 25,24-25,-25 0,25 0,-24-25,24 25,0 0,0-25,1 25,48 25,1-25,0 0,25 25,-1-25,1 25,24-1,-24-24,24 25,1-25,-26 25,1-25,-1 0,-24 25,25-25,-25 0,-1 0,1 0,0 0,0 0,-25-25</inkml:trace>
  <inkml:trace contextRef="#ctx0" brushRef="#br0" timeOffset="198463.5454">9203 10468,'0'24,"0"1,-25-25</inkml:trace>
  <inkml:trace contextRef="#ctx0" brushRef="#br0" timeOffset="199094.645">4589 11485,'0'0,"25"24,-1-24,1 25,-25 0</inkml:trace>
  <inkml:trace contextRef="#ctx0" brushRef="#br0" timeOffset="199235.2735">4266 11733,'-24'24,"48"1,-24 0,25 0,0-25,0 25,0-25,-1 0</inkml:trace>
  <inkml:trace contextRef="#ctx0" brushRef="#br0" timeOffset="199358.8544">4837 11757,'0'25,"25"0,0-25</inkml:trace>
  <inkml:trace contextRef="#ctx0" brushRef="#br0" timeOffset="202119.1285">5655 11336,'0'0,"-24"0,24 25,0-1,0 1,0 50,0-26,0 26,0-1,0 0,0-24,0 24,0 1,0-26,0 1,0 0,0-26,0 1,0 0,24-25,-24-25,0 0</inkml:trace>
  <inkml:trace contextRef="#ctx0" brushRef="#br0" timeOffset="202523.1939">6102 11435,'0'0,"-25"0,25 25,0 0,0 24,0 26,0-1,0-24,0 24,0 0,0 1,0-26,0 26,0-26,0 1,0-25,0 0,0 0,0-1,0-48,0-1,0 0,0 0,25-25,-50 1,25-1,0 1,0-1</inkml:trace>
  <inkml:trace contextRef="#ctx0" brushRef="#br0" timeOffset="202766.7379">6028 11509,'0'0,"0"-24,0-1,0 0,24 25,1-25,0 25,0 0,0 25,24-25,-24 0,0 25,0 0,-1-1,1 1,0 0,-25 25,25-26,-25 1,0 0,-25 0,25 0,-25-1,25 1,-25 0,1 0,-1 0,0-1,0-24,0 25,1-25,-1 0,0 0,0-25,25 1,0-1</inkml:trace>
  <inkml:trace contextRef="#ctx0" brushRef="#br0" timeOffset="203030.7786">6524 11336,'0'25,"24"-1,-24 1,0 25,0 24,0-24,0 24,0-24,0 24,0 1,0-1,0 0,0-24,0 0,0-26,0 26,25-25,-25-75,0 25,0 1</inkml:trace>
  <inkml:trace contextRef="#ctx0" brushRef="#br0" timeOffset="203487.4202">7045 11584,'0'0,"-25"0,50 0,-1 25,1-25,0 0,25 0,-26 0,1 0,25 0,-25 0,-1-25,1 25,0 0,0-25,0 25,-50 25,0-25,0 0,-24-25,24 50,0 0</inkml:trace>
  <inkml:trace contextRef="#ctx0" brushRef="#br0" timeOffset="203726.631">6945 11857,'-24'0,"48"0,1 0,0 0,25 0,-1 0,1-25,-1 25,-24 0,25 25,-1-25,-24-25,25 25,-25 0,-1-25,1 25,-25-25,25 25,-50 0,-24-25,24 25,0 0</inkml:trace>
  <inkml:trace contextRef="#ctx0" brushRef="#br0" timeOffset="203967.7603">7218 11361,'-25'0,"25"24,0 1,0 0,25 25,-25-1,0 26,0-26,-25 26,25-1,0 0,-24 1,24-26,0 1,0 0,24-26,-24 1,0 0,0 0,25-25,-25-25,25 25,0-25,0-24</inkml:trace>
  <inkml:trace contextRef="#ctx0" brushRef="#br0" timeOffset="204347.8322">7764 11460,'-25'0,"0"25,25-1,-25 1,25 0,0 0,-24 24,24 1,24-25,-24 24,0 1,0 0,25-26,-25 26,25-25,0 0,0-25,-25 24,24-48,1-1,0 0,0 0,0 0,-1-24,1 24,0-25,-25 1,25-1,-25 25,0 1,0-26,0 25,0 0,-25-24,25 24,-25 0,0 0,1 1,24-1,-25 25,0 0,0 0,25 25,-25-1,1-24,-1 50,25-25,-25 0,25 24,0-24,0 0</inkml:trace>
  <inkml:trace contextRef="#ctx0" brushRef="#br0" timeOffset="204518.3404">8210 11733,'0'24,"0"1,0 0,0 0,25-25,-25 25,-25-1,25 1,0 0,-24 0,24 0,-25-1</inkml:trace>
  <inkml:trace contextRef="#ctx0" brushRef="#br0" timeOffset="204914.9707">9004 11286,'0'0,"0"-25,-25 25,25 25,25 0,-25 25,0-1,-25 26,25-1,0 0,0 1,0-1,0 1,0-26,0 1,0-1,0-24,0 25,0-25,25-1,-25-48,25-1,-25-25</inkml:trace>
  <inkml:trace contextRef="#ctx0" brushRef="#br0" timeOffset="205294.9644">9451 11336,'-25'0,"25"25,0-1,-25 1,25 0,-25 25,0-1,25 26,0-26,-24 26,24-26,0 1,0-1,24 1,-24 0,25-26,0-24,-25 25,25-25,0 0,-1 0,26-25,-25 1,0-26,24 0,-24 1,25-1,-26 1,1-1,-25 0,25 1,-25-1,25 1,-25 24,-25-25,25 25,-25 1,25-1,-25 0,1 0,-1 25,-25 0,25 0,-24 0,-1 25,25 0,1 24,-26-24,25 25,25-1,-25-24,1 25,24-25</inkml:trace>
  <inkml:trace contextRef="#ctx0" brushRef="#br0" timeOffset="205514.7601">9500 11658,'25'0,"-25"25,25 0,0-25,-1 25,1-1,0 1,25 0,-26 0,1 0,25-25,-25 24,-1-24,1 25,0-25,0 0,-50 0,0 0,0-25</inkml:trace>
  <inkml:trace contextRef="#ctx0" brushRef="#br0" timeOffset="205802.7206">10071 11212,'-25'25,"25"-1,0 1,0 25,25-1,-25 1,0 0,0 24,0 0,0-24,0 24,0-24,0 24,0-24,0-25,0 0,0 24,0-24,25-25,-50 0</inkml:trace>
  <inkml:trace contextRef="#ctx0" brushRef="#br0" timeOffset="206171.5168">10443 11534,'-25'0,"50"0,24 0,-24 0,25 25,-25-25,-1 0,1 0,0 0,25 0,-26-25,1 25,-50 0,1 25,-26-25</inkml:trace>
  <inkml:trace contextRef="#ctx0" brushRef="#br0" timeOffset="206391.5239">10344 11733,'0'24,"24"-24,1 0,0 0,25 0,-26 25,26-25,0 0,-26 0,26 0,-25 0,24 0,-24 0,0 0,0 0,-25-25,-25 1,0 24</inkml:trace>
  <inkml:trace contextRef="#ctx0" brushRef="#br0" timeOffset="206642.4504">10641 11286,'-25'25,"25"25,0-1,0 1,0-1,0 26,0-26,-24 26,24-1,0 1,0-26,0 1,0-25,0 24,0-24,0 0,0 0,24-25,1-25</inkml:trace>
  <inkml:trace contextRef="#ctx0" brushRef="#br0" timeOffset="207122.6767">11261 11509,'-24'0,"-1"0,0 25,25 0,0 0,-25 24,25-24,0 25,0-25,0 24,25 1,-25-25,25 24,-25-24,25 0,-1-25,1 0,0 25,0-50,0 25,-1 0,1-25,0 25,-25-25,25 0,0 1,-25-1,0 0,24 0,-24 0,0 1,0-1,0 0,0 0,0 0,0-24,-24 24,24 0,0 0,-25 1,0-1,25 0,-25 0,0 25,1 0,-1 25,-25 0,25 0,1-1,24 1,-25 0,0 0,25 0,0-1,25 1,0-25,-1-25</inkml:trace>
  <inkml:trace contextRef="#ctx0" brushRef="#br0" timeOffset="207299.1562">11658 11733,'-25'-75,"1"50</inkml:trace>
  <inkml:trace contextRef="#ctx0" brushRef="#br0" timeOffset="214027.5484">8930 2332,'24'0,"-24"24,25-24,0 25,0-25,0 0,0 0,24-25,-24 25,0 0,0-24,24 24,-24 0,0-25,0 25,-1 0,1 25,0-25,0 0,0 0,-25 24,24-24,1 0,0 0,0 0,0 0,-1 0,1 0,0-24,0 24,0 0,-1-25,1 25,0 0,0 0,0 0,-1 25,1-25,0 0,0 24,0-24,-1 0,1 0,0 0,0 0,0-24,0 24,-1 0,1-25,0 25,-25-25,25 25,0 0,-1 0,1 0,0 0,-25 25,25-25,0 0,-1 25,1-25,0 0,0 0,0 0,-1 0,1 0,0-25,0 25,0 0,-1 0,1 0,0 25,0-25,0 24,-1-24,1 0,0 0,0 0,0 0,-1 0,1 0,0-24,0 24,0 0,24 0,-24-25,0 25,24 0,-24 0,0 0,25 0,-25 0,-1 0,26 0,-25 0,0 0,24 0,-24 0,0 0,0 0,-1 0,1 0,0 0,0-25,0 25,-1 0,1 0,0 25,-25-50</inkml:trace>
  <inkml:trace contextRef="#ctx0" brushRef="#br0" timeOffset="216358.7276">4564 13171,'0'25,"25"-25,-25 25,25 0,-1-25,-24 25,25-25,-25 24</inkml:trace>
  <inkml:trace contextRef="#ctx0" brushRef="#br0" timeOffset="216502.919">4291 13543,'0'25,"0"0,0 0,0 0,25-25,-25 24</inkml:trace>
  <inkml:trace contextRef="#ctx0" brushRef="#br0" timeOffset="216622.5575">4589 13643,'25'24,"-1"-24,1 25,0-25,0 0,0 25,-1-50,1 25</inkml:trace>
  <inkml:trace contextRef="#ctx0" brushRef="#br0" timeOffset="217007.2158">6251 12998,'0'24,"-25"-24,25 25,0 25,-25-1,25 1,-25 0,1-1,-1 26,0-1,25 1,-25-26,0 26,1-51,24 26,0-25,-25 24,25-24,25-50,-25-24</inkml:trace>
  <inkml:trace contextRef="#ctx0" brushRef="#br0" timeOffset="217262.994">6251 12998,'0'-25,"0"0,25 25,-25 25,24 0,-24 24,25-24,-25 25,25-1,-25 1,25 0,0 24,-25 0,24-24,-24 24,25-24,-25 0,25-26,-25 26,25-25,-25 0,0-1,-25-24,25-24,-25-1</inkml:trace>
  <inkml:trace contextRef="#ctx0" brushRef="#br0" timeOffset="217438.7209">6102 13494,'25'0,"0"0,-1 0,26 0,-25 0,24-25,-24 25,25 0,-25 0,-1 0,1-25,0 25</inkml:trace>
  <inkml:trace contextRef="#ctx0" brushRef="#br0" timeOffset="217774.9426">6697 13047,'25'0,"0"0,24 0,-24 0,25 0,0 0,24 0,-24 0,24 0,-24 0,-1 0,1 0,-1 0,-24 0,25 25,-25-25,-1 0,1 0,0 0,-50 0,0 0,-24 0,24 0,0 0,-24 0</inkml:trace>
  <inkml:trace contextRef="#ctx0" brushRef="#br0" timeOffset="217995.8477">6871 13221,'0'25,"-25"-25,25 25,25-1,-25 26,0-25,0 0,0-1,0 1,0 25,0-25,0-1,0 1,0 0,0 0,0-50</inkml:trace>
  <inkml:trace contextRef="#ctx0" brushRef="#br0" timeOffset="218439.4112">6945 13295,'25'0,"0"0,0 0,0 0,-1 25,-24 0,25-25,-25 25,0 0,-25-1,25 26,-24-25,24 0,-25 24,0-24,0 0,50-50,0-25,0 26,-1-1,1-25,0 25,0 1,0-26,-25 25,24 0,1 1,-25-1,0 50,0 24,0-24,0 25,0 24,0-24,0-1,25 1,-50 24,25-24,0-1,0 1,0 0,0-26,-25 1,25 0,0 0,-24 0,24-50,-25 0,0 0,25-24,0-1</inkml:trace>
  <inkml:trace contextRef="#ctx0" brushRef="#br0" timeOffset="218674.4094">7739 12824,'-25'0,"50"25,-25 0,25-1,-25 1,25-25,-25 25,24-25,1 0</inkml:trace>
  <inkml:trace contextRef="#ctx0" brushRef="#br0" timeOffset="219171.1641">7987 12774,'0'25,"-25"0,25 0,-25 0,1-1,-1 26,0-25,0 24,0-24,-24 25,24-25,-25 24,26-24,-1 0,0-25,25 25,-25-25,50 0,0-25,0 0,-1 0,1 0,0 1,25 24,-26-25,1 25,0 0,0 0,-25 25,-25-1,25 1,-25 25,0-25,1 24,-1 1,0-25,0 24,0-24,1 0,24 0,24-50,1 25,0-25,0 0,0 1,-1-26,26 25,-25 0,24 1,-24-1,0 0,0 25,-25 25,0 0,0-1,0 26,0-25,0 0,0 24,-25-24,25 0,0 0,0-1,-25-24,0-49,1 24</inkml:trace>
  <inkml:trace contextRef="#ctx0" brushRef="#br0" timeOffset="219331.5697">7813 13196,'0'0,"0"25,0 0,0 0,25 24,-25 1,0-1,0 1,0 0,0-26,0 26,0-25,0 24,0-24,-25-25,25 25,-24-25,-1 0,0 0</inkml:trace>
  <inkml:trace contextRef="#ctx0" brushRef="#br0" timeOffset="219646.6226">7367 13295,'25'0,"0"0,-1 25,1-25,0 25,0 25,0-26,-1 1,1 25,0-25,0-1,-25 1,0 0,0 0,-25-25,25 25,-25-25,0 24,1-24,-1 0,-25 0,25 0,1 0,-26-24,25 24,25 24,25-24,0 0,24 25,-24 0,25 0,24-25,-24 25,-1-1,1 1,24-25,-24 25,0-25,24 25,-24-25,24 0,-24 0,-1 0</inkml:trace>
  <inkml:trace contextRef="#ctx0" brushRef="#br0" timeOffset="219946.7174">8582 13320,'25'0,"0"0,0 0,24 0,-24 0,25 0,-1 0,26 0,-26 0,1 0,-25 0,0 0,0 0,-1 0,1 0,-50 25,1-25,-1 0</inkml:trace>
  <inkml:trace contextRef="#ctx0" brushRef="#br0" timeOffset="220179.1135">8508 13543,'25'0,"0"0,-1 0,26-24,0 24,-1 0,26 0,-26 0,26 0,-26 0,1 0,0 0,-1 0,-24 0,0 0,0 0,-1 0,-48 0,-1-25</inkml:trace>
  <inkml:trace contextRef="#ctx0" brushRef="#br0" timeOffset="220454.7211">8979 13072,'0'25,"0"0,25-1,0 1,0 25,0-25,24 0,-24-1,25 1,-26 0,26 0,-25 0,0-25,-1 24,1-24,0 25,-25 0,-25-25,0 0,1 25,-1 0,-25 24,1-24,-1 0,-24 0,24-1,0 1</inkml:trace>
  <inkml:trace contextRef="#ctx0" brushRef="#br0" timeOffset="220782.7091">8706 13122,'-24'0,"24"24,-25-24,0 25,0 25,0-25,1 0,-26-1,25 1,0 0,-24 0,24 0,0-25,0 24,1-24,24 25,24-25,26 25,-25 0,24-25,1 25,-25-1,24 1,1-25,0 25,-1 0,-24 0,-25-75,50 75</inkml:trace>
  <inkml:trace contextRef="#ctx0" brushRef="#br0" timeOffset="221122.9572">9773 12998,'0'24,"0"1,0 0,0 25,0 24,0 1,0-1,0 0,0 1,0-1,-25 1,25-26,25 26,-25-26,0 1,0-25,0-1,0 1,25-25,-25-25,25 1</inkml:trace>
  <inkml:trace contextRef="#ctx0" brushRef="#br0" timeOffset="221411.9356">10418 13097,'0'0,"-25"0,0 0,25 25,-24 24,-1 1,0 0,0-1,0 26,1-1,-1-24,0 24,0-24,0-1,25-24,-24 0,24 0,0-1,0-98,0 49</inkml:trace>
  <inkml:trace contextRef="#ctx0" brushRef="#br0" timeOffset="221619.4741">10368 13146,'0'0,"25"25,-25 0,25 0,0 25,0-1,-25 1,24-1,-24 1,25 0,0-1,-25 1,25-1,-25-24,0 0,0 0,25-25,-25 25,-25-50,0 0,25 0</inkml:trace>
  <inkml:trace contextRef="#ctx0" brushRef="#br0" timeOffset="221795.1165">10195 13519,'25'0,"-1"0,1 0,25 0,-25 0,24 0,1 0,-1 0,1 0,-25 0,0 0,-1 0,-48-50,24 25</inkml:trace>
  <inkml:trace contextRef="#ctx0" brushRef="#br0" timeOffset="222039.2371">10815 12998,'0'24,"0"26,-25-25,50 49,-25-24,0 0,0 24,25 25,-25-24,-25-1,25 0,0 1,0-26,25 1,-25 0,24-26,-24 1,0-50</inkml:trace>
  <inkml:trace contextRef="#ctx0" brushRef="#br0" timeOffset="222402.8838">11162 13370,'-25'0,"25"-25,25 25,0 25,0-25,0 0,-1 0,26 0,0 0,-26-25,26 25,0 0,-26 0,1 0,0 0,0 0,-50 25,0-25,0 0</inkml:trace>
  <inkml:trace contextRef="#ctx0" brushRef="#br0" timeOffset="222646.5552">11112 13543,'-24'0,"48"25,1-25,25 0,0 0,-1 0,1 0,-1 0,1-25,0 25,-1 0,1 0,-25 0,-1 0,1 0,-50 0,25-24,-24 24,-1 0</inkml:trace>
  <inkml:trace contextRef="#ctx0" brushRef="#br0" timeOffset="222882.7173">11361 13072,'0'25,"0"0,-25 24,25 26,0-26,0 26,0-1,0 1,0-26,0 26,0-26,0 1,0-1,0-24,0 0,0 0,25-25,-25 25,24-25,-24-25</inkml:trace>
  <inkml:trace contextRef="#ctx0" brushRef="#br0" timeOffset="223498.9638">11981 13271,'0'-25,"-25"25,25 25,-25-1,25 1,-25 0,25 25,0-26,0 26,0-25,0 24,0-24,0 25,25-25,-25 24,25-24,0 0,-1 0,1-25,0 0,0 0,0 0,-1-25,1 0,0 0,0 0,-25-24,25 24,0-25,-25 26,0-26,24 25,-24-24,0-1,-24 25,24-24,0 24,-25 0,25 0,-25 0,0 0,0 1,0 24,1 24,-1-24,0 25,0 0,0 0,1 0</inkml:trace>
  <inkml:trace contextRef="#ctx0" brushRef="#br0" timeOffset="226243.2439">6871 7789,'0'0,"-25"24,25 1,0 0,-25 0,25 24,-25 1,25 0,-24-1,24 1,0 0,0-1,-25-24,25 25,0-26,0 1,0 0,25-25,-25-25,24 0</inkml:trace>
  <inkml:trace contextRef="#ctx0" brushRef="#br0" timeOffset="226402.7032">6995 7888,'-25'0,"25"25,0-1,0 1,-25 0,1 25,24-25,-25 24,25 1,-25-25,25-1,-25 1,25 0,0 0,-25-25</inkml:trace>
  <inkml:trace contextRef="#ctx0" brushRef="#br0" timeOffset="226575.106">6648 8062,'24'0,"26"24,-25-24,0 25,24-25,-24 25,25-25,-25 25,-1 0,26-1,-25-24,-25 25,25-25,-25 25,24 0</inkml:trace>
  <inkml:trace contextRef="#ctx0" brushRef="#br0" timeOffset="226883.2333">6796 8558,'0'0,"-24"24,-1-24,25 25,0 0,0 25,-25-26,25 26,0-25,0 24,25-24,-25 25,0-25,25-25,-25 24,24-24,1 0,0 0,-25-24,25-1,0 0,0 0,-1-24,1 24,0-25,-25 1,25 24,-25-25,0 25,0 1,0-1,-25 0,25 0,-25 25,0-25,1 25,-1-24,0 48,0-24,0 25,25 0,-25 0,1 0</inkml:trace>
  <inkml:trace contextRef="#ctx0" brushRef="#br0" timeOffset="227482.6916">10418 7739,'-25'0,"25"25,0 0,-25-1,25 1,-24 25,24-1,-25 26,25-25,-25-1,25 1,0-1,0-24,0 0,0 0,0 0,25-50,-25 0,25 0</inkml:trace>
  <inkml:trace contextRef="#ctx0" brushRef="#br0" timeOffset="227658.9322">10616 7714,'0'-25,"-24"50,24 0,0 0,-25 0,25 24,-25 1,0-1,0 1,25 0,-24-1,-1 1,25 0,-25-1,25-24,-25 0,0 0,1-25,24-25,-25 25</inkml:trace>
  <inkml:trace contextRef="#ctx0" brushRef="#br0" timeOffset="227818.6969">10145 8062,'-25'0,"25"-25,25 25,0 0,0 0,0 0,-1 25,26-25,0 24,-26-24,26 25,0 0,-26 0,26-25,-25 25,24-1,-24 1,-25 0,25 0</inkml:trace>
  <inkml:trace contextRef="#ctx0" brushRef="#br0" timeOffset="228135.504">10393 8508,'0'0,"-25"25,1-25,24 25,0-1,-25 1,25 0,0 25,0-1,0-24,0 25,25-1,-25-24,24 0,1 0,0-25,0 0,0-25,-1 0,1-25,0 1,0 24,0-25,-1 1,-24 24,25-25,-25 26,0-1,-25 0,25 0,-24 25,-1-25,25 1,-25 24,0 0,0 0,1 24,-1 1,0 0,0 0</inkml:trace>
  <inkml:trace contextRef="#ctx0" brushRef="#br0" timeOffset="230822.4897">8384 7838,'0'25,"0"0,0 0,0 24,0 1,0-25,0 24,0-24,0 0,0 25,0-26,0 26,0-25,0 0,0-1,0 1,0 0,0-50,0 0</inkml:trace>
  <inkml:trace contextRef="#ctx0" brushRef="#br0" timeOffset="231526.5028">8558 7813,'-25'0,"25"25,0 0,0 25,0-26,0 26,0-25,0 25,0-1,-25-24,25 25,0-26,0 26,0-25,0 0,0-1,0 1,0 0</inkml:trace>
  <inkml:trace contextRef="#ctx0" brushRef="#br0" timeOffset="231866.9255">8235 7962,'25'25,"0"-25,0 25,24-25,-24 25,25 0,-1-1,-24 1,25 0,-26 0,26-25,-25 25,0-1,-1 1,1 0,0 0,-99-50</inkml:trace>
  <inkml:trace contextRef="#ctx0" brushRef="#br0" timeOffset="232410.6266">8359 8731,'-25'0,"25"25,0 0,0 0,-24-1,24 1,0 0,24-25,-24 25,0 0,0-1,25 1,0 0,0-25,-25 25,25-25,-1 0,1 0,0-25,0 0,0 0,-1 1,-24-1,25 0,-25 0,0 0,0 1,0-1,0 0,0 0,0 0,-25 25,1-24,-1-1,0 25,25-25,-25 25,0 0,1 0,-1 0,0 25,25 0,-25-25,25 24,-25 1</inkml:trace>
  <inkml:trace contextRef="#ctx0" brushRef="#br0" timeOffset="234050.8529">12278 9054,'0'25,"25"-25,0 24,0-24,0 0,-1 0,26 0,-25 0,24-24,1 24,0-25,-26 25,26-25,0 25,-26 0,26 25,-25-25,0 0,-1 0,1 25,0-25,0 24,0-24,-1 0,1 0,0 0,0 0,0 0,24 0,-24-24,0 24,25 0,-1 0,-24 0,25 0,-26 24,26-24,-25 0,0 0,24 25,-24-25,0 0,24-25,-24 25,25 0,-25 0,-1-24,26 24,-25 0,24-25,-24 25,25 0,-25 0,24 0,-24 0,25 0,-26 0,26 25,-25-25,0 0,24 24,-24-24,25 0,-25 0,24 0,-24 0,0 0,24-24,-24 24,25 0,-25-25,24 25,-24 0,0-25,24 25,-24 0,0 0,25 25,-26-25,1 0,25 0,-25 0,24 25,-24-25,0 0,0 0,24 0,-24-25,0 25,24 0,-24-25,25 25,-25-25,24 25,1 0,-25-25,24 25,1 0,0 0,-1 0,-24 0,25 0,-1 0,1 0,-1 0,1 25,-25-25,24 0,1-25,-25 25,24 0,1 0,-25 0,0-25,-1 25,1 0,-74-49,24 49</inkml:trace>
  <inkml:trace contextRef="#ctx0" brushRef="#br0" timeOffset="234374.8206">14908 9252,'0'25,"0"0,0 0,24-1,-24 1,0 25,25-1,0 1,-25 0,25-26,0 26,-1 0,-24-26,25 1,-25 0,25 0,0-25,-25-25,0 0,0 0</inkml:trace>
  <inkml:trace contextRef="#ctx0" brushRef="#br0" timeOffset="234602.6894">15205 9178,'0'25,"-25"-1,25 1,0 25,0-1,0 1,25 0,-25-1,0 1,0-1,25 1,-25-25,0 24,25-24,-25 0,0 0,0 0,-50-50,25 25,1 0</inkml:trace>
  <inkml:trace contextRef="#ctx0" brushRef="#br0" timeOffset="234863.335">14610 9575,'0'0,"-25"0,50 0,0 0,0 0,24 0,1 0,24 24,-24-24,49 0,-25 0,1 0,-1 0,1 0,-26 0,26 25,-26-25,1 0,-25 0,0 0,24 0,-24 0,-50 0</inkml:trace>
  <inkml:trace contextRef="#ctx0" brushRef="#br0" timeOffset="235222.2173">15230 10071,'0'0,"0"25,-25-25,25 24,0 1,-25 0,25 0,0 0,0-1,0 1,25 0,-25 25,25-26,-25 1,25 0,0-25,-25 25,24 0,1-25,0 0,0 0,0-25,0 0,-1 0,1 0,-25 1,25-26,0 25,-25 0,0 1,0-1,0 0,0 0,0 0,-25 1,0-1,25 0,-25 25,1 0,-1 0,0 0,0 0,0 25,0-25,25 25,-24-25,-26-25</inkml:trace>
  <inkml:trace contextRef="#ctx0" brushRef="#br0" timeOffset="275426.4733">12725 13246,'0'0,"-25"0,50 25,0-25,-1 0,26 24,-25-24,24 0,-24 0,25 0,-25 0,24 0,1-24,-1 24,-24 0,25 0,-25 0,24 0,1 0,-25 0,0 0,24 0,-24 0,0 0,0 0,-1 0,1 0,-50 0,1 0,-1 0,0 0,0 0</inkml:trace>
  <inkml:trace contextRef="#ctx0" brushRef="#br0" timeOffset="275838.6697">12799 13469,'-25'-25,"50"25,0 25,0-25,0 0,-1 0,26 0,-25 0,24 0,-24 0,25-25,-1 25,1 0,0 0,-1 0,-24-25,25 25,-25 0,-1 0,1 0,0 0,0 0,-25 25,25-25,-50 0,0 0,25-25,-25 25</inkml:trace>
  <inkml:trace contextRef="#ctx0" brushRef="#br0" timeOffset="276154.4966">13320 13047,'25'0,"0"25,0 0,-1 0,1-1,0 1,0-25,0 25,24 0,-24 0,0 0,0-25,-1 24,-24 1,25-25,0 25,0 0,-50 0,0-1,0 1,-24 0,-1 0,25 0,-24-1,-1-24,1 25,-1-25,0 0</inkml:trace>
  <inkml:trace contextRef="#ctx0" brushRef="#br0" timeOffset="276586.5651">12874 12998,'0'-25,"-25"50,0-1,0-24,25 25,-25 0,-24 0,24 24,0-24,0 0,1 0,-26 0,25 0,0-1,1-24,-1 25,0 0,0-25,0 0,25 25,-24-25,48 25,1-1,0-24,0 25,24 0,1 0,0 0,-26-1,26 1,0 0,-1 0,26-25,-26 25,1-1,-1-24</inkml:trace>
  <inkml:trace contextRef="#ctx0" brushRef="#br0" timeOffset="277099.922">14461 12576,'0'25,"0"0,0-1,0 26,-25 24,25 1,0-1,-24 1,24 24,-25 0,25 0,0 25,-25-24,25-1,0 0,0-25,0 26,0-26,0-24,0-1,0 1,0-25,0-1,25 1,-25-50,0 1,0-1,0-25,0-24</inkml:trace>
  <inkml:trace contextRef="#ctx0" brushRef="#br0" timeOffset="277603.4398">15007 12502,'-25'0,"25"24,0 1,0 0,-25 25,25-1,0 1,-25 24,25-24,-24 24,24-24,-25-1,25 1,0-25,-25-25,50 0,0 0,-1 0,26 0,-25 0,0 0,24 0,-24 0,0 0,24 25,-24-25,0 0,0 0,0 0,-1 0,-24 24,0-48,-49-26,24 25</inkml:trace>
  <inkml:trace contextRef="#ctx0" brushRef="#br0" timeOffset="277794.7411">14932 12502,'25'0,"-25"24,25-24,0 0,0 0,-1 0,1 0,0 0,0 25,0-25,-1 0,-24 25</inkml:trace>
  <inkml:trace contextRef="#ctx0" brushRef="#br0" timeOffset="277946.6264">14908 12725,'24'25,"1"-25,0 0,0 24,24-24,1 0,-25 25,24-25,1 0,-25 25,0-25,-1 0</inkml:trace>
  <inkml:trace contextRef="#ctx0" brushRef="#br0" timeOffset="278266.5914">15404 12799,'0'25,"0"0,0 0,0-1,0 1,0 0,0 25,0-26,0 26,0-25,0 0,0-1,0 1,0-50,0 1,0-1,0-25,25 25,-25-24,0 24,24 0,-24 0,25 1,0-1,0 25,0 0,-1 0,1 0,0 0,-25 25,25-25,0 0,-25 24</inkml:trace>
  <inkml:trace contextRef="#ctx0" brushRef="#br0" timeOffset="278670.7144">16272 12750,'-25'-25,"0"25,25 25,-25-25,25 24,-24-24,24 50,0-25,0 0,0 24,0-24,0 0,0 24,24-24,-24 0,25-25,0 25,0-25,0 0,-1 0,1 0,0-25,0 0,0 0,-25 1,25-1,-1 0,-24-25,0 26,0-1,0 0,0 0,0 0,0 1,-24-1,24 0,-25 25,0-25,0 0,0 25,0 25,-74-50,50 50</inkml:trace>
  <inkml:trace contextRef="#ctx0" brushRef="#br0" timeOffset="279143.5341">15007 13767,'-25'-25,"25"0,-25 50,25 0,0-1,0 1,0 25,-25-1,25 1,25-25,-25 24,0-24,25 0,0 0,-25 0,25-25,-1 0,1-25,0 25,0-25,0 0,-1-24,-24-1,25 25,-25-24,25 24,-25 0,0-25,0 26,0-1,-25 0,25 0,-25 0,25 1,-24 24,-1 0,25 24,-25 1,25 0</inkml:trace>
  <inkml:trace contextRef="#ctx0" brushRef="#br0" timeOffset="279583.3336">16272 13692,'0'25,"-25"0,25 0,-25-1,25 1,0 25,-25-25,25 24,25-24,-25 0,0 0,25-1,0 1,0-25,-1 0,26 0,-25 0,0-25,0 1,-1-26,1 25,-25-24,25 24,-25-25,0 25,25 1,-25-26,-25 25,25 0,-25 1,25-1,-25 0,1 25,-1-25,-25 25,25 25,0-25,1 25,-26-50,25 25</inkml:trace>
  <inkml:trace contextRef="#ctx0" brushRef="#br0" timeOffset="280010.7543">16842 12576,'0'-25,"25"50,-25 0,0 0,0 24,0-24,0 49,0-24,0 24,0 26,0-26,0 25,0 1,0-1,0 0,0 0,0-24,0 24,0-25,0 1,0-1,0-24,25-1,-25 1,0-1,0 1,0-25,0 0,-25-25,25-25,0 0,-25-25,25 1</inkml:trace>
  <inkml:trace contextRef="#ctx0" brushRef="#br0" timeOffset="280399.064">17140 13196,'0'0,"0"-25,25 50,0-25,-1 0,26 0,0-25,-1 25,1 0,-1 0,1 0,0 0,-25-25,-1 25,1 0,0 0,0 0,-50 0,0 0,0 0,1 0,-26 0</inkml:trace>
  <inkml:trace contextRef="#ctx0" brushRef="#br0" timeOffset="280622.6778">17115 13345,'-25'0,"50"0,0 0,0 0,24 25,-24-25,25 0,-25 0,24 0,1 0,-1 0,1 0,0 0,-1 0,-24 0,0-25,0 25,0 0,-25 25,24-25,-48-25,-1 0,0 25</inkml:trace>
  <inkml:trace contextRef="#ctx0" brushRef="#br0" timeOffset="280827.0533">17462 12849,'0'25,"-24"-1,24 26,0 0,0-1,0 26,0-1,0 1,-25-1,25 0,0 1,0-26,0 26,0-50,25 24,-1-24</inkml:trace>
  <inkml:trace contextRef="#ctx0" brushRef="#br0" timeOffset="281147.018">17909 13097,'0'0,"-25"0,25 49,0-24,0 0,0 25,0-1,25 1,-25-25,25 24,0-24,-25 0,24 0,1-25,0 0,0 0,0-25,-1 0,1 0,0 1,-25-26,25 25,-25 0,0-24,25-1,-25 0,0 26,-25-26,25 25,-25-24,0 24,0 0,1 0,-1 25,-25 0,25 25,-24 0,24 0,-25-1</inkml:trace>
  <inkml:trace contextRef="#ctx0" brushRef="#br0" timeOffset="281642.4942">18604 13072,'24'0,"26"-25,0 25,24 0,-24 0,24 0,0 0,1 0,-1 0,1 0,-26-25,26 25,-26 0,26 0,-26 0,1 0,0 25,-26-50,1 50,0-50,0 50,0-25,-50-25,0 25,0 0,0 0,1 0,-26 0,0-24,1 24,-1 0</inkml:trace>
  <inkml:trace contextRef="#ctx0" brushRef="#br0" timeOffset="281998.6302">18628 13320,'0'0,"-24"0,-1 0,0 0,0 0,50 0,0-25,0 25,-1 0,26 0,24 0,1-24,-1 24,1 0,-26 0,26 0,-1-25,0 50,1-50,-1 25,-24 0,-1 0,1 25,0-25,-1 0,-24 0,0-25,0 25,-50 0,0 0,0 0,1-25,-1 0</inkml:trace>
  <inkml:trace contextRef="#ctx0" brushRef="#br0" timeOffset="282362.736">19447 12774,'0'25,"25"0,-1-25,1 25,0 0,0-1,0 26,0-50,-1 50,1-26,25-24,-25 25,-1 0,1-25,-25 25,25-25,-25 25,25-25,-50 24,0-24,0 25,-24 25,-1-25,1 24,-26-24,25 25,1-25,-1 24,1-24</inkml:trace>
  <inkml:trace contextRef="#ctx0" brushRef="#br0" timeOffset="282794.7778">18827 12725,'0'0,"-25"25,0-25,25 24,-25 1,1 25,-1-25,0 24,0-24,0 25,-24-1,24-24,0 25,25-26,-25 1,0-25,25 25,25 0,-25 0,25-25,0 25,0-1,0 1,24 0,-24-25,25 25,-1 0,1-1,24 1,-24-25,-1 25,1-25</inkml:trace>
  <inkml:trace contextRef="#ctx0" brushRef="#br0" timeOffset="283422.8253">20315 12849,'0'25,"0"-1,0 1,0 25,0-1,0 1,0 24,0-24,0 25,0-26,0 1,0-25,0 24,0-24,0 0,0 0,0-50,0 0,0 0,0 0,0-24,0 24,0-25,0 1,0 24,25-25,-25 25,0-24,0 24,25 0,-25 0,24 25,-24-24,25 24,0-25,0 25,0 0,-1 0,1 0,25 0,-25 0,24-25,-24 25,25 0,-25 0,-1 0,1 0,-25 25,-25-25,1 0</inkml:trace>
  <inkml:trace contextRef="#ctx0" brushRef="#br0" timeOffset="284291.3505">21059 13047,'25'25,"0"-25,0 0,24 0,1 0,-1 0,1 0,-25 0,24 0,-24-25,0 25,0 0,0 0,-50 0,0 25,0-25,0 0,-24 25</inkml:trace>
  <inkml:trace contextRef="#ctx0" brushRef="#br0" timeOffset="284555.813">20960 13295,'25'0,"0"25,24-25,-24-25,25 25,-1 0,1 0,-25 0,24 25,1-25,-25 0,24 0,-24 0,0 0,0 0,-25-25,24 25</inkml:trace>
  <inkml:trace contextRef="#ctx0" brushRef="#br0" timeOffset="285258.9307">21903 12973,'0'-25,"24"25,-24 25,0 0,0-1,0 26,0 0,0-1,-24 1,24 0,0-26,0 26,0-25,0 0,0-1,0-48,24-1,-24 0,0 0,25 0,0-24,0 24,0-25,-1 1,1 24,0 0,0 0,0 0,-1 1,1-1,0 25,-25-25,25 50,-25 0,0-1,0 1,-25 0,25 25,0-26,0 1,0 0,0 25,0-25,-25-1,50 1,-25 0,0 0,0 0,25-25,0 24,-1-24,1 0,0-24,0 24,0-25,-1 25,26-25,-25 25,0-25,-1 0,1 25,0-24,0 24,0-25,-50 0</inkml:trace>
  <inkml:trace contextRef="#ctx0" brushRef="#br0" timeOffset="290130.7091">19323 14163,'0'0,"25"0,-1 25,1-25,0 0,0-25,24 25,-24 0,0-24,0 24,0-25,0 25,-1 0,1 0,-25 25,0-1,-25 1,25 25,0-25,0-1,-24 26,24-25,0 0,-25 0,25 24,0-24,0 0</inkml:trace>
  <inkml:trace contextRef="#ctx0" brushRef="#br0" timeOffset="290314.4473">19422 14362,'0'-25,"25"25,0 0,-1 0,1 0,0 0,0 25,0-25,0 0,-25 25</inkml:trace>
  <inkml:trace contextRef="#ctx0" brushRef="#br0" timeOffset="290458.5799">19422 14610,'0'-25,"25"0,0 25,-25-24,24-1,1 0,0 0,0 25,0-25,0 1,-1-1</inkml:trace>
  <inkml:trace contextRef="#ctx0" brushRef="#br0" timeOffset="291214.5737">19496 14337,'0'0,"-24"0,-1 25,25 0,0 24,0 1,0 0,0-1,0 1,0-1,25 1,-25 0,0-1,0-24,24-25,1-25,-25 0,25 1,0-26,-25 0,25-24,0 24,-25-24,24 24,1 26,0-1,0 25,-25 25,0-1,0 26,0-25,0 24,0 1,0 0,0-26,25 1,-25 0,0 0,24-25,-24-25,0 0,25 0,-25 1,25-26,-25 0,25 1,-25 24,25-25,-1 26,1-1,0 25,0-25,0 25,-1 0,1 0,0 0,0 0,-25 25,25-25,-25 25,24-1,-24 1,0 0,0 0,-24 24,24-24,-25 0,25 0,-25 24,25-24,-25 0,0 0,1 0,-1-25,0-25,25 0,0-25,-25 26,25-1,0-25,0 25,0-24,0 24,0 0,0 0,0 1,0-1,0 50,0-1,0 1,0 0,0 25,0-26,0 1,0 25,0-25,0 24,0-24,0 25,0-1,0 1,0-1,0 1,0 0,0 24,0-24,0-1,0 1,0-25,0 24,0 1,0-25,0 24,0-24,0 0,-25-25</inkml:trace>
  <inkml:trace contextRef="#ctx0" brushRef="#br0" timeOffset="291990.7767">20637 14387,'0'25,"0"24,0 1,0-1,25 26,-25-26,0 26,0-26,0 1,0 0,0-1,0-24,0-50,0-24,0 24,0-50,0 26,0-1,0 1,25-1,-25 0,0 26,25-1,0 0,0 25,-1 0,1 0,0 25,0-25,0 25,-1-25,1 24,0 1,0 0,0-25,-1 25,1-25,0 25</inkml:trace>
  <inkml:trace contextRef="#ctx0" brushRef="#br0" timeOffset="292371.1165">21233 14511,'0'0,"0"-25,-25 25,25-25,-25 0,0 1,1 48,-1 1,0 25,0-1,0 1,25 0,-24-1,24 1,0-1,0-24,0 0,24 0,-24 0,25-25,0 0,0-25,0 0,-1 0,1 0,-25-24,25 24,-25-25,25 1,-25 24,0-25,0 26,0-1,0 50,0 24,0 1,0-1,0-24,0 25,0-25,0 24,25-24,-25 0,24-25,-24 25,25-50,-25 0</inkml:trace>
  <inkml:trace contextRef="#ctx0" brushRef="#br0" timeOffset="292674.8528">21431 14461,'0'25,"0"0,0 0,0 24,0-24,-25 25,25-1,0-24,0 25,0-1,0-24,0 0,25-25,-25-50,0 25,25 1,-25-26,25 0,-25 1,25-1,-1 1,-24 24,25 0,-25 0,0 50,25 0,-25 24,0 1,0-25,0 24,-25 1,50 0,-25-1,0-24,25 25,0-26,-1 1,1-25</inkml:trace>
  <inkml:trace contextRef="#ctx0" brushRef="#br0" timeOffset="293363.5017">21977 14163,'-25'-24,"25"48,0 1,0 25,0-1,0 26,-25-1,25 1,0 24,-24-25,24 1,0-26,-25 1,25 0,0-26,0 1,0-50,0 1,0-1,25-25,-25 25,0-24,0-1,24-24,-24 49,25-25,-25 1,25 49,0-25,0 25,-25-25,24 25,-24 25,25-25,-25 25,25-25,-25 25,0-1,0 1,0 0,-25 0,25 0,-25-25,25 24,-24-24,24 25,-25-25,0 0,0 0,0 0,1 0,48 0,-24 25,25-25,0 25,0 0,-25-1,25 1,24 0,-24-25,0 25,0-25,-1 0,1-25,0 25,-25-25</inkml:trace>
  <inkml:trace contextRef="#ctx0" brushRef="#br0" timeOffset="293599.6769">22374 14213,'-25'50,"25"-26,-25 1,25 25,-25 0,25 24,-24-24,24 24,0 0,0-24,0 0,24-1,-24 1,25-1,0-24,0-25,0 25,24 0,-24-25,0 0,0 0,24-25,-24 0,0 0</inkml:trace>
  <inkml:trace contextRef="#ctx0" brushRef="#br0" timeOffset="294094.8948">22771 14312,'0'0,"0"-25,0 1,0 48,0 1,-25 0,0 25,25-1,-25 1,0 24,1-24,-1 24,0-24,25 0,-25-1,0 1,25-25,0-1,0 1,-24 0,48-25,-24-25,0 0,25 1,-25-26,25 0</inkml:trace>
  <inkml:trace contextRef="#ctx0" brushRef="#br0" timeOffset="294294.561">22796 14263,'0'24,"24"-24,-24 25,0 0,25 0,-25 25,25-1,-25 1,25-1,-25 1,25 0,-25-1,0 1,0-25,24 24,-24-24,0 0,-24-25,24-25,-25 25,25-25</inkml:trace>
  <inkml:trace contextRef="#ctx0" brushRef="#br0" timeOffset="294471.8139">22647 14610,'0'25,"24"-25,-24 25,50-25,-25 24,25-24,-1 0,-24 0,25 0,-26 0,1 0,0-24,0 24,-25-25,25 25,-25-25</inkml:trace>
  <inkml:trace contextRef="#ctx0" brushRef="#br0" timeOffset="294675.0212">23118 14238,'0'0,"25"25,-25-1,25 26,-25 0,24-25,-24 24,25 1,-25 24,25-24,-25-1,0 1,25 24,-25-24,-25 0,25 24,0-24,-25 24,0-24,1-1,-1 1,0-1</inkml:trace>
  <inkml:trace contextRef="#ctx0" brushRef="#br0" timeOffset="295102.5677">23540 14610,'-25'-25,"25"50,25-25,-1 0,1 0,0 0,0 0,24 0,-24 0,0 25,0-25,0 0,-1 0,1-25,0 25,-50 25,0-25</inkml:trace>
  <inkml:trace contextRef="#ctx0" brushRef="#br0" timeOffset="295306.5904">23540 14808,'24'0,"1"0,0 0,0 0,0 0,24 0,-24 0,0-24,0 24,-1 0,1 0,0 0,0 0</inkml:trace>
  <inkml:trace contextRef="#ctx0" brushRef="#br0" timeOffset="295894.7729">24061 14461,'0'25,"0"0,0 0,0-1,0 26,0 0,0-26,-25 26,25 0,0-26,-25 26,25-25,0 0,0-1,0-48,25-1,-25 0,0 0,25 0,-1-24,1 24,0-25,-25 26,25-1,0-25,-1 25,1 1,0-1,0 25,-25 25,0-1,0 1,0 25,-25-25,25 24,0-24,-25 25,25-26,0 1,25 0,-25 0,25 0,0-25,-1-25,1 25,0-25,25 0,-26 0,1 1,0-1,0 0,0 25,-1-25,-48 25,-1 0,0 0</inkml:trace>
  <inkml:trace contextRef="#ctx0" brushRef="#br0" timeOffset="322402.0285">1463 16049,'0'24,"25"-24,0 0,0 0,0 0,24 0,-24 0,0-24,25 24,-26-25,26 0,-25 0,0 25,-25-25,24 25,-48-24,-1 48,0-24,0 0,0 0,1-24,-1 24,0 0,25-25,-25 25,25-25,-25 0,25 0,0 50,0 0,0 0,0 0,0 24,0 1,0-1,25 26,-25-26,0 26,0-1,0-24,0 24,0-24,0-25,0 24,0-24,-25-25,25-25,-25 1,1-1,-1 0,0 0,0 0,0-24,1 24,-1 0,0 25,25-25,0 0,25 25,0-24,-1 24,1-25,0 0,25 0,-1 0,1-24,0 24,-26-25,26 26,0-26,-26 0,1 1,25 24,-25 0,-25-24,24 24,-24 0,-24 50,-1 0,25-1,-25 26,0-25,0 24,1 1,-1-25,0 24,25-24,0 0</inkml:trace>
  <inkml:trace contextRef="#ctx0" brushRef="#br0" timeOffset="322575.3063">1885 15949,'0'0,"0"25,0 25,0-25,0 24,25 26,-25-26,0 26,-25-1,25 1,0 24,0-25,0 1,25-1,-25-24,0-1,0-24,25 0,-25 0,0-50,0 0,-25 0</inkml:trace>
  <inkml:trace contextRef="#ctx0" brushRef="#br0" timeOffset="322774.5103">2034 15553,'25'0,"-25"24,25-24,-1 25,1 0,0 0,0-25,0 25,-1-25,1 24</inkml:trace>
  <inkml:trace contextRef="#ctx0" brushRef="#br0" timeOffset="322978.3994">2009 15925,'25'0,"0"0,0 0,-1 0,26 0,-25 0,0 0,-1 0,1-25,0 25</inkml:trace>
  <inkml:trace contextRef="#ctx0" brushRef="#br0" timeOffset="323151.1544">2059 16073,'0'25,"25"-25,-1 0,1 0,0 0,0 0,0 0,-1 0,1 0,0 0,-25 25,-25-25,25 25,-25 0,1-1</inkml:trace>
  <inkml:trace contextRef="#ctx0" brushRef="#br0" timeOffset="323302.7726">2034 16321,'-25'25,"50"-50,-25 50,25-25,0 0,-1-25,1 25,25 0,-25-24,-1 24,1 0,0 0,0-25,0 25</inkml:trace>
  <inkml:trace contextRef="#ctx0" brushRef="#br0" timeOffset="323463.1094">2208 15999,'-25'0,"25"25,0 0,0-1,25 26,-25 0,0-26,0 26,0 0,0-1,0 1,0-25,0 0,0 24,-25-24</inkml:trace>
  <inkml:trace contextRef="#ctx0" brushRef="#br0" timeOffset="323702.3028">2084 16520,'-25'0,"50"-25,-1 25,1 0,0 0,0 0,24 0,-24 0,0 0,0 0,0 0,-1-25,1 25,0 0,0 0,-50 0,25 25,-25-25,0-25</inkml:trace>
  <inkml:trace contextRef="#ctx0" brushRef="#br0" timeOffset="324258.5188">2431 15850,'25'0,"-1"0,1 25,0 0,0-25,0 0,-25 25,24-1</inkml:trace>
  <inkml:trace contextRef="#ctx0" brushRef="#br0" timeOffset="324674.5027">2406 16098,'25'0,"-25"-25,25 50,-1-25,1 25,-25 0,25 0,-25 24,25 1,-25-1,0 1,0 0,0-1,0 1,0-25,0 0,0-50,0 0,25 0,-25-24,0-1,24-25,1 1,-25 0,25-1,0-24,0 25,-25-1,25 1,-1 24,-24 1,0-1,25 25,-25 50,0 0,0 0,0-1,0 1,25 0,-25 0,25 0,0-1,-1-24,1 0,0 0,0 0,0 0,-25-24,24 24,1 0,-25 24,-25 1,1 25</inkml:trace>
  <inkml:trace contextRef="#ctx0" brushRef="#br0" timeOffset="324830.5073">2753 16197,'0'25,"0"-50,0 75,25-75,0 25,0 0,0-25,24 1,-24 24,0-25,0 0,-1 25,-24-25,25 25,-25-25,-49 1</inkml:trace>
  <inkml:trace contextRef="#ctx0" brushRef="#br0" timeOffset="325126.3571">2877 15974,'0'25,"0"0,0 0,0-1,0 1,0 25,0-1,-24-24,24 25,0-1,0 1,-25 0,25-25,0-1,25 1,-25 0,24 0,1-25,0 0,0 0,0 0,-1 0,1 0,0-25,0 25,24-25,-24 25,0-25,-25 1,25 24,0-25,-25 0,24 0,-24 0,-24 0,24 1,0-1,-25 25,25-25,-25 0,-25 25</inkml:trace>
  <inkml:trace contextRef="#ctx0" brushRef="#br0" timeOffset="325606.6779">1463 16966,'25'0,"0"0,0 0,0 25,24-25,-24 0,25 0,-1 0,1 0,0 0,-1 0,1 0,-1 0,1 0,24 0,-24 0,0 0,24 0,-24 0,-1 0,26 0,-26 0,26 0,-1 0,1 0,-26 0,26 0,-1 0,0 0,-24-25,24 25,-24 0,0 0,24 0,-49 0,24 0,-24 0,0 0,0 0,-50 0,0 0</inkml:trace>
  <inkml:trace contextRef="#ctx0" brushRef="#br0" timeOffset="326743.1936">5358 15925,'0'-25,"-25"50,0-1,25 1,-25 25,25-1,-24 1,-1 0,0-1,0 26,-24-1,24 1,0-1,0-24,25-1,-25 1,25-1,-24-24,24 0,0 0,0 0,24-50,-24 0,0 0,25-24,-25-1,0 0,25 1</inkml:trace>
  <inkml:trace contextRef="#ctx0" brushRef="#br0" timeOffset="327046.8366">5333 15925,'0'0,"0"-25,25 25,-25 25,25-25,-25 24,24 26,1-25,-25 24,25-24,0 25,-25 24,25-24,-25 24,24 1,1-26,-25 26,25-1,-25-24,0-1,25 1,-25 0,0-26,0 1,0 0,25 0,-50-50,0 25,25-25,-25 0,25 1,-25-26,1 0,-1 1</inkml:trace>
  <inkml:trace contextRef="#ctx0" brushRef="#br0" timeOffset="327230.6815">5135 16470,'-25'0,"50"-24,-1 24,1 0,25 0,-1-25,-24 25,25 0,-1 0,-24 0,25 0,-25-25,24 25,-24 0,0-25</inkml:trace>
  <inkml:trace contextRef="#ctx0" brushRef="#br0" timeOffset="327639.0206">5904 16024,'-25'0,"50"0,-1 0,26 0,0 0,-26 0,26-25,24 25,-24 0,0 0,-1-25,1 25,-1 0,-24 0,25 0,-25 0,-1 0,1 25,0-25,0 0,-50 0,0 0,0-25,1 25,-1 0,0 0,0 0</inkml:trace>
  <inkml:trace contextRef="#ctx0" brushRef="#br0" timeOffset="327866.4653">6028 16173,'0'24,"0"1,0 0,0 0,0 0,0 24,0-24,0 0,24 25,-24-26,0 26,0-25</inkml:trace>
  <inkml:trace contextRef="#ctx0" brushRef="#br0" timeOffset="328302.8124">6077 16272,'0'0,"0"-25,25 0,0 25,0 0,-1 25,-24 0,25-25,-25 25,0 24,0-24,-25 0,25 25,-24-26,24 1,0 25,-25-25,50-1,-25-48,24-1,-24 0,25-25,0 26,0-26,0 25,-1-25,1 1,-25-1,25 25,0 1,-25-1,25 25,-50 0,25 25,0-1,0 1,0 0,-25 25,25-1,0 1,25 24,-25-24,0 0,25 24,-25-24,0-1,0-24,0 25,0-26,24 1,-48 0,24 0,-25-25,0 0,0 0,25-25,-49-25,24 1,0-1</inkml:trace>
  <inkml:trace contextRef="#ctx0" brushRef="#br0" timeOffset="328587.0117">6970 15825,'25'0,"-25"25,25 0,-25 0,25 0,-25-1,24-24,-48 25</inkml:trace>
  <inkml:trace contextRef="#ctx0" brushRef="#br0" timeOffset="329110.8245">7218 15726,'0'25,"0"0,-25 0,25-1,-24 1,24 0,-25 0,0 24,0-24,0 25,-24-25,24-1,0 1,-24 0,24 0,25 0,-25-25,50-25,0 25,-1-25,1 0,0 0,25 1,-26 24,1-25,0 25,0 0,0 0,-25 25,0-1,0 1,-25 0,0 0,25 24,-25-24,-24 25,24-25,0 24,0-24,25 0,25-25,0-25,0 0,-1 0,1 1,25-1,-25-25,-1 25,26 1,-25-1,0 25,-1 0,1 0,-25 25,25-25,-25 49,0-24,0 0,-25 0,25 24,0-24,0 0,-25 0,25 0,0-1,0 1,-24-25,24-25,-25 25</inkml:trace>
  <inkml:trace contextRef="#ctx0" brushRef="#br0" timeOffset="329250.4355">7193 16123,'-24'0,"48"0,-48 25,24 24,0-24,0 25,0-1,0 1,0 0,0-1,0 1,0-25,0 24,0-24,0 0,0 0,-25-25</inkml:trace>
  <inkml:trace contextRef="#ctx0" brushRef="#br0" timeOffset="329590.5018">6747 16272,'25'0,"-1"25,1-1,0 1,0 25,0-25,0 0,-1 24,1-24,-25 0,25 0,-25-1,0 1,0 0,-25 0,0-25,1 0,-1 0,0 0,-25 0,25 0,1-25,-26 25,25-25,0 25,50 0,0 0,0 25,24-25,1 25,0-25,-1 25,26-1,-26-24,26 25,-26-25,26 25,-26-25,1 0,24 0,-24 0,24 0</inkml:trace>
  <inkml:trace contextRef="#ctx0" brushRef="#br0" timeOffset="329951.109">7937 16247,'0'0,"25"0,0 0,0 0,25 0,-1 0,1 0,-1 0,1 0,24-25,-24 25,-25 0,24 0,1 0,-25 0,0 0,-1 0,1 0,0 0,-50 0,0 0,-24 0</inkml:trace>
  <inkml:trace contextRef="#ctx0" brushRef="#br0" timeOffset="330238.4647">7863 16520,'0'0,"-25"0,50-25,0 25,24 0,1-25,0 25,-1-24,1 24,24 0,-24 0,0 0,24-25,-24 25,-1 0,-24 0,25 0,-26 0,1 0,0 0,0 0,-50 0,0 0,-24-75,24 75,0-25</inkml:trace>
  <inkml:trace contextRef="#ctx0" brushRef="#br0" timeOffset="330530.7257">8409 15974,'25'0,"-25"25,24 0,1 0,0-1,0 1,24 0,-24 0,25 0,-25-1,24-24,-24 25,0 0,0-25,-25 25,24-25,-24 25,25-25,-25 24,0 1,0 0,0 0,-25 0,1 0,-1-1,0 1,0 0,-24 25,24-26,-25 1,-49-50,74 50,-24-25</inkml:trace>
  <inkml:trace contextRef="#ctx0" brushRef="#br0" timeOffset="330926.1533">8062 15974,'-25'25,"0"0,0 0,0-1,0 1,1 25,-1-25,0 24,0-24,0 25,1-26,-1 1,0 0,25 0,0 0,25 0,0-1,-1 1,26 0,-25 0,0-25,24 25,-24-1,25 1,-25-25,24 25,-24 0,0-25,0 25,-1-25,1 24,0 1</inkml:trace>
  <inkml:trace contextRef="#ctx0" brushRef="#br0" timeOffset="338754.7389">9773 15701,'0'-24,"0"-1,0 50,-25-25,25 49,0-24,-25 25,1-1,-1 1,0-1,0 1,0 0,1-1,24 26,-25-26,25 1,-25 24,25-49,0 25,-25-1,25 1,0-25,-25 0,25-1,0 1,0 0,25-25,-25-25,0-24,0-1,0 0</inkml:trace>
  <inkml:trace contextRef="#ctx0" brushRef="#br0" timeOffset="339146.7387">9748 15677,'0'-25,"0"50,25-1,-25 1,0 0,0 0,25-25,-25 25,0-1,25 1,-25 25,0-25,24-1,-24 1,0 25,25-1,-25-24,25 25,-25-25,25 24,-25 1,25-1,-1 1,-24 0,25-25,-25 24,25 1,-25-1,0-24,0 0,25 0,-25 0,0-50,-25 0,25 0,0 0,-25-24,0 24</inkml:trace>
  <inkml:trace contextRef="#ctx0" brushRef="#br0" timeOffset="339647.3676">9575 16247,'-25'0,"50"0,-1 0,1 0,0 25,25-50,-26 25,1 0,25-25,-25 25,-1 0,1-25,0 25,0-24,-25 48,-25-24</inkml:trace>
  <inkml:trace contextRef="#ctx0" brushRef="#br0" timeOffset="340434.9264">10393 16470,'25'-24,"-25"-1,25 25,0-25,-1 0,1-25,0 26,0 24,0-25,-25 0,24 0,1 25,0-25,0 25,0-24,-1 24,1 0,0 0,-25 24,0 1,25-25,-25 25,0 0,25 0,-25-1,24 1,-24 0,25 0,-25 0,25 0,-25-1,25-24,0 25,-1-25,1 0,0 0,0 0,0 0,-25-25,24 25,1-24,0-1,-25 0,25 25,-50-75,0 51</inkml:trace>
  <inkml:trace contextRef="#ctx0" brushRef="#br0" timeOffset="344351.0942">11782 15701,'-25'0,"1"0,24-24,-25 48,25 1,0 25,0-1,0 26,0-1,0-24,0 24,-25 1,25-1,0 0,0-24,0 25,0-26,-25-24,25 0,0 0,0-1,25-24,0-24,0 24,24 0,-24-25,25 25,-1 0,1 0,-25 25,24-25,-24 0,0 0,24 0,-24 0,0 0,0 0,-50 0,25-25,-25 25,-49-50,49 25,0 1</inkml:trace>
  <inkml:trace contextRef="#ctx0" brushRef="#br0" timeOffset="345171.2984">11733 15801,'-25'0,"0"0,50 0,0 0,-1 0,26 0,-25 0,24 0,-24 0,0 0,0 0,0 0,-1-25,1 50,0-25,0 0,0 0,-50 0,0 0,0 24,0 1,1-25</inkml:trace>
  <inkml:trace contextRef="#ctx0" brushRef="#br0" timeOffset="345522.4045">11708 16148,'25'0,"-1"0,26 0,-25 0,24 25,-24-25,0 0,0 0,0 0,-1 0,1 0,0 0,0 0,-25-25,25 25,-25 25</inkml:trace>
  <inkml:trace contextRef="#ctx0" brushRef="#br0" timeOffset="346250.2848">12402 16346,'0'-25,"0"50,0 0,0 25,0-25,0 24,0-24,0 25,0-26,-24 26,24-25,0 0,0-1,0-48,0-1,24-25,-24 25,0-24,25 24,-25 0,25 0,0 1,-25-1,25 0,-1 0,1 0,-25 50,25-25,-25 25,25 0,-25 0,0-1,0 1,0 25,-25-25,25-1,25 1,-25 25,0-25,0-1,0 1,25-25,-25 25,24-25,1 0,0-25,0 0,0 25,-25-24,24-1,-24 0,25 0,-25 0,25 1,-25-1,0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1:16:18.9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1017 719,'0'-24,"25"24,0 0,-1 24,1-24,0 25,0-25,0 25,-25 0,0 0,-25-1,0 1,0-25</inkml:trace>
  <inkml:trace contextRef="#ctx0" brushRef="#br0" timeOffset="200.1589">918 843,'0'25,"25"0,-25 0,0 0,0 24,0-24,0 25,24-26,-24 1,-24 0,24 25,0-26,0 26,0-25,0 0,-25-1,25-48,-25-1,25 0</inkml:trace>
  <inkml:trace contextRef="#ctx0" brushRef="#br0" timeOffset="772.1471">918 1091,'0'0,"25"0,-25-24,0-1,24 0,1 0,0 25,0-25,0 25,-1-24,1 24,0 0,0-25,0 25,-1 0,1 0,0 0,0 0,0 25,-1-1,-24 1,0 0,0 0,-24 0,-1-1,25 1,-25 0,-25 25,26-26,-1 1,0 0,0 0,0-25,1 0,24-25,0 0,24 0,1 1,0 24,-25-25,25 25,0 0,-1 0,-24 25,0-1,0 1,0 0,-24 25,24-26,-25 26,25-25,-25 0,25-1,0 1,25-50,0 25,-25-24,24-1,-24 0,25 0,0 0,-25 1,0-1,0 0,0 0,0 0,-25 25,0 0,1 0,-1 25,0 0,0 0,0 0,1 24,-1 1,25-1,-25 1,0-25,0 24,1 1,-1 0,0-25,0 24,25-24,-25-25,25 25,-24-25,-1-50,25 25</inkml:trace>
  <inkml:trace contextRef="#ctx0" brushRef="#br0" timeOffset="948.2264">1017 1265,'0'0,"25"25,0 0,-1-1,26 26,-25-25,0 24,24 1,-24-25,25 24,-26-24,26 0,-25 0,0 0,24 0,-24-1,0-24,0 0,-1 0,1-24</inkml:trace>
  <inkml:trace contextRef="#ctx0" brushRef="#br0" timeOffset="1507.5693">1538 1116,'25'0,"-1"0,1 0,0 25,0-25,-25 25,0 0,0-1,-25 26,25-25,-25 0,0-1,1 1,-1-25,0 25,0-25,0-25,25 0,25 1,-25-1,25 25,-25-25,25 25,0 0,-1 25,1-25,-25 25,0 24,25-24,-50 25,25-26,0 26,-25-25,25 24,0-24,-24-25,24 25,0-50,24 0,-24-24,25-1,-25 1,25-1,-25 25,25-49,-25 24,25 1,0-26,-25 26,24-1,-24-24,0 24,0 25,0 0,0 1,0 48,25 1,-25 0,0 0,0 24,0 1,25 0,-25-1,0 26,0-26,0-24,25 25,-25-1,0-24,0 0,0 0,0-75,0 25</inkml:trace>
  <inkml:trace contextRef="#ctx0" brushRef="#br0" timeOffset="1747.6695">1836 893,'0'0,"0"-25,24 25,1 0,0 0,0 0,0-25,-1 25,1 0,0 25,0-25,0 0,-1 25,-24 0,-24 0,24-1,0 1,0 0,-25 25,25-26,0 1,-25 0,25 0,0 0,0-1,0 1,0 0,-25-25,0 0</inkml:trace>
  <inkml:trace contextRef="#ctx0" brushRef="#br0" timeOffset="2592.3063">1811 1116,'25'0,"-1"0,-24-25,25 25,0 0,0 0,0 0,-1 0,1 0,0 0,-25 25,-25-25,25 25,-25 0,1 0,-1-1,0 1,0-25,0 25,1 0,-1 0,50-50,-1 25,1 0,0-25,0 25,0-25,-1 25,-24-25,25 25,0-24,-25-1,0 0,0 0,-25 0,0 1,25-1,-24 0,24 0,-25 0,0 1,25 48,0 1,25 0,-25 25,0-1,0 1,0 24,0-24,0-1,0 26,0-26,0 1,0-25,0 24,0-24,0 0,-25-25,0-25,25 0,-25 1,1-1,24 0,0 0,-25 0,25 1,25 24,-1 0,1 0,0-25,0 25,0 0,-1 0,1 0,0 0,0 0,-25 25,0-1,-25 1,0 0,0 0,1 0,-1-1,0 26,0-50,0 25,1 0,24 0,-25-25,50 0,-1 0,1 0,0 0,0-25,0 25,-1 0,26-25,-25 25,0 0,24 0,-24 0,0 0,0 0,-25 25,24-25</inkml:trace>
  <inkml:trace contextRef="#ctx0" brushRef="#br0" timeOffset="3120.5203">819 2059,'0'-25,"24"25,1 0,25 0,-25 0,24 0,1 0,24 0,-24 0,24 0,1 0,-1 0,25 0,-24 0,24-25,0 25,0 0,1 0,-26 0,25-25,-24 25,-1 0,0 0,-24 0,0 0,-26 0,1 0,0 0,-50 0,0 0,1 0,-1-24,25-1</inkml:trace>
  <inkml:trace contextRef="#ctx0" brushRef="#br0" timeOffset="5024.3834">4167 943,'0'0,"0"-25,0 0,-25 50,1 24,-1 1,0 24,0 1,0-1,1 1,-26-1,25 0,0-24,1 24,24-24,-25 25,25-51,0 1,0 0,0 0,0 0,0-1,25-73,-25 24,0 0,24-24,-24-1</inkml:trace>
  <inkml:trace contextRef="#ctx0" brushRef="#br0" timeOffset="5284.0311">4142 943,'0'0,"25"-25,-25 50,25-1,-25 1,0 0,25 25,-25-1,25 1,-25-1,24 26,-24-26,25 26,0-1,-25-24,25-1,-25 1,0 0,0-1,25-24,-25 0,0 0,0 0,-25-25,0-25,0 0,25 0,-25 0</inkml:trace>
  <inkml:trace contextRef="#ctx0" brushRef="#br0" timeOffset="5468.2188">3894 1488,'25'0,"0"0,0 0,0 0,24 0,-24-25,0 25,24 0,-24 0,25-24,-25 24,-1 0,1 0,-74-25,73 25</inkml:trace>
  <inkml:trace contextRef="#ctx0" brushRef="#br0" timeOffset="5783.683">4986 992,'0'-25,"25"25,-1 25,1-25,0 25,-25 0,25 0,0-1,-1 1,1-25,-25 25,25-25,-50 25</inkml:trace>
  <inkml:trace contextRef="#ctx0" brushRef="#br0" timeOffset="6076.562">4812 1439,'0'0,"-25"0,50 0,0 0,0-25,24 0,1 0,0 0,-1 1,-24-1,25 0,-1 0,-24 0,25 25,-26-24,1 24,-25 24,-25-24,1 50,-1-25,0 24,0-24,0 25,1-1,-26 1,25 0,-24-26,24 26,0-25,25 0,-25 0,25-50,0 0</inkml:trace>
  <inkml:trace contextRef="#ctx0" brushRef="#br0" timeOffset="6316.5951">5209 1290,'25'-25,"0"25,-1 0,-24 25,25 0,-25-1,25 1,-25 0,0 0,0 24,0-24,0 25,0-1,-25 1,25 0,0-25,-25 24,25-24,-24 0,-1 24,0-24,0-25,0-25,25 1,-24-1,24 0,0 0,0 0</inkml:trace>
  <inkml:trace contextRef="#ctx0" brushRef="#br0" timeOffset="6467.69">5581 1687,'0'25,"25"-1,-50-24</inkml:trace>
  <inkml:trace contextRef="#ctx0" brushRef="#br0" timeOffset="7896.5568">7243 1042,'0'-25,"0"0,0 0,0 50,0 0,-25 0,25 24,-25 1,1 24,-1-24,0 24,0 1,0-26,1 26,-1-26,25 1,-25 0,25-1,0-24,0 0,0-50,0-24,25 24,-25-25</inkml:trace>
  <inkml:trace contextRef="#ctx0" brushRef="#br0" timeOffset="8160.4004">7218 992,'0'0,"0"-25,25 25,-25 25,25 0,-25 0,0 0,25-1,-25 26,24-25,-24 24,25 1,-25 0,25 24,-25-24,0-1,0 1,25 24,-25-49,0 25,25-25,-25 24,24-24,-24 0,0 0,0-50,-24 25,-1 0,25-25,-25 0,0 0</inkml:trace>
  <inkml:trace contextRef="#ctx0" brushRef="#br0" timeOffset="8327.629">7069 1439,'25'24,"0"-24,0 0,0 0,-1 0,1 0,0-24,0 24,0 0,-1 0,1 0,0 0</inkml:trace>
  <inkml:trace contextRef="#ctx0" brushRef="#br0" timeOffset="8695.6342">7714 1017,'25'0,"0"0,0 0,-1 0,1 0,25 25,-25-25,24-25,1 25,0 0,-1 0,1 0,-25 0,24 0,-24 0,25 0,-26 0,1-25,0 25,-25 25,25-25,-50 0,0 25,0 0,1-25,-1 0,0 24</inkml:trace>
  <inkml:trace contextRef="#ctx0" brushRef="#br0" timeOffset="8947.9746">7863 1191,'-25'0,"25"24,0 1,0 0,25 0,-25 0,0-1,0 1,0 0,0 0,-25 0,25-1,-49-24</inkml:trace>
  <inkml:trace contextRef="#ctx0" brushRef="#br0" timeOffset="9415.8185">7863 1315,'0'-25,"25"0,0 25,-1 0,1 0,0 0,0 0,0 25,-25 0,0-1,0 1,-25 0,25 0,-25 0,0-1,25 1,-25 0,50-50,-25 0,25 25,0-24,0-1,-25 0,25 0,-1 0,1 1,-25-1,25 0,0 0,-25 0,0 1,0-1,-25 25,25 25,0 24,0-24,25 25,-25-1,0 26,0-26,0 1,0 24,0-24,-25 0,25-1,0-24,0 0,0 0,0-1,-25-24,0 0,1-24,24-1,-25-25,25 25,-25-24</inkml:trace>
  <inkml:trace contextRef="#ctx0" brushRef="#br0" timeOffset="9647.9031">8657 819,'25'0,"-25"24,24-24,-24 25,25 0,-25 0,0 0,25-1,-25 1,25-25</inkml:trace>
  <inkml:trace contextRef="#ctx0" brushRef="#br0" timeOffset="10160.1498">8905 719,'-25'50,"25"0,-25-26,25 1,-25 25,1-25,24 24,-25-24,-25 25,25-26,1 26,-26-25,25-25,0 25,1-25,48 0,-24-25,25 25,0-25,0 0,0 25,-1-25,1 25,0-24,0 24,0 0,-25 24,0 1,0 0,-25 0,25 0,-25 24,0-24,0 0,1 24,-1-49,25 25,-25 0,50-25,0-25,-25 0,24 25,1-24,0-26,0 50,0-50,-1 50,1-24,0-1,0 0,0 25,-25 25,0 0,0-1,0 1,0 0,0 0,0 0,0-1,0 1,0 0,0 0,0 0,-25-25,0 0,25-25,-25 0</inkml:trace>
  <inkml:trace contextRef="#ctx0" brushRef="#br0" timeOffset="10340.0125">8806 1141,'0'0,"0"-25,0 50,24-25,-24 25,0 0,0 24,0-24,0 25,0-1,0-24,-24 25,24-26,0 26,0-25,0 0,0-1,0 1,-25-25,0 0</inkml:trace>
  <inkml:trace contextRef="#ctx0" brushRef="#br0" timeOffset="10527.9733">8458 1265,'25'25,"0"0,0-25,-25 24,25 1,-1 0,1 0,0 0,0-1,-25 1,0 0,0 0,-25-25,0 25,0-25,1 0,-1 24,0-24</inkml:trace>
  <inkml:trace contextRef="#ctx0" brushRef="#br0" timeOffset="10727.674">8310 1612,'0'0,"-25"-25,0 25,0 0,25 25,25 0,0-25,0 25,-1-25,26 25,0-25,-1 25,1-1,-1-24,1 0,0 25,-1-25,1 0,-1 0,1 25,0-25,-1 0,-24 0,25 25,-25-25,-1 0,1 0,-25-25</inkml:trace>
  <inkml:trace contextRef="#ctx0" brushRef="#br0" timeOffset="12519.8086">9773 1315,'25'-25,"0"25,-1 0,1 0,0 0,0-25,0 25,-1 0,26 0,0 0,-1 0,1 0,0 0,-1 0,1 0,-1 0,26 0,-26 0,1 25,0-25,-1 0,-24 0,25 0,-1 0,-24 0,0 0,0 0,-50 0,0 0,0 0,0 0,1 25</inkml:trace>
  <inkml:trace contextRef="#ctx0" brushRef="#br0" timeOffset="13012.2996">9823 1488,'-25'0,"50"0,-1-25,1 25,0 0,25 0,-26 0,26 0,0 0,-1 0,1 0,24 0,-24 0,0 0,24 0,-24 0,-1-24,26 24,-26 0,1 0,-1 0,1 0,-25 0,24 0,-24 0,0 0,0 0,-50 0,0 0,0-25</inkml:trace>
  <inkml:trace contextRef="#ctx0" brushRef="#br0" timeOffset="13335.6344">10691 1116,'0'-25,"0"50,25-25,-1 25,1 0,0 0,0-25,0 24,-1 1,1 0,0-25,0 25,0 0,-1-25,-24 24,25-24,-25 25,25 0,-50 0,25 0,-25-1,1-24,24 25,-50 25,25-25,0-1,-24 26,-1-25,1 0,-1 0</inkml:trace>
  <inkml:trace contextRef="#ctx0" brushRef="#br0" timeOffset="13820.6729">10096 1017,'-25'25,"25"0,-25-1,25 1,-25 0,0 0,0 0,1 24,-1-24,0 0,0 24,0-24,1 0,-1 0,0 0,0-1,50 1,-25 0,25 0,-25 0,25-1,-1 1,1-25,0 25,0 0,0 0,24 0,-24-1,0-24,-25 25</inkml:trace>
  <inkml:trace contextRef="#ctx0" brushRef="#br0" timeOffset="15287.649">11509 992,'0'0,"0"-25,25 25,25 0,-25 0,24 0,-24 0,25 0,-1 0,1 0,-1 0,-24 0,0 0,25 0,-26 0,1 0,0 25,0-25,-50 0,0 0,0 0,1 0</inkml:trace>
  <inkml:trace contextRef="#ctx0" brushRef="#br0" timeOffset="15499.7536">11807 744,'-25'25,"25"0,-25 0,25 24,-24 1,-1-1,25 1,-25 0,0-1,-24 1,24-1,0 1,0 0,0-1,1-24,-1 0,25 0,0-1,0 1,0-50,0 1,0-1</inkml:trace>
  <inkml:trace contextRef="#ctx0" brushRef="#br0" timeOffset="15700.4015">11609 1191,'24'-25,"-24"0,25 25,-25 25,0 0,0-1,0 26,0-25,0 24,0 1,0 0,0-1,-25 1,25-1,-24 1,24 0,0-25,0 24,0-24,0 0,0 0,0-50,0 0</inkml:trace>
  <inkml:trace contextRef="#ctx0" brushRef="#br0" timeOffset="16344.04">11832 1166,'25'0,"-1"0,1 0,-25 25,25-25,0 24,-25 1,0 0,-25-25,25 25,-25 0,25-1,-25-24,25 25,-24 0,24 0,0 0,24-25,1 24,-25 1,0 0,25 0,-25 0,0-1,0 1,0 0,0 0,0 0,0 0,0-1,-25 1,25 0,-25-25,1 25,-1-25,0 0,0-25,0 25,1-25,-1 0,25 1,-25-1,0 0,25 0,0 0,-25 25,25-25,0 1,25 24,0-25,0 25,24 0,-24 0,0 0,0 0,24 0,-24 0,0-25,25 25,-26 0,1 0,0 0,0 0,0 0,-1 25,1-25,-50 0</inkml:trace>
  <inkml:trace contextRef="#ctx0" brushRef="#br0" timeOffset="16603.6562">12278 1091,'25'-24,"0"24,0 0,24 0,-24-25,25 25,-1 0,1 0,0-25,-1 25,1 0,-25 0,24 0,-24 0,0 0,-50 0,25 25,-25-50,0 25,1 0</inkml:trace>
  <inkml:trace contextRef="#ctx0" brushRef="#br0" timeOffset="16775.9233">12601 819,'0'-25,"-25"50,25 24,0-24,-25 25,25-1,-25 1,1-1,-1 1,0 0,-25-1,26 1,-1-1,0 1,0-25,25 0,0-1,0-48</inkml:trace>
  <inkml:trace contextRef="#ctx0" brushRef="#br0" timeOffset="16964.2684">12427 1215,'0'-24,"25"48,-25 1,0 0,0 25,0-1,0-24,0 25,0-1,-25 1,25-1,0-24,0 25,0-25,0 24,0-24,0 0,0-50,0 0,25 1</inkml:trace>
  <inkml:trace contextRef="#ctx0" brushRef="#br0" timeOffset="17139.6503">12576 1315,'25'0,"0"0,-1 0,1 0,0-25,0 25,0 0,-1 0,1 0,0 0,0 25,-50-25,0 0</inkml:trace>
  <inkml:trace contextRef="#ctx0" brushRef="#br0" timeOffset="17327.652">12750 1141,'-25'-25,"0"75,25-25,0-1,0 1,0 25,0-1,0 1,0-25,0 24,-25-24,25 25,0-25,0-1,0 1,0 0,-25 0,25 0,-24-25</inkml:trace>
  <inkml:trace contextRef="#ctx0" brushRef="#br0" timeOffset="17519.5532">12650 1736,'-74'-49,"49"49,50 0,0 0,0 0,-1 0,1 0,0 0,0 0,0-25,-1 25,1 0,0 0,0 0,0 0,-1 0,-24-25,25 25</inkml:trace>
  <inkml:trace contextRef="#ctx0" brushRef="#br0" timeOffset="17752.7312">13097 893,'25'0,"-1"0,1 0,0 0,0 0,0 0,0 25,-1 0,-48-25,24 24,-25-24</inkml:trace>
  <inkml:trace contextRef="#ctx0" brushRef="#br0" timeOffset="17996.3378">13047 1141,'0'-25,"25"25,0 0,0-25,-1 25,1 0,0 0,0 25,0 0,0 0,-25 0,0 24,0 1,0-1,0 1,0 0,0-1,0 26,-25-26,25-24,0 25,-25-25,25-1,0-48,0-26,0 25,0-25,0-24,0 24</inkml:trace>
  <inkml:trace contextRef="#ctx0" brushRef="#br0" timeOffset="18328.1026">13196 1240,'0'0,"0"-25,-25 50,0 0,1 0,-1 24,25-24,-25 25,0-1,25-24,0 25,-25-50,50 25,0-50,0 25,0-50,24 25,-24 1,25-26,-1 0,1 26,-25-1,24 0,1 0,24 0,-24 1,-25 24,24 0,1 0,-25 0,0 0,-1 24,-24 1,0 0,0 0,0 0,0 24,-24-24,-1 25,0-1,0-24,0 25,1-26,-1 1,25 0,-25 0,0-25,25 25,-25-25,1-25,-1 0,25 0,0 0</inkml:trace>
  <inkml:trace contextRef="#ctx0" brushRef="#br0" timeOffset="18448.0685">13543 1191,'0'24,"0"1,0 0,0 0,0 24,-24 1,-1 0,25-1,-25 1,0-1,25 1,-25-25,1 25,24-26</inkml:trace>
  <inkml:trace contextRef="#ctx0" brushRef="#br0" timeOffset="18819.7624">14163 744,'-24'25,"48"0,-24 0,25-25,0 0,0 0,0 0,24 0,-24 0,0-25,25 25,-26 0,1 0,0-25,0 25,0 0,-1 0,-24 25,-24 0,-1-25,0 24,0 1,0 0,-24 0,24 0</inkml:trace>
  <inkml:trace contextRef="#ctx0" brushRef="#br0" timeOffset="19387.7806">14188 1067,'25'0,"0"0,0 0,-1-25,1 25,25-25,-25 25,0 0,-1-25,1 25,-25-25,25 1,-50-1,0 25,1 0,-1 25,0-25,25 24,-25 1,25 0,0 0,0 0,-25-1,25 1,0 0,0 0,0 0,-25-1,25 1,25-25,0-25,0 25,0-24,0-1,-1 25,1-25,0 0,0 25,0 0,-50 0,0 25,0 0,0-25,1 25,-1 24,-25-24,0 0,26 0,-26 24,0-24,1 25,-1-26,25 1,1-25,-1 25,25 0,25-25,-1-25,1 25,25-25,-1 25,1-25,0 1,24-1,-24 0,-1 0,26 25,-26-25,1 1,-25 24,24 0,-24-25,-50 50,1-25,-1 0,0 24,0-24</inkml:trace>
  <inkml:trace contextRef="#ctx0" brushRef="#br0" timeOffset="19620.2665">14486 1141,'-25'0,"25"25,0 0,25-1,-25 26,0-25,0 24,0 1,0 0,25-1,-25 1,0-1,-25 1,25-25,0 25,0-26,0 1,-25 0,25 0,0 0,-25-25,25 24,-24-24,-1 25,0-25,0 0,-25-25,26 25,-1-24,0-1</inkml:trace>
  <inkml:trace contextRef="#ctx0" brushRef="#br0" timeOffset="19764.1192">14163 1339,'25'25,"-25"0,25 0,0 0,0-1,-1 1,1 25,0-25,0-1,0 1,0 0,-1 0,1-25</inkml:trace>
  <inkml:trace contextRef="#ctx0" brushRef="#br0" timeOffset="20136.229">14784 893,'0'-25,"24"25,1 0,-25 25,25 0,0-25,-25 49,25-24,-25 0,24-25,-24 25,0 0,25-25,0 0,0 0,-25-25,25 0,-1 25,1-25,0 0,0 25,-25-24,25 24,-1 0,-48 0,24 24,-25-24,25 25,-25 0,0-25,0 25,1 0,-26 24,25-24</inkml:trace>
  <inkml:trace contextRef="#ctx0" brushRef="#br0" timeOffset="20300.6847">14833 1265,'-49'25,"98"-50,-98 75,73-50,1 0,25-25,-25 25,24-25,-24 25,0-25,24 25,-24-25,0 25,0-24,0 24,-1 0,-24-25,-24 0,-1 25</inkml:trace>
  <inkml:trace contextRef="#ctx0" brushRef="#br0" timeOffset="20467.7605">15007 1067,'0'24,"0"1,0 0,0 25,0-1,-25 26,25-26,-25 1,25-1,-25 1,1-25,-1 24,0 1,0-25,25 25,-25-50,25 24,-24-48,24-26,0 25</inkml:trace>
  <inkml:trace contextRef="#ctx0" brushRef="#br0" timeOffset="20616.389">14957 1439,'0'0,"25"0,0 0,0 24,-25 1,24 0,1-25,0 25,0 0,-25-1,25-24,-25 25,24-25,1 25,-25-50,0 0</inkml:trace>
  <inkml:trace contextRef="#ctx0" brushRef="#br0" timeOffset="20804.5432">15304 893,'25'0,"0"0,0 0,0 0,-25 25,25-25,-1 0,1 0,-25 25,-25-1</inkml:trace>
  <inkml:trace contextRef="#ctx0" brushRef="#br0" timeOffset="21108.1703">15280 1116,'0'25,"24"-25,1 0,0 0,-25 25,25-25,0 25,-25-1,-25-24,25 25,-25 0,0 0,0 0,25-1,-24-24,-1 25,25 0,25-50,-1 25,1-25,0 25,0 0,0-24,24 24,-24 0,0-25,0 25,0 0,-50 0,0 25,0-25,0 0</inkml:trace>
  <inkml:trace contextRef="#ctx0" brushRef="#br0" timeOffset="21808.3022">15230 1091,'0'0,"0"-24,0-1,25 0,-25 50,-25 0,25-1,0 26,0 0,0-26,-25 26,25 0,0-1,0-24,0 25,0-26,0 1,0 0,0 0,25 0,0-25,0 0,-1 0,1 0,-25 24,25-24,0 0,0-24,0 24,-1 0,1 0,-25-25,25 0,-25 0,25 0,0 1,-25-26,24 0,1 1,0-1,0 1,24-1,-24 0,0 1,0 24,0 0,-1 0,1 25,0 25,-25 0,0 0,0 0,25-1,-25 1,0 0,25-25,-25 25,24-25,1 0,-25 25,-25-1,1-24,24 25,-25 0,0-25,0 25,0-25,1 0,-1 25,0-25,0 0,0-25,25 0,0 0,0 0,25 1,-25 48,25 1,-25 0,0 25,0-26,0 26,0-25,-25 24,25-24,0 25,0-25,0-1,0 1,0 0,-25-50,25 0</inkml:trace>
  <inkml:trace contextRef="#ctx0" brushRef="#br0" timeOffset="22495.5558">15925 967,'24'-24,"1"24,0-25,0 25,0-25,-1 25,26 0,-25 0,0-25,-1 25,1 0,0-25,-25 1,0-1,0 0,-25 0,0 25,25-25,-24 25,24 25,-25 0,25 0,0 24,-25 1,25 24,-25-24,25 24,-25-24,25 0,-24-1,24 1,0-25,0-1,0 1,24-50,1 25,0-24,25-1,-26 0,1 25,25-25,-25 0,24 1,-24 24,0-25,-25 0,-25 25,0 0,0 25,1-25,24-25,-25 25,0 0,0-25,25 0,0 1,0 48,0 1,0 0,0 0,0 0,0-1,0 26,0-25,0 24,0 1,0 0,0-1,-25 26,25-26,0 1,0 0,0-1,-24 1,24-1,0-24,0 0,0 0,-25-25,25-25,-25 25,25-25,-25 0,0-24,25 24,-49-25,24 1,0 24</inkml:trace>
  <inkml:trace contextRef="#ctx0" brushRef="#br0" timeOffset="22764.3624">15949 1538,'0'-25,"-24"25,48 0,-24 25,25-25,0 0,0 0,0 0,-1 0,26-25,-25 25,24 0,1-25,0 0,-26 25,26-24,-25 24,25 0,-26-25,1 25,0 0,0 0,-25 25,-25-25,0 0,0-25</inkml:trace>
  <inkml:trace contextRef="#ctx0" brushRef="#br0" timeOffset="24548.0391">17115 943,'0'-25,"-25"0,25 0,0 50,0 0,0 0,0 24,0 1,0-1,0 26,-24-1,24 1,0-26,0 1,0 24,-25-24,25-25,0 24,25-24,-25 0,0 0,0 0,0-50,0-25,0 25,0 0,0-24</inkml:trace>
  <inkml:trace contextRef="#ctx0" brushRef="#br0" timeOffset="24816.3115">17016 967,'0'0,"0"-24,0-1,0 0,0 0,25 0,0 25,-1 0,1-24,25 24,-25 24,-1-24,1 25,0 0,0 0,-25 0,25-1,-25 1,0 25,0-25,0-1,0 1,0 0,-25 0,0 0,25-1,-25 1,0 0,1-25,-1 25,0 0,-25-25,26 0,-1 0,0-25,25 0,0 0</inkml:trace>
  <inkml:trace contextRef="#ctx0" brushRef="#br0" timeOffset="24999.8293">17438 1240,'0'25,"0"0,24 0,-24-1,0 1,0 0,0 0,-24 0,24-1,0 1,0 0,0 0,24 0</inkml:trace>
  <inkml:trace contextRef="#ctx0" brushRef="#br0" timeOffset="25323.6394">17884 868,'-25'-25,"50"25,-25 25,0 0,-25 25,25-1,0 1,0 24,0-24,0 24,0-24,0 24,-24-24,24-1,0 1,0-25,0 24,0-24,0 0,0 0,0 0,0-50,0 0,0 0,-25 0</inkml:trace>
  <inkml:trace contextRef="#ctx0" brushRef="#br0" timeOffset="25575.8259">17835 893,'0'0,"0"-25,24 0,1 1,0 24,0 0,24 0,-24 24,0-24,0 25,0 0,-1 0,-24 0,25 24,-25-24,0 0,0 0,0-1,0 1,-25 0,25 0,-24 0,-1-1,0 1,0 0,0-25,1 25,-26-25,25 0,0 25,1-50</inkml:trace>
  <inkml:trace contextRef="#ctx0" brushRef="#br0" timeOffset="26076.0771">17611 1587,'0'25,"0"0,0 0,-24-25,24 25,0 0,-25-1,0 1</inkml:trace>
  <inkml:trace contextRef="#ctx0" brushRef="#br0" timeOffset="26656.0038">18058 1463,'25'-24,"-1"24,1 0,0 0,0 0,0 0,-25 24,24 1,-24 0,0 0,-24-25,24 25,-25-1,0-24,0 25,0 0,1 0,-1-25,0 0,0 0,50 0,0 0,0 0,-1-25,1 25,0 0,0 0,0 0,-1 0,1 0,0 0</inkml:trace>
  <inkml:trace contextRef="#ctx0" brushRef="#br0" timeOffset="26811.8574">18479 1538,'0'25,"25"-25,-25 24,0 1,0 0,-25 0,25 0,0 0,-24-50,-1 50</inkml:trace>
  <inkml:trace contextRef="#ctx0" brushRef="#br0" timeOffset="27004.0556">18802 1414,'25'0,"0"0,-1-25</inkml:trace>
  <inkml:trace contextRef="#ctx0" brushRef="#br0" timeOffset="27107.6256">19075 1364,'25'0,"-1"0</inkml:trace>
  <inkml:trace contextRef="#ctx0" brushRef="#br0" timeOffset="27264.0808">19422 1364,'0'25,"0"0,-25 0,25-1,0 1,-25 0,25 0,-24 24,24-24,-25 0,0 0</inkml:trace>
  <inkml:trace contextRef="#ctx0" brushRef="#br0" timeOffset="27659.8643">19918 967,'0'0,"0"-24,0-1,0 0,25 50,-25 0,0-1,0 26,-25 24,25-24,0 24,0 1,0-1,-25 1,25-1,0-24,0 24,0-49,0 25,-24-26,24 1,24-25,-24-25,0 1,0-26,-74 0,74 1</inkml:trace>
  <inkml:trace contextRef="#ctx0" brushRef="#br0" timeOffset="27940.1322">19893 1042,'0'0,"0"-25,25-25,-25 1,25 24,-25 0,25 0,0 25,-25-24,24 24,1 0,0 0,0 0,0 24,-1 1,1 0,0 0,-25 0,25-1,-25 1,0 25,0-25,0-1,0 1,0 0,-25 0,25 0,-25-1,0 1,1 0,-1 0,0-25,-25 25,26-1,-1-24,0 0,0 25,0-50,1 25,-1 0,25-24,-25 24,25-25,0 0,0 0</inkml:trace>
  <inkml:trace contextRef="#ctx0" brushRef="#br0" timeOffset="28300.6242">20489 1339,'-25'-24,"0"24,0 0,0 0,1 0,-1 0,0 24,0 1,0-25,1 25,24 0,0 0,24-1,1-24,0 0,0 0,-25 25,25-25,-1 25,1-25,-25 25,25-25,-25 25,0-1,0 1,-25-25,25 25,-25-25,1 25,-1 0,0-25,0 0,0 0,1-25</inkml:trace>
  <inkml:trace contextRef="#ctx0" brushRef="#br0" timeOffset="28451.9247">20637 1587,'0'25,"0"0,0 0,-24 0,24 0,0-1,-75-48,50 24</inkml:trace>
  <inkml:trace contextRef="#ctx0" brushRef="#br0" timeOffset="30287.4319">21530 992,'0'-25,"0"1,0 48,-24-24,24 25,-25-25,25 25,-25 25,0-26,-24 26,24-25,0 24,-25-24,26 0,-1 25,0-50,25 24,25-24,-25-24,25-1,-1 0,-24-25,25 26,0-1,0-25,0 25,-25 1,24 24,1 0,0 0,-25 24,0 1,0 25,0-25,0 24,0-24,0 25,0-1,-25 1,25-25,0 24,0-24,0 0,0 0,0-1,0-48,25-1,-25-25</inkml:trace>
  <inkml:trace contextRef="#ctx0" brushRef="#br0" timeOffset="30716.0678">21605 843,'25'0,"-1"0,1 0,0-24,0 24,0 0,24 0,1 0,-25 0,24 24,1-24,-25 0,0 0,-1 0,1 0,0 0,-25 25,-25-25,0 0,1 0,-1 0,0 25,-25-25,26 0,-1 25,0-25,0 0,0 0,1 0,-1 25,25-1,0 1,0 0,0 0,0 0,0-1,0 26,-25-25,25 0,0-1,0 1,0 0,0 0,0 0,0-50,0 0,0 0,0-24</inkml:trace>
  <inkml:trace contextRef="#ctx0" brushRef="#br0" timeOffset="31007.6271">21803 1116,'25'-74,"-50"148,75-173,-25 99,0-25,-1 50,1-25,0 0,0 25,-50 0,25-1,-25 1,25 0,-25 0,1 0,-1-1,0 1,0-25,0 25,1 0,-1-25,50 0,-1-25,1 25,0-25,0 0,24 25,-24-24,0-1,0 0,0 0,-25 0,24 1,-24-1,-24 25,24-25,0 0,-25 25,25-25,-25 1</inkml:trace>
  <inkml:trace contextRef="#ctx0" brushRef="#br0" timeOffset="31388.4343">21828 670,'0'-25,"25"25,-25 25,0 0,0 24,0 1,0 24,0 1,0-26,-25 26,0-1,25 0,-24 1,-1-26,0 26,0-26,0 1,0 0,1-26,-1 1,25 0,-25-25,0 0,25-25,-25 0,25 1,0-26,0 25,-24-24,24 24,0-25,0 25,0-24,0 24,0 0,24 25,1 0,0 0,0 25,0 0,24 0,-24-1,0 1,25 0,-26 0,26 0,0-1,-26 1,26 0,0-25,-1 25,1-25,-25 0,-1-25,26 25,-25-25</inkml:trace>
  <inkml:trace contextRef="#ctx0" brushRef="#br0" timeOffset="31980.0226">22448 843,'0'25,"-25"0,1 0,-1 0,0-25,0 24,0-24,25 25,-24-25,-1 0,25 25,-25-25,0 25,50-25,0 0,0 0,-1 0,1 0,0 25,0-25,0 24,-1 1,-24 0,-24-25,24 25,-25 0,25-1,-25 1,0-25,25 25,-25-25,50 0,-25 25,25 0,-25-1,0 1,0 0,0 0,0 0,0-1,0 1,-25-50,25-24,0 24</inkml:trace>
  <inkml:trace contextRef="#ctx0" brushRef="#br0" timeOffset="33135.5403">22473 695,'0'0,"0"-25,25 50,0-25,-25 24,24 1,-24 0,25 0,-25 24,25-24,-25 0,0 0,0 0,0-1,0 1,0 0,0 0,0-50,0 0,25 0,-25 1,0-1,0 0,0 0,0 0,25 1,-25-1,24 25,1-25,0 25,-25-25,25 25,0 0,0 25,-1-25,-24 25,25-25,-25 25,0-1,-25 1,25 0,-24-25,24 25,-25-25,0 25,0-25,0 0,0 0,1 0,48 24,-48 1,24 0,-25 0,0 0,50-25,0 0,-1-25,1 25,0 0,0 25,-25-1,-25 1,0 0,0-25,25 25,-24 0,-1-1,-25 1,25 0,1 0,-1 0,0-1,0 1,0-25,25 25,25-25,0-25,0 25,0 0,24-25,1 25,-25-24,24-1,1 25,0-25,-26 25,26 0,-25 0,0-25,-1 25,1 0,-50 0,1-25,-1 25,0 0,25-24,-25 24,25-25,-25 25,25-25,-24 25,24-25,0 50,0 0,0 0,0-1,0 26,0 0,0-1,0 1,24-1,-24 1,0 0,0-1,0-24,0 25,0-25,0 24,-24-24,24 0,0 0,-25-25,0-25,0 0,0 0,25 0,-25 1,25-1,-24 0,24 0,0 0,24 0,1 25,-25-24,25 24,0-25,0 25,0-25,-1 25,26-25,-25 25,0 0,-1-25,1 25,0-24,-25-1,0 0</inkml:trace>
  <inkml:trace contextRef="#ctx0" brushRef="#br0" timeOffset="34287.6279">12154 2431,'0'0,"0"-25,0 0,0 50,0 25,-25-26,25 26,-24 24,-1-24,0 25,0-1,0-24,25 24,-24-24,-1-1,25 1,-25-1,25-24,0 0,0 0,-25-25,25 25,25-25,-25-25,0 0,25 0,-25-24,25-1,-25 25,0-24</inkml:trace>
  <inkml:trace contextRef="#ctx0" brushRef="#br0" timeOffset="34572.3679">12154 2431,'0'-25,"25"0,-25 50,25-25,-25 25,0 0,25-1,0 26,-25-25,24 24,-24 1,25 0,-25-1,25 26,-25-26,0 1,25 0,-25-1,0 1,25-25,-25-1,0 1,0 0,0 0,0 0,0-1,0-48,-25-1,0 0,25 0</inkml:trace>
  <inkml:trace contextRef="#ctx0" brushRef="#br0" timeOffset="34743.6361">12030 2853,'0'0,"25"0,0 0,0-25,-1 25,1 0,0 0,0 0,0 0,0 0,24 0,-24 0,0 0,0 0</inkml:trace>
  <inkml:trace contextRef="#ctx0" brushRef="#br0" timeOffset="35067.6251">12675 2778,'0'-25,"25"25,0 0,0 0,-1 0,1 0,0-24,0 24,0 0,-1 0,1 0,0 0,0 24,-50-24</inkml:trace>
  <inkml:trace contextRef="#ctx0" brushRef="#br0" timeOffset="35299.7631">12626 2927,'24'0,"1"0,0 0,0-25,24 25,-24 0,25 0,-25 0,24 0,-24 0,25 0,-26 0,1 0,0 0,-50 25</inkml:trace>
  <inkml:trace contextRef="#ctx0" brushRef="#br0" timeOffset="36140.4268">13469 2456,'0'0,"0"-25,0 0,0 0,0 0,0 50,0 0,25 0,-50 24,25 1,0 24,0 1,0-1,0 1,0-1,0 1,0-1,0-24,0-1,0-24,0 0,0 0,0-50,0 0,0-25,0 26,25-26,-50 25</inkml:trace>
  <inkml:trace contextRef="#ctx0" brushRef="#br0" timeOffset="36424.0751">13419 2431,'0'0,"0"-25,25 0,0 25,0-25,0 25,-1 0,1 0,0 0,0 25,24-25,-24 25,-25 0,25 0,0-1,-25 1,0 0,25 0,-50 0,25 24,0-24,-25 0,0 0,25 0,-25-25,1 24,-1 1,0-25,0 0,0 25,1-25,-1 0,0 0,25-25,-25 25,0-25,25 1,25-1</inkml:trace>
  <inkml:trace contextRef="#ctx0" brushRef="#br0" timeOffset="36627.8456">13915 2679,'-24'25,"24"0,0-1,0 1,0 0,0 0,0 0,0 24,0-24,0 0,0 0,0-1,0 1,0 0,-50-75,50 26</inkml:trace>
  <inkml:trace contextRef="#ctx0" brushRef="#br0" timeOffset="36919.7925">14163 2307,'0'25,"0"-1,0 1,0 25,0 24,25-24,-25 24,0-24,0 24,0 1,0-1,0-24,0-1,0 26,0-50,0 24,0-24,-25 0,50-25,-25-25,0 0,0 0,0 1,0-1,-25-25</inkml:trace>
  <inkml:trace contextRef="#ctx0" brushRef="#br0" timeOffset="37171.6485">14188 2356,'25'-24,"0"24,0 0,-1 0,1 24,0-24,0 25,0 0,0 0,-25 0,24-1,-24 1,25 0,-25 0,0 0,0-1,-25-24,25 25,0 0,-24 0,-1 0,0 0,0-25,25 24,-25 1,0-25,1 0,-1 0,0 0,0 0</inkml:trace>
  <inkml:trace contextRef="#ctx0" brushRef="#br0" timeOffset="37515.9362">14511 2704,'25'0,"-25"25,24-25,1 0,-25 24,25-24,-25 25,25-25,-25 25,0 0,0 0,-25-1,25 1,-25-25,0 25,1 0,-1-25,0 25,0-25,50 0,0 0,-25-25,25 25,-1 0,1-25,0 25,0 0,0 0,-1 0,1 0,0 0,0-25</inkml:trace>
  <inkml:trace contextRef="#ctx0" brushRef="#br0" timeOffset="37664.487">14982 2729,'25'0,"-25"24,25-24,-1 0,-24-24</inkml:trace>
  <inkml:trace contextRef="#ctx0" brushRef="#br0" timeOffset="37779.1939">15230 2729,'25'0,"0"24</inkml:trace>
  <inkml:trace contextRef="#ctx0" brushRef="#br0" timeOffset="38619.4556">15577 2679,'25'0</inkml:trace>
  <inkml:trace contextRef="#ctx0" brushRef="#br0" timeOffset="39047.4984">15949 2356,'0'25,"0"25,0-1,0 1,0 24,0 1,0-1,0 1,0-1,-24 1,24-26,0 1,0-1,0-24,0 0,0 0,24-25,-24-25,0 0,0 0,0 1,25-26,-25 25,0-24</inkml:trace>
  <inkml:trace contextRef="#ctx0" brushRef="#br0" timeOffset="39315.5717">15949 2431,'0'-25,"0"0,0 0,25 1,0 24,-25-25,50 25,-26 0,1 0,0 25,0-25,0 24,-1 26,1-25,-25 0,25-1,-25 26,0-25,0 0,0-1,0 1,0 0,-25 0,25 0,-25-25,1 25,-1-25,0 24,0-24,0 0,1 0,-1 0,0 0,0 0,25-24,-25 24,25-25</inkml:trace>
  <inkml:trace contextRef="#ctx0" brushRef="#br0" timeOffset="39756.524">16545 2853,'0'-25,"-25"0,25 0,-25 25,0 0,1 0,-1 25,0 0,0-25,25 25,0-1,0 1,25-25,0 25,0 0,-1-25,-24 25,25-1,0-24,-25 25,0 0,-25 0,25 0,-25-1,1 1,-1-25,0 25,0-25,0 0,0 0,1 0,24-25</inkml:trace>
  <inkml:trace contextRef="#ctx0" brushRef="#br0" timeOffset="55160.1049">3721 4390,'-25'-24,"50"24,0 24,-1-24,1 0,0 0,0 0,24 0,-24 0,25 0,-1 0,1 0,0 0,-1 0,1 0,-1 25,26-25,-26 0,1 0,-25 0,24 0,-24 0,0 0,0 0,0 0,-1-25,-48 50,-1-25,0 0,0 25,0-25</inkml:trace>
  <inkml:trace contextRef="#ctx0" brushRef="#br0" timeOffset="55612.2469">3746 4564,'-25'0,"0"0,50 0,0 0,-1 0,1 0,0 0,25 0,-26 0,26 0,0 0,-1 25,-24-25,25 0,-1 0,1 0,-1 0,1 0,-25 25,24-25,-24 0,0 0,25 0,-26 0,1 0,-25-25,25 25,-25 25,-25-25,0 0</inkml:trace>
  <inkml:trace contextRef="#ctx0" brushRef="#br0" timeOffset="56207.8013">3919 4167,'0'-25,"-25"50,1-25,24 25,-25 0,0 0,0-1,25 1,-25 0,1 0,-1 0,0-1,0 1,0 0,0 0,1 0,-1-1,25 1,25-25,-1 25,1 0,0-25,0 25,0-25,0 24,-1 1,1-25,0 25,0 0,0-25,-1 25,1-1,0-24,0 0</inkml:trace>
  <inkml:trace contextRef="#ctx0" brushRef="#br0" timeOffset="56728.0474">3175 3919,'0'25,"25"0,-25 0,0-1</inkml:trace>
  <inkml:trace contextRef="#ctx0" brushRef="#br0" timeOffset="56831.9184">3324 3919,'25'25,"-25"0,24 0</inkml:trace>
  <inkml:trace contextRef="#ctx0" brushRef="#br0" timeOffset="57179.6172">4887 3969,'0'25,"0"-1,0 1,0 0</inkml:trace>
  <inkml:trace contextRef="#ctx0" brushRef="#br0" timeOffset="57319.7644">5060 3944,'0'25,"0"0,0-1,0 1,0 0</inkml:trace>
  <inkml:trace contextRef="#ctx0" brushRef="#br0" timeOffset="72719.7761">6003 4217,'25'0,"-1"0,1 0,0 0,25 0,-1 0,-24 0,25 0,-1 0,1 0,-1 0,-24-25,25 25,-1-25,-24 25,25 0,-25-25,-1 25,1 0,-50 0,1 25,-26-25,25 0,0 0</inkml:trace>
  <inkml:trace contextRef="#ctx0" brushRef="#br0" timeOffset="72919.8488">6201 4068,'0'25,"25"-25,-25 25,0 24,25-24,-25 0,0 24,0-24,0 25,0-25,25-1,-25 26,0-25,0-50,24 0</inkml:trace>
  <inkml:trace contextRef="#ctx0" brushRef="#br0" timeOffset="73251.9686">6548 3994,'0'24,"25"1,-25 0,0 0,-25 0,25-1,0 1,-24 25,24-25,-25 24,0-24,0 25,0-1,1 1,-26-25,0 24,26-24,-26 0,25 0,-24-1,24-24,0 25,0-25,0 0,1 0,24-25,24 1,26-1,-25 25,24-25,1 0,0 25,-1 0,-24-25,25 25,-1 0,1-24,-25 24,-1 0,1 0,0 0,0 0,-25 24</inkml:trace>
  <inkml:trace contextRef="#ctx0" brushRef="#br0" timeOffset="73448.3379">6350 4242,'0'24,"0"1,0 0,0 0,0 24,0 1,-25 0,25-26,-25 26,1 0,-1-1,0 1,0-1,0 1,1 0,-1-1,0-24,0 0,0 0,25 0,-24-25,24-25</inkml:trace>
  <inkml:trace contextRef="#ctx0" brushRef="#br0" timeOffset="73620.4457">6251 4663,'0'0,"0"25,25 0,-25 0,0 24,24-24,-24 25,0-1,0 1,0-25,0 24,0 1,0-25,0 24,0-24,0 0,-24-50</inkml:trace>
  <inkml:trace contextRef="#ctx0" brushRef="#br0" timeOffset="73963.5462">6325 4787,'25'0,"0"0,0 0,-1 0,26 0,-25 0,0 0,-1 0,1 0,0 0,0 0,-50 25,0 0,0 0,1 0,-1-1,0 1,0 0,0-25,1 25,-1 0,0-1,0-24,25 25,25-25,0 0,0 0,-1-25,26 25,-25-24,0 24,24-25,-24 25,0-25,0 25,-1 0,1-25,0 25,0-25</inkml:trace>
  <inkml:trace contextRef="#ctx0" brushRef="#br0" timeOffset="74303.8685">7441 4217,'0'0,"0"-25,-24 25,24 25,0 0,-25 24,0 26,-25-1,26 0,-1-24,0 24,0 1,0-1,25 1,-24-26,24 1,0-25,0 0,0-50,24-25,-24 25,0-24</inkml:trace>
  <inkml:trace contextRef="#ctx0" brushRef="#br0" timeOffset="74528.0962">7417 4192,'24'0,"-24"25,25-25,-25 25,0 24,25-24,0 25,-25-1,25 1,-25 24,0-24,24 24,-24-24,25-1,-25 1,0 0,25-1,-25-24,0 25,0-25,25-25,-25 24,-25-24,0-24,25-1,-25 0</inkml:trace>
  <inkml:trace contextRef="#ctx0" brushRef="#br0" timeOffset="74700.2325">7243 4688,'25'0,"0"0,24-25,-24 25,0 0,0 0,24-25,-24 25,25 0,-26 0,1 0,0 0,0 0</inkml:trace>
  <inkml:trace contextRef="#ctx0" brushRef="#br0" timeOffset="74927.2586">7789 4539,'24'0,"1"0,0 0,0 0,0 0,-1 0,1 0,0 0,0 0,0 0,0 0,-1 0,-98-49</inkml:trace>
  <inkml:trace contextRef="#ctx0" brushRef="#br0" timeOffset="75103.4255">7764 4688,'25'0,"-1"0,1 0,0 0,25 0,-26 0,26 0,-25-25,0 25,0 0,-1 0,1 0,-25 25</inkml:trace>
  <inkml:trace contextRef="#ctx0" brushRef="#br0" timeOffset="75532.3111">8607 4242,'0'24,"0"1,0 25,25-1,-25 26,-25-1,25 1,0-1,0 25,-25-24,25-1,0 1,0-1,0-24,0-1,0-24,0 0,0 0,0-50,0 0,0 0,25 0,-25-24,0-1,-25 1,25-26</inkml:trace>
  <inkml:trace contextRef="#ctx0" brushRef="#br0" timeOffset="75780.5458">8582 4316,'0'-25,"0"0,0 1,25 24,0 0,0 0,0 0,-1 0,1 24,25 1,-50 0,25 0,-1 0,-24-1,25 1,-25 0,0 0,0 24,-25-24,25 0,-24 0,-1 0,25-1,-25 1,-25-25,26 25,-1-25,0 25,0-25,0-25,1 25,-1 0,0-25,25 0,0 1</inkml:trace>
  <inkml:trace contextRef="#ctx0" brushRef="#br0" timeOffset="75976.4338">9079 4638,'0'25,"0"0,0 0,0 0,0-1,0 1,0 0,0 0,-25 0,25 24,0-24,0 0,0 0,0-50</inkml:trace>
  <inkml:trace contextRef="#ctx0" brushRef="#br0" timeOffset="76259.8033">9401 4291,'0'25,"25"0,-25 0,0 24,0 1,0 24,0 1,0-26,-25 26,25-1,0 1,0-1,0-24,0-1,0 1,0-25,0-1,-25 1,25 0,0-50,0 0,0 1,0-26,0 0,0 1</inkml:trace>
  <inkml:trace contextRef="#ctx0" brushRef="#br0" timeOffset="76503.9634">9426 4291,'0'-25,"25"25,-1-24,1 24,0 0,0 24,0-24,-1 25,1-25,0 25,0 0,0 0,-25-1,24 1,-24 0,0 0,0 0,0-1,-24 1,24 0,-25 0,0 0,0-1,-24 1,24 0,0-25,0 25,0-25,1 0,-1-25</inkml:trace>
  <inkml:trace contextRef="#ctx0" brushRef="#br0" timeOffset="76804.5904">9748 4614,'25'0,"0"24,0 1,-1-25,1 25,0 0,-25 0,0-1,-25-24,25 25,-25 0,1-25,-1 25,0 0,0 0,0-1,1-24,24 25,24-25,1 0,0 0,0 0,0 0,-1 0,1-25,0 25,0 0,0-24,-25-1</inkml:trace>
  <inkml:trace contextRef="#ctx0" brushRef="#br0" timeOffset="76951.6878">10244 4638,'25'25,"0"0,0-25</inkml:trace>
  <inkml:trace contextRef="#ctx0" brushRef="#br0" timeOffset="77051.0426">10393 4663,'25'0,"0"0,0 0,-1 0,1 0,0 0,-25-25</inkml:trace>
  <inkml:trace contextRef="#ctx0" brushRef="#br0" timeOffset="77716.2857">11212 4142,'-25'25,"25"0,0 25,0 24,-25 0,25 1,0 24,0-25,-25 1,25-1,0 1,0-1,-25 1,25-26,0-24,0 0,0 0,0-1,25-48,-25-1,0 0,0 0,0-24,0-1,0 0,0 1,-25-26</inkml:trace>
  <inkml:trace contextRef="#ctx0" brushRef="#br0" timeOffset="77948.3566">11137 4217,'0'-25,"25"0,0 25,-25-25,25 25,0 0,-1 0,1 0,25 25,-25-25,-1 25,1 0,0 0,0 24,-25-24,25 0,-25 0,0-1,0 1,-25 0,25 0,-25 0,25-1,-25 1,-24 0,24 0,0 0,-25-25,26 24,-1-24,0 0,0 0,0 0,0-24,1-1</inkml:trace>
  <inkml:trace contextRef="#ctx0" brushRef="#br0" timeOffset="78316.361">11807 4564,'-25'0,"0"0,1 0,-1 0,0 0,0 0,0 0,25 25,-24 0,-1-25,25 24,0 1,0 0,25 0,-1 0,1-25,0 24,0-24,-25 25,25-25,-1 25,-24 0,-24 0,-1 0,0-25,0 24,0-24,1 25,-1 0,0-25,25-25</inkml:trace>
  <inkml:trace contextRef="#ctx0" brushRef="#br0" timeOffset="78455.4788">12005 4911,'0'25,"0"0,-49-50,24 50,0-25</inkml:trace>
  <inkml:trace contextRef="#ctx0" brushRef="#br0" timeOffset="79119.5998">12576 4142,'-25'0,"50"25,25-25,-26 0,26 0,-25 0,24 0,1 0,0-25,-1 25,1 0,-25 0,-1-24,1 24,0 0,0 0,-50 24,0-24,0 0,-24 25,24-25,-25 0</inkml:trace>
  <inkml:trace contextRef="#ctx0" brushRef="#br0" timeOffset="79304.0853">12700 4043,'0'-25,"0"1,25 24,-25 24,0 26,25-25,-25 24,0 26,0-26,0 26,0-1,0-24,-25 24,25-24,0-1,0 1,0-25,0 0,0-50,0 0,25 0</inkml:trace>
  <inkml:trace contextRef="#ctx0" brushRef="#br0" timeOffset="79528.4887">12973 3894,'0'-24,"0"48,0 1,0 0,0 25,0-26,0 51,0-26,0 1,0 0,0-1,0 26,0-26,0 1,0-1,0 1,0 0,0-26,0 1,0 0,0 0,-25-25,25-25</inkml:trace>
  <inkml:trace contextRef="#ctx0" brushRef="#br0" timeOffset="79675.5223">12799 4366,'25'0,"0"0,0 0,-1 0,1 0,-74-25,49 50</inkml:trace>
  <inkml:trace contextRef="#ctx0" brushRef="#br0" timeOffset="79815.7219">12750 4539,'24'0,"1"0,0-25,0 25,0-24,-1 24,1 0,0-25,0 25,-50 25</inkml:trace>
  <inkml:trace contextRef="#ctx0" brushRef="#br0" timeOffset="80107.5314">12601 4762,'0'0,"-25"25,0 0,0 0,1-25,-1 25,50-50,-1 25,1-25,25 0,-25 25,-1-25,26 1,0 24,-1-25,1 0,-25 25,24-25,-24 25,0 0,0 0,-25 25,-25 0,0-25,0 25,25-1,-49 26,24-25,0 0,-25 24,1-24,-1 25,25-25,1-1,-1 1,0 0,0-25</inkml:trace>
  <inkml:trace contextRef="#ctx0" brushRef="#br0" timeOffset="80267.6142">12898 4787,'0'0,"25"25,0-25,0 25,-25 0,25 0,-1-25,1 24,0-24,0 25,0-25,-25 25,24-25,1 0,-25-25</inkml:trace>
  <inkml:trace contextRef="#ctx0" brushRef="#br0" timeOffset="80475.9912">13295 4217,'0'25,"0"-1,25 1,-25 0,25 25,-25-1,25 1,-25-25,25 24,-25-24,0 0,24 24,-24-24,0 0,0 0,0 0,0-50</inkml:trace>
  <inkml:trace contextRef="#ctx0" brushRef="#br0" timeOffset="80811.8893">13419 4465,'25'-25,"0"25,-25-25,25 25,0-25,-1 25,1 0,25-24,-25 24,-1 0,26 0,-25 0,0 0,-1 0,-24 24,0 1,-24 0,-1 0,0 0,0-1,-24 1,-1 0,25 25,-24-26,-1 1,25 0,0 0,1-25,48 0,1 0,0-25,0 25,0 0,24-25,-24 25,25-25,-26 25,1-24,0 24,0 0,0-25,-1 25,-24-25,-24 25</inkml:trace>
  <inkml:trace contextRef="#ctx0" brushRef="#br0" timeOffset="81039.9845">13667 3969,'-24'25,"24"-1,0 1,0 25,0 24,24 1,-24-1,0 0,0 26,0-1,0-25,-24 25,24 1,0-1,0 0,0-24,0 24,0-25,0-24,0-25,0-1</inkml:trace>
  <inkml:trace contextRef="#ctx0" brushRef="#br0" timeOffset="81407.306">14387 4167,'0'0,"0"-25,0 50,0 0,0 0,0 24,0 26,0-1,0 1,0 24,0-25,0 25,0-24,-25-1,25 1,0-26,0-24,0 0,0 0,0 0,25-50,-25 0,0 0,-25-24,25-1</inkml:trace>
  <inkml:trace contextRef="#ctx0" brushRef="#br0" timeOffset="81683.8437">14337 4192,'-25'-25,"50"0,0 25,0-24,0 24,-1 0,1 0,25 0,-25 24,-1-24,26 25,-25 0,-25 0,25 0,-1-1,-24 1,0 0,0 25,0-26,0 1,-24 0,-1 0,25 0,-25-1,0 1,0 0,1 0,-26-25,25 25,0-25,1 0,-1 0,25-25,0 0,0 0</inkml:trace>
  <inkml:trace contextRef="#ctx0" brushRef="#br0" timeOffset="81927.7842">14883 4663,'-25'25,"25"0,0 0,0-1,0 1,0 25,0 0,0-26,0 26,-25 0,25-26,0 1,0 0,0 0,-25-50,25 0,0 0,0-24</inkml:trace>
  <inkml:trace contextRef="#ctx0" brushRef="#br0" timeOffset="82068.1359">14883 4390,'25'25,"-1"-25,1 0,-25 25,25-25,0 0,-50-50</inkml:trace>
  <inkml:trace contextRef="#ctx0" brushRef="#br0" timeOffset="83655.6295">15602 4043,'0'-25,"25"50,-25 0,0 0,25 0,-25 24,0 1,0-25,0 24,-25 1,25-25,0 24,0-24,0 0,0 0</inkml:trace>
  <inkml:trace contextRef="#ctx0" brushRef="#br0" timeOffset="83907.7787">15677 4043,'0'-25,"24"25,1 0,0 0,0 0,0 0,-1 0,1 25,-25 0,0 0,0 0,0-1,0 1,0 0,0 0,0 0,0 24,0-24,0 0,0 0,0-1,0 1,0 0,-25-25</inkml:trace>
  <inkml:trace contextRef="#ctx0" brushRef="#br0" timeOffset="84063.7074">15652 4217,'25'0,"-1"0,1 0,0-25,0 25,0 25</inkml:trace>
  <inkml:trace contextRef="#ctx0" brushRef="#br0" timeOffset="84207.5408">15627 4390,'25'0,"0"0,-1-24,1 24,0 0,0 0,-25-25,25 25,-1 0</inkml:trace>
  <inkml:trace contextRef="#ctx0" brushRef="#br0" timeOffset="84387.6276">15329 4638,'25'0,"25"0,-25 0,24 0,26-24,-26-1,1 25,24-25,-24 0,-1 25,1-25,0 1,-1 24,-24-25,0 25,0 0</inkml:trace>
  <inkml:trace contextRef="#ctx0" brushRef="#br0" timeOffset="84595.4394">15825 4490,'0'0,"0"24,-24-24,24 25,-25-25,25 25,0 0,0 0,0-1,0 1,-25 0,25 0,0 0,0-1,-25-24,50 0,0 0,-25-24,25-1,-1 0,26 0,-25 0,0 25,-1-24,1 24,-25-25</inkml:trace>
  <inkml:trace contextRef="#ctx0" brushRef="#br0" timeOffset="84768.3984">15528 4638,'-25'50,"25"-25,0 0,0-1,0 26,-25-25,25 0,-25 24,25-24,-24 25,24-25,-25-1,25 1,0 0,0-50</inkml:trace>
  <inkml:trace contextRef="#ctx0" brushRef="#br0" timeOffset="84931.509">15577 4663,'25'25,"0"-25,0 25,0 24,-1-24,1 0,25 25,-25-25,24-1,1 1,-25 0,24 0,1 0,-25-25,24 0,1 0,-1 0,-24-25,0 0,25 25</inkml:trace>
  <inkml:trace contextRef="#ctx0" brushRef="#br0" timeOffset="85128.2708">16346 4068,'25'25,"0"-25,0 0,0 25,-1-25,1 0,0 24,-75-24,50 25,-24-25</inkml:trace>
  <inkml:trace contextRef="#ctx0" brushRef="#br0" timeOffset="85359.6118">16297 4316,'24'0,"-24"-25,25 25,0-25,0 25,0 0,0 0,-1 0,1 0,-25 25,25 0,-25 0,25 24,-25-24,0 50,0-26,0 1,0-1,0 26,-25-26,25 26,0-25,0-1,-25 1,25-25,0-50,-25 0,25 0,0-24</inkml:trace>
  <inkml:trace contextRef="#ctx0" brushRef="#br0" timeOffset="85724.4458">16495 4316,'-25'25,"1"0,-1-1,25 26,-25-25,0 24,0 1,0 0,25-1,-24-24,24 0,-25 0,50-25,-1-25,1 0,0 0,25-24,-1 24,1 0,0-25,-1 26,1-1,-1 0,26 0,-26 0,1 25,0 0,-26 0,1 25,0-25,0 25,-25 0,0 0,0-1,0 26,-25-25,25 24,-25 1,0 0,1-1,-1-24,0 25,0-25,0-1,25 1,-24-25,-1 25,0-25,25-25,-25 0,25 1,0-1,-25 0</inkml:trace>
  <inkml:trace contextRef="#ctx0" brushRef="#br0" timeOffset="85855.2766">16768 4366,'0'24,"0"1,0 25,0-25,-25 24,25 1,-25-1,25 1,-24-25,-1 24,25-24,0 25,-25-50</inkml:trace>
  <inkml:trace contextRef="#ctx0" brushRef="#br0" timeOffset="86127.7116">17115 3994,'25'0,"0"0,0 24,-1-24,1 0,0 0,0 0,0-24,-1 24,1 0,0-25,0 25,0 0,-1-25,1 25,-50 25,1-25,-1 25,0-25</inkml:trace>
  <inkml:trace contextRef="#ctx0" brushRef="#br0" timeOffset="86675.3767">17264 4118,'0'24,"25"-24,0-24,-1 24,1 0,-25-25,25 25,-25-25,25 25,-50-25,0 50,0 0,1 0,-1 24,0-24,25 0,-25 24,0-24,25 0,0 25,0-26,-24-24,24 25,24-25,1 0,0-25,0 25,0-24,-1 24,1-25,0 25,0-25,0 0,-1 25,1 0,-25 25,-25-25,1 25,-1 0,0-1,-25 1,1 0,24 0,-25 24,1-24,24 0,-25 0,26 0,-1-1,0 1,50-25,0-25,-1 25,1 0,25-24,-25 24,24-25,1 0,-1 25,1-25,0 0,-1 25,1-24,0 24,-1-25,-24 25,0-25,0 25,-50 0,25 25,-25-25,0 0,0 0,1 0</inkml:trace>
  <inkml:trace contextRef="#ctx0" brushRef="#br0" timeOffset="86867.518">17537 4415,'0'0,"-25"-74,25 99,0-1,0 26,0 0,0-1,0 1,0-1,0 1,0 0,-25-1,25 1,0-25,0 0,-25 24,25-24,-24-25,-1 0,0 0,0 0,0 0,1-25,-1 0</inkml:trace>
  <inkml:trace contextRef="#ctx0" brushRef="#br0" timeOffset="87007.5116">17115 4514,'25'0,"-25"25,25-25,0 25,-1 0,1 0,0-1,-25 1,25 25,0-25,-1-1,1-24,0 25,0-50</inkml:trace>
  <inkml:trace contextRef="#ctx0" brushRef="#br0" timeOffset="87363.7238">18008 3944,'25'0,"0"0,0 25,-25 0,24-1,-24 1,0 0,0 0,0 0,25-25,-25-25,25 25,0-25,0 25,-1-25,1 0,0 25,-25 25,-25 0,0-25</inkml:trace>
  <inkml:trace contextRef="#ctx0" brushRef="#br0" timeOffset="87547.4884">17859 4465,'0'0,"0"25,-24-1,-1-24,25 25,25-25,-1-25,26 25,-25-24,24-1,1 0,-25 0,24 0,1 25,0-24,-26-1,26 25,-25-25,0 25,-1-25,-98-24,49 49</inkml:trace>
  <inkml:trace contextRef="#ctx0" brushRef="#br0" timeOffset="87727.5227">18132 4167,'0'-25,"0"50,0 0,0 0,0 24,0 1,0 0,0-1,0 1,-25 24,25-24,-24-1,-1 1,0 0,25-1,-25 1,0-25,25 24,-24-49,24 25,-25-50,25 1,0-1</inkml:trace>
  <inkml:trace contextRef="#ctx0" brushRef="#br0" timeOffset="87880.333">18083 4539,'0'25,"24"-25,1 25,0 0,0-1,0 1,-1 0,1 0,0 0,0-1,0-24,-25 25,24-25,1 0,-25-25,0 1</inkml:trace>
  <inkml:trace contextRef="#ctx0" brushRef="#br0" timeOffset="88048.2715">18479 4167,'25'0,"0"0,0 0,0-25,0 25,-1 0,1 0,0 0,0 0,-50 25</inkml:trace>
  <inkml:trace contextRef="#ctx0" brushRef="#br0" timeOffset="88372.2241">18430 4415,'25'0,"-1"0,1 0,0 0,0 0,0-25,0 50,-1-25,1 0,-25 25,0 0,-25 0,1-25,24 24,-25 1,-25 0,25 0,0 0,1-1,48-24,1 0,0-24,0 24,0 0,0-25,24 25,-24 0,0-25,0 25,-1 0,1 0,-50-25,1 25</inkml:trace>
  <inkml:trace contextRef="#ctx0" brushRef="#br0" timeOffset="88999.6342">18455 4316,'0'0,"0"-25,24 25,-24 25,0 0,0 0,0-1,0 26,0 0,0-1,0 1,-24-1,24-24,0 25,0-1,0-24,0 0,0 0,0 0,24-25,1 0,-25-25,25 25,-25-25,25-25,0 26,24-1,-24-25,0 1,25-1,-1 0,1 1,-1-1,1 1,0-1,-26 25,26 0,0 1,-26 24,1-25,0 25,-25 25,0-1,25 1,-25 0,0 0,25 0,-25-1,0 1,-25-25,25 25,-25-25,0 25,0-25,1 25,-1-25,0 0,0 0,0 0,25-25,-24 25,24-25,0 0,-25 0,25 1,0-1,25 25,-25 25,0-1,0 26,0 0,24-26,-24 26,0 0,0-1,-24-24,24 25,0-26,0 26,0-25,0 0,0-50,0 0</inkml:trace>
  <inkml:trace contextRef="#ctx0" brushRef="#br0" timeOffset="89831.4761">19298 4142,'0'0,"25"-24,0-1,-1 25,1 0,25-25,-25 25,-1 0,26 0,-25 0,0 0,0 0,-1 0,-48-25,-1 0,0 1,0-1,0 25,25-25,-25 25,1 0,24 25,-25 0,25 24,0 1,-25-1,25 1,0 24,-25-24,25 24,-25 1,25-26,-24 26,24-50,0 24,24-49,1-25,0 1,0-1,0 0,24 0,-24-24,25 24,-1 0,-24 0,25 25,-25-25,-1 25,-24-24,-24 24,-1 0,0 0,0 0,0 0,1-25,-1 0,25 0,0 0,-25 25,25 25,0 25,0-25,-25 24,25 1,0-1,0-24,0 25,0 24,0-24,0 24,0-24,0 24,0-24,0 0,0-1,0-24,0 25,0-26,-25 1,25 0,-25-25,1-25,24 0,-25 1,0-1,0 0,0 0,25-24,-24 24,-1-25,0 25,0 25,0-24,25-1,25 25,0 0,0-25,24 25,-24-25,25 25,-1-25,-24 25,25-25,0 25,-1-24,-24 24,25-25,-26 25,1 0,0 0,-25-25</inkml:trace>
  <inkml:trace contextRef="#ctx0" brushRef="#br0" timeOffset="89984.4332">20017 4787,'0'25,"0"0,-24 0,24 0,0-1,0 1,-25 0,25 0,-25 0,25-1,-74-48,49 48,0-24</inkml:trace>
  <inkml:trace contextRef="#ctx0" brushRef="#br0" timeOffset="93291.8451">20563 4242,'-25'-25,"25"50,0-1,25 26,-25 0,0-1,0 1,25-1,-25 1,0 0,0-1,0 1,0-1,0-24,0 0,0 0,25-25,-25-25</inkml:trace>
  <inkml:trace contextRef="#ctx0" brushRef="#br0" timeOffset="93604.4407">20588 4291,'0'-25,"25"25,-1 0,1 0,25-24,0 24,-1 0,1-25,-25 25,24 0,1 0,-25 0,24 0,-24 0,0 0,0 0,-1 25,-24-1,0 1,0 0,0 0,-24 0,24 24,0 1,-25-25,25 24,-25 1,25-25,-25 24,25-24,-25 25,25-26,0 1,-24-25,24 25,-25-25,25-25,-25 0,25 1</inkml:trace>
  <inkml:trace contextRef="#ctx0" brushRef="#br0" timeOffset="93803.726">20836 3919,'0'25,"0"0,0 0,25 24,-25 1,0 24,0-24,0 24,0 1,0-26,0 26,-25-26,25 1,0-1,0-24,0 0,0 0,-25 0,0-50</inkml:trace>
  <inkml:trace contextRef="#ctx0" brushRef="#br0" timeOffset="94076.4613">20712 4514,'0'-24,"25"24,0 0,-1 0,1 0,0 0,0 0,0 0,-1 24,1-24,0 25,-50 0,0 0,25 0,-24-1,-26 1,25 0,0 0,1-25,-1 25,0-1,0-24,25 25,25-50,0 25,0-24,24 24,-24-25,25 0,-1 0,1 0,-25-24</inkml:trace>
  <inkml:trace contextRef="#ctx0" brushRef="#br0" timeOffset="94288.2614">21332 4068,'25'0,"0"0,-1 0,1 0,0 0,25-25,-26 25,1 0,0 0,0 0,24 25,-24-25,-25 25,-25 0,1-1</inkml:trace>
  <inkml:trace contextRef="#ctx0" brushRef="#br0" timeOffset="94472.1077">21258 4415,'0'0,"24"25,1-25,0 0,25 0,-26-25,26 25,0-25,-1 25,1-24,-25 24,24 0,-24-25,0 25,0 0,0 0,-50 0,0 0</inkml:trace>
  <inkml:trace contextRef="#ctx0" brushRef="#br0" timeOffset="94716.3702">21605 4217,'0'0,"-25"25,50-1,-25 1,0 25,0-1,0 1,0 24,0-24,0 24,0-24,0 24,0-24,0 0,0-1,0-24,0 0,0 0,-25-50,0 25,0 0,1-25,-26 0,25 1,0-26</inkml:trace>
  <inkml:trace contextRef="#ctx0" brushRef="#br0" timeOffset="95160.269">22151 3845,'24'0,"1"25,0-25,0 0,-25 24,25 1,-1 0,-48 0,24 0</inkml:trace>
  <inkml:trace contextRef="#ctx0" brushRef="#br0" timeOffset="95423.5238">22051 4217,'25'0,"0"-25,0 25,0 0,-25-25,24 25,1 0,0 0,0 0,0 0,-1 0,-24 25,25-25,-25 25,0 24,0 1,0 0,0-1,0 26,-25-26,25 26,0-1,-24 0,24 1,0-25,0-1,0 1,0-25,0-1,-25-48,25-26,0 25,0-24</inkml:trace>
  <inkml:trace contextRef="#ctx0" brushRef="#br0" timeOffset="95772.4437">22200 4415,'0'0,"-25"-25,25 50,-24 0,-1 0,25 24,-25-24,0 25,0-1,25-24,-24 25,24-25,0-1,24-24,26-24,-25-1,24 0,-24-25,25 26,-1-26,26 0,-26 26,1-1,0 0,-26 0,26 0,-25 25,0-24,-1 24,1 24,0-24,0 25,-25 0,25 0,-25 0,-25-1,25 1,0 25,-25-25,0 24,25 1,-25-25,1 24,-1 1,0-25,0 24,0-24,1 0,-1-25,25 25,-25-25,0-25,25 0,0-24</inkml:trace>
  <inkml:trace contextRef="#ctx0" brushRef="#br0" timeOffset="95907.7836">22523 4415,'0'25,"0"0,0 0,-25 24,25-24,-25 25,25-26,-25 26,25-25,-25 24,25-24</inkml:trace>
  <inkml:trace contextRef="#ctx0" brushRef="#br0" timeOffset="96224.0192">22944 3919,'0'25,"25"0,-25 0,25-1,0-24,0 25,-1-25,1-25,0 25,25 0,-26 0,1-24,25 24,-25 0,-1-25,1 25,0 0,0 0,-50 0,25 25,-25-25</inkml:trace>
  <inkml:trace contextRef="#ctx0" brushRef="#br0" timeOffset="96747.4801">23019 4217,'25'0,"-1"-25,1 25,0 0,0-25,0 25,-1-25,1 25,0 0,-50 0,0 25,1 0,-1 0,0 0,0 24,0-24,1 0,24 0,-25-1,25 1,0 0,25-25,-1 0,1 0,0-25,0 25,0-25,-1 25,1-24,0 24,0 0,0 0,-1 0,-48 0,24 24,-25-24,0 25,0 0,-24 0,24-25,-25 25,25-1,-24 1,-1 0,25 0,1 0,-1-1,0-24,0 25,50-25,0 0,0-25,24 25,-24 0,49-24,-24-1,0 25,-1-25,1 25,-1 0,1-25,-25 25,0 0,-50 0,0 0</inkml:trace>
  <inkml:trace contextRef="#ctx0" brushRef="#br0" timeOffset="96951.8217">23292 4415,'-25'25,"25"0,0 24,0-24,0 25,0-25,0 24,-25 1,25-1,0 1,0 0,-25-1,25-24,-25 25,25-25,0-1,-24 1,-1-25,0 0,25-25,-25 1,0-1</inkml:trace>
  <inkml:trace contextRef="#ctx0" brushRef="#br0" timeOffset="97080.3093">22944 4514,'25'25,"0"0,0 0,0 0,-1-25,1 24,0 1,25 0,-26-25,1 25,25-25,-25 0,-1-25</inkml:trace>
  <inkml:trace contextRef="#ctx0" brushRef="#br0" timeOffset="97399.5122">23713 4093,'0'0,"0"25,0-1,0 1,0 0,0 0,0 0,0-1,0 1,-25 0,50-25,0-25,25 0,-26 1,1 24,0-25,25 25,-25 0,-1-25,1 25,-25 25,-25-25,1 25,-1-1,0 1,0-25,-25 25</inkml:trace>
  <inkml:trace contextRef="#ctx0" brushRef="#br0" timeOffset="97560.1146">23540 4539,'0'0,"-25"25,50 0,-1-25,1-25,0 25,25 0,-26-25,26 25,-25-25,24 25,-24-24,0 24,0 0,0 0,-25-25,-25 0</inkml:trace>
  <inkml:trace contextRef="#ctx0" brushRef="#br0" timeOffset="97703.3233">23788 4366,'-25'24,"25"1,0 25,-25-25,0 24,25 1,-25-1,1-24,-1 25,0-1,0 1,0 0,1-1,24-24,-25 0,25 0,-25-25,25-25,0 0</inkml:trace>
  <inkml:trace contextRef="#ctx0" brushRef="#br0" timeOffset="97832.2899">23688 4663,'25'25,"0"0,0 0,-25-1,25 1,-1 0,1-25,0 25,0 0,0-25,0 0,-25 25,24-25,1-25,-50 0,25-25</inkml:trace>
  <inkml:trace contextRef="#ctx0" brushRef="#br0" timeOffset="98055.1502">24160 4242,'0'-25,"25"25,-1 25,1-25,50 0,-125 0,75 24,0-24,-1 0,-24 25,-24-25</inkml:trace>
  <inkml:trace contextRef="#ctx0" brushRef="#br0" timeOffset="98391.7955">24135 4415,'25'0,"0"0,-1 0,1 0,0 0,-25 25,0 0,-25 0,25-1,-25 1,1 0,24 0,-25 0,0-25,25 24,-25 1,50-25,0 0,0 0,-25-25,24 25,1 0,0-24,-25-1,-25 25</inkml:trace>
  <inkml:trace contextRef="#ctx0" brushRef="#br0" timeOffset="98872.3066">24110 4390,'-25'25,"25"0,0 0,0 0,-24 24,24 1,0-1,-25 1,25 24,-25-24,25 0,-25-1,25-24,0 0,25 0,0-25,0-25,-1 0,1 0,25 1,-25-26,24 25,-24 0,25-24,-1 24,-24 0,25-25,-26 26,26 24,-25-25,0 0,24 25,-24 0,0-25,0 25,-1 25,-48-50,24 50,0-50,-25 25,0 0</inkml:trace>
  <inkml:trace contextRef="#ctx0" brushRef="#br0" timeOffset="99407.3924">24507 4192,'25'0,"0"0,-1 0,1 0,-25 25,25-25,-25 25,0-1,0 1,-25-25,25 25,-25 0,1-25,24 25,-25-1,25 1,25-25,-25 25,24-25,-24 25,25-25,0 25,0-1,0 1,-25 0,0 0,0 0,-25-1,0 1,0-25,0 0,25 25,-24-25,-1 0,0 0,0 0,25-25,0 0,-25 25,25-24,0-1,0-25,0 25,0 1,0-1,0-25,0 25,0 50,0 0,0 0,0 24,0-24,0 0,0 25,0-26,0 1,0 0,0 0,0 0,0-1,0 1,-24-74</inkml:trace>
  <inkml:trace contextRef="#ctx0" brushRef="#br0" timeOffset="100239.973">24705 4266,'25'-24,"0"24,0-25,0 25,24 0,-24 0,0-25,0 25,-25-25,0 0,-25 1,25-1,0 0,-25 25,25-25,0 50,0 0,0 0,0-1,0 26,-25 0,25-1,-25-24,25 25,0-1,-24-24,24 0,0 0,0-1,0 1,24-25,-24-25,25 25,0 0,0-24,0 24,0-25,-1 25,1-25,0 25,-50-25,0 25,25-25,-24 25,24-24,-25-1,25 50,0-1,0 1,0 0,0 0,0 24,-25 1,25 0,0-1,0 1,0-1,-25 1,50 0,-25 24,0-49,25 0,-50 0,25 24,0-24,25-25,-50 0,50 0,-50 0,25-25,-25 25,25-25,-25 1,0-26,1 25,24 0,-25 1,0-1,0 0,25 0,-25 25,25-25,-24 25,48 0,1-25,25 1,-25 24,-1-25,26 0,0 0,-25 0,24 25,1-24,-1 24,-24 0,0-25,0 50,-50-25,0-25</inkml:trace>
  <inkml:trace contextRef="#ctx0" brushRef="#br0" timeOffset="101351.1869">5581 5730,'-25'0,"50"25,0-25,0 0,24 0,-24 0,0 0,0 0,24 0,-24 0,0-25,0 25,0 0,-25-25,-25 0</inkml:trace>
  <inkml:trace contextRef="#ctx0" brushRef="#br0" timeOffset="101503.6795">5730 5581,'-25'-25,"25"50,0 0,0 0,0 24,0-24,0 25,0-1,0 1,0-25,-25 24,25 1,0-25,0 24,-25-24,25 0,0 0,-24-25,24 25</inkml:trace>
  <inkml:trace contextRef="#ctx0" brushRef="#br0" timeOffset="101712.1971">5358 6102,'0'0,"25"0,-1 0,1-25,25 25,-1 0,1-25,24 25,-24-24,24 24,-24 0,0 0,-1 0,1-25,-25 25,24 0,-24 0,0 0,-50 0,0 0</inkml:trace>
  <inkml:trace contextRef="#ctx0" brushRef="#br0" timeOffset="101891.4809">5854 5854,'-25'25,"25"0,-25-1,0 26,25 0,-24-26,-26 26,25 0,0-1,-24 1,24-1,0-24,0 25,1-25,-1-1,0 1,25 0</inkml:trace>
  <inkml:trace contextRef="#ctx0" brushRef="#br0" timeOffset="102640.3415">5655 6176,'25'25,"-25"0,0 0,25 24,-25-24,0 25,0-1,0-24,0 25,25-1,-25-24,0 0,0 25,0-26,0 1,0-50,0 1,0-1,0-25,0 25,0 1,0-1,0-25,0 25,0-24,25 24,-25 0,0 0,24 1,1-1,0 25,0 25,-25-1,0 1,0 0,0 0,0 0,0 24,0-24,0 0,-25-25,25 25,0-1,0-48,0-1,0 0,25 0,0-24,0 24,-1-25,1 25,25-24,-25 24,-1 0,26 25,-25-25,24 25,-24 0,0 0,0 0,24 0,-24 25,0 0,0-25,-25 25,0 0,-25-1,0-24,25 25,-25-25,1 25,-1-25,0 25,0-25,0 0,1 0,-1 0,0-25,25 0,0 0,-25 1,25-1,25 0,-25 0,0 50,0 0,0 0,0-1,0 26,0 0,0 24,0-24,0 24,0 0,0 1,0-1,0-24,0 0,0-1,0 1,0-75,25 0,-25-24</inkml:trace>
  <inkml:trace contextRef="#ctx0" brushRef="#br0" timeOffset="102900.6872">6524 5879,'24'0,"1"0,0 0,25 0,-1 0,1 0,-1-25,1 25,0 0,24-25,-24 25,-25-25,24 25,-24 0,0 0,0 0,-50 0,25 25,-25-25,0 25,0-25,-24 25,24-25,-25 25</inkml:trace>
  <inkml:trace contextRef="#ctx0" brushRef="#br0" timeOffset="103127.647">6697 5978,'-25'25,"50"0,-25-1,0 1,0 0,0 25,0-26,0 26,0-25,0 24,0-24,0 0,-25 0,25 0,0-1,-24-73,24 24</inkml:trace>
  <inkml:trace contextRef="#ctx0" brushRef="#br0" timeOffset="103507.8862">6722 6176,'25'-49,"-50"98,75-123,-26 74,1 25,-25 0,25-25,-25 24,0 1,0 0,0 0,0 0,0-1,0 1,0 0,0-50,25 0,-25 1,25-1,0-25,-25 1,24 24,-24-25,25 25,-25 1,0-1,0 0,0 0,0 50,0 0,0 0,0-1,0 26,0-25,0 24,25 1,-25 24,0-24,0 0,0-1,0 1,0-1,0 1,-25-25,25 24,0-24,-25 0,1 0,-1-25,0-25,25 0,-25-24</inkml:trace>
  <inkml:trace contextRef="#ctx0" brushRef="#br0" timeOffset="103755.4681">7441 5556,'0'25,"0"0,25 0,-25-1,25 1,-25 0,25 0,0-25,-25 25,24-1</inkml:trace>
  <inkml:trace contextRef="#ctx0" brushRef="#br0" timeOffset="104263.8043">7665 5606,'0'0,"0"25,0-1,-25-24,0 50,25-25,-25 0,0 24,1-24,-26 25,25-25,0-1,1 26,-1-25,0 0,0-25,0 24,50-48,0 24,0-25,0 0,-1 0,1 0,0 25,0-24,0 24,-1 0,1 24,-25 1,0 0,0 0,-25 0,25 24,-24-24,-1 25,-25-26,25 26,1-25,24 0,-25-1,50-24,-1 0,1-24,0-1,25 0,-26 0,26 0,-25 1,24-26,-24 25,0 25,0-25,0 25,-1 0,-24 25,-24 0,24 0,0 0,-25-1,25 26,0-25,-25 0,25-1,0 1,-25 0,25 0,-25-25,1-25,24 0,-25 0</inkml:trace>
  <inkml:trace contextRef="#ctx0" brushRef="#br0" timeOffset="104411.4219">7665 6251,'-50'-149,"100"298,-125-323,75 199,25 0,-25 0,0 24,0 1,0-1,0-24,0 25,0-1,0-24,0 25,-25-25,25-1,-25-24,25 25,-24-50,-1 25</inkml:trace>
  <inkml:trace contextRef="#ctx0" brushRef="#br0" timeOffset="104743.4794">7193 6201,'25'0,"0"25,0 0,24 0,-24-1,0 1,0 0,0 0,-1 0,-24-1,25-24,-25 25,0 0,-25 0,1-25,-1 25,0-25,0 24,0-24,-24 0,24 0,0 0,0 0,1 0,48 25,1-25,25 0,-1 0,1 25,0-25,-1 25,1-25,-1 0,1 0,0 0,-1 0,1 0,-25 0,-1 25,1-50,0 25,0-25</inkml:trace>
  <inkml:trace contextRef="#ctx0" brushRef="#br0" timeOffset="104879.2069">8161 6424,'0'25,"25"0,-25 0,0 0,0-1,0 1,0 0,-25 0,25 0,-25-1,25 1,-25 0</inkml:trace>
  <inkml:trace contextRef="#ctx0" brushRef="#br0" timeOffset="110891.8996">5705 6400,'25'0,"0"0,-1 0,1 0,0 24</inkml:trace>
  <inkml:trace contextRef="#ctx0" brushRef="#br0" timeOffset="111051.6991">5730 6573,'25'0,"-1"0,1-25,0 25,0 0,0 0</inkml:trace>
  <inkml:trace contextRef="#ctx0" brushRef="#br0" timeOffset="123452.2151">8880 6052,'0'25,"25"-25,0 0,-1 0,1 0,0 0,25 0,-1-25,-24 25,25 0,-25-24,24 24,-24 0,0 0,-25-25,25 25,-50 25,0-25,0 0,0 0</inkml:trace>
  <inkml:trace contextRef="#ctx0" brushRef="#br0" timeOffset="123628.3083">9103 5804,'0'25,"0"0,0 0,25 0,-25-1,0 26,0-25,0 0,0 24,0-24,-25 25,25-26,0 1,0 25,-24-25,24-1,-25 1</inkml:trace>
  <inkml:trace contextRef="#ctx0" brushRef="#br0" timeOffset="123811.8796">8979 6226,'0'25,"0"0,0-1,0 1,0 0,0 0,0 24,0-24,25 0,-25 25,0-26,0 1,0 0,0 0,0 0,0-50,0 0</inkml:trace>
  <inkml:trace contextRef="#ctx0" brushRef="#br0" timeOffset="124335.4495">9029 6449,'0'-49,"0"98,0-123,25 49,-25 0,25 0,-1 25,1 0,0 0,-25 25,25-25,-25 25,0 25,25-26,-25 1,0 0,0 0,-25 24,25-24,0 0,0-50,0 0,0 1,25-26,-25 0,24-24,1 24,-25-24,25 0,0-1,0 26,-1-26,1 50,0 1,0-1,-25 50,-25-1,25 1,0 0,-25 25,25-26,0 1,0 0,25 0,0 0,0-50,-1 25,1 0,0 0,0-25,0 0,-1 25,-24-25,-24 25,24 25,-25-25,0 25,0 0,25 0,-25-1,1 26,24 0,0-26,-25 26,25 0,0-26,-25 26,25-25,0 0,-25-1,25 26,-25-25,1-25,-1 25,25-1,-25-24,0 0,0 0,25-24,-74-51,74 26,0 24</inkml:trace>
  <inkml:trace contextRef="#ctx0" brushRef="#br0" timeOffset="124483.2121">9203 6300,'24'25,"1"0,-25 0,25 24,0-24,0 0,-1 25,1-26,25 1,-25 0,24-25,-24 25,25 0,-26-25,26 0,0 0,-1 0,1-25,-25 0</inkml:trace>
  <inkml:trace contextRef="#ctx0" brushRef="#br0" timeOffset="124735.9061">10344 5829,'0'25,"-25"0,25 24,-25 1,0 24,0 1,1-1,-1 1,0-1,0 0,0-24,1 24,-1-24,25 0,0-26,0 1,0 0,0-50,25-24,-25 24,24-25</inkml:trace>
  <inkml:trace contextRef="#ctx0" brushRef="#br0" timeOffset="124988.2308">10344 5829,'24'0,"-24"25,0 0,25 0,0 24,-25 1,25-1,-25 26,25-1,-25-24,24 24,-24-24,25 24,-25-24,0-1,25-24,-25 25,0-25,0-1,0 1,-25-25,0 0,1-25,24 1,-50-1</inkml:trace>
  <inkml:trace contextRef="#ctx0" brushRef="#br0" timeOffset="125139.107">10170 6375,'25'0,"0"0,24 0,-24 0,0 0,24 0,-24 0,0 0,25 0,-26 0,1 0,0-25</inkml:trace>
  <inkml:trace contextRef="#ctx0" brushRef="#br0" timeOffset="125479.5556">10939 5854,'25'0,"-25"25,49-25,-24 0,25 0,-26 0,26-25,0 25,-1 0,1-25,0 25,-26 0,26-25,0 25,-26 0,1 0,0 0,-25 25,-25-25,0 0,1 25,-1-50,-25 25,25 25</inkml:trace>
  <inkml:trace contextRef="#ctx0" brushRef="#br0" timeOffset="125691.5615">10988 6052,'0'25,"25"0,-25 0,0 0,0-1,0 26,0-25,0 24,0-24,0 0,0 25,0-26,0 1,-25 0,25-75</inkml:trace>
  <inkml:trace contextRef="#ctx0" brushRef="#br0" timeOffset="126115.6617">11088 6152,'24'-25,"1"25,-25 25,25-25,0 0,0 24,-25 1,25-25,-25 25,0 0,0 0,-25-1,25 26,0-25,-25 0,25-1,-25 1,50-50,0 1,-25-26,25 25,-1 0,1-24,0 24,0-25,0 26,-25-26,24 25,1 0,-50 50,25 0,0 0,0 0,0 24,-24 1,24-1,24 1,-24 24,0-24,0 24,0-24,0 0,0-1,0-24,0 25,0-26,0 1,-24 0,-1-25,0 0,0 0,25-25,-25 0,1-24</inkml:trace>
  <inkml:trace contextRef="#ctx0" brushRef="#br0" timeOffset="126371.253">11931 5705,'25'0,"0"0,-25 25,24 0,-24-1,25 1,0 0,-25 0,25 0</inkml:trace>
  <inkml:trace contextRef="#ctx0" brushRef="#br0" timeOffset="126875.5379">12179 5680,'0'25,"-25"0,0 0,25-1,-24 1,-1 25,0-25,0 24,-24 1,24-25,0 0,0 24,0-49,1 25,-1-25,25 25,0-50,25 25,-1-25,1 0,0 1,0 24,0-25,-1 0,26 0,-25 25,0 0,-25 25,0 0,-25 0,25-1,-25 1,0 25,0-25,1 24,-26 1,25-25,0 24,25-24,-24 0,24 0,24-25,-24-25,25 25,0-25,0 0,24 0,-24-24,0 24,0 0,24 0,-24 1,0-1,0 0,0 25,-25 25,0 0,0-1,0 26,0-25,-25 24,25-24,0 25,-25-25,25-1,0 1,-25 0,25 0,-25-25,1-25</inkml:trace>
  <inkml:trace contextRef="#ctx0" brushRef="#br0" timeOffset="127039.2245">12030 6102,'0'25,"0"0,0-1,0 26,0 0,25-26,-25 26,0 0,0-1,0-24,0 25,0-26,0 1,-25 0,25 0,-25-25,1-25</inkml:trace>
  <inkml:trace contextRef="#ctx0" brushRef="#br0" timeOffset="127408.1852">11633 6276,'25'0,"0"0,0 24,24 1,-24-25,0 50,0-25,0-25,-1 24,1 1,0 0,-25 0,25 0,-25-1,-25-24,25 25,-25-25,0 25,1-25,-1 25,-25-25,1 0,24 0,0 0,-25 0,26 0,-1 0,0 0,25 25,25-25,0 24,-1 1,26-25,-25 25,49-25,-24 25,-1-25,1 25,-25-25,24 0,1 24,-25-24,24 0,-24 0,0 0,0-24,0 24,0 0,-1 0,1-25</inkml:trace>
  <inkml:trace contextRef="#ctx0" brushRef="#br0" timeOffset="127555.2703">12626 6772,'0'24,"0"1,-50-74,50 24</inkml:trace>
  <inkml:trace contextRef="#ctx0" brushRef="#br0" timeOffset="130483.7688">3324 7987,'0'25,"0"0,0 0,0-1,25 1,-25 0,0 0,24-25,-24 25,25-25</inkml:trace>
  <inkml:trace contextRef="#ctx0" brushRef="#br0" timeOffset="130603.5637">3497 7987,'0'25,"0"0,0 0,0-1,25 1,-74-50,49 50</inkml:trace>
  <inkml:trace contextRef="#ctx0" brushRef="#br0" timeOffset="131207.522">3944 8260,'-25'-25,"50"25,0 0,0 0,-1 0,1 0,25 0,-1 0,-24 0,25 0,24 0,-24 0,-1 0,1-25,0 25,-1 0,1-24,-25 24,24 0,-24 0,25 0,-26-25,1 25,0 0,-50 0,0 25,1-25,-1 0,0 0,0 24</inkml:trace>
  <inkml:trace contextRef="#ctx0" brushRef="#br0" timeOffset="131612.0259">3994 8434,'-25'-25,"50"25,-1 0,1-25,0 25,25 0,-1 0,1-25,-1 25,1 0,0 0,24-25,-24 25,-1 0,-24 0,25 0,-1 0,-24 0,25 0,-26 0,1 0,0 0,0 0,-50-24,0-1</inkml:trace>
  <inkml:trace contextRef="#ctx0" brushRef="#br0" timeOffset="131939.439">4638 7962,'25'0,"-25"25,25-25,0 25,0 0,-1 0,1-1,0 1,0 0,0 0,0 0,-1-1,-24 1,25-25,-25 25,25 0,-25 0,25-1,-25 1,0 0,-25 0,0 0,0 24,1-24,-1 0,0 0,25-1,-25 1,0 0</inkml:trace>
  <inkml:trace contextRef="#ctx0" brushRef="#br0" timeOffset="132183.4668">5209 7863,'0'25,"0"0,25-1</inkml:trace>
  <inkml:trace contextRef="#ctx0" brushRef="#br0" timeOffset="132319.3434">5358 7838,'0'25,"0"0,0 0,0-1,0 1,-25 0,25 0,-25-25,25 25</inkml:trace>
  <inkml:trace contextRef="#ctx0" brushRef="#br0" timeOffset="142771.5332">6846 8161,'25'25,"-25"-1,25 26,-25 0,25-1,-25 1,24-1,-24 1,0 0,25-1,-25 1,0-25,0-1,0 1,25 0,-25-50</inkml:trace>
  <inkml:trace contextRef="#ctx0" brushRef="#br0" timeOffset="143087.8126">6921 8260,'24'0,"1"0,0 0,0 0,0 0,24 0,1-25,-1 25,1 0,0-25,-26 25,26 0,-25 0,24 0,-24-24,0 48,0-24,0 0,-1 25,-24 0,0 0,0 0,-24 24,24-24,-25 25,25-1,-25 1,0-1,25 1,-25 0,25-1,-24-24,24 25,0-26,-25 1,25 0,-25-25,25-25,-50-24,50 24</inkml:trace>
  <inkml:trace contextRef="#ctx0" brushRef="#br0" timeOffset="143311.5292">7243 7913,'0'24,"0"1,0 25,0-25,0 24,0 26,0-26,0 26,0-26,0 26,0-1,0-24,-25-1,25 26,0-50,0 24,0-24,-25 0</inkml:trace>
  <inkml:trace contextRef="#ctx0" brushRef="#br0" timeOffset="143476.1727">7094 8483,'25'0,"0"0,0 0,-1 0,1 0,0 0,0 0,0 0,-1 0,-24 25,-24 0</inkml:trace>
  <inkml:trace contextRef="#ctx0" brushRef="#br0" timeOffset="143615.5087">6995 8756,'0'0,"-25"25,0 0,50-25,0 0,0 24,24-48,-24 24,25 0,-1-25,1 25,0 0,-1-25,-24-25,0 26</inkml:trace>
  <inkml:trace contextRef="#ctx0" brushRef="#br0" timeOffset="144027.4104">7937 8012,'25'25,"-25"0,25 24,-25 1,0-1,25 1,-25 0,0 24,0-24,0-1,0 1,0-1,0 1,0-25,0 0,25-1,-25-48,0-1,0 0,0 0,0-24,0 24,0 0,25 0,-25 0,0 1,24-1,-24 0,25 25,-25-25,25 25,0 0,0-25,-1 25,1 0,-25 25,-25-25</inkml:trace>
  <inkml:trace contextRef="#ctx0" brushRef="#br0" timeOffset="144224.2578">7838 8756,'-25'0,"50"25,0-25,0-25,24 25,-24 0,25 0,0 0,-26-25,26 25,0 0,-1-25,-24 25,25 0,-26 0,1 0,0 0,0-24,0 24,-25-25</inkml:trace>
  <inkml:trace contextRef="#ctx0" brushRef="#br0" timeOffset="144668.1362">8657 7913,'25'0,"-1"-25,1 25,0 0,25 0,-26 0,26 0,-25 0,0 0,-1 0,1 0,-25 25,0-1,-25 1,1 0,-26 0,25 0,-24 24,24-24,-25 25,25-25,-24-1,24-24,0 25,0-25,1 0,24-25,-25 25,25-24,0-1,-25 0,25 50,25 0,-25-1,0 1,25 25,-25-1,0 1,24 0,-24-1,0-24,0 25,0-26,0 26,25-50,-25 25,-25-50,25 0</inkml:trace>
  <inkml:trace contextRef="#ctx0" brushRef="#br0" timeOffset="144992.4301">8582 8235,'25'-25,"0"25,0 0,0-24,24 24,1-25,-25 25,24-25,1 25,-1-25,1 25,0-25,-25 25,24 0,-24 0,0 0,0 25,-25 0,0 0,-25 0,25-1,-25 26,25 0,0-26,-25 26,25 0,-25 24,25-49,0 24,-24 1,24 0,-25-26,25 26,-25-25,0 0,25-1,-25-24,0 0,1 0,-1-24,0-1,25 0,-25 0</inkml:trace>
  <inkml:trace contextRef="#ctx0" brushRef="#br0" timeOffset="145167.8128">8731 8210,'0'25,"0"0,0 25,25-26,-25 26,0-25,0 24,0-24,0 25,0-25,0-1,0 1,0 0,25-50,-25 0,0 1,25-1</inkml:trace>
  <inkml:trace contextRef="#ctx0" brushRef="#br0" timeOffset="145327.1818">8930 8161,'24'0,"-24"25,0-1,0 26,0-25,0 0,0 24,0 1,0-25,0-1,-24 1,24 0,0 0,0 0,-25-25,25 24,-25-24,25-24</inkml:trace>
  <inkml:trace contextRef="#ctx0" brushRef="#br0" timeOffset="145607.4029">8806 8359,'0'-25,"24"25,1 0,0 0,0 0,0 0,-1 0,-24 25,-24-25,-1 0,25 25,-25 0,0 0,0-1,1 1,-1-25,0 0,25 25,25-25,0 0,-1 0,1 0,0-25,0 25,0 0,-1-25</inkml:trace>
  <inkml:trace contextRef="#ctx0" brushRef="#br0" timeOffset="145787.7992">8632 8756,'25'0,"0"0,-1-25,1 25,0-25,25 25,-26 0,26-24,-25 24,24-25,-24 25,25 0,-25 0,0 0</inkml:trace>
  <inkml:trace contextRef="#ctx0" brushRef="#br0" timeOffset="147531.7658">9649 7739,'25'0,"0"25,-1-25,-24 25,25-1,0 1,0 0,-25 0,0 0,-25-1</inkml:trace>
  <inkml:trace contextRef="#ctx0" brushRef="#br0" timeOffset="147703.1714">9525 7962,'-25'0,"25"25,0 0,0 0,0 24,0-24,0 25,0-25,-25 24,25 1,0-25,0-1,-24 26,24-25,0 0</inkml:trace>
  <inkml:trace contextRef="#ctx0" brushRef="#br0" timeOffset="148304.2133">9500 8186,'0'-25,"25"0,0 0,0 25,-1-25,1 25,0-24,0 24,24 0,-24-25,0 25,0 0,0 0,-1 0,1 25,0-25,0 24,-50 1,0 0,25 0,-25 0,1-1,-1 1,-25 25,25-25,1-1,-26 1,25 0,0-25,25 25,-24-25,24-25,24 25,-24-25,25 25,0-25,0 25,0-24,-1 24,1-25,0 25,0 25,-25-1,0 1,-25 0,25 25,-25-26,25 1,0 0,-25 0,25 0,25-50,0 0,0 0,-25 0,25 1,-25-1,24 25,-24-25,0 0,-24 25,24-25,-25 25,25-24,-25 24,0 0,0 0,1 0,-1 24,0 1,0 0,0 0,1 24,24 1,-25 0,0-1,0 1,0-1,25 1,-24-25,-1 24,25-24,-25 25,25-25,-25-25,25-25,0 0,0-25</inkml:trace>
  <inkml:trace contextRef="#ctx0" brushRef="#br0" timeOffset="148452.2265">9451 8483,'0'0,"24"0,1 0,0 0,0 25,0 25,24-26,-24 26,25-25,-1 24,-24-24,25 25,-1-25,1-1,-1 1,1 0,0-25,-1 0,-24 0,25-25,-25 0</inkml:trace>
  <inkml:trace contextRef="#ctx0" brushRef="#br0" timeOffset="149019.4679">10294 8037,'25'0,"0"25,-1-25,1 24,-25 1,25-25,-25 25,0 0,0 0,-25 24,0-24,1 0,-1 24,-25-24,25 0,1-25,-1 0,0 25,0-50,0 25,25-25,0 0,0 1,25-1,0 0,0 25,0 0,-1 0,1 25,0 0,-25-1,25 26,-25-25,0 24,0 1,-25 0,25-26,0 26,0-25,0 0,-25-1,50-73,-25 24,25-25,-25 1,25-1,-1 1,-24-26,25 26,0-26,0 1,0-1,-1 26,-24-1,25 0,-25 1,0 24,25 0,-50 50,25 0,0 0,25 24,-25 1,0 0,0-1,0-24,0 25,25-1,-25-24,0 25,0-26,0 1,0 0,0-50,0 0</inkml:trace>
  <inkml:trace contextRef="#ctx0" brushRef="#br0" timeOffset="149287.6043">10592 7937,'24'-24,"1"24,0 0,0-25,24 25,-24 0,0 0,25-25,-26 25,1 0,0 0,0 0,0 25,-25 0,-25-1,25 1,-25 25,25-25,0 24,-25-24,25 0,0 25,0-26,-25 1,25 0,0 0,0 0,-24-1,24-48,-25 24</inkml:trace>
  <inkml:trace contextRef="#ctx0" brushRef="#br0" timeOffset="150127.2613">10616 8111,'25'0,"0"0,0 0,0-25,-1 25,1 0,0 0,0 0,0 25,-50 0,0 0,0 0,0-1,1 1,-1 0,0 0,0 0,0-25,25 24,-24-24,48 0,1 0,0-24,0 24,24-25,-24 25,0-25,0 0,0 0,-1 1,1-1,-25 0,0 0,-25 25,25-25,-24 1,-1-1,0 25,0-25,25 50,0 0,0-1,0 1,0 25,0-1,0 1,0 0,-25-1,25 1,0-1,0 1,0 0,0-26,0 1,-24 0,24 0,-25-50,25 0,-25 25,25-25,-25 1,0-1,25 0,25 25,0 0,0 0,0-25,-1 25,26 0,-25-25,0 25,-1 0,1 0,0 25,-50 0,0 0,1 0,-1-1,0 1,0 0,-24 0,24 0,-25-1,25 1,1-25,24 25,-25-25,50 0,-1 0,1 0,0-25,25 25,-26 0,26-25,-25 25,24-24,-24 24,0 0,25-25,-26 25,1 0,0 25,-50-50</inkml:trace>
  <inkml:trace contextRef="#ctx0" brushRef="#br0" timeOffset="150495.6628">11311 7838,'0'-25,"25"25,0 0,-1 0,-24 25,25 0,0-25,-25 25,0 0,25-1,-25 1,0 0,25-25,-1-25,1 25,-25-25,25 25,0-24,0-1,-1 0,-24 50,-24-25,24 25,-25-1,0 1,0 0,-24 0</inkml:trace>
  <inkml:trace contextRef="#ctx0" brushRef="#br0" timeOffset="150819.9234">11311 8235,'-74'75,"148"-150,-148 174,49-74,50-25,-1 0,1-25,0 25,25-24,-26-1,26 0,0 0,-26 0,26 1,0-1,-26 25,26-25,-25 25,0-25,-50 25,0 0,0-25,0 25,1 0,24-24,-25 24,0-25,25 0,0 50,-25 24,25-24,0 25,-25 24,25-24,-24 24,-1-24,-25 24,25-24,1-1,-1 1,25 0,-25-26,25 1,-25-50,50 1</inkml:trace>
  <inkml:trace contextRef="#ctx0" brushRef="#br0" timeOffset="150967.1953">11435 8384,'0'0,"25"0,0-25,-25 50,24-25,1 25,0 0,0-1,0 1,-1 25,1-25,0-1,0 1,0 0,-1 0,-24 0,25-25,-25 24,0-48,0-1</inkml:trace>
  <inkml:trace contextRef="#ctx0" brushRef="#br0" timeOffset="151171.3911">11807 8012,'0'25,"0"0,0 24,25-24,-25 25,25-1,-25 1,0-1,0-24,0 25,0-25,0-1,0 1,0 0,0-50,0 0,0-24</inkml:trace>
  <inkml:trace contextRef="#ctx0" brushRef="#br0" timeOffset="151471.39">11881 8111,'0'0,"25"-25,0 1,0 24,0 0,-1 0,1 0,0 0,0 0,0 0,-1 24,-24 1,0 0,-24 0,24 0,-25-1,-25 1,25 0,1 25,-1-26,-25 1,25 0,25 0,-24 0,24-1,0-48,24 24,1 0,0 0,0-25,0 25,-1 0,1-25,0 25,0 0,0 0,-25-25,24 25</inkml:trace>
  <inkml:trace contextRef="#ctx0" brushRef="#br0" timeOffset="151615.3605">12328 8409,'0'25,"25"-1,-25 1,0 0,-25 0,25 0,0-1,0 1,-25 0,0 0</inkml:trace>
  <inkml:trace contextRef="#ctx0" brushRef="#br0" timeOffset="152335.458">13717 7789,'-25'0,"25"24,0 1,-25 0,1 25,-1-1,0 26,0-1,0 1,1-1,-1-24,0 24,25-24,-25-1,0 1,25-1,0-24,0 0,25-50,-25-24,0 24,25-25</inkml:trace>
  <inkml:trace contextRef="#ctx0" brushRef="#br0" timeOffset="152623.4904">13717 7764,'0'25,"0"-1,25 26,-25-25,25 24,-1 1,-24 0,25-1,0 1,-25 24,25-24,-25 24,25-24,-25 0,24-1,-24 1,0-25,0-1,0 26,0-25,0-50,-24 25,-1-25,0 0,25 1</inkml:trace>
  <inkml:trace contextRef="#ctx0" brushRef="#br0" timeOffset="152780.0995">13519 8310,'24'0,"1"0,25 0,-25 0,24-25,-24 25,25 0,-26 0,26-25,-25 0,0 25</inkml:trace>
  <inkml:trace contextRef="#ctx0" brushRef="#br0" timeOffset="153191.386">14213 8359,'0'-25,"0"1,0-1,25 25,0-25,-25 0,24 25,26-25,-25 1,0 24,0 0,-1-25,1 25,0 25,0-25,-25 24,25 1,-25 0,24 0,-24 0,25-1,0 1,0-25,0 0,-1-25,26 25,-25-24,0 24,-1-25,1 0,0 25,-50-50,25 26</inkml:trace>
  <inkml:trace contextRef="#ctx0" brushRef="#br0" timeOffset="153739.1607">15429 7665,'-25'0,"25"24,0 26,0 0,0-1,-25 26,25-1,0 1,-25-1,25 0,-25 1,25-1,-25-24,25-25,0-1,0 1,0 0,0 0,0-50,25 25,0-25,25 25,-25-25,24 1,-24 24,25 0,-1 0,1-25,-25 25,24 0,1 0,-25 0,-1 0,-48 0,24 25,-25-25,0 0,0 0,0-25,1 25</inkml:trace>
  <inkml:trace contextRef="#ctx0" brushRef="#br0" timeOffset="154039.3827">15379 7789,'0'-25,"25"25,0 0,-1 0,1 0,0 0,0 0,24 0,-24 0,0 0,0 0,0 0,-1 0,1-25,-25 50,-25-25,25 25,-24-25,-1 0</inkml:trace>
  <inkml:trace contextRef="#ctx0" brushRef="#br0" timeOffset="154283.888">15404 8086,'-25'0,"50"0,0 0,-1 0,1 0,25 0,-25-24,24 24,-24 0,0 0,24 0,-24 0,0 0,0 0,-25 24,-25-24,0 0</inkml:trace>
  <inkml:trace contextRef="#ctx0" brushRef="#br0" timeOffset="157963.7584">16421 8384,'0'25,"25"-25,-25 25,0-1,0 1,0 0,0 0,-25 0,25-1,-25 1</inkml:trace>
  <inkml:trace contextRef="#ctx0" brushRef="#br0" timeOffset="158803.1731">17041 7640,'0'0,"25"0,24 0,-24 0,0 0,24 0,-24-25,25 25,-25 0,-1 0,1 0,-25-25,25 25,0 0,-25 25,0 0,-25 0,25-1,0 26,-25-25,25 0,0-1,-25 26,25-25,0 0,0-1,-24-24,24 25</inkml:trace>
  <inkml:trace contextRef="#ctx0" brushRef="#br0" timeOffset="158992.0586">17090 7888,'0'-25,"25"25,0 0,0-25,0 25,-1 0,1 0,0 0,0 25,-75-50,50 50</inkml:trace>
  <inkml:trace contextRef="#ctx0" brushRef="#br0" timeOffset="159123.4387">17115 8111,'25'0,"0"-25,0 1,-1-1,1 0,0 25,0-25,0 0,-50-24,50 49,-25-25</inkml:trace>
  <inkml:trace contextRef="#ctx0" brushRef="#br0" timeOffset="159783.5939">17214 7813,'-24'25,"24"0,0 0,0 0,0 24,0 1,0 0,0-1,0 1,0-1,0 1,0 0,0-26,0 1,0 0,24-25,-24-25,25 0,-25 1,25-26,0 0,0 1,-1-1,1-24,-25 49,25-25,0 25,0 25,-1 25,-24 0,0 0,0 0,-24 24,24 1,0-25,0 24,0-24,0 0,0 0,0-50,24 0,-24 0,0 1,25-1,0-25,-25 25,25-24,25-1,-26 25,1 0,0 1,0-1,0 25,-1 0,1-25,0 50,0-25,0 25,-1-1,-24 1,0 0,0 0,0 0,0 0,-24-1,-1 1,0 25,0-25,0-1,1 1,24 0,-25-25,0 25,0-25,0-25,25 0,0 0,0 1,-24-1,24-25,0 25,0-24,0 24,0 0,0 0,0 0,24 50,-24 0,0 0,0 25,0 24,0 0,0-24,-24 24,24 1,0 24,0 0,0 0,0-24,-25-1,25 1,25-26,-25 1,-50-75,50 50</inkml:trace>
  <inkml:trace contextRef="#ctx0" brushRef="#br0" timeOffset="160231.7293">18703 7615,'0'25,"0"24,0 1,-25 24,25 1,0-1,0 1,-25-1,25 1,-25-1,1 0,24-24,0-25,-25 0,25-1,25-48,-1-1,1 25,25-25,-25 25,24 0,1 0,-25 0,24 0,1 0,-1 25,-24-25,25 0,-25 0,-1 0,1 0,0 0,-50 0,0 0,25-25,-24 25,-26-25,25 0</inkml:trace>
  <inkml:trace contextRef="#ctx0" brushRef="#br0" timeOffset="160435.8667">18678 7764,'0'-25,"25"25,0 0,24 0,-24 0,25 0,-1 0,-24 0,0 0,0 0,-1 25,1-25,0 0,-50 25,0-1</inkml:trace>
  <inkml:trace contextRef="#ctx0" brushRef="#br0" timeOffset="160611.5082">18653 8086,'25'0,"0"0,0 0,24-24,-24 24,25 0,-1-25,-24 25,25 0,-26 0,1 0,0 0,0 0</inkml:trace>
  <inkml:trace contextRef="#ctx0" brushRef="#br0" timeOffset="160987.7217">19447 8111,'-25'-25,"25"1,25-1,0 0,-1 0,1 25,0-25,25 25,-25-25,24 25,-24 0,0 0,0 25,-1-25,-24 25,25 0,-25 0,25 0,-25-1,0 1,25 0,-25 0,0 0,0-1,25-24,-1-24,1 24,0-25,0 25,0-25,-1 0,1 0,0 25,0-24,0-1,-1 25,1 0,-25-50,0 25</inkml:trace>
  <inkml:trace contextRef="#ctx0" brushRef="#br0" timeOffset="161319.9026">20737 7491,'-25'25,"25"0,-25-1,0 51,0-1,1 1,-1-1,0 25,0-24,-24 24,24-25,0 26,25-51,-25 1,25-1,0-24,0 0,0 0,25-50,-25 0,25-24,-50-26,50 26</inkml:trace>
  <inkml:trace contextRef="#ctx0" brushRef="#br0" timeOffset="161563.7111">20737 7541,'0'-25,"25"25,-25 25,24-1,-24 1,25 0,0 25,-25-1,25 1,-25-1,0 26,25-1,-25-24,0 0,24 24,-24-24,0-1,25-24,-25 25,0-26,0 1,0 0,0 0,-25-25,1-25,-1 25,0-25</inkml:trace>
  <inkml:trace contextRef="#ctx0" brushRef="#br0" timeOffset="161768.2909">20513 8062,'25'0,"0"0,0 0,24 0,-24 0,25 0,0 0,-1 0,-24-25,0 25,0 0,-1 0,-24 25,-24-25</inkml:trace>
  <inkml:trace contextRef="#ctx0" brushRef="#br0" timeOffset="177247.9497">5011 9996,'24'25,"1"-25,25 0,-25 0,24 0,1 0,-25-25,24 25,-24 0,25 0,-26-25,1 25,0 0,0 0,-50 0,0 0,0 0</inkml:trace>
  <inkml:trace contextRef="#ctx0" brushRef="#br0" timeOffset="177408.0006">5234 9798,'0'25,"25"-1,-25 1,0 25,0-25,-25 24,25 1,0 0,0-26,0 26,0 0,0-26,0 26,-25-25,25 0,0-1</inkml:trace>
  <inkml:trace contextRef="#ctx0" brushRef="#br0" timeOffset="177603.143">5135 10195,'-25'25,"25"-1,25 1,-25 0,0 25,24-26,-24 26,0 0,0-1,0-24,0 25,0-26,0 26,0-25,-24-50,24 0</inkml:trace>
  <inkml:trace contextRef="#ctx0" brushRef="#br0" timeOffset="178151.5693">5209 10344,'25'-25,"0"25,-1 0,1 0,0 25,0-25,-25 24,0 1,25 0,-25 0,-25 0,25-1,0 1,0 0,-25 0,25 0,0-50,0 0,25-25,-25 1,25-1,-1 1,-24-26,25 1,0-1,0 1,0 24,-1 1,1-1,-25 25,0 0,0 75,0-25,0 0,-25-1,25 26,0-25,0 0,25 0,-25-1,25 1,0-25,0-25,-1 25,1 0,-25-24,25 24,0-25,0 0,-25 0,-25 50,0 0,0 0,0-1,1-24,24 25,-25 0,25 0,-25 0,25 24,0-24,0 25,0-26,0 26,0-25,0 24,0-24,-25 0,25 0,0 0,-25-1,25 1,-24 0,-1-25,25 25,-25-25,0 0,0 0,1-25,-1-25</inkml:trace>
  <inkml:trace contextRef="#ctx0" brushRef="#br0" timeOffset="178408.5268">5407 10294,'25'0,"-25"25,25 0,0-1,-25 1,25 0,-1 0,-24 0,25 24,-25-24,25 0,0 0,0-1,-1 1,1-25,0 25,0-25,0 0,-1 0,1 0,0 0,0 0,0-25,0 25,-1-25,1 25,0-24,-50-51,0 50</inkml:trace>
  <inkml:trace contextRef="#ctx0" brushRef="#br0" timeOffset="179475.3356">6251 9897,'0'0,"25"0,-1 0,1 25,25-25,-1 0,1 0,0 0,24-25,-24 25,-26 0,26-25,0 25,-26 0,1-25,0 25,0 0,-50 0,0 0,0 0,1-24</inkml:trace>
  <inkml:trace contextRef="#ctx0" brushRef="#br0" timeOffset="179631.6434">6573 9649,'0'0,"-25"25,25 0,0 24,-24-24,24 49,-25-24,-25 24,25 1,1-1,-26 1,25-26,-24 26,24-26,0 1,25 0,-25-26,50-48,-25-1,0 0,25-25</inkml:trace>
  <inkml:trace contextRef="#ctx0" brushRef="#br0" timeOffset="180227.8287">6375 10120,'0'-24,"0"48,25-48,-1 24,-24 24,0 1,25 0,-25 25,0-1,0-24,25 25,-25 24,-25-24,25-1,0 1,0-1,-25 1,25 0,0-26,0 1,0-74,0 24,0-25,25 1,0-1,-25-24,25-1,0 26,-1-26,1 26,-25-1,25 25,0 0,0 25,-25-24,24 24,-24 24,25-24,-25 25,0 0,25 0,-25 0,-25 24,25-24,0 0,0 0,0-1,0 1,25 0,0 0,-25 0,25-25,-25 24,0 1,0 0,0 0,-25 0,25 24,0-24,-25-25,0 25,25 0,-25-1,1-24,-1 0,0 0,0-24,25-1,-25 0,25 0,-24 0,24 1,0-26,0 25,0 0,24 25,-24-24,25 24,0 0,0 0,0 0,-1 0,1 0,0 0,0 0,0 0,-1 0,1 0,0 0,0 0,0 0,-75-75,75 50</inkml:trace>
  <inkml:trace contextRef="#ctx0" brushRef="#br0" timeOffset="180444.1864">7045 10046,'24'0,"26"0,-25-25,24 25,1 0,0-25,24 25,-24-25,-1 25,26 0,-26-24,-24 24,0 0,0 0,-25 24,-25-24,-50-24,51 24,-1 0</inkml:trace>
  <inkml:trace contextRef="#ctx0" brushRef="#br0" timeOffset="180615.7604">7317 9773,'0'25,"0"0,0 24,0-24,-24 49,24-24,-25 0,0 24,0-24,0 24,1-24,-26 24,50-24,-25-25,0 24,50-74,-25 1</inkml:trace>
  <inkml:trace contextRef="#ctx0" brushRef="#br0" timeOffset="180768.1114">7243 10170,'0'25,"0"0,0-1,0 1,0 25,0-1,0 1,0 0,-25-1,25 1,0 24,0-24,0-1,0 1,0-25,0 0,0-1,0-48</inkml:trace>
  <inkml:trace contextRef="#ctx0" brushRef="#br0" timeOffset="180935.8084">7317 10393,'0'0,"25"-25,0 25,0 0,0-24,-1 24,1 0,25-25,-25 25,-1 0,1 0,0-25,0 25,-25 25,-25-25,0 0</inkml:trace>
  <inkml:trace contextRef="#ctx0" brushRef="#br0" timeOffset="181115.4398">7466 10145,'0'25,"0"25,0-26,25 26,-25 0,0-26,0 26,0 0,0-26,-25 26,25 0,0-26,0 1,0 0,-25 0</inkml:trace>
  <inkml:trace contextRef="#ctx0" brushRef="#br0" timeOffset="181315.3325">7367 10666,'0'-25,"0"50,0-25,25-25,0 25,-1 0,1 0,25 0,-25-25,-1 25,26 0,-25-24,0 24,-1 0,1 0,0-25,-25 50,-25-25,0 0</inkml:trace>
  <inkml:trace contextRef="#ctx0" brushRef="#br0" timeOffset="181991.9653">8186 9748,'24'0,"1"0,0 0,0 25,0-25,-25 25,24-25,-48 25,24-1,-25 1</inkml:trace>
  <inkml:trace contextRef="#ctx0" brushRef="#br0" timeOffset="182555.8064">8086 10046,'0'0,"-24"25,48-50,1 25,0-25,0 0,0 25,-1 0,1 0,0 25,0 0,-25 0,25 0,-25 24,0 1,0 24,0-24,0 24,0 1,-25-1,25 0,0-24,-25 0,25-26,0 1,0-50,0-24,-25-1,25 1,0-1,0 0,0 1,0-1,-25 1,25-1,-24 25,24 0,-25 1,0 48,25 1,-25 25,25-25,-25 24,25-24,-24 25,24-26,0 1,24-50,1 25,0-24,0-1,0-25,24 25,1-24,-1-1,-24 25,25 1,-1-1,1 0,0 25,-1-25,1 25,-25 25,-1-25,1 25,0 0,0-1,-25 1,0 0,0 0,0 24,-25 1,0-25,25 24,-25 1,1-25,-1 24,0-24,-25 0,26 0,-1 0,0-25,0-25,0 0,25 0,0-24,0-1</inkml:trace>
  <inkml:trace contextRef="#ctx0" brushRef="#br0" timeOffset="182683.2453">8508 10220,'0'0,"0"24,0 1,0 0,-25 0,25 24,0 1,-25 0,1-1,24 1,-25-25,25 24,-50-49,50 25</inkml:trace>
  <inkml:trace contextRef="#ctx0" brushRef="#br0" timeOffset="182955.5772">8905 9773,'0'25,"25"0,-1-25,1 0,0 0,0 0,0-25,0 25,-1-25,1 25,0 0,0 0,0-25,-1 25,-24 25,-24-25,24 25,-25-25</inkml:trace>
  <inkml:trace contextRef="#ctx0" brushRef="#br0" timeOffset="183475.3779">8979 9971,'25'0,"0"0,-25-24,25 24,0-25,-1 25,1-25,0 25,0-25,0 25,-25 25,-25 0,0 0,25-1,-50 26,26-25,-1 25,0-26,0 1,25 0,0 0,25-50,0 25,0 0,-1-25,1 0,0 25,0-24,0 24,-1 0,-24-25,25 25,-25 25,-25-25,1 24,-1 1,0 0,0 0,-24 0,24-1,-25 1,0 0,1 0,24 0,0-1,0 1,50-25,0 0,0-25,24 25,1-24,0-1,-1 0,-24 25,25-25,-1 0,1 25,0-24,-1 24,-24 0,0 0,0 0,-1 0,-48-25,-1 25</inkml:trace>
  <inkml:trace contextRef="#ctx0" brushRef="#br0" timeOffset="183699.5408">9277 10120,'0'25,"0"0,0 0,0 0,0 24,25 1,-25-1,-25 1,25 24,0-24,0 0,-25-26,25 26,0 0,-25-26,25 1,-24 0,24 0,-25-25,0 25,0-25,-24 0,24-25,0 25,0-25,0-25,0 1</inkml:trace>
  <inkml:trace contextRef="#ctx0" brushRef="#br0" timeOffset="183839.4738">8930 10294,'0'25,"24"0,1-1,0 26,0-25,0 0,0-1,-1 1,1 25,0-25,0-1,0 1</inkml:trace>
  <inkml:trace contextRef="#ctx0" brushRef="#br0" timeOffset="184163.3194">9699 9798,'24'25,"1"-1,-25 1,0 0,25-25,-25 25,0 0,25-25,0 0,-1-25,1 25,-25-25,25 0,0 0,0 25,-1-24,-24 48,-24-24,24 25,-25 25,-25-25</inkml:trace>
  <inkml:trace contextRef="#ctx0" brushRef="#br0" timeOffset="184340.0364">9649 10220,'-25'24,"50"-48,-99 73,49-24,25 0,25-25,-1 0,26-25,-25 25,24-25,1 0,-25 1,24-1,-24 0,25 25,-25-25,24 0,-24 25,-25-24,-25 24</inkml:trace>
  <inkml:trace contextRef="#ctx0" brushRef="#br0" timeOffset="184500.0475">9823 10021,'0'0,"-25"25,25 0,0 0,0-1,0 26,0-25,0 24,0 1,0 0,-25-1,25 1,-25-1,0 1,25-25,-24 24,24-24,-25 0,0-25,25-25,0 0,0 1</inkml:trace>
  <inkml:trace contextRef="#ctx0" brushRef="#br0" timeOffset="184635.3697">9723 10393,'50'0,"-100"0,125 0,-50 25,-1 0,1 0,0-1,0 1,0 0,-1 0,1-25,0 25,0-1,0-48</inkml:trace>
  <inkml:trace contextRef="#ctx0" brushRef="#br0" timeOffset="184823.849">10120 9971,'25'0,"0"-24,0 24,0 0,-1 0,1 0,25 0,-25 0,-1 0,1 0,0 0,0 0,-50 24,0 1</inkml:trace>
  <inkml:trace contextRef="#ctx0" brushRef="#br0" timeOffset="185107.8557">10170 10170,'25'0,"-25"-25,25 25,-1 0,26 0,-25 0,0 0,-1 0,-48 25,24 0,0 0,-25-1,0 1,0 0,0 0,1 0,24-1,-25 1,50-25,-1 0,1 0,0-25,0 25,0-24,-1 24,1-25,0 0,0 25,0-25,-25 0,-25 25</inkml:trace>
  <inkml:trace contextRef="#ctx0" brushRef="#br0" timeOffset="185688.1451">10145 10096,'25'24,"-25"1,0 0,0 25,0-26,0 26,0 24,0-24,0 0,0 24,-25-24,25-26,25 26,-25-25,25-25,0-25,-1 0,1-24,25-1,-1 0,-24-24,25 24,-1 1,1-1,0 25,-26-24,26 24,-25 0,0 0,-1 25,1 0,-25 25,25-25,0 25,0-25,-1 25,1-25,0 0,0 0,0 0,-1 0,-24 25,0-1,-24 1,-1 0,0 0,0 0,0-1,1 1,-26-25,25 25,-24-25,24 0,0 0,25-25,0 0,-25 1,25-1,0 0,0 0,0 0,25 1,-25 48,0 26,25-25,-25 24,-25-24,25 25,0 24,0-24,0-1,0-24,0 25,0-1,0-24,0 0,-50-75,50 26,0-1</inkml:trace>
  <inkml:trace contextRef="#ctx0" brushRef="#br0" timeOffset="186304.1305">10939 9971,'25'0,"-1"-24,1 24,0 0,0 0,0 0,24 0,-24 0,0-25,0 25,24 0,-24 0,0-25,-25 0,-25 0,0 25,25-24,-24 24,-1-25,0 25,0 0,25 25,0-1,-25 26,25 24,-25-24,25 25,-24-26,24 1,0-1,0 1,0-25,0 0,0-1,24-24,1 0,0-24,0-1,0 0,0 0,-1 0,26 1,-25-1,24 0,-24 25,0-25,0 25,-50-25,0 25,0 0,1 0,-1-24,0-1,25 0,0 0,-25 0,25 0,0 50,0 0,0 0,0 25,0-1,0 1,-25-1,25 1,0 0,0-1,0 26,0-1,0-24,0-1,0 1,0-25,0-1,0 1,0 0,0 0,-24-25,-1-25,0 0,25 0,-25 1</inkml:trace>
  <inkml:trace contextRef="#ctx0" brushRef="#br0" timeOffset="186512.2274">10939 10517,'0'0,"25"0,24 0,-24 0,25-25,-1 25,1-24,0 24,-1-25,1 25,-1-25,1 25,-25-25,0 25,-1 0,-48 25,-1-25,0 0,0 0</inkml:trace>
  <inkml:trace contextRef="#ctx0" brushRef="#br0" timeOffset="186988.0809">11956 9823,'0'24,"0"26,0 0,0 49,-25-25,25 1,0-1,0 1,0 24,0-50,-25 26,25-26,0 1,0-25,0 0,25-25,-25-25,0 0,0-25,0 1,0-1,0 1,25-1,-25 0</inkml:trace>
  <inkml:trace contextRef="#ctx0" brushRef="#br0" timeOffset="187227.4797">11931 10145,'-25'-198,"50"396,-50-421,50 223,0 0,0-25,-1 25,1 25,0-25,25 0,-26 25,1-1,0 1,0 0,0 0,0 0,-25 0,0-1,0 1,0 0,-25 0,0 0,0-1,0 1,-24 0,24 0,-25 0,25-25,1 24,-1-24,0 0,0 0,25-24,-25-1,50 25,-25-25</inkml:trace>
  <inkml:trace contextRef="#ctx0" brushRef="#br0" timeOffset="187427.8906">12278 10319,'0'25,"0"-1,0 1,0 0,0 25,0-26,0 1,0 0,0 0,-24 0,24-1,0 1,0 0,24-50,-24 0</inkml:trace>
  <inkml:trace contextRef="#ctx0" brushRef="#br0" timeOffset="187583.6455">12526 10468,'0'24,"0"1,25-25,-25 25,0 0,-25 0,25-1,0 1,0 0,-24 0,24 0,-25-1</inkml:trace>
  <inkml:trace contextRef="#ctx0" brushRef="#br0" timeOffset="187875.2753">13047 9996,'0'0,"-25"-25,25 50,0 0,0 25,0 24,-24 1,24 24,0-25,-25 1,25-1,0 0,0 1,0-26,0-24,0 0,0 0,25-50,-25 0,0-24,0-1</inkml:trace>
  <inkml:trace contextRef="#ctx0" brushRef="#br0" timeOffset="188115.2839">12998 9922,'0'-25,"24"25,1-25,0 25,0 0,0 0,-1 0,26 25,-25 0,0 0,0-1,-1 1,1 0,-25 0,0 0,0 24,0-24,0 0,-25 0,1 0,-1-1,0 26,0-25,-25 0,26-1,-26 1,25 0,0-25,1 0,-1-25,0 0</inkml:trace>
  <inkml:trace contextRef="#ctx0" brushRef="#br0" timeOffset="188388.4479">13345 10269,'25'25,"0"0,-1 0,-24-1,0 1,0 0,-24-25,24 25,-25 0,25-1,-25-24,0 25,0 0,1-25,48 0,1 0,0 0,0 0,0 0,-25-25,24 25,26 0,-25 0,0 0,-25-25</inkml:trace>
  <inkml:trace contextRef="#ctx0" brushRef="#br0" timeOffset="188551.1518">13667 10443,'0'25,"0"-1,0 1,-24 0,24 0,-25 0,0-1</inkml:trace>
  <inkml:trace contextRef="#ctx0" brushRef="#br0" timeOffset="188732.2205">14064 10319,'0'0,"25"0,-25 25,25-50</inkml:trace>
  <inkml:trace contextRef="#ctx0" brushRef="#br0" timeOffset="188847.1634">14213 10294,'25'0,"0"0,-25 25</inkml:trace>
  <inkml:trace contextRef="#ctx0" brushRef="#br0" timeOffset="189251.3175">14759 9823,'-25'-25,"25"50,0-1,0 1,0 50,0-1,0-24,0 49,0-25,-25 1,25-1,0 1,0-1,-25-24,25 24,0-24,0-26,0 1,25 0,-25 0,0-50,-49-25,49 1,0 24</inkml:trace>
  <inkml:trace contextRef="#ctx0" brushRef="#br0" timeOffset="189519.8763">14660 9897,'0'0,"0"-25,24 0,1 25,0 0,25 0,-26 0,26 0,-25 25,24 0,1 0,-25 24,-25-24,25 0,-25 0,0 25,-25-26,25 1,-25 0,0 0,0 0,1-1,-1 1,-25 0,25 0,-24-25,24 25,0-25,0 0,25-25,-24 25,24-25,0 0</inkml:trace>
  <inkml:trace contextRef="#ctx0" brushRef="#br0" timeOffset="189775.8829">15230 10120,'-25'0,"25"50,0-25,0 0,-25 24,25 1,-24-25,24 24,-25 1,25-25,0 24,0-24,25 0,-25 0,24-25,-24 24,25-24,0 0,0-24,0-1,-1 0,-24 0,0 0,0 1</inkml:trace>
  <inkml:trace contextRef="#ctx0" brushRef="#br0" timeOffset="189923.4197">15056 10294,'25'25,"0"-25,25 0,-26 0,1 0,0 0,0 25,0-25,-1 0,1 0</inkml:trace>
  <inkml:trace contextRef="#ctx0" brushRef="#br0" timeOffset="190047.0504">15478 10393,'0'25,"0"0,0 0,0-1,-25 1,25 0,0 0,0 0,0-1,-24-48,24 48</inkml:trace>
  <inkml:trace contextRef="#ctx0" brushRef="#br0" timeOffset="190383.2927">15949 9897,'0'0,"0"-25,0 0,0 50,0 0,0 49,0-24,0 49,0-24,-24-1,24 25,0-24,-25-1,25 25,0-49,0 0,0-1,0 1,0-25,25-50,-25 0,0 0,0 0,0 1,0-26</inkml:trace>
  <inkml:trace contextRef="#ctx0" brushRef="#br0" timeOffset="190635.2547">15900 10071,'0'0,"0"-25,0 0,0-25,0 26,25-1,-1 25,1-25,0 25,0 0,24 25,-24 0,25-1,-25 1,-1 0,1 25,0-25,-25 24,0-24,0 0,0 0,-25-1,25 1,-25 0,25 0,-24 0,-26-25,25 24,0-24,1 25,-1-25,0 0,0 0,25-25,-25 25,25-24,0-1</inkml:trace>
  <inkml:trace contextRef="#ctx0" brushRef="#br0" timeOffset="190871.5244">16396 10145,'0'25,"0"0,0 0,0-1,-25 26,25-25,0 24,0-24,-25 25,25-25,0 24,0-24,25 0,-25 0,0-1,25-24,-25 25,25-50,0 25,-1-24,1-1,0 0,-25 0,0 0,-25 1</inkml:trace>
  <inkml:trace contextRef="#ctx0" brushRef="#br0" timeOffset="191024.2946">16247 10344,'0'24,"25"-24,0 0,-1 0,1 0,0 0,0 0,25 0,-26 0,1 0,0 0,0 0,-25-24</inkml:trace>
  <inkml:trace contextRef="#ctx0" brushRef="#br0" timeOffset="191199.2176">16570 10344,'0'24,"24"-24,1 0,0 0,0 0,24 0,-24 25,0-25,0 0,0 0,-50 0,0 0,0 0</inkml:trace>
  <inkml:trace contextRef="#ctx0" brushRef="#br0" timeOffset="191347.4422">16694 10244,'0'0,"-25"0,25 25,0 0,25 0,-25 0,-25 24,25-24,0 0,0 24,0-24,0 0,0 0,0 0,25-50</inkml:trace>
  <inkml:trace contextRef="#ctx0" brushRef="#br0" timeOffset="191511.8075">16892 10220,'0'24,"0"1,0 0,0 0,0 0,0 24,0-24,25 25,-25-26,0 1,0 25,0-25,0-1,0 1,0 0</inkml:trace>
  <inkml:trace contextRef="#ctx0" brushRef="#br0" timeOffset="192483.8527">17363 10269,'25'0,"0"0,0 0,-1 0,1 0,0 0</inkml:trace>
  <inkml:trace contextRef="#ctx0" brushRef="#br0" timeOffset="192583.5153">17611 10244,'0'0,"25"25</inkml:trace>
  <inkml:trace contextRef="#ctx0" brushRef="#br0" timeOffset="192919.8448">17090 10517,'25'0,"-25"25,0 0,0 0,0-1,-25 1,25 25,0-25,0-1,-24 1,24 0</inkml:trace>
  <inkml:trace contextRef="#ctx0" brushRef="#br0" timeOffset="193331.6539">17959 9823,'0'-25,"0"50,0 24,0 1,0 24,0 26,0-26,0 25,-25 0,25 1,-25-1,25-25,0 1,0-1,0-24,0-26,0 1,0 0,25-25,-25-25,0 0,0-24,0-1,25 1,-25-1</inkml:trace>
  <inkml:trace contextRef="#ctx0" brushRef="#br0" timeOffset="193559.7975">17934 9872,'0'0,"0"-25,25 25,-25-24,24 24,26-25,-25 25,24 25,-24-1,0 1,25 0,-50 0,24 0,-24 24,0-24,0 25,0-25,0-1,-24 1,-1 0,0 0,0 0,0-1,1 1,-1-25,0 25,0-25,0 0,1 0,-1 0</inkml:trace>
  <inkml:trace contextRef="#ctx0" brushRef="#br0" timeOffset="193887.8127">18405 10220,'-25'0,"0"0,1 0,-1 24,0 1,0 0,25 0,-25 0,50-1,-25 1,25-25,0 25,0-25,-1 0,1 0,-25 25,25-25,-25 25,0-1,-25 1,0 0,1-25,24 25,-25-25,0 0,0 0,25-25</inkml:trace>
  <inkml:trace contextRef="#ctx0" brushRef="#br0" timeOffset="194047.6981">18653 10542,'0'25,"-25"-25,25 25,-24-1</inkml:trace>
  <inkml:trace contextRef="#ctx0" brushRef="#br0" timeOffset="195207.9589">19472 9550,'-25'25,"25"-1,-25-24,25 50,-25 0,0-1,-24 26,24-1,-25 0,1-24,-1 25,25-1,1-24,-1-26,25 1,0 0,0-50,25 0,-25 1,24-26,1 0,0 1,0-1,-25 25,25 0,-1 1,1 24,0 24,-25 26,0 0,0-1,0 1,0 0,0-1,0 26,0-51,0 26,0 0,0-26,0 1,0 0,0-50,0 0</inkml:trace>
  <inkml:trace contextRef="#ctx0" brushRef="#br0" timeOffset="195443.0677">19472 9723,'24'0,"-24"-24,25 24,25 0,-25 0,0 0,24 0,1 0,-25 0,24 0,1 0,-1 0,1 0,-25 0,0 0,-1 0,1 0,-50 0,1 0,24 24,-25-24,0 0,-25 25,26 0,-1-25,-25 25</inkml:trace>
  <inkml:trace contextRef="#ctx0" brushRef="#br0" timeOffset="195839.2016">19670 9847,'0'25,"0"0,0 0,0 0,-25-1,25 1,0 0,0 0,0 25,-24-26,24 1,0-50,24 25,-24-24,0-1,25-25,-25 25,0 0,0 1,25-1,-25 0,25 25,0-25,-1 25,1 25,0-25,-25 25,25 0,-25-1,0 1,-25 0,25 0,-25 0,0 24,1-24,24 0,0-50,24 25,-24-25,25 1,0-1,0 0,24-25,-49 25,25 1,0-1,-25-25</inkml:trace>
  <inkml:trace contextRef="#ctx0" brushRef="#br0" timeOffset="196211.2914">19794 9500,'-25'0,"25"25,0 25,0-26,0 26,0 24,0-24,0 24,0-24,0 24,-24 1,24-1,-25-24,0 0,0-1,25 1,-25-1,1-24,-26 25,50-25,-25-25,0 24,0-24,1 0,-1 0,0 0,25-24,-25-1,0 0,25-25,-24 26,24-1,-25-25,25 25,0 1,25 24,-1 0,1 0,0 0,0 24,24 1,1-25,0 25,-1 0,1-25,24 25,-24-25,0 24,-1-24,1 0,-1 25,-24-25,25 0,-25 0,-1-25</inkml:trace>
  <inkml:trace contextRef="#ctx0" brushRef="#br0" timeOffset="196763.7093">20340 9699,'0'-25,"0"50,-25-25,0 24,0 1,1 0,-1-25,0 25,0-25,0 25,50-25,0 0,0 0,0 0,-1 0,1 0,0 0,0 24,0-24,-25 25,0 0,-25 0,25 0,-25-1,0 26,25-25,-25 0,1 0,-1-1,0-24,25 25,0 0,0 0,25 0,-25-1,0 1,25 0,-25 0,0 0,0-1,0 1,0 0,0-50,0 0,0 1</inkml:trace>
  <inkml:trace contextRef="#ctx0" brushRef="#br0" timeOffset="197843.6887">20489 9426,'0'25,"24"-1,-24 26,0-25,25 24,-25 1,0-25,0 24,0 1,25-25,-25 0,0-1,0 1,0-50,0 1,25-1,-25-25,0 25,25-24,-25-1,0 25,24 1,1-1,-25 0,25 0,0 25,0 0,0 0,-25 25,24-25,-24 25,25-25,-25 25,0-1,0 1,-25 0,25 0,-24 0,-1-1,0 1,0-25,0 25,0-25,50-25,0 25,0 25,-25 0,-25 0,25-1,0 1,-25 0,0 0,1-25,24 25,-25-1,25-48,25 24,-1-25,1 25,0 0,0 0,0 0,0 0,-1 0,1 25,-25-1,-25-24,25 25,-24 0,-1 0,0 0,0 0,0-1,-24 1,24 0,-25 0,25-25,1 25,48-50,1 25,0 0,0-25,24 0,1 25,0-25,-1 25,1 0,0 0,-1-24,-24 24,0 0,0 0,-50 0,0 0,0 0,0-25,1 25,-1-25,0 0,0 0,25 0,0 50,0 0,0 0,0 25,25-1,-25 1,0-1,0 1,0 0,0-1,0 1,0-1,0-24,0 25,0-25,-25-1,25 1,0 0,-25-50,1 0,-1 1,0 24,25-25,-25 0,0 0,25 0,-25 1,50 24,0-25,-25 0,50 0,-25 25,24-25,-24 1,25-1,-26 0,1 25,-25-25,25 25,-50-25,50 25</inkml:trace>
  <inkml:trace contextRef="#ctx0" brushRef="#br0" timeOffset="199744.0141">9723 11931,'-24'0,"24"25,0 24,0 1,0 0,-25-1,25 26,0-26,0 26,-25-26,25 1,0 0,-25-26,25 1,0 0,0 0,-25 0,25-50,25 25,-25-25,25 25,0-25,24 25,-24 0,25-25,-25 25,24 0,1 0,-1 0,-24 0,0 0,25 0,-25 0,-25 25,24-25,-48 0,-1 0,0-25,0 25</inkml:trace>
  <inkml:trace contextRef="#ctx0" brushRef="#br0" timeOffset="200055.3988">9723 11906,'-24'-25,"48"50,1-25,0 0,0 0,0 0,-1 0,1 0,25 0,-25 0,-1 0,1 0,0 0,0 0,0 25,-50-25,0 0,0 25</inkml:trace>
  <inkml:trace contextRef="#ctx0" brushRef="#br0" timeOffset="200283.1548">9674 12328,'25'0,"-1"0,1 0,0-25,0 25,0 0,24 0,-24 0,0 0,24 0,-24 0,0 0,0 0,0 0,0 0</inkml:trace>
  <inkml:trace contextRef="#ctx0" brushRef="#br0" timeOffset="205960.0894">6152 11782,'0'-25,"-25"1,25 48,0 26,-25 24,25 1,0-1,0 1,-25 24,25-25,0 1,0 24,0-49,0-1,0 1,0-25,25-1,-25 1,0-50,0 1,25-1,-25-25,0 1,0-26,0 26</inkml:trace>
  <inkml:trace contextRef="#ctx0" brushRef="#br0" timeOffset="206207.3928">6052 11782,'0'-49,"0"98,0-123,25 74,0-25,0 50,0-25,-1 0,26 0,-25 0,0 25,-1-1,1 1,0-25,0 25,-25 0,0 0,25-25,-50 24,25 26,0-25,-25 0,0-1,25 1,-25 0,-24 0,24 0,25-1,-25-24,0 0,1 25,-1-25,0 0,-25-49</inkml:trace>
  <inkml:trace contextRef="#ctx0" brushRef="#br0" timeOffset="206443.5086">6524 12105,'-25'0,"25"24,0 1,0 0,0 0,0 0,0 0,0 24,0-24,-25 25,25-26,0 1,0 0,-25 0,25 0,0-50,0 0</inkml:trace>
  <inkml:trace contextRef="#ctx0" brushRef="#br0" timeOffset="206655.2876">6722 12129,'25'0,"0"0,-1 0,-24-24,25 24</inkml:trace>
  <inkml:trace contextRef="#ctx0" brushRef="#br0" timeOffset="206755.3933">6995 12129,'25'0,"0"0,-1 0</inkml:trace>
  <inkml:trace contextRef="#ctx0" brushRef="#br0" timeOffset="206875.4958">7293 12129,'24'0,"1"0,0 0,-25 25,25-25,0 0</inkml:trace>
  <inkml:trace contextRef="#ctx0" brushRef="#br0" timeOffset="207511.504">8830 11757,'0'-24,"-24"24,24-25,0 50,0-1,0 26,-25 24,25 1,-25 24,25-25,-25 26,25-26,-25 1,25-1,0 0,0-24,0 0,0-1,0-24,0 0,0-50,0-25,25 26,-25-26,0 0,0 1,0-26,0 26</inkml:trace>
  <inkml:trace contextRef="#ctx0" brushRef="#br0" timeOffset="207767.7535">8731 11832,'0'-25,"0"0,25 25,0 0,-25-25,25 50,-1-25,1 0,0 0,0 25,0 0,-1-25,1 25,-25-1,25 1,-25 0,0 0,0 0,0-1,0 26,-25-50,0 25,25 0,-24-1,-1 1,0-25,0 25,0-25,1 0,-1 0,0 0,0-25</inkml:trace>
  <inkml:trace contextRef="#ctx0" brushRef="#br0" timeOffset="208199.082">9203 12105,'0'24,"0"1,0 25,0-25,0 24,-25-24,25 25,0-1,-25 1,25-25,0 24,0-24,0 0,25 0,0-25,-1 0,1 0,0-25,-25 0,25 0,0 25,-25-24,0-1,24 0,-24 0,-24 0</inkml:trace>
  <inkml:trace contextRef="#ctx0" brushRef="#br0" timeOffset="208371.0089">9054 12278,'25'0,"-1"0,1 0,0 0,25 0,-26 0,26 0,-25 0,24 0,-24 0,0 0,0 0,0 0</inkml:trace>
  <inkml:trace contextRef="#ctx0" brushRef="#br0" timeOffset="208691.8377">7962 12229,'0'-25,"25"25,0 0,0 0,0 0,-1-25,1 25,0 0</inkml:trace>
  <inkml:trace contextRef="#ctx0" brushRef="#br0" timeOffset="209575.6108">10542 11683,'-25'0,"25"-25,-25 50,25 0,0 24,0 1,0 24,0-24,0 24,0 26,0-26,0 25,-24-24,24-1,0 1,0-1,0-49,0 24,24-24,-24 0,0-50,0 0,0 1,0-26,0 0,0 1,0-26</inkml:trace>
  <inkml:trace contextRef="#ctx0" brushRef="#br0" timeOffset="209811.3298">10468 11782,'0'-25,"0"1,24-1,1 0,0 25,0 0,0 0,-1 25,1-25,0 25,25-25,-26 24,-24 1,25 0,-25 0,0 0,25-1,-25 1,-25 0,25 0,-25 0,1-1,-1 26,0-25,0 0,0-1,1 1,-1-25,0 25,0-25,0 0</inkml:trace>
  <inkml:trace contextRef="#ctx0" brushRef="#br0" timeOffset="210067.7167">10889 11981,'0'24,"0"1,0 0,0 0,0 0,0 24,-25-24,25 25,0-1,0 1,-24 0,24-1,0 1,24-25,-24-1,0 1,25-25,-25 25,25-25,0 0,-25-25,25 0,-1 25,-24-24,0-1,0-25,0 25</inkml:trace>
  <inkml:trace contextRef="#ctx0" brushRef="#br0" timeOffset="210231.3604">10740 12278,'25'0,"0"0,0 0,0 0,-1 0,1 0,0 0,25 0,-26-24,1 24,0 0</inkml:trace>
  <inkml:trace contextRef="#ctx0" brushRef="#br0" timeOffset="210423.2747">11038 12303,'25'0,"0"0,-1 0,1 0,0 0,25 0,-25 0,-1 0,1 0,-50 0,1 0</inkml:trace>
  <inkml:trace contextRef="#ctx0" brushRef="#br0" timeOffset="210583.102">11137 12179,'0'25,"0"0,0 0,0-1,0 1,0 25,0-25,0-1,0 1,0 0,0 0,0-50</inkml:trace>
  <inkml:trace contextRef="#ctx0" brushRef="#br0" timeOffset="210770.9976">11385 12154,'0'25,"0"0,-24-25,24 25,0 0,0 24,0-24,24 25,-24-26,0 1,0 0,0 0,0 0</inkml:trace>
  <inkml:trace contextRef="#ctx0" brushRef="#br0" timeOffset="210935.2742">11757 12179,'25'0,"0"0</inkml:trace>
  <inkml:trace contextRef="#ctx0" brushRef="#br0" timeOffset="211035.2099">11956 12179,'25'0,"-1"-25</inkml:trace>
  <inkml:trace contextRef="#ctx0" brushRef="#br0" timeOffset="211099.3767">12080 12154,'25'25,"-50"-50</inkml:trace>
  <inkml:trace contextRef="#ctx0" brushRef="#br0" timeOffset="211515.6097">12650 11757,'-24'-24,"24"-1,0 50,0 24,0 1,-25 24,25 1,0-1,-25 0,25 26,0-26,-25 1,25-1,0-24,0-1,0-24,0 0,0 0,25-25,-25-25,0 0,0 0,-25-24,25-1</inkml:trace>
  <inkml:trace contextRef="#ctx0" brushRef="#br0" timeOffset="211768.0275">12601 11683,'0'0,"0"-25,25 25,-1 0,1 0,0 0,0 0,0 25,24 0,-24 0,0-1,0 1,-1 0,1 0,-25 24,25-24,-25 0,0 0,-25-25,25 25,-25-1,1 1,-1 0,0-25,-25 25,1 0,24-25,0 24,-24-24,24 0,0-24,0 24,25-25</inkml:trace>
  <inkml:trace contextRef="#ctx0" brushRef="#br0" timeOffset="212140.0963">13146 12204,'-24'-25,"-1"25,0 0,0 0,25 25,-25-25,1 0,-1 25,0-25,25 25,-25-1,50 1,0-25,0 25,-1-25,1 0,0 0,-25 25,25-25,0 25,-25-1,0 1,-25 0,0-25,25 25,-25-25,0 25,1-1,-1-24,0 0,25-24</inkml:trace>
  <inkml:trace contextRef="#ctx0" brushRef="#br0" timeOffset="213759.5772">13717 11981,'-25'0,"50"0,0 0,0 0,-1 0,1 0,0 0,0 0,24-25,-24 25,0 0,0 0,0 0,-1 0,1 0,-50 0,1 0,-1 0</inkml:trace>
  <inkml:trace contextRef="#ctx0" brushRef="#br0" timeOffset="214171.6445">13717 12154,'-25'0,"50"0,0 0,0 0,-1 0,1 0,0 0,0 0,0 0,-1-25,1 25,25 0,-25 0,-1-24,1 24,0 0,0 0,-25 24,-25-24</inkml:trace>
  <inkml:trace contextRef="#ctx0" brushRef="#br0" timeOffset="217439.2615">14908 11584,'-25'-25,"25"50,-25 0,0 24,25 1,-25 24,1 1,-1-1,0 0,0-24,0 24,1-24,24 0,-25-1,25 1,-25-25,25 0,0-1,0 1,0 0,25-50,-25 0,0 1,0-26,25 0</inkml:trace>
  <inkml:trace contextRef="#ctx0" brushRef="#br0" timeOffset="217703.4823">14858 11584,'0'0,"0"-25,0 0,25 50,-25 0,0 0,25-1,-25 1,24 25,1-1,-25 1,25 0,0 24,-25 0,25-24,-25 0,0 24,24-24,-24-1,0 1,0-25,0 24,0-24,0 0,0 0,0-50,-24 0,24 0,-25 1</inkml:trace>
  <inkml:trace contextRef="#ctx0" brushRef="#br0" timeOffset="217883.7116">14684 12005,'-24'0,"48"0,1 0,0 25,0-25,0-25,24 25,-24 0,25 0,-26 0,26 0,-25 0,24-24,-24 24</inkml:trace>
  <inkml:trace contextRef="#ctx0" brushRef="#br0" timeOffset="218042.8893">15429 12204,'-25'0,"25"25,0 0,0-1,0 1,0 0,0 25,-25-26,25 1</inkml:trace>
  <inkml:trace contextRef="#ctx0" brushRef="#br0" timeOffset="218443.2238">16073 11658,'0'25,"25"-25,0-25,0 25,24 0,1 0,0-25,-26 25,26 0,-25 0,0 0,0 0,-1 0,1 0,-50 25,25 0,0 0,-24 0,24-1,-25 26,25-25,0 0,-25-1,25 1,0 0,0 0,0 0,-25-25</inkml:trace>
  <inkml:trace contextRef="#ctx0" brushRef="#br0" timeOffset="218643.5087">16197 11857,'25'0,"0"0,0 0,0 0,-1 0,1 0,-25 24,-25 1</inkml:trace>
  <inkml:trace contextRef="#ctx0" brushRef="#br0" timeOffset="218756.0481">16173 12030,'0'0,"24"0,1 0,0-25,0 25,0-24,-1 24,1-25,0 0,0 0</inkml:trace>
  <inkml:trace contextRef="#ctx0" brushRef="#br0" timeOffset="219471.2171">16247 11857,'-50'24,"100"-48,-100 73,50-24,0 0,0 24,0 1,0-25,0 24,0 1,0-25,25 25,-25-26,0 1,0 0,0 0,25-50,-25 0,25 0,0-24,-1 24,1-25,-25 1,25 24,0 0,0 0,-25 0,25 25,-25 25,24 0,-24 0,0 24,0-24,0 0,0 25,0-25,25-1,0-24,-25-24,25-1,0 0,-1-25,1 25,0-24,0-1,0 1,-1 24,26-25,-25 25,0 1,-1-1,1 25,0 0,0 25,-25-1,0 1,0 0,0 0,0 0,-25-1,25 1,-25 0,0 0,25 0,-24-1,-1-24,0 25,0 0,25 0,-25-25,1 25,-1-25,25-25,0 0,-25 0,25-24,0 24,0 0,0 0,0-24,0 24,0 0,0 0,0 50,0 0,0 0,0 24,0-24,0 25,0-26,0 26,0 0,0-1,0 1,0 24,0-24,0 0,0-1,0 1,-25-1,25 26,0-26,0-24,0 25,0-25,0-1,0 1,0 0</inkml:trace>
  <inkml:trace contextRef="#ctx0" brushRef="#br0" timeOffset="220139.838">18405 11534,'-25'-25,"25"1,-25 48,1 1,24 25,-25-1,0 26,-25-1,26 1,-1-1,0 0,-25 1,26-26,-1 26,25-1,-25-24,25 0,0-26,0 1,25-50,-25-24,0-1,25-24</inkml:trace>
  <inkml:trace contextRef="#ctx0" brushRef="#br0" timeOffset="220360.2481">18331 11460,'0'0,"0"25,0-1,24 1,-24 0,0 25,25-1,-25 1,0-1,25 26,-25-1,0 1,25-26,-25 1,25 24,-25-24,24 0,-24-26,0 26,0-25,0 0,0-1,-24-48,-1-1</inkml:trace>
  <inkml:trace contextRef="#ctx0" brushRef="#br0" timeOffset="220516.1217">18132 12055,'0'-25,"25"25,0 0,24 0,-24-25,25 25,-25 0,24 0,-24 0,-25-24,25 24,0 0</inkml:trace>
  <inkml:trace contextRef="#ctx0" brushRef="#br0" timeOffset="220704.0151">18604 11931,'24'0,"1"0,0 0,25 0,-26 0,1-25,25 25,-25 0,-1 25,1-25,0 25,-50-25,25 25,-25-25</inkml:trace>
  <inkml:trace contextRef="#ctx0" brushRef="#br0" timeOffset="220887.4171">18579 12129,'0'0,"-25"0,50 25,24-25,-24-25,0 25,25 0,-1 0,-24 0,25-24,-26 24,1 0,0 0,0 0,0 0</inkml:trace>
  <inkml:trace contextRef="#ctx0" brushRef="#br0" timeOffset="221231.9645">19496 11584,'0'25,"0"-1,0 26,0 0,0 24,0 0,0 26,0-26,0 25,-24-24,24 24,0-49,0 24,0-24,0-26,0 1,0 0,24-50,-24 0,0-24,0-1,25 1,-25-1</inkml:trace>
  <inkml:trace contextRef="#ctx0" brushRef="#br0" timeOffset="221491.6012">19472 11658,'0'-25,"0"1,0-1,24 25,1 0,0 0,0 0,0 0,0 0,24 25,-24-25,0 24,0 1,-1 0,-24 0,0 0,0-1,0 1,-24 0,-1 0,0 0,0-1,0 1,-24 0,24 0,0-25,0 25,0-25,1 0,-1 0,0-50</inkml:trace>
  <inkml:trace contextRef="#ctx0" brushRef="#br0" timeOffset="221727.7218">19968 11956,'-25'25,"25"-1,0 1,0 0,-25 0,25 0,0-1,-25 1,25 25,0-25,-24 0,24 24,0-24,0 0,0 0,0-50,0 0,24-25</inkml:trace>
  <inkml:trace contextRef="#ctx0" brushRef="#br0" timeOffset="221891.2491">20117 11981,'24'24,"1"-48,0 24,0 0,0-25,-1 25,1 0</inkml:trace>
  <inkml:trace contextRef="#ctx0" brushRef="#br0" timeOffset="221987.2239">20439 11981,'50'24,"-100"-48,124 24</inkml:trace>
  <inkml:trace contextRef="#ctx0" brushRef="#br0" timeOffset="222099.559">20662 11981,'25'0,"-50"0,50 24,0-24</inkml:trace>
  <inkml:trace contextRef="#ctx0" brushRef="#br0" timeOffset="222435.3319">21034 11584,'0'0,"-24"-25,24 50,0 24,0 1,-25 0,25 24,0 0,0 1,-25 24,25-25,-25 1,25 24,0-49,0 24,0-49,0 25,0-26,25-24,-25-24,0-1,0 0,0-25,25 1</inkml:trace>
  <inkml:trace contextRef="#ctx0" brushRef="#br0" timeOffset="222671.8206">21010 11559,'0'0,"0"-25,0 0,0 1,24 24,1 0,0 24,0-24,24 25,-24-25,0 25,-25 25,25-26,0 1,-25 25,0-25,0-1,0 1,-25 0,25 0,-25 0,0-1,-24 1,-1 0,25 0,-24 0,-1-1,25-24,0 0,1-24,24-1</inkml:trace>
  <inkml:trace contextRef="#ctx0" brushRef="#br0" timeOffset="223063.2734">21506 12055,'-25'0,"0"-25,0 25,0 0,1 25,-1-25,25 25,-25-25,50 25,0-1,-1 1,1-25,-25 25,25-25,-25 25,25-25,-25 25,0 0,0-1,-25 1,0 0,25 0,-25-25,25 25,-24-25,-1 0,25 24,-25-24,0 0,0-24,1-1</inkml:trace>
  <inkml:trace contextRef="#ctx0" brushRef="#br0" timeOffset="269747.921">3225 13667,'0'25,"0"0</inkml:trace>
  <inkml:trace contextRef="#ctx0" brushRef="#br0" timeOffset="270147.3638">3225 13643,'0'-25,"0"0,0 50,0 0,0-1,0 26,0 0,-25 24,25 0,0 1,0-1,0 25,0-24,0-1,0-24,0 24,0-24,0 0,25-1,-25-24,0 0,0-50,0 0,0-24,0-1,-25-24</inkml:trace>
  <inkml:trace contextRef="#ctx0" brushRef="#br0" timeOffset="270423.3276">3175 13568,'0'-25,"25"25,0-24,-25 48,24-24,1 0,0 0,0 25,0 0,24-25,-24 25,0 24,0-24,-25 0,24 0,-24 0,0-1,0 1,0 0,0 0,-24 0,-1 24,0-24,0 25,0-26,1 1,-26 0,25 0,-24 0,24-25,0 0,0 0,25-25,-49 0,49 0,24 0</inkml:trace>
  <inkml:trace contextRef="#ctx0" brushRef="#br0" timeOffset="270887.4637">3721 13990,'-25'0,"0"0,50 25,0-25,0 0,-1 24,1-24,25 0,-25 0,24-24,-24 24,25 0,-26 0,1 0,0 0,-50 24,0 1,25 0,-24 0,-1 0,0 24,0-24,0 25,1-26,24 1,-25 25,25-25,-25 0,25 24,-25-24,25 0,0 0,0-1,0-48,0-1,0-50,25 26,0 24</inkml:trace>
  <inkml:trace contextRef="#ctx0" brushRef="#br0" timeOffset="271095.7341">4242 13965,'0'25,"0"0,0 24,0-24,-25 0,25 24,0-24,-25 25,25-1,-25 1,25-25,0 25,0-26,-25 26,25-25,0 24,0-24,0 0</inkml:trace>
  <inkml:trace contextRef="#ctx0" brushRef="#br0" timeOffset="271206.8279">4440 14436,'25'25,"-50"-50</inkml:trace>
  <inkml:trace contextRef="#ctx0" brushRef="#br0" timeOffset="271639.3971">7119 13841,'0'-25,"-25"25,25 25,-25 0,25 24,-24 1,-1 0,-25 24,25 25,1-24,-1-1,0 1,0-26,0 26,25-26,-25 1,25-1,0-24,0 0,25-25,-25-25,25-24,-25-1,0-24</inkml:trace>
  <inkml:trace contextRef="#ctx0" brushRef="#br0" timeOffset="271883.5546">7119 13816,'-25'25,"50"-25,-25 25,0 0,25-1,-25 1,0 25,25-1,-25 1,0 24,24 1,-24-26,0 26,25-25,-25-1,0 1,25-1,-25 1,0-25,0 0,0-1,0 1,-25-74,25 24,-25-25</inkml:trace>
  <inkml:trace contextRef="#ctx0" brushRef="#br0" timeOffset="272031.9732">6921 14287,'24'25,"1"-25,25 0,-25 0,-1 0,1 0,25-25,-25 25,-1-24,26 24</inkml:trace>
  <inkml:trace contextRef="#ctx0" brushRef="#br0" timeOffset="272331.1558">7466 14263,'25'0,"0"-25,0 25,-1 0,1-25,0 25,0 0,0 25,-1-25,1 0,-25 25,25-1,0 1,-25 0,25 0,-25 0,24 0,1-25,0 0,0-25,-25 0,25 0,-1 0,1 0,0-24,-25 24,25 0,-25 0,25 1,-75-26,75 25,-25 0</inkml:trace>
  <inkml:trace contextRef="#ctx0" brushRef="#br0" timeOffset="272643.096">8508 13841,'-25'0,"25"25,0 0,-25 24,25 1,0 24,0-24,0 24,0 1,0-1,0 1,0-26,0 1,0-1,0-24,0 0,25 0,-25-50,0-25,-25 1,25-1,0-24</inkml:trace>
  <inkml:trace contextRef="#ctx0" brushRef="#br0" timeOffset="273039.0262">8483 13841,'0'0,"25"0,0 0,0 0,-1 0,1 25,0-25,0 25,0-1,-1 1,-24 0,25-25,-25 25,0 0,25-1,-50-24,25 25,0 0,-25 0,1 24,-1-24,0 0,-25 0,26 0,-26-1,25 1,0-25,1 25,24-50,24 25,1-25,0 25,0-24,24 24,-24 0,25 0,-25 0,-1 0,1 24,0 1,0-25,0 25,-1 0,-24 0,0 0,0-1,-24 1,-1 0,25 0,-50 24,25-24,-24 25,24-25,-25-1,26 1,-1-25,0-25,25 1</inkml:trace>
  <inkml:trace contextRef="#ctx0" brushRef="#br0" timeOffset="273435.8442">9575 14163,'-25'-24,"50"24,-1 0,26 0,0 0,-1 0,1 0,-1 0,1 0,0 0,-1-25,1 25,-25 0,0 0,-1 0,1 0,0 0,0 0,-50 25,0-25,-24 0,-1 0,25 0</inkml:trace>
  <inkml:trace contextRef="#ctx0" brushRef="#br0" timeOffset="273691.66">9550 14362,'-25'0,"50"-25,0 25,-1 0,26 0,0 0,-1 0,-24 0,25 0,24 0,-24 0,-1 0,1 0,0 0,-26 0,26 0,-25 0,0 0,-1 0,-48-74,-1 49,25 0</inkml:trace>
  <inkml:trace contextRef="#ctx0" brushRef="#br0" timeOffset="273975.147">10096 13891,'-25'24,"50"-24,-25 25,24 0,1-25,-25 25,25 0,0-1,24 1,-24 0,0 0,0-25,0 25,-1-1,1 1,0-25,-25 25,25 0,-25 0,-25-1,25 1,-25 0,-24 0,24 0,-25 0,1 24,-1-24,0 0,-24 0,24-1</inkml:trace>
  <inkml:trace contextRef="#ctx0" brushRef="#br0" timeOffset="274348.2204">9773 13891,'-25'-25,"0"50,1-1,-26 26,25-25,-24 24,24-24,-25 25,25-25,1-1,-1 1,0 0,25 0,-25-25,25 25,0-1,25-24,-25 25,25 0,0 0,24 0,-24 0,0-1,24 1,1-25,-25 25,0 0,24 0,-24-1,0-24,0 0,-1 25</inkml:trace>
  <inkml:trace contextRef="#ctx0" brushRef="#br0" timeOffset="274959.1405">10840 13816,'24'0,"-24"25,25-25,0 0,0 0,0 25,24-25,1 0,-1-25,1 25,0 0,-25-25,24 25,-24 0,25-25,-26 25,-48 0,-1 0</inkml:trace>
  <inkml:trace contextRef="#ctx0" brushRef="#br0" timeOffset="275175.049">11063 13643,'0'24,"0"1,0 0,-25 25,25-1,-25 1,25 24,-25-24,1 24,-1-24,0 24,0 1,0-1,-24 1,24-26,25 1,-25-1,25-24,-25 0,25 0,-24-50</inkml:trace>
  <inkml:trace contextRef="#ctx0" brushRef="#br0" timeOffset="275415.8498">10988 14015,'0'24,"0"1,0 0,0 25,0-26,0 26,0 0,0-1,0 26,0-26,0 26,0-26,-24 1,24 0,0-26,0 26,0-25,0-50,0 0</inkml:trace>
  <inkml:trace contextRef="#ctx0" brushRef="#br0" timeOffset="275823.2303">11162 14114,'25'-25,"-50"50,75-50,-50 0,25 25,-25 25,0 0,0 0,0-1,0 1,0 0,0 0,0 24,0-24,0 0,0 0,0 0,24-25,-24 25,25-25,0 24,0 1,0-25,-1 25,-24 0,25 0,-25-1,-25 1,1 0,24 0,-25 0,0-25,0 0,-24 24,24-24,0 0,-25 0,25-24,1-1,-1 0,0 0,0 0,25 1,0-1,0 0,25 0,0 25,0 0,-1 0,1 0,0 0,25 0,-25 0,24-25,-24 25,25 0,-26 0,1 0,0 0,0 0,-25-49,0 24</inkml:trace>
  <inkml:trace contextRef="#ctx0" brushRef="#br0" timeOffset="276095.1487">11708 13915,'-25'0,"50"0,0-24,24 24,-24 0,25 0,-1 0,1 0,-25-25,24 25,-24 0,0 0,0 0,-50 0</inkml:trace>
  <inkml:trace contextRef="#ctx0" brushRef="#br0" timeOffset="276259.4922">11857 13692,'0'25,"0"0,-25 0,25 24,0-24,-25 25,25 24,-25-24,0 24,1-24,-1 24,-25 0,25-24,1 0,24-1,0-24,-25 0,50-50</inkml:trace>
  <inkml:trace contextRef="#ctx0" brushRef="#br0" timeOffset="276411.5957">11807 14064,'0'25,"25"0,-25 24,0-24,-25 25,25-1,0 1,-25 25,25-26,0 1,-25-1,25 1,0 0,0-1,0-24</inkml:trace>
  <inkml:trace contextRef="#ctx0" brushRef="#br0" timeOffset="276570.6391">11881 14263,'0'0,"25"-25,0 0,0 25,0 0,-1 0,1-25,25 25,-25 0,-1 0,1 0,0 0,-75-25</inkml:trace>
  <inkml:trace contextRef="#ctx0" brushRef="#br0" timeOffset="276903.1369">12030 14015,'0'24,"0"1,0 25,0-1,0-24,0 25,0-1,0-24,0 25,0 0,-25-1,25-24,0 0,0 0,0-1,-24-24,24 25,-25-25,0 0,25-25,-25 25,0 0,50 0,0 0,0 0,0-24,24 24,-24 0,0 0,0 0,-1 0,1 0,0 0,0 0,0 0</inkml:trace>
  <inkml:trace contextRef="#ctx0" brushRef="#br0" timeOffset="277727.8973">12526 13543,'25'25,"0"0,0-25,-25 25,25-25,-1 25,1-25,-25 24,25-24,-25 25</inkml:trace>
  <inkml:trace contextRef="#ctx0" brushRef="#br0" timeOffset="278283.6235">12427 13940,'25'-25,"0"25,24-24,-24 24,0 0,0 0,0 24,24 1,-24 0,-25 0,25 24,-25 1,25 24,-50-24,25 24,0-24,-25 25,0-1,25-24,-25-1,25 1,-24-25,24-50,0-25,-25 1,25-1,0 0,0-24,0-1,0 1,0 0,0 24,-25 0,25 26,-25 24,25 24,-25 1,25 25,-24-1,-1 1,25 0,-25-1,25 1,0 0,0-26,25-24,0 0,-1-24,1-1,25-25,-25 25,24-24,1 24,-1-25,1 25,0-24,-1 49,1-25,-25 0,24 25,-24 0,0 25,0-25,-25 25,24 0,-24-1,0 1,-24 25,24-25,-25 24,0 1,-25 0,26-26,-1 26,-25 0,25-1,25-24,-24 0,-1-25,0 0,25-50,0 25</inkml:trace>
  <inkml:trace contextRef="#ctx0" brushRef="#br0" timeOffset="278407.4789">12948 14114,'0'-25,"0"50,0-25,-25 25,25-1,0 1,-25 25,25-1,-24 1,-1 0,25-1,-25 1,25-25</inkml:trace>
  <inkml:trace contextRef="#ctx0" brushRef="#br0" timeOffset="278706.8828">13395 13568,'-25'0,"50"0,-25 25,24-25,1 25,0-25,0 0,0 0,-1 25,26-25,-25-25,0 25,-1 0,1 0,0 0,-50 0</inkml:trace>
  <inkml:trace contextRef="#ctx0" brushRef="#br0" timeOffset="279527.9887">13419 13866,'-24'0,"48"0,-24 25,25-25,0 0,0 0,0 0,-1-25,26 0,-25 25,0-25,-1 0,-24 1,25 24,-50-25,1 25,-1 25,0-1,0 1,0 0,1 0,-1 24,0-24,25 0,0 0,0 0,0-1,0 1,25-25,0 0,-1-25,1 1,0 24,0-25,0 25,-1-25,1 25,-50 25,1 0,-1-1,-25 1,25 25,-24-25,-1 24,1-24,-1 25,0-26,26 1,-1 0,25 0,-25-25,50 25,0-25,24-25,-24 25,25-25,-1 25,1-25,24 0,-24 1,-1-1,1 0,-25 25,24-25,-24 25,0-25,0 25,-50 0,0 0,0 0,1 0,-1 0,-25-24,25 24,1-25,-1 0,0 0,25 50,25 0,-25 24,0-24,0 25,0-1,0 1,0 25,0-26,0 26,0-26,-25 1,25-1,0-24,0 0,0 0,0 0,-25-25,0-25,1 0,24-25,-25 26,0-26,0 0,0 1,1-1,-1 1,0-1,0 25,25 0,25 50,0-25,-25 25,25 0,24 0,-24-1,25 1,-26-25,26 0,0 0</inkml:trace>
  <inkml:trace contextRef="#ctx0" brushRef="#br0" timeOffset="279795.1347">14039 13742,'-24'0,"24"25,0-1,0 1,0 0,0 0,0 0,0-1,0 1,24-25,1 0,0 0,0-25,0 1,-1 24,1-25,0 25,0-25,0 25,-50 25,0 0</inkml:trace>
  <inkml:trace contextRef="#ctx0" brushRef="#br0" timeOffset="279939.5022">13915 14163,'0'0,"-24"25,48 0,1-25,0 0,25-25,-26 25,26-25,-25 25,24-24,1-1,-25 0,0 0,-1 25,1-25,0 1,-25-1</inkml:trace>
  <inkml:trace contextRef="#ctx0" brushRef="#br0" timeOffset="280091.1216">14188 13940,'-25'25,"50"-50,-74 75,49-25,0-1,-25 26,25 0,-25-1,25 1,-25-1,0-24,25 25,-24 0,24-26,-25 26,25-25,-25-25,0 0,25-25,25 0</inkml:trace>
  <inkml:trace contextRef="#ctx0" brushRef="#br0" timeOffset="280215.2671">14015 14287,'148'0,"-296"0,321 25,-148 0,0-25,0 25,-1 0,1-25,0 25,0-25</inkml:trace>
  <inkml:trace contextRef="#ctx0" brushRef="#br0" timeOffset="280403.8645">14461 13767,'25'24,"0"-24,0 0,-1 0,1 25,0-25,0 0,-25 25</inkml:trace>
  <inkml:trace contextRef="#ctx0" brushRef="#br0" timeOffset="281191.7931">14412 14039,'24'-24,"1"24,0 0,0 0,0-25,-1 25,1 0,-25 25,25-25,-25 24,-25-24,25 25,-25 0,1 0,-1 0,25-1,-25 1,25 0,25-25,-25-25,25 0,-1 25,1-24,0-1,-25 0,25 25,-25-25,0 0,0 1,0-1,0 0,-25 0,0 0,25 1,-25 24,1-25,-1 25,0 0,0 25,25-1,-25 1,25 0,0 25,0-1,-24 1,24-1,0 1,0 0,-25 24,25-24,0-1,0 1,0-25,25 0,-25-50,24 25,1-50,0 1,25-1,-26 0,26-24,-25 24,24-24,-24 24,25 1,-25-1,-1 25,1-24,0 49,0-25,0 50,-1-25,-24 24,25-24,0 25,0-25,0 0,-1 25,1 0,0 0,-50-1,0 1,1-25,-26 25,25 0,-24-25,-1 25,25-25,0-25,1 0,24 0,24 25,-24 25,25 0,-25 0,0-1,0 1,0 25,0-25,0 24,0 1,0-25,0 0,0-1,0 1,0 0,0-50,0 0</inkml:trace>
  <inkml:trace contextRef="#ctx0" brushRef="#br0" timeOffset="281923.1273">15056 13816,'25'0,"0"0,0 0,0 25,-1-25,1 0,0 0,0 0,0-25,-1 25,1-25,-25 1,-25 24,25-25,0 0,-24 25,24-25,-25 25,0 0,25 25,-25-25,25 25,-25 24,1 1,-1 24,25-24,-25 24,0-24,25 0,-25-1,25 1,25-25,-25-1,0 1,25-25,0 0,0-25,24 1,-24-1,0 0,24 0,-24 0,0 1,25-1,-25 0,-1 0,1 0,-50 1,1 24,-1-25,0 25,0-25,0 25,25-25,-25 0,25 50,0 0,0 0,-24 24,24 1,0 0,0 24,-25-24,25 24,0 1,0-1,0-24,0 24,0-24,0-1,0 1,0-1,0-24,0 0,0 0,-25-25,0 0,25-25,-25 0,1 0,24 1,-25-26,0 25,0-24,0 24,1-25,24 25,-25 1,50-1,-1 25,1 0,0-25,25 25,-1-25,1 25,-25-25,24 1,-24 24,25-25,-25 25,24-25,-24 25,25-25,-26 0,26 25</inkml:trace>
  <inkml:trace contextRef="#ctx0" brushRef="#br0" timeOffset="282223.9176">16098 13841,'0'0,"0"-25,0 50,0 25,0-1,0 1,0 49,-25-25,25 1,-24 24,24-24,-25-1,25-24,0-1,0 1,0-25,25-1,-25-48,0-1,0-25,0 1,0-1,0-24</inkml:trace>
  <inkml:trace contextRef="#ctx0" brushRef="#br0" timeOffset="282470.9563">15999 13866,'0'0,"0"-25,0 0,25 0,0 25,-1-24,1 24,25 24,-25-24,-1 25,1 0,0 0,0 0,0 24,-25-24,0 0,24 24,-24-24,-24 0,24 0,0 0,-25-1,0 1,0 0,0-25,-24 25,24 0,-25-1,26-24,-1 0,0 0,0 0,0 0,25-24</inkml:trace>
  <inkml:trace contextRef="#ctx0" brushRef="#br0" timeOffset="282634.9811">16470 14312,'-24'0,"24"25,0 0,0 0,-25 0,25-1,-25 1,25 25,0-25,0-1,0 1</inkml:trace>
  <inkml:trace contextRef="#ctx0" brushRef="#br0" timeOffset="282807.8943">16694 14163,'0'25,"24"-25,1 0,-25-25,25 25,0-24</inkml:trace>
  <inkml:trace contextRef="#ctx0" brushRef="#br0" timeOffset="282907.4192">16892 14163,'74'25,"-148"-50,173 50,-99 0,25-50,-25 0</inkml:trace>
  <inkml:trace contextRef="#ctx0" brushRef="#br0" timeOffset="282999.7804">17239 14139,'25'24,"-50"-48,75 73,-100-98,75 49</inkml:trace>
  <inkml:trace contextRef="#ctx0" brushRef="#br0" timeOffset="283559.5722">17661 13717,'-25'-25,"25"50,0 0,-25 24,25 1,0 24,0 1,-24 24,24 0,-25 0,0 1,25-1,-25 0,25-24,0-1,0-24,0-26,0 1,0 0,0-50,0 0,25-24,-25-1,0 1,0-26,0 1,25-1,-25 1,0-1,25-24,-25 25,0-1,0 1,0 0,24 24,-24 0,0 26,25-1,-25 0,25 0,0 25,0 0,-1 25,1-25,0 25,0 0,0 24,-1-24,1 0,-25 0,0 24,25-24,-50 25,25-26,-25 1,25 0,-24 0,-1 0,-25-1,25-24,-24 25,24 0,0-25,0 0,1 0,-1-25,25 0</inkml:trace>
  <inkml:trace contextRef="#ctx0" brushRef="#br0" timeOffset="283850.7472">18033 14163,'0'25,"-25"-25,25 25,-25-25,1 0,-1 25,-25-25,25 0,25 25,-24-25,24 24,0 1,24-25,-24 25,25 0,0-25,0 25,0-25,-1 25,1-1,-25 1,0 0,-25 0,1-25,-1 25,0-25,0 24,0-24,1 0,-1 0</inkml:trace>
  <inkml:trace contextRef="#ctx0" brushRef="#br0" timeOffset="283979.2908">18231 14486,'0'0,"0"25,-24 0,24-1,-25 1,25 25,-25-25,0-1</inkml:trace>
  <inkml:trace contextRef="#ctx0" brushRef="#br0" timeOffset="284427.8112">18976 13891,'0'-25,"-25"50,0-1,25 1,-25 25,0-1,1 26,-1-26,25 26,-25 24,25-49,0 24,0-24,25-25,0 24,-1-24,26-25,-25 0,0 0,24-50,1 26,-25-26,24 0,-24 1,-25-1,25 0,0 1,-25-1,0 1,0-1,-25 0,0 1,0 24,0-25,1 26,-26 24,25-25,-24 25,24 25,-25-1,25 1,-24 25,24-25,0 24,25-24,-25 25</inkml:trace>
  <inkml:trace contextRef="#ctx0" brushRef="#br0" timeOffset="284603.5188">18901 14263,'25'0,"0"0,0 0,-1 24,1-24,0 25,25 0,-26-25,1 25,0 0,25 0,-26-1,1 1,0 0,0 0,0-25,-50-25</inkml:trace>
  <inkml:trace contextRef="#ctx0" brushRef="#br0" timeOffset="284766.8382">19447 14337,'0'25,"-25"0,25 0,0-1,0 26,0-25,-25 24,25 1,0-25,0 0,0 24,0-24,0 0</inkml:trace>
  <inkml:trace contextRef="#ctx0" brushRef="#br0" timeOffset="285063.9276">19769 14287,'25'25,"-25"-50,25 25,0 0,-25-24,25 24,-1 0,1 0,0 0,0 24,0-24,-1 25,1-25,0 25,0-50,-25 0,25 1</inkml:trace>
  <inkml:trace contextRef="#ctx0" brushRef="#br0" timeOffset="285507.8757">20513 13915,'-24'0,"-1"25,25 0,-25 0,25 24,-25 1,0 0,25 24,-24-24,24 24,-25 1,25-1,0-24,0-1,25 1,-25-25,24-1,1 1,0-25,0 0,0 0,-1-25,1-24,0 24,25-25,-26 1,1-1,0 1,-25-1,25-25,-25 26,25-1,-25 1,-25-1,25-24,0 49,-25-25,25 25,-25 1,0 24,1 0,-1 0,-25 24,25 1,-24 0,24 25,25-1,-25-24,-24 0,24 0,25-1</inkml:trace>
  <inkml:trace contextRef="#ctx0" brushRef="#br0" timeOffset="285775.13">20489 14263,'24'24,"1"1,-25 0,50 0,-25 0,-1 0,26-1,-25 1,0 0,24 0,-24-25,-25 25,25-25,-25 24</inkml:trace>
  <inkml:trace contextRef="#ctx0" brushRef="#br0" timeOffset="286060.3513">21134 14139,'-25'24,"25"1,-25 25,0-1,25 1,-25 0,1-1,24 1,0 0,-25-1,25-24,25 0,-25 0,0-1,24-24,-24 25,25-50,0 25,-25-24,25 24,-25-25,0 0,-25-74,25 74</inkml:trace>
  <inkml:trace contextRef="#ctx0" brushRef="#br0" timeOffset="286195.608">20985 14337,'-25'0,"50"0,-25 25,0 0,25-25,-1 25,26-25,-25 0,24 24,-24-24,-25-24,25 24,0 0</inkml:trace>
  <inkml:trace contextRef="#ctx0" brushRef="#br0" timeOffset="286319.3337">21406 14536,'0'0,"0"24</inkml:trace>
  <inkml:trace contextRef="#ctx0" brushRef="#br0" timeOffset="287639.8323">12129 15280,'0'0,"0"-25,0 50,-24-1,24 26,0 0,-25-1,0 1,25 0,-25-1,0 1,1-1,24 1,-25 0,25-26,0-48,25-1,-25 0,0-25,24 26,-24-26,0 25,25 0,-25 1,25 24,-25 24,0 1,0 0,0 0,0 24,0 1,0 24,0-24,0-25,0 24,0 1,0-25,0 0,0-1,0-48</inkml:trace>
  <inkml:trace contextRef="#ctx0" brushRef="#br0" timeOffset="287835.3053">12204 15379,'25'-25,"0"0,-1 25,26 0,-25 0,0 0,-1 0,26 25,-25-25,24 0,-24 0,0 0,0 0,0 0,-50 0,25 25,-25-25,0 0,0 0</inkml:trace>
  <inkml:trace contextRef="#ctx0" brushRef="#br0" timeOffset="288583.3318">12353 15478,'0'25,"-25"-25,25 25,0 0,0-1,0 26,-25-25,25 24,0-24,0 0,0 0,0 0,0-50,0 0,25-25,-25 26,0-1,0 0,25 0,-25 0,0 1,0-1,25 0,-1 0,-24 50,25-25,0 25,0 0,-25-1,0 1,25 0,-25 0,0 0,0-1,0-48,0-1,0 0,0 0,0-24,0 24,0-25,0 1,0-1,0 25,-25-25,25 1,0 24,-25 0,25 0,0 50,0 25,0-1,-25 26,25-1,0-24,0 24,-25 1,25-1,-24-24,-1 24,0-24,25-25,-25 24,0-24,1 0,-1-25,0 0,0-25,0 25,0-25,25 0,-24 1,24-1,-25 0,0 0,25 0,25 25,0 0,-1 0,1 0,25 0,0 0,-1 25,1-25,-1 0,1 25,0-25,-1 0,-24 0,25 0,-26-25,26 0,-25 1,0-1,-1 0,-48-74,48 74,1-25</inkml:trace>
  <inkml:trace contextRef="#ctx0" brushRef="#br0" timeOffset="288783.4247">12849 15429,'-99'99,"198"-198,-198 223,74-75,25 1,0-25,25 24,-25-24,0 0,24 0,-24-1,25 1,-25 0,0 0,25-25,-25 25,0-1,0-48,-25-1,25 0</inkml:trace>
  <inkml:trace contextRef="#ctx0" brushRef="#br0" timeOffset="289483.3538">12998 15131,'0'25,"0"-1,0 1,24-25,-24 25,0 0,0 0,0-1,0 1,0-50,25 25,-25-24,25 24,0 0,0 0,-1 0,1 24,-25 1,-25 0,25 0,-24 0,-1 0,25-1,-25 1,25 0,-25 0,0-25,1 25,48-25,1 24,0-24,0 0,0 0,-1 0,1 0,0 0,0-24,0 24,0-25,-1 25,1-25,0 0,-25 0,-25 1,25-1,-25 0,1 0,24 50,0 0,0 24,0-24,0 25,0-1,0 26,0-26,0 1,-25 24,25-24,0 0,0-26,0 26,-25-25,25 0,0-1,0 1,-25-50,0 25,0-24,25-1,-24 0,-1 25,0-25,0-24,0 49,25-25,0 0,-24 25,48-25,1 0,0 25,25-24,-26-1,26 25,0-25,-1 0,-24 25,25-25,-25 1,-1 24,26-25</inkml:trace>
  <inkml:trace contextRef="#ctx0" brushRef="#br0" timeOffset="290075.2877">16917 15255,'-25'0,"25"25,-25-1,25 1,-25 25,1 0,-26 24,25 0,0 1,-24-1,24 1,-25-1,26-24,-1-1,25 1,-25-1,25-24,0 0,0-50,25 0,-25 1,25-26,-1 0</inkml:trace>
  <inkml:trace contextRef="#ctx0" brushRef="#br0" timeOffset="290307.9634">16892 15280,'0'-25,"0"50,25-1,-25 1,0 25,25-25,-25 24,0 26,24-26,-24 26,25-26,-25 26,25-26,-25 26,0-26,0-24,25 25,-25-25,0-1,0 1,-25-50,0 1,0-1</inkml:trace>
  <inkml:trace contextRef="#ctx0" brushRef="#br0" timeOffset="290466.91">16669 15751,'0'-25,"25"25,-1 0,1 0,0 0,25-25,-26 25,26 0,-25 0,0-24,-1 24,1 0,0 0</inkml:trace>
  <inkml:trace contextRef="#ctx0" brushRef="#br0" timeOffset="291695.1017">14263 15354,'-25'25,"25"25,-25-26,25 51,-25-1,25 25,0-24,-25 24,25-25,0 26,0-51,0 26,0-26,0-24,25 0,0-25,-25-25,0-25,0 1,0-1,0-24,0 24</inkml:trace>
  <inkml:trace contextRef="#ctx0" brushRef="#br0" timeOffset="291939.0465">14213 15453,'0'-24,"0"48,0-73,0 24,0 0,25 25,0 0,-1 0,1 0,0 0,0 25,0 0,24 0,-24-1,0 26,0-25,-25 0,25-1,-25 1,0 0,0 0,-25 0,25-1,-25 1,0 0,0 25,1-50,-26 24,25 1,-25 0,26 0,-1-25,0 0,0 0,0 0</inkml:trace>
  <inkml:trace contextRef="#ctx0" brushRef="#br0" timeOffset="292080.2288">14585 15825,'0'25,"0"0,0 0,0 0,0-1,0 1,0 0,25-25</inkml:trace>
  <inkml:trace contextRef="#ctx0" brushRef="#br0" timeOffset="292199.2188">14982 15751,'0'0,"25"0,-25 25,0 0,25-25,-25 24,24-24,-24-24,25 24,0 0</inkml:trace>
  <inkml:trace contextRef="#ctx0" brushRef="#br0" timeOffset="292295.5841">15329 15701,'25'25,"-50"-50,50 75,0-25,0-25</inkml:trace>
  <inkml:trace contextRef="#ctx0" brushRef="#br0" timeOffset="292879.0576">15999 15429,'0'24,"0"26,0 0,-25-1,25 26,0-26,-25 26,25-1,-24 0,24-24,0 24,-25-24,25 0,0-1,0-24,25-50,-25 0,0 1,0-26,0 0,24 1,-24-1,0-24,0 24,0-24,0-1,-24 26,24-1,0 1,0-1,0 25,0 0,0 1,24-1,1 25,0 0,0 0,0 0,-1 25,1-1,0-24,0 25,0 0,-1 0,-24 0,0-1,0 1,0 0,0 0,-24 0,24-1,-25-24,25 25,-25-25,0 25,0-25,-24 0,24 0,0 25,-24-25,24-25,0 25</inkml:trace>
  <inkml:trace contextRef="#ctx0" brushRef="#br0" timeOffset="293167.9638">16396 15825,'-25'0,"0"0,0 25,1-25,-1 25,0-25,0 25,0 0,25-1,25-24,-25 25,25-25,0 25,0-25,-1 25,1-25,-25 25,25-25,-25 24,0 1,0 0,-25 0,0-25,1 25,-1-1,0-24,25 25,-25-25,0 0</inkml:trace>
  <inkml:trace contextRef="#ctx0" brushRef="#br0" timeOffset="293687.4863">17735 15503,'0'-25,"-24"0,-1 25,0 0,0 25,0 25,1-25,-1 49,0-24,0 24,0 0,25-24,-25 24,50-24,-25 0,0-26,25 1,0 0,0 0,24-25,-24-25,25 25,-25-50,24 26,-24-26,0 0,0 1,-1-1,1 1,-25-1,0 0,0 1,0-1,-25 1,25 24,-24-25,-1 25,0 1,0 24,0-25,1 25,-26 25,25-1,0 1,1 0,-1 0,0 24,25-24,-25 25,25-25,0-1,0 1</inkml:trace>
  <inkml:trace contextRef="#ctx0" brushRef="#br0" timeOffset="293835.2359">17611 15776,'199'99,"-398"-198,423 223,-200-99,1-1,0 1,0 0,0-25,-1 25,1 0,0-1,-50-73,50 24</inkml:trace>
  <inkml:trace contextRef="#ctx0" brushRef="#br0" timeOffset="293967.1038">18132 15925,'0'24,"0"-48,-25 48,25 1,0 0,0 0,0 0,0-1,0 1,0 0</inkml:trace>
  <inkml:trace contextRef="#ctx0" brushRef="#br0" timeOffset="294087.1345">18430 15825,'0'25,"0"0,-25-50</inkml:trace>
  <inkml:trace contextRef="#ctx0" brushRef="#br0" timeOffset="294203.4581">18728 15825,'24'0,"1"25,0 0,0-25</inkml:trace>
  <inkml:trace contextRef="#ctx0" brushRef="#br0" timeOffset="294635.862">19323 15553,'0'0,"0"-25,-25 25,0 25,25 24,-25 1,1 24,-1 1,25-26,0 26,0-26,0 1,25-1,-1-24,1 0,0 0,0-25,0-25,-1 0,1 0,25-24,-25 24,-1-25,26 1,-25-1,-25 1,25-26,-25 26,0-1,0 0,0 1,0-1,-25 1,25-1,-25 25,0 0,0 25,1 0,-1 0,-25 25,25 0,-24 0,24 24,0-24,0 25,25-25,-24-1</inkml:trace>
  <inkml:trace contextRef="#ctx0" brushRef="#br0" timeOffset="294823.3598">19422 15751,'0'0,"0"25,0 0,25-25,0 24,-1 1,1 0,0-25,0 25,0 0,0-1,-25 1</inkml:trace>
  <inkml:trace contextRef="#ctx0" brushRef="#br0" timeOffset="295103.0955">19794 15602,'0'25,"-25"0,25 0,0 24,0 1,-24-1,24 1,0 0,0-1,0 1,0-1,0-24,0 0,24 0,-24 0,25-25,0 0,0 0,0 0,-1-25,1 0,0 0,-25 0,25-24,-25 24</inkml:trace>
  <inkml:trace contextRef="#ctx0" brushRef="#br0" timeOffset="295259.9919">19695 15776,'25'0,"-25"25,25-25,-1 0,26 24,-25-24,24 0,1 0,-25 0,-50-49,75 24</inkml:trace>
  <inkml:trace contextRef="#ctx0" brushRef="#br0" timeOffset="295535.9309">20265 15627,'0'0,"25"25,0-25,0 0,0 0,-1 25,1-25,0 0,0 0,0 0,-1 0,-48 24,-1 1</inkml:trace>
  <inkml:trace contextRef="#ctx0" brushRef="#br0" timeOffset="295703.1037">20166 15900,'0'0,"25"0,0 0,24 25,-24-25,25 0,-25-25,-1 25,26 0,-25 0,0 0,-1 25</inkml:trace>
  <inkml:trace contextRef="#ctx0" brushRef="#br0" timeOffset="296099.0985">20985 15404,'0'25,"0"24,0-24,-25 25,25 24,0 0,-25 1,25-1,-25 1,25-26,-24 26,24-51,0 26,0-25,0 0,24-50,-24 0,0 0,0 0,0-24</inkml:trace>
  <inkml:trace contextRef="#ctx0" brushRef="#br0" timeOffset="296528.2504">20960 15429,'0'-25,"25"25,0 25,-1-25,1 0,0 24,25-24,-26 25,1 0,0 0,0-25,-25 25,25-1,-25 1,0 0,0 0,-25-25,0 25,0-1,0 1,-24 0,24-25,0 25,0-25,1 0,-1 0,0 0,0 0,25-25,25 25,-25-25,25 25,0-25,-1 25,26 0,-25 0,24 0,-24 0,25 0,-25 25,24-25,-24 25,0 0,-25 0,25-25,-25 24,0 1,-25 0,25 0,-25 0,0-1,0 1,1 0,-1 0,-25 0,1-1,24 1,-25 0,1 0,24 0,-25-25,25 0</inkml:trace>
  <inkml:trace contextRef="#ctx0" brushRef="#br0" timeOffset="300995.0671">9277 17239,'0'0,"0"-25,25 25,0 0,-1 0,26 0,0 0,-1 0,1 0,-25-24,24 24,1 0,-1 0,1 0,0 0,-1 0,-24 0,25 0,-1 24,-24-24,25 0,-25 0,-1-24,26 24,-25-25,0 25,-50 0,25 25,-25-25,0 0,0 24,1-24</inkml:trace>
  <inkml:trace contextRef="#ctx0" brushRef="#br0" timeOffset="301450.6919">9227 17462,'-24'0,"48"-24,-24 48,25-24,0 0,0 0,0 0,-1 0,26 0,-25 0,24 0,-24 0,25 0,-1 0,1 0,0 0,-1 0,1 0,-25 0,24 0,1 0,-1 0,1 0,0 0,-1 0,-24 0,0 0,0 0,0 0,-1 0,-48 0</inkml:trace>
  <inkml:trace contextRef="#ctx0" brushRef="#br0" timeOffset="301848.1539">10021 16942,'-25'0,"50"24,0 1,0 0,0 0,-1 0,1 24,-25-24,25 0,0 0,0-25,-25 24,24-24,1 25,-25 0,25-25,0 25,-25 0,25-25,-25 24,0 1,0 0,0 0,0 0,0-1,-25 1,25 0,-25 0,0 0,0 0,25-1,-24 26,-1-25,0 0,0-1,-24 1</inkml:trace>
  <inkml:trace contextRef="#ctx0" brushRef="#br0" timeOffset="302451.3302">9525 16966,'-25'0,"0"25,1 0,24 0,-25 0,25-1,-25 1,0 0,25 0,-25 0,1-1,24 1,-25-25,25 25,-25 0,25 0,0-1,0 1,0 0,25 0,-25 0,0-1,25 26,-25-25,0 0,24 0,-24-1,25 26,-25-25,25 0,-25-1,25 1,0 0,-1 0,1-25</inkml:trace>
  <inkml:trace contextRef="#ctx0" brushRef="#br0" timeOffset="307855.6026">13791 16470,'25'25,"0"-25,-25 25,25-25,0 0,-1-25,1 25,0 0,0 0,0-25,-1 25,1-24,0 24,0 0,0 24,-1-24,1 0,0 0,0 0,0 0,-1-24,1 24,0-25,0 25,0 0,-25-25,25 25,-1 25,1-25,-25 25,25-25,0 24,0-24,-1 0,1 0,0 0,0 0,0 0,-1 0,1-24,0 24,0 0,0 0,-1 0,1 0,0 0,0 24,0-24,-1 25,1-25,0 25,25-25,-26 0,1 25,0-25,0 0,0 0,-1-25,1 25,0 0,0-25,0 25,-1 0,1 0,0 0,0 0,0 0,-25 25,25-25,-1 0,1 25,0-25,0 25,0-25,-1 0,1 0,0 0,0 0,0 0,-1-25,1 25,0-25,0 25,0-25,-1 25,1 0,0 0,0 0,-25 25,25-25,-1 0,-24 25,25-25,0 25,0-25,0 0,-1-25,1 25,0-25,0 0,0 25,-1-25,1 1,0 24,0 0,0 0,-1 0,1 24,0-24,0 25,0-25,0 25,-1-25,1 25,0-25,0 0,-50-25</inkml:trace>
  <inkml:trace contextRef="#ctx0" brushRef="#br0" timeOffset="316603.058">12824 17239,'0'0,"-25"-25,25 50,0 0,0 0,0 0,0-1,0 26,0-25,-25 0,25-1,0 1,0 0,0 0,0 0,0 0,0-1,0 1,0 0,0 0,0 24,-24-24,24 25,0-25,0 24,0 1,0-1,-25 1,25-25,0 24,0 1,0-25,0 24,0-24,25 0,-25 0,0-50,0 0,-25-24,25 24,0-50,-25-24,25 25</inkml:trace>
  <inkml:trace contextRef="#ctx0" brushRef="#br0" timeOffset="317374.8063">12799 17413,'0'-25,"-25"0,25 0,0 1,0-1,0 0,25 25,-25-25,25 25,0 0,-25-25,25 25,-1 0,1 0,0 0,0 0,-25 25,25-25,-1 25,1 0,-25 0,0-1,25-24,-25 25,0 0,0 0,0 0,0-1,0 1,0 0,0 0,-25 0,25 0,0-1,-25 1,1 0,24 0,-25 0,0-25,25 24,-25-24,0 25,1-25,-1 0,0 0,0 0,0 0,1 0,24-25</inkml:trace>
  <inkml:trace contextRef="#ctx0" brushRef="#br0" timeOffset="336831.2878">10964 17165,'24'25,"1"-25,0 0,25 0,-1 0,-24 0,25 0,-1 0,1 0,0 0,-26-25,26 25,-25 0,0 0,-1 0,1 0,-50 0,1 0,-1-50,-25 50,25 0</inkml:trace>
  <inkml:trace contextRef="#ctx0" brushRef="#br0" timeOffset="337003.3337">11237 17041,'0'0,"-25"25,25-1,0 1,-25 25,0-1,0 26,0-26,1 26,-1-26,-25 26,25-1,1-24,-1 0,0-1,25-24,0 0,0-50,0 0</inkml:trace>
  <inkml:trace contextRef="#ctx0" brushRef="#br0" timeOffset="337179.2619">11088 17388,'0'25,"0"-50,24 75,-24-26,0 1,0 25,0 0,0 24,0-24,0-1,0 1,-24 24,24-24,0-1,0 1,0 0,0-1,0-24,0-75</inkml:trace>
  <inkml:trace contextRef="#ctx0" brushRef="#br0" timeOffset="337615.3553">11336 17413,'25'0,"-1"0,-24 25,25-1,-25 1,0 0,25 0,-25 0,0 0,0 24,-25-49,25 25,0 0,-25 0,50-25,-25 24,25 1,-25 0,25-25,-25 25,25 0,-25-1,24 1,-24 0,0 0,0 0,-24-1,24 1,0 25,-25-25,0-25,25 24,-25-24,0 0,1 0,-1 0,0-24,0-1,0 0,1-25,24 26,0-1,0 0,0 0,24 25,1-25,0 25,0 0,24 0,-24 0,0 0,25 0,-26 0,1 0,0 25,25-25,-26 0,1 0,0-25</inkml:trace>
  <inkml:trace contextRef="#ctx0" brushRef="#br0" timeOffset="337918.9269">11906 17338,'0'-24,"25"24,-25-25,25 25,24 0,1 0,-25 0,24 0,-24 0,25 0,0 0,-26 0,1 0,0 0,0-25,0 25</inkml:trace>
  <inkml:trace contextRef="#ctx0" brushRef="#br0" timeOffset="338119.519">12129 17090,'0'25,"0"0,-24 25,24-1,0 1,-25-1,0 26,0-26,0 26,1-25,-1 24,0-24,0-1,0-24,1 0,24 0,0-50,-50-50,50 51,0-26</inkml:trace>
  <inkml:trace contextRef="#ctx0" brushRef="#br0" timeOffset="338262.8514">11956 17487,'49'124,"-98"-248,123 323,-74-150,0 1,0 0,0-1,0 26,0-26,0 1,0-1,0-24,0 0</inkml:trace>
  <inkml:trace contextRef="#ctx0" brushRef="#br0" timeOffset="338419.0364">12055 17686,'50'-25,"-100"50,149-75,-74 50,0 0,0 0,0 0,-1 0,26 0,-25-25,0 25,-1 0,1 0</inkml:trace>
  <inkml:trace contextRef="#ctx0" brushRef="#br0" timeOffset="338574.873">12254 17512,'0'0,"0"25,0 0,0 24,0-24,24 25,-24-25,0 24,0 1,0-25,0-1,-24 1,24 0,-25 0</inkml:trace>
  <inkml:trace contextRef="#ctx0" brushRef="#br0" timeOffset="338719.0095">12105 17909,'0'-25,"0"50,24-50,1 25,0-25,0 25,25 0,-26-24,26 24,0 0,-26 0,26 0,-25 0,0 0,-50-75,50 75,-1-25</inkml:trace>
  <inkml:trace contextRef="#ctx0" brushRef="#br0" timeOffset="339155.3029">12502 17165,'24'0,"1"25,25-25,-1 0,1 0,24 0,-24 0,24 0,-24 0,0-25,-1 25,1 0,-1-25,-24 25,0 0,0 0,0 25,-50-25,0 0,0 25,0-25,1 0,-1 0</inkml:trace>
  <inkml:trace contextRef="#ctx0" brushRef="#br0" timeOffset="339923.3913">12626 17438,'0'24,"0"26,0-25,0 0,24 0,-24-1,0 1,0 0,0 0,0 0,0-1,0 1,-24-50</inkml:trace>
  <inkml:trace contextRef="#ctx0" brushRef="#br0" timeOffset="340303.511">12626 17487,'0'-25,"24"1,1 24,0 0,0 0,0 0,-1 0,1 0,0 0,0 0,-25 24,0 1,0 0,-25 0,0 0,25 0,-25-1,1 1,-1 0,25 0,-25 0,0-25,0 24,1-24,24 25,24-50,1 25,0 0,25-24,-26-1,1 25,0-25,0 0,24 25,-49-25,25 1,0 24,-25-25</inkml:trace>
  <inkml:trace contextRef="#ctx0" brushRef="#br0" timeOffset="340619.0198">13047 17314,'0'-25,"0"50,0-1,0 1,25 0,-25 25,0 24,-25-24,25 24,0-24,0 24,0-24,0-1,0 26,0-26,0 1,0-25,0 0,0-1,0 1,-25-25,25 25,-24-50,-1 0,0 1,0-1,0 0,1 0,-26-24,25-1,0 0</inkml:trace>
  <inkml:trace contextRef="#ctx0" brushRef="#br0" timeOffset="340903.018">13593 16966,'0'25,"25"0,-25 0,25 0,-25-1,24 1,-24 25,0-25,25-1,-25 1,25-25</inkml:trace>
  <inkml:trace contextRef="#ctx0" brushRef="#br0" timeOffset="341415.3284">13816 16991,'0'0,"25"0,-25 25,0 0,0 0,0-1,-25 1,25 0,-25 0,1 24,-1-24,-25 0,25 0,1 24,-1-49,-25 25,25 0,1-25,48-25,1 25,0-25,0 1,0-1,-1 25,1-25,0 25,0 0,0 25,-25 0,-25 24,25-24,-25 0,0 24,25-24,-25 25,1 0,-1-26,0 1,0 0,25 0,0 0,25-50,0 0,0 0,-1 0,26-24,-25 24,0 0,24-25,-24 26,0-1,0 0,-1 25,1 0,-25 25,0 0,0-1,0 1,-25 0,25 25,0-25,-24-1,24 26,0-25,0 0,-25-1,0-24,0-24</inkml:trace>
  <inkml:trace contextRef="#ctx0" brushRef="#br0" timeOffset="341571.3541">13767 17388,'0'0,"0"50,0-26,0 26,0 0,24-1,-24 1,0 0,0-1,0 1,-24-1,24-24,0 0,0 0,-25-25,0 0</inkml:trace>
  <inkml:trace contextRef="#ctx0" brushRef="#br0" timeOffset="341883.5523">13370 17562,'0'0,"25"0,-1 25,1-1,0 26,0-25,-25 0,25-1,-1 26,-24-25,25 0,-25-1,0 1,0 0,-25 0,1-25,-1 0,0 0,0 25,-24-50,24 25,0 0,0-25,50 25,0 25,24-25,-24 25,25-25,-1 24,26 1,-26-25,1 25,24-25,1 25,-1-25,1 0,-26-25,26 0,24 0</inkml:trace>
  <inkml:trace contextRef="#ctx0" brushRef="#br0" timeOffset="342203.4664">14263 17190,'0'-25,"24"50,-24-1,25 1,-25 0,0 0,0 0,0-1,25-24,0-24,0-1,0 25,-1-25,1 25,-25-25,25 25,0 0,0 0,-25 25,-25 0,25 0,-25-1</inkml:trace>
  <inkml:trace contextRef="#ctx0" brushRef="#br0" timeOffset="342371.3961">14213 17636,'0'0,"25"0,0 0,-1-25,1 25,0-24,25-1,-25 0,24 25,-24-25,0 0,0 25,-1-25,1 25,0 0</inkml:trace>
  <inkml:trace contextRef="#ctx0" brushRef="#br0" timeOffset="342543.0799">14412 17363,'0'0,"-25"75,25-26,0 1,0 0,0-1,-25 1,25-1,-25 1,25 0,-25-1,25-24,-25 0,25 0,0-1,-24-24,24-24,0-1,0 0,49 0</inkml:trace>
  <inkml:trace contextRef="#ctx0" brushRef="#br0" timeOffset="342640.1247">14312 17711,'199'74,"-398"-148,423 173,-200-50,1-24,0 0,0-25</inkml:trace>
  <inkml:trace contextRef="#ctx0" brushRef="#br0" timeOffset="342863.3415">14610 17165,'25'0,"0"0,-1 0,1 0,25 0,-25 0,-1-25,26 25,-25 0,0 0,-1 0,-48 25</inkml:trace>
  <inkml:trace contextRef="#ctx0" brushRef="#br0" timeOffset="343162.9718">14684 17438,'25'0,"0"0,0-25,0 25,-1 0,1 0,0 0,0 0,-25 25,-25-1,0 1,25 0,-25 0,1 0,-1 0,0-1,0 1,50-25,0 0,0 0,-1-25,1 25,0-24,0 24,0-25,-1 0,-48 0</inkml:trace>
  <inkml:trace contextRef="#ctx0" brushRef="#br0" timeOffset="343799.1214">14684 17314,'-24'-25,"48"50,-24-25,0 24,0 1,0 0,0 25,0-1,0 1,0 0,-24 24,24-24,0 24,-25-24,25-26,0 26,0-25,0 0,0-1,25-24,-1 0,1-24,0-1,0 25,0-25,-1 0,1-24,25 24,-25 0,-1-25,26 1,-25-1,24 1,-24-1,25 0,-25 1,-1 24,26-25,-25 25,-25 50,25 0,-25 0,24 0,-24-1,25 1,-25 0,0 0,0 0,0 0,-25-25,25 24,-24-24,24 25,-25 0,0-25,0 25,0-25,1-25,-1 0,25 0,0 1,-25-1,25 0,0 0,25 25,-25 25,0 0,0 0,0 24,0 1,0-1,0 26,0-26,0 1,0 0,0-1,0 1,0-25,0-1,25-48</inkml:trace>
  <inkml:trace contextRef="#ctx0" brushRef="#br0" timeOffset="344027.3035">15304 17165,'25'0,"0"0,0 0,0 0,24-25,1 25,0-25,-26 25,26-25,-25 25,0 0,-1-24,-48-26,-1 25</inkml:trace>
  <inkml:trace contextRef="#ctx0" brushRef="#br0" timeOffset="344666.8644">15602 17016,'-99'174,"198"-348,-198 397,99-148,0-26,-25 1,25-1,0-24,0 25,0-25,0 0,25-25,0 0,0 0,-1-25,1 0,0 0,0 25,0-25,-1 0,1 1,0 24,-25-25,-25 0,0 25,1-25,-1 0,25 1,-25 48,25 26,0 0,0-26,0 51,0-25,0-1,0 26,-25-1,25-24,0 24,0-24,0-1,0 1,0-25,0 24,0-24,-25-50,1 25,24-25,-25 1,0-26,0 25,0 0,1 1,-1-26,0 25,0 0,0 25,0-24,1-1,48 25,1 0,0 0,0 0,25-25,-1 25,1 0,-1-25,1 25,-25-25,24 25,1-24,-25 24,0-25,-1 25,1 0,0 0,-50 25,0-25,1-25</inkml:trace>
  <inkml:trace contextRef="#ctx0" brushRef="#br0" timeOffset="345731.1098">16197 17239,'0'-25,"0"50,0 25,0-1,0 26,0-1,-24 1,24-1,0 1,0 24,0-50,0 26,0-26,24-24,-24 25,0-25,0-50,25 0,-25 0,-25-24,50-1,-25 0</inkml:trace>
  <inkml:trace contextRef="#ctx0" brushRef="#br0" timeOffset="345998.9965">16173 17289,'24'-25,"-48"50,48-75,-24 25,25 1,0 24,0 0,0 0,-1 0,26 0,-25 24,0-24,24 25,-24 0,-25 0,25 24,0-24,-25 0,0 0,-25 0,25 24,0-24,-25 0,0 0,1 24,-1-24,-25 0,25 0,-24 0,24-1,0-24,0 0,0 0,1 0,-1 0,25-24,-25-1,50 25</inkml:trace>
  <inkml:trace contextRef="#ctx0" brushRef="#br0" timeOffset="346138.9815">16619 17686,'25'25,"-25"-1,0 1,25-25</inkml:trace>
  <inkml:trace contextRef="#ctx0" brushRef="#br0" timeOffset="346582.8673">17140 17338,'0'0,"0"-24,0-1,-25 0,25 0,-25 50,25 0,-24 0,-1 49,0-24,25 24,-25 1,25-1,0 0,25 1,-25-26,25 26,0-26,-1-24,1 0,0 0,0-25,24-25,-24 0,0 0,0-24,24-1,-24 1,-25-26,25 26,0-1,-25-24,0 24,0 0,0 1,0-26,-25 50,25-24,-25-1,0 25,1 1,-1 24,0-25,0 25,0 25,-24-1,24 1,-25 0,26 25,-1-1,0 1,0-25,25-1,-25 1</inkml:trace>
  <inkml:trace contextRef="#ctx0" brushRef="#br0" timeOffset="346775.3977">17165 17537,'0'0,"25"25,-1 0,1-1,0 1,0 0,0-25,-1 25,1 0,0-1,0 1,0-25,-1 25,1 0,0-25</inkml:trace>
  <inkml:trace contextRef="#ctx0" brushRef="#br0" timeOffset="346907.5782">17711 17785,'24'25,"-24"0,0-1,0 1,0 0,0 25,0-26,0 1,0 0,-24 0</inkml:trace>
  <inkml:trace contextRef="#ctx0" brushRef="#br0" timeOffset="347355.0812">18231 17190,'-24'-25,"24"50,-25-1,25 1,-25 25,0-1,-24 1,24 0,-25-1,25 1,1 0,24-26,-25-24,50-24,-25-1,24 0,1 0,0-25,0 26,0-1,-25 0,24 25,1 25,0 24,-25-24,0 25,0 24,0-24,0 0,-25 24,25-24,0-1,-25 26,25-51,0 26,0-25,-49-75,49 25,25 1</inkml:trace>
  <inkml:trace contextRef="#ctx0" brushRef="#br0" timeOffset="347579.0779">18281 17190,'0'0,"25"0,0 0,24 0,-24 0,0 0,24 0,1 0,0 0,-25 0,24 0,1 0,-25 0,-1 0,1 0,0-25,-50 25,0 25,1-25,-1 0,0 24,-25-24,26 25</inkml:trace>
  <inkml:trace contextRef="#ctx0" brushRef="#br0" timeOffset="348343.3374">18479 17289,'-24'0,"48"0,-48 25,-1-1,25 1,0 25,0-25,0-1,-25 26,25-25,0 0,0 0,-25-1,25 1,0-50,0 1,25-1,-25 0,0 0,0 0,25-24,-25 24,0 0,25 0,-25 0,24 1,1 24,0 0,0 0,0 0,-25 24,0 1,0 0,0 0,0 0,0-1,-25 1,0 0,25 0,-25 0,0 0,25-1,-24-24,48 0,1-24,0-1,0 25,0-25,-25 0,25 0,-1 0,1 1,-25-1,25 0,-25 0,-25 0,25 1,0-1,-25 0,1 0,-1 0,0 1,0-1,0-25,0 25,25 1,-24 24,24-25,24 50,-24-1,25 26,-25 0,0 24,25-24,-25 24,-25-24,25 24,-25 1,1-26,-1 26,0-26,0 26,0-26,1-24,-1 0,0 0,0-1,0-48,1 24,-1-25,0 0,25-25,-25 1,0 24,25-25,0 26,0-26,25 25,0 25,0 0,0 25,-1 0,1 0,25-1,-1 1,1 0,0 0,-1 0,1-1,0 1,-1-25,1 0,-25 0,-1-49,26 49,-25-25</inkml:trace>
  <inkml:trace contextRef="#ctx0" brushRef="#br0" timeOffset="348910.9762">18827 17165,'25'-25,"-25"50,0 0,0-1,-25-24,25 25,-25 0,0 0,0 0,1-1,-1-24,0 25,0 0,0 0,50-25,0 0,0 0,0-25,-1 25,1 25,0-25,0 0,-25 25,0-1,0 1,-25 0,25 0,-25 0,0-25,25 25,-24-1,-1 1,25 0,0 0,0 0,0-1,25 1,-25 0,0 25,0-26,24 1,-24 0,0 0,0 0,0-1,0 1,0-50,0 1,0-1</inkml:trace>
  <inkml:trace contextRef="#ctx0" brushRef="#br0" timeOffset="349775.4404">18951 16966,'25'0,"-25"25,0 0,0 0,0 24,0-24,0 25,0-25,0 24,0-24,0 0,24-50,-24 0,0 0,25 1,-25-1,25 0,0 0,0 25,-25 25,0 0,0 0,-25-1,25 26,-25-25,0 0,25-1,-25 1,25 0,-24 0,48-25,1 0,0 0,0 0,0 0,-1 0,1 0,0 0,-50 25,25-1,-25-24,1 25,-1 0,0 0,0 0,0 0,1-1,-26 1,25 0,25 0,25-25,0 0,24 0,-24 0,0-25,25 25,-26-25,1 25,25-25,-25 1,-1 24,1-25,0 25,-25-25,-25 25,25-25,-25 25,1-25,-1 25,25-25,-25 25,25 25,0 0,0 0,0 25,0-1,0 1,25-1,-25 1,0 0,-25-1,25 26,0-26,0 1,-25-1,25 1,0-25,-25 0,1-25,-1 0,25-25,-25 0,0 0,0 0,1 1,-1-1,0-25,25 25,-25 25,25-24,25-1,0 25,0-25,24 25,1-25,-1 0,1 25,0-24,-1-1,1 25,-1-25,1 0,24 0,-24 1</inkml:trace>
  <inkml:trace contextRef="#ctx0" brushRef="#br0" timeOffset="350235.6845">21307 16991,'-25'0,"25"-25,-24 50,24 0,-25 25,0-1,0 26,0-26,1 26,-1-1,0 0,0 26,-24-51,24 26,25-26,-25 1,25-25,0 0,0-1,25-24,-25-24,25-26,-25 0,24 1,1-1</inkml:trace>
  <inkml:trace contextRef="#ctx0" brushRef="#br0" timeOffset="350499.515">21258 17016,'0'0,"0"-25,24 50,-24 0,0 0,25 24,-25 1,25-1,0 1,-25 0,25 24,-25-24,24-1,-24 1,0 0,25-26,-25 26,0-25,0 0,0-1,0 1,-25-50,1 1,-1-1,25 0</inkml:trace>
  <inkml:trace contextRef="#ctx0" brushRef="#br0" timeOffset="350658.991">21109 17413,'0'0,"0"25,25-25,-1 0,1 0,25 0,-25-25,24 25,-24 0,25-25,-26 25,1 0,-25-25,25 25</inkml:trace>
  <inkml:trace contextRef="#ctx0" brushRef="#br0" timeOffset="351139.8772">20389 17066,'0'0,"0"-25,0 50,-24-1,24 51,0-26,0 51,-25-26,25 25,0 1,0-1,-25-25,25 1,0-1,0-24,0-1,25 1,-25-25,0-1,0-48,0-1,0 0,0-25,25 1,-25-1,0-24,0 24,0-24</inkml:trace>
  <inkml:trace contextRef="#ctx0" brushRef="#br0" timeOffset="351391.114">20365 17190,'0'-25,"0"50,0-75,24 50,1 0,25 0,-25 0,24 25,-24-25,0 25,0-1,-1-24,-24 25,25 0,-25 0,0 0,0-1,-25 1,25 0,-24 0,-1 0,0-1,0 1,0 0,1 0,-1-25,0 25,0-25,0 0,1-25,-1 0,25 0,0 0</inkml:trace>
  <inkml:trace contextRef="#ctx0" brushRef="#br0" timeOffset="351979.2743">21853 17140,'-25'-25,"0"25,1 25,-1 25,0-26,25 26,-25 0,25-1,0 1,0-1,0 26,0-25,0-1,25 1,-25-1,25-24,0 0,-1 0,1 0,0-25,0 0,0-25,-25 0,24 0,1 0,0-24,0-1,-25 1,25-1,-25 0,24 1,-24-1,0-24,-24 24,24 25,0-24,-25-1,0 0,25 26,-25-1,0 0,1 25,-1 0,0 25,0-25,0 49,1-24,-1 25,25-25,0-1,-25 1,0-25,25 25</inkml:trace>
  <inkml:trace contextRef="#ctx0" brushRef="#br0" timeOffset="352195.2633">21803 17338,'25'0,"-50"0,50 25,0-25,-25 25,25-25,0 25,-1 0,26-1,-25 1,24 0,1 0,-25 0,24 0,-24-25,0 24,0-24,0 25,-1-25,-48 25,24-50,-25 25,0 0</inkml:trace>
  <inkml:trace contextRef="#ctx0" brushRef="#br0" timeOffset="352583.598">22498 17264,'25'25,"-1"-25,1 0,0 0,0 0,24 0,-24 0,25 0,-25 0,0 0,-1 0,1 0,-50 0,1 25</inkml:trace>
  <inkml:trace contextRef="#ctx0" brushRef="#br0" timeOffset="352758.9961">22498 17512,'0'0,"25"0,-1 0,26 0,-25 0,24 0,-24 0,25 0,-25 0,0 0,-1 0,1 0,0 0,0 0,0 0</inkml:trace>
  <inkml:trace contextRef="#ctx0" brushRef="#br0" timeOffset="353190.9224">23267 16892,'25'0,"-25"25,0 0,0 24,0-24,0 49,0-24,0 0,0 24,-25 0,25-24,0 24,0-24,-25 0,25-1,0-24,0 25,0-25,25-25,-25-25,-25 0,25-25,0 26,0-26</inkml:trace>
  <inkml:trace contextRef="#ctx0" brushRef="#br0" timeOffset="353706.9685">23292 17041,'0'0,"0"-25,24 25,1 0,0 0,0 0,24 0,-24 0,0 25,0-25,0 0,-1 25,1-1,-25 1,-25 0,25 0,-24-25,-1 25,0-1,0 1,0 0,-24 0,24 0,0-25,25 24,-25-24,1 0,-1 0,50 0,-1-24,1 24,0 0,0-25,0 25,24 0,-24 0,25 0,-26 0,1 0,25 0,-25 25,-1-25,-24 24,25 1,0 0,-25 0,0 24,0-24,-25 0,25 25,-25-25,1-1,-1 1,0 0,0 0,0 0,1-1,-1-24,0 25,0-25,0 25,1-25,-1 0,0 0,0 0,0 25,25-50,-24 25,-26-50,50 26,-25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.29586" units="1/cm"/>
          <inkml:channelProperty channel="Y" name="resolution" value="28.44444" units="1/cm"/>
        </inkml:channelProperties>
      </inkml:inkSource>
      <inkml:timestamp xml:id="ts0" timeString="2021-11-23T01:23:45.05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1116 1042,'25'0,"0"25,24-25,-24 0,0 0,0 0,0-25,-1 25,1-25,0 25,0 0,0-25,-1 25,1 0,-50 0,1 0,-1-25,0 25,0 0,25-24</inkml:trace>
  <inkml:trace contextRef="#ctx0" brushRef="#br0" timeOffset="656.0081">1315 819,'0'0,"-25"0,25 24,0 26,0-25,0 49,0-24,0-1,0 26,0-26,0 1,0 0,0-1,0 1,0-1,0-24,0 0,0 0,0 0,-25-25,0 0,0-25,1 0,-1 0,25 0,-25 1,0 24,25-25,0 0,25 25,0-25,-25 0,25 25,-1-24,26-1,-25 0,0 0,24 0,-24-24,0 24,0-25,-1 1,1 24,25-25,-50 1,25-1,-1 25,-24 1,25-1,-50 25,25 25,-24-1,24 1,-25 25,0-25,25 24,-25 1,0-25,1 24,24-24,-25 0,25 0,0-50,25 0,-25 0,24 0,-24 1,25-1,0 50,-25-1,0 26,0 0,0-1,0 1,0-1,0 26,0-1,0 1,0-1,0 1,0-1,0-24,0-1,0-24,0 25,0-26,0-48,0-1,0 0,0-25,0 1</inkml:trace>
  <inkml:trace contextRef="#ctx0" brushRef="#br0" timeOffset="856.7799">1637 645,'25'25,"0"-25,-25 25,25-25,-1 24,1-24,0 0,0 25,0-25,-1 25,-24 0,-24-25,24 25</inkml:trace>
  <inkml:trace contextRef="#ctx0" brushRef="#br0" timeOffset="1032.4178">1587 992,'25'25,"0"-25,25 0,-25 0,-1-25,1 25,25 0,-25 0,-1 0,1 0,0 0,-50 25</inkml:trace>
  <inkml:trace contextRef="#ctx0" brushRef="#br0" timeOffset="1360.2197">1612 1215,'-25'0,"50"0,0 0,0 0,0 0,0 0,-1-24,1 24,0-25,0 25,0 0,-1 0,1 0,-50 0,25 25,-24-25,-1 24,0 1,0 0,0 0,-24 0,24-1,0-24,25 25,-25 0,50-25,0 0,0 0,0 0,-1-25,1 25,0 0,25 0,-26-25,1 25,0 0,0 0,0 0,-1-24,-48-1</inkml:trace>
  <inkml:trace contextRef="#ctx0" brushRef="#br0" timeOffset="1648.2137">1786 1017,'0'25,"0"0,0-1,0 26,0-25,0 24,25 1,-25 0,0-1,0 1,0-1,0-24,0 25,0-25,0-1,0 1,-25-25,25 25,-74-50,123 50,-24 25,25-1,24 26</inkml:trace>
  <inkml:trace contextRef="#ctx0" brushRef="#br0" timeOffset="1700.024">1910 1587,'0'0,"0"-24,25 24,24 0,1 0,-25 0,0 0,-1 0</inkml:trace>
  <inkml:trace contextRef="#ctx0" brushRef="#br0" timeOffset="1924.7467">2158 918,'25'0,"-25"25,25-25,-1 24,1 1,0 0,0 0,-25 0,0-1,-25 1</inkml:trace>
  <inkml:trace contextRef="#ctx0" brushRef="#br0" timeOffset="2348.8425">2059 1215,'25'0,"-1"0,1 0,0 25,0 0,0 0,-25 24,0-24,0 25,0-1,0 1,0 0,0-26,0 1,0 0,0-50,24 25,-24-49,0 24,25-25,-25 1,25-1,-25-24,25-1,-25 26,25-26,-25 1,24 24,1 1,-25-1,0 0,0 26,25 24,-50 24,25 1,25 0,-25 0,0 0,25-25,-25 24,25-24,-1 25,1-25,-25-25,25 25,0 0,0 0,-1 0,-24-24,25 48,-25 1,-25-25,25 25,-24 0,-1 24</inkml:trace>
  <inkml:trace contextRef="#ctx0" brushRef="#br0" timeOffset="2504.8961">2381 1290,'0'0,"0"25,-25-25,25 24,-24 1,48-25,1 0,0 0,0-25,0 25,-1-24,1 24,0-25,0 25,0 0,-1-25,1 25,0 0,-50 0,0 0</inkml:trace>
  <inkml:trace contextRef="#ctx0" brushRef="#br0" timeOffset="2760.0047">2480 1166,'0'25,"25"-1,-25 1,0 0,-25 25,25-26,0 26,0 0,0-26,0 26,0-25,0 0,0-1,25 1,-25 0,25-25,0 0,0 0,24 0,-24-25,0 25,25-25,-26 25,1-24,25 24,-25-25,-1 25,1-25,0 25,0 0,-50 0,0 0,0 0</inkml:trace>
  <inkml:trace contextRef="#ctx0" brushRef="#br0" timeOffset="3499.959">1265 2133,'25'0,"0"0,-1 0,1 0,0 0,0-25,24 25,-24 0,25 0,-25 0,24 0,1 0,-25 0,24 0,-24 0,25 0,-1 0,-24 0,25 0,-25 0,24 0,-24 0,25 0,-26 0,26-24,-25 24,24 0,-24 0,0 0,25 0,-26 0,1 0,0 0,0 0,0 0,-1 0,1 0,0 0,0 0,0 0,-1 0,1 0,0 0,0 0,0 0,0 0,-1 24,1-24,0 0,0 25,0-25,-1-25,1 25,0 0,0 0,0 25,-50-25,0 0</inkml:trace>
  <inkml:trace contextRef="#ctx0" brushRef="#br0" timeOffset="9037.0041">4564 1017,'0'-25,"0"50,-25 0,25 0,-25 24,25 1,-24-1,-1 1,0 24,0-24,-24 24,24 1,0-26,25 1,-25 0,0-25,25 24,0-24,-24-25,24 25,0 0,24-50,-24 0,0 0,0-24,0 24</inkml:trace>
  <inkml:trace contextRef="#ctx0" brushRef="#br0" timeOffset="9396.8672">4589 1017,'0'-25,"0"50,0 0,25 24,-25-24,0 25,24-1,-24 26,25-26,-25 26,25-26,-25 26,25-26,-25 1,25 0,-25-25,24 24,-24-24,0 0,0 0,0-1,-24-48,-1-1,0 0,0-25</inkml:trace>
  <inkml:trace contextRef="#ctx0" brushRef="#br0" timeOffset="9583.9892">4366 1439,'24'24,"1"-24,0 0,0-24,0 24,24 0,-24 0,25-25,-26 25,1 0,0 0,0 0,0-25,-1 25,1 0</inkml:trace>
  <inkml:trace contextRef="#ctx0" brushRef="#br0" timeOffset="10296.977">5383 1017,'0'0,"-25"0,50 0,-1 0,-24 25,25-25,0 25,0-25,0 0,-1 24,1-24,-25 25</inkml:trace>
  <inkml:trace contextRef="#ctx0" brushRef="#br0" timeOffset="10603.9304">5184 1339,'-25'25,"25"0,25-50,25 25,-25 0,24-25,1 1,-1 24,1-25,0 0,-26 0,1 25,25-25,-25 25,-1-24,-48 48,24 1,-25 0,0 0,0 0,0 24,-24 1,24-1,-25 1,26 24,-26-24,25 0,0-1,1 1,-1-25,25 0,-25-1,50-48,-25-1,25-25,-25 1</inkml:trace>
  <inkml:trace contextRef="#ctx0" brushRef="#br0" timeOffset="10840.8497">5606 1215,'25'0,"-1"25,-24 0,25 0,-25 24,0-24,25 25,-25-25,0 24,0-24,0 25,-25-1,25 1,-25 0,25-26,-24 26,-1-25,25 0,-25-1,25 1,-25-25,0 0,1 0,24-25,-25 1,25-1,-25 0,25 0,0 0,25-24,-25 24</inkml:trace>
  <inkml:trace contextRef="#ctx0" brushRef="#br0" timeOffset="11033.2802">6028 1712,'0'24,"24"1,-48-25</inkml:trace>
  <inkml:trace contextRef="#ctx0" brushRef="#br0" timeOffset="12004.0826">7466 1067,'0'-25,"0"0,0 50,0 24,-25-24,1 25,-1 24,0 1,0-1,-24 0,24 1,0-26,0 26,0-25,1-1,24 1,-25-25,25-1,0 1,0 0,0-50,25 0,-25 1,24-26,-24 0,25 1</inkml:trace>
  <inkml:trace contextRef="#ctx0" brushRef="#br0" timeOffset="12264.1021">7441 1042,'0'0,"25"-25,-25 0,25 50,-25 0,0 0,25-1,-25 1,25 25,-25-1,0 1,24 24,-24 1,25-26,-25 26,25-1,-25-24,0 0,25-1,-25 1,0-25,0-1,25 1,-25 0,0 0,-25-50,25 0,-25 0,0 1,0-26,1 25</inkml:trace>
  <inkml:trace contextRef="#ctx0" brushRef="#br0" timeOffset="12419.9737">7293 1538,'0'0,"-25"0,50 0,-1 0,1 0,0 0,0 0,24-25,-24 25,0-25,0 25,24 0,-73-74,48 74</inkml:trace>
  <inkml:trace contextRef="#ctx0" brushRef="#br0" timeOffset="12728.1874">7863 1191,'0'-25,"25"25,0 0,24 0,-24 0,25 0,-1 0,-24-25,25 25,24 0,-24 0,-25 0,24 0,1 0,-25 0,-1-25,1 25,0 0,-50 25,0-25,1 0,24 25,-25-25,0 0,0 25</inkml:trace>
  <inkml:trace contextRef="#ctx0" brushRef="#br0" timeOffset="12951.9335">8012 1315,'-25'0,"25"24,0 1,25 0,-50 0,25 24,0-24,0 0,0 0,0 24,0-24,0 0,0 0</inkml:trace>
  <inkml:trace contextRef="#ctx0" brushRef="#br0" timeOffset="13396.88">8062 1364,'24'0,"1"-25,0 25,0 0,0 0,-25 25,24-25,-24 25,0 0,0 0,0-1,-24 1,24 25,-25-25,0-1,25 1,-25 0,25 0,0-50,25 0,0 0,0-24,-25 24,24 0,1-24,0 24,0 0,0-25,-1 26,-24-1,25 0,-25 0,-25 50,25 0,0 24,0-24,0 25,-24 24,24-24,0 24,0-24,0 0,0 24,0-24,0-1,-25-24,25 25,0-26,-25 1,25 0,-25-25,0 0,1-25,24 0,-25 1,25-1,0-25</inkml:trace>
  <inkml:trace contextRef="#ctx0" brushRef="#br0" timeOffset="13612.0055">8806 992,'24'0,"-24"25,0 0,0 0,25-1,-25 1,25 0,0 0,0-25,-25-25,24 0</inkml:trace>
  <inkml:trace contextRef="#ctx0" brushRef="#br0" timeOffset="14104.8053">9054 918,'0'25,"-25"-1,25 1,-25 0,0 0,0 24,1-24,-1 0,-25 25,25-1,-24-24,24 0,0 0,0-25,25 24,0-48,25-1,25 0,-25 0,-1 0,1 25,0-24,0 24,0 0,-1 0,-24 24,-24 1,24 0,-25 0,0 0,0 24,-24 1,24-1,0-24,25 0,-25 0,25 0,0-1,25-48,0-1,24 25,-24-50,0 25,25 1,-1-1,-24-25,25 25,-1 1,-24-1,0 25,-25-25,0 75,0-26,-25 1,25 0,-25 25,1-26,24 1,0 25,-25-25,25-1,0 1,-25 0,-25-50,25 25,25-25</inkml:trace>
  <inkml:trace contextRef="#ctx0" brushRef="#br0" timeOffset="14288.1997">8930 1265,'0'-25,"0"50,0 0,0 24,0 1,0 0,-25-1,25 1,0 24,0-24,0 0,0-26,0 26,0-25,-25 0,25-1,-74-48,74-1,-25 25</inkml:trace>
  <inkml:trace contextRef="#ctx0" brushRef="#br0" timeOffset="14455.9743">8582 1414,'0'25,"25"-1,0 1,0 0,0 0,-25 0,24-1,1 1,0-25,0 25,-25 0,25-25,-25 25,0 0,-25-25,0 0,0 24</inkml:trace>
  <inkml:trace contextRef="#ctx0" brushRef="#br0" timeOffset="14644.3112">8310 1761,'0'0,"-25"0,50 0,-25 25,24-25,26 25,-25 0,24-25,26 24,-1-24,1 25,-26-25,26 0,-26 0,1 25,-1-25,-24 25,25-25,-25 0,0 0,-1 0,-24 25</inkml:trace>
  <inkml:trace contextRef="#ctx0" brushRef="#br0" timeOffset="15955.9584">9798 1389,'25'0,"-1"0,1 0,0 0,0 0,24 25,-24-25,25 0,24 0,-24 0,0 0,24 0,-24 0,-1 0,1 0,-1 0,1 0,-25 0,0 0,-1 0,1 0,-50 0,1 0,-1 0,0 0,0 25,0-25,-24 0,-1 0</inkml:trace>
  <inkml:trace contextRef="#ctx0" brushRef="#br0" timeOffset="16268.3119">9748 1612,'-25'-25,"50"25,0 0,0 0,24 0,1-24,0 24,-26 0,51 24,-25-24,-1 0,1 0,24 0,-24 0,-1 0,1 25,0-25,-1 0,-24 0,0 0,0 0,-1 0,1 0,-50 0,25-25,-24 25,-1 0</inkml:trace>
  <inkml:trace contextRef="#ctx0" brushRef="#br0" timeOffset="16560.5874">10468 1166,'24'25,"1"-1,0 1,0 0,0 0,24 0,-24-25,0 24,0 1,-1 0,26-25,-25 25,-25 0,25-25,-1 24,1 1,-25 0,0 0,-25 0,1-1,-1 1,0 0,-25 25,1-25,24 24,-25-24,-24-25,24 25</inkml:trace>
  <inkml:trace contextRef="#ctx0" brushRef="#br0" timeOffset="17040.236">9947 1116,'-25'0,"25"25,-25 0,0 0,0-1,1 26,-1 0,0-26,-25 26,26-25,-1 0,25-1,-25-24,25 25,0 0,25-25,0 25,-25 0,24-1,1 1,0-25,0 25,0 0,-1-25,1 25,0 0,0-1,0 1,-1 0,1-25,-25 25</inkml:trace>
  <inkml:trace contextRef="#ctx0" brushRef="#br0" timeOffset="18572.7209">11336 1215,'25'25,"-1"-25,1 0,0 0,25 0,-26-25,1 25,25-24,-25 24,-1 0,1-25,0 25,-25 25,-25-25,25 24,-25 1,1 25,-1-25,0 24,0-24,0 25,1-1,-1-24,0 25,0-26,25 1,-25 0,1-50,24 0,-25 1,25-1</inkml:trace>
  <inkml:trace contextRef="#ctx0" brushRef="#br0" timeOffset="18724.3412">11361 1290,'0'0,"0"-25,24 50,1-25,-25 49,25-24,0 25,-25-1,25-24,-1 25,-24-25,25 24,-25-24,25 0,-25 0,25 0,-25-1,25-24,-25-24,0-1</inkml:trace>
  <inkml:trace contextRef="#ctx0" brushRef="#br0" timeOffset="18952.1358">11733 1240,'24'0,"1"0,0 0,25 0,-26 0,26 0,-25 0,24 0,-24 0,25 0,-25 0,-1 0,1 0,0 0,-50 0,0 0,1 0,-1 0,0 0</inkml:trace>
  <inkml:trace contextRef="#ctx0" brushRef="#br0" timeOffset="19356.5939">12005 1067,'0'-25,"0"0,0 50,0 0,0-1,0 26,0 0,0-1,0 26,0-26,0 26,0-1,0 0,0-24,0 25,0-26,0 1,0-1,-24-24,24 0,0 0,-25-25,0 0,0-25,25 0,-25 0,1 1,-1-1,0 0,0 0,0 0,25 1,-24 24,24-25,24 25,-24-25,25 25,0-25,0 25,0-25,-1 25,1-25,25 25,-25-24,24-1,-24 25,0-25,0 0,24 0</inkml:trace>
  <inkml:trace contextRef="#ctx0" brushRef="#br0" timeOffset="19615.9706">12601 1042,'-25'0,"25"-25,0 50,0 0,0-1,-25 1,25 25,-25-1,1 1,-1 24,0 1,0-26,0 1,1 24,-1-49,25 25,-25 0,25-26,-25 1,50-50,-25 1,0-1</inkml:trace>
  <inkml:trace contextRef="#ctx0" brushRef="#br0" timeOffset="19880.2457">12601 1042,'0'-25,"25"25,-1 25,-24 0,25-1,-25 1,0 25,25-1,-25 1,25 24,-25-24,0 24,25 1,-25-26,0 26,24-25,-24-1,0-24,25 0,-25 24,0-24,0 0,0-50,-25 25,25-25,-24 1,-1-1,0-25,0 25</inkml:trace>
  <inkml:trace contextRef="#ctx0" brushRef="#br0" timeOffset="20032.1089">12452 1488,'-25'0,"50"0,0 0,0 0,-1 0,1 0,25 0,-25 0,24-25,1 25,-25 0,-1 0,-73-49,74 49</inkml:trace>
  <inkml:trace contextRef="#ctx0" brushRef="#br0" timeOffset="20400.2916">13022 1116,'0'25,"0"0,0 0,-24-1,24 1,0 25,-25-1,0-24,25 25,-25-25,25-1,-25 26,25-25,0-50,25 0,-25 0,25-24</inkml:trace>
  <inkml:trace contextRef="#ctx0" brushRef="#br0" timeOffset="21224.2615">13047 1141,'0'-25,"25"25,0 0,-25 25,0 0,0 24,0 1,0 0,0-1,0 1,0-1,-25 1,25 0,0-26,0 26,-25-50,25 25,25-50,-25 0,25-24,-25-1,25 0,-25 1,24-26,1 26,0-26,-25 1,25 0,0 24,-25 0,25 1,-25 24,0 50,0 0,0 24,0-24,24 0,1 0,0-1,25-24,-26 0,1 0,25 0,-25-24,-1 24,1 0,0 0,0-25,-50 50,0-25,0 24,1-24,-1 25,0-25,0 25,0-25,1 25,-1 0,25-1,0 1,0 0,-25 0,25 24,0 1,0 24,0-24,0 24,0 1,-25-1,25-24,0 24,0-24,0 0,0-1,25-24,0-50,-25 0,0 1,25-26,-25 25,24-49,1 24,0 1,-25-26,25 1,0-1,-1 26,1-26,0 50,-25 1,0-1,-25 50,0-1,1 1,-1 25,0-25,0-1,0 1,1-25,-1 25,0-25,25 25,25-50,0 25,-1 0,26 0,-25 0,0 0,-1 0,1 25,25-25,-25 25,-1-25,1 0,0 0,-25 24,25-24,-50 0,-25-24,26 24</inkml:trace>
  <inkml:trace contextRef="#ctx0" brushRef="#br0" timeOffset="21907.6755">13965 1364,'-25'0,"0"0,50 0,0 0,0 0,0 0,-1-25,1 25,0 0,0 0,0-24,-1 24,1 0,0 0,0 0,0 0,-1 0,-48 0,-1 24,25-48,-50-1,25 25</inkml:trace>
  <inkml:trace contextRef="#ctx0" brushRef="#br0" timeOffset="23143.9246">14982 843,'0'-24,"-25"48,25 1,-25-25,1 25,-1 0,0 0,0-1,0 1,1 25,-26-25,25-1,0 1,50-50,0 1,0 24,0-25,-1 0,1 25,0 0,0 0,0 0,-25 25,0 0,-25-1,0 26,0-25,25 0,-25-1,1 1,-1 0,25 0,-25-25,50 0,0-25,-1 0,1 25,0-25,-25 1,25 24,0 0,-25 24,-25 1,0 0,0 25,0-26,1 1,-1 25,0-25,0-1,0 1,50-25,0-25,0 1,0-1,-1 0,26 0,-25 0,24 1,-24-1,25 25,-25 0,-1 0,1 0,0 0,-25 25,0-1,0 1,-25-25,0 25,25 0,-24 0,-1-25,0 24,0-24,0 0,1-24,48 48,-24 1,0 0,0 0,0 24,0-24,0 25,0 0,0-26,0 1,0 0,0 0,0 0,-24-25,-1-25,25 0,-25 0,25 0,-25-24,25 24,-25-25,25 1,-24 24,-1 25,25 25,0-1,-25 1,25 0,-25 25,0-25,25 24,-24-24,-1 0,0 0,25-1,0 1,-25-74,50 24,-25 0</inkml:trace>
  <inkml:trace contextRef="#ctx0" brushRef="#br0" timeOffset="23271.9053">14982 1513,'25'25,"0"-25,-25 25,24-25,1 24,0 1,-25 0,25 0,0 0,-25 0,24-1,1-24</inkml:trace>
  <inkml:trace contextRef="#ctx0" brushRef="#br0" timeOffset="23956.8601">15404 1091,'25'-24,"-1"24,1 0,0 0,0 0,0 0,-1 0,1 24,-25 1,-25-25,25 25,-24 0,-1 0,0-1,-25 1,26 0,-1-25,50 0,-1 0,1 0,-25-25,25 25,0 0,0 0,-1 0,1 25,-25 0,0 0,-25-1,25 1,-24 25,24-25,-25 24,0-24,0 0,0 24,1-24,-1 0,0-25,0 0,0 0,0-25,25 0,-24 25,24-24,0-1,-25 0,25 0,0 0,25 25,-1 0,1 0,0 0,0 0,0 0,0-24,24 24,-24-25,25 0,-26 0,1 0,25 1,-25-1,-1 0,-24 0,25 0,0 1,-25-1,-25 50,25-1,0 26,-25 0,25-26,0 26,0 0,-24-1,24-24,0 0,0 0,0-1,24-24,-24-24,25-26,-25 25,25 0,0-24</inkml:trace>
  <inkml:trace contextRef="#ctx0" brushRef="#br0" timeOffset="24203.8811">15900 1017,'0'0,"0"-25,25 0,-25 1,0 48,0 1,0 25,0-25,0 24,0 26,0-26,-25 1,25 24,0 1,0-1,0-24,0 24,0-24,0-1,-25 1,25 0,0-1,0-24,0 0,0 0,-25-25,25 24,-25-24,1-24,-1-1,0 0,0 0</inkml:trace>
  <inkml:trace contextRef="#ctx0" brushRef="#br0" timeOffset="25748.2922">16396 1042,'25'0,"0"0,-25 25,24-25,1 24,0-24,0 25,0-25,-1 0,-24 25,25-25,-50 0,1 25</inkml:trace>
  <inkml:trace contextRef="#ctx0" brushRef="#br0" timeOffset="26336.7909">16297 1215,'24'25,"-24"0,0 0,25 0,-25-1,0 1,0 0,0 25,0-26,-25 26,25-25,0 0,0-1,0 1,0 0,0 0,0-50,25-25,-25 26,25-26,0 25,0-24,0-1,24 25,-24 0,0 1,0 24,-1 0,-24 24,0 1,0 0,0 0,-24 24,24-24,-25 0,25 0,-25 0,25-1,0-48,25-1,0 0,-1 0,1 0,0 25,0-24,0 24,-1 24,1-24,-25 25,0 0,0 0,-25-25,25 25,-24-1,-1 1,0 0,25 0,-25 0,0 0,1-25,24-25,0 0,0 0,0 0,24 0,-24-24,25-1,0 1,0-1,0 25,-1-24</inkml:trace>
  <inkml:trace contextRef="#ctx0" brushRef="#br0" timeOffset="26524.1834">17090 843,'25'25,"0"-25,0 25,0-25,-25 25,24-25,1 25,-25-1,0 1</inkml:trace>
  <inkml:trace contextRef="#ctx0" brushRef="#br0" timeOffset="26775.9467">17016 1166,'25'-25,"0"25,-1-25,1 25,0 0,0-25,24 25,-24 0,-25 25,25-25,0 25,0 0,-25 24,0 1,0 0,0-1,0 1,0 24,0 1,-25-26,25 26,-25-26,25-24,-25 25,25-25,-25-1,25-48,0-1,0-25,0 25,0-24,0-1</inkml:trace>
  <inkml:trace contextRef="#ctx0" brushRef="#br0" timeOffset="27107.8526">17214 1265,'-24'0,"-1"25,25 0,-25-1,0 26,0 0,1-1,-1 1,0-25,25-1,-25 1,25 0,25-25,0 0,0-25,24 0,1-24,-25 24,24-25,1 26,-1-26,26 25,-26 0,1 1,0-1,-1 25,1-25,0 25,-26 25,1-25,0 0,-25 25,0-1,0 1,0 25,-25-25,25-1,-25 26,1-25,-1 24,0-24,25 25,-25-25,0 0,1-1,-1 1,0-25,0 0,0 0,0 0,25-25,-24 1,24-1</inkml:trace>
  <inkml:trace contextRef="#ctx0" brushRef="#br0" timeOffset="27240.3434">17487 1290,'0'25,"0"-1,0 1,-25 25,25-25,0 24,-24 1,24-1,0-24,0 0,0 0</inkml:trace>
  <inkml:trace contextRef="#ctx0" brushRef="#br0" timeOffset="28260.812">17983 819,'-24'-25,"48"25,-24 25,25-25,-25 24,25-24,25 0,-26 0,1 0,25 0,-25 0,24 0,-24-24,0 24,0-25,-1 25,1 0,0 0,0 0,-50 25,0-1,0-24,1 25,-1 0,0 0,-25 24,26-24,-26 0,25 0,0 0,1-1,48-24,1-24,25 24,-25-25,-1 0,1 0,0 25,0-25,0 25,-50 25,25 0,-25 0,0 0,0 24,-24-24,24 25,0-26,-24 1,49 0,-25 0,50-25,-1 0,1 0,0-25,0 25,0-25,-1 25,1-25,0 1,0 24,0-25,-1 25,-24 25,-24-25,-1 24,0 1,0 0,-24 0,-1 0,0-1,1 26,-1-25,1 24,-1-24,25 0,0 0,1 0,24-1,24-48,1 24,0 0,0-25,24 25,1-25,0 0,-1 0,1 1,24-1,-24 0,-1 25,1-25,-25 25,24 0,-24-25,0 25,-50 25,0-25,1 0,-1 0,0 0,25-25,-25 1,25-1,0 0,0 50,0 0,0-1,0 1,0 0,0 25,0-26,0 26,0 0,0-26,0 26,0-25,0 25,-25-26,25 1,0 0,-24 0,24 0,-25-25,25 24,-25-24,0 0,0 0,1 0,-1-24,-74-1,74 0,0 0</inkml:trace>
  <inkml:trace contextRef="#ctx0" brushRef="#br0" timeOffset="28411.7922">18008 1339,'25'25,"0"0,0 0,-1 0,1-1,0 1,0 0,0 0,-1 0,1-1,0-24,0 25</inkml:trace>
  <inkml:trace contextRef="#ctx0" brushRef="#br0" timeOffset="30527.9867">18976 1017,'0'25,"-25"-25,25 25,-25-1,0 1,0 25,25-25,-24-1,-1-24,25 25,0 0,0-50,25 25,-1-25,1 1,0-1,0 25,0-25,-1 25,1 0,-25 25,-25 0,1-1,-1 26,0-25,0 0,0-1,1 1,24 0,-25 0,50-50,-1 0,1 25,0 0,0 0,-25 25,25-25,-25 25,0 24,0-24,0 0,0 0,-25 0,25 24,-25-24,25 0,-25 0,25 0,-25-25,25-25,0 0</inkml:trace>
  <inkml:trace contextRef="#ctx0" brushRef="#br0" timeOffset="30716.7664">19174 943,'25'0,"0"0,-1 24,1 1,0-25,0 25,0-25,-25 25,24-25,1 25,-50-1,1 1</inkml:trace>
  <inkml:trace contextRef="#ctx0" brushRef="#br0" timeOffset="31076.5606">19075 1265,'25'0,"-1"0,26 0,-25 0,24-25,-24 25,25 0,-1-25,1 25,-25 0,0 0,-1 0,1 0,0 0,-50 0,0 25,1-25,-1 0,0 0,0 0,0 25,1-25,-1 25,25 0,0-1,0 1,0 0,0 25,0-1,0 1,0-1,-25 1,25 0,0 24,0-49,0 25,0-26,0 1,-25 0,25 0,-25-50,25 0,0 0,0-24,0-1</inkml:trace>
  <inkml:trace contextRef="#ctx0" brushRef="#br0" timeOffset="31264.7564">19844 868,'25'0,"-1"0,1 0,0 0,-25 25,25-25,-25 25,-25 0,0-1,0 1</inkml:trace>
  <inkml:trace contextRef="#ctx0" brushRef="#br0" timeOffset="31600.1606">19670 1116,'-25'0,"50"0,0 0,0-25,0 25,-1 0,1-24,25 24,-25-25,-1 25,1 0,0 0,-25 25,0-1,0 1,0 0,-25 0,25 0,-25 24,1-24,-1 25,25-26,-25 1,25 0,-25 0,25 0,25-50,0 0,-25 0,25 0,-1 1,1-1,0 0,0 25,0-25,-1 25,1 25,-25 0,0 0,-25-25,25 24,-24 1,24 0,-25-25,25 25,-25-25,0 0</inkml:trace>
  <inkml:trace contextRef="#ctx0" brushRef="#br0" timeOffset="31764.4603">19720 1191,'-25'24,"25"1,-25 0,0 25,25-26,-24 26,24-25,0 24,-25-24,25 0,25-25,-25 25,24-25,1-25,0 25,25-25,-26-24,26 24,0-25</inkml:trace>
  <inkml:trace contextRef="#ctx0" brushRef="#br0" timeOffset="32103.7637">20067 1240,'0'0,"50"-25,-26 1,26 24,-25 0,0 0,-1 0,-24 24,0 1,-24 0,-1 0,0 24,0-24,0 0,1 0,-26 24,0-24,1 25,-1-1,1-24,-1 0,25 0,0 0,1-25,-1 0,50-25,-1 0,1-25,0 26,0-1,24 0,-24 0,0 25,25-25,-26 25,1 0,0 0,-25 25,0 0,-25 0,25 0,-25-1,1 1,-1 0,0 0,0 25,-24-26,24 1,-25 0,25 0,1 0,-1-25,0 0,0-25</inkml:trace>
  <inkml:trace contextRef="#ctx0" brushRef="#br0" timeOffset="32355.6387">19720 1538,'0'25,"0"-1,25-24,-25 25,0 0,24 0,1 0,-25 0,25-25,0 24,-25 1,25-25,-1 25,1-25,0 25,25-25,-26 25,1-25,0 24,0-24,0 25,24-25,-24 0,0 25,0-25,-1 0,1 0,0 0,0 0,0-25,-1 0</inkml:trace>
  <inkml:trace contextRef="#ctx0" brushRef="#br0" timeOffset="33452.0103">20513 1315,'25'0,"0"0,0 0,24-25,-24 25,0 0,0 0,0-25,0 25,-1 0,-48 0</inkml:trace>
  <inkml:trace contextRef="#ctx0" brushRef="#br0" timeOffset="33984.4452">20712 1067,'0'-25,"0"50,0-1,0 1,0 0,0 0,-25 24,25-24,0 25,0-1,0 1,0 0,0-1,0 1,-25-1,25 1,0 25,0-51,0 26,0-25,0 0,0-1,0 1,-25-50,25 1,-24 24,24-25,-25 25,0-25,0 25,25-25,-25 25,1 0,24-25,24 1,26-1,-25-25,0 25,24-24,-24 24,0 0,0 0,0-24,-1 24,1 0</inkml:trace>
  <inkml:trace contextRef="#ctx0" brushRef="#br0" timeOffset="34707.7177">21010 868,'-25'0,"25"25,0 0,0 0,-25-1,25 1,0 0,0 0,25-25,0 0,-1 0,1 0,0-25,0 25,0 0,-1 0,1 0,0 0,0 25,-50 0,0-25,25 24,-25 1,1 0,-1-25,0 25,0-25,0 25,1-25,-1 0,0 0,0 0,50 24,-25 1,0 0,0 0,-25 0,25-1,0 1,-25 0,25 0,-24 0,48-50,-24 0,25 0,25 0,-25 1,-1 24,1-25,0 25,0-25,0 25,-1 0,1 0,0 25,-50 0,0-1,1 1,-1 0,0 0,-25 0,26-1,-26 1,0 25,26-25,-26-1,25 1,0 0,1-25,48 0,1 0,0 0,0-25,24 0,1 1,0 24,-26-25,26 0,0 0,-1 0,1 25,-1-24,1 24,-25 0,-25-25,25 25,-50 0,0-25</inkml:trace>
  <inkml:trace contextRef="#ctx0" brushRef="#br0" timeOffset="34879.8506">21084 1265,'0'25,"0"0,0 24,0-24,0 0,0 24,-25-24,25 25,-25-1,1-24,-1 25,0-25,0 0,0 24,-24-24,24 0,0 0,-24-75</inkml:trace>
  <inkml:trace contextRef="#ctx0" brushRef="#br0" timeOffset="35056.6706">21158 1662,'0'0,"25"25,25 0,-25-1,-1 1,1 0,0 0,0-25,0 25,-1-1,1-24,-50 0,25-24,-24 24</inkml:trace>
  <inkml:trace contextRef="#ctx0" brushRef="#br0" timeOffset="37788.931">21679 1116,'-25'-25,"50"25,0 0,0 0,0 0,24 25,26-25,-26 0,1 0,0 0,-26 0,26 0,-25-25,0 25,-1 0,1 0,-50 0,1 25,-1-25,-25 0,25 0,-24 0,24 0,-25 0,26 0,-1 0,0 0,0 0,0 0,25 25,-24-25,24 25,0 0,-25-1,25 1,0 25,0-1,-25 26,25-26,0 26,0-26,-25 26,25-25,0 24,-25-24,25-1,0-24,0 0,0 0,0-1,0-48</inkml:trace>
  <inkml:trace contextRef="#ctx0" brushRef="#br0" timeOffset="38312.1521">21828 1414,'25'-25,"0"25,0 0,-1 0,1-25,0 25,0 0,24 0,-24 0,0 0,0 0,0 25,-50-25,0 0,0 25,0-25,1 25,-1-1,0 1,25 0,0 0,-25 0,25-1,0 1,0 0,0 25,-25-25,25-1,0 1,0 0,0 0,0-50,25 0,-25 0,0 1,25-1,-25 0,0 0,25 0,0 0,-25 1,24-1,1 25,0 0,0 0,0 0,-1 0,1 25,0-1,-25 1,0 0,0 0,-25-25,0 50,1-26,-1 1,0 0,-25 0,26-25,-1 25,0-25,25 24,-25-24,25-24,0-1,0 0,25-25</inkml:trace>
  <inkml:trace contextRef="#ctx0" brushRef="#br0" timeOffset="38556.6976">22448 1067,'25'-25,"0"25,0 0,-1 0,1 0,0 0,25 0,-1 0,-24 0,0 0,0 0,24 0,-24 0,0 0,0 0,-50 0,0 25,0-25</inkml:trace>
  <inkml:trace contextRef="#ctx0" brushRef="#br0" timeOffset="39068.8152">22572 1166,'-25'0,"25"25,0-1,0 1,0 0,-24 0,24 0,0 24,0-24,-25 0,25 0,0 24,0-24,0 0,0-50,0 0,25 0,-1 1,1-1,0-25,0 25,0 1,-1-1,1 25,-25 25,0-1,0 1,-25 25,25-25,-24-1,24 26,0-25,-25-25,25 25,0-50,25 0,-25 0,24 0,-24 1,25-1,-25 0,25-25,0 26,0 48,-25 1,0 0,0 25,0-26,0 26,0 24,0-49,0 25,0 0,0-1,-25 1,25-25,0 24,-25-49,25 25,-25 0,0-25,25-25,-24 0,24 0,0-24</inkml:trace>
  <inkml:trace contextRef="#ctx0" brushRef="#br0" timeOffset="39532.2898">23143 794,'25'-25,"-1"25,1 0,0 0,0 0,-25 25,25-25,-1 25,1-1,-25 1,-25-25,1 25,-1 0,0-25,0 25,0-25,1 24,-1-24,0 0,0 0,50 0,0 0,0 0,-1 0,1 0,0 0,0 0,-25 25,0 0,0 0,-25 0,25-1,-25 1,25 0,-25 0,25 0,0-1,-24 1,24 0,24-50,1 0,0 1</inkml:trace>
  <inkml:trace contextRef="#ctx0" brushRef="#br0" timeOffset="39647.6969">23416 1091,'0'25,"0"0,0 0,-25 0,25-1,0 1,-25-25,25 25,-25-25,-24-25,24 25,0 0</inkml:trace>
  <inkml:trace contextRef="#ctx0" brushRef="#br0" timeOffset="40127.9147">23068 1141,'-24'25,"24"0,-25-1,25 1,-25 0,25 0,0 0,0-1,0 1,0 0,25-25,0 0,-1-25,26 0,0 1,-1-1,1 0,-1 0,1 0,0 1,-1-1,1 25,-25-25,-1 25,1 0,-50 25,1 0,-1-1,-25 1,25 0,-24 25,24-26,-25 1,1 25,-1-25,25-1,1 1,-1 0,0 0,0-25,50 0,-25-25,25 0,24 0,-24 1,25 24,-25-25,-1 25,26-25,-25 25,0 0,-1 0,1 25,-25 0,-25-1,25 1,-24 0,-1 0,0 0,-25-1,26 26,-26-25,0 0,26 0,-1-1,0-24,-25 25,26-25,-1 0,0-25</inkml:trace>
  <inkml:trace contextRef="#ctx0" brushRef="#br0" timeOffset="40280.7364">23044 1538,'24'25,"1"-1,0 1,0 0,0 0,-1 0,1 0,25-1,-25 1,24 0,-24-25,25 25,-26-25,26 0,-25 0,0 0,-1-25</inkml:trace>
  <inkml:trace contextRef="#ctx0" brushRef="#br0" timeOffset="40476.5951">23713 1265,'25'-25,"0"25,0-25,-1 25,1 0,0 0,25 0,-25 0,-1 0,1 0,-50 0</inkml:trace>
  <inkml:trace contextRef="#ctx0" brushRef="#br0" timeOffset="40744.143">23812 1290,'0'0,"-24"49,-1-24,25 0,-25 0,25 0,-25-1,25 26,0-25,-25-25,25 25,0-1,-24 1,24-50,24 1,-24-1,25 0,0 0,0 0,0 25,-1-24,1 24,0 24,-25 1,0 0,-25 0,25 0,-25-1,1 1,-1 0,0-25,0 25,0-25,1-25,24 0,-25 25,25-25</inkml:trace>
  <inkml:trace contextRef="#ctx0" brushRef="#br0" timeOffset="40984.4355">23713 868,'25'25,"0"0,0 24,24-24,-24 50,0-26,0 26,0-1,-1 0,1 1,0-1,0-24,0 24,-25 1,24-26,-24 1,25 0,-25-26,0 1,25 0,-25-50,0 0,0 1</inkml:trace>
  <inkml:trace contextRef="#ctx0" brushRef="#br0" timeOffset="41152.7839">24209 1364,'-24'0,"-1"0,25 25,-25-25,0 25,0-25,1 25,-26-1,25 1,0 0,1-25,-1 25,0-25,0 25,0-25,0-25,1 0</inkml:trace>
  <inkml:trace contextRef="#ctx0" brushRef="#br0" timeOffset="41267.6605">24011 918,'0'25,"25"-25,0 0,-1 24,1 1,0 0,-25-50,25 50</inkml:trace>
  <inkml:trace contextRef="#ctx0" brushRef="#br0" timeOffset="41636.0333">24581 1116,'0'25,"25"0,-25 0,0 24,0-24,0 25,-25-26,1 26,24 0,-25-1,0 1,25-1,-25 1,0-25,25 25,-24-26,24 1,-25-25,50-25,-25 1,24-1,1 0,0 25,0-25,0 25,-1 0,1 0,0 0,0 25,0-25,24 0,-24 0,0 0,-25 25,25-25,-1 0,1 0,0 0,-25-25,0 0,-74-25,49 26</inkml:trace>
  <inkml:trace contextRef="#ctx0" brushRef="#br0" timeOffset="41852.7798">24581 1091,'25'0,"-25"-24,25 24,0 0,0 0,-1 0,1 0,25 0,-25 0,-1 0,1 24,0-24,0 0,0 0,-25 25,-25 0</inkml:trace>
  <inkml:trace contextRef="#ctx0" brushRef="#br0" timeOffset="42023.8947">24557 1414,'24'0,"1"0,0 0,-25 25,25-25,0 0,-1 0,1 0,0 0,25 0,-26 0,1 24,0-24</inkml:trace>
  <inkml:trace contextRef="#ctx0" brushRef="#br0" timeOffset="42172.8102">25028 1637,'0'25,"25"-25,0 0,-50 0,0-25</inkml:trace>
  <inkml:trace contextRef="#ctx0" brushRef="#br0" timeOffset="94321.1067">11013 3448,'0'0,"25"-25,-25 0,0 0,-25 50,25 0,-25 0,1 24,-1 26,-25-1,25 1,-24-1,24 1,-25-26,26 26,-1-1,0-24,25-26,0 26,-25-25,25 0,0-1,25-24,-25-24,0-1,25 0,-25-25</inkml:trace>
  <inkml:trace contextRef="#ctx0" brushRef="#br0" timeOffset="94592.1083">10988 3423,'25'0,"-25"25,25-25,-25 25,25 24,-25-24,25 25,-25-1,24 1,-24 0,25 24,-25-24,25-1,-25 1,0-1,25-24,-25 25,0-25,0 24,25-24,-25 0,0 0,0-1,-25-48,0-1,0 0,0 0</inkml:trace>
  <inkml:trace contextRef="#ctx0" brushRef="#br0" timeOffset="94803.7559">10790 3845,'25'25,"0"-25,24 0,-24 0,25 0,-26 0,26 0,-25 0,0-25,-1 25,1 0,0 0</inkml:trace>
  <inkml:trace contextRef="#ctx0" brushRef="#br0" timeOffset="96767.8053">11584 3746,'0'-25,"25"25,-1 0,1-25,0 25,0 0,0 0,-1 0,1 0,0 0,0 0,0 0,-1 25,-48-25</inkml:trace>
  <inkml:trace contextRef="#ctx0" brushRef="#br0" timeOffset="96931.8592">11509 3894,'25'0,"0"0,0 0,0 0,-1 0,26 0,-25 0,24 0,-24 0,25 0,-25 0,-1 0,1 0,0 0,-50-49,50 49</inkml:trace>
  <inkml:trace contextRef="#ctx0" brushRef="#br0" timeOffset="97199.6748">12204 3497,'0'-24,"0"48,-25 1,25 0,0 25,0 24,0-24,-25 24,25 25,0-24,0-1,0-24,0 24,0-49,0 25,0-1,0-24,25-25,-25-25,0 0,0 1,0-26,0 25,0-24,25-26</inkml:trace>
  <inkml:trace contextRef="#ctx0" brushRef="#br0" timeOffset="97444.0183">12204 3522,'0'-25,"0"1,0-1,25 25,0 25,-1-25,1 0,0 0,0 24,24-24,-49 25,25 0,0 0,-25 0,25-1,-25 1,0 0,0 0,0 25,-25-26,0 1,0 0,1 0,-1 0,-25-1,25-24,-24 25,24 0,0-25,0 0,25-25,0 0,0 1</inkml:trace>
  <inkml:trace contextRef="#ctx0" brushRef="#br0" timeOffset="97604.2066">12626 3845,'0'0,"0"25,0-1,0 1,0 0,0 0,0 0,-25-1,50-24,-25 25</inkml:trace>
  <inkml:trace contextRef="#ctx0" brushRef="#br0" timeOffset="97747.8081">12948 3721,'25'25,"-25"-1,25-48</inkml:trace>
  <inkml:trace contextRef="#ctx0" brushRef="#br0" timeOffset="97868.5545">13122 3671,'24'0,"1"0,0 25,0-25,0 0,0-25,-1 0,1 25</inkml:trace>
  <inkml:trace contextRef="#ctx0" brushRef="#br0" timeOffset="97952.2293">13395 3646,'0'0,"24"25,-24 0,0 0,25-25,-50-25,50 25</inkml:trace>
  <inkml:trace contextRef="#ctx0" brushRef="#br0" timeOffset="98240.0314">13841 3373,'0'25,"0"0,0 0,0 24,-25 26,25-26,0 26,0-1,-25 1,25-1,0 1,-24-26,24 26,0-51,0 26,0-25,0 0,0-50,0 0,24 0,-24-24,0-1,0 0,25-24</inkml:trace>
  <inkml:trace contextRef="#ctx0" brushRef="#br0" timeOffset="98467.8072">13866 3373,'0'-24,"25"24,-1 0,1 24,0-24,0 25,0-25,-1 25,1 0,-25 0,25-1,-25 1,0 0,-25 0,25 0,-25-1,25 1,-24 0,-1 0,0-25,0 25,-24 0,24-25,0 0,0 0,25-25</inkml:trace>
  <inkml:trace contextRef="#ctx0" brushRef="#br0" timeOffset="98791.925">14337 3721,'-25'0,"0"0,1 25,-1-25,0 0,25 24,-25-24,25 25,0 0,0 0,25-25,-25 25,25-25,0 0,-25 24,24-24,1 25,-25 0,0 0,0 0,-25-1,1 1,-1 0,0-25,0 25,0 0,1-1,-1-24,0 0</inkml:trace>
  <inkml:trace contextRef="#ctx0" brushRef="#br0" timeOffset="99640.608">10567 5085,'0'0,"-25"-25,25 50,0 0,0 0,0 24,-25 26,25-1,0 0,-25 1,25-1,0 25,0-49,0 24,0-24,0 0,0-25,0-1,0 1,0 0,0-50,0 0,25-24,-25-1,0 0,0 1</inkml:trace>
  <inkml:trace contextRef="#ctx0" brushRef="#br0" timeOffset="99895.8019">10468 5085,'0'-25,"24"25,1 0,25 0,-25 0,-1 0,1 25,25-25,-25 25,-1 0,1-1,-25 1,25 0,-25 0,0 0,0-1,0 1,-25 0,0 0,1 24,-1-24,0 0,0 0,0 0,1-25,-1 24,0-24,0 0,0 25,25-50,0 1</inkml:trace>
  <inkml:trace contextRef="#ctx0" brushRef="#br0" timeOffset="100092.6442">10914 5507,'0'0,"0"24,0 1,-25 0,25 0,0 0,0-1,-25 1,25 0,0 0,0 0,0-1,0 1,0 0,0 0,-24-100,24 51</inkml:trace>
  <inkml:trace contextRef="#ctx0" brushRef="#br0" timeOffset="100240.2882">11212 5457,'25'25,"-1"-25,1 0,0 0,0 0,0-25</inkml:trace>
  <inkml:trace contextRef="#ctx0" brushRef="#br0" timeOffset="100420.2027">11534 5482,'25'0,"0"0,0-25,-1 25,1-25,0 25,0 0,0 0,-1 0,1 25,0-25,0 0,0 0</inkml:trace>
  <inkml:trace contextRef="#ctx0" brushRef="#br0" timeOffset="100724.5169">12278 5085,'0'0,"0"25,0 0,0 24,0 1,0 24,0-24,0 24,0 1,0-1,0 0,-24-24,24 24,0-24,0-25,0 25,24-26,-24 1,0-50,0 1,25-1,-25-25,0-24,0 24</inkml:trace>
  <inkml:trace contextRef="#ctx0" brushRef="#br0" timeOffset="100964.5486">12353 5135,'0'-25,"25"25,-1 0,1 0,0 0,0 0,0 0,-1 25,1-25,0 24,-25 1,25 0,0 0,-25 0,0-1,0 1,-25 0,25 0,-25 0,0-1,0 1,-24 0,24 0,0-25,0 25,1-25,-1 0,25-25,-25 0</inkml:trace>
  <inkml:trace contextRef="#ctx0" brushRef="#br0" timeOffset="101295.7024">12898 5482,'-24'25,"-1"-25,0 0,0 0,0 24,1-24,-1 25,0 0,0 0,25 0,0-1,25-24,-25 25,25-25,0 0,-1 0,1 25,0-25,0 25,-50 0,0-1,0-24,1 25,-1 0,0-25,0 25,0 0,1-25,-1 25</inkml:trace>
  <inkml:trace contextRef="#ctx0" brushRef="#br0" timeOffset="102168.4696">9624 5159,'0'-24,"-25"48,25 1,0 25,0-1,0 1,0 24,-24 1,24-1,-25 1,25-1,0 0,0-24,0 0,0-1,0 1,0 0,0-26,25-48,-25-1,0-25,0 1,0-1,0 0</inkml:trace>
  <inkml:trace contextRef="#ctx0" brushRef="#br0" timeOffset="102436.016">9500 5283,'0'-24,"25"-1,0 25,0 0,24 0,-24-25,0 25,0 0,-1 0,1 25,0 0,0-1,0 1,-25 0,24 0,-24 0,0-1,0 26,-24-25,24 0,-25-1,25 1,-25 0,0 0,0 0,1-1,-1 1,0-25,0 25,0-25,1 0,24-25,-25 25</inkml:trace>
  <inkml:trace contextRef="#ctx0" brushRef="#br0" timeOffset="102619.7799">9971 5606,'0'25,"-24"-25,24 24,0 1,0 0,0 0,0 0,0-1,-25 1,25 0,0 0,0 0,0 0,-25-25,25-25</inkml:trace>
  <inkml:trace contextRef="#ctx0" brushRef="#br0" timeOffset="102912.0494">9674 4936,'0'-25,"25"1,-1 24,1 0,0 0,0 0,0 0,-1 24,1-24,0 0,0 0,0 0,-1 0,1 0</inkml:trace>
  <inkml:trace contextRef="#ctx0" brushRef="#br0" timeOffset="103116.2317">10096 4713,'-25'-25,"25"50,0 0,0-1,0 1,0 25,0-25,0 24,0-24,0 25,0-1,0 1,0 0,0-26,-25 26</inkml:trace>
  <inkml:trace contextRef="#ctx0" brushRef="#br0" timeOffset="103971.6469">9178 5482,'25'-25,"-1"50,-48-25</inkml:trace>
  <inkml:trace contextRef="#ctx0" brushRef="#br0" timeOffset="104156.0977">8905 5507,'25'24,"-1"-24</inkml:trace>
  <inkml:trace contextRef="#ctx0" brushRef="#br0" timeOffset="104307.8001">8682 5507,'-25'0</inkml:trace>
  <inkml:trace contextRef="#ctx0" brushRef="#br0" timeOffset="104383.3569">8582 5531,'0'25</inkml:trace>
  <inkml:trace contextRef="#ctx0" brushRef="#br0" timeOffset="105448.5088">7888 5110,'0'0,"0"-25,-25 25,25 25,-25 24,25 1,-25 0,25 24,-24 0,24 1,-25 24,25-25,-25 1,25 24,0-49,0 24,0-24,0-25,0 24,0-24,0 0,25-50,-25 0,0 0,0-24,25-1</inkml:trace>
  <inkml:trace contextRef="#ctx0" brushRef="#br0" timeOffset="105707.7527">7789 5184,'0'-25,"24"25,1 0,0 0,0-24,0 24,-1 24,1-24,0 25,0-25,0 25,0 0,-25 0,24-1,-24 1,0 0,0 0,0 0,0-1,-24 1,24 0,-25 0,0 0,0-1,0 1,0 0,1 0,-1-25,0 0,0 0,0 0,1 0,-1 0</inkml:trace>
  <inkml:trace contextRef="#ctx0" brushRef="#br0" timeOffset="106056.1518">8260 5655,'-25'0,"25"25,-25-25,1 0,-1 0,0 25,0 0,0-25,1 25,-1-1,25 1,-25 0,25 0,25-25,-25 25,25-25,-25 25,24-25,1 24,0-24,0 25,0-25,-1 25,-24 0,0 0,-24-1,-1 1,0 0,0-25,0 0,-24 0,24 0,0-25,0 0</inkml:trace>
  <inkml:trace contextRef="#ctx0" brushRef="#br0" timeOffset="106335.9242">8012 4986,'25'0,"0"0,-1 0,1 0,25 0,-25 0,-1 0,1 0,0 0,0 0,0 0,-1 0,1 0</inkml:trace>
  <inkml:trace contextRef="#ctx0" brushRef="#br0" timeOffset="106532.05">8409 4738,'0'-25,"0"50,0-1,0 1,0 0,-25 0,25 25,0-1,0 1,25-1,-25 1,0 0,25-1,-75-49,75 50,-25-1</inkml:trace>
  <inkml:trace contextRef="#ctx0" brushRef="#br0" timeOffset="107432.244">13643 5358,'-25'-25,"50"25,-1 25,1-25,25 0,-25 0,-1 0,26 0,-25 0,0 0,24 0,-24 0,0 0,0 0,-1 0,1 0,0 0,-75-25,26 50</inkml:trace>
  <inkml:trace contextRef="#ctx0" brushRef="#br0" timeOffset="107908.068">13618 5606,'-25'0,"0"0,50 0,0 0,0-25,-1 25,26 0,-25 0,0 0,-1 0,1 0,0 0,25 0,-26 0,1 0,0 0,0 0,0 0,-1 25,1-25,0 0,0 0,0 0,-1 0,1 0,-50 0,1-25</inkml:trace>
  <inkml:trace contextRef="#ctx0" brushRef="#br0" timeOffset="110907.7406">9500 6300,'25'0,"0"0,0 0,-25 25,24-25,1 0,0 0,-25 25,25-25,0 0,-1 0,1 0,0 0,0 25,0-25,-1 0,1 0,0 0,0 0,0 0,-1 0,1 0,0 0,-25-25,25 25,0 0,0 0,-1-25,1 25,0 0,0 0,0 0,-1 0,1 0,0 0,0 0,0 0,-1 0,1 0,0 0,-25-25,25 25,0 0,-1 0,1 0,0 0,0 0,0 0,-1 0,1 0,0 0,0 0,0 0,-1 0,1 0,-25-24,25 24,0 0,0 0,-1-25,1 25,0 0,-50 0</inkml:trace>
  <inkml:trace contextRef="#ctx0" brushRef="#br0" timeOffset="112820.6777">15180 4986,'0'25,"0"-1,0 1,0 0,0 0,0 24,-24-24,24 25,0-1,-25 1,0 0,25-1,0 1,-25-25,25 24,0-24,0 0,0 0,0-1,0 1,0 0,0 0,0 0,25-25,0 0,0 0,-1 0,26 0,-25 0,0 0,-1 0,1 0,25 0,-25 0,0 0,-1 0,1 0,-50-25,1 0</inkml:trace>
  <inkml:trace contextRef="#ctx0" brushRef="#br0" timeOffset="113223.4119">15131 4986,'25'0,"-1"0,1 25,0-25,0 24,0-24,-1 0,1 0,0 0,0 0,0 0,0 0,-1 0,1 0,-50 0,1 0</inkml:trace>
  <inkml:trace contextRef="#ctx0" brushRef="#br0" timeOffset="113568.0529">15156 5432,'-25'0,"50"0,-1 0,1 0,0 0,0 0,0 0,-1 0,1 0,0 0,0 0,25 0,-26 0,1 0,0 0,0 0,-50-25</inkml:trace>
  <inkml:trace contextRef="#ctx0" brushRef="#br0" timeOffset="162415.399">12254 7268,'0'-25,"0"50,-25-25,25 49,-25-24,0 0,25 0,-25 24,0-24,1 25,24-25,-25 24,0 1,0-1,0 1,1 0,24-26,-25 1,25 25,-25-25,25 24,0-24,-25 0,25 0,0 0,0-50,25 25,-25-50,0 25,25-24,-25-1</inkml:trace>
  <inkml:trace contextRef="#ctx0" brushRef="#br0" timeOffset="162824.3738">12204 7317,'25'-24,"0"48,-25 1,24-25,-24 25,0 0,0 0,25-1,-25 1,0 0,25 25,-25-26,0 26,25-25,-25 24,0 1,25 0,-25-1,24 1,-24-1,0-24,0 0,25 0,-25 0,0 24,0-24,0 0,25-25,-50 0,25-25,0 0,-25 1,25-1,0 0,-24 0,24 0,-25 0,25 1</inkml:trace>
  <inkml:trace contextRef="#ctx0" brushRef="#br0" timeOffset="163087.4227">12030 7714,'25'0,"0"0,0 0,24 0,-24-25,0 25,25 0,-26 0,1 0,0 0,0 0,0-24,-25 48</inkml:trace>
  <inkml:trace contextRef="#ctx0" brushRef="#br0" timeOffset="174368.0038">9327 7218,'-25'0,"25"25,-25-25,0 25,25 0,-25 24,1 1,24-1,-25 1,25 0,-25-1,25 1,0-1,0 1,0 0,0 24,25-24,-25-1,0 1,25 0,-1-26,1 26,0-25,0 24,24-24,-24 0,25 0,-1 0,1-25</inkml:trace>
  <inkml:trace contextRef="#ctx0" brushRef="#br0" timeOffset="175395.501">11609 7193,'-25'0,"25"-24,25 48,-25 1,24 0,1 0,-25 0,25-25,-25 24,0 1,0 0,25-25,-25 25,0 0,0-1,0 1,25 0,-25 0,0 0,0-1,0 1,24 0,-24 0,0 0,0 24,0-24,0 0,0 0,0-1,0 1,0 25,-24-25,-1 24,25 1,-25-25,0 24,0 1,1 0,-1 24,0-24,-25-1,1 1</inkml:trace>
  <inkml:trace contextRef="#ctx0" brushRef="#br0" timeOffset="177808.1781">13047 7491,'-25'0,"50"0,0 0,0 0,0-25,-1 25,1 0,25 0,0 0,-26 0,26-25,-25 25,0 0,-1 0,1 0,0 0,0 0,0 0,-1 0,-48 0,-1 0,0 0,0 25</inkml:trace>
  <inkml:trace contextRef="#ctx0" brushRef="#br0" timeOffset="178191.6708">13022 7739,'-24'0,"48"0,1-25,25 25,-25 0,24-25,-24 25,25 0,-25 0,24 0,1 0,-1 0,-24 0,25-24,-25 24,-1 0,1 0,0 0,-50 0</inkml:trace>
  <inkml:trace contextRef="#ctx0" brushRef="#br0" timeOffset="179123.5891">14188 7193,'-25'25,"25"25,0-1,-24 1,24 24,0 1,-25-26,25 26,0-26,-25 1,25 0,0-26,0 1,-25 0,25 0,25-50,-25 50,25-25,24-25,-24 25,0 0,25 0,-26 0,26 0,-25 0,25 0,-26 0,26 0,-25 0,0 0,-1 0,-24-25,25 25,0 0,-50 25,0-25,1-25,-1 25,0-25</inkml:trace>
  <inkml:trace contextRef="#ctx0" brushRef="#br0" timeOffset="179419.3727">14139 7218,'24'0,"1"-25,0 25,25 0,-26 0,1 0,25 0,-25 0,0 0,24 0,-24 0,0 0,0 0,-1 0,-48 0,-1 25,0-25,0 0</inkml:trace>
  <inkml:trace contextRef="#ctx0" brushRef="#br0" timeOffset="179652.153">14163 7491,'25'0,"0"0,0 0,24 0,-24 0,0 0,25 25,-25-25,-1 0,26 0,-25 0,0 0,-1 0,-48 0</inkml:trace>
  <inkml:trace contextRef="#ctx0" brushRef="#br0" timeOffset="182028.3656">8830 8533,'25'25,"0"-25,0 0,0 0,-1 24,1-24,25 0,-25 0,0-24,-1 24,26 0,-25 0,0 0,24 0,-24 0,0 0,24 0,-24 0,0 0,0 24,0-24,24 0,-24 0,0 0,0 0,-1 0,1 0,0 0,0 0,24 0,-24-24,0 24,0 0,0 0,-1 0,26 0,-25 0,24-25,-24 25,25 0,-25 0,24 0,1 0,-25 0,24-25,1 25,-25 0,24 0,-24 0,25 0,-25 0,24 0,-24 0,25 0,-26-25,26 25,-25 0,24 0,-24 0,25 0,-25 0,-1 0,26 0,-25 0,0 0,24 0,-24 0,0 0,0-25,-1 25,26 0,-25 0,0 0,24 0,-24 0,0 0,0 0,0 0,-1 0,1 0,0 0,25 0,-26 0,1 0,0 0,25 0,-26-24,1 24,0 0,0 24,0-24,-1 0,1 0,0 0,0 0,0 0,-1 0,1-24,-50 48,1-24</inkml:trace>
  <inkml:trace contextRef="#ctx0" brushRef="#br0" timeOffset="183875.5703">10964 9054,'-25'-25,"0"25,0 25,25 24,-25 1,1 0,-1 24,0 0,0 1,0-1,-24 25,24-49,25 24,-25 1,25-50,0 24,0-24,-25 0,50 0,-25-75,0 25,25-24</inkml:trace>
  <inkml:trace contextRef="#ctx0" brushRef="#br0" timeOffset="184107.8537">10889 9054,'0'25,"25"-1,-25 1,0 25,25-1,-25 1,0 24,25-24,-1 24,-24 1,25-26,0 26,-25-26,0 1,25 0,-25-1,0-24,0 0,0 0,0-1,-25-48,0-1</inkml:trace>
  <inkml:trace contextRef="#ctx0" brushRef="#br0" timeOffset="184263.3521">10691 9624,'25'25,"24"-25,-24-25,25 25,-26 0,26-25,-25 25,0-24,24 24,-24-25,0 0</inkml:trace>
  <inkml:trace contextRef="#ctx0" brushRef="#br0" timeOffset="184499.3637">11137 9203,'-25'0,"50"-25,0 25,0 0,0-25,24 25,-24 0,0 0,0 0,0 0,-1-25,-24 50,25-25</inkml:trace>
  <inkml:trace contextRef="#ctx0" brushRef="#br0" timeOffset="184696.3891">11485 8930,'-25'0,"25"24,25 1,-25 0,0 25,-25-25,25 24,0 1,0-1,0 1,0 24,0-24,0 0,0-1</inkml:trace>
  <inkml:trace contextRef="#ctx0" brushRef="#br0" timeOffset="232756.4569">5854 10790,'-25'0,"0"0,25 25,-25-25,25 25,-24-25,-1 24,25 1,-25 0,0 0,25 0,-25-1,25 26,-24-25,-1 0,25 24,-25 1,25 0,-25-26,25 26,0-25,0 0,0-1,0 1,0 25,0-25,25 24,-25-24,25 0,-25 0,25-1,-1 1,1 0,0-25,0 25,0 0,-1-25,1 24,0-24</inkml:trace>
  <inkml:trace contextRef="#ctx0" brushRef="#br0" timeOffset="233843.5325">6623 10889,'0'0,"0"-25,-25 50,25 0,-25 0,25 0,-25-1,25 1,-24 25,24-25,-25-1,25 26,-25-25,0 25,25-1,-25 1,25-25,-24 24,-1 1,25-25,0 24,-25-24,25 0,0 0,0-1,-25 26,25-25,-25 0,25-1,0-48,-24-1,24 0,24-49</inkml:trace>
  <inkml:trace contextRef="#ctx0" brushRef="#br0" timeOffset="234320.312">6598 10914,'0'0,"0"-25,25 50,-25 0,25 0,-25-1,24 1,-24 0,0 0,25 0,-25-1,0 1,25 0,-25 25,0-25,0-1,0 26,25-25,-25 0,0-1,25 1,-25 0,0 0,0 24,24-24,-24 0,0 0,25 0,-25-1,0 1,0 0,25 0,-25 0,0-1,0-73,-25 49,25-25,-49-49,49 49</inkml:trace>
  <inkml:trace contextRef="#ctx0" brushRef="#br0" timeOffset="234679.2136">6424 11311,'0'25,"25"-25,0 0,25 0,-26 0,1 0,0 0,0-25,0 25,24 0,-24 0,0 0,0 0,-1 0</inkml:trace>
  <inkml:trace contextRef="#ctx0" brushRef="#br0" timeOffset="235268.3244">7293 10765,'-25'0,"25"25,0 0,0 24,0-24,0 25,0-1,0-24,0 25,0-1,0 1,0 0,-25-1,25 1,0 24,0-24,0 0,0-1,0 1,25-1,-25 1,-25-25,25 24,0-24,0 0,0 25,0-26,0 1,25-25,-25-25,0 1,0-1,0-25</inkml:trace>
  <inkml:trace contextRef="#ctx0" brushRef="#br0" timeOffset="236119.5313">7888 10988,'0'-24,"-25"24,25 24,0 1,0 0,0 25,-25-1,25 1,0 0,0-1,-25 1,25-1,0 1,-24-25,24 24,0 1,0-25,0 24,0-24,0 0,-25 0,25 0,25-25,-25-25,24 25,1 0,-25-25,50 25,-25 0,-1 0,1 0,25 0,-25 0,0 0,-1 0,1 0,0 0,0 0,0 0,-1 25,1-25,0 0,-50 0,0 0,25-25,-24 25,-1-25</inkml:trace>
  <inkml:trace contextRef="#ctx0" brushRef="#br0" timeOffset="236551.5224">7813 10988,'25'0,"0"0,0 0,0 0,-1 0,1 0,25 0,-25 0,0-24,-1 24,1 0,0 0,0 0,0 0,-1 0,-48 0,-1 0</inkml:trace>
  <inkml:trace contextRef="#ctx0" brushRef="#br0" timeOffset="236851.524">7838 11385,'-25'0,"50"0,0 0,0 0,0 0,-1 0,1 0,25 0,-25 0,0 0,-1 0,26 0,-25 0,0 0,-1 0,1 0,-25-24</inkml:trace>
  <inkml:trace contextRef="#ctx0" brushRef="#br0" timeOffset="237352.0354">8632 10740,'-25'0,"25"25,25-25,-25 25,25 0,0 0,-25-1,24 1,1-25,0 25,-25 0,25 0,0-1,-25 1,24 25,-24-25,25-1,0 1,-25 0,0 25,25-25,-25-1,0 26,0-25,0 0,0 24,-25-24,25 0,0 24,-25-24,25 0,-25 25,1-1,24 1,-25-25,0 24,25-24,-25 0</inkml:trace>
  <inkml:trace contextRef="#ctx0" brushRef="#br0" timeOffset="244643.7175">9575 11410,'-25'-25,"50"25,-1 0,1 0,0 0,0 0,0 0,-1 0,1 0,0 0,0 0,0 0,-1 0,1 0,0 0,0-24,0 24,-25 24,24-24,1 0,0 0,0 0,0 25,0-25,-1 0,1 0,0 0,0 0,0 0,-1 0,1 0,0 0,0 0,0 0,-1 0,1 0,0 0,-25-25,25 25,0 0,-1 0,1 0,0 0,0 0,0 0,-1 0,1 0,0 25,0-25,0 0,-1-25,1 25,0 0,0 0,0 0,-1 0,1 0,0 0,0 0,0 0,-1 0,1 0,0 0,0 0,0 0,-1 0,1 0,0 0,0 0,0 0,0 0,-1 0,1 0,0 0,0 0,0 0,-1 0,1 0,0 0,0 0,0 0,-1 0,1 0,0 0,0 0,0 0,24 0,-24 0,0 0,0 0,-1 0,1 0,0 0,0 0,0 0,-1 0,1 0,0 0,0 0,0 0,-1 0,1 0,0 0,0 0,0 0,-1 0,-48 0,-26-49,25 49,0 0</inkml:trace>
  <inkml:trace contextRef="#ctx0" brushRef="#br0" timeOffset="244995.8016">11931 11187,'0'25,"0"0,25-25,-25 24,25-24,-25 25,24-25,1 25,0-25,-25 25,25-25,0 25,-1-25,-24 24,25 1,0-25,-50 25,0 0,1 0,-1-1,-25 1,1 0,-1 25,25-26</inkml:trace>
  <inkml:trace contextRef="#ctx0" brushRef="#br0" timeOffset="245719.2004">10071 10468,'0'0,"0"-25,0 0,25 25,-25 25,0 0,-25-25,25 24,-25 26,0 0,0-26,-24 26,24-25,25 0,-25-1,0 1,25 0,-25-50,1 0,48-24,1 24</inkml:trace>
  <inkml:trace contextRef="#ctx0" brushRef="#br0" timeOffset="245839.9349">10145 10492,'0'25,"0"-50,0 75,-25-25,1 24,24-24,-25 25,0-25,0 24,0 1,0-25,1-1,-1 1,0 0,25-50,25 0</inkml:trace>
  <inkml:trace contextRef="#ctx0" brushRef="#br0" timeOffset="245979.3514">10046 10691,'25'0,"0"0,-25 25,24-25,-24 49,0-24,0 25,0-1,0-24,0 25,0-1,0-24,-24 25,24-26,-25 1,25 0,0 0,-25-50,25 0</inkml:trace>
  <inkml:trace contextRef="#ctx0" brushRef="#br0" timeOffset="246171.5057">10269 10319,'25'25,"0"-1,0 1,-1-25,1 25,0-25,0 0,-25 25,25-25,-25 25,-25-25</inkml:trace>
  <inkml:trace contextRef="#ctx0" brushRef="#br0" timeOffset="246559.4411">10220 10641,'24'0,"1"-25,0 25,25 0,-26-24,26 24,0-25,-26 25,26-25,0 25,-26-25,1 25,0 0,-25 25,-25-25,0 25,1-25,-1 25,0-25,0 24,0-24,1 25,-1-25,25 25,25 0,-25 0,0 24,0 1,0-1,0 1,0 0,0 24,0-24,0-1,0-24,0 25,0-25,-25-1,25 1,-25-25,0-25,25 1,-25-1,25-25,-24 0,24-24</inkml:trace>
  <inkml:trace contextRef="#ctx0" brushRef="#br0" timeOffset="246807.3646">10864 10244,'25'0,"0"25,0 0,0-25,-1 0,-24 25,25-25,0 0,-25 25,0-1,-25-24,25 25,-25 0</inkml:trace>
  <inkml:trace contextRef="#ctx0" brushRef="#br0" timeOffset="247027.8817">10765 10517,'25'-25,"0"25,0-24,-1 24,26 0,-25-25,0 0,24 25,-24 0,0 0,0 0,-50 25,25 0,-25-1,0 26,0-25,1 0,24-1,-25 1,25 0,0 0,0-50,25 0</inkml:trace>
  <inkml:trace contextRef="#ctx0" brushRef="#br0" timeOffset="247184.3182">11112 10492,'0'0,"0"25,0 0,0 25,0-26,0 26,0-25,0 0,0-1,0 1,0 0,-24 0,-1-25,0-25</inkml:trace>
  <inkml:trace contextRef="#ctx0" brushRef="#br0" timeOffset="247683.5328">10840 10567,'0'0,"0"25,-25-1,25 26,0 0,-25-1,25-24,-25 25,25-1,0-24,0 0,25 0,0-50,-25 0,49 0,-24-24,0-1,25 0,-1 1,1 24,-25-25,24 26,-24 24,0 0,0 0,0 0,-1 0,-24 24,0 1,0 0,0 0,0 0,-24-1,-1 1,0 0,0 0,0 0,-24-1,-1 1,0 0,1 0,24 0,0-25,0 0,1 0,48 0,-24-25,25 25,0-25,0 0,0 0,-1 25,26-24,-25-1,0 25,-1 0,1 0,0 0,-25 25,0-1,0 1,-25 25,25-25,-25 24,1-24,-1 25,-25-26,25 26,-24-25,24 25,-25-26,26-24,-1 0,25-24,-25-1,25 0,0-25,0 1</inkml:trace>
  <inkml:trace contextRef="#ctx0" brushRef="#br0" timeOffset="247819.9311">10840 10889,'0'0,"24"25,1-25,-25 25,25 0,0 24,0-24,-1 0,26 24,-25-24,0 0,24 0,-24 0,0 0,25-1,-26-24,1 25,0-50,25 25</inkml:trace>
  <inkml:trace contextRef="#ctx0" brushRef="#br0" timeOffset="248059.5591">11485 10740,'24'-24,"1"24,0 0,0-25,0 25,24 0,-24-25,0 25,0 0,-1 0,-48 0,-51-25,50 25</inkml:trace>
  <inkml:trace contextRef="#ctx0" brushRef="#br0" timeOffset="248383.9247">11609 10567,'0'0,"0"-25,0 0,0 50,0 0,0 24,0-24,-25 50,25-26,0 1,0-1,0 26,0-26,0 1,-25 0,25-26,0 1,0 25,0-25,0-50,-25 25,25-25,-25 0,1 0,-1 1,0 24,25-25,-25 25,50 0,-25-25,25 25,0-25,-1 0,26-24,-25 24,0-25,-1 26,1-26,0 0,0 26,0-26</inkml:trace>
  <inkml:trace contextRef="#ctx0" brushRef="#br0" timeOffset="249563.8002">11881 10294,'0'-25,"-24"25,24 25,0 0,-25 0,25-1,0 1,-25 0,25 0,0 0,-25-25,25 24,0 1,0 0,0 0,-25 0,25-1,-24 1,24 0,0 0,-25-25,50 0,-25-25,24 0,-24 0,25 1,0-1,-25 0,25 0,-25 0,25 25,-25-24,24 24,1-25,0 25,0 0,0 0,-25 25,24-25,-24 24,-24-24,24 25,-25 0,0 0,0 0,0-25,1 24,-1 1,0-25,0 0,0 0,25 25,25 0,-25 0,0-1,0 1,0 0,0 0,0 0,0-1,0-48,0-1,25 0,-25 0,0 0,25 25,-25-24,25 24,-25-25,24 0,1 25,0-25,0 25,0 0,-1-25,1 25,0 25,-25 0,0 0,-25 0,0-1,1 1,-26 25,25-25,-24-1,-1 26,0-25,1 0,24-1,0 1,0 0,50-25,0 0,0-25,0 0,-1 25,26-24,0-1,-26 0,26 0,-25 25,24-25,-24 25,0-24,-50 24,0 0,1 0,-1 0,0 0,25-25,-25 25,25-25,-25 25,25-25,0 0,0 50,25 0,-25 0,0 0,0 24,-25-24,25 25,-24-26,24 26,-25-25,0 24,0-24,0 25,1-25,-1 0,0-1,25 1,-25-25,0-25</inkml:trace>
  <inkml:trace contextRef="#ctx0" brushRef="#br0" timeOffset="249719.5116">11906 10988,'0'0,"25"25,25 0,-26 0,1 0,0-1,0 1,24 0,-24-25,0 25,0-25,-75-50,25 50</inkml:trace>
  <inkml:trace contextRef="#ctx0" brushRef="#br0" timeOffset="250467.6246">13221 10765,'0'-25,"-25"25,0 25,25 0,-25-25,25 25,-24 0,24-1,-25 1,0 25,0-25,0 24,25-24,0 25,-24-1,24 26,0-26,0 1,-25 0,25-1,0 26,0-26,25 26,-25-26,24 1,1-25,0 24,0-24,0 25,-1-26,1 1,0-25,0 25,0-25</inkml:trace>
  <inkml:trace contextRef="#ctx0" brushRef="#br0" timeOffset="251151.4339">13816 10964,'-25'-25,"25"50,0-1,0 26,-24-25,24 24,0 1,0 25,0-26,-25 26,25-26,-25 1,25-1,-25 1,25-25,0 0,0 24,0-24,25-50,0 25,0 0,-1 0,1-25,25 25,-1-24,-24 24,25 0,-25 0,24 0,-24 0,0 0,0 0,-1 0,1 24,-50-24,1-24,-1 24,0-25</inkml:trace>
  <inkml:trace contextRef="#ctx0" brushRef="#br0" timeOffset="251571.301">13816 10964,'0'0,"-25"0,50 24,0-24,0 0,0 0,-1 0,1 0,0 0,0 0,24 0,-24 0,0-24,0 24,0 0,-50 0,0 24,0-24,-24-49,24 74</inkml:trace>
  <inkml:trace contextRef="#ctx0" brushRef="#br0" timeOffset="252132.2331">13791 11311,'0'0,"-24"0,48 0,1 0,0 0,0 0,0 0,-1 0,-24 25,25-25,0 0,0 0,-25-25,25 25,24 0,-24 0,0 0,0 0,-1 0,1 0,-50 0,1 0,-26-50,25 50,0 0</inkml:trace>
  <inkml:trace contextRef="#ctx0" brushRef="#br0" timeOffset="253031.5036">14784 10567,'-25'0,"25"49,0-24,0 0,0 0,0 0,0-1,0 1,0 0,0 0,0 24,0-24,0 25,0-25,0-1,0 26,0-25,0 0,0 24,0-24,0 0,0 0,0 0,0-1,0 1,0 0,0 0,0 0,25-1,-25 1,0 0,0 0,0 0,-25-1,25 1,0 0,0 0,0 0,0-1,0 1,0 0,0 0,0 0,25-25,-25 24,0 1,0 0,-25 0,25 0,0-1,0 1,0 0,0 0,0 0,0-1,0 1,0 0,0 0,0 0,0-1,0 1,0-50,-25 25</inkml:trace>
  <inkml:trace contextRef="#ctx0" brushRef="#br0" timeOffset="276979.9692">15751 10914,'-25'0,"25"-25,-25 50,1 0,24 0,-25-1,0 26,0-25,-24 24,24 1,0 0,0-1,0 1,1 0,-1-1,25 1,-25-1,0-24,25 0,0 25,-25-26,25 1,0 0,0 0,0 0,0-50,0 0,25 0,-25-24,25-26</inkml:trace>
  <inkml:trace contextRef="#ctx0" brushRef="#br0" timeOffset="277299.5174">15701 10939,'0'-25,"0"50,25 0,-25-1,0 1,25 0,-25 25,25-1,-25 1,0 0,25-1,-25 1,24-1,-24 1,0 0,0-1,25 26,-25-51,0 26,25-25,-25 0,0-1,0 1,0-50,-25-24,0 24,25 0,-24-24</inkml:trace>
  <inkml:trace contextRef="#ctx0" brushRef="#br0" timeOffset="277523.753">15429 11410,'0'-25,"24"25,1 0,0 0,0 0,0 25,-1-25,1 0,25-25,-25 25,-1 0,1 0,0 0,0-24,0 24,-1 0</inkml:trace>
  <inkml:trace contextRef="#ctx0" brushRef="#br0" timeOffset="277860.1153">15949 10939,'-24'0,"48"0,1 0,0 0,0 0,0 0,24 0,-24-25,0 25,0 0,-1 0,1 0,0 0,-50 0</inkml:trace>
  <inkml:trace contextRef="#ctx0" brushRef="#br0" timeOffset="278088.2305">16321 10691,'0'25,"0"-1,0 1,0 0,0 25,0-26,0 26,0-25,-24 24,24-24,0 0,0 0,0 0,0-1,0 1,-25 0,25 0,0 0</inkml:trace>
  <inkml:trace contextRef="#ctx0" brushRef="#br0" timeOffset="278644.0882">16743 10641,'0'25,"25"0,0 0,0-1,-1 1,-24 0,25 0,0 0,0-1,-25 26,25-25,-25 0,24-1,-24 26,0-25,25 24,-25-24,25 25,-25 0,0-26,0 26,0-25,0 24,0 1,-25 0,25-1,-25 1,1-1,-1 1,0 0,0 24,0-24,1-1,-1 1,-25-1,25 1</inkml:trace>
  <inkml:trace contextRef="#ctx0" brushRef="#br0" timeOffset="288331.8715">2406 9401,'-25'0,"50"0,0 0,24 0,1 0,0 0,-1-25,1 25,0-25,-1 25,-24 0,25-24,-26 24,1 0,0 0,0 0,0 0,-50 0,0 0,0 0,0 0</inkml:trace>
  <inkml:trace contextRef="#ctx0" brushRef="#br0" timeOffset="288624.3085">2704 9054,'0'25,"0"-1,0 1,0 0,0 25,0-1,0 1,0 24,0-24,0 24,0 1,0 24,0-25,0 1,0-26,0 26,0-26,0 1,25-25,-25 24,0-24,-25-25,-25-49,25 24,0-25</inkml:trace>
  <inkml:trace contextRef="#ctx0" brushRef="#br0" timeOffset="289079.4628">2505 9550,'25'25,"-25"-1,25 1,-25 0,0 25,0-1,0 1,-25-1,25 1,-25 0,25-26,-25 26,1-25,24 0,0-50,24 0,1-25,0 1,25-26,-1 26,1-26,0 26,-1-1,1 25,-1-24,1 24,-25 0,0 25,-1 0,-24 25,0 0,-24-25,-1 25,0 24,0-24,-24 0,24 0,-25-1,25 1,1 0,48-25,1 0,0 25,25-25,-26 25,26-25,-25 24,24 1,-24 0,25-25,-25 25,-1 0,1-1,0-24,-50 0,0-24,1-1,-1-25,0 1</inkml:trace>
  <inkml:trace contextRef="#ctx0" brushRef="#br0" timeOffset="289251.3141">2803 9004,'25'25,"0"-25,-1 0,1 25,0-25,0 0,24 25,-24-25,0 0,0 24</inkml:trace>
  <inkml:trace contextRef="#ctx0" brushRef="#br0" timeOffset="290090.9942">3597 9079,'0'-25,"24"25,-24 25,25-25,-25 24,25 1,0 0,0 0,-25 0,25-1,-25 1</inkml:trace>
  <inkml:trace contextRef="#ctx0" brushRef="#br0" timeOffset="290615.4228">3894 8880,'25'25,"-25"0,0-1,-25 1,25 0,0 0,0 0,-24 0,-1-1,25 1,-25 25,0-25,-24-1,24 1,-25 0,25 0,0 0,1-25,-1 0,25 24,-25-24,50-24,0 24,-1-25,1 25,0-25,0 25,0-25,0 25,-1 0,1 0,0 0,-25 25,0 0,0 0,-25-1,0 26,1-25,-1 24,0-24,-25 25,25-25,1 24,-1-49,25 25,0 0,25-50,-1 25,1-25,0 0,0-24,25 24,-1 0,-24 0,25 1,-26-1,1 0,0 0,0 25,0 0,-25 25,0 0,-25 0,25-1,0 26,-25-25,25 0,0 24,-25-24,25 0,0 0,0-1,-25-24</inkml:trace>
  <inkml:trace contextRef="#ctx0" brushRef="#br0" timeOffset="290783.3681">3795 9327,'0'24,"0"1,0 0,0 25,0-1,0 1,0-1,0 1,0 0,0-1,0 1,0-25,0 24,-25-24,25 0,-24-25,24-25</inkml:trace>
  <inkml:trace contextRef="#ctx0" brushRef="#br0" timeOffset="290947.3221">3423 9475,'25'0,"-25"25,25 0,-25 0,24 24,1-24,0 0,0 0,24 0,-24-1,-25 1,25 0,0 0,-25 0,-25-1,0-24,0 0</inkml:trace>
  <inkml:trace contextRef="#ctx0" brushRef="#br0" timeOffset="291123.7046">3249 9823,'0'0,"25"24,0-24,0 25,0 0,24-25,1 25,24 0,-24-1,-1-24,26 25,-25-25,-1 25,26-25,-26 0,-24 0,25 25,-1-25,-24 0,0 0,0-25</inkml:trace>
  <inkml:trace contextRef="#ctx0" brushRef="#br0" timeOffset="291496.0476">4266 9079,'0'24,"25"1,-25 0,0 0,25 0,-25-1,0 26,0-25,25 0,-25-1,0 1,0 0,25-50,-25 0,24 1,-24-1,25 0,0 0,0 0,0 1,-1 24,1 0,-50 24,1 1,-1 0</inkml:trace>
  <inkml:trace contextRef="#ctx0" brushRef="#br0" timeOffset="291691.4023">4142 9649,'-24'0,"48"0,1 0,0 0,0-25,24 25,1-25,-25 1,24-1,1 25,0-25,-1 0,-24 25,0 0,0-25,-50 25,0 0</inkml:trace>
  <inkml:trace contextRef="#ctx0" brushRef="#br0" timeOffset="291840.2842">4366 9327,'0'24,"24"1,-24 25,0-25,0 24,0 1,0-1,0 1,-24 0,24-1,-25 1,0-1,0 1,0-25,1 0,24-1,-25-24,0 0,25-24,0-1</inkml:trace>
  <inkml:trace contextRef="#ctx0" brushRef="#br0" timeOffset="291987.565">4341 9674,'25'25,"-1"-25,1 24,0 1,-25 0,50 0,-50 0,24-1,1 1,0 0,-25 0,25-25,0 25,-50-50,25 0,0 0</inkml:trace>
  <inkml:trace contextRef="#ctx0" brushRef="#br0" timeOffset="292191.4319">4688 9277,'25'0,"0"0,-1 0,1 0,0 0,0 0,0 0,0 0,-1 0,-48 0,-1 25</inkml:trace>
  <inkml:trace contextRef="#ctx0" brushRef="#br0" timeOffset="292508.161">4663 9475,'25'0,"0"-24,0 24,-1 0,1 0,0 0,0 0,0 0,0 0,-25 24,0 1,0 0,-25 0,25 0,-25 24,-25-24,25 0,1 0,-1-1,25 1,-25-25,50 0,0-25,-1 25,1-24,0 24,25-25,-25 25,-1 0,26-25,-25 25,0 0,-1 0,1-25,-50 25,1 0,-1 0</inkml:trace>
  <inkml:trace contextRef="#ctx0" brushRef="#br0" timeOffset="292820.1151">4713 9351,'0'25,"-25"-25,25 25,0 0,0 24,0-24,0 25,0-25,0 24,0 1,0-1,0 1,0-25,0 24,0-24,0 0,25-25,-25 25,0 0,25-25,-25 24,24-24,1-24,0 24,0-25,0 25,0-25,-1 0,1 25,0-25,0 25,0-24,-25-1,24 0,1-25,0 26,0-26</inkml:trace>
  <inkml:trace contextRef="#ctx0" brushRef="#br0" timeOffset="293331.4107">5159 9252,'25'-25,"0"1,0 48,0-24,-1 0,-24 25,25 0,-25 0,-25 0,25-1,-24 1,24 0,-25-25,25 25,25 0,-1-25,1 24,-25 1,25 0,-25 0,0 0,-25-25,25 24,0 1,-25-25,1 25,-1 0,0-25,0 0,0-25,25 0,-24-24,24-1,-25 0,25 1,0-1,0 1,-25 24,25 0,0 0,25 50,-25 0,0 0,0 24,0 1,0-1,0 26,0-26,0 1,0 0,0-1,0 1,0-25,0 24,0-24,25-25,-25 25,0-50,0 0,-25-74,25 49,0 1</inkml:trace>
  <inkml:trace contextRef="#ctx0" brushRef="#br0" timeOffset="293707.8016">5308 9203,'25'-25,"0"25,0 0,-1 0,1 0,0 0,0 0,0 0,24 0,-24 0,0 0,-25-25,25 25,-50-25,25 0,-25 25,25-24,-25 24,25-25,-25 25,25 25,0-1,0 26,-24-25,24 24,0 1,0 0,-25-1,25 1,0-1,-25 1,25-25,0 0,0-1,25-48,0 24,-1-25,1 0,0 0,25 0,-26 25,1-24,0 24,-25-25,-25 25,25-25,-25 25</inkml:trace>
  <inkml:trace contextRef="#ctx0" brushRef="#br0" timeOffset="293944.0968">5631 9277,'-25'-25,"25"50,0 0,0 0,0-1,0 26,-25 0,25-1,0 26,0-26,0 1,0 24,0-24,0-1,0 1,0 0,0-1,0-24,0 25,0-25,0-1,0-48,-25-1,25 0,-25 0,25 0,-24-24,24 24</inkml:trace>
  <inkml:trace contextRef="#ctx0" brushRef="#br0" timeOffset="294155.3226">5358 9823,'0'0,"-25"0,50 0,24-25,-24 25,0-25,25 25,-1-25,-24 25,25-25,-1 25,-24-24,25 24,-26 0,1 0,0 0,-50 0,0-25</inkml:trace>
  <inkml:trace contextRef="#ctx0" brushRef="#br0" timeOffset="301868.3116">6102 9079,'25'0,"0"0,-1 24,1-24,0 0,0 25,0-25,-1 0,1 0,0 25,0-25,0 0,-50 0,0 0,0 0,0 0</inkml:trace>
  <inkml:trace contextRef="#ctx0" brushRef="#br0" timeOffset="302476.4276">6077 9277,'0'25,"0"0,0-1,0 1,25 25,-25-25,0 24,0 1,0-1,0 1,0-25,0 24,0-24,0 0,0 0,0-50,25 0,-25 0,25-24,-1-26,1 26,0-1,0 1,0-1,-1 25,1 0,0 1,0 24,-25 24,0 1,0 0,0 0,0 0,0 24,-25 1,25-25,-25-1,25 1,0-50,25 1,0-1,-25 0,49 0,-24 0,0 25,0-24,0 24,-1 0,1 0,-25 24,25-24,-25 25,0 0,0 25,0-26,-25 1,0 25,1-1,24-24,-25 0,0 25,0-50,0 24,1-24,-1-24,25-1,0 0,0-25,25 26,-1-26,-24 25,25 0,0 1,0-1,0 0,-1 0,1 25</inkml:trace>
  <inkml:trace contextRef="#ctx0" brushRef="#br0" timeOffset="303103.6198">6970 9004,'-25'0,"50"25,0-25,-25 25,25-25,0 0,-1 25,1-25,0 0,0 24,-25 1,-25 0</inkml:trace>
  <inkml:trace contextRef="#ctx0" brushRef="#br0" timeOffset="303372.1976">6796 9401,'25'0,"0"0,0 0,0-25,0 25,24-25,-24 1,25-1,-1 25,-24-25,25 0,-26 25,1-25,0 25,-50 25,25 0,-25 0,1 0,-26 24,25 1,0-1,-24 1,24 0,0-1,0 1,-24-1,49 1,-25-25,0 0,50-50,-25 0,0-25</inkml:trace>
  <inkml:trace contextRef="#ctx0" brushRef="#br0" timeOffset="303559.3998">7169 9327,'24'0,"-24"24,25 1,-25 0,25 25,-25-1,0-24,0 25,0-1,0 1,0-1,-25 1,25 0,-25-1,1-24,24 0,-25 24,0-49,25 25,-25-50,25-24,0 24</inkml:trace>
  <inkml:trace contextRef="#ctx0" brushRef="#br0" timeOffset="303755.6004">7491 9153,'25'25,"0"-25,-1 25,1-25,-25 24,-25 1</inkml:trace>
  <inkml:trace contextRef="#ctx0" brushRef="#br0" timeOffset="303923.6951">7466 9351,'0'25,"-25"0,25 25,0-26,25 1,-25 0,0 25,0-26,0 26,0 0,0-26,0 26,0-25,-25 0,25-1,25-24,-25-24,0-26,0 0</inkml:trace>
  <inkml:trace contextRef="#ctx0" brushRef="#br0" timeOffset="304075.868">7615 9252,'0'-25,"25"25,0 0,-1 0,1 0,0 0,0 0,24 0,-24 0,0 0,0-24,0 24,-50-25</inkml:trace>
  <inkml:trace contextRef="#ctx0" brushRef="#br0" timeOffset="304675.3941">7764 9054,'0'25,"0"-1,0 1,0 0,0 0,0 24,0-24,0 25,-25-25,25 24,-25 1,25-1,-25-24,1 0,-1 25,0-50,25 24,-25-24,0 0,50 0,0-24,0-1,24 0,-24 25,0-25,0 25,0-25,-1 25,1 0,0 0,-50 25,25 0,-25 0,1 0,-26 24,25-24,-24 25,24-26,0 26,0-25,0 0,1 24,24-24,24-25,1 0,0 0,0-25,0 25,-1-25,1 1,0 24,25-25,-26 0,1 0,-25 0,25 1,-25-1,0 0,0 50,25-25,-25 25,25-1,-1 1,-24 0,25 0,0 0,-25-1,25 1,0 0,-25 0,25-25,-25-25,0 0,0-24</inkml:trace>
  <inkml:trace contextRef="#ctx0" brushRef="#br0" timeOffset="304787.2095">8285 9525,'0'25,"25"0,-25-1,0 1,-25-25,25 25</inkml:trace>
  <inkml:trace contextRef="#ctx0" brushRef="#br0" timeOffset="304919.9199">8260 9823,'0'24,"25"-24,-25 25,0 0,25 0,-50-25</inkml:trace>
  <inkml:trace contextRef="#ctx0" brushRef="#br1" timeOffset="325583.3565">10195 11286,'0'-25,"25"25,-1 0,1 25,0 0,-25 0,0 0,-25-1,0 1,1-25,-1 0,0-25,25 1,0-1,25 0,0 25,-1 0,1 0,0 25,-25 0,-25-1,0 1,1-25,-1 0,0 0,25-25,0 1,25 24,-25-25,25 0,-1 25,1 0,-25 25,25 0,-25-1,0 1,-25-25,25 25,-25 0,1-25,-1 0,25-25,0 0,0 0,25 25,-1-24,1 24,0 24,-25 1,0 0,-25 0,0-25,1 0,-1-25,25 0,0 0,25 25,-1-24,1 24,0 0,-25 24</inkml:trace>
  <inkml:trace contextRef="#ctx0" brushRef="#br1" timeOffset="330435.3499">10145 11311,'-25'0,"1"0,-1 0,25 25,-25-25,0 0,0 0,0 0,1 0,-1-25,0 25,25-25,-25 25,0-25,25 1,-24 24,24-25,-25 0,25 0,-25 0,0 0,25 1,-25-1,25 0,-24 25,24-25,0 0,-25 25,25-24,-25-1,25 0,0 0,0 0,-25 1,25-1,0 0,0 0,-25 0,25 1,0-1,0 0,0 0,0 0,0 1,0-1,0 0,0 0,0 0,0 1,0-1,25 25,-25-25,0 0,0 0,0 1,25-1,-25 0,0 0,25 25,-25-25,25 1,-25-1,24 25,-24-25,25 0,-25 0,25 25,-25-24,25-1,0 25,-25-25,24 25,1-25,-25 0,25 25,0 0,-25-25,25 25,-1 0,1 0,-25-24,25 24,0 0,0 0,0 0,-1 0,1 0,0 0,0 0,0 0,-1 24,1-24,0 0,0 0,-25 25,25-25,-1 0,1 25,0 0,0-25,-25 25,25-25,-25 25,24-1,1 1,0-25,-25 25,25 0,0 0,-25-1,24 1,-24 0,25 0,-25 0,25-1,-25 1,0 0,25-25,-25 25,0 0,0-1,25-24,-25 25,0 0,0 0,0 0,0-1,24 1,-24 0,0 0,0 0,25-1,-25 1,0 0,0 0,0 0,0-1,0 1,0 0,0 0,0 0,0-1,0 1,-25 0,25 0,0 0,0-1,-24 1,24 0,-25 0,0 25,25-26,-25 1,0 25,1-25,-1 24,0 1</inkml:trace>
  <inkml:trace contextRef="#ctx0" brushRef="#br1" timeOffset="569615.6267">2629 12898,'0'-24,"0"48,-25 1,25 0,0 0,0 0,0-1,0 1,0 0,0 0,0 24,0 1,0 0,0-25,0 24,0 1,0-1,0 1,0 0,0-26,0 1,0 0,0 0,25-25,-25 25,-25-25,25-25,0-25,-24 25</inkml:trace>
  <inkml:trace contextRef="#ctx0" brushRef="#br1" timeOffset="569899.956">2555 12799,'0'-25,"25"1,-1-1,1 25,0 0,0 0,0 0,0 0,-1 25,1-1,0-24,0 25,0 0,-1 0,-24 0,25-1,-25 1,0 0,0 0,-25 0,25-1,-24 1,-1 0,0 0,0 0,0-1,1-24,-26 25,25-25,0 0,0 0,1 0,-1-25,0 1</inkml:trace>
  <inkml:trace contextRef="#ctx0" brushRef="#br1" timeOffset="570291.1832">3150 13196,'-25'25,"25"0,0 24,0 1,-24-25,24 24,0 1,0 0,-25-26,25 26,25-25,-25 0</inkml:trace>
  <inkml:trace contextRef="#ctx0" brushRef="#br1" timeOffset="570606.9603">3249 13047,'25'0,"0"0,0 25,0-25,-1 0,1 0,25 0,-25 0,-1 0,1 0,0 0,-25 25,-25 0,25-1,0 1,-25 0,25 25,-24-25,24-1,-25 26,25-25,-25 24,25 1,0 0,-25-26,25 26,-25-25,25 0,0-1,0 1,0-50</inkml:trace>
  <inkml:trace contextRef="#ctx0" brushRef="#br1" timeOffset="570738.8868">3597 13469,'24'25,"1"-25</inkml:trace>
  <inkml:trace contextRef="#ctx0" brushRef="#br1" timeOffset="571227.6902">4663 13097,'25'25,"0"-25,24 0,-24 0,0 0,25 0,-25 0,-1-25,1 25,0 0,0 0,-50 0,0 25</inkml:trace>
  <inkml:trace contextRef="#ctx0" brushRef="#br1" timeOffset="571471.5505">4663 13370,'25'0,"0"0,0-25,-1 25,1 0,25 0,-25 0,0 0,-1-25,1 25,0 0,0 0,-50 0,0 25</inkml:trace>
  <inkml:trace contextRef="#ctx0" brushRef="#br1" timeOffset="571742.8653">4638 13593,'25'25,"0"-25,0 0,0 0,24 0,-24 0,0-25,25 25,-26 0,1-25,25 25,-25 0,-1 0,1 0,0 0,0 0,0 0,-1 0,1 0,0 0</inkml:trace>
  <inkml:trace contextRef="#ctx0" brushRef="#br1" timeOffset="571939.2837">5507 13543,'0'25,"24"-25,1 25,-50-25</inkml:trace>
  <inkml:trace contextRef="#ctx0" brushRef="#br1" timeOffset="578575.4174">7144 12998,'-25'0,"25"-25,0 50,-25-1,25 1,0 0,0 25,0-1,0 1,0 24,-25-24,25 24,0 1,0-26,0 26,-24-26,24 1,0 0,0-1,24-24,-24 0,0 0,25-25,-25-75,0 50,25-49</inkml:trace>
  <inkml:trace contextRef="#ctx0" brushRef="#br1" timeOffset="578966.8153">7590 13171,'0'-25,"0"1,0 48,-25 1,25 0,0 0,-24 49,-1-24,0 0,25-1,-25 1,0 24,1-24,-1-25,0 24,0 1,25-25,-25 24,25-24,0 0,0-50,0 0,0-24,25-26,-25 26</inkml:trace>
  <inkml:trace contextRef="#ctx0" brushRef="#br1" timeOffset="579199.0723">7565 13097,'25'25,"-25"-1,0 1,25 0,-25 0,25 25,-25-1,25-24,-25 49,24-24,-24 0,0-1,25-24,-25 25,0-26,0 1,25 25,-25-25,0-1,0-48,-25 24,25-25</inkml:trace>
  <inkml:trace contextRef="#ctx0" brushRef="#br1" timeOffset="579398.9544">7466 13419,'0'25,"25"-25,0 25,0-25,-1 0,1-25,25 25,-25 0,-1 0,1 0,0 0,0 0,0 0,-1-25</inkml:trace>
  <inkml:trace contextRef="#ctx0" brushRef="#br1" timeOffset="579667.3725">7987 12998,'0'24,"0"1,0 0,0 0,0 49,0-24,0 0,0 24,0 0,0 1,0-26,0 26,0-50,0 24,0-24,0 0,0 0,0-1,0 1,0-50,0 1</inkml:trace>
  <inkml:trace contextRef="#ctx0" brushRef="#br1" timeOffset="580110.8549">8359 13295,'25'0,"0"0,0 0,24 0,-24 0,0 0,0 0,24 25,-24-25,0 0,0 0,-1 0,-48 0,-1 0,0 0</inkml:trace>
  <inkml:trace contextRef="#ctx0" brushRef="#br1" timeOffset="580335.7666">8334 13469,'25'25,"0"-25,0 0,24 0,-24 0,25 0,-25 0,-1 0,1 0,0 0,0 0,0 0,-1 0,1 25,-50-50</inkml:trace>
  <inkml:trace contextRef="#ctx0" brushRef="#br1" timeOffset="581163.7148">9401 12675,'-25'0,"50"25,-25 0,0 0,0-1,0 1,0 0,0 0,0 24,0-24,0 25,0-1,0-24,0 25,0-1,0 1,0-25,0 25,0-1,0 1,0-25,25 24,-25-24,0 25,0-26,0 1,0 25,0-25,0-1,0 1,0 0,0 0,0 24,0-24,0 0,0 25,0-26,0 1,0 0,-25 25,25-26,0 1,0 0,0 25,0-26,0 1,0 0,0 0,0 0,0-1,0 1,0 0,0 0,0 0,0 0,0-1,0 1,0 0,0 0,25 0,-25-1,0 1,0 0,0 0,-25 0,25-1,0 1,0 0,0 0,0 0,0-1,0 1,0 0,0 0,0-50,-25 0,0-24,25-1</inkml:trace>
  <inkml:trace contextRef="#ctx0" brushRef="#br1" timeOffset="585090.8366">9847 12700,'0'0,"0"-25,25 25,0 0,0 25,0-25,-1 25,1-25,0 25,-25-1,25 1,-50-25,25 25,-25 0,25 0,-25-1,1-24,-1 25,0-25,0 25,0-25,1 0,48 0,1 0,-25-25,50 25,-25 0,-1-25,1 50,0-25,0 0,0 25,0-25,-25 25,24 0,-24-1,-24 1,24 0,-25-25,25 25,-25 0,0-25,0 24,0 1,1-25,-1 0,25-25,0 1,25-1</inkml:trace>
  <inkml:trace contextRef="#ctx0" brushRef="#br1" timeOffset="585595.3359">10988 12626,'0'-25,"0"50,0-1,0 1,0 0,0 0,0 24,0 1,0-25,0 24,0-24,0 25,0-1,0-24,0 25,0-25,0-1,0-48,0-1,0 0,0 0,0 0,25 1</inkml:trace>
  <inkml:trace contextRef="#ctx0" brushRef="#br1" timeOffset="586475.6997">11609 12849,'-25'0,"50"0,-1 0,1 0,0 0,25 0,-26 0,26 0,0 0,-26-25,1 25,0 0,0 0,0 0,-50 0</inkml:trace>
  <inkml:trace contextRef="#ctx0" brushRef="#br1" timeOffset="586798.6234">12105 12576,'0'25,"0"0,0-1,0 26,0-25,0 24,0 1,0 0,-25-26,25 26,0 0,0-1,0-24,0 0,0 0,0-1,25 1,-25 0,0-50,0 0,0 1,-25-1</inkml:trace>
  <inkml:trace contextRef="#ctx0" brushRef="#br1" timeOffset="587598.7854">9823 13618,'0'25,"0"-1,0 1,0 25,0-1,0-24,0 25,-25-1,25 1,0-25,0 0,0-1,0 1,25-25,-25-25</inkml:trace>
  <inkml:trace contextRef="#ctx0" brushRef="#br1" timeOffset="587943.295">10939 13667,'0'25,"0"0,0 0,0 24,0-24,0 25,0-1,-25-24,25 0,0 0,0 0,-25-1,25 1,25-25</inkml:trace>
  <inkml:trace contextRef="#ctx0" brushRef="#br1" timeOffset="588427.2145">12005 13568,'0'25,"0"0,0 0,-24 24,24-24,0 25,-25-1,25-24,0 0,0 0,0-1,0 1,0 25,0-25,25-25,-100-50,75 25</inkml:trace>
  <inkml:trace contextRef="#ctx0" brushRef="#br1" timeOffset="589163.7188">9649 14709,'0'-25,"0"50,0 0,0 25,0-26,0 26,0 0,-25-1,25 1,-25-25,25 24,0-24,0 0,0 0,0-1,25-48,0-26</inkml:trace>
  <inkml:trace contextRef="#ctx0" brushRef="#br1" timeOffset="589654.6555">10840 14660,'24'0,"1"-25,0 25,0 0,0 25,-1-25,1 24,0-24,0 0,-25 25,0 0,-25 0,25 0,-25-1,-24 1,24 0,0 0,0 0,0-1,-24 1,24-25,0 0,25 25,-25-25,50 0,0 0,0-25,24 25,-24 0,25 0,-1 0,-24 0,25-25,-1 25,-24 0,25 0,-25 0,0 0,-1-24</inkml:trace>
  <inkml:trace contextRef="#ctx0" brushRef="#br1" timeOffset="590127.0449">11757 14635,'25'0,"0"0,0 0,0 0,-1 0,1 0,0 25,0-25,-25 24,25-24,-25 25,0 0,0 0,0 0,-25-1,0 1,0 0,0 0,25 0,-24-25,-1 24,0-24,0 0,50 0,0 0,0-24,24 24,-24 0,0-25,24 25,-24 0,25 0,-25 0,-1 0,1-25,0 25</inkml:trace>
  <inkml:trace contextRef="#ctx0" brushRef="#br1" timeOffset="591131.6617">12601 12626,'-25'-25,"50"50,-25-1,0 1,25 0,-25 0,0 0,0 24,0 1,0-25,24 24,-24 1,0-1,0-24,0 25,0 24,0-24,0-25,-24 24,24 1,24-25,-24 24,0-24,0 0,0 25,0-26,0 26,0 0,0-26,0 1,0 0,0 0,25 24,-25-24,0 0,0 0,0 0,0 24,0-24,0 25,0-26,0 1,0 25,0-25,0-1,0 1,0 0,0 0,0 0,0-1,0 1,0 25,0-25,0 0,25-1,-25 1,0 0,0 0,0 0,0-1,0 1,0 0,0 0,25 0,-25-1,0 1,0 0,0 0,0 0,-25-1,25 1,0 0,0 0,25-25,-50-25,0-25,25 26</inkml:trace>
  <inkml:trace contextRef="#ctx0" brushRef="#br0" timeOffset="598854.5465">13047 13519,'25'0,"0"24,0-48,-1 24,1 0,0 0,0 0,0 0,0 0,-1 0,1 0,0-25,0 50,0-25,-1 0,1 0,-50 0,1 0,-1 0</inkml:trace>
  <inkml:trace contextRef="#ctx0" brushRef="#br0" timeOffset="599218.7638">13047 13692,'-25'0,"50"0,0 0,0 0,24 0,-24 0,25 0,-25-25,24 25,-24 0,0 0,0 0,0 0,-1 0,1 0,-50 25,1-50,-1 25</inkml:trace>
  <inkml:trace contextRef="#ctx0" brushRef="#br0" timeOffset="602403.0993">14139 13072,'-25'-25,"0"50,0 0,0 24,25 1,-24 25,-1-1,0-24,25 24,-25 0,0-24,25 24,0-24,0-25,25 24,-25-24,0 0,25 0,0 0,0-25,-1 0,1 0,0-25,-25 0,25 0,0 0,-25 1,24-1,-24-25,0 25,25 1,-25-1,-25 0,25 0,-24 25,-1 0,0 0,0 25,0 0,25 0,-24-1,-1-24,25 25</inkml:trace>
  <inkml:trace contextRef="#ctx0" brushRef="#br0" timeOffset="604007.0215">14387 13419,'-25'0,"50"0,0 25,-1-25,1 0,0 0,0 25,0-50,24 25,-24 0,0 0,-25-25,25 25,-1 0,1 0,-74-49,24 49</inkml:trace>
  <inkml:trace contextRef="#ctx0" brushRef="#br0" timeOffset="604211.0036">14536 13295,'-25'-24,"25"48,25-24,-25 25,0 0,0 0,0 24,0-24,0 25,0-25,0-1,0 1,0 25,0-25,0-1,24-24,1 0</inkml:trace>
  <inkml:trace contextRef="#ctx0" brushRef="#br0" timeOffset="604610.7491">14957 13196,'0'25,"0"0,0 0,0-1,-25-24,25 25,0 0,0 0,0 0,0-1,0 1,25-25,-25 25,0 0,0 0,-25-25,25 24,0 1,0 0,0 0,0 0,0-1,0 1,0 0,0 0,0 0,0-1,0 1</inkml:trace>
  <inkml:trace contextRef="#ctx0" brushRef="#br0" timeOffset="605510.7682">15156 13519,'-25'0,"50"24,-1-24,1 0,0 0,0 0,0-24,-1 24,1 0,0 0,0 0</inkml:trace>
  <inkml:trace contextRef="#ctx0" brushRef="#br0" timeOffset="606035.0583">15577 13246,'-24'0,"48"-25,1 0,0 25,0 25,0-25,-25 25,24-25,1 25,-25-1,25-24,-25 25,0 0,-25 0,25 0,-25-1,1 26,-1-25,0 0,0-1,0 1,25 0,-24 0,-1-25,0 25,0-25,0 24,50-48,0 24,0 0,0 0,-1 0,1-25,25 25,-25 0,-1 0,1 0,0 0,0 0,-25-25,25 25,-50 25</inkml:trace>
  <inkml:trace contextRef="#ctx0" brushRef="#br0" timeOffset="606830.8711">16247 13271,'-25'0,"50"0,0 0,0 0,-1 0,1 0,0 0,0 0,0 0,0 0,-1-25,1 25,0 0,-75-25,26 25</inkml:trace>
  <inkml:trace contextRef="#ctx0" brushRef="#br0" timeOffset="607014.9592">16371 13122,'0'24,"0"1,25-25,-25 50,0-25,0 0,0 24,0 1,0-25,0 24,0-24,0 25,0-26,0 1,0 0,-25-75,25 26</inkml:trace>
  <inkml:trace contextRef="#ctx0" brushRef="#br0" timeOffset="607314.8088">16867 13022,'0'25,"0"0,0 0,-25 0,25-1,0 1,0 25,0-25,0 0,0-1,0 1,0 0,0 0,-24 24,24-24,0 25,0-25,0-1,0 1,0 0,0 0,0 0,0-75</inkml:trace>
  <inkml:trace contextRef="#ctx0" brushRef="#br0" timeOffset="608199.2501">17165 13395,'0'-25,"-25"25,25 25,25-25,0 0,-1 0,1 0,0 0,0 0,0 0,-1 0,1 0,0 0,0 0,0 0,-50 0</inkml:trace>
  <inkml:trace contextRef="#ctx0" brushRef="#br0" timeOffset="608575.0127">17661 13072,'0'25,"-25"-25,25 49,-25-24,25 25,-24 0,24-1,0 1,0-1,0 1,-25 0,50-1,-25-24,0 0,0 0,24-25,-24 24,25-24,0 0,0-24,0-1,-25 0,0 0,24 0,-24 1,0-1,0 0,0 0,-24 0,24 1,-25 24,0 0,0 0,0 24,1 1,24 0</inkml:trace>
  <inkml:trace contextRef="#ctx0" brushRef="#br0" timeOffset="608874.7204">18008 13320,'25'0,"0"0,0 0,-1 0,1 0,0 0,0 0,24 0,-24 0,0 0,0 0</inkml:trace>
  <inkml:trace contextRef="#ctx0" brushRef="#br0" timeOffset="609555.5123">18628 13196,'-24'-25,"48"25,-24-25,25 1,0 24,0-25,0 50,-1-25,1 0,-25 24,25-24,-25 25,0 0,0 0,0 0,-25 0,25-1,-25 26,25-25,-24 0,-1 24,25-24,-25 25,0-26,0 1,1 0,-1 0,0 0,25-1,0-48,25 24,0 0,-1 0,1 0,0 0,0 0,0 0,-1-25,1 25,0 0,0 0,-25 25,25-25,-50-25</inkml:trace>
  <inkml:trace contextRef="#ctx0" brushRef="#br0" timeOffset="614338.829">19248 13246,'-24'-25,"48"50,1-25,0 0,0 0,0 25,24-25,-24 0,0 0,0 0,-1 0,1 0,0-25,0 25,0 0,-25-25,0 50,-25-25,0 25,0-25</inkml:trace>
  <inkml:trace contextRef="#ctx0" brushRef="#br0" timeOffset="614594.998">19273 13444,'-25'0,"50"0,-25 25,25-25,0 0,0 0,-1 0,26 0,-25-25,0 25,-1 0,1 0,0 0,0 0,0 0,0 25,-1-50</inkml:trace>
  <inkml:trace contextRef="#ctx0" brushRef="#br0" timeOffset="614875.4554">19968 13271,'25'0,"-1"0,1 0,0 0,0 0,0 0,-1 0,1 0,0 0,0 0,0 0,-1 0,1 0</inkml:trace>
  <inkml:trace contextRef="#ctx0" brushRef="#br0" timeOffset="615227.6472">20389 12998,'25'24,"0"-24,-25 25,25-25,0 25,-1 0,1 0,0-25,-25 24,25 1,-25 0,0 0,0 0,0 0,-25-1,0 1,0 25,1-1,-26-24,25 25,0-25,1-1,-1 1,0-25,25 25,-25-25,25 25,25-25,0 0,24-25,-24 25,0 0,0 0,0 0,24 0,-24-25,0 25,0 0,-1 0,1 0,0 0,-25-25</inkml:trace>
  <inkml:trace contextRef="#ctx0" brushRef="#br0" timeOffset="615503.3066">20960 13097,'25'0,"0"0,24 0,-24 0,25 0,-26 0,1 0,0 0,0-25,24 25,-24 0,0 0,0 0,-25 25,25-25,-50 0,0 0,0 0</inkml:trace>
  <inkml:trace contextRef="#ctx0" brushRef="#br0" timeOffset="615715.6394">20960 13320,'0'0,"25"0,0-25,-1 25,26 0,-25 0,24 0,1 0,-25 0,0 0,24 0,-24-24,0 24,0 0,-1 0,-48 0</inkml:trace>
  <inkml:trace contextRef="#ctx0" brushRef="#br0" timeOffset="615970.9281">21258 12799,'0'25,"0"0,0 0,0 24,-25 26,25-1,0 0,-25 1,0-1,25 1,-25 24,25-49,-24 24,24-24,0-1,0-24,0 25,0-26</inkml:trace>
  <inkml:trace contextRef="#ctx0" brushRef="#br0" timeOffset="616383.5999">21828 13196,'-25'-25,"25"50,-24 0,24 25,-25-1,0 1,25-1,0-24,0 25,0-25,0 24,0-24,25 0,0 0,-1-25,1 0,25-25,-25 25,24-25,-24 0,0-24,0-1,24 25,-24-24,-25-1,25 25,-25-24,25-1,-25 25,0-25,0 26,0-1,0 0,-25 25,25-25,-25 25,0 0,0 25,-24-25,24 50,-25-50,26 24</inkml:trace>
  <inkml:trace contextRef="#ctx0" brushRef="#br0" timeOffset="617250.76">6375 16073,'25'0,"-1"0,1 0,0 0,25 0,-26-24,1 24,25 0,-25-25,-1 25,26-25,-25 25,0 0,-25-25,24 25,-48-25,-1 25,0-24</inkml:trace>
  <inkml:trace contextRef="#ctx0" brushRef="#br0" timeOffset="617427.347">6548 15776,'0'0,"-24"0,48 25,-24-1,0 1,0 25,0-25,0-1,0 26,0 0,0-26,0 26,0-25,0 24,0-24,0 0,-24 0</inkml:trace>
  <inkml:trace contextRef="#ctx0" brushRef="#br0" timeOffset="617603.5942">6400 16197,'0'25,"0"0,0 0,0 0,24-1,-24 26,0-25,0 25,25-26,-25 26,0 0,0-26,25 1,-25 0,-74-75,74 26</inkml:trace>
  <inkml:trace contextRef="#ctx0" brushRef="#br0" timeOffset="618207.4617">6474 16346,'25'-25,"-50"50,75-74,-26 49,1 0,0 0,0 24,0-24,-25 25,24 0,-48 0,24 25,0-26,-25 1,25 0,-25 0,25 0,-25-1,50-48,0-26,0 25,-25-24,24-1,1 0,0 1,0-26,0 26,-1-26,1 1,0 24,0 1,-25 24,25 0,-25 0,-25 25,25 25,-25 0,25 24,-25 1,25 0,0-26,0 26,0-25,0 0,0-1,25 1,0-25,0 0,0 0,-1 0,1 0,0-25,0 1,0-1,-1 0,1 0,-25 0,-25 25,1 0,-1 25,0 0,0-25,0 0,25 25,-24 0,24-1,0 1,0 0,0 0,0 24,0-24,0 0,0 25,-25-25,0 24,25-24,0 0,-25 0,0-1,25 26,-25-25,1 0,-1-25,0 0,0-25,25 0,-25-25</inkml:trace>
  <inkml:trace contextRef="#ctx0" brushRef="#br0" timeOffset="618359.6318">6672 16321,'50'50,"-100"-100,100 125,-25-50,0 0,-1-1,26 1,-25 0,0 0,24 24,-24-24,0 0,25-25,-26 25,26 0,-25-25,-25-50,49 25,1 25</inkml:trace>
  <inkml:trace contextRef="#ctx0" brushRef="#br0" timeOffset="618695.6433">8037 15875,'0'-25,"0"50,-25-25,25 25,0 24,0 1,-50 24,75-49,-75 99,26-49,-1-1,0-24,0 24,25-24,-25-1,25-24,0 25,0-25,0-50,0-25,0 1,25-1</inkml:trace>
  <inkml:trace contextRef="#ctx0" brushRef="#br0" timeOffset="618923.1432">8037 15900,'0'-25,"0"50,25-75,-25 75,24 0,-24 0,25 24,-25-24,25 25,-25 24,25-24,0 24,-25 0,24-24,-24 25,25-26,0-49,-50 50,50-1,-25 1,0-25,25 0,-25-1,-25-48,0-1,25 0,-25 0</inkml:trace>
  <inkml:trace contextRef="#ctx0" brushRef="#br0" timeOffset="619078.8501">7888 16321,'0'0,"25"0,-1 0,1 0,0 0,0-24,0 24,24-25,-24 25,25 0,-25-25,-1 25,1-25</inkml:trace>
  <inkml:trace contextRef="#ctx0" brushRef="#br0" timeOffset="619450.9721">8533 15925,'25'0,"-1"0,1 0,25 24,-25-24,24 0,-24 0,25 0,-1-24,1 24,-25 0,24 0,-24-25,25 25,-25 0,-1 0,1 0,-25 25,-25-25,1 0,-1 0,0 0,0 24</inkml:trace>
  <inkml:trace contextRef="#ctx0" brushRef="#br0" timeOffset="619691.1978">8657 16098,'0'25,"0"0,0 0,0-1,0 26,0-25,0 0,0 24,0-24,0 0,0 0,0 0,0-1,0-48,0-1</inkml:trace>
  <inkml:trace contextRef="#ctx0" brushRef="#br0" timeOffset="620071.6451">8706 16173,'25'-25,"-50"50,75-50,-25 25,-25 25,0-1,25 1,-25 0,0 0,0 0,0-1,0 1,0 0,24-50,-24 0,25-24,0 24,0-25,-25 26,25-1,-1-25,1 25,0 1,-25-1,0 50,0-1,0 1,0 0,0 25,0-1,0 1,0 24,0-24,0 0,25-1,-25 1,0-1,0 1,0-25,0 0,-25-25,25 24,-25 1,0-50,1 25,-1-24,0-26,25 25,-25-24</inkml:trace>
  <inkml:trace contextRef="#ctx0" brushRef="#br0" timeOffset="620370.5769">9624 15652,'0'25,"25"-1,-25 1,25 0,-25 0,0 0,25-1,-25 1,0 0,24-25,-24-25</inkml:trace>
  <inkml:trace contextRef="#ctx0" brushRef="#br0" timeOffset="621055.4028">9823 15627,'0'0,"24"0,-24 25,0 0,-24-1,24 1,0 25,-25-25,0-1,0 26,0-25,1 0,-1 24,-25-24,25 0,1 0,-1-1,0-24,0 0,25-24,-25 48,50-24,0-24,0 24,0-25,24 0,-24 0,0 25,0-25,-1 25,1 0,-25 25,25-25,-25 25,-25 0,25 0,0-1,-25 1,1 25,-1-25,0 24,0 1,0-25,25-1,-24 1,48-25,-48 0,48 0,1-25,0 25,0-24,0-1,-1 0,1-25,0 26,0-1,0 0,-1 25,1-25,0 25,-25-25,25 50,-25 0,25 0,-25 0,0-1,-25 1,25 0,0 0,0 0,0-1,-25 1,0-25,25-25,-25 1,1-1,24 0,-25 0,25 0,-25-24,25 24,0 0,-25 0,50 25,-50 25,25 0,0 25,0-26,0 26,0 0,0-1,0 1,0-25,0 24,0-24,0 25,0-25,0-1,-25 1,1-50,24 1</inkml:trace>
  <inkml:trace contextRef="#ctx0" brushRef="#br0" timeOffset="621447.2183">9426 16222,'25'25,"-1"-25,1 25,0 0,0-1,0-24,-1 25,-24 0,25 0,-25 0,25 0,-25-1,-25-24,25 25,-25-25,1 0,-1 25,0-25,0 0,0 0,1 0,-26 0,25 0,25 25,25 0,0-1,24 1,-24-25,0 0,25 0,-1 0,-24 25,25-25,-1 0,-24 0,25 0,-26 0,1 0,0 0,0 0,0 0,-1 0,1 0,0 0</inkml:trace>
  <inkml:trace contextRef="#ctx0" brushRef="#br0" timeOffset="621598.5643">10344 16594,'0'0,"24"25,1 0,-50-50,1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6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9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6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683A-A3C4-4B69-B342-6C1B2CCBB9CF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A351-BD23-42A2-A9F1-7FB31199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401760" y="241200"/>
              <a:ext cx="8555040" cy="63493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231840"/>
                <a:ext cx="857376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07320" y="151920"/>
              <a:ext cx="7831440" cy="5188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142560"/>
                <a:ext cx="78501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33960" y="258840"/>
              <a:ext cx="8501400" cy="63136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249480"/>
                <a:ext cx="8520120" cy="63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01760" y="178560"/>
              <a:ext cx="8599680" cy="5840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169200"/>
                <a:ext cx="8618400" cy="58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89320" y="321480"/>
              <a:ext cx="8233560" cy="6527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312120"/>
                <a:ext cx="8252280" cy="65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44680" y="133920"/>
              <a:ext cx="7554960" cy="6179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24560"/>
                <a:ext cx="7573680" cy="61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44680" y="348120"/>
              <a:ext cx="8269200" cy="6501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338760"/>
                <a:ext cx="8287920" cy="65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60960" y="267840"/>
              <a:ext cx="8322840" cy="58492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258480"/>
                <a:ext cx="8341560" cy="58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09040" y="115920"/>
              <a:ext cx="8626320" cy="54388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106560"/>
                <a:ext cx="8645040" cy="54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7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44680" y="196560"/>
              <a:ext cx="8537040" cy="6652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87200"/>
                <a:ext cx="855576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3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10760" y="169560"/>
              <a:ext cx="8403120" cy="6626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160200"/>
                <a:ext cx="8421840" cy="66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30480" y="241200"/>
              <a:ext cx="8046000" cy="66081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231840"/>
                <a:ext cx="8064720" cy="66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66120" y="276840"/>
              <a:ext cx="7778160" cy="6108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267480"/>
                <a:ext cx="7796880" cy="61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92760" y="169560"/>
              <a:ext cx="8492760" cy="5920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160200"/>
                <a:ext cx="851148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3480" y="214200"/>
              <a:ext cx="8680320" cy="5902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20" y="204840"/>
                <a:ext cx="8699040" cy="59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5840" y="232200"/>
              <a:ext cx="8778240" cy="6358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22840"/>
                <a:ext cx="8796960" cy="63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0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01760" y="232200"/>
              <a:ext cx="8626680" cy="5795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222840"/>
                <a:ext cx="864540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3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全屏显示(4:3)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</cp:revision>
  <dcterms:created xsi:type="dcterms:W3CDTF">2021-11-23T00:07:42Z</dcterms:created>
  <dcterms:modified xsi:type="dcterms:W3CDTF">2021-11-23T03:02:51Z</dcterms:modified>
</cp:coreProperties>
</file>